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72" r:id="rId5"/>
    <p:sldId id="279" r:id="rId6"/>
    <p:sldId id="277" r:id="rId7"/>
    <p:sldId id="273" r:id="rId8"/>
    <p:sldId id="260" r:id="rId9"/>
    <p:sldId id="275" r:id="rId10"/>
    <p:sldId id="267" r:id="rId11"/>
    <p:sldId id="276" r:id="rId12"/>
    <p:sldId id="280" r:id="rId13"/>
    <p:sldId id="261" r:id="rId14"/>
    <p:sldId id="271" r:id="rId15"/>
    <p:sldId id="265" r:id="rId16"/>
    <p:sldId id="268" r:id="rId17"/>
    <p:sldId id="274" r:id="rId18"/>
    <p:sldId id="269" r:id="rId19"/>
    <p:sldId id="262" r:id="rId20"/>
    <p:sldId id="270" r:id="rId21"/>
    <p:sldId id="264" r:id="rId22"/>
    <p:sldId id="266" r:id="rId23"/>
    <p:sldId id="278" r:id="rId24"/>
    <p:sldId id="257" r:id="rId25"/>
    <p:sldId id="281" r:id="rId26"/>
  </p:sldIdLst>
  <p:sldSz cx="12192000" cy="6858000"/>
  <p:notesSz cx="6858000" cy="9144000"/>
  <p:embeddedFontLst>
    <p:embeddedFont>
      <p:font typeface="方正黄草简体" panose="03000509000000000000" pitchFamily="65" charset="-122"/>
      <p:regular r:id="rId27"/>
    </p:embeddedFont>
    <p:embeddedFont>
      <p:font typeface="方正苏新诗柳楷简体" panose="02010600030101010101" charset="-122"/>
      <p:regular r:id="rId28"/>
    </p:embeddedFont>
    <p:embeddedFont>
      <p:font typeface="等线 Light" panose="02010600030101010101" pitchFamily="2" charset="-122"/>
      <p:regular r:id="rId29"/>
    </p:embeddedFont>
    <p:embeddedFont>
      <p:font typeface="禹卫书法行书简体&#10;" panose="02000603000000000000" pitchFamily="2" charset="-122"/>
      <p:regular r:id="rId30"/>
    </p:embeddedFont>
    <p:embeddedFont>
      <p:font typeface="等线" panose="02010600030101010101" pitchFamily="2" charset="-122"/>
      <p:regular r:id="rId31"/>
      <p:bold r:id="rId32"/>
    </p:embeddedFont>
    <p:embeddedFont>
      <p:font typeface="汉仪行楷繁" panose="02010600030101010101" charset="-122"/>
      <p:regular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33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48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1482" y="10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C90E4-D17B-4247-9CEE-E822A2962F37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37719-FEEB-428E-AED1-45D8B3533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0495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140961"/>
            <a:ext cx="12192000" cy="171704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84"/>
            <a:ext cx="12192000" cy="275336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89268" cy="121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33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6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140961"/>
            <a:ext cx="12192000" cy="171704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84"/>
            <a:ext cx="12192000" cy="275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571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140961"/>
            <a:ext cx="12192000" cy="171704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84"/>
            <a:ext cx="12192000" cy="275336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89268" cy="121533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762000"/>
            <a:ext cx="12192000" cy="6096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6645" y="5146475"/>
            <a:ext cx="3332573" cy="171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182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"/>
            <a:ext cx="1696330" cy="231831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26221" y="770934"/>
            <a:ext cx="3873683" cy="998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1964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C90E4-D17B-4247-9CEE-E822A2962F37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37719-FEEB-428E-AED1-45D8B3533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63966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C90E4-D17B-4247-9CEE-E822A2962F37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37719-FEEB-428E-AED1-45D8B3533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42017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C90E4-D17B-4247-9CEE-E822A2962F37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37719-FEEB-428E-AED1-45D8B3533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36440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C90E4-D17B-4247-9CEE-E822A2962F37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37719-FEEB-428E-AED1-45D8B3533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3615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C90E4-D17B-4247-9CEE-E822A2962F37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37719-FEEB-428E-AED1-45D8B3533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2135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C90E4-D17B-4247-9CEE-E822A2962F37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37719-FEEB-428E-AED1-45D8B3533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554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C90E4-D17B-4247-9CEE-E822A2962F37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37719-FEEB-428E-AED1-45D8B3533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9594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C90E4-D17B-4247-9CEE-E822A2962F37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37719-FEEB-428E-AED1-45D8B3533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560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C90E4-D17B-4247-9CEE-E822A2962F37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37719-FEEB-428E-AED1-45D8B3533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4638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9617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432024"/>
            <a:ext cx="12192000" cy="5425976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275336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"/>
            <a:ext cx="1696330" cy="2318317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26221" y="770934"/>
            <a:ext cx="3873683" cy="998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325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140961"/>
            <a:ext cx="12192000" cy="171704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84"/>
            <a:ext cx="12192000" cy="275336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25433" y="5310599"/>
            <a:ext cx="5345723" cy="1377764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89268" cy="121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614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2C90E4-D17B-4247-9CEE-E822A2962F37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237719-FEEB-428E-AED1-45D8B3533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5021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1" r:id="rId8"/>
    <p:sldLayoutId id="2147483662" r:id="rId9"/>
    <p:sldLayoutId id="2147483663" r:id="rId10"/>
    <p:sldLayoutId id="2147483665" r:id="rId11"/>
    <p:sldLayoutId id="2147483664" r:id="rId12"/>
    <p:sldLayoutId id="2147483660" r:id="rId13"/>
    <p:sldLayoutId id="2147483656" r:id="rId14"/>
    <p:sldLayoutId id="2147483657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出自【趣你的PPT】(微信:qunideppt)：最优质的PPT资源库"/>
          <p:cNvGrpSpPr/>
          <p:nvPr/>
        </p:nvGrpSpPr>
        <p:grpSpPr>
          <a:xfrm>
            <a:off x="0" y="5150498"/>
            <a:ext cx="4817706" cy="1996751"/>
            <a:chOff x="192227" y="4861249"/>
            <a:chExt cx="4817706" cy="1996751"/>
          </a:xfrm>
        </p:grpSpPr>
        <p:pic>
          <p:nvPicPr>
            <p:cNvPr id="10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4175" y="6204074"/>
              <a:ext cx="240978" cy="235100"/>
            </a:xfrm>
            <a:prstGeom prst="rect">
              <a:avLst/>
            </a:prstGeom>
          </p:spPr>
        </p:pic>
        <p:sp>
          <p:nvSpPr>
            <p:cNvPr id="15" name="出自【趣你的PPT】(微信:qunideppt)：最优质的PPT资源库"/>
            <p:cNvSpPr txBox="1"/>
            <p:nvPr/>
          </p:nvSpPr>
          <p:spPr>
            <a:xfrm>
              <a:off x="1006818" y="4861249"/>
              <a:ext cx="400311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0" i="0" dirty="0">
                  <a:effectLst/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楼</a:t>
              </a:r>
              <a:r>
                <a:rPr lang="zh-CN" altLang="en-US" dirty="0"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高雉堞千师垒，峰拔惊波万壑攒。</a:t>
              </a:r>
              <a:endParaRPr lang="en-US" altLang="zh-CN" dirty="0">
                <a:latin typeface="方正黄草简体" panose="03000509000000000000" pitchFamily="65" charset="-122"/>
                <a:ea typeface="方正黄草简体" panose="03000509000000000000" pitchFamily="65" charset="-122"/>
              </a:endParaRPr>
            </a:p>
            <a:p>
              <a:r>
                <a:rPr lang="zh-CN" altLang="en-US" dirty="0"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山绝地维消虎踞，水浮天险尚龙盘。</a:t>
              </a:r>
              <a:endParaRPr lang="en-US" altLang="zh-CN" dirty="0">
                <a:latin typeface="方正黄草简体" panose="03000509000000000000" pitchFamily="65" charset="-122"/>
                <a:ea typeface="方正黄草简体" panose="03000509000000000000" pitchFamily="65" charset="-122"/>
              </a:endParaRPr>
            </a:p>
            <a:p>
              <a:r>
                <a:rPr lang="zh-CN" altLang="en-US" dirty="0"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蜃嘘云拱飞江岛，鳌喷仙岩隔海澜。</a:t>
              </a:r>
              <a:endParaRPr lang="en-US" altLang="zh-CN" dirty="0">
                <a:latin typeface="方正黄草简体" panose="03000509000000000000" pitchFamily="65" charset="-122"/>
                <a:ea typeface="方正黄草简体" panose="03000509000000000000" pitchFamily="65" charset="-122"/>
              </a:endParaRPr>
            </a:p>
            <a:p>
              <a:r>
                <a:rPr lang="zh-CN" altLang="en-US" dirty="0"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长对碧波临古渡，几经风月与悲欢。</a:t>
              </a:r>
            </a:p>
          </p:txBody>
        </p:sp>
        <p:sp>
          <p:nvSpPr>
            <p:cNvPr id="16" name="出自【趣你的PPT】(微信:qunideppt)：最优质的PPT资源库"/>
            <p:cNvSpPr txBox="1"/>
            <p:nvPr/>
          </p:nvSpPr>
          <p:spPr>
            <a:xfrm>
              <a:off x="545153" y="4861249"/>
              <a:ext cx="461665" cy="1996751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b="0" i="0" dirty="0">
                  <a:effectLst/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忆万岁楼望金山</a:t>
              </a:r>
              <a:endParaRPr lang="zh-CN" altLang="en-US" dirty="0">
                <a:latin typeface="方正黄草简体" panose="03000509000000000000" pitchFamily="65" charset="-122"/>
                <a:ea typeface="方正黄草简体" panose="03000509000000000000" pitchFamily="65" charset="-122"/>
              </a:endParaRPr>
            </a:p>
          </p:txBody>
        </p:sp>
        <p:sp>
          <p:nvSpPr>
            <p:cNvPr id="17" name="出自【趣你的PPT】(微信:qunideppt)：最优质的PPT资源库"/>
            <p:cNvSpPr txBox="1"/>
            <p:nvPr/>
          </p:nvSpPr>
          <p:spPr>
            <a:xfrm>
              <a:off x="192227" y="5654115"/>
              <a:ext cx="461665" cy="64326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dirty="0"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李绅</a:t>
              </a:r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2292096" y="3316200"/>
            <a:ext cx="76078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223347"/>
                </a:solidFill>
                <a:latin typeface="汉仪行楷繁" panose="02010609000101010101" pitchFamily="49" charset="-122"/>
                <a:ea typeface="汉仪行楷繁" panose="02010609000101010101" pitchFamily="49" charset="-122"/>
              </a:rPr>
              <a:t>Atmospheric Templates for Ancient</a:t>
            </a:r>
            <a:endParaRPr lang="zh-CN" altLang="en-US" sz="2000" dirty="0">
              <a:solidFill>
                <a:srgbClr val="223347"/>
              </a:solidFill>
              <a:latin typeface="汉仪行楷繁" panose="02010609000101010101" pitchFamily="49" charset="-122"/>
              <a:ea typeface="汉仪行楷繁" panose="02010609000101010101" pitchFamily="49" charset="-122"/>
            </a:endParaRPr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>
            <a:off x="2292096" y="2394769"/>
            <a:ext cx="76078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rgbClr val="FF0000"/>
                </a:solidFill>
                <a:latin typeface="汉仪行楷繁" panose="02010609000101010101" pitchFamily="49" charset="-122"/>
                <a:ea typeface="汉仪行楷繁" panose="02010609000101010101" pitchFamily="49" charset="-122"/>
              </a:rPr>
              <a:t>中国风</a:t>
            </a:r>
            <a:r>
              <a:rPr lang="zh-CN" altLang="en-US" sz="5400" dirty="0">
                <a:solidFill>
                  <a:srgbClr val="223347"/>
                </a:solidFill>
                <a:latin typeface="汉仪行楷繁" panose="02010609000101010101" pitchFamily="49" charset="-122"/>
                <a:ea typeface="汉仪行楷繁" panose="02010609000101010101" pitchFamily="49" charset="-122"/>
              </a:rPr>
              <a:t>水墨大气模板</a:t>
            </a:r>
          </a:p>
        </p:txBody>
      </p:sp>
      <p:grpSp>
        <p:nvGrpSpPr>
          <p:cNvPr id="20" name="Group 19出自【趣你的PPT】(微信:qunideppt)：最优质的PPT资源库"/>
          <p:cNvGrpSpPr/>
          <p:nvPr/>
        </p:nvGrpSpPr>
        <p:grpSpPr>
          <a:xfrm>
            <a:off x="4605899" y="4078644"/>
            <a:ext cx="2980203" cy="550863"/>
            <a:chOff x="7938" y="-1065213"/>
            <a:chExt cx="2131000" cy="550863"/>
          </a:xfrm>
          <a:solidFill>
            <a:srgbClr val="223347"/>
          </a:solidFill>
        </p:grpSpPr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43050" y="-998538"/>
              <a:ext cx="198438" cy="19050"/>
            </a:xfrm>
            <a:custGeom>
              <a:avLst/>
              <a:gdLst>
                <a:gd name="T0" fmla="*/ 9 w 53"/>
                <a:gd name="T1" fmla="*/ 2 h 5"/>
                <a:gd name="T2" fmla="*/ 48 w 53"/>
                <a:gd name="T3" fmla="*/ 5 h 5"/>
                <a:gd name="T4" fmla="*/ 53 w 53"/>
                <a:gd name="T5" fmla="*/ 5 h 5"/>
                <a:gd name="T6" fmla="*/ 0 w 53"/>
                <a:gd name="T7" fmla="*/ 0 h 5"/>
                <a:gd name="T8" fmla="*/ 9 w 53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5">
                  <a:moveTo>
                    <a:pt x="9" y="2"/>
                  </a:moveTo>
                  <a:cubicBezTo>
                    <a:pt x="48" y="5"/>
                    <a:pt x="48" y="5"/>
                    <a:pt x="48" y="5"/>
                  </a:cubicBezTo>
                  <a:cubicBezTo>
                    <a:pt x="53" y="5"/>
                    <a:pt x="53" y="5"/>
                    <a:pt x="53" y="5"/>
                  </a:cubicBezTo>
                  <a:cubicBezTo>
                    <a:pt x="35" y="3"/>
                    <a:pt x="18" y="0"/>
                    <a:pt x="0" y="0"/>
                  </a:cubicBezTo>
                  <a:cubicBezTo>
                    <a:pt x="2" y="2"/>
                    <a:pt x="7" y="0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14425" y="-1020763"/>
              <a:ext cx="71438" cy="3175"/>
            </a:xfrm>
            <a:custGeom>
              <a:avLst/>
              <a:gdLst>
                <a:gd name="T0" fmla="*/ 19 w 19"/>
                <a:gd name="T1" fmla="*/ 0 h 1"/>
                <a:gd name="T2" fmla="*/ 0 w 19"/>
                <a:gd name="T3" fmla="*/ 0 h 1"/>
                <a:gd name="T4" fmla="*/ 19 w 19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">
                  <a:moveTo>
                    <a:pt x="19" y="0"/>
                  </a:moveTo>
                  <a:cubicBezTo>
                    <a:pt x="12" y="0"/>
                    <a:pt x="6" y="0"/>
                    <a:pt x="0" y="0"/>
                  </a:cubicBezTo>
                  <a:cubicBezTo>
                    <a:pt x="7" y="1"/>
                    <a:pt x="13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6250" y="-1046163"/>
              <a:ext cx="15875" cy="6350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0 h 2"/>
                <a:gd name="T4" fmla="*/ 4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3" y="2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92300" y="-784225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38313" y="-874713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17688" y="-641350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225" y="-792163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938" y="-1004888"/>
              <a:ext cx="1966913" cy="490538"/>
            </a:xfrm>
            <a:custGeom>
              <a:avLst/>
              <a:gdLst>
                <a:gd name="T0" fmla="*/ 489 w 524"/>
                <a:gd name="T1" fmla="*/ 105 h 131"/>
                <a:gd name="T2" fmla="*/ 456 w 524"/>
                <a:gd name="T3" fmla="*/ 104 h 131"/>
                <a:gd name="T4" fmla="*/ 439 w 524"/>
                <a:gd name="T5" fmla="*/ 103 h 131"/>
                <a:gd name="T6" fmla="*/ 450 w 524"/>
                <a:gd name="T7" fmla="*/ 98 h 131"/>
                <a:gd name="T8" fmla="*/ 458 w 524"/>
                <a:gd name="T9" fmla="*/ 94 h 131"/>
                <a:gd name="T10" fmla="*/ 497 w 524"/>
                <a:gd name="T11" fmla="*/ 87 h 131"/>
                <a:gd name="T12" fmla="*/ 509 w 524"/>
                <a:gd name="T13" fmla="*/ 77 h 131"/>
                <a:gd name="T14" fmla="*/ 522 w 524"/>
                <a:gd name="T15" fmla="*/ 69 h 131"/>
                <a:gd name="T16" fmla="*/ 515 w 524"/>
                <a:gd name="T17" fmla="*/ 64 h 131"/>
                <a:gd name="T18" fmla="*/ 500 w 524"/>
                <a:gd name="T19" fmla="*/ 60 h 131"/>
                <a:gd name="T20" fmla="*/ 494 w 524"/>
                <a:gd name="T21" fmla="*/ 56 h 131"/>
                <a:gd name="T22" fmla="*/ 492 w 524"/>
                <a:gd name="T23" fmla="*/ 48 h 131"/>
                <a:gd name="T24" fmla="*/ 468 w 524"/>
                <a:gd name="T25" fmla="*/ 47 h 131"/>
                <a:gd name="T26" fmla="*/ 490 w 524"/>
                <a:gd name="T27" fmla="*/ 41 h 131"/>
                <a:gd name="T28" fmla="*/ 468 w 524"/>
                <a:gd name="T29" fmla="*/ 36 h 131"/>
                <a:gd name="T30" fmla="*/ 442 w 524"/>
                <a:gd name="T31" fmla="*/ 34 h 131"/>
                <a:gd name="T32" fmla="*/ 306 w 524"/>
                <a:gd name="T33" fmla="*/ 25 h 131"/>
                <a:gd name="T34" fmla="*/ 383 w 524"/>
                <a:gd name="T35" fmla="*/ 27 h 131"/>
                <a:gd name="T36" fmla="*/ 442 w 524"/>
                <a:gd name="T37" fmla="*/ 25 h 131"/>
                <a:gd name="T38" fmla="*/ 499 w 524"/>
                <a:gd name="T39" fmla="*/ 23 h 131"/>
                <a:gd name="T40" fmla="*/ 323 w 524"/>
                <a:gd name="T41" fmla="*/ 8 h 131"/>
                <a:gd name="T42" fmla="*/ 25 w 524"/>
                <a:gd name="T43" fmla="*/ 3 h 131"/>
                <a:gd name="T44" fmla="*/ 11 w 524"/>
                <a:gd name="T45" fmla="*/ 14 h 131"/>
                <a:gd name="T46" fmla="*/ 16 w 524"/>
                <a:gd name="T47" fmla="*/ 19 h 131"/>
                <a:gd name="T48" fmla="*/ 32 w 524"/>
                <a:gd name="T49" fmla="*/ 32 h 131"/>
                <a:gd name="T50" fmla="*/ 4 w 524"/>
                <a:gd name="T51" fmla="*/ 32 h 131"/>
                <a:gd name="T52" fmla="*/ 13 w 524"/>
                <a:gd name="T53" fmla="*/ 42 h 131"/>
                <a:gd name="T54" fmla="*/ 51 w 524"/>
                <a:gd name="T55" fmla="*/ 57 h 131"/>
                <a:gd name="T56" fmla="*/ 5 w 524"/>
                <a:gd name="T57" fmla="*/ 57 h 131"/>
                <a:gd name="T58" fmla="*/ 17 w 524"/>
                <a:gd name="T59" fmla="*/ 67 h 131"/>
                <a:gd name="T60" fmla="*/ 13 w 524"/>
                <a:gd name="T61" fmla="*/ 72 h 131"/>
                <a:gd name="T62" fmla="*/ 39 w 524"/>
                <a:gd name="T63" fmla="*/ 84 h 131"/>
                <a:gd name="T64" fmla="*/ 41 w 524"/>
                <a:gd name="T65" fmla="*/ 93 h 131"/>
                <a:gd name="T66" fmla="*/ 50 w 524"/>
                <a:gd name="T67" fmla="*/ 98 h 131"/>
                <a:gd name="T68" fmla="*/ 13 w 524"/>
                <a:gd name="T69" fmla="*/ 92 h 131"/>
                <a:gd name="T70" fmla="*/ 34 w 524"/>
                <a:gd name="T71" fmla="*/ 104 h 131"/>
                <a:gd name="T72" fmla="*/ 71 w 524"/>
                <a:gd name="T73" fmla="*/ 114 h 131"/>
                <a:gd name="T74" fmla="*/ 75 w 524"/>
                <a:gd name="T75" fmla="*/ 113 h 131"/>
                <a:gd name="T76" fmla="*/ 256 w 524"/>
                <a:gd name="T77" fmla="*/ 124 h 131"/>
                <a:gd name="T78" fmla="*/ 407 w 524"/>
                <a:gd name="T79" fmla="*/ 130 h 131"/>
                <a:gd name="T80" fmla="*/ 263 w 524"/>
                <a:gd name="T81" fmla="*/ 124 h 131"/>
                <a:gd name="T82" fmla="*/ 178 w 524"/>
                <a:gd name="T83" fmla="*/ 117 h 131"/>
                <a:gd name="T84" fmla="*/ 485 w 524"/>
                <a:gd name="T85" fmla="*/ 120 h 131"/>
                <a:gd name="T86" fmla="*/ 452 w 524"/>
                <a:gd name="T87" fmla="*/ 118 h 131"/>
                <a:gd name="T88" fmla="*/ 509 w 524"/>
                <a:gd name="T89" fmla="*/ 108 h 131"/>
                <a:gd name="T90" fmla="*/ 466 w 524"/>
                <a:gd name="T91" fmla="*/ 62 h 131"/>
                <a:gd name="T92" fmla="*/ 22 w 524"/>
                <a:gd name="T93" fmla="*/ 33 h 131"/>
                <a:gd name="T94" fmla="*/ 31 w 524"/>
                <a:gd name="T95" fmla="*/ 79 h 131"/>
                <a:gd name="T96" fmla="*/ 81 w 524"/>
                <a:gd name="T97" fmla="*/ 20 h 131"/>
                <a:gd name="T98" fmla="*/ 285 w 524"/>
                <a:gd name="T99" fmla="*/ 24 h 131"/>
                <a:gd name="T100" fmla="*/ 407 w 524"/>
                <a:gd name="T101" fmla="*/ 10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4" h="131">
                  <a:moveTo>
                    <a:pt x="509" y="108"/>
                  </a:moveTo>
                  <a:cubicBezTo>
                    <a:pt x="507" y="109"/>
                    <a:pt x="503" y="108"/>
                    <a:pt x="502" y="107"/>
                  </a:cubicBezTo>
                  <a:cubicBezTo>
                    <a:pt x="488" y="111"/>
                    <a:pt x="473" y="110"/>
                    <a:pt x="458" y="109"/>
                  </a:cubicBezTo>
                  <a:cubicBezTo>
                    <a:pt x="467" y="106"/>
                    <a:pt x="480" y="109"/>
                    <a:pt x="489" y="105"/>
                  </a:cubicBezTo>
                  <a:cubicBezTo>
                    <a:pt x="481" y="105"/>
                    <a:pt x="474" y="105"/>
                    <a:pt x="467" y="105"/>
                  </a:cubicBezTo>
                  <a:cubicBezTo>
                    <a:pt x="467" y="105"/>
                    <a:pt x="467" y="105"/>
                    <a:pt x="467" y="105"/>
                  </a:cubicBezTo>
                  <a:cubicBezTo>
                    <a:pt x="466" y="108"/>
                    <a:pt x="464" y="102"/>
                    <a:pt x="461" y="105"/>
                  </a:cubicBezTo>
                  <a:cubicBezTo>
                    <a:pt x="460" y="104"/>
                    <a:pt x="456" y="106"/>
                    <a:pt x="456" y="104"/>
                  </a:cubicBezTo>
                  <a:cubicBezTo>
                    <a:pt x="442" y="104"/>
                    <a:pt x="427" y="105"/>
                    <a:pt x="413" y="103"/>
                  </a:cubicBezTo>
                  <a:cubicBezTo>
                    <a:pt x="415" y="102"/>
                    <a:pt x="415" y="102"/>
                    <a:pt x="415" y="102"/>
                  </a:cubicBezTo>
                  <a:cubicBezTo>
                    <a:pt x="423" y="101"/>
                    <a:pt x="432" y="102"/>
                    <a:pt x="439" y="102"/>
                  </a:cubicBezTo>
                  <a:cubicBezTo>
                    <a:pt x="439" y="103"/>
                    <a:pt x="439" y="103"/>
                    <a:pt x="439" y="103"/>
                  </a:cubicBezTo>
                  <a:cubicBezTo>
                    <a:pt x="441" y="103"/>
                    <a:pt x="441" y="103"/>
                    <a:pt x="441" y="103"/>
                  </a:cubicBezTo>
                  <a:cubicBezTo>
                    <a:pt x="442" y="99"/>
                    <a:pt x="448" y="103"/>
                    <a:pt x="451" y="100"/>
                  </a:cubicBezTo>
                  <a:cubicBezTo>
                    <a:pt x="449" y="99"/>
                    <a:pt x="449" y="99"/>
                    <a:pt x="449" y="99"/>
                  </a:cubicBezTo>
                  <a:cubicBezTo>
                    <a:pt x="450" y="98"/>
                    <a:pt x="450" y="98"/>
                    <a:pt x="450" y="98"/>
                  </a:cubicBezTo>
                  <a:cubicBezTo>
                    <a:pt x="462" y="99"/>
                    <a:pt x="472" y="97"/>
                    <a:pt x="482" y="97"/>
                  </a:cubicBezTo>
                  <a:cubicBezTo>
                    <a:pt x="481" y="96"/>
                    <a:pt x="480" y="96"/>
                    <a:pt x="479" y="95"/>
                  </a:cubicBezTo>
                  <a:cubicBezTo>
                    <a:pt x="473" y="96"/>
                    <a:pt x="465" y="95"/>
                    <a:pt x="459" y="95"/>
                  </a:cubicBezTo>
                  <a:cubicBezTo>
                    <a:pt x="458" y="94"/>
                    <a:pt x="458" y="94"/>
                    <a:pt x="458" y="94"/>
                  </a:cubicBezTo>
                  <a:cubicBezTo>
                    <a:pt x="466" y="93"/>
                    <a:pt x="475" y="94"/>
                    <a:pt x="483" y="92"/>
                  </a:cubicBezTo>
                  <a:cubicBezTo>
                    <a:pt x="487" y="92"/>
                    <a:pt x="492" y="91"/>
                    <a:pt x="495" y="90"/>
                  </a:cubicBezTo>
                  <a:cubicBezTo>
                    <a:pt x="490" y="88"/>
                    <a:pt x="484" y="91"/>
                    <a:pt x="479" y="90"/>
                  </a:cubicBezTo>
                  <a:cubicBezTo>
                    <a:pt x="484" y="88"/>
                    <a:pt x="491" y="88"/>
                    <a:pt x="497" y="87"/>
                  </a:cubicBezTo>
                  <a:cubicBezTo>
                    <a:pt x="499" y="88"/>
                    <a:pt x="500" y="84"/>
                    <a:pt x="503" y="86"/>
                  </a:cubicBezTo>
                  <a:cubicBezTo>
                    <a:pt x="507" y="81"/>
                    <a:pt x="516" y="84"/>
                    <a:pt x="522" y="81"/>
                  </a:cubicBezTo>
                  <a:cubicBezTo>
                    <a:pt x="514" y="80"/>
                    <a:pt x="502" y="81"/>
                    <a:pt x="492" y="80"/>
                  </a:cubicBezTo>
                  <a:cubicBezTo>
                    <a:pt x="497" y="77"/>
                    <a:pt x="504" y="78"/>
                    <a:pt x="509" y="77"/>
                  </a:cubicBezTo>
                  <a:cubicBezTo>
                    <a:pt x="496" y="76"/>
                    <a:pt x="483" y="83"/>
                    <a:pt x="471" y="77"/>
                  </a:cubicBezTo>
                  <a:cubicBezTo>
                    <a:pt x="478" y="77"/>
                    <a:pt x="484" y="74"/>
                    <a:pt x="491" y="73"/>
                  </a:cubicBezTo>
                  <a:cubicBezTo>
                    <a:pt x="493" y="71"/>
                    <a:pt x="493" y="71"/>
                    <a:pt x="493" y="71"/>
                  </a:cubicBezTo>
                  <a:cubicBezTo>
                    <a:pt x="502" y="69"/>
                    <a:pt x="513" y="70"/>
                    <a:pt x="522" y="69"/>
                  </a:cubicBezTo>
                  <a:cubicBezTo>
                    <a:pt x="524" y="69"/>
                    <a:pt x="524" y="69"/>
                    <a:pt x="524" y="69"/>
                  </a:cubicBezTo>
                  <a:cubicBezTo>
                    <a:pt x="516" y="66"/>
                    <a:pt x="516" y="66"/>
                    <a:pt x="516" y="66"/>
                  </a:cubicBezTo>
                  <a:cubicBezTo>
                    <a:pt x="516" y="66"/>
                    <a:pt x="516" y="64"/>
                    <a:pt x="517" y="64"/>
                  </a:cubicBezTo>
                  <a:cubicBezTo>
                    <a:pt x="515" y="64"/>
                    <a:pt x="515" y="64"/>
                    <a:pt x="515" y="64"/>
                  </a:cubicBezTo>
                  <a:cubicBezTo>
                    <a:pt x="502" y="66"/>
                    <a:pt x="485" y="64"/>
                    <a:pt x="472" y="65"/>
                  </a:cubicBezTo>
                  <a:cubicBezTo>
                    <a:pt x="475" y="63"/>
                    <a:pt x="482" y="65"/>
                    <a:pt x="485" y="63"/>
                  </a:cubicBezTo>
                  <a:cubicBezTo>
                    <a:pt x="482" y="63"/>
                    <a:pt x="478" y="63"/>
                    <a:pt x="475" y="62"/>
                  </a:cubicBezTo>
                  <a:cubicBezTo>
                    <a:pt x="484" y="62"/>
                    <a:pt x="491" y="60"/>
                    <a:pt x="500" y="60"/>
                  </a:cubicBezTo>
                  <a:cubicBezTo>
                    <a:pt x="499" y="60"/>
                    <a:pt x="500" y="59"/>
                    <a:pt x="502" y="59"/>
                  </a:cubicBezTo>
                  <a:cubicBezTo>
                    <a:pt x="500" y="58"/>
                    <a:pt x="498" y="58"/>
                    <a:pt x="496" y="57"/>
                  </a:cubicBezTo>
                  <a:cubicBezTo>
                    <a:pt x="499" y="56"/>
                    <a:pt x="499" y="56"/>
                    <a:pt x="499" y="56"/>
                  </a:cubicBezTo>
                  <a:cubicBezTo>
                    <a:pt x="498" y="55"/>
                    <a:pt x="496" y="55"/>
                    <a:pt x="494" y="56"/>
                  </a:cubicBezTo>
                  <a:cubicBezTo>
                    <a:pt x="493" y="55"/>
                    <a:pt x="493" y="54"/>
                    <a:pt x="493" y="53"/>
                  </a:cubicBezTo>
                  <a:cubicBezTo>
                    <a:pt x="502" y="51"/>
                    <a:pt x="511" y="52"/>
                    <a:pt x="518" y="49"/>
                  </a:cubicBezTo>
                  <a:cubicBezTo>
                    <a:pt x="493" y="50"/>
                    <a:pt x="493" y="50"/>
                    <a:pt x="493" y="50"/>
                  </a:cubicBezTo>
                  <a:cubicBezTo>
                    <a:pt x="492" y="48"/>
                    <a:pt x="492" y="48"/>
                    <a:pt x="492" y="48"/>
                  </a:cubicBezTo>
                  <a:cubicBezTo>
                    <a:pt x="491" y="49"/>
                    <a:pt x="489" y="50"/>
                    <a:pt x="488" y="49"/>
                  </a:cubicBezTo>
                  <a:cubicBezTo>
                    <a:pt x="488" y="49"/>
                    <a:pt x="488" y="49"/>
                    <a:pt x="488" y="49"/>
                  </a:cubicBezTo>
                  <a:cubicBezTo>
                    <a:pt x="479" y="51"/>
                    <a:pt x="470" y="49"/>
                    <a:pt x="461" y="47"/>
                  </a:cubicBezTo>
                  <a:cubicBezTo>
                    <a:pt x="464" y="47"/>
                    <a:pt x="466" y="46"/>
                    <a:pt x="468" y="47"/>
                  </a:cubicBezTo>
                  <a:cubicBezTo>
                    <a:pt x="472" y="46"/>
                    <a:pt x="476" y="47"/>
                    <a:pt x="479" y="45"/>
                  </a:cubicBezTo>
                  <a:cubicBezTo>
                    <a:pt x="480" y="45"/>
                    <a:pt x="482" y="45"/>
                    <a:pt x="483" y="46"/>
                  </a:cubicBezTo>
                  <a:cubicBezTo>
                    <a:pt x="491" y="44"/>
                    <a:pt x="501" y="43"/>
                    <a:pt x="510" y="43"/>
                  </a:cubicBezTo>
                  <a:cubicBezTo>
                    <a:pt x="504" y="41"/>
                    <a:pt x="496" y="44"/>
                    <a:pt x="490" y="41"/>
                  </a:cubicBezTo>
                  <a:cubicBezTo>
                    <a:pt x="490" y="40"/>
                    <a:pt x="490" y="40"/>
                    <a:pt x="491" y="40"/>
                  </a:cubicBezTo>
                  <a:cubicBezTo>
                    <a:pt x="488" y="38"/>
                    <a:pt x="488" y="38"/>
                    <a:pt x="488" y="38"/>
                  </a:cubicBezTo>
                  <a:cubicBezTo>
                    <a:pt x="481" y="38"/>
                    <a:pt x="474" y="38"/>
                    <a:pt x="467" y="37"/>
                  </a:cubicBezTo>
                  <a:cubicBezTo>
                    <a:pt x="468" y="36"/>
                    <a:pt x="468" y="36"/>
                    <a:pt x="468" y="36"/>
                  </a:cubicBezTo>
                  <a:cubicBezTo>
                    <a:pt x="464" y="36"/>
                    <a:pt x="464" y="36"/>
                    <a:pt x="464" y="36"/>
                  </a:cubicBezTo>
                  <a:cubicBezTo>
                    <a:pt x="464" y="38"/>
                    <a:pt x="462" y="36"/>
                    <a:pt x="460" y="36"/>
                  </a:cubicBezTo>
                  <a:cubicBezTo>
                    <a:pt x="461" y="35"/>
                    <a:pt x="461" y="35"/>
                    <a:pt x="461" y="35"/>
                  </a:cubicBezTo>
                  <a:cubicBezTo>
                    <a:pt x="455" y="34"/>
                    <a:pt x="448" y="35"/>
                    <a:pt x="442" y="34"/>
                  </a:cubicBezTo>
                  <a:cubicBezTo>
                    <a:pt x="443" y="34"/>
                    <a:pt x="443" y="34"/>
                    <a:pt x="443" y="33"/>
                  </a:cubicBezTo>
                  <a:cubicBezTo>
                    <a:pt x="433" y="33"/>
                    <a:pt x="433" y="33"/>
                    <a:pt x="433" y="33"/>
                  </a:cubicBezTo>
                  <a:cubicBezTo>
                    <a:pt x="326" y="26"/>
                    <a:pt x="326" y="26"/>
                    <a:pt x="326" y="26"/>
                  </a:cubicBezTo>
                  <a:cubicBezTo>
                    <a:pt x="306" y="25"/>
                    <a:pt x="306" y="25"/>
                    <a:pt x="306" y="25"/>
                  </a:cubicBezTo>
                  <a:cubicBezTo>
                    <a:pt x="299" y="25"/>
                    <a:pt x="290" y="25"/>
                    <a:pt x="285" y="23"/>
                  </a:cubicBezTo>
                  <a:cubicBezTo>
                    <a:pt x="292" y="23"/>
                    <a:pt x="299" y="24"/>
                    <a:pt x="306" y="24"/>
                  </a:cubicBezTo>
                  <a:cubicBezTo>
                    <a:pt x="382" y="27"/>
                    <a:pt x="382" y="27"/>
                    <a:pt x="382" y="27"/>
                  </a:cubicBezTo>
                  <a:cubicBezTo>
                    <a:pt x="383" y="27"/>
                    <a:pt x="383" y="27"/>
                    <a:pt x="383" y="27"/>
                  </a:cubicBezTo>
                  <a:cubicBezTo>
                    <a:pt x="411" y="29"/>
                    <a:pt x="436" y="26"/>
                    <a:pt x="463" y="28"/>
                  </a:cubicBezTo>
                  <a:cubicBezTo>
                    <a:pt x="462" y="28"/>
                    <a:pt x="460" y="28"/>
                    <a:pt x="459" y="27"/>
                  </a:cubicBezTo>
                  <a:cubicBezTo>
                    <a:pt x="460" y="26"/>
                    <a:pt x="461" y="26"/>
                    <a:pt x="462" y="26"/>
                  </a:cubicBezTo>
                  <a:cubicBezTo>
                    <a:pt x="442" y="25"/>
                    <a:pt x="442" y="25"/>
                    <a:pt x="442" y="25"/>
                  </a:cubicBezTo>
                  <a:cubicBezTo>
                    <a:pt x="440" y="23"/>
                    <a:pt x="440" y="23"/>
                    <a:pt x="440" y="23"/>
                  </a:cubicBezTo>
                  <a:cubicBezTo>
                    <a:pt x="458" y="24"/>
                    <a:pt x="477" y="27"/>
                    <a:pt x="493" y="24"/>
                  </a:cubicBezTo>
                  <a:cubicBezTo>
                    <a:pt x="471" y="21"/>
                    <a:pt x="471" y="21"/>
                    <a:pt x="471" y="21"/>
                  </a:cubicBezTo>
                  <a:cubicBezTo>
                    <a:pt x="480" y="19"/>
                    <a:pt x="489" y="23"/>
                    <a:pt x="499" y="23"/>
                  </a:cubicBezTo>
                  <a:cubicBezTo>
                    <a:pt x="481" y="19"/>
                    <a:pt x="463" y="17"/>
                    <a:pt x="444" y="15"/>
                  </a:cubicBezTo>
                  <a:cubicBezTo>
                    <a:pt x="441" y="12"/>
                    <a:pt x="435" y="14"/>
                    <a:pt x="432" y="12"/>
                  </a:cubicBezTo>
                  <a:cubicBezTo>
                    <a:pt x="429" y="14"/>
                    <a:pt x="425" y="13"/>
                    <a:pt x="422" y="13"/>
                  </a:cubicBezTo>
                  <a:cubicBezTo>
                    <a:pt x="323" y="8"/>
                    <a:pt x="323" y="8"/>
                    <a:pt x="323" y="8"/>
                  </a:cubicBezTo>
                  <a:cubicBezTo>
                    <a:pt x="274" y="4"/>
                    <a:pt x="229" y="6"/>
                    <a:pt x="181" y="4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34" y="0"/>
                    <a:pt x="28" y="0"/>
                    <a:pt x="25" y="3"/>
                  </a:cubicBezTo>
                  <a:cubicBezTo>
                    <a:pt x="15" y="2"/>
                    <a:pt x="6" y="6"/>
                    <a:pt x="0" y="12"/>
                  </a:cubicBezTo>
                  <a:cubicBezTo>
                    <a:pt x="3" y="12"/>
                    <a:pt x="7" y="14"/>
                    <a:pt x="10" y="13"/>
                  </a:cubicBezTo>
                  <a:cubicBezTo>
                    <a:pt x="11" y="11"/>
                    <a:pt x="15" y="11"/>
                    <a:pt x="17" y="12"/>
                  </a:cubicBezTo>
                  <a:cubicBezTo>
                    <a:pt x="15" y="13"/>
                    <a:pt x="12" y="13"/>
                    <a:pt x="11" y="14"/>
                  </a:cubicBezTo>
                  <a:cubicBezTo>
                    <a:pt x="12" y="16"/>
                    <a:pt x="15" y="14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20" y="15"/>
                    <a:pt x="23" y="18"/>
                    <a:pt x="25" y="20"/>
                  </a:cubicBezTo>
                  <a:cubicBezTo>
                    <a:pt x="24" y="21"/>
                    <a:pt x="19" y="20"/>
                    <a:pt x="16" y="19"/>
                  </a:cubicBezTo>
                  <a:cubicBezTo>
                    <a:pt x="13" y="22"/>
                    <a:pt x="5" y="19"/>
                    <a:pt x="6" y="23"/>
                  </a:cubicBezTo>
                  <a:cubicBezTo>
                    <a:pt x="11" y="27"/>
                    <a:pt x="19" y="22"/>
                    <a:pt x="24" y="27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6" y="29"/>
                    <a:pt x="30" y="29"/>
                    <a:pt x="32" y="32"/>
                  </a:cubicBezTo>
                  <a:cubicBezTo>
                    <a:pt x="28" y="34"/>
                    <a:pt x="24" y="32"/>
                    <a:pt x="20" y="31"/>
                  </a:cubicBezTo>
                  <a:cubicBezTo>
                    <a:pt x="17" y="30"/>
                    <a:pt x="12" y="29"/>
                    <a:pt x="10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29"/>
                    <a:pt x="5" y="30"/>
                    <a:pt x="4" y="32"/>
                  </a:cubicBezTo>
                  <a:cubicBezTo>
                    <a:pt x="11" y="34"/>
                    <a:pt x="17" y="30"/>
                    <a:pt x="21" y="33"/>
                  </a:cubicBezTo>
                  <a:cubicBezTo>
                    <a:pt x="21" y="34"/>
                    <a:pt x="20" y="33"/>
                    <a:pt x="20" y="33"/>
                  </a:cubicBezTo>
                  <a:cubicBezTo>
                    <a:pt x="19" y="39"/>
                    <a:pt x="10" y="34"/>
                    <a:pt x="8" y="39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1" y="46"/>
                    <a:pt x="5" y="41"/>
                    <a:pt x="4" y="43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11" y="45"/>
                    <a:pt x="16" y="46"/>
                    <a:pt x="21" y="47"/>
                  </a:cubicBezTo>
                  <a:cubicBezTo>
                    <a:pt x="29" y="55"/>
                    <a:pt x="41" y="52"/>
                    <a:pt x="51" y="57"/>
                  </a:cubicBezTo>
                  <a:cubicBezTo>
                    <a:pt x="47" y="59"/>
                    <a:pt x="43" y="54"/>
                    <a:pt x="41" y="57"/>
                  </a:cubicBezTo>
                  <a:cubicBezTo>
                    <a:pt x="29" y="54"/>
                    <a:pt x="18" y="53"/>
                    <a:pt x="6" y="54"/>
                  </a:cubicBezTo>
                  <a:cubicBezTo>
                    <a:pt x="6" y="54"/>
                    <a:pt x="6" y="55"/>
                    <a:pt x="7" y="55"/>
                  </a:cubicBezTo>
                  <a:cubicBezTo>
                    <a:pt x="6" y="56"/>
                    <a:pt x="6" y="56"/>
                    <a:pt x="5" y="57"/>
                  </a:cubicBezTo>
                  <a:cubicBezTo>
                    <a:pt x="9" y="57"/>
                    <a:pt x="12" y="61"/>
                    <a:pt x="17" y="61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6" y="64"/>
                    <a:pt x="21" y="63"/>
                    <a:pt x="22" y="66"/>
                  </a:cubicBezTo>
                  <a:cubicBezTo>
                    <a:pt x="21" y="67"/>
                    <a:pt x="19" y="65"/>
                    <a:pt x="17" y="67"/>
                  </a:cubicBezTo>
                  <a:cubicBezTo>
                    <a:pt x="17" y="69"/>
                    <a:pt x="20" y="68"/>
                    <a:pt x="20" y="70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17" y="71"/>
                    <a:pt x="16" y="70"/>
                    <a:pt x="13" y="71"/>
                  </a:cubicBezTo>
                  <a:cubicBezTo>
                    <a:pt x="13" y="71"/>
                    <a:pt x="13" y="72"/>
                    <a:pt x="13" y="72"/>
                  </a:cubicBezTo>
                  <a:cubicBezTo>
                    <a:pt x="15" y="75"/>
                    <a:pt x="22" y="74"/>
                    <a:pt x="25" y="77"/>
                  </a:cubicBezTo>
                  <a:cubicBezTo>
                    <a:pt x="23" y="78"/>
                    <a:pt x="22" y="77"/>
                    <a:pt x="19" y="78"/>
                  </a:cubicBezTo>
                  <a:cubicBezTo>
                    <a:pt x="21" y="80"/>
                    <a:pt x="24" y="80"/>
                    <a:pt x="28" y="80"/>
                  </a:cubicBezTo>
                  <a:cubicBezTo>
                    <a:pt x="31" y="82"/>
                    <a:pt x="36" y="82"/>
                    <a:pt x="39" y="84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1" y="87"/>
                    <a:pt x="29" y="87"/>
                    <a:pt x="27" y="87"/>
                  </a:cubicBezTo>
                  <a:cubicBezTo>
                    <a:pt x="32" y="89"/>
                    <a:pt x="37" y="90"/>
                    <a:pt x="41" y="93"/>
                  </a:cubicBezTo>
                  <a:cubicBezTo>
                    <a:pt x="39" y="94"/>
                    <a:pt x="39" y="94"/>
                    <a:pt x="39" y="94"/>
                  </a:cubicBezTo>
                  <a:cubicBezTo>
                    <a:pt x="40" y="94"/>
                    <a:pt x="41" y="94"/>
                    <a:pt x="42" y="95"/>
                  </a:cubicBezTo>
                  <a:cubicBezTo>
                    <a:pt x="42" y="94"/>
                    <a:pt x="42" y="94"/>
                    <a:pt x="42" y="94"/>
                  </a:cubicBezTo>
                  <a:cubicBezTo>
                    <a:pt x="45" y="94"/>
                    <a:pt x="48" y="96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0" y="93"/>
                    <a:pt x="29" y="101"/>
                    <a:pt x="21" y="94"/>
                  </a:cubicBezTo>
                  <a:cubicBezTo>
                    <a:pt x="19" y="92"/>
                    <a:pt x="19" y="96"/>
                    <a:pt x="17" y="93"/>
                  </a:cubicBezTo>
                  <a:cubicBezTo>
                    <a:pt x="16" y="92"/>
                    <a:pt x="13" y="91"/>
                    <a:pt x="13" y="92"/>
                  </a:cubicBezTo>
                  <a:cubicBezTo>
                    <a:pt x="16" y="97"/>
                    <a:pt x="25" y="94"/>
                    <a:pt x="29" y="99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9" y="101"/>
                    <a:pt x="31" y="104"/>
                    <a:pt x="34" y="104"/>
                  </a:cubicBezTo>
                  <a:cubicBezTo>
                    <a:pt x="26" y="105"/>
                    <a:pt x="26" y="105"/>
                    <a:pt x="26" y="105"/>
                  </a:cubicBezTo>
                  <a:cubicBezTo>
                    <a:pt x="32" y="106"/>
                    <a:pt x="38" y="108"/>
                    <a:pt x="44" y="110"/>
                  </a:cubicBezTo>
                  <a:cubicBezTo>
                    <a:pt x="46" y="111"/>
                    <a:pt x="50" y="112"/>
                    <a:pt x="51" y="110"/>
                  </a:cubicBezTo>
                  <a:cubicBezTo>
                    <a:pt x="58" y="112"/>
                    <a:pt x="64" y="114"/>
                    <a:pt x="71" y="114"/>
                  </a:cubicBezTo>
                  <a:cubicBezTo>
                    <a:pt x="67" y="112"/>
                    <a:pt x="59" y="112"/>
                    <a:pt x="55" y="109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89" y="114"/>
                    <a:pt x="89" y="114"/>
                    <a:pt x="89" y="114"/>
                  </a:cubicBezTo>
                  <a:cubicBezTo>
                    <a:pt x="85" y="115"/>
                    <a:pt x="80" y="112"/>
                    <a:pt x="75" y="113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7" y="116"/>
                    <a:pt x="77" y="116"/>
                    <a:pt x="77" y="116"/>
                  </a:cubicBezTo>
                  <a:cubicBezTo>
                    <a:pt x="86" y="118"/>
                    <a:pt x="95" y="119"/>
                    <a:pt x="104" y="121"/>
                  </a:cubicBezTo>
                  <a:cubicBezTo>
                    <a:pt x="157" y="123"/>
                    <a:pt x="204" y="123"/>
                    <a:pt x="256" y="124"/>
                  </a:cubicBezTo>
                  <a:cubicBezTo>
                    <a:pt x="261" y="127"/>
                    <a:pt x="264" y="122"/>
                    <a:pt x="270" y="125"/>
                  </a:cubicBezTo>
                  <a:cubicBezTo>
                    <a:pt x="270" y="125"/>
                    <a:pt x="270" y="125"/>
                    <a:pt x="270" y="125"/>
                  </a:cubicBezTo>
                  <a:cubicBezTo>
                    <a:pt x="370" y="130"/>
                    <a:pt x="370" y="130"/>
                    <a:pt x="370" y="130"/>
                  </a:cubicBezTo>
                  <a:cubicBezTo>
                    <a:pt x="383" y="129"/>
                    <a:pt x="398" y="131"/>
                    <a:pt x="407" y="130"/>
                  </a:cubicBezTo>
                  <a:cubicBezTo>
                    <a:pt x="365" y="128"/>
                    <a:pt x="365" y="128"/>
                    <a:pt x="365" y="128"/>
                  </a:cubicBezTo>
                  <a:cubicBezTo>
                    <a:pt x="285" y="123"/>
                    <a:pt x="285" y="123"/>
                    <a:pt x="285" y="123"/>
                  </a:cubicBezTo>
                  <a:cubicBezTo>
                    <a:pt x="281" y="125"/>
                    <a:pt x="271" y="122"/>
                    <a:pt x="264" y="123"/>
                  </a:cubicBezTo>
                  <a:cubicBezTo>
                    <a:pt x="263" y="124"/>
                    <a:pt x="263" y="124"/>
                    <a:pt x="263" y="124"/>
                  </a:cubicBezTo>
                  <a:cubicBezTo>
                    <a:pt x="245" y="121"/>
                    <a:pt x="228" y="124"/>
                    <a:pt x="210" y="121"/>
                  </a:cubicBezTo>
                  <a:cubicBezTo>
                    <a:pt x="174" y="120"/>
                    <a:pt x="139" y="121"/>
                    <a:pt x="104" y="116"/>
                  </a:cubicBezTo>
                  <a:cubicBezTo>
                    <a:pt x="127" y="118"/>
                    <a:pt x="151" y="115"/>
                    <a:pt x="174" y="117"/>
                  </a:cubicBezTo>
                  <a:cubicBezTo>
                    <a:pt x="178" y="117"/>
                    <a:pt x="178" y="117"/>
                    <a:pt x="178" y="117"/>
                  </a:cubicBezTo>
                  <a:cubicBezTo>
                    <a:pt x="233" y="119"/>
                    <a:pt x="292" y="120"/>
                    <a:pt x="347" y="123"/>
                  </a:cubicBezTo>
                  <a:cubicBezTo>
                    <a:pt x="429" y="125"/>
                    <a:pt x="429" y="125"/>
                    <a:pt x="429" y="125"/>
                  </a:cubicBezTo>
                  <a:cubicBezTo>
                    <a:pt x="452" y="125"/>
                    <a:pt x="477" y="125"/>
                    <a:pt x="496" y="119"/>
                  </a:cubicBezTo>
                  <a:cubicBezTo>
                    <a:pt x="485" y="120"/>
                    <a:pt x="485" y="120"/>
                    <a:pt x="485" y="120"/>
                  </a:cubicBezTo>
                  <a:cubicBezTo>
                    <a:pt x="481" y="121"/>
                    <a:pt x="477" y="120"/>
                    <a:pt x="473" y="118"/>
                  </a:cubicBezTo>
                  <a:cubicBezTo>
                    <a:pt x="458" y="119"/>
                    <a:pt x="442" y="121"/>
                    <a:pt x="426" y="118"/>
                  </a:cubicBezTo>
                  <a:cubicBezTo>
                    <a:pt x="434" y="118"/>
                    <a:pt x="442" y="118"/>
                    <a:pt x="451" y="119"/>
                  </a:cubicBezTo>
                  <a:cubicBezTo>
                    <a:pt x="452" y="118"/>
                    <a:pt x="452" y="118"/>
                    <a:pt x="452" y="118"/>
                  </a:cubicBezTo>
                  <a:cubicBezTo>
                    <a:pt x="468" y="119"/>
                    <a:pt x="480" y="114"/>
                    <a:pt x="495" y="115"/>
                  </a:cubicBezTo>
                  <a:cubicBezTo>
                    <a:pt x="491" y="115"/>
                    <a:pt x="491" y="115"/>
                    <a:pt x="491" y="115"/>
                  </a:cubicBezTo>
                  <a:cubicBezTo>
                    <a:pt x="498" y="110"/>
                    <a:pt x="510" y="110"/>
                    <a:pt x="516" y="108"/>
                  </a:cubicBezTo>
                  <a:cubicBezTo>
                    <a:pt x="514" y="107"/>
                    <a:pt x="511" y="107"/>
                    <a:pt x="509" y="108"/>
                  </a:cubicBezTo>
                  <a:close/>
                  <a:moveTo>
                    <a:pt x="466" y="62"/>
                  </a:moveTo>
                  <a:cubicBezTo>
                    <a:pt x="471" y="62"/>
                    <a:pt x="471" y="62"/>
                    <a:pt x="471" y="62"/>
                  </a:cubicBezTo>
                  <a:cubicBezTo>
                    <a:pt x="465" y="62"/>
                    <a:pt x="465" y="62"/>
                    <a:pt x="465" y="62"/>
                  </a:cubicBezTo>
                  <a:lnTo>
                    <a:pt x="466" y="62"/>
                  </a:lnTo>
                  <a:close/>
                  <a:moveTo>
                    <a:pt x="13" y="43"/>
                  </a:moveTo>
                  <a:cubicBezTo>
                    <a:pt x="14" y="42"/>
                    <a:pt x="15" y="43"/>
                    <a:pt x="16" y="43"/>
                  </a:cubicBezTo>
                  <a:cubicBezTo>
                    <a:pt x="16" y="44"/>
                    <a:pt x="14" y="43"/>
                    <a:pt x="13" y="43"/>
                  </a:cubicBezTo>
                  <a:close/>
                  <a:moveTo>
                    <a:pt x="22" y="33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3" y="33"/>
                    <a:pt x="23" y="33"/>
                    <a:pt x="23" y="33"/>
                  </a:cubicBezTo>
                  <a:lnTo>
                    <a:pt x="22" y="33"/>
                  </a:lnTo>
                  <a:close/>
                  <a:moveTo>
                    <a:pt x="31" y="79"/>
                  </a:moveTo>
                  <a:cubicBezTo>
                    <a:pt x="42" y="81"/>
                    <a:pt x="42" y="81"/>
                    <a:pt x="42" y="81"/>
                  </a:cubicBezTo>
                  <a:cubicBezTo>
                    <a:pt x="38" y="81"/>
                    <a:pt x="35" y="80"/>
                    <a:pt x="31" y="79"/>
                  </a:cubicBezTo>
                  <a:close/>
                  <a:moveTo>
                    <a:pt x="73" y="20"/>
                  </a:moveTo>
                  <a:cubicBezTo>
                    <a:pt x="75" y="19"/>
                    <a:pt x="78" y="20"/>
                    <a:pt x="81" y="20"/>
                  </a:cubicBezTo>
                  <a:cubicBezTo>
                    <a:pt x="78" y="21"/>
                    <a:pt x="76" y="20"/>
                    <a:pt x="73" y="20"/>
                  </a:cubicBezTo>
                  <a:close/>
                  <a:moveTo>
                    <a:pt x="82" y="21"/>
                  </a:moveTo>
                  <a:cubicBezTo>
                    <a:pt x="122" y="22"/>
                    <a:pt x="164" y="23"/>
                    <a:pt x="204" y="23"/>
                  </a:cubicBezTo>
                  <a:cubicBezTo>
                    <a:pt x="231" y="23"/>
                    <a:pt x="258" y="23"/>
                    <a:pt x="285" y="24"/>
                  </a:cubicBezTo>
                  <a:cubicBezTo>
                    <a:pt x="217" y="22"/>
                    <a:pt x="151" y="26"/>
                    <a:pt x="82" y="21"/>
                  </a:cubicBezTo>
                  <a:close/>
                  <a:moveTo>
                    <a:pt x="411" y="102"/>
                  </a:moveTo>
                  <a:cubicBezTo>
                    <a:pt x="411" y="103"/>
                    <a:pt x="411" y="103"/>
                    <a:pt x="411" y="103"/>
                  </a:cubicBezTo>
                  <a:cubicBezTo>
                    <a:pt x="407" y="103"/>
                    <a:pt x="407" y="103"/>
                    <a:pt x="407" y="103"/>
                  </a:cubicBezTo>
                  <a:cubicBezTo>
                    <a:pt x="408" y="102"/>
                    <a:pt x="410" y="102"/>
                    <a:pt x="411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5588" y="-1062038"/>
              <a:ext cx="36513" cy="22225"/>
            </a:xfrm>
            <a:custGeom>
              <a:avLst/>
              <a:gdLst>
                <a:gd name="T0" fmla="*/ 10 w 10"/>
                <a:gd name="T1" fmla="*/ 5 h 6"/>
                <a:gd name="T2" fmla="*/ 4 w 10"/>
                <a:gd name="T3" fmla="*/ 2 h 6"/>
                <a:gd name="T4" fmla="*/ 0 w 10"/>
                <a:gd name="T5" fmla="*/ 0 h 6"/>
                <a:gd name="T6" fmla="*/ 10 w 10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10" y="5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4" y="2"/>
                    <a:pt x="6" y="6"/>
                    <a:pt x="1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6538" y="-1062038"/>
              <a:ext cx="19050" cy="3175"/>
            </a:xfrm>
            <a:custGeom>
              <a:avLst/>
              <a:gdLst>
                <a:gd name="T0" fmla="*/ 5 w 5"/>
                <a:gd name="T1" fmla="*/ 0 h 1"/>
                <a:gd name="T2" fmla="*/ 0 w 5"/>
                <a:gd name="T3" fmla="*/ 0 h 1"/>
                <a:gd name="T4" fmla="*/ 5 w 5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1" y="1"/>
                    <a:pt x="3" y="1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4775" y="-1065213"/>
              <a:ext cx="19050" cy="3175"/>
            </a:xfrm>
            <a:custGeom>
              <a:avLst/>
              <a:gdLst>
                <a:gd name="T0" fmla="*/ 5 w 5"/>
                <a:gd name="T1" fmla="*/ 1 h 1"/>
                <a:gd name="T2" fmla="*/ 0 w 5"/>
                <a:gd name="T3" fmla="*/ 0 h 1"/>
                <a:gd name="T4" fmla="*/ 0 w 5"/>
                <a:gd name="T5" fmla="*/ 1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3" y="1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1638" y="-1039813"/>
              <a:ext cx="30163" cy="4763"/>
            </a:xfrm>
            <a:custGeom>
              <a:avLst/>
              <a:gdLst>
                <a:gd name="T0" fmla="*/ 5 w 19"/>
                <a:gd name="T1" fmla="*/ 0 h 3"/>
                <a:gd name="T2" fmla="*/ 0 w 19"/>
                <a:gd name="T3" fmla="*/ 0 h 3"/>
                <a:gd name="T4" fmla="*/ 19 w 19"/>
                <a:gd name="T5" fmla="*/ 3 h 3"/>
                <a:gd name="T6" fmla="*/ 5 w 19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">
                  <a:moveTo>
                    <a:pt x="5" y="0"/>
                  </a:moveTo>
                  <a:lnTo>
                    <a:pt x="0" y="0"/>
                  </a:lnTo>
                  <a:lnTo>
                    <a:pt x="19" y="3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500" y="-1050925"/>
              <a:ext cx="406400" cy="49213"/>
            </a:xfrm>
            <a:custGeom>
              <a:avLst/>
              <a:gdLst>
                <a:gd name="T0" fmla="*/ 36 w 108"/>
                <a:gd name="T1" fmla="*/ 11 h 13"/>
                <a:gd name="T2" fmla="*/ 37 w 108"/>
                <a:gd name="T3" fmla="*/ 10 h 13"/>
                <a:gd name="T4" fmla="*/ 47 w 108"/>
                <a:gd name="T5" fmla="*/ 11 h 13"/>
                <a:gd name="T6" fmla="*/ 47 w 108"/>
                <a:gd name="T7" fmla="*/ 10 h 13"/>
                <a:gd name="T8" fmla="*/ 84 w 108"/>
                <a:gd name="T9" fmla="*/ 10 h 13"/>
                <a:gd name="T10" fmla="*/ 108 w 108"/>
                <a:gd name="T11" fmla="*/ 7 h 13"/>
                <a:gd name="T12" fmla="*/ 33 w 108"/>
                <a:gd name="T13" fmla="*/ 0 h 13"/>
                <a:gd name="T14" fmla="*/ 31 w 108"/>
                <a:gd name="T15" fmla="*/ 1 h 13"/>
                <a:gd name="T16" fmla="*/ 39 w 108"/>
                <a:gd name="T17" fmla="*/ 2 h 13"/>
                <a:gd name="T18" fmla="*/ 82 w 108"/>
                <a:gd name="T19" fmla="*/ 8 h 13"/>
                <a:gd name="T20" fmla="*/ 6 w 108"/>
                <a:gd name="T21" fmla="*/ 8 h 13"/>
                <a:gd name="T22" fmla="*/ 0 w 108"/>
                <a:gd name="T23" fmla="*/ 10 h 13"/>
                <a:gd name="T24" fmla="*/ 36 w 108"/>
                <a:gd name="T25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">
                  <a:moveTo>
                    <a:pt x="36" y="11"/>
                  </a:moveTo>
                  <a:cubicBezTo>
                    <a:pt x="37" y="10"/>
                    <a:pt x="37" y="10"/>
                    <a:pt x="37" y="10"/>
                  </a:cubicBezTo>
                  <a:cubicBezTo>
                    <a:pt x="40" y="10"/>
                    <a:pt x="44" y="9"/>
                    <a:pt x="47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60" y="9"/>
                    <a:pt x="72" y="10"/>
                    <a:pt x="84" y="10"/>
                  </a:cubicBezTo>
                  <a:cubicBezTo>
                    <a:pt x="91" y="7"/>
                    <a:pt x="100" y="7"/>
                    <a:pt x="108" y="7"/>
                  </a:cubicBezTo>
                  <a:cubicBezTo>
                    <a:pt x="83" y="5"/>
                    <a:pt x="58" y="5"/>
                    <a:pt x="33" y="0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3"/>
                    <a:pt x="36" y="1"/>
                    <a:pt x="39" y="2"/>
                  </a:cubicBezTo>
                  <a:cubicBezTo>
                    <a:pt x="53" y="3"/>
                    <a:pt x="67" y="6"/>
                    <a:pt x="82" y="8"/>
                  </a:cubicBezTo>
                  <a:cubicBezTo>
                    <a:pt x="57" y="8"/>
                    <a:pt x="31" y="7"/>
                    <a:pt x="6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2" y="7"/>
                    <a:pt x="23" y="13"/>
                    <a:pt x="3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4975" y="-1020763"/>
              <a:ext cx="26988" cy="7938"/>
            </a:xfrm>
            <a:custGeom>
              <a:avLst/>
              <a:gdLst>
                <a:gd name="T0" fmla="*/ 7 w 7"/>
                <a:gd name="T1" fmla="*/ 1 h 2"/>
                <a:gd name="T2" fmla="*/ 0 w 7"/>
                <a:gd name="T3" fmla="*/ 1 h 2"/>
                <a:gd name="T4" fmla="*/ 7 w 7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7" y="1"/>
                  </a:moveTo>
                  <a:cubicBezTo>
                    <a:pt x="5" y="1"/>
                    <a:pt x="1" y="0"/>
                    <a:pt x="0" y="1"/>
                  </a:cubicBezTo>
                  <a:cubicBezTo>
                    <a:pt x="1" y="1"/>
                    <a:pt x="5" y="2"/>
                    <a:pt x="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8925" y="-1009650"/>
              <a:ext cx="120650" cy="7938"/>
            </a:xfrm>
            <a:custGeom>
              <a:avLst/>
              <a:gdLst>
                <a:gd name="T0" fmla="*/ 32 w 32"/>
                <a:gd name="T1" fmla="*/ 1 h 2"/>
                <a:gd name="T2" fmla="*/ 0 w 32"/>
                <a:gd name="T3" fmla="*/ 1 h 2"/>
                <a:gd name="T4" fmla="*/ 32 w 3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2">
                  <a:moveTo>
                    <a:pt x="32" y="1"/>
                  </a:moveTo>
                  <a:cubicBezTo>
                    <a:pt x="21" y="1"/>
                    <a:pt x="10" y="0"/>
                    <a:pt x="0" y="1"/>
                  </a:cubicBezTo>
                  <a:cubicBezTo>
                    <a:pt x="11" y="2"/>
                    <a:pt x="21" y="1"/>
                    <a:pt x="3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9575" y="-1004888"/>
              <a:ext cx="60325" cy="3175"/>
            </a:xfrm>
            <a:custGeom>
              <a:avLst/>
              <a:gdLst>
                <a:gd name="T0" fmla="*/ 16 w 16"/>
                <a:gd name="T1" fmla="*/ 1 h 1"/>
                <a:gd name="T2" fmla="*/ 0 w 16"/>
                <a:gd name="T3" fmla="*/ 0 h 1"/>
                <a:gd name="T4" fmla="*/ 16 w 16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">
                  <a:moveTo>
                    <a:pt x="16" y="1"/>
                  </a:moveTo>
                  <a:cubicBezTo>
                    <a:pt x="11" y="1"/>
                    <a:pt x="5" y="1"/>
                    <a:pt x="0" y="0"/>
                  </a:cubicBezTo>
                  <a:cubicBezTo>
                    <a:pt x="5" y="1"/>
                    <a:pt x="11" y="1"/>
                    <a:pt x="1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263" y="-1001713"/>
              <a:ext cx="6350" cy="3175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1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400" y="-881063"/>
              <a:ext cx="12700" cy="11113"/>
            </a:xfrm>
            <a:custGeom>
              <a:avLst/>
              <a:gdLst>
                <a:gd name="T0" fmla="*/ 3 w 3"/>
                <a:gd name="T1" fmla="*/ 2 h 3"/>
                <a:gd name="T2" fmla="*/ 3 w 3"/>
                <a:gd name="T3" fmla="*/ 0 h 3"/>
                <a:gd name="T4" fmla="*/ 0 w 3"/>
                <a:gd name="T5" fmla="*/ 1 h 3"/>
                <a:gd name="T6" fmla="*/ 3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1"/>
                    <a:pt x="0" y="1"/>
                  </a:cubicBezTo>
                  <a:cubicBezTo>
                    <a:pt x="1" y="2"/>
                    <a:pt x="2" y="3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275" y="-825500"/>
              <a:ext cx="30163" cy="11113"/>
            </a:xfrm>
            <a:custGeom>
              <a:avLst/>
              <a:gdLst>
                <a:gd name="T0" fmla="*/ 8 w 8"/>
                <a:gd name="T1" fmla="*/ 1 h 3"/>
                <a:gd name="T2" fmla="*/ 0 w 8"/>
                <a:gd name="T3" fmla="*/ 0 h 3"/>
                <a:gd name="T4" fmla="*/ 8 w 8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6" y="3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52625" y="-641350"/>
              <a:ext cx="44450" cy="11113"/>
            </a:xfrm>
            <a:custGeom>
              <a:avLst/>
              <a:gdLst>
                <a:gd name="T0" fmla="*/ 0 w 12"/>
                <a:gd name="T1" fmla="*/ 2 h 3"/>
                <a:gd name="T2" fmla="*/ 12 w 12"/>
                <a:gd name="T3" fmla="*/ 1 h 3"/>
                <a:gd name="T4" fmla="*/ 0 w 12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3">
                  <a:moveTo>
                    <a:pt x="0" y="2"/>
                  </a:moveTo>
                  <a:cubicBezTo>
                    <a:pt x="4" y="3"/>
                    <a:pt x="8" y="2"/>
                    <a:pt x="12" y="1"/>
                  </a:cubicBezTo>
                  <a:cubicBezTo>
                    <a:pt x="8" y="1"/>
                    <a:pt x="3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出自【趣你的PPT】(微信:qunideppt)：最优质的PPT资源库"/>
            <p:cNvSpPr>
              <a:spLocks/>
            </p:cNvSpPr>
            <p:nvPr/>
          </p:nvSpPr>
          <p:spPr bwMode="auto">
            <a:xfrm flipV="1">
              <a:off x="1922462" y="-654966"/>
              <a:ext cx="216476" cy="45719"/>
            </a:xfrm>
            <a:custGeom>
              <a:avLst/>
              <a:gdLst>
                <a:gd name="T0" fmla="*/ 0 w 8"/>
                <a:gd name="T1" fmla="*/ 1 h 2"/>
                <a:gd name="T2" fmla="*/ 8 w 8"/>
                <a:gd name="T3" fmla="*/ 1 h 2"/>
                <a:gd name="T4" fmla="*/ 0 w 8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0" y="1"/>
                  </a:moveTo>
                  <a:cubicBezTo>
                    <a:pt x="3" y="2"/>
                    <a:pt x="5" y="1"/>
                    <a:pt x="8" y="1"/>
                  </a:cubicBezTo>
                  <a:cubicBezTo>
                    <a:pt x="5" y="0"/>
                    <a:pt x="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7975" y="-558800"/>
              <a:ext cx="11113" cy="0"/>
            </a:xfrm>
            <a:custGeom>
              <a:avLst/>
              <a:gdLst>
                <a:gd name="T0" fmla="*/ 0 w 7"/>
                <a:gd name="T1" fmla="*/ 7 w 7"/>
                <a:gd name="T2" fmla="*/ 0 w 7"/>
                <a:gd name="T3" fmla="*/ 0 w 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7">
                  <a:moveTo>
                    <a:pt x="0" y="0"/>
                  </a:moveTo>
                  <a:lnTo>
                    <a:pt x="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3" name="出自【趣你的PPT】(微信:qunideppt)：最优质的PPT资源库"/>
          <p:cNvSpPr txBox="1"/>
          <p:nvPr/>
        </p:nvSpPr>
        <p:spPr>
          <a:xfrm>
            <a:off x="4878739" y="4123243"/>
            <a:ext cx="24345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</a:rPr>
              <a:t>趣你的</a:t>
            </a:r>
            <a:r>
              <a:rPr lang="en-US" altLang="zh-CN" sz="24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</a:rPr>
              <a:t>PTT</a:t>
            </a:r>
            <a:endParaRPr lang="zh-CN" altLang="en-US" sz="2400" dirty="0">
              <a:solidFill>
                <a:schemeClr val="bg1"/>
              </a:solidFill>
              <a:latin typeface="禹卫书法行书简体&#10;" panose="02000603000000000000" pitchFamily="2" charset="-122"/>
              <a:ea typeface="禹卫书法行书简体&#10;" panose="02000603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9205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出自【趣你的PPT】(微信:qunideppt)：最优质的PPT资源库"/>
          <p:cNvSpPr txBox="1">
            <a:spLocks/>
          </p:cNvSpPr>
          <p:nvPr/>
        </p:nvSpPr>
        <p:spPr>
          <a:xfrm>
            <a:off x="904286" y="405282"/>
            <a:ext cx="3743495" cy="62486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3600" b="1" dirty="0">
                <a:solidFill>
                  <a:srgbClr val="223347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4000" dirty="0">
              <a:solidFill>
                <a:srgbClr val="223347"/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  <p:sp>
        <p:nvSpPr>
          <p:cNvPr id="162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832708" y="3374136"/>
            <a:ext cx="1941513" cy="137108"/>
          </a:xfrm>
          <a:custGeom>
            <a:avLst/>
            <a:gdLst>
              <a:gd name="T0" fmla="*/ 466 w 517"/>
              <a:gd name="T1" fmla="*/ 30 h 56"/>
              <a:gd name="T2" fmla="*/ 464 w 517"/>
              <a:gd name="T3" fmla="*/ 27 h 56"/>
              <a:gd name="T4" fmla="*/ 465 w 517"/>
              <a:gd name="T5" fmla="*/ 27 h 56"/>
              <a:gd name="T6" fmla="*/ 465 w 517"/>
              <a:gd name="T7" fmla="*/ 27 h 56"/>
              <a:gd name="T8" fmla="*/ 467 w 517"/>
              <a:gd name="T9" fmla="*/ 22 h 56"/>
              <a:gd name="T10" fmla="*/ 470 w 517"/>
              <a:gd name="T11" fmla="*/ 25 h 56"/>
              <a:gd name="T12" fmla="*/ 470 w 517"/>
              <a:gd name="T13" fmla="*/ 22 h 56"/>
              <a:gd name="T14" fmla="*/ 465 w 517"/>
              <a:gd name="T15" fmla="*/ 20 h 56"/>
              <a:gd name="T16" fmla="*/ 461 w 517"/>
              <a:gd name="T17" fmla="*/ 22 h 56"/>
              <a:gd name="T18" fmla="*/ 459 w 517"/>
              <a:gd name="T19" fmla="*/ 20 h 56"/>
              <a:gd name="T20" fmla="*/ 452 w 517"/>
              <a:gd name="T21" fmla="*/ 20 h 56"/>
              <a:gd name="T22" fmla="*/ 454 w 517"/>
              <a:gd name="T23" fmla="*/ 16 h 56"/>
              <a:gd name="T24" fmla="*/ 455 w 517"/>
              <a:gd name="T25" fmla="*/ 18 h 56"/>
              <a:gd name="T26" fmla="*/ 458 w 517"/>
              <a:gd name="T27" fmla="*/ 14 h 56"/>
              <a:gd name="T28" fmla="*/ 462 w 517"/>
              <a:gd name="T29" fmla="*/ 15 h 56"/>
              <a:gd name="T30" fmla="*/ 461 w 517"/>
              <a:gd name="T31" fmla="*/ 18 h 56"/>
              <a:gd name="T32" fmla="*/ 465 w 517"/>
              <a:gd name="T33" fmla="*/ 15 h 56"/>
              <a:gd name="T34" fmla="*/ 468 w 517"/>
              <a:gd name="T35" fmla="*/ 15 h 56"/>
              <a:gd name="T36" fmla="*/ 467 w 517"/>
              <a:gd name="T37" fmla="*/ 16 h 56"/>
              <a:gd name="T38" fmla="*/ 468 w 517"/>
              <a:gd name="T39" fmla="*/ 16 h 56"/>
              <a:gd name="T40" fmla="*/ 474 w 517"/>
              <a:gd name="T41" fmla="*/ 15 h 56"/>
              <a:gd name="T42" fmla="*/ 484 w 517"/>
              <a:gd name="T43" fmla="*/ 14 h 56"/>
              <a:gd name="T44" fmla="*/ 481 w 517"/>
              <a:gd name="T45" fmla="*/ 13 h 56"/>
              <a:gd name="T46" fmla="*/ 382 w 517"/>
              <a:gd name="T47" fmla="*/ 4 h 56"/>
              <a:gd name="T48" fmla="*/ 296 w 517"/>
              <a:gd name="T49" fmla="*/ 0 h 56"/>
              <a:gd name="T50" fmla="*/ 188 w 517"/>
              <a:gd name="T51" fmla="*/ 1 h 56"/>
              <a:gd name="T52" fmla="*/ 110 w 517"/>
              <a:gd name="T53" fmla="*/ 6 h 56"/>
              <a:gd name="T54" fmla="*/ 22 w 517"/>
              <a:gd name="T55" fmla="*/ 13 h 56"/>
              <a:gd name="T56" fmla="*/ 0 w 517"/>
              <a:gd name="T57" fmla="*/ 31 h 56"/>
              <a:gd name="T58" fmla="*/ 0 w 517"/>
              <a:gd name="T59" fmla="*/ 34 h 56"/>
              <a:gd name="T60" fmla="*/ 12 w 517"/>
              <a:gd name="T61" fmla="*/ 43 h 56"/>
              <a:gd name="T62" fmla="*/ 79 w 517"/>
              <a:gd name="T63" fmla="*/ 52 h 56"/>
              <a:gd name="T64" fmla="*/ 264 w 517"/>
              <a:gd name="T65" fmla="*/ 52 h 56"/>
              <a:gd name="T66" fmla="*/ 277 w 517"/>
              <a:gd name="T67" fmla="*/ 52 h 56"/>
              <a:gd name="T68" fmla="*/ 428 w 517"/>
              <a:gd name="T69" fmla="*/ 45 h 56"/>
              <a:gd name="T70" fmla="*/ 433 w 517"/>
              <a:gd name="T71" fmla="*/ 44 h 56"/>
              <a:gd name="T72" fmla="*/ 458 w 517"/>
              <a:gd name="T73" fmla="*/ 40 h 56"/>
              <a:gd name="T74" fmla="*/ 480 w 517"/>
              <a:gd name="T75" fmla="*/ 38 h 56"/>
              <a:gd name="T76" fmla="*/ 517 w 517"/>
              <a:gd name="T77" fmla="*/ 32 h 56"/>
              <a:gd name="T78" fmla="*/ 466 w 517"/>
              <a:gd name="T79" fmla="*/ 30 h 56"/>
              <a:gd name="T80" fmla="*/ 451 w 517"/>
              <a:gd name="T81" fmla="*/ 29 h 56"/>
              <a:gd name="T82" fmla="*/ 448 w 517"/>
              <a:gd name="T83" fmla="*/ 28 h 56"/>
              <a:gd name="T84" fmla="*/ 451 w 517"/>
              <a:gd name="T85" fmla="*/ 27 h 56"/>
              <a:gd name="T86" fmla="*/ 451 w 517"/>
              <a:gd name="T87" fmla="*/ 29 h 56"/>
              <a:gd name="T88" fmla="*/ 463 w 517"/>
              <a:gd name="T89" fmla="*/ 29 h 56"/>
              <a:gd name="T90" fmla="*/ 462 w 517"/>
              <a:gd name="T91" fmla="*/ 29 h 56"/>
              <a:gd name="T92" fmla="*/ 461 w 517"/>
              <a:gd name="T93" fmla="*/ 27 h 56"/>
              <a:gd name="T94" fmla="*/ 460 w 517"/>
              <a:gd name="T95" fmla="*/ 29 h 56"/>
              <a:gd name="T96" fmla="*/ 456 w 517"/>
              <a:gd name="T97" fmla="*/ 28 h 56"/>
              <a:gd name="T98" fmla="*/ 457 w 517"/>
              <a:gd name="T99" fmla="*/ 26 h 56"/>
              <a:gd name="T100" fmla="*/ 459 w 517"/>
              <a:gd name="T101" fmla="*/ 27 h 56"/>
              <a:gd name="T102" fmla="*/ 462 w 517"/>
              <a:gd name="T103" fmla="*/ 23 h 56"/>
              <a:gd name="T104" fmla="*/ 463 w 517"/>
              <a:gd name="T105" fmla="*/ 29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17" h="56">
                <a:moveTo>
                  <a:pt x="466" y="30"/>
                </a:moveTo>
                <a:cubicBezTo>
                  <a:pt x="465" y="30"/>
                  <a:pt x="463" y="28"/>
                  <a:pt x="464" y="27"/>
                </a:cubicBezTo>
                <a:cubicBezTo>
                  <a:pt x="465" y="27"/>
                  <a:pt x="465" y="27"/>
                  <a:pt x="465" y="27"/>
                </a:cubicBezTo>
                <a:cubicBezTo>
                  <a:pt x="465" y="27"/>
                  <a:pt x="465" y="27"/>
                  <a:pt x="465" y="27"/>
                </a:cubicBezTo>
                <a:cubicBezTo>
                  <a:pt x="464" y="25"/>
                  <a:pt x="466" y="24"/>
                  <a:pt x="467" y="22"/>
                </a:cubicBezTo>
                <a:cubicBezTo>
                  <a:pt x="468" y="22"/>
                  <a:pt x="469" y="24"/>
                  <a:pt x="470" y="25"/>
                </a:cubicBezTo>
                <a:cubicBezTo>
                  <a:pt x="470" y="22"/>
                  <a:pt x="470" y="22"/>
                  <a:pt x="470" y="22"/>
                </a:cubicBezTo>
                <a:cubicBezTo>
                  <a:pt x="468" y="20"/>
                  <a:pt x="466" y="23"/>
                  <a:pt x="465" y="20"/>
                </a:cubicBezTo>
                <a:cubicBezTo>
                  <a:pt x="463" y="20"/>
                  <a:pt x="462" y="20"/>
                  <a:pt x="461" y="22"/>
                </a:cubicBezTo>
                <a:cubicBezTo>
                  <a:pt x="459" y="20"/>
                  <a:pt x="459" y="20"/>
                  <a:pt x="459" y="20"/>
                </a:cubicBezTo>
                <a:cubicBezTo>
                  <a:pt x="457" y="22"/>
                  <a:pt x="455" y="19"/>
                  <a:pt x="452" y="20"/>
                </a:cubicBezTo>
                <a:cubicBezTo>
                  <a:pt x="454" y="16"/>
                  <a:pt x="454" y="16"/>
                  <a:pt x="454" y="16"/>
                </a:cubicBezTo>
                <a:cubicBezTo>
                  <a:pt x="455" y="16"/>
                  <a:pt x="455" y="17"/>
                  <a:pt x="455" y="18"/>
                </a:cubicBezTo>
                <a:cubicBezTo>
                  <a:pt x="457" y="18"/>
                  <a:pt x="458" y="17"/>
                  <a:pt x="458" y="14"/>
                </a:cubicBezTo>
                <a:cubicBezTo>
                  <a:pt x="459" y="14"/>
                  <a:pt x="461" y="13"/>
                  <a:pt x="462" y="15"/>
                </a:cubicBezTo>
                <a:cubicBezTo>
                  <a:pt x="462" y="16"/>
                  <a:pt x="461" y="17"/>
                  <a:pt x="461" y="18"/>
                </a:cubicBezTo>
                <a:cubicBezTo>
                  <a:pt x="462" y="19"/>
                  <a:pt x="465" y="17"/>
                  <a:pt x="465" y="15"/>
                </a:cubicBezTo>
                <a:cubicBezTo>
                  <a:pt x="466" y="15"/>
                  <a:pt x="467" y="14"/>
                  <a:pt x="468" y="15"/>
                </a:cubicBezTo>
                <a:cubicBezTo>
                  <a:pt x="467" y="16"/>
                  <a:pt x="467" y="16"/>
                  <a:pt x="467" y="16"/>
                </a:cubicBezTo>
                <a:cubicBezTo>
                  <a:pt x="468" y="16"/>
                  <a:pt x="468" y="16"/>
                  <a:pt x="468" y="16"/>
                </a:cubicBezTo>
                <a:cubicBezTo>
                  <a:pt x="468" y="14"/>
                  <a:pt x="472" y="14"/>
                  <a:pt x="474" y="15"/>
                </a:cubicBezTo>
                <a:cubicBezTo>
                  <a:pt x="484" y="14"/>
                  <a:pt x="484" y="14"/>
                  <a:pt x="484" y="14"/>
                </a:cubicBezTo>
                <a:cubicBezTo>
                  <a:pt x="483" y="13"/>
                  <a:pt x="482" y="14"/>
                  <a:pt x="481" y="13"/>
                </a:cubicBezTo>
                <a:cubicBezTo>
                  <a:pt x="382" y="4"/>
                  <a:pt x="382" y="4"/>
                  <a:pt x="382" y="4"/>
                </a:cubicBezTo>
                <a:cubicBezTo>
                  <a:pt x="353" y="2"/>
                  <a:pt x="323" y="0"/>
                  <a:pt x="296" y="0"/>
                </a:cubicBezTo>
                <a:cubicBezTo>
                  <a:pt x="188" y="1"/>
                  <a:pt x="188" y="1"/>
                  <a:pt x="188" y="1"/>
                </a:cubicBezTo>
                <a:cubicBezTo>
                  <a:pt x="110" y="6"/>
                  <a:pt x="110" y="6"/>
                  <a:pt x="110" y="6"/>
                </a:cubicBezTo>
                <a:cubicBezTo>
                  <a:pt x="22" y="13"/>
                  <a:pt x="22" y="13"/>
                  <a:pt x="22" y="13"/>
                </a:cubicBezTo>
                <a:cubicBezTo>
                  <a:pt x="13" y="16"/>
                  <a:pt x="8" y="24"/>
                  <a:pt x="0" y="31"/>
                </a:cubicBezTo>
                <a:cubicBezTo>
                  <a:pt x="0" y="34"/>
                  <a:pt x="0" y="34"/>
                  <a:pt x="0" y="34"/>
                </a:cubicBezTo>
                <a:cubicBezTo>
                  <a:pt x="2" y="39"/>
                  <a:pt x="7" y="41"/>
                  <a:pt x="12" y="43"/>
                </a:cubicBezTo>
                <a:cubicBezTo>
                  <a:pt x="34" y="47"/>
                  <a:pt x="55" y="52"/>
                  <a:pt x="79" y="52"/>
                </a:cubicBezTo>
                <a:cubicBezTo>
                  <a:pt x="141" y="52"/>
                  <a:pt x="203" y="51"/>
                  <a:pt x="264" y="52"/>
                </a:cubicBezTo>
                <a:cubicBezTo>
                  <a:pt x="267" y="49"/>
                  <a:pt x="273" y="53"/>
                  <a:pt x="277" y="52"/>
                </a:cubicBezTo>
                <a:cubicBezTo>
                  <a:pt x="326" y="48"/>
                  <a:pt x="379" y="56"/>
                  <a:pt x="428" y="45"/>
                </a:cubicBezTo>
                <a:cubicBezTo>
                  <a:pt x="430" y="45"/>
                  <a:pt x="431" y="41"/>
                  <a:pt x="433" y="44"/>
                </a:cubicBezTo>
                <a:cubicBezTo>
                  <a:pt x="440" y="42"/>
                  <a:pt x="450" y="40"/>
                  <a:pt x="458" y="40"/>
                </a:cubicBezTo>
                <a:cubicBezTo>
                  <a:pt x="466" y="40"/>
                  <a:pt x="472" y="35"/>
                  <a:pt x="480" y="38"/>
                </a:cubicBezTo>
                <a:cubicBezTo>
                  <a:pt x="491" y="34"/>
                  <a:pt x="504" y="34"/>
                  <a:pt x="517" y="32"/>
                </a:cubicBezTo>
                <a:cubicBezTo>
                  <a:pt x="502" y="31"/>
                  <a:pt x="483" y="28"/>
                  <a:pt x="466" y="30"/>
                </a:cubicBezTo>
                <a:close/>
                <a:moveTo>
                  <a:pt x="451" y="29"/>
                </a:moveTo>
                <a:cubicBezTo>
                  <a:pt x="448" y="28"/>
                  <a:pt x="448" y="28"/>
                  <a:pt x="448" y="28"/>
                </a:cubicBezTo>
                <a:cubicBezTo>
                  <a:pt x="449" y="25"/>
                  <a:pt x="450" y="28"/>
                  <a:pt x="451" y="27"/>
                </a:cubicBezTo>
                <a:lnTo>
                  <a:pt x="451" y="29"/>
                </a:lnTo>
                <a:close/>
                <a:moveTo>
                  <a:pt x="463" y="29"/>
                </a:moveTo>
                <a:cubicBezTo>
                  <a:pt x="462" y="29"/>
                  <a:pt x="462" y="29"/>
                  <a:pt x="462" y="29"/>
                </a:cubicBezTo>
                <a:cubicBezTo>
                  <a:pt x="462" y="28"/>
                  <a:pt x="462" y="28"/>
                  <a:pt x="461" y="27"/>
                </a:cubicBezTo>
                <a:cubicBezTo>
                  <a:pt x="460" y="27"/>
                  <a:pt x="461" y="28"/>
                  <a:pt x="460" y="29"/>
                </a:cubicBezTo>
                <a:cubicBezTo>
                  <a:pt x="456" y="28"/>
                  <a:pt x="456" y="28"/>
                  <a:pt x="456" y="28"/>
                </a:cubicBezTo>
                <a:cubicBezTo>
                  <a:pt x="456" y="27"/>
                  <a:pt x="457" y="27"/>
                  <a:pt x="457" y="26"/>
                </a:cubicBezTo>
                <a:cubicBezTo>
                  <a:pt x="458" y="26"/>
                  <a:pt x="458" y="26"/>
                  <a:pt x="459" y="27"/>
                </a:cubicBezTo>
                <a:cubicBezTo>
                  <a:pt x="460" y="26"/>
                  <a:pt x="461" y="23"/>
                  <a:pt x="462" y="23"/>
                </a:cubicBezTo>
                <a:cubicBezTo>
                  <a:pt x="462" y="25"/>
                  <a:pt x="463" y="27"/>
                  <a:pt x="463" y="29"/>
                </a:cubicBezTo>
                <a:close/>
              </a:path>
            </a:pathLst>
          </a:custGeom>
          <a:solidFill>
            <a:srgbClr val="22334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2096966" y="2340864"/>
            <a:ext cx="1106424" cy="881594"/>
            <a:chOff x="2122935" y="1609344"/>
            <a:chExt cx="1106424" cy="881594"/>
          </a:xfrm>
        </p:grpSpPr>
        <p:sp>
          <p:nvSpPr>
            <p:cNvPr id="16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03916" y="1609344"/>
              <a:ext cx="981038" cy="881594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" name="出自【趣你的PPT】(微信:qunideppt)：最优质的PPT资源库"/>
            <p:cNvSpPr txBox="1"/>
            <p:nvPr/>
          </p:nvSpPr>
          <p:spPr>
            <a:xfrm>
              <a:off x="2122935" y="1746476"/>
              <a:ext cx="110642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壹</a:t>
              </a:r>
            </a:p>
          </p:txBody>
        </p:sp>
      </p:grpSp>
      <p:sp>
        <p:nvSpPr>
          <p:cNvPr id="1633" name="出自【趣你的PPT】(微信:qunideppt)：最优质的PPT资源库"/>
          <p:cNvSpPr txBox="1">
            <a:spLocks/>
          </p:cNvSpPr>
          <p:nvPr/>
        </p:nvSpPr>
        <p:spPr>
          <a:xfrm>
            <a:off x="1480258" y="3827864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63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330307" y="4322863"/>
            <a:ext cx="2639741" cy="887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一不小心 就学会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快来加入我们</a:t>
            </a:r>
          </a:p>
        </p:txBody>
      </p:sp>
      <p:sp>
        <p:nvSpPr>
          <p:cNvPr id="163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78530" y="3374136"/>
            <a:ext cx="1941513" cy="137108"/>
          </a:xfrm>
          <a:custGeom>
            <a:avLst/>
            <a:gdLst>
              <a:gd name="T0" fmla="*/ 466 w 517"/>
              <a:gd name="T1" fmla="*/ 30 h 56"/>
              <a:gd name="T2" fmla="*/ 464 w 517"/>
              <a:gd name="T3" fmla="*/ 27 h 56"/>
              <a:gd name="T4" fmla="*/ 465 w 517"/>
              <a:gd name="T5" fmla="*/ 27 h 56"/>
              <a:gd name="T6" fmla="*/ 465 w 517"/>
              <a:gd name="T7" fmla="*/ 27 h 56"/>
              <a:gd name="T8" fmla="*/ 467 w 517"/>
              <a:gd name="T9" fmla="*/ 22 h 56"/>
              <a:gd name="T10" fmla="*/ 470 w 517"/>
              <a:gd name="T11" fmla="*/ 25 h 56"/>
              <a:gd name="T12" fmla="*/ 470 w 517"/>
              <a:gd name="T13" fmla="*/ 22 h 56"/>
              <a:gd name="T14" fmla="*/ 465 w 517"/>
              <a:gd name="T15" fmla="*/ 20 h 56"/>
              <a:gd name="T16" fmla="*/ 461 w 517"/>
              <a:gd name="T17" fmla="*/ 22 h 56"/>
              <a:gd name="T18" fmla="*/ 459 w 517"/>
              <a:gd name="T19" fmla="*/ 20 h 56"/>
              <a:gd name="T20" fmla="*/ 452 w 517"/>
              <a:gd name="T21" fmla="*/ 20 h 56"/>
              <a:gd name="T22" fmla="*/ 454 w 517"/>
              <a:gd name="T23" fmla="*/ 16 h 56"/>
              <a:gd name="T24" fmla="*/ 455 w 517"/>
              <a:gd name="T25" fmla="*/ 18 h 56"/>
              <a:gd name="T26" fmla="*/ 458 w 517"/>
              <a:gd name="T27" fmla="*/ 14 h 56"/>
              <a:gd name="T28" fmla="*/ 462 w 517"/>
              <a:gd name="T29" fmla="*/ 15 h 56"/>
              <a:gd name="T30" fmla="*/ 461 w 517"/>
              <a:gd name="T31" fmla="*/ 18 h 56"/>
              <a:gd name="T32" fmla="*/ 465 w 517"/>
              <a:gd name="T33" fmla="*/ 15 h 56"/>
              <a:gd name="T34" fmla="*/ 468 w 517"/>
              <a:gd name="T35" fmla="*/ 15 h 56"/>
              <a:gd name="T36" fmla="*/ 467 w 517"/>
              <a:gd name="T37" fmla="*/ 16 h 56"/>
              <a:gd name="T38" fmla="*/ 468 w 517"/>
              <a:gd name="T39" fmla="*/ 16 h 56"/>
              <a:gd name="T40" fmla="*/ 474 w 517"/>
              <a:gd name="T41" fmla="*/ 15 h 56"/>
              <a:gd name="T42" fmla="*/ 484 w 517"/>
              <a:gd name="T43" fmla="*/ 14 h 56"/>
              <a:gd name="T44" fmla="*/ 481 w 517"/>
              <a:gd name="T45" fmla="*/ 13 h 56"/>
              <a:gd name="T46" fmla="*/ 382 w 517"/>
              <a:gd name="T47" fmla="*/ 4 h 56"/>
              <a:gd name="T48" fmla="*/ 296 w 517"/>
              <a:gd name="T49" fmla="*/ 0 h 56"/>
              <a:gd name="T50" fmla="*/ 188 w 517"/>
              <a:gd name="T51" fmla="*/ 1 h 56"/>
              <a:gd name="T52" fmla="*/ 110 w 517"/>
              <a:gd name="T53" fmla="*/ 6 h 56"/>
              <a:gd name="T54" fmla="*/ 22 w 517"/>
              <a:gd name="T55" fmla="*/ 13 h 56"/>
              <a:gd name="T56" fmla="*/ 0 w 517"/>
              <a:gd name="T57" fmla="*/ 31 h 56"/>
              <a:gd name="T58" fmla="*/ 0 w 517"/>
              <a:gd name="T59" fmla="*/ 34 h 56"/>
              <a:gd name="T60" fmla="*/ 12 w 517"/>
              <a:gd name="T61" fmla="*/ 43 h 56"/>
              <a:gd name="T62" fmla="*/ 79 w 517"/>
              <a:gd name="T63" fmla="*/ 52 h 56"/>
              <a:gd name="T64" fmla="*/ 264 w 517"/>
              <a:gd name="T65" fmla="*/ 52 h 56"/>
              <a:gd name="T66" fmla="*/ 277 w 517"/>
              <a:gd name="T67" fmla="*/ 52 h 56"/>
              <a:gd name="T68" fmla="*/ 428 w 517"/>
              <a:gd name="T69" fmla="*/ 45 h 56"/>
              <a:gd name="T70" fmla="*/ 433 w 517"/>
              <a:gd name="T71" fmla="*/ 44 h 56"/>
              <a:gd name="T72" fmla="*/ 458 w 517"/>
              <a:gd name="T73" fmla="*/ 40 h 56"/>
              <a:gd name="T74" fmla="*/ 480 w 517"/>
              <a:gd name="T75" fmla="*/ 38 h 56"/>
              <a:gd name="T76" fmla="*/ 517 w 517"/>
              <a:gd name="T77" fmla="*/ 32 h 56"/>
              <a:gd name="T78" fmla="*/ 466 w 517"/>
              <a:gd name="T79" fmla="*/ 30 h 56"/>
              <a:gd name="T80" fmla="*/ 451 w 517"/>
              <a:gd name="T81" fmla="*/ 29 h 56"/>
              <a:gd name="T82" fmla="*/ 448 w 517"/>
              <a:gd name="T83" fmla="*/ 28 h 56"/>
              <a:gd name="T84" fmla="*/ 451 w 517"/>
              <a:gd name="T85" fmla="*/ 27 h 56"/>
              <a:gd name="T86" fmla="*/ 451 w 517"/>
              <a:gd name="T87" fmla="*/ 29 h 56"/>
              <a:gd name="T88" fmla="*/ 463 w 517"/>
              <a:gd name="T89" fmla="*/ 29 h 56"/>
              <a:gd name="T90" fmla="*/ 462 w 517"/>
              <a:gd name="T91" fmla="*/ 29 h 56"/>
              <a:gd name="T92" fmla="*/ 461 w 517"/>
              <a:gd name="T93" fmla="*/ 27 h 56"/>
              <a:gd name="T94" fmla="*/ 460 w 517"/>
              <a:gd name="T95" fmla="*/ 29 h 56"/>
              <a:gd name="T96" fmla="*/ 456 w 517"/>
              <a:gd name="T97" fmla="*/ 28 h 56"/>
              <a:gd name="T98" fmla="*/ 457 w 517"/>
              <a:gd name="T99" fmla="*/ 26 h 56"/>
              <a:gd name="T100" fmla="*/ 459 w 517"/>
              <a:gd name="T101" fmla="*/ 27 h 56"/>
              <a:gd name="T102" fmla="*/ 462 w 517"/>
              <a:gd name="T103" fmla="*/ 23 h 56"/>
              <a:gd name="T104" fmla="*/ 463 w 517"/>
              <a:gd name="T105" fmla="*/ 29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17" h="56">
                <a:moveTo>
                  <a:pt x="466" y="30"/>
                </a:moveTo>
                <a:cubicBezTo>
                  <a:pt x="465" y="30"/>
                  <a:pt x="463" y="28"/>
                  <a:pt x="464" y="27"/>
                </a:cubicBezTo>
                <a:cubicBezTo>
                  <a:pt x="465" y="27"/>
                  <a:pt x="465" y="27"/>
                  <a:pt x="465" y="27"/>
                </a:cubicBezTo>
                <a:cubicBezTo>
                  <a:pt x="465" y="27"/>
                  <a:pt x="465" y="27"/>
                  <a:pt x="465" y="27"/>
                </a:cubicBezTo>
                <a:cubicBezTo>
                  <a:pt x="464" y="25"/>
                  <a:pt x="466" y="24"/>
                  <a:pt x="467" y="22"/>
                </a:cubicBezTo>
                <a:cubicBezTo>
                  <a:pt x="468" y="22"/>
                  <a:pt x="469" y="24"/>
                  <a:pt x="470" y="25"/>
                </a:cubicBezTo>
                <a:cubicBezTo>
                  <a:pt x="470" y="22"/>
                  <a:pt x="470" y="22"/>
                  <a:pt x="470" y="22"/>
                </a:cubicBezTo>
                <a:cubicBezTo>
                  <a:pt x="468" y="20"/>
                  <a:pt x="466" y="23"/>
                  <a:pt x="465" y="20"/>
                </a:cubicBezTo>
                <a:cubicBezTo>
                  <a:pt x="463" y="20"/>
                  <a:pt x="462" y="20"/>
                  <a:pt x="461" y="22"/>
                </a:cubicBezTo>
                <a:cubicBezTo>
                  <a:pt x="459" y="20"/>
                  <a:pt x="459" y="20"/>
                  <a:pt x="459" y="20"/>
                </a:cubicBezTo>
                <a:cubicBezTo>
                  <a:pt x="457" y="22"/>
                  <a:pt x="455" y="19"/>
                  <a:pt x="452" y="20"/>
                </a:cubicBezTo>
                <a:cubicBezTo>
                  <a:pt x="454" y="16"/>
                  <a:pt x="454" y="16"/>
                  <a:pt x="454" y="16"/>
                </a:cubicBezTo>
                <a:cubicBezTo>
                  <a:pt x="455" y="16"/>
                  <a:pt x="455" y="17"/>
                  <a:pt x="455" y="18"/>
                </a:cubicBezTo>
                <a:cubicBezTo>
                  <a:pt x="457" y="18"/>
                  <a:pt x="458" y="17"/>
                  <a:pt x="458" y="14"/>
                </a:cubicBezTo>
                <a:cubicBezTo>
                  <a:pt x="459" y="14"/>
                  <a:pt x="461" y="13"/>
                  <a:pt x="462" y="15"/>
                </a:cubicBezTo>
                <a:cubicBezTo>
                  <a:pt x="462" y="16"/>
                  <a:pt x="461" y="17"/>
                  <a:pt x="461" y="18"/>
                </a:cubicBezTo>
                <a:cubicBezTo>
                  <a:pt x="462" y="19"/>
                  <a:pt x="465" y="17"/>
                  <a:pt x="465" y="15"/>
                </a:cubicBezTo>
                <a:cubicBezTo>
                  <a:pt x="466" y="15"/>
                  <a:pt x="467" y="14"/>
                  <a:pt x="468" y="15"/>
                </a:cubicBezTo>
                <a:cubicBezTo>
                  <a:pt x="467" y="16"/>
                  <a:pt x="467" y="16"/>
                  <a:pt x="467" y="16"/>
                </a:cubicBezTo>
                <a:cubicBezTo>
                  <a:pt x="468" y="16"/>
                  <a:pt x="468" y="16"/>
                  <a:pt x="468" y="16"/>
                </a:cubicBezTo>
                <a:cubicBezTo>
                  <a:pt x="468" y="14"/>
                  <a:pt x="472" y="14"/>
                  <a:pt x="474" y="15"/>
                </a:cubicBezTo>
                <a:cubicBezTo>
                  <a:pt x="484" y="14"/>
                  <a:pt x="484" y="14"/>
                  <a:pt x="484" y="14"/>
                </a:cubicBezTo>
                <a:cubicBezTo>
                  <a:pt x="483" y="13"/>
                  <a:pt x="482" y="14"/>
                  <a:pt x="481" y="13"/>
                </a:cubicBezTo>
                <a:cubicBezTo>
                  <a:pt x="382" y="4"/>
                  <a:pt x="382" y="4"/>
                  <a:pt x="382" y="4"/>
                </a:cubicBezTo>
                <a:cubicBezTo>
                  <a:pt x="353" y="2"/>
                  <a:pt x="323" y="0"/>
                  <a:pt x="296" y="0"/>
                </a:cubicBezTo>
                <a:cubicBezTo>
                  <a:pt x="188" y="1"/>
                  <a:pt x="188" y="1"/>
                  <a:pt x="188" y="1"/>
                </a:cubicBezTo>
                <a:cubicBezTo>
                  <a:pt x="110" y="6"/>
                  <a:pt x="110" y="6"/>
                  <a:pt x="110" y="6"/>
                </a:cubicBezTo>
                <a:cubicBezTo>
                  <a:pt x="22" y="13"/>
                  <a:pt x="22" y="13"/>
                  <a:pt x="22" y="13"/>
                </a:cubicBezTo>
                <a:cubicBezTo>
                  <a:pt x="13" y="16"/>
                  <a:pt x="8" y="24"/>
                  <a:pt x="0" y="31"/>
                </a:cubicBezTo>
                <a:cubicBezTo>
                  <a:pt x="0" y="34"/>
                  <a:pt x="0" y="34"/>
                  <a:pt x="0" y="34"/>
                </a:cubicBezTo>
                <a:cubicBezTo>
                  <a:pt x="2" y="39"/>
                  <a:pt x="7" y="41"/>
                  <a:pt x="12" y="43"/>
                </a:cubicBezTo>
                <a:cubicBezTo>
                  <a:pt x="34" y="47"/>
                  <a:pt x="55" y="52"/>
                  <a:pt x="79" y="52"/>
                </a:cubicBezTo>
                <a:cubicBezTo>
                  <a:pt x="141" y="52"/>
                  <a:pt x="203" y="51"/>
                  <a:pt x="264" y="52"/>
                </a:cubicBezTo>
                <a:cubicBezTo>
                  <a:pt x="267" y="49"/>
                  <a:pt x="273" y="53"/>
                  <a:pt x="277" y="52"/>
                </a:cubicBezTo>
                <a:cubicBezTo>
                  <a:pt x="326" y="48"/>
                  <a:pt x="379" y="56"/>
                  <a:pt x="428" y="45"/>
                </a:cubicBezTo>
                <a:cubicBezTo>
                  <a:pt x="430" y="45"/>
                  <a:pt x="431" y="41"/>
                  <a:pt x="433" y="44"/>
                </a:cubicBezTo>
                <a:cubicBezTo>
                  <a:pt x="440" y="42"/>
                  <a:pt x="450" y="40"/>
                  <a:pt x="458" y="40"/>
                </a:cubicBezTo>
                <a:cubicBezTo>
                  <a:pt x="466" y="40"/>
                  <a:pt x="472" y="35"/>
                  <a:pt x="480" y="38"/>
                </a:cubicBezTo>
                <a:cubicBezTo>
                  <a:pt x="491" y="34"/>
                  <a:pt x="504" y="34"/>
                  <a:pt x="517" y="32"/>
                </a:cubicBezTo>
                <a:cubicBezTo>
                  <a:pt x="502" y="31"/>
                  <a:pt x="483" y="28"/>
                  <a:pt x="466" y="30"/>
                </a:cubicBezTo>
                <a:close/>
                <a:moveTo>
                  <a:pt x="451" y="29"/>
                </a:moveTo>
                <a:cubicBezTo>
                  <a:pt x="448" y="28"/>
                  <a:pt x="448" y="28"/>
                  <a:pt x="448" y="28"/>
                </a:cubicBezTo>
                <a:cubicBezTo>
                  <a:pt x="449" y="25"/>
                  <a:pt x="450" y="28"/>
                  <a:pt x="451" y="27"/>
                </a:cubicBezTo>
                <a:lnTo>
                  <a:pt x="451" y="29"/>
                </a:lnTo>
                <a:close/>
                <a:moveTo>
                  <a:pt x="463" y="29"/>
                </a:moveTo>
                <a:cubicBezTo>
                  <a:pt x="462" y="29"/>
                  <a:pt x="462" y="29"/>
                  <a:pt x="462" y="29"/>
                </a:cubicBezTo>
                <a:cubicBezTo>
                  <a:pt x="462" y="28"/>
                  <a:pt x="462" y="28"/>
                  <a:pt x="461" y="27"/>
                </a:cubicBezTo>
                <a:cubicBezTo>
                  <a:pt x="460" y="27"/>
                  <a:pt x="461" y="28"/>
                  <a:pt x="460" y="29"/>
                </a:cubicBezTo>
                <a:cubicBezTo>
                  <a:pt x="456" y="28"/>
                  <a:pt x="456" y="28"/>
                  <a:pt x="456" y="28"/>
                </a:cubicBezTo>
                <a:cubicBezTo>
                  <a:pt x="456" y="27"/>
                  <a:pt x="457" y="27"/>
                  <a:pt x="457" y="26"/>
                </a:cubicBezTo>
                <a:cubicBezTo>
                  <a:pt x="458" y="26"/>
                  <a:pt x="458" y="26"/>
                  <a:pt x="459" y="27"/>
                </a:cubicBezTo>
                <a:cubicBezTo>
                  <a:pt x="460" y="26"/>
                  <a:pt x="461" y="23"/>
                  <a:pt x="462" y="23"/>
                </a:cubicBezTo>
                <a:cubicBezTo>
                  <a:pt x="462" y="25"/>
                  <a:pt x="463" y="27"/>
                  <a:pt x="463" y="29"/>
                </a:cubicBezTo>
                <a:close/>
              </a:path>
            </a:pathLst>
          </a:custGeom>
          <a:solidFill>
            <a:srgbClr val="22334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636" name="Group 1635出自【趣你的PPT】(微信:qunideppt)：最优质的PPT资源库"/>
          <p:cNvGrpSpPr/>
          <p:nvPr/>
        </p:nvGrpSpPr>
        <p:grpSpPr>
          <a:xfrm>
            <a:off x="5542788" y="2340864"/>
            <a:ext cx="1106424" cy="881594"/>
            <a:chOff x="2122935" y="1609344"/>
            <a:chExt cx="1106424" cy="881594"/>
          </a:xfrm>
        </p:grpSpPr>
        <p:sp>
          <p:nvSpPr>
            <p:cNvPr id="163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03916" y="1609344"/>
              <a:ext cx="981038" cy="881594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8" name="出自【趣你的PPT】(微信:qunideppt)：最优质的PPT资源库"/>
            <p:cNvSpPr txBox="1"/>
            <p:nvPr/>
          </p:nvSpPr>
          <p:spPr>
            <a:xfrm>
              <a:off x="2122935" y="1746476"/>
              <a:ext cx="110642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贰</a:t>
              </a:r>
            </a:p>
          </p:txBody>
        </p:sp>
      </p:grpSp>
      <p:sp>
        <p:nvSpPr>
          <p:cNvPr id="1639" name="出自【趣你的PPT】(微信:qunideppt)：最优质的PPT资源库"/>
          <p:cNvSpPr txBox="1">
            <a:spLocks/>
          </p:cNvSpPr>
          <p:nvPr/>
        </p:nvSpPr>
        <p:spPr>
          <a:xfrm>
            <a:off x="4926080" y="3827864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64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776129" y="4322863"/>
            <a:ext cx="2639741" cy="887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一不小心 就学会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快来加入我们</a:t>
            </a:r>
          </a:p>
        </p:txBody>
      </p:sp>
      <p:sp>
        <p:nvSpPr>
          <p:cNvPr id="164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874303" y="3369610"/>
            <a:ext cx="1941513" cy="137108"/>
          </a:xfrm>
          <a:custGeom>
            <a:avLst/>
            <a:gdLst>
              <a:gd name="T0" fmla="*/ 466 w 517"/>
              <a:gd name="T1" fmla="*/ 30 h 56"/>
              <a:gd name="T2" fmla="*/ 464 w 517"/>
              <a:gd name="T3" fmla="*/ 27 h 56"/>
              <a:gd name="T4" fmla="*/ 465 w 517"/>
              <a:gd name="T5" fmla="*/ 27 h 56"/>
              <a:gd name="T6" fmla="*/ 465 w 517"/>
              <a:gd name="T7" fmla="*/ 27 h 56"/>
              <a:gd name="T8" fmla="*/ 467 w 517"/>
              <a:gd name="T9" fmla="*/ 22 h 56"/>
              <a:gd name="T10" fmla="*/ 470 w 517"/>
              <a:gd name="T11" fmla="*/ 25 h 56"/>
              <a:gd name="T12" fmla="*/ 470 w 517"/>
              <a:gd name="T13" fmla="*/ 22 h 56"/>
              <a:gd name="T14" fmla="*/ 465 w 517"/>
              <a:gd name="T15" fmla="*/ 20 h 56"/>
              <a:gd name="T16" fmla="*/ 461 w 517"/>
              <a:gd name="T17" fmla="*/ 22 h 56"/>
              <a:gd name="T18" fmla="*/ 459 w 517"/>
              <a:gd name="T19" fmla="*/ 20 h 56"/>
              <a:gd name="T20" fmla="*/ 452 w 517"/>
              <a:gd name="T21" fmla="*/ 20 h 56"/>
              <a:gd name="T22" fmla="*/ 454 w 517"/>
              <a:gd name="T23" fmla="*/ 16 h 56"/>
              <a:gd name="T24" fmla="*/ 455 w 517"/>
              <a:gd name="T25" fmla="*/ 18 h 56"/>
              <a:gd name="T26" fmla="*/ 458 w 517"/>
              <a:gd name="T27" fmla="*/ 14 h 56"/>
              <a:gd name="T28" fmla="*/ 462 w 517"/>
              <a:gd name="T29" fmla="*/ 15 h 56"/>
              <a:gd name="T30" fmla="*/ 461 w 517"/>
              <a:gd name="T31" fmla="*/ 18 h 56"/>
              <a:gd name="T32" fmla="*/ 465 w 517"/>
              <a:gd name="T33" fmla="*/ 15 h 56"/>
              <a:gd name="T34" fmla="*/ 468 w 517"/>
              <a:gd name="T35" fmla="*/ 15 h 56"/>
              <a:gd name="T36" fmla="*/ 467 w 517"/>
              <a:gd name="T37" fmla="*/ 16 h 56"/>
              <a:gd name="T38" fmla="*/ 468 w 517"/>
              <a:gd name="T39" fmla="*/ 16 h 56"/>
              <a:gd name="T40" fmla="*/ 474 w 517"/>
              <a:gd name="T41" fmla="*/ 15 h 56"/>
              <a:gd name="T42" fmla="*/ 484 w 517"/>
              <a:gd name="T43" fmla="*/ 14 h 56"/>
              <a:gd name="T44" fmla="*/ 481 w 517"/>
              <a:gd name="T45" fmla="*/ 13 h 56"/>
              <a:gd name="T46" fmla="*/ 382 w 517"/>
              <a:gd name="T47" fmla="*/ 4 h 56"/>
              <a:gd name="T48" fmla="*/ 296 w 517"/>
              <a:gd name="T49" fmla="*/ 0 h 56"/>
              <a:gd name="T50" fmla="*/ 188 w 517"/>
              <a:gd name="T51" fmla="*/ 1 h 56"/>
              <a:gd name="T52" fmla="*/ 110 w 517"/>
              <a:gd name="T53" fmla="*/ 6 h 56"/>
              <a:gd name="T54" fmla="*/ 22 w 517"/>
              <a:gd name="T55" fmla="*/ 13 h 56"/>
              <a:gd name="T56" fmla="*/ 0 w 517"/>
              <a:gd name="T57" fmla="*/ 31 h 56"/>
              <a:gd name="T58" fmla="*/ 0 w 517"/>
              <a:gd name="T59" fmla="*/ 34 h 56"/>
              <a:gd name="T60" fmla="*/ 12 w 517"/>
              <a:gd name="T61" fmla="*/ 43 h 56"/>
              <a:gd name="T62" fmla="*/ 79 w 517"/>
              <a:gd name="T63" fmla="*/ 52 h 56"/>
              <a:gd name="T64" fmla="*/ 264 w 517"/>
              <a:gd name="T65" fmla="*/ 52 h 56"/>
              <a:gd name="T66" fmla="*/ 277 w 517"/>
              <a:gd name="T67" fmla="*/ 52 h 56"/>
              <a:gd name="T68" fmla="*/ 428 w 517"/>
              <a:gd name="T69" fmla="*/ 45 h 56"/>
              <a:gd name="T70" fmla="*/ 433 w 517"/>
              <a:gd name="T71" fmla="*/ 44 h 56"/>
              <a:gd name="T72" fmla="*/ 458 w 517"/>
              <a:gd name="T73" fmla="*/ 40 h 56"/>
              <a:gd name="T74" fmla="*/ 480 w 517"/>
              <a:gd name="T75" fmla="*/ 38 h 56"/>
              <a:gd name="T76" fmla="*/ 517 w 517"/>
              <a:gd name="T77" fmla="*/ 32 h 56"/>
              <a:gd name="T78" fmla="*/ 466 w 517"/>
              <a:gd name="T79" fmla="*/ 30 h 56"/>
              <a:gd name="T80" fmla="*/ 451 w 517"/>
              <a:gd name="T81" fmla="*/ 29 h 56"/>
              <a:gd name="T82" fmla="*/ 448 w 517"/>
              <a:gd name="T83" fmla="*/ 28 h 56"/>
              <a:gd name="T84" fmla="*/ 451 w 517"/>
              <a:gd name="T85" fmla="*/ 27 h 56"/>
              <a:gd name="T86" fmla="*/ 451 w 517"/>
              <a:gd name="T87" fmla="*/ 29 h 56"/>
              <a:gd name="T88" fmla="*/ 463 w 517"/>
              <a:gd name="T89" fmla="*/ 29 h 56"/>
              <a:gd name="T90" fmla="*/ 462 w 517"/>
              <a:gd name="T91" fmla="*/ 29 h 56"/>
              <a:gd name="T92" fmla="*/ 461 w 517"/>
              <a:gd name="T93" fmla="*/ 27 h 56"/>
              <a:gd name="T94" fmla="*/ 460 w 517"/>
              <a:gd name="T95" fmla="*/ 29 h 56"/>
              <a:gd name="T96" fmla="*/ 456 w 517"/>
              <a:gd name="T97" fmla="*/ 28 h 56"/>
              <a:gd name="T98" fmla="*/ 457 w 517"/>
              <a:gd name="T99" fmla="*/ 26 h 56"/>
              <a:gd name="T100" fmla="*/ 459 w 517"/>
              <a:gd name="T101" fmla="*/ 27 h 56"/>
              <a:gd name="T102" fmla="*/ 462 w 517"/>
              <a:gd name="T103" fmla="*/ 23 h 56"/>
              <a:gd name="T104" fmla="*/ 463 w 517"/>
              <a:gd name="T105" fmla="*/ 29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17" h="56">
                <a:moveTo>
                  <a:pt x="466" y="30"/>
                </a:moveTo>
                <a:cubicBezTo>
                  <a:pt x="465" y="30"/>
                  <a:pt x="463" y="28"/>
                  <a:pt x="464" y="27"/>
                </a:cubicBezTo>
                <a:cubicBezTo>
                  <a:pt x="465" y="27"/>
                  <a:pt x="465" y="27"/>
                  <a:pt x="465" y="27"/>
                </a:cubicBezTo>
                <a:cubicBezTo>
                  <a:pt x="465" y="27"/>
                  <a:pt x="465" y="27"/>
                  <a:pt x="465" y="27"/>
                </a:cubicBezTo>
                <a:cubicBezTo>
                  <a:pt x="464" y="25"/>
                  <a:pt x="466" y="24"/>
                  <a:pt x="467" y="22"/>
                </a:cubicBezTo>
                <a:cubicBezTo>
                  <a:pt x="468" y="22"/>
                  <a:pt x="469" y="24"/>
                  <a:pt x="470" y="25"/>
                </a:cubicBezTo>
                <a:cubicBezTo>
                  <a:pt x="470" y="22"/>
                  <a:pt x="470" y="22"/>
                  <a:pt x="470" y="22"/>
                </a:cubicBezTo>
                <a:cubicBezTo>
                  <a:pt x="468" y="20"/>
                  <a:pt x="466" y="23"/>
                  <a:pt x="465" y="20"/>
                </a:cubicBezTo>
                <a:cubicBezTo>
                  <a:pt x="463" y="20"/>
                  <a:pt x="462" y="20"/>
                  <a:pt x="461" y="22"/>
                </a:cubicBezTo>
                <a:cubicBezTo>
                  <a:pt x="459" y="20"/>
                  <a:pt x="459" y="20"/>
                  <a:pt x="459" y="20"/>
                </a:cubicBezTo>
                <a:cubicBezTo>
                  <a:pt x="457" y="22"/>
                  <a:pt x="455" y="19"/>
                  <a:pt x="452" y="20"/>
                </a:cubicBezTo>
                <a:cubicBezTo>
                  <a:pt x="454" y="16"/>
                  <a:pt x="454" y="16"/>
                  <a:pt x="454" y="16"/>
                </a:cubicBezTo>
                <a:cubicBezTo>
                  <a:pt x="455" y="16"/>
                  <a:pt x="455" y="17"/>
                  <a:pt x="455" y="18"/>
                </a:cubicBezTo>
                <a:cubicBezTo>
                  <a:pt x="457" y="18"/>
                  <a:pt x="458" y="17"/>
                  <a:pt x="458" y="14"/>
                </a:cubicBezTo>
                <a:cubicBezTo>
                  <a:pt x="459" y="14"/>
                  <a:pt x="461" y="13"/>
                  <a:pt x="462" y="15"/>
                </a:cubicBezTo>
                <a:cubicBezTo>
                  <a:pt x="462" y="16"/>
                  <a:pt x="461" y="17"/>
                  <a:pt x="461" y="18"/>
                </a:cubicBezTo>
                <a:cubicBezTo>
                  <a:pt x="462" y="19"/>
                  <a:pt x="465" y="17"/>
                  <a:pt x="465" y="15"/>
                </a:cubicBezTo>
                <a:cubicBezTo>
                  <a:pt x="466" y="15"/>
                  <a:pt x="467" y="14"/>
                  <a:pt x="468" y="15"/>
                </a:cubicBezTo>
                <a:cubicBezTo>
                  <a:pt x="467" y="16"/>
                  <a:pt x="467" y="16"/>
                  <a:pt x="467" y="16"/>
                </a:cubicBezTo>
                <a:cubicBezTo>
                  <a:pt x="468" y="16"/>
                  <a:pt x="468" y="16"/>
                  <a:pt x="468" y="16"/>
                </a:cubicBezTo>
                <a:cubicBezTo>
                  <a:pt x="468" y="14"/>
                  <a:pt x="472" y="14"/>
                  <a:pt x="474" y="15"/>
                </a:cubicBezTo>
                <a:cubicBezTo>
                  <a:pt x="484" y="14"/>
                  <a:pt x="484" y="14"/>
                  <a:pt x="484" y="14"/>
                </a:cubicBezTo>
                <a:cubicBezTo>
                  <a:pt x="483" y="13"/>
                  <a:pt x="482" y="14"/>
                  <a:pt x="481" y="13"/>
                </a:cubicBezTo>
                <a:cubicBezTo>
                  <a:pt x="382" y="4"/>
                  <a:pt x="382" y="4"/>
                  <a:pt x="382" y="4"/>
                </a:cubicBezTo>
                <a:cubicBezTo>
                  <a:pt x="353" y="2"/>
                  <a:pt x="323" y="0"/>
                  <a:pt x="296" y="0"/>
                </a:cubicBezTo>
                <a:cubicBezTo>
                  <a:pt x="188" y="1"/>
                  <a:pt x="188" y="1"/>
                  <a:pt x="188" y="1"/>
                </a:cubicBezTo>
                <a:cubicBezTo>
                  <a:pt x="110" y="6"/>
                  <a:pt x="110" y="6"/>
                  <a:pt x="110" y="6"/>
                </a:cubicBezTo>
                <a:cubicBezTo>
                  <a:pt x="22" y="13"/>
                  <a:pt x="22" y="13"/>
                  <a:pt x="22" y="13"/>
                </a:cubicBezTo>
                <a:cubicBezTo>
                  <a:pt x="13" y="16"/>
                  <a:pt x="8" y="24"/>
                  <a:pt x="0" y="31"/>
                </a:cubicBezTo>
                <a:cubicBezTo>
                  <a:pt x="0" y="34"/>
                  <a:pt x="0" y="34"/>
                  <a:pt x="0" y="34"/>
                </a:cubicBezTo>
                <a:cubicBezTo>
                  <a:pt x="2" y="39"/>
                  <a:pt x="7" y="41"/>
                  <a:pt x="12" y="43"/>
                </a:cubicBezTo>
                <a:cubicBezTo>
                  <a:pt x="34" y="47"/>
                  <a:pt x="55" y="52"/>
                  <a:pt x="79" y="52"/>
                </a:cubicBezTo>
                <a:cubicBezTo>
                  <a:pt x="141" y="52"/>
                  <a:pt x="203" y="51"/>
                  <a:pt x="264" y="52"/>
                </a:cubicBezTo>
                <a:cubicBezTo>
                  <a:pt x="267" y="49"/>
                  <a:pt x="273" y="53"/>
                  <a:pt x="277" y="52"/>
                </a:cubicBezTo>
                <a:cubicBezTo>
                  <a:pt x="326" y="48"/>
                  <a:pt x="379" y="56"/>
                  <a:pt x="428" y="45"/>
                </a:cubicBezTo>
                <a:cubicBezTo>
                  <a:pt x="430" y="45"/>
                  <a:pt x="431" y="41"/>
                  <a:pt x="433" y="44"/>
                </a:cubicBezTo>
                <a:cubicBezTo>
                  <a:pt x="440" y="42"/>
                  <a:pt x="450" y="40"/>
                  <a:pt x="458" y="40"/>
                </a:cubicBezTo>
                <a:cubicBezTo>
                  <a:pt x="466" y="40"/>
                  <a:pt x="472" y="35"/>
                  <a:pt x="480" y="38"/>
                </a:cubicBezTo>
                <a:cubicBezTo>
                  <a:pt x="491" y="34"/>
                  <a:pt x="504" y="34"/>
                  <a:pt x="517" y="32"/>
                </a:cubicBezTo>
                <a:cubicBezTo>
                  <a:pt x="502" y="31"/>
                  <a:pt x="483" y="28"/>
                  <a:pt x="466" y="30"/>
                </a:cubicBezTo>
                <a:close/>
                <a:moveTo>
                  <a:pt x="451" y="29"/>
                </a:moveTo>
                <a:cubicBezTo>
                  <a:pt x="448" y="28"/>
                  <a:pt x="448" y="28"/>
                  <a:pt x="448" y="28"/>
                </a:cubicBezTo>
                <a:cubicBezTo>
                  <a:pt x="449" y="25"/>
                  <a:pt x="450" y="28"/>
                  <a:pt x="451" y="27"/>
                </a:cubicBezTo>
                <a:lnTo>
                  <a:pt x="451" y="29"/>
                </a:lnTo>
                <a:close/>
                <a:moveTo>
                  <a:pt x="463" y="29"/>
                </a:moveTo>
                <a:cubicBezTo>
                  <a:pt x="462" y="29"/>
                  <a:pt x="462" y="29"/>
                  <a:pt x="462" y="29"/>
                </a:cubicBezTo>
                <a:cubicBezTo>
                  <a:pt x="462" y="28"/>
                  <a:pt x="462" y="28"/>
                  <a:pt x="461" y="27"/>
                </a:cubicBezTo>
                <a:cubicBezTo>
                  <a:pt x="460" y="27"/>
                  <a:pt x="461" y="28"/>
                  <a:pt x="460" y="29"/>
                </a:cubicBezTo>
                <a:cubicBezTo>
                  <a:pt x="456" y="28"/>
                  <a:pt x="456" y="28"/>
                  <a:pt x="456" y="28"/>
                </a:cubicBezTo>
                <a:cubicBezTo>
                  <a:pt x="456" y="27"/>
                  <a:pt x="457" y="27"/>
                  <a:pt x="457" y="26"/>
                </a:cubicBezTo>
                <a:cubicBezTo>
                  <a:pt x="458" y="26"/>
                  <a:pt x="458" y="26"/>
                  <a:pt x="459" y="27"/>
                </a:cubicBezTo>
                <a:cubicBezTo>
                  <a:pt x="460" y="26"/>
                  <a:pt x="461" y="23"/>
                  <a:pt x="462" y="23"/>
                </a:cubicBezTo>
                <a:cubicBezTo>
                  <a:pt x="462" y="25"/>
                  <a:pt x="463" y="27"/>
                  <a:pt x="463" y="29"/>
                </a:cubicBezTo>
                <a:close/>
              </a:path>
            </a:pathLst>
          </a:custGeom>
          <a:solidFill>
            <a:srgbClr val="22334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642" name="Group 1641出自【趣你的PPT】(微信:qunideppt)：最优质的PPT资源库"/>
          <p:cNvGrpSpPr/>
          <p:nvPr/>
        </p:nvGrpSpPr>
        <p:grpSpPr>
          <a:xfrm>
            <a:off x="9138561" y="2336338"/>
            <a:ext cx="1106424" cy="881594"/>
            <a:chOff x="2122935" y="1609344"/>
            <a:chExt cx="1106424" cy="881594"/>
          </a:xfrm>
        </p:grpSpPr>
        <p:sp>
          <p:nvSpPr>
            <p:cNvPr id="164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03916" y="1609344"/>
              <a:ext cx="981038" cy="881594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4" name="出自【趣你的PPT】(微信:qunideppt)：最优质的PPT资源库"/>
            <p:cNvSpPr txBox="1"/>
            <p:nvPr/>
          </p:nvSpPr>
          <p:spPr>
            <a:xfrm>
              <a:off x="2122935" y="1746476"/>
              <a:ext cx="110642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叁</a:t>
              </a:r>
            </a:p>
          </p:txBody>
        </p:sp>
      </p:grpSp>
      <p:sp>
        <p:nvSpPr>
          <p:cNvPr id="3271" name="出自【趣你的PPT】(微信:qunideppt)：最优质的PPT资源库"/>
          <p:cNvSpPr txBox="1">
            <a:spLocks/>
          </p:cNvSpPr>
          <p:nvPr/>
        </p:nvSpPr>
        <p:spPr>
          <a:xfrm>
            <a:off x="8521853" y="3823338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327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371902" y="4318337"/>
            <a:ext cx="2639741" cy="887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一不小心 就学会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快来加入我们</a:t>
            </a:r>
          </a:p>
        </p:txBody>
      </p:sp>
    </p:spTree>
    <p:extLst>
      <p:ext uri="{BB962C8B-B14F-4D97-AF65-F5344CB8AC3E}">
        <p14:creationId xmlns:p14="http://schemas.microsoft.com/office/powerpoint/2010/main" val="3372701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出自【趣你的PPT】(微信:qunideppt)：最优质的PPT资源库"/>
          <p:cNvSpPr txBox="1">
            <a:spLocks/>
          </p:cNvSpPr>
          <p:nvPr/>
        </p:nvSpPr>
        <p:spPr>
          <a:xfrm>
            <a:off x="904286" y="405282"/>
            <a:ext cx="3743495" cy="62486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3600" b="1" dirty="0">
                <a:solidFill>
                  <a:srgbClr val="223347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4000" dirty="0">
              <a:solidFill>
                <a:srgbClr val="223347"/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  <p:sp>
        <p:nvSpPr>
          <p:cNvPr id="3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414486" y="3863657"/>
            <a:ext cx="2254249" cy="2994343"/>
          </a:xfrm>
          <a:custGeom>
            <a:avLst/>
            <a:gdLst>
              <a:gd name="T0" fmla="*/ 323 w 837"/>
              <a:gd name="T1" fmla="*/ 1263 h 1266"/>
              <a:gd name="T2" fmla="*/ 208 w 837"/>
              <a:gd name="T3" fmla="*/ 1259 h 1266"/>
              <a:gd name="T4" fmla="*/ 102 w 837"/>
              <a:gd name="T5" fmla="*/ 1227 h 1266"/>
              <a:gd name="T6" fmla="*/ 683 w 837"/>
              <a:gd name="T7" fmla="*/ 1215 h 1266"/>
              <a:gd name="T8" fmla="*/ 558 w 837"/>
              <a:gd name="T9" fmla="*/ 1191 h 1266"/>
              <a:gd name="T10" fmla="*/ 146 w 837"/>
              <a:gd name="T11" fmla="*/ 1171 h 1266"/>
              <a:gd name="T12" fmla="*/ 767 w 837"/>
              <a:gd name="T13" fmla="*/ 1145 h 1266"/>
              <a:gd name="T14" fmla="*/ 740 w 837"/>
              <a:gd name="T15" fmla="*/ 1111 h 1266"/>
              <a:gd name="T16" fmla="*/ 723 w 837"/>
              <a:gd name="T17" fmla="*/ 1128 h 1266"/>
              <a:gd name="T18" fmla="*/ 29 w 837"/>
              <a:gd name="T19" fmla="*/ 1102 h 1266"/>
              <a:gd name="T20" fmla="*/ 324 w 837"/>
              <a:gd name="T21" fmla="*/ 1104 h 1266"/>
              <a:gd name="T22" fmla="*/ 264 w 837"/>
              <a:gd name="T23" fmla="*/ 1086 h 1266"/>
              <a:gd name="T24" fmla="*/ 694 w 837"/>
              <a:gd name="T25" fmla="*/ 1078 h 1266"/>
              <a:gd name="T26" fmla="*/ 531 w 837"/>
              <a:gd name="T27" fmla="*/ 964 h 1266"/>
              <a:gd name="T28" fmla="*/ 507 w 837"/>
              <a:gd name="T29" fmla="*/ 1051 h 1266"/>
              <a:gd name="T30" fmla="*/ 753 w 837"/>
              <a:gd name="T31" fmla="*/ 1046 h 1266"/>
              <a:gd name="T32" fmla="*/ 259 w 837"/>
              <a:gd name="T33" fmla="*/ 1041 h 1266"/>
              <a:gd name="T34" fmla="*/ 524 w 837"/>
              <a:gd name="T35" fmla="*/ 1006 h 1266"/>
              <a:gd name="T36" fmla="*/ 588 w 837"/>
              <a:gd name="T37" fmla="*/ 1019 h 1266"/>
              <a:gd name="T38" fmla="*/ 254 w 837"/>
              <a:gd name="T39" fmla="*/ 1003 h 1266"/>
              <a:gd name="T40" fmla="*/ 184 w 837"/>
              <a:gd name="T41" fmla="*/ 987 h 1266"/>
              <a:gd name="T42" fmla="*/ 700 w 837"/>
              <a:gd name="T43" fmla="*/ 970 h 1266"/>
              <a:gd name="T44" fmla="*/ 312 w 837"/>
              <a:gd name="T45" fmla="*/ 963 h 1266"/>
              <a:gd name="T46" fmla="*/ 368 w 837"/>
              <a:gd name="T47" fmla="*/ 948 h 1266"/>
              <a:gd name="T48" fmla="*/ 290 w 837"/>
              <a:gd name="T49" fmla="*/ 927 h 1266"/>
              <a:gd name="T50" fmla="*/ 626 w 837"/>
              <a:gd name="T51" fmla="*/ 899 h 1266"/>
              <a:gd name="T52" fmla="*/ 206 w 837"/>
              <a:gd name="T53" fmla="*/ 805 h 1266"/>
              <a:gd name="T54" fmla="*/ 402 w 837"/>
              <a:gd name="T55" fmla="*/ 736 h 1266"/>
              <a:gd name="T56" fmla="*/ 178 w 837"/>
              <a:gd name="T57" fmla="*/ 769 h 1266"/>
              <a:gd name="T58" fmla="*/ 271 w 837"/>
              <a:gd name="T59" fmla="*/ 871 h 1266"/>
              <a:gd name="T60" fmla="*/ 686 w 837"/>
              <a:gd name="T61" fmla="*/ 742 h 1266"/>
              <a:gd name="T62" fmla="*/ 706 w 837"/>
              <a:gd name="T63" fmla="*/ 454 h 1266"/>
              <a:gd name="T64" fmla="*/ 795 w 837"/>
              <a:gd name="T65" fmla="*/ 661 h 1266"/>
              <a:gd name="T66" fmla="*/ 178 w 837"/>
              <a:gd name="T67" fmla="*/ 715 h 1266"/>
              <a:gd name="T68" fmla="*/ 645 w 837"/>
              <a:gd name="T69" fmla="*/ 696 h 1266"/>
              <a:gd name="T70" fmla="*/ 345 w 837"/>
              <a:gd name="T71" fmla="*/ 649 h 1266"/>
              <a:gd name="T72" fmla="*/ 393 w 837"/>
              <a:gd name="T73" fmla="*/ 649 h 1266"/>
              <a:gd name="T74" fmla="*/ 700 w 837"/>
              <a:gd name="T75" fmla="*/ 626 h 1266"/>
              <a:gd name="T76" fmla="*/ 375 w 837"/>
              <a:gd name="T77" fmla="*/ 610 h 1266"/>
              <a:gd name="T78" fmla="*/ 432 w 837"/>
              <a:gd name="T79" fmla="*/ 576 h 1266"/>
              <a:gd name="T80" fmla="*/ 201 w 837"/>
              <a:gd name="T81" fmla="*/ 513 h 1266"/>
              <a:gd name="T82" fmla="*/ 496 w 837"/>
              <a:gd name="T83" fmla="*/ 532 h 1266"/>
              <a:gd name="T84" fmla="*/ 128 w 837"/>
              <a:gd name="T85" fmla="*/ 449 h 1266"/>
              <a:gd name="T86" fmla="*/ 461 w 837"/>
              <a:gd name="T87" fmla="*/ 421 h 1266"/>
              <a:gd name="T88" fmla="*/ 98 w 837"/>
              <a:gd name="T89" fmla="*/ 379 h 1266"/>
              <a:gd name="T90" fmla="*/ 398 w 837"/>
              <a:gd name="T91" fmla="*/ 751 h 1266"/>
              <a:gd name="T92" fmla="*/ 281 w 837"/>
              <a:gd name="T93" fmla="*/ 649 h 1266"/>
              <a:gd name="T94" fmla="*/ 209 w 837"/>
              <a:gd name="T95" fmla="*/ 464 h 1266"/>
              <a:gd name="T96" fmla="*/ 94 w 837"/>
              <a:gd name="T97" fmla="*/ 354 h 1266"/>
              <a:gd name="T98" fmla="*/ 151 w 837"/>
              <a:gd name="T99" fmla="*/ 163 h 1266"/>
              <a:gd name="T100" fmla="*/ 330 w 837"/>
              <a:gd name="T101" fmla="*/ 22 h 1266"/>
              <a:gd name="T102" fmla="*/ 437 w 837"/>
              <a:gd name="T103" fmla="*/ 268 h 1266"/>
              <a:gd name="T104" fmla="*/ 456 w 837"/>
              <a:gd name="T105" fmla="*/ 553 h 1266"/>
              <a:gd name="T106" fmla="*/ 635 w 837"/>
              <a:gd name="T107" fmla="*/ 797 h 1266"/>
              <a:gd name="T108" fmla="*/ 266 w 837"/>
              <a:gd name="T109" fmla="*/ 345 h 1266"/>
              <a:gd name="T110" fmla="*/ 106 w 837"/>
              <a:gd name="T111" fmla="*/ 272 h 1266"/>
              <a:gd name="T112" fmla="*/ 71 w 837"/>
              <a:gd name="T113" fmla="*/ 206 h 1266"/>
              <a:gd name="T114" fmla="*/ 409 w 837"/>
              <a:gd name="T115" fmla="*/ 202 h 1266"/>
              <a:gd name="T116" fmla="*/ 293 w 837"/>
              <a:gd name="T117" fmla="*/ 184 h 1266"/>
              <a:gd name="T118" fmla="*/ 155 w 837"/>
              <a:gd name="T119" fmla="*/ 160 h 1266"/>
              <a:gd name="T120" fmla="*/ 222 w 837"/>
              <a:gd name="T121" fmla="*/ 117 h 1266"/>
              <a:gd name="T122" fmla="*/ 202 w 837"/>
              <a:gd name="T123" fmla="*/ 89 h 1266"/>
              <a:gd name="T124" fmla="*/ 363 w 837"/>
              <a:gd name="T125" fmla="*/ 58 h 1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37" h="1266">
                <a:moveTo>
                  <a:pt x="690" y="1264"/>
                </a:moveTo>
                <a:cubicBezTo>
                  <a:pt x="685" y="1263"/>
                  <a:pt x="681" y="1266"/>
                  <a:pt x="680" y="1260"/>
                </a:cubicBezTo>
                <a:cubicBezTo>
                  <a:pt x="679" y="1260"/>
                  <a:pt x="679" y="1260"/>
                  <a:pt x="679" y="1261"/>
                </a:cubicBezTo>
                <a:cubicBezTo>
                  <a:pt x="672" y="1261"/>
                  <a:pt x="686" y="1237"/>
                  <a:pt x="683" y="1233"/>
                </a:cubicBezTo>
                <a:cubicBezTo>
                  <a:pt x="682" y="1225"/>
                  <a:pt x="681" y="1229"/>
                  <a:pt x="688" y="1227"/>
                </a:cubicBezTo>
                <a:cubicBezTo>
                  <a:pt x="690" y="1225"/>
                  <a:pt x="695" y="1215"/>
                  <a:pt x="694" y="1222"/>
                </a:cubicBezTo>
                <a:cubicBezTo>
                  <a:pt x="691" y="1222"/>
                  <a:pt x="691" y="1231"/>
                  <a:pt x="690" y="1233"/>
                </a:cubicBezTo>
                <a:cubicBezTo>
                  <a:pt x="686" y="1236"/>
                  <a:pt x="681" y="1247"/>
                  <a:pt x="681" y="1252"/>
                </a:cubicBezTo>
                <a:cubicBezTo>
                  <a:pt x="686" y="1255"/>
                  <a:pt x="679" y="1259"/>
                  <a:pt x="681" y="1259"/>
                </a:cubicBezTo>
                <a:cubicBezTo>
                  <a:pt x="682" y="1257"/>
                  <a:pt x="684" y="1256"/>
                  <a:pt x="686" y="1254"/>
                </a:cubicBezTo>
                <a:cubicBezTo>
                  <a:pt x="694" y="1253"/>
                  <a:pt x="695" y="1236"/>
                  <a:pt x="698" y="1237"/>
                </a:cubicBezTo>
                <a:cubicBezTo>
                  <a:pt x="698" y="1238"/>
                  <a:pt x="698" y="1240"/>
                  <a:pt x="699" y="1241"/>
                </a:cubicBezTo>
                <a:cubicBezTo>
                  <a:pt x="707" y="1237"/>
                  <a:pt x="714" y="1223"/>
                  <a:pt x="725" y="1223"/>
                </a:cubicBezTo>
                <a:cubicBezTo>
                  <a:pt x="717" y="1226"/>
                  <a:pt x="694" y="1247"/>
                  <a:pt x="696" y="1255"/>
                </a:cubicBezTo>
                <a:cubicBezTo>
                  <a:pt x="700" y="1254"/>
                  <a:pt x="726" y="1234"/>
                  <a:pt x="728" y="1237"/>
                </a:cubicBezTo>
                <a:cubicBezTo>
                  <a:pt x="718" y="1241"/>
                  <a:pt x="704" y="1252"/>
                  <a:pt x="696" y="1259"/>
                </a:cubicBezTo>
                <a:cubicBezTo>
                  <a:pt x="695" y="1262"/>
                  <a:pt x="693" y="1264"/>
                  <a:pt x="690" y="1264"/>
                </a:cubicBezTo>
                <a:close/>
                <a:moveTo>
                  <a:pt x="660" y="1264"/>
                </a:moveTo>
                <a:cubicBezTo>
                  <a:pt x="657" y="1261"/>
                  <a:pt x="661" y="1255"/>
                  <a:pt x="662" y="1251"/>
                </a:cubicBezTo>
                <a:cubicBezTo>
                  <a:pt x="667" y="1242"/>
                  <a:pt x="672" y="1229"/>
                  <a:pt x="674" y="1219"/>
                </a:cubicBezTo>
                <a:cubicBezTo>
                  <a:pt x="678" y="1217"/>
                  <a:pt x="679" y="1225"/>
                  <a:pt x="681" y="1216"/>
                </a:cubicBezTo>
                <a:cubicBezTo>
                  <a:pt x="684" y="1222"/>
                  <a:pt x="681" y="1232"/>
                  <a:pt x="675" y="1234"/>
                </a:cubicBezTo>
                <a:cubicBezTo>
                  <a:pt x="666" y="1231"/>
                  <a:pt x="669" y="1261"/>
                  <a:pt x="660" y="1264"/>
                </a:cubicBezTo>
                <a:close/>
                <a:moveTo>
                  <a:pt x="704" y="1264"/>
                </a:moveTo>
                <a:cubicBezTo>
                  <a:pt x="702" y="1263"/>
                  <a:pt x="707" y="1253"/>
                  <a:pt x="709" y="1253"/>
                </a:cubicBezTo>
                <a:cubicBezTo>
                  <a:pt x="708" y="1264"/>
                  <a:pt x="712" y="1252"/>
                  <a:pt x="715" y="1253"/>
                </a:cubicBezTo>
                <a:cubicBezTo>
                  <a:pt x="712" y="1260"/>
                  <a:pt x="712" y="1262"/>
                  <a:pt x="704" y="1264"/>
                </a:cubicBezTo>
                <a:close/>
                <a:moveTo>
                  <a:pt x="237" y="1263"/>
                </a:moveTo>
                <a:cubicBezTo>
                  <a:pt x="228" y="1261"/>
                  <a:pt x="236" y="1245"/>
                  <a:pt x="236" y="1237"/>
                </a:cubicBezTo>
                <a:cubicBezTo>
                  <a:pt x="237" y="1234"/>
                  <a:pt x="240" y="1231"/>
                  <a:pt x="241" y="1228"/>
                </a:cubicBezTo>
                <a:cubicBezTo>
                  <a:pt x="244" y="1227"/>
                  <a:pt x="243" y="1212"/>
                  <a:pt x="244" y="1209"/>
                </a:cubicBezTo>
                <a:cubicBezTo>
                  <a:pt x="245" y="1209"/>
                  <a:pt x="244" y="1210"/>
                  <a:pt x="246" y="1212"/>
                </a:cubicBezTo>
                <a:cubicBezTo>
                  <a:pt x="249" y="1206"/>
                  <a:pt x="251" y="1201"/>
                  <a:pt x="254" y="1196"/>
                </a:cubicBezTo>
                <a:cubicBezTo>
                  <a:pt x="254" y="1199"/>
                  <a:pt x="251" y="1212"/>
                  <a:pt x="256" y="1212"/>
                </a:cubicBezTo>
                <a:cubicBezTo>
                  <a:pt x="258" y="1209"/>
                  <a:pt x="259" y="1211"/>
                  <a:pt x="261" y="1207"/>
                </a:cubicBezTo>
                <a:cubicBezTo>
                  <a:pt x="261" y="1210"/>
                  <a:pt x="260" y="1214"/>
                  <a:pt x="258" y="1218"/>
                </a:cubicBezTo>
                <a:cubicBezTo>
                  <a:pt x="259" y="1224"/>
                  <a:pt x="269" y="1242"/>
                  <a:pt x="260" y="1242"/>
                </a:cubicBezTo>
                <a:cubicBezTo>
                  <a:pt x="260" y="1239"/>
                  <a:pt x="258" y="1238"/>
                  <a:pt x="257" y="1237"/>
                </a:cubicBezTo>
                <a:cubicBezTo>
                  <a:pt x="254" y="1233"/>
                  <a:pt x="256" y="1230"/>
                  <a:pt x="254" y="1228"/>
                </a:cubicBezTo>
                <a:cubicBezTo>
                  <a:pt x="251" y="1228"/>
                  <a:pt x="248" y="1252"/>
                  <a:pt x="245" y="1256"/>
                </a:cubicBezTo>
                <a:cubicBezTo>
                  <a:pt x="241" y="1258"/>
                  <a:pt x="242" y="1262"/>
                  <a:pt x="237" y="1263"/>
                </a:cubicBezTo>
                <a:close/>
                <a:moveTo>
                  <a:pt x="313" y="1263"/>
                </a:moveTo>
                <a:cubicBezTo>
                  <a:pt x="311" y="1263"/>
                  <a:pt x="311" y="1242"/>
                  <a:pt x="311" y="1240"/>
                </a:cubicBezTo>
                <a:cubicBezTo>
                  <a:pt x="308" y="1235"/>
                  <a:pt x="309" y="1221"/>
                  <a:pt x="311" y="1231"/>
                </a:cubicBezTo>
                <a:cubicBezTo>
                  <a:pt x="313" y="1233"/>
                  <a:pt x="316" y="1236"/>
                  <a:pt x="312" y="1239"/>
                </a:cubicBezTo>
                <a:cubicBezTo>
                  <a:pt x="312" y="1244"/>
                  <a:pt x="313" y="1251"/>
                  <a:pt x="315" y="1257"/>
                </a:cubicBezTo>
                <a:cubicBezTo>
                  <a:pt x="319" y="1263"/>
                  <a:pt x="319" y="1263"/>
                  <a:pt x="313" y="1263"/>
                </a:cubicBezTo>
                <a:close/>
                <a:moveTo>
                  <a:pt x="323" y="1263"/>
                </a:moveTo>
                <a:cubicBezTo>
                  <a:pt x="320" y="1262"/>
                  <a:pt x="320" y="1243"/>
                  <a:pt x="321" y="1240"/>
                </a:cubicBezTo>
                <a:cubicBezTo>
                  <a:pt x="318" y="1236"/>
                  <a:pt x="318" y="1235"/>
                  <a:pt x="321" y="1231"/>
                </a:cubicBezTo>
                <a:cubicBezTo>
                  <a:pt x="328" y="1229"/>
                  <a:pt x="323" y="1192"/>
                  <a:pt x="332" y="1192"/>
                </a:cubicBezTo>
                <a:cubicBezTo>
                  <a:pt x="331" y="1205"/>
                  <a:pt x="327" y="1216"/>
                  <a:pt x="327" y="1230"/>
                </a:cubicBezTo>
                <a:cubicBezTo>
                  <a:pt x="328" y="1232"/>
                  <a:pt x="330" y="1233"/>
                  <a:pt x="331" y="1236"/>
                </a:cubicBezTo>
                <a:cubicBezTo>
                  <a:pt x="323" y="1244"/>
                  <a:pt x="332" y="1243"/>
                  <a:pt x="332" y="1250"/>
                </a:cubicBezTo>
                <a:cubicBezTo>
                  <a:pt x="326" y="1255"/>
                  <a:pt x="328" y="1257"/>
                  <a:pt x="328" y="1263"/>
                </a:cubicBezTo>
                <a:cubicBezTo>
                  <a:pt x="326" y="1263"/>
                  <a:pt x="324" y="1263"/>
                  <a:pt x="323" y="1263"/>
                </a:cubicBezTo>
                <a:close/>
                <a:moveTo>
                  <a:pt x="341" y="1263"/>
                </a:moveTo>
                <a:cubicBezTo>
                  <a:pt x="341" y="1263"/>
                  <a:pt x="341" y="1263"/>
                  <a:pt x="341" y="1263"/>
                </a:cubicBezTo>
                <a:cubicBezTo>
                  <a:pt x="342" y="1255"/>
                  <a:pt x="358" y="1224"/>
                  <a:pt x="369" y="1224"/>
                </a:cubicBezTo>
                <a:cubicBezTo>
                  <a:pt x="369" y="1226"/>
                  <a:pt x="362" y="1232"/>
                  <a:pt x="361" y="1236"/>
                </a:cubicBezTo>
                <a:cubicBezTo>
                  <a:pt x="355" y="1238"/>
                  <a:pt x="361" y="1246"/>
                  <a:pt x="352" y="1249"/>
                </a:cubicBezTo>
                <a:cubicBezTo>
                  <a:pt x="347" y="1255"/>
                  <a:pt x="348" y="1262"/>
                  <a:pt x="341" y="1263"/>
                </a:cubicBezTo>
                <a:close/>
                <a:moveTo>
                  <a:pt x="367" y="1263"/>
                </a:moveTo>
                <a:cubicBezTo>
                  <a:pt x="365" y="1262"/>
                  <a:pt x="367" y="1257"/>
                  <a:pt x="367" y="1256"/>
                </a:cubicBezTo>
                <a:cubicBezTo>
                  <a:pt x="364" y="1252"/>
                  <a:pt x="363" y="1240"/>
                  <a:pt x="366" y="1236"/>
                </a:cubicBezTo>
                <a:cubicBezTo>
                  <a:pt x="383" y="1234"/>
                  <a:pt x="369" y="1249"/>
                  <a:pt x="381" y="1255"/>
                </a:cubicBezTo>
                <a:cubicBezTo>
                  <a:pt x="378" y="1258"/>
                  <a:pt x="377" y="1263"/>
                  <a:pt x="372" y="1259"/>
                </a:cubicBezTo>
                <a:cubicBezTo>
                  <a:pt x="368" y="1259"/>
                  <a:pt x="370" y="1262"/>
                  <a:pt x="367" y="1263"/>
                </a:cubicBezTo>
                <a:close/>
                <a:moveTo>
                  <a:pt x="802" y="1263"/>
                </a:moveTo>
                <a:cubicBezTo>
                  <a:pt x="800" y="1260"/>
                  <a:pt x="803" y="1256"/>
                  <a:pt x="802" y="1254"/>
                </a:cubicBezTo>
                <a:cubicBezTo>
                  <a:pt x="799" y="1252"/>
                  <a:pt x="801" y="1256"/>
                  <a:pt x="799" y="1257"/>
                </a:cubicBezTo>
                <a:cubicBezTo>
                  <a:pt x="798" y="1256"/>
                  <a:pt x="799" y="1249"/>
                  <a:pt x="799" y="1247"/>
                </a:cubicBezTo>
                <a:cubicBezTo>
                  <a:pt x="802" y="1247"/>
                  <a:pt x="802" y="1251"/>
                  <a:pt x="807" y="1247"/>
                </a:cubicBezTo>
                <a:cubicBezTo>
                  <a:pt x="810" y="1237"/>
                  <a:pt x="818" y="1255"/>
                  <a:pt x="809" y="1252"/>
                </a:cubicBezTo>
                <a:cubicBezTo>
                  <a:pt x="814" y="1248"/>
                  <a:pt x="807" y="1247"/>
                  <a:pt x="807" y="1252"/>
                </a:cubicBezTo>
                <a:cubicBezTo>
                  <a:pt x="799" y="1257"/>
                  <a:pt x="811" y="1258"/>
                  <a:pt x="811" y="1258"/>
                </a:cubicBezTo>
                <a:cubicBezTo>
                  <a:pt x="806" y="1258"/>
                  <a:pt x="806" y="1262"/>
                  <a:pt x="802" y="1263"/>
                </a:cubicBezTo>
                <a:close/>
                <a:moveTo>
                  <a:pt x="826" y="1263"/>
                </a:moveTo>
                <a:cubicBezTo>
                  <a:pt x="820" y="1261"/>
                  <a:pt x="830" y="1255"/>
                  <a:pt x="830" y="1263"/>
                </a:cubicBezTo>
                <a:cubicBezTo>
                  <a:pt x="829" y="1263"/>
                  <a:pt x="827" y="1263"/>
                  <a:pt x="826" y="1263"/>
                </a:cubicBezTo>
                <a:close/>
                <a:moveTo>
                  <a:pt x="212" y="1263"/>
                </a:moveTo>
                <a:cubicBezTo>
                  <a:pt x="208" y="1260"/>
                  <a:pt x="215" y="1251"/>
                  <a:pt x="215" y="1259"/>
                </a:cubicBezTo>
                <a:cubicBezTo>
                  <a:pt x="214" y="1260"/>
                  <a:pt x="213" y="1261"/>
                  <a:pt x="212" y="1263"/>
                </a:cubicBezTo>
                <a:close/>
                <a:moveTo>
                  <a:pt x="820" y="1262"/>
                </a:moveTo>
                <a:cubicBezTo>
                  <a:pt x="816" y="1261"/>
                  <a:pt x="819" y="1257"/>
                  <a:pt x="821" y="1262"/>
                </a:cubicBezTo>
                <a:cubicBezTo>
                  <a:pt x="820" y="1262"/>
                  <a:pt x="820" y="1262"/>
                  <a:pt x="820" y="1262"/>
                </a:cubicBezTo>
                <a:close/>
                <a:moveTo>
                  <a:pt x="687" y="1262"/>
                </a:moveTo>
                <a:cubicBezTo>
                  <a:pt x="687" y="1259"/>
                  <a:pt x="689" y="1257"/>
                  <a:pt x="691" y="1256"/>
                </a:cubicBezTo>
                <a:cubicBezTo>
                  <a:pt x="695" y="1256"/>
                  <a:pt x="689" y="1261"/>
                  <a:pt x="687" y="1262"/>
                </a:cubicBezTo>
                <a:close/>
                <a:moveTo>
                  <a:pt x="337" y="1261"/>
                </a:moveTo>
                <a:cubicBezTo>
                  <a:pt x="336" y="1260"/>
                  <a:pt x="335" y="1257"/>
                  <a:pt x="338" y="1257"/>
                </a:cubicBezTo>
                <a:cubicBezTo>
                  <a:pt x="337" y="1261"/>
                  <a:pt x="337" y="1261"/>
                  <a:pt x="337" y="1261"/>
                </a:cubicBezTo>
                <a:close/>
                <a:moveTo>
                  <a:pt x="812" y="1260"/>
                </a:moveTo>
                <a:cubicBezTo>
                  <a:pt x="810" y="1259"/>
                  <a:pt x="811" y="1259"/>
                  <a:pt x="812" y="1259"/>
                </a:cubicBezTo>
                <a:cubicBezTo>
                  <a:pt x="812" y="1260"/>
                  <a:pt x="812" y="1260"/>
                  <a:pt x="812" y="1260"/>
                </a:cubicBezTo>
                <a:close/>
                <a:moveTo>
                  <a:pt x="208" y="1259"/>
                </a:moveTo>
                <a:cubicBezTo>
                  <a:pt x="207" y="1258"/>
                  <a:pt x="199" y="1232"/>
                  <a:pt x="197" y="1244"/>
                </a:cubicBezTo>
                <a:cubicBezTo>
                  <a:pt x="193" y="1244"/>
                  <a:pt x="188" y="1244"/>
                  <a:pt x="185" y="1244"/>
                </a:cubicBezTo>
                <a:cubicBezTo>
                  <a:pt x="182" y="1239"/>
                  <a:pt x="192" y="1188"/>
                  <a:pt x="192" y="1188"/>
                </a:cubicBezTo>
                <a:cubicBezTo>
                  <a:pt x="193" y="1190"/>
                  <a:pt x="190" y="1223"/>
                  <a:pt x="190" y="1226"/>
                </a:cubicBezTo>
                <a:cubicBezTo>
                  <a:pt x="195" y="1249"/>
                  <a:pt x="203" y="1222"/>
                  <a:pt x="198" y="1215"/>
                </a:cubicBezTo>
                <a:cubicBezTo>
                  <a:pt x="197" y="1211"/>
                  <a:pt x="195" y="1198"/>
                  <a:pt x="197" y="1196"/>
                </a:cubicBezTo>
                <a:cubicBezTo>
                  <a:pt x="199" y="1199"/>
                  <a:pt x="199" y="1208"/>
                  <a:pt x="201" y="1214"/>
                </a:cubicBezTo>
                <a:cubicBezTo>
                  <a:pt x="202" y="1227"/>
                  <a:pt x="202" y="1204"/>
                  <a:pt x="206" y="1206"/>
                </a:cubicBezTo>
                <a:cubicBezTo>
                  <a:pt x="207" y="1213"/>
                  <a:pt x="202" y="1220"/>
                  <a:pt x="205" y="1226"/>
                </a:cubicBezTo>
                <a:cubicBezTo>
                  <a:pt x="207" y="1216"/>
                  <a:pt x="211" y="1228"/>
                  <a:pt x="209" y="1233"/>
                </a:cubicBezTo>
                <a:cubicBezTo>
                  <a:pt x="198" y="1234"/>
                  <a:pt x="213" y="1254"/>
                  <a:pt x="208" y="1259"/>
                </a:cubicBezTo>
                <a:close/>
                <a:moveTo>
                  <a:pt x="281" y="1248"/>
                </a:moveTo>
                <a:cubicBezTo>
                  <a:pt x="281" y="1246"/>
                  <a:pt x="280" y="1245"/>
                  <a:pt x="281" y="1244"/>
                </a:cubicBezTo>
                <a:cubicBezTo>
                  <a:pt x="283" y="1246"/>
                  <a:pt x="284" y="1248"/>
                  <a:pt x="281" y="1248"/>
                </a:cubicBezTo>
                <a:close/>
                <a:moveTo>
                  <a:pt x="801" y="1247"/>
                </a:moveTo>
                <a:cubicBezTo>
                  <a:pt x="799" y="1244"/>
                  <a:pt x="806" y="1244"/>
                  <a:pt x="804" y="1247"/>
                </a:cubicBezTo>
                <a:cubicBezTo>
                  <a:pt x="803" y="1247"/>
                  <a:pt x="802" y="1247"/>
                  <a:pt x="801" y="1247"/>
                </a:cubicBezTo>
                <a:close/>
                <a:moveTo>
                  <a:pt x="243" y="1243"/>
                </a:moveTo>
                <a:cubicBezTo>
                  <a:pt x="240" y="1239"/>
                  <a:pt x="242" y="1235"/>
                  <a:pt x="244" y="1231"/>
                </a:cubicBezTo>
                <a:cubicBezTo>
                  <a:pt x="243" y="1228"/>
                  <a:pt x="242" y="1225"/>
                  <a:pt x="246" y="1225"/>
                </a:cubicBezTo>
                <a:cubicBezTo>
                  <a:pt x="247" y="1221"/>
                  <a:pt x="249" y="1208"/>
                  <a:pt x="251" y="1207"/>
                </a:cubicBezTo>
                <a:cubicBezTo>
                  <a:pt x="252" y="1208"/>
                  <a:pt x="252" y="1215"/>
                  <a:pt x="253" y="1218"/>
                </a:cubicBezTo>
                <a:cubicBezTo>
                  <a:pt x="252" y="1229"/>
                  <a:pt x="248" y="1234"/>
                  <a:pt x="243" y="1243"/>
                </a:cubicBezTo>
                <a:close/>
                <a:moveTo>
                  <a:pt x="225" y="1243"/>
                </a:moveTo>
                <a:cubicBezTo>
                  <a:pt x="223" y="1242"/>
                  <a:pt x="221" y="1221"/>
                  <a:pt x="226" y="1221"/>
                </a:cubicBezTo>
                <a:cubicBezTo>
                  <a:pt x="227" y="1225"/>
                  <a:pt x="231" y="1240"/>
                  <a:pt x="225" y="1243"/>
                </a:cubicBezTo>
                <a:close/>
                <a:moveTo>
                  <a:pt x="652" y="1239"/>
                </a:moveTo>
                <a:cubicBezTo>
                  <a:pt x="646" y="1237"/>
                  <a:pt x="645" y="1239"/>
                  <a:pt x="639" y="1236"/>
                </a:cubicBezTo>
                <a:cubicBezTo>
                  <a:pt x="644" y="1231"/>
                  <a:pt x="646" y="1223"/>
                  <a:pt x="647" y="1216"/>
                </a:cubicBezTo>
                <a:cubicBezTo>
                  <a:pt x="646" y="1187"/>
                  <a:pt x="650" y="1221"/>
                  <a:pt x="656" y="1207"/>
                </a:cubicBezTo>
                <a:cubicBezTo>
                  <a:pt x="658" y="1207"/>
                  <a:pt x="656" y="1223"/>
                  <a:pt x="659" y="1226"/>
                </a:cubicBezTo>
                <a:cubicBezTo>
                  <a:pt x="659" y="1227"/>
                  <a:pt x="653" y="1239"/>
                  <a:pt x="652" y="1239"/>
                </a:cubicBezTo>
                <a:close/>
                <a:moveTo>
                  <a:pt x="346" y="1237"/>
                </a:moveTo>
                <a:cubicBezTo>
                  <a:pt x="343" y="1234"/>
                  <a:pt x="343" y="1226"/>
                  <a:pt x="344" y="1221"/>
                </a:cubicBezTo>
                <a:cubicBezTo>
                  <a:pt x="338" y="1214"/>
                  <a:pt x="339" y="1214"/>
                  <a:pt x="343" y="1207"/>
                </a:cubicBezTo>
                <a:cubicBezTo>
                  <a:pt x="351" y="1206"/>
                  <a:pt x="347" y="1194"/>
                  <a:pt x="350" y="1194"/>
                </a:cubicBezTo>
                <a:cubicBezTo>
                  <a:pt x="351" y="1198"/>
                  <a:pt x="349" y="1202"/>
                  <a:pt x="350" y="1205"/>
                </a:cubicBezTo>
                <a:cubicBezTo>
                  <a:pt x="359" y="1210"/>
                  <a:pt x="341" y="1215"/>
                  <a:pt x="357" y="1223"/>
                </a:cubicBezTo>
                <a:cubicBezTo>
                  <a:pt x="357" y="1228"/>
                  <a:pt x="348" y="1226"/>
                  <a:pt x="348" y="1236"/>
                </a:cubicBezTo>
                <a:cubicBezTo>
                  <a:pt x="346" y="1237"/>
                  <a:pt x="346" y="1237"/>
                  <a:pt x="346" y="1237"/>
                </a:cubicBezTo>
                <a:close/>
                <a:moveTo>
                  <a:pt x="278" y="1237"/>
                </a:moveTo>
                <a:cubicBezTo>
                  <a:pt x="277" y="1236"/>
                  <a:pt x="271" y="1227"/>
                  <a:pt x="277" y="1228"/>
                </a:cubicBezTo>
                <a:cubicBezTo>
                  <a:pt x="278" y="1230"/>
                  <a:pt x="280" y="1236"/>
                  <a:pt x="278" y="1237"/>
                </a:cubicBezTo>
                <a:close/>
                <a:moveTo>
                  <a:pt x="638" y="1235"/>
                </a:moveTo>
                <a:cubicBezTo>
                  <a:pt x="638" y="1233"/>
                  <a:pt x="639" y="1233"/>
                  <a:pt x="639" y="1235"/>
                </a:cubicBezTo>
                <a:cubicBezTo>
                  <a:pt x="639" y="1235"/>
                  <a:pt x="638" y="1235"/>
                  <a:pt x="638" y="1235"/>
                </a:cubicBezTo>
                <a:close/>
                <a:moveTo>
                  <a:pt x="105" y="1233"/>
                </a:moveTo>
                <a:cubicBezTo>
                  <a:pt x="101" y="1231"/>
                  <a:pt x="102" y="1232"/>
                  <a:pt x="102" y="1227"/>
                </a:cubicBezTo>
                <a:cubicBezTo>
                  <a:pt x="98" y="1225"/>
                  <a:pt x="94" y="1223"/>
                  <a:pt x="101" y="1222"/>
                </a:cubicBezTo>
                <a:cubicBezTo>
                  <a:pt x="103" y="1219"/>
                  <a:pt x="107" y="1217"/>
                  <a:pt x="106" y="1214"/>
                </a:cubicBezTo>
                <a:cubicBezTo>
                  <a:pt x="105" y="1214"/>
                  <a:pt x="104" y="1213"/>
                  <a:pt x="104" y="1215"/>
                </a:cubicBezTo>
                <a:cubicBezTo>
                  <a:pt x="104" y="1213"/>
                  <a:pt x="88" y="1209"/>
                  <a:pt x="100" y="1204"/>
                </a:cubicBezTo>
                <a:cubicBezTo>
                  <a:pt x="100" y="1198"/>
                  <a:pt x="100" y="1193"/>
                  <a:pt x="101" y="1186"/>
                </a:cubicBezTo>
                <a:cubicBezTo>
                  <a:pt x="97" y="1180"/>
                  <a:pt x="102" y="1181"/>
                  <a:pt x="104" y="1175"/>
                </a:cubicBezTo>
                <a:cubicBezTo>
                  <a:pt x="105" y="1179"/>
                  <a:pt x="109" y="1180"/>
                  <a:pt x="109" y="1183"/>
                </a:cubicBezTo>
                <a:cubicBezTo>
                  <a:pt x="102" y="1189"/>
                  <a:pt x="122" y="1191"/>
                  <a:pt x="126" y="1186"/>
                </a:cubicBezTo>
                <a:cubicBezTo>
                  <a:pt x="126" y="1178"/>
                  <a:pt x="129" y="1190"/>
                  <a:pt x="131" y="1186"/>
                </a:cubicBezTo>
                <a:cubicBezTo>
                  <a:pt x="132" y="1186"/>
                  <a:pt x="131" y="1186"/>
                  <a:pt x="131" y="1187"/>
                </a:cubicBezTo>
                <a:cubicBezTo>
                  <a:pt x="123" y="1190"/>
                  <a:pt x="116" y="1200"/>
                  <a:pt x="116" y="1208"/>
                </a:cubicBezTo>
                <a:cubicBezTo>
                  <a:pt x="111" y="1212"/>
                  <a:pt x="115" y="1210"/>
                  <a:pt x="119" y="1213"/>
                </a:cubicBezTo>
                <a:cubicBezTo>
                  <a:pt x="119" y="1207"/>
                  <a:pt x="115" y="1207"/>
                  <a:pt x="125" y="1209"/>
                </a:cubicBezTo>
                <a:cubicBezTo>
                  <a:pt x="132" y="1230"/>
                  <a:pt x="118" y="1221"/>
                  <a:pt x="108" y="1231"/>
                </a:cubicBezTo>
                <a:cubicBezTo>
                  <a:pt x="107" y="1233"/>
                  <a:pt x="106" y="1233"/>
                  <a:pt x="105" y="1233"/>
                </a:cubicBezTo>
                <a:close/>
                <a:moveTo>
                  <a:pt x="101" y="1225"/>
                </a:moveTo>
                <a:cubicBezTo>
                  <a:pt x="100" y="1224"/>
                  <a:pt x="100" y="1224"/>
                  <a:pt x="101" y="1224"/>
                </a:cubicBezTo>
                <a:cubicBezTo>
                  <a:pt x="101" y="1225"/>
                  <a:pt x="102" y="1225"/>
                  <a:pt x="101" y="1225"/>
                </a:cubicBezTo>
                <a:close/>
                <a:moveTo>
                  <a:pt x="739" y="1225"/>
                </a:moveTo>
                <a:cubicBezTo>
                  <a:pt x="738" y="1223"/>
                  <a:pt x="737" y="1222"/>
                  <a:pt x="736" y="1220"/>
                </a:cubicBezTo>
                <a:cubicBezTo>
                  <a:pt x="729" y="1216"/>
                  <a:pt x="736" y="1206"/>
                  <a:pt x="735" y="1199"/>
                </a:cubicBezTo>
                <a:cubicBezTo>
                  <a:pt x="739" y="1194"/>
                  <a:pt x="741" y="1217"/>
                  <a:pt x="740" y="1220"/>
                </a:cubicBezTo>
                <a:cubicBezTo>
                  <a:pt x="739" y="1225"/>
                  <a:pt x="739" y="1225"/>
                  <a:pt x="739" y="1225"/>
                </a:cubicBezTo>
                <a:close/>
                <a:moveTo>
                  <a:pt x="115" y="1221"/>
                </a:moveTo>
                <a:cubicBezTo>
                  <a:pt x="114" y="1218"/>
                  <a:pt x="108" y="1219"/>
                  <a:pt x="118" y="1216"/>
                </a:cubicBezTo>
                <a:cubicBezTo>
                  <a:pt x="118" y="1216"/>
                  <a:pt x="118" y="1216"/>
                  <a:pt x="119" y="1217"/>
                </a:cubicBezTo>
                <a:cubicBezTo>
                  <a:pt x="115" y="1217"/>
                  <a:pt x="117" y="1221"/>
                  <a:pt x="115" y="1221"/>
                </a:cubicBezTo>
                <a:close/>
                <a:moveTo>
                  <a:pt x="142" y="1221"/>
                </a:moveTo>
                <a:cubicBezTo>
                  <a:pt x="140" y="1220"/>
                  <a:pt x="131" y="1216"/>
                  <a:pt x="128" y="1215"/>
                </a:cubicBezTo>
                <a:cubicBezTo>
                  <a:pt x="128" y="1209"/>
                  <a:pt x="134" y="1212"/>
                  <a:pt x="136" y="1215"/>
                </a:cubicBezTo>
                <a:cubicBezTo>
                  <a:pt x="136" y="1215"/>
                  <a:pt x="137" y="1215"/>
                  <a:pt x="138" y="1214"/>
                </a:cubicBezTo>
                <a:cubicBezTo>
                  <a:pt x="136" y="1193"/>
                  <a:pt x="154" y="1215"/>
                  <a:pt x="142" y="1221"/>
                </a:cubicBezTo>
                <a:close/>
                <a:moveTo>
                  <a:pt x="633" y="1220"/>
                </a:moveTo>
                <a:cubicBezTo>
                  <a:pt x="628" y="1219"/>
                  <a:pt x="632" y="1202"/>
                  <a:pt x="633" y="1199"/>
                </a:cubicBezTo>
                <a:cubicBezTo>
                  <a:pt x="638" y="1200"/>
                  <a:pt x="636" y="1216"/>
                  <a:pt x="633" y="1220"/>
                </a:cubicBezTo>
                <a:close/>
                <a:moveTo>
                  <a:pt x="16" y="1217"/>
                </a:moveTo>
                <a:cubicBezTo>
                  <a:pt x="17" y="1213"/>
                  <a:pt x="17" y="1213"/>
                  <a:pt x="19" y="1210"/>
                </a:cubicBezTo>
                <a:cubicBezTo>
                  <a:pt x="19" y="1208"/>
                  <a:pt x="11" y="1193"/>
                  <a:pt x="14" y="1193"/>
                </a:cubicBezTo>
                <a:cubicBezTo>
                  <a:pt x="15" y="1198"/>
                  <a:pt x="24" y="1208"/>
                  <a:pt x="23" y="1212"/>
                </a:cubicBezTo>
                <a:cubicBezTo>
                  <a:pt x="20" y="1214"/>
                  <a:pt x="19" y="1216"/>
                  <a:pt x="16" y="1217"/>
                </a:cubicBezTo>
                <a:close/>
                <a:moveTo>
                  <a:pt x="181" y="1216"/>
                </a:moveTo>
                <a:cubicBezTo>
                  <a:pt x="178" y="1213"/>
                  <a:pt x="178" y="1210"/>
                  <a:pt x="176" y="1209"/>
                </a:cubicBezTo>
                <a:cubicBezTo>
                  <a:pt x="181" y="1200"/>
                  <a:pt x="178" y="1192"/>
                  <a:pt x="182" y="1182"/>
                </a:cubicBezTo>
                <a:cubicBezTo>
                  <a:pt x="183" y="1186"/>
                  <a:pt x="182" y="1192"/>
                  <a:pt x="181" y="1197"/>
                </a:cubicBezTo>
                <a:cubicBezTo>
                  <a:pt x="182" y="1201"/>
                  <a:pt x="184" y="1216"/>
                  <a:pt x="181" y="1216"/>
                </a:cubicBezTo>
                <a:close/>
                <a:moveTo>
                  <a:pt x="683" y="1215"/>
                </a:moveTo>
                <a:cubicBezTo>
                  <a:pt x="683" y="1212"/>
                  <a:pt x="683" y="1212"/>
                  <a:pt x="683" y="1212"/>
                </a:cubicBezTo>
                <a:cubicBezTo>
                  <a:pt x="685" y="1212"/>
                  <a:pt x="683" y="1214"/>
                  <a:pt x="683" y="1215"/>
                </a:cubicBezTo>
                <a:close/>
                <a:moveTo>
                  <a:pt x="108" y="1214"/>
                </a:moveTo>
                <a:cubicBezTo>
                  <a:pt x="107" y="1212"/>
                  <a:pt x="107" y="1210"/>
                  <a:pt x="107" y="1210"/>
                </a:cubicBezTo>
                <a:cubicBezTo>
                  <a:pt x="111" y="1210"/>
                  <a:pt x="113" y="1213"/>
                  <a:pt x="108" y="1214"/>
                </a:cubicBezTo>
                <a:close/>
                <a:moveTo>
                  <a:pt x="485" y="1210"/>
                </a:moveTo>
                <a:cubicBezTo>
                  <a:pt x="485" y="1210"/>
                  <a:pt x="485" y="1209"/>
                  <a:pt x="485" y="1208"/>
                </a:cubicBezTo>
                <a:cubicBezTo>
                  <a:pt x="485" y="1209"/>
                  <a:pt x="486" y="1210"/>
                  <a:pt x="485" y="1210"/>
                </a:cubicBezTo>
                <a:close/>
                <a:moveTo>
                  <a:pt x="42" y="1210"/>
                </a:moveTo>
                <a:cubicBezTo>
                  <a:pt x="42" y="1205"/>
                  <a:pt x="42" y="1205"/>
                  <a:pt x="42" y="1210"/>
                </a:cubicBezTo>
                <a:cubicBezTo>
                  <a:pt x="42" y="1210"/>
                  <a:pt x="42" y="1210"/>
                  <a:pt x="42" y="1210"/>
                </a:cubicBezTo>
                <a:close/>
                <a:moveTo>
                  <a:pt x="150" y="1206"/>
                </a:moveTo>
                <a:cubicBezTo>
                  <a:pt x="147" y="1205"/>
                  <a:pt x="145" y="1177"/>
                  <a:pt x="147" y="1177"/>
                </a:cubicBezTo>
                <a:cubicBezTo>
                  <a:pt x="148" y="1185"/>
                  <a:pt x="150" y="1196"/>
                  <a:pt x="154" y="1204"/>
                </a:cubicBezTo>
                <a:cubicBezTo>
                  <a:pt x="154" y="1206"/>
                  <a:pt x="151" y="1206"/>
                  <a:pt x="150" y="1206"/>
                </a:cubicBezTo>
                <a:close/>
                <a:moveTo>
                  <a:pt x="262" y="1205"/>
                </a:moveTo>
                <a:cubicBezTo>
                  <a:pt x="262" y="1203"/>
                  <a:pt x="262" y="1203"/>
                  <a:pt x="262" y="1202"/>
                </a:cubicBezTo>
                <a:cubicBezTo>
                  <a:pt x="262" y="1203"/>
                  <a:pt x="263" y="1205"/>
                  <a:pt x="262" y="1205"/>
                </a:cubicBezTo>
                <a:close/>
                <a:moveTo>
                  <a:pt x="41" y="1205"/>
                </a:moveTo>
                <a:cubicBezTo>
                  <a:pt x="37" y="1202"/>
                  <a:pt x="37" y="1195"/>
                  <a:pt x="37" y="1192"/>
                </a:cubicBezTo>
                <a:cubicBezTo>
                  <a:pt x="37" y="1192"/>
                  <a:pt x="42" y="1202"/>
                  <a:pt x="41" y="1205"/>
                </a:cubicBezTo>
                <a:close/>
                <a:moveTo>
                  <a:pt x="206" y="1205"/>
                </a:moveTo>
                <a:cubicBezTo>
                  <a:pt x="205" y="1203"/>
                  <a:pt x="206" y="1198"/>
                  <a:pt x="206" y="1198"/>
                </a:cubicBezTo>
                <a:cubicBezTo>
                  <a:pt x="209" y="1197"/>
                  <a:pt x="207" y="1203"/>
                  <a:pt x="206" y="1205"/>
                </a:cubicBezTo>
                <a:close/>
                <a:moveTo>
                  <a:pt x="169" y="1203"/>
                </a:moveTo>
                <a:cubicBezTo>
                  <a:pt x="162" y="1199"/>
                  <a:pt x="165" y="1200"/>
                  <a:pt x="167" y="1195"/>
                </a:cubicBezTo>
                <a:cubicBezTo>
                  <a:pt x="167" y="1190"/>
                  <a:pt x="168" y="1180"/>
                  <a:pt x="169" y="1191"/>
                </a:cubicBezTo>
                <a:cubicBezTo>
                  <a:pt x="171" y="1196"/>
                  <a:pt x="179" y="1200"/>
                  <a:pt x="169" y="1203"/>
                </a:cubicBezTo>
                <a:close/>
                <a:moveTo>
                  <a:pt x="263" y="1200"/>
                </a:moveTo>
                <a:cubicBezTo>
                  <a:pt x="263" y="1198"/>
                  <a:pt x="264" y="1197"/>
                  <a:pt x="264" y="1195"/>
                </a:cubicBezTo>
                <a:cubicBezTo>
                  <a:pt x="265" y="1195"/>
                  <a:pt x="264" y="1200"/>
                  <a:pt x="263" y="1200"/>
                </a:cubicBezTo>
                <a:close/>
                <a:moveTo>
                  <a:pt x="205" y="1195"/>
                </a:moveTo>
                <a:cubicBezTo>
                  <a:pt x="203" y="1193"/>
                  <a:pt x="207" y="1190"/>
                  <a:pt x="208" y="1188"/>
                </a:cubicBezTo>
                <a:cubicBezTo>
                  <a:pt x="210" y="1185"/>
                  <a:pt x="211" y="1177"/>
                  <a:pt x="212" y="1184"/>
                </a:cubicBezTo>
                <a:cubicBezTo>
                  <a:pt x="217" y="1183"/>
                  <a:pt x="227" y="1174"/>
                  <a:pt x="230" y="1175"/>
                </a:cubicBezTo>
                <a:cubicBezTo>
                  <a:pt x="230" y="1175"/>
                  <a:pt x="214" y="1187"/>
                  <a:pt x="213" y="1189"/>
                </a:cubicBezTo>
                <a:cubicBezTo>
                  <a:pt x="210" y="1193"/>
                  <a:pt x="210" y="1195"/>
                  <a:pt x="205" y="1195"/>
                </a:cubicBezTo>
                <a:close/>
                <a:moveTo>
                  <a:pt x="265" y="1195"/>
                </a:moveTo>
                <a:cubicBezTo>
                  <a:pt x="265" y="1193"/>
                  <a:pt x="265" y="1193"/>
                  <a:pt x="265" y="1192"/>
                </a:cubicBezTo>
                <a:cubicBezTo>
                  <a:pt x="265" y="1193"/>
                  <a:pt x="266" y="1195"/>
                  <a:pt x="265" y="1195"/>
                </a:cubicBezTo>
                <a:close/>
                <a:moveTo>
                  <a:pt x="692" y="1193"/>
                </a:moveTo>
                <a:cubicBezTo>
                  <a:pt x="692" y="1192"/>
                  <a:pt x="692" y="1191"/>
                  <a:pt x="692" y="1190"/>
                </a:cubicBezTo>
                <a:cubicBezTo>
                  <a:pt x="694" y="1190"/>
                  <a:pt x="693" y="1193"/>
                  <a:pt x="692" y="1193"/>
                </a:cubicBezTo>
                <a:close/>
                <a:moveTo>
                  <a:pt x="12" y="1192"/>
                </a:moveTo>
                <a:cubicBezTo>
                  <a:pt x="10" y="1189"/>
                  <a:pt x="10" y="1189"/>
                  <a:pt x="10" y="1186"/>
                </a:cubicBezTo>
                <a:cubicBezTo>
                  <a:pt x="11" y="1187"/>
                  <a:pt x="14" y="1192"/>
                  <a:pt x="12" y="1192"/>
                </a:cubicBezTo>
                <a:close/>
                <a:moveTo>
                  <a:pt x="36" y="1192"/>
                </a:moveTo>
                <a:cubicBezTo>
                  <a:pt x="34" y="1188"/>
                  <a:pt x="29" y="1180"/>
                  <a:pt x="33" y="1178"/>
                </a:cubicBezTo>
                <a:cubicBezTo>
                  <a:pt x="33" y="1182"/>
                  <a:pt x="39" y="1190"/>
                  <a:pt x="36" y="1192"/>
                </a:cubicBezTo>
                <a:close/>
                <a:moveTo>
                  <a:pt x="558" y="1191"/>
                </a:moveTo>
                <a:cubicBezTo>
                  <a:pt x="556" y="1186"/>
                  <a:pt x="547" y="1188"/>
                  <a:pt x="552" y="1182"/>
                </a:cubicBezTo>
                <a:cubicBezTo>
                  <a:pt x="555" y="1169"/>
                  <a:pt x="556" y="1159"/>
                  <a:pt x="555" y="1146"/>
                </a:cubicBezTo>
                <a:cubicBezTo>
                  <a:pt x="551" y="1143"/>
                  <a:pt x="550" y="1139"/>
                  <a:pt x="551" y="1134"/>
                </a:cubicBezTo>
                <a:cubicBezTo>
                  <a:pt x="558" y="1133"/>
                  <a:pt x="557" y="1144"/>
                  <a:pt x="557" y="1137"/>
                </a:cubicBezTo>
                <a:cubicBezTo>
                  <a:pt x="560" y="1128"/>
                  <a:pt x="560" y="1140"/>
                  <a:pt x="563" y="1141"/>
                </a:cubicBezTo>
                <a:cubicBezTo>
                  <a:pt x="562" y="1144"/>
                  <a:pt x="559" y="1145"/>
                  <a:pt x="559" y="1146"/>
                </a:cubicBezTo>
                <a:cubicBezTo>
                  <a:pt x="559" y="1151"/>
                  <a:pt x="557" y="1182"/>
                  <a:pt x="562" y="1183"/>
                </a:cubicBezTo>
                <a:cubicBezTo>
                  <a:pt x="563" y="1184"/>
                  <a:pt x="560" y="1190"/>
                  <a:pt x="558" y="1191"/>
                </a:cubicBezTo>
                <a:close/>
                <a:moveTo>
                  <a:pt x="694" y="1190"/>
                </a:moveTo>
                <a:cubicBezTo>
                  <a:pt x="694" y="1190"/>
                  <a:pt x="694" y="1189"/>
                  <a:pt x="694" y="1188"/>
                </a:cubicBezTo>
                <a:cubicBezTo>
                  <a:pt x="694" y="1189"/>
                  <a:pt x="695" y="1190"/>
                  <a:pt x="694" y="1190"/>
                </a:cubicBezTo>
                <a:close/>
                <a:moveTo>
                  <a:pt x="541" y="1190"/>
                </a:moveTo>
                <a:cubicBezTo>
                  <a:pt x="540" y="1187"/>
                  <a:pt x="537" y="1190"/>
                  <a:pt x="537" y="1186"/>
                </a:cubicBezTo>
                <a:cubicBezTo>
                  <a:pt x="540" y="1181"/>
                  <a:pt x="535" y="1171"/>
                  <a:pt x="537" y="1167"/>
                </a:cubicBezTo>
                <a:cubicBezTo>
                  <a:pt x="538" y="1167"/>
                  <a:pt x="544" y="1190"/>
                  <a:pt x="541" y="1190"/>
                </a:cubicBezTo>
                <a:close/>
                <a:moveTo>
                  <a:pt x="158" y="1189"/>
                </a:moveTo>
                <a:cubicBezTo>
                  <a:pt x="156" y="1184"/>
                  <a:pt x="157" y="1158"/>
                  <a:pt x="158" y="1151"/>
                </a:cubicBezTo>
                <a:cubicBezTo>
                  <a:pt x="160" y="1151"/>
                  <a:pt x="159" y="1160"/>
                  <a:pt x="159" y="1169"/>
                </a:cubicBezTo>
                <a:cubicBezTo>
                  <a:pt x="159" y="1175"/>
                  <a:pt x="163" y="1185"/>
                  <a:pt x="158" y="1189"/>
                </a:cubicBezTo>
                <a:close/>
                <a:moveTo>
                  <a:pt x="79" y="1189"/>
                </a:moveTo>
                <a:cubicBezTo>
                  <a:pt x="79" y="1187"/>
                  <a:pt x="78" y="1183"/>
                  <a:pt x="79" y="1183"/>
                </a:cubicBezTo>
                <a:cubicBezTo>
                  <a:pt x="79" y="1189"/>
                  <a:pt x="79" y="1189"/>
                  <a:pt x="79" y="1189"/>
                </a:cubicBezTo>
                <a:close/>
                <a:moveTo>
                  <a:pt x="9" y="1186"/>
                </a:moveTo>
                <a:cubicBezTo>
                  <a:pt x="9" y="1183"/>
                  <a:pt x="9" y="1183"/>
                  <a:pt x="9" y="1184"/>
                </a:cubicBezTo>
                <a:cubicBezTo>
                  <a:pt x="9" y="1184"/>
                  <a:pt x="9" y="1185"/>
                  <a:pt x="9" y="1186"/>
                </a:cubicBezTo>
                <a:close/>
                <a:moveTo>
                  <a:pt x="635" y="1186"/>
                </a:moveTo>
                <a:cubicBezTo>
                  <a:pt x="635" y="1185"/>
                  <a:pt x="635" y="1184"/>
                  <a:pt x="635" y="1183"/>
                </a:cubicBezTo>
                <a:cubicBezTo>
                  <a:pt x="635" y="1184"/>
                  <a:pt x="635" y="1185"/>
                  <a:pt x="635" y="1186"/>
                </a:cubicBezTo>
                <a:close/>
                <a:moveTo>
                  <a:pt x="193" y="1186"/>
                </a:moveTo>
                <a:cubicBezTo>
                  <a:pt x="193" y="1185"/>
                  <a:pt x="193" y="1184"/>
                  <a:pt x="193" y="1184"/>
                </a:cubicBezTo>
                <a:cubicBezTo>
                  <a:pt x="194" y="1184"/>
                  <a:pt x="194" y="1185"/>
                  <a:pt x="193" y="1186"/>
                </a:cubicBezTo>
                <a:close/>
                <a:moveTo>
                  <a:pt x="166" y="1183"/>
                </a:moveTo>
                <a:cubicBezTo>
                  <a:pt x="166" y="1181"/>
                  <a:pt x="166" y="1181"/>
                  <a:pt x="166" y="1181"/>
                </a:cubicBezTo>
                <a:cubicBezTo>
                  <a:pt x="167" y="1182"/>
                  <a:pt x="168" y="1183"/>
                  <a:pt x="166" y="1183"/>
                </a:cubicBezTo>
                <a:close/>
                <a:moveTo>
                  <a:pt x="78" y="1182"/>
                </a:moveTo>
                <a:cubicBezTo>
                  <a:pt x="77" y="1181"/>
                  <a:pt x="77" y="1178"/>
                  <a:pt x="77" y="1177"/>
                </a:cubicBezTo>
                <a:cubicBezTo>
                  <a:pt x="78" y="1177"/>
                  <a:pt x="79" y="1180"/>
                  <a:pt x="78" y="1182"/>
                </a:cubicBezTo>
                <a:close/>
                <a:moveTo>
                  <a:pt x="212" y="1181"/>
                </a:moveTo>
                <a:cubicBezTo>
                  <a:pt x="212" y="1178"/>
                  <a:pt x="212" y="1178"/>
                  <a:pt x="212" y="1178"/>
                </a:cubicBezTo>
                <a:cubicBezTo>
                  <a:pt x="213" y="1178"/>
                  <a:pt x="213" y="1180"/>
                  <a:pt x="212" y="1181"/>
                </a:cubicBezTo>
                <a:close/>
                <a:moveTo>
                  <a:pt x="502" y="1180"/>
                </a:moveTo>
                <a:cubicBezTo>
                  <a:pt x="499" y="1178"/>
                  <a:pt x="497" y="1165"/>
                  <a:pt x="501" y="1167"/>
                </a:cubicBezTo>
                <a:cubicBezTo>
                  <a:pt x="502" y="1169"/>
                  <a:pt x="505" y="1179"/>
                  <a:pt x="502" y="1180"/>
                </a:cubicBezTo>
                <a:close/>
                <a:moveTo>
                  <a:pt x="480" y="1179"/>
                </a:moveTo>
                <a:cubicBezTo>
                  <a:pt x="478" y="1177"/>
                  <a:pt x="477" y="1176"/>
                  <a:pt x="478" y="1173"/>
                </a:cubicBezTo>
                <a:cubicBezTo>
                  <a:pt x="476" y="1167"/>
                  <a:pt x="488" y="1175"/>
                  <a:pt x="480" y="1179"/>
                </a:cubicBezTo>
                <a:close/>
                <a:moveTo>
                  <a:pt x="146" y="1176"/>
                </a:moveTo>
                <a:cubicBezTo>
                  <a:pt x="145" y="1173"/>
                  <a:pt x="145" y="1173"/>
                  <a:pt x="146" y="1171"/>
                </a:cubicBezTo>
                <a:cubicBezTo>
                  <a:pt x="146" y="1172"/>
                  <a:pt x="147" y="1176"/>
                  <a:pt x="146" y="1176"/>
                </a:cubicBezTo>
                <a:close/>
                <a:moveTo>
                  <a:pt x="230" y="1174"/>
                </a:moveTo>
                <a:cubicBezTo>
                  <a:pt x="230" y="1174"/>
                  <a:pt x="238" y="1168"/>
                  <a:pt x="239" y="1171"/>
                </a:cubicBezTo>
                <a:cubicBezTo>
                  <a:pt x="235" y="1171"/>
                  <a:pt x="233" y="1173"/>
                  <a:pt x="230" y="1174"/>
                </a:cubicBezTo>
                <a:close/>
                <a:moveTo>
                  <a:pt x="239" y="1169"/>
                </a:moveTo>
                <a:cubicBezTo>
                  <a:pt x="239" y="1168"/>
                  <a:pt x="240" y="1169"/>
                  <a:pt x="241" y="1169"/>
                </a:cubicBezTo>
                <a:cubicBezTo>
                  <a:pt x="240" y="1169"/>
                  <a:pt x="240" y="1169"/>
                  <a:pt x="239" y="1169"/>
                </a:cubicBezTo>
                <a:close/>
                <a:moveTo>
                  <a:pt x="804" y="1168"/>
                </a:moveTo>
                <a:cubicBezTo>
                  <a:pt x="802" y="1166"/>
                  <a:pt x="802" y="1163"/>
                  <a:pt x="806" y="1160"/>
                </a:cubicBezTo>
                <a:cubicBezTo>
                  <a:pt x="811" y="1163"/>
                  <a:pt x="807" y="1162"/>
                  <a:pt x="804" y="1168"/>
                </a:cubicBezTo>
                <a:close/>
                <a:moveTo>
                  <a:pt x="201" y="1167"/>
                </a:moveTo>
                <a:cubicBezTo>
                  <a:pt x="199" y="1167"/>
                  <a:pt x="199" y="1162"/>
                  <a:pt x="198" y="1162"/>
                </a:cubicBezTo>
                <a:cubicBezTo>
                  <a:pt x="194" y="1160"/>
                  <a:pt x="202" y="1153"/>
                  <a:pt x="205" y="1155"/>
                </a:cubicBezTo>
                <a:cubicBezTo>
                  <a:pt x="205" y="1159"/>
                  <a:pt x="205" y="1166"/>
                  <a:pt x="201" y="1167"/>
                </a:cubicBezTo>
                <a:close/>
                <a:moveTo>
                  <a:pt x="251" y="1165"/>
                </a:moveTo>
                <a:cubicBezTo>
                  <a:pt x="250" y="1163"/>
                  <a:pt x="253" y="1163"/>
                  <a:pt x="253" y="1164"/>
                </a:cubicBezTo>
                <a:cubicBezTo>
                  <a:pt x="252" y="1164"/>
                  <a:pt x="251" y="1164"/>
                  <a:pt x="251" y="1165"/>
                </a:cubicBezTo>
                <a:close/>
                <a:moveTo>
                  <a:pt x="645" y="1163"/>
                </a:moveTo>
                <a:cubicBezTo>
                  <a:pt x="638" y="1160"/>
                  <a:pt x="641" y="1152"/>
                  <a:pt x="639" y="1146"/>
                </a:cubicBezTo>
                <a:cubicBezTo>
                  <a:pt x="642" y="1142"/>
                  <a:pt x="637" y="1135"/>
                  <a:pt x="643" y="1134"/>
                </a:cubicBezTo>
                <a:cubicBezTo>
                  <a:pt x="646" y="1132"/>
                  <a:pt x="646" y="1122"/>
                  <a:pt x="648" y="1124"/>
                </a:cubicBezTo>
                <a:cubicBezTo>
                  <a:pt x="648" y="1128"/>
                  <a:pt x="648" y="1132"/>
                  <a:pt x="649" y="1137"/>
                </a:cubicBezTo>
                <a:cubicBezTo>
                  <a:pt x="649" y="1138"/>
                  <a:pt x="651" y="1138"/>
                  <a:pt x="651" y="1140"/>
                </a:cubicBezTo>
                <a:cubicBezTo>
                  <a:pt x="649" y="1145"/>
                  <a:pt x="653" y="1149"/>
                  <a:pt x="646" y="1150"/>
                </a:cubicBezTo>
                <a:cubicBezTo>
                  <a:pt x="644" y="1153"/>
                  <a:pt x="648" y="1152"/>
                  <a:pt x="650" y="1154"/>
                </a:cubicBezTo>
                <a:cubicBezTo>
                  <a:pt x="649" y="1157"/>
                  <a:pt x="645" y="1159"/>
                  <a:pt x="649" y="1161"/>
                </a:cubicBezTo>
                <a:cubicBezTo>
                  <a:pt x="650" y="1164"/>
                  <a:pt x="648" y="1163"/>
                  <a:pt x="645" y="1163"/>
                </a:cubicBezTo>
                <a:close/>
                <a:moveTo>
                  <a:pt x="193" y="1160"/>
                </a:moveTo>
                <a:cubicBezTo>
                  <a:pt x="192" y="1155"/>
                  <a:pt x="196" y="1154"/>
                  <a:pt x="197" y="1156"/>
                </a:cubicBezTo>
                <a:cubicBezTo>
                  <a:pt x="194" y="1157"/>
                  <a:pt x="196" y="1159"/>
                  <a:pt x="193" y="1160"/>
                </a:cubicBezTo>
                <a:close/>
                <a:moveTo>
                  <a:pt x="811" y="1159"/>
                </a:moveTo>
                <a:cubicBezTo>
                  <a:pt x="811" y="1159"/>
                  <a:pt x="812" y="1159"/>
                  <a:pt x="812" y="1159"/>
                </a:cubicBezTo>
                <a:cubicBezTo>
                  <a:pt x="812" y="1160"/>
                  <a:pt x="811" y="1159"/>
                  <a:pt x="811" y="1159"/>
                </a:cubicBezTo>
                <a:close/>
                <a:moveTo>
                  <a:pt x="668" y="1159"/>
                </a:moveTo>
                <a:cubicBezTo>
                  <a:pt x="667" y="1156"/>
                  <a:pt x="671" y="1139"/>
                  <a:pt x="673" y="1138"/>
                </a:cubicBezTo>
                <a:cubicBezTo>
                  <a:pt x="674" y="1140"/>
                  <a:pt x="675" y="1141"/>
                  <a:pt x="675" y="1144"/>
                </a:cubicBezTo>
                <a:cubicBezTo>
                  <a:pt x="669" y="1148"/>
                  <a:pt x="676" y="1147"/>
                  <a:pt x="676" y="1150"/>
                </a:cubicBezTo>
                <a:cubicBezTo>
                  <a:pt x="671" y="1154"/>
                  <a:pt x="676" y="1158"/>
                  <a:pt x="668" y="1159"/>
                </a:cubicBezTo>
                <a:close/>
                <a:moveTo>
                  <a:pt x="189" y="1158"/>
                </a:moveTo>
                <a:cubicBezTo>
                  <a:pt x="188" y="1151"/>
                  <a:pt x="182" y="1151"/>
                  <a:pt x="182" y="1154"/>
                </a:cubicBezTo>
                <a:cubicBezTo>
                  <a:pt x="186" y="1153"/>
                  <a:pt x="185" y="1159"/>
                  <a:pt x="180" y="1155"/>
                </a:cubicBezTo>
                <a:cubicBezTo>
                  <a:pt x="160" y="1155"/>
                  <a:pt x="182" y="1144"/>
                  <a:pt x="188" y="1140"/>
                </a:cubicBezTo>
                <a:cubicBezTo>
                  <a:pt x="191" y="1137"/>
                  <a:pt x="194" y="1129"/>
                  <a:pt x="199" y="1128"/>
                </a:cubicBezTo>
                <a:cubicBezTo>
                  <a:pt x="202" y="1131"/>
                  <a:pt x="182" y="1149"/>
                  <a:pt x="191" y="1153"/>
                </a:cubicBezTo>
                <a:cubicBezTo>
                  <a:pt x="191" y="1153"/>
                  <a:pt x="189" y="1158"/>
                  <a:pt x="189" y="1158"/>
                </a:cubicBezTo>
                <a:close/>
                <a:moveTo>
                  <a:pt x="766" y="1157"/>
                </a:moveTo>
                <a:cubicBezTo>
                  <a:pt x="765" y="1155"/>
                  <a:pt x="762" y="1129"/>
                  <a:pt x="767" y="1126"/>
                </a:cubicBezTo>
                <a:cubicBezTo>
                  <a:pt x="769" y="1129"/>
                  <a:pt x="766" y="1140"/>
                  <a:pt x="767" y="1145"/>
                </a:cubicBezTo>
                <a:cubicBezTo>
                  <a:pt x="772" y="1135"/>
                  <a:pt x="768" y="1155"/>
                  <a:pt x="766" y="1157"/>
                </a:cubicBezTo>
                <a:close/>
                <a:moveTo>
                  <a:pt x="144" y="1153"/>
                </a:moveTo>
                <a:cubicBezTo>
                  <a:pt x="138" y="1150"/>
                  <a:pt x="133" y="1151"/>
                  <a:pt x="127" y="1148"/>
                </a:cubicBezTo>
                <a:cubicBezTo>
                  <a:pt x="125" y="1139"/>
                  <a:pt x="117" y="1141"/>
                  <a:pt x="122" y="1129"/>
                </a:cubicBezTo>
                <a:cubicBezTo>
                  <a:pt x="123" y="1128"/>
                  <a:pt x="145" y="1096"/>
                  <a:pt x="145" y="1105"/>
                </a:cubicBezTo>
                <a:cubicBezTo>
                  <a:pt x="136" y="1114"/>
                  <a:pt x="125" y="1129"/>
                  <a:pt x="129" y="1143"/>
                </a:cubicBezTo>
                <a:cubicBezTo>
                  <a:pt x="131" y="1143"/>
                  <a:pt x="128" y="1145"/>
                  <a:pt x="127" y="1146"/>
                </a:cubicBezTo>
                <a:cubicBezTo>
                  <a:pt x="137" y="1147"/>
                  <a:pt x="136" y="1136"/>
                  <a:pt x="144" y="1148"/>
                </a:cubicBezTo>
                <a:cubicBezTo>
                  <a:pt x="149" y="1151"/>
                  <a:pt x="148" y="1151"/>
                  <a:pt x="144" y="1153"/>
                </a:cubicBezTo>
                <a:close/>
                <a:moveTo>
                  <a:pt x="206" y="1152"/>
                </a:moveTo>
                <a:cubicBezTo>
                  <a:pt x="204" y="1152"/>
                  <a:pt x="197" y="1151"/>
                  <a:pt x="203" y="1150"/>
                </a:cubicBezTo>
                <a:cubicBezTo>
                  <a:pt x="205" y="1147"/>
                  <a:pt x="207" y="1145"/>
                  <a:pt x="210" y="1145"/>
                </a:cubicBezTo>
                <a:cubicBezTo>
                  <a:pt x="211" y="1152"/>
                  <a:pt x="212" y="1143"/>
                  <a:pt x="209" y="1142"/>
                </a:cubicBezTo>
                <a:cubicBezTo>
                  <a:pt x="207" y="1144"/>
                  <a:pt x="204" y="1139"/>
                  <a:pt x="204" y="1139"/>
                </a:cubicBezTo>
                <a:cubicBezTo>
                  <a:pt x="204" y="1135"/>
                  <a:pt x="206" y="1132"/>
                  <a:pt x="211" y="1135"/>
                </a:cubicBezTo>
                <a:cubicBezTo>
                  <a:pt x="218" y="1135"/>
                  <a:pt x="217" y="1136"/>
                  <a:pt x="219" y="1129"/>
                </a:cubicBezTo>
                <a:cubicBezTo>
                  <a:pt x="226" y="1128"/>
                  <a:pt x="230" y="1124"/>
                  <a:pt x="230" y="1117"/>
                </a:cubicBezTo>
                <a:cubicBezTo>
                  <a:pt x="237" y="1110"/>
                  <a:pt x="242" y="1107"/>
                  <a:pt x="244" y="1097"/>
                </a:cubicBezTo>
                <a:cubicBezTo>
                  <a:pt x="249" y="1106"/>
                  <a:pt x="240" y="1107"/>
                  <a:pt x="238" y="1115"/>
                </a:cubicBezTo>
                <a:cubicBezTo>
                  <a:pt x="243" y="1117"/>
                  <a:pt x="236" y="1119"/>
                  <a:pt x="235" y="1126"/>
                </a:cubicBezTo>
                <a:cubicBezTo>
                  <a:pt x="233" y="1126"/>
                  <a:pt x="228" y="1130"/>
                  <a:pt x="229" y="1133"/>
                </a:cubicBezTo>
                <a:cubicBezTo>
                  <a:pt x="235" y="1134"/>
                  <a:pt x="234" y="1122"/>
                  <a:pt x="240" y="1125"/>
                </a:cubicBezTo>
                <a:cubicBezTo>
                  <a:pt x="240" y="1130"/>
                  <a:pt x="241" y="1129"/>
                  <a:pt x="236" y="1130"/>
                </a:cubicBezTo>
                <a:cubicBezTo>
                  <a:pt x="236" y="1134"/>
                  <a:pt x="245" y="1131"/>
                  <a:pt x="240" y="1137"/>
                </a:cubicBezTo>
                <a:cubicBezTo>
                  <a:pt x="237" y="1138"/>
                  <a:pt x="238" y="1138"/>
                  <a:pt x="237" y="1140"/>
                </a:cubicBezTo>
                <a:cubicBezTo>
                  <a:pt x="233" y="1142"/>
                  <a:pt x="217" y="1143"/>
                  <a:pt x="217" y="1145"/>
                </a:cubicBezTo>
                <a:cubicBezTo>
                  <a:pt x="221" y="1148"/>
                  <a:pt x="213" y="1148"/>
                  <a:pt x="212" y="1148"/>
                </a:cubicBezTo>
                <a:cubicBezTo>
                  <a:pt x="211" y="1153"/>
                  <a:pt x="211" y="1151"/>
                  <a:pt x="206" y="1152"/>
                </a:cubicBezTo>
                <a:close/>
                <a:moveTo>
                  <a:pt x="777" y="1151"/>
                </a:moveTo>
                <a:cubicBezTo>
                  <a:pt x="776" y="1147"/>
                  <a:pt x="782" y="1135"/>
                  <a:pt x="783" y="1130"/>
                </a:cubicBezTo>
                <a:cubicBezTo>
                  <a:pt x="784" y="1130"/>
                  <a:pt x="793" y="1095"/>
                  <a:pt x="793" y="1107"/>
                </a:cubicBezTo>
                <a:cubicBezTo>
                  <a:pt x="788" y="1107"/>
                  <a:pt x="786" y="1146"/>
                  <a:pt x="777" y="1151"/>
                </a:cubicBezTo>
                <a:close/>
                <a:moveTo>
                  <a:pt x="660" y="1149"/>
                </a:moveTo>
                <a:cubicBezTo>
                  <a:pt x="655" y="1148"/>
                  <a:pt x="659" y="1135"/>
                  <a:pt x="661" y="1132"/>
                </a:cubicBezTo>
                <a:cubicBezTo>
                  <a:pt x="665" y="1131"/>
                  <a:pt x="661" y="1113"/>
                  <a:pt x="669" y="1128"/>
                </a:cubicBezTo>
                <a:cubicBezTo>
                  <a:pt x="665" y="1128"/>
                  <a:pt x="668" y="1131"/>
                  <a:pt x="668" y="1134"/>
                </a:cubicBezTo>
                <a:cubicBezTo>
                  <a:pt x="667" y="1134"/>
                  <a:pt x="665" y="1137"/>
                  <a:pt x="668" y="1138"/>
                </a:cubicBezTo>
                <a:cubicBezTo>
                  <a:pt x="664" y="1145"/>
                  <a:pt x="671" y="1145"/>
                  <a:pt x="660" y="1149"/>
                </a:cubicBezTo>
                <a:close/>
                <a:moveTo>
                  <a:pt x="500" y="1147"/>
                </a:moveTo>
                <a:cubicBezTo>
                  <a:pt x="498" y="1147"/>
                  <a:pt x="496" y="1147"/>
                  <a:pt x="494" y="1146"/>
                </a:cubicBezTo>
                <a:cubicBezTo>
                  <a:pt x="494" y="1142"/>
                  <a:pt x="499" y="1132"/>
                  <a:pt x="505" y="1137"/>
                </a:cubicBezTo>
                <a:cubicBezTo>
                  <a:pt x="513" y="1141"/>
                  <a:pt x="507" y="1147"/>
                  <a:pt x="500" y="1147"/>
                </a:cubicBezTo>
                <a:close/>
                <a:moveTo>
                  <a:pt x="799" y="1146"/>
                </a:moveTo>
                <a:cubicBezTo>
                  <a:pt x="799" y="1143"/>
                  <a:pt x="799" y="1143"/>
                  <a:pt x="799" y="1143"/>
                </a:cubicBezTo>
                <a:cubicBezTo>
                  <a:pt x="800" y="1143"/>
                  <a:pt x="800" y="1146"/>
                  <a:pt x="799" y="1146"/>
                </a:cubicBezTo>
                <a:close/>
                <a:moveTo>
                  <a:pt x="736" y="1146"/>
                </a:moveTo>
                <a:cubicBezTo>
                  <a:pt x="733" y="1145"/>
                  <a:pt x="730" y="1138"/>
                  <a:pt x="734" y="1135"/>
                </a:cubicBezTo>
                <a:cubicBezTo>
                  <a:pt x="738" y="1129"/>
                  <a:pt x="739" y="1119"/>
                  <a:pt x="740" y="1111"/>
                </a:cubicBezTo>
                <a:cubicBezTo>
                  <a:pt x="741" y="1111"/>
                  <a:pt x="740" y="1132"/>
                  <a:pt x="740" y="1134"/>
                </a:cubicBezTo>
                <a:cubicBezTo>
                  <a:pt x="743" y="1139"/>
                  <a:pt x="741" y="1144"/>
                  <a:pt x="736" y="1146"/>
                </a:cubicBezTo>
                <a:close/>
                <a:moveTo>
                  <a:pt x="594" y="1145"/>
                </a:moveTo>
                <a:cubicBezTo>
                  <a:pt x="591" y="1144"/>
                  <a:pt x="597" y="1139"/>
                  <a:pt x="599" y="1143"/>
                </a:cubicBezTo>
                <a:cubicBezTo>
                  <a:pt x="598" y="1145"/>
                  <a:pt x="596" y="1145"/>
                  <a:pt x="594" y="1145"/>
                </a:cubicBezTo>
                <a:close/>
                <a:moveTo>
                  <a:pt x="810" y="1145"/>
                </a:moveTo>
                <a:cubicBezTo>
                  <a:pt x="809" y="1145"/>
                  <a:pt x="810" y="1144"/>
                  <a:pt x="810" y="1144"/>
                </a:cubicBezTo>
                <a:cubicBezTo>
                  <a:pt x="810" y="1145"/>
                  <a:pt x="811" y="1145"/>
                  <a:pt x="810" y="1145"/>
                </a:cubicBezTo>
                <a:close/>
                <a:moveTo>
                  <a:pt x="69" y="1145"/>
                </a:moveTo>
                <a:cubicBezTo>
                  <a:pt x="65" y="1141"/>
                  <a:pt x="67" y="1134"/>
                  <a:pt x="68" y="1129"/>
                </a:cubicBezTo>
                <a:cubicBezTo>
                  <a:pt x="68" y="1132"/>
                  <a:pt x="72" y="1143"/>
                  <a:pt x="69" y="1145"/>
                </a:cubicBezTo>
                <a:close/>
                <a:moveTo>
                  <a:pt x="203" y="1144"/>
                </a:moveTo>
                <a:cubicBezTo>
                  <a:pt x="203" y="1143"/>
                  <a:pt x="203" y="1143"/>
                  <a:pt x="203" y="1143"/>
                </a:cubicBezTo>
                <a:cubicBezTo>
                  <a:pt x="204" y="1144"/>
                  <a:pt x="204" y="1143"/>
                  <a:pt x="203" y="1144"/>
                </a:cubicBezTo>
                <a:close/>
                <a:moveTo>
                  <a:pt x="723" y="1144"/>
                </a:moveTo>
                <a:cubicBezTo>
                  <a:pt x="714" y="1139"/>
                  <a:pt x="719" y="1137"/>
                  <a:pt x="723" y="1129"/>
                </a:cubicBezTo>
                <a:cubicBezTo>
                  <a:pt x="725" y="1129"/>
                  <a:pt x="729" y="1138"/>
                  <a:pt x="728" y="1142"/>
                </a:cubicBezTo>
                <a:cubicBezTo>
                  <a:pt x="724" y="1143"/>
                  <a:pt x="724" y="1143"/>
                  <a:pt x="723" y="1144"/>
                </a:cubicBezTo>
                <a:close/>
                <a:moveTo>
                  <a:pt x="160" y="1143"/>
                </a:moveTo>
                <a:cubicBezTo>
                  <a:pt x="160" y="1142"/>
                  <a:pt x="160" y="1142"/>
                  <a:pt x="160" y="1141"/>
                </a:cubicBezTo>
                <a:cubicBezTo>
                  <a:pt x="160" y="1142"/>
                  <a:pt x="160" y="1142"/>
                  <a:pt x="160" y="1143"/>
                </a:cubicBezTo>
                <a:close/>
                <a:moveTo>
                  <a:pt x="801" y="1143"/>
                </a:moveTo>
                <a:cubicBezTo>
                  <a:pt x="801" y="1141"/>
                  <a:pt x="801" y="1140"/>
                  <a:pt x="801" y="1139"/>
                </a:cubicBezTo>
                <a:cubicBezTo>
                  <a:pt x="801" y="1139"/>
                  <a:pt x="801" y="1141"/>
                  <a:pt x="801" y="1143"/>
                </a:cubicBezTo>
                <a:close/>
                <a:moveTo>
                  <a:pt x="770" y="1142"/>
                </a:moveTo>
                <a:cubicBezTo>
                  <a:pt x="771" y="1135"/>
                  <a:pt x="771" y="1135"/>
                  <a:pt x="771" y="1135"/>
                </a:cubicBezTo>
                <a:cubicBezTo>
                  <a:pt x="771" y="1137"/>
                  <a:pt x="771" y="1141"/>
                  <a:pt x="770" y="1142"/>
                </a:cubicBezTo>
                <a:close/>
                <a:moveTo>
                  <a:pt x="751" y="1141"/>
                </a:moveTo>
                <a:cubicBezTo>
                  <a:pt x="746" y="1138"/>
                  <a:pt x="747" y="1138"/>
                  <a:pt x="751" y="1135"/>
                </a:cubicBezTo>
                <a:cubicBezTo>
                  <a:pt x="751" y="1120"/>
                  <a:pt x="752" y="1118"/>
                  <a:pt x="754" y="1134"/>
                </a:cubicBezTo>
                <a:cubicBezTo>
                  <a:pt x="757" y="1138"/>
                  <a:pt x="755" y="1140"/>
                  <a:pt x="751" y="1141"/>
                </a:cubicBezTo>
                <a:close/>
                <a:moveTo>
                  <a:pt x="627" y="1138"/>
                </a:moveTo>
                <a:cubicBezTo>
                  <a:pt x="624" y="1136"/>
                  <a:pt x="625" y="1136"/>
                  <a:pt x="627" y="1133"/>
                </a:cubicBezTo>
                <a:cubicBezTo>
                  <a:pt x="627" y="1117"/>
                  <a:pt x="634" y="1137"/>
                  <a:pt x="627" y="1138"/>
                </a:cubicBezTo>
                <a:close/>
                <a:moveTo>
                  <a:pt x="311" y="1134"/>
                </a:moveTo>
                <a:cubicBezTo>
                  <a:pt x="309" y="1131"/>
                  <a:pt x="307" y="1129"/>
                  <a:pt x="308" y="1126"/>
                </a:cubicBezTo>
                <a:cubicBezTo>
                  <a:pt x="309" y="1129"/>
                  <a:pt x="311" y="1129"/>
                  <a:pt x="311" y="1134"/>
                </a:cubicBezTo>
                <a:close/>
                <a:moveTo>
                  <a:pt x="684" y="1132"/>
                </a:moveTo>
                <a:cubicBezTo>
                  <a:pt x="684" y="1129"/>
                  <a:pt x="684" y="1127"/>
                  <a:pt x="685" y="1125"/>
                </a:cubicBezTo>
                <a:cubicBezTo>
                  <a:pt x="686" y="1115"/>
                  <a:pt x="693" y="1130"/>
                  <a:pt x="684" y="1132"/>
                </a:cubicBezTo>
                <a:close/>
                <a:moveTo>
                  <a:pt x="717" y="1130"/>
                </a:moveTo>
                <a:cubicBezTo>
                  <a:pt x="715" y="1129"/>
                  <a:pt x="718" y="1128"/>
                  <a:pt x="719" y="1127"/>
                </a:cubicBezTo>
                <a:cubicBezTo>
                  <a:pt x="719" y="1121"/>
                  <a:pt x="718" y="1110"/>
                  <a:pt x="719" y="1104"/>
                </a:cubicBezTo>
                <a:cubicBezTo>
                  <a:pt x="720" y="1110"/>
                  <a:pt x="723" y="1129"/>
                  <a:pt x="717" y="1130"/>
                </a:cubicBezTo>
                <a:close/>
                <a:moveTo>
                  <a:pt x="558" y="1129"/>
                </a:moveTo>
                <a:cubicBezTo>
                  <a:pt x="558" y="1128"/>
                  <a:pt x="559" y="1128"/>
                  <a:pt x="560" y="1129"/>
                </a:cubicBezTo>
                <a:cubicBezTo>
                  <a:pt x="559" y="1129"/>
                  <a:pt x="559" y="1129"/>
                  <a:pt x="558" y="1129"/>
                </a:cubicBezTo>
                <a:close/>
                <a:moveTo>
                  <a:pt x="723" y="1128"/>
                </a:moveTo>
                <a:cubicBezTo>
                  <a:pt x="723" y="1126"/>
                  <a:pt x="722" y="1125"/>
                  <a:pt x="724" y="1125"/>
                </a:cubicBezTo>
                <a:cubicBezTo>
                  <a:pt x="724" y="1127"/>
                  <a:pt x="725" y="1128"/>
                  <a:pt x="723" y="1128"/>
                </a:cubicBezTo>
                <a:close/>
                <a:moveTo>
                  <a:pt x="700" y="1124"/>
                </a:moveTo>
                <a:cubicBezTo>
                  <a:pt x="700" y="1122"/>
                  <a:pt x="704" y="1107"/>
                  <a:pt x="705" y="1107"/>
                </a:cubicBezTo>
                <a:cubicBezTo>
                  <a:pt x="705" y="1111"/>
                  <a:pt x="704" y="1124"/>
                  <a:pt x="700" y="1124"/>
                </a:cubicBezTo>
                <a:close/>
                <a:moveTo>
                  <a:pt x="774" y="1124"/>
                </a:moveTo>
                <a:cubicBezTo>
                  <a:pt x="774" y="1118"/>
                  <a:pt x="776" y="1121"/>
                  <a:pt x="775" y="1121"/>
                </a:cubicBezTo>
                <a:cubicBezTo>
                  <a:pt x="774" y="1122"/>
                  <a:pt x="774" y="1123"/>
                  <a:pt x="774" y="1124"/>
                </a:cubicBezTo>
                <a:close/>
                <a:moveTo>
                  <a:pt x="327" y="1123"/>
                </a:moveTo>
                <a:cubicBezTo>
                  <a:pt x="326" y="1121"/>
                  <a:pt x="322" y="1110"/>
                  <a:pt x="325" y="1109"/>
                </a:cubicBezTo>
                <a:cubicBezTo>
                  <a:pt x="325" y="1112"/>
                  <a:pt x="329" y="1122"/>
                  <a:pt x="327" y="1123"/>
                </a:cubicBezTo>
                <a:close/>
                <a:moveTo>
                  <a:pt x="10" y="1123"/>
                </a:moveTo>
                <a:cubicBezTo>
                  <a:pt x="8" y="1118"/>
                  <a:pt x="0" y="1095"/>
                  <a:pt x="7" y="1094"/>
                </a:cubicBezTo>
                <a:cubicBezTo>
                  <a:pt x="9" y="1100"/>
                  <a:pt x="18" y="1123"/>
                  <a:pt x="10" y="1123"/>
                </a:cubicBezTo>
                <a:close/>
                <a:moveTo>
                  <a:pt x="608" y="1121"/>
                </a:moveTo>
                <a:cubicBezTo>
                  <a:pt x="604" y="1113"/>
                  <a:pt x="609" y="1116"/>
                  <a:pt x="610" y="1121"/>
                </a:cubicBezTo>
                <a:cubicBezTo>
                  <a:pt x="609" y="1121"/>
                  <a:pt x="608" y="1121"/>
                  <a:pt x="608" y="1121"/>
                </a:cubicBezTo>
                <a:close/>
                <a:moveTo>
                  <a:pt x="241" y="1120"/>
                </a:moveTo>
                <a:cubicBezTo>
                  <a:pt x="241" y="1119"/>
                  <a:pt x="241" y="1119"/>
                  <a:pt x="243" y="1119"/>
                </a:cubicBezTo>
                <a:cubicBezTo>
                  <a:pt x="243" y="1120"/>
                  <a:pt x="242" y="1120"/>
                  <a:pt x="241" y="1120"/>
                </a:cubicBezTo>
                <a:close/>
                <a:moveTo>
                  <a:pt x="758" y="1120"/>
                </a:moveTo>
                <a:cubicBezTo>
                  <a:pt x="757" y="1119"/>
                  <a:pt x="757" y="1118"/>
                  <a:pt x="758" y="1119"/>
                </a:cubicBezTo>
                <a:cubicBezTo>
                  <a:pt x="758" y="1120"/>
                  <a:pt x="758" y="1120"/>
                  <a:pt x="758" y="1120"/>
                </a:cubicBezTo>
                <a:close/>
                <a:moveTo>
                  <a:pt x="252" y="1120"/>
                </a:moveTo>
                <a:cubicBezTo>
                  <a:pt x="252" y="1119"/>
                  <a:pt x="247" y="1113"/>
                  <a:pt x="247" y="1117"/>
                </a:cubicBezTo>
                <a:cubicBezTo>
                  <a:pt x="250" y="1118"/>
                  <a:pt x="244" y="1118"/>
                  <a:pt x="243" y="1118"/>
                </a:cubicBezTo>
                <a:cubicBezTo>
                  <a:pt x="244" y="1113"/>
                  <a:pt x="254" y="1100"/>
                  <a:pt x="254" y="1111"/>
                </a:cubicBezTo>
                <a:cubicBezTo>
                  <a:pt x="250" y="1115"/>
                  <a:pt x="257" y="1119"/>
                  <a:pt x="252" y="1120"/>
                </a:cubicBezTo>
                <a:close/>
                <a:moveTo>
                  <a:pt x="777" y="1117"/>
                </a:moveTo>
                <a:cubicBezTo>
                  <a:pt x="777" y="1115"/>
                  <a:pt x="776" y="1116"/>
                  <a:pt x="777" y="1115"/>
                </a:cubicBezTo>
                <a:cubicBezTo>
                  <a:pt x="777" y="1116"/>
                  <a:pt x="778" y="1117"/>
                  <a:pt x="777" y="1117"/>
                </a:cubicBezTo>
                <a:close/>
                <a:moveTo>
                  <a:pt x="536" y="1117"/>
                </a:moveTo>
                <a:cubicBezTo>
                  <a:pt x="536" y="1116"/>
                  <a:pt x="536" y="1116"/>
                  <a:pt x="536" y="1116"/>
                </a:cubicBezTo>
                <a:cubicBezTo>
                  <a:pt x="537" y="1116"/>
                  <a:pt x="537" y="1116"/>
                  <a:pt x="536" y="1117"/>
                </a:cubicBezTo>
                <a:close/>
                <a:moveTo>
                  <a:pt x="724" y="1117"/>
                </a:moveTo>
                <a:cubicBezTo>
                  <a:pt x="724" y="1114"/>
                  <a:pt x="724" y="1114"/>
                  <a:pt x="724" y="1114"/>
                </a:cubicBezTo>
                <a:cubicBezTo>
                  <a:pt x="725" y="1113"/>
                  <a:pt x="725" y="1117"/>
                  <a:pt x="724" y="1117"/>
                </a:cubicBezTo>
                <a:close/>
                <a:moveTo>
                  <a:pt x="761" y="1116"/>
                </a:moveTo>
                <a:cubicBezTo>
                  <a:pt x="761" y="1114"/>
                  <a:pt x="761" y="1114"/>
                  <a:pt x="761" y="1114"/>
                </a:cubicBezTo>
                <a:cubicBezTo>
                  <a:pt x="762" y="1115"/>
                  <a:pt x="761" y="1115"/>
                  <a:pt x="761" y="1116"/>
                </a:cubicBezTo>
                <a:close/>
                <a:moveTo>
                  <a:pt x="568" y="1115"/>
                </a:moveTo>
                <a:cubicBezTo>
                  <a:pt x="568" y="1112"/>
                  <a:pt x="569" y="1111"/>
                  <a:pt x="570" y="1109"/>
                </a:cubicBezTo>
                <a:cubicBezTo>
                  <a:pt x="571" y="1112"/>
                  <a:pt x="570" y="1114"/>
                  <a:pt x="568" y="1115"/>
                </a:cubicBezTo>
                <a:close/>
                <a:moveTo>
                  <a:pt x="667" y="1113"/>
                </a:moveTo>
                <a:cubicBezTo>
                  <a:pt x="667" y="1110"/>
                  <a:pt x="667" y="1110"/>
                  <a:pt x="667" y="1110"/>
                </a:cubicBezTo>
                <a:cubicBezTo>
                  <a:pt x="667" y="1113"/>
                  <a:pt x="667" y="1113"/>
                  <a:pt x="667" y="1113"/>
                </a:cubicBezTo>
                <a:close/>
                <a:moveTo>
                  <a:pt x="33" y="1113"/>
                </a:moveTo>
                <a:cubicBezTo>
                  <a:pt x="31" y="1109"/>
                  <a:pt x="38" y="1103"/>
                  <a:pt x="29" y="1102"/>
                </a:cubicBezTo>
                <a:cubicBezTo>
                  <a:pt x="28" y="1099"/>
                  <a:pt x="30" y="1082"/>
                  <a:pt x="31" y="1081"/>
                </a:cubicBezTo>
                <a:cubicBezTo>
                  <a:pt x="39" y="1084"/>
                  <a:pt x="35" y="1097"/>
                  <a:pt x="35" y="1104"/>
                </a:cubicBezTo>
                <a:cubicBezTo>
                  <a:pt x="38" y="1107"/>
                  <a:pt x="36" y="1111"/>
                  <a:pt x="33" y="1113"/>
                </a:cubicBezTo>
                <a:close/>
                <a:moveTo>
                  <a:pt x="281" y="1112"/>
                </a:moveTo>
                <a:cubicBezTo>
                  <a:pt x="276" y="1110"/>
                  <a:pt x="271" y="1111"/>
                  <a:pt x="271" y="1106"/>
                </a:cubicBezTo>
                <a:cubicBezTo>
                  <a:pt x="264" y="1104"/>
                  <a:pt x="270" y="1108"/>
                  <a:pt x="269" y="1110"/>
                </a:cubicBezTo>
                <a:cubicBezTo>
                  <a:pt x="256" y="1110"/>
                  <a:pt x="264" y="1109"/>
                  <a:pt x="267" y="1105"/>
                </a:cubicBezTo>
                <a:cubicBezTo>
                  <a:pt x="266" y="1100"/>
                  <a:pt x="270" y="1100"/>
                  <a:pt x="271" y="1104"/>
                </a:cubicBezTo>
                <a:cubicBezTo>
                  <a:pt x="275" y="1104"/>
                  <a:pt x="278" y="1102"/>
                  <a:pt x="283" y="1101"/>
                </a:cubicBezTo>
                <a:cubicBezTo>
                  <a:pt x="296" y="1103"/>
                  <a:pt x="278" y="1103"/>
                  <a:pt x="280" y="1108"/>
                </a:cubicBezTo>
                <a:cubicBezTo>
                  <a:pt x="282" y="1108"/>
                  <a:pt x="284" y="1111"/>
                  <a:pt x="281" y="1112"/>
                </a:cubicBezTo>
                <a:close/>
                <a:moveTo>
                  <a:pt x="710" y="1110"/>
                </a:moveTo>
                <a:cubicBezTo>
                  <a:pt x="705" y="1095"/>
                  <a:pt x="705" y="1076"/>
                  <a:pt x="702" y="1058"/>
                </a:cubicBezTo>
                <a:cubicBezTo>
                  <a:pt x="701" y="1056"/>
                  <a:pt x="702" y="1053"/>
                  <a:pt x="702" y="1051"/>
                </a:cubicBezTo>
                <a:cubicBezTo>
                  <a:pt x="704" y="1051"/>
                  <a:pt x="706" y="1081"/>
                  <a:pt x="710" y="1082"/>
                </a:cubicBezTo>
                <a:cubicBezTo>
                  <a:pt x="715" y="1072"/>
                  <a:pt x="718" y="1062"/>
                  <a:pt x="724" y="1053"/>
                </a:cubicBezTo>
                <a:cubicBezTo>
                  <a:pt x="726" y="1054"/>
                  <a:pt x="714" y="1073"/>
                  <a:pt x="714" y="1079"/>
                </a:cubicBezTo>
                <a:cubicBezTo>
                  <a:pt x="712" y="1083"/>
                  <a:pt x="710" y="1086"/>
                  <a:pt x="709" y="1091"/>
                </a:cubicBezTo>
                <a:cubicBezTo>
                  <a:pt x="711" y="1094"/>
                  <a:pt x="714" y="1110"/>
                  <a:pt x="710" y="1110"/>
                </a:cubicBezTo>
                <a:close/>
                <a:moveTo>
                  <a:pt x="764" y="1110"/>
                </a:moveTo>
                <a:cubicBezTo>
                  <a:pt x="764" y="1110"/>
                  <a:pt x="764" y="1109"/>
                  <a:pt x="764" y="1109"/>
                </a:cubicBezTo>
                <a:cubicBezTo>
                  <a:pt x="765" y="1110"/>
                  <a:pt x="765" y="1110"/>
                  <a:pt x="764" y="1110"/>
                </a:cubicBezTo>
                <a:close/>
                <a:moveTo>
                  <a:pt x="766" y="1108"/>
                </a:moveTo>
                <a:cubicBezTo>
                  <a:pt x="766" y="1105"/>
                  <a:pt x="769" y="1100"/>
                  <a:pt x="772" y="1099"/>
                </a:cubicBezTo>
                <a:cubicBezTo>
                  <a:pt x="771" y="1102"/>
                  <a:pt x="769" y="1108"/>
                  <a:pt x="766" y="1108"/>
                </a:cubicBezTo>
                <a:close/>
                <a:moveTo>
                  <a:pt x="753" y="1107"/>
                </a:moveTo>
                <a:cubicBezTo>
                  <a:pt x="753" y="1100"/>
                  <a:pt x="751" y="1099"/>
                  <a:pt x="756" y="1097"/>
                </a:cubicBezTo>
                <a:cubicBezTo>
                  <a:pt x="756" y="1099"/>
                  <a:pt x="753" y="1103"/>
                  <a:pt x="753" y="1107"/>
                </a:cubicBezTo>
                <a:close/>
                <a:moveTo>
                  <a:pt x="251" y="1106"/>
                </a:moveTo>
                <a:cubicBezTo>
                  <a:pt x="250" y="1104"/>
                  <a:pt x="249" y="1104"/>
                  <a:pt x="249" y="1103"/>
                </a:cubicBezTo>
                <a:cubicBezTo>
                  <a:pt x="250" y="1103"/>
                  <a:pt x="251" y="1103"/>
                  <a:pt x="251" y="1106"/>
                </a:cubicBezTo>
                <a:close/>
                <a:moveTo>
                  <a:pt x="14" y="1105"/>
                </a:moveTo>
                <a:cubicBezTo>
                  <a:pt x="11" y="1103"/>
                  <a:pt x="6" y="1080"/>
                  <a:pt x="18" y="1098"/>
                </a:cubicBezTo>
                <a:cubicBezTo>
                  <a:pt x="17" y="1101"/>
                  <a:pt x="18" y="1104"/>
                  <a:pt x="14" y="1105"/>
                </a:cubicBezTo>
                <a:close/>
                <a:moveTo>
                  <a:pt x="742" y="1105"/>
                </a:moveTo>
                <a:cubicBezTo>
                  <a:pt x="742" y="1100"/>
                  <a:pt x="742" y="1100"/>
                  <a:pt x="742" y="1105"/>
                </a:cubicBezTo>
                <a:cubicBezTo>
                  <a:pt x="742" y="1105"/>
                  <a:pt x="742" y="1105"/>
                  <a:pt x="742" y="1105"/>
                </a:cubicBezTo>
                <a:close/>
                <a:moveTo>
                  <a:pt x="691" y="1105"/>
                </a:moveTo>
                <a:cubicBezTo>
                  <a:pt x="689" y="1103"/>
                  <a:pt x="689" y="1103"/>
                  <a:pt x="692" y="1103"/>
                </a:cubicBezTo>
                <a:cubicBezTo>
                  <a:pt x="691" y="1104"/>
                  <a:pt x="691" y="1104"/>
                  <a:pt x="691" y="1105"/>
                </a:cubicBezTo>
                <a:close/>
                <a:moveTo>
                  <a:pt x="67" y="1104"/>
                </a:moveTo>
                <a:cubicBezTo>
                  <a:pt x="64" y="1102"/>
                  <a:pt x="66" y="1100"/>
                  <a:pt x="69" y="1102"/>
                </a:cubicBezTo>
                <a:cubicBezTo>
                  <a:pt x="69" y="1103"/>
                  <a:pt x="68" y="1104"/>
                  <a:pt x="67" y="1104"/>
                </a:cubicBezTo>
                <a:close/>
                <a:moveTo>
                  <a:pt x="324" y="1104"/>
                </a:moveTo>
                <a:cubicBezTo>
                  <a:pt x="323" y="1100"/>
                  <a:pt x="322" y="1101"/>
                  <a:pt x="321" y="1099"/>
                </a:cubicBezTo>
                <a:cubicBezTo>
                  <a:pt x="322" y="1090"/>
                  <a:pt x="324" y="1096"/>
                  <a:pt x="331" y="1097"/>
                </a:cubicBezTo>
                <a:cubicBezTo>
                  <a:pt x="331" y="1098"/>
                  <a:pt x="330" y="1097"/>
                  <a:pt x="329" y="1097"/>
                </a:cubicBezTo>
                <a:cubicBezTo>
                  <a:pt x="330" y="1106"/>
                  <a:pt x="327" y="1099"/>
                  <a:pt x="324" y="1104"/>
                </a:cubicBezTo>
                <a:close/>
                <a:moveTo>
                  <a:pt x="129" y="1103"/>
                </a:moveTo>
                <a:cubicBezTo>
                  <a:pt x="125" y="1101"/>
                  <a:pt x="128" y="1098"/>
                  <a:pt x="130" y="1096"/>
                </a:cubicBezTo>
                <a:cubicBezTo>
                  <a:pt x="130" y="1093"/>
                  <a:pt x="131" y="1080"/>
                  <a:pt x="128" y="1080"/>
                </a:cubicBezTo>
                <a:cubicBezTo>
                  <a:pt x="127" y="1074"/>
                  <a:pt x="130" y="1050"/>
                  <a:pt x="125" y="1048"/>
                </a:cubicBezTo>
                <a:cubicBezTo>
                  <a:pt x="121" y="1053"/>
                  <a:pt x="126" y="1073"/>
                  <a:pt x="120" y="1083"/>
                </a:cubicBezTo>
                <a:cubicBezTo>
                  <a:pt x="116" y="1083"/>
                  <a:pt x="116" y="1083"/>
                  <a:pt x="116" y="1080"/>
                </a:cubicBezTo>
                <a:cubicBezTo>
                  <a:pt x="121" y="1072"/>
                  <a:pt x="122" y="1038"/>
                  <a:pt x="125" y="1036"/>
                </a:cubicBezTo>
                <a:cubicBezTo>
                  <a:pt x="130" y="1042"/>
                  <a:pt x="128" y="1062"/>
                  <a:pt x="133" y="1068"/>
                </a:cubicBezTo>
                <a:cubicBezTo>
                  <a:pt x="138" y="1063"/>
                  <a:pt x="142" y="1060"/>
                  <a:pt x="146" y="1054"/>
                </a:cubicBezTo>
                <a:cubicBezTo>
                  <a:pt x="151" y="1050"/>
                  <a:pt x="146" y="1042"/>
                  <a:pt x="149" y="1038"/>
                </a:cubicBezTo>
                <a:cubicBezTo>
                  <a:pt x="151" y="1037"/>
                  <a:pt x="155" y="1067"/>
                  <a:pt x="155" y="1070"/>
                </a:cubicBezTo>
                <a:cubicBezTo>
                  <a:pt x="156" y="1072"/>
                  <a:pt x="157" y="1076"/>
                  <a:pt x="154" y="1077"/>
                </a:cubicBezTo>
                <a:cubicBezTo>
                  <a:pt x="146" y="1071"/>
                  <a:pt x="151" y="1050"/>
                  <a:pt x="138" y="1066"/>
                </a:cubicBezTo>
                <a:cubicBezTo>
                  <a:pt x="129" y="1074"/>
                  <a:pt x="133" y="1083"/>
                  <a:pt x="134" y="1094"/>
                </a:cubicBezTo>
                <a:cubicBezTo>
                  <a:pt x="135" y="1097"/>
                  <a:pt x="138" y="1088"/>
                  <a:pt x="140" y="1088"/>
                </a:cubicBezTo>
                <a:cubicBezTo>
                  <a:pt x="140" y="1093"/>
                  <a:pt x="134" y="1102"/>
                  <a:pt x="129" y="1103"/>
                </a:cubicBezTo>
                <a:close/>
                <a:moveTo>
                  <a:pt x="794" y="1103"/>
                </a:moveTo>
                <a:cubicBezTo>
                  <a:pt x="794" y="1101"/>
                  <a:pt x="793" y="1099"/>
                  <a:pt x="795" y="1100"/>
                </a:cubicBezTo>
                <a:cubicBezTo>
                  <a:pt x="795" y="1101"/>
                  <a:pt x="795" y="1102"/>
                  <a:pt x="794" y="1103"/>
                </a:cubicBezTo>
                <a:close/>
                <a:moveTo>
                  <a:pt x="335" y="1102"/>
                </a:moveTo>
                <a:cubicBezTo>
                  <a:pt x="335" y="1089"/>
                  <a:pt x="332" y="1094"/>
                  <a:pt x="342" y="1093"/>
                </a:cubicBezTo>
                <a:cubicBezTo>
                  <a:pt x="343" y="1087"/>
                  <a:pt x="349" y="1094"/>
                  <a:pt x="346" y="1081"/>
                </a:cubicBezTo>
                <a:cubicBezTo>
                  <a:pt x="344" y="1077"/>
                  <a:pt x="342" y="1070"/>
                  <a:pt x="342" y="1068"/>
                </a:cubicBezTo>
                <a:cubicBezTo>
                  <a:pt x="349" y="1066"/>
                  <a:pt x="353" y="1087"/>
                  <a:pt x="363" y="1089"/>
                </a:cubicBezTo>
                <a:cubicBezTo>
                  <a:pt x="364" y="1091"/>
                  <a:pt x="363" y="1092"/>
                  <a:pt x="362" y="1094"/>
                </a:cubicBezTo>
                <a:cubicBezTo>
                  <a:pt x="371" y="1097"/>
                  <a:pt x="358" y="1097"/>
                  <a:pt x="357" y="1099"/>
                </a:cubicBezTo>
                <a:cubicBezTo>
                  <a:pt x="355" y="1108"/>
                  <a:pt x="351" y="1090"/>
                  <a:pt x="340" y="1095"/>
                </a:cubicBezTo>
                <a:cubicBezTo>
                  <a:pt x="335" y="1093"/>
                  <a:pt x="339" y="1102"/>
                  <a:pt x="335" y="1102"/>
                </a:cubicBezTo>
                <a:close/>
                <a:moveTo>
                  <a:pt x="249" y="1101"/>
                </a:moveTo>
                <a:cubicBezTo>
                  <a:pt x="249" y="1099"/>
                  <a:pt x="249" y="1098"/>
                  <a:pt x="249" y="1097"/>
                </a:cubicBezTo>
                <a:cubicBezTo>
                  <a:pt x="249" y="1097"/>
                  <a:pt x="250" y="1100"/>
                  <a:pt x="249" y="1101"/>
                </a:cubicBezTo>
                <a:close/>
                <a:moveTo>
                  <a:pt x="772" y="1099"/>
                </a:moveTo>
                <a:cubicBezTo>
                  <a:pt x="772" y="1098"/>
                  <a:pt x="774" y="1092"/>
                  <a:pt x="776" y="1093"/>
                </a:cubicBezTo>
                <a:cubicBezTo>
                  <a:pt x="776" y="1094"/>
                  <a:pt x="773" y="1099"/>
                  <a:pt x="772" y="1099"/>
                </a:cubicBezTo>
                <a:close/>
                <a:moveTo>
                  <a:pt x="796" y="1098"/>
                </a:moveTo>
                <a:cubicBezTo>
                  <a:pt x="796" y="1097"/>
                  <a:pt x="796" y="1097"/>
                  <a:pt x="796" y="1096"/>
                </a:cubicBezTo>
                <a:cubicBezTo>
                  <a:pt x="796" y="1097"/>
                  <a:pt x="796" y="1097"/>
                  <a:pt x="796" y="1098"/>
                </a:cubicBezTo>
                <a:close/>
                <a:moveTo>
                  <a:pt x="603" y="1097"/>
                </a:moveTo>
                <a:cubicBezTo>
                  <a:pt x="602" y="1093"/>
                  <a:pt x="601" y="1090"/>
                  <a:pt x="605" y="1089"/>
                </a:cubicBezTo>
                <a:cubicBezTo>
                  <a:pt x="605" y="1090"/>
                  <a:pt x="605" y="1096"/>
                  <a:pt x="603" y="1097"/>
                </a:cubicBezTo>
                <a:close/>
                <a:moveTo>
                  <a:pt x="248" y="1095"/>
                </a:moveTo>
                <a:cubicBezTo>
                  <a:pt x="248" y="1092"/>
                  <a:pt x="248" y="1092"/>
                  <a:pt x="248" y="1092"/>
                </a:cubicBezTo>
                <a:cubicBezTo>
                  <a:pt x="248" y="1095"/>
                  <a:pt x="248" y="1095"/>
                  <a:pt x="248" y="1095"/>
                </a:cubicBezTo>
                <a:close/>
                <a:moveTo>
                  <a:pt x="6" y="1093"/>
                </a:moveTo>
                <a:cubicBezTo>
                  <a:pt x="5" y="1086"/>
                  <a:pt x="5" y="1086"/>
                  <a:pt x="5" y="1086"/>
                </a:cubicBezTo>
                <a:cubicBezTo>
                  <a:pt x="6" y="1086"/>
                  <a:pt x="6" y="1093"/>
                  <a:pt x="6" y="1093"/>
                </a:cubicBezTo>
                <a:close/>
                <a:moveTo>
                  <a:pt x="268" y="1093"/>
                </a:moveTo>
                <a:cubicBezTo>
                  <a:pt x="267" y="1091"/>
                  <a:pt x="264" y="1088"/>
                  <a:pt x="264" y="1086"/>
                </a:cubicBezTo>
                <a:cubicBezTo>
                  <a:pt x="267" y="1083"/>
                  <a:pt x="263" y="1074"/>
                  <a:pt x="263" y="1069"/>
                </a:cubicBezTo>
                <a:cubicBezTo>
                  <a:pt x="269" y="1069"/>
                  <a:pt x="266" y="1077"/>
                  <a:pt x="270" y="1081"/>
                </a:cubicBezTo>
                <a:cubicBezTo>
                  <a:pt x="271" y="1085"/>
                  <a:pt x="273" y="1089"/>
                  <a:pt x="268" y="1093"/>
                </a:cubicBezTo>
                <a:close/>
                <a:moveTo>
                  <a:pt x="10" y="1089"/>
                </a:moveTo>
                <a:cubicBezTo>
                  <a:pt x="10" y="1088"/>
                  <a:pt x="10" y="1088"/>
                  <a:pt x="10" y="1086"/>
                </a:cubicBezTo>
                <a:cubicBezTo>
                  <a:pt x="11" y="1087"/>
                  <a:pt x="10" y="1089"/>
                  <a:pt x="10" y="1089"/>
                </a:cubicBezTo>
                <a:close/>
                <a:moveTo>
                  <a:pt x="374" y="1089"/>
                </a:moveTo>
                <a:cubicBezTo>
                  <a:pt x="369" y="1086"/>
                  <a:pt x="360" y="1062"/>
                  <a:pt x="369" y="1075"/>
                </a:cubicBezTo>
                <a:cubicBezTo>
                  <a:pt x="377" y="1098"/>
                  <a:pt x="384" y="1078"/>
                  <a:pt x="390" y="1083"/>
                </a:cubicBezTo>
                <a:cubicBezTo>
                  <a:pt x="391" y="1090"/>
                  <a:pt x="378" y="1089"/>
                  <a:pt x="374" y="1089"/>
                </a:cubicBezTo>
                <a:close/>
                <a:moveTo>
                  <a:pt x="761" y="1089"/>
                </a:moveTo>
                <a:cubicBezTo>
                  <a:pt x="761" y="1084"/>
                  <a:pt x="764" y="1081"/>
                  <a:pt x="767" y="1078"/>
                </a:cubicBezTo>
                <a:cubicBezTo>
                  <a:pt x="770" y="1078"/>
                  <a:pt x="763" y="1089"/>
                  <a:pt x="761" y="1089"/>
                </a:cubicBezTo>
                <a:close/>
                <a:moveTo>
                  <a:pt x="719" y="1089"/>
                </a:moveTo>
                <a:cubicBezTo>
                  <a:pt x="719" y="1084"/>
                  <a:pt x="722" y="1080"/>
                  <a:pt x="724" y="1074"/>
                </a:cubicBezTo>
                <a:cubicBezTo>
                  <a:pt x="728" y="1074"/>
                  <a:pt x="721" y="1087"/>
                  <a:pt x="719" y="1089"/>
                </a:cubicBezTo>
                <a:close/>
                <a:moveTo>
                  <a:pt x="141" y="1088"/>
                </a:moveTo>
                <a:cubicBezTo>
                  <a:pt x="141" y="1087"/>
                  <a:pt x="140" y="1087"/>
                  <a:pt x="141" y="1087"/>
                </a:cubicBezTo>
                <a:cubicBezTo>
                  <a:pt x="141" y="1087"/>
                  <a:pt x="141" y="1088"/>
                  <a:pt x="141" y="1088"/>
                </a:cubicBezTo>
                <a:close/>
                <a:moveTo>
                  <a:pt x="694" y="1087"/>
                </a:moveTo>
                <a:cubicBezTo>
                  <a:pt x="693" y="1086"/>
                  <a:pt x="693" y="1086"/>
                  <a:pt x="693" y="1086"/>
                </a:cubicBezTo>
                <a:cubicBezTo>
                  <a:pt x="694" y="1084"/>
                  <a:pt x="694" y="1086"/>
                  <a:pt x="694" y="1087"/>
                </a:cubicBezTo>
                <a:close/>
                <a:moveTo>
                  <a:pt x="633" y="1085"/>
                </a:moveTo>
                <a:cubicBezTo>
                  <a:pt x="626" y="1082"/>
                  <a:pt x="636" y="1077"/>
                  <a:pt x="639" y="1072"/>
                </a:cubicBezTo>
                <a:cubicBezTo>
                  <a:pt x="639" y="1072"/>
                  <a:pt x="644" y="1049"/>
                  <a:pt x="648" y="1057"/>
                </a:cubicBezTo>
                <a:cubicBezTo>
                  <a:pt x="641" y="1066"/>
                  <a:pt x="643" y="1081"/>
                  <a:pt x="633" y="1085"/>
                </a:cubicBezTo>
                <a:close/>
                <a:moveTo>
                  <a:pt x="568" y="1085"/>
                </a:moveTo>
                <a:cubicBezTo>
                  <a:pt x="559" y="1076"/>
                  <a:pt x="575" y="1065"/>
                  <a:pt x="579" y="1059"/>
                </a:cubicBezTo>
                <a:cubicBezTo>
                  <a:pt x="578" y="1068"/>
                  <a:pt x="567" y="1069"/>
                  <a:pt x="574" y="1079"/>
                </a:cubicBezTo>
                <a:cubicBezTo>
                  <a:pt x="573" y="1083"/>
                  <a:pt x="571" y="1084"/>
                  <a:pt x="568" y="1085"/>
                </a:cubicBezTo>
                <a:close/>
                <a:moveTo>
                  <a:pt x="103" y="1083"/>
                </a:moveTo>
                <a:cubicBezTo>
                  <a:pt x="102" y="1083"/>
                  <a:pt x="89" y="1036"/>
                  <a:pt x="89" y="1033"/>
                </a:cubicBezTo>
                <a:cubicBezTo>
                  <a:pt x="89" y="1033"/>
                  <a:pt x="96" y="1046"/>
                  <a:pt x="96" y="1047"/>
                </a:cubicBezTo>
                <a:cubicBezTo>
                  <a:pt x="99" y="1032"/>
                  <a:pt x="79" y="1014"/>
                  <a:pt x="75" y="1001"/>
                </a:cubicBezTo>
                <a:cubicBezTo>
                  <a:pt x="71" y="999"/>
                  <a:pt x="75" y="995"/>
                  <a:pt x="77" y="1001"/>
                </a:cubicBezTo>
                <a:cubicBezTo>
                  <a:pt x="93" y="1021"/>
                  <a:pt x="104" y="1040"/>
                  <a:pt x="101" y="1067"/>
                </a:cubicBezTo>
                <a:cubicBezTo>
                  <a:pt x="103" y="1071"/>
                  <a:pt x="107" y="1082"/>
                  <a:pt x="103" y="1083"/>
                </a:cubicBezTo>
                <a:close/>
                <a:moveTo>
                  <a:pt x="144" y="1082"/>
                </a:moveTo>
                <a:cubicBezTo>
                  <a:pt x="144" y="1081"/>
                  <a:pt x="143" y="1081"/>
                  <a:pt x="145" y="1081"/>
                </a:cubicBezTo>
                <a:cubicBezTo>
                  <a:pt x="145" y="1082"/>
                  <a:pt x="145" y="1082"/>
                  <a:pt x="144" y="1082"/>
                </a:cubicBezTo>
                <a:close/>
                <a:moveTo>
                  <a:pt x="452" y="1082"/>
                </a:moveTo>
                <a:cubicBezTo>
                  <a:pt x="451" y="1080"/>
                  <a:pt x="452" y="1081"/>
                  <a:pt x="453" y="1081"/>
                </a:cubicBezTo>
                <a:cubicBezTo>
                  <a:pt x="453" y="1081"/>
                  <a:pt x="452" y="1082"/>
                  <a:pt x="452" y="1082"/>
                </a:cubicBezTo>
                <a:close/>
                <a:moveTo>
                  <a:pt x="7" y="1081"/>
                </a:moveTo>
                <a:cubicBezTo>
                  <a:pt x="7" y="1079"/>
                  <a:pt x="7" y="1079"/>
                  <a:pt x="7" y="1079"/>
                </a:cubicBezTo>
                <a:cubicBezTo>
                  <a:pt x="7" y="1081"/>
                  <a:pt x="7" y="1081"/>
                  <a:pt x="7" y="1081"/>
                </a:cubicBezTo>
                <a:close/>
                <a:moveTo>
                  <a:pt x="694" y="1080"/>
                </a:moveTo>
                <a:cubicBezTo>
                  <a:pt x="693" y="1079"/>
                  <a:pt x="693" y="1078"/>
                  <a:pt x="694" y="1078"/>
                </a:cubicBezTo>
                <a:cubicBezTo>
                  <a:pt x="694" y="1079"/>
                  <a:pt x="695" y="1080"/>
                  <a:pt x="694" y="1080"/>
                </a:cubicBezTo>
                <a:close/>
                <a:moveTo>
                  <a:pt x="758" y="1080"/>
                </a:moveTo>
                <a:cubicBezTo>
                  <a:pt x="756" y="1074"/>
                  <a:pt x="759" y="1074"/>
                  <a:pt x="758" y="1080"/>
                </a:cubicBezTo>
                <a:cubicBezTo>
                  <a:pt x="758" y="1080"/>
                  <a:pt x="758" y="1080"/>
                  <a:pt x="758" y="1080"/>
                </a:cubicBezTo>
                <a:close/>
                <a:moveTo>
                  <a:pt x="29" y="1079"/>
                </a:moveTo>
                <a:cubicBezTo>
                  <a:pt x="29" y="1078"/>
                  <a:pt x="29" y="1077"/>
                  <a:pt x="29" y="1076"/>
                </a:cubicBezTo>
                <a:cubicBezTo>
                  <a:pt x="29" y="1077"/>
                  <a:pt x="29" y="1078"/>
                  <a:pt x="29" y="1079"/>
                </a:cubicBezTo>
                <a:close/>
                <a:moveTo>
                  <a:pt x="688" y="1079"/>
                </a:moveTo>
                <a:cubicBezTo>
                  <a:pt x="688" y="1076"/>
                  <a:pt x="686" y="1048"/>
                  <a:pt x="691" y="1047"/>
                </a:cubicBezTo>
                <a:cubicBezTo>
                  <a:pt x="691" y="1058"/>
                  <a:pt x="690" y="1068"/>
                  <a:pt x="688" y="1079"/>
                </a:cubicBezTo>
                <a:close/>
                <a:moveTo>
                  <a:pt x="742" y="1077"/>
                </a:moveTo>
                <a:cubicBezTo>
                  <a:pt x="742" y="1073"/>
                  <a:pt x="742" y="1073"/>
                  <a:pt x="742" y="1077"/>
                </a:cubicBezTo>
                <a:cubicBezTo>
                  <a:pt x="742" y="1077"/>
                  <a:pt x="742" y="1077"/>
                  <a:pt x="742" y="1077"/>
                </a:cubicBezTo>
                <a:close/>
                <a:moveTo>
                  <a:pt x="400" y="1076"/>
                </a:moveTo>
                <a:cubicBezTo>
                  <a:pt x="398" y="1074"/>
                  <a:pt x="400" y="1071"/>
                  <a:pt x="403" y="1071"/>
                </a:cubicBezTo>
                <a:cubicBezTo>
                  <a:pt x="403" y="1073"/>
                  <a:pt x="403" y="1075"/>
                  <a:pt x="400" y="1076"/>
                </a:cubicBezTo>
                <a:close/>
                <a:moveTo>
                  <a:pt x="791" y="1073"/>
                </a:moveTo>
                <a:cubicBezTo>
                  <a:pt x="793" y="1070"/>
                  <a:pt x="793" y="1070"/>
                  <a:pt x="793" y="1073"/>
                </a:cubicBezTo>
                <a:cubicBezTo>
                  <a:pt x="791" y="1073"/>
                  <a:pt x="791" y="1073"/>
                  <a:pt x="791" y="1073"/>
                </a:cubicBezTo>
                <a:close/>
                <a:moveTo>
                  <a:pt x="746" y="1072"/>
                </a:moveTo>
                <a:cubicBezTo>
                  <a:pt x="744" y="1072"/>
                  <a:pt x="744" y="1072"/>
                  <a:pt x="743" y="1072"/>
                </a:cubicBezTo>
                <a:cubicBezTo>
                  <a:pt x="740" y="1065"/>
                  <a:pt x="753" y="1069"/>
                  <a:pt x="746" y="1072"/>
                </a:cubicBezTo>
                <a:close/>
                <a:moveTo>
                  <a:pt x="727" y="1070"/>
                </a:moveTo>
                <a:cubicBezTo>
                  <a:pt x="727" y="1066"/>
                  <a:pt x="727" y="1064"/>
                  <a:pt x="729" y="1062"/>
                </a:cubicBezTo>
                <a:cubicBezTo>
                  <a:pt x="731" y="1062"/>
                  <a:pt x="728" y="1070"/>
                  <a:pt x="727" y="1070"/>
                </a:cubicBezTo>
                <a:close/>
                <a:moveTo>
                  <a:pt x="319" y="1069"/>
                </a:moveTo>
                <a:cubicBezTo>
                  <a:pt x="319" y="1065"/>
                  <a:pt x="320" y="1065"/>
                  <a:pt x="320" y="1069"/>
                </a:cubicBezTo>
                <a:cubicBezTo>
                  <a:pt x="319" y="1069"/>
                  <a:pt x="319" y="1069"/>
                  <a:pt x="319" y="1069"/>
                </a:cubicBezTo>
                <a:close/>
                <a:moveTo>
                  <a:pt x="109" y="1068"/>
                </a:moveTo>
                <a:cubicBezTo>
                  <a:pt x="102" y="1061"/>
                  <a:pt x="107" y="1057"/>
                  <a:pt x="111" y="1050"/>
                </a:cubicBezTo>
                <a:cubicBezTo>
                  <a:pt x="115" y="1036"/>
                  <a:pt x="119" y="1023"/>
                  <a:pt x="125" y="1009"/>
                </a:cubicBezTo>
                <a:cubicBezTo>
                  <a:pt x="127" y="1007"/>
                  <a:pt x="117" y="1041"/>
                  <a:pt x="116" y="1043"/>
                </a:cubicBezTo>
                <a:cubicBezTo>
                  <a:pt x="116" y="1048"/>
                  <a:pt x="112" y="1066"/>
                  <a:pt x="109" y="1068"/>
                </a:cubicBezTo>
                <a:close/>
                <a:moveTo>
                  <a:pt x="447" y="1065"/>
                </a:moveTo>
                <a:cubicBezTo>
                  <a:pt x="447" y="1062"/>
                  <a:pt x="444" y="1054"/>
                  <a:pt x="448" y="1054"/>
                </a:cubicBezTo>
                <a:cubicBezTo>
                  <a:pt x="447" y="1058"/>
                  <a:pt x="447" y="1061"/>
                  <a:pt x="447" y="1065"/>
                </a:cubicBezTo>
                <a:close/>
                <a:moveTo>
                  <a:pt x="563" y="1065"/>
                </a:moveTo>
                <a:cubicBezTo>
                  <a:pt x="559" y="1063"/>
                  <a:pt x="558" y="1056"/>
                  <a:pt x="557" y="1052"/>
                </a:cubicBezTo>
                <a:cubicBezTo>
                  <a:pt x="568" y="1041"/>
                  <a:pt x="547" y="1046"/>
                  <a:pt x="548" y="1038"/>
                </a:cubicBezTo>
                <a:cubicBezTo>
                  <a:pt x="552" y="1036"/>
                  <a:pt x="552" y="1036"/>
                  <a:pt x="552" y="1036"/>
                </a:cubicBezTo>
                <a:cubicBezTo>
                  <a:pt x="552" y="1028"/>
                  <a:pt x="536" y="989"/>
                  <a:pt x="541" y="984"/>
                </a:cubicBezTo>
                <a:cubicBezTo>
                  <a:pt x="540" y="981"/>
                  <a:pt x="534" y="982"/>
                  <a:pt x="531" y="982"/>
                </a:cubicBezTo>
                <a:cubicBezTo>
                  <a:pt x="531" y="980"/>
                  <a:pt x="528" y="971"/>
                  <a:pt x="525" y="977"/>
                </a:cubicBezTo>
                <a:cubicBezTo>
                  <a:pt x="525" y="973"/>
                  <a:pt x="525" y="972"/>
                  <a:pt x="526" y="970"/>
                </a:cubicBezTo>
                <a:cubicBezTo>
                  <a:pt x="526" y="966"/>
                  <a:pt x="518" y="935"/>
                  <a:pt x="522" y="937"/>
                </a:cubicBezTo>
                <a:cubicBezTo>
                  <a:pt x="524" y="942"/>
                  <a:pt x="526" y="951"/>
                  <a:pt x="530" y="955"/>
                </a:cubicBezTo>
                <a:cubicBezTo>
                  <a:pt x="532" y="952"/>
                  <a:pt x="537" y="942"/>
                  <a:pt x="534" y="951"/>
                </a:cubicBezTo>
                <a:cubicBezTo>
                  <a:pt x="534" y="955"/>
                  <a:pt x="532" y="959"/>
                  <a:pt x="531" y="964"/>
                </a:cubicBezTo>
                <a:cubicBezTo>
                  <a:pt x="533" y="968"/>
                  <a:pt x="534" y="973"/>
                  <a:pt x="536" y="978"/>
                </a:cubicBezTo>
                <a:cubicBezTo>
                  <a:pt x="538" y="978"/>
                  <a:pt x="537" y="971"/>
                  <a:pt x="537" y="971"/>
                </a:cubicBezTo>
                <a:cubicBezTo>
                  <a:pt x="539" y="971"/>
                  <a:pt x="540" y="974"/>
                  <a:pt x="544" y="971"/>
                </a:cubicBezTo>
                <a:cubicBezTo>
                  <a:pt x="545" y="965"/>
                  <a:pt x="546" y="958"/>
                  <a:pt x="547" y="952"/>
                </a:cubicBezTo>
                <a:cubicBezTo>
                  <a:pt x="550" y="952"/>
                  <a:pt x="541" y="980"/>
                  <a:pt x="553" y="972"/>
                </a:cubicBezTo>
                <a:cubicBezTo>
                  <a:pt x="555" y="968"/>
                  <a:pt x="561" y="949"/>
                  <a:pt x="564" y="949"/>
                </a:cubicBezTo>
                <a:cubicBezTo>
                  <a:pt x="564" y="950"/>
                  <a:pt x="564" y="952"/>
                  <a:pt x="563" y="954"/>
                </a:cubicBezTo>
                <a:cubicBezTo>
                  <a:pt x="554" y="966"/>
                  <a:pt x="556" y="985"/>
                  <a:pt x="550" y="998"/>
                </a:cubicBezTo>
                <a:cubicBezTo>
                  <a:pt x="554" y="1006"/>
                  <a:pt x="549" y="1003"/>
                  <a:pt x="548" y="1007"/>
                </a:cubicBezTo>
                <a:cubicBezTo>
                  <a:pt x="550" y="1014"/>
                  <a:pt x="553" y="1036"/>
                  <a:pt x="560" y="1037"/>
                </a:cubicBezTo>
                <a:cubicBezTo>
                  <a:pt x="563" y="1035"/>
                  <a:pt x="564" y="1022"/>
                  <a:pt x="564" y="1018"/>
                </a:cubicBezTo>
                <a:cubicBezTo>
                  <a:pt x="563" y="1014"/>
                  <a:pt x="562" y="1011"/>
                  <a:pt x="563" y="1008"/>
                </a:cubicBezTo>
                <a:cubicBezTo>
                  <a:pt x="567" y="1008"/>
                  <a:pt x="568" y="1023"/>
                  <a:pt x="569" y="1027"/>
                </a:cubicBezTo>
                <a:cubicBezTo>
                  <a:pt x="571" y="1030"/>
                  <a:pt x="573" y="1035"/>
                  <a:pt x="574" y="1040"/>
                </a:cubicBezTo>
                <a:cubicBezTo>
                  <a:pt x="578" y="1042"/>
                  <a:pt x="575" y="1040"/>
                  <a:pt x="578" y="1038"/>
                </a:cubicBezTo>
                <a:cubicBezTo>
                  <a:pt x="581" y="1040"/>
                  <a:pt x="572" y="1056"/>
                  <a:pt x="569" y="1056"/>
                </a:cubicBezTo>
                <a:cubicBezTo>
                  <a:pt x="567" y="1053"/>
                  <a:pt x="571" y="1050"/>
                  <a:pt x="573" y="1048"/>
                </a:cubicBezTo>
                <a:cubicBezTo>
                  <a:pt x="573" y="1042"/>
                  <a:pt x="569" y="1033"/>
                  <a:pt x="567" y="1027"/>
                </a:cubicBezTo>
                <a:cubicBezTo>
                  <a:pt x="559" y="1028"/>
                  <a:pt x="570" y="1062"/>
                  <a:pt x="563" y="1065"/>
                </a:cubicBezTo>
                <a:close/>
                <a:moveTo>
                  <a:pt x="746" y="1064"/>
                </a:moveTo>
                <a:cubicBezTo>
                  <a:pt x="746" y="1061"/>
                  <a:pt x="746" y="1061"/>
                  <a:pt x="746" y="1061"/>
                </a:cubicBezTo>
                <a:cubicBezTo>
                  <a:pt x="747" y="1061"/>
                  <a:pt x="747" y="1064"/>
                  <a:pt x="746" y="1064"/>
                </a:cubicBezTo>
                <a:close/>
                <a:moveTo>
                  <a:pt x="166" y="1062"/>
                </a:moveTo>
                <a:cubicBezTo>
                  <a:pt x="164" y="1060"/>
                  <a:pt x="165" y="1048"/>
                  <a:pt x="167" y="1048"/>
                </a:cubicBezTo>
                <a:cubicBezTo>
                  <a:pt x="168" y="1051"/>
                  <a:pt x="169" y="1059"/>
                  <a:pt x="166" y="1062"/>
                </a:cubicBezTo>
                <a:close/>
                <a:moveTo>
                  <a:pt x="675" y="1061"/>
                </a:moveTo>
                <a:cubicBezTo>
                  <a:pt x="673" y="1060"/>
                  <a:pt x="673" y="1057"/>
                  <a:pt x="673" y="1056"/>
                </a:cubicBezTo>
                <a:cubicBezTo>
                  <a:pt x="678" y="1054"/>
                  <a:pt x="674" y="1049"/>
                  <a:pt x="677" y="1044"/>
                </a:cubicBezTo>
                <a:cubicBezTo>
                  <a:pt x="679" y="1048"/>
                  <a:pt x="679" y="1060"/>
                  <a:pt x="675" y="1061"/>
                </a:cubicBezTo>
                <a:close/>
                <a:moveTo>
                  <a:pt x="730" y="1061"/>
                </a:moveTo>
                <a:cubicBezTo>
                  <a:pt x="730" y="1057"/>
                  <a:pt x="731" y="1056"/>
                  <a:pt x="732" y="1053"/>
                </a:cubicBezTo>
                <a:cubicBezTo>
                  <a:pt x="733" y="1054"/>
                  <a:pt x="732" y="1061"/>
                  <a:pt x="730" y="1061"/>
                </a:cubicBezTo>
                <a:close/>
                <a:moveTo>
                  <a:pt x="71" y="1061"/>
                </a:moveTo>
                <a:cubicBezTo>
                  <a:pt x="64" y="1056"/>
                  <a:pt x="60" y="1029"/>
                  <a:pt x="55" y="1029"/>
                </a:cubicBezTo>
                <a:cubicBezTo>
                  <a:pt x="54" y="1026"/>
                  <a:pt x="54" y="1026"/>
                  <a:pt x="54" y="1026"/>
                </a:cubicBezTo>
                <a:cubicBezTo>
                  <a:pt x="57" y="1026"/>
                  <a:pt x="76" y="1059"/>
                  <a:pt x="71" y="1061"/>
                </a:cubicBezTo>
                <a:close/>
                <a:moveTo>
                  <a:pt x="338" y="1061"/>
                </a:moveTo>
                <a:cubicBezTo>
                  <a:pt x="331" y="1057"/>
                  <a:pt x="338" y="1057"/>
                  <a:pt x="339" y="1061"/>
                </a:cubicBezTo>
                <a:cubicBezTo>
                  <a:pt x="338" y="1061"/>
                  <a:pt x="338" y="1061"/>
                  <a:pt x="338" y="1061"/>
                </a:cubicBezTo>
                <a:close/>
                <a:moveTo>
                  <a:pt x="160" y="1060"/>
                </a:moveTo>
                <a:cubicBezTo>
                  <a:pt x="158" y="1058"/>
                  <a:pt x="162" y="1046"/>
                  <a:pt x="163" y="1046"/>
                </a:cubicBezTo>
                <a:cubicBezTo>
                  <a:pt x="165" y="1050"/>
                  <a:pt x="165" y="1058"/>
                  <a:pt x="160" y="1060"/>
                </a:cubicBezTo>
                <a:close/>
                <a:moveTo>
                  <a:pt x="505" y="1059"/>
                </a:moveTo>
                <a:cubicBezTo>
                  <a:pt x="504" y="1059"/>
                  <a:pt x="503" y="1057"/>
                  <a:pt x="503" y="1057"/>
                </a:cubicBezTo>
                <a:cubicBezTo>
                  <a:pt x="508" y="1050"/>
                  <a:pt x="505" y="1040"/>
                  <a:pt x="508" y="1032"/>
                </a:cubicBezTo>
                <a:cubicBezTo>
                  <a:pt x="510" y="1039"/>
                  <a:pt x="511" y="1032"/>
                  <a:pt x="513" y="1032"/>
                </a:cubicBezTo>
                <a:cubicBezTo>
                  <a:pt x="513" y="1039"/>
                  <a:pt x="509" y="1041"/>
                  <a:pt x="516" y="1044"/>
                </a:cubicBezTo>
                <a:cubicBezTo>
                  <a:pt x="516" y="1049"/>
                  <a:pt x="511" y="1050"/>
                  <a:pt x="507" y="1051"/>
                </a:cubicBezTo>
                <a:cubicBezTo>
                  <a:pt x="502" y="1054"/>
                  <a:pt x="513" y="1057"/>
                  <a:pt x="505" y="1059"/>
                </a:cubicBezTo>
                <a:close/>
                <a:moveTo>
                  <a:pt x="581" y="1058"/>
                </a:moveTo>
                <a:cubicBezTo>
                  <a:pt x="580" y="1056"/>
                  <a:pt x="582" y="1052"/>
                  <a:pt x="585" y="1052"/>
                </a:cubicBezTo>
                <a:cubicBezTo>
                  <a:pt x="584" y="1054"/>
                  <a:pt x="582" y="1056"/>
                  <a:pt x="581" y="1058"/>
                </a:cubicBezTo>
                <a:close/>
                <a:moveTo>
                  <a:pt x="786" y="1056"/>
                </a:moveTo>
                <a:cubicBezTo>
                  <a:pt x="786" y="1055"/>
                  <a:pt x="787" y="1055"/>
                  <a:pt x="787" y="1055"/>
                </a:cubicBezTo>
                <a:cubicBezTo>
                  <a:pt x="787" y="1056"/>
                  <a:pt x="787" y="1056"/>
                  <a:pt x="786" y="1056"/>
                </a:cubicBezTo>
                <a:close/>
                <a:moveTo>
                  <a:pt x="354" y="1055"/>
                </a:moveTo>
                <a:cubicBezTo>
                  <a:pt x="349" y="1052"/>
                  <a:pt x="350" y="1053"/>
                  <a:pt x="346" y="1047"/>
                </a:cubicBezTo>
                <a:cubicBezTo>
                  <a:pt x="350" y="1042"/>
                  <a:pt x="359" y="1054"/>
                  <a:pt x="354" y="1055"/>
                </a:cubicBezTo>
                <a:close/>
                <a:moveTo>
                  <a:pt x="519" y="1054"/>
                </a:moveTo>
                <a:cubicBezTo>
                  <a:pt x="513" y="1049"/>
                  <a:pt x="522" y="1041"/>
                  <a:pt x="523" y="1036"/>
                </a:cubicBezTo>
                <a:cubicBezTo>
                  <a:pt x="525" y="1036"/>
                  <a:pt x="524" y="1042"/>
                  <a:pt x="529" y="1040"/>
                </a:cubicBezTo>
                <a:cubicBezTo>
                  <a:pt x="531" y="1029"/>
                  <a:pt x="531" y="1046"/>
                  <a:pt x="538" y="1035"/>
                </a:cubicBezTo>
                <a:cubicBezTo>
                  <a:pt x="540" y="1029"/>
                  <a:pt x="538" y="1037"/>
                  <a:pt x="542" y="1039"/>
                </a:cubicBezTo>
                <a:cubicBezTo>
                  <a:pt x="542" y="1056"/>
                  <a:pt x="536" y="1045"/>
                  <a:pt x="530" y="1052"/>
                </a:cubicBezTo>
                <a:cubicBezTo>
                  <a:pt x="522" y="1052"/>
                  <a:pt x="529" y="1048"/>
                  <a:pt x="527" y="1044"/>
                </a:cubicBezTo>
                <a:cubicBezTo>
                  <a:pt x="524" y="1047"/>
                  <a:pt x="523" y="1054"/>
                  <a:pt x="519" y="1054"/>
                </a:cubicBezTo>
                <a:close/>
                <a:moveTo>
                  <a:pt x="267" y="1054"/>
                </a:moveTo>
                <a:cubicBezTo>
                  <a:pt x="266" y="1050"/>
                  <a:pt x="262" y="1048"/>
                  <a:pt x="263" y="1045"/>
                </a:cubicBezTo>
                <a:cubicBezTo>
                  <a:pt x="268" y="1045"/>
                  <a:pt x="268" y="1054"/>
                  <a:pt x="267" y="1054"/>
                </a:cubicBezTo>
                <a:close/>
                <a:moveTo>
                  <a:pt x="98" y="1054"/>
                </a:moveTo>
                <a:cubicBezTo>
                  <a:pt x="98" y="1053"/>
                  <a:pt x="96" y="1051"/>
                  <a:pt x="98" y="1051"/>
                </a:cubicBezTo>
                <a:cubicBezTo>
                  <a:pt x="98" y="1054"/>
                  <a:pt x="98" y="1054"/>
                  <a:pt x="98" y="1054"/>
                </a:cubicBezTo>
                <a:close/>
                <a:moveTo>
                  <a:pt x="26" y="1053"/>
                </a:moveTo>
                <a:cubicBezTo>
                  <a:pt x="21" y="1049"/>
                  <a:pt x="14" y="1040"/>
                  <a:pt x="12" y="1035"/>
                </a:cubicBezTo>
                <a:cubicBezTo>
                  <a:pt x="16" y="1035"/>
                  <a:pt x="30" y="1053"/>
                  <a:pt x="26" y="1053"/>
                </a:cubicBezTo>
                <a:close/>
                <a:moveTo>
                  <a:pt x="472" y="1052"/>
                </a:moveTo>
                <a:cubicBezTo>
                  <a:pt x="467" y="1047"/>
                  <a:pt x="472" y="1037"/>
                  <a:pt x="473" y="1051"/>
                </a:cubicBezTo>
                <a:cubicBezTo>
                  <a:pt x="473" y="1051"/>
                  <a:pt x="472" y="1051"/>
                  <a:pt x="472" y="1052"/>
                </a:cubicBezTo>
                <a:close/>
                <a:moveTo>
                  <a:pt x="488" y="1051"/>
                </a:moveTo>
                <a:cubicBezTo>
                  <a:pt x="485" y="1048"/>
                  <a:pt x="491" y="1025"/>
                  <a:pt x="494" y="1036"/>
                </a:cubicBezTo>
                <a:cubicBezTo>
                  <a:pt x="493" y="1040"/>
                  <a:pt x="488" y="1042"/>
                  <a:pt x="490" y="1048"/>
                </a:cubicBezTo>
                <a:cubicBezTo>
                  <a:pt x="493" y="1050"/>
                  <a:pt x="490" y="1051"/>
                  <a:pt x="488" y="1051"/>
                </a:cubicBezTo>
                <a:close/>
                <a:moveTo>
                  <a:pt x="794" y="1050"/>
                </a:moveTo>
                <a:cubicBezTo>
                  <a:pt x="792" y="1049"/>
                  <a:pt x="795" y="1048"/>
                  <a:pt x="796" y="1047"/>
                </a:cubicBezTo>
                <a:cubicBezTo>
                  <a:pt x="796" y="1050"/>
                  <a:pt x="796" y="1049"/>
                  <a:pt x="794" y="1050"/>
                </a:cubicBezTo>
                <a:close/>
                <a:moveTo>
                  <a:pt x="751" y="1050"/>
                </a:moveTo>
                <a:cubicBezTo>
                  <a:pt x="751" y="1047"/>
                  <a:pt x="751" y="1047"/>
                  <a:pt x="751" y="1047"/>
                </a:cubicBezTo>
                <a:cubicBezTo>
                  <a:pt x="753" y="1047"/>
                  <a:pt x="752" y="1049"/>
                  <a:pt x="751" y="1050"/>
                </a:cubicBezTo>
                <a:close/>
                <a:moveTo>
                  <a:pt x="420" y="1047"/>
                </a:moveTo>
                <a:cubicBezTo>
                  <a:pt x="416" y="1043"/>
                  <a:pt x="420" y="1026"/>
                  <a:pt x="420" y="1044"/>
                </a:cubicBezTo>
                <a:cubicBezTo>
                  <a:pt x="421" y="1047"/>
                  <a:pt x="422" y="1046"/>
                  <a:pt x="420" y="1047"/>
                </a:cubicBezTo>
                <a:close/>
                <a:moveTo>
                  <a:pt x="460" y="1046"/>
                </a:moveTo>
                <a:cubicBezTo>
                  <a:pt x="458" y="1045"/>
                  <a:pt x="460" y="1041"/>
                  <a:pt x="461" y="1040"/>
                </a:cubicBezTo>
                <a:cubicBezTo>
                  <a:pt x="462" y="1043"/>
                  <a:pt x="465" y="1046"/>
                  <a:pt x="460" y="1046"/>
                </a:cubicBezTo>
                <a:close/>
                <a:moveTo>
                  <a:pt x="753" y="1046"/>
                </a:moveTo>
                <a:cubicBezTo>
                  <a:pt x="753" y="1043"/>
                  <a:pt x="754" y="1043"/>
                  <a:pt x="753" y="1046"/>
                </a:cubicBezTo>
                <a:cubicBezTo>
                  <a:pt x="753" y="1046"/>
                  <a:pt x="753" y="1046"/>
                  <a:pt x="753" y="1046"/>
                </a:cubicBezTo>
                <a:close/>
                <a:moveTo>
                  <a:pt x="369" y="1046"/>
                </a:moveTo>
                <a:cubicBezTo>
                  <a:pt x="356" y="1041"/>
                  <a:pt x="348" y="1048"/>
                  <a:pt x="341" y="1032"/>
                </a:cubicBezTo>
                <a:cubicBezTo>
                  <a:pt x="341" y="1027"/>
                  <a:pt x="342" y="1022"/>
                  <a:pt x="345" y="1018"/>
                </a:cubicBezTo>
                <a:cubicBezTo>
                  <a:pt x="345" y="1016"/>
                  <a:pt x="345" y="1007"/>
                  <a:pt x="346" y="1006"/>
                </a:cubicBezTo>
                <a:cubicBezTo>
                  <a:pt x="346" y="1000"/>
                  <a:pt x="348" y="991"/>
                  <a:pt x="347" y="987"/>
                </a:cubicBezTo>
                <a:cubicBezTo>
                  <a:pt x="342" y="982"/>
                  <a:pt x="337" y="958"/>
                  <a:pt x="350" y="961"/>
                </a:cubicBezTo>
                <a:cubicBezTo>
                  <a:pt x="350" y="960"/>
                  <a:pt x="351" y="958"/>
                  <a:pt x="352" y="957"/>
                </a:cubicBezTo>
                <a:cubicBezTo>
                  <a:pt x="350" y="951"/>
                  <a:pt x="361" y="933"/>
                  <a:pt x="366" y="928"/>
                </a:cubicBezTo>
                <a:cubicBezTo>
                  <a:pt x="367" y="924"/>
                  <a:pt x="377" y="907"/>
                  <a:pt x="380" y="906"/>
                </a:cubicBezTo>
                <a:cubicBezTo>
                  <a:pt x="385" y="916"/>
                  <a:pt x="361" y="938"/>
                  <a:pt x="364" y="943"/>
                </a:cubicBezTo>
                <a:cubicBezTo>
                  <a:pt x="371" y="943"/>
                  <a:pt x="359" y="946"/>
                  <a:pt x="369" y="947"/>
                </a:cubicBezTo>
                <a:cubicBezTo>
                  <a:pt x="370" y="939"/>
                  <a:pt x="381" y="937"/>
                  <a:pt x="375" y="933"/>
                </a:cubicBezTo>
                <a:cubicBezTo>
                  <a:pt x="379" y="931"/>
                  <a:pt x="383" y="929"/>
                  <a:pt x="383" y="924"/>
                </a:cubicBezTo>
                <a:cubicBezTo>
                  <a:pt x="389" y="925"/>
                  <a:pt x="385" y="928"/>
                  <a:pt x="390" y="929"/>
                </a:cubicBezTo>
                <a:cubicBezTo>
                  <a:pt x="395" y="926"/>
                  <a:pt x="398" y="931"/>
                  <a:pt x="397" y="925"/>
                </a:cubicBezTo>
                <a:cubicBezTo>
                  <a:pt x="393" y="921"/>
                  <a:pt x="401" y="908"/>
                  <a:pt x="402" y="903"/>
                </a:cubicBezTo>
                <a:cubicBezTo>
                  <a:pt x="405" y="903"/>
                  <a:pt x="401" y="916"/>
                  <a:pt x="401" y="920"/>
                </a:cubicBezTo>
                <a:cubicBezTo>
                  <a:pt x="395" y="926"/>
                  <a:pt x="409" y="931"/>
                  <a:pt x="402" y="940"/>
                </a:cubicBezTo>
                <a:cubicBezTo>
                  <a:pt x="402" y="943"/>
                  <a:pt x="402" y="946"/>
                  <a:pt x="402" y="949"/>
                </a:cubicBezTo>
                <a:cubicBezTo>
                  <a:pt x="399" y="958"/>
                  <a:pt x="394" y="948"/>
                  <a:pt x="392" y="942"/>
                </a:cubicBezTo>
                <a:cubicBezTo>
                  <a:pt x="382" y="924"/>
                  <a:pt x="387" y="942"/>
                  <a:pt x="384" y="950"/>
                </a:cubicBezTo>
                <a:cubicBezTo>
                  <a:pt x="380" y="950"/>
                  <a:pt x="383" y="964"/>
                  <a:pt x="386" y="953"/>
                </a:cubicBezTo>
                <a:cubicBezTo>
                  <a:pt x="391" y="946"/>
                  <a:pt x="406" y="957"/>
                  <a:pt x="401" y="966"/>
                </a:cubicBezTo>
                <a:cubicBezTo>
                  <a:pt x="401" y="969"/>
                  <a:pt x="401" y="972"/>
                  <a:pt x="401" y="975"/>
                </a:cubicBezTo>
                <a:cubicBezTo>
                  <a:pt x="391" y="976"/>
                  <a:pt x="406" y="996"/>
                  <a:pt x="391" y="993"/>
                </a:cubicBezTo>
                <a:cubicBezTo>
                  <a:pt x="390" y="993"/>
                  <a:pt x="394" y="1000"/>
                  <a:pt x="394" y="1003"/>
                </a:cubicBezTo>
                <a:cubicBezTo>
                  <a:pt x="386" y="1017"/>
                  <a:pt x="379" y="999"/>
                  <a:pt x="376" y="1005"/>
                </a:cubicBezTo>
                <a:cubicBezTo>
                  <a:pt x="378" y="1006"/>
                  <a:pt x="378" y="1005"/>
                  <a:pt x="378" y="1008"/>
                </a:cubicBezTo>
                <a:cubicBezTo>
                  <a:pt x="373" y="1012"/>
                  <a:pt x="372" y="1033"/>
                  <a:pt x="364" y="1017"/>
                </a:cubicBezTo>
                <a:cubicBezTo>
                  <a:pt x="360" y="1015"/>
                  <a:pt x="358" y="1014"/>
                  <a:pt x="356" y="1018"/>
                </a:cubicBezTo>
                <a:cubicBezTo>
                  <a:pt x="353" y="1020"/>
                  <a:pt x="351" y="1018"/>
                  <a:pt x="349" y="1020"/>
                </a:cubicBezTo>
                <a:cubicBezTo>
                  <a:pt x="349" y="1036"/>
                  <a:pt x="347" y="1037"/>
                  <a:pt x="364" y="1037"/>
                </a:cubicBezTo>
                <a:cubicBezTo>
                  <a:pt x="369" y="1036"/>
                  <a:pt x="369" y="1025"/>
                  <a:pt x="375" y="1028"/>
                </a:cubicBezTo>
                <a:cubicBezTo>
                  <a:pt x="374" y="1039"/>
                  <a:pt x="380" y="1039"/>
                  <a:pt x="369" y="1046"/>
                </a:cubicBezTo>
                <a:close/>
                <a:moveTo>
                  <a:pt x="700" y="1046"/>
                </a:moveTo>
                <a:cubicBezTo>
                  <a:pt x="700" y="1042"/>
                  <a:pt x="701" y="1042"/>
                  <a:pt x="701" y="1046"/>
                </a:cubicBezTo>
                <a:cubicBezTo>
                  <a:pt x="700" y="1046"/>
                  <a:pt x="700" y="1046"/>
                  <a:pt x="700" y="1046"/>
                </a:cubicBezTo>
                <a:close/>
                <a:moveTo>
                  <a:pt x="799" y="1045"/>
                </a:moveTo>
                <a:cubicBezTo>
                  <a:pt x="799" y="1044"/>
                  <a:pt x="799" y="1044"/>
                  <a:pt x="800" y="1044"/>
                </a:cubicBezTo>
                <a:cubicBezTo>
                  <a:pt x="799" y="1044"/>
                  <a:pt x="799" y="1045"/>
                  <a:pt x="799" y="1045"/>
                </a:cubicBezTo>
                <a:close/>
                <a:moveTo>
                  <a:pt x="437" y="1044"/>
                </a:moveTo>
                <a:cubicBezTo>
                  <a:pt x="434" y="1042"/>
                  <a:pt x="432" y="1038"/>
                  <a:pt x="436" y="1035"/>
                </a:cubicBezTo>
                <a:cubicBezTo>
                  <a:pt x="440" y="1023"/>
                  <a:pt x="447" y="1043"/>
                  <a:pt x="437" y="1044"/>
                </a:cubicBezTo>
                <a:close/>
                <a:moveTo>
                  <a:pt x="800" y="1043"/>
                </a:moveTo>
                <a:cubicBezTo>
                  <a:pt x="800" y="1042"/>
                  <a:pt x="801" y="1042"/>
                  <a:pt x="801" y="1043"/>
                </a:cubicBezTo>
                <a:cubicBezTo>
                  <a:pt x="801" y="1043"/>
                  <a:pt x="800" y="1043"/>
                  <a:pt x="800" y="1043"/>
                </a:cubicBezTo>
                <a:close/>
                <a:moveTo>
                  <a:pt x="259" y="1041"/>
                </a:moveTo>
                <a:cubicBezTo>
                  <a:pt x="259" y="1040"/>
                  <a:pt x="259" y="1039"/>
                  <a:pt x="259" y="1038"/>
                </a:cubicBezTo>
                <a:cubicBezTo>
                  <a:pt x="256" y="1029"/>
                  <a:pt x="264" y="1040"/>
                  <a:pt x="259" y="1041"/>
                </a:cubicBezTo>
                <a:close/>
                <a:moveTo>
                  <a:pt x="412" y="1041"/>
                </a:moveTo>
                <a:cubicBezTo>
                  <a:pt x="411" y="1038"/>
                  <a:pt x="411" y="1038"/>
                  <a:pt x="412" y="1037"/>
                </a:cubicBezTo>
                <a:cubicBezTo>
                  <a:pt x="412" y="1037"/>
                  <a:pt x="413" y="1039"/>
                  <a:pt x="412" y="1041"/>
                </a:cubicBezTo>
                <a:close/>
                <a:moveTo>
                  <a:pt x="399" y="1040"/>
                </a:moveTo>
                <a:cubicBezTo>
                  <a:pt x="399" y="1040"/>
                  <a:pt x="399" y="1039"/>
                  <a:pt x="399" y="1039"/>
                </a:cubicBezTo>
                <a:cubicBezTo>
                  <a:pt x="399" y="1039"/>
                  <a:pt x="399" y="1040"/>
                  <a:pt x="399" y="1040"/>
                </a:cubicBezTo>
                <a:close/>
                <a:moveTo>
                  <a:pt x="472" y="1040"/>
                </a:moveTo>
                <a:cubicBezTo>
                  <a:pt x="470" y="1039"/>
                  <a:pt x="472" y="1028"/>
                  <a:pt x="473" y="1028"/>
                </a:cubicBezTo>
                <a:cubicBezTo>
                  <a:pt x="473" y="1030"/>
                  <a:pt x="473" y="1038"/>
                  <a:pt x="472" y="1040"/>
                </a:cubicBezTo>
                <a:close/>
                <a:moveTo>
                  <a:pt x="284" y="1037"/>
                </a:moveTo>
                <a:cubicBezTo>
                  <a:pt x="279" y="1036"/>
                  <a:pt x="285" y="1031"/>
                  <a:pt x="286" y="1030"/>
                </a:cubicBezTo>
                <a:cubicBezTo>
                  <a:pt x="286" y="1032"/>
                  <a:pt x="286" y="1036"/>
                  <a:pt x="284" y="1037"/>
                </a:cubicBezTo>
                <a:close/>
                <a:moveTo>
                  <a:pt x="461" y="1037"/>
                </a:moveTo>
                <a:cubicBezTo>
                  <a:pt x="461" y="1036"/>
                  <a:pt x="461" y="1035"/>
                  <a:pt x="461" y="1035"/>
                </a:cubicBezTo>
                <a:cubicBezTo>
                  <a:pt x="462" y="1035"/>
                  <a:pt x="461" y="1036"/>
                  <a:pt x="461" y="1037"/>
                </a:cubicBezTo>
                <a:close/>
                <a:moveTo>
                  <a:pt x="268" y="1035"/>
                </a:moveTo>
                <a:cubicBezTo>
                  <a:pt x="268" y="1030"/>
                  <a:pt x="268" y="1025"/>
                  <a:pt x="268" y="1019"/>
                </a:cubicBezTo>
                <a:cubicBezTo>
                  <a:pt x="265" y="1015"/>
                  <a:pt x="263" y="1009"/>
                  <a:pt x="267" y="1005"/>
                </a:cubicBezTo>
                <a:cubicBezTo>
                  <a:pt x="267" y="1008"/>
                  <a:pt x="271" y="1033"/>
                  <a:pt x="268" y="1035"/>
                </a:cubicBezTo>
                <a:close/>
                <a:moveTo>
                  <a:pt x="12" y="1035"/>
                </a:moveTo>
                <a:cubicBezTo>
                  <a:pt x="11" y="1034"/>
                  <a:pt x="11" y="1033"/>
                  <a:pt x="12" y="1033"/>
                </a:cubicBezTo>
                <a:cubicBezTo>
                  <a:pt x="12" y="1033"/>
                  <a:pt x="12" y="1034"/>
                  <a:pt x="12" y="1035"/>
                </a:cubicBezTo>
                <a:close/>
                <a:moveTo>
                  <a:pt x="165" y="1034"/>
                </a:moveTo>
                <a:cubicBezTo>
                  <a:pt x="165" y="1028"/>
                  <a:pt x="167" y="1021"/>
                  <a:pt x="170" y="1016"/>
                </a:cubicBezTo>
                <a:cubicBezTo>
                  <a:pt x="171" y="1018"/>
                  <a:pt x="168" y="1032"/>
                  <a:pt x="165" y="1034"/>
                </a:cubicBezTo>
                <a:close/>
                <a:moveTo>
                  <a:pt x="769" y="1034"/>
                </a:moveTo>
                <a:cubicBezTo>
                  <a:pt x="768" y="1033"/>
                  <a:pt x="769" y="1031"/>
                  <a:pt x="771" y="1031"/>
                </a:cubicBezTo>
                <a:cubicBezTo>
                  <a:pt x="770" y="1034"/>
                  <a:pt x="771" y="1033"/>
                  <a:pt x="769" y="1034"/>
                </a:cubicBezTo>
                <a:close/>
                <a:moveTo>
                  <a:pt x="88" y="1033"/>
                </a:moveTo>
                <a:cubicBezTo>
                  <a:pt x="88" y="1031"/>
                  <a:pt x="84" y="1026"/>
                  <a:pt x="87" y="1026"/>
                </a:cubicBezTo>
                <a:cubicBezTo>
                  <a:pt x="88" y="1027"/>
                  <a:pt x="89" y="1030"/>
                  <a:pt x="88" y="1033"/>
                </a:cubicBezTo>
                <a:close/>
                <a:moveTo>
                  <a:pt x="311" y="1032"/>
                </a:moveTo>
                <a:cubicBezTo>
                  <a:pt x="306" y="1025"/>
                  <a:pt x="314" y="1016"/>
                  <a:pt x="313" y="1029"/>
                </a:cubicBezTo>
                <a:cubicBezTo>
                  <a:pt x="312" y="1030"/>
                  <a:pt x="312" y="1031"/>
                  <a:pt x="311" y="1032"/>
                </a:cubicBezTo>
                <a:close/>
                <a:moveTo>
                  <a:pt x="149" y="1032"/>
                </a:moveTo>
                <a:cubicBezTo>
                  <a:pt x="149" y="1028"/>
                  <a:pt x="149" y="1028"/>
                  <a:pt x="149" y="1028"/>
                </a:cubicBezTo>
                <a:cubicBezTo>
                  <a:pt x="149" y="1028"/>
                  <a:pt x="149" y="1031"/>
                  <a:pt x="149" y="1032"/>
                </a:cubicBezTo>
                <a:close/>
                <a:moveTo>
                  <a:pt x="514" y="1031"/>
                </a:moveTo>
                <a:cubicBezTo>
                  <a:pt x="514" y="1031"/>
                  <a:pt x="514" y="1030"/>
                  <a:pt x="514" y="1030"/>
                </a:cubicBezTo>
                <a:cubicBezTo>
                  <a:pt x="514" y="1031"/>
                  <a:pt x="514" y="1031"/>
                  <a:pt x="514" y="1031"/>
                </a:cubicBezTo>
                <a:close/>
                <a:moveTo>
                  <a:pt x="742" y="1031"/>
                </a:moveTo>
                <a:cubicBezTo>
                  <a:pt x="742" y="1027"/>
                  <a:pt x="750" y="1008"/>
                  <a:pt x="754" y="1009"/>
                </a:cubicBezTo>
                <a:cubicBezTo>
                  <a:pt x="754" y="1010"/>
                  <a:pt x="743" y="1030"/>
                  <a:pt x="742" y="1031"/>
                </a:cubicBezTo>
                <a:close/>
                <a:moveTo>
                  <a:pt x="526" y="1030"/>
                </a:moveTo>
                <a:cubicBezTo>
                  <a:pt x="524" y="1027"/>
                  <a:pt x="529" y="1011"/>
                  <a:pt x="522" y="1013"/>
                </a:cubicBezTo>
                <a:cubicBezTo>
                  <a:pt x="520" y="1016"/>
                  <a:pt x="524" y="1007"/>
                  <a:pt x="524" y="1006"/>
                </a:cubicBezTo>
                <a:cubicBezTo>
                  <a:pt x="525" y="991"/>
                  <a:pt x="524" y="998"/>
                  <a:pt x="526" y="1002"/>
                </a:cubicBezTo>
                <a:cubicBezTo>
                  <a:pt x="529" y="1003"/>
                  <a:pt x="533" y="1008"/>
                  <a:pt x="528" y="1011"/>
                </a:cubicBezTo>
                <a:cubicBezTo>
                  <a:pt x="528" y="1015"/>
                  <a:pt x="530" y="1030"/>
                  <a:pt x="526" y="1030"/>
                </a:cubicBezTo>
                <a:close/>
                <a:moveTo>
                  <a:pt x="539" y="1030"/>
                </a:moveTo>
                <a:cubicBezTo>
                  <a:pt x="539" y="1026"/>
                  <a:pt x="540" y="1026"/>
                  <a:pt x="540" y="1030"/>
                </a:cubicBezTo>
                <a:cubicBezTo>
                  <a:pt x="539" y="1030"/>
                  <a:pt x="539" y="1030"/>
                  <a:pt x="539" y="1030"/>
                </a:cubicBezTo>
                <a:close/>
                <a:moveTo>
                  <a:pt x="257" y="1029"/>
                </a:moveTo>
                <a:cubicBezTo>
                  <a:pt x="257" y="1028"/>
                  <a:pt x="257" y="1027"/>
                  <a:pt x="257" y="1026"/>
                </a:cubicBezTo>
                <a:cubicBezTo>
                  <a:pt x="257" y="1027"/>
                  <a:pt x="258" y="1029"/>
                  <a:pt x="257" y="1029"/>
                </a:cubicBezTo>
                <a:close/>
                <a:moveTo>
                  <a:pt x="161" y="1029"/>
                </a:moveTo>
                <a:cubicBezTo>
                  <a:pt x="159" y="1027"/>
                  <a:pt x="142" y="1003"/>
                  <a:pt x="147" y="1003"/>
                </a:cubicBezTo>
                <a:cubicBezTo>
                  <a:pt x="149" y="1006"/>
                  <a:pt x="163" y="1029"/>
                  <a:pt x="161" y="1029"/>
                </a:cubicBezTo>
                <a:close/>
                <a:moveTo>
                  <a:pt x="150" y="1027"/>
                </a:moveTo>
                <a:cubicBezTo>
                  <a:pt x="150" y="1020"/>
                  <a:pt x="150" y="1019"/>
                  <a:pt x="151" y="1020"/>
                </a:cubicBezTo>
                <a:cubicBezTo>
                  <a:pt x="151" y="1022"/>
                  <a:pt x="152" y="1027"/>
                  <a:pt x="150" y="1027"/>
                </a:cubicBezTo>
                <a:close/>
                <a:moveTo>
                  <a:pt x="506" y="1027"/>
                </a:moveTo>
                <a:cubicBezTo>
                  <a:pt x="506" y="1024"/>
                  <a:pt x="505" y="1012"/>
                  <a:pt x="506" y="1013"/>
                </a:cubicBezTo>
                <a:cubicBezTo>
                  <a:pt x="506" y="1014"/>
                  <a:pt x="507" y="1027"/>
                  <a:pt x="506" y="1027"/>
                </a:cubicBezTo>
                <a:close/>
                <a:moveTo>
                  <a:pt x="53" y="1026"/>
                </a:moveTo>
                <a:cubicBezTo>
                  <a:pt x="53" y="1025"/>
                  <a:pt x="53" y="1025"/>
                  <a:pt x="53" y="1024"/>
                </a:cubicBezTo>
                <a:cubicBezTo>
                  <a:pt x="54" y="1025"/>
                  <a:pt x="54" y="1026"/>
                  <a:pt x="53" y="1026"/>
                </a:cubicBezTo>
                <a:close/>
                <a:moveTo>
                  <a:pt x="276" y="1025"/>
                </a:moveTo>
                <a:cubicBezTo>
                  <a:pt x="268" y="1024"/>
                  <a:pt x="275" y="1021"/>
                  <a:pt x="277" y="1014"/>
                </a:cubicBezTo>
                <a:cubicBezTo>
                  <a:pt x="279" y="1011"/>
                  <a:pt x="277" y="1015"/>
                  <a:pt x="280" y="1015"/>
                </a:cubicBezTo>
                <a:cubicBezTo>
                  <a:pt x="284" y="1011"/>
                  <a:pt x="277" y="1025"/>
                  <a:pt x="276" y="1025"/>
                </a:cubicBezTo>
                <a:close/>
                <a:moveTo>
                  <a:pt x="396" y="1024"/>
                </a:moveTo>
                <a:cubicBezTo>
                  <a:pt x="395" y="1023"/>
                  <a:pt x="394" y="1021"/>
                  <a:pt x="394" y="1020"/>
                </a:cubicBezTo>
                <a:cubicBezTo>
                  <a:pt x="395" y="1020"/>
                  <a:pt x="400" y="1023"/>
                  <a:pt x="396" y="1024"/>
                </a:cubicBezTo>
                <a:close/>
                <a:moveTo>
                  <a:pt x="577" y="1023"/>
                </a:moveTo>
                <a:cubicBezTo>
                  <a:pt x="575" y="1022"/>
                  <a:pt x="573" y="995"/>
                  <a:pt x="576" y="989"/>
                </a:cubicBezTo>
                <a:cubicBezTo>
                  <a:pt x="576" y="994"/>
                  <a:pt x="582" y="1020"/>
                  <a:pt x="577" y="1023"/>
                </a:cubicBezTo>
                <a:close/>
                <a:moveTo>
                  <a:pt x="472" y="1023"/>
                </a:moveTo>
                <a:cubicBezTo>
                  <a:pt x="473" y="1021"/>
                  <a:pt x="473" y="1020"/>
                  <a:pt x="474" y="1018"/>
                </a:cubicBezTo>
                <a:cubicBezTo>
                  <a:pt x="474" y="1021"/>
                  <a:pt x="475" y="1021"/>
                  <a:pt x="472" y="1023"/>
                </a:cubicBezTo>
                <a:close/>
                <a:moveTo>
                  <a:pt x="697" y="1023"/>
                </a:moveTo>
                <a:cubicBezTo>
                  <a:pt x="697" y="1021"/>
                  <a:pt x="697" y="1021"/>
                  <a:pt x="697" y="1019"/>
                </a:cubicBezTo>
                <a:cubicBezTo>
                  <a:pt x="698" y="1020"/>
                  <a:pt x="699" y="1023"/>
                  <a:pt x="697" y="1023"/>
                </a:cubicBezTo>
                <a:close/>
                <a:moveTo>
                  <a:pt x="383" y="1022"/>
                </a:moveTo>
                <a:cubicBezTo>
                  <a:pt x="382" y="1021"/>
                  <a:pt x="382" y="1019"/>
                  <a:pt x="381" y="1017"/>
                </a:cubicBezTo>
                <a:cubicBezTo>
                  <a:pt x="375" y="1015"/>
                  <a:pt x="376" y="1010"/>
                  <a:pt x="383" y="1015"/>
                </a:cubicBezTo>
                <a:cubicBezTo>
                  <a:pt x="387" y="1015"/>
                  <a:pt x="393" y="1014"/>
                  <a:pt x="393" y="1020"/>
                </a:cubicBezTo>
                <a:cubicBezTo>
                  <a:pt x="385" y="1018"/>
                  <a:pt x="389" y="1021"/>
                  <a:pt x="383" y="1022"/>
                </a:cubicBezTo>
                <a:close/>
                <a:moveTo>
                  <a:pt x="599" y="1020"/>
                </a:moveTo>
                <a:cubicBezTo>
                  <a:pt x="598" y="1018"/>
                  <a:pt x="599" y="1017"/>
                  <a:pt x="599" y="1016"/>
                </a:cubicBezTo>
                <a:cubicBezTo>
                  <a:pt x="601" y="1015"/>
                  <a:pt x="602" y="1020"/>
                  <a:pt x="599" y="1020"/>
                </a:cubicBezTo>
                <a:close/>
                <a:moveTo>
                  <a:pt x="588" y="1019"/>
                </a:moveTo>
                <a:cubicBezTo>
                  <a:pt x="588" y="1017"/>
                  <a:pt x="588" y="1012"/>
                  <a:pt x="589" y="1012"/>
                </a:cubicBezTo>
                <a:cubicBezTo>
                  <a:pt x="589" y="1014"/>
                  <a:pt x="590" y="1019"/>
                  <a:pt x="588" y="1019"/>
                </a:cubicBezTo>
                <a:close/>
                <a:moveTo>
                  <a:pt x="289" y="1017"/>
                </a:moveTo>
                <a:cubicBezTo>
                  <a:pt x="289" y="1016"/>
                  <a:pt x="289" y="1015"/>
                  <a:pt x="290" y="1015"/>
                </a:cubicBezTo>
                <a:cubicBezTo>
                  <a:pt x="289" y="1016"/>
                  <a:pt x="289" y="1016"/>
                  <a:pt x="289" y="1017"/>
                </a:cubicBezTo>
                <a:close/>
                <a:moveTo>
                  <a:pt x="254" y="1017"/>
                </a:moveTo>
                <a:cubicBezTo>
                  <a:pt x="254" y="1015"/>
                  <a:pt x="254" y="1015"/>
                  <a:pt x="254" y="1015"/>
                </a:cubicBezTo>
                <a:cubicBezTo>
                  <a:pt x="254" y="1016"/>
                  <a:pt x="254" y="1016"/>
                  <a:pt x="254" y="1017"/>
                </a:cubicBezTo>
                <a:close/>
                <a:moveTo>
                  <a:pt x="598" y="1015"/>
                </a:moveTo>
                <a:cubicBezTo>
                  <a:pt x="598" y="1014"/>
                  <a:pt x="597" y="1009"/>
                  <a:pt x="598" y="1009"/>
                </a:cubicBezTo>
                <a:cubicBezTo>
                  <a:pt x="598" y="1010"/>
                  <a:pt x="599" y="1014"/>
                  <a:pt x="598" y="1015"/>
                </a:cubicBezTo>
                <a:close/>
                <a:moveTo>
                  <a:pt x="171" y="1014"/>
                </a:moveTo>
                <a:cubicBezTo>
                  <a:pt x="171" y="1013"/>
                  <a:pt x="171" y="1011"/>
                  <a:pt x="172" y="1013"/>
                </a:cubicBezTo>
                <a:cubicBezTo>
                  <a:pt x="172" y="1013"/>
                  <a:pt x="171" y="1013"/>
                  <a:pt x="171" y="1014"/>
                </a:cubicBezTo>
                <a:close/>
                <a:moveTo>
                  <a:pt x="282" y="1014"/>
                </a:moveTo>
                <a:cubicBezTo>
                  <a:pt x="282" y="1012"/>
                  <a:pt x="282" y="1012"/>
                  <a:pt x="283" y="1011"/>
                </a:cubicBezTo>
                <a:cubicBezTo>
                  <a:pt x="283" y="1012"/>
                  <a:pt x="283" y="1014"/>
                  <a:pt x="282" y="1014"/>
                </a:cubicBezTo>
                <a:close/>
                <a:moveTo>
                  <a:pt x="278" y="1012"/>
                </a:moveTo>
                <a:cubicBezTo>
                  <a:pt x="278" y="1011"/>
                  <a:pt x="278" y="1009"/>
                  <a:pt x="278" y="1008"/>
                </a:cubicBezTo>
                <a:cubicBezTo>
                  <a:pt x="278" y="1009"/>
                  <a:pt x="278" y="1010"/>
                  <a:pt x="278" y="1012"/>
                </a:cubicBezTo>
                <a:close/>
                <a:moveTo>
                  <a:pt x="475" y="1012"/>
                </a:moveTo>
                <a:cubicBezTo>
                  <a:pt x="475" y="1011"/>
                  <a:pt x="475" y="1010"/>
                  <a:pt x="475" y="1009"/>
                </a:cubicBezTo>
                <a:cubicBezTo>
                  <a:pt x="476" y="1008"/>
                  <a:pt x="476" y="1012"/>
                  <a:pt x="475" y="1012"/>
                </a:cubicBezTo>
                <a:close/>
                <a:moveTo>
                  <a:pt x="585" y="1012"/>
                </a:moveTo>
                <a:cubicBezTo>
                  <a:pt x="583" y="1010"/>
                  <a:pt x="583" y="1006"/>
                  <a:pt x="585" y="1010"/>
                </a:cubicBezTo>
                <a:cubicBezTo>
                  <a:pt x="588" y="1011"/>
                  <a:pt x="588" y="1010"/>
                  <a:pt x="585" y="1012"/>
                </a:cubicBezTo>
                <a:close/>
                <a:moveTo>
                  <a:pt x="284" y="1011"/>
                </a:moveTo>
                <a:cubicBezTo>
                  <a:pt x="284" y="1011"/>
                  <a:pt x="284" y="1010"/>
                  <a:pt x="285" y="1010"/>
                </a:cubicBezTo>
                <a:cubicBezTo>
                  <a:pt x="284" y="1011"/>
                  <a:pt x="284" y="1011"/>
                  <a:pt x="284" y="1011"/>
                </a:cubicBezTo>
                <a:close/>
                <a:moveTo>
                  <a:pt x="597" y="1008"/>
                </a:moveTo>
                <a:cubicBezTo>
                  <a:pt x="597" y="1007"/>
                  <a:pt x="595" y="1001"/>
                  <a:pt x="595" y="1001"/>
                </a:cubicBezTo>
                <a:cubicBezTo>
                  <a:pt x="597" y="1004"/>
                  <a:pt x="598" y="1004"/>
                  <a:pt x="597" y="1008"/>
                </a:cubicBezTo>
                <a:close/>
                <a:moveTo>
                  <a:pt x="286" y="1008"/>
                </a:moveTo>
                <a:cubicBezTo>
                  <a:pt x="286" y="1008"/>
                  <a:pt x="292" y="1000"/>
                  <a:pt x="293" y="1000"/>
                </a:cubicBezTo>
                <a:cubicBezTo>
                  <a:pt x="293" y="1003"/>
                  <a:pt x="289" y="1007"/>
                  <a:pt x="286" y="1008"/>
                </a:cubicBezTo>
                <a:close/>
                <a:moveTo>
                  <a:pt x="126" y="1008"/>
                </a:moveTo>
                <a:cubicBezTo>
                  <a:pt x="126" y="1007"/>
                  <a:pt x="126" y="1007"/>
                  <a:pt x="126" y="1006"/>
                </a:cubicBezTo>
                <a:cubicBezTo>
                  <a:pt x="127" y="1006"/>
                  <a:pt x="127" y="1008"/>
                  <a:pt x="126" y="1008"/>
                </a:cubicBezTo>
                <a:close/>
                <a:moveTo>
                  <a:pt x="278" y="1006"/>
                </a:moveTo>
                <a:cubicBezTo>
                  <a:pt x="278" y="1004"/>
                  <a:pt x="278" y="1002"/>
                  <a:pt x="278" y="1000"/>
                </a:cubicBezTo>
                <a:cubicBezTo>
                  <a:pt x="278" y="1000"/>
                  <a:pt x="279" y="1005"/>
                  <a:pt x="278" y="1006"/>
                </a:cubicBezTo>
                <a:close/>
                <a:moveTo>
                  <a:pt x="171" y="1006"/>
                </a:moveTo>
                <a:cubicBezTo>
                  <a:pt x="171" y="1004"/>
                  <a:pt x="171" y="1004"/>
                  <a:pt x="171" y="1004"/>
                </a:cubicBezTo>
                <a:cubicBezTo>
                  <a:pt x="172" y="1004"/>
                  <a:pt x="172" y="1006"/>
                  <a:pt x="171" y="1006"/>
                </a:cubicBezTo>
                <a:close/>
                <a:moveTo>
                  <a:pt x="267" y="1004"/>
                </a:moveTo>
                <a:cubicBezTo>
                  <a:pt x="267" y="1002"/>
                  <a:pt x="267" y="1001"/>
                  <a:pt x="267" y="1000"/>
                </a:cubicBezTo>
                <a:cubicBezTo>
                  <a:pt x="267" y="1001"/>
                  <a:pt x="267" y="1002"/>
                  <a:pt x="267" y="1004"/>
                </a:cubicBezTo>
                <a:close/>
                <a:moveTo>
                  <a:pt x="251" y="1003"/>
                </a:moveTo>
                <a:cubicBezTo>
                  <a:pt x="249" y="1002"/>
                  <a:pt x="243" y="994"/>
                  <a:pt x="249" y="995"/>
                </a:cubicBezTo>
                <a:cubicBezTo>
                  <a:pt x="251" y="1005"/>
                  <a:pt x="255" y="993"/>
                  <a:pt x="254" y="1003"/>
                </a:cubicBezTo>
                <a:cubicBezTo>
                  <a:pt x="251" y="1003"/>
                  <a:pt x="251" y="1003"/>
                  <a:pt x="251" y="1003"/>
                </a:cubicBezTo>
                <a:close/>
                <a:moveTo>
                  <a:pt x="146" y="1002"/>
                </a:moveTo>
                <a:cubicBezTo>
                  <a:pt x="145" y="998"/>
                  <a:pt x="145" y="998"/>
                  <a:pt x="145" y="998"/>
                </a:cubicBezTo>
                <a:cubicBezTo>
                  <a:pt x="146" y="998"/>
                  <a:pt x="147" y="1002"/>
                  <a:pt x="146" y="1002"/>
                </a:cubicBezTo>
                <a:close/>
                <a:moveTo>
                  <a:pt x="327" y="1002"/>
                </a:moveTo>
                <a:cubicBezTo>
                  <a:pt x="326" y="1001"/>
                  <a:pt x="327" y="997"/>
                  <a:pt x="327" y="995"/>
                </a:cubicBezTo>
                <a:cubicBezTo>
                  <a:pt x="328" y="995"/>
                  <a:pt x="328" y="1001"/>
                  <a:pt x="327" y="1002"/>
                </a:cubicBezTo>
                <a:close/>
                <a:moveTo>
                  <a:pt x="262" y="1001"/>
                </a:moveTo>
                <a:cubicBezTo>
                  <a:pt x="262" y="999"/>
                  <a:pt x="262" y="999"/>
                  <a:pt x="262" y="999"/>
                </a:cubicBezTo>
                <a:cubicBezTo>
                  <a:pt x="263" y="999"/>
                  <a:pt x="262" y="1000"/>
                  <a:pt x="262" y="1001"/>
                </a:cubicBezTo>
                <a:close/>
                <a:moveTo>
                  <a:pt x="293" y="1000"/>
                </a:moveTo>
                <a:cubicBezTo>
                  <a:pt x="294" y="995"/>
                  <a:pt x="297" y="996"/>
                  <a:pt x="299" y="992"/>
                </a:cubicBezTo>
                <a:cubicBezTo>
                  <a:pt x="301" y="984"/>
                  <a:pt x="305" y="995"/>
                  <a:pt x="299" y="995"/>
                </a:cubicBezTo>
                <a:cubicBezTo>
                  <a:pt x="297" y="997"/>
                  <a:pt x="295" y="1000"/>
                  <a:pt x="293" y="1000"/>
                </a:cubicBezTo>
                <a:close/>
                <a:moveTo>
                  <a:pt x="751" y="998"/>
                </a:moveTo>
                <a:cubicBezTo>
                  <a:pt x="751" y="998"/>
                  <a:pt x="751" y="997"/>
                  <a:pt x="752" y="997"/>
                </a:cubicBezTo>
                <a:cubicBezTo>
                  <a:pt x="752" y="998"/>
                  <a:pt x="751" y="998"/>
                  <a:pt x="751" y="998"/>
                </a:cubicBezTo>
                <a:close/>
                <a:moveTo>
                  <a:pt x="595" y="998"/>
                </a:moveTo>
                <a:cubicBezTo>
                  <a:pt x="594" y="996"/>
                  <a:pt x="594" y="981"/>
                  <a:pt x="597" y="984"/>
                </a:cubicBezTo>
                <a:cubicBezTo>
                  <a:pt x="597" y="986"/>
                  <a:pt x="595" y="998"/>
                  <a:pt x="595" y="998"/>
                </a:cubicBezTo>
                <a:close/>
                <a:moveTo>
                  <a:pt x="72" y="998"/>
                </a:moveTo>
                <a:cubicBezTo>
                  <a:pt x="71" y="994"/>
                  <a:pt x="67" y="992"/>
                  <a:pt x="67" y="988"/>
                </a:cubicBezTo>
                <a:cubicBezTo>
                  <a:pt x="68" y="988"/>
                  <a:pt x="74" y="995"/>
                  <a:pt x="72" y="998"/>
                </a:cubicBezTo>
                <a:close/>
                <a:moveTo>
                  <a:pt x="752" y="997"/>
                </a:moveTo>
                <a:cubicBezTo>
                  <a:pt x="752" y="996"/>
                  <a:pt x="753" y="996"/>
                  <a:pt x="754" y="997"/>
                </a:cubicBezTo>
                <a:cubicBezTo>
                  <a:pt x="753" y="997"/>
                  <a:pt x="753" y="997"/>
                  <a:pt x="752" y="997"/>
                </a:cubicBezTo>
                <a:close/>
                <a:moveTo>
                  <a:pt x="546" y="996"/>
                </a:moveTo>
                <a:cubicBezTo>
                  <a:pt x="546" y="995"/>
                  <a:pt x="545" y="995"/>
                  <a:pt x="546" y="995"/>
                </a:cubicBezTo>
                <a:cubicBezTo>
                  <a:pt x="546" y="996"/>
                  <a:pt x="546" y="996"/>
                  <a:pt x="546" y="996"/>
                </a:cubicBezTo>
                <a:close/>
                <a:moveTo>
                  <a:pt x="326" y="995"/>
                </a:moveTo>
                <a:cubicBezTo>
                  <a:pt x="326" y="993"/>
                  <a:pt x="325" y="991"/>
                  <a:pt x="326" y="990"/>
                </a:cubicBezTo>
                <a:cubicBezTo>
                  <a:pt x="326" y="991"/>
                  <a:pt x="326" y="993"/>
                  <a:pt x="326" y="995"/>
                </a:cubicBezTo>
                <a:close/>
                <a:moveTo>
                  <a:pt x="168" y="994"/>
                </a:moveTo>
                <a:cubicBezTo>
                  <a:pt x="168" y="993"/>
                  <a:pt x="167" y="992"/>
                  <a:pt x="168" y="991"/>
                </a:cubicBezTo>
                <a:cubicBezTo>
                  <a:pt x="168" y="992"/>
                  <a:pt x="168" y="993"/>
                  <a:pt x="168" y="994"/>
                </a:cubicBezTo>
                <a:close/>
                <a:moveTo>
                  <a:pt x="732" y="992"/>
                </a:moveTo>
                <a:cubicBezTo>
                  <a:pt x="725" y="989"/>
                  <a:pt x="733" y="988"/>
                  <a:pt x="736" y="987"/>
                </a:cubicBezTo>
                <a:cubicBezTo>
                  <a:pt x="737" y="992"/>
                  <a:pt x="737" y="991"/>
                  <a:pt x="732" y="992"/>
                </a:cubicBezTo>
                <a:close/>
                <a:moveTo>
                  <a:pt x="547" y="992"/>
                </a:moveTo>
                <a:cubicBezTo>
                  <a:pt x="538" y="985"/>
                  <a:pt x="558" y="964"/>
                  <a:pt x="549" y="985"/>
                </a:cubicBezTo>
                <a:cubicBezTo>
                  <a:pt x="545" y="987"/>
                  <a:pt x="550" y="989"/>
                  <a:pt x="547" y="992"/>
                </a:cubicBezTo>
                <a:close/>
                <a:moveTo>
                  <a:pt x="432" y="990"/>
                </a:moveTo>
                <a:cubicBezTo>
                  <a:pt x="432" y="989"/>
                  <a:pt x="432" y="984"/>
                  <a:pt x="433" y="985"/>
                </a:cubicBezTo>
                <a:cubicBezTo>
                  <a:pt x="433" y="986"/>
                  <a:pt x="435" y="988"/>
                  <a:pt x="432" y="990"/>
                </a:cubicBezTo>
                <a:close/>
                <a:moveTo>
                  <a:pt x="66" y="987"/>
                </a:moveTo>
                <a:cubicBezTo>
                  <a:pt x="65" y="984"/>
                  <a:pt x="66" y="984"/>
                  <a:pt x="66" y="987"/>
                </a:cubicBezTo>
                <a:cubicBezTo>
                  <a:pt x="66" y="987"/>
                  <a:pt x="66" y="987"/>
                  <a:pt x="66" y="987"/>
                </a:cubicBezTo>
                <a:close/>
                <a:moveTo>
                  <a:pt x="184" y="987"/>
                </a:moveTo>
                <a:cubicBezTo>
                  <a:pt x="179" y="973"/>
                  <a:pt x="164" y="960"/>
                  <a:pt x="156" y="946"/>
                </a:cubicBezTo>
                <a:cubicBezTo>
                  <a:pt x="152" y="944"/>
                  <a:pt x="149" y="939"/>
                  <a:pt x="145" y="936"/>
                </a:cubicBezTo>
                <a:cubicBezTo>
                  <a:pt x="145" y="929"/>
                  <a:pt x="173" y="965"/>
                  <a:pt x="174" y="967"/>
                </a:cubicBezTo>
                <a:cubicBezTo>
                  <a:pt x="179" y="973"/>
                  <a:pt x="184" y="979"/>
                  <a:pt x="184" y="987"/>
                </a:cubicBezTo>
                <a:close/>
                <a:moveTo>
                  <a:pt x="690" y="987"/>
                </a:moveTo>
                <a:cubicBezTo>
                  <a:pt x="686" y="985"/>
                  <a:pt x="695" y="982"/>
                  <a:pt x="695" y="982"/>
                </a:cubicBezTo>
                <a:cubicBezTo>
                  <a:pt x="694" y="985"/>
                  <a:pt x="694" y="986"/>
                  <a:pt x="690" y="987"/>
                </a:cubicBezTo>
                <a:close/>
                <a:moveTo>
                  <a:pt x="576" y="987"/>
                </a:moveTo>
                <a:cubicBezTo>
                  <a:pt x="575" y="985"/>
                  <a:pt x="575" y="984"/>
                  <a:pt x="576" y="983"/>
                </a:cubicBezTo>
                <a:cubicBezTo>
                  <a:pt x="576" y="983"/>
                  <a:pt x="576" y="985"/>
                  <a:pt x="576" y="987"/>
                </a:cubicBezTo>
                <a:close/>
                <a:moveTo>
                  <a:pt x="324" y="986"/>
                </a:moveTo>
                <a:cubicBezTo>
                  <a:pt x="324" y="985"/>
                  <a:pt x="324" y="985"/>
                  <a:pt x="324" y="984"/>
                </a:cubicBezTo>
                <a:cubicBezTo>
                  <a:pt x="324" y="985"/>
                  <a:pt x="324" y="985"/>
                  <a:pt x="324" y="986"/>
                </a:cubicBezTo>
                <a:close/>
                <a:moveTo>
                  <a:pt x="254" y="985"/>
                </a:moveTo>
                <a:cubicBezTo>
                  <a:pt x="253" y="984"/>
                  <a:pt x="253" y="983"/>
                  <a:pt x="254" y="983"/>
                </a:cubicBezTo>
                <a:cubicBezTo>
                  <a:pt x="254" y="984"/>
                  <a:pt x="254" y="984"/>
                  <a:pt x="254" y="985"/>
                </a:cubicBezTo>
                <a:close/>
                <a:moveTo>
                  <a:pt x="714" y="985"/>
                </a:moveTo>
                <a:cubicBezTo>
                  <a:pt x="709" y="982"/>
                  <a:pt x="715" y="980"/>
                  <a:pt x="716" y="984"/>
                </a:cubicBezTo>
                <a:cubicBezTo>
                  <a:pt x="715" y="984"/>
                  <a:pt x="715" y="984"/>
                  <a:pt x="714" y="985"/>
                </a:cubicBezTo>
                <a:close/>
                <a:moveTo>
                  <a:pt x="576" y="982"/>
                </a:moveTo>
                <a:cubicBezTo>
                  <a:pt x="572" y="980"/>
                  <a:pt x="577" y="970"/>
                  <a:pt x="577" y="981"/>
                </a:cubicBezTo>
                <a:cubicBezTo>
                  <a:pt x="577" y="981"/>
                  <a:pt x="576" y="982"/>
                  <a:pt x="576" y="982"/>
                </a:cubicBezTo>
                <a:close/>
                <a:moveTo>
                  <a:pt x="595" y="982"/>
                </a:moveTo>
                <a:cubicBezTo>
                  <a:pt x="593" y="979"/>
                  <a:pt x="593" y="979"/>
                  <a:pt x="593" y="977"/>
                </a:cubicBezTo>
                <a:cubicBezTo>
                  <a:pt x="598" y="974"/>
                  <a:pt x="596" y="982"/>
                  <a:pt x="595" y="982"/>
                </a:cubicBezTo>
                <a:close/>
                <a:moveTo>
                  <a:pt x="252" y="981"/>
                </a:moveTo>
                <a:cubicBezTo>
                  <a:pt x="252" y="979"/>
                  <a:pt x="252" y="979"/>
                  <a:pt x="252" y="979"/>
                </a:cubicBezTo>
                <a:cubicBezTo>
                  <a:pt x="253" y="980"/>
                  <a:pt x="254" y="981"/>
                  <a:pt x="252" y="981"/>
                </a:cubicBezTo>
                <a:close/>
                <a:moveTo>
                  <a:pt x="365" y="981"/>
                </a:moveTo>
                <a:cubicBezTo>
                  <a:pt x="359" y="979"/>
                  <a:pt x="370" y="974"/>
                  <a:pt x="373" y="971"/>
                </a:cubicBezTo>
                <a:cubicBezTo>
                  <a:pt x="374" y="961"/>
                  <a:pt x="376" y="974"/>
                  <a:pt x="375" y="976"/>
                </a:cubicBezTo>
                <a:cubicBezTo>
                  <a:pt x="371" y="977"/>
                  <a:pt x="369" y="979"/>
                  <a:pt x="365" y="981"/>
                </a:cubicBezTo>
                <a:close/>
                <a:moveTo>
                  <a:pt x="205" y="981"/>
                </a:moveTo>
                <a:cubicBezTo>
                  <a:pt x="203" y="980"/>
                  <a:pt x="204" y="970"/>
                  <a:pt x="205" y="969"/>
                </a:cubicBezTo>
                <a:cubicBezTo>
                  <a:pt x="208" y="972"/>
                  <a:pt x="209" y="979"/>
                  <a:pt x="205" y="981"/>
                </a:cubicBezTo>
                <a:close/>
                <a:moveTo>
                  <a:pt x="739" y="981"/>
                </a:moveTo>
                <a:cubicBezTo>
                  <a:pt x="738" y="978"/>
                  <a:pt x="741" y="974"/>
                  <a:pt x="742" y="974"/>
                </a:cubicBezTo>
                <a:cubicBezTo>
                  <a:pt x="742" y="977"/>
                  <a:pt x="744" y="980"/>
                  <a:pt x="739" y="981"/>
                </a:cubicBezTo>
                <a:close/>
                <a:moveTo>
                  <a:pt x="323" y="981"/>
                </a:moveTo>
                <a:cubicBezTo>
                  <a:pt x="321" y="978"/>
                  <a:pt x="323" y="973"/>
                  <a:pt x="323" y="980"/>
                </a:cubicBezTo>
                <a:cubicBezTo>
                  <a:pt x="323" y="980"/>
                  <a:pt x="323" y="980"/>
                  <a:pt x="323" y="981"/>
                </a:cubicBezTo>
                <a:close/>
                <a:moveTo>
                  <a:pt x="598" y="980"/>
                </a:moveTo>
                <a:cubicBezTo>
                  <a:pt x="596" y="977"/>
                  <a:pt x="601" y="972"/>
                  <a:pt x="603" y="972"/>
                </a:cubicBezTo>
                <a:cubicBezTo>
                  <a:pt x="603" y="975"/>
                  <a:pt x="601" y="979"/>
                  <a:pt x="598" y="980"/>
                </a:cubicBezTo>
                <a:close/>
                <a:moveTo>
                  <a:pt x="697" y="980"/>
                </a:moveTo>
                <a:cubicBezTo>
                  <a:pt x="697" y="973"/>
                  <a:pt x="697" y="973"/>
                  <a:pt x="697" y="973"/>
                </a:cubicBezTo>
                <a:cubicBezTo>
                  <a:pt x="690" y="973"/>
                  <a:pt x="694" y="967"/>
                  <a:pt x="697" y="964"/>
                </a:cubicBezTo>
                <a:cubicBezTo>
                  <a:pt x="697" y="953"/>
                  <a:pt x="696" y="969"/>
                  <a:pt x="700" y="970"/>
                </a:cubicBezTo>
                <a:cubicBezTo>
                  <a:pt x="700" y="973"/>
                  <a:pt x="698" y="978"/>
                  <a:pt x="697" y="980"/>
                </a:cubicBezTo>
                <a:close/>
                <a:moveTo>
                  <a:pt x="61" y="979"/>
                </a:moveTo>
                <a:cubicBezTo>
                  <a:pt x="60" y="978"/>
                  <a:pt x="61" y="977"/>
                  <a:pt x="61" y="977"/>
                </a:cubicBezTo>
                <a:cubicBezTo>
                  <a:pt x="62" y="977"/>
                  <a:pt x="62" y="978"/>
                  <a:pt x="61" y="979"/>
                </a:cubicBezTo>
                <a:close/>
                <a:moveTo>
                  <a:pt x="675" y="977"/>
                </a:moveTo>
                <a:cubicBezTo>
                  <a:pt x="672" y="972"/>
                  <a:pt x="673" y="971"/>
                  <a:pt x="676" y="967"/>
                </a:cubicBezTo>
                <a:cubicBezTo>
                  <a:pt x="676" y="966"/>
                  <a:pt x="676" y="960"/>
                  <a:pt x="677" y="960"/>
                </a:cubicBezTo>
                <a:cubicBezTo>
                  <a:pt x="677" y="968"/>
                  <a:pt x="679" y="975"/>
                  <a:pt x="681" y="963"/>
                </a:cubicBezTo>
                <a:cubicBezTo>
                  <a:pt x="683" y="963"/>
                  <a:pt x="684" y="974"/>
                  <a:pt x="679" y="974"/>
                </a:cubicBezTo>
                <a:cubicBezTo>
                  <a:pt x="677" y="971"/>
                  <a:pt x="679" y="975"/>
                  <a:pt x="675" y="977"/>
                </a:cubicBezTo>
                <a:close/>
                <a:moveTo>
                  <a:pt x="60" y="976"/>
                </a:moveTo>
                <a:cubicBezTo>
                  <a:pt x="59" y="976"/>
                  <a:pt x="59" y="976"/>
                  <a:pt x="60" y="975"/>
                </a:cubicBezTo>
                <a:cubicBezTo>
                  <a:pt x="60" y="976"/>
                  <a:pt x="61" y="976"/>
                  <a:pt x="60" y="976"/>
                </a:cubicBezTo>
                <a:close/>
                <a:moveTo>
                  <a:pt x="323" y="975"/>
                </a:moveTo>
                <a:cubicBezTo>
                  <a:pt x="323" y="972"/>
                  <a:pt x="323" y="972"/>
                  <a:pt x="323" y="972"/>
                </a:cubicBezTo>
                <a:cubicBezTo>
                  <a:pt x="327" y="971"/>
                  <a:pt x="324" y="974"/>
                  <a:pt x="323" y="975"/>
                </a:cubicBezTo>
                <a:close/>
                <a:moveTo>
                  <a:pt x="162" y="974"/>
                </a:moveTo>
                <a:cubicBezTo>
                  <a:pt x="162" y="972"/>
                  <a:pt x="162" y="972"/>
                  <a:pt x="162" y="972"/>
                </a:cubicBezTo>
                <a:cubicBezTo>
                  <a:pt x="162" y="973"/>
                  <a:pt x="162" y="973"/>
                  <a:pt x="162" y="974"/>
                </a:cubicBezTo>
                <a:close/>
                <a:moveTo>
                  <a:pt x="715" y="973"/>
                </a:moveTo>
                <a:cubicBezTo>
                  <a:pt x="714" y="972"/>
                  <a:pt x="714" y="972"/>
                  <a:pt x="715" y="972"/>
                </a:cubicBezTo>
                <a:cubicBezTo>
                  <a:pt x="715" y="973"/>
                  <a:pt x="715" y="973"/>
                  <a:pt x="715" y="973"/>
                </a:cubicBezTo>
                <a:close/>
                <a:moveTo>
                  <a:pt x="584" y="972"/>
                </a:moveTo>
                <a:cubicBezTo>
                  <a:pt x="582" y="970"/>
                  <a:pt x="588" y="953"/>
                  <a:pt x="589" y="950"/>
                </a:cubicBezTo>
                <a:cubicBezTo>
                  <a:pt x="590" y="950"/>
                  <a:pt x="586" y="970"/>
                  <a:pt x="584" y="972"/>
                </a:cubicBezTo>
                <a:close/>
                <a:moveTo>
                  <a:pt x="325" y="971"/>
                </a:moveTo>
                <a:cubicBezTo>
                  <a:pt x="326" y="970"/>
                  <a:pt x="326" y="970"/>
                  <a:pt x="326" y="969"/>
                </a:cubicBezTo>
                <a:cubicBezTo>
                  <a:pt x="326" y="970"/>
                  <a:pt x="326" y="971"/>
                  <a:pt x="325" y="971"/>
                </a:cubicBezTo>
                <a:close/>
                <a:moveTo>
                  <a:pt x="310" y="969"/>
                </a:moveTo>
                <a:cubicBezTo>
                  <a:pt x="310" y="967"/>
                  <a:pt x="309" y="966"/>
                  <a:pt x="310" y="966"/>
                </a:cubicBezTo>
                <a:cubicBezTo>
                  <a:pt x="310" y="967"/>
                  <a:pt x="310" y="967"/>
                  <a:pt x="310" y="969"/>
                </a:cubicBezTo>
                <a:close/>
                <a:moveTo>
                  <a:pt x="327" y="968"/>
                </a:moveTo>
                <a:cubicBezTo>
                  <a:pt x="327" y="967"/>
                  <a:pt x="327" y="967"/>
                  <a:pt x="327" y="967"/>
                </a:cubicBezTo>
                <a:cubicBezTo>
                  <a:pt x="328" y="967"/>
                  <a:pt x="328" y="968"/>
                  <a:pt x="327" y="968"/>
                </a:cubicBezTo>
                <a:close/>
                <a:moveTo>
                  <a:pt x="297" y="968"/>
                </a:moveTo>
                <a:cubicBezTo>
                  <a:pt x="297" y="963"/>
                  <a:pt x="297" y="963"/>
                  <a:pt x="297" y="963"/>
                </a:cubicBezTo>
                <a:cubicBezTo>
                  <a:pt x="298" y="963"/>
                  <a:pt x="297" y="967"/>
                  <a:pt x="297" y="968"/>
                </a:cubicBezTo>
                <a:close/>
                <a:moveTo>
                  <a:pt x="357" y="967"/>
                </a:moveTo>
                <a:cubicBezTo>
                  <a:pt x="347" y="964"/>
                  <a:pt x="366" y="954"/>
                  <a:pt x="359" y="962"/>
                </a:cubicBezTo>
                <a:cubicBezTo>
                  <a:pt x="359" y="967"/>
                  <a:pt x="362" y="965"/>
                  <a:pt x="357" y="967"/>
                </a:cubicBezTo>
                <a:close/>
                <a:moveTo>
                  <a:pt x="700" y="967"/>
                </a:moveTo>
                <a:cubicBezTo>
                  <a:pt x="700" y="966"/>
                  <a:pt x="699" y="963"/>
                  <a:pt x="700" y="963"/>
                </a:cubicBezTo>
                <a:cubicBezTo>
                  <a:pt x="700" y="964"/>
                  <a:pt x="700" y="965"/>
                  <a:pt x="700" y="967"/>
                </a:cubicBezTo>
                <a:close/>
                <a:moveTo>
                  <a:pt x="519" y="966"/>
                </a:moveTo>
                <a:cubicBezTo>
                  <a:pt x="518" y="964"/>
                  <a:pt x="517" y="962"/>
                  <a:pt x="517" y="960"/>
                </a:cubicBezTo>
                <a:cubicBezTo>
                  <a:pt x="518" y="961"/>
                  <a:pt x="520" y="966"/>
                  <a:pt x="519" y="966"/>
                </a:cubicBezTo>
                <a:close/>
                <a:moveTo>
                  <a:pt x="311" y="965"/>
                </a:moveTo>
                <a:cubicBezTo>
                  <a:pt x="311" y="964"/>
                  <a:pt x="311" y="964"/>
                  <a:pt x="312" y="963"/>
                </a:cubicBezTo>
                <a:cubicBezTo>
                  <a:pt x="312" y="964"/>
                  <a:pt x="312" y="965"/>
                  <a:pt x="311" y="965"/>
                </a:cubicBezTo>
                <a:close/>
                <a:moveTo>
                  <a:pt x="716" y="964"/>
                </a:moveTo>
                <a:cubicBezTo>
                  <a:pt x="716" y="961"/>
                  <a:pt x="721" y="960"/>
                  <a:pt x="721" y="962"/>
                </a:cubicBezTo>
                <a:cubicBezTo>
                  <a:pt x="719" y="962"/>
                  <a:pt x="718" y="963"/>
                  <a:pt x="716" y="964"/>
                </a:cubicBezTo>
                <a:close/>
                <a:moveTo>
                  <a:pt x="773" y="963"/>
                </a:moveTo>
                <a:cubicBezTo>
                  <a:pt x="773" y="961"/>
                  <a:pt x="774" y="956"/>
                  <a:pt x="776" y="956"/>
                </a:cubicBezTo>
                <a:cubicBezTo>
                  <a:pt x="776" y="959"/>
                  <a:pt x="776" y="961"/>
                  <a:pt x="773" y="963"/>
                </a:cubicBezTo>
                <a:close/>
                <a:moveTo>
                  <a:pt x="177" y="962"/>
                </a:moveTo>
                <a:cubicBezTo>
                  <a:pt x="177" y="959"/>
                  <a:pt x="177" y="957"/>
                  <a:pt x="177" y="954"/>
                </a:cubicBezTo>
                <a:cubicBezTo>
                  <a:pt x="178" y="956"/>
                  <a:pt x="178" y="959"/>
                  <a:pt x="177" y="962"/>
                </a:cubicBezTo>
                <a:close/>
                <a:moveTo>
                  <a:pt x="606" y="960"/>
                </a:moveTo>
                <a:cubicBezTo>
                  <a:pt x="606" y="960"/>
                  <a:pt x="606" y="959"/>
                  <a:pt x="607" y="959"/>
                </a:cubicBezTo>
                <a:cubicBezTo>
                  <a:pt x="607" y="960"/>
                  <a:pt x="607" y="960"/>
                  <a:pt x="606" y="960"/>
                </a:cubicBezTo>
                <a:close/>
                <a:moveTo>
                  <a:pt x="515" y="960"/>
                </a:moveTo>
                <a:cubicBezTo>
                  <a:pt x="515" y="956"/>
                  <a:pt x="515" y="957"/>
                  <a:pt x="516" y="960"/>
                </a:cubicBezTo>
                <a:cubicBezTo>
                  <a:pt x="515" y="960"/>
                  <a:pt x="515" y="960"/>
                  <a:pt x="515" y="960"/>
                </a:cubicBezTo>
                <a:close/>
                <a:moveTo>
                  <a:pt x="723" y="960"/>
                </a:moveTo>
                <a:cubicBezTo>
                  <a:pt x="721" y="959"/>
                  <a:pt x="725" y="960"/>
                  <a:pt x="725" y="960"/>
                </a:cubicBezTo>
                <a:cubicBezTo>
                  <a:pt x="723" y="960"/>
                  <a:pt x="723" y="960"/>
                  <a:pt x="723" y="960"/>
                </a:cubicBezTo>
                <a:close/>
                <a:moveTo>
                  <a:pt x="611" y="959"/>
                </a:moveTo>
                <a:cubicBezTo>
                  <a:pt x="610" y="958"/>
                  <a:pt x="609" y="958"/>
                  <a:pt x="608" y="958"/>
                </a:cubicBezTo>
                <a:cubicBezTo>
                  <a:pt x="608" y="955"/>
                  <a:pt x="609" y="949"/>
                  <a:pt x="605" y="949"/>
                </a:cubicBezTo>
                <a:cubicBezTo>
                  <a:pt x="605" y="946"/>
                  <a:pt x="605" y="943"/>
                  <a:pt x="605" y="940"/>
                </a:cubicBezTo>
                <a:cubicBezTo>
                  <a:pt x="609" y="939"/>
                  <a:pt x="607" y="957"/>
                  <a:pt x="613" y="950"/>
                </a:cubicBezTo>
                <a:cubicBezTo>
                  <a:pt x="615" y="950"/>
                  <a:pt x="612" y="952"/>
                  <a:pt x="611" y="953"/>
                </a:cubicBezTo>
                <a:cubicBezTo>
                  <a:pt x="611" y="955"/>
                  <a:pt x="612" y="958"/>
                  <a:pt x="611" y="959"/>
                </a:cubicBezTo>
                <a:close/>
                <a:moveTo>
                  <a:pt x="726" y="959"/>
                </a:moveTo>
                <a:cubicBezTo>
                  <a:pt x="726" y="958"/>
                  <a:pt x="737" y="953"/>
                  <a:pt x="739" y="953"/>
                </a:cubicBezTo>
                <a:cubicBezTo>
                  <a:pt x="739" y="955"/>
                  <a:pt x="729" y="959"/>
                  <a:pt x="726" y="959"/>
                </a:cubicBezTo>
                <a:close/>
                <a:moveTo>
                  <a:pt x="514" y="957"/>
                </a:moveTo>
                <a:cubicBezTo>
                  <a:pt x="512" y="953"/>
                  <a:pt x="507" y="950"/>
                  <a:pt x="508" y="945"/>
                </a:cubicBezTo>
                <a:cubicBezTo>
                  <a:pt x="508" y="948"/>
                  <a:pt x="517" y="956"/>
                  <a:pt x="514" y="957"/>
                </a:cubicBezTo>
                <a:close/>
                <a:moveTo>
                  <a:pt x="699" y="956"/>
                </a:moveTo>
                <a:cubicBezTo>
                  <a:pt x="697" y="952"/>
                  <a:pt x="699" y="949"/>
                  <a:pt x="700" y="945"/>
                </a:cubicBezTo>
                <a:cubicBezTo>
                  <a:pt x="701" y="945"/>
                  <a:pt x="702" y="947"/>
                  <a:pt x="704" y="947"/>
                </a:cubicBezTo>
                <a:cubicBezTo>
                  <a:pt x="708" y="944"/>
                  <a:pt x="706" y="952"/>
                  <a:pt x="703" y="953"/>
                </a:cubicBezTo>
                <a:cubicBezTo>
                  <a:pt x="700" y="951"/>
                  <a:pt x="700" y="954"/>
                  <a:pt x="699" y="956"/>
                </a:cubicBezTo>
                <a:close/>
                <a:moveTo>
                  <a:pt x="678" y="955"/>
                </a:moveTo>
                <a:cubicBezTo>
                  <a:pt x="676" y="953"/>
                  <a:pt x="673" y="953"/>
                  <a:pt x="672" y="952"/>
                </a:cubicBezTo>
                <a:cubicBezTo>
                  <a:pt x="672" y="935"/>
                  <a:pt x="681" y="949"/>
                  <a:pt x="678" y="955"/>
                </a:cubicBezTo>
                <a:close/>
                <a:moveTo>
                  <a:pt x="740" y="952"/>
                </a:moveTo>
                <a:cubicBezTo>
                  <a:pt x="738" y="951"/>
                  <a:pt x="746" y="949"/>
                  <a:pt x="746" y="950"/>
                </a:cubicBezTo>
                <a:cubicBezTo>
                  <a:pt x="744" y="952"/>
                  <a:pt x="742" y="952"/>
                  <a:pt x="740" y="952"/>
                </a:cubicBezTo>
                <a:close/>
                <a:moveTo>
                  <a:pt x="294" y="952"/>
                </a:moveTo>
                <a:cubicBezTo>
                  <a:pt x="294" y="945"/>
                  <a:pt x="294" y="945"/>
                  <a:pt x="294" y="952"/>
                </a:cubicBezTo>
                <a:cubicBezTo>
                  <a:pt x="294" y="952"/>
                  <a:pt x="294" y="952"/>
                  <a:pt x="294" y="952"/>
                </a:cubicBezTo>
                <a:close/>
                <a:moveTo>
                  <a:pt x="364" y="951"/>
                </a:moveTo>
                <a:cubicBezTo>
                  <a:pt x="364" y="948"/>
                  <a:pt x="365" y="947"/>
                  <a:pt x="368" y="948"/>
                </a:cubicBezTo>
                <a:cubicBezTo>
                  <a:pt x="367" y="950"/>
                  <a:pt x="366" y="951"/>
                  <a:pt x="364" y="951"/>
                </a:cubicBezTo>
                <a:close/>
                <a:moveTo>
                  <a:pt x="318" y="950"/>
                </a:moveTo>
                <a:cubicBezTo>
                  <a:pt x="317" y="948"/>
                  <a:pt x="317" y="948"/>
                  <a:pt x="318" y="947"/>
                </a:cubicBezTo>
                <a:cubicBezTo>
                  <a:pt x="318" y="948"/>
                  <a:pt x="318" y="949"/>
                  <a:pt x="318" y="950"/>
                </a:cubicBezTo>
                <a:close/>
                <a:moveTo>
                  <a:pt x="614" y="949"/>
                </a:moveTo>
                <a:cubicBezTo>
                  <a:pt x="614" y="949"/>
                  <a:pt x="614" y="949"/>
                  <a:pt x="615" y="948"/>
                </a:cubicBezTo>
                <a:cubicBezTo>
                  <a:pt x="614" y="949"/>
                  <a:pt x="614" y="949"/>
                  <a:pt x="614" y="949"/>
                </a:cubicBezTo>
                <a:close/>
                <a:moveTo>
                  <a:pt x="747" y="949"/>
                </a:moveTo>
                <a:cubicBezTo>
                  <a:pt x="747" y="948"/>
                  <a:pt x="752" y="948"/>
                  <a:pt x="753" y="945"/>
                </a:cubicBezTo>
                <a:cubicBezTo>
                  <a:pt x="761" y="945"/>
                  <a:pt x="750" y="949"/>
                  <a:pt x="747" y="949"/>
                </a:cubicBezTo>
                <a:close/>
                <a:moveTo>
                  <a:pt x="670" y="949"/>
                </a:moveTo>
                <a:cubicBezTo>
                  <a:pt x="668" y="946"/>
                  <a:pt x="668" y="943"/>
                  <a:pt x="670" y="942"/>
                </a:cubicBezTo>
                <a:cubicBezTo>
                  <a:pt x="670" y="943"/>
                  <a:pt x="671" y="949"/>
                  <a:pt x="670" y="949"/>
                </a:cubicBezTo>
                <a:close/>
                <a:moveTo>
                  <a:pt x="549" y="948"/>
                </a:moveTo>
                <a:cubicBezTo>
                  <a:pt x="549" y="944"/>
                  <a:pt x="549" y="944"/>
                  <a:pt x="549" y="944"/>
                </a:cubicBezTo>
                <a:cubicBezTo>
                  <a:pt x="549" y="945"/>
                  <a:pt x="550" y="948"/>
                  <a:pt x="549" y="948"/>
                </a:cubicBezTo>
                <a:close/>
                <a:moveTo>
                  <a:pt x="536" y="945"/>
                </a:moveTo>
                <a:cubicBezTo>
                  <a:pt x="536" y="943"/>
                  <a:pt x="536" y="943"/>
                  <a:pt x="536" y="943"/>
                </a:cubicBezTo>
                <a:cubicBezTo>
                  <a:pt x="537" y="943"/>
                  <a:pt x="536" y="945"/>
                  <a:pt x="536" y="945"/>
                </a:cubicBezTo>
                <a:close/>
                <a:moveTo>
                  <a:pt x="506" y="945"/>
                </a:moveTo>
                <a:cubicBezTo>
                  <a:pt x="503" y="942"/>
                  <a:pt x="478" y="908"/>
                  <a:pt x="478" y="907"/>
                </a:cubicBezTo>
                <a:cubicBezTo>
                  <a:pt x="482" y="907"/>
                  <a:pt x="507" y="941"/>
                  <a:pt x="507" y="945"/>
                </a:cubicBezTo>
                <a:cubicBezTo>
                  <a:pt x="507" y="945"/>
                  <a:pt x="506" y="945"/>
                  <a:pt x="506" y="945"/>
                </a:cubicBezTo>
                <a:close/>
                <a:moveTo>
                  <a:pt x="592" y="942"/>
                </a:moveTo>
                <a:cubicBezTo>
                  <a:pt x="592" y="937"/>
                  <a:pt x="593" y="934"/>
                  <a:pt x="595" y="929"/>
                </a:cubicBezTo>
                <a:cubicBezTo>
                  <a:pt x="595" y="931"/>
                  <a:pt x="593" y="942"/>
                  <a:pt x="592" y="942"/>
                </a:cubicBezTo>
                <a:close/>
                <a:moveTo>
                  <a:pt x="676" y="942"/>
                </a:moveTo>
                <a:cubicBezTo>
                  <a:pt x="676" y="938"/>
                  <a:pt x="677" y="938"/>
                  <a:pt x="677" y="942"/>
                </a:cubicBezTo>
                <a:cubicBezTo>
                  <a:pt x="676" y="942"/>
                  <a:pt x="676" y="942"/>
                  <a:pt x="676" y="942"/>
                </a:cubicBezTo>
                <a:close/>
                <a:moveTo>
                  <a:pt x="737" y="941"/>
                </a:moveTo>
                <a:cubicBezTo>
                  <a:pt x="737" y="940"/>
                  <a:pt x="737" y="940"/>
                  <a:pt x="737" y="939"/>
                </a:cubicBezTo>
                <a:cubicBezTo>
                  <a:pt x="739" y="939"/>
                  <a:pt x="737" y="941"/>
                  <a:pt x="737" y="941"/>
                </a:cubicBezTo>
                <a:close/>
                <a:moveTo>
                  <a:pt x="670" y="937"/>
                </a:moveTo>
                <a:cubicBezTo>
                  <a:pt x="670" y="935"/>
                  <a:pt x="670" y="935"/>
                  <a:pt x="670" y="935"/>
                </a:cubicBezTo>
                <a:cubicBezTo>
                  <a:pt x="671" y="935"/>
                  <a:pt x="671" y="937"/>
                  <a:pt x="670" y="937"/>
                </a:cubicBezTo>
                <a:close/>
                <a:moveTo>
                  <a:pt x="322" y="937"/>
                </a:moveTo>
                <a:cubicBezTo>
                  <a:pt x="322" y="933"/>
                  <a:pt x="323" y="933"/>
                  <a:pt x="323" y="936"/>
                </a:cubicBezTo>
                <a:cubicBezTo>
                  <a:pt x="323" y="936"/>
                  <a:pt x="322" y="937"/>
                  <a:pt x="322" y="937"/>
                </a:cubicBezTo>
                <a:close/>
                <a:moveTo>
                  <a:pt x="740" y="936"/>
                </a:moveTo>
                <a:cubicBezTo>
                  <a:pt x="740" y="935"/>
                  <a:pt x="739" y="933"/>
                  <a:pt x="741" y="933"/>
                </a:cubicBezTo>
                <a:cubicBezTo>
                  <a:pt x="740" y="935"/>
                  <a:pt x="740" y="935"/>
                  <a:pt x="740" y="936"/>
                </a:cubicBezTo>
                <a:close/>
                <a:moveTo>
                  <a:pt x="731" y="935"/>
                </a:moveTo>
                <a:cubicBezTo>
                  <a:pt x="730" y="928"/>
                  <a:pt x="728" y="927"/>
                  <a:pt x="731" y="917"/>
                </a:cubicBezTo>
                <a:cubicBezTo>
                  <a:pt x="733" y="920"/>
                  <a:pt x="733" y="915"/>
                  <a:pt x="735" y="917"/>
                </a:cubicBezTo>
                <a:cubicBezTo>
                  <a:pt x="733" y="921"/>
                  <a:pt x="732" y="924"/>
                  <a:pt x="731" y="928"/>
                </a:cubicBezTo>
                <a:cubicBezTo>
                  <a:pt x="731" y="934"/>
                  <a:pt x="731" y="934"/>
                  <a:pt x="731" y="935"/>
                </a:cubicBezTo>
                <a:close/>
                <a:moveTo>
                  <a:pt x="291" y="932"/>
                </a:moveTo>
                <a:cubicBezTo>
                  <a:pt x="290" y="927"/>
                  <a:pt x="290" y="927"/>
                  <a:pt x="290" y="927"/>
                </a:cubicBezTo>
                <a:cubicBezTo>
                  <a:pt x="292" y="927"/>
                  <a:pt x="291" y="931"/>
                  <a:pt x="291" y="932"/>
                </a:cubicBezTo>
                <a:close/>
                <a:moveTo>
                  <a:pt x="321" y="932"/>
                </a:moveTo>
                <a:cubicBezTo>
                  <a:pt x="321" y="926"/>
                  <a:pt x="321" y="926"/>
                  <a:pt x="321" y="932"/>
                </a:cubicBezTo>
                <a:cubicBezTo>
                  <a:pt x="321" y="932"/>
                  <a:pt x="321" y="932"/>
                  <a:pt x="321" y="932"/>
                </a:cubicBezTo>
                <a:close/>
                <a:moveTo>
                  <a:pt x="670" y="932"/>
                </a:moveTo>
                <a:cubicBezTo>
                  <a:pt x="670" y="927"/>
                  <a:pt x="670" y="927"/>
                  <a:pt x="670" y="927"/>
                </a:cubicBezTo>
                <a:cubicBezTo>
                  <a:pt x="671" y="927"/>
                  <a:pt x="671" y="931"/>
                  <a:pt x="670" y="932"/>
                </a:cubicBezTo>
                <a:close/>
                <a:moveTo>
                  <a:pt x="742" y="932"/>
                </a:moveTo>
                <a:cubicBezTo>
                  <a:pt x="741" y="930"/>
                  <a:pt x="745" y="925"/>
                  <a:pt x="747" y="925"/>
                </a:cubicBezTo>
                <a:cubicBezTo>
                  <a:pt x="747" y="927"/>
                  <a:pt x="743" y="931"/>
                  <a:pt x="742" y="932"/>
                </a:cubicBezTo>
                <a:close/>
                <a:moveTo>
                  <a:pt x="596" y="929"/>
                </a:moveTo>
                <a:cubicBezTo>
                  <a:pt x="596" y="927"/>
                  <a:pt x="596" y="927"/>
                  <a:pt x="597" y="926"/>
                </a:cubicBezTo>
                <a:cubicBezTo>
                  <a:pt x="597" y="927"/>
                  <a:pt x="598" y="929"/>
                  <a:pt x="596" y="929"/>
                </a:cubicBezTo>
                <a:close/>
                <a:moveTo>
                  <a:pt x="289" y="924"/>
                </a:moveTo>
                <a:cubicBezTo>
                  <a:pt x="289" y="921"/>
                  <a:pt x="287" y="917"/>
                  <a:pt x="287" y="914"/>
                </a:cubicBezTo>
                <a:cubicBezTo>
                  <a:pt x="289" y="914"/>
                  <a:pt x="290" y="923"/>
                  <a:pt x="289" y="924"/>
                </a:cubicBezTo>
                <a:close/>
                <a:moveTo>
                  <a:pt x="749" y="922"/>
                </a:moveTo>
                <a:cubicBezTo>
                  <a:pt x="749" y="921"/>
                  <a:pt x="750" y="920"/>
                  <a:pt x="750" y="922"/>
                </a:cubicBezTo>
                <a:cubicBezTo>
                  <a:pt x="750" y="922"/>
                  <a:pt x="749" y="922"/>
                  <a:pt x="749" y="922"/>
                </a:cubicBezTo>
                <a:close/>
                <a:moveTo>
                  <a:pt x="598" y="922"/>
                </a:moveTo>
                <a:cubicBezTo>
                  <a:pt x="598" y="918"/>
                  <a:pt x="598" y="918"/>
                  <a:pt x="598" y="918"/>
                </a:cubicBezTo>
                <a:cubicBezTo>
                  <a:pt x="599" y="918"/>
                  <a:pt x="599" y="921"/>
                  <a:pt x="598" y="922"/>
                </a:cubicBezTo>
                <a:close/>
                <a:moveTo>
                  <a:pt x="319" y="921"/>
                </a:moveTo>
                <a:cubicBezTo>
                  <a:pt x="319" y="920"/>
                  <a:pt x="318" y="918"/>
                  <a:pt x="319" y="918"/>
                </a:cubicBezTo>
                <a:cubicBezTo>
                  <a:pt x="319" y="921"/>
                  <a:pt x="319" y="921"/>
                  <a:pt x="319" y="921"/>
                </a:cubicBezTo>
                <a:close/>
                <a:moveTo>
                  <a:pt x="318" y="916"/>
                </a:moveTo>
                <a:cubicBezTo>
                  <a:pt x="318" y="915"/>
                  <a:pt x="318" y="914"/>
                  <a:pt x="318" y="913"/>
                </a:cubicBezTo>
                <a:cubicBezTo>
                  <a:pt x="318" y="914"/>
                  <a:pt x="319" y="916"/>
                  <a:pt x="318" y="916"/>
                </a:cubicBezTo>
                <a:close/>
                <a:moveTo>
                  <a:pt x="731" y="915"/>
                </a:moveTo>
                <a:cubicBezTo>
                  <a:pt x="731" y="911"/>
                  <a:pt x="731" y="911"/>
                  <a:pt x="731" y="911"/>
                </a:cubicBezTo>
                <a:cubicBezTo>
                  <a:pt x="731" y="911"/>
                  <a:pt x="731" y="915"/>
                  <a:pt x="731" y="915"/>
                </a:cubicBezTo>
                <a:close/>
                <a:moveTo>
                  <a:pt x="589" y="913"/>
                </a:moveTo>
                <a:cubicBezTo>
                  <a:pt x="586" y="905"/>
                  <a:pt x="588" y="896"/>
                  <a:pt x="589" y="889"/>
                </a:cubicBezTo>
                <a:cubicBezTo>
                  <a:pt x="590" y="889"/>
                  <a:pt x="590" y="910"/>
                  <a:pt x="589" y="913"/>
                </a:cubicBezTo>
                <a:close/>
                <a:moveTo>
                  <a:pt x="737" y="913"/>
                </a:moveTo>
                <a:cubicBezTo>
                  <a:pt x="737" y="912"/>
                  <a:pt x="737" y="912"/>
                  <a:pt x="737" y="912"/>
                </a:cubicBezTo>
                <a:cubicBezTo>
                  <a:pt x="738" y="912"/>
                  <a:pt x="738" y="912"/>
                  <a:pt x="737" y="913"/>
                </a:cubicBezTo>
                <a:close/>
                <a:moveTo>
                  <a:pt x="316" y="909"/>
                </a:moveTo>
                <a:cubicBezTo>
                  <a:pt x="316" y="907"/>
                  <a:pt x="316" y="907"/>
                  <a:pt x="316" y="908"/>
                </a:cubicBezTo>
                <a:cubicBezTo>
                  <a:pt x="316" y="908"/>
                  <a:pt x="316" y="909"/>
                  <a:pt x="316" y="909"/>
                </a:cubicBezTo>
                <a:close/>
                <a:moveTo>
                  <a:pt x="731" y="909"/>
                </a:moveTo>
                <a:cubicBezTo>
                  <a:pt x="730" y="905"/>
                  <a:pt x="730" y="905"/>
                  <a:pt x="731" y="899"/>
                </a:cubicBezTo>
                <a:cubicBezTo>
                  <a:pt x="731" y="902"/>
                  <a:pt x="731" y="905"/>
                  <a:pt x="731" y="909"/>
                </a:cubicBezTo>
                <a:close/>
                <a:moveTo>
                  <a:pt x="741" y="904"/>
                </a:moveTo>
                <a:cubicBezTo>
                  <a:pt x="741" y="903"/>
                  <a:pt x="743" y="898"/>
                  <a:pt x="745" y="898"/>
                </a:cubicBezTo>
                <a:cubicBezTo>
                  <a:pt x="745" y="900"/>
                  <a:pt x="743" y="904"/>
                  <a:pt x="741" y="904"/>
                </a:cubicBezTo>
                <a:close/>
                <a:moveTo>
                  <a:pt x="625" y="900"/>
                </a:moveTo>
                <a:cubicBezTo>
                  <a:pt x="620" y="895"/>
                  <a:pt x="627" y="893"/>
                  <a:pt x="626" y="899"/>
                </a:cubicBezTo>
                <a:cubicBezTo>
                  <a:pt x="626" y="899"/>
                  <a:pt x="625" y="899"/>
                  <a:pt x="625" y="900"/>
                </a:cubicBezTo>
                <a:close/>
                <a:moveTo>
                  <a:pt x="220" y="897"/>
                </a:moveTo>
                <a:cubicBezTo>
                  <a:pt x="220" y="895"/>
                  <a:pt x="220" y="895"/>
                  <a:pt x="221" y="894"/>
                </a:cubicBezTo>
                <a:cubicBezTo>
                  <a:pt x="221" y="897"/>
                  <a:pt x="221" y="897"/>
                  <a:pt x="220" y="897"/>
                </a:cubicBezTo>
                <a:close/>
                <a:moveTo>
                  <a:pt x="222" y="890"/>
                </a:moveTo>
                <a:cubicBezTo>
                  <a:pt x="222" y="889"/>
                  <a:pt x="222" y="889"/>
                  <a:pt x="222" y="889"/>
                </a:cubicBezTo>
                <a:cubicBezTo>
                  <a:pt x="223" y="889"/>
                  <a:pt x="223" y="890"/>
                  <a:pt x="222" y="890"/>
                </a:cubicBezTo>
                <a:close/>
                <a:moveTo>
                  <a:pt x="767" y="887"/>
                </a:moveTo>
                <a:cubicBezTo>
                  <a:pt x="766" y="886"/>
                  <a:pt x="767" y="886"/>
                  <a:pt x="768" y="886"/>
                </a:cubicBezTo>
                <a:cubicBezTo>
                  <a:pt x="768" y="887"/>
                  <a:pt x="768" y="887"/>
                  <a:pt x="767" y="887"/>
                </a:cubicBezTo>
                <a:close/>
                <a:moveTo>
                  <a:pt x="769" y="885"/>
                </a:moveTo>
                <a:cubicBezTo>
                  <a:pt x="769" y="884"/>
                  <a:pt x="771" y="885"/>
                  <a:pt x="771" y="885"/>
                </a:cubicBezTo>
                <a:cubicBezTo>
                  <a:pt x="770" y="885"/>
                  <a:pt x="770" y="885"/>
                  <a:pt x="769" y="885"/>
                </a:cubicBezTo>
                <a:close/>
                <a:moveTo>
                  <a:pt x="393" y="876"/>
                </a:moveTo>
                <a:cubicBezTo>
                  <a:pt x="391" y="870"/>
                  <a:pt x="398" y="861"/>
                  <a:pt x="399" y="855"/>
                </a:cubicBezTo>
                <a:cubicBezTo>
                  <a:pt x="405" y="858"/>
                  <a:pt x="399" y="871"/>
                  <a:pt x="398" y="875"/>
                </a:cubicBezTo>
                <a:cubicBezTo>
                  <a:pt x="396" y="875"/>
                  <a:pt x="394" y="875"/>
                  <a:pt x="393" y="876"/>
                </a:cubicBezTo>
                <a:close/>
                <a:moveTo>
                  <a:pt x="265" y="855"/>
                </a:moveTo>
                <a:cubicBezTo>
                  <a:pt x="263" y="854"/>
                  <a:pt x="265" y="851"/>
                  <a:pt x="264" y="849"/>
                </a:cubicBezTo>
                <a:cubicBezTo>
                  <a:pt x="259" y="847"/>
                  <a:pt x="268" y="836"/>
                  <a:pt x="268" y="832"/>
                </a:cubicBezTo>
                <a:cubicBezTo>
                  <a:pt x="271" y="828"/>
                  <a:pt x="273" y="808"/>
                  <a:pt x="278" y="808"/>
                </a:cubicBezTo>
                <a:cubicBezTo>
                  <a:pt x="278" y="816"/>
                  <a:pt x="269" y="854"/>
                  <a:pt x="265" y="855"/>
                </a:cubicBezTo>
                <a:close/>
                <a:moveTo>
                  <a:pt x="217" y="855"/>
                </a:moveTo>
                <a:cubicBezTo>
                  <a:pt x="217" y="854"/>
                  <a:pt x="217" y="854"/>
                  <a:pt x="217" y="854"/>
                </a:cubicBezTo>
                <a:cubicBezTo>
                  <a:pt x="218" y="855"/>
                  <a:pt x="218" y="855"/>
                  <a:pt x="217" y="855"/>
                </a:cubicBezTo>
                <a:close/>
                <a:moveTo>
                  <a:pt x="200" y="853"/>
                </a:moveTo>
                <a:cubicBezTo>
                  <a:pt x="199" y="850"/>
                  <a:pt x="196" y="852"/>
                  <a:pt x="195" y="848"/>
                </a:cubicBezTo>
                <a:cubicBezTo>
                  <a:pt x="191" y="829"/>
                  <a:pt x="198" y="850"/>
                  <a:pt x="202" y="851"/>
                </a:cubicBezTo>
                <a:cubicBezTo>
                  <a:pt x="202" y="853"/>
                  <a:pt x="202" y="853"/>
                  <a:pt x="200" y="853"/>
                </a:cubicBezTo>
                <a:close/>
                <a:moveTo>
                  <a:pt x="217" y="843"/>
                </a:moveTo>
                <a:cubicBezTo>
                  <a:pt x="216" y="841"/>
                  <a:pt x="214" y="839"/>
                  <a:pt x="213" y="837"/>
                </a:cubicBezTo>
                <a:cubicBezTo>
                  <a:pt x="204" y="833"/>
                  <a:pt x="208" y="813"/>
                  <a:pt x="213" y="817"/>
                </a:cubicBezTo>
                <a:cubicBezTo>
                  <a:pt x="215" y="822"/>
                  <a:pt x="219" y="837"/>
                  <a:pt x="217" y="843"/>
                </a:cubicBezTo>
                <a:close/>
                <a:moveTo>
                  <a:pt x="416" y="815"/>
                </a:moveTo>
                <a:cubicBezTo>
                  <a:pt x="415" y="815"/>
                  <a:pt x="417" y="811"/>
                  <a:pt x="419" y="813"/>
                </a:cubicBezTo>
                <a:cubicBezTo>
                  <a:pt x="418" y="815"/>
                  <a:pt x="418" y="815"/>
                  <a:pt x="416" y="815"/>
                </a:cubicBezTo>
                <a:close/>
                <a:moveTo>
                  <a:pt x="205" y="813"/>
                </a:moveTo>
                <a:cubicBezTo>
                  <a:pt x="204" y="812"/>
                  <a:pt x="204" y="812"/>
                  <a:pt x="204" y="811"/>
                </a:cubicBezTo>
                <a:cubicBezTo>
                  <a:pt x="206" y="811"/>
                  <a:pt x="205" y="812"/>
                  <a:pt x="205" y="813"/>
                </a:cubicBezTo>
                <a:close/>
                <a:moveTo>
                  <a:pt x="437" y="812"/>
                </a:moveTo>
                <a:cubicBezTo>
                  <a:pt x="435" y="811"/>
                  <a:pt x="438" y="808"/>
                  <a:pt x="434" y="805"/>
                </a:cubicBezTo>
                <a:cubicBezTo>
                  <a:pt x="439" y="798"/>
                  <a:pt x="434" y="790"/>
                  <a:pt x="426" y="790"/>
                </a:cubicBezTo>
                <a:cubicBezTo>
                  <a:pt x="423" y="787"/>
                  <a:pt x="414" y="773"/>
                  <a:pt x="423" y="777"/>
                </a:cubicBezTo>
                <a:cubicBezTo>
                  <a:pt x="427" y="785"/>
                  <a:pt x="433" y="790"/>
                  <a:pt x="441" y="796"/>
                </a:cubicBezTo>
                <a:cubicBezTo>
                  <a:pt x="442" y="800"/>
                  <a:pt x="441" y="810"/>
                  <a:pt x="437" y="812"/>
                </a:cubicBezTo>
                <a:close/>
                <a:moveTo>
                  <a:pt x="203" y="810"/>
                </a:moveTo>
                <a:cubicBezTo>
                  <a:pt x="202" y="806"/>
                  <a:pt x="199" y="805"/>
                  <a:pt x="201" y="800"/>
                </a:cubicBezTo>
                <a:cubicBezTo>
                  <a:pt x="207" y="800"/>
                  <a:pt x="204" y="808"/>
                  <a:pt x="206" y="805"/>
                </a:cubicBezTo>
                <a:cubicBezTo>
                  <a:pt x="209" y="804"/>
                  <a:pt x="212" y="811"/>
                  <a:pt x="207" y="810"/>
                </a:cubicBezTo>
                <a:cubicBezTo>
                  <a:pt x="206" y="807"/>
                  <a:pt x="206" y="809"/>
                  <a:pt x="203" y="810"/>
                </a:cubicBezTo>
                <a:close/>
                <a:moveTo>
                  <a:pt x="281" y="794"/>
                </a:moveTo>
                <a:cubicBezTo>
                  <a:pt x="281" y="793"/>
                  <a:pt x="280" y="792"/>
                  <a:pt x="282" y="792"/>
                </a:cubicBezTo>
                <a:cubicBezTo>
                  <a:pt x="281" y="793"/>
                  <a:pt x="281" y="793"/>
                  <a:pt x="281" y="794"/>
                </a:cubicBezTo>
                <a:close/>
                <a:moveTo>
                  <a:pt x="635" y="790"/>
                </a:moveTo>
                <a:cubicBezTo>
                  <a:pt x="635" y="788"/>
                  <a:pt x="635" y="787"/>
                  <a:pt x="635" y="786"/>
                </a:cubicBezTo>
                <a:cubicBezTo>
                  <a:pt x="638" y="781"/>
                  <a:pt x="626" y="777"/>
                  <a:pt x="627" y="774"/>
                </a:cubicBezTo>
                <a:cubicBezTo>
                  <a:pt x="635" y="774"/>
                  <a:pt x="641" y="783"/>
                  <a:pt x="635" y="790"/>
                </a:cubicBezTo>
                <a:close/>
                <a:moveTo>
                  <a:pt x="781" y="781"/>
                </a:moveTo>
                <a:cubicBezTo>
                  <a:pt x="779" y="779"/>
                  <a:pt x="782" y="778"/>
                  <a:pt x="783" y="778"/>
                </a:cubicBezTo>
                <a:cubicBezTo>
                  <a:pt x="783" y="781"/>
                  <a:pt x="783" y="780"/>
                  <a:pt x="781" y="781"/>
                </a:cubicBezTo>
                <a:close/>
                <a:moveTo>
                  <a:pt x="624" y="773"/>
                </a:moveTo>
                <a:cubicBezTo>
                  <a:pt x="620" y="768"/>
                  <a:pt x="626" y="770"/>
                  <a:pt x="626" y="773"/>
                </a:cubicBezTo>
                <a:cubicBezTo>
                  <a:pt x="624" y="773"/>
                  <a:pt x="624" y="773"/>
                  <a:pt x="624" y="773"/>
                </a:cubicBezTo>
                <a:close/>
                <a:moveTo>
                  <a:pt x="727" y="772"/>
                </a:moveTo>
                <a:cubicBezTo>
                  <a:pt x="726" y="769"/>
                  <a:pt x="720" y="767"/>
                  <a:pt x="723" y="765"/>
                </a:cubicBezTo>
                <a:cubicBezTo>
                  <a:pt x="727" y="765"/>
                  <a:pt x="735" y="769"/>
                  <a:pt x="727" y="772"/>
                </a:cubicBezTo>
                <a:close/>
                <a:moveTo>
                  <a:pt x="710" y="769"/>
                </a:moveTo>
                <a:cubicBezTo>
                  <a:pt x="709" y="768"/>
                  <a:pt x="707" y="767"/>
                  <a:pt x="706" y="769"/>
                </a:cubicBezTo>
                <a:cubicBezTo>
                  <a:pt x="695" y="769"/>
                  <a:pt x="719" y="762"/>
                  <a:pt x="710" y="769"/>
                </a:cubicBezTo>
                <a:close/>
                <a:moveTo>
                  <a:pt x="693" y="767"/>
                </a:moveTo>
                <a:cubicBezTo>
                  <a:pt x="691" y="766"/>
                  <a:pt x="696" y="766"/>
                  <a:pt x="696" y="767"/>
                </a:cubicBezTo>
                <a:cubicBezTo>
                  <a:pt x="695" y="767"/>
                  <a:pt x="694" y="767"/>
                  <a:pt x="693" y="767"/>
                </a:cubicBezTo>
                <a:close/>
                <a:moveTo>
                  <a:pt x="715" y="767"/>
                </a:moveTo>
                <a:cubicBezTo>
                  <a:pt x="715" y="765"/>
                  <a:pt x="715" y="764"/>
                  <a:pt x="717" y="765"/>
                </a:cubicBezTo>
                <a:cubicBezTo>
                  <a:pt x="717" y="767"/>
                  <a:pt x="717" y="767"/>
                  <a:pt x="715" y="767"/>
                </a:cubicBezTo>
                <a:close/>
                <a:moveTo>
                  <a:pt x="687" y="766"/>
                </a:moveTo>
                <a:cubicBezTo>
                  <a:pt x="687" y="764"/>
                  <a:pt x="686" y="765"/>
                  <a:pt x="685" y="764"/>
                </a:cubicBezTo>
                <a:cubicBezTo>
                  <a:pt x="686" y="763"/>
                  <a:pt x="691" y="766"/>
                  <a:pt x="687" y="766"/>
                </a:cubicBezTo>
                <a:close/>
                <a:moveTo>
                  <a:pt x="405" y="761"/>
                </a:moveTo>
                <a:cubicBezTo>
                  <a:pt x="400" y="754"/>
                  <a:pt x="404" y="740"/>
                  <a:pt x="404" y="755"/>
                </a:cubicBezTo>
                <a:cubicBezTo>
                  <a:pt x="406" y="757"/>
                  <a:pt x="410" y="760"/>
                  <a:pt x="405" y="761"/>
                </a:cubicBezTo>
                <a:close/>
                <a:moveTo>
                  <a:pt x="678" y="761"/>
                </a:moveTo>
                <a:cubicBezTo>
                  <a:pt x="676" y="757"/>
                  <a:pt x="668" y="755"/>
                  <a:pt x="675" y="756"/>
                </a:cubicBezTo>
                <a:cubicBezTo>
                  <a:pt x="675" y="757"/>
                  <a:pt x="681" y="759"/>
                  <a:pt x="678" y="761"/>
                </a:cubicBezTo>
                <a:close/>
                <a:moveTo>
                  <a:pt x="705" y="752"/>
                </a:moveTo>
                <a:cubicBezTo>
                  <a:pt x="703" y="750"/>
                  <a:pt x="702" y="749"/>
                  <a:pt x="703" y="747"/>
                </a:cubicBezTo>
                <a:cubicBezTo>
                  <a:pt x="703" y="747"/>
                  <a:pt x="709" y="752"/>
                  <a:pt x="705" y="752"/>
                </a:cubicBezTo>
                <a:close/>
                <a:moveTo>
                  <a:pt x="667" y="752"/>
                </a:moveTo>
                <a:cubicBezTo>
                  <a:pt x="665" y="749"/>
                  <a:pt x="644" y="726"/>
                  <a:pt x="647" y="722"/>
                </a:cubicBezTo>
                <a:cubicBezTo>
                  <a:pt x="649" y="722"/>
                  <a:pt x="659" y="740"/>
                  <a:pt x="664" y="743"/>
                </a:cubicBezTo>
                <a:cubicBezTo>
                  <a:pt x="666" y="747"/>
                  <a:pt x="671" y="748"/>
                  <a:pt x="667" y="752"/>
                </a:cubicBezTo>
                <a:close/>
                <a:moveTo>
                  <a:pt x="696" y="749"/>
                </a:moveTo>
                <a:cubicBezTo>
                  <a:pt x="692" y="747"/>
                  <a:pt x="694" y="745"/>
                  <a:pt x="695" y="747"/>
                </a:cubicBezTo>
                <a:cubicBezTo>
                  <a:pt x="697" y="748"/>
                  <a:pt x="696" y="747"/>
                  <a:pt x="696" y="749"/>
                </a:cubicBezTo>
                <a:close/>
                <a:moveTo>
                  <a:pt x="402" y="744"/>
                </a:moveTo>
                <a:cubicBezTo>
                  <a:pt x="402" y="741"/>
                  <a:pt x="402" y="739"/>
                  <a:pt x="402" y="736"/>
                </a:cubicBezTo>
                <a:cubicBezTo>
                  <a:pt x="404" y="736"/>
                  <a:pt x="402" y="743"/>
                  <a:pt x="402" y="744"/>
                </a:cubicBezTo>
                <a:close/>
                <a:moveTo>
                  <a:pt x="708" y="740"/>
                </a:moveTo>
                <a:cubicBezTo>
                  <a:pt x="708" y="739"/>
                  <a:pt x="709" y="739"/>
                  <a:pt x="710" y="740"/>
                </a:cubicBezTo>
                <a:cubicBezTo>
                  <a:pt x="708" y="740"/>
                  <a:pt x="708" y="740"/>
                  <a:pt x="708" y="740"/>
                </a:cubicBezTo>
                <a:close/>
                <a:moveTo>
                  <a:pt x="720" y="739"/>
                </a:moveTo>
                <a:cubicBezTo>
                  <a:pt x="720" y="738"/>
                  <a:pt x="720" y="737"/>
                  <a:pt x="721" y="738"/>
                </a:cubicBezTo>
                <a:cubicBezTo>
                  <a:pt x="721" y="739"/>
                  <a:pt x="721" y="739"/>
                  <a:pt x="720" y="739"/>
                </a:cubicBezTo>
                <a:close/>
                <a:moveTo>
                  <a:pt x="703" y="736"/>
                </a:moveTo>
                <a:cubicBezTo>
                  <a:pt x="703" y="736"/>
                  <a:pt x="702" y="735"/>
                  <a:pt x="701" y="735"/>
                </a:cubicBezTo>
                <a:cubicBezTo>
                  <a:pt x="701" y="730"/>
                  <a:pt x="706" y="735"/>
                  <a:pt x="703" y="736"/>
                </a:cubicBezTo>
                <a:close/>
                <a:moveTo>
                  <a:pt x="761" y="731"/>
                </a:moveTo>
                <a:cubicBezTo>
                  <a:pt x="759" y="730"/>
                  <a:pt x="761" y="730"/>
                  <a:pt x="762" y="730"/>
                </a:cubicBezTo>
                <a:cubicBezTo>
                  <a:pt x="761" y="730"/>
                  <a:pt x="761" y="730"/>
                  <a:pt x="761" y="731"/>
                </a:cubicBezTo>
                <a:close/>
                <a:moveTo>
                  <a:pt x="729" y="728"/>
                </a:moveTo>
                <a:cubicBezTo>
                  <a:pt x="728" y="726"/>
                  <a:pt x="726" y="725"/>
                  <a:pt x="726" y="725"/>
                </a:cubicBezTo>
                <a:cubicBezTo>
                  <a:pt x="724" y="720"/>
                  <a:pt x="734" y="728"/>
                  <a:pt x="729" y="728"/>
                </a:cubicBezTo>
                <a:close/>
                <a:moveTo>
                  <a:pt x="691" y="725"/>
                </a:moveTo>
                <a:cubicBezTo>
                  <a:pt x="690" y="725"/>
                  <a:pt x="689" y="724"/>
                  <a:pt x="688" y="724"/>
                </a:cubicBezTo>
                <a:cubicBezTo>
                  <a:pt x="690" y="723"/>
                  <a:pt x="692" y="724"/>
                  <a:pt x="691" y="725"/>
                </a:cubicBezTo>
                <a:close/>
                <a:moveTo>
                  <a:pt x="783" y="721"/>
                </a:moveTo>
                <a:cubicBezTo>
                  <a:pt x="783" y="720"/>
                  <a:pt x="785" y="719"/>
                  <a:pt x="785" y="721"/>
                </a:cubicBezTo>
                <a:cubicBezTo>
                  <a:pt x="783" y="721"/>
                  <a:pt x="783" y="721"/>
                  <a:pt x="783" y="721"/>
                </a:cubicBezTo>
                <a:close/>
                <a:moveTo>
                  <a:pt x="203" y="1125"/>
                </a:moveTo>
                <a:cubicBezTo>
                  <a:pt x="201" y="1124"/>
                  <a:pt x="200" y="1121"/>
                  <a:pt x="198" y="1120"/>
                </a:cubicBezTo>
                <a:cubicBezTo>
                  <a:pt x="192" y="1110"/>
                  <a:pt x="175" y="1105"/>
                  <a:pt x="166" y="1101"/>
                </a:cubicBezTo>
                <a:cubicBezTo>
                  <a:pt x="162" y="1101"/>
                  <a:pt x="158" y="1099"/>
                  <a:pt x="157" y="1096"/>
                </a:cubicBezTo>
                <a:cubicBezTo>
                  <a:pt x="154" y="1098"/>
                  <a:pt x="150" y="1103"/>
                  <a:pt x="145" y="1099"/>
                </a:cubicBezTo>
                <a:cubicBezTo>
                  <a:pt x="145" y="1088"/>
                  <a:pt x="152" y="1091"/>
                  <a:pt x="157" y="1085"/>
                </a:cubicBezTo>
                <a:cubicBezTo>
                  <a:pt x="167" y="1079"/>
                  <a:pt x="175" y="1067"/>
                  <a:pt x="183" y="1059"/>
                </a:cubicBezTo>
                <a:cubicBezTo>
                  <a:pt x="183" y="1055"/>
                  <a:pt x="184" y="1051"/>
                  <a:pt x="184" y="1047"/>
                </a:cubicBezTo>
                <a:cubicBezTo>
                  <a:pt x="181" y="1040"/>
                  <a:pt x="181" y="1028"/>
                  <a:pt x="190" y="1026"/>
                </a:cubicBezTo>
                <a:cubicBezTo>
                  <a:pt x="192" y="1024"/>
                  <a:pt x="192" y="1023"/>
                  <a:pt x="193" y="1020"/>
                </a:cubicBezTo>
                <a:cubicBezTo>
                  <a:pt x="196" y="1016"/>
                  <a:pt x="198" y="1019"/>
                  <a:pt x="198" y="1012"/>
                </a:cubicBezTo>
                <a:cubicBezTo>
                  <a:pt x="204" y="1003"/>
                  <a:pt x="205" y="991"/>
                  <a:pt x="209" y="980"/>
                </a:cubicBezTo>
                <a:cubicBezTo>
                  <a:pt x="213" y="976"/>
                  <a:pt x="210" y="971"/>
                  <a:pt x="213" y="967"/>
                </a:cubicBezTo>
                <a:cubicBezTo>
                  <a:pt x="216" y="966"/>
                  <a:pt x="222" y="917"/>
                  <a:pt x="217" y="915"/>
                </a:cubicBezTo>
                <a:cubicBezTo>
                  <a:pt x="211" y="925"/>
                  <a:pt x="212" y="942"/>
                  <a:pt x="212" y="954"/>
                </a:cubicBezTo>
                <a:cubicBezTo>
                  <a:pt x="211" y="955"/>
                  <a:pt x="211" y="956"/>
                  <a:pt x="210" y="957"/>
                </a:cubicBezTo>
                <a:cubicBezTo>
                  <a:pt x="199" y="957"/>
                  <a:pt x="213" y="939"/>
                  <a:pt x="205" y="941"/>
                </a:cubicBezTo>
                <a:cubicBezTo>
                  <a:pt x="204" y="939"/>
                  <a:pt x="204" y="937"/>
                  <a:pt x="204" y="936"/>
                </a:cubicBezTo>
                <a:cubicBezTo>
                  <a:pt x="199" y="933"/>
                  <a:pt x="202" y="926"/>
                  <a:pt x="203" y="921"/>
                </a:cubicBezTo>
                <a:cubicBezTo>
                  <a:pt x="203" y="917"/>
                  <a:pt x="201" y="912"/>
                  <a:pt x="201" y="908"/>
                </a:cubicBezTo>
                <a:cubicBezTo>
                  <a:pt x="201" y="904"/>
                  <a:pt x="200" y="893"/>
                  <a:pt x="199" y="890"/>
                </a:cubicBezTo>
                <a:cubicBezTo>
                  <a:pt x="189" y="880"/>
                  <a:pt x="195" y="865"/>
                  <a:pt x="190" y="854"/>
                </a:cubicBezTo>
                <a:cubicBezTo>
                  <a:pt x="189" y="852"/>
                  <a:pt x="189" y="850"/>
                  <a:pt x="189" y="848"/>
                </a:cubicBezTo>
                <a:cubicBezTo>
                  <a:pt x="190" y="839"/>
                  <a:pt x="187" y="829"/>
                  <a:pt x="186" y="821"/>
                </a:cubicBezTo>
                <a:cubicBezTo>
                  <a:pt x="183" y="815"/>
                  <a:pt x="180" y="796"/>
                  <a:pt x="182" y="789"/>
                </a:cubicBezTo>
                <a:cubicBezTo>
                  <a:pt x="181" y="782"/>
                  <a:pt x="178" y="776"/>
                  <a:pt x="178" y="769"/>
                </a:cubicBezTo>
                <a:cubicBezTo>
                  <a:pt x="180" y="766"/>
                  <a:pt x="180" y="752"/>
                  <a:pt x="178" y="750"/>
                </a:cubicBezTo>
                <a:cubicBezTo>
                  <a:pt x="167" y="749"/>
                  <a:pt x="162" y="713"/>
                  <a:pt x="161" y="707"/>
                </a:cubicBezTo>
                <a:cubicBezTo>
                  <a:pt x="160" y="705"/>
                  <a:pt x="159" y="704"/>
                  <a:pt x="158" y="703"/>
                </a:cubicBezTo>
                <a:cubicBezTo>
                  <a:pt x="157" y="689"/>
                  <a:pt x="146" y="671"/>
                  <a:pt x="151" y="657"/>
                </a:cubicBezTo>
                <a:cubicBezTo>
                  <a:pt x="149" y="653"/>
                  <a:pt x="153" y="640"/>
                  <a:pt x="151" y="637"/>
                </a:cubicBezTo>
                <a:cubicBezTo>
                  <a:pt x="151" y="631"/>
                  <a:pt x="158" y="623"/>
                  <a:pt x="163" y="620"/>
                </a:cubicBezTo>
                <a:cubicBezTo>
                  <a:pt x="164" y="618"/>
                  <a:pt x="162" y="613"/>
                  <a:pt x="167" y="615"/>
                </a:cubicBezTo>
                <a:cubicBezTo>
                  <a:pt x="173" y="609"/>
                  <a:pt x="175" y="602"/>
                  <a:pt x="175" y="614"/>
                </a:cubicBezTo>
                <a:cubicBezTo>
                  <a:pt x="178" y="617"/>
                  <a:pt x="180" y="621"/>
                  <a:pt x="182" y="625"/>
                </a:cubicBezTo>
                <a:cubicBezTo>
                  <a:pt x="186" y="625"/>
                  <a:pt x="191" y="629"/>
                  <a:pt x="191" y="633"/>
                </a:cubicBezTo>
                <a:cubicBezTo>
                  <a:pt x="192" y="637"/>
                  <a:pt x="194" y="639"/>
                  <a:pt x="195" y="644"/>
                </a:cubicBezTo>
                <a:cubicBezTo>
                  <a:pt x="198" y="646"/>
                  <a:pt x="211" y="653"/>
                  <a:pt x="214" y="648"/>
                </a:cubicBezTo>
                <a:cubicBezTo>
                  <a:pt x="224" y="648"/>
                  <a:pt x="221" y="649"/>
                  <a:pt x="227" y="653"/>
                </a:cubicBezTo>
                <a:cubicBezTo>
                  <a:pt x="237" y="655"/>
                  <a:pt x="229" y="660"/>
                  <a:pt x="237" y="661"/>
                </a:cubicBezTo>
                <a:cubicBezTo>
                  <a:pt x="237" y="662"/>
                  <a:pt x="224" y="668"/>
                  <a:pt x="222" y="670"/>
                </a:cubicBezTo>
                <a:cubicBezTo>
                  <a:pt x="216" y="672"/>
                  <a:pt x="206" y="671"/>
                  <a:pt x="210" y="681"/>
                </a:cubicBezTo>
                <a:cubicBezTo>
                  <a:pt x="210" y="683"/>
                  <a:pt x="212" y="688"/>
                  <a:pt x="211" y="691"/>
                </a:cubicBezTo>
                <a:cubicBezTo>
                  <a:pt x="209" y="707"/>
                  <a:pt x="210" y="723"/>
                  <a:pt x="210" y="739"/>
                </a:cubicBezTo>
                <a:cubicBezTo>
                  <a:pt x="215" y="750"/>
                  <a:pt x="212" y="759"/>
                  <a:pt x="212" y="770"/>
                </a:cubicBezTo>
                <a:cubicBezTo>
                  <a:pt x="214" y="774"/>
                  <a:pt x="217" y="780"/>
                  <a:pt x="216" y="785"/>
                </a:cubicBezTo>
                <a:cubicBezTo>
                  <a:pt x="212" y="802"/>
                  <a:pt x="214" y="819"/>
                  <a:pt x="222" y="834"/>
                </a:cubicBezTo>
                <a:cubicBezTo>
                  <a:pt x="223" y="838"/>
                  <a:pt x="223" y="842"/>
                  <a:pt x="222" y="845"/>
                </a:cubicBezTo>
                <a:cubicBezTo>
                  <a:pt x="221" y="846"/>
                  <a:pt x="219" y="846"/>
                  <a:pt x="218" y="846"/>
                </a:cubicBezTo>
                <a:cubicBezTo>
                  <a:pt x="218" y="847"/>
                  <a:pt x="218" y="850"/>
                  <a:pt x="221" y="851"/>
                </a:cubicBezTo>
                <a:cubicBezTo>
                  <a:pt x="223" y="859"/>
                  <a:pt x="224" y="868"/>
                  <a:pt x="220" y="875"/>
                </a:cubicBezTo>
                <a:cubicBezTo>
                  <a:pt x="218" y="881"/>
                  <a:pt x="219" y="883"/>
                  <a:pt x="222" y="888"/>
                </a:cubicBezTo>
                <a:cubicBezTo>
                  <a:pt x="223" y="888"/>
                  <a:pt x="224" y="884"/>
                  <a:pt x="225" y="883"/>
                </a:cubicBezTo>
                <a:cubicBezTo>
                  <a:pt x="225" y="872"/>
                  <a:pt x="225" y="868"/>
                  <a:pt x="232" y="860"/>
                </a:cubicBezTo>
                <a:cubicBezTo>
                  <a:pt x="239" y="838"/>
                  <a:pt x="241" y="815"/>
                  <a:pt x="249" y="793"/>
                </a:cubicBezTo>
                <a:cubicBezTo>
                  <a:pt x="249" y="779"/>
                  <a:pt x="250" y="763"/>
                  <a:pt x="256" y="750"/>
                </a:cubicBezTo>
                <a:cubicBezTo>
                  <a:pt x="256" y="747"/>
                  <a:pt x="259" y="741"/>
                  <a:pt x="258" y="740"/>
                </a:cubicBezTo>
                <a:cubicBezTo>
                  <a:pt x="254" y="740"/>
                  <a:pt x="254" y="740"/>
                  <a:pt x="253" y="744"/>
                </a:cubicBezTo>
                <a:cubicBezTo>
                  <a:pt x="243" y="740"/>
                  <a:pt x="256" y="688"/>
                  <a:pt x="264" y="679"/>
                </a:cubicBezTo>
                <a:cubicBezTo>
                  <a:pt x="265" y="684"/>
                  <a:pt x="258" y="696"/>
                  <a:pt x="261" y="700"/>
                </a:cubicBezTo>
                <a:cubicBezTo>
                  <a:pt x="259" y="707"/>
                  <a:pt x="252" y="733"/>
                  <a:pt x="259" y="738"/>
                </a:cubicBezTo>
                <a:cubicBezTo>
                  <a:pt x="264" y="734"/>
                  <a:pt x="270" y="721"/>
                  <a:pt x="275" y="735"/>
                </a:cubicBezTo>
                <a:cubicBezTo>
                  <a:pt x="274" y="737"/>
                  <a:pt x="271" y="739"/>
                  <a:pt x="274" y="741"/>
                </a:cubicBezTo>
                <a:cubicBezTo>
                  <a:pt x="275" y="743"/>
                  <a:pt x="272" y="746"/>
                  <a:pt x="274" y="750"/>
                </a:cubicBezTo>
                <a:cubicBezTo>
                  <a:pt x="273" y="757"/>
                  <a:pt x="271" y="762"/>
                  <a:pt x="271" y="769"/>
                </a:cubicBezTo>
                <a:cubicBezTo>
                  <a:pt x="270" y="771"/>
                  <a:pt x="269" y="771"/>
                  <a:pt x="271" y="773"/>
                </a:cubicBezTo>
                <a:cubicBezTo>
                  <a:pt x="271" y="776"/>
                  <a:pt x="266" y="780"/>
                  <a:pt x="272" y="780"/>
                </a:cubicBezTo>
                <a:cubicBezTo>
                  <a:pt x="274" y="777"/>
                  <a:pt x="277" y="774"/>
                  <a:pt x="279" y="771"/>
                </a:cubicBezTo>
                <a:cubicBezTo>
                  <a:pt x="281" y="766"/>
                  <a:pt x="283" y="742"/>
                  <a:pt x="292" y="747"/>
                </a:cubicBezTo>
                <a:cubicBezTo>
                  <a:pt x="291" y="750"/>
                  <a:pt x="278" y="777"/>
                  <a:pt x="288" y="775"/>
                </a:cubicBezTo>
                <a:cubicBezTo>
                  <a:pt x="291" y="762"/>
                  <a:pt x="293" y="750"/>
                  <a:pt x="303" y="740"/>
                </a:cubicBezTo>
                <a:cubicBezTo>
                  <a:pt x="305" y="742"/>
                  <a:pt x="296" y="767"/>
                  <a:pt x="294" y="770"/>
                </a:cubicBezTo>
                <a:cubicBezTo>
                  <a:pt x="284" y="795"/>
                  <a:pt x="280" y="820"/>
                  <a:pt x="272" y="846"/>
                </a:cubicBezTo>
                <a:cubicBezTo>
                  <a:pt x="272" y="853"/>
                  <a:pt x="268" y="863"/>
                  <a:pt x="271" y="871"/>
                </a:cubicBezTo>
                <a:cubicBezTo>
                  <a:pt x="271" y="874"/>
                  <a:pt x="269" y="878"/>
                  <a:pt x="267" y="881"/>
                </a:cubicBezTo>
                <a:cubicBezTo>
                  <a:pt x="260" y="889"/>
                  <a:pt x="259" y="903"/>
                  <a:pt x="256" y="914"/>
                </a:cubicBezTo>
                <a:cubicBezTo>
                  <a:pt x="254" y="915"/>
                  <a:pt x="253" y="914"/>
                  <a:pt x="252" y="917"/>
                </a:cubicBezTo>
                <a:cubicBezTo>
                  <a:pt x="250" y="924"/>
                  <a:pt x="249" y="944"/>
                  <a:pt x="245" y="948"/>
                </a:cubicBezTo>
                <a:cubicBezTo>
                  <a:pt x="245" y="949"/>
                  <a:pt x="245" y="949"/>
                  <a:pt x="245" y="951"/>
                </a:cubicBezTo>
                <a:cubicBezTo>
                  <a:pt x="244" y="963"/>
                  <a:pt x="242" y="974"/>
                  <a:pt x="242" y="987"/>
                </a:cubicBezTo>
                <a:cubicBezTo>
                  <a:pt x="241" y="992"/>
                  <a:pt x="242" y="997"/>
                  <a:pt x="245" y="1002"/>
                </a:cubicBezTo>
                <a:cubicBezTo>
                  <a:pt x="245" y="1004"/>
                  <a:pt x="243" y="1007"/>
                  <a:pt x="243" y="1010"/>
                </a:cubicBezTo>
                <a:cubicBezTo>
                  <a:pt x="246" y="1017"/>
                  <a:pt x="249" y="1018"/>
                  <a:pt x="249" y="1026"/>
                </a:cubicBezTo>
                <a:cubicBezTo>
                  <a:pt x="246" y="1030"/>
                  <a:pt x="243" y="1030"/>
                  <a:pt x="246" y="1036"/>
                </a:cubicBezTo>
                <a:cubicBezTo>
                  <a:pt x="244" y="1042"/>
                  <a:pt x="245" y="1044"/>
                  <a:pt x="245" y="1050"/>
                </a:cubicBezTo>
                <a:cubicBezTo>
                  <a:pt x="238" y="1052"/>
                  <a:pt x="238" y="1062"/>
                  <a:pt x="244" y="1062"/>
                </a:cubicBezTo>
                <a:cubicBezTo>
                  <a:pt x="244" y="1060"/>
                  <a:pt x="243" y="1057"/>
                  <a:pt x="246" y="1058"/>
                </a:cubicBezTo>
                <a:cubicBezTo>
                  <a:pt x="251" y="1057"/>
                  <a:pt x="248" y="1047"/>
                  <a:pt x="254" y="1051"/>
                </a:cubicBezTo>
                <a:cubicBezTo>
                  <a:pt x="261" y="1045"/>
                  <a:pt x="256" y="1055"/>
                  <a:pt x="254" y="1057"/>
                </a:cubicBezTo>
                <a:cubicBezTo>
                  <a:pt x="255" y="1063"/>
                  <a:pt x="255" y="1063"/>
                  <a:pt x="254" y="1067"/>
                </a:cubicBezTo>
                <a:cubicBezTo>
                  <a:pt x="251" y="1067"/>
                  <a:pt x="248" y="1066"/>
                  <a:pt x="246" y="1068"/>
                </a:cubicBezTo>
                <a:cubicBezTo>
                  <a:pt x="246" y="1073"/>
                  <a:pt x="240" y="1079"/>
                  <a:pt x="245" y="1078"/>
                </a:cubicBezTo>
                <a:cubicBezTo>
                  <a:pt x="245" y="1082"/>
                  <a:pt x="237" y="1079"/>
                  <a:pt x="242" y="1084"/>
                </a:cubicBezTo>
                <a:cubicBezTo>
                  <a:pt x="242" y="1095"/>
                  <a:pt x="225" y="1080"/>
                  <a:pt x="223" y="1091"/>
                </a:cubicBezTo>
                <a:cubicBezTo>
                  <a:pt x="214" y="1098"/>
                  <a:pt x="210" y="1079"/>
                  <a:pt x="206" y="1081"/>
                </a:cubicBezTo>
                <a:cubicBezTo>
                  <a:pt x="206" y="1083"/>
                  <a:pt x="206" y="1083"/>
                  <a:pt x="206" y="1083"/>
                </a:cubicBezTo>
                <a:cubicBezTo>
                  <a:pt x="202" y="1086"/>
                  <a:pt x="204" y="1093"/>
                  <a:pt x="202" y="1096"/>
                </a:cubicBezTo>
                <a:cubicBezTo>
                  <a:pt x="195" y="1099"/>
                  <a:pt x="206" y="1111"/>
                  <a:pt x="208" y="1114"/>
                </a:cubicBezTo>
                <a:cubicBezTo>
                  <a:pt x="208" y="1118"/>
                  <a:pt x="208" y="1124"/>
                  <a:pt x="203" y="1125"/>
                </a:cubicBezTo>
                <a:close/>
                <a:moveTo>
                  <a:pt x="751" y="762"/>
                </a:moveTo>
                <a:cubicBezTo>
                  <a:pt x="749" y="761"/>
                  <a:pt x="748" y="758"/>
                  <a:pt x="747" y="756"/>
                </a:cubicBezTo>
                <a:cubicBezTo>
                  <a:pt x="738" y="756"/>
                  <a:pt x="741" y="749"/>
                  <a:pt x="732" y="752"/>
                </a:cubicBezTo>
                <a:cubicBezTo>
                  <a:pt x="731" y="751"/>
                  <a:pt x="732" y="749"/>
                  <a:pt x="731" y="749"/>
                </a:cubicBezTo>
                <a:cubicBezTo>
                  <a:pt x="723" y="748"/>
                  <a:pt x="727" y="746"/>
                  <a:pt x="723" y="743"/>
                </a:cubicBezTo>
                <a:cubicBezTo>
                  <a:pt x="718" y="742"/>
                  <a:pt x="720" y="742"/>
                  <a:pt x="720" y="739"/>
                </a:cubicBezTo>
                <a:cubicBezTo>
                  <a:pt x="717" y="738"/>
                  <a:pt x="715" y="737"/>
                  <a:pt x="712" y="736"/>
                </a:cubicBezTo>
                <a:cubicBezTo>
                  <a:pt x="705" y="736"/>
                  <a:pt x="707" y="735"/>
                  <a:pt x="707" y="730"/>
                </a:cubicBezTo>
                <a:cubicBezTo>
                  <a:pt x="702" y="729"/>
                  <a:pt x="703" y="730"/>
                  <a:pt x="702" y="725"/>
                </a:cubicBezTo>
                <a:cubicBezTo>
                  <a:pt x="696" y="722"/>
                  <a:pt x="702" y="722"/>
                  <a:pt x="703" y="721"/>
                </a:cubicBezTo>
                <a:cubicBezTo>
                  <a:pt x="701" y="712"/>
                  <a:pt x="692" y="717"/>
                  <a:pt x="689" y="711"/>
                </a:cubicBezTo>
                <a:cubicBezTo>
                  <a:pt x="688" y="709"/>
                  <a:pt x="687" y="707"/>
                  <a:pt x="686" y="705"/>
                </a:cubicBezTo>
                <a:cubicBezTo>
                  <a:pt x="685" y="705"/>
                  <a:pt x="681" y="708"/>
                  <a:pt x="683" y="709"/>
                </a:cubicBezTo>
                <a:cubicBezTo>
                  <a:pt x="685" y="720"/>
                  <a:pt x="675" y="697"/>
                  <a:pt x="676" y="711"/>
                </a:cubicBezTo>
                <a:cubicBezTo>
                  <a:pt x="678" y="711"/>
                  <a:pt x="678" y="714"/>
                  <a:pt x="678" y="716"/>
                </a:cubicBezTo>
                <a:cubicBezTo>
                  <a:pt x="681" y="717"/>
                  <a:pt x="682" y="718"/>
                  <a:pt x="686" y="718"/>
                </a:cubicBezTo>
                <a:cubicBezTo>
                  <a:pt x="685" y="713"/>
                  <a:pt x="688" y="718"/>
                  <a:pt x="692" y="717"/>
                </a:cubicBezTo>
                <a:cubicBezTo>
                  <a:pt x="695" y="720"/>
                  <a:pt x="694" y="720"/>
                  <a:pt x="695" y="724"/>
                </a:cubicBezTo>
                <a:cubicBezTo>
                  <a:pt x="700" y="723"/>
                  <a:pt x="696" y="727"/>
                  <a:pt x="700" y="728"/>
                </a:cubicBezTo>
                <a:cubicBezTo>
                  <a:pt x="700" y="729"/>
                  <a:pt x="700" y="731"/>
                  <a:pt x="700" y="732"/>
                </a:cubicBezTo>
                <a:cubicBezTo>
                  <a:pt x="699" y="733"/>
                  <a:pt x="691" y="728"/>
                  <a:pt x="689" y="727"/>
                </a:cubicBezTo>
                <a:cubicBezTo>
                  <a:pt x="687" y="728"/>
                  <a:pt x="684" y="728"/>
                  <a:pt x="681" y="728"/>
                </a:cubicBezTo>
                <a:cubicBezTo>
                  <a:pt x="681" y="733"/>
                  <a:pt x="693" y="742"/>
                  <a:pt x="686" y="742"/>
                </a:cubicBezTo>
                <a:cubicBezTo>
                  <a:pt x="683" y="738"/>
                  <a:pt x="680" y="734"/>
                  <a:pt x="677" y="732"/>
                </a:cubicBezTo>
                <a:cubicBezTo>
                  <a:pt x="673" y="725"/>
                  <a:pt x="661" y="726"/>
                  <a:pt x="660" y="717"/>
                </a:cubicBezTo>
                <a:cubicBezTo>
                  <a:pt x="657" y="716"/>
                  <a:pt x="657" y="714"/>
                  <a:pt x="655" y="713"/>
                </a:cubicBezTo>
                <a:cubicBezTo>
                  <a:pt x="656" y="709"/>
                  <a:pt x="644" y="700"/>
                  <a:pt x="649" y="701"/>
                </a:cubicBezTo>
                <a:cubicBezTo>
                  <a:pt x="649" y="702"/>
                  <a:pt x="652" y="705"/>
                  <a:pt x="655" y="706"/>
                </a:cubicBezTo>
                <a:cubicBezTo>
                  <a:pt x="655" y="702"/>
                  <a:pt x="649" y="697"/>
                  <a:pt x="646" y="695"/>
                </a:cubicBezTo>
                <a:cubicBezTo>
                  <a:pt x="643" y="689"/>
                  <a:pt x="633" y="665"/>
                  <a:pt x="634" y="679"/>
                </a:cubicBezTo>
                <a:cubicBezTo>
                  <a:pt x="636" y="682"/>
                  <a:pt x="641" y="694"/>
                  <a:pt x="639" y="698"/>
                </a:cubicBezTo>
                <a:cubicBezTo>
                  <a:pt x="634" y="698"/>
                  <a:pt x="633" y="685"/>
                  <a:pt x="630" y="682"/>
                </a:cubicBezTo>
                <a:cubicBezTo>
                  <a:pt x="627" y="680"/>
                  <a:pt x="628" y="680"/>
                  <a:pt x="628" y="677"/>
                </a:cubicBezTo>
                <a:cubicBezTo>
                  <a:pt x="624" y="676"/>
                  <a:pt x="622" y="669"/>
                  <a:pt x="624" y="667"/>
                </a:cubicBezTo>
                <a:cubicBezTo>
                  <a:pt x="623" y="661"/>
                  <a:pt x="622" y="655"/>
                  <a:pt x="617" y="652"/>
                </a:cubicBezTo>
                <a:cubicBezTo>
                  <a:pt x="616" y="649"/>
                  <a:pt x="617" y="643"/>
                  <a:pt x="612" y="641"/>
                </a:cubicBezTo>
                <a:cubicBezTo>
                  <a:pt x="611" y="632"/>
                  <a:pt x="610" y="641"/>
                  <a:pt x="609" y="645"/>
                </a:cubicBezTo>
                <a:cubicBezTo>
                  <a:pt x="609" y="649"/>
                  <a:pt x="607" y="653"/>
                  <a:pt x="607" y="658"/>
                </a:cubicBezTo>
                <a:cubicBezTo>
                  <a:pt x="604" y="664"/>
                  <a:pt x="608" y="676"/>
                  <a:pt x="596" y="670"/>
                </a:cubicBezTo>
                <a:cubicBezTo>
                  <a:pt x="595" y="664"/>
                  <a:pt x="596" y="659"/>
                  <a:pt x="591" y="656"/>
                </a:cubicBezTo>
                <a:cubicBezTo>
                  <a:pt x="590" y="648"/>
                  <a:pt x="590" y="634"/>
                  <a:pt x="600" y="633"/>
                </a:cubicBezTo>
                <a:cubicBezTo>
                  <a:pt x="606" y="627"/>
                  <a:pt x="607" y="627"/>
                  <a:pt x="609" y="620"/>
                </a:cubicBezTo>
                <a:cubicBezTo>
                  <a:pt x="612" y="617"/>
                  <a:pt x="609" y="613"/>
                  <a:pt x="610" y="609"/>
                </a:cubicBezTo>
                <a:cubicBezTo>
                  <a:pt x="614" y="606"/>
                  <a:pt x="612" y="606"/>
                  <a:pt x="613" y="601"/>
                </a:cubicBezTo>
                <a:cubicBezTo>
                  <a:pt x="608" y="600"/>
                  <a:pt x="609" y="599"/>
                  <a:pt x="613" y="598"/>
                </a:cubicBezTo>
                <a:cubicBezTo>
                  <a:pt x="614" y="594"/>
                  <a:pt x="612" y="591"/>
                  <a:pt x="613" y="588"/>
                </a:cubicBezTo>
                <a:cubicBezTo>
                  <a:pt x="615" y="586"/>
                  <a:pt x="617" y="580"/>
                  <a:pt x="618" y="577"/>
                </a:cubicBezTo>
                <a:cubicBezTo>
                  <a:pt x="622" y="575"/>
                  <a:pt x="623" y="564"/>
                  <a:pt x="626" y="560"/>
                </a:cubicBezTo>
                <a:cubicBezTo>
                  <a:pt x="622" y="555"/>
                  <a:pt x="630" y="555"/>
                  <a:pt x="626" y="551"/>
                </a:cubicBezTo>
                <a:cubicBezTo>
                  <a:pt x="626" y="548"/>
                  <a:pt x="627" y="544"/>
                  <a:pt x="629" y="544"/>
                </a:cubicBezTo>
                <a:cubicBezTo>
                  <a:pt x="630" y="540"/>
                  <a:pt x="627" y="533"/>
                  <a:pt x="634" y="531"/>
                </a:cubicBezTo>
                <a:cubicBezTo>
                  <a:pt x="635" y="528"/>
                  <a:pt x="635" y="525"/>
                  <a:pt x="635" y="522"/>
                </a:cubicBezTo>
                <a:cubicBezTo>
                  <a:pt x="629" y="517"/>
                  <a:pt x="634" y="511"/>
                  <a:pt x="636" y="506"/>
                </a:cubicBezTo>
                <a:cubicBezTo>
                  <a:pt x="642" y="507"/>
                  <a:pt x="634" y="499"/>
                  <a:pt x="633" y="496"/>
                </a:cubicBezTo>
                <a:cubicBezTo>
                  <a:pt x="635" y="494"/>
                  <a:pt x="634" y="486"/>
                  <a:pt x="634" y="485"/>
                </a:cubicBezTo>
                <a:cubicBezTo>
                  <a:pt x="633" y="480"/>
                  <a:pt x="620" y="465"/>
                  <a:pt x="627" y="463"/>
                </a:cubicBezTo>
                <a:cubicBezTo>
                  <a:pt x="626" y="457"/>
                  <a:pt x="620" y="455"/>
                  <a:pt x="620" y="447"/>
                </a:cubicBezTo>
                <a:cubicBezTo>
                  <a:pt x="616" y="445"/>
                  <a:pt x="617" y="441"/>
                  <a:pt x="617" y="440"/>
                </a:cubicBezTo>
                <a:cubicBezTo>
                  <a:pt x="616" y="439"/>
                  <a:pt x="601" y="428"/>
                  <a:pt x="606" y="424"/>
                </a:cubicBezTo>
                <a:cubicBezTo>
                  <a:pt x="605" y="420"/>
                  <a:pt x="604" y="420"/>
                  <a:pt x="602" y="420"/>
                </a:cubicBezTo>
                <a:cubicBezTo>
                  <a:pt x="600" y="417"/>
                  <a:pt x="599" y="415"/>
                  <a:pt x="598" y="413"/>
                </a:cubicBezTo>
                <a:cubicBezTo>
                  <a:pt x="598" y="409"/>
                  <a:pt x="595" y="404"/>
                  <a:pt x="597" y="400"/>
                </a:cubicBezTo>
                <a:cubicBezTo>
                  <a:pt x="599" y="400"/>
                  <a:pt x="601" y="400"/>
                  <a:pt x="603" y="398"/>
                </a:cubicBezTo>
                <a:cubicBezTo>
                  <a:pt x="608" y="399"/>
                  <a:pt x="616" y="403"/>
                  <a:pt x="621" y="407"/>
                </a:cubicBezTo>
                <a:cubicBezTo>
                  <a:pt x="624" y="406"/>
                  <a:pt x="626" y="406"/>
                  <a:pt x="630" y="407"/>
                </a:cubicBezTo>
                <a:cubicBezTo>
                  <a:pt x="641" y="405"/>
                  <a:pt x="658" y="405"/>
                  <a:pt x="669" y="408"/>
                </a:cubicBezTo>
                <a:cubicBezTo>
                  <a:pt x="671" y="413"/>
                  <a:pt x="682" y="408"/>
                  <a:pt x="681" y="414"/>
                </a:cubicBezTo>
                <a:cubicBezTo>
                  <a:pt x="683" y="418"/>
                  <a:pt x="690" y="418"/>
                  <a:pt x="686" y="423"/>
                </a:cubicBezTo>
                <a:cubicBezTo>
                  <a:pt x="688" y="425"/>
                  <a:pt x="703" y="429"/>
                  <a:pt x="705" y="429"/>
                </a:cubicBezTo>
                <a:cubicBezTo>
                  <a:pt x="707" y="433"/>
                  <a:pt x="712" y="437"/>
                  <a:pt x="712" y="443"/>
                </a:cubicBezTo>
                <a:cubicBezTo>
                  <a:pt x="705" y="449"/>
                  <a:pt x="719" y="451"/>
                  <a:pt x="706" y="454"/>
                </a:cubicBezTo>
                <a:cubicBezTo>
                  <a:pt x="695" y="448"/>
                  <a:pt x="703" y="453"/>
                  <a:pt x="701" y="462"/>
                </a:cubicBezTo>
                <a:cubicBezTo>
                  <a:pt x="689" y="467"/>
                  <a:pt x="695" y="461"/>
                  <a:pt x="693" y="459"/>
                </a:cubicBezTo>
                <a:cubicBezTo>
                  <a:pt x="688" y="461"/>
                  <a:pt x="685" y="459"/>
                  <a:pt x="691" y="458"/>
                </a:cubicBezTo>
                <a:cubicBezTo>
                  <a:pt x="688" y="457"/>
                  <a:pt x="688" y="455"/>
                  <a:pt x="687" y="454"/>
                </a:cubicBezTo>
                <a:cubicBezTo>
                  <a:pt x="678" y="452"/>
                  <a:pt x="690" y="467"/>
                  <a:pt x="692" y="470"/>
                </a:cubicBezTo>
                <a:cubicBezTo>
                  <a:pt x="692" y="472"/>
                  <a:pt x="690" y="472"/>
                  <a:pt x="694" y="473"/>
                </a:cubicBezTo>
                <a:cubicBezTo>
                  <a:pt x="694" y="477"/>
                  <a:pt x="701" y="491"/>
                  <a:pt x="691" y="481"/>
                </a:cubicBezTo>
                <a:cubicBezTo>
                  <a:pt x="691" y="478"/>
                  <a:pt x="690" y="478"/>
                  <a:pt x="689" y="478"/>
                </a:cubicBezTo>
                <a:cubicBezTo>
                  <a:pt x="687" y="480"/>
                  <a:pt x="694" y="488"/>
                  <a:pt x="696" y="489"/>
                </a:cubicBezTo>
                <a:cubicBezTo>
                  <a:pt x="695" y="494"/>
                  <a:pt x="705" y="502"/>
                  <a:pt x="708" y="504"/>
                </a:cubicBezTo>
                <a:cubicBezTo>
                  <a:pt x="709" y="504"/>
                  <a:pt x="711" y="504"/>
                  <a:pt x="713" y="506"/>
                </a:cubicBezTo>
                <a:cubicBezTo>
                  <a:pt x="709" y="509"/>
                  <a:pt x="716" y="509"/>
                  <a:pt x="729" y="509"/>
                </a:cubicBezTo>
                <a:cubicBezTo>
                  <a:pt x="732" y="510"/>
                  <a:pt x="746" y="513"/>
                  <a:pt x="749" y="512"/>
                </a:cubicBezTo>
                <a:cubicBezTo>
                  <a:pt x="750" y="506"/>
                  <a:pt x="761" y="512"/>
                  <a:pt x="764" y="513"/>
                </a:cubicBezTo>
                <a:cubicBezTo>
                  <a:pt x="764" y="516"/>
                  <a:pt x="764" y="516"/>
                  <a:pt x="768" y="516"/>
                </a:cubicBezTo>
                <a:cubicBezTo>
                  <a:pt x="769" y="510"/>
                  <a:pt x="769" y="512"/>
                  <a:pt x="775" y="513"/>
                </a:cubicBezTo>
                <a:cubicBezTo>
                  <a:pt x="797" y="527"/>
                  <a:pt x="772" y="517"/>
                  <a:pt x="768" y="520"/>
                </a:cubicBezTo>
                <a:cubicBezTo>
                  <a:pt x="764" y="524"/>
                  <a:pt x="777" y="524"/>
                  <a:pt x="779" y="528"/>
                </a:cubicBezTo>
                <a:cubicBezTo>
                  <a:pt x="774" y="527"/>
                  <a:pt x="773" y="526"/>
                  <a:pt x="769" y="530"/>
                </a:cubicBezTo>
                <a:cubicBezTo>
                  <a:pt x="759" y="530"/>
                  <a:pt x="765" y="528"/>
                  <a:pt x="763" y="534"/>
                </a:cubicBezTo>
                <a:cubicBezTo>
                  <a:pt x="759" y="536"/>
                  <a:pt x="755" y="536"/>
                  <a:pt x="751" y="535"/>
                </a:cubicBezTo>
                <a:cubicBezTo>
                  <a:pt x="744" y="538"/>
                  <a:pt x="769" y="537"/>
                  <a:pt x="753" y="540"/>
                </a:cubicBezTo>
                <a:cubicBezTo>
                  <a:pt x="747" y="544"/>
                  <a:pt x="739" y="539"/>
                  <a:pt x="740" y="547"/>
                </a:cubicBezTo>
                <a:cubicBezTo>
                  <a:pt x="736" y="548"/>
                  <a:pt x="720" y="552"/>
                  <a:pt x="718" y="550"/>
                </a:cubicBezTo>
                <a:cubicBezTo>
                  <a:pt x="716" y="550"/>
                  <a:pt x="715" y="551"/>
                  <a:pt x="714" y="552"/>
                </a:cubicBezTo>
                <a:cubicBezTo>
                  <a:pt x="718" y="560"/>
                  <a:pt x="734" y="562"/>
                  <a:pt x="742" y="563"/>
                </a:cubicBezTo>
                <a:cubicBezTo>
                  <a:pt x="742" y="564"/>
                  <a:pt x="738" y="566"/>
                  <a:pt x="738" y="568"/>
                </a:cubicBezTo>
                <a:cubicBezTo>
                  <a:pt x="739" y="569"/>
                  <a:pt x="740" y="570"/>
                  <a:pt x="742" y="571"/>
                </a:cubicBezTo>
                <a:cubicBezTo>
                  <a:pt x="742" y="580"/>
                  <a:pt x="745" y="579"/>
                  <a:pt x="753" y="581"/>
                </a:cubicBezTo>
                <a:cubicBezTo>
                  <a:pt x="753" y="582"/>
                  <a:pt x="752" y="584"/>
                  <a:pt x="752" y="585"/>
                </a:cubicBezTo>
                <a:cubicBezTo>
                  <a:pt x="758" y="591"/>
                  <a:pt x="788" y="584"/>
                  <a:pt x="796" y="582"/>
                </a:cubicBezTo>
                <a:cubicBezTo>
                  <a:pt x="800" y="578"/>
                  <a:pt x="791" y="572"/>
                  <a:pt x="803" y="572"/>
                </a:cubicBezTo>
                <a:cubicBezTo>
                  <a:pt x="808" y="574"/>
                  <a:pt x="813" y="574"/>
                  <a:pt x="814" y="581"/>
                </a:cubicBezTo>
                <a:cubicBezTo>
                  <a:pt x="813" y="588"/>
                  <a:pt x="797" y="598"/>
                  <a:pt x="802" y="605"/>
                </a:cubicBezTo>
                <a:cubicBezTo>
                  <a:pt x="806" y="606"/>
                  <a:pt x="810" y="607"/>
                  <a:pt x="808" y="612"/>
                </a:cubicBezTo>
                <a:cubicBezTo>
                  <a:pt x="804" y="614"/>
                  <a:pt x="796" y="616"/>
                  <a:pt x="797" y="621"/>
                </a:cubicBezTo>
                <a:cubicBezTo>
                  <a:pt x="794" y="621"/>
                  <a:pt x="791" y="624"/>
                  <a:pt x="788" y="626"/>
                </a:cubicBezTo>
                <a:cubicBezTo>
                  <a:pt x="782" y="625"/>
                  <a:pt x="771" y="625"/>
                  <a:pt x="767" y="631"/>
                </a:cubicBezTo>
                <a:cubicBezTo>
                  <a:pt x="768" y="633"/>
                  <a:pt x="770" y="636"/>
                  <a:pt x="772" y="637"/>
                </a:cubicBezTo>
                <a:cubicBezTo>
                  <a:pt x="775" y="645"/>
                  <a:pt x="793" y="640"/>
                  <a:pt x="790" y="646"/>
                </a:cubicBezTo>
                <a:cubicBezTo>
                  <a:pt x="791" y="648"/>
                  <a:pt x="793" y="648"/>
                  <a:pt x="796" y="649"/>
                </a:cubicBezTo>
                <a:cubicBezTo>
                  <a:pt x="807" y="654"/>
                  <a:pt x="818" y="642"/>
                  <a:pt x="814" y="631"/>
                </a:cubicBezTo>
                <a:cubicBezTo>
                  <a:pt x="813" y="630"/>
                  <a:pt x="809" y="624"/>
                  <a:pt x="812" y="624"/>
                </a:cubicBezTo>
                <a:cubicBezTo>
                  <a:pt x="814" y="627"/>
                  <a:pt x="818" y="623"/>
                  <a:pt x="818" y="629"/>
                </a:cubicBezTo>
                <a:cubicBezTo>
                  <a:pt x="816" y="629"/>
                  <a:pt x="817" y="630"/>
                  <a:pt x="817" y="631"/>
                </a:cubicBezTo>
                <a:cubicBezTo>
                  <a:pt x="821" y="635"/>
                  <a:pt x="816" y="646"/>
                  <a:pt x="813" y="651"/>
                </a:cubicBezTo>
                <a:cubicBezTo>
                  <a:pt x="810" y="652"/>
                  <a:pt x="805" y="655"/>
                  <a:pt x="804" y="658"/>
                </a:cubicBezTo>
                <a:cubicBezTo>
                  <a:pt x="799" y="657"/>
                  <a:pt x="798" y="658"/>
                  <a:pt x="795" y="661"/>
                </a:cubicBezTo>
                <a:cubicBezTo>
                  <a:pt x="795" y="661"/>
                  <a:pt x="775" y="652"/>
                  <a:pt x="785" y="662"/>
                </a:cubicBezTo>
                <a:cubicBezTo>
                  <a:pt x="782" y="663"/>
                  <a:pt x="783" y="662"/>
                  <a:pt x="783" y="665"/>
                </a:cubicBezTo>
                <a:cubicBezTo>
                  <a:pt x="781" y="667"/>
                  <a:pt x="777" y="667"/>
                  <a:pt x="780" y="670"/>
                </a:cubicBezTo>
                <a:cubicBezTo>
                  <a:pt x="791" y="676"/>
                  <a:pt x="780" y="672"/>
                  <a:pt x="780" y="678"/>
                </a:cubicBezTo>
                <a:cubicBezTo>
                  <a:pt x="782" y="679"/>
                  <a:pt x="785" y="679"/>
                  <a:pt x="786" y="683"/>
                </a:cubicBezTo>
                <a:cubicBezTo>
                  <a:pt x="791" y="688"/>
                  <a:pt x="797" y="689"/>
                  <a:pt x="804" y="689"/>
                </a:cubicBezTo>
                <a:cubicBezTo>
                  <a:pt x="816" y="683"/>
                  <a:pt x="808" y="701"/>
                  <a:pt x="806" y="694"/>
                </a:cubicBezTo>
                <a:cubicBezTo>
                  <a:pt x="804" y="694"/>
                  <a:pt x="801" y="695"/>
                  <a:pt x="797" y="697"/>
                </a:cubicBezTo>
                <a:cubicBezTo>
                  <a:pt x="796" y="703"/>
                  <a:pt x="818" y="695"/>
                  <a:pt x="819" y="699"/>
                </a:cubicBezTo>
                <a:cubicBezTo>
                  <a:pt x="818" y="707"/>
                  <a:pt x="803" y="704"/>
                  <a:pt x="802" y="708"/>
                </a:cubicBezTo>
                <a:cubicBezTo>
                  <a:pt x="798" y="709"/>
                  <a:pt x="793" y="711"/>
                  <a:pt x="790" y="710"/>
                </a:cubicBezTo>
                <a:cubicBezTo>
                  <a:pt x="787" y="710"/>
                  <a:pt x="774" y="710"/>
                  <a:pt x="776" y="715"/>
                </a:cubicBezTo>
                <a:cubicBezTo>
                  <a:pt x="777" y="715"/>
                  <a:pt x="784" y="716"/>
                  <a:pt x="784" y="718"/>
                </a:cubicBezTo>
                <a:cubicBezTo>
                  <a:pt x="774" y="726"/>
                  <a:pt x="776" y="713"/>
                  <a:pt x="769" y="715"/>
                </a:cubicBezTo>
                <a:cubicBezTo>
                  <a:pt x="767" y="714"/>
                  <a:pt x="767" y="712"/>
                  <a:pt x="767" y="712"/>
                </a:cubicBezTo>
                <a:cubicBezTo>
                  <a:pt x="761" y="707"/>
                  <a:pt x="756" y="698"/>
                  <a:pt x="746" y="699"/>
                </a:cubicBezTo>
                <a:cubicBezTo>
                  <a:pt x="745" y="701"/>
                  <a:pt x="747" y="705"/>
                  <a:pt x="750" y="706"/>
                </a:cubicBezTo>
                <a:cubicBezTo>
                  <a:pt x="751" y="711"/>
                  <a:pt x="750" y="714"/>
                  <a:pt x="757" y="716"/>
                </a:cubicBezTo>
                <a:cubicBezTo>
                  <a:pt x="758" y="717"/>
                  <a:pt x="758" y="717"/>
                  <a:pt x="761" y="721"/>
                </a:cubicBezTo>
                <a:cubicBezTo>
                  <a:pt x="766" y="722"/>
                  <a:pt x="770" y="726"/>
                  <a:pt x="776" y="727"/>
                </a:cubicBezTo>
                <a:cubicBezTo>
                  <a:pt x="777" y="728"/>
                  <a:pt x="778" y="734"/>
                  <a:pt x="783" y="732"/>
                </a:cubicBezTo>
                <a:cubicBezTo>
                  <a:pt x="787" y="732"/>
                  <a:pt x="787" y="733"/>
                  <a:pt x="787" y="728"/>
                </a:cubicBezTo>
                <a:cubicBezTo>
                  <a:pt x="793" y="726"/>
                  <a:pt x="798" y="717"/>
                  <a:pt x="794" y="727"/>
                </a:cubicBezTo>
                <a:cubicBezTo>
                  <a:pt x="785" y="733"/>
                  <a:pt x="796" y="733"/>
                  <a:pt x="800" y="733"/>
                </a:cubicBezTo>
                <a:cubicBezTo>
                  <a:pt x="803" y="731"/>
                  <a:pt x="806" y="730"/>
                  <a:pt x="809" y="730"/>
                </a:cubicBezTo>
                <a:cubicBezTo>
                  <a:pt x="812" y="728"/>
                  <a:pt x="815" y="724"/>
                  <a:pt x="818" y="722"/>
                </a:cubicBezTo>
                <a:cubicBezTo>
                  <a:pt x="824" y="720"/>
                  <a:pt x="837" y="708"/>
                  <a:pt x="830" y="724"/>
                </a:cubicBezTo>
                <a:cubicBezTo>
                  <a:pt x="824" y="728"/>
                  <a:pt x="824" y="731"/>
                  <a:pt x="817" y="731"/>
                </a:cubicBezTo>
                <a:cubicBezTo>
                  <a:pt x="811" y="738"/>
                  <a:pt x="806" y="739"/>
                  <a:pt x="800" y="743"/>
                </a:cubicBezTo>
                <a:cubicBezTo>
                  <a:pt x="795" y="744"/>
                  <a:pt x="792" y="751"/>
                  <a:pt x="790" y="755"/>
                </a:cubicBezTo>
                <a:cubicBezTo>
                  <a:pt x="785" y="756"/>
                  <a:pt x="768" y="759"/>
                  <a:pt x="769" y="749"/>
                </a:cubicBezTo>
                <a:cubicBezTo>
                  <a:pt x="770" y="748"/>
                  <a:pt x="782" y="749"/>
                  <a:pt x="780" y="744"/>
                </a:cubicBezTo>
                <a:cubicBezTo>
                  <a:pt x="774" y="741"/>
                  <a:pt x="758" y="730"/>
                  <a:pt x="763" y="744"/>
                </a:cubicBezTo>
                <a:cubicBezTo>
                  <a:pt x="763" y="745"/>
                  <a:pt x="763" y="745"/>
                  <a:pt x="763" y="745"/>
                </a:cubicBezTo>
                <a:cubicBezTo>
                  <a:pt x="753" y="733"/>
                  <a:pt x="753" y="748"/>
                  <a:pt x="764" y="752"/>
                </a:cubicBezTo>
                <a:cubicBezTo>
                  <a:pt x="763" y="758"/>
                  <a:pt x="754" y="751"/>
                  <a:pt x="749" y="750"/>
                </a:cubicBezTo>
                <a:cubicBezTo>
                  <a:pt x="747" y="746"/>
                  <a:pt x="743" y="744"/>
                  <a:pt x="740" y="746"/>
                </a:cubicBezTo>
                <a:cubicBezTo>
                  <a:pt x="742" y="748"/>
                  <a:pt x="745" y="749"/>
                  <a:pt x="746" y="753"/>
                </a:cubicBezTo>
                <a:cubicBezTo>
                  <a:pt x="749" y="753"/>
                  <a:pt x="750" y="750"/>
                  <a:pt x="752" y="756"/>
                </a:cubicBezTo>
                <a:cubicBezTo>
                  <a:pt x="755" y="756"/>
                  <a:pt x="757" y="753"/>
                  <a:pt x="759" y="756"/>
                </a:cubicBezTo>
                <a:cubicBezTo>
                  <a:pt x="762" y="757"/>
                  <a:pt x="765" y="757"/>
                  <a:pt x="768" y="757"/>
                </a:cubicBezTo>
                <a:cubicBezTo>
                  <a:pt x="768" y="758"/>
                  <a:pt x="762" y="760"/>
                  <a:pt x="762" y="758"/>
                </a:cubicBezTo>
                <a:cubicBezTo>
                  <a:pt x="754" y="758"/>
                  <a:pt x="757" y="760"/>
                  <a:pt x="751" y="762"/>
                </a:cubicBezTo>
                <a:close/>
                <a:moveTo>
                  <a:pt x="203" y="761"/>
                </a:moveTo>
                <a:cubicBezTo>
                  <a:pt x="200" y="750"/>
                  <a:pt x="205" y="736"/>
                  <a:pt x="202" y="726"/>
                </a:cubicBezTo>
                <a:cubicBezTo>
                  <a:pt x="198" y="721"/>
                  <a:pt x="200" y="708"/>
                  <a:pt x="192" y="714"/>
                </a:cubicBezTo>
                <a:cubicBezTo>
                  <a:pt x="182" y="709"/>
                  <a:pt x="193" y="724"/>
                  <a:pt x="184" y="725"/>
                </a:cubicBezTo>
                <a:cubicBezTo>
                  <a:pt x="182" y="720"/>
                  <a:pt x="178" y="721"/>
                  <a:pt x="178" y="715"/>
                </a:cubicBezTo>
                <a:cubicBezTo>
                  <a:pt x="172" y="709"/>
                  <a:pt x="181" y="708"/>
                  <a:pt x="175" y="705"/>
                </a:cubicBezTo>
                <a:cubicBezTo>
                  <a:pt x="175" y="703"/>
                  <a:pt x="169" y="692"/>
                  <a:pt x="174" y="692"/>
                </a:cubicBezTo>
                <a:cubicBezTo>
                  <a:pt x="173" y="697"/>
                  <a:pt x="179" y="704"/>
                  <a:pt x="179" y="695"/>
                </a:cubicBezTo>
                <a:cubicBezTo>
                  <a:pt x="169" y="688"/>
                  <a:pt x="181" y="693"/>
                  <a:pt x="178" y="685"/>
                </a:cubicBezTo>
                <a:cubicBezTo>
                  <a:pt x="170" y="685"/>
                  <a:pt x="174" y="673"/>
                  <a:pt x="180" y="685"/>
                </a:cubicBezTo>
                <a:cubicBezTo>
                  <a:pt x="188" y="691"/>
                  <a:pt x="184" y="704"/>
                  <a:pt x="195" y="707"/>
                </a:cubicBezTo>
                <a:cubicBezTo>
                  <a:pt x="200" y="702"/>
                  <a:pt x="199" y="695"/>
                  <a:pt x="194" y="691"/>
                </a:cubicBezTo>
                <a:cubicBezTo>
                  <a:pt x="193" y="685"/>
                  <a:pt x="192" y="680"/>
                  <a:pt x="193" y="676"/>
                </a:cubicBezTo>
                <a:cubicBezTo>
                  <a:pt x="207" y="668"/>
                  <a:pt x="193" y="701"/>
                  <a:pt x="202" y="701"/>
                </a:cubicBezTo>
                <a:cubicBezTo>
                  <a:pt x="204" y="697"/>
                  <a:pt x="204" y="694"/>
                  <a:pt x="205" y="690"/>
                </a:cubicBezTo>
                <a:cubicBezTo>
                  <a:pt x="205" y="688"/>
                  <a:pt x="203" y="682"/>
                  <a:pt x="206" y="685"/>
                </a:cubicBezTo>
                <a:cubicBezTo>
                  <a:pt x="208" y="695"/>
                  <a:pt x="205" y="701"/>
                  <a:pt x="204" y="711"/>
                </a:cubicBezTo>
                <a:cubicBezTo>
                  <a:pt x="205" y="714"/>
                  <a:pt x="208" y="725"/>
                  <a:pt x="206" y="727"/>
                </a:cubicBezTo>
                <a:cubicBezTo>
                  <a:pt x="206" y="732"/>
                  <a:pt x="205" y="739"/>
                  <a:pt x="207" y="744"/>
                </a:cubicBezTo>
                <a:cubicBezTo>
                  <a:pt x="207" y="750"/>
                  <a:pt x="212" y="751"/>
                  <a:pt x="203" y="756"/>
                </a:cubicBezTo>
                <a:cubicBezTo>
                  <a:pt x="203" y="758"/>
                  <a:pt x="204" y="759"/>
                  <a:pt x="203" y="761"/>
                </a:cubicBezTo>
                <a:close/>
                <a:moveTo>
                  <a:pt x="275" y="722"/>
                </a:moveTo>
                <a:cubicBezTo>
                  <a:pt x="271" y="717"/>
                  <a:pt x="274" y="711"/>
                  <a:pt x="277" y="707"/>
                </a:cubicBezTo>
                <a:cubicBezTo>
                  <a:pt x="277" y="699"/>
                  <a:pt x="278" y="696"/>
                  <a:pt x="282" y="690"/>
                </a:cubicBezTo>
                <a:cubicBezTo>
                  <a:pt x="287" y="675"/>
                  <a:pt x="297" y="684"/>
                  <a:pt x="292" y="690"/>
                </a:cubicBezTo>
                <a:cubicBezTo>
                  <a:pt x="294" y="695"/>
                  <a:pt x="301" y="685"/>
                  <a:pt x="300" y="693"/>
                </a:cubicBezTo>
                <a:cubicBezTo>
                  <a:pt x="298" y="694"/>
                  <a:pt x="297" y="697"/>
                  <a:pt x="295" y="695"/>
                </a:cubicBezTo>
                <a:cubicBezTo>
                  <a:pt x="298" y="691"/>
                  <a:pt x="291" y="690"/>
                  <a:pt x="290" y="699"/>
                </a:cubicBezTo>
                <a:cubicBezTo>
                  <a:pt x="289" y="702"/>
                  <a:pt x="284" y="707"/>
                  <a:pt x="282" y="709"/>
                </a:cubicBezTo>
                <a:cubicBezTo>
                  <a:pt x="282" y="718"/>
                  <a:pt x="282" y="717"/>
                  <a:pt x="275" y="722"/>
                </a:cubicBezTo>
                <a:close/>
                <a:moveTo>
                  <a:pt x="646" y="720"/>
                </a:moveTo>
                <a:cubicBezTo>
                  <a:pt x="642" y="718"/>
                  <a:pt x="642" y="715"/>
                  <a:pt x="641" y="711"/>
                </a:cubicBezTo>
                <a:cubicBezTo>
                  <a:pt x="644" y="709"/>
                  <a:pt x="650" y="719"/>
                  <a:pt x="646" y="720"/>
                </a:cubicBezTo>
                <a:close/>
                <a:moveTo>
                  <a:pt x="684" y="714"/>
                </a:moveTo>
                <a:cubicBezTo>
                  <a:pt x="684" y="712"/>
                  <a:pt x="684" y="712"/>
                  <a:pt x="684" y="712"/>
                </a:cubicBezTo>
                <a:cubicBezTo>
                  <a:pt x="684" y="714"/>
                  <a:pt x="684" y="714"/>
                  <a:pt x="684" y="714"/>
                </a:cubicBezTo>
                <a:close/>
                <a:moveTo>
                  <a:pt x="656" y="708"/>
                </a:moveTo>
                <a:cubicBezTo>
                  <a:pt x="655" y="707"/>
                  <a:pt x="655" y="707"/>
                  <a:pt x="655" y="706"/>
                </a:cubicBezTo>
                <a:cubicBezTo>
                  <a:pt x="656" y="706"/>
                  <a:pt x="656" y="707"/>
                  <a:pt x="656" y="708"/>
                </a:cubicBezTo>
                <a:close/>
                <a:moveTo>
                  <a:pt x="641" y="706"/>
                </a:moveTo>
                <a:cubicBezTo>
                  <a:pt x="639" y="705"/>
                  <a:pt x="637" y="702"/>
                  <a:pt x="638" y="701"/>
                </a:cubicBezTo>
                <a:cubicBezTo>
                  <a:pt x="640" y="701"/>
                  <a:pt x="644" y="706"/>
                  <a:pt x="641" y="706"/>
                </a:cubicBezTo>
                <a:close/>
                <a:moveTo>
                  <a:pt x="179" y="702"/>
                </a:moveTo>
                <a:cubicBezTo>
                  <a:pt x="179" y="701"/>
                  <a:pt x="179" y="701"/>
                  <a:pt x="179" y="699"/>
                </a:cubicBezTo>
                <a:cubicBezTo>
                  <a:pt x="180" y="699"/>
                  <a:pt x="181" y="702"/>
                  <a:pt x="179" y="702"/>
                </a:cubicBezTo>
                <a:close/>
                <a:moveTo>
                  <a:pt x="681" y="701"/>
                </a:moveTo>
                <a:cubicBezTo>
                  <a:pt x="681" y="700"/>
                  <a:pt x="681" y="699"/>
                  <a:pt x="681" y="698"/>
                </a:cubicBezTo>
                <a:cubicBezTo>
                  <a:pt x="682" y="698"/>
                  <a:pt x="682" y="700"/>
                  <a:pt x="681" y="701"/>
                </a:cubicBezTo>
                <a:close/>
                <a:moveTo>
                  <a:pt x="628" y="700"/>
                </a:moveTo>
                <a:cubicBezTo>
                  <a:pt x="628" y="699"/>
                  <a:pt x="625" y="697"/>
                  <a:pt x="628" y="698"/>
                </a:cubicBezTo>
                <a:cubicBezTo>
                  <a:pt x="629" y="699"/>
                  <a:pt x="629" y="699"/>
                  <a:pt x="628" y="700"/>
                </a:cubicBezTo>
                <a:close/>
                <a:moveTo>
                  <a:pt x="645" y="698"/>
                </a:moveTo>
                <a:cubicBezTo>
                  <a:pt x="643" y="697"/>
                  <a:pt x="643" y="696"/>
                  <a:pt x="645" y="696"/>
                </a:cubicBezTo>
                <a:cubicBezTo>
                  <a:pt x="645" y="698"/>
                  <a:pt x="645" y="698"/>
                  <a:pt x="645" y="698"/>
                </a:cubicBezTo>
                <a:close/>
                <a:moveTo>
                  <a:pt x="680" y="697"/>
                </a:moveTo>
                <a:cubicBezTo>
                  <a:pt x="679" y="695"/>
                  <a:pt x="677" y="695"/>
                  <a:pt x="680" y="695"/>
                </a:cubicBezTo>
                <a:cubicBezTo>
                  <a:pt x="680" y="696"/>
                  <a:pt x="681" y="697"/>
                  <a:pt x="680" y="697"/>
                </a:cubicBezTo>
                <a:close/>
                <a:moveTo>
                  <a:pt x="627" y="695"/>
                </a:moveTo>
                <a:cubicBezTo>
                  <a:pt x="626" y="693"/>
                  <a:pt x="624" y="690"/>
                  <a:pt x="627" y="691"/>
                </a:cubicBezTo>
                <a:cubicBezTo>
                  <a:pt x="628" y="692"/>
                  <a:pt x="628" y="693"/>
                  <a:pt x="627" y="695"/>
                </a:cubicBezTo>
                <a:close/>
                <a:moveTo>
                  <a:pt x="816" y="692"/>
                </a:moveTo>
                <a:cubicBezTo>
                  <a:pt x="816" y="691"/>
                  <a:pt x="818" y="691"/>
                  <a:pt x="819" y="692"/>
                </a:cubicBezTo>
                <a:cubicBezTo>
                  <a:pt x="816" y="692"/>
                  <a:pt x="816" y="692"/>
                  <a:pt x="816" y="692"/>
                </a:cubicBezTo>
                <a:close/>
                <a:moveTo>
                  <a:pt x="421" y="692"/>
                </a:moveTo>
                <a:cubicBezTo>
                  <a:pt x="416" y="690"/>
                  <a:pt x="416" y="689"/>
                  <a:pt x="418" y="684"/>
                </a:cubicBezTo>
                <a:cubicBezTo>
                  <a:pt x="408" y="680"/>
                  <a:pt x="431" y="671"/>
                  <a:pt x="429" y="683"/>
                </a:cubicBezTo>
                <a:cubicBezTo>
                  <a:pt x="425" y="686"/>
                  <a:pt x="423" y="687"/>
                  <a:pt x="421" y="692"/>
                </a:cubicBezTo>
                <a:close/>
                <a:moveTo>
                  <a:pt x="568" y="691"/>
                </a:moveTo>
                <a:cubicBezTo>
                  <a:pt x="567" y="691"/>
                  <a:pt x="567" y="690"/>
                  <a:pt x="568" y="690"/>
                </a:cubicBezTo>
                <a:cubicBezTo>
                  <a:pt x="569" y="690"/>
                  <a:pt x="569" y="690"/>
                  <a:pt x="568" y="691"/>
                </a:cubicBezTo>
                <a:close/>
                <a:moveTo>
                  <a:pt x="300" y="686"/>
                </a:moveTo>
                <a:cubicBezTo>
                  <a:pt x="297" y="683"/>
                  <a:pt x="300" y="673"/>
                  <a:pt x="302" y="686"/>
                </a:cubicBezTo>
                <a:cubicBezTo>
                  <a:pt x="300" y="686"/>
                  <a:pt x="300" y="686"/>
                  <a:pt x="300" y="686"/>
                </a:cubicBezTo>
                <a:close/>
                <a:moveTo>
                  <a:pt x="809" y="684"/>
                </a:moveTo>
                <a:cubicBezTo>
                  <a:pt x="806" y="681"/>
                  <a:pt x="812" y="681"/>
                  <a:pt x="814" y="684"/>
                </a:cubicBezTo>
                <a:cubicBezTo>
                  <a:pt x="814" y="684"/>
                  <a:pt x="814" y="684"/>
                  <a:pt x="809" y="684"/>
                </a:cubicBezTo>
                <a:close/>
                <a:moveTo>
                  <a:pt x="694" y="683"/>
                </a:moveTo>
                <a:cubicBezTo>
                  <a:pt x="694" y="681"/>
                  <a:pt x="696" y="681"/>
                  <a:pt x="696" y="683"/>
                </a:cubicBezTo>
                <a:cubicBezTo>
                  <a:pt x="695" y="683"/>
                  <a:pt x="694" y="683"/>
                  <a:pt x="694" y="683"/>
                </a:cubicBezTo>
                <a:close/>
                <a:moveTo>
                  <a:pt x="764" y="683"/>
                </a:moveTo>
                <a:cubicBezTo>
                  <a:pt x="763" y="681"/>
                  <a:pt x="750" y="681"/>
                  <a:pt x="748" y="673"/>
                </a:cubicBezTo>
                <a:cubicBezTo>
                  <a:pt x="752" y="671"/>
                  <a:pt x="767" y="683"/>
                  <a:pt x="764" y="683"/>
                </a:cubicBezTo>
                <a:close/>
                <a:moveTo>
                  <a:pt x="757" y="673"/>
                </a:moveTo>
                <a:cubicBezTo>
                  <a:pt x="757" y="673"/>
                  <a:pt x="757" y="672"/>
                  <a:pt x="758" y="672"/>
                </a:cubicBezTo>
                <a:cubicBezTo>
                  <a:pt x="759" y="673"/>
                  <a:pt x="759" y="673"/>
                  <a:pt x="757" y="673"/>
                </a:cubicBezTo>
                <a:close/>
                <a:moveTo>
                  <a:pt x="173" y="673"/>
                </a:moveTo>
                <a:cubicBezTo>
                  <a:pt x="172" y="672"/>
                  <a:pt x="170" y="664"/>
                  <a:pt x="173" y="664"/>
                </a:cubicBezTo>
                <a:cubicBezTo>
                  <a:pt x="175" y="667"/>
                  <a:pt x="178" y="672"/>
                  <a:pt x="173" y="673"/>
                </a:cubicBezTo>
                <a:close/>
                <a:moveTo>
                  <a:pt x="640" y="672"/>
                </a:moveTo>
                <a:cubicBezTo>
                  <a:pt x="639" y="669"/>
                  <a:pt x="639" y="668"/>
                  <a:pt x="639" y="666"/>
                </a:cubicBezTo>
                <a:cubicBezTo>
                  <a:pt x="637" y="664"/>
                  <a:pt x="629" y="651"/>
                  <a:pt x="637" y="652"/>
                </a:cubicBezTo>
                <a:cubicBezTo>
                  <a:pt x="638" y="655"/>
                  <a:pt x="643" y="671"/>
                  <a:pt x="640" y="672"/>
                </a:cubicBezTo>
                <a:close/>
                <a:moveTo>
                  <a:pt x="243" y="666"/>
                </a:moveTo>
                <a:cubicBezTo>
                  <a:pt x="242" y="660"/>
                  <a:pt x="237" y="660"/>
                  <a:pt x="244" y="660"/>
                </a:cubicBezTo>
                <a:cubicBezTo>
                  <a:pt x="244" y="663"/>
                  <a:pt x="245" y="664"/>
                  <a:pt x="243" y="666"/>
                </a:cubicBezTo>
                <a:close/>
                <a:moveTo>
                  <a:pt x="815" y="664"/>
                </a:moveTo>
                <a:cubicBezTo>
                  <a:pt x="812" y="661"/>
                  <a:pt x="817" y="659"/>
                  <a:pt x="818" y="657"/>
                </a:cubicBezTo>
                <a:cubicBezTo>
                  <a:pt x="819" y="659"/>
                  <a:pt x="817" y="662"/>
                  <a:pt x="815" y="664"/>
                </a:cubicBezTo>
                <a:close/>
                <a:moveTo>
                  <a:pt x="404" y="662"/>
                </a:moveTo>
                <a:cubicBezTo>
                  <a:pt x="393" y="661"/>
                  <a:pt x="367" y="663"/>
                  <a:pt x="360" y="652"/>
                </a:cubicBezTo>
                <a:cubicBezTo>
                  <a:pt x="354" y="650"/>
                  <a:pt x="350" y="649"/>
                  <a:pt x="345" y="649"/>
                </a:cubicBezTo>
                <a:cubicBezTo>
                  <a:pt x="343" y="649"/>
                  <a:pt x="332" y="641"/>
                  <a:pt x="332" y="648"/>
                </a:cubicBezTo>
                <a:cubicBezTo>
                  <a:pt x="329" y="649"/>
                  <a:pt x="329" y="649"/>
                  <a:pt x="328" y="652"/>
                </a:cubicBezTo>
                <a:cubicBezTo>
                  <a:pt x="319" y="656"/>
                  <a:pt x="334" y="641"/>
                  <a:pt x="327" y="638"/>
                </a:cubicBezTo>
                <a:cubicBezTo>
                  <a:pt x="327" y="636"/>
                  <a:pt x="329" y="637"/>
                  <a:pt x="331" y="637"/>
                </a:cubicBezTo>
                <a:cubicBezTo>
                  <a:pt x="336" y="631"/>
                  <a:pt x="338" y="618"/>
                  <a:pt x="336" y="610"/>
                </a:cubicBezTo>
                <a:cubicBezTo>
                  <a:pt x="330" y="610"/>
                  <a:pt x="335" y="601"/>
                  <a:pt x="336" y="599"/>
                </a:cubicBezTo>
                <a:cubicBezTo>
                  <a:pt x="338" y="598"/>
                  <a:pt x="340" y="599"/>
                  <a:pt x="342" y="596"/>
                </a:cubicBezTo>
                <a:cubicBezTo>
                  <a:pt x="342" y="590"/>
                  <a:pt x="357" y="583"/>
                  <a:pt x="344" y="577"/>
                </a:cubicBezTo>
                <a:cubicBezTo>
                  <a:pt x="344" y="572"/>
                  <a:pt x="340" y="573"/>
                  <a:pt x="340" y="569"/>
                </a:cubicBezTo>
                <a:cubicBezTo>
                  <a:pt x="336" y="568"/>
                  <a:pt x="340" y="563"/>
                  <a:pt x="343" y="564"/>
                </a:cubicBezTo>
                <a:cubicBezTo>
                  <a:pt x="344" y="567"/>
                  <a:pt x="343" y="568"/>
                  <a:pt x="346" y="568"/>
                </a:cubicBezTo>
                <a:cubicBezTo>
                  <a:pt x="347" y="561"/>
                  <a:pt x="347" y="560"/>
                  <a:pt x="354" y="562"/>
                </a:cubicBezTo>
                <a:cubicBezTo>
                  <a:pt x="354" y="573"/>
                  <a:pt x="358" y="566"/>
                  <a:pt x="356" y="566"/>
                </a:cubicBezTo>
                <a:cubicBezTo>
                  <a:pt x="356" y="556"/>
                  <a:pt x="360" y="565"/>
                  <a:pt x="362" y="566"/>
                </a:cubicBezTo>
                <a:cubicBezTo>
                  <a:pt x="358" y="572"/>
                  <a:pt x="358" y="566"/>
                  <a:pt x="359" y="574"/>
                </a:cubicBezTo>
                <a:cubicBezTo>
                  <a:pt x="357" y="575"/>
                  <a:pt x="356" y="575"/>
                  <a:pt x="356" y="577"/>
                </a:cubicBezTo>
                <a:cubicBezTo>
                  <a:pt x="364" y="580"/>
                  <a:pt x="354" y="579"/>
                  <a:pt x="358" y="584"/>
                </a:cubicBezTo>
                <a:cubicBezTo>
                  <a:pt x="357" y="586"/>
                  <a:pt x="355" y="586"/>
                  <a:pt x="355" y="589"/>
                </a:cubicBezTo>
                <a:cubicBezTo>
                  <a:pt x="357" y="589"/>
                  <a:pt x="360" y="592"/>
                  <a:pt x="363" y="593"/>
                </a:cubicBezTo>
                <a:cubicBezTo>
                  <a:pt x="366" y="591"/>
                  <a:pt x="363" y="584"/>
                  <a:pt x="366" y="584"/>
                </a:cubicBezTo>
                <a:cubicBezTo>
                  <a:pt x="366" y="581"/>
                  <a:pt x="373" y="572"/>
                  <a:pt x="376" y="571"/>
                </a:cubicBezTo>
                <a:cubicBezTo>
                  <a:pt x="376" y="567"/>
                  <a:pt x="376" y="567"/>
                  <a:pt x="376" y="567"/>
                </a:cubicBezTo>
                <a:cubicBezTo>
                  <a:pt x="380" y="567"/>
                  <a:pt x="384" y="566"/>
                  <a:pt x="388" y="566"/>
                </a:cubicBezTo>
                <a:cubicBezTo>
                  <a:pt x="391" y="569"/>
                  <a:pt x="393" y="557"/>
                  <a:pt x="399" y="565"/>
                </a:cubicBezTo>
                <a:cubicBezTo>
                  <a:pt x="398" y="572"/>
                  <a:pt x="395" y="562"/>
                  <a:pt x="393" y="571"/>
                </a:cubicBezTo>
                <a:cubicBezTo>
                  <a:pt x="392" y="570"/>
                  <a:pt x="391" y="570"/>
                  <a:pt x="390" y="570"/>
                </a:cubicBezTo>
                <a:cubicBezTo>
                  <a:pt x="388" y="575"/>
                  <a:pt x="386" y="572"/>
                  <a:pt x="384" y="574"/>
                </a:cubicBezTo>
                <a:cubicBezTo>
                  <a:pt x="387" y="583"/>
                  <a:pt x="379" y="581"/>
                  <a:pt x="378" y="589"/>
                </a:cubicBezTo>
                <a:cubicBezTo>
                  <a:pt x="384" y="590"/>
                  <a:pt x="378" y="598"/>
                  <a:pt x="377" y="601"/>
                </a:cubicBezTo>
                <a:cubicBezTo>
                  <a:pt x="379" y="604"/>
                  <a:pt x="380" y="604"/>
                  <a:pt x="385" y="601"/>
                </a:cubicBezTo>
                <a:cubicBezTo>
                  <a:pt x="385" y="599"/>
                  <a:pt x="395" y="604"/>
                  <a:pt x="396" y="604"/>
                </a:cubicBezTo>
                <a:cubicBezTo>
                  <a:pt x="398" y="602"/>
                  <a:pt x="398" y="601"/>
                  <a:pt x="398" y="599"/>
                </a:cubicBezTo>
                <a:cubicBezTo>
                  <a:pt x="401" y="598"/>
                  <a:pt x="417" y="593"/>
                  <a:pt x="417" y="591"/>
                </a:cubicBezTo>
                <a:cubicBezTo>
                  <a:pt x="413" y="585"/>
                  <a:pt x="431" y="591"/>
                  <a:pt x="423" y="587"/>
                </a:cubicBezTo>
                <a:cubicBezTo>
                  <a:pt x="423" y="584"/>
                  <a:pt x="425" y="582"/>
                  <a:pt x="428" y="581"/>
                </a:cubicBezTo>
                <a:cubicBezTo>
                  <a:pt x="428" y="586"/>
                  <a:pt x="438" y="586"/>
                  <a:pt x="429" y="593"/>
                </a:cubicBezTo>
                <a:cubicBezTo>
                  <a:pt x="428" y="597"/>
                  <a:pt x="427" y="602"/>
                  <a:pt x="423" y="600"/>
                </a:cubicBezTo>
                <a:cubicBezTo>
                  <a:pt x="422" y="601"/>
                  <a:pt x="423" y="603"/>
                  <a:pt x="423" y="605"/>
                </a:cubicBezTo>
                <a:cubicBezTo>
                  <a:pt x="419" y="608"/>
                  <a:pt x="418" y="606"/>
                  <a:pt x="415" y="609"/>
                </a:cubicBezTo>
                <a:cubicBezTo>
                  <a:pt x="418" y="612"/>
                  <a:pt x="416" y="613"/>
                  <a:pt x="413" y="614"/>
                </a:cubicBezTo>
                <a:cubicBezTo>
                  <a:pt x="413" y="616"/>
                  <a:pt x="413" y="617"/>
                  <a:pt x="410" y="617"/>
                </a:cubicBezTo>
                <a:cubicBezTo>
                  <a:pt x="410" y="622"/>
                  <a:pt x="407" y="619"/>
                  <a:pt x="406" y="624"/>
                </a:cubicBezTo>
                <a:cubicBezTo>
                  <a:pt x="402" y="624"/>
                  <a:pt x="397" y="620"/>
                  <a:pt x="396" y="626"/>
                </a:cubicBezTo>
                <a:cubicBezTo>
                  <a:pt x="393" y="628"/>
                  <a:pt x="400" y="626"/>
                  <a:pt x="401" y="626"/>
                </a:cubicBezTo>
                <a:cubicBezTo>
                  <a:pt x="401" y="631"/>
                  <a:pt x="392" y="631"/>
                  <a:pt x="397" y="636"/>
                </a:cubicBezTo>
                <a:cubicBezTo>
                  <a:pt x="395" y="638"/>
                  <a:pt x="392" y="638"/>
                  <a:pt x="392" y="641"/>
                </a:cubicBezTo>
                <a:cubicBezTo>
                  <a:pt x="397" y="646"/>
                  <a:pt x="389" y="644"/>
                  <a:pt x="387" y="649"/>
                </a:cubicBezTo>
                <a:cubicBezTo>
                  <a:pt x="389" y="650"/>
                  <a:pt x="391" y="653"/>
                  <a:pt x="393" y="649"/>
                </a:cubicBezTo>
                <a:cubicBezTo>
                  <a:pt x="393" y="650"/>
                  <a:pt x="394" y="650"/>
                  <a:pt x="394" y="651"/>
                </a:cubicBezTo>
                <a:cubicBezTo>
                  <a:pt x="392" y="655"/>
                  <a:pt x="409" y="650"/>
                  <a:pt x="411" y="646"/>
                </a:cubicBezTo>
                <a:cubicBezTo>
                  <a:pt x="411" y="646"/>
                  <a:pt x="414" y="642"/>
                  <a:pt x="414" y="641"/>
                </a:cubicBezTo>
                <a:cubicBezTo>
                  <a:pt x="420" y="638"/>
                  <a:pt x="430" y="624"/>
                  <a:pt x="436" y="625"/>
                </a:cubicBezTo>
                <a:cubicBezTo>
                  <a:pt x="436" y="627"/>
                  <a:pt x="436" y="628"/>
                  <a:pt x="438" y="630"/>
                </a:cubicBezTo>
                <a:cubicBezTo>
                  <a:pt x="436" y="634"/>
                  <a:pt x="448" y="636"/>
                  <a:pt x="452" y="635"/>
                </a:cubicBezTo>
                <a:cubicBezTo>
                  <a:pt x="455" y="635"/>
                  <a:pt x="477" y="624"/>
                  <a:pt x="477" y="622"/>
                </a:cubicBezTo>
                <a:cubicBezTo>
                  <a:pt x="481" y="621"/>
                  <a:pt x="480" y="618"/>
                  <a:pt x="484" y="617"/>
                </a:cubicBezTo>
                <a:cubicBezTo>
                  <a:pt x="488" y="627"/>
                  <a:pt x="472" y="630"/>
                  <a:pt x="469" y="638"/>
                </a:cubicBezTo>
                <a:cubicBezTo>
                  <a:pt x="468" y="639"/>
                  <a:pt x="464" y="640"/>
                  <a:pt x="456" y="643"/>
                </a:cubicBezTo>
                <a:cubicBezTo>
                  <a:pt x="449" y="645"/>
                  <a:pt x="442" y="652"/>
                  <a:pt x="434" y="653"/>
                </a:cubicBezTo>
                <a:cubicBezTo>
                  <a:pt x="423" y="658"/>
                  <a:pt x="416" y="660"/>
                  <a:pt x="404" y="662"/>
                </a:cubicBezTo>
                <a:close/>
                <a:moveTo>
                  <a:pt x="195" y="661"/>
                </a:moveTo>
                <a:cubicBezTo>
                  <a:pt x="192" y="660"/>
                  <a:pt x="191" y="662"/>
                  <a:pt x="191" y="657"/>
                </a:cubicBezTo>
                <a:cubicBezTo>
                  <a:pt x="192" y="657"/>
                  <a:pt x="201" y="661"/>
                  <a:pt x="195" y="661"/>
                </a:cubicBezTo>
                <a:close/>
                <a:moveTo>
                  <a:pt x="230" y="660"/>
                </a:moveTo>
                <a:cubicBezTo>
                  <a:pt x="230" y="659"/>
                  <a:pt x="230" y="659"/>
                  <a:pt x="231" y="659"/>
                </a:cubicBezTo>
                <a:cubicBezTo>
                  <a:pt x="231" y="661"/>
                  <a:pt x="232" y="660"/>
                  <a:pt x="230" y="660"/>
                </a:cubicBezTo>
                <a:close/>
                <a:moveTo>
                  <a:pt x="733" y="656"/>
                </a:moveTo>
                <a:cubicBezTo>
                  <a:pt x="731" y="654"/>
                  <a:pt x="729" y="653"/>
                  <a:pt x="729" y="652"/>
                </a:cubicBezTo>
                <a:cubicBezTo>
                  <a:pt x="731" y="652"/>
                  <a:pt x="736" y="654"/>
                  <a:pt x="733" y="656"/>
                </a:cubicBezTo>
                <a:close/>
                <a:moveTo>
                  <a:pt x="314" y="653"/>
                </a:moveTo>
                <a:cubicBezTo>
                  <a:pt x="314" y="650"/>
                  <a:pt x="321" y="649"/>
                  <a:pt x="323" y="646"/>
                </a:cubicBezTo>
                <a:cubicBezTo>
                  <a:pt x="323" y="650"/>
                  <a:pt x="319" y="652"/>
                  <a:pt x="314" y="653"/>
                </a:cubicBezTo>
                <a:close/>
                <a:moveTo>
                  <a:pt x="716" y="652"/>
                </a:moveTo>
                <a:cubicBezTo>
                  <a:pt x="713" y="651"/>
                  <a:pt x="706" y="638"/>
                  <a:pt x="712" y="641"/>
                </a:cubicBezTo>
                <a:cubicBezTo>
                  <a:pt x="713" y="643"/>
                  <a:pt x="717" y="648"/>
                  <a:pt x="716" y="652"/>
                </a:cubicBezTo>
                <a:close/>
                <a:moveTo>
                  <a:pt x="323" y="646"/>
                </a:moveTo>
                <a:cubicBezTo>
                  <a:pt x="322" y="643"/>
                  <a:pt x="322" y="643"/>
                  <a:pt x="324" y="642"/>
                </a:cubicBezTo>
                <a:cubicBezTo>
                  <a:pt x="328" y="642"/>
                  <a:pt x="324" y="645"/>
                  <a:pt x="323" y="646"/>
                </a:cubicBezTo>
                <a:close/>
                <a:moveTo>
                  <a:pt x="396" y="645"/>
                </a:moveTo>
                <a:cubicBezTo>
                  <a:pt x="395" y="644"/>
                  <a:pt x="396" y="644"/>
                  <a:pt x="397" y="644"/>
                </a:cubicBezTo>
                <a:cubicBezTo>
                  <a:pt x="396" y="645"/>
                  <a:pt x="396" y="645"/>
                  <a:pt x="396" y="645"/>
                </a:cubicBezTo>
                <a:close/>
                <a:moveTo>
                  <a:pt x="625" y="640"/>
                </a:moveTo>
                <a:cubicBezTo>
                  <a:pt x="623" y="635"/>
                  <a:pt x="614" y="638"/>
                  <a:pt x="614" y="630"/>
                </a:cubicBezTo>
                <a:cubicBezTo>
                  <a:pt x="612" y="625"/>
                  <a:pt x="616" y="621"/>
                  <a:pt x="618" y="617"/>
                </a:cubicBezTo>
                <a:cubicBezTo>
                  <a:pt x="618" y="613"/>
                  <a:pt x="619" y="607"/>
                  <a:pt x="621" y="605"/>
                </a:cubicBezTo>
                <a:cubicBezTo>
                  <a:pt x="629" y="605"/>
                  <a:pt x="623" y="610"/>
                  <a:pt x="627" y="614"/>
                </a:cubicBezTo>
                <a:cubicBezTo>
                  <a:pt x="633" y="615"/>
                  <a:pt x="627" y="620"/>
                  <a:pt x="627" y="623"/>
                </a:cubicBezTo>
                <a:cubicBezTo>
                  <a:pt x="630" y="630"/>
                  <a:pt x="617" y="633"/>
                  <a:pt x="626" y="639"/>
                </a:cubicBezTo>
                <a:cubicBezTo>
                  <a:pt x="626" y="640"/>
                  <a:pt x="626" y="640"/>
                  <a:pt x="625" y="640"/>
                </a:cubicBezTo>
                <a:close/>
                <a:moveTo>
                  <a:pt x="398" y="637"/>
                </a:moveTo>
                <a:cubicBezTo>
                  <a:pt x="398" y="636"/>
                  <a:pt x="398" y="636"/>
                  <a:pt x="399" y="635"/>
                </a:cubicBezTo>
                <a:cubicBezTo>
                  <a:pt x="399" y="637"/>
                  <a:pt x="400" y="637"/>
                  <a:pt x="398" y="637"/>
                </a:cubicBezTo>
                <a:close/>
                <a:moveTo>
                  <a:pt x="391" y="633"/>
                </a:moveTo>
                <a:cubicBezTo>
                  <a:pt x="389" y="630"/>
                  <a:pt x="392" y="627"/>
                  <a:pt x="393" y="632"/>
                </a:cubicBezTo>
                <a:cubicBezTo>
                  <a:pt x="392" y="632"/>
                  <a:pt x="392" y="632"/>
                  <a:pt x="391" y="633"/>
                </a:cubicBezTo>
                <a:close/>
                <a:moveTo>
                  <a:pt x="700" y="626"/>
                </a:moveTo>
                <a:cubicBezTo>
                  <a:pt x="700" y="625"/>
                  <a:pt x="700" y="625"/>
                  <a:pt x="701" y="625"/>
                </a:cubicBezTo>
                <a:cubicBezTo>
                  <a:pt x="701" y="626"/>
                  <a:pt x="701" y="626"/>
                  <a:pt x="700" y="626"/>
                </a:cubicBezTo>
                <a:close/>
                <a:moveTo>
                  <a:pt x="588" y="624"/>
                </a:moveTo>
                <a:cubicBezTo>
                  <a:pt x="584" y="620"/>
                  <a:pt x="588" y="610"/>
                  <a:pt x="589" y="606"/>
                </a:cubicBezTo>
                <a:cubicBezTo>
                  <a:pt x="587" y="603"/>
                  <a:pt x="589" y="602"/>
                  <a:pt x="591" y="599"/>
                </a:cubicBezTo>
                <a:cubicBezTo>
                  <a:pt x="592" y="588"/>
                  <a:pt x="600" y="577"/>
                  <a:pt x="601" y="565"/>
                </a:cubicBezTo>
                <a:cubicBezTo>
                  <a:pt x="603" y="558"/>
                  <a:pt x="603" y="552"/>
                  <a:pt x="605" y="545"/>
                </a:cubicBezTo>
                <a:cubicBezTo>
                  <a:pt x="609" y="543"/>
                  <a:pt x="610" y="540"/>
                  <a:pt x="615" y="540"/>
                </a:cubicBezTo>
                <a:cubicBezTo>
                  <a:pt x="621" y="545"/>
                  <a:pt x="609" y="574"/>
                  <a:pt x="607" y="583"/>
                </a:cubicBezTo>
                <a:cubicBezTo>
                  <a:pt x="601" y="590"/>
                  <a:pt x="596" y="605"/>
                  <a:pt x="594" y="614"/>
                </a:cubicBezTo>
                <a:cubicBezTo>
                  <a:pt x="588" y="616"/>
                  <a:pt x="595" y="623"/>
                  <a:pt x="588" y="624"/>
                </a:cubicBezTo>
                <a:close/>
                <a:moveTo>
                  <a:pt x="699" y="624"/>
                </a:moveTo>
                <a:cubicBezTo>
                  <a:pt x="698" y="622"/>
                  <a:pt x="699" y="622"/>
                  <a:pt x="700" y="624"/>
                </a:cubicBezTo>
                <a:cubicBezTo>
                  <a:pt x="699" y="624"/>
                  <a:pt x="699" y="624"/>
                  <a:pt x="699" y="624"/>
                </a:cubicBezTo>
                <a:close/>
                <a:moveTo>
                  <a:pt x="705" y="623"/>
                </a:moveTo>
                <a:cubicBezTo>
                  <a:pt x="703" y="622"/>
                  <a:pt x="700" y="620"/>
                  <a:pt x="700" y="617"/>
                </a:cubicBezTo>
                <a:cubicBezTo>
                  <a:pt x="701" y="617"/>
                  <a:pt x="706" y="622"/>
                  <a:pt x="706" y="623"/>
                </a:cubicBezTo>
                <a:cubicBezTo>
                  <a:pt x="706" y="623"/>
                  <a:pt x="705" y="623"/>
                  <a:pt x="705" y="623"/>
                </a:cubicBezTo>
                <a:close/>
                <a:moveTo>
                  <a:pt x="166" y="620"/>
                </a:moveTo>
                <a:cubicBezTo>
                  <a:pt x="166" y="619"/>
                  <a:pt x="166" y="619"/>
                  <a:pt x="166" y="618"/>
                </a:cubicBezTo>
                <a:cubicBezTo>
                  <a:pt x="168" y="617"/>
                  <a:pt x="167" y="619"/>
                  <a:pt x="166" y="620"/>
                </a:cubicBezTo>
                <a:close/>
                <a:moveTo>
                  <a:pt x="363" y="618"/>
                </a:moveTo>
                <a:cubicBezTo>
                  <a:pt x="360" y="617"/>
                  <a:pt x="365" y="615"/>
                  <a:pt x="366" y="615"/>
                </a:cubicBezTo>
                <a:cubicBezTo>
                  <a:pt x="366" y="617"/>
                  <a:pt x="365" y="618"/>
                  <a:pt x="363" y="618"/>
                </a:cubicBezTo>
                <a:close/>
                <a:moveTo>
                  <a:pt x="488" y="618"/>
                </a:moveTo>
                <a:cubicBezTo>
                  <a:pt x="483" y="612"/>
                  <a:pt x="487" y="612"/>
                  <a:pt x="490" y="609"/>
                </a:cubicBezTo>
                <a:cubicBezTo>
                  <a:pt x="485" y="606"/>
                  <a:pt x="490" y="600"/>
                  <a:pt x="492" y="596"/>
                </a:cubicBezTo>
                <a:cubicBezTo>
                  <a:pt x="496" y="594"/>
                  <a:pt x="494" y="596"/>
                  <a:pt x="496" y="592"/>
                </a:cubicBezTo>
                <a:cubicBezTo>
                  <a:pt x="505" y="593"/>
                  <a:pt x="505" y="591"/>
                  <a:pt x="501" y="600"/>
                </a:cubicBezTo>
                <a:cubicBezTo>
                  <a:pt x="499" y="602"/>
                  <a:pt x="497" y="603"/>
                  <a:pt x="495" y="605"/>
                </a:cubicBezTo>
                <a:cubicBezTo>
                  <a:pt x="495" y="606"/>
                  <a:pt x="496" y="608"/>
                  <a:pt x="494" y="610"/>
                </a:cubicBezTo>
                <a:cubicBezTo>
                  <a:pt x="490" y="612"/>
                  <a:pt x="491" y="616"/>
                  <a:pt x="488" y="618"/>
                </a:cubicBezTo>
                <a:close/>
                <a:moveTo>
                  <a:pt x="627" y="617"/>
                </a:moveTo>
                <a:cubicBezTo>
                  <a:pt x="627" y="616"/>
                  <a:pt x="627" y="615"/>
                  <a:pt x="627" y="615"/>
                </a:cubicBezTo>
                <a:cubicBezTo>
                  <a:pt x="627" y="615"/>
                  <a:pt x="627" y="616"/>
                  <a:pt x="627" y="617"/>
                </a:cubicBezTo>
                <a:close/>
                <a:moveTo>
                  <a:pt x="375" y="614"/>
                </a:moveTo>
                <a:cubicBezTo>
                  <a:pt x="374" y="614"/>
                  <a:pt x="376" y="608"/>
                  <a:pt x="376" y="614"/>
                </a:cubicBezTo>
                <a:cubicBezTo>
                  <a:pt x="376" y="614"/>
                  <a:pt x="375" y="614"/>
                  <a:pt x="375" y="614"/>
                </a:cubicBezTo>
                <a:close/>
                <a:moveTo>
                  <a:pt x="383" y="612"/>
                </a:moveTo>
                <a:cubicBezTo>
                  <a:pt x="382" y="610"/>
                  <a:pt x="383" y="607"/>
                  <a:pt x="383" y="611"/>
                </a:cubicBezTo>
                <a:cubicBezTo>
                  <a:pt x="383" y="611"/>
                  <a:pt x="383" y="611"/>
                  <a:pt x="383" y="612"/>
                </a:cubicBezTo>
                <a:close/>
                <a:moveTo>
                  <a:pt x="376" y="611"/>
                </a:moveTo>
                <a:cubicBezTo>
                  <a:pt x="376" y="611"/>
                  <a:pt x="376" y="610"/>
                  <a:pt x="377" y="610"/>
                </a:cubicBezTo>
                <a:cubicBezTo>
                  <a:pt x="377" y="611"/>
                  <a:pt x="377" y="611"/>
                  <a:pt x="376" y="611"/>
                </a:cubicBezTo>
                <a:close/>
                <a:moveTo>
                  <a:pt x="155" y="610"/>
                </a:moveTo>
                <a:cubicBezTo>
                  <a:pt x="154" y="608"/>
                  <a:pt x="156" y="605"/>
                  <a:pt x="156" y="610"/>
                </a:cubicBezTo>
                <a:cubicBezTo>
                  <a:pt x="155" y="610"/>
                  <a:pt x="155" y="610"/>
                  <a:pt x="155" y="610"/>
                </a:cubicBezTo>
                <a:close/>
                <a:moveTo>
                  <a:pt x="375" y="610"/>
                </a:moveTo>
                <a:cubicBezTo>
                  <a:pt x="373" y="604"/>
                  <a:pt x="368" y="610"/>
                  <a:pt x="368" y="606"/>
                </a:cubicBezTo>
                <a:cubicBezTo>
                  <a:pt x="373" y="605"/>
                  <a:pt x="373" y="605"/>
                  <a:pt x="377" y="605"/>
                </a:cubicBezTo>
                <a:cubicBezTo>
                  <a:pt x="376" y="607"/>
                  <a:pt x="377" y="610"/>
                  <a:pt x="375" y="610"/>
                </a:cubicBezTo>
                <a:close/>
                <a:moveTo>
                  <a:pt x="366" y="609"/>
                </a:moveTo>
                <a:cubicBezTo>
                  <a:pt x="362" y="603"/>
                  <a:pt x="360" y="612"/>
                  <a:pt x="357" y="605"/>
                </a:cubicBezTo>
                <a:cubicBezTo>
                  <a:pt x="362" y="598"/>
                  <a:pt x="361" y="603"/>
                  <a:pt x="367" y="606"/>
                </a:cubicBezTo>
                <a:cubicBezTo>
                  <a:pt x="367" y="607"/>
                  <a:pt x="366" y="608"/>
                  <a:pt x="366" y="609"/>
                </a:cubicBezTo>
                <a:close/>
                <a:moveTo>
                  <a:pt x="150" y="602"/>
                </a:moveTo>
                <a:cubicBezTo>
                  <a:pt x="140" y="592"/>
                  <a:pt x="142" y="568"/>
                  <a:pt x="143" y="555"/>
                </a:cubicBezTo>
                <a:cubicBezTo>
                  <a:pt x="146" y="554"/>
                  <a:pt x="146" y="576"/>
                  <a:pt x="145" y="578"/>
                </a:cubicBezTo>
                <a:cubicBezTo>
                  <a:pt x="145" y="584"/>
                  <a:pt x="147" y="589"/>
                  <a:pt x="148" y="595"/>
                </a:cubicBezTo>
                <a:cubicBezTo>
                  <a:pt x="149" y="596"/>
                  <a:pt x="153" y="601"/>
                  <a:pt x="150" y="602"/>
                </a:cubicBezTo>
                <a:close/>
                <a:moveTo>
                  <a:pt x="354" y="600"/>
                </a:moveTo>
                <a:cubicBezTo>
                  <a:pt x="354" y="598"/>
                  <a:pt x="357" y="598"/>
                  <a:pt x="358" y="600"/>
                </a:cubicBezTo>
                <a:cubicBezTo>
                  <a:pt x="354" y="600"/>
                  <a:pt x="354" y="600"/>
                  <a:pt x="354" y="600"/>
                </a:cubicBezTo>
                <a:close/>
                <a:moveTo>
                  <a:pt x="251" y="600"/>
                </a:moveTo>
                <a:cubicBezTo>
                  <a:pt x="251" y="599"/>
                  <a:pt x="251" y="599"/>
                  <a:pt x="251" y="599"/>
                </a:cubicBezTo>
                <a:cubicBezTo>
                  <a:pt x="252" y="600"/>
                  <a:pt x="252" y="599"/>
                  <a:pt x="251" y="600"/>
                </a:cubicBezTo>
                <a:close/>
                <a:moveTo>
                  <a:pt x="477" y="592"/>
                </a:moveTo>
                <a:cubicBezTo>
                  <a:pt x="477" y="591"/>
                  <a:pt x="477" y="590"/>
                  <a:pt x="477" y="590"/>
                </a:cubicBezTo>
                <a:cubicBezTo>
                  <a:pt x="478" y="590"/>
                  <a:pt x="477" y="590"/>
                  <a:pt x="477" y="592"/>
                </a:cubicBezTo>
                <a:close/>
                <a:moveTo>
                  <a:pt x="497" y="591"/>
                </a:moveTo>
                <a:cubicBezTo>
                  <a:pt x="494" y="588"/>
                  <a:pt x="502" y="585"/>
                  <a:pt x="502" y="590"/>
                </a:cubicBezTo>
                <a:cubicBezTo>
                  <a:pt x="501" y="590"/>
                  <a:pt x="499" y="591"/>
                  <a:pt x="497" y="591"/>
                </a:cubicBezTo>
                <a:close/>
                <a:moveTo>
                  <a:pt x="222" y="587"/>
                </a:moveTo>
                <a:cubicBezTo>
                  <a:pt x="222" y="584"/>
                  <a:pt x="220" y="584"/>
                  <a:pt x="219" y="584"/>
                </a:cubicBezTo>
                <a:cubicBezTo>
                  <a:pt x="215" y="579"/>
                  <a:pt x="208" y="572"/>
                  <a:pt x="208" y="565"/>
                </a:cubicBezTo>
                <a:cubicBezTo>
                  <a:pt x="210" y="564"/>
                  <a:pt x="208" y="560"/>
                  <a:pt x="207" y="565"/>
                </a:cubicBezTo>
                <a:cubicBezTo>
                  <a:pt x="201" y="565"/>
                  <a:pt x="204" y="567"/>
                  <a:pt x="199" y="567"/>
                </a:cubicBezTo>
                <a:cubicBezTo>
                  <a:pt x="197" y="564"/>
                  <a:pt x="197" y="567"/>
                  <a:pt x="195" y="567"/>
                </a:cubicBezTo>
                <a:cubicBezTo>
                  <a:pt x="195" y="561"/>
                  <a:pt x="198" y="549"/>
                  <a:pt x="205" y="549"/>
                </a:cubicBezTo>
                <a:cubicBezTo>
                  <a:pt x="205" y="554"/>
                  <a:pt x="208" y="551"/>
                  <a:pt x="213" y="553"/>
                </a:cubicBezTo>
                <a:cubicBezTo>
                  <a:pt x="215" y="552"/>
                  <a:pt x="219" y="546"/>
                  <a:pt x="219" y="554"/>
                </a:cubicBezTo>
                <a:cubicBezTo>
                  <a:pt x="219" y="554"/>
                  <a:pt x="219" y="555"/>
                  <a:pt x="218" y="555"/>
                </a:cubicBezTo>
                <a:cubicBezTo>
                  <a:pt x="226" y="560"/>
                  <a:pt x="238" y="549"/>
                  <a:pt x="239" y="565"/>
                </a:cubicBezTo>
                <a:cubicBezTo>
                  <a:pt x="238" y="565"/>
                  <a:pt x="236" y="567"/>
                  <a:pt x="236" y="568"/>
                </a:cubicBezTo>
                <a:cubicBezTo>
                  <a:pt x="240" y="572"/>
                  <a:pt x="229" y="590"/>
                  <a:pt x="227" y="586"/>
                </a:cubicBezTo>
                <a:cubicBezTo>
                  <a:pt x="224" y="586"/>
                  <a:pt x="223" y="586"/>
                  <a:pt x="222" y="587"/>
                </a:cubicBezTo>
                <a:close/>
                <a:moveTo>
                  <a:pt x="262" y="587"/>
                </a:moveTo>
                <a:cubicBezTo>
                  <a:pt x="261" y="584"/>
                  <a:pt x="263" y="584"/>
                  <a:pt x="263" y="586"/>
                </a:cubicBezTo>
                <a:cubicBezTo>
                  <a:pt x="263" y="586"/>
                  <a:pt x="262" y="586"/>
                  <a:pt x="262" y="587"/>
                </a:cubicBezTo>
                <a:close/>
                <a:moveTo>
                  <a:pt x="499" y="586"/>
                </a:moveTo>
                <a:cubicBezTo>
                  <a:pt x="496" y="584"/>
                  <a:pt x="501" y="584"/>
                  <a:pt x="503" y="583"/>
                </a:cubicBezTo>
                <a:cubicBezTo>
                  <a:pt x="503" y="587"/>
                  <a:pt x="503" y="586"/>
                  <a:pt x="499" y="586"/>
                </a:cubicBezTo>
                <a:close/>
                <a:moveTo>
                  <a:pt x="255" y="580"/>
                </a:moveTo>
                <a:cubicBezTo>
                  <a:pt x="253" y="578"/>
                  <a:pt x="255" y="577"/>
                  <a:pt x="258" y="579"/>
                </a:cubicBezTo>
                <a:cubicBezTo>
                  <a:pt x="257" y="579"/>
                  <a:pt x="256" y="580"/>
                  <a:pt x="255" y="580"/>
                </a:cubicBezTo>
                <a:close/>
                <a:moveTo>
                  <a:pt x="432" y="576"/>
                </a:moveTo>
                <a:cubicBezTo>
                  <a:pt x="432" y="574"/>
                  <a:pt x="431" y="572"/>
                  <a:pt x="433" y="572"/>
                </a:cubicBezTo>
                <a:cubicBezTo>
                  <a:pt x="434" y="574"/>
                  <a:pt x="434" y="575"/>
                  <a:pt x="432" y="576"/>
                </a:cubicBezTo>
                <a:close/>
                <a:moveTo>
                  <a:pt x="346" y="575"/>
                </a:moveTo>
                <a:cubicBezTo>
                  <a:pt x="344" y="573"/>
                  <a:pt x="347" y="573"/>
                  <a:pt x="349" y="574"/>
                </a:cubicBezTo>
                <a:cubicBezTo>
                  <a:pt x="348" y="574"/>
                  <a:pt x="347" y="575"/>
                  <a:pt x="346" y="575"/>
                </a:cubicBezTo>
                <a:close/>
                <a:moveTo>
                  <a:pt x="166" y="575"/>
                </a:moveTo>
                <a:cubicBezTo>
                  <a:pt x="166" y="573"/>
                  <a:pt x="167" y="572"/>
                  <a:pt x="167" y="574"/>
                </a:cubicBezTo>
                <a:cubicBezTo>
                  <a:pt x="167" y="574"/>
                  <a:pt x="166" y="574"/>
                  <a:pt x="166" y="575"/>
                </a:cubicBezTo>
                <a:close/>
                <a:moveTo>
                  <a:pt x="197" y="575"/>
                </a:moveTo>
                <a:cubicBezTo>
                  <a:pt x="196" y="573"/>
                  <a:pt x="197" y="573"/>
                  <a:pt x="195" y="573"/>
                </a:cubicBezTo>
                <a:cubicBezTo>
                  <a:pt x="195" y="567"/>
                  <a:pt x="204" y="568"/>
                  <a:pt x="197" y="575"/>
                </a:cubicBezTo>
                <a:close/>
                <a:moveTo>
                  <a:pt x="427" y="575"/>
                </a:moveTo>
                <a:cubicBezTo>
                  <a:pt x="425" y="574"/>
                  <a:pt x="428" y="568"/>
                  <a:pt x="428" y="574"/>
                </a:cubicBezTo>
                <a:cubicBezTo>
                  <a:pt x="428" y="574"/>
                  <a:pt x="427" y="574"/>
                  <a:pt x="427" y="575"/>
                </a:cubicBezTo>
                <a:close/>
                <a:moveTo>
                  <a:pt x="506" y="574"/>
                </a:moveTo>
                <a:cubicBezTo>
                  <a:pt x="505" y="572"/>
                  <a:pt x="505" y="571"/>
                  <a:pt x="505" y="570"/>
                </a:cubicBezTo>
                <a:cubicBezTo>
                  <a:pt x="508" y="570"/>
                  <a:pt x="508" y="574"/>
                  <a:pt x="506" y="574"/>
                </a:cubicBezTo>
                <a:close/>
                <a:moveTo>
                  <a:pt x="420" y="569"/>
                </a:moveTo>
                <a:cubicBezTo>
                  <a:pt x="420" y="567"/>
                  <a:pt x="422" y="565"/>
                  <a:pt x="423" y="563"/>
                </a:cubicBezTo>
                <a:cubicBezTo>
                  <a:pt x="423" y="565"/>
                  <a:pt x="422" y="569"/>
                  <a:pt x="420" y="569"/>
                </a:cubicBezTo>
                <a:close/>
                <a:moveTo>
                  <a:pt x="340" y="568"/>
                </a:moveTo>
                <a:cubicBezTo>
                  <a:pt x="340" y="566"/>
                  <a:pt x="340" y="567"/>
                  <a:pt x="341" y="567"/>
                </a:cubicBezTo>
                <a:cubicBezTo>
                  <a:pt x="342" y="569"/>
                  <a:pt x="341" y="568"/>
                  <a:pt x="340" y="568"/>
                </a:cubicBezTo>
                <a:close/>
                <a:moveTo>
                  <a:pt x="440" y="568"/>
                </a:moveTo>
                <a:cubicBezTo>
                  <a:pt x="438" y="566"/>
                  <a:pt x="438" y="565"/>
                  <a:pt x="440" y="565"/>
                </a:cubicBezTo>
                <a:cubicBezTo>
                  <a:pt x="442" y="566"/>
                  <a:pt x="441" y="567"/>
                  <a:pt x="440" y="568"/>
                </a:cubicBezTo>
                <a:close/>
                <a:moveTo>
                  <a:pt x="450" y="565"/>
                </a:moveTo>
                <a:cubicBezTo>
                  <a:pt x="443" y="564"/>
                  <a:pt x="449" y="562"/>
                  <a:pt x="450" y="561"/>
                </a:cubicBezTo>
                <a:cubicBezTo>
                  <a:pt x="450" y="563"/>
                  <a:pt x="452" y="564"/>
                  <a:pt x="450" y="565"/>
                </a:cubicBezTo>
                <a:close/>
                <a:moveTo>
                  <a:pt x="150" y="563"/>
                </a:moveTo>
                <a:cubicBezTo>
                  <a:pt x="146" y="560"/>
                  <a:pt x="148" y="547"/>
                  <a:pt x="146" y="542"/>
                </a:cubicBezTo>
                <a:cubicBezTo>
                  <a:pt x="144" y="541"/>
                  <a:pt x="136" y="531"/>
                  <a:pt x="135" y="529"/>
                </a:cubicBezTo>
                <a:cubicBezTo>
                  <a:pt x="130" y="526"/>
                  <a:pt x="130" y="521"/>
                  <a:pt x="130" y="516"/>
                </a:cubicBezTo>
                <a:cubicBezTo>
                  <a:pt x="121" y="514"/>
                  <a:pt x="123" y="511"/>
                  <a:pt x="121" y="502"/>
                </a:cubicBezTo>
                <a:cubicBezTo>
                  <a:pt x="118" y="499"/>
                  <a:pt x="123" y="494"/>
                  <a:pt x="121" y="488"/>
                </a:cubicBezTo>
                <a:cubicBezTo>
                  <a:pt x="121" y="479"/>
                  <a:pt x="134" y="474"/>
                  <a:pt x="137" y="467"/>
                </a:cubicBezTo>
                <a:cubicBezTo>
                  <a:pt x="138" y="454"/>
                  <a:pt x="142" y="461"/>
                  <a:pt x="145" y="455"/>
                </a:cubicBezTo>
                <a:cubicBezTo>
                  <a:pt x="148" y="455"/>
                  <a:pt x="156" y="455"/>
                  <a:pt x="156" y="460"/>
                </a:cubicBezTo>
                <a:cubicBezTo>
                  <a:pt x="151" y="463"/>
                  <a:pt x="153" y="463"/>
                  <a:pt x="156" y="467"/>
                </a:cubicBezTo>
                <a:cubicBezTo>
                  <a:pt x="156" y="468"/>
                  <a:pt x="155" y="468"/>
                  <a:pt x="156" y="470"/>
                </a:cubicBezTo>
                <a:cubicBezTo>
                  <a:pt x="167" y="470"/>
                  <a:pt x="161" y="485"/>
                  <a:pt x="167" y="491"/>
                </a:cubicBezTo>
                <a:cubicBezTo>
                  <a:pt x="171" y="485"/>
                  <a:pt x="177" y="491"/>
                  <a:pt x="178" y="496"/>
                </a:cubicBezTo>
                <a:cubicBezTo>
                  <a:pt x="180" y="497"/>
                  <a:pt x="182" y="495"/>
                  <a:pt x="179" y="493"/>
                </a:cubicBezTo>
                <a:cubicBezTo>
                  <a:pt x="183" y="492"/>
                  <a:pt x="183" y="491"/>
                  <a:pt x="185" y="488"/>
                </a:cubicBezTo>
                <a:cubicBezTo>
                  <a:pt x="188" y="489"/>
                  <a:pt x="192" y="503"/>
                  <a:pt x="194" y="506"/>
                </a:cubicBezTo>
                <a:cubicBezTo>
                  <a:pt x="202" y="508"/>
                  <a:pt x="188" y="506"/>
                  <a:pt x="188" y="512"/>
                </a:cubicBezTo>
                <a:cubicBezTo>
                  <a:pt x="191" y="514"/>
                  <a:pt x="195" y="511"/>
                  <a:pt x="198" y="513"/>
                </a:cubicBezTo>
                <a:cubicBezTo>
                  <a:pt x="196" y="523"/>
                  <a:pt x="200" y="514"/>
                  <a:pt x="201" y="513"/>
                </a:cubicBezTo>
                <a:cubicBezTo>
                  <a:pt x="202" y="523"/>
                  <a:pt x="202" y="518"/>
                  <a:pt x="195" y="518"/>
                </a:cubicBezTo>
                <a:cubicBezTo>
                  <a:pt x="194" y="513"/>
                  <a:pt x="194" y="515"/>
                  <a:pt x="191" y="516"/>
                </a:cubicBezTo>
                <a:cubicBezTo>
                  <a:pt x="188" y="515"/>
                  <a:pt x="181" y="514"/>
                  <a:pt x="184" y="510"/>
                </a:cubicBezTo>
                <a:cubicBezTo>
                  <a:pt x="184" y="507"/>
                  <a:pt x="181" y="505"/>
                  <a:pt x="178" y="505"/>
                </a:cubicBezTo>
                <a:cubicBezTo>
                  <a:pt x="178" y="509"/>
                  <a:pt x="176" y="512"/>
                  <a:pt x="177" y="517"/>
                </a:cubicBezTo>
                <a:cubicBezTo>
                  <a:pt x="170" y="518"/>
                  <a:pt x="177" y="523"/>
                  <a:pt x="174" y="527"/>
                </a:cubicBezTo>
                <a:cubicBezTo>
                  <a:pt x="174" y="529"/>
                  <a:pt x="175" y="531"/>
                  <a:pt x="177" y="534"/>
                </a:cubicBezTo>
                <a:cubicBezTo>
                  <a:pt x="177" y="540"/>
                  <a:pt x="176" y="550"/>
                  <a:pt x="174" y="556"/>
                </a:cubicBezTo>
                <a:cubicBezTo>
                  <a:pt x="174" y="559"/>
                  <a:pt x="172" y="567"/>
                  <a:pt x="170" y="560"/>
                </a:cubicBezTo>
                <a:cubicBezTo>
                  <a:pt x="167" y="559"/>
                  <a:pt x="164" y="559"/>
                  <a:pt x="163" y="559"/>
                </a:cubicBezTo>
                <a:cubicBezTo>
                  <a:pt x="159" y="550"/>
                  <a:pt x="153" y="560"/>
                  <a:pt x="150" y="563"/>
                </a:cubicBezTo>
                <a:close/>
                <a:moveTo>
                  <a:pt x="399" y="562"/>
                </a:moveTo>
                <a:cubicBezTo>
                  <a:pt x="395" y="554"/>
                  <a:pt x="402" y="554"/>
                  <a:pt x="401" y="561"/>
                </a:cubicBezTo>
                <a:cubicBezTo>
                  <a:pt x="400" y="561"/>
                  <a:pt x="399" y="562"/>
                  <a:pt x="399" y="562"/>
                </a:cubicBezTo>
                <a:close/>
                <a:moveTo>
                  <a:pt x="512" y="558"/>
                </a:moveTo>
                <a:cubicBezTo>
                  <a:pt x="512" y="558"/>
                  <a:pt x="512" y="557"/>
                  <a:pt x="512" y="556"/>
                </a:cubicBezTo>
                <a:cubicBezTo>
                  <a:pt x="513" y="556"/>
                  <a:pt x="513" y="558"/>
                  <a:pt x="512" y="558"/>
                </a:cubicBezTo>
                <a:close/>
                <a:moveTo>
                  <a:pt x="357" y="556"/>
                </a:moveTo>
                <a:cubicBezTo>
                  <a:pt x="352" y="553"/>
                  <a:pt x="361" y="550"/>
                  <a:pt x="361" y="555"/>
                </a:cubicBezTo>
                <a:cubicBezTo>
                  <a:pt x="360" y="555"/>
                  <a:pt x="359" y="556"/>
                  <a:pt x="357" y="556"/>
                </a:cubicBezTo>
                <a:close/>
                <a:moveTo>
                  <a:pt x="498" y="554"/>
                </a:moveTo>
                <a:cubicBezTo>
                  <a:pt x="496" y="553"/>
                  <a:pt x="497" y="553"/>
                  <a:pt x="498" y="553"/>
                </a:cubicBezTo>
                <a:cubicBezTo>
                  <a:pt x="498" y="554"/>
                  <a:pt x="499" y="554"/>
                  <a:pt x="498" y="554"/>
                </a:cubicBezTo>
                <a:close/>
                <a:moveTo>
                  <a:pt x="319" y="553"/>
                </a:moveTo>
                <a:cubicBezTo>
                  <a:pt x="318" y="551"/>
                  <a:pt x="319" y="551"/>
                  <a:pt x="321" y="551"/>
                </a:cubicBezTo>
                <a:cubicBezTo>
                  <a:pt x="321" y="553"/>
                  <a:pt x="321" y="552"/>
                  <a:pt x="319" y="553"/>
                </a:cubicBezTo>
                <a:close/>
                <a:moveTo>
                  <a:pt x="482" y="551"/>
                </a:moveTo>
                <a:cubicBezTo>
                  <a:pt x="481" y="548"/>
                  <a:pt x="482" y="548"/>
                  <a:pt x="483" y="551"/>
                </a:cubicBezTo>
                <a:cubicBezTo>
                  <a:pt x="482" y="551"/>
                  <a:pt x="482" y="551"/>
                  <a:pt x="482" y="551"/>
                </a:cubicBezTo>
                <a:close/>
                <a:moveTo>
                  <a:pt x="407" y="550"/>
                </a:moveTo>
                <a:cubicBezTo>
                  <a:pt x="406" y="548"/>
                  <a:pt x="404" y="550"/>
                  <a:pt x="406" y="547"/>
                </a:cubicBezTo>
                <a:cubicBezTo>
                  <a:pt x="407" y="548"/>
                  <a:pt x="409" y="549"/>
                  <a:pt x="407" y="550"/>
                </a:cubicBezTo>
                <a:close/>
                <a:moveTo>
                  <a:pt x="142" y="550"/>
                </a:moveTo>
                <a:cubicBezTo>
                  <a:pt x="142" y="546"/>
                  <a:pt x="143" y="546"/>
                  <a:pt x="143" y="550"/>
                </a:cubicBezTo>
                <a:cubicBezTo>
                  <a:pt x="142" y="550"/>
                  <a:pt x="142" y="550"/>
                  <a:pt x="142" y="550"/>
                </a:cubicBezTo>
                <a:close/>
                <a:moveTo>
                  <a:pt x="361" y="549"/>
                </a:moveTo>
                <a:cubicBezTo>
                  <a:pt x="361" y="549"/>
                  <a:pt x="361" y="549"/>
                  <a:pt x="361" y="548"/>
                </a:cubicBezTo>
                <a:cubicBezTo>
                  <a:pt x="362" y="549"/>
                  <a:pt x="361" y="549"/>
                  <a:pt x="361" y="549"/>
                </a:cubicBezTo>
                <a:close/>
                <a:moveTo>
                  <a:pt x="356" y="546"/>
                </a:moveTo>
                <a:cubicBezTo>
                  <a:pt x="356" y="544"/>
                  <a:pt x="356" y="543"/>
                  <a:pt x="356" y="542"/>
                </a:cubicBezTo>
                <a:cubicBezTo>
                  <a:pt x="357" y="542"/>
                  <a:pt x="356" y="546"/>
                  <a:pt x="356" y="546"/>
                </a:cubicBezTo>
                <a:close/>
                <a:moveTo>
                  <a:pt x="359" y="544"/>
                </a:moveTo>
                <a:cubicBezTo>
                  <a:pt x="359" y="543"/>
                  <a:pt x="359" y="543"/>
                  <a:pt x="360" y="544"/>
                </a:cubicBezTo>
                <a:cubicBezTo>
                  <a:pt x="360" y="544"/>
                  <a:pt x="359" y="544"/>
                  <a:pt x="359" y="544"/>
                </a:cubicBezTo>
                <a:close/>
                <a:moveTo>
                  <a:pt x="367" y="534"/>
                </a:moveTo>
                <a:cubicBezTo>
                  <a:pt x="365" y="532"/>
                  <a:pt x="368" y="532"/>
                  <a:pt x="368" y="533"/>
                </a:cubicBezTo>
                <a:cubicBezTo>
                  <a:pt x="368" y="533"/>
                  <a:pt x="367" y="533"/>
                  <a:pt x="367" y="534"/>
                </a:cubicBezTo>
                <a:close/>
                <a:moveTo>
                  <a:pt x="496" y="532"/>
                </a:moveTo>
                <a:cubicBezTo>
                  <a:pt x="495" y="528"/>
                  <a:pt x="491" y="521"/>
                  <a:pt x="498" y="523"/>
                </a:cubicBezTo>
                <a:cubicBezTo>
                  <a:pt x="500" y="528"/>
                  <a:pt x="498" y="528"/>
                  <a:pt x="496" y="532"/>
                </a:cubicBezTo>
                <a:close/>
                <a:moveTo>
                  <a:pt x="780" y="530"/>
                </a:moveTo>
                <a:cubicBezTo>
                  <a:pt x="780" y="529"/>
                  <a:pt x="780" y="529"/>
                  <a:pt x="780" y="529"/>
                </a:cubicBezTo>
                <a:cubicBezTo>
                  <a:pt x="780" y="529"/>
                  <a:pt x="781" y="529"/>
                  <a:pt x="780" y="530"/>
                </a:cubicBezTo>
                <a:close/>
                <a:moveTo>
                  <a:pt x="364" y="519"/>
                </a:moveTo>
                <a:cubicBezTo>
                  <a:pt x="363" y="513"/>
                  <a:pt x="371" y="517"/>
                  <a:pt x="364" y="512"/>
                </a:cubicBezTo>
                <a:cubicBezTo>
                  <a:pt x="364" y="509"/>
                  <a:pt x="372" y="506"/>
                  <a:pt x="374" y="506"/>
                </a:cubicBezTo>
                <a:cubicBezTo>
                  <a:pt x="374" y="510"/>
                  <a:pt x="374" y="513"/>
                  <a:pt x="370" y="515"/>
                </a:cubicBezTo>
                <a:cubicBezTo>
                  <a:pt x="374" y="520"/>
                  <a:pt x="367" y="519"/>
                  <a:pt x="364" y="519"/>
                </a:cubicBezTo>
                <a:close/>
                <a:moveTo>
                  <a:pt x="721" y="515"/>
                </a:moveTo>
                <a:cubicBezTo>
                  <a:pt x="721" y="513"/>
                  <a:pt x="721" y="513"/>
                  <a:pt x="722" y="515"/>
                </a:cubicBezTo>
                <a:cubicBezTo>
                  <a:pt x="722" y="515"/>
                  <a:pt x="721" y="515"/>
                  <a:pt x="721" y="515"/>
                </a:cubicBezTo>
                <a:close/>
                <a:moveTo>
                  <a:pt x="758" y="515"/>
                </a:moveTo>
                <a:cubicBezTo>
                  <a:pt x="756" y="514"/>
                  <a:pt x="759" y="515"/>
                  <a:pt x="759" y="515"/>
                </a:cubicBezTo>
                <a:cubicBezTo>
                  <a:pt x="759" y="515"/>
                  <a:pt x="758" y="515"/>
                  <a:pt x="758" y="515"/>
                </a:cubicBezTo>
                <a:close/>
                <a:moveTo>
                  <a:pt x="181" y="512"/>
                </a:moveTo>
                <a:cubicBezTo>
                  <a:pt x="180" y="510"/>
                  <a:pt x="180" y="510"/>
                  <a:pt x="180" y="510"/>
                </a:cubicBezTo>
                <a:cubicBezTo>
                  <a:pt x="181" y="510"/>
                  <a:pt x="182" y="512"/>
                  <a:pt x="181" y="512"/>
                </a:cubicBezTo>
                <a:close/>
                <a:moveTo>
                  <a:pt x="206" y="507"/>
                </a:moveTo>
                <a:cubicBezTo>
                  <a:pt x="205" y="506"/>
                  <a:pt x="203" y="505"/>
                  <a:pt x="202" y="504"/>
                </a:cubicBezTo>
                <a:cubicBezTo>
                  <a:pt x="202" y="500"/>
                  <a:pt x="212" y="505"/>
                  <a:pt x="206" y="507"/>
                </a:cubicBezTo>
                <a:close/>
                <a:moveTo>
                  <a:pt x="739" y="507"/>
                </a:moveTo>
                <a:cubicBezTo>
                  <a:pt x="739" y="507"/>
                  <a:pt x="742" y="507"/>
                  <a:pt x="742" y="507"/>
                </a:cubicBezTo>
                <a:cubicBezTo>
                  <a:pt x="739" y="507"/>
                  <a:pt x="739" y="507"/>
                  <a:pt x="739" y="507"/>
                </a:cubicBezTo>
                <a:close/>
                <a:moveTo>
                  <a:pt x="134" y="490"/>
                </a:moveTo>
                <a:cubicBezTo>
                  <a:pt x="133" y="490"/>
                  <a:pt x="131" y="484"/>
                  <a:pt x="131" y="483"/>
                </a:cubicBezTo>
                <a:cubicBezTo>
                  <a:pt x="135" y="481"/>
                  <a:pt x="135" y="479"/>
                  <a:pt x="131" y="479"/>
                </a:cubicBezTo>
                <a:cubicBezTo>
                  <a:pt x="131" y="467"/>
                  <a:pt x="149" y="488"/>
                  <a:pt x="134" y="490"/>
                </a:cubicBezTo>
                <a:close/>
                <a:moveTo>
                  <a:pt x="686" y="476"/>
                </a:moveTo>
                <a:cubicBezTo>
                  <a:pt x="684" y="474"/>
                  <a:pt x="686" y="473"/>
                  <a:pt x="688" y="473"/>
                </a:cubicBezTo>
                <a:cubicBezTo>
                  <a:pt x="687" y="476"/>
                  <a:pt x="688" y="475"/>
                  <a:pt x="686" y="476"/>
                </a:cubicBezTo>
                <a:close/>
                <a:moveTo>
                  <a:pt x="445" y="467"/>
                </a:moveTo>
                <a:cubicBezTo>
                  <a:pt x="445" y="465"/>
                  <a:pt x="445" y="465"/>
                  <a:pt x="446" y="465"/>
                </a:cubicBezTo>
                <a:cubicBezTo>
                  <a:pt x="446" y="467"/>
                  <a:pt x="446" y="466"/>
                  <a:pt x="445" y="467"/>
                </a:cubicBezTo>
                <a:close/>
                <a:moveTo>
                  <a:pt x="644" y="463"/>
                </a:moveTo>
                <a:cubicBezTo>
                  <a:pt x="644" y="461"/>
                  <a:pt x="644" y="461"/>
                  <a:pt x="646" y="461"/>
                </a:cubicBezTo>
                <a:cubicBezTo>
                  <a:pt x="646" y="462"/>
                  <a:pt x="645" y="463"/>
                  <a:pt x="644" y="463"/>
                </a:cubicBezTo>
                <a:close/>
                <a:moveTo>
                  <a:pt x="635" y="461"/>
                </a:moveTo>
                <a:cubicBezTo>
                  <a:pt x="635" y="460"/>
                  <a:pt x="635" y="460"/>
                  <a:pt x="635" y="460"/>
                </a:cubicBezTo>
                <a:cubicBezTo>
                  <a:pt x="636" y="460"/>
                  <a:pt x="635" y="461"/>
                  <a:pt x="635" y="461"/>
                </a:cubicBezTo>
                <a:close/>
                <a:moveTo>
                  <a:pt x="434" y="460"/>
                </a:moveTo>
                <a:cubicBezTo>
                  <a:pt x="434" y="459"/>
                  <a:pt x="436" y="458"/>
                  <a:pt x="436" y="460"/>
                </a:cubicBezTo>
                <a:cubicBezTo>
                  <a:pt x="434" y="460"/>
                  <a:pt x="434" y="460"/>
                  <a:pt x="434" y="460"/>
                </a:cubicBezTo>
                <a:close/>
                <a:moveTo>
                  <a:pt x="200" y="455"/>
                </a:moveTo>
                <a:cubicBezTo>
                  <a:pt x="196" y="452"/>
                  <a:pt x="198" y="451"/>
                  <a:pt x="198" y="447"/>
                </a:cubicBezTo>
                <a:cubicBezTo>
                  <a:pt x="203" y="442"/>
                  <a:pt x="200" y="454"/>
                  <a:pt x="200" y="455"/>
                </a:cubicBezTo>
                <a:close/>
                <a:moveTo>
                  <a:pt x="128" y="449"/>
                </a:moveTo>
                <a:cubicBezTo>
                  <a:pt x="125" y="448"/>
                  <a:pt x="131" y="444"/>
                  <a:pt x="134" y="448"/>
                </a:cubicBezTo>
                <a:cubicBezTo>
                  <a:pt x="132" y="449"/>
                  <a:pt x="130" y="449"/>
                  <a:pt x="128" y="449"/>
                </a:cubicBezTo>
                <a:close/>
                <a:moveTo>
                  <a:pt x="128" y="442"/>
                </a:moveTo>
                <a:cubicBezTo>
                  <a:pt x="128" y="440"/>
                  <a:pt x="128" y="440"/>
                  <a:pt x="130" y="440"/>
                </a:cubicBezTo>
                <a:cubicBezTo>
                  <a:pt x="130" y="442"/>
                  <a:pt x="130" y="442"/>
                  <a:pt x="128" y="442"/>
                </a:cubicBezTo>
                <a:close/>
                <a:moveTo>
                  <a:pt x="430" y="442"/>
                </a:moveTo>
                <a:cubicBezTo>
                  <a:pt x="426" y="440"/>
                  <a:pt x="426" y="441"/>
                  <a:pt x="423" y="441"/>
                </a:cubicBezTo>
                <a:cubicBezTo>
                  <a:pt x="420" y="439"/>
                  <a:pt x="394" y="435"/>
                  <a:pt x="413" y="428"/>
                </a:cubicBezTo>
                <a:cubicBezTo>
                  <a:pt x="415" y="426"/>
                  <a:pt x="415" y="425"/>
                  <a:pt x="418" y="427"/>
                </a:cubicBezTo>
                <a:cubicBezTo>
                  <a:pt x="421" y="431"/>
                  <a:pt x="452" y="415"/>
                  <a:pt x="455" y="420"/>
                </a:cubicBezTo>
                <a:cubicBezTo>
                  <a:pt x="462" y="419"/>
                  <a:pt x="451" y="416"/>
                  <a:pt x="460" y="416"/>
                </a:cubicBezTo>
                <a:cubicBezTo>
                  <a:pt x="462" y="414"/>
                  <a:pt x="460" y="410"/>
                  <a:pt x="466" y="413"/>
                </a:cubicBezTo>
                <a:cubicBezTo>
                  <a:pt x="463" y="418"/>
                  <a:pt x="460" y="420"/>
                  <a:pt x="466" y="420"/>
                </a:cubicBezTo>
                <a:cubicBezTo>
                  <a:pt x="471" y="415"/>
                  <a:pt x="466" y="429"/>
                  <a:pt x="460" y="424"/>
                </a:cubicBezTo>
                <a:cubicBezTo>
                  <a:pt x="457" y="426"/>
                  <a:pt x="456" y="428"/>
                  <a:pt x="453" y="429"/>
                </a:cubicBezTo>
                <a:cubicBezTo>
                  <a:pt x="450" y="432"/>
                  <a:pt x="445" y="435"/>
                  <a:pt x="440" y="436"/>
                </a:cubicBezTo>
                <a:cubicBezTo>
                  <a:pt x="437" y="439"/>
                  <a:pt x="434" y="441"/>
                  <a:pt x="430" y="442"/>
                </a:cubicBezTo>
                <a:close/>
                <a:moveTo>
                  <a:pt x="211" y="439"/>
                </a:moveTo>
                <a:cubicBezTo>
                  <a:pt x="209" y="438"/>
                  <a:pt x="213" y="435"/>
                  <a:pt x="212" y="431"/>
                </a:cubicBezTo>
                <a:cubicBezTo>
                  <a:pt x="212" y="423"/>
                  <a:pt x="219" y="426"/>
                  <a:pt x="215" y="429"/>
                </a:cubicBezTo>
                <a:cubicBezTo>
                  <a:pt x="215" y="432"/>
                  <a:pt x="216" y="438"/>
                  <a:pt x="211" y="439"/>
                </a:cubicBezTo>
                <a:close/>
                <a:moveTo>
                  <a:pt x="296" y="438"/>
                </a:moveTo>
                <a:cubicBezTo>
                  <a:pt x="296" y="435"/>
                  <a:pt x="298" y="435"/>
                  <a:pt x="298" y="438"/>
                </a:cubicBezTo>
                <a:cubicBezTo>
                  <a:pt x="296" y="438"/>
                  <a:pt x="296" y="438"/>
                  <a:pt x="296" y="438"/>
                </a:cubicBezTo>
                <a:close/>
                <a:moveTo>
                  <a:pt x="101" y="438"/>
                </a:moveTo>
                <a:cubicBezTo>
                  <a:pt x="99" y="436"/>
                  <a:pt x="104" y="435"/>
                  <a:pt x="104" y="437"/>
                </a:cubicBezTo>
                <a:cubicBezTo>
                  <a:pt x="103" y="437"/>
                  <a:pt x="102" y="438"/>
                  <a:pt x="101" y="438"/>
                </a:cubicBezTo>
                <a:close/>
                <a:moveTo>
                  <a:pt x="129" y="431"/>
                </a:moveTo>
                <a:cubicBezTo>
                  <a:pt x="125" y="430"/>
                  <a:pt x="121" y="429"/>
                  <a:pt x="118" y="429"/>
                </a:cubicBezTo>
                <a:cubicBezTo>
                  <a:pt x="109" y="431"/>
                  <a:pt x="121" y="420"/>
                  <a:pt x="124" y="420"/>
                </a:cubicBezTo>
                <a:cubicBezTo>
                  <a:pt x="126" y="427"/>
                  <a:pt x="126" y="418"/>
                  <a:pt x="133" y="421"/>
                </a:cubicBezTo>
                <a:cubicBezTo>
                  <a:pt x="137" y="424"/>
                  <a:pt x="136" y="420"/>
                  <a:pt x="138" y="421"/>
                </a:cubicBezTo>
                <a:cubicBezTo>
                  <a:pt x="137" y="425"/>
                  <a:pt x="135" y="423"/>
                  <a:pt x="137" y="428"/>
                </a:cubicBezTo>
                <a:cubicBezTo>
                  <a:pt x="134" y="429"/>
                  <a:pt x="132" y="430"/>
                  <a:pt x="129" y="431"/>
                </a:cubicBezTo>
                <a:close/>
                <a:moveTo>
                  <a:pt x="203" y="429"/>
                </a:moveTo>
                <a:cubicBezTo>
                  <a:pt x="199" y="424"/>
                  <a:pt x="200" y="415"/>
                  <a:pt x="205" y="413"/>
                </a:cubicBezTo>
                <a:cubicBezTo>
                  <a:pt x="206" y="417"/>
                  <a:pt x="206" y="424"/>
                  <a:pt x="203" y="429"/>
                </a:cubicBezTo>
                <a:close/>
                <a:moveTo>
                  <a:pt x="140" y="427"/>
                </a:moveTo>
                <a:cubicBezTo>
                  <a:pt x="140" y="425"/>
                  <a:pt x="140" y="424"/>
                  <a:pt x="142" y="426"/>
                </a:cubicBezTo>
                <a:cubicBezTo>
                  <a:pt x="142" y="427"/>
                  <a:pt x="140" y="427"/>
                  <a:pt x="140" y="427"/>
                </a:cubicBezTo>
                <a:close/>
                <a:moveTo>
                  <a:pt x="212" y="424"/>
                </a:moveTo>
                <a:cubicBezTo>
                  <a:pt x="209" y="420"/>
                  <a:pt x="212" y="415"/>
                  <a:pt x="213" y="424"/>
                </a:cubicBezTo>
                <a:cubicBezTo>
                  <a:pt x="213" y="424"/>
                  <a:pt x="213" y="424"/>
                  <a:pt x="212" y="424"/>
                </a:cubicBezTo>
                <a:close/>
                <a:moveTo>
                  <a:pt x="695" y="423"/>
                </a:moveTo>
                <a:cubicBezTo>
                  <a:pt x="690" y="422"/>
                  <a:pt x="692" y="422"/>
                  <a:pt x="696" y="423"/>
                </a:cubicBezTo>
                <a:cubicBezTo>
                  <a:pt x="696" y="423"/>
                  <a:pt x="696" y="423"/>
                  <a:pt x="695" y="423"/>
                </a:cubicBezTo>
                <a:close/>
                <a:moveTo>
                  <a:pt x="459" y="422"/>
                </a:moveTo>
                <a:cubicBezTo>
                  <a:pt x="459" y="421"/>
                  <a:pt x="458" y="420"/>
                  <a:pt x="461" y="421"/>
                </a:cubicBezTo>
                <a:cubicBezTo>
                  <a:pt x="461" y="421"/>
                  <a:pt x="460" y="422"/>
                  <a:pt x="459" y="422"/>
                </a:cubicBezTo>
                <a:close/>
                <a:moveTo>
                  <a:pt x="300" y="419"/>
                </a:moveTo>
                <a:cubicBezTo>
                  <a:pt x="294" y="417"/>
                  <a:pt x="303" y="411"/>
                  <a:pt x="302" y="419"/>
                </a:cubicBezTo>
                <a:cubicBezTo>
                  <a:pt x="300" y="419"/>
                  <a:pt x="300" y="419"/>
                  <a:pt x="300" y="419"/>
                </a:cubicBezTo>
                <a:close/>
                <a:moveTo>
                  <a:pt x="471" y="418"/>
                </a:moveTo>
                <a:cubicBezTo>
                  <a:pt x="471" y="418"/>
                  <a:pt x="470" y="418"/>
                  <a:pt x="469" y="418"/>
                </a:cubicBezTo>
                <a:cubicBezTo>
                  <a:pt x="478" y="412"/>
                  <a:pt x="460" y="412"/>
                  <a:pt x="471" y="410"/>
                </a:cubicBezTo>
                <a:cubicBezTo>
                  <a:pt x="473" y="402"/>
                  <a:pt x="482" y="406"/>
                  <a:pt x="486" y="402"/>
                </a:cubicBezTo>
                <a:cubicBezTo>
                  <a:pt x="488" y="392"/>
                  <a:pt x="497" y="391"/>
                  <a:pt x="506" y="390"/>
                </a:cubicBezTo>
                <a:cubicBezTo>
                  <a:pt x="510" y="389"/>
                  <a:pt x="548" y="386"/>
                  <a:pt x="548" y="396"/>
                </a:cubicBezTo>
                <a:cubicBezTo>
                  <a:pt x="545" y="401"/>
                  <a:pt x="546" y="399"/>
                  <a:pt x="549" y="404"/>
                </a:cubicBezTo>
                <a:cubicBezTo>
                  <a:pt x="546" y="405"/>
                  <a:pt x="542" y="406"/>
                  <a:pt x="537" y="406"/>
                </a:cubicBezTo>
                <a:cubicBezTo>
                  <a:pt x="533" y="405"/>
                  <a:pt x="530" y="404"/>
                  <a:pt x="527" y="404"/>
                </a:cubicBezTo>
                <a:cubicBezTo>
                  <a:pt x="523" y="402"/>
                  <a:pt x="503" y="404"/>
                  <a:pt x="498" y="407"/>
                </a:cubicBezTo>
                <a:cubicBezTo>
                  <a:pt x="490" y="406"/>
                  <a:pt x="485" y="402"/>
                  <a:pt x="487" y="410"/>
                </a:cubicBezTo>
                <a:cubicBezTo>
                  <a:pt x="482" y="414"/>
                  <a:pt x="479" y="418"/>
                  <a:pt x="471" y="418"/>
                </a:cubicBezTo>
                <a:close/>
                <a:moveTo>
                  <a:pt x="429" y="417"/>
                </a:moveTo>
                <a:cubicBezTo>
                  <a:pt x="412" y="416"/>
                  <a:pt x="434" y="401"/>
                  <a:pt x="439" y="399"/>
                </a:cubicBezTo>
                <a:cubicBezTo>
                  <a:pt x="443" y="396"/>
                  <a:pt x="474" y="388"/>
                  <a:pt x="480" y="392"/>
                </a:cubicBezTo>
                <a:cubicBezTo>
                  <a:pt x="480" y="403"/>
                  <a:pt x="446" y="398"/>
                  <a:pt x="441" y="410"/>
                </a:cubicBezTo>
                <a:cubicBezTo>
                  <a:pt x="437" y="413"/>
                  <a:pt x="435" y="415"/>
                  <a:pt x="429" y="417"/>
                </a:cubicBezTo>
                <a:close/>
                <a:moveTo>
                  <a:pt x="572" y="412"/>
                </a:moveTo>
                <a:cubicBezTo>
                  <a:pt x="566" y="410"/>
                  <a:pt x="570" y="408"/>
                  <a:pt x="571" y="406"/>
                </a:cubicBezTo>
                <a:cubicBezTo>
                  <a:pt x="574" y="406"/>
                  <a:pt x="576" y="412"/>
                  <a:pt x="572" y="412"/>
                </a:cubicBezTo>
                <a:close/>
                <a:moveTo>
                  <a:pt x="213" y="410"/>
                </a:moveTo>
                <a:cubicBezTo>
                  <a:pt x="212" y="410"/>
                  <a:pt x="211" y="410"/>
                  <a:pt x="212" y="409"/>
                </a:cubicBezTo>
                <a:cubicBezTo>
                  <a:pt x="214" y="409"/>
                  <a:pt x="213" y="410"/>
                  <a:pt x="213" y="410"/>
                </a:cubicBezTo>
                <a:close/>
                <a:moveTo>
                  <a:pt x="205" y="410"/>
                </a:moveTo>
                <a:cubicBezTo>
                  <a:pt x="205" y="409"/>
                  <a:pt x="205" y="408"/>
                  <a:pt x="205" y="408"/>
                </a:cubicBezTo>
                <a:cubicBezTo>
                  <a:pt x="206" y="408"/>
                  <a:pt x="206" y="410"/>
                  <a:pt x="205" y="410"/>
                </a:cubicBezTo>
                <a:close/>
                <a:moveTo>
                  <a:pt x="605" y="409"/>
                </a:moveTo>
                <a:cubicBezTo>
                  <a:pt x="599" y="406"/>
                  <a:pt x="608" y="400"/>
                  <a:pt x="609" y="407"/>
                </a:cubicBezTo>
                <a:cubicBezTo>
                  <a:pt x="607" y="408"/>
                  <a:pt x="606" y="409"/>
                  <a:pt x="605" y="409"/>
                </a:cubicBezTo>
                <a:close/>
                <a:moveTo>
                  <a:pt x="562" y="409"/>
                </a:moveTo>
                <a:cubicBezTo>
                  <a:pt x="559" y="407"/>
                  <a:pt x="564" y="407"/>
                  <a:pt x="564" y="407"/>
                </a:cubicBezTo>
                <a:cubicBezTo>
                  <a:pt x="567" y="398"/>
                  <a:pt x="572" y="408"/>
                  <a:pt x="562" y="409"/>
                </a:cubicBezTo>
                <a:close/>
                <a:moveTo>
                  <a:pt x="562" y="404"/>
                </a:moveTo>
                <a:cubicBezTo>
                  <a:pt x="561" y="401"/>
                  <a:pt x="560" y="401"/>
                  <a:pt x="564" y="401"/>
                </a:cubicBezTo>
                <a:cubicBezTo>
                  <a:pt x="564" y="403"/>
                  <a:pt x="563" y="403"/>
                  <a:pt x="562" y="404"/>
                </a:cubicBezTo>
                <a:close/>
                <a:moveTo>
                  <a:pt x="153" y="396"/>
                </a:moveTo>
                <a:cubicBezTo>
                  <a:pt x="143" y="388"/>
                  <a:pt x="168" y="385"/>
                  <a:pt x="160" y="393"/>
                </a:cubicBezTo>
                <a:cubicBezTo>
                  <a:pt x="155" y="393"/>
                  <a:pt x="155" y="396"/>
                  <a:pt x="153" y="396"/>
                </a:cubicBezTo>
                <a:close/>
                <a:moveTo>
                  <a:pt x="86" y="387"/>
                </a:moveTo>
                <a:cubicBezTo>
                  <a:pt x="86" y="386"/>
                  <a:pt x="85" y="386"/>
                  <a:pt x="84" y="386"/>
                </a:cubicBezTo>
                <a:cubicBezTo>
                  <a:pt x="84" y="382"/>
                  <a:pt x="93" y="385"/>
                  <a:pt x="86" y="387"/>
                </a:cubicBezTo>
                <a:close/>
                <a:moveTo>
                  <a:pt x="98" y="379"/>
                </a:moveTo>
                <a:cubicBezTo>
                  <a:pt x="97" y="377"/>
                  <a:pt x="97" y="377"/>
                  <a:pt x="99" y="376"/>
                </a:cubicBezTo>
                <a:cubicBezTo>
                  <a:pt x="98" y="378"/>
                  <a:pt x="99" y="378"/>
                  <a:pt x="98" y="379"/>
                </a:cubicBezTo>
                <a:close/>
                <a:moveTo>
                  <a:pt x="101" y="377"/>
                </a:moveTo>
                <a:cubicBezTo>
                  <a:pt x="98" y="376"/>
                  <a:pt x="104" y="375"/>
                  <a:pt x="106" y="374"/>
                </a:cubicBezTo>
                <a:cubicBezTo>
                  <a:pt x="107" y="372"/>
                  <a:pt x="129" y="367"/>
                  <a:pt x="130" y="368"/>
                </a:cubicBezTo>
                <a:cubicBezTo>
                  <a:pt x="127" y="369"/>
                  <a:pt x="125" y="371"/>
                  <a:pt x="123" y="372"/>
                </a:cubicBezTo>
                <a:cubicBezTo>
                  <a:pt x="123" y="372"/>
                  <a:pt x="109" y="375"/>
                  <a:pt x="106" y="376"/>
                </a:cubicBezTo>
                <a:cubicBezTo>
                  <a:pt x="105" y="377"/>
                  <a:pt x="102" y="377"/>
                  <a:pt x="101" y="377"/>
                </a:cubicBezTo>
                <a:close/>
                <a:moveTo>
                  <a:pt x="119" y="377"/>
                </a:moveTo>
                <a:cubicBezTo>
                  <a:pt x="119" y="375"/>
                  <a:pt x="121" y="375"/>
                  <a:pt x="122" y="377"/>
                </a:cubicBezTo>
                <a:cubicBezTo>
                  <a:pt x="119" y="377"/>
                  <a:pt x="119" y="377"/>
                  <a:pt x="119" y="377"/>
                </a:cubicBezTo>
                <a:close/>
                <a:moveTo>
                  <a:pt x="85" y="375"/>
                </a:moveTo>
                <a:cubicBezTo>
                  <a:pt x="85" y="375"/>
                  <a:pt x="85" y="375"/>
                  <a:pt x="85" y="374"/>
                </a:cubicBezTo>
                <a:cubicBezTo>
                  <a:pt x="86" y="375"/>
                  <a:pt x="86" y="374"/>
                  <a:pt x="85" y="375"/>
                </a:cubicBezTo>
                <a:close/>
                <a:moveTo>
                  <a:pt x="108" y="361"/>
                </a:moveTo>
                <a:cubicBezTo>
                  <a:pt x="106" y="359"/>
                  <a:pt x="111" y="358"/>
                  <a:pt x="112" y="361"/>
                </a:cubicBezTo>
                <a:cubicBezTo>
                  <a:pt x="111" y="361"/>
                  <a:pt x="109" y="361"/>
                  <a:pt x="108" y="361"/>
                </a:cubicBezTo>
                <a:close/>
                <a:moveTo>
                  <a:pt x="645" y="1053"/>
                </a:moveTo>
                <a:cubicBezTo>
                  <a:pt x="642" y="1051"/>
                  <a:pt x="640" y="1047"/>
                  <a:pt x="638" y="1045"/>
                </a:cubicBezTo>
                <a:cubicBezTo>
                  <a:pt x="625" y="1036"/>
                  <a:pt x="607" y="1036"/>
                  <a:pt x="592" y="1040"/>
                </a:cubicBezTo>
                <a:cubicBezTo>
                  <a:pt x="589" y="1038"/>
                  <a:pt x="591" y="1033"/>
                  <a:pt x="592" y="1032"/>
                </a:cubicBezTo>
                <a:cubicBezTo>
                  <a:pt x="605" y="1023"/>
                  <a:pt x="621" y="1003"/>
                  <a:pt x="619" y="985"/>
                </a:cubicBezTo>
                <a:cubicBezTo>
                  <a:pt x="610" y="978"/>
                  <a:pt x="618" y="969"/>
                  <a:pt x="620" y="962"/>
                </a:cubicBezTo>
                <a:cubicBezTo>
                  <a:pt x="620" y="958"/>
                  <a:pt x="621" y="933"/>
                  <a:pt x="623" y="931"/>
                </a:cubicBezTo>
                <a:cubicBezTo>
                  <a:pt x="623" y="914"/>
                  <a:pt x="621" y="896"/>
                  <a:pt x="620" y="878"/>
                </a:cubicBezTo>
                <a:cubicBezTo>
                  <a:pt x="620" y="872"/>
                  <a:pt x="621" y="860"/>
                  <a:pt x="619" y="855"/>
                </a:cubicBezTo>
                <a:cubicBezTo>
                  <a:pt x="615" y="852"/>
                  <a:pt x="613" y="830"/>
                  <a:pt x="610" y="830"/>
                </a:cubicBezTo>
                <a:cubicBezTo>
                  <a:pt x="604" y="831"/>
                  <a:pt x="604" y="824"/>
                  <a:pt x="604" y="821"/>
                </a:cubicBezTo>
                <a:cubicBezTo>
                  <a:pt x="600" y="817"/>
                  <a:pt x="605" y="806"/>
                  <a:pt x="605" y="800"/>
                </a:cubicBezTo>
                <a:cubicBezTo>
                  <a:pt x="600" y="791"/>
                  <a:pt x="597" y="775"/>
                  <a:pt x="594" y="765"/>
                </a:cubicBezTo>
                <a:cubicBezTo>
                  <a:pt x="590" y="757"/>
                  <a:pt x="582" y="751"/>
                  <a:pt x="579" y="743"/>
                </a:cubicBezTo>
                <a:cubicBezTo>
                  <a:pt x="579" y="738"/>
                  <a:pt x="573" y="728"/>
                  <a:pt x="570" y="726"/>
                </a:cubicBezTo>
                <a:cubicBezTo>
                  <a:pt x="558" y="720"/>
                  <a:pt x="563" y="705"/>
                  <a:pt x="562" y="695"/>
                </a:cubicBezTo>
                <a:cubicBezTo>
                  <a:pt x="563" y="694"/>
                  <a:pt x="565" y="694"/>
                  <a:pt x="566" y="692"/>
                </a:cubicBezTo>
                <a:cubicBezTo>
                  <a:pt x="562" y="689"/>
                  <a:pt x="553" y="689"/>
                  <a:pt x="557" y="682"/>
                </a:cubicBezTo>
                <a:cubicBezTo>
                  <a:pt x="557" y="679"/>
                  <a:pt x="557" y="679"/>
                  <a:pt x="553" y="678"/>
                </a:cubicBezTo>
                <a:cubicBezTo>
                  <a:pt x="543" y="678"/>
                  <a:pt x="543" y="660"/>
                  <a:pt x="534" y="656"/>
                </a:cubicBezTo>
                <a:cubicBezTo>
                  <a:pt x="529" y="647"/>
                  <a:pt x="529" y="642"/>
                  <a:pt x="528" y="631"/>
                </a:cubicBezTo>
                <a:cubicBezTo>
                  <a:pt x="525" y="628"/>
                  <a:pt x="528" y="611"/>
                  <a:pt x="525" y="605"/>
                </a:cubicBezTo>
                <a:cubicBezTo>
                  <a:pt x="523" y="605"/>
                  <a:pt x="523" y="608"/>
                  <a:pt x="522" y="610"/>
                </a:cubicBezTo>
                <a:cubicBezTo>
                  <a:pt x="518" y="613"/>
                  <a:pt x="505" y="629"/>
                  <a:pt x="505" y="632"/>
                </a:cubicBezTo>
                <a:cubicBezTo>
                  <a:pt x="499" y="637"/>
                  <a:pt x="488" y="645"/>
                  <a:pt x="485" y="651"/>
                </a:cubicBezTo>
                <a:cubicBezTo>
                  <a:pt x="477" y="656"/>
                  <a:pt x="468" y="659"/>
                  <a:pt x="459" y="665"/>
                </a:cubicBezTo>
                <a:cubicBezTo>
                  <a:pt x="456" y="665"/>
                  <a:pt x="455" y="665"/>
                  <a:pt x="454" y="668"/>
                </a:cubicBezTo>
                <a:cubicBezTo>
                  <a:pt x="449" y="669"/>
                  <a:pt x="445" y="672"/>
                  <a:pt x="440" y="672"/>
                </a:cubicBezTo>
                <a:cubicBezTo>
                  <a:pt x="427" y="678"/>
                  <a:pt x="445" y="674"/>
                  <a:pt x="435" y="683"/>
                </a:cubicBezTo>
                <a:cubicBezTo>
                  <a:pt x="429" y="693"/>
                  <a:pt x="420" y="699"/>
                  <a:pt x="410" y="705"/>
                </a:cubicBezTo>
                <a:cubicBezTo>
                  <a:pt x="410" y="706"/>
                  <a:pt x="404" y="723"/>
                  <a:pt x="402" y="716"/>
                </a:cubicBezTo>
                <a:cubicBezTo>
                  <a:pt x="394" y="716"/>
                  <a:pt x="397" y="744"/>
                  <a:pt x="397" y="748"/>
                </a:cubicBezTo>
                <a:cubicBezTo>
                  <a:pt x="395" y="749"/>
                  <a:pt x="396" y="750"/>
                  <a:pt x="398" y="751"/>
                </a:cubicBezTo>
                <a:cubicBezTo>
                  <a:pt x="393" y="760"/>
                  <a:pt x="403" y="761"/>
                  <a:pt x="402" y="767"/>
                </a:cubicBezTo>
                <a:cubicBezTo>
                  <a:pt x="395" y="768"/>
                  <a:pt x="402" y="775"/>
                  <a:pt x="404" y="778"/>
                </a:cubicBezTo>
                <a:cubicBezTo>
                  <a:pt x="413" y="777"/>
                  <a:pt x="406" y="778"/>
                  <a:pt x="408" y="782"/>
                </a:cubicBezTo>
                <a:cubicBezTo>
                  <a:pt x="410" y="782"/>
                  <a:pt x="410" y="779"/>
                  <a:pt x="412" y="783"/>
                </a:cubicBezTo>
                <a:cubicBezTo>
                  <a:pt x="410" y="787"/>
                  <a:pt x="419" y="796"/>
                  <a:pt x="419" y="802"/>
                </a:cubicBezTo>
                <a:cubicBezTo>
                  <a:pt x="416" y="804"/>
                  <a:pt x="418" y="814"/>
                  <a:pt x="421" y="808"/>
                </a:cubicBezTo>
                <a:cubicBezTo>
                  <a:pt x="423" y="808"/>
                  <a:pt x="433" y="819"/>
                  <a:pt x="433" y="813"/>
                </a:cubicBezTo>
                <a:cubicBezTo>
                  <a:pt x="437" y="812"/>
                  <a:pt x="435" y="814"/>
                  <a:pt x="434" y="816"/>
                </a:cubicBezTo>
                <a:cubicBezTo>
                  <a:pt x="440" y="825"/>
                  <a:pt x="436" y="822"/>
                  <a:pt x="435" y="831"/>
                </a:cubicBezTo>
                <a:cubicBezTo>
                  <a:pt x="428" y="841"/>
                  <a:pt x="439" y="853"/>
                  <a:pt x="423" y="853"/>
                </a:cubicBezTo>
                <a:cubicBezTo>
                  <a:pt x="421" y="855"/>
                  <a:pt x="421" y="855"/>
                  <a:pt x="421" y="858"/>
                </a:cubicBezTo>
                <a:cubicBezTo>
                  <a:pt x="417" y="871"/>
                  <a:pt x="410" y="885"/>
                  <a:pt x="405" y="900"/>
                </a:cubicBezTo>
                <a:cubicBezTo>
                  <a:pt x="404" y="901"/>
                  <a:pt x="404" y="901"/>
                  <a:pt x="404" y="902"/>
                </a:cubicBezTo>
                <a:cubicBezTo>
                  <a:pt x="392" y="902"/>
                  <a:pt x="397" y="927"/>
                  <a:pt x="387" y="924"/>
                </a:cubicBezTo>
                <a:cubicBezTo>
                  <a:pt x="387" y="917"/>
                  <a:pt x="391" y="891"/>
                  <a:pt x="399" y="888"/>
                </a:cubicBezTo>
                <a:cubicBezTo>
                  <a:pt x="399" y="884"/>
                  <a:pt x="400" y="881"/>
                  <a:pt x="401" y="878"/>
                </a:cubicBezTo>
                <a:cubicBezTo>
                  <a:pt x="410" y="875"/>
                  <a:pt x="404" y="860"/>
                  <a:pt x="411" y="856"/>
                </a:cubicBezTo>
                <a:cubicBezTo>
                  <a:pt x="411" y="848"/>
                  <a:pt x="420" y="849"/>
                  <a:pt x="420" y="843"/>
                </a:cubicBezTo>
                <a:cubicBezTo>
                  <a:pt x="417" y="838"/>
                  <a:pt x="420" y="832"/>
                  <a:pt x="421" y="828"/>
                </a:cubicBezTo>
                <a:cubicBezTo>
                  <a:pt x="420" y="826"/>
                  <a:pt x="419" y="824"/>
                  <a:pt x="419" y="823"/>
                </a:cubicBezTo>
                <a:cubicBezTo>
                  <a:pt x="424" y="818"/>
                  <a:pt x="416" y="818"/>
                  <a:pt x="413" y="822"/>
                </a:cubicBezTo>
                <a:cubicBezTo>
                  <a:pt x="412" y="829"/>
                  <a:pt x="422" y="844"/>
                  <a:pt x="411" y="845"/>
                </a:cubicBezTo>
                <a:cubicBezTo>
                  <a:pt x="410" y="846"/>
                  <a:pt x="396" y="858"/>
                  <a:pt x="401" y="848"/>
                </a:cubicBezTo>
                <a:cubicBezTo>
                  <a:pt x="398" y="845"/>
                  <a:pt x="401" y="840"/>
                  <a:pt x="400" y="837"/>
                </a:cubicBezTo>
                <a:cubicBezTo>
                  <a:pt x="400" y="823"/>
                  <a:pt x="398" y="804"/>
                  <a:pt x="390" y="792"/>
                </a:cubicBezTo>
                <a:cubicBezTo>
                  <a:pt x="382" y="789"/>
                  <a:pt x="377" y="774"/>
                  <a:pt x="373" y="766"/>
                </a:cubicBezTo>
                <a:cubicBezTo>
                  <a:pt x="373" y="759"/>
                  <a:pt x="370" y="748"/>
                  <a:pt x="365" y="743"/>
                </a:cubicBezTo>
                <a:cubicBezTo>
                  <a:pt x="358" y="740"/>
                  <a:pt x="356" y="734"/>
                  <a:pt x="354" y="728"/>
                </a:cubicBezTo>
                <a:cubicBezTo>
                  <a:pt x="347" y="725"/>
                  <a:pt x="358" y="712"/>
                  <a:pt x="355" y="708"/>
                </a:cubicBezTo>
                <a:cubicBezTo>
                  <a:pt x="351" y="705"/>
                  <a:pt x="353" y="702"/>
                  <a:pt x="351" y="700"/>
                </a:cubicBezTo>
                <a:cubicBezTo>
                  <a:pt x="351" y="693"/>
                  <a:pt x="355" y="691"/>
                  <a:pt x="361" y="688"/>
                </a:cubicBezTo>
                <a:cubicBezTo>
                  <a:pt x="363" y="693"/>
                  <a:pt x="357" y="697"/>
                  <a:pt x="361" y="699"/>
                </a:cubicBezTo>
                <a:cubicBezTo>
                  <a:pt x="363" y="697"/>
                  <a:pt x="366" y="695"/>
                  <a:pt x="369" y="694"/>
                </a:cubicBezTo>
                <a:cubicBezTo>
                  <a:pt x="369" y="685"/>
                  <a:pt x="373" y="689"/>
                  <a:pt x="375" y="684"/>
                </a:cubicBezTo>
                <a:cubicBezTo>
                  <a:pt x="380" y="685"/>
                  <a:pt x="388" y="690"/>
                  <a:pt x="393" y="689"/>
                </a:cubicBezTo>
                <a:cubicBezTo>
                  <a:pt x="394" y="685"/>
                  <a:pt x="398" y="687"/>
                  <a:pt x="400" y="683"/>
                </a:cubicBezTo>
                <a:cubicBezTo>
                  <a:pt x="394" y="679"/>
                  <a:pt x="378" y="684"/>
                  <a:pt x="370" y="680"/>
                </a:cubicBezTo>
                <a:cubicBezTo>
                  <a:pt x="361" y="680"/>
                  <a:pt x="352" y="678"/>
                  <a:pt x="345" y="675"/>
                </a:cubicBezTo>
                <a:cubicBezTo>
                  <a:pt x="336" y="676"/>
                  <a:pt x="329" y="671"/>
                  <a:pt x="323" y="664"/>
                </a:cubicBezTo>
                <a:cubicBezTo>
                  <a:pt x="317" y="662"/>
                  <a:pt x="316" y="710"/>
                  <a:pt x="316" y="714"/>
                </a:cubicBezTo>
                <a:cubicBezTo>
                  <a:pt x="315" y="718"/>
                  <a:pt x="311" y="737"/>
                  <a:pt x="303" y="736"/>
                </a:cubicBezTo>
                <a:cubicBezTo>
                  <a:pt x="302" y="733"/>
                  <a:pt x="306" y="709"/>
                  <a:pt x="308" y="707"/>
                </a:cubicBezTo>
                <a:cubicBezTo>
                  <a:pt x="310" y="696"/>
                  <a:pt x="310" y="684"/>
                  <a:pt x="314" y="673"/>
                </a:cubicBezTo>
                <a:cubicBezTo>
                  <a:pt x="315" y="671"/>
                  <a:pt x="318" y="667"/>
                  <a:pt x="315" y="666"/>
                </a:cubicBezTo>
                <a:cubicBezTo>
                  <a:pt x="308" y="671"/>
                  <a:pt x="313" y="656"/>
                  <a:pt x="310" y="655"/>
                </a:cubicBezTo>
                <a:cubicBezTo>
                  <a:pt x="305" y="658"/>
                  <a:pt x="304" y="660"/>
                  <a:pt x="299" y="655"/>
                </a:cubicBezTo>
                <a:cubicBezTo>
                  <a:pt x="300" y="651"/>
                  <a:pt x="297" y="652"/>
                  <a:pt x="294" y="651"/>
                </a:cubicBezTo>
                <a:cubicBezTo>
                  <a:pt x="289" y="647"/>
                  <a:pt x="285" y="627"/>
                  <a:pt x="281" y="649"/>
                </a:cubicBezTo>
                <a:cubicBezTo>
                  <a:pt x="276" y="656"/>
                  <a:pt x="276" y="669"/>
                  <a:pt x="263" y="664"/>
                </a:cubicBezTo>
                <a:cubicBezTo>
                  <a:pt x="259" y="657"/>
                  <a:pt x="249" y="668"/>
                  <a:pt x="249" y="657"/>
                </a:cubicBezTo>
                <a:cubicBezTo>
                  <a:pt x="248" y="654"/>
                  <a:pt x="246" y="654"/>
                  <a:pt x="244" y="654"/>
                </a:cubicBezTo>
                <a:cubicBezTo>
                  <a:pt x="244" y="653"/>
                  <a:pt x="243" y="635"/>
                  <a:pt x="245" y="634"/>
                </a:cubicBezTo>
                <a:cubicBezTo>
                  <a:pt x="245" y="621"/>
                  <a:pt x="245" y="619"/>
                  <a:pt x="259" y="619"/>
                </a:cubicBezTo>
                <a:cubicBezTo>
                  <a:pt x="260" y="622"/>
                  <a:pt x="261" y="623"/>
                  <a:pt x="265" y="623"/>
                </a:cubicBezTo>
                <a:cubicBezTo>
                  <a:pt x="270" y="618"/>
                  <a:pt x="263" y="606"/>
                  <a:pt x="265" y="601"/>
                </a:cubicBezTo>
                <a:cubicBezTo>
                  <a:pt x="263" y="599"/>
                  <a:pt x="263" y="601"/>
                  <a:pt x="261" y="601"/>
                </a:cubicBezTo>
                <a:cubicBezTo>
                  <a:pt x="261" y="598"/>
                  <a:pt x="252" y="596"/>
                  <a:pt x="258" y="593"/>
                </a:cubicBezTo>
                <a:cubicBezTo>
                  <a:pt x="257" y="591"/>
                  <a:pt x="255" y="593"/>
                  <a:pt x="254" y="594"/>
                </a:cubicBezTo>
                <a:cubicBezTo>
                  <a:pt x="250" y="587"/>
                  <a:pt x="253" y="581"/>
                  <a:pt x="254" y="574"/>
                </a:cubicBezTo>
                <a:cubicBezTo>
                  <a:pt x="259" y="574"/>
                  <a:pt x="257" y="572"/>
                  <a:pt x="259" y="569"/>
                </a:cubicBezTo>
                <a:cubicBezTo>
                  <a:pt x="254" y="559"/>
                  <a:pt x="268" y="569"/>
                  <a:pt x="269" y="573"/>
                </a:cubicBezTo>
                <a:cubicBezTo>
                  <a:pt x="271" y="574"/>
                  <a:pt x="283" y="573"/>
                  <a:pt x="285" y="574"/>
                </a:cubicBezTo>
                <a:cubicBezTo>
                  <a:pt x="288" y="574"/>
                  <a:pt x="290" y="576"/>
                  <a:pt x="294" y="577"/>
                </a:cubicBezTo>
                <a:cubicBezTo>
                  <a:pt x="301" y="575"/>
                  <a:pt x="302" y="568"/>
                  <a:pt x="306" y="562"/>
                </a:cubicBezTo>
                <a:cubicBezTo>
                  <a:pt x="315" y="558"/>
                  <a:pt x="316" y="540"/>
                  <a:pt x="307" y="552"/>
                </a:cubicBezTo>
                <a:cubicBezTo>
                  <a:pt x="302" y="552"/>
                  <a:pt x="306" y="548"/>
                  <a:pt x="300" y="547"/>
                </a:cubicBezTo>
                <a:cubicBezTo>
                  <a:pt x="305" y="537"/>
                  <a:pt x="308" y="531"/>
                  <a:pt x="310" y="519"/>
                </a:cubicBezTo>
                <a:cubicBezTo>
                  <a:pt x="312" y="518"/>
                  <a:pt x="313" y="511"/>
                  <a:pt x="316" y="509"/>
                </a:cubicBezTo>
                <a:cubicBezTo>
                  <a:pt x="316" y="505"/>
                  <a:pt x="319" y="504"/>
                  <a:pt x="321" y="502"/>
                </a:cubicBezTo>
                <a:cubicBezTo>
                  <a:pt x="322" y="496"/>
                  <a:pt x="323" y="492"/>
                  <a:pt x="326" y="488"/>
                </a:cubicBezTo>
                <a:cubicBezTo>
                  <a:pt x="325" y="482"/>
                  <a:pt x="327" y="468"/>
                  <a:pt x="324" y="463"/>
                </a:cubicBezTo>
                <a:cubicBezTo>
                  <a:pt x="323" y="456"/>
                  <a:pt x="313" y="428"/>
                  <a:pt x="307" y="425"/>
                </a:cubicBezTo>
                <a:cubicBezTo>
                  <a:pt x="302" y="426"/>
                  <a:pt x="301" y="426"/>
                  <a:pt x="300" y="421"/>
                </a:cubicBezTo>
                <a:cubicBezTo>
                  <a:pt x="297" y="422"/>
                  <a:pt x="298" y="422"/>
                  <a:pt x="300" y="425"/>
                </a:cubicBezTo>
                <a:cubicBezTo>
                  <a:pt x="300" y="428"/>
                  <a:pt x="299" y="432"/>
                  <a:pt x="299" y="434"/>
                </a:cubicBezTo>
                <a:cubicBezTo>
                  <a:pt x="304" y="437"/>
                  <a:pt x="294" y="439"/>
                  <a:pt x="293" y="440"/>
                </a:cubicBezTo>
                <a:cubicBezTo>
                  <a:pt x="293" y="442"/>
                  <a:pt x="296" y="443"/>
                  <a:pt x="293" y="443"/>
                </a:cubicBezTo>
                <a:cubicBezTo>
                  <a:pt x="289" y="433"/>
                  <a:pt x="278" y="442"/>
                  <a:pt x="275" y="436"/>
                </a:cubicBezTo>
                <a:cubicBezTo>
                  <a:pt x="272" y="435"/>
                  <a:pt x="265" y="442"/>
                  <a:pt x="262" y="435"/>
                </a:cubicBezTo>
                <a:cubicBezTo>
                  <a:pt x="256" y="433"/>
                  <a:pt x="258" y="428"/>
                  <a:pt x="257" y="422"/>
                </a:cubicBezTo>
                <a:cubicBezTo>
                  <a:pt x="258" y="416"/>
                  <a:pt x="260" y="411"/>
                  <a:pt x="260" y="405"/>
                </a:cubicBezTo>
                <a:cubicBezTo>
                  <a:pt x="265" y="400"/>
                  <a:pt x="264" y="396"/>
                  <a:pt x="263" y="390"/>
                </a:cubicBezTo>
                <a:cubicBezTo>
                  <a:pt x="268" y="388"/>
                  <a:pt x="266" y="380"/>
                  <a:pt x="265" y="376"/>
                </a:cubicBezTo>
                <a:cubicBezTo>
                  <a:pt x="262" y="374"/>
                  <a:pt x="266" y="371"/>
                  <a:pt x="260" y="374"/>
                </a:cubicBezTo>
                <a:cubicBezTo>
                  <a:pt x="259" y="372"/>
                  <a:pt x="258" y="369"/>
                  <a:pt x="258" y="369"/>
                </a:cubicBezTo>
                <a:cubicBezTo>
                  <a:pt x="254" y="371"/>
                  <a:pt x="253" y="406"/>
                  <a:pt x="257" y="412"/>
                </a:cubicBezTo>
                <a:cubicBezTo>
                  <a:pt x="248" y="417"/>
                  <a:pt x="256" y="436"/>
                  <a:pt x="250" y="446"/>
                </a:cubicBezTo>
                <a:cubicBezTo>
                  <a:pt x="249" y="460"/>
                  <a:pt x="249" y="460"/>
                  <a:pt x="249" y="461"/>
                </a:cubicBezTo>
                <a:cubicBezTo>
                  <a:pt x="250" y="462"/>
                  <a:pt x="250" y="464"/>
                  <a:pt x="250" y="466"/>
                </a:cubicBezTo>
                <a:cubicBezTo>
                  <a:pt x="242" y="474"/>
                  <a:pt x="247" y="483"/>
                  <a:pt x="246" y="493"/>
                </a:cubicBezTo>
                <a:cubicBezTo>
                  <a:pt x="244" y="494"/>
                  <a:pt x="241" y="498"/>
                  <a:pt x="240" y="500"/>
                </a:cubicBezTo>
                <a:cubicBezTo>
                  <a:pt x="238" y="500"/>
                  <a:pt x="237" y="501"/>
                  <a:pt x="236" y="502"/>
                </a:cubicBezTo>
                <a:cubicBezTo>
                  <a:pt x="238" y="510"/>
                  <a:pt x="229" y="502"/>
                  <a:pt x="229" y="501"/>
                </a:cubicBezTo>
                <a:cubicBezTo>
                  <a:pt x="234" y="497"/>
                  <a:pt x="230" y="497"/>
                  <a:pt x="227" y="491"/>
                </a:cubicBezTo>
                <a:cubicBezTo>
                  <a:pt x="224" y="487"/>
                  <a:pt x="223" y="481"/>
                  <a:pt x="221" y="478"/>
                </a:cubicBezTo>
                <a:cubicBezTo>
                  <a:pt x="217" y="474"/>
                  <a:pt x="210" y="470"/>
                  <a:pt x="209" y="464"/>
                </a:cubicBezTo>
                <a:cubicBezTo>
                  <a:pt x="206" y="463"/>
                  <a:pt x="208" y="465"/>
                  <a:pt x="208" y="467"/>
                </a:cubicBezTo>
                <a:cubicBezTo>
                  <a:pt x="204" y="471"/>
                  <a:pt x="207" y="476"/>
                  <a:pt x="203" y="475"/>
                </a:cubicBezTo>
                <a:cubicBezTo>
                  <a:pt x="203" y="471"/>
                  <a:pt x="196" y="476"/>
                  <a:pt x="200" y="478"/>
                </a:cubicBezTo>
                <a:cubicBezTo>
                  <a:pt x="200" y="485"/>
                  <a:pt x="200" y="485"/>
                  <a:pt x="200" y="485"/>
                </a:cubicBezTo>
                <a:cubicBezTo>
                  <a:pt x="196" y="489"/>
                  <a:pt x="197" y="479"/>
                  <a:pt x="198" y="476"/>
                </a:cubicBezTo>
                <a:cubicBezTo>
                  <a:pt x="198" y="474"/>
                  <a:pt x="198" y="474"/>
                  <a:pt x="198" y="471"/>
                </a:cubicBezTo>
                <a:cubicBezTo>
                  <a:pt x="187" y="468"/>
                  <a:pt x="194" y="468"/>
                  <a:pt x="194" y="465"/>
                </a:cubicBezTo>
                <a:cubicBezTo>
                  <a:pt x="188" y="461"/>
                  <a:pt x="194" y="456"/>
                  <a:pt x="187" y="455"/>
                </a:cubicBezTo>
                <a:cubicBezTo>
                  <a:pt x="186" y="456"/>
                  <a:pt x="186" y="464"/>
                  <a:pt x="186" y="453"/>
                </a:cubicBezTo>
                <a:cubicBezTo>
                  <a:pt x="180" y="447"/>
                  <a:pt x="181" y="447"/>
                  <a:pt x="181" y="441"/>
                </a:cubicBezTo>
                <a:cubicBezTo>
                  <a:pt x="177" y="437"/>
                  <a:pt x="178" y="432"/>
                  <a:pt x="177" y="430"/>
                </a:cubicBezTo>
                <a:cubicBezTo>
                  <a:pt x="177" y="427"/>
                  <a:pt x="177" y="422"/>
                  <a:pt x="174" y="422"/>
                </a:cubicBezTo>
                <a:cubicBezTo>
                  <a:pt x="170" y="433"/>
                  <a:pt x="169" y="419"/>
                  <a:pt x="165" y="429"/>
                </a:cubicBezTo>
                <a:cubicBezTo>
                  <a:pt x="166" y="431"/>
                  <a:pt x="168" y="432"/>
                  <a:pt x="168" y="436"/>
                </a:cubicBezTo>
                <a:cubicBezTo>
                  <a:pt x="164" y="437"/>
                  <a:pt x="160" y="445"/>
                  <a:pt x="155" y="440"/>
                </a:cubicBezTo>
                <a:cubicBezTo>
                  <a:pt x="145" y="448"/>
                  <a:pt x="139" y="451"/>
                  <a:pt x="126" y="453"/>
                </a:cubicBezTo>
                <a:cubicBezTo>
                  <a:pt x="122" y="452"/>
                  <a:pt x="115" y="452"/>
                  <a:pt x="111" y="450"/>
                </a:cubicBezTo>
                <a:cubicBezTo>
                  <a:pt x="111" y="448"/>
                  <a:pt x="112" y="449"/>
                  <a:pt x="113" y="447"/>
                </a:cubicBezTo>
                <a:cubicBezTo>
                  <a:pt x="110" y="443"/>
                  <a:pt x="95" y="447"/>
                  <a:pt x="98" y="440"/>
                </a:cubicBezTo>
                <a:cubicBezTo>
                  <a:pt x="95" y="439"/>
                  <a:pt x="91" y="439"/>
                  <a:pt x="88" y="439"/>
                </a:cubicBezTo>
                <a:cubicBezTo>
                  <a:pt x="84" y="430"/>
                  <a:pt x="67" y="432"/>
                  <a:pt x="60" y="427"/>
                </a:cubicBezTo>
                <a:cubicBezTo>
                  <a:pt x="49" y="427"/>
                  <a:pt x="49" y="415"/>
                  <a:pt x="60" y="421"/>
                </a:cubicBezTo>
                <a:cubicBezTo>
                  <a:pt x="64" y="421"/>
                  <a:pt x="64" y="421"/>
                  <a:pt x="64" y="421"/>
                </a:cubicBezTo>
                <a:cubicBezTo>
                  <a:pt x="86" y="427"/>
                  <a:pt x="67" y="414"/>
                  <a:pt x="64" y="406"/>
                </a:cubicBezTo>
                <a:cubicBezTo>
                  <a:pt x="66" y="403"/>
                  <a:pt x="69" y="408"/>
                  <a:pt x="70" y="411"/>
                </a:cubicBezTo>
                <a:cubicBezTo>
                  <a:pt x="77" y="417"/>
                  <a:pt x="82" y="422"/>
                  <a:pt x="92" y="417"/>
                </a:cubicBezTo>
                <a:cubicBezTo>
                  <a:pt x="94" y="417"/>
                  <a:pt x="94" y="417"/>
                  <a:pt x="97" y="420"/>
                </a:cubicBezTo>
                <a:cubicBezTo>
                  <a:pt x="108" y="420"/>
                  <a:pt x="107" y="412"/>
                  <a:pt x="99" y="407"/>
                </a:cubicBezTo>
                <a:cubicBezTo>
                  <a:pt x="100" y="405"/>
                  <a:pt x="104" y="405"/>
                  <a:pt x="99" y="404"/>
                </a:cubicBezTo>
                <a:cubicBezTo>
                  <a:pt x="95" y="397"/>
                  <a:pt x="99" y="400"/>
                  <a:pt x="91" y="400"/>
                </a:cubicBezTo>
                <a:cubicBezTo>
                  <a:pt x="91" y="396"/>
                  <a:pt x="100" y="394"/>
                  <a:pt x="95" y="389"/>
                </a:cubicBezTo>
                <a:cubicBezTo>
                  <a:pt x="96" y="387"/>
                  <a:pt x="96" y="388"/>
                  <a:pt x="98" y="388"/>
                </a:cubicBezTo>
                <a:cubicBezTo>
                  <a:pt x="96" y="384"/>
                  <a:pt x="91" y="387"/>
                  <a:pt x="90" y="384"/>
                </a:cubicBezTo>
                <a:cubicBezTo>
                  <a:pt x="92" y="381"/>
                  <a:pt x="97" y="383"/>
                  <a:pt x="101" y="383"/>
                </a:cubicBezTo>
                <a:cubicBezTo>
                  <a:pt x="107" y="380"/>
                  <a:pt x="111" y="381"/>
                  <a:pt x="114" y="376"/>
                </a:cubicBezTo>
                <a:cubicBezTo>
                  <a:pt x="123" y="374"/>
                  <a:pt x="127" y="376"/>
                  <a:pt x="135" y="370"/>
                </a:cubicBezTo>
                <a:cubicBezTo>
                  <a:pt x="144" y="365"/>
                  <a:pt x="143" y="356"/>
                  <a:pt x="151" y="351"/>
                </a:cubicBezTo>
                <a:cubicBezTo>
                  <a:pt x="152" y="344"/>
                  <a:pt x="147" y="353"/>
                  <a:pt x="147" y="353"/>
                </a:cubicBezTo>
                <a:cubicBezTo>
                  <a:pt x="143" y="353"/>
                  <a:pt x="140" y="348"/>
                  <a:pt x="138" y="354"/>
                </a:cubicBezTo>
                <a:cubicBezTo>
                  <a:pt x="140" y="355"/>
                  <a:pt x="139" y="355"/>
                  <a:pt x="140" y="356"/>
                </a:cubicBezTo>
                <a:cubicBezTo>
                  <a:pt x="134" y="356"/>
                  <a:pt x="131" y="357"/>
                  <a:pt x="126" y="359"/>
                </a:cubicBezTo>
                <a:cubicBezTo>
                  <a:pt x="124" y="358"/>
                  <a:pt x="113" y="358"/>
                  <a:pt x="113" y="360"/>
                </a:cubicBezTo>
                <a:cubicBezTo>
                  <a:pt x="116" y="363"/>
                  <a:pt x="111" y="362"/>
                  <a:pt x="112" y="364"/>
                </a:cubicBezTo>
                <a:cubicBezTo>
                  <a:pt x="124" y="365"/>
                  <a:pt x="107" y="368"/>
                  <a:pt x="105" y="365"/>
                </a:cubicBezTo>
                <a:cubicBezTo>
                  <a:pt x="106" y="363"/>
                  <a:pt x="107" y="363"/>
                  <a:pt x="103" y="363"/>
                </a:cubicBezTo>
                <a:cubicBezTo>
                  <a:pt x="103" y="360"/>
                  <a:pt x="107" y="359"/>
                  <a:pt x="100" y="360"/>
                </a:cubicBezTo>
                <a:cubicBezTo>
                  <a:pt x="95" y="358"/>
                  <a:pt x="93" y="361"/>
                  <a:pt x="86" y="361"/>
                </a:cubicBezTo>
                <a:cubicBezTo>
                  <a:pt x="87" y="357"/>
                  <a:pt x="91" y="356"/>
                  <a:pt x="94" y="354"/>
                </a:cubicBezTo>
                <a:cubicBezTo>
                  <a:pt x="91" y="351"/>
                  <a:pt x="83" y="349"/>
                  <a:pt x="91" y="346"/>
                </a:cubicBezTo>
                <a:cubicBezTo>
                  <a:pt x="87" y="342"/>
                  <a:pt x="104" y="343"/>
                  <a:pt x="106" y="338"/>
                </a:cubicBezTo>
                <a:cubicBezTo>
                  <a:pt x="96" y="335"/>
                  <a:pt x="111" y="336"/>
                  <a:pt x="114" y="333"/>
                </a:cubicBezTo>
                <a:cubicBezTo>
                  <a:pt x="131" y="324"/>
                  <a:pt x="116" y="330"/>
                  <a:pt x="112" y="327"/>
                </a:cubicBezTo>
                <a:cubicBezTo>
                  <a:pt x="110" y="330"/>
                  <a:pt x="111" y="331"/>
                  <a:pt x="106" y="331"/>
                </a:cubicBezTo>
                <a:cubicBezTo>
                  <a:pt x="101" y="327"/>
                  <a:pt x="118" y="326"/>
                  <a:pt x="119" y="326"/>
                </a:cubicBezTo>
                <a:cubicBezTo>
                  <a:pt x="121" y="327"/>
                  <a:pt x="144" y="325"/>
                  <a:pt x="139" y="330"/>
                </a:cubicBezTo>
                <a:cubicBezTo>
                  <a:pt x="139" y="334"/>
                  <a:pt x="153" y="326"/>
                  <a:pt x="154" y="325"/>
                </a:cubicBezTo>
                <a:cubicBezTo>
                  <a:pt x="154" y="322"/>
                  <a:pt x="150" y="312"/>
                  <a:pt x="148" y="312"/>
                </a:cubicBezTo>
                <a:cubicBezTo>
                  <a:pt x="148" y="317"/>
                  <a:pt x="147" y="312"/>
                  <a:pt x="145" y="312"/>
                </a:cubicBezTo>
                <a:cubicBezTo>
                  <a:pt x="142" y="312"/>
                  <a:pt x="141" y="312"/>
                  <a:pt x="139" y="311"/>
                </a:cubicBezTo>
                <a:cubicBezTo>
                  <a:pt x="138" y="302"/>
                  <a:pt x="128" y="312"/>
                  <a:pt x="135" y="301"/>
                </a:cubicBezTo>
                <a:cubicBezTo>
                  <a:pt x="132" y="301"/>
                  <a:pt x="118" y="296"/>
                  <a:pt x="127" y="294"/>
                </a:cubicBezTo>
                <a:cubicBezTo>
                  <a:pt x="127" y="291"/>
                  <a:pt x="115" y="285"/>
                  <a:pt x="113" y="285"/>
                </a:cubicBezTo>
                <a:cubicBezTo>
                  <a:pt x="111" y="281"/>
                  <a:pt x="108" y="274"/>
                  <a:pt x="115" y="278"/>
                </a:cubicBezTo>
                <a:cubicBezTo>
                  <a:pt x="118" y="277"/>
                  <a:pt x="120" y="280"/>
                  <a:pt x="121" y="277"/>
                </a:cubicBezTo>
                <a:cubicBezTo>
                  <a:pt x="121" y="276"/>
                  <a:pt x="96" y="260"/>
                  <a:pt x="103" y="259"/>
                </a:cubicBezTo>
                <a:cubicBezTo>
                  <a:pt x="103" y="257"/>
                  <a:pt x="102" y="255"/>
                  <a:pt x="102" y="254"/>
                </a:cubicBezTo>
                <a:cubicBezTo>
                  <a:pt x="112" y="252"/>
                  <a:pt x="117" y="269"/>
                  <a:pt x="128" y="267"/>
                </a:cubicBezTo>
                <a:cubicBezTo>
                  <a:pt x="129" y="266"/>
                  <a:pt x="128" y="265"/>
                  <a:pt x="130" y="265"/>
                </a:cubicBezTo>
                <a:cubicBezTo>
                  <a:pt x="129" y="269"/>
                  <a:pt x="142" y="269"/>
                  <a:pt x="145" y="268"/>
                </a:cubicBezTo>
                <a:cubicBezTo>
                  <a:pt x="148" y="266"/>
                  <a:pt x="162" y="270"/>
                  <a:pt x="158" y="265"/>
                </a:cubicBezTo>
                <a:cubicBezTo>
                  <a:pt x="159" y="260"/>
                  <a:pt x="164" y="256"/>
                  <a:pt x="166" y="252"/>
                </a:cubicBezTo>
                <a:cubicBezTo>
                  <a:pt x="162" y="251"/>
                  <a:pt x="161" y="251"/>
                  <a:pt x="161" y="245"/>
                </a:cubicBezTo>
                <a:cubicBezTo>
                  <a:pt x="164" y="245"/>
                  <a:pt x="168" y="245"/>
                  <a:pt x="173" y="245"/>
                </a:cubicBezTo>
                <a:cubicBezTo>
                  <a:pt x="176" y="242"/>
                  <a:pt x="166" y="244"/>
                  <a:pt x="166" y="244"/>
                </a:cubicBezTo>
                <a:cubicBezTo>
                  <a:pt x="163" y="241"/>
                  <a:pt x="161" y="241"/>
                  <a:pt x="160" y="245"/>
                </a:cubicBezTo>
                <a:cubicBezTo>
                  <a:pt x="156" y="242"/>
                  <a:pt x="142" y="241"/>
                  <a:pt x="138" y="244"/>
                </a:cubicBezTo>
                <a:cubicBezTo>
                  <a:pt x="128" y="244"/>
                  <a:pt x="118" y="245"/>
                  <a:pt x="125" y="243"/>
                </a:cubicBezTo>
                <a:cubicBezTo>
                  <a:pt x="127" y="241"/>
                  <a:pt x="129" y="241"/>
                  <a:pt x="125" y="239"/>
                </a:cubicBezTo>
                <a:cubicBezTo>
                  <a:pt x="125" y="236"/>
                  <a:pt x="123" y="230"/>
                  <a:pt x="124" y="228"/>
                </a:cubicBezTo>
                <a:cubicBezTo>
                  <a:pt x="121" y="228"/>
                  <a:pt x="102" y="229"/>
                  <a:pt x="104" y="224"/>
                </a:cubicBezTo>
                <a:cubicBezTo>
                  <a:pt x="105" y="224"/>
                  <a:pt x="105" y="224"/>
                  <a:pt x="106" y="224"/>
                </a:cubicBezTo>
                <a:cubicBezTo>
                  <a:pt x="106" y="219"/>
                  <a:pt x="96" y="230"/>
                  <a:pt x="94" y="220"/>
                </a:cubicBezTo>
                <a:cubicBezTo>
                  <a:pt x="86" y="219"/>
                  <a:pt x="83" y="215"/>
                  <a:pt x="74" y="215"/>
                </a:cubicBezTo>
                <a:cubicBezTo>
                  <a:pt x="70" y="212"/>
                  <a:pt x="91" y="212"/>
                  <a:pt x="93" y="209"/>
                </a:cubicBezTo>
                <a:cubicBezTo>
                  <a:pt x="88" y="206"/>
                  <a:pt x="94" y="208"/>
                  <a:pt x="91" y="204"/>
                </a:cubicBezTo>
                <a:cubicBezTo>
                  <a:pt x="92" y="202"/>
                  <a:pt x="105" y="203"/>
                  <a:pt x="93" y="197"/>
                </a:cubicBezTo>
                <a:cubicBezTo>
                  <a:pt x="93" y="195"/>
                  <a:pt x="95" y="196"/>
                  <a:pt x="96" y="195"/>
                </a:cubicBezTo>
                <a:cubicBezTo>
                  <a:pt x="100" y="191"/>
                  <a:pt x="109" y="202"/>
                  <a:pt x="107" y="191"/>
                </a:cubicBezTo>
                <a:cubicBezTo>
                  <a:pt x="111" y="190"/>
                  <a:pt x="111" y="190"/>
                  <a:pt x="111" y="190"/>
                </a:cubicBezTo>
                <a:cubicBezTo>
                  <a:pt x="113" y="187"/>
                  <a:pt x="135" y="193"/>
                  <a:pt x="138" y="193"/>
                </a:cubicBezTo>
                <a:cubicBezTo>
                  <a:pt x="143" y="188"/>
                  <a:pt x="155" y="192"/>
                  <a:pt x="157" y="187"/>
                </a:cubicBezTo>
                <a:cubicBezTo>
                  <a:pt x="161" y="187"/>
                  <a:pt x="160" y="186"/>
                  <a:pt x="163" y="185"/>
                </a:cubicBezTo>
                <a:cubicBezTo>
                  <a:pt x="167" y="176"/>
                  <a:pt x="177" y="184"/>
                  <a:pt x="170" y="172"/>
                </a:cubicBezTo>
                <a:cubicBezTo>
                  <a:pt x="168" y="172"/>
                  <a:pt x="170" y="178"/>
                  <a:pt x="166" y="174"/>
                </a:cubicBezTo>
                <a:cubicBezTo>
                  <a:pt x="170" y="170"/>
                  <a:pt x="155" y="168"/>
                  <a:pt x="153" y="167"/>
                </a:cubicBezTo>
                <a:cubicBezTo>
                  <a:pt x="161" y="164"/>
                  <a:pt x="152" y="167"/>
                  <a:pt x="151" y="163"/>
                </a:cubicBezTo>
                <a:cubicBezTo>
                  <a:pt x="155" y="162"/>
                  <a:pt x="156" y="166"/>
                  <a:pt x="157" y="160"/>
                </a:cubicBezTo>
                <a:cubicBezTo>
                  <a:pt x="160" y="159"/>
                  <a:pt x="160" y="156"/>
                  <a:pt x="163" y="158"/>
                </a:cubicBezTo>
                <a:cubicBezTo>
                  <a:pt x="163" y="161"/>
                  <a:pt x="170" y="161"/>
                  <a:pt x="173" y="161"/>
                </a:cubicBezTo>
                <a:cubicBezTo>
                  <a:pt x="173" y="159"/>
                  <a:pt x="167" y="160"/>
                  <a:pt x="176" y="158"/>
                </a:cubicBezTo>
                <a:cubicBezTo>
                  <a:pt x="177" y="155"/>
                  <a:pt x="182" y="151"/>
                  <a:pt x="186" y="151"/>
                </a:cubicBezTo>
                <a:cubicBezTo>
                  <a:pt x="190" y="153"/>
                  <a:pt x="196" y="155"/>
                  <a:pt x="201" y="152"/>
                </a:cubicBezTo>
                <a:cubicBezTo>
                  <a:pt x="201" y="145"/>
                  <a:pt x="183" y="148"/>
                  <a:pt x="185" y="144"/>
                </a:cubicBezTo>
                <a:cubicBezTo>
                  <a:pt x="190" y="144"/>
                  <a:pt x="186" y="143"/>
                  <a:pt x="188" y="141"/>
                </a:cubicBezTo>
                <a:cubicBezTo>
                  <a:pt x="192" y="140"/>
                  <a:pt x="196" y="140"/>
                  <a:pt x="200" y="140"/>
                </a:cubicBezTo>
                <a:cubicBezTo>
                  <a:pt x="205" y="138"/>
                  <a:pt x="208" y="141"/>
                  <a:pt x="208" y="134"/>
                </a:cubicBezTo>
                <a:cubicBezTo>
                  <a:pt x="200" y="128"/>
                  <a:pt x="211" y="132"/>
                  <a:pt x="214" y="134"/>
                </a:cubicBezTo>
                <a:cubicBezTo>
                  <a:pt x="221" y="134"/>
                  <a:pt x="240" y="128"/>
                  <a:pt x="221" y="128"/>
                </a:cubicBezTo>
                <a:cubicBezTo>
                  <a:pt x="220" y="131"/>
                  <a:pt x="216" y="128"/>
                  <a:pt x="221" y="128"/>
                </a:cubicBezTo>
                <a:cubicBezTo>
                  <a:pt x="220" y="125"/>
                  <a:pt x="218" y="117"/>
                  <a:pt x="222" y="123"/>
                </a:cubicBezTo>
                <a:cubicBezTo>
                  <a:pt x="222" y="123"/>
                  <a:pt x="224" y="122"/>
                  <a:pt x="224" y="121"/>
                </a:cubicBezTo>
                <a:cubicBezTo>
                  <a:pt x="223" y="120"/>
                  <a:pt x="204" y="118"/>
                  <a:pt x="209" y="116"/>
                </a:cubicBezTo>
                <a:cubicBezTo>
                  <a:pt x="212" y="116"/>
                  <a:pt x="216" y="118"/>
                  <a:pt x="219" y="118"/>
                </a:cubicBezTo>
                <a:cubicBezTo>
                  <a:pt x="223" y="112"/>
                  <a:pt x="200" y="114"/>
                  <a:pt x="199" y="107"/>
                </a:cubicBezTo>
                <a:cubicBezTo>
                  <a:pt x="205" y="104"/>
                  <a:pt x="183" y="98"/>
                  <a:pt x="193" y="98"/>
                </a:cubicBezTo>
                <a:cubicBezTo>
                  <a:pt x="194" y="99"/>
                  <a:pt x="204" y="104"/>
                  <a:pt x="203" y="99"/>
                </a:cubicBezTo>
                <a:cubicBezTo>
                  <a:pt x="206" y="98"/>
                  <a:pt x="210" y="101"/>
                  <a:pt x="213" y="102"/>
                </a:cubicBezTo>
                <a:cubicBezTo>
                  <a:pt x="213" y="98"/>
                  <a:pt x="211" y="100"/>
                  <a:pt x="209" y="100"/>
                </a:cubicBezTo>
                <a:cubicBezTo>
                  <a:pt x="209" y="94"/>
                  <a:pt x="231" y="107"/>
                  <a:pt x="232" y="98"/>
                </a:cubicBezTo>
                <a:cubicBezTo>
                  <a:pt x="235" y="97"/>
                  <a:pt x="240" y="99"/>
                  <a:pt x="243" y="96"/>
                </a:cubicBezTo>
                <a:cubicBezTo>
                  <a:pt x="243" y="93"/>
                  <a:pt x="234" y="91"/>
                  <a:pt x="232" y="89"/>
                </a:cubicBezTo>
                <a:cubicBezTo>
                  <a:pt x="226" y="93"/>
                  <a:pt x="229" y="84"/>
                  <a:pt x="223" y="83"/>
                </a:cubicBezTo>
                <a:cubicBezTo>
                  <a:pt x="220" y="81"/>
                  <a:pt x="217" y="69"/>
                  <a:pt x="217" y="65"/>
                </a:cubicBezTo>
                <a:cubicBezTo>
                  <a:pt x="222" y="64"/>
                  <a:pt x="221" y="64"/>
                  <a:pt x="224" y="60"/>
                </a:cubicBezTo>
                <a:cubicBezTo>
                  <a:pt x="232" y="71"/>
                  <a:pt x="235" y="77"/>
                  <a:pt x="250" y="77"/>
                </a:cubicBezTo>
                <a:cubicBezTo>
                  <a:pt x="250" y="83"/>
                  <a:pt x="261" y="78"/>
                  <a:pt x="251" y="77"/>
                </a:cubicBezTo>
                <a:cubicBezTo>
                  <a:pt x="260" y="75"/>
                  <a:pt x="269" y="77"/>
                  <a:pt x="277" y="72"/>
                </a:cubicBezTo>
                <a:cubicBezTo>
                  <a:pt x="277" y="72"/>
                  <a:pt x="273" y="62"/>
                  <a:pt x="273" y="69"/>
                </a:cubicBezTo>
                <a:cubicBezTo>
                  <a:pt x="264" y="70"/>
                  <a:pt x="267" y="67"/>
                  <a:pt x="272" y="66"/>
                </a:cubicBezTo>
                <a:cubicBezTo>
                  <a:pt x="268" y="60"/>
                  <a:pt x="273" y="63"/>
                  <a:pt x="274" y="61"/>
                </a:cubicBezTo>
                <a:cubicBezTo>
                  <a:pt x="272" y="58"/>
                  <a:pt x="270" y="60"/>
                  <a:pt x="270" y="56"/>
                </a:cubicBezTo>
                <a:cubicBezTo>
                  <a:pt x="268" y="54"/>
                  <a:pt x="266" y="55"/>
                  <a:pt x="266" y="53"/>
                </a:cubicBezTo>
                <a:cubicBezTo>
                  <a:pt x="266" y="52"/>
                  <a:pt x="258" y="53"/>
                  <a:pt x="255" y="53"/>
                </a:cubicBezTo>
                <a:cubicBezTo>
                  <a:pt x="254" y="50"/>
                  <a:pt x="250" y="46"/>
                  <a:pt x="256" y="49"/>
                </a:cubicBezTo>
                <a:cubicBezTo>
                  <a:pt x="257" y="41"/>
                  <a:pt x="268" y="46"/>
                  <a:pt x="274" y="43"/>
                </a:cubicBezTo>
                <a:cubicBezTo>
                  <a:pt x="281" y="44"/>
                  <a:pt x="279" y="39"/>
                  <a:pt x="281" y="32"/>
                </a:cubicBezTo>
                <a:cubicBezTo>
                  <a:pt x="285" y="30"/>
                  <a:pt x="289" y="34"/>
                  <a:pt x="294" y="34"/>
                </a:cubicBezTo>
                <a:cubicBezTo>
                  <a:pt x="299" y="32"/>
                  <a:pt x="302" y="36"/>
                  <a:pt x="307" y="34"/>
                </a:cubicBezTo>
                <a:cubicBezTo>
                  <a:pt x="310" y="29"/>
                  <a:pt x="318" y="33"/>
                  <a:pt x="322" y="33"/>
                </a:cubicBezTo>
                <a:cubicBezTo>
                  <a:pt x="331" y="27"/>
                  <a:pt x="314" y="17"/>
                  <a:pt x="306" y="21"/>
                </a:cubicBezTo>
                <a:cubicBezTo>
                  <a:pt x="299" y="22"/>
                  <a:pt x="288" y="24"/>
                  <a:pt x="282" y="27"/>
                </a:cubicBezTo>
                <a:cubicBezTo>
                  <a:pt x="282" y="26"/>
                  <a:pt x="282" y="26"/>
                  <a:pt x="282" y="26"/>
                </a:cubicBezTo>
                <a:cubicBezTo>
                  <a:pt x="292" y="19"/>
                  <a:pt x="306" y="8"/>
                  <a:pt x="318" y="13"/>
                </a:cubicBezTo>
                <a:cubicBezTo>
                  <a:pt x="320" y="16"/>
                  <a:pt x="339" y="17"/>
                  <a:pt x="330" y="22"/>
                </a:cubicBezTo>
                <a:cubicBezTo>
                  <a:pt x="330" y="26"/>
                  <a:pt x="341" y="26"/>
                  <a:pt x="337" y="32"/>
                </a:cubicBezTo>
                <a:cubicBezTo>
                  <a:pt x="337" y="34"/>
                  <a:pt x="337" y="34"/>
                  <a:pt x="337" y="34"/>
                </a:cubicBezTo>
                <a:cubicBezTo>
                  <a:pt x="342" y="36"/>
                  <a:pt x="339" y="43"/>
                  <a:pt x="340" y="47"/>
                </a:cubicBezTo>
                <a:cubicBezTo>
                  <a:pt x="345" y="48"/>
                  <a:pt x="344" y="52"/>
                  <a:pt x="342" y="48"/>
                </a:cubicBezTo>
                <a:cubicBezTo>
                  <a:pt x="341" y="48"/>
                  <a:pt x="336" y="52"/>
                  <a:pt x="337" y="53"/>
                </a:cubicBezTo>
                <a:cubicBezTo>
                  <a:pt x="339" y="53"/>
                  <a:pt x="338" y="51"/>
                  <a:pt x="340" y="52"/>
                </a:cubicBezTo>
                <a:cubicBezTo>
                  <a:pt x="340" y="59"/>
                  <a:pt x="330" y="62"/>
                  <a:pt x="342" y="62"/>
                </a:cubicBezTo>
                <a:cubicBezTo>
                  <a:pt x="344" y="62"/>
                  <a:pt x="350" y="61"/>
                  <a:pt x="353" y="62"/>
                </a:cubicBezTo>
                <a:cubicBezTo>
                  <a:pt x="349" y="63"/>
                  <a:pt x="349" y="63"/>
                  <a:pt x="347" y="64"/>
                </a:cubicBezTo>
                <a:cubicBezTo>
                  <a:pt x="343" y="62"/>
                  <a:pt x="341" y="62"/>
                  <a:pt x="340" y="65"/>
                </a:cubicBezTo>
                <a:cubicBezTo>
                  <a:pt x="334" y="67"/>
                  <a:pt x="337" y="68"/>
                  <a:pt x="337" y="72"/>
                </a:cubicBezTo>
                <a:cubicBezTo>
                  <a:pt x="330" y="74"/>
                  <a:pt x="326" y="71"/>
                  <a:pt x="320" y="66"/>
                </a:cubicBezTo>
                <a:cubicBezTo>
                  <a:pt x="319" y="63"/>
                  <a:pt x="311" y="52"/>
                  <a:pt x="308" y="51"/>
                </a:cubicBezTo>
                <a:cubicBezTo>
                  <a:pt x="308" y="50"/>
                  <a:pt x="308" y="50"/>
                  <a:pt x="307" y="49"/>
                </a:cubicBezTo>
                <a:cubicBezTo>
                  <a:pt x="317" y="45"/>
                  <a:pt x="297" y="35"/>
                  <a:pt x="296" y="38"/>
                </a:cubicBezTo>
                <a:cubicBezTo>
                  <a:pt x="300" y="44"/>
                  <a:pt x="311" y="61"/>
                  <a:pt x="305" y="68"/>
                </a:cubicBezTo>
                <a:cubicBezTo>
                  <a:pt x="305" y="76"/>
                  <a:pt x="294" y="69"/>
                  <a:pt x="293" y="66"/>
                </a:cubicBezTo>
                <a:cubicBezTo>
                  <a:pt x="289" y="64"/>
                  <a:pt x="284" y="55"/>
                  <a:pt x="283" y="51"/>
                </a:cubicBezTo>
                <a:cubicBezTo>
                  <a:pt x="278" y="51"/>
                  <a:pt x="286" y="63"/>
                  <a:pt x="285" y="65"/>
                </a:cubicBezTo>
                <a:cubicBezTo>
                  <a:pt x="279" y="66"/>
                  <a:pt x="287" y="66"/>
                  <a:pt x="287" y="72"/>
                </a:cubicBezTo>
                <a:cubicBezTo>
                  <a:pt x="295" y="79"/>
                  <a:pt x="288" y="68"/>
                  <a:pt x="294" y="70"/>
                </a:cubicBezTo>
                <a:cubicBezTo>
                  <a:pt x="295" y="74"/>
                  <a:pt x="295" y="77"/>
                  <a:pt x="297" y="81"/>
                </a:cubicBezTo>
                <a:cubicBezTo>
                  <a:pt x="293" y="85"/>
                  <a:pt x="294" y="84"/>
                  <a:pt x="293" y="90"/>
                </a:cubicBezTo>
                <a:cubicBezTo>
                  <a:pt x="299" y="93"/>
                  <a:pt x="312" y="80"/>
                  <a:pt x="305" y="77"/>
                </a:cubicBezTo>
                <a:cubicBezTo>
                  <a:pt x="304" y="72"/>
                  <a:pt x="310" y="70"/>
                  <a:pt x="311" y="74"/>
                </a:cubicBezTo>
                <a:cubicBezTo>
                  <a:pt x="320" y="73"/>
                  <a:pt x="318" y="77"/>
                  <a:pt x="324" y="80"/>
                </a:cubicBezTo>
                <a:cubicBezTo>
                  <a:pt x="324" y="82"/>
                  <a:pt x="322" y="82"/>
                  <a:pt x="322" y="85"/>
                </a:cubicBezTo>
                <a:cubicBezTo>
                  <a:pt x="340" y="83"/>
                  <a:pt x="322" y="98"/>
                  <a:pt x="334" y="101"/>
                </a:cubicBezTo>
                <a:cubicBezTo>
                  <a:pt x="338" y="101"/>
                  <a:pt x="342" y="100"/>
                  <a:pt x="347" y="102"/>
                </a:cubicBezTo>
                <a:cubicBezTo>
                  <a:pt x="342" y="108"/>
                  <a:pt x="344" y="112"/>
                  <a:pt x="349" y="106"/>
                </a:cubicBezTo>
                <a:cubicBezTo>
                  <a:pt x="357" y="105"/>
                  <a:pt x="361" y="106"/>
                  <a:pt x="368" y="112"/>
                </a:cubicBezTo>
                <a:cubicBezTo>
                  <a:pt x="372" y="113"/>
                  <a:pt x="374" y="115"/>
                  <a:pt x="376" y="119"/>
                </a:cubicBezTo>
                <a:cubicBezTo>
                  <a:pt x="382" y="123"/>
                  <a:pt x="381" y="116"/>
                  <a:pt x="382" y="113"/>
                </a:cubicBezTo>
                <a:cubicBezTo>
                  <a:pt x="393" y="113"/>
                  <a:pt x="393" y="124"/>
                  <a:pt x="401" y="129"/>
                </a:cubicBezTo>
                <a:cubicBezTo>
                  <a:pt x="402" y="133"/>
                  <a:pt x="403" y="134"/>
                  <a:pt x="408" y="137"/>
                </a:cubicBezTo>
                <a:cubicBezTo>
                  <a:pt x="411" y="142"/>
                  <a:pt x="415" y="148"/>
                  <a:pt x="420" y="153"/>
                </a:cubicBezTo>
                <a:cubicBezTo>
                  <a:pt x="425" y="164"/>
                  <a:pt x="443" y="190"/>
                  <a:pt x="441" y="198"/>
                </a:cubicBezTo>
                <a:cubicBezTo>
                  <a:pt x="436" y="200"/>
                  <a:pt x="433" y="197"/>
                  <a:pt x="433" y="192"/>
                </a:cubicBezTo>
                <a:cubicBezTo>
                  <a:pt x="430" y="189"/>
                  <a:pt x="428" y="186"/>
                  <a:pt x="426" y="185"/>
                </a:cubicBezTo>
                <a:cubicBezTo>
                  <a:pt x="420" y="194"/>
                  <a:pt x="430" y="199"/>
                  <a:pt x="416" y="199"/>
                </a:cubicBezTo>
                <a:cubicBezTo>
                  <a:pt x="416" y="203"/>
                  <a:pt x="425" y="208"/>
                  <a:pt x="429" y="205"/>
                </a:cubicBezTo>
                <a:cubicBezTo>
                  <a:pt x="430" y="205"/>
                  <a:pt x="433" y="206"/>
                  <a:pt x="434" y="204"/>
                </a:cubicBezTo>
                <a:cubicBezTo>
                  <a:pt x="438" y="212"/>
                  <a:pt x="447" y="209"/>
                  <a:pt x="448" y="214"/>
                </a:cubicBezTo>
                <a:cubicBezTo>
                  <a:pt x="451" y="216"/>
                  <a:pt x="448" y="219"/>
                  <a:pt x="452" y="219"/>
                </a:cubicBezTo>
                <a:cubicBezTo>
                  <a:pt x="452" y="231"/>
                  <a:pt x="463" y="226"/>
                  <a:pt x="463" y="242"/>
                </a:cubicBezTo>
                <a:cubicBezTo>
                  <a:pt x="463" y="242"/>
                  <a:pt x="463" y="243"/>
                  <a:pt x="462" y="244"/>
                </a:cubicBezTo>
                <a:cubicBezTo>
                  <a:pt x="468" y="251"/>
                  <a:pt x="465" y="255"/>
                  <a:pt x="462" y="262"/>
                </a:cubicBezTo>
                <a:cubicBezTo>
                  <a:pt x="459" y="266"/>
                  <a:pt x="437" y="273"/>
                  <a:pt x="437" y="268"/>
                </a:cubicBezTo>
                <a:cubicBezTo>
                  <a:pt x="430" y="265"/>
                  <a:pt x="430" y="256"/>
                  <a:pt x="423" y="253"/>
                </a:cubicBezTo>
                <a:cubicBezTo>
                  <a:pt x="417" y="255"/>
                  <a:pt x="428" y="269"/>
                  <a:pt x="430" y="271"/>
                </a:cubicBezTo>
                <a:cubicBezTo>
                  <a:pt x="430" y="275"/>
                  <a:pt x="424" y="280"/>
                  <a:pt x="420" y="281"/>
                </a:cubicBezTo>
                <a:cubicBezTo>
                  <a:pt x="406" y="281"/>
                  <a:pt x="404" y="269"/>
                  <a:pt x="397" y="259"/>
                </a:cubicBezTo>
                <a:cubicBezTo>
                  <a:pt x="395" y="250"/>
                  <a:pt x="400" y="250"/>
                  <a:pt x="390" y="244"/>
                </a:cubicBezTo>
                <a:cubicBezTo>
                  <a:pt x="383" y="237"/>
                  <a:pt x="365" y="226"/>
                  <a:pt x="363" y="216"/>
                </a:cubicBezTo>
                <a:cubicBezTo>
                  <a:pt x="359" y="212"/>
                  <a:pt x="346" y="215"/>
                  <a:pt x="341" y="215"/>
                </a:cubicBezTo>
                <a:cubicBezTo>
                  <a:pt x="336" y="215"/>
                  <a:pt x="331" y="214"/>
                  <a:pt x="328" y="214"/>
                </a:cubicBezTo>
                <a:cubicBezTo>
                  <a:pt x="324" y="212"/>
                  <a:pt x="315" y="203"/>
                  <a:pt x="312" y="207"/>
                </a:cubicBezTo>
                <a:cubicBezTo>
                  <a:pt x="312" y="215"/>
                  <a:pt x="312" y="215"/>
                  <a:pt x="312" y="215"/>
                </a:cubicBezTo>
                <a:cubicBezTo>
                  <a:pt x="308" y="221"/>
                  <a:pt x="304" y="221"/>
                  <a:pt x="302" y="229"/>
                </a:cubicBezTo>
                <a:cubicBezTo>
                  <a:pt x="299" y="234"/>
                  <a:pt x="296" y="239"/>
                  <a:pt x="292" y="244"/>
                </a:cubicBezTo>
                <a:cubicBezTo>
                  <a:pt x="287" y="245"/>
                  <a:pt x="284" y="256"/>
                  <a:pt x="283" y="261"/>
                </a:cubicBezTo>
                <a:cubicBezTo>
                  <a:pt x="283" y="262"/>
                  <a:pt x="270" y="301"/>
                  <a:pt x="280" y="292"/>
                </a:cubicBezTo>
                <a:cubicBezTo>
                  <a:pt x="284" y="294"/>
                  <a:pt x="283" y="289"/>
                  <a:pt x="285" y="289"/>
                </a:cubicBezTo>
                <a:cubicBezTo>
                  <a:pt x="284" y="294"/>
                  <a:pt x="286" y="293"/>
                  <a:pt x="286" y="297"/>
                </a:cubicBezTo>
                <a:cubicBezTo>
                  <a:pt x="282" y="300"/>
                  <a:pt x="285" y="304"/>
                  <a:pt x="285" y="308"/>
                </a:cubicBezTo>
                <a:cubicBezTo>
                  <a:pt x="282" y="309"/>
                  <a:pt x="283" y="312"/>
                  <a:pt x="284" y="315"/>
                </a:cubicBezTo>
                <a:cubicBezTo>
                  <a:pt x="280" y="315"/>
                  <a:pt x="280" y="324"/>
                  <a:pt x="285" y="318"/>
                </a:cubicBezTo>
                <a:cubicBezTo>
                  <a:pt x="285" y="312"/>
                  <a:pt x="285" y="313"/>
                  <a:pt x="289" y="313"/>
                </a:cubicBezTo>
                <a:cubicBezTo>
                  <a:pt x="290" y="309"/>
                  <a:pt x="290" y="309"/>
                  <a:pt x="294" y="309"/>
                </a:cubicBezTo>
                <a:cubicBezTo>
                  <a:pt x="296" y="311"/>
                  <a:pt x="296" y="314"/>
                  <a:pt x="296" y="316"/>
                </a:cubicBezTo>
                <a:cubicBezTo>
                  <a:pt x="300" y="317"/>
                  <a:pt x="297" y="321"/>
                  <a:pt x="297" y="324"/>
                </a:cubicBezTo>
                <a:cubicBezTo>
                  <a:pt x="302" y="327"/>
                  <a:pt x="300" y="335"/>
                  <a:pt x="297" y="339"/>
                </a:cubicBezTo>
                <a:cubicBezTo>
                  <a:pt x="292" y="342"/>
                  <a:pt x="299" y="345"/>
                  <a:pt x="292" y="346"/>
                </a:cubicBezTo>
                <a:cubicBezTo>
                  <a:pt x="291" y="350"/>
                  <a:pt x="291" y="353"/>
                  <a:pt x="290" y="354"/>
                </a:cubicBezTo>
                <a:cubicBezTo>
                  <a:pt x="284" y="357"/>
                  <a:pt x="290" y="360"/>
                  <a:pt x="295" y="356"/>
                </a:cubicBezTo>
                <a:cubicBezTo>
                  <a:pt x="295" y="352"/>
                  <a:pt x="294" y="351"/>
                  <a:pt x="297" y="350"/>
                </a:cubicBezTo>
                <a:cubicBezTo>
                  <a:pt x="301" y="360"/>
                  <a:pt x="302" y="361"/>
                  <a:pt x="309" y="353"/>
                </a:cubicBezTo>
                <a:cubicBezTo>
                  <a:pt x="309" y="358"/>
                  <a:pt x="308" y="362"/>
                  <a:pt x="309" y="367"/>
                </a:cubicBezTo>
                <a:cubicBezTo>
                  <a:pt x="314" y="372"/>
                  <a:pt x="306" y="378"/>
                  <a:pt x="312" y="379"/>
                </a:cubicBezTo>
                <a:cubicBezTo>
                  <a:pt x="321" y="373"/>
                  <a:pt x="338" y="397"/>
                  <a:pt x="341" y="403"/>
                </a:cubicBezTo>
                <a:cubicBezTo>
                  <a:pt x="345" y="421"/>
                  <a:pt x="351" y="420"/>
                  <a:pt x="366" y="427"/>
                </a:cubicBezTo>
                <a:cubicBezTo>
                  <a:pt x="376" y="428"/>
                  <a:pt x="374" y="431"/>
                  <a:pt x="381" y="434"/>
                </a:cubicBezTo>
                <a:cubicBezTo>
                  <a:pt x="391" y="434"/>
                  <a:pt x="399" y="432"/>
                  <a:pt x="406" y="440"/>
                </a:cubicBezTo>
                <a:cubicBezTo>
                  <a:pt x="410" y="443"/>
                  <a:pt x="412" y="443"/>
                  <a:pt x="413" y="448"/>
                </a:cubicBezTo>
                <a:cubicBezTo>
                  <a:pt x="418" y="453"/>
                  <a:pt x="422" y="458"/>
                  <a:pt x="428" y="462"/>
                </a:cubicBezTo>
                <a:cubicBezTo>
                  <a:pt x="435" y="465"/>
                  <a:pt x="441" y="472"/>
                  <a:pt x="444" y="479"/>
                </a:cubicBezTo>
                <a:cubicBezTo>
                  <a:pt x="444" y="481"/>
                  <a:pt x="442" y="482"/>
                  <a:pt x="446" y="484"/>
                </a:cubicBezTo>
                <a:cubicBezTo>
                  <a:pt x="446" y="489"/>
                  <a:pt x="445" y="494"/>
                  <a:pt x="445" y="499"/>
                </a:cubicBezTo>
                <a:cubicBezTo>
                  <a:pt x="442" y="500"/>
                  <a:pt x="440" y="502"/>
                  <a:pt x="444" y="503"/>
                </a:cubicBezTo>
                <a:cubicBezTo>
                  <a:pt x="444" y="510"/>
                  <a:pt x="427" y="509"/>
                  <a:pt x="441" y="511"/>
                </a:cubicBezTo>
                <a:cubicBezTo>
                  <a:pt x="441" y="514"/>
                  <a:pt x="439" y="523"/>
                  <a:pt x="441" y="525"/>
                </a:cubicBezTo>
                <a:cubicBezTo>
                  <a:pt x="441" y="532"/>
                  <a:pt x="440" y="539"/>
                  <a:pt x="440" y="546"/>
                </a:cubicBezTo>
                <a:cubicBezTo>
                  <a:pt x="444" y="552"/>
                  <a:pt x="440" y="550"/>
                  <a:pt x="438" y="552"/>
                </a:cubicBezTo>
                <a:cubicBezTo>
                  <a:pt x="447" y="552"/>
                  <a:pt x="444" y="557"/>
                  <a:pt x="441" y="561"/>
                </a:cubicBezTo>
                <a:cubicBezTo>
                  <a:pt x="444" y="567"/>
                  <a:pt x="447" y="553"/>
                  <a:pt x="453" y="557"/>
                </a:cubicBezTo>
                <a:cubicBezTo>
                  <a:pt x="455" y="556"/>
                  <a:pt x="455" y="554"/>
                  <a:pt x="456" y="553"/>
                </a:cubicBezTo>
                <a:cubicBezTo>
                  <a:pt x="462" y="550"/>
                  <a:pt x="455" y="553"/>
                  <a:pt x="455" y="546"/>
                </a:cubicBezTo>
                <a:cubicBezTo>
                  <a:pt x="459" y="544"/>
                  <a:pt x="460" y="546"/>
                  <a:pt x="460" y="542"/>
                </a:cubicBezTo>
                <a:cubicBezTo>
                  <a:pt x="465" y="537"/>
                  <a:pt x="460" y="540"/>
                  <a:pt x="461" y="536"/>
                </a:cubicBezTo>
                <a:cubicBezTo>
                  <a:pt x="460" y="535"/>
                  <a:pt x="455" y="530"/>
                  <a:pt x="460" y="531"/>
                </a:cubicBezTo>
                <a:cubicBezTo>
                  <a:pt x="462" y="527"/>
                  <a:pt x="458" y="530"/>
                  <a:pt x="462" y="526"/>
                </a:cubicBezTo>
                <a:cubicBezTo>
                  <a:pt x="458" y="523"/>
                  <a:pt x="468" y="515"/>
                  <a:pt x="470" y="512"/>
                </a:cubicBezTo>
                <a:cubicBezTo>
                  <a:pt x="463" y="509"/>
                  <a:pt x="471" y="502"/>
                  <a:pt x="471" y="512"/>
                </a:cubicBezTo>
                <a:cubicBezTo>
                  <a:pt x="473" y="512"/>
                  <a:pt x="478" y="513"/>
                  <a:pt x="474" y="515"/>
                </a:cubicBezTo>
                <a:cubicBezTo>
                  <a:pt x="474" y="516"/>
                  <a:pt x="482" y="516"/>
                  <a:pt x="482" y="523"/>
                </a:cubicBezTo>
                <a:cubicBezTo>
                  <a:pt x="483" y="524"/>
                  <a:pt x="483" y="524"/>
                  <a:pt x="484" y="524"/>
                </a:cubicBezTo>
                <a:cubicBezTo>
                  <a:pt x="483" y="527"/>
                  <a:pt x="491" y="532"/>
                  <a:pt x="491" y="536"/>
                </a:cubicBezTo>
                <a:cubicBezTo>
                  <a:pt x="488" y="537"/>
                  <a:pt x="483" y="543"/>
                  <a:pt x="484" y="544"/>
                </a:cubicBezTo>
                <a:cubicBezTo>
                  <a:pt x="494" y="544"/>
                  <a:pt x="489" y="535"/>
                  <a:pt x="497" y="533"/>
                </a:cubicBezTo>
                <a:cubicBezTo>
                  <a:pt x="498" y="539"/>
                  <a:pt x="499" y="540"/>
                  <a:pt x="494" y="543"/>
                </a:cubicBezTo>
                <a:cubicBezTo>
                  <a:pt x="494" y="546"/>
                  <a:pt x="497" y="544"/>
                  <a:pt x="498" y="548"/>
                </a:cubicBezTo>
                <a:cubicBezTo>
                  <a:pt x="490" y="548"/>
                  <a:pt x="498" y="554"/>
                  <a:pt x="496" y="561"/>
                </a:cubicBezTo>
                <a:cubicBezTo>
                  <a:pt x="495" y="565"/>
                  <a:pt x="491" y="574"/>
                  <a:pt x="487" y="572"/>
                </a:cubicBezTo>
                <a:cubicBezTo>
                  <a:pt x="478" y="572"/>
                  <a:pt x="484" y="568"/>
                  <a:pt x="482" y="565"/>
                </a:cubicBezTo>
                <a:cubicBezTo>
                  <a:pt x="472" y="569"/>
                  <a:pt x="488" y="580"/>
                  <a:pt x="490" y="573"/>
                </a:cubicBezTo>
                <a:cubicBezTo>
                  <a:pt x="494" y="571"/>
                  <a:pt x="500" y="570"/>
                  <a:pt x="502" y="576"/>
                </a:cubicBezTo>
                <a:cubicBezTo>
                  <a:pt x="500" y="576"/>
                  <a:pt x="496" y="577"/>
                  <a:pt x="496" y="580"/>
                </a:cubicBezTo>
                <a:cubicBezTo>
                  <a:pt x="505" y="583"/>
                  <a:pt x="502" y="576"/>
                  <a:pt x="508" y="576"/>
                </a:cubicBezTo>
                <a:cubicBezTo>
                  <a:pt x="508" y="571"/>
                  <a:pt x="512" y="570"/>
                  <a:pt x="515" y="566"/>
                </a:cubicBezTo>
                <a:cubicBezTo>
                  <a:pt x="515" y="554"/>
                  <a:pt x="523" y="560"/>
                  <a:pt x="526" y="554"/>
                </a:cubicBezTo>
                <a:cubicBezTo>
                  <a:pt x="530" y="555"/>
                  <a:pt x="529" y="559"/>
                  <a:pt x="534" y="561"/>
                </a:cubicBezTo>
                <a:cubicBezTo>
                  <a:pt x="534" y="563"/>
                  <a:pt x="533" y="573"/>
                  <a:pt x="535" y="574"/>
                </a:cubicBezTo>
                <a:cubicBezTo>
                  <a:pt x="539" y="572"/>
                  <a:pt x="537" y="554"/>
                  <a:pt x="541" y="554"/>
                </a:cubicBezTo>
                <a:cubicBezTo>
                  <a:pt x="538" y="549"/>
                  <a:pt x="540" y="534"/>
                  <a:pt x="540" y="527"/>
                </a:cubicBezTo>
                <a:cubicBezTo>
                  <a:pt x="541" y="525"/>
                  <a:pt x="543" y="522"/>
                  <a:pt x="541" y="520"/>
                </a:cubicBezTo>
                <a:cubicBezTo>
                  <a:pt x="543" y="516"/>
                  <a:pt x="547" y="517"/>
                  <a:pt x="548" y="522"/>
                </a:cubicBezTo>
                <a:cubicBezTo>
                  <a:pt x="559" y="525"/>
                  <a:pt x="545" y="552"/>
                  <a:pt x="546" y="560"/>
                </a:cubicBezTo>
                <a:cubicBezTo>
                  <a:pt x="540" y="566"/>
                  <a:pt x="542" y="576"/>
                  <a:pt x="542" y="584"/>
                </a:cubicBezTo>
                <a:cubicBezTo>
                  <a:pt x="539" y="585"/>
                  <a:pt x="538" y="584"/>
                  <a:pt x="538" y="587"/>
                </a:cubicBezTo>
                <a:cubicBezTo>
                  <a:pt x="544" y="591"/>
                  <a:pt x="535" y="606"/>
                  <a:pt x="536" y="611"/>
                </a:cubicBezTo>
                <a:cubicBezTo>
                  <a:pt x="533" y="612"/>
                  <a:pt x="534" y="616"/>
                  <a:pt x="533" y="619"/>
                </a:cubicBezTo>
                <a:cubicBezTo>
                  <a:pt x="526" y="619"/>
                  <a:pt x="537" y="628"/>
                  <a:pt x="538" y="629"/>
                </a:cubicBezTo>
                <a:cubicBezTo>
                  <a:pt x="538" y="630"/>
                  <a:pt x="538" y="631"/>
                  <a:pt x="538" y="634"/>
                </a:cubicBezTo>
                <a:cubicBezTo>
                  <a:pt x="535" y="637"/>
                  <a:pt x="546" y="661"/>
                  <a:pt x="555" y="649"/>
                </a:cubicBezTo>
                <a:cubicBezTo>
                  <a:pt x="564" y="649"/>
                  <a:pt x="555" y="641"/>
                  <a:pt x="552" y="637"/>
                </a:cubicBezTo>
                <a:cubicBezTo>
                  <a:pt x="545" y="630"/>
                  <a:pt x="547" y="617"/>
                  <a:pt x="558" y="627"/>
                </a:cubicBezTo>
                <a:cubicBezTo>
                  <a:pt x="568" y="625"/>
                  <a:pt x="578" y="626"/>
                  <a:pt x="575" y="639"/>
                </a:cubicBezTo>
                <a:cubicBezTo>
                  <a:pt x="583" y="643"/>
                  <a:pt x="566" y="644"/>
                  <a:pt x="576" y="650"/>
                </a:cubicBezTo>
                <a:cubicBezTo>
                  <a:pt x="585" y="654"/>
                  <a:pt x="580" y="667"/>
                  <a:pt x="585" y="672"/>
                </a:cubicBezTo>
                <a:cubicBezTo>
                  <a:pt x="585" y="680"/>
                  <a:pt x="586" y="687"/>
                  <a:pt x="595" y="687"/>
                </a:cubicBezTo>
                <a:cubicBezTo>
                  <a:pt x="599" y="689"/>
                  <a:pt x="606" y="704"/>
                  <a:pt x="606" y="710"/>
                </a:cubicBezTo>
                <a:cubicBezTo>
                  <a:pt x="620" y="724"/>
                  <a:pt x="620" y="741"/>
                  <a:pt x="619" y="761"/>
                </a:cubicBezTo>
                <a:cubicBezTo>
                  <a:pt x="614" y="761"/>
                  <a:pt x="619" y="767"/>
                  <a:pt x="620" y="768"/>
                </a:cubicBezTo>
                <a:cubicBezTo>
                  <a:pt x="619" y="782"/>
                  <a:pt x="623" y="790"/>
                  <a:pt x="635" y="797"/>
                </a:cubicBezTo>
                <a:cubicBezTo>
                  <a:pt x="637" y="800"/>
                  <a:pt x="641" y="801"/>
                  <a:pt x="643" y="805"/>
                </a:cubicBezTo>
                <a:cubicBezTo>
                  <a:pt x="643" y="807"/>
                  <a:pt x="643" y="810"/>
                  <a:pt x="643" y="812"/>
                </a:cubicBezTo>
                <a:cubicBezTo>
                  <a:pt x="635" y="821"/>
                  <a:pt x="644" y="832"/>
                  <a:pt x="638" y="843"/>
                </a:cubicBezTo>
                <a:cubicBezTo>
                  <a:pt x="638" y="847"/>
                  <a:pt x="639" y="850"/>
                  <a:pt x="639" y="854"/>
                </a:cubicBezTo>
                <a:cubicBezTo>
                  <a:pt x="639" y="861"/>
                  <a:pt x="641" y="911"/>
                  <a:pt x="647" y="914"/>
                </a:cubicBezTo>
                <a:cubicBezTo>
                  <a:pt x="650" y="920"/>
                  <a:pt x="652" y="925"/>
                  <a:pt x="654" y="931"/>
                </a:cubicBezTo>
                <a:cubicBezTo>
                  <a:pt x="660" y="934"/>
                  <a:pt x="670" y="954"/>
                  <a:pt x="662" y="958"/>
                </a:cubicBezTo>
                <a:cubicBezTo>
                  <a:pt x="662" y="962"/>
                  <a:pt x="666" y="966"/>
                  <a:pt x="669" y="969"/>
                </a:cubicBezTo>
                <a:cubicBezTo>
                  <a:pt x="670" y="976"/>
                  <a:pt x="670" y="987"/>
                  <a:pt x="661" y="988"/>
                </a:cubicBezTo>
                <a:cubicBezTo>
                  <a:pt x="658" y="991"/>
                  <a:pt x="675" y="994"/>
                  <a:pt x="666" y="1003"/>
                </a:cubicBezTo>
                <a:cubicBezTo>
                  <a:pt x="659" y="1004"/>
                  <a:pt x="661" y="1004"/>
                  <a:pt x="662" y="1011"/>
                </a:cubicBezTo>
                <a:cubicBezTo>
                  <a:pt x="660" y="1013"/>
                  <a:pt x="656" y="1010"/>
                  <a:pt x="660" y="1016"/>
                </a:cubicBezTo>
                <a:cubicBezTo>
                  <a:pt x="659" y="1022"/>
                  <a:pt x="659" y="1022"/>
                  <a:pt x="659" y="1022"/>
                </a:cubicBezTo>
                <a:cubicBezTo>
                  <a:pt x="651" y="1023"/>
                  <a:pt x="648" y="1007"/>
                  <a:pt x="645" y="1020"/>
                </a:cubicBezTo>
                <a:cubicBezTo>
                  <a:pt x="643" y="1025"/>
                  <a:pt x="644" y="1028"/>
                  <a:pt x="644" y="1033"/>
                </a:cubicBezTo>
                <a:cubicBezTo>
                  <a:pt x="648" y="1039"/>
                  <a:pt x="659" y="1050"/>
                  <a:pt x="645" y="1053"/>
                </a:cubicBezTo>
                <a:close/>
                <a:moveTo>
                  <a:pt x="259" y="368"/>
                </a:moveTo>
                <a:cubicBezTo>
                  <a:pt x="256" y="365"/>
                  <a:pt x="255" y="362"/>
                  <a:pt x="254" y="361"/>
                </a:cubicBezTo>
                <a:cubicBezTo>
                  <a:pt x="254" y="361"/>
                  <a:pt x="254" y="360"/>
                  <a:pt x="254" y="360"/>
                </a:cubicBezTo>
                <a:cubicBezTo>
                  <a:pt x="255" y="359"/>
                  <a:pt x="256" y="358"/>
                  <a:pt x="257" y="357"/>
                </a:cubicBezTo>
                <a:cubicBezTo>
                  <a:pt x="257" y="355"/>
                  <a:pt x="257" y="354"/>
                  <a:pt x="259" y="352"/>
                </a:cubicBezTo>
                <a:cubicBezTo>
                  <a:pt x="259" y="352"/>
                  <a:pt x="259" y="352"/>
                  <a:pt x="259" y="352"/>
                </a:cubicBezTo>
                <a:cubicBezTo>
                  <a:pt x="260" y="354"/>
                  <a:pt x="260" y="358"/>
                  <a:pt x="258" y="360"/>
                </a:cubicBezTo>
                <a:cubicBezTo>
                  <a:pt x="258" y="361"/>
                  <a:pt x="258" y="363"/>
                  <a:pt x="258" y="364"/>
                </a:cubicBezTo>
                <a:cubicBezTo>
                  <a:pt x="259" y="365"/>
                  <a:pt x="259" y="365"/>
                  <a:pt x="259" y="367"/>
                </a:cubicBezTo>
                <a:cubicBezTo>
                  <a:pt x="259" y="367"/>
                  <a:pt x="259" y="368"/>
                  <a:pt x="259" y="368"/>
                </a:cubicBezTo>
                <a:close/>
                <a:moveTo>
                  <a:pt x="303" y="355"/>
                </a:moveTo>
                <a:cubicBezTo>
                  <a:pt x="303" y="354"/>
                  <a:pt x="303" y="354"/>
                  <a:pt x="303" y="354"/>
                </a:cubicBezTo>
                <a:cubicBezTo>
                  <a:pt x="304" y="354"/>
                  <a:pt x="304" y="354"/>
                  <a:pt x="304" y="354"/>
                </a:cubicBezTo>
                <a:cubicBezTo>
                  <a:pt x="304" y="354"/>
                  <a:pt x="304" y="354"/>
                  <a:pt x="303" y="355"/>
                </a:cubicBezTo>
                <a:close/>
                <a:moveTo>
                  <a:pt x="264" y="345"/>
                </a:moveTo>
                <a:cubicBezTo>
                  <a:pt x="263" y="342"/>
                  <a:pt x="263" y="338"/>
                  <a:pt x="265" y="335"/>
                </a:cubicBezTo>
                <a:cubicBezTo>
                  <a:pt x="267" y="334"/>
                  <a:pt x="266" y="331"/>
                  <a:pt x="267" y="330"/>
                </a:cubicBezTo>
                <a:cubicBezTo>
                  <a:pt x="267" y="330"/>
                  <a:pt x="268" y="330"/>
                  <a:pt x="268" y="330"/>
                </a:cubicBezTo>
                <a:cubicBezTo>
                  <a:pt x="268" y="327"/>
                  <a:pt x="270" y="327"/>
                  <a:pt x="272" y="326"/>
                </a:cubicBezTo>
                <a:cubicBezTo>
                  <a:pt x="272" y="323"/>
                  <a:pt x="273" y="322"/>
                  <a:pt x="273" y="320"/>
                </a:cubicBezTo>
                <a:cubicBezTo>
                  <a:pt x="272" y="316"/>
                  <a:pt x="271" y="316"/>
                  <a:pt x="273" y="314"/>
                </a:cubicBezTo>
                <a:cubicBezTo>
                  <a:pt x="273" y="312"/>
                  <a:pt x="274" y="312"/>
                  <a:pt x="276" y="311"/>
                </a:cubicBezTo>
                <a:cubicBezTo>
                  <a:pt x="277" y="312"/>
                  <a:pt x="277" y="313"/>
                  <a:pt x="279" y="314"/>
                </a:cubicBezTo>
                <a:cubicBezTo>
                  <a:pt x="279" y="315"/>
                  <a:pt x="279" y="315"/>
                  <a:pt x="280" y="316"/>
                </a:cubicBezTo>
                <a:cubicBezTo>
                  <a:pt x="279" y="316"/>
                  <a:pt x="279" y="316"/>
                  <a:pt x="279" y="316"/>
                </a:cubicBezTo>
                <a:cubicBezTo>
                  <a:pt x="279" y="315"/>
                  <a:pt x="279" y="315"/>
                  <a:pt x="279" y="315"/>
                </a:cubicBezTo>
                <a:cubicBezTo>
                  <a:pt x="275" y="315"/>
                  <a:pt x="275" y="318"/>
                  <a:pt x="275" y="322"/>
                </a:cubicBezTo>
                <a:cubicBezTo>
                  <a:pt x="276" y="322"/>
                  <a:pt x="276" y="323"/>
                  <a:pt x="277" y="323"/>
                </a:cubicBezTo>
                <a:cubicBezTo>
                  <a:pt x="277" y="325"/>
                  <a:pt x="276" y="326"/>
                  <a:pt x="274" y="326"/>
                </a:cubicBezTo>
                <a:cubicBezTo>
                  <a:pt x="274" y="328"/>
                  <a:pt x="272" y="327"/>
                  <a:pt x="272" y="329"/>
                </a:cubicBezTo>
                <a:cubicBezTo>
                  <a:pt x="269" y="331"/>
                  <a:pt x="267" y="336"/>
                  <a:pt x="267" y="340"/>
                </a:cubicBezTo>
                <a:cubicBezTo>
                  <a:pt x="267" y="342"/>
                  <a:pt x="267" y="343"/>
                  <a:pt x="266" y="345"/>
                </a:cubicBezTo>
                <a:cubicBezTo>
                  <a:pt x="265" y="345"/>
                  <a:pt x="264" y="345"/>
                  <a:pt x="264" y="345"/>
                </a:cubicBezTo>
                <a:close/>
                <a:moveTo>
                  <a:pt x="103" y="335"/>
                </a:moveTo>
                <a:cubicBezTo>
                  <a:pt x="102" y="334"/>
                  <a:pt x="101" y="334"/>
                  <a:pt x="100" y="334"/>
                </a:cubicBezTo>
                <a:cubicBezTo>
                  <a:pt x="100" y="332"/>
                  <a:pt x="100" y="332"/>
                  <a:pt x="101" y="331"/>
                </a:cubicBezTo>
                <a:cubicBezTo>
                  <a:pt x="102" y="331"/>
                  <a:pt x="104" y="333"/>
                  <a:pt x="103" y="335"/>
                </a:cubicBezTo>
                <a:close/>
                <a:moveTo>
                  <a:pt x="148" y="325"/>
                </a:moveTo>
                <a:cubicBezTo>
                  <a:pt x="147" y="324"/>
                  <a:pt x="147" y="323"/>
                  <a:pt x="146" y="323"/>
                </a:cubicBezTo>
                <a:cubicBezTo>
                  <a:pt x="146" y="322"/>
                  <a:pt x="146" y="322"/>
                  <a:pt x="146" y="322"/>
                </a:cubicBezTo>
                <a:cubicBezTo>
                  <a:pt x="148" y="322"/>
                  <a:pt x="148" y="321"/>
                  <a:pt x="151" y="323"/>
                </a:cubicBezTo>
                <a:cubicBezTo>
                  <a:pt x="151" y="324"/>
                  <a:pt x="149" y="325"/>
                  <a:pt x="148" y="325"/>
                </a:cubicBezTo>
                <a:close/>
                <a:moveTo>
                  <a:pt x="279" y="325"/>
                </a:moveTo>
                <a:cubicBezTo>
                  <a:pt x="278" y="324"/>
                  <a:pt x="279" y="322"/>
                  <a:pt x="279" y="321"/>
                </a:cubicBezTo>
                <a:cubicBezTo>
                  <a:pt x="281" y="321"/>
                  <a:pt x="281" y="322"/>
                  <a:pt x="281" y="324"/>
                </a:cubicBezTo>
                <a:cubicBezTo>
                  <a:pt x="281" y="324"/>
                  <a:pt x="280" y="325"/>
                  <a:pt x="279" y="325"/>
                </a:cubicBezTo>
                <a:close/>
                <a:moveTo>
                  <a:pt x="122" y="295"/>
                </a:moveTo>
                <a:cubicBezTo>
                  <a:pt x="121" y="294"/>
                  <a:pt x="121" y="293"/>
                  <a:pt x="121" y="293"/>
                </a:cubicBezTo>
                <a:cubicBezTo>
                  <a:pt x="121" y="293"/>
                  <a:pt x="121" y="293"/>
                  <a:pt x="122" y="293"/>
                </a:cubicBezTo>
                <a:cubicBezTo>
                  <a:pt x="122" y="293"/>
                  <a:pt x="123" y="293"/>
                  <a:pt x="123" y="293"/>
                </a:cubicBezTo>
                <a:cubicBezTo>
                  <a:pt x="123" y="294"/>
                  <a:pt x="123" y="294"/>
                  <a:pt x="123" y="295"/>
                </a:cubicBezTo>
                <a:cubicBezTo>
                  <a:pt x="123" y="295"/>
                  <a:pt x="122" y="295"/>
                  <a:pt x="122" y="295"/>
                </a:cubicBezTo>
                <a:close/>
                <a:moveTo>
                  <a:pt x="118" y="292"/>
                </a:moveTo>
                <a:cubicBezTo>
                  <a:pt x="117" y="292"/>
                  <a:pt x="116" y="291"/>
                  <a:pt x="115" y="291"/>
                </a:cubicBezTo>
                <a:cubicBezTo>
                  <a:pt x="115" y="290"/>
                  <a:pt x="115" y="290"/>
                  <a:pt x="115" y="289"/>
                </a:cubicBezTo>
                <a:cubicBezTo>
                  <a:pt x="117" y="289"/>
                  <a:pt x="118" y="289"/>
                  <a:pt x="119" y="292"/>
                </a:cubicBezTo>
                <a:cubicBezTo>
                  <a:pt x="119" y="292"/>
                  <a:pt x="118" y="292"/>
                  <a:pt x="118" y="292"/>
                </a:cubicBezTo>
                <a:close/>
                <a:moveTo>
                  <a:pt x="112" y="288"/>
                </a:moveTo>
                <a:cubicBezTo>
                  <a:pt x="110" y="287"/>
                  <a:pt x="109" y="287"/>
                  <a:pt x="108" y="286"/>
                </a:cubicBezTo>
                <a:cubicBezTo>
                  <a:pt x="106" y="284"/>
                  <a:pt x="104" y="283"/>
                  <a:pt x="102" y="281"/>
                </a:cubicBezTo>
                <a:cubicBezTo>
                  <a:pt x="102" y="280"/>
                  <a:pt x="102" y="280"/>
                  <a:pt x="103" y="279"/>
                </a:cubicBezTo>
                <a:cubicBezTo>
                  <a:pt x="105" y="280"/>
                  <a:pt x="109" y="283"/>
                  <a:pt x="113" y="286"/>
                </a:cubicBezTo>
                <a:cubicBezTo>
                  <a:pt x="113" y="287"/>
                  <a:pt x="113" y="287"/>
                  <a:pt x="113" y="288"/>
                </a:cubicBezTo>
                <a:cubicBezTo>
                  <a:pt x="112" y="288"/>
                  <a:pt x="112" y="288"/>
                  <a:pt x="112" y="288"/>
                </a:cubicBezTo>
                <a:close/>
                <a:moveTo>
                  <a:pt x="107" y="278"/>
                </a:moveTo>
                <a:cubicBezTo>
                  <a:pt x="107" y="277"/>
                  <a:pt x="107" y="277"/>
                  <a:pt x="107" y="276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08" y="277"/>
                  <a:pt x="108" y="277"/>
                  <a:pt x="108" y="278"/>
                </a:cubicBezTo>
                <a:cubicBezTo>
                  <a:pt x="108" y="278"/>
                  <a:pt x="108" y="278"/>
                  <a:pt x="107" y="278"/>
                </a:cubicBezTo>
                <a:close/>
                <a:moveTo>
                  <a:pt x="107" y="276"/>
                </a:moveTo>
                <a:cubicBezTo>
                  <a:pt x="107" y="275"/>
                  <a:pt x="107" y="274"/>
                  <a:pt x="107" y="273"/>
                </a:cubicBezTo>
                <a:cubicBezTo>
                  <a:pt x="107" y="273"/>
                  <a:pt x="107" y="273"/>
                  <a:pt x="108" y="273"/>
                </a:cubicBezTo>
                <a:cubicBezTo>
                  <a:pt x="108" y="273"/>
                  <a:pt x="108" y="273"/>
                  <a:pt x="108" y="273"/>
                </a:cubicBezTo>
                <a:cubicBezTo>
                  <a:pt x="108" y="273"/>
                  <a:pt x="109" y="274"/>
                  <a:pt x="109" y="274"/>
                </a:cubicBezTo>
                <a:cubicBezTo>
                  <a:pt x="109" y="275"/>
                  <a:pt x="109" y="275"/>
                  <a:pt x="109" y="276"/>
                </a:cubicBezTo>
                <a:cubicBezTo>
                  <a:pt x="109" y="276"/>
                  <a:pt x="108" y="276"/>
                  <a:pt x="107" y="276"/>
                </a:cubicBezTo>
                <a:close/>
                <a:moveTo>
                  <a:pt x="106" y="272"/>
                </a:moveTo>
                <a:cubicBezTo>
                  <a:pt x="106" y="272"/>
                  <a:pt x="105" y="271"/>
                  <a:pt x="105" y="271"/>
                </a:cubicBezTo>
                <a:cubicBezTo>
                  <a:pt x="106" y="271"/>
                  <a:pt x="106" y="271"/>
                  <a:pt x="106" y="271"/>
                </a:cubicBezTo>
                <a:cubicBezTo>
                  <a:pt x="106" y="272"/>
                  <a:pt x="106" y="272"/>
                  <a:pt x="106" y="272"/>
                </a:cubicBezTo>
                <a:close/>
                <a:moveTo>
                  <a:pt x="448" y="262"/>
                </a:moveTo>
                <a:cubicBezTo>
                  <a:pt x="448" y="262"/>
                  <a:pt x="448" y="262"/>
                  <a:pt x="448" y="262"/>
                </a:cubicBezTo>
                <a:cubicBezTo>
                  <a:pt x="445" y="259"/>
                  <a:pt x="445" y="259"/>
                  <a:pt x="442" y="254"/>
                </a:cubicBezTo>
                <a:cubicBezTo>
                  <a:pt x="439" y="246"/>
                  <a:pt x="440" y="240"/>
                  <a:pt x="442" y="232"/>
                </a:cubicBezTo>
                <a:cubicBezTo>
                  <a:pt x="442" y="232"/>
                  <a:pt x="443" y="232"/>
                  <a:pt x="444" y="232"/>
                </a:cubicBezTo>
                <a:cubicBezTo>
                  <a:pt x="446" y="231"/>
                  <a:pt x="445" y="230"/>
                  <a:pt x="448" y="230"/>
                </a:cubicBezTo>
                <a:cubicBezTo>
                  <a:pt x="448" y="231"/>
                  <a:pt x="448" y="231"/>
                  <a:pt x="448" y="232"/>
                </a:cubicBezTo>
                <a:cubicBezTo>
                  <a:pt x="445" y="236"/>
                  <a:pt x="444" y="238"/>
                  <a:pt x="443" y="245"/>
                </a:cubicBezTo>
                <a:cubicBezTo>
                  <a:pt x="444" y="250"/>
                  <a:pt x="444" y="253"/>
                  <a:pt x="448" y="256"/>
                </a:cubicBezTo>
                <a:cubicBezTo>
                  <a:pt x="450" y="257"/>
                  <a:pt x="451" y="259"/>
                  <a:pt x="451" y="262"/>
                </a:cubicBezTo>
                <a:cubicBezTo>
                  <a:pt x="450" y="262"/>
                  <a:pt x="449" y="262"/>
                  <a:pt x="448" y="262"/>
                </a:cubicBezTo>
                <a:close/>
                <a:moveTo>
                  <a:pt x="117" y="257"/>
                </a:moveTo>
                <a:cubicBezTo>
                  <a:pt x="114" y="256"/>
                  <a:pt x="112" y="255"/>
                  <a:pt x="110" y="254"/>
                </a:cubicBezTo>
                <a:cubicBezTo>
                  <a:pt x="110" y="254"/>
                  <a:pt x="110" y="253"/>
                  <a:pt x="110" y="253"/>
                </a:cubicBezTo>
                <a:cubicBezTo>
                  <a:pt x="112" y="252"/>
                  <a:pt x="115" y="254"/>
                  <a:pt x="117" y="257"/>
                </a:cubicBezTo>
                <a:cubicBezTo>
                  <a:pt x="117" y="257"/>
                  <a:pt x="117" y="257"/>
                  <a:pt x="117" y="257"/>
                </a:cubicBezTo>
                <a:close/>
                <a:moveTo>
                  <a:pt x="166" y="249"/>
                </a:moveTo>
                <a:cubicBezTo>
                  <a:pt x="166" y="249"/>
                  <a:pt x="165" y="249"/>
                  <a:pt x="165" y="249"/>
                </a:cubicBezTo>
                <a:cubicBezTo>
                  <a:pt x="167" y="247"/>
                  <a:pt x="168" y="246"/>
                  <a:pt x="171" y="247"/>
                </a:cubicBezTo>
                <a:cubicBezTo>
                  <a:pt x="171" y="248"/>
                  <a:pt x="171" y="248"/>
                  <a:pt x="171" y="249"/>
                </a:cubicBezTo>
                <a:cubicBezTo>
                  <a:pt x="169" y="249"/>
                  <a:pt x="167" y="249"/>
                  <a:pt x="166" y="249"/>
                </a:cubicBezTo>
                <a:close/>
                <a:moveTo>
                  <a:pt x="110" y="246"/>
                </a:moveTo>
                <a:cubicBezTo>
                  <a:pt x="110" y="245"/>
                  <a:pt x="111" y="245"/>
                  <a:pt x="111" y="245"/>
                </a:cubicBezTo>
                <a:cubicBezTo>
                  <a:pt x="111" y="245"/>
                  <a:pt x="111" y="245"/>
                  <a:pt x="112" y="246"/>
                </a:cubicBezTo>
                <a:cubicBezTo>
                  <a:pt x="111" y="246"/>
                  <a:pt x="111" y="246"/>
                  <a:pt x="110" y="246"/>
                </a:cubicBezTo>
                <a:close/>
                <a:moveTo>
                  <a:pt x="116" y="245"/>
                </a:moveTo>
                <a:cubicBezTo>
                  <a:pt x="116" y="244"/>
                  <a:pt x="116" y="244"/>
                  <a:pt x="115" y="244"/>
                </a:cubicBezTo>
                <a:cubicBezTo>
                  <a:pt x="116" y="244"/>
                  <a:pt x="117" y="244"/>
                  <a:pt x="117" y="244"/>
                </a:cubicBezTo>
                <a:cubicBezTo>
                  <a:pt x="117" y="244"/>
                  <a:pt x="117" y="245"/>
                  <a:pt x="116" y="245"/>
                </a:cubicBezTo>
                <a:close/>
                <a:moveTo>
                  <a:pt x="463" y="224"/>
                </a:moveTo>
                <a:cubicBezTo>
                  <a:pt x="460" y="222"/>
                  <a:pt x="460" y="219"/>
                  <a:pt x="460" y="218"/>
                </a:cubicBezTo>
                <a:cubicBezTo>
                  <a:pt x="458" y="215"/>
                  <a:pt x="456" y="210"/>
                  <a:pt x="456" y="207"/>
                </a:cubicBezTo>
                <a:cubicBezTo>
                  <a:pt x="457" y="207"/>
                  <a:pt x="458" y="210"/>
                  <a:pt x="460" y="212"/>
                </a:cubicBezTo>
                <a:cubicBezTo>
                  <a:pt x="461" y="214"/>
                  <a:pt x="462" y="217"/>
                  <a:pt x="463" y="219"/>
                </a:cubicBezTo>
                <a:cubicBezTo>
                  <a:pt x="463" y="219"/>
                  <a:pt x="464" y="222"/>
                  <a:pt x="464" y="223"/>
                </a:cubicBezTo>
                <a:cubicBezTo>
                  <a:pt x="464" y="224"/>
                  <a:pt x="463" y="224"/>
                  <a:pt x="463" y="224"/>
                </a:cubicBezTo>
                <a:close/>
                <a:moveTo>
                  <a:pt x="82" y="208"/>
                </a:moveTo>
                <a:cubicBezTo>
                  <a:pt x="82" y="208"/>
                  <a:pt x="82" y="208"/>
                  <a:pt x="82" y="208"/>
                </a:cubicBezTo>
                <a:cubicBezTo>
                  <a:pt x="82" y="207"/>
                  <a:pt x="82" y="207"/>
                  <a:pt x="82" y="207"/>
                </a:cubicBezTo>
                <a:cubicBezTo>
                  <a:pt x="83" y="207"/>
                  <a:pt x="84" y="207"/>
                  <a:pt x="86" y="207"/>
                </a:cubicBezTo>
                <a:cubicBezTo>
                  <a:pt x="85" y="208"/>
                  <a:pt x="84" y="208"/>
                  <a:pt x="82" y="208"/>
                </a:cubicBezTo>
                <a:close/>
                <a:moveTo>
                  <a:pt x="173" y="208"/>
                </a:moveTo>
                <a:cubicBezTo>
                  <a:pt x="172" y="207"/>
                  <a:pt x="172" y="206"/>
                  <a:pt x="172" y="205"/>
                </a:cubicBezTo>
                <a:cubicBezTo>
                  <a:pt x="173" y="204"/>
                  <a:pt x="173" y="204"/>
                  <a:pt x="175" y="205"/>
                </a:cubicBezTo>
                <a:cubicBezTo>
                  <a:pt x="175" y="206"/>
                  <a:pt x="175" y="207"/>
                  <a:pt x="175" y="208"/>
                </a:cubicBezTo>
                <a:cubicBezTo>
                  <a:pt x="174" y="208"/>
                  <a:pt x="173" y="208"/>
                  <a:pt x="173" y="208"/>
                </a:cubicBezTo>
                <a:close/>
                <a:moveTo>
                  <a:pt x="77" y="208"/>
                </a:moveTo>
                <a:cubicBezTo>
                  <a:pt x="75" y="207"/>
                  <a:pt x="72" y="207"/>
                  <a:pt x="71" y="206"/>
                </a:cubicBezTo>
                <a:cubicBezTo>
                  <a:pt x="71" y="206"/>
                  <a:pt x="72" y="205"/>
                  <a:pt x="72" y="205"/>
                </a:cubicBezTo>
                <a:cubicBezTo>
                  <a:pt x="72" y="205"/>
                  <a:pt x="81" y="205"/>
                  <a:pt x="81" y="206"/>
                </a:cubicBezTo>
                <a:cubicBezTo>
                  <a:pt x="80" y="207"/>
                  <a:pt x="78" y="207"/>
                  <a:pt x="77" y="208"/>
                </a:cubicBezTo>
                <a:close/>
                <a:moveTo>
                  <a:pt x="404" y="206"/>
                </a:moveTo>
                <a:cubicBezTo>
                  <a:pt x="404" y="205"/>
                  <a:pt x="404" y="205"/>
                  <a:pt x="404" y="205"/>
                </a:cubicBezTo>
                <a:cubicBezTo>
                  <a:pt x="405" y="202"/>
                  <a:pt x="406" y="200"/>
                  <a:pt x="405" y="198"/>
                </a:cubicBezTo>
                <a:cubicBezTo>
                  <a:pt x="404" y="197"/>
                  <a:pt x="403" y="197"/>
                  <a:pt x="403" y="197"/>
                </a:cubicBezTo>
                <a:cubicBezTo>
                  <a:pt x="400" y="192"/>
                  <a:pt x="397" y="188"/>
                  <a:pt x="394" y="185"/>
                </a:cubicBezTo>
                <a:cubicBezTo>
                  <a:pt x="392" y="180"/>
                  <a:pt x="389" y="176"/>
                  <a:pt x="387" y="172"/>
                </a:cubicBezTo>
                <a:cubicBezTo>
                  <a:pt x="381" y="169"/>
                  <a:pt x="383" y="165"/>
                  <a:pt x="382" y="162"/>
                </a:cubicBezTo>
                <a:cubicBezTo>
                  <a:pt x="379" y="160"/>
                  <a:pt x="378" y="158"/>
                  <a:pt x="377" y="157"/>
                </a:cubicBezTo>
                <a:cubicBezTo>
                  <a:pt x="376" y="157"/>
                  <a:pt x="376" y="157"/>
                  <a:pt x="375" y="156"/>
                </a:cubicBezTo>
                <a:cubicBezTo>
                  <a:pt x="375" y="156"/>
                  <a:pt x="375" y="155"/>
                  <a:pt x="375" y="154"/>
                </a:cubicBezTo>
                <a:cubicBezTo>
                  <a:pt x="371" y="150"/>
                  <a:pt x="365" y="152"/>
                  <a:pt x="367" y="145"/>
                </a:cubicBezTo>
                <a:cubicBezTo>
                  <a:pt x="369" y="145"/>
                  <a:pt x="372" y="145"/>
                  <a:pt x="375" y="144"/>
                </a:cubicBezTo>
                <a:cubicBezTo>
                  <a:pt x="375" y="142"/>
                  <a:pt x="372" y="140"/>
                  <a:pt x="372" y="140"/>
                </a:cubicBezTo>
                <a:cubicBezTo>
                  <a:pt x="372" y="137"/>
                  <a:pt x="374" y="136"/>
                  <a:pt x="375" y="134"/>
                </a:cubicBezTo>
                <a:cubicBezTo>
                  <a:pt x="375" y="134"/>
                  <a:pt x="376" y="134"/>
                  <a:pt x="376" y="134"/>
                </a:cubicBezTo>
                <a:cubicBezTo>
                  <a:pt x="376" y="135"/>
                  <a:pt x="376" y="135"/>
                  <a:pt x="376" y="137"/>
                </a:cubicBezTo>
                <a:cubicBezTo>
                  <a:pt x="377" y="138"/>
                  <a:pt x="378" y="138"/>
                  <a:pt x="378" y="140"/>
                </a:cubicBezTo>
                <a:cubicBezTo>
                  <a:pt x="376" y="140"/>
                  <a:pt x="377" y="141"/>
                  <a:pt x="376" y="142"/>
                </a:cubicBezTo>
                <a:cubicBezTo>
                  <a:pt x="377" y="144"/>
                  <a:pt x="377" y="144"/>
                  <a:pt x="378" y="145"/>
                </a:cubicBezTo>
                <a:cubicBezTo>
                  <a:pt x="380" y="145"/>
                  <a:pt x="380" y="145"/>
                  <a:pt x="382" y="145"/>
                </a:cubicBezTo>
                <a:cubicBezTo>
                  <a:pt x="382" y="146"/>
                  <a:pt x="381" y="148"/>
                  <a:pt x="380" y="148"/>
                </a:cubicBezTo>
                <a:cubicBezTo>
                  <a:pt x="381" y="149"/>
                  <a:pt x="382" y="150"/>
                  <a:pt x="384" y="149"/>
                </a:cubicBezTo>
                <a:cubicBezTo>
                  <a:pt x="384" y="146"/>
                  <a:pt x="384" y="144"/>
                  <a:pt x="384" y="142"/>
                </a:cubicBezTo>
                <a:cubicBezTo>
                  <a:pt x="384" y="142"/>
                  <a:pt x="384" y="142"/>
                  <a:pt x="385" y="142"/>
                </a:cubicBezTo>
                <a:cubicBezTo>
                  <a:pt x="386" y="142"/>
                  <a:pt x="385" y="144"/>
                  <a:pt x="389" y="144"/>
                </a:cubicBezTo>
                <a:cubicBezTo>
                  <a:pt x="391" y="143"/>
                  <a:pt x="391" y="143"/>
                  <a:pt x="394" y="144"/>
                </a:cubicBezTo>
                <a:cubicBezTo>
                  <a:pt x="395" y="143"/>
                  <a:pt x="395" y="143"/>
                  <a:pt x="396" y="142"/>
                </a:cubicBezTo>
                <a:cubicBezTo>
                  <a:pt x="397" y="143"/>
                  <a:pt x="397" y="143"/>
                  <a:pt x="398" y="144"/>
                </a:cubicBezTo>
                <a:cubicBezTo>
                  <a:pt x="399" y="146"/>
                  <a:pt x="398" y="147"/>
                  <a:pt x="401" y="148"/>
                </a:cubicBezTo>
                <a:cubicBezTo>
                  <a:pt x="401" y="150"/>
                  <a:pt x="401" y="150"/>
                  <a:pt x="402" y="152"/>
                </a:cubicBezTo>
                <a:cubicBezTo>
                  <a:pt x="406" y="153"/>
                  <a:pt x="410" y="156"/>
                  <a:pt x="413" y="160"/>
                </a:cubicBezTo>
                <a:cubicBezTo>
                  <a:pt x="414" y="161"/>
                  <a:pt x="418" y="167"/>
                  <a:pt x="418" y="171"/>
                </a:cubicBezTo>
                <a:cubicBezTo>
                  <a:pt x="416" y="171"/>
                  <a:pt x="416" y="168"/>
                  <a:pt x="415" y="168"/>
                </a:cubicBezTo>
                <a:cubicBezTo>
                  <a:pt x="411" y="166"/>
                  <a:pt x="409" y="163"/>
                  <a:pt x="408" y="161"/>
                </a:cubicBezTo>
                <a:cubicBezTo>
                  <a:pt x="406" y="161"/>
                  <a:pt x="405" y="161"/>
                  <a:pt x="403" y="161"/>
                </a:cubicBezTo>
                <a:cubicBezTo>
                  <a:pt x="399" y="159"/>
                  <a:pt x="391" y="153"/>
                  <a:pt x="387" y="154"/>
                </a:cubicBezTo>
                <a:cubicBezTo>
                  <a:pt x="385" y="158"/>
                  <a:pt x="385" y="160"/>
                  <a:pt x="389" y="165"/>
                </a:cubicBezTo>
                <a:cubicBezTo>
                  <a:pt x="389" y="167"/>
                  <a:pt x="389" y="169"/>
                  <a:pt x="392" y="170"/>
                </a:cubicBezTo>
                <a:cubicBezTo>
                  <a:pt x="393" y="173"/>
                  <a:pt x="394" y="176"/>
                  <a:pt x="397" y="179"/>
                </a:cubicBezTo>
                <a:cubicBezTo>
                  <a:pt x="398" y="181"/>
                  <a:pt x="400" y="184"/>
                  <a:pt x="401" y="186"/>
                </a:cubicBezTo>
                <a:cubicBezTo>
                  <a:pt x="402" y="187"/>
                  <a:pt x="408" y="190"/>
                  <a:pt x="409" y="192"/>
                </a:cubicBezTo>
                <a:cubicBezTo>
                  <a:pt x="411" y="193"/>
                  <a:pt x="411" y="192"/>
                  <a:pt x="413" y="196"/>
                </a:cubicBezTo>
                <a:cubicBezTo>
                  <a:pt x="413" y="196"/>
                  <a:pt x="414" y="196"/>
                  <a:pt x="414" y="196"/>
                </a:cubicBezTo>
                <a:cubicBezTo>
                  <a:pt x="413" y="198"/>
                  <a:pt x="412" y="198"/>
                  <a:pt x="412" y="200"/>
                </a:cubicBezTo>
                <a:cubicBezTo>
                  <a:pt x="411" y="200"/>
                  <a:pt x="410" y="201"/>
                  <a:pt x="409" y="202"/>
                </a:cubicBezTo>
                <a:cubicBezTo>
                  <a:pt x="408" y="202"/>
                  <a:pt x="408" y="201"/>
                  <a:pt x="407" y="201"/>
                </a:cubicBezTo>
                <a:cubicBezTo>
                  <a:pt x="406" y="203"/>
                  <a:pt x="406" y="204"/>
                  <a:pt x="406" y="206"/>
                </a:cubicBezTo>
                <a:cubicBezTo>
                  <a:pt x="405" y="206"/>
                  <a:pt x="404" y="206"/>
                  <a:pt x="404" y="206"/>
                </a:cubicBezTo>
                <a:close/>
                <a:moveTo>
                  <a:pt x="423" y="202"/>
                </a:moveTo>
                <a:cubicBezTo>
                  <a:pt x="423" y="201"/>
                  <a:pt x="423" y="200"/>
                  <a:pt x="423" y="200"/>
                </a:cubicBezTo>
                <a:cubicBezTo>
                  <a:pt x="423" y="200"/>
                  <a:pt x="423" y="200"/>
                  <a:pt x="423" y="200"/>
                </a:cubicBezTo>
                <a:cubicBezTo>
                  <a:pt x="423" y="201"/>
                  <a:pt x="423" y="201"/>
                  <a:pt x="423" y="202"/>
                </a:cubicBezTo>
                <a:close/>
                <a:moveTo>
                  <a:pt x="107" y="201"/>
                </a:moveTo>
                <a:cubicBezTo>
                  <a:pt x="106" y="201"/>
                  <a:pt x="105" y="200"/>
                  <a:pt x="104" y="200"/>
                </a:cubicBezTo>
                <a:cubicBezTo>
                  <a:pt x="104" y="199"/>
                  <a:pt x="104" y="199"/>
                  <a:pt x="106" y="198"/>
                </a:cubicBezTo>
                <a:cubicBezTo>
                  <a:pt x="108" y="197"/>
                  <a:pt x="110" y="195"/>
                  <a:pt x="113" y="198"/>
                </a:cubicBezTo>
                <a:cubicBezTo>
                  <a:pt x="110" y="199"/>
                  <a:pt x="111" y="199"/>
                  <a:pt x="109" y="201"/>
                </a:cubicBezTo>
                <a:cubicBezTo>
                  <a:pt x="108" y="201"/>
                  <a:pt x="107" y="201"/>
                  <a:pt x="107" y="201"/>
                </a:cubicBezTo>
                <a:close/>
                <a:moveTo>
                  <a:pt x="141" y="199"/>
                </a:moveTo>
                <a:cubicBezTo>
                  <a:pt x="140" y="198"/>
                  <a:pt x="140" y="198"/>
                  <a:pt x="140" y="198"/>
                </a:cubicBezTo>
                <a:cubicBezTo>
                  <a:pt x="140" y="198"/>
                  <a:pt x="140" y="197"/>
                  <a:pt x="140" y="197"/>
                </a:cubicBezTo>
                <a:cubicBezTo>
                  <a:pt x="141" y="197"/>
                  <a:pt x="142" y="196"/>
                  <a:pt x="143" y="198"/>
                </a:cubicBezTo>
                <a:cubicBezTo>
                  <a:pt x="143" y="198"/>
                  <a:pt x="143" y="198"/>
                  <a:pt x="141" y="199"/>
                </a:cubicBezTo>
                <a:close/>
                <a:moveTo>
                  <a:pt x="134" y="197"/>
                </a:moveTo>
                <a:cubicBezTo>
                  <a:pt x="134" y="196"/>
                  <a:pt x="134" y="196"/>
                  <a:pt x="134" y="196"/>
                </a:cubicBezTo>
                <a:cubicBezTo>
                  <a:pt x="135" y="196"/>
                  <a:pt x="135" y="196"/>
                  <a:pt x="136" y="196"/>
                </a:cubicBezTo>
                <a:cubicBezTo>
                  <a:pt x="135" y="197"/>
                  <a:pt x="135" y="197"/>
                  <a:pt x="134" y="197"/>
                </a:cubicBezTo>
                <a:close/>
                <a:moveTo>
                  <a:pt x="120" y="196"/>
                </a:moveTo>
                <a:cubicBezTo>
                  <a:pt x="120" y="196"/>
                  <a:pt x="119" y="195"/>
                  <a:pt x="119" y="195"/>
                </a:cubicBezTo>
                <a:cubicBezTo>
                  <a:pt x="120" y="194"/>
                  <a:pt x="120" y="194"/>
                  <a:pt x="122" y="194"/>
                </a:cubicBezTo>
                <a:cubicBezTo>
                  <a:pt x="122" y="195"/>
                  <a:pt x="123" y="195"/>
                  <a:pt x="122" y="196"/>
                </a:cubicBezTo>
                <a:cubicBezTo>
                  <a:pt x="121" y="196"/>
                  <a:pt x="121" y="196"/>
                  <a:pt x="120" y="196"/>
                </a:cubicBezTo>
                <a:close/>
                <a:moveTo>
                  <a:pt x="145" y="194"/>
                </a:moveTo>
                <a:cubicBezTo>
                  <a:pt x="145" y="193"/>
                  <a:pt x="145" y="193"/>
                  <a:pt x="145" y="193"/>
                </a:cubicBezTo>
                <a:cubicBezTo>
                  <a:pt x="145" y="193"/>
                  <a:pt x="146" y="193"/>
                  <a:pt x="147" y="193"/>
                </a:cubicBezTo>
                <a:cubicBezTo>
                  <a:pt x="146" y="193"/>
                  <a:pt x="145" y="193"/>
                  <a:pt x="145" y="194"/>
                </a:cubicBezTo>
                <a:close/>
                <a:moveTo>
                  <a:pt x="305" y="193"/>
                </a:moveTo>
                <a:cubicBezTo>
                  <a:pt x="303" y="192"/>
                  <a:pt x="302" y="192"/>
                  <a:pt x="300" y="192"/>
                </a:cubicBezTo>
                <a:cubicBezTo>
                  <a:pt x="300" y="191"/>
                  <a:pt x="300" y="190"/>
                  <a:pt x="301" y="190"/>
                </a:cubicBezTo>
                <a:cubicBezTo>
                  <a:pt x="302" y="189"/>
                  <a:pt x="304" y="190"/>
                  <a:pt x="307" y="191"/>
                </a:cubicBezTo>
                <a:cubicBezTo>
                  <a:pt x="306" y="192"/>
                  <a:pt x="306" y="192"/>
                  <a:pt x="305" y="193"/>
                </a:cubicBezTo>
                <a:close/>
                <a:moveTo>
                  <a:pt x="282" y="191"/>
                </a:moveTo>
                <a:cubicBezTo>
                  <a:pt x="280" y="187"/>
                  <a:pt x="285" y="182"/>
                  <a:pt x="287" y="189"/>
                </a:cubicBezTo>
                <a:cubicBezTo>
                  <a:pt x="285" y="190"/>
                  <a:pt x="284" y="190"/>
                  <a:pt x="282" y="191"/>
                </a:cubicBezTo>
                <a:close/>
                <a:moveTo>
                  <a:pt x="177" y="190"/>
                </a:moveTo>
                <a:cubicBezTo>
                  <a:pt x="177" y="190"/>
                  <a:pt x="177" y="190"/>
                  <a:pt x="177" y="189"/>
                </a:cubicBezTo>
                <a:cubicBezTo>
                  <a:pt x="179" y="188"/>
                  <a:pt x="181" y="186"/>
                  <a:pt x="183" y="184"/>
                </a:cubicBezTo>
                <a:cubicBezTo>
                  <a:pt x="186" y="184"/>
                  <a:pt x="187" y="185"/>
                  <a:pt x="187" y="189"/>
                </a:cubicBezTo>
                <a:cubicBezTo>
                  <a:pt x="186" y="189"/>
                  <a:pt x="186" y="189"/>
                  <a:pt x="185" y="189"/>
                </a:cubicBezTo>
                <a:cubicBezTo>
                  <a:pt x="184" y="187"/>
                  <a:pt x="183" y="188"/>
                  <a:pt x="182" y="188"/>
                </a:cubicBezTo>
                <a:cubicBezTo>
                  <a:pt x="182" y="190"/>
                  <a:pt x="179" y="190"/>
                  <a:pt x="177" y="190"/>
                </a:cubicBezTo>
                <a:close/>
                <a:moveTo>
                  <a:pt x="294" y="188"/>
                </a:moveTo>
                <a:cubicBezTo>
                  <a:pt x="292" y="188"/>
                  <a:pt x="293" y="184"/>
                  <a:pt x="293" y="184"/>
                </a:cubicBezTo>
                <a:cubicBezTo>
                  <a:pt x="294" y="183"/>
                  <a:pt x="295" y="183"/>
                  <a:pt x="295" y="183"/>
                </a:cubicBezTo>
                <a:cubicBezTo>
                  <a:pt x="295" y="182"/>
                  <a:pt x="295" y="182"/>
                  <a:pt x="295" y="181"/>
                </a:cubicBezTo>
                <a:cubicBezTo>
                  <a:pt x="295" y="177"/>
                  <a:pt x="296" y="172"/>
                  <a:pt x="297" y="170"/>
                </a:cubicBezTo>
                <a:cubicBezTo>
                  <a:pt x="299" y="172"/>
                  <a:pt x="300" y="176"/>
                  <a:pt x="304" y="179"/>
                </a:cubicBezTo>
                <a:cubicBezTo>
                  <a:pt x="304" y="181"/>
                  <a:pt x="304" y="181"/>
                  <a:pt x="303" y="182"/>
                </a:cubicBezTo>
                <a:cubicBezTo>
                  <a:pt x="303" y="182"/>
                  <a:pt x="302" y="182"/>
                  <a:pt x="302" y="182"/>
                </a:cubicBezTo>
                <a:cubicBezTo>
                  <a:pt x="298" y="180"/>
                  <a:pt x="298" y="180"/>
                  <a:pt x="297" y="182"/>
                </a:cubicBezTo>
                <a:cubicBezTo>
                  <a:pt x="297" y="182"/>
                  <a:pt x="296" y="182"/>
                  <a:pt x="296" y="183"/>
                </a:cubicBezTo>
                <a:cubicBezTo>
                  <a:pt x="296" y="183"/>
                  <a:pt x="296" y="183"/>
                  <a:pt x="296" y="184"/>
                </a:cubicBezTo>
                <a:cubicBezTo>
                  <a:pt x="296" y="184"/>
                  <a:pt x="296" y="184"/>
                  <a:pt x="296" y="184"/>
                </a:cubicBezTo>
                <a:cubicBezTo>
                  <a:pt x="296" y="184"/>
                  <a:pt x="296" y="187"/>
                  <a:pt x="296" y="188"/>
                </a:cubicBezTo>
                <a:cubicBezTo>
                  <a:pt x="295" y="188"/>
                  <a:pt x="294" y="188"/>
                  <a:pt x="294" y="188"/>
                </a:cubicBezTo>
                <a:close/>
                <a:moveTo>
                  <a:pt x="150" y="188"/>
                </a:moveTo>
                <a:cubicBezTo>
                  <a:pt x="150" y="188"/>
                  <a:pt x="150" y="187"/>
                  <a:pt x="150" y="187"/>
                </a:cubicBezTo>
                <a:cubicBezTo>
                  <a:pt x="151" y="186"/>
                  <a:pt x="151" y="186"/>
                  <a:pt x="153" y="187"/>
                </a:cubicBezTo>
                <a:cubicBezTo>
                  <a:pt x="152" y="187"/>
                  <a:pt x="151" y="188"/>
                  <a:pt x="150" y="188"/>
                </a:cubicBezTo>
                <a:close/>
                <a:moveTo>
                  <a:pt x="190" y="185"/>
                </a:moveTo>
                <a:cubicBezTo>
                  <a:pt x="190" y="184"/>
                  <a:pt x="189" y="184"/>
                  <a:pt x="188" y="184"/>
                </a:cubicBezTo>
                <a:cubicBezTo>
                  <a:pt x="187" y="182"/>
                  <a:pt x="188" y="180"/>
                  <a:pt x="188" y="179"/>
                </a:cubicBezTo>
                <a:cubicBezTo>
                  <a:pt x="189" y="179"/>
                  <a:pt x="189" y="179"/>
                  <a:pt x="189" y="179"/>
                </a:cubicBezTo>
                <a:cubicBezTo>
                  <a:pt x="189" y="180"/>
                  <a:pt x="190" y="181"/>
                  <a:pt x="190" y="182"/>
                </a:cubicBezTo>
                <a:cubicBezTo>
                  <a:pt x="194" y="180"/>
                  <a:pt x="194" y="180"/>
                  <a:pt x="195" y="180"/>
                </a:cubicBezTo>
                <a:cubicBezTo>
                  <a:pt x="195" y="181"/>
                  <a:pt x="195" y="182"/>
                  <a:pt x="195" y="183"/>
                </a:cubicBezTo>
                <a:cubicBezTo>
                  <a:pt x="193" y="183"/>
                  <a:pt x="191" y="184"/>
                  <a:pt x="190" y="185"/>
                </a:cubicBezTo>
                <a:close/>
                <a:moveTo>
                  <a:pt x="174" y="173"/>
                </a:moveTo>
                <a:cubicBezTo>
                  <a:pt x="174" y="173"/>
                  <a:pt x="174" y="172"/>
                  <a:pt x="174" y="172"/>
                </a:cubicBezTo>
                <a:cubicBezTo>
                  <a:pt x="174" y="172"/>
                  <a:pt x="175" y="172"/>
                  <a:pt x="175" y="172"/>
                </a:cubicBezTo>
                <a:cubicBezTo>
                  <a:pt x="175" y="172"/>
                  <a:pt x="175" y="173"/>
                  <a:pt x="175" y="173"/>
                </a:cubicBezTo>
                <a:cubicBezTo>
                  <a:pt x="175" y="173"/>
                  <a:pt x="174" y="173"/>
                  <a:pt x="174" y="173"/>
                </a:cubicBezTo>
                <a:close/>
                <a:moveTo>
                  <a:pt x="436" y="169"/>
                </a:moveTo>
                <a:cubicBezTo>
                  <a:pt x="436" y="169"/>
                  <a:pt x="436" y="168"/>
                  <a:pt x="436" y="167"/>
                </a:cubicBezTo>
                <a:cubicBezTo>
                  <a:pt x="436" y="168"/>
                  <a:pt x="436" y="168"/>
                  <a:pt x="436" y="169"/>
                </a:cubicBezTo>
                <a:cubicBezTo>
                  <a:pt x="436" y="169"/>
                  <a:pt x="436" y="169"/>
                  <a:pt x="436" y="169"/>
                </a:cubicBezTo>
                <a:close/>
                <a:moveTo>
                  <a:pt x="434" y="166"/>
                </a:moveTo>
                <a:cubicBezTo>
                  <a:pt x="434" y="164"/>
                  <a:pt x="434" y="164"/>
                  <a:pt x="434" y="164"/>
                </a:cubicBezTo>
                <a:cubicBezTo>
                  <a:pt x="434" y="164"/>
                  <a:pt x="434" y="164"/>
                  <a:pt x="435" y="164"/>
                </a:cubicBezTo>
                <a:cubicBezTo>
                  <a:pt x="435" y="165"/>
                  <a:pt x="435" y="165"/>
                  <a:pt x="434" y="166"/>
                </a:cubicBezTo>
                <a:close/>
                <a:moveTo>
                  <a:pt x="179" y="163"/>
                </a:moveTo>
                <a:cubicBezTo>
                  <a:pt x="177" y="162"/>
                  <a:pt x="176" y="162"/>
                  <a:pt x="176" y="161"/>
                </a:cubicBezTo>
                <a:cubicBezTo>
                  <a:pt x="177" y="160"/>
                  <a:pt x="181" y="160"/>
                  <a:pt x="181" y="163"/>
                </a:cubicBezTo>
                <a:cubicBezTo>
                  <a:pt x="181" y="163"/>
                  <a:pt x="180" y="163"/>
                  <a:pt x="179" y="163"/>
                </a:cubicBezTo>
                <a:close/>
                <a:moveTo>
                  <a:pt x="155" y="160"/>
                </a:moveTo>
                <a:cubicBezTo>
                  <a:pt x="154" y="158"/>
                  <a:pt x="151" y="158"/>
                  <a:pt x="150" y="158"/>
                </a:cubicBezTo>
                <a:cubicBezTo>
                  <a:pt x="150" y="156"/>
                  <a:pt x="153" y="157"/>
                  <a:pt x="155" y="158"/>
                </a:cubicBezTo>
                <a:cubicBezTo>
                  <a:pt x="155" y="158"/>
                  <a:pt x="155" y="158"/>
                  <a:pt x="155" y="159"/>
                </a:cubicBezTo>
                <a:cubicBezTo>
                  <a:pt x="155" y="159"/>
                  <a:pt x="156" y="159"/>
                  <a:pt x="156" y="159"/>
                </a:cubicBezTo>
                <a:cubicBezTo>
                  <a:pt x="156" y="159"/>
                  <a:pt x="156" y="160"/>
                  <a:pt x="156" y="160"/>
                </a:cubicBezTo>
                <a:cubicBezTo>
                  <a:pt x="156" y="160"/>
                  <a:pt x="155" y="160"/>
                  <a:pt x="155" y="160"/>
                </a:cubicBezTo>
                <a:close/>
                <a:moveTo>
                  <a:pt x="431" y="160"/>
                </a:moveTo>
                <a:cubicBezTo>
                  <a:pt x="431" y="159"/>
                  <a:pt x="431" y="159"/>
                  <a:pt x="431" y="159"/>
                </a:cubicBezTo>
                <a:cubicBezTo>
                  <a:pt x="431" y="159"/>
                  <a:pt x="431" y="159"/>
                  <a:pt x="431" y="159"/>
                </a:cubicBezTo>
                <a:cubicBezTo>
                  <a:pt x="431" y="159"/>
                  <a:pt x="431" y="159"/>
                  <a:pt x="431" y="160"/>
                </a:cubicBezTo>
                <a:cubicBezTo>
                  <a:pt x="431" y="160"/>
                  <a:pt x="431" y="160"/>
                  <a:pt x="431" y="160"/>
                </a:cubicBezTo>
                <a:close/>
                <a:moveTo>
                  <a:pt x="429" y="158"/>
                </a:moveTo>
                <a:cubicBezTo>
                  <a:pt x="429" y="158"/>
                  <a:pt x="429" y="157"/>
                  <a:pt x="429" y="156"/>
                </a:cubicBezTo>
                <a:cubicBezTo>
                  <a:pt x="429" y="156"/>
                  <a:pt x="429" y="156"/>
                  <a:pt x="430" y="156"/>
                </a:cubicBezTo>
                <a:cubicBezTo>
                  <a:pt x="430" y="157"/>
                  <a:pt x="430" y="158"/>
                  <a:pt x="430" y="158"/>
                </a:cubicBezTo>
                <a:cubicBezTo>
                  <a:pt x="430" y="158"/>
                  <a:pt x="429" y="158"/>
                  <a:pt x="429" y="158"/>
                </a:cubicBezTo>
                <a:close/>
                <a:moveTo>
                  <a:pt x="426" y="154"/>
                </a:moveTo>
                <a:cubicBezTo>
                  <a:pt x="426" y="153"/>
                  <a:pt x="426" y="153"/>
                  <a:pt x="426" y="152"/>
                </a:cubicBezTo>
                <a:cubicBezTo>
                  <a:pt x="426" y="153"/>
                  <a:pt x="427" y="153"/>
                  <a:pt x="427" y="154"/>
                </a:cubicBezTo>
                <a:cubicBezTo>
                  <a:pt x="427" y="154"/>
                  <a:pt x="426" y="154"/>
                  <a:pt x="426" y="154"/>
                </a:cubicBezTo>
                <a:close/>
                <a:moveTo>
                  <a:pt x="201" y="149"/>
                </a:moveTo>
                <a:cubicBezTo>
                  <a:pt x="201" y="148"/>
                  <a:pt x="201" y="148"/>
                  <a:pt x="201" y="147"/>
                </a:cubicBezTo>
                <a:cubicBezTo>
                  <a:pt x="201" y="147"/>
                  <a:pt x="201" y="147"/>
                  <a:pt x="203" y="147"/>
                </a:cubicBezTo>
                <a:cubicBezTo>
                  <a:pt x="203" y="147"/>
                  <a:pt x="203" y="148"/>
                  <a:pt x="204" y="149"/>
                </a:cubicBezTo>
                <a:cubicBezTo>
                  <a:pt x="202" y="149"/>
                  <a:pt x="202" y="149"/>
                  <a:pt x="201" y="149"/>
                </a:cubicBezTo>
                <a:close/>
                <a:moveTo>
                  <a:pt x="380" y="140"/>
                </a:moveTo>
                <a:cubicBezTo>
                  <a:pt x="379" y="139"/>
                  <a:pt x="379" y="138"/>
                  <a:pt x="380" y="137"/>
                </a:cubicBezTo>
                <a:cubicBezTo>
                  <a:pt x="379" y="136"/>
                  <a:pt x="379" y="136"/>
                  <a:pt x="379" y="135"/>
                </a:cubicBezTo>
                <a:cubicBezTo>
                  <a:pt x="380" y="135"/>
                  <a:pt x="381" y="135"/>
                  <a:pt x="382" y="136"/>
                </a:cubicBezTo>
                <a:cubicBezTo>
                  <a:pt x="382" y="137"/>
                  <a:pt x="382" y="138"/>
                  <a:pt x="382" y="139"/>
                </a:cubicBezTo>
                <a:cubicBezTo>
                  <a:pt x="381" y="139"/>
                  <a:pt x="380" y="140"/>
                  <a:pt x="380" y="140"/>
                </a:cubicBezTo>
                <a:close/>
                <a:moveTo>
                  <a:pt x="228" y="133"/>
                </a:moveTo>
                <a:cubicBezTo>
                  <a:pt x="228" y="133"/>
                  <a:pt x="228" y="133"/>
                  <a:pt x="228" y="133"/>
                </a:cubicBezTo>
                <a:cubicBezTo>
                  <a:pt x="228" y="133"/>
                  <a:pt x="228" y="132"/>
                  <a:pt x="228" y="132"/>
                </a:cubicBezTo>
                <a:cubicBezTo>
                  <a:pt x="228" y="132"/>
                  <a:pt x="229" y="132"/>
                  <a:pt x="229" y="132"/>
                </a:cubicBezTo>
                <a:cubicBezTo>
                  <a:pt x="229" y="133"/>
                  <a:pt x="229" y="133"/>
                  <a:pt x="228" y="133"/>
                </a:cubicBezTo>
                <a:close/>
                <a:moveTo>
                  <a:pt x="231" y="132"/>
                </a:moveTo>
                <a:cubicBezTo>
                  <a:pt x="231" y="131"/>
                  <a:pt x="231" y="131"/>
                  <a:pt x="231" y="130"/>
                </a:cubicBezTo>
                <a:cubicBezTo>
                  <a:pt x="231" y="130"/>
                  <a:pt x="232" y="130"/>
                  <a:pt x="232" y="131"/>
                </a:cubicBezTo>
                <a:cubicBezTo>
                  <a:pt x="232" y="131"/>
                  <a:pt x="232" y="131"/>
                  <a:pt x="232" y="132"/>
                </a:cubicBezTo>
                <a:cubicBezTo>
                  <a:pt x="232" y="132"/>
                  <a:pt x="232" y="132"/>
                  <a:pt x="231" y="132"/>
                </a:cubicBezTo>
                <a:close/>
                <a:moveTo>
                  <a:pt x="412" y="130"/>
                </a:moveTo>
                <a:cubicBezTo>
                  <a:pt x="412" y="129"/>
                  <a:pt x="412" y="128"/>
                  <a:pt x="411" y="128"/>
                </a:cubicBezTo>
                <a:cubicBezTo>
                  <a:pt x="412" y="128"/>
                  <a:pt x="412" y="128"/>
                  <a:pt x="412" y="128"/>
                </a:cubicBezTo>
                <a:cubicBezTo>
                  <a:pt x="412" y="128"/>
                  <a:pt x="413" y="129"/>
                  <a:pt x="413" y="129"/>
                </a:cubicBezTo>
                <a:cubicBezTo>
                  <a:pt x="413" y="129"/>
                  <a:pt x="412" y="129"/>
                  <a:pt x="412" y="130"/>
                </a:cubicBezTo>
                <a:close/>
                <a:moveTo>
                  <a:pt x="214" y="128"/>
                </a:moveTo>
                <a:cubicBezTo>
                  <a:pt x="214" y="128"/>
                  <a:pt x="214" y="127"/>
                  <a:pt x="214" y="126"/>
                </a:cubicBezTo>
                <a:cubicBezTo>
                  <a:pt x="215" y="126"/>
                  <a:pt x="216" y="126"/>
                  <a:pt x="217" y="126"/>
                </a:cubicBezTo>
                <a:cubicBezTo>
                  <a:pt x="217" y="127"/>
                  <a:pt x="215" y="128"/>
                  <a:pt x="214" y="128"/>
                </a:cubicBezTo>
                <a:close/>
                <a:moveTo>
                  <a:pt x="222" y="117"/>
                </a:moveTo>
                <a:cubicBezTo>
                  <a:pt x="219" y="115"/>
                  <a:pt x="226" y="114"/>
                  <a:pt x="229" y="115"/>
                </a:cubicBezTo>
                <a:cubicBezTo>
                  <a:pt x="227" y="115"/>
                  <a:pt x="227" y="116"/>
                  <a:pt x="225" y="117"/>
                </a:cubicBezTo>
                <a:cubicBezTo>
                  <a:pt x="224" y="117"/>
                  <a:pt x="223" y="117"/>
                  <a:pt x="222" y="117"/>
                </a:cubicBezTo>
                <a:close/>
                <a:moveTo>
                  <a:pt x="404" y="116"/>
                </a:moveTo>
                <a:cubicBezTo>
                  <a:pt x="404" y="115"/>
                  <a:pt x="403" y="114"/>
                  <a:pt x="403" y="113"/>
                </a:cubicBezTo>
                <a:cubicBezTo>
                  <a:pt x="403" y="113"/>
                  <a:pt x="404" y="113"/>
                  <a:pt x="404" y="113"/>
                </a:cubicBezTo>
                <a:cubicBezTo>
                  <a:pt x="404" y="114"/>
                  <a:pt x="404" y="115"/>
                  <a:pt x="404" y="116"/>
                </a:cubicBezTo>
                <a:close/>
                <a:moveTo>
                  <a:pt x="402" y="113"/>
                </a:moveTo>
                <a:cubicBezTo>
                  <a:pt x="402" y="112"/>
                  <a:pt x="402" y="111"/>
                  <a:pt x="402" y="110"/>
                </a:cubicBezTo>
                <a:cubicBezTo>
                  <a:pt x="402" y="111"/>
                  <a:pt x="403" y="112"/>
                  <a:pt x="403" y="113"/>
                </a:cubicBezTo>
                <a:cubicBezTo>
                  <a:pt x="403" y="113"/>
                  <a:pt x="402" y="113"/>
                  <a:pt x="402" y="113"/>
                </a:cubicBezTo>
                <a:close/>
                <a:moveTo>
                  <a:pt x="401" y="109"/>
                </a:moveTo>
                <a:cubicBezTo>
                  <a:pt x="400" y="108"/>
                  <a:pt x="400" y="107"/>
                  <a:pt x="400" y="107"/>
                </a:cubicBezTo>
                <a:cubicBezTo>
                  <a:pt x="400" y="107"/>
                  <a:pt x="401" y="107"/>
                  <a:pt x="401" y="107"/>
                </a:cubicBezTo>
                <a:cubicBezTo>
                  <a:pt x="401" y="109"/>
                  <a:pt x="401" y="109"/>
                  <a:pt x="401" y="109"/>
                </a:cubicBezTo>
                <a:close/>
                <a:moveTo>
                  <a:pt x="319" y="107"/>
                </a:moveTo>
                <a:cubicBezTo>
                  <a:pt x="317" y="106"/>
                  <a:pt x="316" y="105"/>
                  <a:pt x="315" y="103"/>
                </a:cubicBezTo>
                <a:cubicBezTo>
                  <a:pt x="315" y="103"/>
                  <a:pt x="315" y="102"/>
                  <a:pt x="315" y="102"/>
                </a:cubicBezTo>
                <a:cubicBezTo>
                  <a:pt x="317" y="100"/>
                  <a:pt x="317" y="100"/>
                  <a:pt x="321" y="102"/>
                </a:cubicBezTo>
                <a:cubicBezTo>
                  <a:pt x="321" y="103"/>
                  <a:pt x="320" y="105"/>
                  <a:pt x="320" y="107"/>
                </a:cubicBezTo>
                <a:cubicBezTo>
                  <a:pt x="319" y="107"/>
                  <a:pt x="319" y="107"/>
                  <a:pt x="319" y="107"/>
                </a:cubicBezTo>
                <a:close/>
                <a:moveTo>
                  <a:pt x="399" y="106"/>
                </a:moveTo>
                <a:cubicBezTo>
                  <a:pt x="397" y="102"/>
                  <a:pt x="393" y="98"/>
                  <a:pt x="392" y="95"/>
                </a:cubicBezTo>
                <a:cubicBezTo>
                  <a:pt x="390" y="94"/>
                  <a:pt x="391" y="93"/>
                  <a:pt x="391" y="93"/>
                </a:cubicBezTo>
                <a:cubicBezTo>
                  <a:pt x="391" y="93"/>
                  <a:pt x="391" y="93"/>
                  <a:pt x="391" y="93"/>
                </a:cubicBezTo>
                <a:cubicBezTo>
                  <a:pt x="393" y="97"/>
                  <a:pt x="398" y="100"/>
                  <a:pt x="400" y="106"/>
                </a:cubicBezTo>
                <a:cubicBezTo>
                  <a:pt x="399" y="106"/>
                  <a:pt x="399" y="106"/>
                  <a:pt x="399" y="106"/>
                </a:cubicBezTo>
                <a:close/>
                <a:moveTo>
                  <a:pt x="311" y="104"/>
                </a:moveTo>
                <a:cubicBezTo>
                  <a:pt x="311" y="104"/>
                  <a:pt x="311" y="104"/>
                  <a:pt x="311" y="104"/>
                </a:cubicBezTo>
                <a:cubicBezTo>
                  <a:pt x="312" y="103"/>
                  <a:pt x="312" y="103"/>
                  <a:pt x="314" y="103"/>
                </a:cubicBezTo>
                <a:cubicBezTo>
                  <a:pt x="314" y="104"/>
                  <a:pt x="314" y="104"/>
                  <a:pt x="314" y="104"/>
                </a:cubicBezTo>
                <a:cubicBezTo>
                  <a:pt x="313" y="104"/>
                  <a:pt x="312" y="104"/>
                  <a:pt x="311" y="104"/>
                </a:cubicBezTo>
                <a:close/>
                <a:moveTo>
                  <a:pt x="228" y="100"/>
                </a:moveTo>
                <a:cubicBezTo>
                  <a:pt x="225" y="97"/>
                  <a:pt x="221" y="98"/>
                  <a:pt x="218" y="98"/>
                </a:cubicBezTo>
                <a:cubicBezTo>
                  <a:pt x="218" y="97"/>
                  <a:pt x="218" y="97"/>
                  <a:pt x="217" y="96"/>
                </a:cubicBezTo>
                <a:cubicBezTo>
                  <a:pt x="219" y="95"/>
                  <a:pt x="228" y="97"/>
                  <a:pt x="231" y="97"/>
                </a:cubicBezTo>
                <a:cubicBezTo>
                  <a:pt x="231" y="98"/>
                  <a:pt x="230" y="99"/>
                  <a:pt x="230" y="99"/>
                </a:cubicBezTo>
                <a:cubicBezTo>
                  <a:pt x="230" y="99"/>
                  <a:pt x="229" y="99"/>
                  <a:pt x="228" y="100"/>
                </a:cubicBezTo>
                <a:close/>
                <a:moveTo>
                  <a:pt x="213" y="95"/>
                </a:moveTo>
                <a:cubicBezTo>
                  <a:pt x="212" y="95"/>
                  <a:pt x="212" y="94"/>
                  <a:pt x="211" y="94"/>
                </a:cubicBezTo>
                <a:cubicBezTo>
                  <a:pt x="211" y="94"/>
                  <a:pt x="211" y="94"/>
                  <a:pt x="211" y="94"/>
                </a:cubicBezTo>
                <a:cubicBezTo>
                  <a:pt x="212" y="94"/>
                  <a:pt x="213" y="94"/>
                  <a:pt x="214" y="94"/>
                </a:cubicBezTo>
                <a:cubicBezTo>
                  <a:pt x="214" y="94"/>
                  <a:pt x="214" y="94"/>
                  <a:pt x="214" y="95"/>
                </a:cubicBezTo>
                <a:cubicBezTo>
                  <a:pt x="214" y="95"/>
                  <a:pt x="213" y="95"/>
                  <a:pt x="213" y="95"/>
                </a:cubicBezTo>
                <a:close/>
                <a:moveTo>
                  <a:pt x="309" y="95"/>
                </a:moveTo>
                <a:cubicBezTo>
                  <a:pt x="309" y="94"/>
                  <a:pt x="309" y="94"/>
                  <a:pt x="309" y="94"/>
                </a:cubicBezTo>
                <a:cubicBezTo>
                  <a:pt x="309" y="94"/>
                  <a:pt x="310" y="93"/>
                  <a:pt x="310" y="93"/>
                </a:cubicBezTo>
                <a:cubicBezTo>
                  <a:pt x="310" y="94"/>
                  <a:pt x="310" y="94"/>
                  <a:pt x="310" y="94"/>
                </a:cubicBezTo>
                <a:cubicBezTo>
                  <a:pt x="310" y="94"/>
                  <a:pt x="309" y="94"/>
                  <a:pt x="309" y="95"/>
                </a:cubicBezTo>
                <a:close/>
                <a:moveTo>
                  <a:pt x="208" y="93"/>
                </a:moveTo>
                <a:cubicBezTo>
                  <a:pt x="205" y="92"/>
                  <a:pt x="203" y="91"/>
                  <a:pt x="202" y="89"/>
                </a:cubicBezTo>
                <a:cubicBezTo>
                  <a:pt x="202" y="89"/>
                  <a:pt x="202" y="89"/>
                  <a:pt x="202" y="89"/>
                </a:cubicBezTo>
                <a:cubicBezTo>
                  <a:pt x="205" y="89"/>
                  <a:pt x="207" y="92"/>
                  <a:pt x="210" y="93"/>
                </a:cubicBezTo>
                <a:cubicBezTo>
                  <a:pt x="209" y="93"/>
                  <a:pt x="208" y="93"/>
                  <a:pt x="208" y="93"/>
                </a:cubicBezTo>
                <a:close/>
                <a:moveTo>
                  <a:pt x="389" y="93"/>
                </a:moveTo>
                <a:cubicBezTo>
                  <a:pt x="389" y="91"/>
                  <a:pt x="387" y="90"/>
                  <a:pt x="387" y="88"/>
                </a:cubicBezTo>
                <a:cubicBezTo>
                  <a:pt x="385" y="88"/>
                  <a:pt x="386" y="87"/>
                  <a:pt x="386" y="86"/>
                </a:cubicBezTo>
                <a:cubicBezTo>
                  <a:pt x="386" y="86"/>
                  <a:pt x="386" y="86"/>
                  <a:pt x="387" y="86"/>
                </a:cubicBezTo>
                <a:cubicBezTo>
                  <a:pt x="387" y="86"/>
                  <a:pt x="387" y="87"/>
                  <a:pt x="387" y="87"/>
                </a:cubicBezTo>
                <a:cubicBezTo>
                  <a:pt x="387" y="87"/>
                  <a:pt x="388" y="88"/>
                  <a:pt x="388" y="88"/>
                </a:cubicBezTo>
                <a:cubicBezTo>
                  <a:pt x="388" y="89"/>
                  <a:pt x="390" y="90"/>
                  <a:pt x="390" y="93"/>
                </a:cubicBezTo>
                <a:cubicBezTo>
                  <a:pt x="390" y="93"/>
                  <a:pt x="390" y="93"/>
                  <a:pt x="389" y="93"/>
                </a:cubicBezTo>
                <a:close/>
                <a:moveTo>
                  <a:pt x="313" y="92"/>
                </a:moveTo>
                <a:cubicBezTo>
                  <a:pt x="313" y="91"/>
                  <a:pt x="313" y="90"/>
                  <a:pt x="313" y="90"/>
                </a:cubicBezTo>
                <a:cubicBezTo>
                  <a:pt x="313" y="89"/>
                  <a:pt x="314" y="88"/>
                  <a:pt x="314" y="87"/>
                </a:cubicBezTo>
                <a:cubicBezTo>
                  <a:pt x="315" y="87"/>
                  <a:pt x="316" y="88"/>
                  <a:pt x="316" y="88"/>
                </a:cubicBezTo>
                <a:cubicBezTo>
                  <a:pt x="315" y="89"/>
                  <a:pt x="315" y="91"/>
                  <a:pt x="313" y="92"/>
                </a:cubicBezTo>
                <a:close/>
                <a:moveTo>
                  <a:pt x="303" y="91"/>
                </a:moveTo>
                <a:cubicBezTo>
                  <a:pt x="303" y="90"/>
                  <a:pt x="303" y="90"/>
                  <a:pt x="303" y="89"/>
                </a:cubicBezTo>
                <a:cubicBezTo>
                  <a:pt x="304" y="89"/>
                  <a:pt x="305" y="87"/>
                  <a:pt x="306" y="88"/>
                </a:cubicBezTo>
                <a:cubicBezTo>
                  <a:pt x="306" y="89"/>
                  <a:pt x="306" y="89"/>
                  <a:pt x="306" y="90"/>
                </a:cubicBezTo>
                <a:cubicBezTo>
                  <a:pt x="305" y="90"/>
                  <a:pt x="304" y="91"/>
                  <a:pt x="303" y="91"/>
                </a:cubicBezTo>
                <a:close/>
                <a:moveTo>
                  <a:pt x="320" y="87"/>
                </a:moveTo>
                <a:cubicBezTo>
                  <a:pt x="319" y="87"/>
                  <a:pt x="318" y="86"/>
                  <a:pt x="318" y="86"/>
                </a:cubicBezTo>
                <a:cubicBezTo>
                  <a:pt x="321" y="86"/>
                  <a:pt x="321" y="86"/>
                  <a:pt x="322" y="86"/>
                </a:cubicBezTo>
                <a:cubicBezTo>
                  <a:pt x="321" y="87"/>
                  <a:pt x="321" y="87"/>
                  <a:pt x="320" y="87"/>
                </a:cubicBezTo>
                <a:close/>
                <a:moveTo>
                  <a:pt x="385" y="85"/>
                </a:moveTo>
                <a:cubicBezTo>
                  <a:pt x="384" y="85"/>
                  <a:pt x="384" y="84"/>
                  <a:pt x="384" y="84"/>
                </a:cubicBezTo>
                <a:cubicBezTo>
                  <a:pt x="385" y="84"/>
                  <a:pt x="385" y="84"/>
                  <a:pt x="385" y="84"/>
                </a:cubicBezTo>
                <a:cubicBezTo>
                  <a:pt x="385" y="84"/>
                  <a:pt x="385" y="85"/>
                  <a:pt x="385" y="85"/>
                </a:cubicBezTo>
                <a:cubicBezTo>
                  <a:pt x="385" y="85"/>
                  <a:pt x="385" y="85"/>
                  <a:pt x="385" y="85"/>
                </a:cubicBezTo>
                <a:close/>
                <a:moveTo>
                  <a:pt x="383" y="83"/>
                </a:moveTo>
                <a:cubicBezTo>
                  <a:pt x="383" y="83"/>
                  <a:pt x="383" y="82"/>
                  <a:pt x="383" y="82"/>
                </a:cubicBezTo>
                <a:cubicBezTo>
                  <a:pt x="383" y="82"/>
                  <a:pt x="384" y="83"/>
                  <a:pt x="384" y="83"/>
                </a:cubicBezTo>
                <a:cubicBezTo>
                  <a:pt x="383" y="83"/>
                  <a:pt x="383" y="83"/>
                  <a:pt x="383" y="83"/>
                </a:cubicBezTo>
                <a:close/>
                <a:moveTo>
                  <a:pt x="381" y="80"/>
                </a:moveTo>
                <a:cubicBezTo>
                  <a:pt x="380" y="78"/>
                  <a:pt x="377" y="74"/>
                  <a:pt x="376" y="73"/>
                </a:cubicBezTo>
                <a:cubicBezTo>
                  <a:pt x="374" y="72"/>
                  <a:pt x="373" y="70"/>
                  <a:pt x="372" y="69"/>
                </a:cubicBezTo>
                <a:cubicBezTo>
                  <a:pt x="368" y="67"/>
                  <a:pt x="363" y="57"/>
                  <a:pt x="369" y="59"/>
                </a:cubicBezTo>
                <a:cubicBezTo>
                  <a:pt x="372" y="66"/>
                  <a:pt x="381" y="71"/>
                  <a:pt x="382" y="80"/>
                </a:cubicBezTo>
                <a:cubicBezTo>
                  <a:pt x="382" y="80"/>
                  <a:pt x="382" y="80"/>
                  <a:pt x="381" y="80"/>
                </a:cubicBezTo>
                <a:close/>
                <a:moveTo>
                  <a:pt x="281" y="70"/>
                </a:moveTo>
                <a:cubicBezTo>
                  <a:pt x="281" y="69"/>
                  <a:pt x="280" y="69"/>
                  <a:pt x="280" y="69"/>
                </a:cubicBezTo>
                <a:cubicBezTo>
                  <a:pt x="280" y="68"/>
                  <a:pt x="280" y="66"/>
                  <a:pt x="282" y="67"/>
                </a:cubicBezTo>
                <a:cubicBezTo>
                  <a:pt x="282" y="68"/>
                  <a:pt x="282" y="68"/>
                  <a:pt x="281" y="70"/>
                </a:cubicBezTo>
                <a:close/>
                <a:moveTo>
                  <a:pt x="354" y="59"/>
                </a:moveTo>
                <a:cubicBezTo>
                  <a:pt x="352" y="57"/>
                  <a:pt x="352" y="56"/>
                  <a:pt x="353" y="54"/>
                </a:cubicBezTo>
                <a:cubicBezTo>
                  <a:pt x="354" y="54"/>
                  <a:pt x="355" y="54"/>
                  <a:pt x="356" y="53"/>
                </a:cubicBezTo>
                <a:cubicBezTo>
                  <a:pt x="359" y="54"/>
                  <a:pt x="362" y="52"/>
                  <a:pt x="363" y="58"/>
                </a:cubicBezTo>
                <a:cubicBezTo>
                  <a:pt x="361" y="58"/>
                  <a:pt x="355" y="58"/>
                  <a:pt x="354" y="59"/>
                </a:cubicBezTo>
                <a:close/>
                <a:moveTo>
                  <a:pt x="343" y="58"/>
                </a:moveTo>
                <a:cubicBezTo>
                  <a:pt x="342" y="58"/>
                  <a:pt x="343" y="56"/>
                  <a:pt x="343" y="56"/>
                </a:cubicBezTo>
                <a:cubicBezTo>
                  <a:pt x="343" y="56"/>
                  <a:pt x="344" y="56"/>
                  <a:pt x="345" y="56"/>
                </a:cubicBezTo>
                <a:cubicBezTo>
                  <a:pt x="345" y="57"/>
                  <a:pt x="344" y="58"/>
                  <a:pt x="343" y="58"/>
                </a:cubicBezTo>
                <a:close/>
                <a:moveTo>
                  <a:pt x="323" y="58"/>
                </a:moveTo>
                <a:cubicBezTo>
                  <a:pt x="322" y="57"/>
                  <a:pt x="322" y="57"/>
                  <a:pt x="322" y="56"/>
                </a:cubicBezTo>
                <a:cubicBezTo>
                  <a:pt x="322" y="57"/>
                  <a:pt x="322" y="57"/>
                  <a:pt x="323" y="58"/>
                </a:cubicBezTo>
                <a:close/>
                <a:moveTo>
                  <a:pt x="319" y="51"/>
                </a:moveTo>
                <a:cubicBezTo>
                  <a:pt x="318" y="51"/>
                  <a:pt x="317" y="50"/>
                  <a:pt x="316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7" y="49"/>
                  <a:pt x="319" y="49"/>
                  <a:pt x="320" y="49"/>
                </a:cubicBezTo>
                <a:cubicBezTo>
                  <a:pt x="320" y="50"/>
                  <a:pt x="320" y="50"/>
                  <a:pt x="320" y="51"/>
                </a:cubicBezTo>
                <a:cubicBezTo>
                  <a:pt x="320" y="51"/>
                  <a:pt x="319" y="51"/>
                  <a:pt x="319" y="51"/>
                </a:cubicBezTo>
                <a:close/>
                <a:moveTo>
                  <a:pt x="335" y="38"/>
                </a:moveTo>
                <a:cubicBezTo>
                  <a:pt x="333" y="35"/>
                  <a:pt x="334" y="35"/>
                  <a:pt x="335" y="33"/>
                </a:cubicBezTo>
                <a:cubicBezTo>
                  <a:pt x="336" y="33"/>
                  <a:pt x="336" y="33"/>
                  <a:pt x="336" y="33"/>
                </a:cubicBezTo>
                <a:cubicBezTo>
                  <a:pt x="337" y="34"/>
                  <a:pt x="337" y="36"/>
                  <a:pt x="335" y="38"/>
                </a:cubicBezTo>
                <a:close/>
                <a:moveTo>
                  <a:pt x="341" y="22"/>
                </a:moveTo>
                <a:cubicBezTo>
                  <a:pt x="340" y="21"/>
                  <a:pt x="339" y="20"/>
                  <a:pt x="338" y="19"/>
                </a:cubicBezTo>
                <a:cubicBezTo>
                  <a:pt x="337" y="16"/>
                  <a:pt x="337" y="16"/>
                  <a:pt x="338" y="13"/>
                </a:cubicBezTo>
                <a:cubicBezTo>
                  <a:pt x="338" y="9"/>
                  <a:pt x="336" y="8"/>
                  <a:pt x="338" y="4"/>
                </a:cubicBezTo>
                <a:cubicBezTo>
                  <a:pt x="338" y="2"/>
                  <a:pt x="338" y="1"/>
                  <a:pt x="340" y="0"/>
                </a:cubicBezTo>
                <a:cubicBezTo>
                  <a:pt x="340" y="0"/>
                  <a:pt x="341" y="0"/>
                  <a:pt x="342" y="0"/>
                </a:cubicBezTo>
                <a:cubicBezTo>
                  <a:pt x="342" y="1"/>
                  <a:pt x="342" y="1"/>
                  <a:pt x="342" y="9"/>
                </a:cubicBezTo>
                <a:cubicBezTo>
                  <a:pt x="344" y="12"/>
                  <a:pt x="345" y="15"/>
                  <a:pt x="345" y="19"/>
                </a:cubicBezTo>
                <a:cubicBezTo>
                  <a:pt x="344" y="20"/>
                  <a:pt x="343" y="21"/>
                  <a:pt x="341" y="22"/>
                </a:cubicBezTo>
                <a:close/>
              </a:path>
            </a:pathLst>
          </a:custGeom>
          <a:solidFill>
            <a:srgbClr val="22334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668735" y="3179909"/>
            <a:ext cx="2864349" cy="788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一不小心 就学会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快来加入我们</a:t>
            </a:r>
          </a:p>
        </p:txBody>
      </p:sp>
      <p:sp>
        <p:nvSpPr>
          <p:cNvPr id="35" name="出自【趣你的PPT】(微信:qunideppt)：最优质的PPT资源库"/>
          <p:cNvSpPr txBox="1">
            <a:spLocks/>
          </p:cNvSpPr>
          <p:nvPr/>
        </p:nvSpPr>
        <p:spPr>
          <a:xfrm>
            <a:off x="4930991" y="2349790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3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799862" y="2898201"/>
            <a:ext cx="2602093" cy="117286"/>
          </a:xfrm>
          <a:custGeom>
            <a:avLst/>
            <a:gdLst>
              <a:gd name="T0" fmla="*/ 466 w 517"/>
              <a:gd name="T1" fmla="*/ 30 h 56"/>
              <a:gd name="T2" fmla="*/ 464 w 517"/>
              <a:gd name="T3" fmla="*/ 27 h 56"/>
              <a:gd name="T4" fmla="*/ 465 w 517"/>
              <a:gd name="T5" fmla="*/ 27 h 56"/>
              <a:gd name="T6" fmla="*/ 465 w 517"/>
              <a:gd name="T7" fmla="*/ 27 h 56"/>
              <a:gd name="T8" fmla="*/ 467 w 517"/>
              <a:gd name="T9" fmla="*/ 22 h 56"/>
              <a:gd name="T10" fmla="*/ 470 w 517"/>
              <a:gd name="T11" fmla="*/ 25 h 56"/>
              <a:gd name="T12" fmla="*/ 470 w 517"/>
              <a:gd name="T13" fmla="*/ 22 h 56"/>
              <a:gd name="T14" fmla="*/ 465 w 517"/>
              <a:gd name="T15" fmla="*/ 20 h 56"/>
              <a:gd name="T16" fmla="*/ 461 w 517"/>
              <a:gd name="T17" fmla="*/ 22 h 56"/>
              <a:gd name="T18" fmla="*/ 459 w 517"/>
              <a:gd name="T19" fmla="*/ 20 h 56"/>
              <a:gd name="T20" fmla="*/ 452 w 517"/>
              <a:gd name="T21" fmla="*/ 20 h 56"/>
              <a:gd name="T22" fmla="*/ 454 w 517"/>
              <a:gd name="T23" fmla="*/ 16 h 56"/>
              <a:gd name="T24" fmla="*/ 455 w 517"/>
              <a:gd name="T25" fmla="*/ 18 h 56"/>
              <a:gd name="T26" fmla="*/ 458 w 517"/>
              <a:gd name="T27" fmla="*/ 14 h 56"/>
              <a:gd name="T28" fmla="*/ 462 w 517"/>
              <a:gd name="T29" fmla="*/ 15 h 56"/>
              <a:gd name="T30" fmla="*/ 461 w 517"/>
              <a:gd name="T31" fmla="*/ 18 h 56"/>
              <a:gd name="T32" fmla="*/ 465 w 517"/>
              <a:gd name="T33" fmla="*/ 15 h 56"/>
              <a:gd name="T34" fmla="*/ 468 w 517"/>
              <a:gd name="T35" fmla="*/ 15 h 56"/>
              <a:gd name="T36" fmla="*/ 467 w 517"/>
              <a:gd name="T37" fmla="*/ 16 h 56"/>
              <a:gd name="T38" fmla="*/ 468 w 517"/>
              <a:gd name="T39" fmla="*/ 16 h 56"/>
              <a:gd name="T40" fmla="*/ 474 w 517"/>
              <a:gd name="T41" fmla="*/ 15 h 56"/>
              <a:gd name="T42" fmla="*/ 484 w 517"/>
              <a:gd name="T43" fmla="*/ 14 h 56"/>
              <a:gd name="T44" fmla="*/ 481 w 517"/>
              <a:gd name="T45" fmla="*/ 13 h 56"/>
              <a:gd name="T46" fmla="*/ 382 w 517"/>
              <a:gd name="T47" fmla="*/ 4 h 56"/>
              <a:gd name="T48" fmla="*/ 296 w 517"/>
              <a:gd name="T49" fmla="*/ 0 h 56"/>
              <a:gd name="T50" fmla="*/ 188 w 517"/>
              <a:gd name="T51" fmla="*/ 1 h 56"/>
              <a:gd name="T52" fmla="*/ 110 w 517"/>
              <a:gd name="T53" fmla="*/ 6 h 56"/>
              <a:gd name="T54" fmla="*/ 22 w 517"/>
              <a:gd name="T55" fmla="*/ 13 h 56"/>
              <a:gd name="T56" fmla="*/ 0 w 517"/>
              <a:gd name="T57" fmla="*/ 31 h 56"/>
              <a:gd name="T58" fmla="*/ 0 w 517"/>
              <a:gd name="T59" fmla="*/ 34 h 56"/>
              <a:gd name="T60" fmla="*/ 12 w 517"/>
              <a:gd name="T61" fmla="*/ 43 h 56"/>
              <a:gd name="T62" fmla="*/ 79 w 517"/>
              <a:gd name="T63" fmla="*/ 52 h 56"/>
              <a:gd name="T64" fmla="*/ 264 w 517"/>
              <a:gd name="T65" fmla="*/ 52 h 56"/>
              <a:gd name="T66" fmla="*/ 277 w 517"/>
              <a:gd name="T67" fmla="*/ 52 h 56"/>
              <a:gd name="T68" fmla="*/ 428 w 517"/>
              <a:gd name="T69" fmla="*/ 45 h 56"/>
              <a:gd name="T70" fmla="*/ 433 w 517"/>
              <a:gd name="T71" fmla="*/ 44 h 56"/>
              <a:gd name="T72" fmla="*/ 458 w 517"/>
              <a:gd name="T73" fmla="*/ 40 h 56"/>
              <a:gd name="T74" fmla="*/ 480 w 517"/>
              <a:gd name="T75" fmla="*/ 38 h 56"/>
              <a:gd name="T76" fmla="*/ 517 w 517"/>
              <a:gd name="T77" fmla="*/ 32 h 56"/>
              <a:gd name="T78" fmla="*/ 466 w 517"/>
              <a:gd name="T79" fmla="*/ 30 h 56"/>
              <a:gd name="T80" fmla="*/ 451 w 517"/>
              <a:gd name="T81" fmla="*/ 29 h 56"/>
              <a:gd name="T82" fmla="*/ 448 w 517"/>
              <a:gd name="T83" fmla="*/ 28 h 56"/>
              <a:gd name="T84" fmla="*/ 451 w 517"/>
              <a:gd name="T85" fmla="*/ 27 h 56"/>
              <a:gd name="T86" fmla="*/ 451 w 517"/>
              <a:gd name="T87" fmla="*/ 29 h 56"/>
              <a:gd name="T88" fmla="*/ 463 w 517"/>
              <a:gd name="T89" fmla="*/ 29 h 56"/>
              <a:gd name="T90" fmla="*/ 462 w 517"/>
              <a:gd name="T91" fmla="*/ 29 h 56"/>
              <a:gd name="T92" fmla="*/ 461 w 517"/>
              <a:gd name="T93" fmla="*/ 27 h 56"/>
              <a:gd name="T94" fmla="*/ 460 w 517"/>
              <a:gd name="T95" fmla="*/ 29 h 56"/>
              <a:gd name="T96" fmla="*/ 456 w 517"/>
              <a:gd name="T97" fmla="*/ 28 h 56"/>
              <a:gd name="T98" fmla="*/ 457 w 517"/>
              <a:gd name="T99" fmla="*/ 26 h 56"/>
              <a:gd name="T100" fmla="*/ 459 w 517"/>
              <a:gd name="T101" fmla="*/ 27 h 56"/>
              <a:gd name="T102" fmla="*/ 462 w 517"/>
              <a:gd name="T103" fmla="*/ 23 h 56"/>
              <a:gd name="T104" fmla="*/ 463 w 517"/>
              <a:gd name="T105" fmla="*/ 29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17" h="56">
                <a:moveTo>
                  <a:pt x="466" y="30"/>
                </a:moveTo>
                <a:cubicBezTo>
                  <a:pt x="465" y="30"/>
                  <a:pt x="463" y="28"/>
                  <a:pt x="464" y="27"/>
                </a:cubicBezTo>
                <a:cubicBezTo>
                  <a:pt x="465" y="27"/>
                  <a:pt x="465" y="27"/>
                  <a:pt x="465" y="27"/>
                </a:cubicBezTo>
                <a:cubicBezTo>
                  <a:pt x="465" y="27"/>
                  <a:pt x="465" y="27"/>
                  <a:pt x="465" y="27"/>
                </a:cubicBezTo>
                <a:cubicBezTo>
                  <a:pt x="464" y="25"/>
                  <a:pt x="466" y="24"/>
                  <a:pt x="467" y="22"/>
                </a:cubicBezTo>
                <a:cubicBezTo>
                  <a:pt x="468" y="22"/>
                  <a:pt x="469" y="24"/>
                  <a:pt x="470" y="25"/>
                </a:cubicBezTo>
                <a:cubicBezTo>
                  <a:pt x="470" y="22"/>
                  <a:pt x="470" y="22"/>
                  <a:pt x="470" y="22"/>
                </a:cubicBezTo>
                <a:cubicBezTo>
                  <a:pt x="468" y="20"/>
                  <a:pt x="466" y="23"/>
                  <a:pt x="465" y="20"/>
                </a:cubicBezTo>
                <a:cubicBezTo>
                  <a:pt x="463" y="20"/>
                  <a:pt x="462" y="20"/>
                  <a:pt x="461" y="22"/>
                </a:cubicBezTo>
                <a:cubicBezTo>
                  <a:pt x="459" y="20"/>
                  <a:pt x="459" y="20"/>
                  <a:pt x="459" y="20"/>
                </a:cubicBezTo>
                <a:cubicBezTo>
                  <a:pt x="457" y="22"/>
                  <a:pt x="455" y="19"/>
                  <a:pt x="452" y="20"/>
                </a:cubicBezTo>
                <a:cubicBezTo>
                  <a:pt x="454" y="16"/>
                  <a:pt x="454" y="16"/>
                  <a:pt x="454" y="16"/>
                </a:cubicBezTo>
                <a:cubicBezTo>
                  <a:pt x="455" y="16"/>
                  <a:pt x="455" y="17"/>
                  <a:pt x="455" y="18"/>
                </a:cubicBezTo>
                <a:cubicBezTo>
                  <a:pt x="457" y="18"/>
                  <a:pt x="458" y="17"/>
                  <a:pt x="458" y="14"/>
                </a:cubicBezTo>
                <a:cubicBezTo>
                  <a:pt x="459" y="14"/>
                  <a:pt x="461" y="13"/>
                  <a:pt x="462" y="15"/>
                </a:cubicBezTo>
                <a:cubicBezTo>
                  <a:pt x="462" y="16"/>
                  <a:pt x="461" y="17"/>
                  <a:pt x="461" y="18"/>
                </a:cubicBezTo>
                <a:cubicBezTo>
                  <a:pt x="462" y="19"/>
                  <a:pt x="465" y="17"/>
                  <a:pt x="465" y="15"/>
                </a:cubicBezTo>
                <a:cubicBezTo>
                  <a:pt x="466" y="15"/>
                  <a:pt x="467" y="14"/>
                  <a:pt x="468" y="15"/>
                </a:cubicBezTo>
                <a:cubicBezTo>
                  <a:pt x="467" y="16"/>
                  <a:pt x="467" y="16"/>
                  <a:pt x="467" y="16"/>
                </a:cubicBezTo>
                <a:cubicBezTo>
                  <a:pt x="468" y="16"/>
                  <a:pt x="468" y="16"/>
                  <a:pt x="468" y="16"/>
                </a:cubicBezTo>
                <a:cubicBezTo>
                  <a:pt x="468" y="14"/>
                  <a:pt x="472" y="14"/>
                  <a:pt x="474" y="15"/>
                </a:cubicBezTo>
                <a:cubicBezTo>
                  <a:pt x="484" y="14"/>
                  <a:pt x="484" y="14"/>
                  <a:pt x="484" y="14"/>
                </a:cubicBezTo>
                <a:cubicBezTo>
                  <a:pt x="483" y="13"/>
                  <a:pt x="482" y="14"/>
                  <a:pt x="481" y="13"/>
                </a:cubicBezTo>
                <a:cubicBezTo>
                  <a:pt x="382" y="4"/>
                  <a:pt x="382" y="4"/>
                  <a:pt x="382" y="4"/>
                </a:cubicBezTo>
                <a:cubicBezTo>
                  <a:pt x="353" y="2"/>
                  <a:pt x="323" y="0"/>
                  <a:pt x="296" y="0"/>
                </a:cubicBezTo>
                <a:cubicBezTo>
                  <a:pt x="188" y="1"/>
                  <a:pt x="188" y="1"/>
                  <a:pt x="188" y="1"/>
                </a:cubicBezTo>
                <a:cubicBezTo>
                  <a:pt x="110" y="6"/>
                  <a:pt x="110" y="6"/>
                  <a:pt x="110" y="6"/>
                </a:cubicBezTo>
                <a:cubicBezTo>
                  <a:pt x="22" y="13"/>
                  <a:pt x="22" y="13"/>
                  <a:pt x="22" y="13"/>
                </a:cubicBezTo>
                <a:cubicBezTo>
                  <a:pt x="13" y="16"/>
                  <a:pt x="8" y="24"/>
                  <a:pt x="0" y="31"/>
                </a:cubicBezTo>
                <a:cubicBezTo>
                  <a:pt x="0" y="34"/>
                  <a:pt x="0" y="34"/>
                  <a:pt x="0" y="34"/>
                </a:cubicBezTo>
                <a:cubicBezTo>
                  <a:pt x="2" y="39"/>
                  <a:pt x="7" y="41"/>
                  <a:pt x="12" y="43"/>
                </a:cubicBezTo>
                <a:cubicBezTo>
                  <a:pt x="34" y="47"/>
                  <a:pt x="55" y="52"/>
                  <a:pt x="79" y="52"/>
                </a:cubicBezTo>
                <a:cubicBezTo>
                  <a:pt x="141" y="52"/>
                  <a:pt x="203" y="51"/>
                  <a:pt x="264" y="52"/>
                </a:cubicBezTo>
                <a:cubicBezTo>
                  <a:pt x="267" y="49"/>
                  <a:pt x="273" y="53"/>
                  <a:pt x="277" y="52"/>
                </a:cubicBezTo>
                <a:cubicBezTo>
                  <a:pt x="326" y="48"/>
                  <a:pt x="379" y="56"/>
                  <a:pt x="428" y="45"/>
                </a:cubicBezTo>
                <a:cubicBezTo>
                  <a:pt x="430" y="45"/>
                  <a:pt x="431" y="41"/>
                  <a:pt x="433" y="44"/>
                </a:cubicBezTo>
                <a:cubicBezTo>
                  <a:pt x="440" y="42"/>
                  <a:pt x="450" y="40"/>
                  <a:pt x="458" y="40"/>
                </a:cubicBezTo>
                <a:cubicBezTo>
                  <a:pt x="466" y="40"/>
                  <a:pt x="472" y="35"/>
                  <a:pt x="480" y="38"/>
                </a:cubicBezTo>
                <a:cubicBezTo>
                  <a:pt x="491" y="34"/>
                  <a:pt x="504" y="34"/>
                  <a:pt x="517" y="32"/>
                </a:cubicBezTo>
                <a:cubicBezTo>
                  <a:pt x="502" y="31"/>
                  <a:pt x="483" y="28"/>
                  <a:pt x="466" y="30"/>
                </a:cubicBezTo>
                <a:close/>
                <a:moveTo>
                  <a:pt x="451" y="29"/>
                </a:moveTo>
                <a:cubicBezTo>
                  <a:pt x="448" y="28"/>
                  <a:pt x="448" y="28"/>
                  <a:pt x="448" y="28"/>
                </a:cubicBezTo>
                <a:cubicBezTo>
                  <a:pt x="449" y="25"/>
                  <a:pt x="450" y="28"/>
                  <a:pt x="451" y="27"/>
                </a:cubicBezTo>
                <a:lnTo>
                  <a:pt x="451" y="29"/>
                </a:lnTo>
                <a:close/>
                <a:moveTo>
                  <a:pt x="463" y="29"/>
                </a:moveTo>
                <a:cubicBezTo>
                  <a:pt x="462" y="29"/>
                  <a:pt x="462" y="29"/>
                  <a:pt x="462" y="29"/>
                </a:cubicBezTo>
                <a:cubicBezTo>
                  <a:pt x="462" y="28"/>
                  <a:pt x="462" y="28"/>
                  <a:pt x="461" y="27"/>
                </a:cubicBezTo>
                <a:cubicBezTo>
                  <a:pt x="460" y="27"/>
                  <a:pt x="461" y="28"/>
                  <a:pt x="460" y="29"/>
                </a:cubicBezTo>
                <a:cubicBezTo>
                  <a:pt x="456" y="28"/>
                  <a:pt x="456" y="28"/>
                  <a:pt x="456" y="28"/>
                </a:cubicBezTo>
                <a:cubicBezTo>
                  <a:pt x="456" y="27"/>
                  <a:pt x="457" y="27"/>
                  <a:pt x="457" y="26"/>
                </a:cubicBezTo>
                <a:cubicBezTo>
                  <a:pt x="458" y="26"/>
                  <a:pt x="458" y="26"/>
                  <a:pt x="459" y="27"/>
                </a:cubicBezTo>
                <a:cubicBezTo>
                  <a:pt x="460" y="26"/>
                  <a:pt x="461" y="23"/>
                  <a:pt x="462" y="23"/>
                </a:cubicBezTo>
                <a:cubicBezTo>
                  <a:pt x="462" y="25"/>
                  <a:pt x="463" y="27"/>
                  <a:pt x="463" y="29"/>
                </a:cubicBezTo>
                <a:close/>
              </a:path>
            </a:pathLst>
          </a:custGeom>
          <a:solidFill>
            <a:srgbClr val="22334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123135" y="4880676"/>
            <a:ext cx="2864349" cy="788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一不小心 就学会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快来加入我们</a:t>
            </a:r>
          </a:p>
        </p:txBody>
      </p:sp>
      <p:sp>
        <p:nvSpPr>
          <p:cNvPr id="38" name="出自【趣你的PPT】(微信:qunideppt)：最优质的PPT资源库"/>
          <p:cNvSpPr txBox="1">
            <a:spLocks/>
          </p:cNvSpPr>
          <p:nvPr/>
        </p:nvSpPr>
        <p:spPr>
          <a:xfrm>
            <a:off x="8385391" y="4050557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3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254262" y="4598968"/>
            <a:ext cx="2602093" cy="117286"/>
          </a:xfrm>
          <a:custGeom>
            <a:avLst/>
            <a:gdLst>
              <a:gd name="T0" fmla="*/ 466 w 517"/>
              <a:gd name="T1" fmla="*/ 30 h 56"/>
              <a:gd name="T2" fmla="*/ 464 w 517"/>
              <a:gd name="T3" fmla="*/ 27 h 56"/>
              <a:gd name="T4" fmla="*/ 465 w 517"/>
              <a:gd name="T5" fmla="*/ 27 h 56"/>
              <a:gd name="T6" fmla="*/ 465 w 517"/>
              <a:gd name="T7" fmla="*/ 27 h 56"/>
              <a:gd name="T8" fmla="*/ 467 w 517"/>
              <a:gd name="T9" fmla="*/ 22 h 56"/>
              <a:gd name="T10" fmla="*/ 470 w 517"/>
              <a:gd name="T11" fmla="*/ 25 h 56"/>
              <a:gd name="T12" fmla="*/ 470 w 517"/>
              <a:gd name="T13" fmla="*/ 22 h 56"/>
              <a:gd name="T14" fmla="*/ 465 w 517"/>
              <a:gd name="T15" fmla="*/ 20 h 56"/>
              <a:gd name="T16" fmla="*/ 461 w 517"/>
              <a:gd name="T17" fmla="*/ 22 h 56"/>
              <a:gd name="T18" fmla="*/ 459 w 517"/>
              <a:gd name="T19" fmla="*/ 20 h 56"/>
              <a:gd name="T20" fmla="*/ 452 w 517"/>
              <a:gd name="T21" fmla="*/ 20 h 56"/>
              <a:gd name="T22" fmla="*/ 454 w 517"/>
              <a:gd name="T23" fmla="*/ 16 h 56"/>
              <a:gd name="T24" fmla="*/ 455 w 517"/>
              <a:gd name="T25" fmla="*/ 18 h 56"/>
              <a:gd name="T26" fmla="*/ 458 w 517"/>
              <a:gd name="T27" fmla="*/ 14 h 56"/>
              <a:gd name="T28" fmla="*/ 462 w 517"/>
              <a:gd name="T29" fmla="*/ 15 h 56"/>
              <a:gd name="T30" fmla="*/ 461 w 517"/>
              <a:gd name="T31" fmla="*/ 18 h 56"/>
              <a:gd name="T32" fmla="*/ 465 w 517"/>
              <a:gd name="T33" fmla="*/ 15 h 56"/>
              <a:gd name="T34" fmla="*/ 468 w 517"/>
              <a:gd name="T35" fmla="*/ 15 h 56"/>
              <a:gd name="T36" fmla="*/ 467 w 517"/>
              <a:gd name="T37" fmla="*/ 16 h 56"/>
              <a:gd name="T38" fmla="*/ 468 w 517"/>
              <a:gd name="T39" fmla="*/ 16 h 56"/>
              <a:gd name="T40" fmla="*/ 474 w 517"/>
              <a:gd name="T41" fmla="*/ 15 h 56"/>
              <a:gd name="T42" fmla="*/ 484 w 517"/>
              <a:gd name="T43" fmla="*/ 14 h 56"/>
              <a:gd name="T44" fmla="*/ 481 w 517"/>
              <a:gd name="T45" fmla="*/ 13 h 56"/>
              <a:gd name="T46" fmla="*/ 382 w 517"/>
              <a:gd name="T47" fmla="*/ 4 h 56"/>
              <a:gd name="T48" fmla="*/ 296 w 517"/>
              <a:gd name="T49" fmla="*/ 0 h 56"/>
              <a:gd name="T50" fmla="*/ 188 w 517"/>
              <a:gd name="T51" fmla="*/ 1 h 56"/>
              <a:gd name="T52" fmla="*/ 110 w 517"/>
              <a:gd name="T53" fmla="*/ 6 h 56"/>
              <a:gd name="T54" fmla="*/ 22 w 517"/>
              <a:gd name="T55" fmla="*/ 13 h 56"/>
              <a:gd name="T56" fmla="*/ 0 w 517"/>
              <a:gd name="T57" fmla="*/ 31 h 56"/>
              <a:gd name="T58" fmla="*/ 0 w 517"/>
              <a:gd name="T59" fmla="*/ 34 h 56"/>
              <a:gd name="T60" fmla="*/ 12 w 517"/>
              <a:gd name="T61" fmla="*/ 43 h 56"/>
              <a:gd name="T62" fmla="*/ 79 w 517"/>
              <a:gd name="T63" fmla="*/ 52 h 56"/>
              <a:gd name="T64" fmla="*/ 264 w 517"/>
              <a:gd name="T65" fmla="*/ 52 h 56"/>
              <a:gd name="T66" fmla="*/ 277 w 517"/>
              <a:gd name="T67" fmla="*/ 52 h 56"/>
              <a:gd name="T68" fmla="*/ 428 w 517"/>
              <a:gd name="T69" fmla="*/ 45 h 56"/>
              <a:gd name="T70" fmla="*/ 433 w 517"/>
              <a:gd name="T71" fmla="*/ 44 h 56"/>
              <a:gd name="T72" fmla="*/ 458 w 517"/>
              <a:gd name="T73" fmla="*/ 40 h 56"/>
              <a:gd name="T74" fmla="*/ 480 w 517"/>
              <a:gd name="T75" fmla="*/ 38 h 56"/>
              <a:gd name="T76" fmla="*/ 517 w 517"/>
              <a:gd name="T77" fmla="*/ 32 h 56"/>
              <a:gd name="T78" fmla="*/ 466 w 517"/>
              <a:gd name="T79" fmla="*/ 30 h 56"/>
              <a:gd name="T80" fmla="*/ 451 w 517"/>
              <a:gd name="T81" fmla="*/ 29 h 56"/>
              <a:gd name="T82" fmla="*/ 448 w 517"/>
              <a:gd name="T83" fmla="*/ 28 h 56"/>
              <a:gd name="T84" fmla="*/ 451 w 517"/>
              <a:gd name="T85" fmla="*/ 27 h 56"/>
              <a:gd name="T86" fmla="*/ 451 w 517"/>
              <a:gd name="T87" fmla="*/ 29 h 56"/>
              <a:gd name="T88" fmla="*/ 463 w 517"/>
              <a:gd name="T89" fmla="*/ 29 h 56"/>
              <a:gd name="T90" fmla="*/ 462 w 517"/>
              <a:gd name="T91" fmla="*/ 29 h 56"/>
              <a:gd name="T92" fmla="*/ 461 w 517"/>
              <a:gd name="T93" fmla="*/ 27 h 56"/>
              <a:gd name="T94" fmla="*/ 460 w 517"/>
              <a:gd name="T95" fmla="*/ 29 h 56"/>
              <a:gd name="T96" fmla="*/ 456 w 517"/>
              <a:gd name="T97" fmla="*/ 28 h 56"/>
              <a:gd name="T98" fmla="*/ 457 w 517"/>
              <a:gd name="T99" fmla="*/ 26 h 56"/>
              <a:gd name="T100" fmla="*/ 459 w 517"/>
              <a:gd name="T101" fmla="*/ 27 h 56"/>
              <a:gd name="T102" fmla="*/ 462 w 517"/>
              <a:gd name="T103" fmla="*/ 23 h 56"/>
              <a:gd name="T104" fmla="*/ 463 w 517"/>
              <a:gd name="T105" fmla="*/ 29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17" h="56">
                <a:moveTo>
                  <a:pt x="466" y="30"/>
                </a:moveTo>
                <a:cubicBezTo>
                  <a:pt x="465" y="30"/>
                  <a:pt x="463" y="28"/>
                  <a:pt x="464" y="27"/>
                </a:cubicBezTo>
                <a:cubicBezTo>
                  <a:pt x="465" y="27"/>
                  <a:pt x="465" y="27"/>
                  <a:pt x="465" y="27"/>
                </a:cubicBezTo>
                <a:cubicBezTo>
                  <a:pt x="465" y="27"/>
                  <a:pt x="465" y="27"/>
                  <a:pt x="465" y="27"/>
                </a:cubicBezTo>
                <a:cubicBezTo>
                  <a:pt x="464" y="25"/>
                  <a:pt x="466" y="24"/>
                  <a:pt x="467" y="22"/>
                </a:cubicBezTo>
                <a:cubicBezTo>
                  <a:pt x="468" y="22"/>
                  <a:pt x="469" y="24"/>
                  <a:pt x="470" y="25"/>
                </a:cubicBezTo>
                <a:cubicBezTo>
                  <a:pt x="470" y="22"/>
                  <a:pt x="470" y="22"/>
                  <a:pt x="470" y="22"/>
                </a:cubicBezTo>
                <a:cubicBezTo>
                  <a:pt x="468" y="20"/>
                  <a:pt x="466" y="23"/>
                  <a:pt x="465" y="20"/>
                </a:cubicBezTo>
                <a:cubicBezTo>
                  <a:pt x="463" y="20"/>
                  <a:pt x="462" y="20"/>
                  <a:pt x="461" y="22"/>
                </a:cubicBezTo>
                <a:cubicBezTo>
                  <a:pt x="459" y="20"/>
                  <a:pt x="459" y="20"/>
                  <a:pt x="459" y="20"/>
                </a:cubicBezTo>
                <a:cubicBezTo>
                  <a:pt x="457" y="22"/>
                  <a:pt x="455" y="19"/>
                  <a:pt x="452" y="20"/>
                </a:cubicBezTo>
                <a:cubicBezTo>
                  <a:pt x="454" y="16"/>
                  <a:pt x="454" y="16"/>
                  <a:pt x="454" y="16"/>
                </a:cubicBezTo>
                <a:cubicBezTo>
                  <a:pt x="455" y="16"/>
                  <a:pt x="455" y="17"/>
                  <a:pt x="455" y="18"/>
                </a:cubicBezTo>
                <a:cubicBezTo>
                  <a:pt x="457" y="18"/>
                  <a:pt x="458" y="17"/>
                  <a:pt x="458" y="14"/>
                </a:cubicBezTo>
                <a:cubicBezTo>
                  <a:pt x="459" y="14"/>
                  <a:pt x="461" y="13"/>
                  <a:pt x="462" y="15"/>
                </a:cubicBezTo>
                <a:cubicBezTo>
                  <a:pt x="462" y="16"/>
                  <a:pt x="461" y="17"/>
                  <a:pt x="461" y="18"/>
                </a:cubicBezTo>
                <a:cubicBezTo>
                  <a:pt x="462" y="19"/>
                  <a:pt x="465" y="17"/>
                  <a:pt x="465" y="15"/>
                </a:cubicBezTo>
                <a:cubicBezTo>
                  <a:pt x="466" y="15"/>
                  <a:pt x="467" y="14"/>
                  <a:pt x="468" y="15"/>
                </a:cubicBezTo>
                <a:cubicBezTo>
                  <a:pt x="467" y="16"/>
                  <a:pt x="467" y="16"/>
                  <a:pt x="467" y="16"/>
                </a:cubicBezTo>
                <a:cubicBezTo>
                  <a:pt x="468" y="16"/>
                  <a:pt x="468" y="16"/>
                  <a:pt x="468" y="16"/>
                </a:cubicBezTo>
                <a:cubicBezTo>
                  <a:pt x="468" y="14"/>
                  <a:pt x="472" y="14"/>
                  <a:pt x="474" y="15"/>
                </a:cubicBezTo>
                <a:cubicBezTo>
                  <a:pt x="484" y="14"/>
                  <a:pt x="484" y="14"/>
                  <a:pt x="484" y="14"/>
                </a:cubicBezTo>
                <a:cubicBezTo>
                  <a:pt x="483" y="13"/>
                  <a:pt x="482" y="14"/>
                  <a:pt x="481" y="13"/>
                </a:cubicBezTo>
                <a:cubicBezTo>
                  <a:pt x="382" y="4"/>
                  <a:pt x="382" y="4"/>
                  <a:pt x="382" y="4"/>
                </a:cubicBezTo>
                <a:cubicBezTo>
                  <a:pt x="353" y="2"/>
                  <a:pt x="323" y="0"/>
                  <a:pt x="296" y="0"/>
                </a:cubicBezTo>
                <a:cubicBezTo>
                  <a:pt x="188" y="1"/>
                  <a:pt x="188" y="1"/>
                  <a:pt x="188" y="1"/>
                </a:cubicBezTo>
                <a:cubicBezTo>
                  <a:pt x="110" y="6"/>
                  <a:pt x="110" y="6"/>
                  <a:pt x="110" y="6"/>
                </a:cubicBezTo>
                <a:cubicBezTo>
                  <a:pt x="22" y="13"/>
                  <a:pt x="22" y="13"/>
                  <a:pt x="22" y="13"/>
                </a:cubicBezTo>
                <a:cubicBezTo>
                  <a:pt x="13" y="16"/>
                  <a:pt x="8" y="24"/>
                  <a:pt x="0" y="31"/>
                </a:cubicBezTo>
                <a:cubicBezTo>
                  <a:pt x="0" y="34"/>
                  <a:pt x="0" y="34"/>
                  <a:pt x="0" y="34"/>
                </a:cubicBezTo>
                <a:cubicBezTo>
                  <a:pt x="2" y="39"/>
                  <a:pt x="7" y="41"/>
                  <a:pt x="12" y="43"/>
                </a:cubicBezTo>
                <a:cubicBezTo>
                  <a:pt x="34" y="47"/>
                  <a:pt x="55" y="52"/>
                  <a:pt x="79" y="52"/>
                </a:cubicBezTo>
                <a:cubicBezTo>
                  <a:pt x="141" y="52"/>
                  <a:pt x="203" y="51"/>
                  <a:pt x="264" y="52"/>
                </a:cubicBezTo>
                <a:cubicBezTo>
                  <a:pt x="267" y="49"/>
                  <a:pt x="273" y="53"/>
                  <a:pt x="277" y="52"/>
                </a:cubicBezTo>
                <a:cubicBezTo>
                  <a:pt x="326" y="48"/>
                  <a:pt x="379" y="56"/>
                  <a:pt x="428" y="45"/>
                </a:cubicBezTo>
                <a:cubicBezTo>
                  <a:pt x="430" y="45"/>
                  <a:pt x="431" y="41"/>
                  <a:pt x="433" y="44"/>
                </a:cubicBezTo>
                <a:cubicBezTo>
                  <a:pt x="440" y="42"/>
                  <a:pt x="450" y="40"/>
                  <a:pt x="458" y="40"/>
                </a:cubicBezTo>
                <a:cubicBezTo>
                  <a:pt x="466" y="40"/>
                  <a:pt x="472" y="35"/>
                  <a:pt x="480" y="38"/>
                </a:cubicBezTo>
                <a:cubicBezTo>
                  <a:pt x="491" y="34"/>
                  <a:pt x="504" y="34"/>
                  <a:pt x="517" y="32"/>
                </a:cubicBezTo>
                <a:cubicBezTo>
                  <a:pt x="502" y="31"/>
                  <a:pt x="483" y="28"/>
                  <a:pt x="466" y="30"/>
                </a:cubicBezTo>
                <a:close/>
                <a:moveTo>
                  <a:pt x="451" y="29"/>
                </a:moveTo>
                <a:cubicBezTo>
                  <a:pt x="448" y="28"/>
                  <a:pt x="448" y="28"/>
                  <a:pt x="448" y="28"/>
                </a:cubicBezTo>
                <a:cubicBezTo>
                  <a:pt x="449" y="25"/>
                  <a:pt x="450" y="28"/>
                  <a:pt x="451" y="27"/>
                </a:cubicBezTo>
                <a:lnTo>
                  <a:pt x="451" y="29"/>
                </a:lnTo>
                <a:close/>
                <a:moveTo>
                  <a:pt x="463" y="29"/>
                </a:moveTo>
                <a:cubicBezTo>
                  <a:pt x="462" y="29"/>
                  <a:pt x="462" y="29"/>
                  <a:pt x="462" y="29"/>
                </a:cubicBezTo>
                <a:cubicBezTo>
                  <a:pt x="462" y="28"/>
                  <a:pt x="462" y="28"/>
                  <a:pt x="461" y="27"/>
                </a:cubicBezTo>
                <a:cubicBezTo>
                  <a:pt x="460" y="27"/>
                  <a:pt x="461" y="28"/>
                  <a:pt x="460" y="29"/>
                </a:cubicBezTo>
                <a:cubicBezTo>
                  <a:pt x="456" y="28"/>
                  <a:pt x="456" y="28"/>
                  <a:pt x="456" y="28"/>
                </a:cubicBezTo>
                <a:cubicBezTo>
                  <a:pt x="456" y="27"/>
                  <a:pt x="457" y="27"/>
                  <a:pt x="457" y="26"/>
                </a:cubicBezTo>
                <a:cubicBezTo>
                  <a:pt x="458" y="26"/>
                  <a:pt x="458" y="26"/>
                  <a:pt x="459" y="27"/>
                </a:cubicBezTo>
                <a:cubicBezTo>
                  <a:pt x="460" y="26"/>
                  <a:pt x="461" y="23"/>
                  <a:pt x="462" y="23"/>
                </a:cubicBezTo>
                <a:cubicBezTo>
                  <a:pt x="462" y="25"/>
                  <a:pt x="463" y="27"/>
                  <a:pt x="463" y="29"/>
                </a:cubicBezTo>
                <a:close/>
              </a:path>
            </a:pathLst>
          </a:custGeom>
          <a:solidFill>
            <a:srgbClr val="22334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40" name="出自【趣你的PPT】(微信:qunideppt)：最优质的PPT资源库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96634" y="1250888"/>
            <a:ext cx="1608548" cy="1098902"/>
          </a:xfrm>
          <a:prstGeom prst="rect">
            <a:avLst/>
          </a:prstGeom>
        </p:spPr>
      </p:pic>
      <p:pic>
        <p:nvPicPr>
          <p:cNvPr id="41" name="出自【趣你的PPT】(微信:qunideppt)：最优质的PPT资源库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1034" y="2951655"/>
            <a:ext cx="1608548" cy="109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9178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出自【趣你的PPT】(微信:qunideppt)：最优质的PPT资源库"/>
          <p:cNvSpPr txBox="1">
            <a:spLocks/>
          </p:cNvSpPr>
          <p:nvPr/>
        </p:nvSpPr>
        <p:spPr>
          <a:xfrm>
            <a:off x="904286" y="405282"/>
            <a:ext cx="3743495" cy="62486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3600" b="1" dirty="0">
                <a:solidFill>
                  <a:srgbClr val="223347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4000" dirty="0">
              <a:solidFill>
                <a:srgbClr val="223347"/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  <p:sp>
        <p:nvSpPr>
          <p:cNvPr id="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58010" y="1885457"/>
            <a:ext cx="4559883" cy="4097664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7" name="Group 26出自【趣你的PPT】(微信:qunideppt)：最优质的PPT资源库"/>
          <p:cNvGrpSpPr/>
          <p:nvPr/>
        </p:nvGrpSpPr>
        <p:grpSpPr>
          <a:xfrm rot="20275455">
            <a:off x="5923391" y="1725392"/>
            <a:ext cx="1840320" cy="683565"/>
            <a:chOff x="5904472" y="1374507"/>
            <a:chExt cx="2047232" cy="753088"/>
          </a:xfrm>
        </p:grpSpPr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 rot="10800000">
              <a:off x="5904472" y="1639843"/>
              <a:ext cx="1911350" cy="222250"/>
            </a:xfrm>
            <a:custGeom>
              <a:avLst/>
              <a:gdLst>
                <a:gd name="T0" fmla="*/ 437 w 509"/>
                <a:gd name="T1" fmla="*/ 29 h 59"/>
                <a:gd name="T2" fmla="*/ 471 w 509"/>
                <a:gd name="T3" fmla="*/ 27 h 59"/>
                <a:gd name="T4" fmla="*/ 476 w 509"/>
                <a:gd name="T5" fmla="*/ 27 h 59"/>
                <a:gd name="T6" fmla="*/ 479 w 509"/>
                <a:gd name="T7" fmla="*/ 29 h 59"/>
                <a:gd name="T8" fmla="*/ 481 w 509"/>
                <a:gd name="T9" fmla="*/ 27 h 59"/>
                <a:gd name="T10" fmla="*/ 482 w 509"/>
                <a:gd name="T11" fmla="*/ 28 h 59"/>
                <a:gd name="T12" fmla="*/ 483 w 509"/>
                <a:gd name="T13" fmla="*/ 27 h 59"/>
                <a:gd name="T14" fmla="*/ 491 w 509"/>
                <a:gd name="T15" fmla="*/ 29 h 59"/>
                <a:gd name="T16" fmla="*/ 504 w 509"/>
                <a:gd name="T17" fmla="*/ 26 h 59"/>
                <a:gd name="T18" fmla="*/ 449 w 509"/>
                <a:gd name="T19" fmla="*/ 22 h 59"/>
                <a:gd name="T20" fmla="*/ 449 w 509"/>
                <a:gd name="T21" fmla="*/ 21 h 59"/>
                <a:gd name="T22" fmla="*/ 472 w 509"/>
                <a:gd name="T23" fmla="*/ 19 h 59"/>
                <a:gd name="T24" fmla="*/ 445 w 509"/>
                <a:gd name="T25" fmla="*/ 16 h 59"/>
                <a:gd name="T26" fmla="*/ 447 w 509"/>
                <a:gd name="T27" fmla="*/ 15 h 59"/>
                <a:gd name="T28" fmla="*/ 438 w 509"/>
                <a:gd name="T29" fmla="*/ 13 h 59"/>
                <a:gd name="T30" fmla="*/ 242 w 509"/>
                <a:gd name="T31" fmla="*/ 3 h 59"/>
                <a:gd name="T32" fmla="*/ 32 w 509"/>
                <a:gd name="T33" fmla="*/ 15 h 59"/>
                <a:gd name="T34" fmla="*/ 0 w 509"/>
                <a:gd name="T35" fmla="*/ 31 h 59"/>
                <a:gd name="T36" fmla="*/ 3 w 509"/>
                <a:gd name="T37" fmla="*/ 38 h 59"/>
                <a:gd name="T38" fmla="*/ 30 w 509"/>
                <a:gd name="T39" fmla="*/ 49 h 59"/>
                <a:gd name="T40" fmla="*/ 133 w 509"/>
                <a:gd name="T41" fmla="*/ 53 h 59"/>
                <a:gd name="T42" fmla="*/ 304 w 509"/>
                <a:gd name="T43" fmla="*/ 52 h 59"/>
                <a:gd name="T44" fmla="*/ 384 w 509"/>
                <a:gd name="T45" fmla="*/ 49 h 59"/>
                <a:gd name="T46" fmla="*/ 388 w 509"/>
                <a:gd name="T47" fmla="*/ 49 h 59"/>
                <a:gd name="T48" fmla="*/ 399 w 509"/>
                <a:gd name="T49" fmla="*/ 48 h 59"/>
                <a:gd name="T50" fmla="*/ 431 w 509"/>
                <a:gd name="T51" fmla="*/ 44 h 59"/>
                <a:gd name="T52" fmla="*/ 433 w 509"/>
                <a:gd name="T53" fmla="*/ 42 h 59"/>
                <a:gd name="T54" fmla="*/ 429 w 509"/>
                <a:gd name="T55" fmla="*/ 41 h 59"/>
                <a:gd name="T56" fmla="*/ 509 w 509"/>
                <a:gd name="T57" fmla="*/ 34 h 59"/>
                <a:gd name="T58" fmla="*/ 437 w 509"/>
                <a:gd name="T59" fmla="*/ 29 h 59"/>
                <a:gd name="T60" fmla="*/ 433 w 509"/>
                <a:gd name="T61" fmla="*/ 20 h 59"/>
                <a:gd name="T62" fmla="*/ 435 w 509"/>
                <a:gd name="T63" fmla="*/ 21 h 59"/>
                <a:gd name="T64" fmla="*/ 433 w 509"/>
                <a:gd name="T65" fmla="*/ 22 h 59"/>
                <a:gd name="T66" fmla="*/ 433 w 509"/>
                <a:gd name="T67" fmla="*/ 2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09" h="59">
                  <a:moveTo>
                    <a:pt x="437" y="29"/>
                  </a:moveTo>
                  <a:cubicBezTo>
                    <a:pt x="449" y="27"/>
                    <a:pt x="461" y="29"/>
                    <a:pt x="471" y="27"/>
                  </a:cubicBezTo>
                  <a:cubicBezTo>
                    <a:pt x="472" y="30"/>
                    <a:pt x="475" y="29"/>
                    <a:pt x="476" y="27"/>
                  </a:cubicBezTo>
                  <a:cubicBezTo>
                    <a:pt x="479" y="29"/>
                    <a:pt x="479" y="29"/>
                    <a:pt x="479" y="29"/>
                  </a:cubicBezTo>
                  <a:cubicBezTo>
                    <a:pt x="481" y="27"/>
                    <a:pt x="481" y="27"/>
                    <a:pt x="481" y="27"/>
                  </a:cubicBezTo>
                  <a:cubicBezTo>
                    <a:pt x="482" y="28"/>
                    <a:pt x="482" y="28"/>
                    <a:pt x="482" y="28"/>
                  </a:cubicBezTo>
                  <a:cubicBezTo>
                    <a:pt x="483" y="27"/>
                    <a:pt x="483" y="27"/>
                    <a:pt x="483" y="27"/>
                  </a:cubicBezTo>
                  <a:cubicBezTo>
                    <a:pt x="486" y="25"/>
                    <a:pt x="489" y="28"/>
                    <a:pt x="491" y="29"/>
                  </a:cubicBezTo>
                  <a:cubicBezTo>
                    <a:pt x="494" y="23"/>
                    <a:pt x="500" y="30"/>
                    <a:pt x="504" y="26"/>
                  </a:cubicBezTo>
                  <a:cubicBezTo>
                    <a:pt x="486" y="25"/>
                    <a:pt x="467" y="23"/>
                    <a:pt x="449" y="22"/>
                  </a:cubicBezTo>
                  <a:cubicBezTo>
                    <a:pt x="449" y="21"/>
                    <a:pt x="449" y="21"/>
                    <a:pt x="449" y="21"/>
                  </a:cubicBezTo>
                  <a:cubicBezTo>
                    <a:pt x="455" y="20"/>
                    <a:pt x="467" y="20"/>
                    <a:pt x="472" y="19"/>
                  </a:cubicBezTo>
                  <a:cubicBezTo>
                    <a:pt x="464" y="17"/>
                    <a:pt x="454" y="17"/>
                    <a:pt x="445" y="16"/>
                  </a:cubicBezTo>
                  <a:cubicBezTo>
                    <a:pt x="445" y="16"/>
                    <a:pt x="446" y="15"/>
                    <a:pt x="447" y="15"/>
                  </a:cubicBezTo>
                  <a:cubicBezTo>
                    <a:pt x="438" y="13"/>
                    <a:pt x="438" y="13"/>
                    <a:pt x="438" y="13"/>
                  </a:cubicBezTo>
                  <a:cubicBezTo>
                    <a:pt x="242" y="3"/>
                    <a:pt x="242" y="3"/>
                    <a:pt x="242" y="3"/>
                  </a:cubicBezTo>
                  <a:cubicBezTo>
                    <a:pt x="170" y="0"/>
                    <a:pt x="103" y="5"/>
                    <a:pt x="32" y="15"/>
                  </a:cubicBezTo>
                  <a:cubicBezTo>
                    <a:pt x="20" y="18"/>
                    <a:pt x="9" y="23"/>
                    <a:pt x="0" y="31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9" y="47"/>
                    <a:pt x="20" y="49"/>
                    <a:pt x="30" y="49"/>
                  </a:cubicBezTo>
                  <a:cubicBezTo>
                    <a:pt x="61" y="59"/>
                    <a:pt x="99" y="53"/>
                    <a:pt x="133" y="53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34" y="51"/>
                    <a:pt x="356" y="50"/>
                    <a:pt x="384" y="49"/>
                  </a:cubicBezTo>
                  <a:cubicBezTo>
                    <a:pt x="386" y="50"/>
                    <a:pt x="386" y="46"/>
                    <a:pt x="388" y="49"/>
                  </a:cubicBezTo>
                  <a:cubicBezTo>
                    <a:pt x="391" y="47"/>
                    <a:pt x="394" y="48"/>
                    <a:pt x="399" y="48"/>
                  </a:cubicBezTo>
                  <a:cubicBezTo>
                    <a:pt x="408" y="44"/>
                    <a:pt x="420" y="43"/>
                    <a:pt x="431" y="44"/>
                  </a:cubicBezTo>
                  <a:cubicBezTo>
                    <a:pt x="433" y="42"/>
                    <a:pt x="433" y="42"/>
                    <a:pt x="433" y="42"/>
                  </a:cubicBezTo>
                  <a:cubicBezTo>
                    <a:pt x="431" y="42"/>
                    <a:pt x="430" y="43"/>
                    <a:pt x="429" y="41"/>
                  </a:cubicBezTo>
                  <a:cubicBezTo>
                    <a:pt x="454" y="36"/>
                    <a:pt x="484" y="41"/>
                    <a:pt x="509" y="34"/>
                  </a:cubicBezTo>
                  <a:cubicBezTo>
                    <a:pt x="485" y="32"/>
                    <a:pt x="461" y="32"/>
                    <a:pt x="437" y="29"/>
                  </a:cubicBezTo>
                  <a:close/>
                  <a:moveTo>
                    <a:pt x="433" y="20"/>
                  </a:moveTo>
                  <a:cubicBezTo>
                    <a:pt x="433" y="21"/>
                    <a:pt x="434" y="21"/>
                    <a:pt x="435" y="21"/>
                  </a:cubicBezTo>
                  <a:cubicBezTo>
                    <a:pt x="435" y="22"/>
                    <a:pt x="434" y="22"/>
                    <a:pt x="433" y="22"/>
                  </a:cubicBezTo>
                  <a:lnTo>
                    <a:pt x="433" y="20"/>
                  </a:ln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6916254" y="1374507"/>
              <a:ext cx="1035450" cy="753088"/>
              <a:chOff x="6916254" y="1289635"/>
              <a:chExt cx="1152144" cy="837960"/>
            </a:xfrm>
          </p:grpSpPr>
          <p:sp>
            <p:nvSpPr>
              <p:cNvPr id="3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 rot="8376342">
                <a:off x="6916254" y="1977043"/>
                <a:ext cx="1152144" cy="150552"/>
              </a:xfrm>
              <a:custGeom>
                <a:avLst/>
                <a:gdLst>
                  <a:gd name="T0" fmla="*/ 321 w 458"/>
                  <a:gd name="T1" fmla="*/ 42 h 75"/>
                  <a:gd name="T2" fmla="*/ 324 w 458"/>
                  <a:gd name="T3" fmla="*/ 32 h 75"/>
                  <a:gd name="T4" fmla="*/ 329 w 458"/>
                  <a:gd name="T5" fmla="*/ 34 h 75"/>
                  <a:gd name="T6" fmla="*/ 330 w 458"/>
                  <a:gd name="T7" fmla="*/ 31 h 75"/>
                  <a:gd name="T8" fmla="*/ 335 w 458"/>
                  <a:gd name="T9" fmla="*/ 27 h 75"/>
                  <a:gd name="T10" fmla="*/ 341 w 458"/>
                  <a:gd name="T11" fmla="*/ 30 h 75"/>
                  <a:gd name="T12" fmla="*/ 343 w 458"/>
                  <a:gd name="T13" fmla="*/ 28 h 75"/>
                  <a:gd name="T14" fmla="*/ 354 w 458"/>
                  <a:gd name="T15" fmla="*/ 27 h 75"/>
                  <a:gd name="T16" fmla="*/ 349 w 458"/>
                  <a:gd name="T17" fmla="*/ 28 h 75"/>
                  <a:gd name="T18" fmla="*/ 326 w 458"/>
                  <a:gd name="T19" fmla="*/ 22 h 75"/>
                  <a:gd name="T20" fmla="*/ 333 w 458"/>
                  <a:gd name="T21" fmla="*/ 19 h 75"/>
                  <a:gd name="T22" fmla="*/ 341 w 458"/>
                  <a:gd name="T23" fmla="*/ 20 h 75"/>
                  <a:gd name="T24" fmla="*/ 347 w 458"/>
                  <a:gd name="T25" fmla="*/ 18 h 75"/>
                  <a:gd name="T26" fmla="*/ 351 w 458"/>
                  <a:gd name="T27" fmla="*/ 20 h 75"/>
                  <a:gd name="T28" fmla="*/ 351 w 458"/>
                  <a:gd name="T29" fmla="*/ 15 h 75"/>
                  <a:gd name="T30" fmla="*/ 361 w 458"/>
                  <a:gd name="T31" fmla="*/ 16 h 75"/>
                  <a:gd name="T32" fmla="*/ 385 w 458"/>
                  <a:gd name="T33" fmla="*/ 15 h 75"/>
                  <a:gd name="T34" fmla="*/ 320 w 458"/>
                  <a:gd name="T35" fmla="*/ 7 h 75"/>
                  <a:gd name="T36" fmla="*/ 210 w 458"/>
                  <a:gd name="T37" fmla="*/ 0 h 75"/>
                  <a:gd name="T38" fmla="*/ 1 w 458"/>
                  <a:gd name="T39" fmla="*/ 28 h 75"/>
                  <a:gd name="T40" fmla="*/ 104 w 458"/>
                  <a:gd name="T41" fmla="*/ 72 h 75"/>
                  <a:gd name="T42" fmla="*/ 199 w 458"/>
                  <a:gd name="T43" fmla="*/ 71 h 75"/>
                  <a:gd name="T44" fmla="*/ 303 w 458"/>
                  <a:gd name="T45" fmla="*/ 66 h 75"/>
                  <a:gd name="T46" fmla="*/ 309 w 458"/>
                  <a:gd name="T47" fmla="*/ 64 h 75"/>
                  <a:gd name="T48" fmla="*/ 316 w 458"/>
                  <a:gd name="T49" fmla="*/ 62 h 75"/>
                  <a:gd name="T50" fmla="*/ 326 w 458"/>
                  <a:gd name="T51" fmla="*/ 59 h 75"/>
                  <a:gd name="T52" fmla="*/ 332 w 458"/>
                  <a:gd name="T53" fmla="*/ 58 h 75"/>
                  <a:gd name="T54" fmla="*/ 339 w 458"/>
                  <a:gd name="T55" fmla="*/ 59 h 75"/>
                  <a:gd name="T56" fmla="*/ 373 w 458"/>
                  <a:gd name="T57" fmla="*/ 53 h 75"/>
                  <a:gd name="T58" fmla="*/ 403 w 458"/>
                  <a:gd name="T59" fmla="*/ 51 h 75"/>
                  <a:gd name="T60" fmla="*/ 458 w 458"/>
                  <a:gd name="T61" fmla="*/ 46 h 75"/>
                  <a:gd name="T62" fmla="*/ 215 w 458"/>
                  <a:gd name="T63" fmla="*/ 18 h 75"/>
                  <a:gd name="T64" fmla="*/ 216 w 458"/>
                  <a:gd name="T65" fmla="*/ 16 h 75"/>
                  <a:gd name="T66" fmla="*/ 262 w 458"/>
                  <a:gd name="T67" fmla="*/ 19 h 75"/>
                  <a:gd name="T68" fmla="*/ 273 w 458"/>
                  <a:gd name="T69" fmla="*/ 19 h 75"/>
                  <a:gd name="T70" fmla="*/ 279 w 458"/>
                  <a:gd name="T71" fmla="*/ 20 h 75"/>
                  <a:gd name="T72" fmla="*/ 279 w 458"/>
                  <a:gd name="T73" fmla="*/ 20 h 75"/>
                  <a:gd name="T74" fmla="*/ 290 w 458"/>
                  <a:gd name="T75" fmla="*/ 19 h 75"/>
                  <a:gd name="T76" fmla="*/ 290 w 458"/>
                  <a:gd name="T77" fmla="*/ 21 h 75"/>
                  <a:gd name="T78" fmla="*/ 294 w 458"/>
                  <a:gd name="T79" fmla="*/ 38 h 75"/>
                  <a:gd name="T80" fmla="*/ 296 w 458"/>
                  <a:gd name="T81" fmla="*/ 39 h 75"/>
                  <a:gd name="T82" fmla="*/ 302 w 458"/>
                  <a:gd name="T83" fmla="*/ 22 h 75"/>
                  <a:gd name="T84" fmla="*/ 325 w 458"/>
                  <a:gd name="T85" fmla="*/ 22 h 75"/>
                  <a:gd name="T86" fmla="*/ 325 w 458"/>
                  <a:gd name="T87" fmla="*/ 22 h 75"/>
                  <a:gd name="T88" fmla="*/ 309 w 458"/>
                  <a:gd name="T89" fmla="*/ 21 h 75"/>
                  <a:gd name="T90" fmla="*/ 319 w 458"/>
                  <a:gd name="T91" fmla="*/ 39 h 75"/>
                  <a:gd name="T92" fmla="*/ 315 w 458"/>
                  <a:gd name="T93" fmla="*/ 35 h 75"/>
                  <a:gd name="T94" fmla="*/ 319 w 458"/>
                  <a:gd name="T95" fmla="*/ 39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58" h="75">
                    <a:moveTo>
                      <a:pt x="331" y="40"/>
                    </a:moveTo>
                    <a:cubicBezTo>
                      <a:pt x="328" y="43"/>
                      <a:pt x="324" y="34"/>
                      <a:pt x="321" y="42"/>
                    </a:cubicBezTo>
                    <a:cubicBezTo>
                      <a:pt x="320" y="39"/>
                      <a:pt x="320" y="39"/>
                      <a:pt x="320" y="39"/>
                    </a:cubicBezTo>
                    <a:cubicBezTo>
                      <a:pt x="321" y="37"/>
                      <a:pt x="322" y="32"/>
                      <a:pt x="324" y="32"/>
                    </a:cubicBezTo>
                    <a:cubicBezTo>
                      <a:pt x="325" y="37"/>
                      <a:pt x="325" y="37"/>
                      <a:pt x="325" y="37"/>
                    </a:cubicBezTo>
                    <a:cubicBezTo>
                      <a:pt x="329" y="34"/>
                      <a:pt x="329" y="34"/>
                      <a:pt x="329" y="34"/>
                    </a:cubicBezTo>
                    <a:cubicBezTo>
                      <a:pt x="328" y="33"/>
                      <a:pt x="328" y="33"/>
                      <a:pt x="328" y="33"/>
                    </a:cubicBezTo>
                    <a:cubicBezTo>
                      <a:pt x="330" y="31"/>
                      <a:pt x="330" y="31"/>
                      <a:pt x="330" y="31"/>
                    </a:cubicBezTo>
                    <a:cubicBezTo>
                      <a:pt x="331" y="34"/>
                      <a:pt x="331" y="34"/>
                      <a:pt x="331" y="34"/>
                    </a:cubicBezTo>
                    <a:cubicBezTo>
                      <a:pt x="333" y="33"/>
                      <a:pt x="333" y="29"/>
                      <a:pt x="335" y="27"/>
                    </a:cubicBezTo>
                    <a:cubicBezTo>
                      <a:pt x="336" y="29"/>
                      <a:pt x="334" y="32"/>
                      <a:pt x="335" y="34"/>
                    </a:cubicBezTo>
                    <a:cubicBezTo>
                      <a:pt x="336" y="28"/>
                      <a:pt x="339" y="33"/>
                      <a:pt x="341" y="30"/>
                    </a:cubicBezTo>
                    <a:cubicBezTo>
                      <a:pt x="342" y="30"/>
                      <a:pt x="342" y="31"/>
                      <a:pt x="342" y="32"/>
                    </a:cubicBezTo>
                    <a:cubicBezTo>
                      <a:pt x="342" y="30"/>
                      <a:pt x="342" y="28"/>
                      <a:pt x="343" y="28"/>
                    </a:cubicBezTo>
                    <a:cubicBezTo>
                      <a:pt x="346" y="37"/>
                      <a:pt x="350" y="25"/>
                      <a:pt x="354" y="31"/>
                    </a:cubicBezTo>
                    <a:cubicBezTo>
                      <a:pt x="355" y="29"/>
                      <a:pt x="355" y="28"/>
                      <a:pt x="354" y="27"/>
                    </a:cubicBezTo>
                    <a:cubicBezTo>
                      <a:pt x="356" y="25"/>
                      <a:pt x="356" y="25"/>
                      <a:pt x="356" y="25"/>
                    </a:cubicBezTo>
                    <a:cubicBezTo>
                      <a:pt x="353" y="26"/>
                      <a:pt x="350" y="22"/>
                      <a:pt x="349" y="28"/>
                    </a:cubicBezTo>
                    <a:cubicBezTo>
                      <a:pt x="347" y="27"/>
                      <a:pt x="347" y="21"/>
                      <a:pt x="345" y="25"/>
                    </a:cubicBezTo>
                    <a:cubicBezTo>
                      <a:pt x="338" y="25"/>
                      <a:pt x="333" y="23"/>
                      <a:pt x="326" y="22"/>
                    </a:cubicBezTo>
                    <a:cubicBezTo>
                      <a:pt x="326" y="21"/>
                      <a:pt x="326" y="21"/>
                      <a:pt x="326" y="21"/>
                    </a:cubicBezTo>
                    <a:cubicBezTo>
                      <a:pt x="328" y="19"/>
                      <a:pt x="331" y="18"/>
                      <a:pt x="333" y="19"/>
                    </a:cubicBezTo>
                    <a:cubicBezTo>
                      <a:pt x="334" y="12"/>
                      <a:pt x="339" y="14"/>
                      <a:pt x="341" y="15"/>
                    </a:cubicBezTo>
                    <a:cubicBezTo>
                      <a:pt x="341" y="20"/>
                      <a:pt x="341" y="20"/>
                      <a:pt x="341" y="20"/>
                    </a:cubicBezTo>
                    <a:cubicBezTo>
                      <a:pt x="343" y="20"/>
                      <a:pt x="345" y="19"/>
                      <a:pt x="345" y="15"/>
                    </a:cubicBezTo>
                    <a:cubicBezTo>
                      <a:pt x="347" y="18"/>
                      <a:pt x="347" y="18"/>
                      <a:pt x="347" y="18"/>
                    </a:cubicBezTo>
                    <a:cubicBezTo>
                      <a:pt x="347" y="17"/>
                      <a:pt x="346" y="14"/>
                      <a:pt x="348" y="14"/>
                    </a:cubicBezTo>
                    <a:cubicBezTo>
                      <a:pt x="351" y="20"/>
                      <a:pt x="351" y="20"/>
                      <a:pt x="351" y="20"/>
                    </a:cubicBezTo>
                    <a:cubicBezTo>
                      <a:pt x="351" y="19"/>
                      <a:pt x="351" y="19"/>
                      <a:pt x="351" y="19"/>
                    </a:cubicBezTo>
                    <a:cubicBezTo>
                      <a:pt x="351" y="18"/>
                      <a:pt x="351" y="17"/>
                      <a:pt x="351" y="15"/>
                    </a:cubicBezTo>
                    <a:cubicBezTo>
                      <a:pt x="354" y="13"/>
                      <a:pt x="358" y="12"/>
                      <a:pt x="362" y="15"/>
                    </a:cubicBezTo>
                    <a:cubicBezTo>
                      <a:pt x="361" y="16"/>
                      <a:pt x="361" y="16"/>
                      <a:pt x="361" y="16"/>
                    </a:cubicBezTo>
                    <a:cubicBezTo>
                      <a:pt x="364" y="13"/>
                      <a:pt x="364" y="13"/>
                      <a:pt x="364" y="13"/>
                    </a:cubicBezTo>
                    <a:cubicBezTo>
                      <a:pt x="370" y="20"/>
                      <a:pt x="378" y="10"/>
                      <a:pt x="385" y="15"/>
                    </a:cubicBezTo>
                    <a:cubicBezTo>
                      <a:pt x="387" y="10"/>
                      <a:pt x="394" y="15"/>
                      <a:pt x="397" y="13"/>
                    </a:cubicBezTo>
                    <a:cubicBezTo>
                      <a:pt x="372" y="11"/>
                      <a:pt x="346" y="9"/>
                      <a:pt x="320" y="7"/>
                    </a:cubicBezTo>
                    <a:cubicBezTo>
                      <a:pt x="221" y="1"/>
                      <a:pt x="221" y="1"/>
                      <a:pt x="221" y="1"/>
                    </a:cubicBezTo>
                    <a:cubicBezTo>
                      <a:pt x="210" y="0"/>
                      <a:pt x="210" y="0"/>
                      <a:pt x="210" y="0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48" y="10"/>
                      <a:pt x="22" y="4"/>
                      <a:pt x="1" y="28"/>
                    </a:cubicBezTo>
                    <a:cubicBezTo>
                      <a:pt x="0" y="43"/>
                      <a:pt x="10" y="50"/>
                      <a:pt x="16" y="59"/>
                    </a:cubicBezTo>
                    <a:cubicBezTo>
                      <a:pt x="43" y="73"/>
                      <a:pt x="75" y="73"/>
                      <a:pt x="104" y="72"/>
                    </a:cubicBezTo>
                    <a:cubicBezTo>
                      <a:pt x="111" y="75"/>
                      <a:pt x="118" y="71"/>
                      <a:pt x="125" y="71"/>
                    </a:cubicBezTo>
                    <a:cubicBezTo>
                      <a:pt x="149" y="73"/>
                      <a:pt x="176" y="67"/>
                      <a:pt x="199" y="71"/>
                    </a:cubicBezTo>
                    <a:cubicBezTo>
                      <a:pt x="221" y="71"/>
                      <a:pt x="247" y="66"/>
                      <a:pt x="270" y="69"/>
                    </a:cubicBezTo>
                    <a:cubicBezTo>
                      <a:pt x="281" y="68"/>
                      <a:pt x="292" y="66"/>
                      <a:pt x="303" y="66"/>
                    </a:cubicBezTo>
                    <a:cubicBezTo>
                      <a:pt x="303" y="64"/>
                      <a:pt x="306" y="63"/>
                      <a:pt x="307" y="67"/>
                    </a:cubicBezTo>
                    <a:cubicBezTo>
                      <a:pt x="309" y="64"/>
                      <a:pt x="309" y="64"/>
                      <a:pt x="309" y="64"/>
                    </a:cubicBezTo>
                    <a:cubicBezTo>
                      <a:pt x="309" y="65"/>
                      <a:pt x="310" y="65"/>
                      <a:pt x="310" y="66"/>
                    </a:cubicBezTo>
                    <a:cubicBezTo>
                      <a:pt x="316" y="62"/>
                      <a:pt x="316" y="62"/>
                      <a:pt x="316" y="62"/>
                    </a:cubicBezTo>
                    <a:cubicBezTo>
                      <a:pt x="319" y="61"/>
                      <a:pt x="321" y="61"/>
                      <a:pt x="323" y="63"/>
                    </a:cubicBezTo>
                    <a:cubicBezTo>
                      <a:pt x="326" y="59"/>
                      <a:pt x="326" y="59"/>
                      <a:pt x="326" y="59"/>
                    </a:cubicBezTo>
                    <a:cubicBezTo>
                      <a:pt x="326" y="60"/>
                      <a:pt x="326" y="61"/>
                      <a:pt x="326" y="61"/>
                    </a:cubicBezTo>
                    <a:cubicBezTo>
                      <a:pt x="329" y="63"/>
                      <a:pt x="330" y="61"/>
                      <a:pt x="332" y="58"/>
                    </a:cubicBezTo>
                    <a:cubicBezTo>
                      <a:pt x="335" y="61"/>
                      <a:pt x="335" y="61"/>
                      <a:pt x="335" y="61"/>
                    </a:cubicBezTo>
                    <a:cubicBezTo>
                      <a:pt x="335" y="56"/>
                      <a:pt x="337" y="63"/>
                      <a:pt x="339" y="59"/>
                    </a:cubicBezTo>
                    <a:cubicBezTo>
                      <a:pt x="338" y="58"/>
                      <a:pt x="338" y="58"/>
                      <a:pt x="338" y="58"/>
                    </a:cubicBezTo>
                    <a:cubicBezTo>
                      <a:pt x="350" y="53"/>
                      <a:pt x="360" y="53"/>
                      <a:pt x="373" y="53"/>
                    </a:cubicBezTo>
                    <a:cubicBezTo>
                      <a:pt x="378" y="49"/>
                      <a:pt x="379" y="56"/>
                      <a:pt x="384" y="51"/>
                    </a:cubicBezTo>
                    <a:cubicBezTo>
                      <a:pt x="390" y="52"/>
                      <a:pt x="398" y="53"/>
                      <a:pt x="403" y="51"/>
                    </a:cubicBezTo>
                    <a:cubicBezTo>
                      <a:pt x="406" y="44"/>
                      <a:pt x="409" y="54"/>
                      <a:pt x="412" y="48"/>
                    </a:cubicBezTo>
                    <a:cubicBezTo>
                      <a:pt x="426" y="49"/>
                      <a:pt x="442" y="45"/>
                      <a:pt x="458" y="46"/>
                    </a:cubicBezTo>
                    <a:cubicBezTo>
                      <a:pt x="415" y="38"/>
                      <a:pt x="369" y="42"/>
                      <a:pt x="331" y="40"/>
                    </a:cubicBezTo>
                    <a:close/>
                    <a:moveTo>
                      <a:pt x="215" y="18"/>
                    </a:moveTo>
                    <a:cubicBezTo>
                      <a:pt x="215" y="15"/>
                      <a:pt x="215" y="15"/>
                      <a:pt x="215" y="15"/>
                    </a:cubicBezTo>
                    <a:cubicBezTo>
                      <a:pt x="215" y="16"/>
                      <a:pt x="216" y="16"/>
                      <a:pt x="216" y="16"/>
                    </a:cubicBezTo>
                    <a:lnTo>
                      <a:pt x="215" y="18"/>
                    </a:lnTo>
                    <a:close/>
                    <a:moveTo>
                      <a:pt x="262" y="19"/>
                    </a:moveTo>
                    <a:cubicBezTo>
                      <a:pt x="264" y="18"/>
                      <a:pt x="268" y="19"/>
                      <a:pt x="269" y="16"/>
                    </a:cubicBezTo>
                    <a:cubicBezTo>
                      <a:pt x="270" y="19"/>
                      <a:pt x="272" y="19"/>
                      <a:pt x="273" y="19"/>
                    </a:cubicBezTo>
                    <a:cubicBezTo>
                      <a:pt x="269" y="19"/>
                      <a:pt x="265" y="21"/>
                      <a:pt x="262" y="19"/>
                    </a:cubicBezTo>
                    <a:close/>
                    <a:moveTo>
                      <a:pt x="279" y="20"/>
                    </a:moveTo>
                    <a:cubicBezTo>
                      <a:pt x="280" y="19"/>
                      <a:pt x="283" y="18"/>
                      <a:pt x="284" y="20"/>
                    </a:cubicBezTo>
                    <a:lnTo>
                      <a:pt x="279" y="20"/>
                    </a:lnTo>
                    <a:close/>
                    <a:moveTo>
                      <a:pt x="290" y="21"/>
                    </a:moveTo>
                    <a:cubicBezTo>
                      <a:pt x="290" y="19"/>
                      <a:pt x="290" y="19"/>
                      <a:pt x="290" y="19"/>
                    </a:cubicBezTo>
                    <a:cubicBezTo>
                      <a:pt x="291" y="19"/>
                      <a:pt x="293" y="18"/>
                      <a:pt x="294" y="21"/>
                    </a:cubicBezTo>
                    <a:cubicBezTo>
                      <a:pt x="293" y="22"/>
                      <a:pt x="291" y="21"/>
                      <a:pt x="290" y="21"/>
                    </a:cubicBezTo>
                    <a:close/>
                    <a:moveTo>
                      <a:pt x="296" y="39"/>
                    </a:moveTo>
                    <a:cubicBezTo>
                      <a:pt x="294" y="38"/>
                      <a:pt x="294" y="38"/>
                      <a:pt x="294" y="38"/>
                    </a:cubicBezTo>
                    <a:cubicBezTo>
                      <a:pt x="297" y="35"/>
                      <a:pt x="297" y="35"/>
                      <a:pt x="297" y="35"/>
                    </a:cubicBezTo>
                    <a:lnTo>
                      <a:pt x="296" y="39"/>
                    </a:lnTo>
                    <a:close/>
                    <a:moveTo>
                      <a:pt x="300" y="15"/>
                    </a:moveTo>
                    <a:cubicBezTo>
                      <a:pt x="300" y="16"/>
                      <a:pt x="302" y="20"/>
                      <a:pt x="302" y="22"/>
                    </a:cubicBezTo>
                    <a:cubicBezTo>
                      <a:pt x="298" y="24"/>
                      <a:pt x="301" y="17"/>
                      <a:pt x="300" y="15"/>
                    </a:cubicBezTo>
                    <a:close/>
                    <a:moveTo>
                      <a:pt x="325" y="22"/>
                    </a:moveTo>
                    <a:cubicBezTo>
                      <a:pt x="323" y="21"/>
                      <a:pt x="320" y="23"/>
                      <a:pt x="317" y="21"/>
                    </a:cubicBezTo>
                    <a:cubicBezTo>
                      <a:pt x="320" y="22"/>
                      <a:pt x="323" y="19"/>
                      <a:pt x="325" y="22"/>
                    </a:cubicBezTo>
                    <a:close/>
                    <a:moveTo>
                      <a:pt x="306" y="21"/>
                    </a:moveTo>
                    <a:cubicBezTo>
                      <a:pt x="307" y="19"/>
                      <a:pt x="309" y="19"/>
                      <a:pt x="309" y="21"/>
                    </a:cubicBezTo>
                    <a:lnTo>
                      <a:pt x="306" y="21"/>
                    </a:lnTo>
                    <a:close/>
                    <a:moveTo>
                      <a:pt x="319" y="39"/>
                    </a:moveTo>
                    <a:cubicBezTo>
                      <a:pt x="315" y="40"/>
                      <a:pt x="311" y="38"/>
                      <a:pt x="308" y="38"/>
                    </a:cubicBezTo>
                    <a:cubicBezTo>
                      <a:pt x="309" y="33"/>
                      <a:pt x="313" y="40"/>
                      <a:pt x="315" y="35"/>
                    </a:cubicBezTo>
                    <a:cubicBezTo>
                      <a:pt x="316" y="38"/>
                      <a:pt x="319" y="36"/>
                      <a:pt x="320" y="33"/>
                    </a:cubicBezTo>
                    <a:cubicBezTo>
                      <a:pt x="319" y="35"/>
                      <a:pt x="319" y="37"/>
                      <a:pt x="319" y="39"/>
                    </a:cubicBezTo>
                    <a:close/>
                  </a:path>
                </a:pathLst>
              </a:custGeom>
              <a:solidFill>
                <a:srgbClr val="223347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 rot="13106376">
                <a:off x="6916254" y="1289635"/>
                <a:ext cx="1152144" cy="150552"/>
              </a:xfrm>
              <a:custGeom>
                <a:avLst/>
                <a:gdLst>
                  <a:gd name="T0" fmla="*/ 321 w 458"/>
                  <a:gd name="T1" fmla="*/ 42 h 75"/>
                  <a:gd name="T2" fmla="*/ 324 w 458"/>
                  <a:gd name="T3" fmla="*/ 32 h 75"/>
                  <a:gd name="T4" fmla="*/ 329 w 458"/>
                  <a:gd name="T5" fmla="*/ 34 h 75"/>
                  <a:gd name="T6" fmla="*/ 330 w 458"/>
                  <a:gd name="T7" fmla="*/ 31 h 75"/>
                  <a:gd name="T8" fmla="*/ 335 w 458"/>
                  <a:gd name="T9" fmla="*/ 27 h 75"/>
                  <a:gd name="T10" fmla="*/ 341 w 458"/>
                  <a:gd name="T11" fmla="*/ 30 h 75"/>
                  <a:gd name="T12" fmla="*/ 343 w 458"/>
                  <a:gd name="T13" fmla="*/ 28 h 75"/>
                  <a:gd name="T14" fmla="*/ 354 w 458"/>
                  <a:gd name="T15" fmla="*/ 27 h 75"/>
                  <a:gd name="T16" fmla="*/ 349 w 458"/>
                  <a:gd name="T17" fmla="*/ 28 h 75"/>
                  <a:gd name="T18" fmla="*/ 326 w 458"/>
                  <a:gd name="T19" fmla="*/ 22 h 75"/>
                  <a:gd name="T20" fmla="*/ 333 w 458"/>
                  <a:gd name="T21" fmla="*/ 19 h 75"/>
                  <a:gd name="T22" fmla="*/ 341 w 458"/>
                  <a:gd name="T23" fmla="*/ 20 h 75"/>
                  <a:gd name="T24" fmla="*/ 347 w 458"/>
                  <a:gd name="T25" fmla="*/ 18 h 75"/>
                  <a:gd name="T26" fmla="*/ 351 w 458"/>
                  <a:gd name="T27" fmla="*/ 20 h 75"/>
                  <a:gd name="T28" fmla="*/ 351 w 458"/>
                  <a:gd name="T29" fmla="*/ 15 h 75"/>
                  <a:gd name="T30" fmla="*/ 361 w 458"/>
                  <a:gd name="T31" fmla="*/ 16 h 75"/>
                  <a:gd name="T32" fmla="*/ 385 w 458"/>
                  <a:gd name="T33" fmla="*/ 15 h 75"/>
                  <a:gd name="T34" fmla="*/ 320 w 458"/>
                  <a:gd name="T35" fmla="*/ 7 h 75"/>
                  <a:gd name="T36" fmla="*/ 210 w 458"/>
                  <a:gd name="T37" fmla="*/ 0 h 75"/>
                  <a:gd name="T38" fmla="*/ 1 w 458"/>
                  <a:gd name="T39" fmla="*/ 28 h 75"/>
                  <a:gd name="T40" fmla="*/ 104 w 458"/>
                  <a:gd name="T41" fmla="*/ 72 h 75"/>
                  <a:gd name="T42" fmla="*/ 199 w 458"/>
                  <a:gd name="T43" fmla="*/ 71 h 75"/>
                  <a:gd name="T44" fmla="*/ 303 w 458"/>
                  <a:gd name="T45" fmla="*/ 66 h 75"/>
                  <a:gd name="T46" fmla="*/ 309 w 458"/>
                  <a:gd name="T47" fmla="*/ 64 h 75"/>
                  <a:gd name="T48" fmla="*/ 316 w 458"/>
                  <a:gd name="T49" fmla="*/ 62 h 75"/>
                  <a:gd name="T50" fmla="*/ 326 w 458"/>
                  <a:gd name="T51" fmla="*/ 59 h 75"/>
                  <a:gd name="T52" fmla="*/ 332 w 458"/>
                  <a:gd name="T53" fmla="*/ 58 h 75"/>
                  <a:gd name="T54" fmla="*/ 339 w 458"/>
                  <a:gd name="T55" fmla="*/ 59 h 75"/>
                  <a:gd name="T56" fmla="*/ 373 w 458"/>
                  <a:gd name="T57" fmla="*/ 53 h 75"/>
                  <a:gd name="T58" fmla="*/ 403 w 458"/>
                  <a:gd name="T59" fmla="*/ 51 h 75"/>
                  <a:gd name="T60" fmla="*/ 458 w 458"/>
                  <a:gd name="T61" fmla="*/ 46 h 75"/>
                  <a:gd name="T62" fmla="*/ 215 w 458"/>
                  <a:gd name="T63" fmla="*/ 18 h 75"/>
                  <a:gd name="T64" fmla="*/ 216 w 458"/>
                  <a:gd name="T65" fmla="*/ 16 h 75"/>
                  <a:gd name="T66" fmla="*/ 262 w 458"/>
                  <a:gd name="T67" fmla="*/ 19 h 75"/>
                  <a:gd name="T68" fmla="*/ 273 w 458"/>
                  <a:gd name="T69" fmla="*/ 19 h 75"/>
                  <a:gd name="T70" fmla="*/ 279 w 458"/>
                  <a:gd name="T71" fmla="*/ 20 h 75"/>
                  <a:gd name="T72" fmla="*/ 279 w 458"/>
                  <a:gd name="T73" fmla="*/ 20 h 75"/>
                  <a:gd name="T74" fmla="*/ 290 w 458"/>
                  <a:gd name="T75" fmla="*/ 19 h 75"/>
                  <a:gd name="T76" fmla="*/ 290 w 458"/>
                  <a:gd name="T77" fmla="*/ 21 h 75"/>
                  <a:gd name="T78" fmla="*/ 294 w 458"/>
                  <a:gd name="T79" fmla="*/ 38 h 75"/>
                  <a:gd name="T80" fmla="*/ 296 w 458"/>
                  <a:gd name="T81" fmla="*/ 39 h 75"/>
                  <a:gd name="T82" fmla="*/ 302 w 458"/>
                  <a:gd name="T83" fmla="*/ 22 h 75"/>
                  <a:gd name="T84" fmla="*/ 325 w 458"/>
                  <a:gd name="T85" fmla="*/ 22 h 75"/>
                  <a:gd name="T86" fmla="*/ 325 w 458"/>
                  <a:gd name="T87" fmla="*/ 22 h 75"/>
                  <a:gd name="T88" fmla="*/ 309 w 458"/>
                  <a:gd name="T89" fmla="*/ 21 h 75"/>
                  <a:gd name="T90" fmla="*/ 319 w 458"/>
                  <a:gd name="T91" fmla="*/ 39 h 75"/>
                  <a:gd name="T92" fmla="*/ 315 w 458"/>
                  <a:gd name="T93" fmla="*/ 35 h 75"/>
                  <a:gd name="T94" fmla="*/ 319 w 458"/>
                  <a:gd name="T95" fmla="*/ 39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58" h="75">
                    <a:moveTo>
                      <a:pt x="331" y="40"/>
                    </a:moveTo>
                    <a:cubicBezTo>
                      <a:pt x="328" y="43"/>
                      <a:pt x="324" y="34"/>
                      <a:pt x="321" y="42"/>
                    </a:cubicBezTo>
                    <a:cubicBezTo>
                      <a:pt x="320" y="39"/>
                      <a:pt x="320" y="39"/>
                      <a:pt x="320" y="39"/>
                    </a:cubicBezTo>
                    <a:cubicBezTo>
                      <a:pt x="321" y="37"/>
                      <a:pt x="322" y="32"/>
                      <a:pt x="324" y="32"/>
                    </a:cubicBezTo>
                    <a:cubicBezTo>
                      <a:pt x="325" y="37"/>
                      <a:pt x="325" y="37"/>
                      <a:pt x="325" y="37"/>
                    </a:cubicBezTo>
                    <a:cubicBezTo>
                      <a:pt x="329" y="34"/>
                      <a:pt x="329" y="34"/>
                      <a:pt x="329" y="34"/>
                    </a:cubicBezTo>
                    <a:cubicBezTo>
                      <a:pt x="328" y="33"/>
                      <a:pt x="328" y="33"/>
                      <a:pt x="328" y="33"/>
                    </a:cubicBezTo>
                    <a:cubicBezTo>
                      <a:pt x="330" y="31"/>
                      <a:pt x="330" y="31"/>
                      <a:pt x="330" y="31"/>
                    </a:cubicBezTo>
                    <a:cubicBezTo>
                      <a:pt x="331" y="34"/>
                      <a:pt x="331" y="34"/>
                      <a:pt x="331" y="34"/>
                    </a:cubicBezTo>
                    <a:cubicBezTo>
                      <a:pt x="333" y="33"/>
                      <a:pt x="333" y="29"/>
                      <a:pt x="335" y="27"/>
                    </a:cubicBezTo>
                    <a:cubicBezTo>
                      <a:pt x="336" y="29"/>
                      <a:pt x="334" y="32"/>
                      <a:pt x="335" y="34"/>
                    </a:cubicBezTo>
                    <a:cubicBezTo>
                      <a:pt x="336" y="28"/>
                      <a:pt x="339" y="33"/>
                      <a:pt x="341" y="30"/>
                    </a:cubicBezTo>
                    <a:cubicBezTo>
                      <a:pt x="342" y="30"/>
                      <a:pt x="342" y="31"/>
                      <a:pt x="342" y="32"/>
                    </a:cubicBezTo>
                    <a:cubicBezTo>
                      <a:pt x="342" y="30"/>
                      <a:pt x="342" y="28"/>
                      <a:pt x="343" y="28"/>
                    </a:cubicBezTo>
                    <a:cubicBezTo>
                      <a:pt x="346" y="37"/>
                      <a:pt x="350" y="25"/>
                      <a:pt x="354" y="31"/>
                    </a:cubicBezTo>
                    <a:cubicBezTo>
                      <a:pt x="355" y="29"/>
                      <a:pt x="355" y="28"/>
                      <a:pt x="354" y="27"/>
                    </a:cubicBezTo>
                    <a:cubicBezTo>
                      <a:pt x="356" y="25"/>
                      <a:pt x="356" y="25"/>
                      <a:pt x="356" y="25"/>
                    </a:cubicBezTo>
                    <a:cubicBezTo>
                      <a:pt x="353" y="26"/>
                      <a:pt x="350" y="22"/>
                      <a:pt x="349" y="28"/>
                    </a:cubicBezTo>
                    <a:cubicBezTo>
                      <a:pt x="347" y="27"/>
                      <a:pt x="347" y="21"/>
                      <a:pt x="345" y="25"/>
                    </a:cubicBezTo>
                    <a:cubicBezTo>
                      <a:pt x="338" y="25"/>
                      <a:pt x="333" y="23"/>
                      <a:pt x="326" y="22"/>
                    </a:cubicBezTo>
                    <a:cubicBezTo>
                      <a:pt x="326" y="21"/>
                      <a:pt x="326" y="21"/>
                      <a:pt x="326" y="21"/>
                    </a:cubicBezTo>
                    <a:cubicBezTo>
                      <a:pt x="328" y="19"/>
                      <a:pt x="331" y="18"/>
                      <a:pt x="333" y="19"/>
                    </a:cubicBezTo>
                    <a:cubicBezTo>
                      <a:pt x="334" y="12"/>
                      <a:pt x="339" y="14"/>
                      <a:pt x="341" y="15"/>
                    </a:cubicBezTo>
                    <a:cubicBezTo>
                      <a:pt x="341" y="20"/>
                      <a:pt x="341" y="20"/>
                      <a:pt x="341" y="20"/>
                    </a:cubicBezTo>
                    <a:cubicBezTo>
                      <a:pt x="343" y="20"/>
                      <a:pt x="345" y="19"/>
                      <a:pt x="345" y="15"/>
                    </a:cubicBezTo>
                    <a:cubicBezTo>
                      <a:pt x="347" y="18"/>
                      <a:pt x="347" y="18"/>
                      <a:pt x="347" y="18"/>
                    </a:cubicBezTo>
                    <a:cubicBezTo>
                      <a:pt x="347" y="17"/>
                      <a:pt x="346" y="14"/>
                      <a:pt x="348" y="14"/>
                    </a:cubicBezTo>
                    <a:cubicBezTo>
                      <a:pt x="351" y="20"/>
                      <a:pt x="351" y="20"/>
                      <a:pt x="351" y="20"/>
                    </a:cubicBezTo>
                    <a:cubicBezTo>
                      <a:pt x="351" y="19"/>
                      <a:pt x="351" y="19"/>
                      <a:pt x="351" y="19"/>
                    </a:cubicBezTo>
                    <a:cubicBezTo>
                      <a:pt x="351" y="18"/>
                      <a:pt x="351" y="17"/>
                      <a:pt x="351" y="15"/>
                    </a:cubicBezTo>
                    <a:cubicBezTo>
                      <a:pt x="354" y="13"/>
                      <a:pt x="358" y="12"/>
                      <a:pt x="362" y="15"/>
                    </a:cubicBezTo>
                    <a:cubicBezTo>
                      <a:pt x="361" y="16"/>
                      <a:pt x="361" y="16"/>
                      <a:pt x="361" y="16"/>
                    </a:cubicBezTo>
                    <a:cubicBezTo>
                      <a:pt x="364" y="13"/>
                      <a:pt x="364" y="13"/>
                      <a:pt x="364" y="13"/>
                    </a:cubicBezTo>
                    <a:cubicBezTo>
                      <a:pt x="370" y="20"/>
                      <a:pt x="378" y="10"/>
                      <a:pt x="385" y="15"/>
                    </a:cubicBezTo>
                    <a:cubicBezTo>
                      <a:pt x="387" y="10"/>
                      <a:pt x="394" y="15"/>
                      <a:pt x="397" y="13"/>
                    </a:cubicBezTo>
                    <a:cubicBezTo>
                      <a:pt x="372" y="11"/>
                      <a:pt x="346" y="9"/>
                      <a:pt x="320" y="7"/>
                    </a:cubicBezTo>
                    <a:cubicBezTo>
                      <a:pt x="221" y="1"/>
                      <a:pt x="221" y="1"/>
                      <a:pt x="221" y="1"/>
                    </a:cubicBezTo>
                    <a:cubicBezTo>
                      <a:pt x="210" y="0"/>
                      <a:pt x="210" y="0"/>
                      <a:pt x="210" y="0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48" y="10"/>
                      <a:pt x="22" y="4"/>
                      <a:pt x="1" y="28"/>
                    </a:cubicBezTo>
                    <a:cubicBezTo>
                      <a:pt x="0" y="43"/>
                      <a:pt x="10" y="50"/>
                      <a:pt x="16" y="59"/>
                    </a:cubicBezTo>
                    <a:cubicBezTo>
                      <a:pt x="43" y="73"/>
                      <a:pt x="75" y="73"/>
                      <a:pt x="104" y="72"/>
                    </a:cubicBezTo>
                    <a:cubicBezTo>
                      <a:pt x="111" y="75"/>
                      <a:pt x="118" y="71"/>
                      <a:pt x="125" y="71"/>
                    </a:cubicBezTo>
                    <a:cubicBezTo>
                      <a:pt x="149" y="73"/>
                      <a:pt x="176" y="67"/>
                      <a:pt x="199" y="71"/>
                    </a:cubicBezTo>
                    <a:cubicBezTo>
                      <a:pt x="221" y="71"/>
                      <a:pt x="247" y="66"/>
                      <a:pt x="270" y="69"/>
                    </a:cubicBezTo>
                    <a:cubicBezTo>
                      <a:pt x="281" y="68"/>
                      <a:pt x="292" y="66"/>
                      <a:pt x="303" y="66"/>
                    </a:cubicBezTo>
                    <a:cubicBezTo>
                      <a:pt x="303" y="64"/>
                      <a:pt x="306" y="63"/>
                      <a:pt x="307" y="67"/>
                    </a:cubicBezTo>
                    <a:cubicBezTo>
                      <a:pt x="309" y="64"/>
                      <a:pt x="309" y="64"/>
                      <a:pt x="309" y="64"/>
                    </a:cubicBezTo>
                    <a:cubicBezTo>
                      <a:pt x="309" y="65"/>
                      <a:pt x="310" y="65"/>
                      <a:pt x="310" y="66"/>
                    </a:cubicBezTo>
                    <a:cubicBezTo>
                      <a:pt x="316" y="62"/>
                      <a:pt x="316" y="62"/>
                      <a:pt x="316" y="62"/>
                    </a:cubicBezTo>
                    <a:cubicBezTo>
                      <a:pt x="319" y="61"/>
                      <a:pt x="321" y="61"/>
                      <a:pt x="323" y="63"/>
                    </a:cubicBezTo>
                    <a:cubicBezTo>
                      <a:pt x="326" y="59"/>
                      <a:pt x="326" y="59"/>
                      <a:pt x="326" y="59"/>
                    </a:cubicBezTo>
                    <a:cubicBezTo>
                      <a:pt x="326" y="60"/>
                      <a:pt x="326" y="61"/>
                      <a:pt x="326" y="61"/>
                    </a:cubicBezTo>
                    <a:cubicBezTo>
                      <a:pt x="329" y="63"/>
                      <a:pt x="330" y="61"/>
                      <a:pt x="332" y="58"/>
                    </a:cubicBezTo>
                    <a:cubicBezTo>
                      <a:pt x="335" y="61"/>
                      <a:pt x="335" y="61"/>
                      <a:pt x="335" y="61"/>
                    </a:cubicBezTo>
                    <a:cubicBezTo>
                      <a:pt x="335" y="56"/>
                      <a:pt x="337" y="63"/>
                      <a:pt x="339" y="59"/>
                    </a:cubicBezTo>
                    <a:cubicBezTo>
                      <a:pt x="338" y="58"/>
                      <a:pt x="338" y="58"/>
                      <a:pt x="338" y="58"/>
                    </a:cubicBezTo>
                    <a:cubicBezTo>
                      <a:pt x="350" y="53"/>
                      <a:pt x="360" y="53"/>
                      <a:pt x="373" y="53"/>
                    </a:cubicBezTo>
                    <a:cubicBezTo>
                      <a:pt x="378" y="49"/>
                      <a:pt x="379" y="56"/>
                      <a:pt x="384" y="51"/>
                    </a:cubicBezTo>
                    <a:cubicBezTo>
                      <a:pt x="390" y="52"/>
                      <a:pt x="398" y="53"/>
                      <a:pt x="403" y="51"/>
                    </a:cubicBezTo>
                    <a:cubicBezTo>
                      <a:pt x="406" y="44"/>
                      <a:pt x="409" y="54"/>
                      <a:pt x="412" y="48"/>
                    </a:cubicBezTo>
                    <a:cubicBezTo>
                      <a:pt x="426" y="49"/>
                      <a:pt x="442" y="45"/>
                      <a:pt x="458" y="46"/>
                    </a:cubicBezTo>
                    <a:cubicBezTo>
                      <a:pt x="415" y="38"/>
                      <a:pt x="369" y="42"/>
                      <a:pt x="331" y="40"/>
                    </a:cubicBezTo>
                    <a:close/>
                    <a:moveTo>
                      <a:pt x="215" y="18"/>
                    </a:moveTo>
                    <a:cubicBezTo>
                      <a:pt x="215" y="15"/>
                      <a:pt x="215" y="15"/>
                      <a:pt x="215" y="15"/>
                    </a:cubicBezTo>
                    <a:cubicBezTo>
                      <a:pt x="215" y="16"/>
                      <a:pt x="216" y="16"/>
                      <a:pt x="216" y="16"/>
                    </a:cubicBezTo>
                    <a:lnTo>
                      <a:pt x="215" y="18"/>
                    </a:lnTo>
                    <a:close/>
                    <a:moveTo>
                      <a:pt x="262" y="19"/>
                    </a:moveTo>
                    <a:cubicBezTo>
                      <a:pt x="264" y="18"/>
                      <a:pt x="268" y="19"/>
                      <a:pt x="269" y="16"/>
                    </a:cubicBezTo>
                    <a:cubicBezTo>
                      <a:pt x="270" y="19"/>
                      <a:pt x="272" y="19"/>
                      <a:pt x="273" y="19"/>
                    </a:cubicBezTo>
                    <a:cubicBezTo>
                      <a:pt x="269" y="19"/>
                      <a:pt x="265" y="21"/>
                      <a:pt x="262" y="19"/>
                    </a:cubicBezTo>
                    <a:close/>
                    <a:moveTo>
                      <a:pt x="279" y="20"/>
                    </a:moveTo>
                    <a:cubicBezTo>
                      <a:pt x="280" y="19"/>
                      <a:pt x="283" y="18"/>
                      <a:pt x="284" y="20"/>
                    </a:cubicBezTo>
                    <a:lnTo>
                      <a:pt x="279" y="20"/>
                    </a:lnTo>
                    <a:close/>
                    <a:moveTo>
                      <a:pt x="290" y="21"/>
                    </a:moveTo>
                    <a:cubicBezTo>
                      <a:pt x="290" y="19"/>
                      <a:pt x="290" y="19"/>
                      <a:pt x="290" y="19"/>
                    </a:cubicBezTo>
                    <a:cubicBezTo>
                      <a:pt x="291" y="19"/>
                      <a:pt x="293" y="18"/>
                      <a:pt x="294" y="21"/>
                    </a:cubicBezTo>
                    <a:cubicBezTo>
                      <a:pt x="293" y="22"/>
                      <a:pt x="291" y="21"/>
                      <a:pt x="290" y="21"/>
                    </a:cubicBezTo>
                    <a:close/>
                    <a:moveTo>
                      <a:pt x="296" y="39"/>
                    </a:moveTo>
                    <a:cubicBezTo>
                      <a:pt x="294" y="38"/>
                      <a:pt x="294" y="38"/>
                      <a:pt x="294" y="38"/>
                    </a:cubicBezTo>
                    <a:cubicBezTo>
                      <a:pt x="297" y="35"/>
                      <a:pt x="297" y="35"/>
                      <a:pt x="297" y="35"/>
                    </a:cubicBezTo>
                    <a:lnTo>
                      <a:pt x="296" y="39"/>
                    </a:lnTo>
                    <a:close/>
                    <a:moveTo>
                      <a:pt x="300" y="15"/>
                    </a:moveTo>
                    <a:cubicBezTo>
                      <a:pt x="300" y="16"/>
                      <a:pt x="302" y="20"/>
                      <a:pt x="302" y="22"/>
                    </a:cubicBezTo>
                    <a:cubicBezTo>
                      <a:pt x="298" y="24"/>
                      <a:pt x="301" y="17"/>
                      <a:pt x="300" y="15"/>
                    </a:cubicBezTo>
                    <a:close/>
                    <a:moveTo>
                      <a:pt x="325" y="22"/>
                    </a:moveTo>
                    <a:cubicBezTo>
                      <a:pt x="323" y="21"/>
                      <a:pt x="320" y="23"/>
                      <a:pt x="317" y="21"/>
                    </a:cubicBezTo>
                    <a:cubicBezTo>
                      <a:pt x="320" y="22"/>
                      <a:pt x="323" y="19"/>
                      <a:pt x="325" y="22"/>
                    </a:cubicBezTo>
                    <a:close/>
                    <a:moveTo>
                      <a:pt x="306" y="21"/>
                    </a:moveTo>
                    <a:cubicBezTo>
                      <a:pt x="307" y="19"/>
                      <a:pt x="309" y="19"/>
                      <a:pt x="309" y="21"/>
                    </a:cubicBezTo>
                    <a:lnTo>
                      <a:pt x="306" y="21"/>
                    </a:lnTo>
                    <a:close/>
                    <a:moveTo>
                      <a:pt x="319" y="39"/>
                    </a:moveTo>
                    <a:cubicBezTo>
                      <a:pt x="315" y="40"/>
                      <a:pt x="311" y="38"/>
                      <a:pt x="308" y="38"/>
                    </a:cubicBezTo>
                    <a:cubicBezTo>
                      <a:pt x="309" y="33"/>
                      <a:pt x="313" y="40"/>
                      <a:pt x="315" y="35"/>
                    </a:cubicBezTo>
                    <a:cubicBezTo>
                      <a:pt x="316" y="38"/>
                      <a:pt x="319" y="36"/>
                      <a:pt x="320" y="33"/>
                    </a:cubicBezTo>
                    <a:cubicBezTo>
                      <a:pt x="319" y="35"/>
                      <a:pt x="319" y="37"/>
                      <a:pt x="319" y="39"/>
                    </a:cubicBezTo>
                    <a:close/>
                  </a:path>
                </a:pathLst>
              </a:custGeom>
              <a:solidFill>
                <a:srgbClr val="223347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2" name="Group 31出自【趣你的PPT】(微信:qunideppt)：最优质的PPT资源库"/>
          <p:cNvGrpSpPr/>
          <p:nvPr/>
        </p:nvGrpSpPr>
        <p:grpSpPr>
          <a:xfrm rot="1477738">
            <a:off x="5866763" y="4888205"/>
            <a:ext cx="1840320" cy="683565"/>
            <a:chOff x="5904472" y="1374507"/>
            <a:chExt cx="2047232" cy="753088"/>
          </a:xfrm>
        </p:grpSpPr>
        <p:sp>
          <p:nvSpPr>
            <p:cNvPr id="33" name="出自【趣你的PPT】(微信:qunideppt)：最优质的PPT资源库"/>
            <p:cNvSpPr>
              <a:spLocks noEditPoints="1"/>
            </p:cNvSpPr>
            <p:nvPr/>
          </p:nvSpPr>
          <p:spPr bwMode="auto">
            <a:xfrm rot="10800000">
              <a:off x="5904472" y="1639843"/>
              <a:ext cx="1911350" cy="222250"/>
            </a:xfrm>
            <a:custGeom>
              <a:avLst/>
              <a:gdLst>
                <a:gd name="T0" fmla="*/ 437 w 509"/>
                <a:gd name="T1" fmla="*/ 29 h 59"/>
                <a:gd name="T2" fmla="*/ 471 w 509"/>
                <a:gd name="T3" fmla="*/ 27 h 59"/>
                <a:gd name="T4" fmla="*/ 476 w 509"/>
                <a:gd name="T5" fmla="*/ 27 h 59"/>
                <a:gd name="T6" fmla="*/ 479 w 509"/>
                <a:gd name="T7" fmla="*/ 29 h 59"/>
                <a:gd name="T8" fmla="*/ 481 w 509"/>
                <a:gd name="T9" fmla="*/ 27 h 59"/>
                <a:gd name="T10" fmla="*/ 482 w 509"/>
                <a:gd name="T11" fmla="*/ 28 h 59"/>
                <a:gd name="T12" fmla="*/ 483 w 509"/>
                <a:gd name="T13" fmla="*/ 27 h 59"/>
                <a:gd name="T14" fmla="*/ 491 w 509"/>
                <a:gd name="T15" fmla="*/ 29 h 59"/>
                <a:gd name="T16" fmla="*/ 504 w 509"/>
                <a:gd name="T17" fmla="*/ 26 h 59"/>
                <a:gd name="T18" fmla="*/ 449 w 509"/>
                <a:gd name="T19" fmla="*/ 22 h 59"/>
                <a:gd name="T20" fmla="*/ 449 w 509"/>
                <a:gd name="T21" fmla="*/ 21 h 59"/>
                <a:gd name="T22" fmla="*/ 472 w 509"/>
                <a:gd name="T23" fmla="*/ 19 h 59"/>
                <a:gd name="T24" fmla="*/ 445 w 509"/>
                <a:gd name="T25" fmla="*/ 16 h 59"/>
                <a:gd name="T26" fmla="*/ 447 w 509"/>
                <a:gd name="T27" fmla="*/ 15 h 59"/>
                <a:gd name="T28" fmla="*/ 438 w 509"/>
                <a:gd name="T29" fmla="*/ 13 h 59"/>
                <a:gd name="T30" fmla="*/ 242 w 509"/>
                <a:gd name="T31" fmla="*/ 3 h 59"/>
                <a:gd name="T32" fmla="*/ 32 w 509"/>
                <a:gd name="T33" fmla="*/ 15 h 59"/>
                <a:gd name="T34" fmla="*/ 0 w 509"/>
                <a:gd name="T35" fmla="*/ 31 h 59"/>
                <a:gd name="T36" fmla="*/ 3 w 509"/>
                <a:gd name="T37" fmla="*/ 38 h 59"/>
                <a:gd name="T38" fmla="*/ 30 w 509"/>
                <a:gd name="T39" fmla="*/ 49 h 59"/>
                <a:gd name="T40" fmla="*/ 133 w 509"/>
                <a:gd name="T41" fmla="*/ 53 h 59"/>
                <a:gd name="T42" fmla="*/ 304 w 509"/>
                <a:gd name="T43" fmla="*/ 52 h 59"/>
                <a:gd name="T44" fmla="*/ 384 w 509"/>
                <a:gd name="T45" fmla="*/ 49 h 59"/>
                <a:gd name="T46" fmla="*/ 388 w 509"/>
                <a:gd name="T47" fmla="*/ 49 h 59"/>
                <a:gd name="T48" fmla="*/ 399 w 509"/>
                <a:gd name="T49" fmla="*/ 48 h 59"/>
                <a:gd name="T50" fmla="*/ 431 w 509"/>
                <a:gd name="T51" fmla="*/ 44 h 59"/>
                <a:gd name="T52" fmla="*/ 433 w 509"/>
                <a:gd name="T53" fmla="*/ 42 h 59"/>
                <a:gd name="T54" fmla="*/ 429 w 509"/>
                <a:gd name="T55" fmla="*/ 41 h 59"/>
                <a:gd name="T56" fmla="*/ 509 w 509"/>
                <a:gd name="T57" fmla="*/ 34 h 59"/>
                <a:gd name="T58" fmla="*/ 437 w 509"/>
                <a:gd name="T59" fmla="*/ 29 h 59"/>
                <a:gd name="T60" fmla="*/ 433 w 509"/>
                <a:gd name="T61" fmla="*/ 20 h 59"/>
                <a:gd name="T62" fmla="*/ 435 w 509"/>
                <a:gd name="T63" fmla="*/ 21 h 59"/>
                <a:gd name="T64" fmla="*/ 433 w 509"/>
                <a:gd name="T65" fmla="*/ 22 h 59"/>
                <a:gd name="T66" fmla="*/ 433 w 509"/>
                <a:gd name="T67" fmla="*/ 2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09" h="59">
                  <a:moveTo>
                    <a:pt x="437" y="29"/>
                  </a:moveTo>
                  <a:cubicBezTo>
                    <a:pt x="449" y="27"/>
                    <a:pt x="461" y="29"/>
                    <a:pt x="471" y="27"/>
                  </a:cubicBezTo>
                  <a:cubicBezTo>
                    <a:pt x="472" y="30"/>
                    <a:pt x="475" y="29"/>
                    <a:pt x="476" y="27"/>
                  </a:cubicBezTo>
                  <a:cubicBezTo>
                    <a:pt x="479" y="29"/>
                    <a:pt x="479" y="29"/>
                    <a:pt x="479" y="29"/>
                  </a:cubicBezTo>
                  <a:cubicBezTo>
                    <a:pt x="481" y="27"/>
                    <a:pt x="481" y="27"/>
                    <a:pt x="481" y="27"/>
                  </a:cubicBezTo>
                  <a:cubicBezTo>
                    <a:pt x="482" y="28"/>
                    <a:pt x="482" y="28"/>
                    <a:pt x="482" y="28"/>
                  </a:cubicBezTo>
                  <a:cubicBezTo>
                    <a:pt x="483" y="27"/>
                    <a:pt x="483" y="27"/>
                    <a:pt x="483" y="27"/>
                  </a:cubicBezTo>
                  <a:cubicBezTo>
                    <a:pt x="486" y="25"/>
                    <a:pt x="489" y="28"/>
                    <a:pt x="491" y="29"/>
                  </a:cubicBezTo>
                  <a:cubicBezTo>
                    <a:pt x="494" y="23"/>
                    <a:pt x="500" y="30"/>
                    <a:pt x="504" y="26"/>
                  </a:cubicBezTo>
                  <a:cubicBezTo>
                    <a:pt x="486" y="25"/>
                    <a:pt x="467" y="23"/>
                    <a:pt x="449" y="22"/>
                  </a:cubicBezTo>
                  <a:cubicBezTo>
                    <a:pt x="449" y="21"/>
                    <a:pt x="449" y="21"/>
                    <a:pt x="449" y="21"/>
                  </a:cubicBezTo>
                  <a:cubicBezTo>
                    <a:pt x="455" y="20"/>
                    <a:pt x="467" y="20"/>
                    <a:pt x="472" y="19"/>
                  </a:cubicBezTo>
                  <a:cubicBezTo>
                    <a:pt x="464" y="17"/>
                    <a:pt x="454" y="17"/>
                    <a:pt x="445" y="16"/>
                  </a:cubicBezTo>
                  <a:cubicBezTo>
                    <a:pt x="445" y="16"/>
                    <a:pt x="446" y="15"/>
                    <a:pt x="447" y="15"/>
                  </a:cubicBezTo>
                  <a:cubicBezTo>
                    <a:pt x="438" y="13"/>
                    <a:pt x="438" y="13"/>
                    <a:pt x="438" y="13"/>
                  </a:cubicBezTo>
                  <a:cubicBezTo>
                    <a:pt x="242" y="3"/>
                    <a:pt x="242" y="3"/>
                    <a:pt x="242" y="3"/>
                  </a:cubicBezTo>
                  <a:cubicBezTo>
                    <a:pt x="170" y="0"/>
                    <a:pt x="103" y="5"/>
                    <a:pt x="32" y="15"/>
                  </a:cubicBezTo>
                  <a:cubicBezTo>
                    <a:pt x="20" y="18"/>
                    <a:pt x="9" y="23"/>
                    <a:pt x="0" y="31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9" y="47"/>
                    <a:pt x="20" y="49"/>
                    <a:pt x="30" y="49"/>
                  </a:cubicBezTo>
                  <a:cubicBezTo>
                    <a:pt x="61" y="59"/>
                    <a:pt x="99" y="53"/>
                    <a:pt x="133" y="53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34" y="51"/>
                    <a:pt x="356" y="50"/>
                    <a:pt x="384" y="49"/>
                  </a:cubicBezTo>
                  <a:cubicBezTo>
                    <a:pt x="386" y="50"/>
                    <a:pt x="386" y="46"/>
                    <a:pt x="388" y="49"/>
                  </a:cubicBezTo>
                  <a:cubicBezTo>
                    <a:pt x="391" y="47"/>
                    <a:pt x="394" y="48"/>
                    <a:pt x="399" y="48"/>
                  </a:cubicBezTo>
                  <a:cubicBezTo>
                    <a:pt x="408" y="44"/>
                    <a:pt x="420" y="43"/>
                    <a:pt x="431" y="44"/>
                  </a:cubicBezTo>
                  <a:cubicBezTo>
                    <a:pt x="433" y="42"/>
                    <a:pt x="433" y="42"/>
                    <a:pt x="433" y="42"/>
                  </a:cubicBezTo>
                  <a:cubicBezTo>
                    <a:pt x="431" y="42"/>
                    <a:pt x="430" y="43"/>
                    <a:pt x="429" y="41"/>
                  </a:cubicBezTo>
                  <a:cubicBezTo>
                    <a:pt x="454" y="36"/>
                    <a:pt x="484" y="41"/>
                    <a:pt x="509" y="34"/>
                  </a:cubicBezTo>
                  <a:cubicBezTo>
                    <a:pt x="485" y="32"/>
                    <a:pt x="461" y="32"/>
                    <a:pt x="437" y="29"/>
                  </a:cubicBezTo>
                  <a:close/>
                  <a:moveTo>
                    <a:pt x="433" y="20"/>
                  </a:moveTo>
                  <a:cubicBezTo>
                    <a:pt x="433" y="21"/>
                    <a:pt x="434" y="21"/>
                    <a:pt x="435" y="21"/>
                  </a:cubicBezTo>
                  <a:cubicBezTo>
                    <a:pt x="435" y="22"/>
                    <a:pt x="434" y="22"/>
                    <a:pt x="433" y="22"/>
                  </a:cubicBezTo>
                  <a:lnTo>
                    <a:pt x="433" y="20"/>
                  </a:ln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6916254" y="1374507"/>
              <a:ext cx="1035450" cy="753088"/>
              <a:chOff x="6916254" y="1289635"/>
              <a:chExt cx="1152144" cy="837960"/>
            </a:xfrm>
          </p:grpSpPr>
          <p:sp>
            <p:nvSpPr>
              <p:cNvPr id="3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 rot="8376342">
                <a:off x="6916254" y="1977043"/>
                <a:ext cx="1152144" cy="150552"/>
              </a:xfrm>
              <a:custGeom>
                <a:avLst/>
                <a:gdLst>
                  <a:gd name="T0" fmla="*/ 321 w 458"/>
                  <a:gd name="T1" fmla="*/ 42 h 75"/>
                  <a:gd name="T2" fmla="*/ 324 w 458"/>
                  <a:gd name="T3" fmla="*/ 32 h 75"/>
                  <a:gd name="T4" fmla="*/ 329 w 458"/>
                  <a:gd name="T5" fmla="*/ 34 h 75"/>
                  <a:gd name="T6" fmla="*/ 330 w 458"/>
                  <a:gd name="T7" fmla="*/ 31 h 75"/>
                  <a:gd name="T8" fmla="*/ 335 w 458"/>
                  <a:gd name="T9" fmla="*/ 27 h 75"/>
                  <a:gd name="T10" fmla="*/ 341 w 458"/>
                  <a:gd name="T11" fmla="*/ 30 h 75"/>
                  <a:gd name="T12" fmla="*/ 343 w 458"/>
                  <a:gd name="T13" fmla="*/ 28 h 75"/>
                  <a:gd name="T14" fmla="*/ 354 w 458"/>
                  <a:gd name="T15" fmla="*/ 27 h 75"/>
                  <a:gd name="T16" fmla="*/ 349 w 458"/>
                  <a:gd name="T17" fmla="*/ 28 h 75"/>
                  <a:gd name="T18" fmla="*/ 326 w 458"/>
                  <a:gd name="T19" fmla="*/ 22 h 75"/>
                  <a:gd name="T20" fmla="*/ 333 w 458"/>
                  <a:gd name="T21" fmla="*/ 19 h 75"/>
                  <a:gd name="T22" fmla="*/ 341 w 458"/>
                  <a:gd name="T23" fmla="*/ 20 h 75"/>
                  <a:gd name="T24" fmla="*/ 347 w 458"/>
                  <a:gd name="T25" fmla="*/ 18 h 75"/>
                  <a:gd name="T26" fmla="*/ 351 w 458"/>
                  <a:gd name="T27" fmla="*/ 20 h 75"/>
                  <a:gd name="T28" fmla="*/ 351 w 458"/>
                  <a:gd name="T29" fmla="*/ 15 h 75"/>
                  <a:gd name="T30" fmla="*/ 361 w 458"/>
                  <a:gd name="T31" fmla="*/ 16 h 75"/>
                  <a:gd name="T32" fmla="*/ 385 w 458"/>
                  <a:gd name="T33" fmla="*/ 15 h 75"/>
                  <a:gd name="T34" fmla="*/ 320 w 458"/>
                  <a:gd name="T35" fmla="*/ 7 h 75"/>
                  <a:gd name="T36" fmla="*/ 210 w 458"/>
                  <a:gd name="T37" fmla="*/ 0 h 75"/>
                  <a:gd name="T38" fmla="*/ 1 w 458"/>
                  <a:gd name="T39" fmla="*/ 28 h 75"/>
                  <a:gd name="T40" fmla="*/ 104 w 458"/>
                  <a:gd name="T41" fmla="*/ 72 h 75"/>
                  <a:gd name="T42" fmla="*/ 199 w 458"/>
                  <a:gd name="T43" fmla="*/ 71 h 75"/>
                  <a:gd name="T44" fmla="*/ 303 w 458"/>
                  <a:gd name="T45" fmla="*/ 66 h 75"/>
                  <a:gd name="T46" fmla="*/ 309 w 458"/>
                  <a:gd name="T47" fmla="*/ 64 h 75"/>
                  <a:gd name="T48" fmla="*/ 316 w 458"/>
                  <a:gd name="T49" fmla="*/ 62 h 75"/>
                  <a:gd name="T50" fmla="*/ 326 w 458"/>
                  <a:gd name="T51" fmla="*/ 59 h 75"/>
                  <a:gd name="T52" fmla="*/ 332 w 458"/>
                  <a:gd name="T53" fmla="*/ 58 h 75"/>
                  <a:gd name="T54" fmla="*/ 339 w 458"/>
                  <a:gd name="T55" fmla="*/ 59 h 75"/>
                  <a:gd name="T56" fmla="*/ 373 w 458"/>
                  <a:gd name="T57" fmla="*/ 53 h 75"/>
                  <a:gd name="T58" fmla="*/ 403 w 458"/>
                  <a:gd name="T59" fmla="*/ 51 h 75"/>
                  <a:gd name="T60" fmla="*/ 458 w 458"/>
                  <a:gd name="T61" fmla="*/ 46 h 75"/>
                  <a:gd name="T62" fmla="*/ 215 w 458"/>
                  <a:gd name="T63" fmla="*/ 18 h 75"/>
                  <a:gd name="T64" fmla="*/ 216 w 458"/>
                  <a:gd name="T65" fmla="*/ 16 h 75"/>
                  <a:gd name="T66" fmla="*/ 262 w 458"/>
                  <a:gd name="T67" fmla="*/ 19 h 75"/>
                  <a:gd name="T68" fmla="*/ 273 w 458"/>
                  <a:gd name="T69" fmla="*/ 19 h 75"/>
                  <a:gd name="T70" fmla="*/ 279 w 458"/>
                  <a:gd name="T71" fmla="*/ 20 h 75"/>
                  <a:gd name="T72" fmla="*/ 279 w 458"/>
                  <a:gd name="T73" fmla="*/ 20 h 75"/>
                  <a:gd name="T74" fmla="*/ 290 w 458"/>
                  <a:gd name="T75" fmla="*/ 19 h 75"/>
                  <a:gd name="T76" fmla="*/ 290 w 458"/>
                  <a:gd name="T77" fmla="*/ 21 h 75"/>
                  <a:gd name="T78" fmla="*/ 294 w 458"/>
                  <a:gd name="T79" fmla="*/ 38 h 75"/>
                  <a:gd name="T80" fmla="*/ 296 w 458"/>
                  <a:gd name="T81" fmla="*/ 39 h 75"/>
                  <a:gd name="T82" fmla="*/ 302 w 458"/>
                  <a:gd name="T83" fmla="*/ 22 h 75"/>
                  <a:gd name="T84" fmla="*/ 325 w 458"/>
                  <a:gd name="T85" fmla="*/ 22 h 75"/>
                  <a:gd name="T86" fmla="*/ 325 w 458"/>
                  <a:gd name="T87" fmla="*/ 22 h 75"/>
                  <a:gd name="T88" fmla="*/ 309 w 458"/>
                  <a:gd name="T89" fmla="*/ 21 h 75"/>
                  <a:gd name="T90" fmla="*/ 319 w 458"/>
                  <a:gd name="T91" fmla="*/ 39 h 75"/>
                  <a:gd name="T92" fmla="*/ 315 w 458"/>
                  <a:gd name="T93" fmla="*/ 35 h 75"/>
                  <a:gd name="T94" fmla="*/ 319 w 458"/>
                  <a:gd name="T95" fmla="*/ 39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58" h="75">
                    <a:moveTo>
                      <a:pt x="331" y="40"/>
                    </a:moveTo>
                    <a:cubicBezTo>
                      <a:pt x="328" y="43"/>
                      <a:pt x="324" y="34"/>
                      <a:pt x="321" y="42"/>
                    </a:cubicBezTo>
                    <a:cubicBezTo>
                      <a:pt x="320" y="39"/>
                      <a:pt x="320" y="39"/>
                      <a:pt x="320" y="39"/>
                    </a:cubicBezTo>
                    <a:cubicBezTo>
                      <a:pt x="321" y="37"/>
                      <a:pt x="322" y="32"/>
                      <a:pt x="324" y="32"/>
                    </a:cubicBezTo>
                    <a:cubicBezTo>
                      <a:pt x="325" y="37"/>
                      <a:pt x="325" y="37"/>
                      <a:pt x="325" y="37"/>
                    </a:cubicBezTo>
                    <a:cubicBezTo>
                      <a:pt x="329" y="34"/>
                      <a:pt x="329" y="34"/>
                      <a:pt x="329" y="34"/>
                    </a:cubicBezTo>
                    <a:cubicBezTo>
                      <a:pt x="328" y="33"/>
                      <a:pt x="328" y="33"/>
                      <a:pt x="328" y="33"/>
                    </a:cubicBezTo>
                    <a:cubicBezTo>
                      <a:pt x="330" y="31"/>
                      <a:pt x="330" y="31"/>
                      <a:pt x="330" y="31"/>
                    </a:cubicBezTo>
                    <a:cubicBezTo>
                      <a:pt x="331" y="34"/>
                      <a:pt x="331" y="34"/>
                      <a:pt x="331" y="34"/>
                    </a:cubicBezTo>
                    <a:cubicBezTo>
                      <a:pt x="333" y="33"/>
                      <a:pt x="333" y="29"/>
                      <a:pt x="335" y="27"/>
                    </a:cubicBezTo>
                    <a:cubicBezTo>
                      <a:pt x="336" y="29"/>
                      <a:pt x="334" y="32"/>
                      <a:pt x="335" y="34"/>
                    </a:cubicBezTo>
                    <a:cubicBezTo>
                      <a:pt x="336" y="28"/>
                      <a:pt x="339" y="33"/>
                      <a:pt x="341" y="30"/>
                    </a:cubicBezTo>
                    <a:cubicBezTo>
                      <a:pt x="342" y="30"/>
                      <a:pt x="342" y="31"/>
                      <a:pt x="342" y="32"/>
                    </a:cubicBezTo>
                    <a:cubicBezTo>
                      <a:pt x="342" y="30"/>
                      <a:pt x="342" y="28"/>
                      <a:pt x="343" y="28"/>
                    </a:cubicBezTo>
                    <a:cubicBezTo>
                      <a:pt x="346" y="37"/>
                      <a:pt x="350" y="25"/>
                      <a:pt x="354" y="31"/>
                    </a:cubicBezTo>
                    <a:cubicBezTo>
                      <a:pt x="355" y="29"/>
                      <a:pt x="355" y="28"/>
                      <a:pt x="354" y="27"/>
                    </a:cubicBezTo>
                    <a:cubicBezTo>
                      <a:pt x="356" y="25"/>
                      <a:pt x="356" y="25"/>
                      <a:pt x="356" y="25"/>
                    </a:cubicBezTo>
                    <a:cubicBezTo>
                      <a:pt x="353" y="26"/>
                      <a:pt x="350" y="22"/>
                      <a:pt x="349" y="28"/>
                    </a:cubicBezTo>
                    <a:cubicBezTo>
                      <a:pt x="347" y="27"/>
                      <a:pt x="347" y="21"/>
                      <a:pt x="345" y="25"/>
                    </a:cubicBezTo>
                    <a:cubicBezTo>
                      <a:pt x="338" y="25"/>
                      <a:pt x="333" y="23"/>
                      <a:pt x="326" y="22"/>
                    </a:cubicBezTo>
                    <a:cubicBezTo>
                      <a:pt x="326" y="21"/>
                      <a:pt x="326" y="21"/>
                      <a:pt x="326" y="21"/>
                    </a:cubicBezTo>
                    <a:cubicBezTo>
                      <a:pt x="328" y="19"/>
                      <a:pt x="331" y="18"/>
                      <a:pt x="333" y="19"/>
                    </a:cubicBezTo>
                    <a:cubicBezTo>
                      <a:pt x="334" y="12"/>
                      <a:pt x="339" y="14"/>
                      <a:pt x="341" y="15"/>
                    </a:cubicBezTo>
                    <a:cubicBezTo>
                      <a:pt x="341" y="20"/>
                      <a:pt x="341" y="20"/>
                      <a:pt x="341" y="20"/>
                    </a:cubicBezTo>
                    <a:cubicBezTo>
                      <a:pt x="343" y="20"/>
                      <a:pt x="345" y="19"/>
                      <a:pt x="345" y="15"/>
                    </a:cubicBezTo>
                    <a:cubicBezTo>
                      <a:pt x="347" y="18"/>
                      <a:pt x="347" y="18"/>
                      <a:pt x="347" y="18"/>
                    </a:cubicBezTo>
                    <a:cubicBezTo>
                      <a:pt x="347" y="17"/>
                      <a:pt x="346" y="14"/>
                      <a:pt x="348" y="14"/>
                    </a:cubicBezTo>
                    <a:cubicBezTo>
                      <a:pt x="351" y="20"/>
                      <a:pt x="351" y="20"/>
                      <a:pt x="351" y="20"/>
                    </a:cubicBezTo>
                    <a:cubicBezTo>
                      <a:pt x="351" y="19"/>
                      <a:pt x="351" y="19"/>
                      <a:pt x="351" y="19"/>
                    </a:cubicBezTo>
                    <a:cubicBezTo>
                      <a:pt x="351" y="18"/>
                      <a:pt x="351" y="17"/>
                      <a:pt x="351" y="15"/>
                    </a:cubicBezTo>
                    <a:cubicBezTo>
                      <a:pt x="354" y="13"/>
                      <a:pt x="358" y="12"/>
                      <a:pt x="362" y="15"/>
                    </a:cubicBezTo>
                    <a:cubicBezTo>
                      <a:pt x="361" y="16"/>
                      <a:pt x="361" y="16"/>
                      <a:pt x="361" y="16"/>
                    </a:cubicBezTo>
                    <a:cubicBezTo>
                      <a:pt x="364" y="13"/>
                      <a:pt x="364" y="13"/>
                      <a:pt x="364" y="13"/>
                    </a:cubicBezTo>
                    <a:cubicBezTo>
                      <a:pt x="370" y="20"/>
                      <a:pt x="378" y="10"/>
                      <a:pt x="385" y="15"/>
                    </a:cubicBezTo>
                    <a:cubicBezTo>
                      <a:pt x="387" y="10"/>
                      <a:pt x="394" y="15"/>
                      <a:pt x="397" y="13"/>
                    </a:cubicBezTo>
                    <a:cubicBezTo>
                      <a:pt x="372" y="11"/>
                      <a:pt x="346" y="9"/>
                      <a:pt x="320" y="7"/>
                    </a:cubicBezTo>
                    <a:cubicBezTo>
                      <a:pt x="221" y="1"/>
                      <a:pt x="221" y="1"/>
                      <a:pt x="221" y="1"/>
                    </a:cubicBezTo>
                    <a:cubicBezTo>
                      <a:pt x="210" y="0"/>
                      <a:pt x="210" y="0"/>
                      <a:pt x="210" y="0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48" y="10"/>
                      <a:pt x="22" y="4"/>
                      <a:pt x="1" y="28"/>
                    </a:cubicBezTo>
                    <a:cubicBezTo>
                      <a:pt x="0" y="43"/>
                      <a:pt x="10" y="50"/>
                      <a:pt x="16" y="59"/>
                    </a:cubicBezTo>
                    <a:cubicBezTo>
                      <a:pt x="43" y="73"/>
                      <a:pt x="75" y="73"/>
                      <a:pt x="104" y="72"/>
                    </a:cubicBezTo>
                    <a:cubicBezTo>
                      <a:pt x="111" y="75"/>
                      <a:pt x="118" y="71"/>
                      <a:pt x="125" y="71"/>
                    </a:cubicBezTo>
                    <a:cubicBezTo>
                      <a:pt x="149" y="73"/>
                      <a:pt x="176" y="67"/>
                      <a:pt x="199" y="71"/>
                    </a:cubicBezTo>
                    <a:cubicBezTo>
                      <a:pt x="221" y="71"/>
                      <a:pt x="247" y="66"/>
                      <a:pt x="270" y="69"/>
                    </a:cubicBezTo>
                    <a:cubicBezTo>
                      <a:pt x="281" y="68"/>
                      <a:pt x="292" y="66"/>
                      <a:pt x="303" y="66"/>
                    </a:cubicBezTo>
                    <a:cubicBezTo>
                      <a:pt x="303" y="64"/>
                      <a:pt x="306" y="63"/>
                      <a:pt x="307" y="67"/>
                    </a:cubicBezTo>
                    <a:cubicBezTo>
                      <a:pt x="309" y="64"/>
                      <a:pt x="309" y="64"/>
                      <a:pt x="309" y="64"/>
                    </a:cubicBezTo>
                    <a:cubicBezTo>
                      <a:pt x="309" y="65"/>
                      <a:pt x="310" y="65"/>
                      <a:pt x="310" y="66"/>
                    </a:cubicBezTo>
                    <a:cubicBezTo>
                      <a:pt x="316" y="62"/>
                      <a:pt x="316" y="62"/>
                      <a:pt x="316" y="62"/>
                    </a:cubicBezTo>
                    <a:cubicBezTo>
                      <a:pt x="319" y="61"/>
                      <a:pt x="321" y="61"/>
                      <a:pt x="323" y="63"/>
                    </a:cubicBezTo>
                    <a:cubicBezTo>
                      <a:pt x="326" y="59"/>
                      <a:pt x="326" y="59"/>
                      <a:pt x="326" y="59"/>
                    </a:cubicBezTo>
                    <a:cubicBezTo>
                      <a:pt x="326" y="60"/>
                      <a:pt x="326" y="61"/>
                      <a:pt x="326" y="61"/>
                    </a:cubicBezTo>
                    <a:cubicBezTo>
                      <a:pt x="329" y="63"/>
                      <a:pt x="330" y="61"/>
                      <a:pt x="332" y="58"/>
                    </a:cubicBezTo>
                    <a:cubicBezTo>
                      <a:pt x="335" y="61"/>
                      <a:pt x="335" y="61"/>
                      <a:pt x="335" y="61"/>
                    </a:cubicBezTo>
                    <a:cubicBezTo>
                      <a:pt x="335" y="56"/>
                      <a:pt x="337" y="63"/>
                      <a:pt x="339" y="59"/>
                    </a:cubicBezTo>
                    <a:cubicBezTo>
                      <a:pt x="338" y="58"/>
                      <a:pt x="338" y="58"/>
                      <a:pt x="338" y="58"/>
                    </a:cubicBezTo>
                    <a:cubicBezTo>
                      <a:pt x="350" y="53"/>
                      <a:pt x="360" y="53"/>
                      <a:pt x="373" y="53"/>
                    </a:cubicBezTo>
                    <a:cubicBezTo>
                      <a:pt x="378" y="49"/>
                      <a:pt x="379" y="56"/>
                      <a:pt x="384" y="51"/>
                    </a:cubicBezTo>
                    <a:cubicBezTo>
                      <a:pt x="390" y="52"/>
                      <a:pt x="398" y="53"/>
                      <a:pt x="403" y="51"/>
                    </a:cubicBezTo>
                    <a:cubicBezTo>
                      <a:pt x="406" y="44"/>
                      <a:pt x="409" y="54"/>
                      <a:pt x="412" y="48"/>
                    </a:cubicBezTo>
                    <a:cubicBezTo>
                      <a:pt x="426" y="49"/>
                      <a:pt x="442" y="45"/>
                      <a:pt x="458" y="46"/>
                    </a:cubicBezTo>
                    <a:cubicBezTo>
                      <a:pt x="415" y="38"/>
                      <a:pt x="369" y="42"/>
                      <a:pt x="331" y="40"/>
                    </a:cubicBezTo>
                    <a:close/>
                    <a:moveTo>
                      <a:pt x="215" y="18"/>
                    </a:moveTo>
                    <a:cubicBezTo>
                      <a:pt x="215" y="15"/>
                      <a:pt x="215" y="15"/>
                      <a:pt x="215" y="15"/>
                    </a:cubicBezTo>
                    <a:cubicBezTo>
                      <a:pt x="215" y="16"/>
                      <a:pt x="216" y="16"/>
                      <a:pt x="216" y="16"/>
                    </a:cubicBezTo>
                    <a:lnTo>
                      <a:pt x="215" y="18"/>
                    </a:lnTo>
                    <a:close/>
                    <a:moveTo>
                      <a:pt x="262" y="19"/>
                    </a:moveTo>
                    <a:cubicBezTo>
                      <a:pt x="264" y="18"/>
                      <a:pt x="268" y="19"/>
                      <a:pt x="269" y="16"/>
                    </a:cubicBezTo>
                    <a:cubicBezTo>
                      <a:pt x="270" y="19"/>
                      <a:pt x="272" y="19"/>
                      <a:pt x="273" y="19"/>
                    </a:cubicBezTo>
                    <a:cubicBezTo>
                      <a:pt x="269" y="19"/>
                      <a:pt x="265" y="21"/>
                      <a:pt x="262" y="19"/>
                    </a:cubicBezTo>
                    <a:close/>
                    <a:moveTo>
                      <a:pt x="279" y="20"/>
                    </a:moveTo>
                    <a:cubicBezTo>
                      <a:pt x="280" y="19"/>
                      <a:pt x="283" y="18"/>
                      <a:pt x="284" y="20"/>
                    </a:cubicBezTo>
                    <a:lnTo>
                      <a:pt x="279" y="20"/>
                    </a:lnTo>
                    <a:close/>
                    <a:moveTo>
                      <a:pt x="290" y="21"/>
                    </a:moveTo>
                    <a:cubicBezTo>
                      <a:pt x="290" y="19"/>
                      <a:pt x="290" y="19"/>
                      <a:pt x="290" y="19"/>
                    </a:cubicBezTo>
                    <a:cubicBezTo>
                      <a:pt x="291" y="19"/>
                      <a:pt x="293" y="18"/>
                      <a:pt x="294" y="21"/>
                    </a:cubicBezTo>
                    <a:cubicBezTo>
                      <a:pt x="293" y="22"/>
                      <a:pt x="291" y="21"/>
                      <a:pt x="290" y="21"/>
                    </a:cubicBezTo>
                    <a:close/>
                    <a:moveTo>
                      <a:pt x="296" y="39"/>
                    </a:moveTo>
                    <a:cubicBezTo>
                      <a:pt x="294" y="38"/>
                      <a:pt x="294" y="38"/>
                      <a:pt x="294" y="38"/>
                    </a:cubicBezTo>
                    <a:cubicBezTo>
                      <a:pt x="297" y="35"/>
                      <a:pt x="297" y="35"/>
                      <a:pt x="297" y="35"/>
                    </a:cubicBezTo>
                    <a:lnTo>
                      <a:pt x="296" y="39"/>
                    </a:lnTo>
                    <a:close/>
                    <a:moveTo>
                      <a:pt x="300" y="15"/>
                    </a:moveTo>
                    <a:cubicBezTo>
                      <a:pt x="300" y="16"/>
                      <a:pt x="302" y="20"/>
                      <a:pt x="302" y="22"/>
                    </a:cubicBezTo>
                    <a:cubicBezTo>
                      <a:pt x="298" y="24"/>
                      <a:pt x="301" y="17"/>
                      <a:pt x="300" y="15"/>
                    </a:cubicBezTo>
                    <a:close/>
                    <a:moveTo>
                      <a:pt x="325" y="22"/>
                    </a:moveTo>
                    <a:cubicBezTo>
                      <a:pt x="323" y="21"/>
                      <a:pt x="320" y="23"/>
                      <a:pt x="317" y="21"/>
                    </a:cubicBezTo>
                    <a:cubicBezTo>
                      <a:pt x="320" y="22"/>
                      <a:pt x="323" y="19"/>
                      <a:pt x="325" y="22"/>
                    </a:cubicBezTo>
                    <a:close/>
                    <a:moveTo>
                      <a:pt x="306" y="21"/>
                    </a:moveTo>
                    <a:cubicBezTo>
                      <a:pt x="307" y="19"/>
                      <a:pt x="309" y="19"/>
                      <a:pt x="309" y="21"/>
                    </a:cubicBezTo>
                    <a:lnTo>
                      <a:pt x="306" y="21"/>
                    </a:lnTo>
                    <a:close/>
                    <a:moveTo>
                      <a:pt x="319" y="39"/>
                    </a:moveTo>
                    <a:cubicBezTo>
                      <a:pt x="315" y="40"/>
                      <a:pt x="311" y="38"/>
                      <a:pt x="308" y="38"/>
                    </a:cubicBezTo>
                    <a:cubicBezTo>
                      <a:pt x="309" y="33"/>
                      <a:pt x="313" y="40"/>
                      <a:pt x="315" y="35"/>
                    </a:cubicBezTo>
                    <a:cubicBezTo>
                      <a:pt x="316" y="38"/>
                      <a:pt x="319" y="36"/>
                      <a:pt x="320" y="33"/>
                    </a:cubicBezTo>
                    <a:cubicBezTo>
                      <a:pt x="319" y="35"/>
                      <a:pt x="319" y="37"/>
                      <a:pt x="319" y="39"/>
                    </a:cubicBezTo>
                    <a:close/>
                  </a:path>
                </a:pathLst>
              </a:custGeom>
              <a:solidFill>
                <a:srgbClr val="223347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 rot="13106376">
                <a:off x="6916254" y="1289635"/>
                <a:ext cx="1152144" cy="150552"/>
              </a:xfrm>
              <a:custGeom>
                <a:avLst/>
                <a:gdLst>
                  <a:gd name="T0" fmla="*/ 321 w 458"/>
                  <a:gd name="T1" fmla="*/ 42 h 75"/>
                  <a:gd name="T2" fmla="*/ 324 w 458"/>
                  <a:gd name="T3" fmla="*/ 32 h 75"/>
                  <a:gd name="T4" fmla="*/ 329 w 458"/>
                  <a:gd name="T5" fmla="*/ 34 h 75"/>
                  <a:gd name="T6" fmla="*/ 330 w 458"/>
                  <a:gd name="T7" fmla="*/ 31 h 75"/>
                  <a:gd name="T8" fmla="*/ 335 w 458"/>
                  <a:gd name="T9" fmla="*/ 27 h 75"/>
                  <a:gd name="T10" fmla="*/ 341 w 458"/>
                  <a:gd name="T11" fmla="*/ 30 h 75"/>
                  <a:gd name="T12" fmla="*/ 343 w 458"/>
                  <a:gd name="T13" fmla="*/ 28 h 75"/>
                  <a:gd name="T14" fmla="*/ 354 w 458"/>
                  <a:gd name="T15" fmla="*/ 27 h 75"/>
                  <a:gd name="T16" fmla="*/ 349 w 458"/>
                  <a:gd name="T17" fmla="*/ 28 h 75"/>
                  <a:gd name="T18" fmla="*/ 326 w 458"/>
                  <a:gd name="T19" fmla="*/ 22 h 75"/>
                  <a:gd name="T20" fmla="*/ 333 w 458"/>
                  <a:gd name="T21" fmla="*/ 19 h 75"/>
                  <a:gd name="T22" fmla="*/ 341 w 458"/>
                  <a:gd name="T23" fmla="*/ 20 h 75"/>
                  <a:gd name="T24" fmla="*/ 347 w 458"/>
                  <a:gd name="T25" fmla="*/ 18 h 75"/>
                  <a:gd name="T26" fmla="*/ 351 w 458"/>
                  <a:gd name="T27" fmla="*/ 20 h 75"/>
                  <a:gd name="T28" fmla="*/ 351 w 458"/>
                  <a:gd name="T29" fmla="*/ 15 h 75"/>
                  <a:gd name="T30" fmla="*/ 361 w 458"/>
                  <a:gd name="T31" fmla="*/ 16 h 75"/>
                  <a:gd name="T32" fmla="*/ 385 w 458"/>
                  <a:gd name="T33" fmla="*/ 15 h 75"/>
                  <a:gd name="T34" fmla="*/ 320 w 458"/>
                  <a:gd name="T35" fmla="*/ 7 h 75"/>
                  <a:gd name="T36" fmla="*/ 210 w 458"/>
                  <a:gd name="T37" fmla="*/ 0 h 75"/>
                  <a:gd name="T38" fmla="*/ 1 w 458"/>
                  <a:gd name="T39" fmla="*/ 28 h 75"/>
                  <a:gd name="T40" fmla="*/ 104 w 458"/>
                  <a:gd name="T41" fmla="*/ 72 h 75"/>
                  <a:gd name="T42" fmla="*/ 199 w 458"/>
                  <a:gd name="T43" fmla="*/ 71 h 75"/>
                  <a:gd name="T44" fmla="*/ 303 w 458"/>
                  <a:gd name="T45" fmla="*/ 66 h 75"/>
                  <a:gd name="T46" fmla="*/ 309 w 458"/>
                  <a:gd name="T47" fmla="*/ 64 h 75"/>
                  <a:gd name="T48" fmla="*/ 316 w 458"/>
                  <a:gd name="T49" fmla="*/ 62 h 75"/>
                  <a:gd name="T50" fmla="*/ 326 w 458"/>
                  <a:gd name="T51" fmla="*/ 59 h 75"/>
                  <a:gd name="T52" fmla="*/ 332 w 458"/>
                  <a:gd name="T53" fmla="*/ 58 h 75"/>
                  <a:gd name="T54" fmla="*/ 339 w 458"/>
                  <a:gd name="T55" fmla="*/ 59 h 75"/>
                  <a:gd name="T56" fmla="*/ 373 w 458"/>
                  <a:gd name="T57" fmla="*/ 53 h 75"/>
                  <a:gd name="T58" fmla="*/ 403 w 458"/>
                  <a:gd name="T59" fmla="*/ 51 h 75"/>
                  <a:gd name="T60" fmla="*/ 458 w 458"/>
                  <a:gd name="T61" fmla="*/ 46 h 75"/>
                  <a:gd name="T62" fmla="*/ 215 w 458"/>
                  <a:gd name="T63" fmla="*/ 18 h 75"/>
                  <a:gd name="T64" fmla="*/ 216 w 458"/>
                  <a:gd name="T65" fmla="*/ 16 h 75"/>
                  <a:gd name="T66" fmla="*/ 262 w 458"/>
                  <a:gd name="T67" fmla="*/ 19 h 75"/>
                  <a:gd name="T68" fmla="*/ 273 w 458"/>
                  <a:gd name="T69" fmla="*/ 19 h 75"/>
                  <a:gd name="T70" fmla="*/ 279 w 458"/>
                  <a:gd name="T71" fmla="*/ 20 h 75"/>
                  <a:gd name="T72" fmla="*/ 279 w 458"/>
                  <a:gd name="T73" fmla="*/ 20 h 75"/>
                  <a:gd name="T74" fmla="*/ 290 w 458"/>
                  <a:gd name="T75" fmla="*/ 19 h 75"/>
                  <a:gd name="T76" fmla="*/ 290 w 458"/>
                  <a:gd name="T77" fmla="*/ 21 h 75"/>
                  <a:gd name="T78" fmla="*/ 294 w 458"/>
                  <a:gd name="T79" fmla="*/ 38 h 75"/>
                  <a:gd name="T80" fmla="*/ 296 w 458"/>
                  <a:gd name="T81" fmla="*/ 39 h 75"/>
                  <a:gd name="T82" fmla="*/ 302 w 458"/>
                  <a:gd name="T83" fmla="*/ 22 h 75"/>
                  <a:gd name="T84" fmla="*/ 325 w 458"/>
                  <a:gd name="T85" fmla="*/ 22 h 75"/>
                  <a:gd name="T86" fmla="*/ 325 w 458"/>
                  <a:gd name="T87" fmla="*/ 22 h 75"/>
                  <a:gd name="T88" fmla="*/ 309 w 458"/>
                  <a:gd name="T89" fmla="*/ 21 h 75"/>
                  <a:gd name="T90" fmla="*/ 319 w 458"/>
                  <a:gd name="T91" fmla="*/ 39 h 75"/>
                  <a:gd name="T92" fmla="*/ 315 w 458"/>
                  <a:gd name="T93" fmla="*/ 35 h 75"/>
                  <a:gd name="T94" fmla="*/ 319 w 458"/>
                  <a:gd name="T95" fmla="*/ 39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58" h="75">
                    <a:moveTo>
                      <a:pt x="331" y="40"/>
                    </a:moveTo>
                    <a:cubicBezTo>
                      <a:pt x="328" y="43"/>
                      <a:pt x="324" y="34"/>
                      <a:pt x="321" y="42"/>
                    </a:cubicBezTo>
                    <a:cubicBezTo>
                      <a:pt x="320" y="39"/>
                      <a:pt x="320" y="39"/>
                      <a:pt x="320" y="39"/>
                    </a:cubicBezTo>
                    <a:cubicBezTo>
                      <a:pt x="321" y="37"/>
                      <a:pt x="322" y="32"/>
                      <a:pt x="324" y="32"/>
                    </a:cubicBezTo>
                    <a:cubicBezTo>
                      <a:pt x="325" y="37"/>
                      <a:pt x="325" y="37"/>
                      <a:pt x="325" y="37"/>
                    </a:cubicBezTo>
                    <a:cubicBezTo>
                      <a:pt x="329" y="34"/>
                      <a:pt x="329" y="34"/>
                      <a:pt x="329" y="34"/>
                    </a:cubicBezTo>
                    <a:cubicBezTo>
                      <a:pt x="328" y="33"/>
                      <a:pt x="328" y="33"/>
                      <a:pt x="328" y="33"/>
                    </a:cubicBezTo>
                    <a:cubicBezTo>
                      <a:pt x="330" y="31"/>
                      <a:pt x="330" y="31"/>
                      <a:pt x="330" y="31"/>
                    </a:cubicBezTo>
                    <a:cubicBezTo>
                      <a:pt x="331" y="34"/>
                      <a:pt x="331" y="34"/>
                      <a:pt x="331" y="34"/>
                    </a:cubicBezTo>
                    <a:cubicBezTo>
                      <a:pt x="333" y="33"/>
                      <a:pt x="333" y="29"/>
                      <a:pt x="335" y="27"/>
                    </a:cubicBezTo>
                    <a:cubicBezTo>
                      <a:pt x="336" y="29"/>
                      <a:pt x="334" y="32"/>
                      <a:pt x="335" y="34"/>
                    </a:cubicBezTo>
                    <a:cubicBezTo>
                      <a:pt x="336" y="28"/>
                      <a:pt x="339" y="33"/>
                      <a:pt x="341" y="30"/>
                    </a:cubicBezTo>
                    <a:cubicBezTo>
                      <a:pt x="342" y="30"/>
                      <a:pt x="342" y="31"/>
                      <a:pt x="342" y="32"/>
                    </a:cubicBezTo>
                    <a:cubicBezTo>
                      <a:pt x="342" y="30"/>
                      <a:pt x="342" y="28"/>
                      <a:pt x="343" y="28"/>
                    </a:cubicBezTo>
                    <a:cubicBezTo>
                      <a:pt x="346" y="37"/>
                      <a:pt x="350" y="25"/>
                      <a:pt x="354" y="31"/>
                    </a:cubicBezTo>
                    <a:cubicBezTo>
                      <a:pt x="355" y="29"/>
                      <a:pt x="355" y="28"/>
                      <a:pt x="354" y="27"/>
                    </a:cubicBezTo>
                    <a:cubicBezTo>
                      <a:pt x="356" y="25"/>
                      <a:pt x="356" y="25"/>
                      <a:pt x="356" y="25"/>
                    </a:cubicBezTo>
                    <a:cubicBezTo>
                      <a:pt x="353" y="26"/>
                      <a:pt x="350" y="22"/>
                      <a:pt x="349" y="28"/>
                    </a:cubicBezTo>
                    <a:cubicBezTo>
                      <a:pt x="347" y="27"/>
                      <a:pt x="347" y="21"/>
                      <a:pt x="345" y="25"/>
                    </a:cubicBezTo>
                    <a:cubicBezTo>
                      <a:pt x="338" y="25"/>
                      <a:pt x="333" y="23"/>
                      <a:pt x="326" y="22"/>
                    </a:cubicBezTo>
                    <a:cubicBezTo>
                      <a:pt x="326" y="21"/>
                      <a:pt x="326" y="21"/>
                      <a:pt x="326" y="21"/>
                    </a:cubicBezTo>
                    <a:cubicBezTo>
                      <a:pt x="328" y="19"/>
                      <a:pt x="331" y="18"/>
                      <a:pt x="333" y="19"/>
                    </a:cubicBezTo>
                    <a:cubicBezTo>
                      <a:pt x="334" y="12"/>
                      <a:pt x="339" y="14"/>
                      <a:pt x="341" y="15"/>
                    </a:cubicBezTo>
                    <a:cubicBezTo>
                      <a:pt x="341" y="20"/>
                      <a:pt x="341" y="20"/>
                      <a:pt x="341" y="20"/>
                    </a:cubicBezTo>
                    <a:cubicBezTo>
                      <a:pt x="343" y="20"/>
                      <a:pt x="345" y="19"/>
                      <a:pt x="345" y="15"/>
                    </a:cubicBezTo>
                    <a:cubicBezTo>
                      <a:pt x="347" y="18"/>
                      <a:pt x="347" y="18"/>
                      <a:pt x="347" y="18"/>
                    </a:cubicBezTo>
                    <a:cubicBezTo>
                      <a:pt x="347" y="17"/>
                      <a:pt x="346" y="14"/>
                      <a:pt x="348" y="14"/>
                    </a:cubicBezTo>
                    <a:cubicBezTo>
                      <a:pt x="351" y="20"/>
                      <a:pt x="351" y="20"/>
                      <a:pt x="351" y="20"/>
                    </a:cubicBezTo>
                    <a:cubicBezTo>
                      <a:pt x="351" y="19"/>
                      <a:pt x="351" y="19"/>
                      <a:pt x="351" y="19"/>
                    </a:cubicBezTo>
                    <a:cubicBezTo>
                      <a:pt x="351" y="18"/>
                      <a:pt x="351" y="17"/>
                      <a:pt x="351" y="15"/>
                    </a:cubicBezTo>
                    <a:cubicBezTo>
                      <a:pt x="354" y="13"/>
                      <a:pt x="358" y="12"/>
                      <a:pt x="362" y="15"/>
                    </a:cubicBezTo>
                    <a:cubicBezTo>
                      <a:pt x="361" y="16"/>
                      <a:pt x="361" y="16"/>
                      <a:pt x="361" y="16"/>
                    </a:cubicBezTo>
                    <a:cubicBezTo>
                      <a:pt x="364" y="13"/>
                      <a:pt x="364" y="13"/>
                      <a:pt x="364" y="13"/>
                    </a:cubicBezTo>
                    <a:cubicBezTo>
                      <a:pt x="370" y="20"/>
                      <a:pt x="378" y="10"/>
                      <a:pt x="385" y="15"/>
                    </a:cubicBezTo>
                    <a:cubicBezTo>
                      <a:pt x="387" y="10"/>
                      <a:pt x="394" y="15"/>
                      <a:pt x="397" y="13"/>
                    </a:cubicBezTo>
                    <a:cubicBezTo>
                      <a:pt x="372" y="11"/>
                      <a:pt x="346" y="9"/>
                      <a:pt x="320" y="7"/>
                    </a:cubicBezTo>
                    <a:cubicBezTo>
                      <a:pt x="221" y="1"/>
                      <a:pt x="221" y="1"/>
                      <a:pt x="221" y="1"/>
                    </a:cubicBezTo>
                    <a:cubicBezTo>
                      <a:pt x="210" y="0"/>
                      <a:pt x="210" y="0"/>
                      <a:pt x="210" y="0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48" y="10"/>
                      <a:pt x="22" y="4"/>
                      <a:pt x="1" y="28"/>
                    </a:cubicBezTo>
                    <a:cubicBezTo>
                      <a:pt x="0" y="43"/>
                      <a:pt x="10" y="50"/>
                      <a:pt x="16" y="59"/>
                    </a:cubicBezTo>
                    <a:cubicBezTo>
                      <a:pt x="43" y="73"/>
                      <a:pt x="75" y="73"/>
                      <a:pt x="104" y="72"/>
                    </a:cubicBezTo>
                    <a:cubicBezTo>
                      <a:pt x="111" y="75"/>
                      <a:pt x="118" y="71"/>
                      <a:pt x="125" y="71"/>
                    </a:cubicBezTo>
                    <a:cubicBezTo>
                      <a:pt x="149" y="73"/>
                      <a:pt x="176" y="67"/>
                      <a:pt x="199" y="71"/>
                    </a:cubicBezTo>
                    <a:cubicBezTo>
                      <a:pt x="221" y="71"/>
                      <a:pt x="247" y="66"/>
                      <a:pt x="270" y="69"/>
                    </a:cubicBezTo>
                    <a:cubicBezTo>
                      <a:pt x="281" y="68"/>
                      <a:pt x="292" y="66"/>
                      <a:pt x="303" y="66"/>
                    </a:cubicBezTo>
                    <a:cubicBezTo>
                      <a:pt x="303" y="64"/>
                      <a:pt x="306" y="63"/>
                      <a:pt x="307" y="67"/>
                    </a:cubicBezTo>
                    <a:cubicBezTo>
                      <a:pt x="309" y="64"/>
                      <a:pt x="309" y="64"/>
                      <a:pt x="309" y="64"/>
                    </a:cubicBezTo>
                    <a:cubicBezTo>
                      <a:pt x="309" y="65"/>
                      <a:pt x="310" y="65"/>
                      <a:pt x="310" y="66"/>
                    </a:cubicBezTo>
                    <a:cubicBezTo>
                      <a:pt x="316" y="62"/>
                      <a:pt x="316" y="62"/>
                      <a:pt x="316" y="62"/>
                    </a:cubicBezTo>
                    <a:cubicBezTo>
                      <a:pt x="319" y="61"/>
                      <a:pt x="321" y="61"/>
                      <a:pt x="323" y="63"/>
                    </a:cubicBezTo>
                    <a:cubicBezTo>
                      <a:pt x="326" y="59"/>
                      <a:pt x="326" y="59"/>
                      <a:pt x="326" y="59"/>
                    </a:cubicBezTo>
                    <a:cubicBezTo>
                      <a:pt x="326" y="60"/>
                      <a:pt x="326" y="61"/>
                      <a:pt x="326" y="61"/>
                    </a:cubicBezTo>
                    <a:cubicBezTo>
                      <a:pt x="329" y="63"/>
                      <a:pt x="330" y="61"/>
                      <a:pt x="332" y="58"/>
                    </a:cubicBezTo>
                    <a:cubicBezTo>
                      <a:pt x="335" y="61"/>
                      <a:pt x="335" y="61"/>
                      <a:pt x="335" y="61"/>
                    </a:cubicBezTo>
                    <a:cubicBezTo>
                      <a:pt x="335" y="56"/>
                      <a:pt x="337" y="63"/>
                      <a:pt x="339" y="59"/>
                    </a:cubicBezTo>
                    <a:cubicBezTo>
                      <a:pt x="338" y="58"/>
                      <a:pt x="338" y="58"/>
                      <a:pt x="338" y="58"/>
                    </a:cubicBezTo>
                    <a:cubicBezTo>
                      <a:pt x="350" y="53"/>
                      <a:pt x="360" y="53"/>
                      <a:pt x="373" y="53"/>
                    </a:cubicBezTo>
                    <a:cubicBezTo>
                      <a:pt x="378" y="49"/>
                      <a:pt x="379" y="56"/>
                      <a:pt x="384" y="51"/>
                    </a:cubicBezTo>
                    <a:cubicBezTo>
                      <a:pt x="390" y="52"/>
                      <a:pt x="398" y="53"/>
                      <a:pt x="403" y="51"/>
                    </a:cubicBezTo>
                    <a:cubicBezTo>
                      <a:pt x="406" y="44"/>
                      <a:pt x="409" y="54"/>
                      <a:pt x="412" y="48"/>
                    </a:cubicBezTo>
                    <a:cubicBezTo>
                      <a:pt x="426" y="49"/>
                      <a:pt x="442" y="45"/>
                      <a:pt x="458" y="46"/>
                    </a:cubicBezTo>
                    <a:cubicBezTo>
                      <a:pt x="415" y="38"/>
                      <a:pt x="369" y="42"/>
                      <a:pt x="331" y="40"/>
                    </a:cubicBezTo>
                    <a:close/>
                    <a:moveTo>
                      <a:pt x="215" y="18"/>
                    </a:moveTo>
                    <a:cubicBezTo>
                      <a:pt x="215" y="15"/>
                      <a:pt x="215" y="15"/>
                      <a:pt x="215" y="15"/>
                    </a:cubicBezTo>
                    <a:cubicBezTo>
                      <a:pt x="215" y="16"/>
                      <a:pt x="216" y="16"/>
                      <a:pt x="216" y="16"/>
                    </a:cubicBezTo>
                    <a:lnTo>
                      <a:pt x="215" y="18"/>
                    </a:lnTo>
                    <a:close/>
                    <a:moveTo>
                      <a:pt x="262" y="19"/>
                    </a:moveTo>
                    <a:cubicBezTo>
                      <a:pt x="264" y="18"/>
                      <a:pt x="268" y="19"/>
                      <a:pt x="269" y="16"/>
                    </a:cubicBezTo>
                    <a:cubicBezTo>
                      <a:pt x="270" y="19"/>
                      <a:pt x="272" y="19"/>
                      <a:pt x="273" y="19"/>
                    </a:cubicBezTo>
                    <a:cubicBezTo>
                      <a:pt x="269" y="19"/>
                      <a:pt x="265" y="21"/>
                      <a:pt x="262" y="19"/>
                    </a:cubicBezTo>
                    <a:close/>
                    <a:moveTo>
                      <a:pt x="279" y="20"/>
                    </a:moveTo>
                    <a:cubicBezTo>
                      <a:pt x="280" y="19"/>
                      <a:pt x="283" y="18"/>
                      <a:pt x="284" y="20"/>
                    </a:cubicBezTo>
                    <a:lnTo>
                      <a:pt x="279" y="20"/>
                    </a:lnTo>
                    <a:close/>
                    <a:moveTo>
                      <a:pt x="290" y="21"/>
                    </a:moveTo>
                    <a:cubicBezTo>
                      <a:pt x="290" y="19"/>
                      <a:pt x="290" y="19"/>
                      <a:pt x="290" y="19"/>
                    </a:cubicBezTo>
                    <a:cubicBezTo>
                      <a:pt x="291" y="19"/>
                      <a:pt x="293" y="18"/>
                      <a:pt x="294" y="21"/>
                    </a:cubicBezTo>
                    <a:cubicBezTo>
                      <a:pt x="293" y="22"/>
                      <a:pt x="291" y="21"/>
                      <a:pt x="290" y="21"/>
                    </a:cubicBezTo>
                    <a:close/>
                    <a:moveTo>
                      <a:pt x="296" y="39"/>
                    </a:moveTo>
                    <a:cubicBezTo>
                      <a:pt x="294" y="38"/>
                      <a:pt x="294" y="38"/>
                      <a:pt x="294" y="38"/>
                    </a:cubicBezTo>
                    <a:cubicBezTo>
                      <a:pt x="297" y="35"/>
                      <a:pt x="297" y="35"/>
                      <a:pt x="297" y="35"/>
                    </a:cubicBezTo>
                    <a:lnTo>
                      <a:pt x="296" y="39"/>
                    </a:lnTo>
                    <a:close/>
                    <a:moveTo>
                      <a:pt x="300" y="15"/>
                    </a:moveTo>
                    <a:cubicBezTo>
                      <a:pt x="300" y="16"/>
                      <a:pt x="302" y="20"/>
                      <a:pt x="302" y="22"/>
                    </a:cubicBezTo>
                    <a:cubicBezTo>
                      <a:pt x="298" y="24"/>
                      <a:pt x="301" y="17"/>
                      <a:pt x="300" y="15"/>
                    </a:cubicBezTo>
                    <a:close/>
                    <a:moveTo>
                      <a:pt x="325" y="22"/>
                    </a:moveTo>
                    <a:cubicBezTo>
                      <a:pt x="323" y="21"/>
                      <a:pt x="320" y="23"/>
                      <a:pt x="317" y="21"/>
                    </a:cubicBezTo>
                    <a:cubicBezTo>
                      <a:pt x="320" y="22"/>
                      <a:pt x="323" y="19"/>
                      <a:pt x="325" y="22"/>
                    </a:cubicBezTo>
                    <a:close/>
                    <a:moveTo>
                      <a:pt x="306" y="21"/>
                    </a:moveTo>
                    <a:cubicBezTo>
                      <a:pt x="307" y="19"/>
                      <a:pt x="309" y="19"/>
                      <a:pt x="309" y="21"/>
                    </a:cubicBezTo>
                    <a:lnTo>
                      <a:pt x="306" y="21"/>
                    </a:lnTo>
                    <a:close/>
                    <a:moveTo>
                      <a:pt x="319" y="39"/>
                    </a:moveTo>
                    <a:cubicBezTo>
                      <a:pt x="315" y="40"/>
                      <a:pt x="311" y="38"/>
                      <a:pt x="308" y="38"/>
                    </a:cubicBezTo>
                    <a:cubicBezTo>
                      <a:pt x="309" y="33"/>
                      <a:pt x="313" y="40"/>
                      <a:pt x="315" y="35"/>
                    </a:cubicBezTo>
                    <a:cubicBezTo>
                      <a:pt x="316" y="38"/>
                      <a:pt x="319" y="36"/>
                      <a:pt x="320" y="33"/>
                    </a:cubicBezTo>
                    <a:cubicBezTo>
                      <a:pt x="319" y="35"/>
                      <a:pt x="319" y="37"/>
                      <a:pt x="319" y="39"/>
                    </a:cubicBezTo>
                    <a:close/>
                  </a:path>
                </a:pathLst>
              </a:custGeom>
              <a:solidFill>
                <a:srgbClr val="223347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7" name="Group 36出自【趣你的PPT】(微信:qunideppt)：最优质的PPT资源库"/>
          <p:cNvGrpSpPr/>
          <p:nvPr/>
        </p:nvGrpSpPr>
        <p:grpSpPr>
          <a:xfrm>
            <a:off x="5862397" y="3383468"/>
            <a:ext cx="1840320" cy="683565"/>
            <a:chOff x="5904472" y="1374507"/>
            <a:chExt cx="2047232" cy="753088"/>
          </a:xfrm>
        </p:grpSpPr>
        <p:sp>
          <p:nvSpPr>
            <p:cNvPr id="38" name="出自【趣你的PPT】(微信:qunideppt)：最优质的PPT资源库"/>
            <p:cNvSpPr>
              <a:spLocks noEditPoints="1"/>
            </p:cNvSpPr>
            <p:nvPr/>
          </p:nvSpPr>
          <p:spPr bwMode="auto">
            <a:xfrm rot="10800000">
              <a:off x="5904472" y="1639843"/>
              <a:ext cx="1911350" cy="222250"/>
            </a:xfrm>
            <a:custGeom>
              <a:avLst/>
              <a:gdLst>
                <a:gd name="T0" fmla="*/ 437 w 509"/>
                <a:gd name="T1" fmla="*/ 29 h 59"/>
                <a:gd name="T2" fmla="*/ 471 w 509"/>
                <a:gd name="T3" fmla="*/ 27 h 59"/>
                <a:gd name="T4" fmla="*/ 476 w 509"/>
                <a:gd name="T5" fmla="*/ 27 h 59"/>
                <a:gd name="T6" fmla="*/ 479 w 509"/>
                <a:gd name="T7" fmla="*/ 29 h 59"/>
                <a:gd name="T8" fmla="*/ 481 w 509"/>
                <a:gd name="T9" fmla="*/ 27 h 59"/>
                <a:gd name="T10" fmla="*/ 482 w 509"/>
                <a:gd name="T11" fmla="*/ 28 h 59"/>
                <a:gd name="T12" fmla="*/ 483 w 509"/>
                <a:gd name="T13" fmla="*/ 27 h 59"/>
                <a:gd name="T14" fmla="*/ 491 w 509"/>
                <a:gd name="T15" fmla="*/ 29 h 59"/>
                <a:gd name="T16" fmla="*/ 504 w 509"/>
                <a:gd name="T17" fmla="*/ 26 h 59"/>
                <a:gd name="T18" fmla="*/ 449 w 509"/>
                <a:gd name="T19" fmla="*/ 22 h 59"/>
                <a:gd name="T20" fmla="*/ 449 w 509"/>
                <a:gd name="T21" fmla="*/ 21 h 59"/>
                <a:gd name="T22" fmla="*/ 472 w 509"/>
                <a:gd name="T23" fmla="*/ 19 h 59"/>
                <a:gd name="T24" fmla="*/ 445 w 509"/>
                <a:gd name="T25" fmla="*/ 16 h 59"/>
                <a:gd name="T26" fmla="*/ 447 w 509"/>
                <a:gd name="T27" fmla="*/ 15 h 59"/>
                <a:gd name="T28" fmla="*/ 438 w 509"/>
                <a:gd name="T29" fmla="*/ 13 h 59"/>
                <a:gd name="T30" fmla="*/ 242 w 509"/>
                <a:gd name="T31" fmla="*/ 3 h 59"/>
                <a:gd name="T32" fmla="*/ 32 w 509"/>
                <a:gd name="T33" fmla="*/ 15 h 59"/>
                <a:gd name="T34" fmla="*/ 0 w 509"/>
                <a:gd name="T35" fmla="*/ 31 h 59"/>
                <a:gd name="T36" fmla="*/ 3 w 509"/>
                <a:gd name="T37" fmla="*/ 38 h 59"/>
                <a:gd name="T38" fmla="*/ 30 w 509"/>
                <a:gd name="T39" fmla="*/ 49 h 59"/>
                <a:gd name="T40" fmla="*/ 133 w 509"/>
                <a:gd name="T41" fmla="*/ 53 h 59"/>
                <a:gd name="T42" fmla="*/ 304 w 509"/>
                <a:gd name="T43" fmla="*/ 52 h 59"/>
                <a:gd name="T44" fmla="*/ 384 w 509"/>
                <a:gd name="T45" fmla="*/ 49 h 59"/>
                <a:gd name="T46" fmla="*/ 388 w 509"/>
                <a:gd name="T47" fmla="*/ 49 h 59"/>
                <a:gd name="T48" fmla="*/ 399 w 509"/>
                <a:gd name="T49" fmla="*/ 48 h 59"/>
                <a:gd name="T50" fmla="*/ 431 w 509"/>
                <a:gd name="T51" fmla="*/ 44 h 59"/>
                <a:gd name="T52" fmla="*/ 433 w 509"/>
                <a:gd name="T53" fmla="*/ 42 h 59"/>
                <a:gd name="T54" fmla="*/ 429 w 509"/>
                <a:gd name="T55" fmla="*/ 41 h 59"/>
                <a:gd name="T56" fmla="*/ 509 w 509"/>
                <a:gd name="T57" fmla="*/ 34 h 59"/>
                <a:gd name="T58" fmla="*/ 437 w 509"/>
                <a:gd name="T59" fmla="*/ 29 h 59"/>
                <a:gd name="T60" fmla="*/ 433 w 509"/>
                <a:gd name="T61" fmla="*/ 20 h 59"/>
                <a:gd name="T62" fmla="*/ 435 w 509"/>
                <a:gd name="T63" fmla="*/ 21 h 59"/>
                <a:gd name="T64" fmla="*/ 433 w 509"/>
                <a:gd name="T65" fmla="*/ 22 h 59"/>
                <a:gd name="T66" fmla="*/ 433 w 509"/>
                <a:gd name="T67" fmla="*/ 2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09" h="59">
                  <a:moveTo>
                    <a:pt x="437" y="29"/>
                  </a:moveTo>
                  <a:cubicBezTo>
                    <a:pt x="449" y="27"/>
                    <a:pt x="461" y="29"/>
                    <a:pt x="471" y="27"/>
                  </a:cubicBezTo>
                  <a:cubicBezTo>
                    <a:pt x="472" y="30"/>
                    <a:pt x="475" y="29"/>
                    <a:pt x="476" y="27"/>
                  </a:cubicBezTo>
                  <a:cubicBezTo>
                    <a:pt x="479" y="29"/>
                    <a:pt x="479" y="29"/>
                    <a:pt x="479" y="29"/>
                  </a:cubicBezTo>
                  <a:cubicBezTo>
                    <a:pt x="481" y="27"/>
                    <a:pt x="481" y="27"/>
                    <a:pt x="481" y="27"/>
                  </a:cubicBezTo>
                  <a:cubicBezTo>
                    <a:pt x="482" y="28"/>
                    <a:pt x="482" y="28"/>
                    <a:pt x="482" y="28"/>
                  </a:cubicBezTo>
                  <a:cubicBezTo>
                    <a:pt x="483" y="27"/>
                    <a:pt x="483" y="27"/>
                    <a:pt x="483" y="27"/>
                  </a:cubicBezTo>
                  <a:cubicBezTo>
                    <a:pt x="486" y="25"/>
                    <a:pt x="489" y="28"/>
                    <a:pt x="491" y="29"/>
                  </a:cubicBezTo>
                  <a:cubicBezTo>
                    <a:pt x="494" y="23"/>
                    <a:pt x="500" y="30"/>
                    <a:pt x="504" y="26"/>
                  </a:cubicBezTo>
                  <a:cubicBezTo>
                    <a:pt x="486" y="25"/>
                    <a:pt x="467" y="23"/>
                    <a:pt x="449" y="22"/>
                  </a:cubicBezTo>
                  <a:cubicBezTo>
                    <a:pt x="449" y="21"/>
                    <a:pt x="449" y="21"/>
                    <a:pt x="449" y="21"/>
                  </a:cubicBezTo>
                  <a:cubicBezTo>
                    <a:pt x="455" y="20"/>
                    <a:pt x="467" y="20"/>
                    <a:pt x="472" y="19"/>
                  </a:cubicBezTo>
                  <a:cubicBezTo>
                    <a:pt x="464" y="17"/>
                    <a:pt x="454" y="17"/>
                    <a:pt x="445" y="16"/>
                  </a:cubicBezTo>
                  <a:cubicBezTo>
                    <a:pt x="445" y="16"/>
                    <a:pt x="446" y="15"/>
                    <a:pt x="447" y="15"/>
                  </a:cubicBezTo>
                  <a:cubicBezTo>
                    <a:pt x="438" y="13"/>
                    <a:pt x="438" y="13"/>
                    <a:pt x="438" y="13"/>
                  </a:cubicBezTo>
                  <a:cubicBezTo>
                    <a:pt x="242" y="3"/>
                    <a:pt x="242" y="3"/>
                    <a:pt x="242" y="3"/>
                  </a:cubicBezTo>
                  <a:cubicBezTo>
                    <a:pt x="170" y="0"/>
                    <a:pt x="103" y="5"/>
                    <a:pt x="32" y="15"/>
                  </a:cubicBezTo>
                  <a:cubicBezTo>
                    <a:pt x="20" y="18"/>
                    <a:pt x="9" y="23"/>
                    <a:pt x="0" y="31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9" y="47"/>
                    <a:pt x="20" y="49"/>
                    <a:pt x="30" y="49"/>
                  </a:cubicBezTo>
                  <a:cubicBezTo>
                    <a:pt x="61" y="59"/>
                    <a:pt x="99" y="53"/>
                    <a:pt x="133" y="53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34" y="51"/>
                    <a:pt x="356" y="50"/>
                    <a:pt x="384" y="49"/>
                  </a:cubicBezTo>
                  <a:cubicBezTo>
                    <a:pt x="386" y="50"/>
                    <a:pt x="386" y="46"/>
                    <a:pt x="388" y="49"/>
                  </a:cubicBezTo>
                  <a:cubicBezTo>
                    <a:pt x="391" y="47"/>
                    <a:pt x="394" y="48"/>
                    <a:pt x="399" y="48"/>
                  </a:cubicBezTo>
                  <a:cubicBezTo>
                    <a:pt x="408" y="44"/>
                    <a:pt x="420" y="43"/>
                    <a:pt x="431" y="44"/>
                  </a:cubicBezTo>
                  <a:cubicBezTo>
                    <a:pt x="433" y="42"/>
                    <a:pt x="433" y="42"/>
                    <a:pt x="433" y="42"/>
                  </a:cubicBezTo>
                  <a:cubicBezTo>
                    <a:pt x="431" y="42"/>
                    <a:pt x="430" y="43"/>
                    <a:pt x="429" y="41"/>
                  </a:cubicBezTo>
                  <a:cubicBezTo>
                    <a:pt x="454" y="36"/>
                    <a:pt x="484" y="41"/>
                    <a:pt x="509" y="34"/>
                  </a:cubicBezTo>
                  <a:cubicBezTo>
                    <a:pt x="485" y="32"/>
                    <a:pt x="461" y="32"/>
                    <a:pt x="437" y="29"/>
                  </a:cubicBezTo>
                  <a:close/>
                  <a:moveTo>
                    <a:pt x="433" y="20"/>
                  </a:moveTo>
                  <a:cubicBezTo>
                    <a:pt x="433" y="21"/>
                    <a:pt x="434" y="21"/>
                    <a:pt x="435" y="21"/>
                  </a:cubicBezTo>
                  <a:cubicBezTo>
                    <a:pt x="435" y="22"/>
                    <a:pt x="434" y="22"/>
                    <a:pt x="433" y="22"/>
                  </a:cubicBezTo>
                  <a:lnTo>
                    <a:pt x="433" y="20"/>
                  </a:ln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6916254" y="1374507"/>
              <a:ext cx="1035450" cy="753088"/>
              <a:chOff x="6916254" y="1289635"/>
              <a:chExt cx="1152144" cy="837960"/>
            </a:xfrm>
          </p:grpSpPr>
          <p:sp>
            <p:nvSpPr>
              <p:cNvPr id="4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 rot="8376342">
                <a:off x="6916254" y="1977043"/>
                <a:ext cx="1152144" cy="150552"/>
              </a:xfrm>
              <a:custGeom>
                <a:avLst/>
                <a:gdLst>
                  <a:gd name="T0" fmla="*/ 321 w 458"/>
                  <a:gd name="T1" fmla="*/ 42 h 75"/>
                  <a:gd name="T2" fmla="*/ 324 w 458"/>
                  <a:gd name="T3" fmla="*/ 32 h 75"/>
                  <a:gd name="T4" fmla="*/ 329 w 458"/>
                  <a:gd name="T5" fmla="*/ 34 h 75"/>
                  <a:gd name="T6" fmla="*/ 330 w 458"/>
                  <a:gd name="T7" fmla="*/ 31 h 75"/>
                  <a:gd name="T8" fmla="*/ 335 w 458"/>
                  <a:gd name="T9" fmla="*/ 27 h 75"/>
                  <a:gd name="T10" fmla="*/ 341 w 458"/>
                  <a:gd name="T11" fmla="*/ 30 h 75"/>
                  <a:gd name="T12" fmla="*/ 343 w 458"/>
                  <a:gd name="T13" fmla="*/ 28 h 75"/>
                  <a:gd name="T14" fmla="*/ 354 w 458"/>
                  <a:gd name="T15" fmla="*/ 27 h 75"/>
                  <a:gd name="T16" fmla="*/ 349 w 458"/>
                  <a:gd name="T17" fmla="*/ 28 h 75"/>
                  <a:gd name="T18" fmla="*/ 326 w 458"/>
                  <a:gd name="T19" fmla="*/ 22 h 75"/>
                  <a:gd name="T20" fmla="*/ 333 w 458"/>
                  <a:gd name="T21" fmla="*/ 19 h 75"/>
                  <a:gd name="T22" fmla="*/ 341 w 458"/>
                  <a:gd name="T23" fmla="*/ 20 h 75"/>
                  <a:gd name="T24" fmla="*/ 347 w 458"/>
                  <a:gd name="T25" fmla="*/ 18 h 75"/>
                  <a:gd name="T26" fmla="*/ 351 w 458"/>
                  <a:gd name="T27" fmla="*/ 20 h 75"/>
                  <a:gd name="T28" fmla="*/ 351 w 458"/>
                  <a:gd name="T29" fmla="*/ 15 h 75"/>
                  <a:gd name="T30" fmla="*/ 361 w 458"/>
                  <a:gd name="T31" fmla="*/ 16 h 75"/>
                  <a:gd name="T32" fmla="*/ 385 w 458"/>
                  <a:gd name="T33" fmla="*/ 15 h 75"/>
                  <a:gd name="T34" fmla="*/ 320 w 458"/>
                  <a:gd name="T35" fmla="*/ 7 h 75"/>
                  <a:gd name="T36" fmla="*/ 210 w 458"/>
                  <a:gd name="T37" fmla="*/ 0 h 75"/>
                  <a:gd name="T38" fmla="*/ 1 w 458"/>
                  <a:gd name="T39" fmla="*/ 28 h 75"/>
                  <a:gd name="T40" fmla="*/ 104 w 458"/>
                  <a:gd name="T41" fmla="*/ 72 h 75"/>
                  <a:gd name="T42" fmla="*/ 199 w 458"/>
                  <a:gd name="T43" fmla="*/ 71 h 75"/>
                  <a:gd name="T44" fmla="*/ 303 w 458"/>
                  <a:gd name="T45" fmla="*/ 66 h 75"/>
                  <a:gd name="T46" fmla="*/ 309 w 458"/>
                  <a:gd name="T47" fmla="*/ 64 h 75"/>
                  <a:gd name="T48" fmla="*/ 316 w 458"/>
                  <a:gd name="T49" fmla="*/ 62 h 75"/>
                  <a:gd name="T50" fmla="*/ 326 w 458"/>
                  <a:gd name="T51" fmla="*/ 59 h 75"/>
                  <a:gd name="T52" fmla="*/ 332 w 458"/>
                  <a:gd name="T53" fmla="*/ 58 h 75"/>
                  <a:gd name="T54" fmla="*/ 339 w 458"/>
                  <a:gd name="T55" fmla="*/ 59 h 75"/>
                  <a:gd name="T56" fmla="*/ 373 w 458"/>
                  <a:gd name="T57" fmla="*/ 53 h 75"/>
                  <a:gd name="T58" fmla="*/ 403 w 458"/>
                  <a:gd name="T59" fmla="*/ 51 h 75"/>
                  <a:gd name="T60" fmla="*/ 458 w 458"/>
                  <a:gd name="T61" fmla="*/ 46 h 75"/>
                  <a:gd name="T62" fmla="*/ 215 w 458"/>
                  <a:gd name="T63" fmla="*/ 18 h 75"/>
                  <a:gd name="T64" fmla="*/ 216 w 458"/>
                  <a:gd name="T65" fmla="*/ 16 h 75"/>
                  <a:gd name="T66" fmla="*/ 262 w 458"/>
                  <a:gd name="T67" fmla="*/ 19 h 75"/>
                  <a:gd name="T68" fmla="*/ 273 w 458"/>
                  <a:gd name="T69" fmla="*/ 19 h 75"/>
                  <a:gd name="T70" fmla="*/ 279 w 458"/>
                  <a:gd name="T71" fmla="*/ 20 h 75"/>
                  <a:gd name="T72" fmla="*/ 279 w 458"/>
                  <a:gd name="T73" fmla="*/ 20 h 75"/>
                  <a:gd name="T74" fmla="*/ 290 w 458"/>
                  <a:gd name="T75" fmla="*/ 19 h 75"/>
                  <a:gd name="T76" fmla="*/ 290 w 458"/>
                  <a:gd name="T77" fmla="*/ 21 h 75"/>
                  <a:gd name="T78" fmla="*/ 294 w 458"/>
                  <a:gd name="T79" fmla="*/ 38 h 75"/>
                  <a:gd name="T80" fmla="*/ 296 w 458"/>
                  <a:gd name="T81" fmla="*/ 39 h 75"/>
                  <a:gd name="T82" fmla="*/ 302 w 458"/>
                  <a:gd name="T83" fmla="*/ 22 h 75"/>
                  <a:gd name="T84" fmla="*/ 325 w 458"/>
                  <a:gd name="T85" fmla="*/ 22 h 75"/>
                  <a:gd name="T86" fmla="*/ 325 w 458"/>
                  <a:gd name="T87" fmla="*/ 22 h 75"/>
                  <a:gd name="T88" fmla="*/ 309 w 458"/>
                  <a:gd name="T89" fmla="*/ 21 h 75"/>
                  <a:gd name="T90" fmla="*/ 319 w 458"/>
                  <a:gd name="T91" fmla="*/ 39 h 75"/>
                  <a:gd name="T92" fmla="*/ 315 w 458"/>
                  <a:gd name="T93" fmla="*/ 35 h 75"/>
                  <a:gd name="T94" fmla="*/ 319 w 458"/>
                  <a:gd name="T95" fmla="*/ 39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58" h="75">
                    <a:moveTo>
                      <a:pt x="331" y="40"/>
                    </a:moveTo>
                    <a:cubicBezTo>
                      <a:pt x="328" y="43"/>
                      <a:pt x="324" y="34"/>
                      <a:pt x="321" y="42"/>
                    </a:cubicBezTo>
                    <a:cubicBezTo>
                      <a:pt x="320" y="39"/>
                      <a:pt x="320" y="39"/>
                      <a:pt x="320" y="39"/>
                    </a:cubicBezTo>
                    <a:cubicBezTo>
                      <a:pt x="321" y="37"/>
                      <a:pt x="322" y="32"/>
                      <a:pt x="324" y="32"/>
                    </a:cubicBezTo>
                    <a:cubicBezTo>
                      <a:pt x="325" y="37"/>
                      <a:pt x="325" y="37"/>
                      <a:pt x="325" y="37"/>
                    </a:cubicBezTo>
                    <a:cubicBezTo>
                      <a:pt x="329" y="34"/>
                      <a:pt x="329" y="34"/>
                      <a:pt x="329" y="34"/>
                    </a:cubicBezTo>
                    <a:cubicBezTo>
                      <a:pt x="328" y="33"/>
                      <a:pt x="328" y="33"/>
                      <a:pt x="328" y="33"/>
                    </a:cubicBezTo>
                    <a:cubicBezTo>
                      <a:pt x="330" y="31"/>
                      <a:pt x="330" y="31"/>
                      <a:pt x="330" y="31"/>
                    </a:cubicBezTo>
                    <a:cubicBezTo>
                      <a:pt x="331" y="34"/>
                      <a:pt x="331" y="34"/>
                      <a:pt x="331" y="34"/>
                    </a:cubicBezTo>
                    <a:cubicBezTo>
                      <a:pt x="333" y="33"/>
                      <a:pt x="333" y="29"/>
                      <a:pt x="335" y="27"/>
                    </a:cubicBezTo>
                    <a:cubicBezTo>
                      <a:pt x="336" y="29"/>
                      <a:pt x="334" y="32"/>
                      <a:pt x="335" y="34"/>
                    </a:cubicBezTo>
                    <a:cubicBezTo>
                      <a:pt x="336" y="28"/>
                      <a:pt x="339" y="33"/>
                      <a:pt x="341" y="30"/>
                    </a:cubicBezTo>
                    <a:cubicBezTo>
                      <a:pt x="342" y="30"/>
                      <a:pt x="342" y="31"/>
                      <a:pt x="342" y="32"/>
                    </a:cubicBezTo>
                    <a:cubicBezTo>
                      <a:pt x="342" y="30"/>
                      <a:pt x="342" y="28"/>
                      <a:pt x="343" y="28"/>
                    </a:cubicBezTo>
                    <a:cubicBezTo>
                      <a:pt x="346" y="37"/>
                      <a:pt x="350" y="25"/>
                      <a:pt x="354" y="31"/>
                    </a:cubicBezTo>
                    <a:cubicBezTo>
                      <a:pt x="355" y="29"/>
                      <a:pt x="355" y="28"/>
                      <a:pt x="354" y="27"/>
                    </a:cubicBezTo>
                    <a:cubicBezTo>
                      <a:pt x="356" y="25"/>
                      <a:pt x="356" y="25"/>
                      <a:pt x="356" y="25"/>
                    </a:cubicBezTo>
                    <a:cubicBezTo>
                      <a:pt x="353" y="26"/>
                      <a:pt x="350" y="22"/>
                      <a:pt x="349" y="28"/>
                    </a:cubicBezTo>
                    <a:cubicBezTo>
                      <a:pt x="347" y="27"/>
                      <a:pt x="347" y="21"/>
                      <a:pt x="345" y="25"/>
                    </a:cubicBezTo>
                    <a:cubicBezTo>
                      <a:pt x="338" y="25"/>
                      <a:pt x="333" y="23"/>
                      <a:pt x="326" y="22"/>
                    </a:cubicBezTo>
                    <a:cubicBezTo>
                      <a:pt x="326" y="21"/>
                      <a:pt x="326" y="21"/>
                      <a:pt x="326" y="21"/>
                    </a:cubicBezTo>
                    <a:cubicBezTo>
                      <a:pt x="328" y="19"/>
                      <a:pt x="331" y="18"/>
                      <a:pt x="333" y="19"/>
                    </a:cubicBezTo>
                    <a:cubicBezTo>
                      <a:pt x="334" y="12"/>
                      <a:pt x="339" y="14"/>
                      <a:pt x="341" y="15"/>
                    </a:cubicBezTo>
                    <a:cubicBezTo>
                      <a:pt x="341" y="20"/>
                      <a:pt x="341" y="20"/>
                      <a:pt x="341" y="20"/>
                    </a:cubicBezTo>
                    <a:cubicBezTo>
                      <a:pt x="343" y="20"/>
                      <a:pt x="345" y="19"/>
                      <a:pt x="345" y="15"/>
                    </a:cubicBezTo>
                    <a:cubicBezTo>
                      <a:pt x="347" y="18"/>
                      <a:pt x="347" y="18"/>
                      <a:pt x="347" y="18"/>
                    </a:cubicBezTo>
                    <a:cubicBezTo>
                      <a:pt x="347" y="17"/>
                      <a:pt x="346" y="14"/>
                      <a:pt x="348" y="14"/>
                    </a:cubicBezTo>
                    <a:cubicBezTo>
                      <a:pt x="351" y="20"/>
                      <a:pt x="351" y="20"/>
                      <a:pt x="351" y="20"/>
                    </a:cubicBezTo>
                    <a:cubicBezTo>
                      <a:pt x="351" y="19"/>
                      <a:pt x="351" y="19"/>
                      <a:pt x="351" y="19"/>
                    </a:cubicBezTo>
                    <a:cubicBezTo>
                      <a:pt x="351" y="18"/>
                      <a:pt x="351" y="17"/>
                      <a:pt x="351" y="15"/>
                    </a:cubicBezTo>
                    <a:cubicBezTo>
                      <a:pt x="354" y="13"/>
                      <a:pt x="358" y="12"/>
                      <a:pt x="362" y="15"/>
                    </a:cubicBezTo>
                    <a:cubicBezTo>
                      <a:pt x="361" y="16"/>
                      <a:pt x="361" y="16"/>
                      <a:pt x="361" y="16"/>
                    </a:cubicBezTo>
                    <a:cubicBezTo>
                      <a:pt x="364" y="13"/>
                      <a:pt x="364" y="13"/>
                      <a:pt x="364" y="13"/>
                    </a:cubicBezTo>
                    <a:cubicBezTo>
                      <a:pt x="370" y="20"/>
                      <a:pt x="378" y="10"/>
                      <a:pt x="385" y="15"/>
                    </a:cubicBezTo>
                    <a:cubicBezTo>
                      <a:pt x="387" y="10"/>
                      <a:pt x="394" y="15"/>
                      <a:pt x="397" y="13"/>
                    </a:cubicBezTo>
                    <a:cubicBezTo>
                      <a:pt x="372" y="11"/>
                      <a:pt x="346" y="9"/>
                      <a:pt x="320" y="7"/>
                    </a:cubicBezTo>
                    <a:cubicBezTo>
                      <a:pt x="221" y="1"/>
                      <a:pt x="221" y="1"/>
                      <a:pt x="221" y="1"/>
                    </a:cubicBezTo>
                    <a:cubicBezTo>
                      <a:pt x="210" y="0"/>
                      <a:pt x="210" y="0"/>
                      <a:pt x="210" y="0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48" y="10"/>
                      <a:pt x="22" y="4"/>
                      <a:pt x="1" y="28"/>
                    </a:cubicBezTo>
                    <a:cubicBezTo>
                      <a:pt x="0" y="43"/>
                      <a:pt x="10" y="50"/>
                      <a:pt x="16" y="59"/>
                    </a:cubicBezTo>
                    <a:cubicBezTo>
                      <a:pt x="43" y="73"/>
                      <a:pt x="75" y="73"/>
                      <a:pt x="104" y="72"/>
                    </a:cubicBezTo>
                    <a:cubicBezTo>
                      <a:pt x="111" y="75"/>
                      <a:pt x="118" y="71"/>
                      <a:pt x="125" y="71"/>
                    </a:cubicBezTo>
                    <a:cubicBezTo>
                      <a:pt x="149" y="73"/>
                      <a:pt x="176" y="67"/>
                      <a:pt x="199" y="71"/>
                    </a:cubicBezTo>
                    <a:cubicBezTo>
                      <a:pt x="221" y="71"/>
                      <a:pt x="247" y="66"/>
                      <a:pt x="270" y="69"/>
                    </a:cubicBezTo>
                    <a:cubicBezTo>
                      <a:pt x="281" y="68"/>
                      <a:pt x="292" y="66"/>
                      <a:pt x="303" y="66"/>
                    </a:cubicBezTo>
                    <a:cubicBezTo>
                      <a:pt x="303" y="64"/>
                      <a:pt x="306" y="63"/>
                      <a:pt x="307" y="67"/>
                    </a:cubicBezTo>
                    <a:cubicBezTo>
                      <a:pt x="309" y="64"/>
                      <a:pt x="309" y="64"/>
                      <a:pt x="309" y="64"/>
                    </a:cubicBezTo>
                    <a:cubicBezTo>
                      <a:pt x="309" y="65"/>
                      <a:pt x="310" y="65"/>
                      <a:pt x="310" y="66"/>
                    </a:cubicBezTo>
                    <a:cubicBezTo>
                      <a:pt x="316" y="62"/>
                      <a:pt x="316" y="62"/>
                      <a:pt x="316" y="62"/>
                    </a:cubicBezTo>
                    <a:cubicBezTo>
                      <a:pt x="319" y="61"/>
                      <a:pt x="321" y="61"/>
                      <a:pt x="323" y="63"/>
                    </a:cubicBezTo>
                    <a:cubicBezTo>
                      <a:pt x="326" y="59"/>
                      <a:pt x="326" y="59"/>
                      <a:pt x="326" y="59"/>
                    </a:cubicBezTo>
                    <a:cubicBezTo>
                      <a:pt x="326" y="60"/>
                      <a:pt x="326" y="61"/>
                      <a:pt x="326" y="61"/>
                    </a:cubicBezTo>
                    <a:cubicBezTo>
                      <a:pt x="329" y="63"/>
                      <a:pt x="330" y="61"/>
                      <a:pt x="332" y="58"/>
                    </a:cubicBezTo>
                    <a:cubicBezTo>
                      <a:pt x="335" y="61"/>
                      <a:pt x="335" y="61"/>
                      <a:pt x="335" y="61"/>
                    </a:cubicBezTo>
                    <a:cubicBezTo>
                      <a:pt x="335" y="56"/>
                      <a:pt x="337" y="63"/>
                      <a:pt x="339" y="59"/>
                    </a:cubicBezTo>
                    <a:cubicBezTo>
                      <a:pt x="338" y="58"/>
                      <a:pt x="338" y="58"/>
                      <a:pt x="338" y="58"/>
                    </a:cubicBezTo>
                    <a:cubicBezTo>
                      <a:pt x="350" y="53"/>
                      <a:pt x="360" y="53"/>
                      <a:pt x="373" y="53"/>
                    </a:cubicBezTo>
                    <a:cubicBezTo>
                      <a:pt x="378" y="49"/>
                      <a:pt x="379" y="56"/>
                      <a:pt x="384" y="51"/>
                    </a:cubicBezTo>
                    <a:cubicBezTo>
                      <a:pt x="390" y="52"/>
                      <a:pt x="398" y="53"/>
                      <a:pt x="403" y="51"/>
                    </a:cubicBezTo>
                    <a:cubicBezTo>
                      <a:pt x="406" y="44"/>
                      <a:pt x="409" y="54"/>
                      <a:pt x="412" y="48"/>
                    </a:cubicBezTo>
                    <a:cubicBezTo>
                      <a:pt x="426" y="49"/>
                      <a:pt x="442" y="45"/>
                      <a:pt x="458" y="46"/>
                    </a:cubicBezTo>
                    <a:cubicBezTo>
                      <a:pt x="415" y="38"/>
                      <a:pt x="369" y="42"/>
                      <a:pt x="331" y="40"/>
                    </a:cubicBezTo>
                    <a:close/>
                    <a:moveTo>
                      <a:pt x="215" y="18"/>
                    </a:moveTo>
                    <a:cubicBezTo>
                      <a:pt x="215" y="15"/>
                      <a:pt x="215" y="15"/>
                      <a:pt x="215" y="15"/>
                    </a:cubicBezTo>
                    <a:cubicBezTo>
                      <a:pt x="215" y="16"/>
                      <a:pt x="216" y="16"/>
                      <a:pt x="216" y="16"/>
                    </a:cubicBezTo>
                    <a:lnTo>
                      <a:pt x="215" y="18"/>
                    </a:lnTo>
                    <a:close/>
                    <a:moveTo>
                      <a:pt x="262" y="19"/>
                    </a:moveTo>
                    <a:cubicBezTo>
                      <a:pt x="264" y="18"/>
                      <a:pt x="268" y="19"/>
                      <a:pt x="269" y="16"/>
                    </a:cubicBezTo>
                    <a:cubicBezTo>
                      <a:pt x="270" y="19"/>
                      <a:pt x="272" y="19"/>
                      <a:pt x="273" y="19"/>
                    </a:cubicBezTo>
                    <a:cubicBezTo>
                      <a:pt x="269" y="19"/>
                      <a:pt x="265" y="21"/>
                      <a:pt x="262" y="19"/>
                    </a:cubicBezTo>
                    <a:close/>
                    <a:moveTo>
                      <a:pt x="279" y="20"/>
                    </a:moveTo>
                    <a:cubicBezTo>
                      <a:pt x="280" y="19"/>
                      <a:pt x="283" y="18"/>
                      <a:pt x="284" y="20"/>
                    </a:cubicBezTo>
                    <a:lnTo>
                      <a:pt x="279" y="20"/>
                    </a:lnTo>
                    <a:close/>
                    <a:moveTo>
                      <a:pt x="290" y="21"/>
                    </a:moveTo>
                    <a:cubicBezTo>
                      <a:pt x="290" y="19"/>
                      <a:pt x="290" y="19"/>
                      <a:pt x="290" y="19"/>
                    </a:cubicBezTo>
                    <a:cubicBezTo>
                      <a:pt x="291" y="19"/>
                      <a:pt x="293" y="18"/>
                      <a:pt x="294" y="21"/>
                    </a:cubicBezTo>
                    <a:cubicBezTo>
                      <a:pt x="293" y="22"/>
                      <a:pt x="291" y="21"/>
                      <a:pt x="290" y="21"/>
                    </a:cubicBezTo>
                    <a:close/>
                    <a:moveTo>
                      <a:pt x="296" y="39"/>
                    </a:moveTo>
                    <a:cubicBezTo>
                      <a:pt x="294" y="38"/>
                      <a:pt x="294" y="38"/>
                      <a:pt x="294" y="38"/>
                    </a:cubicBezTo>
                    <a:cubicBezTo>
                      <a:pt x="297" y="35"/>
                      <a:pt x="297" y="35"/>
                      <a:pt x="297" y="35"/>
                    </a:cubicBezTo>
                    <a:lnTo>
                      <a:pt x="296" y="39"/>
                    </a:lnTo>
                    <a:close/>
                    <a:moveTo>
                      <a:pt x="300" y="15"/>
                    </a:moveTo>
                    <a:cubicBezTo>
                      <a:pt x="300" y="16"/>
                      <a:pt x="302" y="20"/>
                      <a:pt x="302" y="22"/>
                    </a:cubicBezTo>
                    <a:cubicBezTo>
                      <a:pt x="298" y="24"/>
                      <a:pt x="301" y="17"/>
                      <a:pt x="300" y="15"/>
                    </a:cubicBezTo>
                    <a:close/>
                    <a:moveTo>
                      <a:pt x="325" y="22"/>
                    </a:moveTo>
                    <a:cubicBezTo>
                      <a:pt x="323" y="21"/>
                      <a:pt x="320" y="23"/>
                      <a:pt x="317" y="21"/>
                    </a:cubicBezTo>
                    <a:cubicBezTo>
                      <a:pt x="320" y="22"/>
                      <a:pt x="323" y="19"/>
                      <a:pt x="325" y="22"/>
                    </a:cubicBezTo>
                    <a:close/>
                    <a:moveTo>
                      <a:pt x="306" y="21"/>
                    </a:moveTo>
                    <a:cubicBezTo>
                      <a:pt x="307" y="19"/>
                      <a:pt x="309" y="19"/>
                      <a:pt x="309" y="21"/>
                    </a:cubicBezTo>
                    <a:lnTo>
                      <a:pt x="306" y="21"/>
                    </a:lnTo>
                    <a:close/>
                    <a:moveTo>
                      <a:pt x="319" y="39"/>
                    </a:moveTo>
                    <a:cubicBezTo>
                      <a:pt x="315" y="40"/>
                      <a:pt x="311" y="38"/>
                      <a:pt x="308" y="38"/>
                    </a:cubicBezTo>
                    <a:cubicBezTo>
                      <a:pt x="309" y="33"/>
                      <a:pt x="313" y="40"/>
                      <a:pt x="315" y="35"/>
                    </a:cubicBezTo>
                    <a:cubicBezTo>
                      <a:pt x="316" y="38"/>
                      <a:pt x="319" y="36"/>
                      <a:pt x="320" y="33"/>
                    </a:cubicBezTo>
                    <a:cubicBezTo>
                      <a:pt x="319" y="35"/>
                      <a:pt x="319" y="37"/>
                      <a:pt x="319" y="39"/>
                    </a:cubicBezTo>
                    <a:close/>
                  </a:path>
                </a:pathLst>
              </a:custGeom>
              <a:solidFill>
                <a:srgbClr val="223347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 rot="13106376">
                <a:off x="6916254" y="1289635"/>
                <a:ext cx="1152144" cy="150552"/>
              </a:xfrm>
              <a:custGeom>
                <a:avLst/>
                <a:gdLst>
                  <a:gd name="T0" fmla="*/ 321 w 458"/>
                  <a:gd name="T1" fmla="*/ 42 h 75"/>
                  <a:gd name="T2" fmla="*/ 324 w 458"/>
                  <a:gd name="T3" fmla="*/ 32 h 75"/>
                  <a:gd name="T4" fmla="*/ 329 w 458"/>
                  <a:gd name="T5" fmla="*/ 34 h 75"/>
                  <a:gd name="T6" fmla="*/ 330 w 458"/>
                  <a:gd name="T7" fmla="*/ 31 h 75"/>
                  <a:gd name="T8" fmla="*/ 335 w 458"/>
                  <a:gd name="T9" fmla="*/ 27 h 75"/>
                  <a:gd name="T10" fmla="*/ 341 w 458"/>
                  <a:gd name="T11" fmla="*/ 30 h 75"/>
                  <a:gd name="T12" fmla="*/ 343 w 458"/>
                  <a:gd name="T13" fmla="*/ 28 h 75"/>
                  <a:gd name="T14" fmla="*/ 354 w 458"/>
                  <a:gd name="T15" fmla="*/ 27 h 75"/>
                  <a:gd name="T16" fmla="*/ 349 w 458"/>
                  <a:gd name="T17" fmla="*/ 28 h 75"/>
                  <a:gd name="T18" fmla="*/ 326 w 458"/>
                  <a:gd name="T19" fmla="*/ 22 h 75"/>
                  <a:gd name="T20" fmla="*/ 333 w 458"/>
                  <a:gd name="T21" fmla="*/ 19 h 75"/>
                  <a:gd name="T22" fmla="*/ 341 w 458"/>
                  <a:gd name="T23" fmla="*/ 20 h 75"/>
                  <a:gd name="T24" fmla="*/ 347 w 458"/>
                  <a:gd name="T25" fmla="*/ 18 h 75"/>
                  <a:gd name="T26" fmla="*/ 351 w 458"/>
                  <a:gd name="T27" fmla="*/ 20 h 75"/>
                  <a:gd name="T28" fmla="*/ 351 w 458"/>
                  <a:gd name="T29" fmla="*/ 15 h 75"/>
                  <a:gd name="T30" fmla="*/ 361 w 458"/>
                  <a:gd name="T31" fmla="*/ 16 h 75"/>
                  <a:gd name="T32" fmla="*/ 385 w 458"/>
                  <a:gd name="T33" fmla="*/ 15 h 75"/>
                  <a:gd name="T34" fmla="*/ 320 w 458"/>
                  <a:gd name="T35" fmla="*/ 7 h 75"/>
                  <a:gd name="T36" fmla="*/ 210 w 458"/>
                  <a:gd name="T37" fmla="*/ 0 h 75"/>
                  <a:gd name="T38" fmla="*/ 1 w 458"/>
                  <a:gd name="T39" fmla="*/ 28 h 75"/>
                  <a:gd name="T40" fmla="*/ 104 w 458"/>
                  <a:gd name="T41" fmla="*/ 72 h 75"/>
                  <a:gd name="T42" fmla="*/ 199 w 458"/>
                  <a:gd name="T43" fmla="*/ 71 h 75"/>
                  <a:gd name="T44" fmla="*/ 303 w 458"/>
                  <a:gd name="T45" fmla="*/ 66 h 75"/>
                  <a:gd name="T46" fmla="*/ 309 w 458"/>
                  <a:gd name="T47" fmla="*/ 64 h 75"/>
                  <a:gd name="T48" fmla="*/ 316 w 458"/>
                  <a:gd name="T49" fmla="*/ 62 h 75"/>
                  <a:gd name="T50" fmla="*/ 326 w 458"/>
                  <a:gd name="T51" fmla="*/ 59 h 75"/>
                  <a:gd name="T52" fmla="*/ 332 w 458"/>
                  <a:gd name="T53" fmla="*/ 58 h 75"/>
                  <a:gd name="T54" fmla="*/ 339 w 458"/>
                  <a:gd name="T55" fmla="*/ 59 h 75"/>
                  <a:gd name="T56" fmla="*/ 373 w 458"/>
                  <a:gd name="T57" fmla="*/ 53 h 75"/>
                  <a:gd name="T58" fmla="*/ 403 w 458"/>
                  <a:gd name="T59" fmla="*/ 51 h 75"/>
                  <a:gd name="T60" fmla="*/ 458 w 458"/>
                  <a:gd name="T61" fmla="*/ 46 h 75"/>
                  <a:gd name="T62" fmla="*/ 215 w 458"/>
                  <a:gd name="T63" fmla="*/ 18 h 75"/>
                  <a:gd name="T64" fmla="*/ 216 w 458"/>
                  <a:gd name="T65" fmla="*/ 16 h 75"/>
                  <a:gd name="T66" fmla="*/ 262 w 458"/>
                  <a:gd name="T67" fmla="*/ 19 h 75"/>
                  <a:gd name="T68" fmla="*/ 273 w 458"/>
                  <a:gd name="T69" fmla="*/ 19 h 75"/>
                  <a:gd name="T70" fmla="*/ 279 w 458"/>
                  <a:gd name="T71" fmla="*/ 20 h 75"/>
                  <a:gd name="T72" fmla="*/ 279 w 458"/>
                  <a:gd name="T73" fmla="*/ 20 h 75"/>
                  <a:gd name="T74" fmla="*/ 290 w 458"/>
                  <a:gd name="T75" fmla="*/ 19 h 75"/>
                  <a:gd name="T76" fmla="*/ 290 w 458"/>
                  <a:gd name="T77" fmla="*/ 21 h 75"/>
                  <a:gd name="T78" fmla="*/ 294 w 458"/>
                  <a:gd name="T79" fmla="*/ 38 h 75"/>
                  <a:gd name="T80" fmla="*/ 296 w 458"/>
                  <a:gd name="T81" fmla="*/ 39 h 75"/>
                  <a:gd name="T82" fmla="*/ 302 w 458"/>
                  <a:gd name="T83" fmla="*/ 22 h 75"/>
                  <a:gd name="T84" fmla="*/ 325 w 458"/>
                  <a:gd name="T85" fmla="*/ 22 h 75"/>
                  <a:gd name="T86" fmla="*/ 325 w 458"/>
                  <a:gd name="T87" fmla="*/ 22 h 75"/>
                  <a:gd name="T88" fmla="*/ 309 w 458"/>
                  <a:gd name="T89" fmla="*/ 21 h 75"/>
                  <a:gd name="T90" fmla="*/ 319 w 458"/>
                  <a:gd name="T91" fmla="*/ 39 h 75"/>
                  <a:gd name="T92" fmla="*/ 315 w 458"/>
                  <a:gd name="T93" fmla="*/ 35 h 75"/>
                  <a:gd name="T94" fmla="*/ 319 w 458"/>
                  <a:gd name="T95" fmla="*/ 39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58" h="75">
                    <a:moveTo>
                      <a:pt x="331" y="40"/>
                    </a:moveTo>
                    <a:cubicBezTo>
                      <a:pt x="328" y="43"/>
                      <a:pt x="324" y="34"/>
                      <a:pt x="321" y="42"/>
                    </a:cubicBezTo>
                    <a:cubicBezTo>
                      <a:pt x="320" y="39"/>
                      <a:pt x="320" y="39"/>
                      <a:pt x="320" y="39"/>
                    </a:cubicBezTo>
                    <a:cubicBezTo>
                      <a:pt x="321" y="37"/>
                      <a:pt x="322" y="32"/>
                      <a:pt x="324" y="32"/>
                    </a:cubicBezTo>
                    <a:cubicBezTo>
                      <a:pt x="325" y="37"/>
                      <a:pt x="325" y="37"/>
                      <a:pt x="325" y="37"/>
                    </a:cubicBezTo>
                    <a:cubicBezTo>
                      <a:pt x="329" y="34"/>
                      <a:pt x="329" y="34"/>
                      <a:pt x="329" y="34"/>
                    </a:cubicBezTo>
                    <a:cubicBezTo>
                      <a:pt x="328" y="33"/>
                      <a:pt x="328" y="33"/>
                      <a:pt x="328" y="33"/>
                    </a:cubicBezTo>
                    <a:cubicBezTo>
                      <a:pt x="330" y="31"/>
                      <a:pt x="330" y="31"/>
                      <a:pt x="330" y="31"/>
                    </a:cubicBezTo>
                    <a:cubicBezTo>
                      <a:pt x="331" y="34"/>
                      <a:pt x="331" y="34"/>
                      <a:pt x="331" y="34"/>
                    </a:cubicBezTo>
                    <a:cubicBezTo>
                      <a:pt x="333" y="33"/>
                      <a:pt x="333" y="29"/>
                      <a:pt x="335" y="27"/>
                    </a:cubicBezTo>
                    <a:cubicBezTo>
                      <a:pt x="336" y="29"/>
                      <a:pt x="334" y="32"/>
                      <a:pt x="335" y="34"/>
                    </a:cubicBezTo>
                    <a:cubicBezTo>
                      <a:pt x="336" y="28"/>
                      <a:pt x="339" y="33"/>
                      <a:pt x="341" y="30"/>
                    </a:cubicBezTo>
                    <a:cubicBezTo>
                      <a:pt x="342" y="30"/>
                      <a:pt x="342" y="31"/>
                      <a:pt x="342" y="32"/>
                    </a:cubicBezTo>
                    <a:cubicBezTo>
                      <a:pt x="342" y="30"/>
                      <a:pt x="342" y="28"/>
                      <a:pt x="343" y="28"/>
                    </a:cubicBezTo>
                    <a:cubicBezTo>
                      <a:pt x="346" y="37"/>
                      <a:pt x="350" y="25"/>
                      <a:pt x="354" y="31"/>
                    </a:cubicBezTo>
                    <a:cubicBezTo>
                      <a:pt x="355" y="29"/>
                      <a:pt x="355" y="28"/>
                      <a:pt x="354" y="27"/>
                    </a:cubicBezTo>
                    <a:cubicBezTo>
                      <a:pt x="356" y="25"/>
                      <a:pt x="356" y="25"/>
                      <a:pt x="356" y="25"/>
                    </a:cubicBezTo>
                    <a:cubicBezTo>
                      <a:pt x="353" y="26"/>
                      <a:pt x="350" y="22"/>
                      <a:pt x="349" y="28"/>
                    </a:cubicBezTo>
                    <a:cubicBezTo>
                      <a:pt x="347" y="27"/>
                      <a:pt x="347" y="21"/>
                      <a:pt x="345" y="25"/>
                    </a:cubicBezTo>
                    <a:cubicBezTo>
                      <a:pt x="338" y="25"/>
                      <a:pt x="333" y="23"/>
                      <a:pt x="326" y="22"/>
                    </a:cubicBezTo>
                    <a:cubicBezTo>
                      <a:pt x="326" y="21"/>
                      <a:pt x="326" y="21"/>
                      <a:pt x="326" y="21"/>
                    </a:cubicBezTo>
                    <a:cubicBezTo>
                      <a:pt x="328" y="19"/>
                      <a:pt x="331" y="18"/>
                      <a:pt x="333" y="19"/>
                    </a:cubicBezTo>
                    <a:cubicBezTo>
                      <a:pt x="334" y="12"/>
                      <a:pt x="339" y="14"/>
                      <a:pt x="341" y="15"/>
                    </a:cubicBezTo>
                    <a:cubicBezTo>
                      <a:pt x="341" y="20"/>
                      <a:pt x="341" y="20"/>
                      <a:pt x="341" y="20"/>
                    </a:cubicBezTo>
                    <a:cubicBezTo>
                      <a:pt x="343" y="20"/>
                      <a:pt x="345" y="19"/>
                      <a:pt x="345" y="15"/>
                    </a:cubicBezTo>
                    <a:cubicBezTo>
                      <a:pt x="347" y="18"/>
                      <a:pt x="347" y="18"/>
                      <a:pt x="347" y="18"/>
                    </a:cubicBezTo>
                    <a:cubicBezTo>
                      <a:pt x="347" y="17"/>
                      <a:pt x="346" y="14"/>
                      <a:pt x="348" y="14"/>
                    </a:cubicBezTo>
                    <a:cubicBezTo>
                      <a:pt x="351" y="20"/>
                      <a:pt x="351" y="20"/>
                      <a:pt x="351" y="20"/>
                    </a:cubicBezTo>
                    <a:cubicBezTo>
                      <a:pt x="351" y="19"/>
                      <a:pt x="351" y="19"/>
                      <a:pt x="351" y="19"/>
                    </a:cubicBezTo>
                    <a:cubicBezTo>
                      <a:pt x="351" y="18"/>
                      <a:pt x="351" y="17"/>
                      <a:pt x="351" y="15"/>
                    </a:cubicBezTo>
                    <a:cubicBezTo>
                      <a:pt x="354" y="13"/>
                      <a:pt x="358" y="12"/>
                      <a:pt x="362" y="15"/>
                    </a:cubicBezTo>
                    <a:cubicBezTo>
                      <a:pt x="361" y="16"/>
                      <a:pt x="361" y="16"/>
                      <a:pt x="361" y="16"/>
                    </a:cubicBezTo>
                    <a:cubicBezTo>
                      <a:pt x="364" y="13"/>
                      <a:pt x="364" y="13"/>
                      <a:pt x="364" y="13"/>
                    </a:cubicBezTo>
                    <a:cubicBezTo>
                      <a:pt x="370" y="20"/>
                      <a:pt x="378" y="10"/>
                      <a:pt x="385" y="15"/>
                    </a:cubicBezTo>
                    <a:cubicBezTo>
                      <a:pt x="387" y="10"/>
                      <a:pt x="394" y="15"/>
                      <a:pt x="397" y="13"/>
                    </a:cubicBezTo>
                    <a:cubicBezTo>
                      <a:pt x="372" y="11"/>
                      <a:pt x="346" y="9"/>
                      <a:pt x="320" y="7"/>
                    </a:cubicBezTo>
                    <a:cubicBezTo>
                      <a:pt x="221" y="1"/>
                      <a:pt x="221" y="1"/>
                      <a:pt x="221" y="1"/>
                    </a:cubicBezTo>
                    <a:cubicBezTo>
                      <a:pt x="210" y="0"/>
                      <a:pt x="210" y="0"/>
                      <a:pt x="210" y="0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48" y="10"/>
                      <a:pt x="22" y="4"/>
                      <a:pt x="1" y="28"/>
                    </a:cubicBezTo>
                    <a:cubicBezTo>
                      <a:pt x="0" y="43"/>
                      <a:pt x="10" y="50"/>
                      <a:pt x="16" y="59"/>
                    </a:cubicBezTo>
                    <a:cubicBezTo>
                      <a:pt x="43" y="73"/>
                      <a:pt x="75" y="73"/>
                      <a:pt x="104" y="72"/>
                    </a:cubicBezTo>
                    <a:cubicBezTo>
                      <a:pt x="111" y="75"/>
                      <a:pt x="118" y="71"/>
                      <a:pt x="125" y="71"/>
                    </a:cubicBezTo>
                    <a:cubicBezTo>
                      <a:pt x="149" y="73"/>
                      <a:pt x="176" y="67"/>
                      <a:pt x="199" y="71"/>
                    </a:cubicBezTo>
                    <a:cubicBezTo>
                      <a:pt x="221" y="71"/>
                      <a:pt x="247" y="66"/>
                      <a:pt x="270" y="69"/>
                    </a:cubicBezTo>
                    <a:cubicBezTo>
                      <a:pt x="281" y="68"/>
                      <a:pt x="292" y="66"/>
                      <a:pt x="303" y="66"/>
                    </a:cubicBezTo>
                    <a:cubicBezTo>
                      <a:pt x="303" y="64"/>
                      <a:pt x="306" y="63"/>
                      <a:pt x="307" y="67"/>
                    </a:cubicBezTo>
                    <a:cubicBezTo>
                      <a:pt x="309" y="64"/>
                      <a:pt x="309" y="64"/>
                      <a:pt x="309" y="64"/>
                    </a:cubicBezTo>
                    <a:cubicBezTo>
                      <a:pt x="309" y="65"/>
                      <a:pt x="310" y="65"/>
                      <a:pt x="310" y="66"/>
                    </a:cubicBezTo>
                    <a:cubicBezTo>
                      <a:pt x="316" y="62"/>
                      <a:pt x="316" y="62"/>
                      <a:pt x="316" y="62"/>
                    </a:cubicBezTo>
                    <a:cubicBezTo>
                      <a:pt x="319" y="61"/>
                      <a:pt x="321" y="61"/>
                      <a:pt x="323" y="63"/>
                    </a:cubicBezTo>
                    <a:cubicBezTo>
                      <a:pt x="326" y="59"/>
                      <a:pt x="326" y="59"/>
                      <a:pt x="326" y="59"/>
                    </a:cubicBezTo>
                    <a:cubicBezTo>
                      <a:pt x="326" y="60"/>
                      <a:pt x="326" y="61"/>
                      <a:pt x="326" y="61"/>
                    </a:cubicBezTo>
                    <a:cubicBezTo>
                      <a:pt x="329" y="63"/>
                      <a:pt x="330" y="61"/>
                      <a:pt x="332" y="58"/>
                    </a:cubicBezTo>
                    <a:cubicBezTo>
                      <a:pt x="335" y="61"/>
                      <a:pt x="335" y="61"/>
                      <a:pt x="335" y="61"/>
                    </a:cubicBezTo>
                    <a:cubicBezTo>
                      <a:pt x="335" y="56"/>
                      <a:pt x="337" y="63"/>
                      <a:pt x="339" y="59"/>
                    </a:cubicBezTo>
                    <a:cubicBezTo>
                      <a:pt x="338" y="58"/>
                      <a:pt x="338" y="58"/>
                      <a:pt x="338" y="58"/>
                    </a:cubicBezTo>
                    <a:cubicBezTo>
                      <a:pt x="350" y="53"/>
                      <a:pt x="360" y="53"/>
                      <a:pt x="373" y="53"/>
                    </a:cubicBezTo>
                    <a:cubicBezTo>
                      <a:pt x="378" y="49"/>
                      <a:pt x="379" y="56"/>
                      <a:pt x="384" y="51"/>
                    </a:cubicBezTo>
                    <a:cubicBezTo>
                      <a:pt x="390" y="52"/>
                      <a:pt x="398" y="53"/>
                      <a:pt x="403" y="51"/>
                    </a:cubicBezTo>
                    <a:cubicBezTo>
                      <a:pt x="406" y="44"/>
                      <a:pt x="409" y="54"/>
                      <a:pt x="412" y="48"/>
                    </a:cubicBezTo>
                    <a:cubicBezTo>
                      <a:pt x="426" y="49"/>
                      <a:pt x="442" y="45"/>
                      <a:pt x="458" y="46"/>
                    </a:cubicBezTo>
                    <a:cubicBezTo>
                      <a:pt x="415" y="38"/>
                      <a:pt x="369" y="42"/>
                      <a:pt x="331" y="40"/>
                    </a:cubicBezTo>
                    <a:close/>
                    <a:moveTo>
                      <a:pt x="215" y="18"/>
                    </a:moveTo>
                    <a:cubicBezTo>
                      <a:pt x="215" y="15"/>
                      <a:pt x="215" y="15"/>
                      <a:pt x="215" y="15"/>
                    </a:cubicBezTo>
                    <a:cubicBezTo>
                      <a:pt x="215" y="16"/>
                      <a:pt x="216" y="16"/>
                      <a:pt x="216" y="16"/>
                    </a:cubicBezTo>
                    <a:lnTo>
                      <a:pt x="215" y="18"/>
                    </a:lnTo>
                    <a:close/>
                    <a:moveTo>
                      <a:pt x="262" y="19"/>
                    </a:moveTo>
                    <a:cubicBezTo>
                      <a:pt x="264" y="18"/>
                      <a:pt x="268" y="19"/>
                      <a:pt x="269" y="16"/>
                    </a:cubicBezTo>
                    <a:cubicBezTo>
                      <a:pt x="270" y="19"/>
                      <a:pt x="272" y="19"/>
                      <a:pt x="273" y="19"/>
                    </a:cubicBezTo>
                    <a:cubicBezTo>
                      <a:pt x="269" y="19"/>
                      <a:pt x="265" y="21"/>
                      <a:pt x="262" y="19"/>
                    </a:cubicBezTo>
                    <a:close/>
                    <a:moveTo>
                      <a:pt x="279" y="20"/>
                    </a:moveTo>
                    <a:cubicBezTo>
                      <a:pt x="280" y="19"/>
                      <a:pt x="283" y="18"/>
                      <a:pt x="284" y="20"/>
                    </a:cubicBezTo>
                    <a:lnTo>
                      <a:pt x="279" y="20"/>
                    </a:lnTo>
                    <a:close/>
                    <a:moveTo>
                      <a:pt x="290" y="21"/>
                    </a:moveTo>
                    <a:cubicBezTo>
                      <a:pt x="290" y="19"/>
                      <a:pt x="290" y="19"/>
                      <a:pt x="290" y="19"/>
                    </a:cubicBezTo>
                    <a:cubicBezTo>
                      <a:pt x="291" y="19"/>
                      <a:pt x="293" y="18"/>
                      <a:pt x="294" y="21"/>
                    </a:cubicBezTo>
                    <a:cubicBezTo>
                      <a:pt x="293" y="22"/>
                      <a:pt x="291" y="21"/>
                      <a:pt x="290" y="21"/>
                    </a:cubicBezTo>
                    <a:close/>
                    <a:moveTo>
                      <a:pt x="296" y="39"/>
                    </a:moveTo>
                    <a:cubicBezTo>
                      <a:pt x="294" y="38"/>
                      <a:pt x="294" y="38"/>
                      <a:pt x="294" y="38"/>
                    </a:cubicBezTo>
                    <a:cubicBezTo>
                      <a:pt x="297" y="35"/>
                      <a:pt x="297" y="35"/>
                      <a:pt x="297" y="35"/>
                    </a:cubicBezTo>
                    <a:lnTo>
                      <a:pt x="296" y="39"/>
                    </a:lnTo>
                    <a:close/>
                    <a:moveTo>
                      <a:pt x="300" y="15"/>
                    </a:moveTo>
                    <a:cubicBezTo>
                      <a:pt x="300" y="16"/>
                      <a:pt x="302" y="20"/>
                      <a:pt x="302" y="22"/>
                    </a:cubicBezTo>
                    <a:cubicBezTo>
                      <a:pt x="298" y="24"/>
                      <a:pt x="301" y="17"/>
                      <a:pt x="300" y="15"/>
                    </a:cubicBezTo>
                    <a:close/>
                    <a:moveTo>
                      <a:pt x="325" y="22"/>
                    </a:moveTo>
                    <a:cubicBezTo>
                      <a:pt x="323" y="21"/>
                      <a:pt x="320" y="23"/>
                      <a:pt x="317" y="21"/>
                    </a:cubicBezTo>
                    <a:cubicBezTo>
                      <a:pt x="320" y="22"/>
                      <a:pt x="323" y="19"/>
                      <a:pt x="325" y="22"/>
                    </a:cubicBezTo>
                    <a:close/>
                    <a:moveTo>
                      <a:pt x="306" y="21"/>
                    </a:moveTo>
                    <a:cubicBezTo>
                      <a:pt x="307" y="19"/>
                      <a:pt x="309" y="19"/>
                      <a:pt x="309" y="21"/>
                    </a:cubicBezTo>
                    <a:lnTo>
                      <a:pt x="306" y="21"/>
                    </a:lnTo>
                    <a:close/>
                    <a:moveTo>
                      <a:pt x="319" y="39"/>
                    </a:moveTo>
                    <a:cubicBezTo>
                      <a:pt x="315" y="40"/>
                      <a:pt x="311" y="38"/>
                      <a:pt x="308" y="38"/>
                    </a:cubicBezTo>
                    <a:cubicBezTo>
                      <a:pt x="309" y="33"/>
                      <a:pt x="313" y="40"/>
                      <a:pt x="315" y="35"/>
                    </a:cubicBezTo>
                    <a:cubicBezTo>
                      <a:pt x="316" y="38"/>
                      <a:pt x="319" y="36"/>
                      <a:pt x="320" y="33"/>
                    </a:cubicBezTo>
                    <a:cubicBezTo>
                      <a:pt x="319" y="35"/>
                      <a:pt x="319" y="37"/>
                      <a:pt x="319" y="39"/>
                    </a:cubicBezTo>
                    <a:close/>
                  </a:path>
                </a:pathLst>
              </a:custGeom>
              <a:solidFill>
                <a:srgbClr val="223347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42" name="出自【趣你的PPT】(微信:qunideppt)：最优质的PPT资源库"/>
          <p:cNvSpPr txBox="1">
            <a:spLocks/>
          </p:cNvSpPr>
          <p:nvPr/>
        </p:nvSpPr>
        <p:spPr>
          <a:xfrm>
            <a:off x="7855958" y="1545360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7941530" y="1966503"/>
            <a:ext cx="332984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</a:p>
        </p:txBody>
      </p:sp>
      <p:sp>
        <p:nvSpPr>
          <p:cNvPr id="46" name="出自【趣你的PPT】(微信:qunideppt)：最优质的PPT资源库"/>
          <p:cNvSpPr txBox="1">
            <a:spLocks/>
          </p:cNvSpPr>
          <p:nvPr/>
        </p:nvSpPr>
        <p:spPr>
          <a:xfrm>
            <a:off x="7855958" y="3285036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7941530" y="3706179"/>
            <a:ext cx="332984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</a:p>
        </p:txBody>
      </p:sp>
      <p:sp>
        <p:nvSpPr>
          <p:cNvPr id="48" name="出自【趣你的PPT】(微信:qunideppt)：最优质的PPT资源库"/>
          <p:cNvSpPr txBox="1">
            <a:spLocks/>
          </p:cNvSpPr>
          <p:nvPr/>
        </p:nvSpPr>
        <p:spPr>
          <a:xfrm>
            <a:off x="7855958" y="5149555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7941530" y="5570698"/>
            <a:ext cx="332984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</a:p>
        </p:txBody>
      </p:sp>
    </p:spTree>
    <p:extLst>
      <p:ext uri="{BB962C8B-B14F-4D97-AF65-F5344CB8AC3E}">
        <p14:creationId xmlns:p14="http://schemas.microsoft.com/office/powerpoint/2010/main" val="3413703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出自【趣你的PPT】(微信:qunideppt)：最优质的PPT资源库"/>
          <p:cNvGrpSpPr/>
          <p:nvPr/>
        </p:nvGrpSpPr>
        <p:grpSpPr>
          <a:xfrm>
            <a:off x="5361162" y="1938620"/>
            <a:ext cx="1465596" cy="1490380"/>
            <a:chOff x="5389848" y="1120231"/>
            <a:chExt cx="1465596" cy="1490380"/>
          </a:xfrm>
        </p:grpSpPr>
        <p:sp>
          <p:nvSpPr>
            <p:cNvPr id="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89848" y="1160058"/>
              <a:ext cx="1412303" cy="1450553"/>
            </a:xfrm>
            <a:custGeom>
              <a:avLst/>
              <a:gdLst>
                <a:gd name="T0" fmla="*/ 984 w 1216"/>
                <a:gd name="T1" fmla="*/ 113 h 1249"/>
                <a:gd name="T2" fmla="*/ 1112 w 1216"/>
                <a:gd name="T3" fmla="*/ 259 h 1249"/>
                <a:gd name="T4" fmla="*/ 923 w 1216"/>
                <a:gd name="T5" fmla="*/ 612 h 1249"/>
                <a:gd name="T6" fmla="*/ 98 w 1216"/>
                <a:gd name="T7" fmla="*/ 754 h 1249"/>
                <a:gd name="T8" fmla="*/ 71 w 1216"/>
                <a:gd name="T9" fmla="*/ 785 h 1249"/>
                <a:gd name="T10" fmla="*/ 99 w 1216"/>
                <a:gd name="T11" fmla="*/ 865 h 1249"/>
                <a:gd name="T12" fmla="*/ 132 w 1216"/>
                <a:gd name="T13" fmla="*/ 906 h 1249"/>
                <a:gd name="T14" fmla="*/ 1048 w 1216"/>
                <a:gd name="T15" fmla="*/ 1009 h 1249"/>
                <a:gd name="T16" fmla="*/ 597 w 1216"/>
                <a:gd name="T17" fmla="*/ 1066 h 1249"/>
                <a:gd name="T18" fmla="*/ 630 w 1216"/>
                <a:gd name="T19" fmla="*/ 1124 h 1249"/>
                <a:gd name="T20" fmla="*/ 496 w 1216"/>
                <a:gd name="T21" fmla="*/ 1245 h 1249"/>
                <a:gd name="T22" fmla="*/ 1007 w 1216"/>
                <a:gd name="T23" fmla="*/ 227 h 1249"/>
                <a:gd name="T24" fmla="*/ 742 w 1216"/>
                <a:gd name="T25" fmla="*/ 47 h 1249"/>
                <a:gd name="T26" fmla="*/ 346 w 1216"/>
                <a:gd name="T27" fmla="*/ 133 h 1249"/>
                <a:gd name="T28" fmla="*/ 188 w 1216"/>
                <a:gd name="T29" fmla="*/ 252 h 1249"/>
                <a:gd name="T30" fmla="*/ 265 w 1216"/>
                <a:gd name="T31" fmla="*/ 123 h 1249"/>
                <a:gd name="T32" fmla="*/ 118 w 1216"/>
                <a:gd name="T33" fmla="*/ 258 h 1249"/>
                <a:gd name="T34" fmla="*/ 134 w 1216"/>
                <a:gd name="T35" fmla="*/ 484 h 1249"/>
                <a:gd name="T36" fmla="*/ 278 w 1216"/>
                <a:gd name="T37" fmla="*/ 987 h 1249"/>
                <a:gd name="T38" fmla="*/ 355 w 1216"/>
                <a:gd name="T39" fmla="*/ 1049 h 1249"/>
                <a:gd name="T40" fmla="*/ 662 w 1216"/>
                <a:gd name="T41" fmla="*/ 1017 h 1249"/>
                <a:gd name="T42" fmla="*/ 593 w 1216"/>
                <a:gd name="T43" fmla="*/ 922 h 1249"/>
                <a:gd name="T44" fmla="*/ 518 w 1216"/>
                <a:gd name="T45" fmla="*/ 708 h 1249"/>
                <a:gd name="T46" fmla="*/ 601 w 1216"/>
                <a:gd name="T47" fmla="*/ 844 h 1249"/>
                <a:gd name="T48" fmla="*/ 819 w 1216"/>
                <a:gd name="T49" fmla="*/ 744 h 1249"/>
                <a:gd name="T50" fmla="*/ 977 w 1216"/>
                <a:gd name="T51" fmla="*/ 533 h 1249"/>
                <a:gd name="T52" fmla="*/ 878 w 1216"/>
                <a:gd name="T53" fmla="*/ 830 h 1249"/>
                <a:gd name="T54" fmla="*/ 860 w 1216"/>
                <a:gd name="T55" fmla="*/ 905 h 1249"/>
                <a:gd name="T56" fmla="*/ 856 w 1216"/>
                <a:gd name="T57" fmla="*/ 992 h 1249"/>
                <a:gd name="T58" fmla="*/ 886 w 1216"/>
                <a:gd name="T59" fmla="*/ 1090 h 1249"/>
                <a:gd name="T60" fmla="*/ 1199 w 1216"/>
                <a:gd name="T61" fmla="*/ 650 h 1249"/>
                <a:gd name="T62" fmla="*/ 114 w 1216"/>
                <a:gd name="T63" fmla="*/ 287 h 1249"/>
                <a:gd name="T64" fmla="*/ 151 w 1216"/>
                <a:gd name="T65" fmla="*/ 219 h 1249"/>
                <a:gd name="T66" fmla="*/ 174 w 1216"/>
                <a:gd name="T67" fmla="*/ 256 h 1249"/>
                <a:gd name="T68" fmla="*/ 250 w 1216"/>
                <a:gd name="T69" fmla="*/ 954 h 1249"/>
                <a:gd name="T70" fmla="*/ 457 w 1216"/>
                <a:gd name="T71" fmla="*/ 1075 h 1249"/>
                <a:gd name="T72" fmla="*/ 720 w 1216"/>
                <a:gd name="T73" fmla="*/ 572 h 1249"/>
                <a:gd name="T74" fmla="*/ 658 w 1216"/>
                <a:gd name="T75" fmla="*/ 494 h 1249"/>
                <a:gd name="T76" fmla="*/ 611 w 1216"/>
                <a:gd name="T77" fmla="*/ 550 h 1249"/>
                <a:gd name="T78" fmla="*/ 584 w 1216"/>
                <a:gd name="T79" fmla="*/ 162 h 1249"/>
                <a:gd name="T80" fmla="*/ 490 w 1216"/>
                <a:gd name="T81" fmla="*/ 644 h 1249"/>
                <a:gd name="T82" fmla="*/ 529 w 1216"/>
                <a:gd name="T83" fmla="*/ 437 h 1249"/>
                <a:gd name="T84" fmla="*/ 567 w 1216"/>
                <a:gd name="T85" fmla="*/ 734 h 1249"/>
                <a:gd name="T86" fmla="*/ 731 w 1216"/>
                <a:gd name="T87" fmla="*/ 681 h 1249"/>
                <a:gd name="T88" fmla="*/ 784 w 1216"/>
                <a:gd name="T89" fmla="*/ 762 h 1249"/>
                <a:gd name="T90" fmla="*/ 823 w 1216"/>
                <a:gd name="T91" fmla="*/ 609 h 1249"/>
                <a:gd name="T92" fmla="*/ 880 w 1216"/>
                <a:gd name="T93" fmla="*/ 121 h 1249"/>
                <a:gd name="T94" fmla="*/ 919 w 1216"/>
                <a:gd name="T95" fmla="*/ 205 h 1249"/>
                <a:gd name="T96" fmla="*/ 809 w 1216"/>
                <a:gd name="T97" fmla="*/ 1015 h 1249"/>
                <a:gd name="T98" fmla="*/ 1041 w 1216"/>
                <a:gd name="T99" fmla="*/ 247 h 1249"/>
                <a:gd name="T100" fmla="*/ 1024 w 1216"/>
                <a:gd name="T101" fmla="*/ 152 h 1249"/>
                <a:gd name="T102" fmla="*/ 1051 w 1216"/>
                <a:gd name="T103" fmla="*/ 248 h 1249"/>
                <a:gd name="T104" fmla="*/ 16 w 1216"/>
                <a:gd name="T105" fmla="*/ 554 h 1249"/>
                <a:gd name="T106" fmla="*/ 878 w 1216"/>
                <a:gd name="T107" fmla="*/ 660 h 1249"/>
                <a:gd name="T108" fmla="*/ 60 w 1216"/>
                <a:gd name="T109" fmla="*/ 689 h 1249"/>
                <a:gd name="T110" fmla="*/ 798 w 1216"/>
                <a:gd name="T111" fmla="*/ 805 h 1249"/>
                <a:gd name="T112" fmla="*/ 97 w 1216"/>
                <a:gd name="T113" fmla="*/ 854 h 1249"/>
                <a:gd name="T114" fmla="*/ 747 w 1216"/>
                <a:gd name="T115" fmla="*/ 809 h 1249"/>
                <a:gd name="T116" fmla="*/ 789 w 1216"/>
                <a:gd name="T117" fmla="*/ 863 h 1249"/>
                <a:gd name="T118" fmla="*/ 885 w 1216"/>
                <a:gd name="T119" fmla="*/ 906 h 1249"/>
                <a:gd name="T120" fmla="*/ 670 w 1216"/>
                <a:gd name="T121" fmla="*/ 1041 h 1249"/>
                <a:gd name="T122" fmla="*/ 932 w 1216"/>
                <a:gd name="T123" fmla="*/ 685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16" h="1249">
                  <a:moveTo>
                    <a:pt x="575" y="11"/>
                  </a:moveTo>
                  <a:cubicBezTo>
                    <a:pt x="573" y="12"/>
                    <a:pt x="569" y="12"/>
                    <a:pt x="568" y="14"/>
                  </a:cubicBezTo>
                  <a:cubicBezTo>
                    <a:pt x="571" y="14"/>
                    <a:pt x="574" y="13"/>
                    <a:pt x="575" y="11"/>
                  </a:cubicBezTo>
                  <a:close/>
                  <a:moveTo>
                    <a:pt x="487" y="32"/>
                  </a:moveTo>
                  <a:cubicBezTo>
                    <a:pt x="488" y="37"/>
                    <a:pt x="482" y="33"/>
                    <a:pt x="482" y="36"/>
                  </a:cubicBezTo>
                  <a:cubicBezTo>
                    <a:pt x="488" y="36"/>
                    <a:pt x="498" y="36"/>
                    <a:pt x="505" y="33"/>
                  </a:cubicBezTo>
                  <a:cubicBezTo>
                    <a:pt x="499" y="30"/>
                    <a:pt x="496" y="33"/>
                    <a:pt x="487" y="32"/>
                  </a:cubicBezTo>
                  <a:close/>
                  <a:moveTo>
                    <a:pt x="440" y="34"/>
                  </a:moveTo>
                  <a:cubicBezTo>
                    <a:pt x="442" y="34"/>
                    <a:pt x="444" y="33"/>
                    <a:pt x="445" y="32"/>
                  </a:cubicBezTo>
                  <a:cubicBezTo>
                    <a:pt x="443" y="31"/>
                    <a:pt x="441" y="32"/>
                    <a:pt x="440" y="34"/>
                  </a:cubicBezTo>
                  <a:close/>
                  <a:moveTo>
                    <a:pt x="452" y="43"/>
                  </a:moveTo>
                  <a:cubicBezTo>
                    <a:pt x="464" y="43"/>
                    <a:pt x="469" y="39"/>
                    <a:pt x="478" y="36"/>
                  </a:cubicBezTo>
                  <a:cubicBezTo>
                    <a:pt x="469" y="39"/>
                    <a:pt x="457" y="37"/>
                    <a:pt x="452" y="43"/>
                  </a:cubicBezTo>
                  <a:close/>
                  <a:moveTo>
                    <a:pt x="361" y="42"/>
                  </a:moveTo>
                  <a:cubicBezTo>
                    <a:pt x="362" y="43"/>
                    <a:pt x="365" y="42"/>
                    <a:pt x="366" y="39"/>
                  </a:cubicBezTo>
                  <a:cubicBezTo>
                    <a:pt x="364" y="40"/>
                    <a:pt x="361" y="40"/>
                    <a:pt x="361" y="42"/>
                  </a:cubicBezTo>
                  <a:close/>
                  <a:moveTo>
                    <a:pt x="440" y="47"/>
                  </a:moveTo>
                  <a:cubicBezTo>
                    <a:pt x="443" y="48"/>
                    <a:pt x="446" y="47"/>
                    <a:pt x="447" y="44"/>
                  </a:cubicBezTo>
                  <a:cubicBezTo>
                    <a:pt x="443" y="44"/>
                    <a:pt x="442" y="44"/>
                    <a:pt x="440" y="47"/>
                  </a:cubicBezTo>
                  <a:close/>
                  <a:moveTo>
                    <a:pt x="430" y="52"/>
                  </a:moveTo>
                  <a:cubicBezTo>
                    <a:pt x="427" y="52"/>
                    <a:pt x="421" y="50"/>
                    <a:pt x="426" y="47"/>
                  </a:cubicBezTo>
                  <a:cubicBezTo>
                    <a:pt x="425" y="47"/>
                    <a:pt x="424" y="47"/>
                    <a:pt x="423" y="46"/>
                  </a:cubicBezTo>
                  <a:cubicBezTo>
                    <a:pt x="424" y="51"/>
                    <a:pt x="420" y="49"/>
                    <a:pt x="422" y="54"/>
                  </a:cubicBezTo>
                  <a:cubicBezTo>
                    <a:pt x="421" y="55"/>
                    <a:pt x="416" y="52"/>
                    <a:pt x="417" y="56"/>
                  </a:cubicBezTo>
                  <a:cubicBezTo>
                    <a:pt x="422" y="56"/>
                    <a:pt x="427" y="54"/>
                    <a:pt x="430" y="52"/>
                  </a:cubicBezTo>
                  <a:close/>
                  <a:moveTo>
                    <a:pt x="344" y="51"/>
                  </a:moveTo>
                  <a:cubicBezTo>
                    <a:pt x="347" y="51"/>
                    <a:pt x="350" y="50"/>
                    <a:pt x="351" y="47"/>
                  </a:cubicBezTo>
                  <a:cubicBezTo>
                    <a:pt x="347" y="47"/>
                    <a:pt x="345" y="49"/>
                    <a:pt x="344" y="51"/>
                  </a:cubicBezTo>
                  <a:close/>
                  <a:moveTo>
                    <a:pt x="349" y="57"/>
                  </a:moveTo>
                  <a:cubicBezTo>
                    <a:pt x="353" y="58"/>
                    <a:pt x="353" y="56"/>
                    <a:pt x="356" y="56"/>
                  </a:cubicBezTo>
                  <a:cubicBezTo>
                    <a:pt x="356" y="54"/>
                    <a:pt x="357" y="51"/>
                    <a:pt x="354" y="52"/>
                  </a:cubicBezTo>
                  <a:cubicBezTo>
                    <a:pt x="353" y="55"/>
                    <a:pt x="349" y="54"/>
                    <a:pt x="349" y="57"/>
                  </a:cubicBezTo>
                  <a:close/>
                  <a:moveTo>
                    <a:pt x="327" y="62"/>
                  </a:moveTo>
                  <a:cubicBezTo>
                    <a:pt x="332" y="61"/>
                    <a:pt x="338" y="57"/>
                    <a:pt x="337" y="53"/>
                  </a:cubicBezTo>
                  <a:cubicBezTo>
                    <a:pt x="335" y="57"/>
                    <a:pt x="328" y="56"/>
                    <a:pt x="327" y="62"/>
                  </a:cubicBezTo>
                  <a:close/>
                  <a:moveTo>
                    <a:pt x="340" y="65"/>
                  </a:moveTo>
                  <a:cubicBezTo>
                    <a:pt x="342" y="63"/>
                    <a:pt x="344" y="61"/>
                    <a:pt x="347" y="60"/>
                  </a:cubicBezTo>
                  <a:cubicBezTo>
                    <a:pt x="343" y="59"/>
                    <a:pt x="338" y="62"/>
                    <a:pt x="340" y="65"/>
                  </a:cubicBezTo>
                  <a:close/>
                  <a:moveTo>
                    <a:pt x="322" y="65"/>
                  </a:moveTo>
                  <a:cubicBezTo>
                    <a:pt x="323" y="64"/>
                    <a:pt x="325" y="64"/>
                    <a:pt x="326" y="62"/>
                  </a:cubicBezTo>
                  <a:cubicBezTo>
                    <a:pt x="323" y="61"/>
                    <a:pt x="320" y="64"/>
                    <a:pt x="322" y="65"/>
                  </a:cubicBezTo>
                  <a:close/>
                  <a:moveTo>
                    <a:pt x="869" y="87"/>
                  </a:moveTo>
                  <a:cubicBezTo>
                    <a:pt x="869" y="89"/>
                    <a:pt x="868" y="89"/>
                    <a:pt x="867" y="91"/>
                  </a:cubicBezTo>
                  <a:cubicBezTo>
                    <a:pt x="871" y="92"/>
                    <a:pt x="873" y="94"/>
                    <a:pt x="876" y="96"/>
                  </a:cubicBezTo>
                  <a:cubicBezTo>
                    <a:pt x="874" y="92"/>
                    <a:pt x="874" y="88"/>
                    <a:pt x="869" y="87"/>
                  </a:cubicBezTo>
                  <a:close/>
                  <a:moveTo>
                    <a:pt x="375" y="103"/>
                  </a:moveTo>
                  <a:cubicBezTo>
                    <a:pt x="374" y="103"/>
                    <a:pt x="373" y="101"/>
                    <a:pt x="372" y="100"/>
                  </a:cubicBezTo>
                  <a:cubicBezTo>
                    <a:pt x="371" y="99"/>
                    <a:pt x="370" y="101"/>
                    <a:pt x="369" y="100"/>
                  </a:cubicBezTo>
                  <a:cubicBezTo>
                    <a:pt x="368" y="104"/>
                    <a:pt x="375" y="106"/>
                    <a:pt x="375" y="103"/>
                  </a:cubicBezTo>
                  <a:close/>
                  <a:moveTo>
                    <a:pt x="373" y="106"/>
                  </a:moveTo>
                  <a:cubicBezTo>
                    <a:pt x="373" y="107"/>
                    <a:pt x="370" y="109"/>
                    <a:pt x="372" y="110"/>
                  </a:cubicBezTo>
                  <a:cubicBezTo>
                    <a:pt x="372" y="108"/>
                    <a:pt x="375" y="109"/>
                    <a:pt x="374" y="107"/>
                  </a:cubicBezTo>
                  <a:cubicBezTo>
                    <a:pt x="373" y="107"/>
                    <a:pt x="374" y="106"/>
                    <a:pt x="373" y="106"/>
                  </a:cubicBezTo>
                  <a:close/>
                  <a:moveTo>
                    <a:pt x="984" y="113"/>
                  </a:moveTo>
                  <a:cubicBezTo>
                    <a:pt x="983" y="110"/>
                    <a:pt x="979" y="110"/>
                    <a:pt x="977" y="107"/>
                  </a:cubicBezTo>
                  <a:cubicBezTo>
                    <a:pt x="975" y="111"/>
                    <a:pt x="981" y="111"/>
                    <a:pt x="984" y="113"/>
                  </a:cubicBezTo>
                  <a:close/>
                  <a:moveTo>
                    <a:pt x="902" y="124"/>
                  </a:moveTo>
                  <a:cubicBezTo>
                    <a:pt x="908" y="121"/>
                    <a:pt x="911" y="128"/>
                    <a:pt x="913" y="133"/>
                  </a:cubicBezTo>
                  <a:cubicBezTo>
                    <a:pt x="925" y="129"/>
                    <a:pt x="926" y="148"/>
                    <a:pt x="933" y="139"/>
                  </a:cubicBezTo>
                  <a:cubicBezTo>
                    <a:pt x="930" y="131"/>
                    <a:pt x="918" y="131"/>
                    <a:pt x="914" y="124"/>
                  </a:cubicBezTo>
                  <a:cubicBezTo>
                    <a:pt x="907" y="126"/>
                    <a:pt x="901" y="115"/>
                    <a:pt x="897" y="119"/>
                  </a:cubicBezTo>
                  <a:cubicBezTo>
                    <a:pt x="898" y="121"/>
                    <a:pt x="902" y="121"/>
                    <a:pt x="902" y="124"/>
                  </a:cubicBezTo>
                  <a:close/>
                  <a:moveTo>
                    <a:pt x="334" y="125"/>
                  </a:moveTo>
                  <a:cubicBezTo>
                    <a:pt x="334" y="123"/>
                    <a:pt x="338" y="124"/>
                    <a:pt x="337" y="121"/>
                  </a:cubicBezTo>
                  <a:cubicBezTo>
                    <a:pt x="335" y="121"/>
                    <a:pt x="333" y="121"/>
                    <a:pt x="334" y="118"/>
                  </a:cubicBezTo>
                  <a:cubicBezTo>
                    <a:pt x="329" y="117"/>
                    <a:pt x="328" y="122"/>
                    <a:pt x="326" y="124"/>
                  </a:cubicBezTo>
                  <a:cubicBezTo>
                    <a:pt x="329" y="126"/>
                    <a:pt x="331" y="119"/>
                    <a:pt x="334" y="125"/>
                  </a:cubicBezTo>
                  <a:close/>
                  <a:moveTo>
                    <a:pt x="893" y="134"/>
                  </a:moveTo>
                  <a:cubicBezTo>
                    <a:pt x="892" y="130"/>
                    <a:pt x="888" y="127"/>
                    <a:pt x="885" y="128"/>
                  </a:cubicBezTo>
                  <a:cubicBezTo>
                    <a:pt x="886" y="132"/>
                    <a:pt x="890" y="132"/>
                    <a:pt x="893" y="134"/>
                  </a:cubicBezTo>
                  <a:close/>
                  <a:moveTo>
                    <a:pt x="323" y="128"/>
                  </a:moveTo>
                  <a:cubicBezTo>
                    <a:pt x="320" y="128"/>
                    <a:pt x="319" y="129"/>
                    <a:pt x="318" y="131"/>
                  </a:cubicBezTo>
                  <a:cubicBezTo>
                    <a:pt x="321" y="131"/>
                    <a:pt x="323" y="131"/>
                    <a:pt x="323" y="128"/>
                  </a:cubicBezTo>
                  <a:close/>
                  <a:moveTo>
                    <a:pt x="364" y="128"/>
                  </a:moveTo>
                  <a:cubicBezTo>
                    <a:pt x="362" y="129"/>
                    <a:pt x="359" y="130"/>
                    <a:pt x="357" y="131"/>
                  </a:cubicBezTo>
                  <a:cubicBezTo>
                    <a:pt x="361" y="131"/>
                    <a:pt x="363" y="131"/>
                    <a:pt x="364" y="128"/>
                  </a:cubicBezTo>
                  <a:close/>
                  <a:moveTo>
                    <a:pt x="328" y="138"/>
                  </a:moveTo>
                  <a:cubicBezTo>
                    <a:pt x="325" y="138"/>
                    <a:pt x="324" y="139"/>
                    <a:pt x="322" y="141"/>
                  </a:cubicBezTo>
                  <a:cubicBezTo>
                    <a:pt x="326" y="141"/>
                    <a:pt x="327" y="139"/>
                    <a:pt x="328" y="138"/>
                  </a:cubicBezTo>
                  <a:close/>
                  <a:moveTo>
                    <a:pt x="988" y="190"/>
                  </a:moveTo>
                  <a:cubicBezTo>
                    <a:pt x="981" y="186"/>
                    <a:pt x="984" y="183"/>
                    <a:pt x="976" y="180"/>
                  </a:cubicBezTo>
                  <a:cubicBezTo>
                    <a:pt x="976" y="183"/>
                    <a:pt x="978" y="182"/>
                    <a:pt x="976" y="184"/>
                  </a:cubicBezTo>
                  <a:cubicBezTo>
                    <a:pt x="983" y="183"/>
                    <a:pt x="982" y="193"/>
                    <a:pt x="988" y="190"/>
                  </a:cubicBezTo>
                  <a:close/>
                  <a:moveTo>
                    <a:pt x="1004" y="185"/>
                  </a:moveTo>
                  <a:cubicBezTo>
                    <a:pt x="1003" y="184"/>
                    <a:pt x="1002" y="182"/>
                    <a:pt x="1002" y="180"/>
                  </a:cubicBezTo>
                  <a:cubicBezTo>
                    <a:pt x="1000" y="181"/>
                    <a:pt x="996" y="179"/>
                    <a:pt x="995" y="181"/>
                  </a:cubicBezTo>
                  <a:cubicBezTo>
                    <a:pt x="998" y="182"/>
                    <a:pt x="1000" y="188"/>
                    <a:pt x="1004" y="185"/>
                  </a:cubicBezTo>
                  <a:close/>
                  <a:moveTo>
                    <a:pt x="998" y="192"/>
                  </a:moveTo>
                  <a:cubicBezTo>
                    <a:pt x="998" y="191"/>
                    <a:pt x="999" y="191"/>
                    <a:pt x="999" y="191"/>
                  </a:cubicBezTo>
                  <a:cubicBezTo>
                    <a:pt x="999" y="185"/>
                    <a:pt x="995" y="185"/>
                    <a:pt x="992" y="187"/>
                  </a:cubicBezTo>
                  <a:cubicBezTo>
                    <a:pt x="993" y="187"/>
                    <a:pt x="993" y="189"/>
                    <a:pt x="992" y="190"/>
                  </a:cubicBezTo>
                  <a:cubicBezTo>
                    <a:pt x="995" y="190"/>
                    <a:pt x="995" y="193"/>
                    <a:pt x="998" y="192"/>
                  </a:cubicBezTo>
                  <a:close/>
                  <a:moveTo>
                    <a:pt x="1003" y="194"/>
                  </a:moveTo>
                  <a:cubicBezTo>
                    <a:pt x="1002" y="194"/>
                    <a:pt x="1001" y="194"/>
                    <a:pt x="1000" y="193"/>
                  </a:cubicBezTo>
                  <a:cubicBezTo>
                    <a:pt x="1001" y="196"/>
                    <a:pt x="1004" y="197"/>
                    <a:pt x="1006" y="199"/>
                  </a:cubicBezTo>
                  <a:cubicBezTo>
                    <a:pt x="1007" y="197"/>
                    <a:pt x="1006" y="193"/>
                    <a:pt x="1003" y="192"/>
                  </a:cubicBezTo>
                  <a:lnTo>
                    <a:pt x="1003" y="194"/>
                  </a:lnTo>
                  <a:close/>
                  <a:moveTo>
                    <a:pt x="1091" y="232"/>
                  </a:moveTo>
                  <a:cubicBezTo>
                    <a:pt x="1092" y="230"/>
                    <a:pt x="1098" y="234"/>
                    <a:pt x="1099" y="232"/>
                  </a:cubicBezTo>
                  <a:cubicBezTo>
                    <a:pt x="1095" y="230"/>
                    <a:pt x="1095" y="224"/>
                    <a:pt x="1092" y="222"/>
                  </a:cubicBezTo>
                  <a:cubicBezTo>
                    <a:pt x="1092" y="225"/>
                    <a:pt x="1090" y="227"/>
                    <a:pt x="1089" y="228"/>
                  </a:cubicBezTo>
                  <a:cubicBezTo>
                    <a:pt x="1090" y="229"/>
                    <a:pt x="1090" y="232"/>
                    <a:pt x="1091" y="232"/>
                  </a:cubicBezTo>
                  <a:close/>
                  <a:moveTo>
                    <a:pt x="1050" y="236"/>
                  </a:moveTo>
                  <a:cubicBezTo>
                    <a:pt x="1049" y="237"/>
                    <a:pt x="1049" y="238"/>
                    <a:pt x="1049" y="240"/>
                  </a:cubicBezTo>
                  <a:cubicBezTo>
                    <a:pt x="1053" y="239"/>
                    <a:pt x="1053" y="242"/>
                    <a:pt x="1056" y="242"/>
                  </a:cubicBezTo>
                  <a:cubicBezTo>
                    <a:pt x="1056" y="239"/>
                    <a:pt x="1052" y="238"/>
                    <a:pt x="1050" y="236"/>
                  </a:cubicBezTo>
                  <a:close/>
                  <a:moveTo>
                    <a:pt x="1116" y="265"/>
                  </a:moveTo>
                  <a:cubicBezTo>
                    <a:pt x="1116" y="262"/>
                    <a:pt x="1114" y="261"/>
                    <a:pt x="1112" y="259"/>
                  </a:cubicBezTo>
                  <a:cubicBezTo>
                    <a:pt x="1110" y="263"/>
                    <a:pt x="1113" y="264"/>
                    <a:pt x="1116" y="265"/>
                  </a:cubicBezTo>
                  <a:close/>
                  <a:moveTo>
                    <a:pt x="1135" y="273"/>
                  </a:moveTo>
                  <a:cubicBezTo>
                    <a:pt x="1135" y="269"/>
                    <a:pt x="1133" y="268"/>
                    <a:pt x="1130" y="267"/>
                  </a:cubicBezTo>
                  <a:cubicBezTo>
                    <a:pt x="1130" y="271"/>
                    <a:pt x="1132" y="273"/>
                    <a:pt x="1135" y="273"/>
                  </a:cubicBezTo>
                  <a:close/>
                  <a:moveTo>
                    <a:pt x="1140" y="286"/>
                  </a:moveTo>
                  <a:cubicBezTo>
                    <a:pt x="1140" y="285"/>
                    <a:pt x="1139" y="284"/>
                    <a:pt x="1139" y="283"/>
                  </a:cubicBezTo>
                  <a:cubicBezTo>
                    <a:pt x="1137" y="283"/>
                    <a:pt x="1138" y="284"/>
                    <a:pt x="1136" y="283"/>
                  </a:cubicBezTo>
                  <a:cubicBezTo>
                    <a:pt x="1136" y="285"/>
                    <a:pt x="1138" y="286"/>
                    <a:pt x="1140" y="286"/>
                  </a:cubicBezTo>
                  <a:close/>
                  <a:moveTo>
                    <a:pt x="1153" y="305"/>
                  </a:moveTo>
                  <a:cubicBezTo>
                    <a:pt x="1153" y="301"/>
                    <a:pt x="1151" y="301"/>
                    <a:pt x="1150" y="299"/>
                  </a:cubicBezTo>
                  <a:cubicBezTo>
                    <a:pt x="1148" y="302"/>
                    <a:pt x="1151" y="303"/>
                    <a:pt x="1153" y="305"/>
                  </a:cubicBezTo>
                  <a:close/>
                  <a:moveTo>
                    <a:pt x="95" y="499"/>
                  </a:moveTo>
                  <a:cubicBezTo>
                    <a:pt x="96" y="499"/>
                    <a:pt x="97" y="499"/>
                    <a:pt x="98" y="498"/>
                  </a:cubicBezTo>
                  <a:cubicBezTo>
                    <a:pt x="98" y="497"/>
                    <a:pt x="98" y="495"/>
                    <a:pt x="95" y="495"/>
                  </a:cubicBezTo>
                  <a:cubicBezTo>
                    <a:pt x="96" y="497"/>
                    <a:pt x="94" y="497"/>
                    <a:pt x="95" y="499"/>
                  </a:cubicBezTo>
                  <a:close/>
                  <a:moveTo>
                    <a:pt x="92" y="504"/>
                  </a:moveTo>
                  <a:cubicBezTo>
                    <a:pt x="91" y="507"/>
                    <a:pt x="91" y="511"/>
                    <a:pt x="94" y="512"/>
                  </a:cubicBezTo>
                  <a:cubicBezTo>
                    <a:pt x="95" y="510"/>
                    <a:pt x="94" y="506"/>
                    <a:pt x="92" y="504"/>
                  </a:cubicBezTo>
                  <a:close/>
                  <a:moveTo>
                    <a:pt x="130" y="521"/>
                  </a:moveTo>
                  <a:cubicBezTo>
                    <a:pt x="130" y="520"/>
                    <a:pt x="131" y="520"/>
                    <a:pt x="132" y="521"/>
                  </a:cubicBezTo>
                  <a:cubicBezTo>
                    <a:pt x="132" y="519"/>
                    <a:pt x="132" y="517"/>
                    <a:pt x="130" y="517"/>
                  </a:cubicBezTo>
                  <a:cubicBezTo>
                    <a:pt x="130" y="518"/>
                    <a:pt x="127" y="520"/>
                    <a:pt x="130" y="521"/>
                  </a:cubicBezTo>
                  <a:close/>
                  <a:moveTo>
                    <a:pt x="61" y="536"/>
                  </a:moveTo>
                  <a:cubicBezTo>
                    <a:pt x="63" y="534"/>
                    <a:pt x="62" y="530"/>
                    <a:pt x="60" y="528"/>
                  </a:cubicBezTo>
                  <a:cubicBezTo>
                    <a:pt x="61" y="530"/>
                    <a:pt x="59" y="535"/>
                    <a:pt x="61" y="536"/>
                  </a:cubicBezTo>
                  <a:close/>
                  <a:moveTo>
                    <a:pt x="84" y="583"/>
                  </a:moveTo>
                  <a:cubicBezTo>
                    <a:pt x="86" y="583"/>
                    <a:pt x="87" y="582"/>
                    <a:pt x="88" y="583"/>
                  </a:cubicBezTo>
                  <a:cubicBezTo>
                    <a:pt x="93" y="568"/>
                    <a:pt x="93" y="553"/>
                    <a:pt x="98" y="536"/>
                  </a:cubicBezTo>
                  <a:cubicBezTo>
                    <a:pt x="97" y="535"/>
                    <a:pt x="98" y="533"/>
                    <a:pt x="96" y="532"/>
                  </a:cubicBezTo>
                  <a:cubicBezTo>
                    <a:pt x="94" y="546"/>
                    <a:pt x="83" y="557"/>
                    <a:pt x="87" y="569"/>
                  </a:cubicBezTo>
                  <a:cubicBezTo>
                    <a:pt x="84" y="572"/>
                    <a:pt x="83" y="579"/>
                    <a:pt x="84" y="583"/>
                  </a:cubicBezTo>
                  <a:close/>
                  <a:moveTo>
                    <a:pt x="117" y="552"/>
                  </a:moveTo>
                  <a:cubicBezTo>
                    <a:pt x="117" y="555"/>
                    <a:pt x="116" y="556"/>
                    <a:pt x="117" y="560"/>
                  </a:cubicBezTo>
                  <a:cubicBezTo>
                    <a:pt x="119" y="560"/>
                    <a:pt x="118" y="552"/>
                    <a:pt x="117" y="552"/>
                  </a:cubicBezTo>
                  <a:close/>
                  <a:moveTo>
                    <a:pt x="963" y="552"/>
                  </a:moveTo>
                  <a:cubicBezTo>
                    <a:pt x="963" y="558"/>
                    <a:pt x="964" y="562"/>
                    <a:pt x="963" y="566"/>
                  </a:cubicBezTo>
                  <a:cubicBezTo>
                    <a:pt x="968" y="565"/>
                    <a:pt x="967" y="553"/>
                    <a:pt x="963" y="552"/>
                  </a:cubicBezTo>
                  <a:close/>
                  <a:moveTo>
                    <a:pt x="117" y="573"/>
                  </a:moveTo>
                  <a:cubicBezTo>
                    <a:pt x="116" y="576"/>
                    <a:pt x="117" y="577"/>
                    <a:pt x="119" y="578"/>
                  </a:cubicBezTo>
                  <a:cubicBezTo>
                    <a:pt x="119" y="576"/>
                    <a:pt x="120" y="574"/>
                    <a:pt x="121" y="573"/>
                  </a:cubicBezTo>
                  <a:cubicBezTo>
                    <a:pt x="118" y="572"/>
                    <a:pt x="118" y="574"/>
                    <a:pt x="117" y="573"/>
                  </a:cubicBezTo>
                  <a:close/>
                  <a:moveTo>
                    <a:pt x="926" y="599"/>
                  </a:moveTo>
                  <a:cubicBezTo>
                    <a:pt x="925" y="599"/>
                    <a:pt x="925" y="597"/>
                    <a:pt x="925" y="596"/>
                  </a:cubicBezTo>
                  <a:cubicBezTo>
                    <a:pt x="924" y="596"/>
                    <a:pt x="923" y="595"/>
                    <a:pt x="923" y="596"/>
                  </a:cubicBezTo>
                  <a:cubicBezTo>
                    <a:pt x="924" y="597"/>
                    <a:pt x="923" y="598"/>
                    <a:pt x="923" y="599"/>
                  </a:cubicBezTo>
                  <a:cubicBezTo>
                    <a:pt x="924" y="598"/>
                    <a:pt x="926" y="602"/>
                    <a:pt x="926" y="599"/>
                  </a:cubicBezTo>
                  <a:close/>
                  <a:moveTo>
                    <a:pt x="107" y="596"/>
                  </a:moveTo>
                  <a:cubicBezTo>
                    <a:pt x="103" y="603"/>
                    <a:pt x="106" y="621"/>
                    <a:pt x="112" y="617"/>
                  </a:cubicBezTo>
                  <a:cubicBezTo>
                    <a:pt x="110" y="610"/>
                    <a:pt x="111" y="598"/>
                    <a:pt x="107" y="596"/>
                  </a:cubicBezTo>
                  <a:close/>
                  <a:moveTo>
                    <a:pt x="42" y="612"/>
                  </a:moveTo>
                  <a:cubicBezTo>
                    <a:pt x="40" y="619"/>
                    <a:pt x="37" y="634"/>
                    <a:pt x="42" y="640"/>
                  </a:cubicBezTo>
                  <a:cubicBezTo>
                    <a:pt x="43" y="630"/>
                    <a:pt x="43" y="618"/>
                    <a:pt x="42" y="612"/>
                  </a:cubicBezTo>
                  <a:close/>
                  <a:moveTo>
                    <a:pt x="923" y="619"/>
                  </a:moveTo>
                  <a:cubicBezTo>
                    <a:pt x="922" y="617"/>
                    <a:pt x="925" y="614"/>
                    <a:pt x="923" y="612"/>
                  </a:cubicBezTo>
                  <a:cubicBezTo>
                    <a:pt x="923" y="615"/>
                    <a:pt x="920" y="618"/>
                    <a:pt x="923" y="619"/>
                  </a:cubicBezTo>
                  <a:close/>
                  <a:moveTo>
                    <a:pt x="927" y="613"/>
                  </a:moveTo>
                  <a:cubicBezTo>
                    <a:pt x="927" y="616"/>
                    <a:pt x="925" y="618"/>
                    <a:pt x="924" y="621"/>
                  </a:cubicBezTo>
                  <a:cubicBezTo>
                    <a:pt x="927" y="621"/>
                    <a:pt x="930" y="614"/>
                    <a:pt x="927" y="613"/>
                  </a:cubicBezTo>
                  <a:close/>
                  <a:moveTo>
                    <a:pt x="25" y="624"/>
                  </a:moveTo>
                  <a:cubicBezTo>
                    <a:pt x="25" y="619"/>
                    <a:pt x="26" y="618"/>
                    <a:pt x="22" y="617"/>
                  </a:cubicBezTo>
                  <a:cubicBezTo>
                    <a:pt x="21" y="618"/>
                    <a:pt x="20" y="619"/>
                    <a:pt x="17" y="618"/>
                  </a:cubicBezTo>
                  <a:cubicBezTo>
                    <a:pt x="17" y="623"/>
                    <a:pt x="19" y="624"/>
                    <a:pt x="21" y="626"/>
                  </a:cubicBezTo>
                  <a:cubicBezTo>
                    <a:pt x="21" y="624"/>
                    <a:pt x="24" y="625"/>
                    <a:pt x="25" y="624"/>
                  </a:cubicBezTo>
                  <a:close/>
                  <a:moveTo>
                    <a:pt x="923" y="625"/>
                  </a:moveTo>
                  <a:cubicBezTo>
                    <a:pt x="922" y="632"/>
                    <a:pt x="921" y="635"/>
                    <a:pt x="920" y="643"/>
                  </a:cubicBezTo>
                  <a:cubicBezTo>
                    <a:pt x="923" y="638"/>
                    <a:pt x="927" y="629"/>
                    <a:pt x="923" y="625"/>
                  </a:cubicBezTo>
                  <a:close/>
                  <a:moveTo>
                    <a:pt x="875" y="626"/>
                  </a:moveTo>
                  <a:cubicBezTo>
                    <a:pt x="875" y="632"/>
                    <a:pt x="872" y="634"/>
                    <a:pt x="872" y="639"/>
                  </a:cubicBezTo>
                  <a:cubicBezTo>
                    <a:pt x="877" y="639"/>
                    <a:pt x="878" y="628"/>
                    <a:pt x="875" y="626"/>
                  </a:cubicBezTo>
                  <a:close/>
                  <a:moveTo>
                    <a:pt x="52" y="629"/>
                  </a:moveTo>
                  <a:cubicBezTo>
                    <a:pt x="50" y="630"/>
                    <a:pt x="51" y="636"/>
                    <a:pt x="53" y="636"/>
                  </a:cubicBezTo>
                  <a:cubicBezTo>
                    <a:pt x="53" y="633"/>
                    <a:pt x="53" y="631"/>
                    <a:pt x="52" y="629"/>
                  </a:cubicBezTo>
                  <a:close/>
                  <a:moveTo>
                    <a:pt x="121" y="632"/>
                  </a:moveTo>
                  <a:cubicBezTo>
                    <a:pt x="119" y="634"/>
                    <a:pt x="119" y="640"/>
                    <a:pt x="122" y="639"/>
                  </a:cubicBezTo>
                  <a:cubicBezTo>
                    <a:pt x="122" y="637"/>
                    <a:pt x="123" y="633"/>
                    <a:pt x="121" y="632"/>
                  </a:cubicBezTo>
                  <a:close/>
                  <a:moveTo>
                    <a:pt x="21" y="643"/>
                  </a:moveTo>
                  <a:cubicBezTo>
                    <a:pt x="20" y="641"/>
                    <a:pt x="21" y="638"/>
                    <a:pt x="18" y="638"/>
                  </a:cubicBezTo>
                  <a:cubicBezTo>
                    <a:pt x="18" y="640"/>
                    <a:pt x="18" y="643"/>
                    <a:pt x="21" y="643"/>
                  </a:cubicBezTo>
                  <a:close/>
                  <a:moveTo>
                    <a:pt x="65" y="653"/>
                  </a:moveTo>
                  <a:cubicBezTo>
                    <a:pt x="65" y="652"/>
                    <a:pt x="66" y="646"/>
                    <a:pt x="65" y="646"/>
                  </a:cubicBezTo>
                  <a:cubicBezTo>
                    <a:pt x="64" y="646"/>
                    <a:pt x="63" y="652"/>
                    <a:pt x="65" y="653"/>
                  </a:cubicBezTo>
                  <a:close/>
                  <a:moveTo>
                    <a:pt x="954" y="647"/>
                  </a:moveTo>
                  <a:cubicBezTo>
                    <a:pt x="954" y="650"/>
                    <a:pt x="951" y="653"/>
                    <a:pt x="953" y="654"/>
                  </a:cubicBezTo>
                  <a:cubicBezTo>
                    <a:pt x="953" y="653"/>
                    <a:pt x="956" y="649"/>
                    <a:pt x="954" y="647"/>
                  </a:cubicBezTo>
                  <a:close/>
                  <a:moveTo>
                    <a:pt x="19" y="651"/>
                  </a:moveTo>
                  <a:cubicBezTo>
                    <a:pt x="19" y="657"/>
                    <a:pt x="18" y="660"/>
                    <a:pt x="21" y="664"/>
                  </a:cubicBezTo>
                  <a:cubicBezTo>
                    <a:pt x="19" y="659"/>
                    <a:pt x="22" y="654"/>
                    <a:pt x="19" y="651"/>
                  </a:cubicBezTo>
                  <a:close/>
                  <a:moveTo>
                    <a:pt x="121" y="669"/>
                  </a:moveTo>
                  <a:cubicBezTo>
                    <a:pt x="122" y="672"/>
                    <a:pt x="118" y="677"/>
                    <a:pt x="122" y="677"/>
                  </a:cubicBezTo>
                  <a:cubicBezTo>
                    <a:pt x="120" y="675"/>
                    <a:pt x="126" y="670"/>
                    <a:pt x="121" y="669"/>
                  </a:cubicBezTo>
                  <a:close/>
                  <a:moveTo>
                    <a:pt x="920" y="687"/>
                  </a:moveTo>
                  <a:cubicBezTo>
                    <a:pt x="924" y="686"/>
                    <a:pt x="927" y="676"/>
                    <a:pt x="924" y="674"/>
                  </a:cubicBezTo>
                  <a:cubicBezTo>
                    <a:pt x="922" y="677"/>
                    <a:pt x="919" y="683"/>
                    <a:pt x="920" y="687"/>
                  </a:cubicBezTo>
                  <a:close/>
                  <a:moveTo>
                    <a:pt x="14" y="684"/>
                  </a:moveTo>
                  <a:cubicBezTo>
                    <a:pt x="10" y="684"/>
                    <a:pt x="13" y="676"/>
                    <a:pt x="9" y="676"/>
                  </a:cubicBezTo>
                  <a:cubicBezTo>
                    <a:pt x="9" y="679"/>
                    <a:pt x="11" y="680"/>
                    <a:pt x="10" y="683"/>
                  </a:cubicBezTo>
                  <a:cubicBezTo>
                    <a:pt x="11" y="683"/>
                    <a:pt x="13" y="686"/>
                    <a:pt x="14" y="684"/>
                  </a:cubicBezTo>
                  <a:close/>
                  <a:moveTo>
                    <a:pt x="74" y="699"/>
                  </a:moveTo>
                  <a:cubicBezTo>
                    <a:pt x="80" y="695"/>
                    <a:pt x="74" y="682"/>
                    <a:pt x="74" y="679"/>
                  </a:cubicBezTo>
                  <a:cubicBezTo>
                    <a:pt x="73" y="683"/>
                    <a:pt x="72" y="687"/>
                    <a:pt x="72" y="692"/>
                  </a:cubicBezTo>
                  <a:cubicBezTo>
                    <a:pt x="76" y="691"/>
                    <a:pt x="74" y="696"/>
                    <a:pt x="74" y="699"/>
                  </a:cubicBezTo>
                  <a:close/>
                  <a:moveTo>
                    <a:pt x="889" y="688"/>
                  </a:moveTo>
                  <a:cubicBezTo>
                    <a:pt x="890" y="686"/>
                    <a:pt x="892" y="682"/>
                    <a:pt x="890" y="681"/>
                  </a:cubicBezTo>
                  <a:cubicBezTo>
                    <a:pt x="890" y="682"/>
                    <a:pt x="888" y="687"/>
                    <a:pt x="889" y="688"/>
                  </a:cubicBezTo>
                  <a:close/>
                  <a:moveTo>
                    <a:pt x="96" y="720"/>
                  </a:moveTo>
                  <a:cubicBezTo>
                    <a:pt x="94" y="732"/>
                    <a:pt x="96" y="741"/>
                    <a:pt x="98" y="752"/>
                  </a:cubicBezTo>
                  <a:cubicBezTo>
                    <a:pt x="98" y="751"/>
                    <a:pt x="100" y="749"/>
                    <a:pt x="100" y="751"/>
                  </a:cubicBezTo>
                  <a:cubicBezTo>
                    <a:pt x="101" y="755"/>
                    <a:pt x="97" y="751"/>
                    <a:pt x="98" y="754"/>
                  </a:cubicBezTo>
                  <a:cubicBezTo>
                    <a:pt x="99" y="756"/>
                    <a:pt x="99" y="758"/>
                    <a:pt x="101" y="759"/>
                  </a:cubicBezTo>
                  <a:cubicBezTo>
                    <a:pt x="104" y="748"/>
                    <a:pt x="99" y="738"/>
                    <a:pt x="102" y="731"/>
                  </a:cubicBezTo>
                  <a:cubicBezTo>
                    <a:pt x="98" y="730"/>
                    <a:pt x="99" y="723"/>
                    <a:pt x="96" y="720"/>
                  </a:cubicBezTo>
                  <a:close/>
                  <a:moveTo>
                    <a:pt x="856" y="730"/>
                  </a:moveTo>
                  <a:cubicBezTo>
                    <a:pt x="855" y="733"/>
                    <a:pt x="851" y="734"/>
                    <a:pt x="850" y="738"/>
                  </a:cubicBezTo>
                  <a:cubicBezTo>
                    <a:pt x="854" y="736"/>
                    <a:pt x="858" y="735"/>
                    <a:pt x="859" y="734"/>
                  </a:cubicBezTo>
                  <a:cubicBezTo>
                    <a:pt x="858" y="734"/>
                    <a:pt x="859" y="730"/>
                    <a:pt x="856" y="730"/>
                  </a:cubicBezTo>
                  <a:close/>
                  <a:moveTo>
                    <a:pt x="78" y="747"/>
                  </a:moveTo>
                  <a:cubicBezTo>
                    <a:pt x="78" y="744"/>
                    <a:pt x="76" y="737"/>
                    <a:pt x="73" y="739"/>
                  </a:cubicBezTo>
                  <a:cubicBezTo>
                    <a:pt x="75" y="741"/>
                    <a:pt x="76" y="743"/>
                    <a:pt x="77" y="745"/>
                  </a:cubicBezTo>
                  <a:cubicBezTo>
                    <a:pt x="75" y="745"/>
                    <a:pt x="73" y="749"/>
                    <a:pt x="75" y="750"/>
                  </a:cubicBezTo>
                  <a:cubicBezTo>
                    <a:pt x="74" y="747"/>
                    <a:pt x="78" y="749"/>
                    <a:pt x="78" y="747"/>
                  </a:cubicBezTo>
                  <a:close/>
                  <a:moveTo>
                    <a:pt x="108" y="738"/>
                  </a:moveTo>
                  <a:cubicBezTo>
                    <a:pt x="108" y="746"/>
                    <a:pt x="110" y="752"/>
                    <a:pt x="113" y="757"/>
                  </a:cubicBezTo>
                  <a:cubicBezTo>
                    <a:pt x="113" y="751"/>
                    <a:pt x="113" y="749"/>
                    <a:pt x="113" y="743"/>
                  </a:cubicBezTo>
                  <a:cubicBezTo>
                    <a:pt x="109" y="745"/>
                    <a:pt x="111" y="740"/>
                    <a:pt x="108" y="738"/>
                  </a:cubicBezTo>
                  <a:close/>
                  <a:moveTo>
                    <a:pt x="5" y="752"/>
                  </a:moveTo>
                  <a:cubicBezTo>
                    <a:pt x="4" y="749"/>
                    <a:pt x="2" y="746"/>
                    <a:pt x="0" y="744"/>
                  </a:cubicBezTo>
                  <a:cubicBezTo>
                    <a:pt x="0" y="752"/>
                    <a:pt x="0" y="752"/>
                    <a:pt x="0" y="752"/>
                  </a:cubicBezTo>
                  <a:cubicBezTo>
                    <a:pt x="3" y="751"/>
                    <a:pt x="3" y="753"/>
                    <a:pt x="5" y="752"/>
                  </a:cubicBezTo>
                  <a:close/>
                  <a:moveTo>
                    <a:pt x="87" y="753"/>
                  </a:moveTo>
                  <a:cubicBezTo>
                    <a:pt x="85" y="750"/>
                    <a:pt x="87" y="748"/>
                    <a:pt x="85" y="746"/>
                  </a:cubicBezTo>
                  <a:cubicBezTo>
                    <a:pt x="85" y="747"/>
                    <a:pt x="84" y="747"/>
                    <a:pt x="82" y="747"/>
                  </a:cubicBezTo>
                  <a:cubicBezTo>
                    <a:pt x="83" y="751"/>
                    <a:pt x="81" y="753"/>
                    <a:pt x="82" y="757"/>
                  </a:cubicBezTo>
                  <a:cubicBezTo>
                    <a:pt x="83" y="757"/>
                    <a:pt x="84" y="758"/>
                    <a:pt x="85" y="759"/>
                  </a:cubicBezTo>
                  <a:cubicBezTo>
                    <a:pt x="86" y="756"/>
                    <a:pt x="85" y="755"/>
                    <a:pt x="84" y="752"/>
                  </a:cubicBezTo>
                  <a:cubicBezTo>
                    <a:pt x="86" y="751"/>
                    <a:pt x="86" y="753"/>
                    <a:pt x="87" y="753"/>
                  </a:cubicBezTo>
                  <a:close/>
                  <a:moveTo>
                    <a:pt x="6" y="759"/>
                  </a:moveTo>
                  <a:cubicBezTo>
                    <a:pt x="10" y="761"/>
                    <a:pt x="7" y="750"/>
                    <a:pt x="6" y="755"/>
                  </a:cubicBezTo>
                  <a:cubicBezTo>
                    <a:pt x="6" y="754"/>
                    <a:pt x="6" y="753"/>
                    <a:pt x="5" y="753"/>
                  </a:cubicBezTo>
                  <a:cubicBezTo>
                    <a:pt x="4" y="756"/>
                    <a:pt x="6" y="757"/>
                    <a:pt x="6" y="759"/>
                  </a:cubicBezTo>
                  <a:close/>
                  <a:moveTo>
                    <a:pt x="66" y="754"/>
                  </a:moveTo>
                  <a:cubicBezTo>
                    <a:pt x="67" y="771"/>
                    <a:pt x="69" y="755"/>
                    <a:pt x="66" y="754"/>
                  </a:cubicBezTo>
                  <a:close/>
                  <a:moveTo>
                    <a:pt x="4" y="765"/>
                  </a:moveTo>
                  <a:cubicBezTo>
                    <a:pt x="2" y="768"/>
                    <a:pt x="3" y="771"/>
                    <a:pt x="4" y="773"/>
                  </a:cubicBezTo>
                  <a:cubicBezTo>
                    <a:pt x="5" y="772"/>
                    <a:pt x="5" y="766"/>
                    <a:pt x="4" y="765"/>
                  </a:cubicBezTo>
                  <a:close/>
                  <a:moveTo>
                    <a:pt x="902" y="777"/>
                  </a:moveTo>
                  <a:cubicBezTo>
                    <a:pt x="904" y="777"/>
                    <a:pt x="903" y="779"/>
                    <a:pt x="904" y="780"/>
                  </a:cubicBezTo>
                  <a:cubicBezTo>
                    <a:pt x="905" y="775"/>
                    <a:pt x="908" y="774"/>
                    <a:pt x="909" y="769"/>
                  </a:cubicBezTo>
                  <a:cubicBezTo>
                    <a:pt x="905" y="770"/>
                    <a:pt x="906" y="776"/>
                    <a:pt x="902" y="777"/>
                  </a:cubicBezTo>
                  <a:close/>
                  <a:moveTo>
                    <a:pt x="67" y="779"/>
                  </a:moveTo>
                  <a:cubicBezTo>
                    <a:pt x="67" y="778"/>
                    <a:pt x="67" y="777"/>
                    <a:pt x="68" y="777"/>
                  </a:cubicBezTo>
                  <a:cubicBezTo>
                    <a:pt x="68" y="778"/>
                    <a:pt x="68" y="778"/>
                    <a:pt x="69" y="778"/>
                  </a:cubicBezTo>
                  <a:cubicBezTo>
                    <a:pt x="70" y="775"/>
                    <a:pt x="69" y="770"/>
                    <a:pt x="68" y="772"/>
                  </a:cubicBezTo>
                  <a:cubicBezTo>
                    <a:pt x="68" y="773"/>
                    <a:pt x="68" y="773"/>
                    <a:pt x="68" y="773"/>
                  </a:cubicBezTo>
                  <a:cubicBezTo>
                    <a:pt x="67" y="772"/>
                    <a:pt x="66" y="773"/>
                    <a:pt x="65" y="774"/>
                  </a:cubicBezTo>
                  <a:cubicBezTo>
                    <a:pt x="70" y="774"/>
                    <a:pt x="64" y="778"/>
                    <a:pt x="67" y="779"/>
                  </a:cubicBezTo>
                  <a:close/>
                  <a:moveTo>
                    <a:pt x="81" y="772"/>
                  </a:moveTo>
                  <a:cubicBezTo>
                    <a:pt x="81" y="775"/>
                    <a:pt x="81" y="779"/>
                    <a:pt x="83" y="780"/>
                  </a:cubicBezTo>
                  <a:cubicBezTo>
                    <a:pt x="83" y="776"/>
                    <a:pt x="83" y="773"/>
                    <a:pt x="81" y="772"/>
                  </a:cubicBezTo>
                  <a:close/>
                  <a:moveTo>
                    <a:pt x="71" y="785"/>
                  </a:moveTo>
                  <a:cubicBezTo>
                    <a:pt x="71" y="783"/>
                    <a:pt x="71" y="782"/>
                    <a:pt x="69" y="781"/>
                  </a:cubicBezTo>
                  <a:cubicBezTo>
                    <a:pt x="70" y="783"/>
                    <a:pt x="67" y="782"/>
                    <a:pt x="67" y="784"/>
                  </a:cubicBezTo>
                  <a:cubicBezTo>
                    <a:pt x="69" y="784"/>
                    <a:pt x="69" y="786"/>
                    <a:pt x="71" y="785"/>
                  </a:cubicBezTo>
                  <a:close/>
                  <a:moveTo>
                    <a:pt x="137" y="815"/>
                  </a:moveTo>
                  <a:cubicBezTo>
                    <a:pt x="136" y="802"/>
                    <a:pt x="133" y="793"/>
                    <a:pt x="127" y="787"/>
                  </a:cubicBezTo>
                  <a:cubicBezTo>
                    <a:pt x="129" y="798"/>
                    <a:pt x="133" y="806"/>
                    <a:pt x="137" y="815"/>
                  </a:cubicBezTo>
                  <a:close/>
                  <a:moveTo>
                    <a:pt x="724" y="810"/>
                  </a:moveTo>
                  <a:cubicBezTo>
                    <a:pt x="726" y="810"/>
                    <a:pt x="725" y="813"/>
                    <a:pt x="726" y="813"/>
                  </a:cubicBezTo>
                  <a:cubicBezTo>
                    <a:pt x="730" y="810"/>
                    <a:pt x="736" y="804"/>
                    <a:pt x="735" y="800"/>
                  </a:cubicBezTo>
                  <a:cubicBezTo>
                    <a:pt x="731" y="803"/>
                    <a:pt x="726" y="805"/>
                    <a:pt x="724" y="810"/>
                  </a:cubicBezTo>
                  <a:close/>
                  <a:moveTo>
                    <a:pt x="157" y="816"/>
                  </a:moveTo>
                  <a:cubicBezTo>
                    <a:pt x="152" y="816"/>
                    <a:pt x="154" y="809"/>
                    <a:pt x="150" y="808"/>
                  </a:cubicBezTo>
                  <a:cubicBezTo>
                    <a:pt x="151" y="811"/>
                    <a:pt x="151" y="815"/>
                    <a:pt x="152" y="817"/>
                  </a:cubicBezTo>
                  <a:cubicBezTo>
                    <a:pt x="152" y="814"/>
                    <a:pt x="156" y="820"/>
                    <a:pt x="157" y="816"/>
                  </a:cubicBezTo>
                  <a:close/>
                  <a:moveTo>
                    <a:pt x="847" y="824"/>
                  </a:moveTo>
                  <a:cubicBezTo>
                    <a:pt x="851" y="822"/>
                    <a:pt x="857" y="818"/>
                    <a:pt x="856" y="813"/>
                  </a:cubicBezTo>
                  <a:cubicBezTo>
                    <a:pt x="854" y="816"/>
                    <a:pt x="851" y="818"/>
                    <a:pt x="847" y="819"/>
                  </a:cubicBezTo>
                  <a:lnTo>
                    <a:pt x="847" y="824"/>
                  </a:lnTo>
                  <a:close/>
                  <a:moveTo>
                    <a:pt x="828" y="823"/>
                  </a:moveTo>
                  <a:cubicBezTo>
                    <a:pt x="826" y="823"/>
                    <a:pt x="824" y="823"/>
                    <a:pt x="824" y="827"/>
                  </a:cubicBezTo>
                  <a:cubicBezTo>
                    <a:pt x="826" y="826"/>
                    <a:pt x="827" y="824"/>
                    <a:pt x="828" y="823"/>
                  </a:cubicBezTo>
                  <a:close/>
                  <a:moveTo>
                    <a:pt x="627" y="834"/>
                  </a:moveTo>
                  <a:cubicBezTo>
                    <a:pt x="628" y="836"/>
                    <a:pt x="627" y="836"/>
                    <a:pt x="627" y="837"/>
                  </a:cubicBezTo>
                  <a:cubicBezTo>
                    <a:pt x="630" y="840"/>
                    <a:pt x="641" y="838"/>
                    <a:pt x="641" y="831"/>
                  </a:cubicBezTo>
                  <a:cubicBezTo>
                    <a:pt x="636" y="834"/>
                    <a:pt x="634" y="835"/>
                    <a:pt x="627" y="834"/>
                  </a:cubicBezTo>
                  <a:close/>
                  <a:moveTo>
                    <a:pt x="881" y="850"/>
                  </a:moveTo>
                  <a:cubicBezTo>
                    <a:pt x="882" y="849"/>
                    <a:pt x="886" y="849"/>
                    <a:pt x="885" y="844"/>
                  </a:cubicBezTo>
                  <a:cubicBezTo>
                    <a:pt x="883" y="844"/>
                    <a:pt x="883" y="843"/>
                    <a:pt x="880" y="844"/>
                  </a:cubicBezTo>
                  <a:cubicBezTo>
                    <a:pt x="881" y="845"/>
                    <a:pt x="879" y="849"/>
                    <a:pt x="881" y="850"/>
                  </a:cubicBezTo>
                  <a:close/>
                  <a:moveTo>
                    <a:pt x="868" y="850"/>
                  </a:moveTo>
                  <a:cubicBezTo>
                    <a:pt x="867" y="847"/>
                    <a:pt x="860" y="848"/>
                    <a:pt x="862" y="855"/>
                  </a:cubicBezTo>
                  <a:cubicBezTo>
                    <a:pt x="865" y="855"/>
                    <a:pt x="867" y="852"/>
                    <a:pt x="868" y="850"/>
                  </a:cubicBezTo>
                  <a:close/>
                  <a:moveTo>
                    <a:pt x="130" y="849"/>
                  </a:moveTo>
                  <a:cubicBezTo>
                    <a:pt x="130" y="852"/>
                    <a:pt x="131" y="853"/>
                    <a:pt x="130" y="857"/>
                  </a:cubicBezTo>
                  <a:cubicBezTo>
                    <a:pt x="134" y="856"/>
                    <a:pt x="132" y="849"/>
                    <a:pt x="130" y="849"/>
                  </a:cubicBezTo>
                  <a:close/>
                  <a:moveTo>
                    <a:pt x="684" y="851"/>
                  </a:moveTo>
                  <a:cubicBezTo>
                    <a:pt x="683" y="850"/>
                    <a:pt x="683" y="849"/>
                    <a:pt x="682" y="849"/>
                  </a:cubicBezTo>
                  <a:cubicBezTo>
                    <a:pt x="677" y="851"/>
                    <a:pt x="668" y="852"/>
                    <a:pt x="660" y="853"/>
                  </a:cubicBezTo>
                  <a:cubicBezTo>
                    <a:pt x="660" y="859"/>
                    <a:pt x="660" y="859"/>
                    <a:pt x="660" y="859"/>
                  </a:cubicBezTo>
                  <a:cubicBezTo>
                    <a:pt x="667" y="860"/>
                    <a:pt x="679" y="858"/>
                    <a:pt x="684" y="851"/>
                  </a:cubicBezTo>
                  <a:close/>
                  <a:moveTo>
                    <a:pt x="732" y="865"/>
                  </a:moveTo>
                  <a:cubicBezTo>
                    <a:pt x="735" y="863"/>
                    <a:pt x="748" y="856"/>
                    <a:pt x="747" y="852"/>
                  </a:cubicBezTo>
                  <a:cubicBezTo>
                    <a:pt x="743" y="857"/>
                    <a:pt x="733" y="860"/>
                    <a:pt x="732" y="865"/>
                  </a:cubicBezTo>
                  <a:close/>
                  <a:moveTo>
                    <a:pt x="169" y="853"/>
                  </a:moveTo>
                  <a:cubicBezTo>
                    <a:pt x="171" y="856"/>
                    <a:pt x="170" y="860"/>
                    <a:pt x="174" y="861"/>
                  </a:cubicBezTo>
                  <a:cubicBezTo>
                    <a:pt x="173" y="858"/>
                    <a:pt x="172" y="854"/>
                    <a:pt x="169" y="853"/>
                  </a:cubicBezTo>
                  <a:close/>
                  <a:moveTo>
                    <a:pt x="848" y="853"/>
                  </a:moveTo>
                  <a:cubicBezTo>
                    <a:pt x="845" y="854"/>
                    <a:pt x="843" y="855"/>
                    <a:pt x="842" y="858"/>
                  </a:cubicBezTo>
                  <a:cubicBezTo>
                    <a:pt x="845" y="858"/>
                    <a:pt x="848" y="857"/>
                    <a:pt x="848" y="853"/>
                  </a:cubicBezTo>
                  <a:close/>
                  <a:moveTo>
                    <a:pt x="658" y="854"/>
                  </a:moveTo>
                  <a:cubicBezTo>
                    <a:pt x="655" y="854"/>
                    <a:pt x="652" y="856"/>
                    <a:pt x="653" y="860"/>
                  </a:cubicBezTo>
                  <a:cubicBezTo>
                    <a:pt x="655" y="860"/>
                    <a:pt x="656" y="859"/>
                    <a:pt x="658" y="858"/>
                  </a:cubicBezTo>
                  <a:cubicBezTo>
                    <a:pt x="657" y="856"/>
                    <a:pt x="659" y="856"/>
                    <a:pt x="658" y="854"/>
                  </a:cubicBezTo>
                  <a:close/>
                  <a:moveTo>
                    <a:pt x="99" y="865"/>
                  </a:moveTo>
                  <a:cubicBezTo>
                    <a:pt x="99" y="862"/>
                    <a:pt x="99" y="860"/>
                    <a:pt x="98" y="859"/>
                  </a:cubicBezTo>
                  <a:cubicBezTo>
                    <a:pt x="95" y="859"/>
                    <a:pt x="95" y="859"/>
                    <a:pt x="95" y="859"/>
                  </a:cubicBezTo>
                  <a:cubicBezTo>
                    <a:pt x="95" y="863"/>
                    <a:pt x="97" y="863"/>
                    <a:pt x="99" y="865"/>
                  </a:cubicBezTo>
                  <a:close/>
                  <a:moveTo>
                    <a:pt x="841" y="859"/>
                  </a:moveTo>
                  <a:cubicBezTo>
                    <a:pt x="832" y="869"/>
                    <a:pt x="818" y="878"/>
                    <a:pt x="815" y="892"/>
                  </a:cubicBezTo>
                  <a:cubicBezTo>
                    <a:pt x="820" y="887"/>
                    <a:pt x="824" y="883"/>
                    <a:pt x="828" y="878"/>
                  </a:cubicBezTo>
                  <a:cubicBezTo>
                    <a:pt x="837" y="876"/>
                    <a:pt x="840" y="868"/>
                    <a:pt x="843" y="860"/>
                  </a:cubicBezTo>
                  <a:cubicBezTo>
                    <a:pt x="843" y="860"/>
                    <a:pt x="842" y="859"/>
                    <a:pt x="841" y="859"/>
                  </a:cubicBezTo>
                  <a:close/>
                  <a:moveTo>
                    <a:pt x="65" y="868"/>
                  </a:moveTo>
                  <a:cubicBezTo>
                    <a:pt x="65" y="873"/>
                    <a:pt x="68" y="875"/>
                    <a:pt x="71" y="878"/>
                  </a:cubicBezTo>
                  <a:cubicBezTo>
                    <a:pt x="69" y="874"/>
                    <a:pt x="68" y="870"/>
                    <a:pt x="65" y="868"/>
                  </a:cubicBezTo>
                  <a:close/>
                  <a:moveTo>
                    <a:pt x="678" y="875"/>
                  </a:moveTo>
                  <a:cubicBezTo>
                    <a:pt x="678" y="873"/>
                    <a:pt x="677" y="873"/>
                    <a:pt x="678" y="872"/>
                  </a:cubicBezTo>
                  <a:cubicBezTo>
                    <a:pt x="673" y="871"/>
                    <a:pt x="674" y="871"/>
                    <a:pt x="670" y="872"/>
                  </a:cubicBezTo>
                  <a:cubicBezTo>
                    <a:pt x="670" y="876"/>
                    <a:pt x="670" y="876"/>
                    <a:pt x="670" y="876"/>
                  </a:cubicBezTo>
                  <a:cubicBezTo>
                    <a:pt x="673" y="874"/>
                    <a:pt x="673" y="873"/>
                    <a:pt x="678" y="875"/>
                  </a:cubicBezTo>
                  <a:close/>
                  <a:moveTo>
                    <a:pt x="634" y="881"/>
                  </a:moveTo>
                  <a:cubicBezTo>
                    <a:pt x="632" y="873"/>
                    <a:pt x="621" y="879"/>
                    <a:pt x="619" y="881"/>
                  </a:cubicBezTo>
                  <a:cubicBezTo>
                    <a:pt x="622" y="881"/>
                    <a:pt x="626" y="881"/>
                    <a:pt x="628" y="880"/>
                  </a:cubicBezTo>
                  <a:cubicBezTo>
                    <a:pt x="628" y="882"/>
                    <a:pt x="632" y="883"/>
                    <a:pt x="634" y="881"/>
                  </a:cubicBezTo>
                  <a:close/>
                  <a:moveTo>
                    <a:pt x="109" y="881"/>
                  </a:moveTo>
                  <a:cubicBezTo>
                    <a:pt x="107" y="881"/>
                    <a:pt x="107" y="878"/>
                    <a:pt x="105" y="878"/>
                  </a:cubicBezTo>
                  <a:cubicBezTo>
                    <a:pt x="107" y="882"/>
                    <a:pt x="105" y="889"/>
                    <a:pt x="109" y="889"/>
                  </a:cubicBezTo>
                  <a:cubicBezTo>
                    <a:pt x="109" y="886"/>
                    <a:pt x="105" y="882"/>
                    <a:pt x="109" y="881"/>
                  </a:cubicBezTo>
                  <a:close/>
                  <a:moveTo>
                    <a:pt x="48" y="885"/>
                  </a:moveTo>
                  <a:cubicBezTo>
                    <a:pt x="48" y="883"/>
                    <a:pt x="49" y="883"/>
                    <a:pt x="49" y="881"/>
                  </a:cubicBezTo>
                  <a:cubicBezTo>
                    <a:pt x="47" y="882"/>
                    <a:pt x="47" y="880"/>
                    <a:pt x="45" y="880"/>
                  </a:cubicBezTo>
                  <a:cubicBezTo>
                    <a:pt x="44" y="884"/>
                    <a:pt x="48" y="883"/>
                    <a:pt x="48" y="885"/>
                  </a:cubicBezTo>
                  <a:close/>
                  <a:moveTo>
                    <a:pt x="8" y="892"/>
                  </a:moveTo>
                  <a:cubicBezTo>
                    <a:pt x="7" y="889"/>
                    <a:pt x="5" y="887"/>
                    <a:pt x="7" y="884"/>
                  </a:cubicBezTo>
                  <a:cubicBezTo>
                    <a:pt x="5" y="884"/>
                    <a:pt x="5" y="883"/>
                    <a:pt x="4" y="882"/>
                  </a:cubicBezTo>
                  <a:cubicBezTo>
                    <a:pt x="5" y="885"/>
                    <a:pt x="3" y="884"/>
                    <a:pt x="4" y="887"/>
                  </a:cubicBezTo>
                  <a:cubicBezTo>
                    <a:pt x="7" y="886"/>
                    <a:pt x="5" y="892"/>
                    <a:pt x="8" y="892"/>
                  </a:cubicBezTo>
                  <a:close/>
                  <a:moveTo>
                    <a:pt x="715" y="897"/>
                  </a:moveTo>
                  <a:cubicBezTo>
                    <a:pt x="717" y="897"/>
                    <a:pt x="717" y="900"/>
                    <a:pt x="719" y="900"/>
                  </a:cubicBezTo>
                  <a:cubicBezTo>
                    <a:pt x="722" y="897"/>
                    <a:pt x="728" y="899"/>
                    <a:pt x="728" y="894"/>
                  </a:cubicBezTo>
                  <a:cubicBezTo>
                    <a:pt x="728" y="892"/>
                    <a:pt x="725" y="892"/>
                    <a:pt x="727" y="890"/>
                  </a:cubicBezTo>
                  <a:cubicBezTo>
                    <a:pt x="723" y="890"/>
                    <a:pt x="720" y="890"/>
                    <a:pt x="717" y="891"/>
                  </a:cubicBezTo>
                  <a:cubicBezTo>
                    <a:pt x="717" y="893"/>
                    <a:pt x="716" y="894"/>
                    <a:pt x="715" y="897"/>
                  </a:cubicBezTo>
                  <a:close/>
                  <a:moveTo>
                    <a:pt x="822" y="896"/>
                  </a:moveTo>
                  <a:cubicBezTo>
                    <a:pt x="823" y="895"/>
                    <a:pt x="824" y="894"/>
                    <a:pt x="824" y="892"/>
                  </a:cubicBezTo>
                  <a:cubicBezTo>
                    <a:pt x="822" y="891"/>
                    <a:pt x="820" y="895"/>
                    <a:pt x="822" y="896"/>
                  </a:cubicBezTo>
                  <a:close/>
                  <a:moveTo>
                    <a:pt x="898" y="894"/>
                  </a:moveTo>
                  <a:cubicBezTo>
                    <a:pt x="896" y="895"/>
                    <a:pt x="893" y="895"/>
                    <a:pt x="893" y="897"/>
                  </a:cubicBezTo>
                  <a:cubicBezTo>
                    <a:pt x="895" y="897"/>
                    <a:pt x="898" y="897"/>
                    <a:pt x="898" y="894"/>
                  </a:cubicBezTo>
                  <a:close/>
                  <a:moveTo>
                    <a:pt x="676" y="910"/>
                  </a:moveTo>
                  <a:cubicBezTo>
                    <a:pt x="681" y="909"/>
                    <a:pt x="686" y="907"/>
                    <a:pt x="688" y="903"/>
                  </a:cubicBezTo>
                  <a:cubicBezTo>
                    <a:pt x="683" y="901"/>
                    <a:pt x="677" y="904"/>
                    <a:pt x="673" y="905"/>
                  </a:cubicBezTo>
                  <a:cubicBezTo>
                    <a:pt x="676" y="905"/>
                    <a:pt x="675" y="908"/>
                    <a:pt x="676" y="910"/>
                  </a:cubicBezTo>
                  <a:close/>
                  <a:moveTo>
                    <a:pt x="196" y="910"/>
                  </a:moveTo>
                  <a:cubicBezTo>
                    <a:pt x="196" y="907"/>
                    <a:pt x="198" y="906"/>
                    <a:pt x="196" y="903"/>
                  </a:cubicBezTo>
                  <a:cubicBezTo>
                    <a:pt x="194" y="903"/>
                    <a:pt x="194" y="903"/>
                    <a:pt x="194" y="903"/>
                  </a:cubicBezTo>
                  <a:cubicBezTo>
                    <a:pt x="194" y="907"/>
                    <a:pt x="191" y="911"/>
                    <a:pt x="196" y="910"/>
                  </a:cubicBezTo>
                  <a:close/>
                  <a:moveTo>
                    <a:pt x="132" y="906"/>
                  </a:moveTo>
                  <a:cubicBezTo>
                    <a:pt x="131" y="906"/>
                    <a:pt x="131" y="905"/>
                    <a:pt x="131" y="904"/>
                  </a:cubicBezTo>
                  <a:cubicBezTo>
                    <a:pt x="128" y="904"/>
                    <a:pt x="128" y="904"/>
                    <a:pt x="128" y="904"/>
                  </a:cubicBezTo>
                  <a:cubicBezTo>
                    <a:pt x="127" y="908"/>
                    <a:pt x="132" y="909"/>
                    <a:pt x="132" y="906"/>
                  </a:cubicBezTo>
                  <a:close/>
                  <a:moveTo>
                    <a:pt x="867" y="905"/>
                  </a:moveTo>
                  <a:cubicBezTo>
                    <a:pt x="865" y="906"/>
                    <a:pt x="862" y="907"/>
                    <a:pt x="861" y="909"/>
                  </a:cubicBezTo>
                  <a:cubicBezTo>
                    <a:pt x="864" y="909"/>
                    <a:pt x="866" y="908"/>
                    <a:pt x="867" y="905"/>
                  </a:cubicBezTo>
                  <a:close/>
                  <a:moveTo>
                    <a:pt x="745" y="910"/>
                  </a:moveTo>
                  <a:cubicBezTo>
                    <a:pt x="749" y="909"/>
                    <a:pt x="747" y="909"/>
                    <a:pt x="747" y="913"/>
                  </a:cubicBezTo>
                  <a:cubicBezTo>
                    <a:pt x="751" y="912"/>
                    <a:pt x="748" y="909"/>
                    <a:pt x="751" y="908"/>
                  </a:cubicBezTo>
                  <a:cubicBezTo>
                    <a:pt x="748" y="908"/>
                    <a:pt x="747" y="907"/>
                    <a:pt x="745" y="910"/>
                  </a:cubicBezTo>
                  <a:close/>
                  <a:moveTo>
                    <a:pt x="134" y="912"/>
                  </a:moveTo>
                  <a:cubicBezTo>
                    <a:pt x="135" y="909"/>
                    <a:pt x="134" y="908"/>
                    <a:pt x="131" y="908"/>
                  </a:cubicBezTo>
                  <a:cubicBezTo>
                    <a:pt x="131" y="911"/>
                    <a:pt x="133" y="911"/>
                    <a:pt x="134" y="912"/>
                  </a:cubicBezTo>
                  <a:close/>
                  <a:moveTo>
                    <a:pt x="598" y="914"/>
                  </a:moveTo>
                  <a:cubicBezTo>
                    <a:pt x="597" y="912"/>
                    <a:pt x="595" y="911"/>
                    <a:pt x="593" y="911"/>
                  </a:cubicBezTo>
                  <a:cubicBezTo>
                    <a:pt x="593" y="913"/>
                    <a:pt x="597" y="916"/>
                    <a:pt x="598" y="914"/>
                  </a:cubicBezTo>
                  <a:close/>
                  <a:moveTo>
                    <a:pt x="105" y="927"/>
                  </a:moveTo>
                  <a:cubicBezTo>
                    <a:pt x="108" y="927"/>
                    <a:pt x="108" y="927"/>
                    <a:pt x="108" y="927"/>
                  </a:cubicBezTo>
                  <a:cubicBezTo>
                    <a:pt x="109" y="924"/>
                    <a:pt x="106" y="924"/>
                    <a:pt x="104" y="922"/>
                  </a:cubicBezTo>
                  <a:cubicBezTo>
                    <a:pt x="103" y="927"/>
                    <a:pt x="109" y="924"/>
                    <a:pt x="105" y="927"/>
                  </a:cubicBezTo>
                  <a:close/>
                  <a:moveTo>
                    <a:pt x="761" y="929"/>
                  </a:moveTo>
                  <a:cubicBezTo>
                    <a:pt x="761" y="928"/>
                    <a:pt x="765" y="929"/>
                    <a:pt x="764" y="927"/>
                  </a:cubicBezTo>
                  <a:cubicBezTo>
                    <a:pt x="763" y="927"/>
                    <a:pt x="763" y="925"/>
                    <a:pt x="762" y="925"/>
                  </a:cubicBezTo>
                  <a:cubicBezTo>
                    <a:pt x="761" y="926"/>
                    <a:pt x="758" y="928"/>
                    <a:pt x="761" y="929"/>
                  </a:cubicBezTo>
                  <a:close/>
                  <a:moveTo>
                    <a:pt x="741" y="931"/>
                  </a:moveTo>
                  <a:cubicBezTo>
                    <a:pt x="744" y="933"/>
                    <a:pt x="748" y="931"/>
                    <a:pt x="750" y="928"/>
                  </a:cubicBezTo>
                  <a:cubicBezTo>
                    <a:pt x="747" y="929"/>
                    <a:pt x="741" y="927"/>
                    <a:pt x="741" y="931"/>
                  </a:cubicBezTo>
                  <a:close/>
                  <a:moveTo>
                    <a:pt x="727" y="936"/>
                  </a:moveTo>
                  <a:cubicBezTo>
                    <a:pt x="729" y="935"/>
                    <a:pt x="728" y="939"/>
                    <a:pt x="731" y="937"/>
                  </a:cubicBezTo>
                  <a:cubicBezTo>
                    <a:pt x="730" y="935"/>
                    <a:pt x="732" y="934"/>
                    <a:pt x="732" y="932"/>
                  </a:cubicBezTo>
                  <a:cubicBezTo>
                    <a:pt x="729" y="932"/>
                    <a:pt x="728" y="934"/>
                    <a:pt x="727" y="936"/>
                  </a:cubicBezTo>
                  <a:close/>
                  <a:moveTo>
                    <a:pt x="686" y="946"/>
                  </a:moveTo>
                  <a:cubicBezTo>
                    <a:pt x="690" y="948"/>
                    <a:pt x="696" y="945"/>
                    <a:pt x="698" y="943"/>
                  </a:cubicBezTo>
                  <a:cubicBezTo>
                    <a:pt x="695" y="942"/>
                    <a:pt x="687" y="943"/>
                    <a:pt x="686" y="946"/>
                  </a:cubicBezTo>
                  <a:close/>
                  <a:moveTo>
                    <a:pt x="650" y="954"/>
                  </a:moveTo>
                  <a:cubicBezTo>
                    <a:pt x="646" y="955"/>
                    <a:pt x="642" y="956"/>
                    <a:pt x="640" y="959"/>
                  </a:cubicBezTo>
                  <a:cubicBezTo>
                    <a:pt x="644" y="959"/>
                    <a:pt x="649" y="958"/>
                    <a:pt x="650" y="954"/>
                  </a:cubicBezTo>
                  <a:close/>
                  <a:moveTo>
                    <a:pt x="1081" y="965"/>
                  </a:moveTo>
                  <a:cubicBezTo>
                    <a:pt x="1082" y="963"/>
                    <a:pt x="1083" y="962"/>
                    <a:pt x="1083" y="959"/>
                  </a:cubicBezTo>
                  <a:cubicBezTo>
                    <a:pt x="1080" y="958"/>
                    <a:pt x="1080" y="964"/>
                    <a:pt x="1081" y="965"/>
                  </a:cubicBezTo>
                  <a:close/>
                  <a:moveTo>
                    <a:pt x="632" y="966"/>
                  </a:moveTo>
                  <a:cubicBezTo>
                    <a:pt x="637" y="965"/>
                    <a:pt x="646" y="967"/>
                    <a:pt x="649" y="963"/>
                  </a:cubicBezTo>
                  <a:cubicBezTo>
                    <a:pt x="644" y="966"/>
                    <a:pt x="637" y="961"/>
                    <a:pt x="632" y="966"/>
                  </a:cubicBezTo>
                  <a:close/>
                  <a:moveTo>
                    <a:pt x="230" y="979"/>
                  </a:moveTo>
                  <a:cubicBezTo>
                    <a:pt x="233" y="985"/>
                    <a:pt x="238" y="990"/>
                    <a:pt x="245" y="992"/>
                  </a:cubicBezTo>
                  <a:cubicBezTo>
                    <a:pt x="245" y="983"/>
                    <a:pt x="233" y="985"/>
                    <a:pt x="230" y="979"/>
                  </a:cubicBezTo>
                  <a:close/>
                  <a:moveTo>
                    <a:pt x="1059" y="991"/>
                  </a:moveTo>
                  <a:cubicBezTo>
                    <a:pt x="1059" y="989"/>
                    <a:pt x="1059" y="989"/>
                    <a:pt x="1059" y="989"/>
                  </a:cubicBezTo>
                  <a:cubicBezTo>
                    <a:pt x="1059" y="989"/>
                    <a:pt x="1059" y="988"/>
                    <a:pt x="1058" y="988"/>
                  </a:cubicBezTo>
                  <a:cubicBezTo>
                    <a:pt x="1058" y="989"/>
                    <a:pt x="1053" y="988"/>
                    <a:pt x="1055" y="991"/>
                  </a:cubicBezTo>
                  <a:cubicBezTo>
                    <a:pt x="1056" y="989"/>
                    <a:pt x="1057" y="992"/>
                    <a:pt x="1059" y="991"/>
                  </a:cubicBezTo>
                  <a:close/>
                  <a:moveTo>
                    <a:pt x="1054" y="994"/>
                  </a:moveTo>
                  <a:cubicBezTo>
                    <a:pt x="1054" y="994"/>
                    <a:pt x="1054" y="993"/>
                    <a:pt x="1053" y="993"/>
                  </a:cubicBezTo>
                  <a:cubicBezTo>
                    <a:pt x="1053" y="997"/>
                    <a:pt x="1053" y="997"/>
                    <a:pt x="1053" y="997"/>
                  </a:cubicBezTo>
                  <a:cubicBezTo>
                    <a:pt x="1054" y="997"/>
                    <a:pt x="1055" y="996"/>
                    <a:pt x="1055" y="997"/>
                  </a:cubicBezTo>
                  <a:cubicBezTo>
                    <a:pt x="1053" y="1000"/>
                    <a:pt x="1053" y="1005"/>
                    <a:pt x="1047" y="1004"/>
                  </a:cubicBezTo>
                  <a:cubicBezTo>
                    <a:pt x="1046" y="1007"/>
                    <a:pt x="1048" y="1006"/>
                    <a:pt x="1048" y="1009"/>
                  </a:cubicBezTo>
                  <a:cubicBezTo>
                    <a:pt x="1055" y="1007"/>
                    <a:pt x="1058" y="1002"/>
                    <a:pt x="1059" y="994"/>
                  </a:cubicBezTo>
                  <a:cubicBezTo>
                    <a:pt x="1058" y="992"/>
                    <a:pt x="1055" y="997"/>
                    <a:pt x="1054" y="994"/>
                  </a:cubicBezTo>
                  <a:close/>
                  <a:moveTo>
                    <a:pt x="662" y="996"/>
                  </a:moveTo>
                  <a:cubicBezTo>
                    <a:pt x="658" y="995"/>
                    <a:pt x="651" y="995"/>
                    <a:pt x="648" y="999"/>
                  </a:cubicBezTo>
                  <a:cubicBezTo>
                    <a:pt x="653" y="999"/>
                    <a:pt x="658" y="999"/>
                    <a:pt x="662" y="996"/>
                  </a:cubicBezTo>
                  <a:close/>
                  <a:moveTo>
                    <a:pt x="808" y="998"/>
                  </a:moveTo>
                  <a:cubicBezTo>
                    <a:pt x="808" y="1000"/>
                    <a:pt x="805" y="1001"/>
                    <a:pt x="806" y="1004"/>
                  </a:cubicBezTo>
                  <a:cubicBezTo>
                    <a:pt x="809" y="1003"/>
                    <a:pt x="812" y="1002"/>
                    <a:pt x="815" y="1000"/>
                  </a:cubicBezTo>
                  <a:cubicBezTo>
                    <a:pt x="813" y="998"/>
                    <a:pt x="810" y="999"/>
                    <a:pt x="808" y="998"/>
                  </a:cubicBezTo>
                  <a:close/>
                  <a:moveTo>
                    <a:pt x="728" y="1008"/>
                  </a:moveTo>
                  <a:cubicBezTo>
                    <a:pt x="730" y="1008"/>
                    <a:pt x="733" y="1009"/>
                    <a:pt x="733" y="1007"/>
                  </a:cubicBezTo>
                  <a:cubicBezTo>
                    <a:pt x="732" y="1007"/>
                    <a:pt x="733" y="1005"/>
                    <a:pt x="732" y="1005"/>
                  </a:cubicBezTo>
                  <a:cubicBezTo>
                    <a:pt x="731" y="1007"/>
                    <a:pt x="727" y="1005"/>
                    <a:pt x="728" y="1008"/>
                  </a:cubicBezTo>
                  <a:close/>
                  <a:moveTo>
                    <a:pt x="1023" y="1012"/>
                  </a:moveTo>
                  <a:cubicBezTo>
                    <a:pt x="1026" y="1011"/>
                    <a:pt x="1029" y="1009"/>
                    <a:pt x="1029" y="1005"/>
                  </a:cubicBezTo>
                  <a:cubicBezTo>
                    <a:pt x="1025" y="1005"/>
                    <a:pt x="1025" y="1005"/>
                    <a:pt x="1025" y="1005"/>
                  </a:cubicBezTo>
                  <a:cubicBezTo>
                    <a:pt x="1024" y="1007"/>
                    <a:pt x="1025" y="1011"/>
                    <a:pt x="1023" y="1012"/>
                  </a:cubicBezTo>
                  <a:close/>
                  <a:moveTo>
                    <a:pt x="328" y="1014"/>
                  </a:moveTo>
                  <a:cubicBezTo>
                    <a:pt x="330" y="1016"/>
                    <a:pt x="331" y="1018"/>
                    <a:pt x="334" y="1019"/>
                  </a:cubicBezTo>
                  <a:cubicBezTo>
                    <a:pt x="334" y="1016"/>
                    <a:pt x="330" y="1013"/>
                    <a:pt x="328" y="1014"/>
                  </a:cubicBezTo>
                  <a:close/>
                  <a:moveTo>
                    <a:pt x="787" y="1015"/>
                  </a:moveTo>
                  <a:cubicBezTo>
                    <a:pt x="784" y="1015"/>
                    <a:pt x="784" y="1015"/>
                    <a:pt x="784" y="1015"/>
                  </a:cubicBezTo>
                  <a:cubicBezTo>
                    <a:pt x="784" y="1017"/>
                    <a:pt x="785" y="1019"/>
                    <a:pt x="786" y="1019"/>
                  </a:cubicBezTo>
                  <a:cubicBezTo>
                    <a:pt x="786" y="1018"/>
                    <a:pt x="787" y="1017"/>
                    <a:pt x="787" y="1015"/>
                  </a:cubicBezTo>
                  <a:close/>
                  <a:moveTo>
                    <a:pt x="676" y="1030"/>
                  </a:moveTo>
                  <a:cubicBezTo>
                    <a:pt x="683" y="1034"/>
                    <a:pt x="688" y="1034"/>
                    <a:pt x="697" y="1033"/>
                  </a:cubicBezTo>
                  <a:cubicBezTo>
                    <a:pt x="698" y="1029"/>
                    <a:pt x="695" y="1030"/>
                    <a:pt x="696" y="1027"/>
                  </a:cubicBezTo>
                  <a:cubicBezTo>
                    <a:pt x="690" y="1027"/>
                    <a:pt x="682" y="1027"/>
                    <a:pt x="676" y="1030"/>
                  </a:cubicBezTo>
                  <a:close/>
                  <a:moveTo>
                    <a:pt x="309" y="1029"/>
                  </a:moveTo>
                  <a:cubicBezTo>
                    <a:pt x="309" y="1032"/>
                    <a:pt x="312" y="1032"/>
                    <a:pt x="314" y="1033"/>
                  </a:cubicBezTo>
                  <a:cubicBezTo>
                    <a:pt x="314" y="1030"/>
                    <a:pt x="312" y="1029"/>
                    <a:pt x="309" y="1029"/>
                  </a:cubicBezTo>
                  <a:close/>
                  <a:moveTo>
                    <a:pt x="763" y="1050"/>
                  </a:moveTo>
                  <a:cubicBezTo>
                    <a:pt x="763" y="1050"/>
                    <a:pt x="763" y="1051"/>
                    <a:pt x="762" y="1050"/>
                  </a:cubicBezTo>
                  <a:cubicBezTo>
                    <a:pt x="761" y="1048"/>
                    <a:pt x="764" y="1049"/>
                    <a:pt x="764" y="1048"/>
                  </a:cubicBezTo>
                  <a:cubicBezTo>
                    <a:pt x="760" y="1046"/>
                    <a:pt x="753" y="1050"/>
                    <a:pt x="751" y="1043"/>
                  </a:cubicBezTo>
                  <a:cubicBezTo>
                    <a:pt x="754" y="1042"/>
                    <a:pt x="757" y="1041"/>
                    <a:pt x="758" y="1036"/>
                  </a:cubicBezTo>
                  <a:cubicBezTo>
                    <a:pt x="749" y="1033"/>
                    <a:pt x="734" y="1034"/>
                    <a:pt x="733" y="1043"/>
                  </a:cubicBezTo>
                  <a:cubicBezTo>
                    <a:pt x="732" y="1053"/>
                    <a:pt x="751" y="1052"/>
                    <a:pt x="762" y="1054"/>
                  </a:cubicBezTo>
                  <a:cubicBezTo>
                    <a:pt x="761" y="1051"/>
                    <a:pt x="766" y="1051"/>
                    <a:pt x="763" y="1050"/>
                  </a:cubicBezTo>
                  <a:close/>
                  <a:moveTo>
                    <a:pt x="653" y="1047"/>
                  </a:moveTo>
                  <a:cubicBezTo>
                    <a:pt x="655" y="1039"/>
                    <a:pt x="665" y="1047"/>
                    <a:pt x="667" y="1040"/>
                  </a:cubicBezTo>
                  <a:cubicBezTo>
                    <a:pt x="655" y="1042"/>
                    <a:pt x="645" y="1041"/>
                    <a:pt x="636" y="1038"/>
                  </a:cubicBezTo>
                  <a:cubicBezTo>
                    <a:pt x="638" y="1041"/>
                    <a:pt x="636" y="1043"/>
                    <a:pt x="635" y="1046"/>
                  </a:cubicBezTo>
                  <a:cubicBezTo>
                    <a:pt x="642" y="1045"/>
                    <a:pt x="646" y="1047"/>
                    <a:pt x="653" y="1047"/>
                  </a:cubicBezTo>
                  <a:close/>
                  <a:moveTo>
                    <a:pt x="978" y="1044"/>
                  </a:moveTo>
                  <a:cubicBezTo>
                    <a:pt x="978" y="1046"/>
                    <a:pt x="974" y="1045"/>
                    <a:pt x="975" y="1048"/>
                  </a:cubicBezTo>
                  <a:cubicBezTo>
                    <a:pt x="977" y="1049"/>
                    <a:pt x="980" y="1045"/>
                    <a:pt x="978" y="1044"/>
                  </a:cubicBezTo>
                  <a:close/>
                  <a:moveTo>
                    <a:pt x="966" y="1050"/>
                  </a:moveTo>
                  <a:cubicBezTo>
                    <a:pt x="966" y="1055"/>
                    <a:pt x="972" y="1054"/>
                    <a:pt x="972" y="1050"/>
                  </a:cubicBezTo>
                  <a:cubicBezTo>
                    <a:pt x="968" y="1049"/>
                    <a:pt x="968" y="1051"/>
                    <a:pt x="966" y="1050"/>
                  </a:cubicBezTo>
                  <a:close/>
                  <a:moveTo>
                    <a:pt x="603" y="1063"/>
                  </a:moveTo>
                  <a:cubicBezTo>
                    <a:pt x="606" y="1061"/>
                    <a:pt x="607" y="1062"/>
                    <a:pt x="610" y="1061"/>
                  </a:cubicBezTo>
                  <a:cubicBezTo>
                    <a:pt x="608" y="1060"/>
                    <a:pt x="603" y="1059"/>
                    <a:pt x="603" y="1063"/>
                  </a:cubicBezTo>
                  <a:close/>
                  <a:moveTo>
                    <a:pt x="597" y="1066"/>
                  </a:moveTo>
                  <a:cubicBezTo>
                    <a:pt x="602" y="1064"/>
                    <a:pt x="612" y="1071"/>
                    <a:pt x="615" y="1064"/>
                  </a:cubicBezTo>
                  <a:cubicBezTo>
                    <a:pt x="608" y="1066"/>
                    <a:pt x="601" y="1061"/>
                    <a:pt x="597" y="1066"/>
                  </a:cubicBezTo>
                  <a:close/>
                  <a:moveTo>
                    <a:pt x="405" y="1070"/>
                  </a:moveTo>
                  <a:cubicBezTo>
                    <a:pt x="401" y="1068"/>
                    <a:pt x="396" y="1067"/>
                    <a:pt x="392" y="1070"/>
                  </a:cubicBezTo>
                  <a:cubicBezTo>
                    <a:pt x="392" y="1075"/>
                    <a:pt x="399" y="1074"/>
                    <a:pt x="399" y="1079"/>
                  </a:cubicBezTo>
                  <a:cubicBezTo>
                    <a:pt x="401" y="1080"/>
                    <a:pt x="401" y="1078"/>
                    <a:pt x="402" y="1078"/>
                  </a:cubicBezTo>
                  <a:cubicBezTo>
                    <a:pt x="404" y="1080"/>
                    <a:pt x="404" y="1085"/>
                    <a:pt x="409" y="1084"/>
                  </a:cubicBezTo>
                  <a:cubicBezTo>
                    <a:pt x="409" y="1078"/>
                    <a:pt x="412" y="1084"/>
                    <a:pt x="414" y="1081"/>
                  </a:cubicBezTo>
                  <a:cubicBezTo>
                    <a:pt x="411" y="1078"/>
                    <a:pt x="405" y="1077"/>
                    <a:pt x="405" y="1070"/>
                  </a:cubicBezTo>
                  <a:close/>
                  <a:moveTo>
                    <a:pt x="785" y="1073"/>
                  </a:moveTo>
                  <a:cubicBezTo>
                    <a:pt x="788" y="1073"/>
                    <a:pt x="790" y="1075"/>
                    <a:pt x="792" y="1072"/>
                  </a:cubicBezTo>
                  <a:cubicBezTo>
                    <a:pt x="791" y="1072"/>
                    <a:pt x="791" y="1072"/>
                    <a:pt x="791" y="1071"/>
                  </a:cubicBezTo>
                  <a:cubicBezTo>
                    <a:pt x="788" y="1070"/>
                    <a:pt x="786" y="1071"/>
                    <a:pt x="785" y="1073"/>
                  </a:cubicBezTo>
                  <a:close/>
                  <a:moveTo>
                    <a:pt x="633" y="1080"/>
                  </a:moveTo>
                  <a:cubicBezTo>
                    <a:pt x="635" y="1080"/>
                    <a:pt x="641" y="1080"/>
                    <a:pt x="642" y="1076"/>
                  </a:cubicBezTo>
                  <a:cubicBezTo>
                    <a:pt x="639" y="1074"/>
                    <a:pt x="635" y="1073"/>
                    <a:pt x="630" y="1073"/>
                  </a:cubicBezTo>
                  <a:cubicBezTo>
                    <a:pt x="630" y="1077"/>
                    <a:pt x="633" y="1078"/>
                    <a:pt x="633" y="1080"/>
                  </a:cubicBezTo>
                  <a:close/>
                  <a:moveTo>
                    <a:pt x="611" y="1083"/>
                  </a:moveTo>
                  <a:cubicBezTo>
                    <a:pt x="614" y="1084"/>
                    <a:pt x="618" y="1086"/>
                    <a:pt x="619" y="1082"/>
                  </a:cubicBezTo>
                  <a:cubicBezTo>
                    <a:pt x="617" y="1083"/>
                    <a:pt x="612" y="1081"/>
                    <a:pt x="611" y="1083"/>
                  </a:cubicBezTo>
                  <a:close/>
                  <a:moveTo>
                    <a:pt x="431" y="1085"/>
                  </a:moveTo>
                  <a:cubicBezTo>
                    <a:pt x="428" y="1086"/>
                    <a:pt x="426" y="1082"/>
                    <a:pt x="424" y="1085"/>
                  </a:cubicBezTo>
                  <a:cubicBezTo>
                    <a:pt x="427" y="1086"/>
                    <a:pt x="427" y="1090"/>
                    <a:pt x="431" y="1088"/>
                  </a:cubicBezTo>
                  <a:cubicBezTo>
                    <a:pt x="429" y="1088"/>
                    <a:pt x="432" y="1087"/>
                    <a:pt x="431" y="1085"/>
                  </a:cubicBezTo>
                  <a:close/>
                  <a:moveTo>
                    <a:pt x="299" y="1093"/>
                  </a:moveTo>
                  <a:cubicBezTo>
                    <a:pt x="306" y="1095"/>
                    <a:pt x="308" y="1106"/>
                    <a:pt x="316" y="1104"/>
                  </a:cubicBezTo>
                  <a:cubicBezTo>
                    <a:pt x="313" y="1103"/>
                    <a:pt x="317" y="1100"/>
                    <a:pt x="315" y="1099"/>
                  </a:cubicBezTo>
                  <a:cubicBezTo>
                    <a:pt x="308" y="1100"/>
                    <a:pt x="307" y="1090"/>
                    <a:pt x="299" y="1089"/>
                  </a:cubicBezTo>
                  <a:lnTo>
                    <a:pt x="299" y="1093"/>
                  </a:lnTo>
                  <a:close/>
                  <a:moveTo>
                    <a:pt x="421" y="1094"/>
                  </a:moveTo>
                  <a:cubicBezTo>
                    <a:pt x="421" y="1095"/>
                    <a:pt x="420" y="1095"/>
                    <a:pt x="418" y="1095"/>
                  </a:cubicBezTo>
                  <a:cubicBezTo>
                    <a:pt x="420" y="1100"/>
                    <a:pt x="422" y="1104"/>
                    <a:pt x="429" y="1104"/>
                  </a:cubicBezTo>
                  <a:cubicBezTo>
                    <a:pt x="429" y="1098"/>
                    <a:pt x="422" y="1099"/>
                    <a:pt x="421" y="1094"/>
                  </a:cubicBezTo>
                  <a:close/>
                  <a:moveTo>
                    <a:pt x="878" y="1103"/>
                  </a:moveTo>
                  <a:cubicBezTo>
                    <a:pt x="881" y="1101"/>
                    <a:pt x="882" y="1103"/>
                    <a:pt x="883" y="1099"/>
                  </a:cubicBezTo>
                  <a:cubicBezTo>
                    <a:pt x="881" y="1100"/>
                    <a:pt x="879" y="1101"/>
                    <a:pt x="878" y="1103"/>
                  </a:cubicBezTo>
                  <a:close/>
                  <a:moveTo>
                    <a:pt x="448" y="1111"/>
                  </a:moveTo>
                  <a:cubicBezTo>
                    <a:pt x="450" y="1111"/>
                    <a:pt x="455" y="1117"/>
                    <a:pt x="456" y="1113"/>
                  </a:cubicBezTo>
                  <a:cubicBezTo>
                    <a:pt x="454" y="1112"/>
                    <a:pt x="450" y="1109"/>
                    <a:pt x="448" y="1111"/>
                  </a:cubicBezTo>
                  <a:close/>
                  <a:moveTo>
                    <a:pt x="854" y="1114"/>
                  </a:moveTo>
                  <a:cubicBezTo>
                    <a:pt x="852" y="1113"/>
                    <a:pt x="857" y="1115"/>
                    <a:pt x="857" y="1110"/>
                  </a:cubicBezTo>
                  <a:cubicBezTo>
                    <a:pt x="855" y="1110"/>
                    <a:pt x="854" y="1112"/>
                    <a:pt x="852" y="1112"/>
                  </a:cubicBezTo>
                  <a:cubicBezTo>
                    <a:pt x="851" y="1114"/>
                    <a:pt x="853" y="1117"/>
                    <a:pt x="854" y="1114"/>
                  </a:cubicBezTo>
                  <a:close/>
                  <a:moveTo>
                    <a:pt x="463" y="1121"/>
                  </a:moveTo>
                  <a:cubicBezTo>
                    <a:pt x="462" y="1121"/>
                    <a:pt x="461" y="1121"/>
                    <a:pt x="460" y="1121"/>
                  </a:cubicBezTo>
                  <a:cubicBezTo>
                    <a:pt x="459" y="1124"/>
                    <a:pt x="459" y="1130"/>
                    <a:pt x="463" y="1128"/>
                  </a:cubicBezTo>
                  <a:cubicBezTo>
                    <a:pt x="459" y="1126"/>
                    <a:pt x="464" y="1123"/>
                    <a:pt x="463" y="1121"/>
                  </a:cubicBezTo>
                  <a:close/>
                  <a:moveTo>
                    <a:pt x="832" y="1122"/>
                  </a:moveTo>
                  <a:cubicBezTo>
                    <a:pt x="831" y="1121"/>
                    <a:pt x="827" y="1123"/>
                    <a:pt x="825" y="1124"/>
                  </a:cubicBezTo>
                  <a:cubicBezTo>
                    <a:pt x="827" y="1123"/>
                    <a:pt x="832" y="1126"/>
                    <a:pt x="832" y="1122"/>
                  </a:cubicBezTo>
                  <a:close/>
                  <a:moveTo>
                    <a:pt x="630" y="1124"/>
                  </a:moveTo>
                  <a:cubicBezTo>
                    <a:pt x="629" y="1125"/>
                    <a:pt x="629" y="1127"/>
                    <a:pt x="630" y="1128"/>
                  </a:cubicBezTo>
                  <a:cubicBezTo>
                    <a:pt x="633" y="1128"/>
                    <a:pt x="636" y="1127"/>
                    <a:pt x="638" y="1126"/>
                  </a:cubicBezTo>
                  <a:cubicBezTo>
                    <a:pt x="634" y="1127"/>
                    <a:pt x="633" y="1124"/>
                    <a:pt x="630" y="1124"/>
                  </a:cubicBezTo>
                  <a:close/>
                  <a:moveTo>
                    <a:pt x="829" y="1129"/>
                  </a:moveTo>
                  <a:cubicBezTo>
                    <a:pt x="833" y="1128"/>
                    <a:pt x="839" y="1129"/>
                    <a:pt x="840" y="1125"/>
                  </a:cubicBezTo>
                  <a:cubicBezTo>
                    <a:pt x="836" y="1126"/>
                    <a:pt x="831" y="1126"/>
                    <a:pt x="829" y="1129"/>
                  </a:cubicBezTo>
                  <a:close/>
                  <a:moveTo>
                    <a:pt x="779" y="1129"/>
                  </a:moveTo>
                  <a:cubicBezTo>
                    <a:pt x="782" y="1129"/>
                    <a:pt x="784" y="1128"/>
                    <a:pt x="785" y="1127"/>
                  </a:cubicBezTo>
                  <a:cubicBezTo>
                    <a:pt x="782" y="1127"/>
                    <a:pt x="780" y="1127"/>
                    <a:pt x="779" y="1129"/>
                  </a:cubicBezTo>
                  <a:close/>
                  <a:moveTo>
                    <a:pt x="706" y="1138"/>
                  </a:moveTo>
                  <a:cubicBezTo>
                    <a:pt x="710" y="1139"/>
                    <a:pt x="714" y="1136"/>
                    <a:pt x="712" y="1134"/>
                  </a:cubicBezTo>
                  <a:cubicBezTo>
                    <a:pt x="711" y="1136"/>
                    <a:pt x="706" y="1134"/>
                    <a:pt x="706" y="1138"/>
                  </a:cubicBezTo>
                  <a:close/>
                  <a:moveTo>
                    <a:pt x="310" y="1139"/>
                  </a:moveTo>
                  <a:cubicBezTo>
                    <a:pt x="312" y="1140"/>
                    <a:pt x="316" y="1144"/>
                    <a:pt x="318" y="1142"/>
                  </a:cubicBezTo>
                  <a:cubicBezTo>
                    <a:pt x="316" y="1141"/>
                    <a:pt x="313" y="1137"/>
                    <a:pt x="310" y="1139"/>
                  </a:cubicBezTo>
                  <a:close/>
                  <a:moveTo>
                    <a:pt x="511" y="1144"/>
                  </a:moveTo>
                  <a:cubicBezTo>
                    <a:pt x="517" y="1140"/>
                    <a:pt x="524" y="1144"/>
                    <a:pt x="528" y="1144"/>
                  </a:cubicBezTo>
                  <a:cubicBezTo>
                    <a:pt x="526" y="1140"/>
                    <a:pt x="512" y="1136"/>
                    <a:pt x="511" y="1144"/>
                  </a:cubicBezTo>
                  <a:close/>
                  <a:moveTo>
                    <a:pt x="540" y="1142"/>
                  </a:moveTo>
                  <a:cubicBezTo>
                    <a:pt x="540" y="1144"/>
                    <a:pt x="544" y="1146"/>
                    <a:pt x="546" y="1143"/>
                  </a:cubicBezTo>
                  <a:cubicBezTo>
                    <a:pt x="544" y="1142"/>
                    <a:pt x="542" y="1138"/>
                    <a:pt x="540" y="1142"/>
                  </a:cubicBezTo>
                  <a:close/>
                  <a:moveTo>
                    <a:pt x="343" y="1149"/>
                  </a:moveTo>
                  <a:cubicBezTo>
                    <a:pt x="342" y="1150"/>
                    <a:pt x="339" y="1148"/>
                    <a:pt x="339" y="1150"/>
                  </a:cubicBezTo>
                  <a:cubicBezTo>
                    <a:pt x="342" y="1153"/>
                    <a:pt x="343" y="1155"/>
                    <a:pt x="348" y="1155"/>
                  </a:cubicBezTo>
                  <a:cubicBezTo>
                    <a:pt x="348" y="1151"/>
                    <a:pt x="343" y="1153"/>
                    <a:pt x="343" y="1149"/>
                  </a:cubicBezTo>
                  <a:close/>
                  <a:moveTo>
                    <a:pt x="589" y="1153"/>
                  </a:moveTo>
                  <a:cubicBezTo>
                    <a:pt x="592" y="1154"/>
                    <a:pt x="594" y="1158"/>
                    <a:pt x="597" y="1156"/>
                  </a:cubicBezTo>
                  <a:cubicBezTo>
                    <a:pt x="597" y="1152"/>
                    <a:pt x="591" y="1150"/>
                    <a:pt x="589" y="1153"/>
                  </a:cubicBezTo>
                  <a:close/>
                  <a:moveTo>
                    <a:pt x="535" y="1217"/>
                  </a:moveTo>
                  <a:cubicBezTo>
                    <a:pt x="539" y="1215"/>
                    <a:pt x="543" y="1221"/>
                    <a:pt x="546" y="1216"/>
                  </a:cubicBezTo>
                  <a:cubicBezTo>
                    <a:pt x="543" y="1213"/>
                    <a:pt x="535" y="1215"/>
                    <a:pt x="532" y="1212"/>
                  </a:cubicBezTo>
                  <a:cubicBezTo>
                    <a:pt x="532" y="1215"/>
                    <a:pt x="536" y="1213"/>
                    <a:pt x="535" y="1217"/>
                  </a:cubicBezTo>
                  <a:close/>
                  <a:moveTo>
                    <a:pt x="614" y="1221"/>
                  </a:moveTo>
                  <a:cubicBezTo>
                    <a:pt x="618" y="1221"/>
                    <a:pt x="619" y="1223"/>
                    <a:pt x="621" y="1220"/>
                  </a:cubicBezTo>
                  <a:cubicBezTo>
                    <a:pt x="620" y="1219"/>
                    <a:pt x="615" y="1219"/>
                    <a:pt x="614" y="1221"/>
                  </a:cubicBezTo>
                  <a:close/>
                  <a:moveTo>
                    <a:pt x="689" y="1228"/>
                  </a:moveTo>
                  <a:cubicBezTo>
                    <a:pt x="693" y="1232"/>
                    <a:pt x="699" y="1230"/>
                    <a:pt x="704" y="1228"/>
                  </a:cubicBezTo>
                  <a:cubicBezTo>
                    <a:pt x="700" y="1225"/>
                    <a:pt x="695" y="1225"/>
                    <a:pt x="689" y="1228"/>
                  </a:cubicBezTo>
                  <a:close/>
                  <a:moveTo>
                    <a:pt x="721" y="1229"/>
                  </a:moveTo>
                  <a:cubicBezTo>
                    <a:pt x="721" y="1228"/>
                    <a:pt x="720" y="1227"/>
                    <a:pt x="720" y="1226"/>
                  </a:cubicBezTo>
                  <a:cubicBezTo>
                    <a:pt x="718" y="1226"/>
                    <a:pt x="716" y="1225"/>
                    <a:pt x="715" y="1227"/>
                  </a:cubicBezTo>
                  <a:cubicBezTo>
                    <a:pt x="715" y="1230"/>
                    <a:pt x="718" y="1231"/>
                    <a:pt x="721" y="1229"/>
                  </a:cubicBezTo>
                  <a:close/>
                  <a:moveTo>
                    <a:pt x="736" y="1227"/>
                  </a:moveTo>
                  <a:cubicBezTo>
                    <a:pt x="731" y="1230"/>
                    <a:pt x="729" y="1226"/>
                    <a:pt x="723" y="1226"/>
                  </a:cubicBezTo>
                  <a:cubicBezTo>
                    <a:pt x="725" y="1228"/>
                    <a:pt x="726" y="1230"/>
                    <a:pt x="726" y="1233"/>
                  </a:cubicBezTo>
                  <a:cubicBezTo>
                    <a:pt x="729" y="1233"/>
                    <a:pt x="733" y="1233"/>
                    <a:pt x="735" y="1234"/>
                  </a:cubicBezTo>
                  <a:cubicBezTo>
                    <a:pt x="728" y="1238"/>
                    <a:pt x="720" y="1235"/>
                    <a:pt x="714" y="1238"/>
                  </a:cubicBezTo>
                  <a:cubicBezTo>
                    <a:pt x="722" y="1241"/>
                    <a:pt x="731" y="1238"/>
                    <a:pt x="738" y="1241"/>
                  </a:cubicBezTo>
                  <a:cubicBezTo>
                    <a:pt x="740" y="1240"/>
                    <a:pt x="736" y="1239"/>
                    <a:pt x="737" y="1236"/>
                  </a:cubicBezTo>
                  <a:cubicBezTo>
                    <a:pt x="738" y="1236"/>
                    <a:pt x="742" y="1237"/>
                    <a:pt x="741" y="1235"/>
                  </a:cubicBezTo>
                  <a:cubicBezTo>
                    <a:pt x="738" y="1235"/>
                    <a:pt x="740" y="1229"/>
                    <a:pt x="736" y="1227"/>
                  </a:cubicBezTo>
                  <a:close/>
                  <a:moveTo>
                    <a:pt x="771" y="1235"/>
                  </a:moveTo>
                  <a:cubicBezTo>
                    <a:pt x="770" y="1238"/>
                    <a:pt x="777" y="1238"/>
                    <a:pt x="776" y="1235"/>
                  </a:cubicBezTo>
                  <a:cubicBezTo>
                    <a:pt x="773" y="1236"/>
                    <a:pt x="774" y="1236"/>
                    <a:pt x="771" y="1235"/>
                  </a:cubicBezTo>
                  <a:close/>
                  <a:moveTo>
                    <a:pt x="496" y="1245"/>
                  </a:moveTo>
                  <a:cubicBezTo>
                    <a:pt x="496" y="1247"/>
                    <a:pt x="501" y="1249"/>
                    <a:pt x="501" y="1248"/>
                  </a:cubicBezTo>
                  <a:cubicBezTo>
                    <a:pt x="500" y="1246"/>
                    <a:pt x="499" y="1244"/>
                    <a:pt x="496" y="1245"/>
                  </a:cubicBezTo>
                  <a:close/>
                  <a:moveTo>
                    <a:pt x="384" y="0"/>
                  </a:moveTo>
                  <a:cubicBezTo>
                    <a:pt x="380" y="3"/>
                    <a:pt x="372" y="2"/>
                    <a:pt x="370" y="7"/>
                  </a:cubicBezTo>
                  <a:cubicBezTo>
                    <a:pt x="375" y="5"/>
                    <a:pt x="383" y="3"/>
                    <a:pt x="384" y="0"/>
                  </a:cubicBezTo>
                  <a:close/>
                  <a:moveTo>
                    <a:pt x="363" y="14"/>
                  </a:moveTo>
                  <a:cubicBezTo>
                    <a:pt x="364" y="12"/>
                    <a:pt x="365" y="8"/>
                    <a:pt x="364" y="8"/>
                  </a:cubicBezTo>
                  <a:cubicBezTo>
                    <a:pt x="362" y="8"/>
                    <a:pt x="361" y="10"/>
                    <a:pt x="358" y="10"/>
                  </a:cubicBezTo>
                  <a:cubicBezTo>
                    <a:pt x="358" y="13"/>
                    <a:pt x="360" y="14"/>
                    <a:pt x="363" y="14"/>
                  </a:cubicBezTo>
                  <a:close/>
                  <a:moveTo>
                    <a:pt x="605" y="1080"/>
                  </a:moveTo>
                  <a:cubicBezTo>
                    <a:pt x="604" y="1080"/>
                    <a:pt x="604" y="1080"/>
                    <a:pt x="603" y="1079"/>
                  </a:cubicBezTo>
                  <a:cubicBezTo>
                    <a:pt x="603" y="1080"/>
                    <a:pt x="604" y="1080"/>
                    <a:pt x="605" y="1080"/>
                  </a:cubicBezTo>
                  <a:close/>
                  <a:moveTo>
                    <a:pt x="1210" y="547"/>
                  </a:moveTo>
                  <a:cubicBezTo>
                    <a:pt x="1210" y="546"/>
                    <a:pt x="1211" y="546"/>
                    <a:pt x="1211" y="544"/>
                  </a:cubicBezTo>
                  <a:cubicBezTo>
                    <a:pt x="1203" y="532"/>
                    <a:pt x="1208" y="514"/>
                    <a:pt x="1202" y="500"/>
                  </a:cubicBezTo>
                  <a:cubicBezTo>
                    <a:pt x="1201" y="501"/>
                    <a:pt x="1203" y="505"/>
                    <a:pt x="1201" y="504"/>
                  </a:cubicBezTo>
                  <a:cubicBezTo>
                    <a:pt x="1198" y="500"/>
                    <a:pt x="1196" y="493"/>
                    <a:pt x="1193" y="488"/>
                  </a:cubicBezTo>
                  <a:cubicBezTo>
                    <a:pt x="1192" y="493"/>
                    <a:pt x="1196" y="498"/>
                    <a:pt x="1194" y="502"/>
                  </a:cubicBezTo>
                  <a:cubicBezTo>
                    <a:pt x="1188" y="473"/>
                    <a:pt x="1181" y="444"/>
                    <a:pt x="1172" y="419"/>
                  </a:cubicBezTo>
                  <a:cubicBezTo>
                    <a:pt x="1174" y="431"/>
                    <a:pt x="1182" y="442"/>
                    <a:pt x="1179" y="454"/>
                  </a:cubicBezTo>
                  <a:cubicBezTo>
                    <a:pt x="1179" y="452"/>
                    <a:pt x="1177" y="453"/>
                    <a:pt x="1177" y="452"/>
                  </a:cubicBezTo>
                  <a:cubicBezTo>
                    <a:pt x="1174" y="433"/>
                    <a:pt x="1169" y="419"/>
                    <a:pt x="1162" y="404"/>
                  </a:cubicBezTo>
                  <a:cubicBezTo>
                    <a:pt x="1164" y="416"/>
                    <a:pt x="1172" y="426"/>
                    <a:pt x="1166" y="440"/>
                  </a:cubicBezTo>
                  <a:cubicBezTo>
                    <a:pt x="1166" y="439"/>
                    <a:pt x="1165" y="439"/>
                    <a:pt x="1164" y="440"/>
                  </a:cubicBezTo>
                  <a:cubicBezTo>
                    <a:pt x="1161" y="427"/>
                    <a:pt x="1153" y="415"/>
                    <a:pt x="1152" y="399"/>
                  </a:cubicBezTo>
                  <a:cubicBezTo>
                    <a:pt x="1154" y="399"/>
                    <a:pt x="1153" y="402"/>
                    <a:pt x="1155" y="401"/>
                  </a:cubicBezTo>
                  <a:cubicBezTo>
                    <a:pt x="1156" y="395"/>
                    <a:pt x="1151" y="392"/>
                    <a:pt x="1154" y="387"/>
                  </a:cubicBezTo>
                  <a:cubicBezTo>
                    <a:pt x="1155" y="390"/>
                    <a:pt x="1156" y="394"/>
                    <a:pt x="1159" y="396"/>
                  </a:cubicBezTo>
                  <a:cubicBezTo>
                    <a:pt x="1160" y="392"/>
                    <a:pt x="1158" y="391"/>
                    <a:pt x="1157" y="387"/>
                  </a:cubicBezTo>
                  <a:cubicBezTo>
                    <a:pt x="1160" y="386"/>
                    <a:pt x="1160" y="390"/>
                    <a:pt x="1161" y="388"/>
                  </a:cubicBezTo>
                  <a:cubicBezTo>
                    <a:pt x="1152" y="359"/>
                    <a:pt x="1141" y="327"/>
                    <a:pt x="1121" y="306"/>
                  </a:cubicBezTo>
                  <a:cubicBezTo>
                    <a:pt x="1121" y="304"/>
                    <a:pt x="1120" y="302"/>
                    <a:pt x="1119" y="300"/>
                  </a:cubicBezTo>
                  <a:cubicBezTo>
                    <a:pt x="1112" y="300"/>
                    <a:pt x="1112" y="291"/>
                    <a:pt x="1107" y="289"/>
                  </a:cubicBezTo>
                  <a:cubicBezTo>
                    <a:pt x="1093" y="268"/>
                    <a:pt x="1075" y="253"/>
                    <a:pt x="1060" y="234"/>
                  </a:cubicBezTo>
                  <a:cubicBezTo>
                    <a:pt x="1055" y="234"/>
                    <a:pt x="1055" y="229"/>
                    <a:pt x="1051" y="228"/>
                  </a:cubicBezTo>
                  <a:cubicBezTo>
                    <a:pt x="1059" y="241"/>
                    <a:pt x="1072" y="248"/>
                    <a:pt x="1080" y="263"/>
                  </a:cubicBezTo>
                  <a:cubicBezTo>
                    <a:pt x="1092" y="274"/>
                    <a:pt x="1103" y="285"/>
                    <a:pt x="1110" y="301"/>
                  </a:cubicBezTo>
                  <a:cubicBezTo>
                    <a:pt x="1109" y="301"/>
                    <a:pt x="1108" y="302"/>
                    <a:pt x="1107" y="302"/>
                  </a:cubicBezTo>
                  <a:cubicBezTo>
                    <a:pt x="1103" y="298"/>
                    <a:pt x="1102" y="291"/>
                    <a:pt x="1099" y="286"/>
                  </a:cubicBezTo>
                  <a:cubicBezTo>
                    <a:pt x="1096" y="286"/>
                    <a:pt x="1096" y="288"/>
                    <a:pt x="1094" y="286"/>
                  </a:cubicBezTo>
                  <a:cubicBezTo>
                    <a:pt x="1094" y="281"/>
                    <a:pt x="1094" y="281"/>
                    <a:pt x="1094" y="281"/>
                  </a:cubicBezTo>
                  <a:cubicBezTo>
                    <a:pt x="1081" y="269"/>
                    <a:pt x="1073" y="252"/>
                    <a:pt x="1057" y="243"/>
                  </a:cubicBezTo>
                  <a:cubicBezTo>
                    <a:pt x="1059" y="247"/>
                    <a:pt x="1063" y="256"/>
                    <a:pt x="1066" y="252"/>
                  </a:cubicBezTo>
                  <a:cubicBezTo>
                    <a:pt x="1068" y="260"/>
                    <a:pt x="1065" y="264"/>
                    <a:pt x="1066" y="270"/>
                  </a:cubicBezTo>
                  <a:cubicBezTo>
                    <a:pt x="1061" y="257"/>
                    <a:pt x="1047" y="253"/>
                    <a:pt x="1041" y="241"/>
                  </a:cubicBezTo>
                  <a:cubicBezTo>
                    <a:pt x="1043" y="240"/>
                    <a:pt x="1043" y="244"/>
                    <a:pt x="1045" y="242"/>
                  </a:cubicBezTo>
                  <a:cubicBezTo>
                    <a:pt x="1045" y="238"/>
                    <a:pt x="1042" y="238"/>
                    <a:pt x="1041" y="236"/>
                  </a:cubicBezTo>
                  <a:cubicBezTo>
                    <a:pt x="1041" y="237"/>
                    <a:pt x="1041" y="238"/>
                    <a:pt x="1039" y="238"/>
                  </a:cubicBezTo>
                  <a:cubicBezTo>
                    <a:pt x="1041" y="234"/>
                    <a:pt x="1036" y="235"/>
                    <a:pt x="1036" y="232"/>
                  </a:cubicBezTo>
                  <a:cubicBezTo>
                    <a:pt x="1034" y="232"/>
                    <a:pt x="1031" y="234"/>
                    <a:pt x="1029" y="232"/>
                  </a:cubicBezTo>
                  <a:cubicBezTo>
                    <a:pt x="1029" y="233"/>
                    <a:pt x="1030" y="234"/>
                    <a:pt x="1029" y="235"/>
                  </a:cubicBezTo>
                  <a:cubicBezTo>
                    <a:pt x="1026" y="234"/>
                    <a:pt x="1023" y="229"/>
                    <a:pt x="1021" y="233"/>
                  </a:cubicBezTo>
                  <a:cubicBezTo>
                    <a:pt x="1019" y="231"/>
                    <a:pt x="1017" y="228"/>
                    <a:pt x="1014" y="227"/>
                  </a:cubicBezTo>
                  <a:cubicBezTo>
                    <a:pt x="1016" y="233"/>
                    <a:pt x="1022" y="234"/>
                    <a:pt x="1024" y="241"/>
                  </a:cubicBezTo>
                  <a:cubicBezTo>
                    <a:pt x="1020" y="244"/>
                    <a:pt x="1017" y="237"/>
                    <a:pt x="1015" y="235"/>
                  </a:cubicBezTo>
                  <a:cubicBezTo>
                    <a:pt x="1010" y="230"/>
                    <a:pt x="1003" y="231"/>
                    <a:pt x="1007" y="227"/>
                  </a:cubicBezTo>
                  <a:cubicBezTo>
                    <a:pt x="1002" y="224"/>
                    <a:pt x="996" y="211"/>
                    <a:pt x="993" y="217"/>
                  </a:cubicBezTo>
                  <a:cubicBezTo>
                    <a:pt x="992" y="215"/>
                    <a:pt x="991" y="214"/>
                    <a:pt x="992" y="211"/>
                  </a:cubicBezTo>
                  <a:cubicBezTo>
                    <a:pt x="990" y="209"/>
                    <a:pt x="987" y="209"/>
                    <a:pt x="986" y="206"/>
                  </a:cubicBezTo>
                  <a:cubicBezTo>
                    <a:pt x="988" y="204"/>
                    <a:pt x="987" y="204"/>
                    <a:pt x="987" y="200"/>
                  </a:cubicBezTo>
                  <a:cubicBezTo>
                    <a:pt x="989" y="202"/>
                    <a:pt x="989" y="199"/>
                    <a:pt x="990" y="199"/>
                  </a:cubicBezTo>
                  <a:cubicBezTo>
                    <a:pt x="980" y="195"/>
                    <a:pt x="973" y="183"/>
                    <a:pt x="964" y="181"/>
                  </a:cubicBezTo>
                  <a:cubicBezTo>
                    <a:pt x="963" y="186"/>
                    <a:pt x="974" y="189"/>
                    <a:pt x="972" y="195"/>
                  </a:cubicBezTo>
                  <a:cubicBezTo>
                    <a:pt x="974" y="196"/>
                    <a:pt x="978" y="197"/>
                    <a:pt x="977" y="202"/>
                  </a:cubicBezTo>
                  <a:cubicBezTo>
                    <a:pt x="971" y="202"/>
                    <a:pt x="969" y="200"/>
                    <a:pt x="968" y="192"/>
                  </a:cubicBezTo>
                  <a:cubicBezTo>
                    <a:pt x="956" y="194"/>
                    <a:pt x="951" y="183"/>
                    <a:pt x="942" y="178"/>
                  </a:cubicBezTo>
                  <a:cubicBezTo>
                    <a:pt x="945" y="177"/>
                    <a:pt x="942" y="175"/>
                    <a:pt x="942" y="171"/>
                  </a:cubicBezTo>
                  <a:cubicBezTo>
                    <a:pt x="951" y="171"/>
                    <a:pt x="956" y="180"/>
                    <a:pt x="963" y="181"/>
                  </a:cubicBezTo>
                  <a:cubicBezTo>
                    <a:pt x="963" y="178"/>
                    <a:pt x="960" y="178"/>
                    <a:pt x="959" y="175"/>
                  </a:cubicBezTo>
                  <a:cubicBezTo>
                    <a:pt x="951" y="177"/>
                    <a:pt x="954" y="164"/>
                    <a:pt x="946" y="163"/>
                  </a:cubicBezTo>
                  <a:cubicBezTo>
                    <a:pt x="945" y="169"/>
                    <a:pt x="940" y="161"/>
                    <a:pt x="937" y="159"/>
                  </a:cubicBezTo>
                  <a:cubicBezTo>
                    <a:pt x="934" y="160"/>
                    <a:pt x="933" y="162"/>
                    <a:pt x="931" y="159"/>
                  </a:cubicBezTo>
                  <a:cubicBezTo>
                    <a:pt x="932" y="164"/>
                    <a:pt x="937" y="164"/>
                    <a:pt x="939" y="168"/>
                  </a:cubicBezTo>
                  <a:cubicBezTo>
                    <a:pt x="938" y="168"/>
                    <a:pt x="939" y="170"/>
                    <a:pt x="937" y="171"/>
                  </a:cubicBezTo>
                  <a:cubicBezTo>
                    <a:pt x="931" y="169"/>
                    <a:pt x="926" y="166"/>
                    <a:pt x="922" y="162"/>
                  </a:cubicBezTo>
                  <a:cubicBezTo>
                    <a:pt x="923" y="161"/>
                    <a:pt x="922" y="158"/>
                    <a:pt x="924" y="158"/>
                  </a:cubicBezTo>
                  <a:cubicBezTo>
                    <a:pt x="926" y="157"/>
                    <a:pt x="928" y="159"/>
                    <a:pt x="931" y="159"/>
                  </a:cubicBezTo>
                  <a:cubicBezTo>
                    <a:pt x="933" y="156"/>
                    <a:pt x="926" y="154"/>
                    <a:pt x="932" y="152"/>
                  </a:cubicBezTo>
                  <a:cubicBezTo>
                    <a:pt x="927" y="151"/>
                    <a:pt x="925" y="147"/>
                    <a:pt x="920" y="145"/>
                  </a:cubicBezTo>
                  <a:cubicBezTo>
                    <a:pt x="922" y="144"/>
                    <a:pt x="919" y="142"/>
                    <a:pt x="921" y="142"/>
                  </a:cubicBezTo>
                  <a:cubicBezTo>
                    <a:pt x="932" y="144"/>
                    <a:pt x="922" y="140"/>
                    <a:pt x="919" y="137"/>
                  </a:cubicBezTo>
                  <a:cubicBezTo>
                    <a:pt x="919" y="139"/>
                    <a:pt x="918" y="139"/>
                    <a:pt x="917" y="140"/>
                  </a:cubicBezTo>
                  <a:cubicBezTo>
                    <a:pt x="915" y="139"/>
                    <a:pt x="915" y="136"/>
                    <a:pt x="911" y="135"/>
                  </a:cubicBezTo>
                  <a:cubicBezTo>
                    <a:pt x="911" y="137"/>
                    <a:pt x="909" y="137"/>
                    <a:pt x="908" y="139"/>
                  </a:cubicBezTo>
                  <a:cubicBezTo>
                    <a:pt x="907" y="138"/>
                    <a:pt x="904" y="139"/>
                    <a:pt x="903" y="137"/>
                  </a:cubicBezTo>
                  <a:cubicBezTo>
                    <a:pt x="904" y="134"/>
                    <a:pt x="909" y="138"/>
                    <a:pt x="908" y="135"/>
                  </a:cubicBezTo>
                  <a:cubicBezTo>
                    <a:pt x="907" y="134"/>
                    <a:pt x="908" y="134"/>
                    <a:pt x="908" y="133"/>
                  </a:cubicBezTo>
                  <a:cubicBezTo>
                    <a:pt x="906" y="133"/>
                    <a:pt x="904" y="133"/>
                    <a:pt x="903" y="132"/>
                  </a:cubicBezTo>
                  <a:cubicBezTo>
                    <a:pt x="903" y="136"/>
                    <a:pt x="900" y="137"/>
                    <a:pt x="898" y="139"/>
                  </a:cubicBezTo>
                  <a:cubicBezTo>
                    <a:pt x="896" y="139"/>
                    <a:pt x="894" y="135"/>
                    <a:pt x="893" y="137"/>
                  </a:cubicBezTo>
                  <a:cubicBezTo>
                    <a:pt x="894" y="137"/>
                    <a:pt x="895" y="138"/>
                    <a:pt x="895" y="140"/>
                  </a:cubicBezTo>
                  <a:cubicBezTo>
                    <a:pt x="894" y="140"/>
                    <a:pt x="893" y="140"/>
                    <a:pt x="892" y="139"/>
                  </a:cubicBezTo>
                  <a:cubicBezTo>
                    <a:pt x="894" y="145"/>
                    <a:pt x="887" y="142"/>
                    <a:pt x="885" y="139"/>
                  </a:cubicBezTo>
                  <a:cubicBezTo>
                    <a:pt x="886" y="137"/>
                    <a:pt x="888" y="137"/>
                    <a:pt x="887" y="135"/>
                  </a:cubicBezTo>
                  <a:cubicBezTo>
                    <a:pt x="885" y="132"/>
                    <a:pt x="882" y="130"/>
                    <a:pt x="881" y="127"/>
                  </a:cubicBezTo>
                  <a:cubicBezTo>
                    <a:pt x="883" y="127"/>
                    <a:pt x="884" y="126"/>
                    <a:pt x="885" y="125"/>
                  </a:cubicBezTo>
                  <a:cubicBezTo>
                    <a:pt x="881" y="123"/>
                    <a:pt x="884" y="117"/>
                    <a:pt x="880" y="113"/>
                  </a:cubicBezTo>
                  <a:cubicBezTo>
                    <a:pt x="874" y="113"/>
                    <a:pt x="871" y="111"/>
                    <a:pt x="869" y="107"/>
                  </a:cubicBezTo>
                  <a:cubicBezTo>
                    <a:pt x="871" y="109"/>
                    <a:pt x="868" y="103"/>
                    <a:pt x="873" y="106"/>
                  </a:cubicBezTo>
                  <a:cubicBezTo>
                    <a:pt x="870" y="101"/>
                    <a:pt x="863" y="95"/>
                    <a:pt x="859" y="99"/>
                  </a:cubicBezTo>
                  <a:cubicBezTo>
                    <a:pt x="862" y="99"/>
                    <a:pt x="863" y="103"/>
                    <a:pt x="864" y="106"/>
                  </a:cubicBezTo>
                  <a:cubicBezTo>
                    <a:pt x="862" y="106"/>
                    <a:pt x="862" y="104"/>
                    <a:pt x="860" y="105"/>
                  </a:cubicBezTo>
                  <a:cubicBezTo>
                    <a:pt x="860" y="107"/>
                    <a:pt x="862" y="109"/>
                    <a:pt x="859" y="109"/>
                  </a:cubicBezTo>
                  <a:cubicBezTo>
                    <a:pt x="857" y="108"/>
                    <a:pt x="854" y="106"/>
                    <a:pt x="850" y="107"/>
                  </a:cubicBezTo>
                  <a:cubicBezTo>
                    <a:pt x="849" y="103"/>
                    <a:pt x="845" y="100"/>
                    <a:pt x="847" y="95"/>
                  </a:cubicBezTo>
                  <a:cubicBezTo>
                    <a:pt x="842" y="89"/>
                    <a:pt x="835" y="90"/>
                    <a:pt x="826" y="88"/>
                  </a:cubicBezTo>
                  <a:cubicBezTo>
                    <a:pt x="825" y="91"/>
                    <a:pt x="830" y="92"/>
                    <a:pt x="828" y="93"/>
                  </a:cubicBezTo>
                  <a:cubicBezTo>
                    <a:pt x="817" y="91"/>
                    <a:pt x="816" y="82"/>
                    <a:pt x="811" y="74"/>
                  </a:cubicBezTo>
                  <a:cubicBezTo>
                    <a:pt x="804" y="73"/>
                    <a:pt x="802" y="68"/>
                    <a:pt x="795" y="69"/>
                  </a:cubicBezTo>
                  <a:cubicBezTo>
                    <a:pt x="783" y="56"/>
                    <a:pt x="763" y="50"/>
                    <a:pt x="742" y="47"/>
                  </a:cubicBezTo>
                  <a:cubicBezTo>
                    <a:pt x="720" y="44"/>
                    <a:pt x="694" y="42"/>
                    <a:pt x="676" y="46"/>
                  </a:cubicBezTo>
                  <a:cubicBezTo>
                    <a:pt x="691" y="43"/>
                    <a:pt x="691" y="65"/>
                    <a:pt x="677" y="62"/>
                  </a:cubicBezTo>
                  <a:cubicBezTo>
                    <a:pt x="675" y="61"/>
                    <a:pt x="673" y="60"/>
                    <a:pt x="672" y="56"/>
                  </a:cubicBezTo>
                  <a:cubicBezTo>
                    <a:pt x="675" y="55"/>
                    <a:pt x="678" y="53"/>
                    <a:pt x="678" y="49"/>
                  </a:cubicBezTo>
                  <a:cubicBezTo>
                    <a:pt x="673" y="49"/>
                    <a:pt x="670" y="48"/>
                    <a:pt x="671" y="42"/>
                  </a:cubicBezTo>
                  <a:cubicBezTo>
                    <a:pt x="655" y="34"/>
                    <a:pt x="640" y="43"/>
                    <a:pt x="624" y="45"/>
                  </a:cubicBezTo>
                  <a:cubicBezTo>
                    <a:pt x="624" y="47"/>
                    <a:pt x="626" y="47"/>
                    <a:pt x="625" y="50"/>
                  </a:cubicBezTo>
                  <a:cubicBezTo>
                    <a:pt x="619" y="53"/>
                    <a:pt x="610" y="48"/>
                    <a:pt x="606" y="53"/>
                  </a:cubicBezTo>
                  <a:cubicBezTo>
                    <a:pt x="613" y="54"/>
                    <a:pt x="619" y="54"/>
                    <a:pt x="626" y="57"/>
                  </a:cubicBezTo>
                  <a:cubicBezTo>
                    <a:pt x="621" y="60"/>
                    <a:pt x="613" y="54"/>
                    <a:pt x="608" y="57"/>
                  </a:cubicBezTo>
                  <a:cubicBezTo>
                    <a:pt x="611" y="57"/>
                    <a:pt x="613" y="59"/>
                    <a:pt x="616" y="59"/>
                  </a:cubicBezTo>
                  <a:cubicBezTo>
                    <a:pt x="615" y="63"/>
                    <a:pt x="618" y="62"/>
                    <a:pt x="618" y="65"/>
                  </a:cubicBezTo>
                  <a:cubicBezTo>
                    <a:pt x="611" y="68"/>
                    <a:pt x="603" y="63"/>
                    <a:pt x="597" y="68"/>
                  </a:cubicBezTo>
                  <a:cubicBezTo>
                    <a:pt x="597" y="70"/>
                    <a:pt x="603" y="66"/>
                    <a:pt x="604" y="70"/>
                  </a:cubicBezTo>
                  <a:cubicBezTo>
                    <a:pt x="591" y="73"/>
                    <a:pt x="578" y="70"/>
                    <a:pt x="566" y="73"/>
                  </a:cubicBezTo>
                  <a:cubicBezTo>
                    <a:pt x="566" y="76"/>
                    <a:pt x="566" y="75"/>
                    <a:pt x="566" y="78"/>
                  </a:cubicBezTo>
                  <a:cubicBezTo>
                    <a:pt x="572" y="76"/>
                    <a:pt x="582" y="73"/>
                    <a:pt x="589" y="77"/>
                  </a:cubicBezTo>
                  <a:cubicBezTo>
                    <a:pt x="580" y="82"/>
                    <a:pt x="566" y="82"/>
                    <a:pt x="558" y="87"/>
                  </a:cubicBezTo>
                  <a:cubicBezTo>
                    <a:pt x="551" y="84"/>
                    <a:pt x="542" y="84"/>
                    <a:pt x="536" y="86"/>
                  </a:cubicBezTo>
                  <a:cubicBezTo>
                    <a:pt x="536" y="85"/>
                    <a:pt x="537" y="84"/>
                    <a:pt x="536" y="83"/>
                  </a:cubicBezTo>
                  <a:cubicBezTo>
                    <a:pt x="526" y="83"/>
                    <a:pt x="519" y="88"/>
                    <a:pt x="510" y="86"/>
                  </a:cubicBezTo>
                  <a:cubicBezTo>
                    <a:pt x="512" y="81"/>
                    <a:pt x="521" y="75"/>
                    <a:pt x="524" y="78"/>
                  </a:cubicBezTo>
                  <a:cubicBezTo>
                    <a:pt x="525" y="75"/>
                    <a:pt x="526" y="74"/>
                    <a:pt x="529" y="74"/>
                  </a:cubicBezTo>
                  <a:cubicBezTo>
                    <a:pt x="530" y="74"/>
                    <a:pt x="530" y="76"/>
                    <a:pt x="530" y="77"/>
                  </a:cubicBezTo>
                  <a:cubicBezTo>
                    <a:pt x="533" y="77"/>
                    <a:pt x="533" y="74"/>
                    <a:pt x="536" y="75"/>
                  </a:cubicBezTo>
                  <a:cubicBezTo>
                    <a:pt x="536" y="76"/>
                    <a:pt x="535" y="77"/>
                    <a:pt x="536" y="78"/>
                  </a:cubicBezTo>
                  <a:cubicBezTo>
                    <a:pt x="541" y="75"/>
                    <a:pt x="549" y="82"/>
                    <a:pt x="549" y="72"/>
                  </a:cubicBezTo>
                  <a:cubicBezTo>
                    <a:pt x="543" y="71"/>
                    <a:pt x="534" y="78"/>
                    <a:pt x="531" y="71"/>
                  </a:cubicBezTo>
                  <a:cubicBezTo>
                    <a:pt x="528" y="70"/>
                    <a:pt x="525" y="71"/>
                    <a:pt x="522" y="72"/>
                  </a:cubicBezTo>
                  <a:cubicBezTo>
                    <a:pt x="521" y="70"/>
                    <a:pt x="521" y="69"/>
                    <a:pt x="518" y="67"/>
                  </a:cubicBezTo>
                  <a:cubicBezTo>
                    <a:pt x="517" y="70"/>
                    <a:pt x="519" y="70"/>
                    <a:pt x="517" y="72"/>
                  </a:cubicBezTo>
                  <a:cubicBezTo>
                    <a:pt x="514" y="71"/>
                    <a:pt x="512" y="72"/>
                    <a:pt x="510" y="72"/>
                  </a:cubicBezTo>
                  <a:cubicBezTo>
                    <a:pt x="505" y="63"/>
                    <a:pt x="511" y="64"/>
                    <a:pt x="514" y="57"/>
                  </a:cubicBezTo>
                  <a:cubicBezTo>
                    <a:pt x="510" y="55"/>
                    <a:pt x="510" y="59"/>
                    <a:pt x="509" y="60"/>
                  </a:cubicBezTo>
                  <a:cubicBezTo>
                    <a:pt x="501" y="58"/>
                    <a:pt x="490" y="51"/>
                    <a:pt x="483" y="59"/>
                  </a:cubicBezTo>
                  <a:cubicBezTo>
                    <a:pt x="462" y="65"/>
                    <a:pt x="441" y="73"/>
                    <a:pt x="424" y="85"/>
                  </a:cubicBezTo>
                  <a:cubicBezTo>
                    <a:pt x="421" y="86"/>
                    <a:pt x="423" y="82"/>
                    <a:pt x="421" y="83"/>
                  </a:cubicBezTo>
                  <a:cubicBezTo>
                    <a:pt x="420" y="89"/>
                    <a:pt x="411" y="87"/>
                    <a:pt x="405" y="87"/>
                  </a:cubicBezTo>
                  <a:cubicBezTo>
                    <a:pt x="405" y="93"/>
                    <a:pt x="405" y="93"/>
                    <a:pt x="405" y="93"/>
                  </a:cubicBezTo>
                  <a:cubicBezTo>
                    <a:pt x="407" y="94"/>
                    <a:pt x="409" y="90"/>
                    <a:pt x="409" y="93"/>
                  </a:cubicBezTo>
                  <a:cubicBezTo>
                    <a:pt x="409" y="101"/>
                    <a:pt x="399" y="101"/>
                    <a:pt x="394" y="106"/>
                  </a:cubicBezTo>
                  <a:cubicBezTo>
                    <a:pt x="398" y="106"/>
                    <a:pt x="400" y="101"/>
                    <a:pt x="404" y="104"/>
                  </a:cubicBezTo>
                  <a:cubicBezTo>
                    <a:pt x="404" y="107"/>
                    <a:pt x="402" y="107"/>
                    <a:pt x="401" y="109"/>
                  </a:cubicBezTo>
                  <a:cubicBezTo>
                    <a:pt x="397" y="106"/>
                    <a:pt x="393" y="111"/>
                    <a:pt x="388" y="107"/>
                  </a:cubicBezTo>
                  <a:cubicBezTo>
                    <a:pt x="388" y="110"/>
                    <a:pt x="391" y="112"/>
                    <a:pt x="387" y="114"/>
                  </a:cubicBezTo>
                  <a:cubicBezTo>
                    <a:pt x="389" y="116"/>
                    <a:pt x="391" y="113"/>
                    <a:pt x="392" y="114"/>
                  </a:cubicBezTo>
                  <a:cubicBezTo>
                    <a:pt x="388" y="117"/>
                    <a:pt x="387" y="122"/>
                    <a:pt x="380" y="122"/>
                  </a:cubicBezTo>
                  <a:cubicBezTo>
                    <a:pt x="379" y="128"/>
                    <a:pt x="377" y="132"/>
                    <a:pt x="370" y="132"/>
                  </a:cubicBezTo>
                  <a:cubicBezTo>
                    <a:pt x="371" y="134"/>
                    <a:pt x="374" y="139"/>
                    <a:pt x="370" y="140"/>
                  </a:cubicBezTo>
                  <a:cubicBezTo>
                    <a:pt x="367" y="139"/>
                    <a:pt x="366" y="136"/>
                    <a:pt x="363" y="135"/>
                  </a:cubicBezTo>
                  <a:cubicBezTo>
                    <a:pt x="361" y="136"/>
                    <a:pt x="357" y="140"/>
                    <a:pt x="353" y="137"/>
                  </a:cubicBezTo>
                  <a:cubicBezTo>
                    <a:pt x="357" y="125"/>
                    <a:pt x="373" y="125"/>
                    <a:pt x="379" y="114"/>
                  </a:cubicBezTo>
                  <a:cubicBezTo>
                    <a:pt x="370" y="115"/>
                    <a:pt x="363" y="119"/>
                    <a:pt x="357" y="124"/>
                  </a:cubicBezTo>
                  <a:cubicBezTo>
                    <a:pt x="353" y="126"/>
                    <a:pt x="348" y="127"/>
                    <a:pt x="346" y="133"/>
                  </a:cubicBezTo>
                  <a:cubicBezTo>
                    <a:pt x="341" y="130"/>
                    <a:pt x="341" y="139"/>
                    <a:pt x="333" y="136"/>
                  </a:cubicBezTo>
                  <a:cubicBezTo>
                    <a:pt x="330" y="143"/>
                    <a:pt x="323" y="146"/>
                    <a:pt x="318" y="151"/>
                  </a:cubicBezTo>
                  <a:cubicBezTo>
                    <a:pt x="320" y="154"/>
                    <a:pt x="322" y="148"/>
                    <a:pt x="324" y="151"/>
                  </a:cubicBezTo>
                  <a:cubicBezTo>
                    <a:pt x="321" y="154"/>
                    <a:pt x="316" y="160"/>
                    <a:pt x="312" y="157"/>
                  </a:cubicBezTo>
                  <a:cubicBezTo>
                    <a:pt x="311" y="161"/>
                    <a:pt x="310" y="163"/>
                    <a:pt x="308" y="166"/>
                  </a:cubicBezTo>
                  <a:cubicBezTo>
                    <a:pt x="311" y="166"/>
                    <a:pt x="311" y="166"/>
                    <a:pt x="313" y="169"/>
                  </a:cubicBezTo>
                  <a:cubicBezTo>
                    <a:pt x="317" y="169"/>
                    <a:pt x="318" y="166"/>
                    <a:pt x="319" y="164"/>
                  </a:cubicBezTo>
                  <a:cubicBezTo>
                    <a:pt x="320" y="164"/>
                    <a:pt x="321" y="165"/>
                    <a:pt x="322" y="166"/>
                  </a:cubicBezTo>
                  <a:cubicBezTo>
                    <a:pt x="320" y="168"/>
                    <a:pt x="318" y="169"/>
                    <a:pt x="316" y="171"/>
                  </a:cubicBezTo>
                  <a:cubicBezTo>
                    <a:pt x="318" y="175"/>
                    <a:pt x="322" y="168"/>
                    <a:pt x="326" y="171"/>
                  </a:cubicBezTo>
                  <a:cubicBezTo>
                    <a:pt x="326" y="168"/>
                    <a:pt x="326" y="168"/>
                    <a:pt x="326" y="168"/>
                  </a:cubicBezTo>
                  <a:cubicBezTo>
                    <a:pt x="326" y="166"/>
                    <a:pt x="322" y="169"/>
                    <a:pt x="322" y="166"/>
                  </a:cubicBezTo>
                  <a:cubicBezTo>
                    <a:pt x="325" y="165"/>
                    <a:pt x="323" y="161"/>
                    <a:pt x="326" y="161"/>
                  </a:cubicBezTo>
                  <a:cubicBezTo>
                    <a:pt x="326" y="163"/>
                    <a:pt x="326" y="165"/>
                    <a:pt x="327" y="166"/>
                  </a:cubicBezTo>
                  <a:cubicBezTo>
                    <a:pt x="335" y="162"/>
                    <a:pt x="333" y="150"/>
                    <a:pt x="344" y="154"/>
                  </a:cubicBezTo>
                  <a:cubicBezTo>
                    <a:pt x="344" y="157"/>
                    <a:pt x="341" y="156"/>
                    <a:pt x="342" y="158"/>
                  </a:cubicBezTo>
                  <a:cubicBezTo>
                    <a:pt x="346" y="157"/>
                    <a:pt x="349" y="154"/>
                    <a:pt x="353" y="152"/>
                  </a:cubicBezTo>
                  <a:cubicBezTo>
                    <a:pt x="350" y="153"/>
                    <a:pt x="351" y="150"/>
                    <a:pt x="350" y="150"/>
                  </a:cubicBezTo>
                  <a:cubicBezTo>
                    <a:pt x="352" y="149"/>
                    <a:pt x="352" y="147"/>
                    <a:pt x="353" y="147"/>
                  </a:cubicBezTo>
                  <a:cubicBezTo>
                    <a:pt x="356" y="150"/>
                    <a:pt x="358" y="149"/>
                    <a:pt x="361" y="148"/>
                  </a:cubicBezTo>
                  <a:cubicBezTo>
                    <a:pt x="360" y="151"/>
                    <a:pt x="364" y="148"/>
                    <a:pt x="364" y="150"/>
                  </a:cubicBezTo>
                  <a:cubicBezTo>
                    <a:pt x="357" y="153"/>
                    <a:pt x="356" y="162"/>
                    <a:pt x="347" y="163"/>
                  </a:cubicBezTo>
                  <a:cubicBezTo>
                    <a:pt x="347" y="162"/>
                    <a:pt x="349" y="159"/>
                    <a:pt x="346" y="160"/>
                  </a:cubicBezTo>
                  <a:cubicBezTo>
                    <a:pt x="346" y="163"/>
                    <a:pt x="340" y="165"/>
                    <a:pt x="344" y="167"/>
                  </a:cubicBezTo>
                  <a:cubicBezTo>
                    <a:pt x="347" y="166"/>
                    <a:pt x="349" y="163"/>
                    <a:pt x="353" y="163"/>
                  </a:cubicBezTo>
                  <a:cubicBezTo>
                    <a:pt x="353" y="165"/>
                    <a:pt x="353" y="166"/>
                    <a:pt x="354" y="167"/>
                  </a:cubicBezTo>
                  <a:cubicBezTo>
                    <a:pt x="336" y="178"/>
                    <a:pt x="323" y="191"/>
                    <a:pt x="305" y="201"/>
                  </a:cubicBezTo>
                  <a:cubicBezTo>
                    <a:pt x="305" y="203"/>
                    <a:pt x="306" y="203"/>
                    <a:pt x="306" y="205"/>
                  </a:cubicBezTo>
                  <a:cubicBezTo>
                    <a:pt x="304" y="207"/>
                    <a:pt x="300" y="207"/>
                    <a:pt x="298" y="210"/>
                  </a:cubicBezTo>
                  <a:cubicBezTo>
                    <a:pt x="300" y="212"/>
                    <a:pt x="304" y="205"/>
                    <a:pt x="307" y="209"/>
                  </a:cubicBezTo>
                  <a:cubicBezTo>
                    <a:pt x="305" y="214"/>
                    <a:pt x="300" y="215"/>
                    <a:pt x="296" y="218"/>
                  </a:cubicBezTo>
                  <a:cubicBezTo>
                    <a:pt x="292" y="215"/>
                    <a:pt x="286" y="215"/>
                    <a:pt x="283" y="213"/>
                  </a:cubicBezTo>
                  <a:cubicBezTo>
                    <a:pt x="283" y="212"/>
                    <a:pt x="284" y="212"/>
                    <a:pt x="284" y="211"/>
                  </a:cubicBezTo>
                  <a:cubicBezTo>
                    <a:pt x="280" y="211"/>
                    <a:pt x="277" y="211"/>
                    <a:pt x="274" y="213"/>
                  </a:cubicBezTo>
                  <a:cubicBezTo>
                    <a:pt x="273" y="211"/>
                    <a:pt x="272" y="208"/>
                    <a:pt x="270" y="206"/>
                  </a:cubicBezTo>
                  <a:cubicBezTo>
                    <a:pt x="265" y="210"/>
                    <a:pt x="259" y="209"/>
                    <a:pt x="252" y="215"/>
                  </a:cubicBezTo>
                  <a:cubicBezTo>
                    <a:pt x="251" y="213"/>
                    <a:pt x="254" y="211"/>
                    <a:pt x="252" y="211"/>
                  </a:cubicBezTo>
                  <a:cubicBezTo>
                    <a:pt x="251" y="212"/>
                    <a:pt x="249" y="213"/>
                    <a:pt x="248" y="212"/>
                  </a:cubicBezTo>
                  <a:cubicBezTo>
                    <a:pt x="247" y="206"/>
                    <a:pt x="253" y="205"/>
                    <a:pt x="252" y="202"/>
                  </a:cubicBezTo>
                  <a:cubicBezTo>
                    <a:pt x="249" y="202"/>
                    <a:pt x="246" y="199"/>
                    <a:pt x="244" y="202"/>
                  </a:cubicBezTo>
                  <a:cubicBezTo>
                    <a:pt x="247" y="201"/>
                    <a:pt x="247" y="204"/>
                    <a:pt x="248" y="206"/>
                  </a:cubicBezTo>
                  <a:cubicBezTo>
                    <a:pt x="245" y="208"/>
                    <a:pt x="243" y="211"/>
                    <a:pt x="239" y="213"/>
                  </a:cubicBezTo>
                  <a:cubicBezTo>
                    <a:pt x="235" y="212"/>
                    <a:pt x="240" y="210"/>
                    <a:pt x="236" y="210"/>
                  </a:cubicBezTo>
                  <a:cubicBezTo>
                    <a:pt x="235" y="211"/>
                    <a:pt x="233" y="211"/>
                    <a:pt x="233" y="213"/>
                  </a:cubicBezTo>
                  <a:cubicBezTo>
                    <a:pt x="235" y="213"/>
                    <a:pt x="237" y="214"/>
                    <a:pt x="237" y="216"/>
                  </a:cubicBezTo>
                  <a:cubicBezTo>
                    <a:pt x="233" y="215"/>
                    <a:pt x="236" y="219"/>
                    <a:pt x="235" y="220"/>
                  </a:cubicBezTo>
                  <a:cubicBezTo>
                    <a:pt x="231" y="225"/>
                    <a:pt x="223" y="224"/>
                    <a:pt x="217" y="227"/>
                  </a:cubicBezTo>
                  <a:cubicBezTo>
                    <a:pt x="208" y="230"/>
                    <a:pt x="207" y="237"/>
                    <a:pt x="201" y="241"/>
                  </a:cubicBezTo>
                  <a:cubicBezTo>
                    <a:pt x="200" y="244"/>
                    <a:pt x="201" y="248"/>
                    <a:pt x="203" y="251"/>
                  </a:cubicBezTo>
                  <a:cubicBezTo>
                    <a:pt x="204" y="246"/>
                    <a:pt x="206" y="247"/>
                    <a:pt x="210" y="245"/>
                  </a:cubicBezTo>
                  <a:cubicBezTo>
                    <a:pt x="208" y="247"/>
                    <a:pt x="209" y="249"/>
                    <a:pt x="209" y="252"/>
                  </a:cubicBezTo>
                  <a:cubicBezTo>
                    <a:pt x="204" y="255"/>
                    <a:pt x="202" y="257"/>
                    <a:pt x="198" y="252"/>
                  </a:cubicBezTo>
                  <a:cubicBezTo>
                    <a:pt x="195" y="253"/>
                    <a:pt x="197" y="260"/>
                    <a:pt x="193" y="260"/>
                  </a:cubicBezTo>
                  <a:cubicBezTo>
                    <a:pt x="188" y="259"/>
                    <a:pt x="192" y="253"/>
                    <a:pt x="188" y="252"/>
                  </a:cubicBezTo>
                  <a:cubicBezTo>
                    <a:pt x="199" y="240"/>
                    <a:pt x="206" y="224"/>
                    <a:pt x="220" y="216"/>
                  </a:cubicBezTo>
                  <a:cubicBezTo>
                    <a:pt x="220" y="213"/>
                    <a:pt x="220" y="213"/>
                    <a:pt x="220" y="213"/>
                  </a:cubicBezTo>
                  <a:cubicBezTo>
                    <a:pt x="229" y="212"/>
                    <a:pt x="225" y="195"/>
                    <a:pt x="235" y="199"/>
                  </a:cubicBezTo>
                  <a:cubicBezTo>
                    <a:pt x="236" y="201"/>
                    <a:pt x="237" y="202"/>
                    <a:pt x="238" y="204"/>
                  </a:cubicBezTo>
                  <a:cubicBezTo>
                    <a:pt x="237" y="199"/>
                    <a:pt x="244" y="201"/>
                    <a:pt x="244" y="194"/>
                  </a:cubicBezTo>
                  <a:cubicBezTo>
                    <a:pt x="243" y="194"/>
                    <a:pt x="242" y="194"/>
                    <a:pt x="242" y="193"/>
                  </a:cubicBezTo>
                  <a:cubicBezTo>
                    <a:pt x="245" y="189"/>
                    <a:pt x="247" y="183"/>
                    <a:pt x="252" y="182"/>
                  </a:cubicBezTo>
                  <a:cubicBezTo>
                    <a:pt x="252" y="183"/>
                    <a:pt x="252" y="184"/>
                    <a:pt x="252" y="185"/>
                  </a:cubicBezTo>
                  <a:cubicBezTo>
                    <a:pt x="254" y="185"/>
                    <a:pt x="256" y="184"/>
                    <a:pt x="258" y="184"/>
                  </a:cubicBezTo>
                  <a:cubicBezTo>
                    <a:pt x="256" y="174"/>
                    <a:pt x="265" y="175"/>
                    <a:pt x="267" y="171"/>
                  </a:cubicBezTo>
                  <a:cubicBezTo>
                    <a:pt x="266" y="171"/>
                    <a:pt x="265" y="172"/>
                    <a:pt x="265" y="171"/>
                  </a:cubicBezTo>
                  <a:cubicBezTo>
                    <a:pt x="268" y="167"/>
                    <a:pt x="272" y="164"/>
                    <a:pt x="276" y="160"/>
                  </a:cubicBezTo>
                  <a:cubicBezTo>
                    <a:pt x="276" y="161"/>
                    <a:pt x="277" y="161"/>
                    <a:pt x="278" y="161"/>
                  </a:cubicBezTo>
                  <a:cubicBezTo>
                    <a:pt x="278" y="164"/>
                    <a:pt x="275" y="163"/>
                    <a:pt x="277" y="165"/>
                  </a:cubicBezTo>
                  <a:cubicBezTo>
                    <a:pt x="283" y="173"/>
                    <a:pt x="271" y="176"/>
                    <a:pt x="267" y="181"/>
                  </a:cubicBezTo>
                  <a:cubicBezTo>
                    <a:pt x="265" y="182"/>
                    <a:pt x="266" y="179"/>
                    <a:pt x="263" y="179"/>
                  </a:cubicBezTo>
                  <a:cubicBezTo>
                    <a:pt x="263" y="186"/>
                    <a:pt x="263" y="186"/>
                    <a:pt x="263" y="186"/>
                  </a:cubicBezTo>
                  <a:cubicBezTo>
                    <a:pt x="259" y="188"/>
                    <a:pt x="257" y="192"/>
                    <a:pt x="254" y="195"/>
                  </a:cubicBezTo>
                  <a:cubicBezTo>
                    <a:pt x="266" y="201"/>
                    <a:pt x="269" y="180"/>
                    <a:pt x="278" y="185"/>
                  </a:cubicBezTo>
                  <a:cubicBezTo>
                    <a:pt x="279" y="186"/>
                    <a:pt x="275" y="187"/>
                    <a:pt x="277" y="188"/>
                  </a:cubicBezTo>
                  <a:cubicBezTo>
                    <a:pt x="285" y="186"/>
                    <a:pt x="281" y="172"/>
                    <a:pt x="289" y="174"/>
                  </a:cubicBezTo>
                  <a:cubicBezTo>
                    <a:pt x="290" y="165"/>
                    <a:pt x="297" y="163"/>
                    <a:pt x="301" y="158"/>
                  </a:cubicBezTo>
                  <a:cubicBezTo>
                    <a:pt x="302" y="156"/>
                    <a:pt x="300" y="156"/>
                    <a:pt x="300" y="154"/>
                  </a:cubicBezTo>
                  <a:cubicBezTo>
                    <a:pt x="294" y="151"/>
                    <a:pt x="288" y="165"/>
                    <a:pt x="282" y="160"/>
                  </a:cubicBezTo>
                  <a:cubicBezTo>
                    <a:pt x="286" y="153"/>
                    <a:pt x="298" y="149"/>
                    <a:pt x="300" y="142"/>
                  </a:cubicBezTo>
                  <a:cubicBezTo>
                    <a:pt x="296" y="144"/>
                    <a:pt x="293" y="146"/>
                    <a:pt x="290" y="150"/>
                  </a:cubicBezTo>
                  <a:cubicBezTo>
                    <a:pt x="289" y="138"/>
                    <a:pt x="305" y="136"/>
                    <a:pt x="307" y="125"/>
                  </a:cubicBezTo>
                  <a:cubicBezTo>
                    <a:pt x="304" y="124"/>
                    <a:pt x="303" y="122"/>
                    <a:pt x="299" y="122"/>
                  </a:cubicBezTo>
                  <a:cubicBezTo>
                    <a:pt x="298" y="128"/>
                    <a:pt x="292" y="128"/>
                    <a:pt x="288" y="130"/>
                  </a:cubicBezTo>
                  <a:cubicBezTo>
                    <a:pt x="288" y="128"/>
                    <a:pt x="288" y="125"/>
                    <a:pt x="290" y="125"/>
                  </a:cubicBezTo>
                  <a:cubicBezTo>
                    <a:pt x="291" y="125"/>
                    <a:pt x="292" y="126"/>
                    <a:pt x="293" y="126"/>
                  </a:cubicBezTo>
                  <a:cubicBezTo>
                    <a:pt x="295" y="124"/>
                    <a:pt x="295" y="121"/>
                    <a:pt x="296" y="119"/>
                  </a:cubicBezTo>
                  <a:cubicBezTo>
                    <a:pt x="297" y="120"/>
                    <a:pt x="298" y="119"/>
                    <a:pt x="300" y="121"/>
                  </a:cubicBezTo>
                  <a:cubicBezTo>
                    <a:pt x="303" y="114"/>
                    <a:pt x="310" y="107"/>
                    <a:pt x="318" y="109"/>
                  </a:cubicBezTo>
                  <a:cubicBezTo>
                    <a:pt x="317" y="115"/>
                    <a:pt x="310" y="118"/>
                    <a:pt x="305" y="119"/>
                  </a:cubicBezTo>
                  <a:cubicBezTo>
                    <a:pt x="306" y="122"/>
                    <a:pt x="308" y="123"/>
                    <a:pt x="310" y="124"/>
                  </a:cubicBezTo>
                  <a:cubicBezTo>
                    <a:pt x="329" y="111"/>
                    <a:pt x="346" y="96"/>
                    <a:pt x="365" y="82"/>
                  </a:cubicBezTo>
                  <a:cubicBezTo>
                    <a:pt x="360" y="83"/>
                    <a:pt x="359" y="88"/>
                    <a:pt x="353" y="88"/>
                  </a:cubicBezTo>
                  <a:cubicBezTo>
                    <a:pt x="353" y="87"/>
                    <a:pt x="352" y="87"/>
                    <a:pt x="353" y="86"/>
                  </a:cubicBezTo>
                  <a:cubicBezTo>
                    <a:pt x="356" y="83"/>
                    <a:pt x="358" y="72"/>
                    <a:pt x="365" y="77"/>
                  </a:cubicBezTo>
                  <a:cubicBezTo>
                    <a:pt x="366" y="66"/>
                    <a:pt x="382" y="69"/>
                    <a:pt x="384" y="59"/>
                  </a:cubicBezTo>
                  <a:cubicBezTo>
                    <a:pt x="381" y="60"/>
                    <a:pt x="378" y="63"/>
                    <a:pt x="378" y="65"/>
                  </a:cubicBezTo>
                  <a:cubicBezTo>
                    <a:pt x="367" y="65"/>
                    <a:pt x="359" y="74"/>
                    <a:pt x="348" y="77"/>
                  </a:cubicBezTo>
                  <a:cubicBezTo>
                    <a:pt x="345" y="75"/>
                    <a:pt x="349" y="72"/>
                    <a:pt x="347" y="72"/>
                  </a:cubicBezTo>
                  <a:cubicBezTo>
                    <a:pt x="345" y="74"/>
                    <a:pt x="341" y="75"/>
                    <a:pt x="345" y="76"/>
                  </a:cubicBezTo>
                  <a:cubicBezTo>
                    <a:pt x="337" y="81"/>
                    <a:pt x="332" y="90"/>
                    <a:pt x="322" y="93"/>
                  </a:cubicBezTo>
                  <a:cubicBezTo>
                    <a:pt x="321" y="91"/>
                    <a:pt x="321" y="91"/>
                    <a:pt x="319" y="91"/>
                  </a:cubicBezTo>
                  <a:cubicBezTo>
                    <a:pt x="306" y="97"/>
                    <a:pt x="298" y="111"/>
                    <a:pt x="283" y="114"/>
                  </a:cubicBezTo>
                  <a:cubicBezTo>
                    <a:pt x="286" y="109"/>
                    <a:pt x="293" y="107"/>
                    <a:pt x="296" y="100"/>
                  </a:cubicBezTo>
                  <a:cubicBezTo>
                    <a:pt x="288" y="101"/>
                    <a:pt x="287" y="111"/>
                    <a:pt x="278" y="113"/>
                  </a:cubicBezTo>
                  <a:cubicBezTo>
                    <a:pt x="281" y="119"/>
                    <a:pt x="270" y="122"/>
                    <a:pt x="273" y="128"/>
                  </a:cubicBezTo>
                  <a:cubicBezTo>
                    <a:pt x="268" y="133"/>
                    <a:pt x="262" y="135"/>
                    <a:pt x="257" y="139"/>
                  </a:cubicBezTo>
                  <a:cubicBezTo>
                    <a:pt x="256" y="136"/>
                    <a:pt x="258" y="136"/>
                    <a:pt x="257" y="133"/>
                  </a:cubicBezTo>
                  <a:cubicBezTo>
                    <a:pt x="261" y="134"/>
                    <a:pt x="266" y="127"/>
                    <a:pt x="265" y="123"/>
                  </a:cubicBezTo>
                  <a:cubicBezTo>
                    <a:pt x="267" y="123"/>
                    <a:pt x="268" y="122"/>
                    <a:pt x="270" y="122"/>
                  </a:cubicBezTo>
                  <a:cubicBezTo>
                    <a:pt x="270" y="121"/>
                    <a:pt x="271" y="120"/>
                    <a:pt x="271" y="119"/>
                  </a:cubicBezTo>
                  <a:cubicBezTo>
                    <a:pt x="268" y="118"/>
                    <a:pt x="269" y="121"/>
                    <a:pt x="266" y="121"/>
                  </a:cubicBezTo>
                  <a:cubicBezTo>
                    <a:pt x="268" y="118"/>
                    <a:pt x="269" y="115"/>
                    <a:pt x="271" y="114"/>
                  </a:cubicBezTo>
                  <a:cubicBezTo>
                    <a:pt x="270" y="113"/>
                    <a:pt x="268" y="114"/>
                    <a:pt x="268" y="113"/>
                  </a:cubicBezTo>
                  <a:cubicBezTo>
                    <a:pt x="283" y="99"/>
                    <a:pt x="299" y="87"/>
                    <a:pt x="312" y="72"/>
                  </a:cubicBezTo>
                  <a:cubicBezTo>
                    <a:pt x="310" y="71"/>
                    <a:pt x="307" y="74"/>
                    <a:pt x="307" y="72"/>
                  </a:cubicBezTo>
                  <a:cubicBezTo>
                    <a:pt x="309" y="70"/>
                    <a:pt x="309" y="66"/>
                    <a:pt x="311" y="64"/>
                  </a:cubicBezTo>
                  <a:cubicBezTo>
                    <a:pt x="302" y="65"/>
                    <a:pt x="297" y="73"/>
                    <a:pt x="290" y="77"/>
                  </a:cubicBezTo>
                  <a:cubicBezTo>
                    <a:pt x="288" y="79"/>
                    <a:pt x="289" y="84"/>
                    <a:pt x="285" y="84"/>
                  </a:cubicBezTo>
                  <a:cubicBezTo>
                    <a:pt x="285" y="83"/>
                    <a:pt x="286" y="83"/>
                    <a:pt x="286" y="81"/>
                  </a:cubicBezTo>
                  <a:cubicBezTo>
                    <a:pt x="282" y="84"/>
                    <a:pt x="276" y="89"/>
                    <a:pt x="275" y="92"/>
                  </a:cubicBezTo>
                  <a:cubicBezTo>
                    <a:pt x="275" y="92"/>
                    <a:pt x="278" y="93"/>
                    <a:pt x="278" y="93"/>
                  </a:cubicBezTo>
                  <a:cubicBezTo>
                    <a:pt x="273" y="103"/>
                    <a:pt x="262" y="107"/>
                    <a:pt x="255" y="114"/>
                  </a:cubicBezTo>
                  <a:cubicBezTo>
                    <a:pt x="255" y="120"/>
                    <a:pt x="253" y="129"/>
                    <a:pt x="247" y="128"/>
                  </a:cubicBezTo>
                  <a:cubicBezTo>
                    <a:pt x="247" y="126"/>
                    <a:pt x="248" y="125"/>
                    <a:pt x="248" y="122"/>
                  </a:cubicBezTo>
                  <a:cubicBezTo>
                    <a:pt x="246" y="121"/>
                    <a:pt x="246" y="123"/>
                    <a:pt x="244" y="121"/>
                  </a:cubicBezTo>
                  <a:cubicBezTo>
                    <a:pt x="245" y="114"/>
                    <a:pt x="252" y="108"/>
                    <a:pt x="257" y="108"/>
                  </a:cubicBezTo>
                  <a:cubicBezTo>
                    <a:pt x="258" y="103"/>
                    <a:pt x="262" y="101"/>
                    <a:pt x="262" y="96"/>
                  </a:cubicBezTo>
                  <a:cubicBezTo>
                    <a:pt x="260" y="96"/>
                    <a:pt x="259" y="94"/>
                    <a:pt x="259" y="92"/>
                  </a:cubicBezTo>
                  <a:cubicBezTo>
                    <a:pt x="260" y="89"/>
                    <a:pt x="262" y="89"/>
                    <a:pt x="265" y="89"/>
                  </a:cubicBezTo>
                  <a:cubicBezTo>
                    <a:pt x="268" y="93"/>
                    <a:pt x="263" y="95"/>
                    <a:pt x="264" y="97"/>
                  </a:cubicBezTo>
                  <a:cubicBezTo>
                    <a:pt x="267" y="92"/>
                    <a:pt x="275" y="88"/>
                    <a:pt x="271" y="82"/>
                  </a:cubicBezTo>
                  <a:cubicBezTo>
                    <a:pt x="273" y="82"/>
                    <a:pt x="272" y="80"/>
                    <a:pt x="274" y="80"/>
                  </a:cubicBezTo>
                  <a:cubicBezTo>
                    <a:pt x="277" y="80"/>
                    <a:pt x="276" y="84"/>
                    <a:pt x="278" y="84"/>
                  </a:cubicBezTo>
                  <a:cubicBezTo>
                    <a:pt x="279" y="78"/>
                    <a:pt x="285" y="76"/>
                    <a:pt x="283" y="71"/>
                  </a:cubicBezTo>
                  <a:cubicBezTo>
                    <a:pt x="296" y="71"/>
                    <a:pt x="297" y="60"/>
                    <a:pt x="304" y="54"/>
                  </a:cubicBezTo>
                  <a:cubicBezTo>
                    <a:pt x="318" y="51"/>
                    <a:pt x="325" y="32"/>
                    <a:pt x="341" y="28"/>
                  </a:cubicBezTo>
                  <a:cubicBezTo>
                    <a:pt x="343" y="27"/>
                    <a:pt x="343" y="29"/>
                    <a:pt x="344" y="29"/>
                  </a:cubicBezTo>
                  <a:cubicBezTo>
                    <a:pt x="344" y="26"/>
                    <a:pt x="346" y="25"/>
                    <a:pt x="347" y="23"/>
                  </a:cubicBezTo>
                  <a:cubicBezTo>
                    <a:pt x="344" y="23"/>
                    <a:pt x="342" y="28"/>
                    <a:pt x="340" y="25"/>
                  </a:cubicBezTo>
                  <a:cubicBezTo>
                    <a:pt x="341" y="20"/>
                    <a:pt x="351" y="23"/>
                    <a:pt x="348" y="15"/>
                  </a:cubicBezTo>
                  <a:cubicBezTo>
                    <a:pt x="320" y="26"/>
                    <a:pt x="302" y="46"/>
                    <a:pt x="275" y="57"/>
                  </a:cubicBezTo>
                  <a:cubicBezTo>
                    <a:pt x="270" y="71"/>
                    <a:pt x="256" y="74"/>
                    <a:pt x="248" y="84"/>
                  </a:cubicBezTo>
                  <a:cubicBezTo>
                    <a:pt x="249" y="84"/>
                    <a:pt x="249" y="85"/>
                    <a:pt x="249" y="86"/>
                  </a:cubicBezTo>
                  <a:cubicBezTo>
                    <a:pt x="243" y="89"/>
                    <a:pt x="236" y="87"/>
                    <a:pt x="233" y="93"/>
                  </a:cubicBezTo>
                  <a:cubicBezTo>
                    <a:pt x="234" y="94"/>
                    <a:pt x="235" y="94"/>
                    <a:pt x="235" y="95"/>
                  </a:cubicBezTo>
                  <a:cubicBezTo>
                    <a:pt x="227" y="106"/>
                    <a:pt x="216" y="110"/>
                    <a:pt x="212" y="123"/>
                  </a:cubicBezTo>
                  <a:cubicBezTo>
                    <a:pt x="208" y="122"/>
                    <a:pt x="208" y="125"/>
                    <a:pt x="205" y="125"/>
                  </a:cubicBezTo>
                  <a:cubicBezTo>
                    <a:pt x="193" y="142"/>
                    <a:pt x="178" y="156"/>
                    <a:pt x="166" y="174"/>
                  </a:cubicBezTo>
                  <a:cubicBezTo>
                    <a:pt x="169" y="179"/>
                    <a:pt x="156" y="179"/>
                    <a:pt x="156" y="187"/>
                  </a:cubicBezTo>
                  <a:cubicBezTo>
                    <a:pt x="157" y="188"/>
                    <a:pt x="158" y="185"/>
                    <a:pt x="159" y="187"/>
                  </a:cubicBezTo>
                  <a:cubicBezTo>
                    <a:pt x="157" y="189"/>
                    <a:pt x="158" y="191"/>
                    <a:pt x="157" y="192"/>
                  </a:cubicBezTo>
                  <a:cubicBezTo>
                    <a:pt x="153" y="190"/>
                    <a:pt x="148" y="194"/>
                    <a:pt x="146" y="199"/>
                  </a:cubicBezTo>
                  <a:cubicBezTo>
                    <a:pt x="149" y="198"/>
                    <a:pt x="150" y="200"/>
                    <a:pt x="150" y="202"/>
                  </a:cubicBezTo>
                  <a:cubicBezTo>
                    <a:pt x="144" y="205"/>
                    <a:pt x="141" y="216"/>
                    <a:pt x="136" y="217"/>
                  </a:cubicBezTo>
                  <a:cubicBezTo>
                    <a:pt x="135" y="212"/>
                    <a:pt x="141" y="210"/>
                    <a:pt x="139" y="206"/>
                  </a:cubicBezTo>
                  <a:cubicBezTo>
                    <a:pt x="134" y="214"/>
                    <a:pt x="128" y="221"/>
                    <a:pt x="125" y="230"/>
                  </a:cubicBezTo>
                  <a:cubicBezTo>
                    <a:pt x="130" y="234"/>
                    <a:pt x="119" y="240"/>
                    <a:pt x="123" y="246"/>
                  </a:cubicBezTo>
                  <a:cubicBezTo>
                    <a:pt x="123" y="245"/>
                    <a:pt x="124" y="244"/>
                    <a:pt x="125" y="245"/>
                  </a:cubicBezTo>
                  <a:cubicBezTo>
                    <a:pt x="124" y="246"/>
                    <a:pt x="123" y="247"/>
                    <a:pt x="121" y="246"/>
                  </a:cubicBezTo>
                  <a:cubicBezTo>
                    <a:pt x="120" y="254"/>
                    <a:pt x="110" y="250"/>
                    <a:pt x="110" y="261"/>
                  </a:cubicBezTo>
                  <a:cubicBezTo>
                    <a:pt x="113" y="263"/>
                    <a:pt x="113" y="256"/>
                    <a:pt x="117" y="256"/>
                  </a:cubicBezTo>
                  <a:cubicBezTo>
                    <a:pt x="117" y="257"/>
                    <a:pt x="118" y="257"/>
                    <a:pt x="118" y="258"/>
                  </a:cubicBezTo>
                  <a:cubicBezTo>
                    <a:pt x="116" y="266"/>
                    <a:pt x="112" y="268"/>
                    <a:pt x="108" y="274"/>
                  </a:cubicBezTo>
                  <a:cubicBezTo>
                    <a:pt x="110" y="275"/>
                    <a:pt x="112" y="274"/>
                    <a:pt x="113" y="277"/>
                  </a:cubicBezTo>
                  <a:cubicBezTo>
                    <a:pt x="110" y="277"/>
                    <a:pt x="113" y="280"/>
                    <a:pt x="111" y="283"/>
                  </a:cubicBezTo>
                  <a:cubicBezTo>
                    <a:pt x="113" y="283"/>
                    <a:pt x="113" y="283"/>
                    <a:pt x="113" y="285"/>
                  </a:cubicBezTo>
                  <a:cubicBezTo>
                    <a:pt x="110" y="296"/>
                    <a:pt x="101" y="302"/>
                    <a:pt x="104" y="315"/>
                  </a:cubicBezTo>
                  <a:cubicBezTo>
                    <a:pt x="96" y="316"/>
                    <a:pt x="99" y="327"/>
                    <a:pt x="92" y="329"/>
                  </a:cubicBezTo>
                  <a:cubicBezTo>
                    <a:pt x="94" y="316"/>
                    <a:pt x="104" y="304"/>
                    <a:pt x="107" y="290"/>
                  </a:cubicBezTo>
                  <a:cubicBezTo>
                    <a:pt x="104" y="288"/>
                    <a:pt x="103" y="286"/>
                    <a:pt x="104" y="282"/>
                  </a:cubicBezTo>
                  <a:cubicBezTo>
                    <a:pt x="101" y="280"/>
                    <a:pt x="99" y="287"/>
                    <a:pt x="98" y="291"/>
                  </a:cubicBezTo>
                  <a:cubicBezTo>
                    <a:pt x="99" y="293"/>
                    <a:pt x="101" y="293"/>
                    <a:pt x="102" y="294"/>
                  </a:cubicBezTo>
                  <a:cubicBezTo>
                    <a:pt x="99" y="296"/>
                    <a:pt x="102" y="297"/>
                    <a:pt x="101" y="300"/>
                  </a:cubicBezTo>
                  <a:cubicBezTo>
                    <a:pt x="99" y="301"/>
                    <a:pt x="97" y="302"/>
                    <a:pt x="95" y="303"/>
                  </a:cubicBezTo>
                  <a:cubicBezTo>
                    <a:pt x="94" y="301"/>
                    <a:pt x="93" y="299"/>
                    <a:pt x="91" y="298"/>
                  </a:cubicBezTo>
                  <a:cubicBezTo>
                    <a:pt x="86" y="299"/>
                    <a:pt x="80" y="307"/>
                    <a:pt x="84" y="313"/>
                  </a:cubicBezTo>
                  <a:cubicBezTo>
                    <a:pt x="81" y="315"/>
                    <a:pt x="78" y="321"/>
                    <a:pt x="80" y="327"/>
                  </a:cubicBezTo>
                  <a:cubicBezTo>
                    <a:pt x="79" y="327"/>
                    <a:pt x="79" y="328"/>
                    <a:pt x="78" y="327"/>
                  </a:cubicBezTo>
                  <a:cubicBezTo>
                    <a:pt x="77" y="336"/>
                    <a:pt x="69" y="337"/>
                    <a:pt x="71" y="349"/>
                  </a:cubicBezTo>
                  <a:cubicBezTo>
                    <a:pt x="68" y="351"/>
                    <a:pt x="66" y="359"/>
                    <a:pt x="69" y="361"/>
                  </a:cubicBezTo>
                  <a:cubicBezTo>
                    <a:pt x="70" y="360"/>
                    <a:pt x="70" y="357"/>
                    <a:pt x="72" y="357"/>
                  </a:cubicBezTo>
                  <a:cubicBezTo>
                    <a:pt x="72" y="358"/>
                    <a:pt x="73" y="358"/>
                    <a:pt x="73" y="359"/>
                  </a:cubicBezTo>
                  <a:cubicBezTo>
                    <a:pt x="68" y="359"/>
                    <a:pt x="69" y="365"/>
                    <a:pt x="67" y="370"/>
                  </a:cubicBezTo>
                  <a:cubicBezTo>
                    <a:pt x="76" y="362"/>
                    <a:pt x="78" y="344"/>
                    <a:pt x="85" y="333"/>
                  </a:cubicBezTo>
                  <a:cubicBezTo>
                    <a:pt x="86" y="339"/>
                    <a:pt x="81" y="345"/>
                    <a:pt x="84" y="354"/>
                  </a:cubicBezTo>
                  <a:cubicBezTo>
                    <a:pt x="82" y="354"/>
                    <a:pt x="82" y="357"/>
                    <a:pt x="80" y="355"/>
                  </a:cubicBezTo>
                  <a:cubicBezTo>
                    <a:pt x="75" y="363"/>
                    <a:pt x="72" y="377"/>
                    <a:pt x="64" y="379"/>
                  </a:cubicBezTo>
                  <a:cubicBezTo>
                    <a:pt x="61" y="387"/>
                    <a:pt x="54" y="396"/>
                    <a:pt x="56" y="404"/>
                  </a:cubicBezTo>
                  <a:cubicBezTo>
                    <a:pt x="46" y="415"/>
                    <a:pt x="47" y="430"/>
                    <a:pt x="50" y="446"/>
                  </a:cubicBezTo>
                  <a:cubicBezTo>
                    <a:pt x="61" y="442"/>
                    <a:pt x="58" y="463"/>
                    <a:pt x="50" y="463"/>
                  </a:cubicBezTo>
                  <a:cubicBezTo>
                    <a:pt x="51" y="470"/>
                    <a:pt x="46" y="480"/>
                    <a:pt x="48" y="487"/>
                  </a:cubicBezTo>
                  <a:cubicBezTo>
                    <a:pt x="53" y="482"/>
                    <a:pt x="53" y="474"/>
                    <a:pt x="57" y="469"/>
                  </a:cubicBezTo>
                  <a:cubicBezTo>
                    <a:pt x="58" y="473"/>
                    <a:pt x="65" y="471"/>
                    <a:pt x="65" y="477"/>
                  </a:cubicBezTo>
                  <a:cubicBezTo>
                    <a:pt x="65" y="471"/>
                    <a:pt x="69" y="476"/>
                    <a:pt x="70" y="475"/>
                  </a:cubicBezTo>
                  <a:cubicBezTo>
                    <a:pt x="71" y="471"/>
                    <a:pt x="71" y="467"/>
                    <a:pt x="74" y="467"/>
                  </a:cubicBezTo>
                  <a:cubicBezTo>
                    <a:pt x="76" y="475"/>
                    <a:pt x="78" y="479"/>
                    <a:pt x="76" y="486"/>
                  </a:cubicBezTo>
                  <a:cubicBezTo>
                    <a:pt x="76" y="485"/>
                    <a:pt x="76" y="484"/>
                    <a:pt x="75" y="483"/>
                  </a:cubicBezTo>
                  <a:cubicBezTo>
                    <a:pt x="73" y="486"/>
                    <a:pt x="72" y="495"/>
                    <a:pt x="73" y="498"/>
                  </a:cubicBezTo>
                  <a:cubicBezTo>
                    <a:pt x="73" y="497"/>
                    <a:pt x="73" y="496"/>
                    <a:pt x="74" y="497"/>
                  </a:cubicBezTo>
                  <a:cubicBezTo>
                    <a:pt x="74" y="501"/>
                    <a:pt x="78" y="500"/>
                    <a:pt x="77" y="506"/>
                  </a:cubicBezTo>
                  <a:cubicBezTo>
                    <a:pt x="82" y="508"/>
                    <a:pt x="81" y="501"/>
                    <a:pt x="84" y="500"/>
                  </a:cubicBezTo>
                  <a:cubicBezTo>
                    <a:pt x="89" y="499"/>
                    <a:pt x="90" y="501"/>
                    <a:pt x="94" y="503"/>
                  </a:cubicBezTo>
                  <a:cubicBezTo>
                    <a:pt x="94" y="501"/>
                    <a:pt x="92" y="499"/>
                    <a:pt x="94" y="497"/>
                  </a:cubicBezTo>
                  <a:cubicBezTo>
                    <a:pt x="92" y="497"/>
                    <a:pt x="89" y="498"/>
                    <a:pt x="89" y="496"/>
                  </a:cubicBezTo>
                  <a:cubicBezTo>
                    <a:pt x="89" y="493"/>
                    <a:pt x="89" y="493"/>
                    <a:pt x="89" y="493"/>
                  </a:cubicBezTo>
                  <a:cubicBezTo>
                    <a:pt x="89" y="491"/>
                    <a:pt x="92" y="492"/>
                    <a:pt x="93" y="490"/>
                  </a:cubicBezTo>
                  <a:cubicBezTo>
                    <a:pt x="95" y="490"/>
                    <a:pt x="95" y="492"/>
                    <a:pt x="97" y="493"/>
                  </a:cubicBezTo>
                  <a:cubicBezTo>
                    <a:pt x="99" y="491"/>
                    <a:pt x="97" y="487"/>
                    <a:pt x="101" y="488"/>
                  </a:cubicBezTo>
                  <a:cubicBezTo>
                    <a:pt x="101" y="483"/>
                    <a:pt x="100" y="477"/>
                    <a:pt x="104" y="476"/>
                  </a:cubicBezTo>
                  <a:cubicBezTo>
                    <a:pt x="104" y="477"/>
                    <a:pt x="105" y="476"/>
                    <a:pt x="105" y="477"/>
                  </a:cubicBezTo>
                  <a:cubicBezTo>
                    <a:pt x="100" y="489"/>
                    <a:pt x="107" y="507"/>
                    <a:pt x="102" y="517"/>
                  </a:cubicBezTo>
                  <a:cubicBezTo>
                    <a:pt x="103" y="515"/>
                    <a:pt x="105" y="515"/>
                    <a:pt x="107" y="515"/>
                  </a:cubicBezTo>
                  <a:cubicBezTo>
                    <a:pt x="107" y="512"/>
                    <a:pt x="109" y="510"/>
                    <a:pt x="108" y="505"/>
                  </a:cubicBezTo>
                  <a:cubicBezTo>
                    <a:pt x="110" y="506"/>
                    <a:pt x="113" y="503"/>
                    <a:pt x="113" y="504"/>
                  </a:cubicBezTo>
                  <a:cubicBezTo>
                    <a:pt x="114" y="512"/>
                    <a:pt x="112" y="523"/>
                    <a:pt x="117" y="525"/>
                  </a:cubicBezTo>
                  <a:cubicBezTo>
                    <a:pt x="129" y="516"/>
                    <a:pt x="118" y="489"/>
                    <a:pt x="134" y="484"/>
                  </a:cubicBezTo>
                  <a:cubicBezTo>
                    <a:pt x="131" y="492"/>
                    <a:pt x="134" y="495"/>
                    <a:pt x="134" y="504"/>
                  </a:cubicBezTo>
                  <a:cubicBezTo>
                    <a:pt x="141" y="503"/>
                    <a:pt x="139" y="511"/>
                    <a:pt x="140" y="515"/>
                  </a:cubicBezTo>
                  <a:cubicBezTo>
                    <a:pt x="143" y="515"/>
                    <a:pt x="143" y="510"/>
                    <a:pt x="145" y="510"/>
                  </a:cubicBezTo>
                  <a:cubicBezTo>
                    <a:pt x="151" y="516"/>
                    <a:pt x="146" y="528"/>
                    <a:pt x="142" y="534"/>
                  </a:cubicBezTo>
                  <a:cubicBezTo>
                    <a:pt x="140" y="532"/>
                    <a:pt x="140" y="526"/>
                    <a:pt x="139" y="524"/>
                  </a:cubicBezTo>
                  <a:cubicBezTo>
                    <a:pt x="135" y="525"/>
                    <a:pt x="134" y="525"/>
                    <a:pt x="129" y="525"/>
                  </a:cubicBezTo>
                  <a:cubicBezTo>
                    <a:pt x="129" y="530"/>
                    <a:pt x="126" y="532"/>
                    <a:pt x="126" y="538"/>
                  </a:cubicBezTo>
                  <a:cubicBezTo>
                    <a:pt x="127" y="538"/>
                    <a:pt x="130" y="539"/>
                    <a:pt x="127" y="542"/>
                  </a:cubicBezTo>
                  <a:cubicBezTo>
                    <a:pt x="129" y="544"/>
                    <a:pt x="129" y="541"/>
                    <a:pt x="131" y="541"/>
                  </a:cubicBezTo>
                  <a:cubicBezTo>
                    <a:pt x="131" y="549"/>
                    <a:pt x="134" y="568"/>
                    <a:pt x="124" y="568"/>
                  </a:cubicBezTo>
                  <a:cubicBezTo>
                    <a:pt x="125" y="572"/>
                    <a:pt x="120" y="574"/>
                    <a:pt x="123" y="577"/>
                  </a:cubicBezTo>
                  <a:cubicBezTo>
                    <a:pt x="123" y="575"/>
                    <a:pt x="126" y="576"/>
                    <a:pt x="126" y="575"/>
                  </a:cubicBezTo>
                  <a:cubicBezTo>
                    <a:pt x="125" y="574"/>
                    <a:pt x="126" y="572"/>
                    <a:pt x="126" y="571"/>
                  </a:cubicBezTo>
                  <a:cubicBezTo>
                    <a:pt x="129" y="572"/>
                    <a:pt x="128" y="569"/>
                    <a:pt x="130" y="568"/>
                  </a:cubicBezTo>
                  <a:cubicBezTo>
                    <a:pt x="129" y="573"/>
                    <a:pt x="128" y="577"/>
                    <a:pt x="125" y="580"/>
                  </a:cubicBezTo>
                  <a:cubicBezTo>
                    <a:pt x="134" y="588"/>
                    <a:pt x="128" y="606"/>
                    <a:pt x="130" y="617"/>
                  </a:cubicBezTo>
                  <a:cubicBezTo>
                    <a:pt x="132" y="624"/>
                    <a:pt x="131" y="636"/>
                    <a:pt x="131" y="644"/>
                  </a:cubicBezTo>
                  <a:cubicBezTo>
                    <a:pt x="132" y="644"/>
                    <a:pt x="134" y="644"/>
                    <a:pt x="134" y="645"/>
                  </a:cubicBezTo>
                  <a:cubicBezTo>
                    <a:pt x="135" y="655"/>
                    <a:pt x="135" y="669"/>
                    <a:pt x="137" y="677"/>
                  </a:cubicBezTo>
                  <a:cubicBezTo>
                    <a:pt x="131" y="689"/>
                    <a:pt x="144" y="701"/>
                    <a:pt x="139" y="712"/>
                  </a:cubicBezTo>
                  <a:cubicBezTo>
                    <a:pt x="137" y="708"/>
                    <a:pt x="137" y="712"/>
                    <a:pt x="132" y="711"/>
                  </a:cubicBezTo>
                  <a:cubicBezTo>
                    <a:pt x="130" y="707"/>
                    <a:pt x="133" y="698"/>
                    <a:pt x="129" y="696"/>
                  </a:cubicBezTo>
                  <a:cubicBezTo>
                    <a:pt x="130" y="704"/>
                    <a:pt x="131" y="720"/>
                    <a:pt x="129" y="725"/>
                  </a:cubicBezTo>
                  <a:cubicBezTo>
                    <a:pt x="133" y="728"/>
                    <a:pt x="132" y="736"/>
                    <a:pt x="137" y="737"/>
                  </a:cubicBezTo>
                  <a:cubicBezTo>
                    <a:pt x="137" y="733"/>
                    <a:pt x="137" y="735"/>
                    <a:pt x="139" y="736"/>
                  </a:cubicBezTo>
                  <a:cubicBezTo>
                    <a:pt x="140" y="732"/>
                    <a:pt x="139" y="728"/>
                    <a:pt x="142" y="726"/>
                  </a:cubicBezTo>
                  <a:cubicBezTo>
                    <a:pt x="145" y="744"/>
                    <a:pt x="147" y="769"/>
                    <a:pt x="149" y="785"/>
                  </a:cubicBezTo>
                  <a:cubicBezTo>
                    <a:pt x="149" y="784"/>
                    <a:pt x="148" y="784"/>
                    <a:pt x="147" y="785"/>
                  </a:cubicBezTo>
                  <a:cubicBezTo>
                    <a:pt x="149" y="795"/>
                    <a:pt x="154" y="803"/>
                    <a:pt x="156" y="814"/>
                  </a:cubicBezTo>
                  <a:cubicBezTo>
                    <a:pt x="158" y="814"/>
                    <a:pt x="160" y="814"/>
                    <a:pt x="161" y="816"/>
                  </a:cubicBezTo>
                  <a:cubicBezTo>
                    <a:pt x="160" y="824"/>
                    <a:pt x="168" y="828"/>
                    <a:pt x="165" y="839"/>
                  </a:cubicBezTo>
                  <a:cubicBezTo>
                    <a:pt x="167" y="842"/>
                    <a:pt x="170" y="845"/>
                    <a:pt x="171" y="848"/>
                  </a:cubicBezTo>
                  <a:cubicBezTo>
                    <a:pt x="170" y="848"/>
                    <a:pt x="170" y="850"/>
                    <a:pt x="169" y="851"/>
                  </a:cubicBezTo>
                  <a:cubicBezTo>
                    <a:pt x="172" y="852"/>
                    <a:pt x="173" y="851"/>
                    <a:pt x="175" y="850"/>
                  </a:cubicBezTo>
                  <a:cubicBezTo>
                    <a:pt x="184" y="861"/>
                    <a:pt x="186" y="881"/>
                    <a:pt x="192" y="893"/>
                  </a:cubicBezTo>
                  <a:cubicBezTo>
                    <a:pt x="195" y="893"/>
                    <a:pt x="190" y="890"/>
                    <a:pt x="193" y="890"/>
                  </a:cubicBezTo>
                  <a:cubicBezTo>
                    <a:pt x="196" y="894"/>
                    <a:pt x="195" y="903"/>
                    <a:pt x="200" y="905"/>
                  </a:cubicBezTo>
                  <a:cubicBezTo>
                    <a:pt x="201" y="904"/>
                    <a:pt x="201" y="902"/>
                    <a:pt x="203" y="902"/>
                  </a:cubicBezTo>
                  <a:cubicBezTo>
                    <a:pt x="206" y="907"/>
                    <a:pt x="209" y="913"/>
                    <a:pt x="214" y="915"/>
                  </a:cubicBezTo>
                  <a:cubicBezTo>
                    <a:pt x="214" y="911"/>
                    <a:pt x="208" y="908"/>
                    <a:pt x="212" y="903"/>
                  </a:cubicBezTo>
                  <a:cubicBezTo>
                    <a:pt x="213" y="904"/>
                    <a:pt x="216" y="903"/>
                    <a:pt x="217" y="905"/>
                  </a:cubicBezTo>
                  <a:cubicBezTo>
                    <a:pt x="215" y="910"/>
                    <a:pt x="220" y="913"/>
                    <a:pt x="221" y="917"/>
                  </a:cubicBezTo>
                  <a:cubicBezTo>
                    <a:pt x="221" y="920"/>
                    <a:pt x="219" y="919"/>
                    <a:pt x="218" y="921"/>
                  </a:cubicBezTo>
                  <a:cubicBezTo>
                    <a:pt x="223" y="933"/>
                    <a:pt x="235" y="942"/>
                    <a:pt x="243" y="949"/>
                  </a:cubicBezTo>
                  <a:cubicBezTo>
                    <a:pt x="243" y="952"/>
                    <a:pt x="245" y="953"/>
                    <a:pt x="244" y="956"/>
                  </a:cubicBezTo>
                  <a:cubicBezTo>
                    <a:pt x="247" y="958"/>
                    <a:pt x="250" y="958"/>
                    <a:pt x="252" y="961"/>
                  </a:cubicBezTo>
                  <a:cubicBezTo>
                    <a:pt x="253" y="962"/>
                    <a:pt x="251" y="963"/>
                    <a:pt x="252" y="964"/>
                  </a:cubicBezTo>
                  <a:cubicBezTo>
                    <a:pt x="253" y="966"/>
                    <a:pt x="261" y="970"/>
                    <a:pt x="257" y="975"/>
                  </a:cubicBezTo>
                  <a:cubicBezTo>
                    <a:pt x="254" y="972"/>
                    <a:pt x="249" y="966"/>
                    <a:pt x="245" y="972"/>
                  </a:cubicBezTo>
                  <a:cubicBezTo>
                    <a:pt x="250" y="979"/>
                    <a:pt x="255" y="986"/>
                    <a:pt x="262" y="991"/>
                  </a:cubicBezTo>
                  <a:cubicBezTo>
                    <a:pt x="265" y="990"/>
                    <a:pt x="260" y="990"/>
                    <a:pt x="261" y="987"/>
                  </a:cubicBezTo>
                  <a:cubicBezTo>
                    <a:pt x="265" y="989"/>
                    <a:pt x="265" y="986"/>
                    <a:pt x="268" y="986"/>
                  </a:cubicBezTo>
                  <a:cubicBezTo>
                    <a:pt x="274" y="989"/>
                    <a:pt x="279" y="994"/>
                    <a:pt x="283" y="999"/>
                  </a:cubicBezTo>
                  <a:cubicBezTo>
                    <a:pt x="283" y="993"/>
                    <a:pt x="278" y="991"/>
                    <a:pt x="278" y="987"/>
                  </a:cubicBezTo>
                  <a:cubicBezTo>
                    <a:pt x="276" y="986"/>
                    <a:pt x="274" y="986"/>
                    <a:pt x="272" y="986"/>
                  </a:cubicBezTo>
                  <a:cubicBezTo>
                    <a:pt x="273" y="983"/>
                    <a:pt x="277" y="983"/>
                    <a:pt x="279" y="982"/>
                  </a:cubicBezTo>
                  <a:cubicBezTo>
                    <a:pt x="281" y="986"/>
                    <a:pt x="285" y="988"/>
                    <a:pt x="287" y="991"/>
                  </a:cubicBezTo>
                  <a:cubicBezTo>
                    <a:pt x="293" y="985"/>
                    <a:pt x="298" y="993"/>
                    <a:pt x="303" y="996"/>
                  </a:cubicBezTo>
                  <a:cubicBezTo>
                    <a:pt x="303" y="993"/>
                    <a:pt x="300" y="992"/>
                    <a:pt x="300" y="989"/>
                  </a:cubicBezTo>
                  <a:cubicBezTo>
                    <a:pt x="302" y="990"/>
                    <a:pt x="303" y="990"/>
                    <a:pt x="305" y="989"/>
                  </a:cubicBezTo>
                  <a:cubicBezTo>
                    <a:pt x="311" y="998"/>
                    <a:pt x="321" y="1001"/>
                    <a:pt x="328" y="1005"/>
                  </a:cubicBezTo>
                  <a:cubicBezTo>
                    <a:pt x="326" y="1000"/>
                    <a:pt x="327" y="1000"/>
                    <a:pt x="326" y="995"/>
                  </a:cubicBezTo>
                  <a:cubicBezTo>
                    <a:pt x="322" y="994"/>
                    <a:pt x="324" y="990"/>
                    <a:pt x="322" y="986"/>
                  </a:cubicBezTo>
                  <a:cubicBezTo>
                    <a:pt x="323" y="985"/>
                    <a:pt x="323" y="984"/>
                    <a:pt x="324" y="984"/>
                  </a:cubicBezTo>
                  <a:cubicBezTo>
                    <a:pt x="326" y="986"/>
                    <a:pt x="327" y="991"/>
                    <a:pt x="326" y="994"/>
                  </a:cubicBezTo>
                  <a:cubicBezTo>
                    <a:pt x="328" y="996"/>
                    <a:pt x="330" y="998"/>
                    <a:pt x="332" y="1000"/>
                  </a:cubicBezTo>
                  <a:cubicBezTo>
                    <a:pt x="329" y="1002"/>
                    <a:pt x="331" y="1004"/>
                    <a:pt x="330" y="1007"/>
                  </a:cubicBezTo>
                  <a:cubicBezTo>
                    <a:pt x="338" y="1010"/>
                    <a:pt x="341" y="1014"/>
                    <a:pt x="348" y="1017"/>
                  </a:cubicBezTo>
                  <a:cubicBezTo>
                    <a:pt x="350" y="1016"/>
                    <a:pt x="344" y="1014"/>
                    <a:pt x="347" y="1013"/>
                  </a:cubicBezTo>
                  <a:cubicBezTo>
                    <a:pt x="351" y="1014"/>
                    <a:pt x="353" y="1016"/>
                    <a:pt x="356" y="1016"/>
                  </a:cubicBezTo>
                  <a:cubicBezTo>
                    <a:pt x="354" y="1012"/>
                    <a:pt x="349" y="1010"/>
                    <a:pt x="345" y="1007"/>
                  </a:cubicBezTo>
                  <a:cubicBezTo>
                    <a:pt x="345" y="1010"/>
                    <a:pt x="348" y="1011"/>
                    <a:pt x="346" y="1012"/>
                  </a:cubicBezTo>
                  <a:cubicBezTo>
                    <a:pt x="341" y="1010"/>
                    <a:pt x="345" y="1002"/>
                    <a:pt x="335" y="1002"/>
                  </a:cubicBezTo>
                  <a:cubicBezTo>
                    <a:pt x="331" y="998"/>
                    <a:pt x="332" y="995"/>
                    <a:pt x="330" y="991"/>
                  </a:cubicBezTo>
                  <a:cubicBezTo>
                    <a:pt x="335" y="989"/>
                    <a:pt x="339" y="993"/>
                    <a:pt x="343" y="997"/>
                  </a:cubicBezTo>
                  <a:cubicBezTo>
                    <a:pt x="343" y="999"/>
                    <a:pt x="341" y="999"/>
                    <a:pt x="341" y="1000"/>
                  </a:cubicBezTo>
                  <a:cubicBezTo>
                    <a:pt x="346" y="1002"/>
                    <a:pt x="348" y="1006"/>
                    <a:pt x="351" y="1009"/>
                  </a:cubicBezTo>
                  <a:cubicBezTo>
                    <a:pt x="360" y="1007"/>
                    <a:pt x="366" y="1011"/>
                    <a:pt x="368" y="1017"/>
                  </a:cubicBezTo>
                  <a:cubicBezTo>
                    <a:pt x="368" y="1013"/>
                    <a:pt x="372" y="1016"/>
                    <a:pt x="374" y="1014"/>
                  </a:cubicBezTo>
                  <a:cubicBezTo>
                    <a:pt x="375" y="1012"/>
                    <a:pt x="372" y="1010"/>
                    <a:pt x="374" y="1009"/>
                  </a:cubicBezTo>
                  <a:cubicBezTo>
                    <a:pt x="383" y="1017"/>
                    <a:pt x="400" y="1015"/>
                    <a:pt x="406" y="1025"/>
                  </a:cubicBezTo>
                  <a:cubicBezTo>
                    <a:pt x="404" y="1026"/>
                    <a:pt x="403" y="1022"/>
                    <a:pt x="403" y="1026"/>
                  </a:cubicBezTo>
                  <a:cubicBezTo>
                    <a:pt x="411" y="1028"/>
                    <a:pt x="414" y="1034"/>
                    <a:pt x="421" y="1037"/>
                  </a:cubicBezTo>
                  <a:cubicBezTo>
                    <a:pt x="421" y="1037"/>
                    <a:pt x="422" y="1035"/>
                    <a:pt x="423" y="1036"/>
                  </a:cubicBezTo>
                  <a:cubicBezTo>
                    <a:pt x="429" y="1037"/>
                    <a:pt x="430" y="1047"/>
                    <a:pt x="436" y="1051"/>
                  </a:cubicBezTo>
                  <a:cubicBezTo>
                    <a:pt x="432" y="1052"/>
                    <a:pt x="425" y="1050"/>
                    <a:pt x="424" y="1044"/>
                  </a:cubicBezTo>
                  <a:cubicBezTo>
                    <a:pt x="423" y="1044"/>
                    <a:pt x="422" y="1045"/>
                    <a:pt x="421" y="1045"/>
                  </a:cubicBezTo>
                  <a:cubicBezTo>
                    <a:pt x="420" y="1043"/>
                    <a:pt x="421" y="1042"/>
                    <a:pt x="420" y="1042"/>
                  </a:cubicBezTo>
                  <a:cubicBezTo>
                    <a:pt x="415" y="1041"/>
                    <a:pt x="409" y="1039"/>
                    <a:pt x="405" y="1036"/>
                  </a:cubicBezTo>
                  <a:cubicBezTo>
                    <a:pt x="403" y="1038"/>
                    <a:pt x="408" y="1039"/>
                    <a:pt x="405" y="1040"/>
                  </a:cubicBezTo>
                  <a:cubicBezTo>
                    <a:pt x="398" y="1039"/>
                    <a:pt x="395" y="1033"/>
                    <a:pt x="386" y="1033"/>
                  </a:cubicBezTo>
                  <a:cubicBezTo>
                    <a:pt x="386" y="1028"/>
                    <a:pt x="383" y="1027"/>
                    <a:pt x="378" y="1027"/>
                  </a:cubicBezTo>
                  <a:cubicBezTo>
                    <a:pt x="376" y="1029"/>
                    <a:pt x="376" y="1030"/>
                    <a:pt x="375" y="1031"/>
                  </a:cubicBezTo>
                  <a:cubicBezTo>
                    <a:pt x="369" y="1031"/>
                    <a:pt x="367" y="1028"/>
                    <a:pt x="364" y="1024"/>
                  </a:cubicBezTo>
                  <a:cubicBezTo>
                    <a:pt x="364" y="1021"/>
                    <a:pt x="367" y="1022"/>
                    <a:pt x="366" y="1019"/>
                  </a:cubicBezTo>
                  <a:cubicBezTo>
                    <a:pt x="365" y="1017"/>
                    <a:pt x="364" y="1016"/>
                    <a:pt x="361" y="1015"/>
                  </a:cubicBezTo>
                  <a:cubicBezTo>
                    <a:pt x="363" y="1021"/>
                    <a:pt x="360" y="1016"/>
                    <a:pt x="357" y="1016"/>
                  </a:cubicBezTo>
                  <a:cubicBezTo>
                    <a:pt x="355" y="1020"/>
                    <a:pt x="358" y="1021"/>
                    <a:pt x="360" y="1023"/>
                  </a:cubicBezTo>
                  <a:cubicBezTo>
                    <a:pt x="357" y="1022"/>
                    <a:pt x="358" y="1026"/>
                    <a:pt x="357" y="1026"/>
                  </a:cubicBezTo>
                  <a:cubicBezTo>
                    <a:pt x="354" y="1025"/>
                    <a:pt x="353" y="1026"/>
                    <a:pt x="352" y="1025"/>
                  </a:cubicBezTo>
                  <a:cubicBezTo>
                    <a:pt x="351" y="1026"/>
                    <a:pt x="352" y="1028"/>
                    <a:pt x="350" y="1029"/>
                  </a:cubicBezTo>
                  <a:cubicBezTo>
                    <a:pt x="346" y="1025"/>
                    <a:pt x="346" y="1032"/>
                    <a:pt x="345" y="1033"/>
                  </a:cubicBezTo>
                  <a:cubicBezTo>
                    <a:pt x="345" y="1033"/>
                    <a:pt x="343" y="1033"/>
                    <a:pt x="343" y="1033"/>
                  </a:cubicBezTo>
                  <a:cubicBezTo>
                    <a:pt x="340" y="1041"/>
                    <a:pt x="350" y="1044"/>
                    <a:pt x="346" y="1047"/>
                  </a:cubicBezTo>
                  <a:cubicBezTo>
                    <a:pt x="349" y="1047"/>
                    <a:pt x="350" y="1050"/>
                    <a:pt x="349" y="1053"/>
                  </a:cubicBezTo>
                  <a:cubicBezTo>
                    <a:pt x="352" y="1054"/>
                    <a:pt x="353" y="1055"/>
                    <a:pt x="355" y="1056"/>
                  </a:cubicBezTo>
                  <a:cubicBezTo>
                    <a:pt x="355" y="1052"/>
                    <a:pt x="355" y="1051"/>
                    <a:pt x="353" y="1048"/>
                  </a:cubicBezTo>
                  <a:cubicBezTo>
                    <a:pt x="354" y="1048"/>
                    <a:pt x="354" y="1048"/>
                    <a:pt x="355" y="1049"/>
                  </a:cubicBezTo>
                  <a:cubicBezTo>
                    <a:pt x="356" y="1043"/>
                    <a:pt x="354" y="1040"/>
                    <a:pt x="354" y="1038"/>
                  </a:cubicBezTo>
                  <a:cubicBezTo>
                    <a:pt x="359" y="1036"/>
                    <a:pt x="362" y="1039"/>
                    <a:pt x="363" y="1044"/>
                  </a:cubicBezTo>
                  <a:cubicBezTo>
                    <a:pt x="369" y="1046"/>
                    <a:pt x="373" y="1052"/>
                    <a:pt x="379" y="1053"/>
                  </a:cubicBezTo>
                  <a:cubicBezTo>
                    <a:pt x="380" y="1053"/>
                    <a:pt x="381" y="1051"/>
                    <a:pt x="383" y="1053"/>
                  </a:cubicBezTo>
                  <a:cubicBezTo>
                    <a:pt x="384" y="1049"/>
                    <a:pt x="378" y="1049"/>
                    <a:pt x="381" y="1047"/>
                  </a:cubicBezTo>
                  <a:cubicBezTo>
                    <a:pt x="392" y="1050"/>
                    <a:pt x="400" y="1056"/>
                    <a:pt x="409" y="1061"/>
                  </a:cubicBezTo>
                  <a:cubicBezTo>
                    <a:pt x="414" y="1056"/>
                    <a:pt x="420" y="1067"/>
                    <a:pt x="420" y="1073"/>
                  </a:cubicBezTo>
                  <a:cubicBezTo>
                    <a:pt x="428" y="1075"/>
                    <a:pt x="435" y="1080"/>
                    <a:pt x="442" y="1082"/>
                  </a:cubicBezTo>
                  <a:cubicBezTo>
                    <a:pt x="443" y="1082"/>
                    <a:pt x="445" y="1080"/>
                    <a:pt x="448" y="1081"/>
                  </a:cubicBezTo>
                  <a:cubicBezTo>
                    <a:pt x="449" y="1082"/>
                    <a:pt x="450" y="1084"/>
                    <a:pt x="451" y="1084"/>
                  </a:cubicBezTo>
                  <a:cubicBezTo>
                    <a:pt x="455" y="1083"/>
                    <a:pt x="455" y="1076"/>
                    <a:pt x="461" y="1080"/>
                  </a:cubicBezTo>
                  <a:cubicBezTo>
                    <a:pt x="461" y="1076"/>
                    <a:pt x="458" y="1077"/>
                    <a:pt x="458" y="1073"/>
                  </a:cubicBezTo>
                  <a:cubicBezTo>
                    <a:pt x="459" y="1073"/>
                    <a:pt x="459" y="1074"/>
                    <a:pt x="461" y="1074"/>
                  </a:cubicBezTo>
                  <a:cubicBezTo>
                    <a:pt x="463" y="1068"/>
                    <a:pt x="459" y="1065"/>
                    <a:pt x="457" y="1058"/>
                  </a:cubicBezTo>
                  <a:cubicBezTo>
                    <a:pt x="462" y="1059"/>
                    <a:pt x="458" y="1056"/>
                    <a:pt x="460" y="1056"/>
                  </a:cubicBezTo>
                  <a:cubicBezTo>
                    <a:pt x="465" y="1057"/>
                    <a:pt x="467" y="1056"/>
                    <a:pt x="470" y="1060"/>
                  </a:cubicBezTo>
                  <a:cubicBezTo>
                    <a:pt x="462" y="1069"/>
                    <a:pt x="479" y="1080"/>
                    <a:pt x="488" y="1080"/>
                  </a:cubicBezTo>
                  <a:cubicBezTo>
                    <a:pt x="486" y="1080"/>
                    <a:pt x="484" y="1078"/>
                    <a:pt x="482" y="1077"/>
                  </a:cubicBezTo>
                  <a:cubicBezTo>
                    <a:pt x="486" y="1070"/>
                    <a:pt x="490" y="1080"/>
                    <a:pt x="496" y="1080"/>
                  </a:cubicBezTo>
                  <a:cubicBezTo>
                    <a:pt x="497" y="1077"/>
                    <a:pt x="496" y="1077"/>
                    <a:pt x="497" y="1075"/>
                  </a:cubicBezTo>
                  <a:cubicBezTo>
                    <a:pt x="503" y="1075"/>
                    <a:pt x="509" y="1078"/>
                    <a:pt x="514" y="1077"/>
                  </a:cubicBezTo>
                  <a:cubicBezTo>
                    <a:pt x="509" y="1075"/>
                    <a:pt x="505" y="1074"/>
                    <a:pt x="501" y="1071"/>
                  </a:cubicBezTo>
                  <a:cubicBezTo>
                    <a:pt x="510" y="1071"/>
                    <a:pt x="518" y="1076"/>
                    <a:pt x="525" y="1074"/>
                  </a:cubicBezTo>
                  <a:cubicBezTo>
                    <a:pt x="536" y="1082"/>
                    <a:pt x="551" y="1086"/>
                    <a:pt x="564" y="1089"/>
                  </a:cubicBezTo>
                  <a:cubicBezTo>
                    <a:pt x="569" y="1086"/>
                    <a:pt x="574" y="1089"/>
                    <a:pt x="578" y="1088"/>
                  </a:cubicBezTo>
                  <a:cubicBezTo>
                    <a:pt x="574" y="1087"/>
                    <a:pt x="568" y="1082"/>
                    <a:pt x="563" y="1085"/>
                  </a:cubicBezTo>
                  <a:cubicBezTo>
                    <a:pt x="558" y="1090"/>
                    <a:pt x="552" y="1075"/>
                    <a:pt x="544" y="1081"/>
                  </a:cubicBezTo>
                  <a:cubicBezTo>
                    <a:pt x="542" y="1081"/>
                    <a:pt x="540" y="1080"/>
                    <a:pt x="540" y="1078"/>
                  </a:cubicBezTo>
                  <a:cubicBezTo>
                    <a:pt x="553" y="1077"/>
                    <a:pt x="568" y="1080"/>
                    <a:pt x="582" y="1084"/>
                  </a:cubicBezTo>
                  <a:cubicBezTo>
                    <a:pt x="583" y="1081"/>
                    <a:pt x="578" y="1080"/>
                    <a:pt x="581" y="1078"/>
                  </a:cubicBezTo>
                  <a:cubicBezTo>
                    <a:pt x="589" y="1079"/>
                    <a:pt x="597" y="1076"/>
                    <a:pt x="603" y="1079"/>
                  </a:cubicBezTo>
                  <a:cubicBezTo>
                    <a:pt x="603" y="1079"/>
                    <a:pt x="603" y="1079"/>
                    <a:pt x="603" y="1078"/>
                  </a:cubicBezTo>
                  <a:cubicBezTo>
                    <a:pt x="606" y="1077"/>
                    <a:pt x="612" y="1079"/>
                    <a:pt x="614" y="1077"/>
                  </a:cubicBezTo>
                  <a:cubicBezTo>
                    <a:pt x="602" y="1069"/>
                    <a:pt x="581" y="1075"/>
                    <a:pt x="571" y="1070"/>
                  </a:cubicBezTo>
                  <a:cubicBezTo>
                    <a:pt x="562" y="1075"/>
                    <a:pt x="550" y="1058"/>
                    <a:pt x="541" y="1066"/>
                  </a:cubicBezTo>
                  <a:cubicBezTo>
                    <a:pt x="542" y="1069"/>
                    <a:pt x="544" y="1070"/>
                    <a:pt x="545" y="1072"/>
                  </a:cubicBezTo>
                  <a:cubicBezTo>
                    <a:pt x="541" y="1074"/>
                    <a:pt x="539" y="1068"/>
                    <a:pt x="537" y="1064"/>
                  </a:cubicBezTo>
                  <a:cubicBezTo>
                    <a:pt x="539" y="1060"/>
                    <a:pt x="545" y="1060"/>
                    <a:pt x="548" y="1057"/>
                  </a:cubicBezTo>
                  <a:cubicBezTo>
                    <a:pt x="557" y="1065"/>
                    <a:pt x="571" y="1065"/>
                    <a:pt x="584" y="1064"/>
                  </a:cubicBezTo>
                  <a:cubicBezTo>
                    <a:pt x="584" y="1059"/>
                    <a:pt x="579" y="1058"/>
                    <a:pt x="578" y="1053"/>
                  </a:cubicBezTo>
                  <a:cubicBezTo>
                    <a:pt x="583" y="1045"/>
                    <a:pt x="593" y="1051"/>
                    <a:pt x="604" y="1050"/>
                  </a:cubicBezTo>
                  <a:cubicBezTo>
                    <a:pt x="609" y="1056"/>
                    <a:pt x="620" y="1059"/>
                    <a:pt x="627" y="1054"/>
                  </a:cubicBezTo>
                  <a:cubicBezTo>
                    <a:pt x="622" y="1053"/>
                    <a:pt x="626" y="1050"/>
                    <a:pt x="624" y="1047"/>
                  </a:cubicBezTo>
                  <a:cubicBezTo>
                    <a:pt x="626" y="1047"/>
                    <a:pt x="627" y="1047"/>
                    <a:pt x="627" y="1046"/>
                  </a:cubicBezTo>
                  <a:cubicBezTo>
                    <a:pt x="625" y="1041"/>
                    <a:pt x="628" y="1041"/>
                    <a:pt x="627" y="1035"/>
                  </a:cubicBezTo>
                  <a:cubicBezTo>
                    <a:pt x="623" y="1035"/>
                    <a:pt x="627" y="1032"/>
                    <a:pt x="623" y="1031"/>
                  </a:cubicBezTo>
                  <a:cubicBezTo>
                    <a:pt x="627" y="1031"/>
                    <a:pt x="629" y="1035"/>
                    <a:pt x="632" y="1031"/>
                  </a:cubicBezTo>
                  <a:cubicBezTo>
                    <a:pt x="630" y="1031"/>
                    <a:pt x="629" y="1030"/>
                    <a:pt x="629" y="1029"/>
                  </a:cubicBezTo>
                  <a:cubicBezTo>
                    <a:pt x="635" y="1032"/>
                    <a:pt x="637" y="1030"/>
                    <a:pt x="642" y="1033"/>
                  </a:cubicBezTo>
                  <a:cubicBezTo>
                    <a:pt x="649" y="1029"/>
                    <a:pt x="656" y="1030"/>
                    <a:pt x="664" y="1028"/>
                  </a:cubicBezTo>
                  <a:cubicBezTo>
                    <a:pt x="660" y="1028"/>
                    <a:pt x="661" y="1024"/>
                    <a:pt x="658" y="1023"/>
                  </a:cubicBezTo>
                  <a:cubicBezTo>
                    <a:pt x="653" y="1022"/>
                    <a:pt x="646" y="1028"/>
                    <a:pt x="642" y="1022"/>
                  </a:cubicBezTo>
                  <a:cubicBezTo>
                    <a:pt x="648" y="1019"/>
                    <a:pt x="652" y="1021"/>
                    <a:pt x="658" y="1022"/>
                  </a:cubicBezTo>
                  <a:cubicBezTo>
                    <a:pt x="657" y="1018"/>
                    <a:pt x="661" y="1019"/>
                    <a:pt x="662" y="1017"/>
                  </a:cubicBezTo>
                  <a:cubicBezTo>
                    <a:pt x="656" y="1016"/>
                    <a:pt x="650" y="1022"/>
                    <a:pt x="646" y="1017"/>
                  </a:cubicBezTo>
                  <a:cubicBezTo>
                    <a:pt x="650" y="1009"/>
                    <a:pt x="659" y="1009"/>
                    <a:pt x="662" y="1005"/>
                  </a:cubicBezTo>
                  <a:cubicBezTo>
                    <a:pt x="649" y="1006"/>
                    <a:pt x="629" y="1007"/>
                    <a:pt x="623" y="995"/>
                  </a:cubicBezTo>
                  <a:cubicBezTo>
                    <a:pt x="619" y="997"/>
                    <a:pt x="612" y="995"/>
                    <a:pt x="610" y="998"/>
                  </a:cubicBezTo>
                  <a:cubicBezTo>
                    <a:pt x="611" y="998"/>
                    <a:pt x="613" y="998"/>
                    <a:pt x="614" y="1000"/>
                  </a:cubicBezTo>
                  <a:cubicBezTo>
                    <a:pt x="612" y="1000"/>
                    <a:pt x="607" y="1000"/>
                    <a:pt x="606" y="998"/>
                  </a:cubicBezTo>
                  <a:cubicBezTo>
                    <a:pt x="606" y="997"/>
                    <a:pt x="607" y="997"/>
                    <a:pt x="607" y="995"/>
                  </a:cubicBezTo>
                  <a:cubicBezTo>
                    <a:pt x="604" y="996"/>
                    <a:pt x="603" y="993"/>
                    <a:pt x="605" y="991"/>
                  </a:cubicBezTo>
                  <a:cubicBezTo>
                    <a:pt x="601" y="990"/>
                    <a:pt x="601" y="992"/>
                    <a:pt x="597" y="992"/>
                  </a:cubicBezTo>
                  <a:cubicBezTo>
                    <a:pt x="596" y="995"/>
                    <a:pt x="602" y="994"/>
                    <a:pt x="600" y="996"/>
                  </a:cubicBezTo>
                  <a:cubicBezTo>
                    <a:pt x="592" y="995"/>
                    <a:pt x="584" y="994"/>
                    <a:pt x="580" y="989"/>
                  </a:cubicBezTo>
                  <a:cubicBezTo>
                    <a:pt x="574" y="991"/>
                    <a:pt x="566" y="987"/>
                    <a:pt x="562" y="983"/>
                  </a:cubicBezTo>
                  <a:cubicBezTo>
                    <a:pt x="577" y="981"/>
                    <a:pt x="581" y="993"/>
                    <a:pt x="592" y="991"/>
                  </a:cubicBezTo>
                  <a:cubicBezTo>
                    <a:pt x="591" y="988"/>
                    <a:pt x="588" y="988"/>
                    <a:pt x="588" y="986"/>
                  </a:cubicBezTo>
                  <a:cubicBezTo>
                    <a:pt x="591" y="986"/>
                    <a:pt x="589" y="981"/>
                    <a:pt x="593" y="982"/>
                  </a:cubicBezTo>
                  <a:cubicBezTo>
                    <a:pt x="597" y="989"/>
                    <a:pt x="607" y="988"/>
                    <a:pt x="613" y="986"/>
                  </a:cubicBezTo>
                  <a:cubicBezTo>
                    <a:pt x="608" y="986"/>
                    <a:pt x="603" y="986"/>
                    <a:pt x="603" y="980"/>
                  </a:cubicBezTo>
                  <a:cubicBezTo>
                    <a:pt x="587" y="977"/>
                    <a:pt x="568" y="974"/>
                    <a:pt x="557" y="964"/>
                  </a:cubicBezTo>
                  <a:cubicBezTo>
                    <a:pt x="558" y="963"/>
                    <a:pt x="557" y="963"/>
                    <a:pt x="557" y="961"/>
                  </a:cubicBezTo>
                  <a:cubicBezTo>
                    <a:pt x="568" y="960"/>
                    <a:pt x="581" y="968"/>
                    <a:pt x="593" y="967"/>
                  </a:cubicBezTo>
                  <a:cubicBezTo>
                    <a:pt x="594" y="969"/>
                    <a:pt x="592" y="970"/>
                    <a:pt x="593" y="972"/>
                  </a:cubicBezTo>
                  <a:cubicBezTo>
                    <a:pt x="595" y="971"/>
                    <a:pt x="598" y="974"/>
                    <a:pt x="600" y="972"/>
                  </a:cubicBezTo>
                  <a:cubicBezTo>
                    <a:pt x="598" y="972"/>
                    <a:pt x="598" y="971"/>
                    <a:pt x="597" y="970"/>
                  </a:cubicBezTo>
                  <a:cubicBezTo>
                    <a:pt x="599" y="970"/>
                    <a:pt x="599" y="969"/>
                    <a:pt x="601" y="969"/>
                  </a:cubicBezTo>
                  <a:cubicBezTo>
                    <a:pt x="603" y="970"/>
                    <a:pt x="603" y="974"/>
                    <a:pt x="606" y="974"/>
                  </a:cubicBezTo>
                  <a:cubicBezTo>
                    <a:pt x="612" y="969"/>
                    <a:pt x="620" y="977"/>
                    <a:pt x="627" y="971"/>
                  </a:cubicBezTo>
                  <a:cubicBezTo>
                    <a:pt x="629" y="972"/>
                    <a:pt x="632" y="971"/>
                    <a:pt x="634" y="973"/>
                  </a:cubicBezTo>
                  <a:cubicBezTo>
                    <a:pt x="631" y="974"/>
                    <a:pt x="630" y="975"/>
                    <a:pt x="627" y="975"/>
                  </a:cubicBezTo>
                  <a:cubicBezTo>
                    <a:pt x="629" y="977"/>
                    <a:pt x="632" y="976"/>
                    <a:pt x="635" y="976"/>
                  </a:cubicBezTo>
                  <a:cubicBezTo>
                    <a:pt x="635" y="977"/>
                    <a:pt x="634" y="978"/>
                    <a:pt x="634" y="979"/>
                  </a:cubicBezTo>
                  <a:cubicBezTo>
                    <a:pt x="638" y="978"/>
                    <a:pt x="642" y="978"/>
                    <a:pt x="645" y="977"/>
                  </a:cubicBezTo>
                  <a:cubicBezTo>
                    <a:pt x="641" y="976"/>
                    <a:pt x="639" y="972"/>
                    <a:pt x="642" y="970"/>
                  </a:cubicBezTo>
                  <a:cubicBezTo>
                    <a:pt x="635" y="969"/>
                    <a:pt x="625" y="969"/>
                    <a:pt x="623" y="965"/>
                  </a:cubicBezTo>
                  <a:cubicBezTo>
                    <a:pt x="623" y="963"/>
                    <a:pt x="627" y="968"/>
                    <a:pt x="627" y="965"/>
                  </a:cubicBezTo>
                  <a:cubicBezTo>
                    <a:pt x="627" y="964"/>
                    <a:pt x="626" y="964"/>
                    <a:pt x="625" y="963"/>
                  </a:cubicBezTo>
                  <a:cubicBezTo>
                    <a:pt x="626" y="961"/>
                    <a:pt x="630" y="961"/>
                    <a:pt x="630" y="958"/>
                  </a:cubicBezTo>
                  <a:cubicBezTo>
                    <a:pt x="627" y="958"/>
                    <a:pt x="627" y="956"/>
                    <a:pt x="624" y="956"/>
                  </a:cubicBezTo>
                  <a:cubicBezTo>
                    <a:pt x="606" y="964"/>
                    <a:pt x="592" y="946"/>
                    <a:pt x="575" y="943"/>
                  </a:cubicBezTo>
                  <a:cubicBezTo>
                    <a:pt x="573" y="942"/>
                    <a:pt x="576" y="947"/>
                    <a:pt x="573" y="945"/>
                  </a:cubicBezTo>
                  <a:cubicBezTo>
                    <a:pt x="571" y="945"/>
                    <a:pt x="568" y="940"/>
                    <a:pt x="571" y="939"/>
                  </a:cubicBezTo>
                  <a:cubicBezTo>
                    <a:pt x="591" y="947"/>
                    <a:pt x="610" y="947"/>
                    <a:pt x="632" y="944"/>
                  </a:cubicBezTo>
                  <a:cubicBezTo>
                    <a:pt x="631" y="949"/>
                    <a:pt x="640" y="949"/>
                    <a:pt x="646" y="949"/>
                  </a:cubicBezTo>
                  <a:cubicBezTo>
                    <a:pt x="646" y="943"/>
                    <a:pt x="639" y="949"/>
                    <a:pt x="637" y="945"/>
                  </a:cubicBezTo>
                  <a:cubicBezTo>
                    <a:pt x="645" y="940"/>
                    <a:pt x="657" y="945"/>
                    <a:pt x="663" y="938"/>
                  </a:cubicBezTo>
                  <a:cubicBezTo>
                    <a:pt x="668" y="944"/>
                    <a:pt x="678" y="932"/>
                    <a:pt x="682" y="940"/>
                  </a:cubicBezTo>
                  <a:cubicBezTo>
                    <a:pt x="693" y="941"/>
                    <a:pt x="695" y="933"/>
                    <a:pt x="702" y="929"/>
                  </a:cubicBezTo>
                  <a:cubicBezTo>
                    <a:pt x="686" y="931"/>
                    <a:pt x="667" y="938"/>
                    <a:pt x="647" y="941"/>
                  </a:cubicBezTo>
                  <a:cubicBezTo>
                    <a:pt x="637" y="942"/>
                    <a:pt x="604" y="945"/>
                    <a:pt x="607" y="933"/>
                  </a:cubicBezTo>
                  <a:cubicBezTo>
                    <a:pt x="590" y="931"/>
                    <a:pt x="576" y="928"/>
                    <a:pt x="560" y="923"/>
                  </a:cubicBezTo>
                  <a:cubicBezTo>
                    <a:pt x="561" y="920"/>
                    <a:pt x="558" y="920"/>
                    <a:pt x="557" y="918"/>
                  </a:cubicBezTo>
                  <a:cubicBezTo>
                    <a:pt x="566" y="919"/>
                    <a:pt x="573" y="923"/>
                    <a:pt x="582" y="919"/>
                  </a:cubicBezTo>
                  <a:cubicBezTo>
                    <a:pt x="588" y="922"/>
                    <a:pt x="599" y="926"/>
                    <a:pt x="607" y="923"/>
                  </a:cubicBezTo>
                  <a:cubicBezTo>
                    <a:pt x="603" y="921"/>
                    <a:pt x="598" y="920"/>
                    <a:pt x="593" y="918"/>
                  </a:cubicBezTo>
                  <a:cubicBezTo>
                    <a:pt x="593" y="920"/>
                    <a:pt x="596" y="921"/>
                    <a:pt x="593" y="922"/>
                  </a:cubicBezTo>
                  <a:cubicBezTo>
                    <a:pt x="589" y="923"/>
                    <a:pt x="589" y="914"/>
                    <a:pt x="588" y="919"/>
                  </a:cubicBezTo>
                  <a:cubicBezTo>
                    <a:pt x="586" y="913"/>
                    <a:pt x="576" y="916"/>
                    <a:pt x="572" y="912"/>
                  </a:cubicBezTo>
                  <a:cubicBezTo>
                    <a:pt x="562" y="913"/>
                    <a:pt x="549" y="903"/>
                    <a:pt x="541" y="900"/>
                  </a:cubicBezTo>
                  <a:cubicBezTo>
                    <a:pt x="529" y="895"/>
                    <a:pt x="511" y="886"/>
                    <a:pt x="508" y="881"/>
                  </a:cubicBezTo>
                  <a:cubicBezTo>
                    <a:pt x="495" y="877"/>
                    <a:pt x="487" y="867"/>
                    <a:pt x="475" y="862"/>
                  </a:cubicBezTo>
                  <a:cubicBezTo>
                    <a:pt x="474" y="864"/>
                    <a:pt x="477" y="865"/>
                    <a:pt x="475" y="866"/>
                  </a:cubicBezTo>
                  <a:cubicBezTo>
                    <a:pt x="471" y="854"/>
                    <a:pt x="462" y="848"/>
                    <a:pt x="454" y="840"/>
                  </a:cubicBezTo>
                  <a:cubicBezTo>
                    <a:pt x="457" y="840"/>
                    <a:pt x="452" y="837"/>
                    <a:pt x="455" y="837"/>
                  </a:cubicBezTo>
                  <a:cubicBezTo>
                    <a:pt x="463" y="843"/>
                    <a:pt x="468" y="852"/>
                    <a:pt x="479" y="856"/>
                  </a:cubicBezTo>
                  <a:cubicBezTo>
                    <a:pt x="476" y="851"/>
                    <a:pt x="473" y="845"/>
                    <a:pt x="475" y="840"/>
                  </a:cubicBezTo>
                  <a:cubicBezTo>
                    <a:pt x="469" y="839"/>
                    <a:pt x="461" y="834"/>
                    <a:pt x="462" y="828"/>
                  </a:cubicBezTo>
                  <a:cubicBezTo>
                    <a:pt x="469" y="834"/>
                    <a:pt x="482" y="843"/>
                    <a:pt x="487" y="846"/>
                  </a:cubicBezTo>
                  <a:cubicBezTo>
                    <a:pt x="482" y="840"/>
                    <a:pt x="473" y="832"/>
                    <a:pt x="470" y="827"/>
                  </a:cubicBezTo>
                  <a:cubicBezTo>
                    <a:pt x="478" y="833"/>
                    <a:pt x="485" y="840"/>
                    <a:pt x="494" y="844"/>
                  </a:cubicBezTo>
                  <a:cubicBezTo>
                    <a:pt x="493" y="839"/>
                    <a:pt x="499" y="842"/>
                    <a:pt x="500" y="843"/>
                  </a:cubicBezTo>
                  <a:cubicBezTo>
                    <a:pt x="488" y="834"/>
                    <a:pt x="481" y="821"/>
                    <a:pt x="466" y="816"/>
                  </a:cubicBezTo>
                  <a:cubicBezTo>
                    <a:pt x="465" y="823"/>
                    <a:pt x="457" y="820"/>
                    <a:pt x="453" y="817"/>
                  </a:cubicBezTo>
                  <a:cubicBezTo>
                    <a:pt x="453" y="816"/>
                    <a:pt x="456" y="816"/>
                    <a:pt x="455" y="814"/>
                  </a:cubicBezTo>
                  <a:cubicBezTo>
                    <a:pt x="452" y="812"/>
                    <a:pt x="446" y="809"/>
                    <a:pt x="447" y="805"/>
                  </a:cubicBezTo>
                  <a:cubicBezTo>
                    <a:pt x="449" y="806"/>
                    <a:pt x="450" y="809"/>
                    <a:pt x="453" y="809"/>
                  </a:cubicBezTo>
                  <a:cubicBezTo>
                    <a:pt x="453" y="805"/>
                    <a:pt x="453" y="805"/>
                    <a:pt x="453" y="805"/>
                  </a:cubicBezTo>
                  <a:cubicBezTo>
                    <a:pt x="448" y="803"/>
                    <a:pt x="444" y="801"/>
                    <a:pt x="442" y="795"/>
                  </a:cubicBezTo>
                  <a:cubicBezTo>
                    <a:pt x="440" y="795"/>
                    <a:pt x="436" y="796"/>
                    <a:pt x="435" y="794"/>
                  </a:cubicBezTo>
                  <a:cubicBezTo>
                    <a:pt x="440" y="788"/>
                    <a:pt x="430" y="786"/>
                    <a:pt x="431" y="780"/>
                  </a:cubicBezTo>
                  <a:cubicBezTo>
                    <a:pt x="431" y="780"/>
                    <a:pt x="432" y="780"/>
                    <a:pt x="432" y="780"/>
                  </a:cubicBezTo>
                  <a:cubicBezTo>
                    <a:pt x="432" y="774"/>
                    <a:pt x="426" y="773"/>
                    <a:pt x="423" y="769"/>
                  </a:cubicBezTo>
                  <a:cubicBezTo>
                    <a:pt x="419" y="763"/>
                    <a:pt x="419" y="754"/>
                    <a:pt x="414" y="749"/>
                  </a:cubicBezTo>
                  <a:cubicBezTo>
                    <a:pt x="419" y="746"/>
                    <a:pt x="415" y="740"/>
                    <a:pt x="414" y="736"/>
                  </a:cubicBezTo>
                  <a:cubicBezTo>
                    <a:pt x="416" y="734"/>
                    <a:pt x="415" y="731"/>
                    <a:pt x="419" y="732"/>
                  </a:cubicBezTo>
                  <a:cubicBezTo>
                    <a:pt x="419" y="730"/>
                    <a:pt x="419" y="727"/>
                    <a:pt x="421" y="727"/>
                  </a:cubicBezTo>
                  <a:cubicBezTo>
                    <a:pt x="422" y="729"/>
                    <a:pt x="424" y="731"/>
                    <a:pt x="427" y="730"/>
                  </a:cubicBezTo>
                  <a:cubicBezTo>
                    <a:pt x="427" y="726"/>
                    <a:pt x="424" y="721"/>
                    <a:pt x="427" y="720"/>
                  </a:cubicBezTo>
                  <a:cubicBezTo>
                    <a:pt x="431" y="725"/>
                    <a:pt x="432" y="732"/>
                    <a:pt x="436" y="736"/>
                  </a:cubicBezTo>
                  <a:cubicBezTo>
                    <a:pt x="437" y="735"/>
                    <a:pt x="435" y="731"/>
                    <a:pt x="437" y="731"/>
                  </a:cubicBezTo>
                  <a:cubicBezTo>
                    <a:pt x="439" y="735"/>
                    <a:pt x="440" y="740"/>
                    <a:pt x="445" y="740"/>
                  </a:cubicBezTo>
                  <a:cubicBezTo>
                    <a:pt x="447" y="740"/>
                    <a:pt x="446" y="738"/>
                    <a:pt x="447" y="738"/>
                  </a:cubicBezTo>
                  <a:cubicBezTo>
                    <a:pt x="449" y="737"/>
                    <a:pt x="450" y="743"/>
                    <a:pt x="452" y="739"/>
                  </a:cubicBezTo>
                  <a:cubicBezTo>
                    <a:pt x="451" y="738"/>
                    <a:pt x="449" y="738"/>
                    <a:pt x="449" y="737"/>
                  </a:cubicBezTo>
                  <a:cubicBezTo>
                    <a:pt x="453" y="735"/>
                    <a:pt x="449" y="729"/>
                    <a:pt x="453" y="728"/>
                  </a:cubicBezTo>
                  <a:cubicBezTo>
                    <a:pt x="456" y="733"/>
                    <a:pt x="460" y="733"/>
                    <a:pt x="462" y="734"/>
                  </a:cubicBezTo>
                  <a:cubicBezTo>
                    <a:pt x="464" y="728"/>
                    <a:pt x="469" y="730"/>
                    <a:pt x="472" y="726"/>
                  </a:cubicBezTo>
                  <a:cubicBezTo>
                    <a:pt x="474" y="729"/>
                    <a:pt x="473" y="733"/>
                    <a:pt x="479" y="731"/>
                  </a:cubicBezTo>
                  <a:cubicBezTo>
                    <a:pt x="480" y="732"/>
                    <a:pt x="481" y="738"/>
                    <a:pt x="483" y="737"/>
                  </a:cubicBezTo>
                  <a:cubicBezTo>
                    <a:pt x="482" y="735"/>
                    <a:pt x="479" y="731"/>
                    <a:pt x="481" y="729"/>
                  </a:cubicBezTo>
                  <a:cubicBezTo>
                    <a:pt x="485" y="731"/>
                    <a:pt x="488" y="731"/>
                    <a:pt x="492" y="733"/>
                  </a:cubicBezTo>
                  <a:cubicBezTo>
                    <a:pt x="493" y="731"/>
                    <a:pt x="488" y="724"/>
                    <a:pt x="492" y="720"/>
                  </a:cubicBezTo>
                  <a:cubicBezTo>
                    <a:pt x="493" y="722"/>
                    <a:pt x="495" y="723"/>
                    <a:pt x="498" y="723"/>
                  </a:cubicBezTo>
                  <a:cubicBezTo>
                    <a:pt x="497" y="720"/>
                    <a:pt x="499" y="720"/>
                    <a:pt x="500" y="718"/>
                  </a:cubicBezTo>
                  <a:cubicBezTo>
                    <a:pt x="498" y="719"/>
                    <a:pt x="496" y="714"/>
                    <a:pt x="497" y="714"/>
                  </a:cubicBezTo>
                  <a:cubicBezTo>
                    <a:pt x="502" y="716"/>
                    <a:pt x="502" y="722"/>
                    <a:pt x="504" y="726"/>
                  </a:cubicBezTo>
                  <a:cubicBezTo>
                    <a:pt x="504" y="725"/>
                    <a:pt x="506" y="725"/>
                    <a:pt x="507" y="725"/>
                  </a:cubicBezTo>
                  <a:cubicBezTo>
                    <a:pt x="507" y="719"/>
                    <a:pt x="506" y="718"/>
                    <a:pt x="510" y="714"/>
                  </a:cubicBezTo>
                  <a:cubicBezTo>
                    <a:pt x="511" y="717"/>
                    <a:pt x="511" y="722"/>
                    <a:pt x="515" y="722"/>
                  </a:cubicBezTo>
                  <a:cubicBezTo>
                    <a:pt x="517" y="718"/>
                    <a:pt x="514" y="709"/>
                    <a:pt x="518" y="708"/>
                  </a:cubicBezTo>
                  <a:cubicBezTo>
                    <a:pt x="519" y="711"/>
                    <a:pt x="521" y="708"/>
                    <a:pt x="523" y="709"/>
                  </a:cubicBezTo>
                  <a:cubicBezTo>
                    <a:pt x="522" y="704"/>
                    <a:pt x="524" y="707"/>
                    <a:pt x="527" y="706"/>
                  </a:cubicBezTo>
                  <a:cubicBezTo>
                    <a:pt x="527" y="700"/>
                    <a:pt x="527" y="700"/>
                    <a:pt x="527" y="700"/>
                  </a:cubicBezTo>
                  <a:cubicBezTo>
                    <a:pt x="529" y="698"/>
                    <a:pt x="531" y="701"/>
                    <a:pt x="532" y="699"/>
                  </a:cubicBezTo>
                  <a:cubicBezTo>
                    <a:pt x="533" y="694"/>
                    <a:pt x="527" y="693"/>
                    <a:pt x="531" y="690"/>
                  </a:cubicBezTo>
                  <a:cubicBezTo>
                    <a:pt x="532" y="692"/>
                    <a:pt x="534" y="692"/>
                    <a:pt x="536" y="694"/>
                  </a:cubicBezTo>
                  <a:cubicBezTo>
                    <a:pt x="536" y="692"/>
                    <a:pt x="536" y="689"/>
                    <a:pt x="536" y="685"/>
                  </a:cubicBezTo>
                  <a:cubicBezTo>
                    <a:pt x="537" y="685"/>
                    <a:pt x="541" y="683"/>
                    <a:pt x="541" y="684"/>
                  </a:cubicBezTo>
                  <a:cubicBezTo>
                    <a:pt x="542" y="687"/>
                    <a:pt x="540" y="687"/>
                    <a:pt x="540" y="689"/>
                  </a:cubicBezTo>
                  <a:cubicBezTo>
                    <a:pt x="546" y="689"/>
                    <a:pt x="545" y="697"/>
                    <a:pt x="542" y="699"/>
                  </a:cubicBezTo>
                  <a:cubicBezTo>
                    <a:pt x="546" y="698"/>
                    <a:pt x="548" y="699"/>
                    <a:pt x="550" y="702"/>
                  </a:cubicBezTo>
                  <a:cubicBezTo>
                    <a:pt x="550" y="703"/>
                    <a:pt x="549" y="703"/>
                    <a:pt x="549" y="705"/>
                  </a:cubicBezTo>
                  <a:cubicBezTo>
                    <a:pt x="547" y="703"/>
                    <a:pt x="545" y="706"/>
                    <a:pt x="543" y="707"/>
                  </a:cubicBezTo>
                  <a:cubicBezTo>
                    <a:pt x="547" y="707"/>
                    <a:pt x="551" y="708"/>
                    <a:pt x="553" y="710"/>
                  </a:cubicBezTo>
                  <a:cubicBezTo>
                    <a:pt x="549" y="724"/>
                    <a:pt x="554" y="728"/>
                    <a:pt x="556" y="740"/>
                  </a:cubicBezTo>
                  <a:cubicBezTo>
                    <a:pt x="552" y="740"/>
                    <a:pt x="554" y="737"/>
                    <a:pt x="551" y="740"/>
                  </a:cubicBezTo>
                  <a:cubicBezTo>
                    <a:pt x="549" y="736"/>
                    <a:pt x="546" y="731"/>
                    <a:pt x="549" y="726"/>
                  </a:cubicBezTo>
                  <a:cubicBezTo>
                    <a:pt x="548" y="726"/>
                    <a:pt x="547" y="726"/>
                    <a:pt x="547" y="725"/>
                  </a:cubicBezTo>
                  <a:cubicBezTo>
                    <a:pt x="547" y="724"/>
                    <a:pt x="548" y="723"/>
                    <a:pt x="549" y="724"/>
                  </a:cubicBezTo>
                  <a:cubicBezTo>
                    <a:pt x="547" y="720"/>
                    <a:pt x="552" y="709"/>
                    <a:pt x="545" y="710"/>
                  </a:cubicBezTo>
                  <a:cubicBezTo>
                    <a:pt x="544" y="716"/>
                    <a:pt x="547" y="713"/>
                    <a:pt x="548" y="714"/>
                  </a:cubicBezTo>
                  <a:cubicBezTo>
                    <a:pt x="546" y="716"/>
                    <a:pt x="548" y="719"/>
                    <a:pt x="548" y="721"/>
                  </a:cubicBezTo>
                  <a:cubicBezTo>
                    <a:pt x="545" y="723"/>
                    <a:pt x="543" y="721"/>
                    <a:pt x="542" y="724"/>
                  </a:cubicBezTo>
                  <a:cubicBezTo>
                    <a:pt x="543" y="730"/>
                    <a:pt x="545" y="740"/>
                    <a:pt x="541" y="743"/>
                  </a:cubicBezTo>
                  <a:cubicBezTo>
                    <a:pt x="540" y="737"/>
                    <a:pt x="538" y="743"/>
                    <a:pt x="536" y="738"/>
                  </a:cubicBezTo>
                  <a:cubicBezTo>
                    <a:pt x="535" y="739"/>
                    <a:pt x="537" y="743"/>
                    <a:pt x="535" y="743"/>
                  </a:cubicBezTo>
                  <a:cubicBezTo>
                    <a:pt x="532" y="742"/>
                    <a:pt x="531" y="739"/>
                    <a:pt x="529" y="737"/>
                  </a:cubicBezTo>
                  <a:cubicBezTo>
                    <a:pt x="530" y="754"/>
                    <a:pt x="550" y="758"/>
                    <a:pt x="549" y="772"/>
                  </a:cubicBezTo>
                  <a:cubicBezTo>
                    <a:pt x="547" y="771"/>
                    <a:pt x="547" y="769"/>
                    <a:pt x="545" y="768"/>
                  </a:cubicBezTo>
                  <a:cubicBezTo>
                    <a:pt x="547" y="772"/>
                    <a:pt x="547" y="778"/>
                    <a:pt x="551" y="780"/>
                  </a:cubicBezTo>
                  <a:cubicBezTo>
                    <a:pt x="552" y="776"/>
                    <a:pt x="547" y="775"/>
                    <a:pt x="550" y="773"/>
                  </a:cubicBezTo>
                  <a:cubicBezTo>
                    <a:pt x="554" y="775"/>
                    <a:pt x="558" y="781"/>
                    <a:pt x="553" y="785"/>
                  </a:cubicBezTo>
                  <a:cubicBezTo>
                    <a:pt x="556" y="791"/>
                    <a:pt x="557" y="788"/>
                    <a:pt x="561" y="793"/>
                  </a:cubicBezTo>
                  <a:cubicBezTo>
                    <a:pt x="560" y="793"/>
                    <a:pt x="561" y="796"/>
                    <a:pt x="559" y="796"/>
                  </a:cubicBezTo>
                  <a:cubicBezTo>
                    <a:pt x="549" y="797"/>
                    <a:pt x="547" y="792"/>
                    <a:pt x="540" y="793"/>
                  </a:cubicBezTo>
                  <a:cubicBezTo>
                    <a:pt x="539" y="785"/>
                    <a:pt x="531" y="784"/>
                    <a:pt x="529" y="777"/>
                  </a:cubicBezTo>
                  <a:cubicBezTo>
                    <a:pt x="526" y="790"/>
                    <a:pt x="541" y="801"/>
                    <a:pt x="544" y="809"/>
                  </a:cubicBezTo>
                  <a:cubicBezTo>
                    <a:pt x="541" y="809"/>
                    <a:pt x="537" y="805"/>
                    <a:pt x="536" y="802"/>
                  </a:cubicBezTo>
                  <a:cubicBezTo>
                    <a:pt x="525" y="803"/>
                    <a:pt x="530" y="784"/>
                    <a:pt x="518" y="791"/>
                  </a:cubicBezTo>
                  <a:cubicBezTo>
                    <a:pt x="521" y="791"/>
                    <a:pt x="520" y="795"/>
                    <a:pt x="520" y="797"/>
                  </a:cubicBezTo>
                  <a:cubicBezTo>
                    <a:pt x="519" y="797"/>
                    <a:pt x="519" y="796"/>
                    <a:pt x="518" y="797"/>
                  </a:cubicBezTo>
                  <a:cubicBezTo>
                    <a:pt x="520" y="800"/>
                    <a:pt x="519" y="802"/>
                    <a:pt x="518" y="805"/>
                  </a:cubicBezTo>
                  <a:cubicBezTo>
                    <a:pt x="519" y="808"/>
                    <a:pt x="522" y="810"/>
                    <a:pt x="525" y="811"/>
                  </a:cubicBezTo>
                  <a:cubicBezTo>
                    <a:pt x="531" y="826"/>
                    <a:pt x="544" y="830"/>
                    <a:pt x="550" y="844"/>
                  </a:cubicBezTo>
                  <a:cubicBezTo>
                    <a:pt x="550" y="844"/>
                    <a:pt x="549" y="844"/>
                    <a:pt x="549" y="844"/>
                  </a:cubicBezTo>
                  <a:cubicBezTo>
                    <a:pt x="553" y="848"/>
                    <a:pt x="558" y="853"/>
                    <a:pt x="566" y="853"/>
                  </a:cubicBezTo>
                  <a:cubicBezTo>
                    <a:pt x="572" y="864"/>
                    <a:pt x="587" y="860"/>
                    <a:pt x="597" y="866"/>
                  </a:cubicBezTo>
                  <a:cubicBezTo>
                    <a:pt x="598" y="865"/>
                    <a:pt x="599" y="864"/>
                    <a:pt x="601" y="865"/>
                  </a:cubicBezTo>
                  <a:cubicBezTo>
                    <a:pt x="610" y="871"/>
                    <a:pt x="626" y="866"/>
                    <a:pt x="636" y="859"/>
                  </a:cubicBezTo>
                  <a:cubicBezTo>
                    <a:pt x="636" y="858"/>
                    <a:pt x="636" y="858"/>
                    <a:pt x="636" y="858"/>
                  </a:cubicBezTo>
                  <a:cubicBezTo>
                    <a:pt x="634" y="856"/>
                    <a:pt x="627" y="856"/>
                    <a:pt x="626" y="859"/>
                  </a:cubicBezTo>
                  <a:cubicBezTo>
                    <a:pt x="625" y="858"/>
                    <a:pt x="623" y="858"/>
                    <a:pt x="623" y="855"/>
                  </a:cubicBezTo>
                  <a:cubicBezTo>
                    <a:pt x="613" y="857"/>
                    <a:pt x="615" y="848"/>
                    <a:pt x="604" y="848"/>
                  </a:cubicBezTo>
                  <a:cubicBezTo>
                    <a:pt x="605" y="845"/>
                    <a:pt x="601" y="846"/>
                    <a:pt x="601" y="844"/>
                  </a:cubicBezTo>
                  <a:cubicBezTo>
                    <a:pt x="605" y="844"/>
                    <a:pt x="612" y="845"/>
                    <a:pt x="614" y="844"/>
                  </a:cubicBezTo>
                  <a:cubicBezTo>
                    <a:pt x="612" y="843"/>
                    <a:pt x="609" y="843"/>
                    <a:pt x="608" y="841"/>
                  </a:cubicBezTo>
                  <a:cubicBezTo>
                    <a:pt x="611" y="841"/>
                    <a:pt x="615" y="845"/>
                    <a:pt x="618" y="843"/>
                  </a:cubicBezTo>
                  <a:cubicBezTo>
                    <a:pt x="616" y="841"/>
                    <a:pt x="625" y="840"/>
                    <a:pt x="625" y="837"/>
                  </a:cubicBezTo>
                  <a:cubicBezTo>
                    <a:pt x="619" y="831"/>
                    <a:pt x="605" y="833"/>
                    <a:pt x="602" y="824"/>
                  </a:cubicBezTo>
                  <a:cubicBezTo>
                    <a:pt x="608" y="823"/>
                    <a:pt x="612" y="827"/>
                    <a:pt x="616" y="825"/>
                  </a:cubicBezTo>
                  <a:cubicBezTo>
                    <a:pt x="614" y="825"/>
                    <a:pt x="614" y="825"/>
                    <a:pt x="614" y="825"/>
                  </a:cubicBezTo>
                  <a:cubicBezTo>
                    <a:pt x="614" y="821"/>
                    <a:pt x="614" y="821"/>
                    <a:pt x="614" y="821"/>
                  </a:cubicBezTo>
                  <a:cubicBezTo>
                    <a:pt x="608" y="818"/>
                    <a:pt x="604" y="816"/>
                    <a:pt x="602" y="811"/>
                  </a:cubicBezTo>
                  <a:cubicBezTo>
                    <a:pt x="605" y="811"/>
                    <a:pt x="606" y="813"/>
                    <a:pt x="609" y="811"/>
                  </a:cubicBezTo>
                  <a:cubicBezTo>
                    <a:pt x="609" y="808"/>
                    <a:pt x="607" y="808"/>
                    <a:pt x="606" y="806"/>
                  </a:cubicBezTo>
                  <a:cubicBezTo>
                    <a:pt x="609" y="802"/>
                    <a:pt x="611" y="803"/>
                    <a:pt x="614" y="800"/>
                  </a:cubicBezTo>
                  <a:cubicBezTo>
                    <a:pt x="614" y="803"/>
                    <a:pt x="614" y="803"/>
                    <a:pt x="614" y="803"/>
                  </a:cubicBezTo>
                  <a:cubicBezTo>
                    <a:pt x="619" y="802"/>
                    <a:pt x="624" y="807"/>
                    <a:pt x="632" y="803"/>
                  </a:cubicBezTo>
                  <a:cubicBezTo>
                    <a:pt x="632" y="797"/>
                    <a:pt x="637" y="802"/>
                    <a:pt x="641" y="803"/>
                  </a:cubicBezTo>
                  <a:cubicBezTo>
                    <a:pt x="642" y="800"/>
                    <a:pt x="638" y="801"/>
                    <a:pt x="639" y="798"/>
                  </a:cubicBezTo>
                  <a:cubicBezTo>
                    <a:pt x="646" y="794"/>
                    <a:pt x="660" y="804"/>
                    <a:pt x="659" y="791"/>
                  </a:cubicBezTo>
                  <a:cubicBezTo>
                    <a:pt x="665" y="789"/>
                    <a:pt x="666" y="786"/>
                    <a:pt x="671" y="785"/>
                  </a:cubicBezTo>
                  <a:cubicBezTo>
                    <a:pt x="673" y="787"/>
                    <a:pt x="668" y="788"/>
                    <a:pt x="671" y="790"/>
                  </a:cubicBezTo>
                  <a:cubicBezTo>
                    <a:pt x="677" y="790"/>
                    <a:pt x="676" y="781"/>
                    <a:pt x="680" y="778"/>
                  </a:cubicBezTo>
                  <a:cubicBezTo>
                    <a:pt x="684" y="777"/>
                    <a:pt x="686" y="778"/>
                    <a:pt x="688" y="780"/>
                  </a:cubicBezTo>
                  <a:cubicBezTo>
                    <a:pt x="695" y="776"/>
                    <a:pt x="699" y="766"/>
                    <a:pt x="708" y="767"/>
                  </a:cubicBezTo>
                  <a:cubicBezTo>
                    <a:pt x="708" y="765"/>
                    <a:pt x="708" y="762"/>
                    <a:pt x="710" y="761"/>
                  </a:cubicBezTo>
                  <a:cubicBezTo>
                    <a:pt x="708" y="765"/>
                    <a:pt x="713" y="763"/>
                    <a:pt x="714" y="765"/>
                  </a:cubicBezTo>
                  <a:cubicBezTo>
                    <a:pt x="714" y="762"/>
                    <a:pt x="715" y="760"/>
                    <a:pt x="716" y="758"/>
                  </a:cubicBezTo>
                  <a:cubicBezTo>
                    <a:pt x="720" y="758"/>
                    <a:pt x="720" y="758"/>
                    <a:pt x="720" y="758"/>
                  </a:cubicBezTo>
                  <a:cubicBezTo>
                    <a:pt x="726" y="765"/>
                    <a:pt x="718" y="771"/>
                    <a:pt x="718" y="775"/>
                  </a:cubicBezTo>
                  <a:cubicBezTo>
                    <a:pt x="721" y="774"/>
                    <a:pt x="720" y="769"/>
                    <a:pt x="725" y="769"/>
                  </a:cubicBezTo>
                  <a:cubicBezTo>
                    <a:pt x="725" y="775"/>
                    <a:pt x="718" y="780"/>
                    <a:pt x="713" y="783"/>
                  </a:cubicBezTo>
                  <a:cubicBezTo>
                    <a:pt x="718" y="785"/>
                    <a:pt x="720" y="777"/>
                    <a:pt x="725" y="777"/>
                  </a:cubicBezTo>
                  <a:cubicBezTo>
                    <a:pt x="725" y="779"/>
                    <a:pt x="724" y="780"/>
                    <a:pt x="726" y="781"/>
                  </a:cubicBezTo>
                  <a:cubicBezTo>
                    <a:pt x="726" y="777"/>
                    <a:pt x="728" y="776"/>
                    <a:pt x="732" y="775"/>
                  </a:cubicBezTo>
                  <a:cubicBezTo>
                    <a:pt x="740" y="784"/>
                    <a:pt x="740" y="762"/>
                    <a:pt x="744" y="759"/>
                  </a:cubicBezTo>
                  <a:cubicBezTo>
                    <a:pt x="743" y="762"/>
                    <a:pt x="747" y="760"/>
                    <a:pt x="746" y="763"/>
                  </a:cubicBezTo>
                  <a:cubicBezTo>
                    <a:pt x="746" y="767"/>
                    <a:pt x="742" y="768"/>
                    <a:pt x="741" y="771"/>
                  </a:cubicBezTo>
                  <a:cubicBezTo>
                    <a:pt x="744" y="775"/>
                    <a:pt x="745" y="775"/>
                    <a:pt x="745" y="780"/>
                  </a:cubicBezTo>
                  <a:cubicBezTo>
                    <a:pt x="746" y="780"/>
                    <a:pt x="748" y="776"/>
                    <a:pt x="750" y="778"/>
                  </a:cubicBezTo>
                  <a:cubicBezTo>
                    <a:pt x="747" y="780"/>
                    <a:pt x="744" y="785"/>
                    <a:pt x="744" y="787"/>
                  </a:cubicBezTo>
                  <a:cubicBezTo>
                    <a:pt x="744" y="786"/>
                    <a:pt x="746" y="785"/>
                    <a:pt x="746" y="787"/>
                  </a:cubicBezTo>
                  <a:cubicBezTo>
                    <a:pt x="745" y="790"/>
                    <a:pt x="743" y="790"/>
                    <a:pt x="741" y="788"/>
                  </a:cubicBezTo>
                  <a:cubicBezTo>
                    <a:pt x="742" y="792"/>
                    <a:pt x="742" y="789"/>
                    <a:pt x="740" y="791"/>
                  </a:cubicBezTo>
                  <a:cubicBezTo>
                    <a:pt x="741" y="791"/>
                    <a:pt x="740" y="793"/>
                    <a:pt x="741" y="795"/>
                  </a:cubicBezTo>
                  <a:cubicBezTo>
                    <a:pt x="739" y="795"/>
                    <a:pt x="737" y="796"/>
                    <a:pt x="736" y="798"/>
                  </a:cubicBezTo>
                  <a:cubicBezTo>
                    <a:pt x="737" y="798"/>
                    <a:pt x="736" y="801"/>
                    <a:pt x="738" y="801"/>
                  </a:cubicBezTo>
                  <a:cubicBezTo>
                    <a:pt x="741" y="794"/>
                    <a:pt x="747" y="784"/>
                    <a:pt x="753" y="788"/>
                  </a:cubicBezTo>
                  <a:cubicBezTo>
                    <a:pt x="753" y="785"/>
                    <a:pt x="756" y="785"/>
                    <a:pt x="759" y="785"/>
                  </a:cubicBezTo>
                  <a:cubicBezTo>
                    <a:pt x="761" y="794"/>
                    <a:pt x="757" y="796"/>
                    <a:pt x="760" y="804"/>
                  </a:cubicBezTo>
                  <a:cubicBezTo>
                    <a:pt x="764" y="798"/>
                    <a:pt x="772" y="797"/>
                    <a:pt x="774" y="789"/>
                  </a:cubicBezTo>
                  <a:cubicBezTo>
                    <a:pt x="779" y="790"/>
                    <a:pt x="781" y="783"/>
                    <a:pt x="783" y="784"/>
                  </a:cubicBezTo>
                  <a:cubicBezTo>
                    <a:pt x="782" y="788"/>
                    <a:pt x="775" y="790"/>
                    <a:pt x="778" y="795"/>
                  </a:cubicBezTo>
                  <a:cubicBezTo>
                    <a:pt x="782" y="796"/>
                    <a:pt x="782" y="791"/>
                    <a:pt x="784" y="790"/>
                  </a:cubicBezTo>
                  <a:cubicBezTo>
                    <a:pt x="788" y="791"/>
                    <a:pt x="787" y="788"/>
                    <a:pt x="789" y="788"/>
                  </a:cubicBezTo>
                  <a:cubicBezTo>
                    <a:pt x="798" y="772"/>
                    <a:pt x="812" y="763"/>
                    <a:pt x="820" y="746"/>
                  </a:cubicBezTo>
                  <a:cubicBezTo>
                    <a:pt x="819" y="746"/>
                    <a:pt x="819" y="745"/>
                    <a:pt x="819" y="744"/>
                  </a:cubicBezTo>
                  <a:cubicBezTo>
                    <a:pt x="826" y="737"/>
                    <a:pt x="828" y="726"/>
                    <a:pt x="834" y="719"/>
                  </a:cubicBezTo>
                  <a:cubicBezTo>
                    <a:pt x="834" y="715"/>
                    <a:pt x="836" y="714"/>
                    <a:pt x="835" y="710"/>
                  </a:cubicBezTo>
                  <a:cubicBezTo>
                    <a:pt x="844" y="701"/>
                    <a:pt x="843" y="680"/>
                    <a:pt x="853" y="673"/>
                  </a:cubicBezTo>
                  <a:cubicBezTo>
                    <a:pt x="852" y="669"/>
                    <a:pt x="854" y="668"/>
                    <a:pt x="854" y="665"/>
                  </a:cubicBezTo>
                  <a:cubicBezTo>
                    <a:pt x="857" y="661"/>
                    <a:pt x="859" y="657"/>
                    <a:pt x="860" y="651"/>
                  </a:cubicBezTo>
                  <a:cubicBezTo>
                    <a:pt x="861" y="651"/>
                    <a:pt x="862" y="651"/>
                    <a:pt x="863" y="650"/>
                  </a:cubicBezTo>
                  <a:cubicBezTo>
                    <a:pt x="864" y="642"/>
                    <a:pt x="863" y="622"/>
                    <a:pt x="872" y="618"/>
                  </a:cubicBezTo>
                  <a:cubicBezTo>
                    <a:pt x="874" y="619"/>
                    <a:pt x="875" y="621"/>
                    <a:pt x="876" y="623"/>
                  </a:cubicBezTo>
                  <a:cubicBezTo>
                    <a:pt x="879" y="621"/>
                    <a:pt x="876" y="617"/>
                    <a:pt x="879" y="617"/>
                  </a:cubicBezTo>
                  <a:cubicBezTo>
                    <a:pt x="881" y="618"/>
                    <a:pt x="877" y="623"/>
                    <a:pt x="880" y="625"/>
                  </a:cubicBezTo>
                  <a:cubicBezTo>
                    <a:pt x="883" y="620"/>
                    <a:pt x="882" y="613"/>
                    <a:pt x="887" y="610"/>
                  </a:cubicBezTo>
                  <a:cubicBezTo>
                    <a:pt x="887" y="612"/>
                    <a:pt x="888" y="612"/>
                    <a:pt x="890" y="612"/>
                  </a:cubicBezTo>
                  <a:cubicBezTo>
                    <a:pt x="893" y="608"/>
                    <a:pt x="897" y="605"/>
                    <a:pt x="894" y="597"/>
                  </a:cubicBezTo>
                  <a:cubicBezTo>
                    <a:pt x="896" y="598"/>
                    <a:pt x="899" y="599"/>
                    <a:pt x="899" y="596"/>
                  </a:cubicBezTo>
                  <a:cubicBezTo>
                    <a:pt x="897" y="593"/>
                    <a:pt x="894" y="591"/>
                    <a:pt x="891" y="589"/>
                  </a:cubicBezTo>
                  <a:cubicBezTo>
                    <a:pt x="891" y="582"/>
                    <a:pt x="892" y="577"/>
                    <a:pt x="896" y="575"/>
                  </a:cubicBezTo>
                  <a:cubicBezTo>
                    <a:pt x="896" y="567"/>
                    <a:pt x="896" y="567"/>
                    <a:pt x="896" y="567"/>
                  </a:cubicBezTo>
                  <a:cubicBezTo>
                    <a:pt x="904" y="565"/>
                    <a:pt x="897" y="548"/>
                    <a:pt x="906" y="547"/>
                  </a:cubicBezTo>
                  <a:cubicBezTo>
                    <a:pt x="903" y="547"/>
                    <a:pt x="904" y="541"/>
                    <a:pt x="906" y="540"/>
                  </a:cubicBezTo>
                  <a:cubicBezTo>
                    <a:pt x="907" y="541"/>
                    <a:pt x="907" y="544"/>
                    <a:pt x="909" y="544"/>
                  </a:cubicBezTo>
                  <a:cubicBezTo>
                    <a:pt x="911" y="542"/>
                    <a:pt x="907" y="542"/>
                    <a:pt x="907" y="539"/>
                  </a:cubicBezTo>
                  <a:cubicBezTo>
                    <a:pt x="908" y="539"/>
                    <a:pt x="910" y="538"/>
                    <a:pt x="911" y="539"/>
                  </a:cubicBezTo>
                  <a:cubicBezTo>
                    <a:pt x="910" y="543"/>
                    <a:pt x="915" y="548"/>
                    <a:pt x="916" y="545"/>
                  </a:cubicBezTo>
                  <a:cubicBezTo>
                    <a:pt x="910" y="536"/>
                    <a:pt x="903" y="520"/>
                    <a:pt x="905" y="509"/>
                  </a:cubicBezTo>
                  <a:cubicBezTo>
                    <a:pt x="907" y="511"/>
                    <a:pt x="909" y="512"/>
                    <a:pt x="910" y="515"/>
                  </a:cubicBezTo>
                  <a:cubicBezTo>
                    <a:pt x="910" y="516"/>
                    <a:pt x="908" y="516"/>
                    <a:pt x="908" y="518"/>
                  </a:cubicBezTo>
                  <a:cubicBezTo>
                    <a:pt x="916" y="531"/>
                    <a:pt x="919" y="555"/>
                    <a:pt x="924" y="574"/>
                  </a:cubicBezTo>
                  <a:cubicBezTo>
                    <a:pt x="926" y="568"/>
                    <a:pt x="921" y="561"/>
                    <a:pt x="926" y="559"/>
                  </a:cubicBezTo>
                  <a:cubicBezTo>
                    <a:pt x="926" y="563"/>
                    <a:pt x="926" y="568"/>
                    <a:pt x="928" y="571"/>
                  </a:cubicBezTo>
                  <a:cubicBezTo>
                    <a:pt x="932" y="564"/>
                    <a:pt x="923" y="556"/>
                    <a:pt x="929" y="549"/>
                  </a:cubicBezTo>
                  <a:cubicBezTo>
                    <a:pt x="929" y="546"/>
                    <a:pt x="928" y="544"/>
                    <a:pt x="927" y="541"/>
                  </a:cubicBezTo>
                  <a:cubicBezTo>
                    <a:pt x="934" y="519"/>
                    <a:pt x="917" y="500"/>
                    <a:pt x="918" y="478"/>
                  </a:cubicBezTo>
                  <a:cubicBezTo>
                    <a:pt x="920" y="479"/>
                    <a:pt x="922" y="480"/>
                    <a:pt x="924" y="479"/>
                  </a:cubicBezTo>
                  <a:cubicBezTo>
                    <a:pt x="925" y="484"/>
                    <a:pt x="926" y="484"/>
                    <a:pt x="928" y="487"/>
                  </a:cubicBezTo>
                  <a:cubicBezTo>
                    <a:pt x="925" y="491"/>
                    <a:pt x="931" y="498"/>
                    <a:pt x="932" y="504"/>
                  </a:cubicBezTo>
                  <a:cubicBezTo>
                    <a:pt x="932" y="503"/>
                    <a:pt x="933" y="502"/>
                    <a:pt x="933" y="501"/>
                  </a:cubicBezTo>
                  <a:cubicBezTo>
                    <a:pt x="939" y="506"/>
                    <a:pt x="937" y="519"/>
                    <a:pt x="942" y="525"/>
                  </a:cubicBezTo>
                  <a:cubicBezTo>
                    <a:pt x="944" y="523"/>
                    <a:pt x="942" y="518"/>
                    <a:pt x="946" y="518"/>
                  </a:cubicBezTo>
                  <a:cubicBezTo>
                    <a:pt x="949" y="526"/>
                    <a:pt x="946" y="535"/>
                    <a:pt x="950" y="542"/>
                  </a:cubicBezTo>
                  <a:cubicBezTo>
                    <a:pt x="948" y="542"/>
                    <a:pt x="948" y="542"/>
                    <a:pt x="948" y="542"/>
                  </a:cubicBezTo>
                  <a:cubicBezTo>
                    <a:pt x="950" y="554"/>
                    <a:pt x="953" y="564"/>
                    <a:pt x="950" y="575"/>
                  </a:cubicBezTo>
                  <a:cubicBezTo>
                    <a:pt x="952" y="576"/>
                    <a:pt x="954" y="572"/>
                    <a:pt x="955" y="575"/>
                  </a:cubicBezTo>
                  <a:cubicBezTo>
                    <a:pt x="954" y="587"/>
                    <a:pt x="952" y="595"/>
                    <a:pt x="952" y="607"/>
                  </a:cubicBezTo>
                  <a:cubicBezTo>
                    <a:pt x="948" y="608"/>
                    <a:pt x="948" y="616"/>
                    <a:pt x="951" y="620"/>
                  </a:cubicBezTo>
                  <a:cubicBezTo>
                    <a:pt x="954" y="609"/>
                    <a:pt x="956" y="596"/>
                    <a:pt x="956" y="581"/>
                  </a:cubicBezTo>
                  <a:cubicBezTo>
                    <a:pt x="956" y="561"/>
                    <a:pt x="953" y="541"/>
                    <a:pt x="955" y="524"/>
                  </a:cubicBezTo>
                  <a:cubicBezTo>
                    <a:pt x="957" y="531"/>
                    <a:pt x="957" y="541"/>
                    <a:pt x="962" y="546"/>
                  </a:cubicBezTo>
                  <a:cubicBezTo>
                    <a:pt x="967" y="530"/>
                    <a:pt x="961" y="508"/>
                    <a:pt x="957" y="493"/>
                  </a:cubicBezTo>
                  <a:cubicBezTo>
                    <a:pt x="958" y="492"/>
                    <a:pt x="958" y="490"/>
                    <a:pt x="960" y="490"/>
                  </a:cubicBezTo>
                  <a:cubicBezTo>
                    <a:pt x="962" y="496"/>
                    <a:pt x="961" y="504"/>
                    <a:pt x="965" y="508"/>
                  </a:cubicBezTo>
                  <a:cubicBezTo>
                    <a:pt x="968" y="506"/>
                    <a:pt x="963" y="503"/>
                    <a:pt x="966" y="502"/>
                  </a:cubicBezTo>
                  <a:cubicBezTo>
                    <a:pt x="970" y="507"/>
                    <a:pt x="968" y="515"/>
                    <a:pt x="971" y="520"/>
                  </a:cubicBezTo>
                  <a:cubicBezTo>
                    <a:pt x="973" y="513"/>
                    <a:pt x="969" y="501"/>
                    <a:pt x="972" y="497"/>
                  </a:cubicBezTo>
                  <a:cubicBezTo>
                    <a:pt x="978" y="509"/>
                    <a:pt x="980" y="518"/>
                    <a:pt x="977" y="533"/>
                  </a:cubicBezTo>
                  <a:cubicBezTo>
                    <a:pt x="975" y="535"/>
                    <a:pt x="972" y="534"/>
                    <a:pt x="972" y="536"/>
                  </a:cubicBezTo>
                  <a:cubicBezTo>
                    <a:pt x="970" y="533"/>
                    <a:pt x="976" y="532"/>
                    <a:pt x="976" y="529"/>
                  </a:cubicBezTo>
                  <a:cubicBezTo>
                    <a:pt x="973" y="527"/>
                    <a:pt x="971" y="523"/>
                    <a:pt x="967" y="523"/>
                  </a:cubicBezTo>
                  <a:cubicBezTo>
                    <a:pt x="966" y="529"/>
                    <a:pt x="969" y="534"/>
                    <a:pt x="969" y="539"/>
                  </a:cubicBezTo>
                  <a:cubicBezTo>
                    <a:pt x="970" y="545"/>
                    <a:pt x="968" y="552"/>
                    <a:pt x="971" y="552"/>
                  </a:cubicBezTo>
                  <a:cubicBezTo>
                    <a:pt x="972" y="552"/>
                    <a:pt x="971" y="542"/>
                    <a:pt x="973" y="539"/>
                  </a:cubicBezTo>
                  <a:cubicBezTo>
                    <a:pt x="975" y="543"/>
                    <a:pt x="973" y="547"/>
                    <a:pt x="976" y="548"/>
                  </a:cubicBezTo>
                  <a:cubicBezTo>
                    <a:pt x="975" y="544"/>
                    <a:pt x="976" y="542"/>
                    <a:pt x="975" y="539"/>
                  </a:cubicBezTo>
                  <a:cubicBezTo>
                    <a:pt x="977" y="539"/>
                    <a:pt x="977" y="537"/>
                    <a:pt x="979" y="537"/>
                  </a:cubicBezTo>
                  <a:cubicBezTo>
                    <a:pt x="982" y="538"/>
                    <a:pt x="983" y="541"/>
                    <a:pt x="984" y="544"/>
                  </a:cubicBezTo>
                  <a:cubicBezTo>
                    <a:pt x="984" y="543"/>
                    <a:pt x="985" y="542"/>
                    <a:pt x="986" y="542"/>
                  </a:cubicBezTo>
                  <a:cubicBezTo>
                    <a:pt x="990" y="567"/>
                    <a:pt x="996" y="597"/>
                    <a:pt x="985" y="619"/>
                  </a:cubicBezTo>
                  <a:cubicBezTo>
                    <a:pt x="986" y="618"/>
                    <a:pt x="987" y="618"/>
                    <a:pt x="986" y="616"/>
                  </a:cubicBezTo>
                  <a:cubicBezTo>
                    <a:pt x="981" y="616"/>
                    <a:pt x="987" y="629"/>
                    <a:pt x="981" y="628"/>
                  </a:cubicBezTo>
                  <a:cubicBezTo>
                    <a:pt x="979" y="609"/>
                    <a:pt x="985" y="592"/>
                    <a:pt x="982" y="576"/>
                  </a:cubicBezTo>
                  <a:cubicBezTo>
                    <a:pt x="978" y="576"/>
                    <a:pt x="981" y="568"/>
                    <a:pt x="978" y="567"/>
                  </a:cubicBezTo>
                  <a:cubicBezTo>
                    <a:pt x="968" y="570"/>
                    <a:pt x="974" y="586"/>
                    <a:pt x="966" y="593"/>
                  </a:cubicBezTo>
                  <a:cubicBezTo>
                    <a:pt x="963" y="589"/>
                    <a:pt x="966" y="582"/>
                    <a:pt x="968" y="576"/>
                  </a:cubicBezTo>
                  <a:cubicBezTo>
                    <a:pt x="965" y="575"/>
                    <a:pt x="966" y="571"/>
                    <a:pt x="963" y="569"/>
                  </a:cubicBezTo>
                  <a:cubicBezTo>
                    <a:pt x="961" y="582"/>
                    <a:pt x="968" y="600"/>
                    <a:pt x="956" y="600"/>
                  </a:cubicBezTo>
                  <a:cubicBezTo>
                    <a:pt x="959" y="614"/>
                    <a:pt x="958" y="622"/>
                    <a:pt x="958" y="636"/>
                  </a:cubicBezTo>
                  <a:cubicBezTo>
                    <a:pt x="959" y="634"/>
                    <a:pt x="958" y="633"/>
                    <a:pt x="961" y="634"/>
                  </a:cubicBezTo>
                  <a:cubicBezTo>
                    <a:pt x="965" y="623"/>
                    <a:pt x="967" y="608"/>
                    <a:pt x="967" y="598"/>
                  </a:cubicBezTo>
                  <a:cubicBezTo>
                    <a:pt x="970" y="600"/>
                    <a:pt x="976" y="613"/>
                    <a:pt x="968" y="612"/>
                  </a:cubicBezTo>
                  <a:cubicBezTo>
                    <a:pt x="969" y="618"/>
                    <a:pt x="971" y="622"/>
                    <a:pt x="973" y="625"/>
                  </a:cubicBezTo>
                  <a:cubicBezTo>
                    <a:pt x="974" y="629"/>
                    <a:pt x="970" y="627"/>
                    <a:pt x="971" y="630"/>
                  </a:cubicBezTo>
                  <a:cubicBezTo>
                    <a:pt x="969" y="649"/>
                    <a:pt x="963" y="669"/>
                    <a:pt x="960" y="685"/>
                  </a:cubicBezTo>
                  <a:cubicBezTo>
                    <a:pt x="954" y="687"/>
                    <a:pt x="954" y="696"/>
                    <a:pt x="953" y="703"/>
                  </a:cubicBezTo>
                  <a:cubicBezTo>
                    <a:pt x="941" y="713"/>
                    <a:pt x="936" y="731"/>
                    <a:pt x="937" y="751"/>
                  </a:cubicBezTo>
                  <a:cubicBezTo>
                    <a:pt x="933" y="753"/>
                    <a:pt x="932" y="757"/>
                    <a:pt x="928" y="759"/>
                  </a:cubicBezTo>
                  <a:cubicBezTo>
                    <a:pt x="927" y="757"/>
                    <a:pt x="925" y="760"/>
                    <a:pt x="925" y="759"/>
                  </a:cubicBezTo>
                  <a:cubicBezTo>
                    <a:pt x="926" y="750"/>
                    <a:pt x="931" y="748"/>
                    <a:pt x="933" y="739"/>
                  </a:cubicBezTo>
                  <a:cubicBezTo>
                    <a:pt x="931" y="738"/>
                    <a:pt x="930" y="738"/>
                    <a:pt x="928" y="738"/>
                  </a:cubicBezTo>
                  <a:cubicBezTo>
                    <a:pt x="926" y="746"/>
                    <a:pt x="922" y="753"/>
                    <a:pt x="919" y="760"/>
                  </a:cubicBezTo>
                  <a:cubicBezTo>
                    <a:pt x="920" y="761"/>
                    <a:pt x="922" y="761"/>
                    <a:pt x="923" y="763"/>
                  </a:cubicBezTo>
                  <a:cubicBezTo>
                    <a:pt x="921" y="769"/>
                    <a:pt x="918" y="771"/>
                    <a:pt x="918" y="779"/>
                  </a:cubicBezTo>
                  <a:cubicBezTo>
                    <a:pt x="909" y="780"/>
                    <a:pt x="910" y="796"/>
                    <a:pt x="903" y="796"/>
                  </a:cubicBezTo>
                  <a:cubicBezTo>
                    <a:pt x="904" y="793"/>
                    <a:pt x="905" y="792"/>
                    <a:pt x="902" y="790"/>
                  </a:cubicBezTo>
                  <a:cubicBezTo>
                    <a:pt x="903" y="789"/>
                    <a:pt x="903" y="787"/>
                    <a:pt x="903" y="784"/>
                  </a:cubicBezTo>
                  <a:cubicBezTo>
                    <a:pt x="898" y="784"/>
                    <a:pt x="897" y="789"/>
                    <a:pt x="894" y="792"/>
                  </a:cubicBezTo>
                  <a:cubicBezTo>
                    <a:pt x="893" y="788"/>
                    <a:pt x="891" y="786"/>
                    <a:pt x="888" y="785"/>
                  </a:cubicBezTo>
                  <a:cubicBezTo>
                    <a:pt x="883" y="794"/>
                    <a:pt x="878" y="798"/>
                    <a:pt x="872" y="804"/>
                  </a:cubicBezTo>
                  <a:cubicBezTo>
                    <a:pt x="868" y="803"/>
                    <a:pt x="863" y="809"/>
                    <a:pt x="864" y="814"/>
                  </a:cubicBezTo>
                  <a:cubicBezTo>
                    <a:pt x="868" y="814"/>
                    <a:pt x="870" y="815"/>
                    <a:pt x="872" y="816"/>
                  </a:cubicBezTo>
                  <a:cubicBezTo>
                    <a:pt x="873" y="824"/>
                    <a:pt x="867" y="825"/>
                    <a:pt x="863" y="828"/>
                  </a:cubicBezTo>
                  <a:cubicBezTo>
                    <a:pt x="862" y="823"/>
                    <a:pt x="864" y="820"/>
                    <a:pt x="863" y="817"/>
                  </a:cubicBezTo>
                  <a:cubicBezTo>
                    <a:pt x="854" y="824"/>
                    <a:pt x="846" y="834"/>
                    <a:pt x="836" y="834"/>
                  </a:cubicBezTo>
                  <a:cubicBezTo>
                    <a:pt x="834" y="839"/>
                    <a:pt x="837" y="840"/>
                    <a:pt x="836" y="843"/>
                  </a:cubicBezTo>
                  <a:cubicBezTo>
                    <a:pt x="841" y="841"/>
                    <a:pt x="842" y="835"/>
                    <a:pt x="847" y="833"/>
                  </a:cubicBezTo>
                  <a:cubicBezTo>
                    <a:pt x="851" y="838"/>
                    <a:pt x="851" y="846"/>
                    <a:pt x="852" y="852"/>
                  </a:cubicBezTo>
                  <a:cubicBezTo>
                    <a:pt x="858" y="843"/>
                    <a:pt x="864" y="835"/>
                    <a:pt x="874" y="831"/>
                  </a:cubicBezTo>
                  <a:cubicBezTo>
                    <a:pt x="877" y="835"/>
                    <a:pt x="875" y="840"/>
                    <a:pt x="873" y="844"/>
                  </a:cubicBezTo>
                  <a:cubicBezTo>
                    <a:pt x="880" y="841"/>
                    <a:pt x="880" y="833"/>
                    <a:pt x="885" y="828"/>
                  </a:cubicBezTo>
                  <a:cubicBezTo>
                    <a:pt x="881" y="827"/>
                    <a:pt x="880" y="832"/>
                    <a:pt x="878" y="830"/>
                  </a:cubicBezTo>
                  <a:cubicBezTo>
                    <a:pt x="882" y="826"/>
                    <a:pt x="879" y="816"/>
                    <a:pt x="886" y="817"/>
                  </a:cubicBezTo>
                  <a:cubicBezTo>
                    <a:pt x="886" y="821"/>
                    <a:pt x="883" y="820"/>
                    <a:pt x="883" y="823"/>
                  </a:cubicBezTo>
                  <a:cubicBezTo>
                    <a:pt x="886" y="824"/>
                    <a:pt x="885" y="820"/>
                    <a:pt x="888" y="821"/>
                  </a:cubicBezTo>
                  <a:cubicBezTo>
                    <a:pt x="893" y="826"/>
                    <a:pt x="900" y="813"/>
                    <a:pt x="907" y="816"/>
                  </a:cubicBezTo>
                  <a:cubicBezTo>
                    <a:pt x="906" y="820"/>
                    <a:pt x="901" y="820"/>
                    <a:pt x="902" y="827"/>
                  </a:cubicBezTo>
                  <a:cubicBezTo>
                    <a:pt x="899" y="827"/>
                    <a:pt x="899" y="830"/>
                    <a:pt x="898" y="832"/>
                  </a:cubicBezTo>
                  <a:cubicBezTo>
                    <a:pt x="900" y="833"/>
                    <a:pt x="899" y="838"/>
                    <a:pt x="902" y="839"/>
                  </a:cubicBezTo>
                  <a:cubicBezTo>
                    <a:pt x="901" y="840"/>
                    <a:pt x="899" y="840"/>
                    <a:pt x="898" y="842"/>
                  </a:cubicBezTo>
                  <a:cubicBezTo>
                    <a:pt x="903" y="844"/>
                    <a:pt x="906" y="838"/>
                    <a:pt x="909" y="836"/>
                  </a:cubicBezTo>
                  <a:cubicBezTo>
                    <a:pt x="909" y="837"/>
                    <a:pt x="910" y="837"/>
                    <a:pt x="911" y="837"/>
                  </a:cubicBezTo>
                  <a:cubicBezTo>
                    <a:pt x="905" y="844"/>
                    <a:pt x="895" y="849"/>
                    <a:pt x="889" y="858"/>
                  </a:cubicBezTo>
                  <a:cubicBezTo>
                    <a:pt x="888" y="861"/>
                    <a:pt x="891" y="860"/>
                    <a:pt x="890" y="863"/>
                  </a:cubicBezTo>
                  <a:cubicBezTo>
                    <a:pt x="888" y="864"/>
                    <a:pt x="889" y="868"/>
                    <a:pt x="886" y="867"/>
                  </a:cubicBezTo>
                  <a:cubicBezTo>
                    <a:pt x="883" y="867"/>
                    <a:pt x="882" y="864"/>
                    <a:pt x="880" y="861"/>
                  </a:cubicBezTo>
                  <a:cubicBezTo>
                    <a:pt x="869" y="861"/>
                    <a:pt x="873" y="871"/>
                    <a:pt x="863" y="872"/>
                  </a:cubicBezTo>
                  <a:cubicBezTo>
                    <a:pt x="863" y="876"/>
                    <a:pt x="860" y="877"/>
                    <a:pt x="859" y="880"/>
                  </a:cubicBezTo>
                  <a:cubicBezTo>
                    <a:pt x="853" y="876"/>
                    <a:pt x="850" y="883"/>
                    <a:pt x="847" y="885"/>
                  </a:cubicBezTo>
                  <a:cubicBezTo>
                    <a:pt x="847" y="888"/>
                    <a:pt x="847" y="891"/>
                    <a:pt x="848" y="894"/>
                  </a:cubicBezTo>
                  <a:cubicBezTo>
                    <a:pt x="847" y="895"/>
                    <a:pt x="841" y="895"/>
                    <a:pt x="840" y="894"/>
                  </a:cubicBezTo>
                  <a:cubicBezTo>
                    <a:pt x="839" y="891"/>
                    <a:pt x="841" y="891"/>
                    <a:pt x="841" y="889"/>
                  </a:cubicBezTo>
                  <a:cubicBezTo>
                    <a:pt x="835" y="893"/>
                    <a:pt x="831" y="896"/>
                    <a:pt x="826" y="899"/>
                  </a:cubicBezTo>
                  <a:cubicBezTo>
                    <a:pt x="820" y="902"/>
                    <a:pt x="815" y="907"/>
                    <a:pt x="811" y="908"/>
                  </a:cubicBezTo>
                  <a:cubicBezTo>
                    <a:pt x="808" y="909"/>
                    <a:pt x="805" y="907"/>
                    <a:pt x="802" y="908"/>
                  </a:cubicBezTo>
                  <a:cubicBezTo>
                    <a:pt x="796" y="909"/>
                    <a:pt x="793" y="915"/>
                    <a:pt x="786" y="915"/>
                  </a:cubicBezTo>
                  <a:cubicBezTo>
                    <a:pt x="791" y="911"/>
                    <a:pt x="797" y="907"/>
                    <a:pt x="802" y="904"/>
                  </a:cubicBezTo>
                  <a:cubicBezTo>
                    <a:pt x="802" y="900"/>
                    <a:pt x="802" y="900"/>
                    <a:pt x="802" y="900"/>
                  </a:cubicBezTo>
                  <a:cubicBezTo>
                    <a:pt x="792" y="903"/>
                    <a:pt x="791" y="911"/>
                    <a:pt x="778" y="911"/>
                  </a:cubicBezTo>
                  <a:cubicBezTo>
                    <a:pt x="777" y="917"/>
                    <a:pt x="770" y="916"/>
                    <a:pt x="771" y="924"/>
                  </a:cubicBezTo>
                  <a:cubicBezTo>
                    <a:pt x="773" y="927"/>
                    <a:pt x="775" y="924"/>
                    <a:pt x="777" y="927"/>
                  </a:cubicBezTo>
                  <a:cubicBezTo>
                    <a:pt x="775" y="933"/>
                    <a:pt x="768" y="934"/>
                    <a:pt x="763" y="938"/>
                  </a:cubicBezTo>
                  <a:cubicBezTo>
                    <a:pt x="764" y="938"/>
                    <a:pt x="766" y="938"/>
                    <a:pt x="766" y="939"/>
                  </a:cubicBezTo>
                  <a:cubicBezTo>
                    <a:pt x="765" y="941"/>
                    <a:pt x="760" y="944"/>
                    <a:pt x="759" y="941"/>
                  </a:cubicBezTo>
                  <a:cubicBezTo>
                    <a:pt x="759" y="939"/>
                    <a:pt x="762" y="940"/>
                    <a:pt x="762" y="938"/>
                  </a:cubicBezTo>
                  <a:cubicBezTo>
                    <a:pt x="757" y="938"/>
                    <a:pt x="756" y="942"/>
                    <a:pt x="751" y="942"/>
                  </a:cubicBezTo>
                  <a:cubicBezTo>
                    <a:pt x="752" y="944"/>
                    <a:pt x="752" y="944"/>
                    <a:pt x="751" y="947"/>
                  </a:cubicBezTo>
                  <a:cubicBezTo>
                    <a:pt x="755" y="947"/>
                    <a:pt x="757" y="944"/>
                    <a:pt x="758" y="943"/>
                  </a:cubicBezTo>
                  <a:cubicBezTo>
                    <a:pt x="759" y="944"/>
                    <a:pt x="760" y="941"/>
                    <a:pt x="761" y="944"/>
                  </a:cubicBezTo>
                  <a:cubicBezTo>
                    <a:pt x="759" y="946"/>
                    <a:pt x="757" y="947"/>
                    <a:pt x="755" y="949"/>
                  </a:cubicBezTo>
                  <a:cubicBezTo>
                    <a:pt x="760" y="947"/>
                    <a:pt x="763" y="943"/>
                    <a:pt x="769" y="943"/>
                  </a:cubicBezTo>
                  <a:cubicBezTo>
                    <a:pt x="770" y="945"/>
                    <a:pt x="769" y="947"/>
                    <a:pt x="771" y="949"/>
                  </a:cubicBezTo>
                  <a:cubicBezTo>
                    <a:pt x="768" y="949"/>
                    <a:pt x="764" y="951"/>
                    <a:pt x="765" y="953"/>
                  </a:cubicBezTo>
                  <a:cubicBezTo>
                    <a:pt x="761" y="954"/>
                    <a:pt x="766" y="951"/>
                    <a:pt x="763" y="951"/>
                  </a:cubicBezTo>
                  <a:cubicBezTo>
                    <a:pt x="763" y="952"/>
                    <a:pt x="762" y="953"/>
                    <a:pt x="762" y="954"/>
                  </a:cubicBezTo>
                  <a:cubicBezTo>
                    <a:pt x="761" y="952"/>
                    <a:pt x="758" y="952"/>
                    <a:pt x="757" y="954"/>
                  </a:cubicBezTo>
                  <a:cubicBezTo>
                    <a:pt x="760" y="955"/>
                    <a:pt x="756" y="956"/>
                    <a:pt x="756" y="957"/>
                  </a:cubicBezTo>
                  <a:cubicBezTo>
                    <a:pt x="762" y="958"/>
                    <a:pt x="771" y="955"/>
                    <a:pt x="774" y="951"/>
                  </a:cubicBezTo>
                  <a:cubicBezTo>
                    <a:pt x="774" y="952"/>
                    <a:pt x="776" y="951"/>
                    <a:pt x="776" y="953"/>
                  </a:cubicBezTo>
                  <a:cubicBezTo>
                    <a:pt x="784" y="949"/>
                    <a:pt x="789" y="942"/>
                    <a:pt x="798" y="939"/>
                  </a:cubicBezTo>
                  <a:cubicBezTo>
                    <a:pt x="798" y="941"/>
                    <a:pt x="798" y="943"/>
                    <a:pt x="798" y="944"/>
                  </a:cubicBezTo>
                  <a:cubicBezTo>
                    <a:pt x="803" y="949"/>
                    <a:pt x="814" y="940"/>
                    <a:pt x="810" y="934"/>
                  </a:cubicBezTo>
                  <a:cubicBezTo>
                    <a:pt x="813" y="934"/>
                    <a:pt x="811" y="928"/>
                    <a:pt x="816" y="929"/>
                  </a:cubicBezTo>
                  <a:cubicBezTo>
                    <a:pt x="816" y="932"/>
                    <a:pt x="816" y="933"/>
                    <a:pt x="817" y="934"/>
                  </a:cubicBezTo>
                  <a:cubicBezTo>
                    <a:pt x="826" y="929"/>
                    <a:pt x="832" y="929"/>
                    <a:pt x="837" y="918"/>
                  </a:cubicBezTo>
                  <a:cubicBezTo>
                    <a:pt x="845" y="917"/>
                    <a:pt x="852" y="905"/>
                    <a:pt x="860" y="905"/>
                  </a:cubicBezTo>
                  <a:cubicBezTo>
                    <a:pt x="864" y="905"/>
                    <a:pt x="861" y="906"/>
                    <a:pt x="863" y="904"/>
                  </a:cubicBezTo>
                  <a:cubicBezTo>
                    <a:pt x="869" y="898"/>
                    <a:pt x="880" y="892"/>
                    <a:pt x="889" y="887"/>
                  </a:cubicBezTo>
                  <a:cubicBezTo>
                    <a:pt x="889" y="888"/>
                    <a:pt x="887" y="887"/>
                    <a:pt x="887" y="889"/>
                  </a:cubicBezTo>
                  <a:cubicBezTo>
                    <a:pt x="889" y="891"/>
                    <a:pt x="892" y="891"/>
                    <a:pt x="894" y="890"/>
                  </a:cubicBezTo>
                  <a:cubicBezTo>
                    <a:pt x="894" y="886"/>
                    <a:pt x="895" y="887"/>
                    <a:pt x="894" y="884"/>
                  </a:cubicBezTo>
                  <a:cubicBezTo>
                    <a:pt x="896" y="884"/>
                    <a:pt x="896" y="882"/>
                    <a:pt x="898" y="883"/>
                  </a:cubicBezTo>
                  <a:cubicBezTo>
                    <a:pt x="899" y="878"/>
                    <a:pt x="900" y="875"/>
                    <a:pt x="907" y="875"/>
                  </a:cubicBezTo>
                  <a:cubicBezTo>
                    <a:pt x="907" y="880"/>
                    <a:pt x="918" y="877"/>
                    <a:pt x="921" y="875"/>
                  </a:cubicBezTo>
                  <a:cubicBezTo>
                    <a:pt x="920" y="878"/>
                    <a:pt x="922" y="877"/>
                    <a:pt x="922" y="880"/>
                  </a:cubicBezTo>
                  <a:cubicBezTo>
                    <a:pt x="917" y="882"/>
                    <a:pt x="911" y="884"/>
                    <a:pt x="907" y="887"/>
                  </a:cubicBezTo>
                  <a:cubicBezTo>
                    <a:pt x="910" y="892"/>
                    <a:pt x="901" y="894"/>
                    <a:pt x="905" y="895"/>
                  </a:cubicBezTo>
                  <a:cubicBezTo>
                    <a:pt x="908" y="897"/>
                    <a:pt x="912" y="888"/>
                    <a:pt x="915" y="891"/>
                  </a:cubicBezTo>
                  <a:cubicBezTo>
                    <a:pt x="914" y="892"/>
                    <a:pt x="914" y="895"/>
                    <a:pt x="910" y="894"/>
                  </a:cubicBezTo>
                  <a:cubicBezTo>
                    <a:pt x="910" y="899"/>
                    <a:pt x="907" y="900"/>
                    <a:pt x="905" y="902"/>
                  </a:cubicBezTo>
                  <a:cubicBezTo>
                    <a:pt x="890" y="902"/>
                    <a:pt x="885" y="920"/>
                    <a:pt x="867" y="920"/>
                  </a:cubicBezTo>
                  <a:cubicBezTo>
                    <a:pt x="862" y="931"/>
                    <a:pt x="850" y="930"/>
                    <a:pt x="842" y="938"/>
                  </a:cubicBezTo>
                  <a:cubicBezTo>
                    <a:pt x="840" y="935"/>
                    <a:pt x="842" y="932"/>
                    <a:pt x="841" y="931"/>
                  </a:cubicBezTo>
                  <a:cubicBezTo>
                    <a:pt x="839" y="932"/>
                    <a:pt x="836" y="932"/>
                    <a:pt x="834" y="934"/>
                  </a:cubicBezTo>
                  <a:cubicBezTo>
                    <a:pt x="834" y="932"/>
                    <a:pt x="834" y="931"/>
                    <a:pt x="835" y="930"/>
                  </a:cubicBezTo>
                  <a:cubicBezTo>
                    <a:pt x="817" y="937"/>
                    <a:pt x="804" y="949"/>
                    <a:pt x="786" y="956"/>
                  </a:cubicBezTo>
                  <a:cubicBezTo>
                    <a:pt x="784" y="961"/>
                    <a:pt x="780" y="961"/>
                    <a:pt x="780" y="970"/>
                  </a:cubicBezTo>
                  <a:cubicBezTo>
                    <a:pt x="772" y="973"/>
                    <a:pt x="770" y="981"/>
                    <a:pt x="758" y="980"/>
                  </a:cubicBezTo>
                  <a:cubicBezTo>
                    <a:pt x="758" y="979"/>
                    <a:pt x="759" y="979"/>
                    <a:pt x="758" y="978"/>
                  </a:cubicBezTo>
                  <a:cubicBezTo>
                    <a:pt x="752" y="979"/>
                    <a:pt x="747" y="981"/>
                    <a:pt x="745" y="986"/>
                  </a:cubicBezTo>
                  <a:cubicBezTo>
                    <a:pt x="757" y="988"/>
                    <a:pt x="766" y="979"/>
                    <a:pt x="775" y="982"/>
                  </a:cubicBezTo>
                  <a:cubicBezTo>
                    <a:pt x="763" y="989"/>
                    <a:pt x="745" y="993"/>
                    <a:pt x="732" y="996"/>
                  </a:cubicBezTo>
                  <a:cubicBezTo>
                    <a:pt x="733" y="1004"/>
                    <a:pt x="741" y="997"/>
                    <a:pt x="744" y="1003"/>
                  </a:cubicBezTo>
                  <a:cubicBezTo>
                    <a:pt x="743" y="1006"/>
                    <a:pt x="740" y="1005"/>
                    <a:pt x="740" y="1007"/>
                  </a:cubicBezTo>
                  <a:cubicBezTo>
                    <a:pt x="749" y="1008"/>
                    <a:pt x="755" y="1006"/>
                    <a:pt x="763" y="1002"/>
                  </a:cubicBezTo>
                  <a:cubicBezTo>
                    <a:pt x="760" y="1001"/>
                    <a:pt x="753" y="1005"/>
                    <a:pt x="750" y="1004"/>
                  </a:cubicBezTo>
                  <a:cubicBezTo>
                    <a:pt x="756" y="999"/>
                    <a:pt x="766" y="991"/>
                    <a:pt x="779" y="993"/>
                  </a:cubicBezTo>
                  <a:cubicBezTo>
                    <a:pt x="775" y="998"/>
                    <a:pt x="768" y="999"/>
                    <a:pt x="763" y="1002"/>
                  </a:cubicBezTo>
                  <a:cubicBezTo>
                    <a:pt x="772" y="1003"/>
                    <a:pt x="779" y="997"/>
                    <a:pt x="786" y="1000"/>
                  </a:cubicBezTo>
                  <a:cubicBezTo>
                    <a:pt x="785" y="1001"/>
                    <a:pt x="782" y="1000"/>
                    <a:pt x="783" y="1003"/>
                  </a:cubicBezTo>
                  <a:cubicBezTo>
                    <a:pt x="788" y="1006"/>
                    <a:pt x="793" y="1003"/>
                    <a:pt x="796" y="1000"/>
                  </a:cubicBezTo>
                  <a:cubicBezTo>
                    <a:pt x="805" y="1002"/>
                    <a:pt x="811" y="993"/>
                    <a:pt x="819" y="992"/>
                  </a:cubicBezTo>
                  <a:cubicBezTo>
                    <a:pt x="820" y="993"/>
                    <a:pt x="815" y="995"/>
                    <a:pt x="819" y="995"/>
                  </a:cubicBezTo>
                  <a:cubicBezTo>
                    <a:pt x="826" y="990"/>
                    <a:pt x="837" y="988"/>
                    <a:pt x="842" y="980"/>
                  </a:cubicBezTo>
                  <a:cubicBezTo>
                    <a:pt x="850" y="982"/>
                    <a:pt x="856" y="974"/>
                    <a:pt x="865" y="973"/>
                  </a:cubicBezTo>
                  <a:cubicBezTo>
                    <a:pt x="865" y="968"/>
                    <a:pt x="869" y="966"/>
                    <a:pt x="873" y="968"/>
                  </a:cubicBezTo>
                  <a:cubicBezTo>
                    <a:pt x="883" y="961"/>
                    <a:pt x="891" y="949"/>
                    <a:pt x="902" y="951"/>
                  </a:cubicBezTo>
                  <a:cubicBezTo>
                    <a:pt x="903" y="949"/>
                    <a:pt x="901" y="949"/>
                    <a:pt x="902" y="946"/>
                  </a:cubicBezTo>
                  <a:cubicBezTo>
                    <a:pt x="907" y="945"/>
                    <a:pt x="912" y="942"/>
                    <a:pt x="915" y="937"/>
                  </a:cubicBezTo>
                  <a:cubicBezTo>
                    <a:pt x="912" y="934"/>
                    <a:pt x="916" y="932"/>
                    <a:pt x="913" y="930"/>
                  </a:cubicBezTo>
                  <a:cubicBezTo>
                    <a:pt x="916" y="928"/>
                    <a:pt x="921" y="930"/>
                    <a:pt x="924" y="929"/>
                  </a:cubicBezTo>
                  <a:cubicBezTo>
                    <a:pt x="926" y="926"/>
                    <a:pt x="928" y="926"/>
                    <a:pt x="930" y="928"/>
                  </a:cubicBezTo>
                  <a:cubicBezTo>
                    <a:pt x="932" y="927"/>
                    <a:pt x="930" y="922"/>
                    <a:pt x="933" y="922"/>
                  </a:cubicBezTo>
                  <a:cubicBezTo>
                    <a:pt x="937" y="926"/>
                    <a:pt x="945" y="919"/>
                    <a:pt x="950" y="922"/>
                  </a:cubicBezTo>
                  <a:cubicBezTo>
                    <a:pt x="948" y="924"/>
                    <a:pt x="950" y="925"/>
                    <a:pt x="950" y="928"/>
                  </a:cubicBezTo>
                  <a:cubicBezTo>
                    <a:pt x="934" y="942"/>
                    <a:pt x="916" y="951"/>
                    <a:pt x="897" y="965"/>
                  </a:cubicBezTo>
                  <a:cubicBezTo>
                    <a:pt x="897" y="966"/>
                    <a:pt x="897" y="966"/>
                    <a:pt x="897" y="967"/>
                  </a:cubicBezTo>
                  <a:cubicBezTo>
                    <a:pt x="892" y="974"/>
                    <a:pt x="883" y="986"/>
                    <a:pt x="872" y="989"/>
                  </a:cubicBezTo>
                  <a:cubicBezTo>
                    <a:pt x="870" y="988"/>
                    <a:pt x="870" y="986"/>
                    <a:pt x="869" y="985"/>
                  </a:cubicBezTo>
                  <a:cubicBezTo>
                    <a:pt x="864" y="985"/>
                    <a:pt x="860" y="993"/>
                    <a:pt x="856" y="992"/>
                  </a:cubicBezTo>
                  <a:cubicBezTo>
                    <a:pt x="857" y="989"/>
                    <a:pt x="856" y="988"/>
                    <a:pt x="857" y="986"/>
                  </a:cubicBezTo>
                  <a:cubicBezTo>
                    <a:pt x="860" y="985"/>
                    <a:pt x="865" y="982"/>
                    <a:pt x="864" y="979"/>
                  </a:cubicBezTo>
                  <a:cubicBezTo>
                    <a:pt x="859" y="984"/>
                    <a:pt x="851" y="986"/>
                    <a:pt x="848" y="993"/>
                  </a:cubicBezTo>
                  <a:cubicBezTo>
                    <a:pt x="849" y="993"/>
                    <a:pt x="850" y="993"/>
                    <a:pt x="850" y="994"/>
                  </a:cubicBezTo>
                  <a:cubicBezTo>
                    <a:pt x="847" y="998"/>
                    <a:pt x="841" y="1002"/>
                    <a:pt x="837" y="998"/>
                  </a:cubicBezTo>
                  <a:cubicBezTo>
                    <a:pt x="831" y="1003"/>
                    <a:pt x="830" y="1011"/>
                    <a:pt x="820" y="1013"/>
                  </a:cubicBezTo>
                  <a:cubicBezTo>
                    <a:pt x="822" y="1009"/>
                    <a:pt x="818" y="1008"/>
                    <a:pt x="817" y="1005"/>
                  </a:cubicBezTo>
                  <a:cubicBezTo>
                    <a:pt x="819" y="1002"/>
                    <a:pt x="822" y="1003"/>
                    <a:pt x="824" y="1000"/>
                  </a:cubicBezTo>
                  <a:cubicBezTo>
                    <a:pt x="812" y="1004"/>
                    <a:pt x="801" y="1008"/>
                    <a:pt x="792" y="1014"/>
                  </a:cubicBezTo>
                  <a:cubicBezTo>
                    <a:pt x="792" y="1015"/>
                    <a:pt x="793" y="1014"/>
                    <a:pt x="793" y="1015"/>
                  </a:cubicBezTo>
                  <a:cubicBezTo>
                    <a:pt x="792" y="1017"/>
                    <a:pt x="790" y="1015"/>
                    <a:pt x="789" y="1017"/>
                  </a:cubicBezTo>
                  <a:cubicBezTo>
                    <a:pt x="790" y="1019"/>
                    <a:pt x="792" y="1016"/>
                    <a:pt x="792" y="1018"/>
                  </a:cubicBezTo>
                  <a:cubicBezTo>
                    <a:pt x="783" y="1025"/>
                    <a:pt x="767" y="1026"/>
                    <a:pt x="761" y="1036"/>
                  </a:cubicBezTo>
                  <a:cubicBezTo>
                    <a:pt x="763" y="1038"/>
                    <a:pt x="769" y="1037"/>
                    <a:pt x="768" y="1042"/>
                  </a:cubicBezTo>
                  <a:cubicBezTo>
                    <a:pt x="779" y="1041"/>
                    <a:pt x="788" y="1040"/>
                    <a:pt x="794" y="1035"/>
                  </a:cubicBezTo>
                  <a:cubicBezTo>
                    <a:pt x="798" y="1035"/>
                    <a:pt x="799" y="1037"/>
                    <a:pt x="802" y="1037"/>
                  </a:cubicBezTo>
                  <a:cubicBezTo>
                    <a:pt x="802" y="1034"/>
                    <a:pt x="804" y="1033"/>
                    <a:pt x="806" y="1032"/>
                  </a:cubicBezTo>
                  <a:cubicBezTo>
                    <a:pt x="824" y="1025"/>
                    <a:pt x="848" y="1021"/>
                    <a:pt x="863" y="1014"/>
                  </a:cubicBezTo>
                  <a:cubicBezTo>
                    <a:pt x="860" y="1017"/>
                    <a:pt x="862" y="1026"/>
                    <a:pt x="863" y="1029"/>
                  </a:cubicBezTo>
                  <a:cubicBezTo>
                    <a:pt x="866" y="1029"/>
                    <a:pt x="869" y="1028"/>
                    <a:pt x="871" y="1030"/>
                  </a:cubicBezTo>
                  <a:cubicBezTo>
                    <a:pt x="868" y="1041"/>
                    <a:pt x="855" y="1041"/>
                    <a:pt x="850" y="1049"/>
                  </a:cubicBezTo>
                  <a:cubicBezTo>
                    <a:pt x="845" y="1047"/>
                    <a:pt x="843" y="1048"/>
                    <a:pt x="836" y="1048"/>
                  </a:cubicBezTo>
                  <a:cubicBezTo>
                    <a:pt x="836" y="1050"/>
                    <a:pt x="834" y="1050"/>
                    <a:pt x="836" y="1052"/>
                  </a:cubicBezTo>
                  <a:cubicBezTo>
                    <a:pt x="830" y="1054"/>
                    <a:pt x="827" y="1059"/>
                    <a:pt x="823" y="1062"/>
                  </a:cubicBezTo>
                  <a:cubicBezTo>
                    <a:pt x="822" y="1061"/>
                    <a:pt x="822" y="1060"/>
                    <a:pt x="821" y="1059"/>
                  </a:cubicBezTo>
                  <a:cubicBezTo>
                    <a:pt x="818" y="1061"/>
                    <a:pt x="814" y="1063"/>
                    <a:pt x="810" y="1064"/>
                  </a:cubicBezTo>
                  <a:cubicBezTo>
                    <a:pt x="809" y="1063"/>
                    <a:pt x="807" y="1062"/>
                    <a:pt x="807" y="1060"/>
                  </a:cubicBezTo>
                  <a:cubicBezTo>
                    <a:pt x="805" y="1062"/>
                    <a:pt x="799" y="1060"/>
                    <a:pt x="798" y="1064"/>
                  </a:cubicBezTo>
                  <a:cubicBezTo>
                    <a:pt x="802" y="1065"/>
                    <a:pt x="806" y="1058"/>
                    <a:pt x="807" y="1064"/>
                  </a:cubicBezTo>
                  <a:cubicBezTo>
                    <a:pt x="803" y="1066"/>
                    <a:pt x="796" y="1067"/>
                    <a:pt x="798" y="1071"/>
                  </a:cubicBezTo>
                  <a:cubicBezTo>
                    <a:pt x="819" y="1063"/>
                    <a:pt x="838" y="1060"/>
                    <a:pt x="856" y="1058"/>
                  </a:cubicBezTo>
                  <a:cubicBezTo>
                    <a:pt x="856" y="1061"/>
                    <a:pt x="852" y="1061"/>
                    <a:pt x="851" y="1063"/>
                  </a:cubicBezTo>
                  <a:cubicBezTo>
                    <a:pt x="856" y="1062"/>
                    <a:pt x="859" y="1060"/>
                    <a:pt x="862" y="1057"/>
                  </a:cubicBezTo>
                  <a:cubicBezTo>
                    <a:pt x="867" y="1060"/>
                    <a:pt x="875" y="1055"/>
                    <a:pt x="880" y="1051"/>
                  </a:cubicBezTo>
                  <a:cubicBezTo>
                    <a:pt x="878" y="1052"/>
                    <a:pt x="877" y="1052"/>
                    <a:pt x="876" y="1050"/>
                  </a:cubicBezTo>
                  <a:cubicBezTo>
                    <a:pt x="881" y="1049"/>
                    <a:pt x="884" y="1042"/>
                    <a:pt x="890" y="1046"/>
                  </a:cubicBezTo>
                  <a:cubicBezTo>
                    <a:pt x="888" y="1050"/>
                    <a:pt x="890" y="1049"/>
                    <a:pt x="889" y="1055"/>
                  </a:cubicBezTo>
                  <a:cubicBezTo>
                    <a:pt x="877" y="1057"/>
                    <a:pt x="865" y="1068"/>
                    <a:pt x="852" y="1068"/>
                  </a:cubicBezTo>
                  <a:cubicBezTo>
                    <a:pt x="842" y="1068"/>
                    <a:pt x="838" y="1076"/>
                    <a:pt x="831" y="1077"/>
                  </a:cubicBezTo>
                  <a:cubicBezTo>
                    <a:pt x="831" y="1077"/>
                    <a:pt x="830" y="1074"/>
                    <a:pt x="828" y="1074"/>
                  </a:cubicBezTo>
                  <a:cubicBezTo>
                    <a:pt x="824" y="1074"/>
                    <a:pt x="822" y="1077"/>
                    <a:pt x="819" y="1076"/>
                  </a:cubicBezTo>
                  <a:cubicBezTo>
                    <a:pt x="819" y="1079"/>
                    <a:pt x="817" y="1081"/>
                    <a:pt x="815" y="1081"/>
                  </a:cubicBezTo>
                  <a:cubicBezTo>
                    <a:pt x="814" y="1085"/>
                    <a:pt x="814" y="1085"/>
                    <a:pt x="815" y="1089"/>
                  </a:cubicBezTo>
                  <a:cubicBezTo>
                    <a:pt x="823" y="1091"/>
                    <a:pt x="832" y="1087"/>
                    <a:pt x="834" y="1079"/>
                  </a:cubicBezTo>
                  <a:cubicBezTo>
                    <a:pt x="861" y="1083"/>
                    <a:pt x="884" y="1069"/>
                    <a:pt x="907" y="1060"/>
                  </a:cubicBezTo>
                  <a:cubicBezTo>
                    <a:pt x="928" y="1059"/>
                    <a:pt x="939" y="1037"/>
                    <a:pt x="957" y="1031"/>
                  </a:cubicBezTo>
                  <a:cubicBezTo>
                    <a:pt x="948" y="1043"/>
                    <a:pt x="933" y="1049"/>
                    <a:pt x="923" y="1060"/>
                  </a:cubicBezTo>
                  <a:cubicBezTo>
                    <a:pt x="917" y="1059"/>
                    <a:pt x="907" y="1067"/>
                    <a:pt x="907" y="1071"/>
                  </a:cubicBezTo>
                  <a:cubicBezTo>
                    <a:pt x="907" y="1071"/>
                    <a:pt x="908" y="1070"/>
                    <a:pt x="908" y="1071"/>
                  </a:cubicBezTo>
                  <a:cubicBezTo>
                    <a:pt x="908" y="1074"/>
                    <a:pt x="907" y="1075"/>
                    <a:pt x="905" y="1075"/>
                  </a:cubicBezTo>
                  <a:cubicBezTo>
                    <a:pt x="903" y="1074"/>
                    <a:pt x="900" y="1072"/>
                    <a:pt x="898" y="1073"/>
                  </a:cubicBezTo>
                  <a:cubicBezTo>
                    <a:pt x="897" y="1075"/>
                    <a:pt x="896" y="1077"/>
                    <a:pt x="895" y="1079"/>
                  </a:cubicBezTo>
                  <a:cubicBezTo>
                    <a:pt x="896" y="1079"/>
                    <a:pt x="897" y="1079"/>
                    <a:pt x="898" y="1080"/>
                  </a:cubicBezTo>
                  <a:cubicBezTo>
                    <a:pt x="894" y="1083"/>
                    <a:pt x="888" y="1085"/>
                    <a:pt x="886" y="1090"/>
                  </a:cubicBezTo>
                  <a:cubicBezTo>
                    <a:pt x="896" y="1098"/>
                    <a:pt x="911" y="1088"/>
                    <a:pt x="919" y="1081"/>
                  </a:cubicBezTo>
                  <a:cubicBezTo>
                    <a:pt x="915" y="1080"/>
                    <a:pt x="912" y="1084"/>
                    <a:pt x="911" y="1081"/>
                  </a:cubicBezTo>
                  <a:cubicBezTo>
                    <a:pt x="916" y="1069"/>
                    <a:pt x="924" y="1058"/>
                    <a:pt x="938" y="1055"/>
                  </a:cubicBezTo>
                  <a:cubicBezTo>
                    <a:pt x="938" y="1060"/>
                    <a:pt x="943" y="1058"/>
                    <a:pt x="942" y="1062"/>
                  </a:cubicBezTo>
                  <a:cubicBezTo>
                    <a:pt x="944" y="1062"/>
                    <a:pt x="945" y="1060"/>
                    <a:pt x="946" y="1059"/>
                  </a:cubicBezTo>
                  <a:cubicBezTo>
                    <a:pt x="947" y="1062"/>
                    <a:pt x="949" y="1062"/>
                    <a:pt x="952" y="1062"/>
                  </a:cubicBezTo>
                  <a:cubicBezTo>
                    <a:pt x="953" y="1049"/>
                    <a:pt x="969" y="1052"/>
                    <a:pt x="975" y="1043"/>
                  </a:cubicBezTo>
                  <a:cubicBezTo>
                    <a:pt x="975" y="1042"/>
                    <a:pt x="974" y="1041"/>
                    <a:pt x="974" y="1040"/>
                  </a:cubicBezTo>
                  <a:cubicBezTo>
                    <a:pt x="978" y="1037"/>
                    <a:pt x="983" y="1036"/>
                    <a:pt x="986" y="1034"/>
                  </a:cubicBezTo>
                  <a:cubicBezTo>
                    <a:pt x="983" y="1034"/>
                    <a:pt x="986" y="1031"/>
                    <a:pt x="985" y="1031"/>
                  </a:cubicBezTo>
                  <a:cubicBezTo>
                    <a:pt x="981" y="1035"/>
                    <a:pt x="976" y="1038"/>
                    <a:pt x="972" y="1041"/>
                  </a:cubicBezTo>
                  <a:cubicBezTo>
                    <a:pt x="970" y="1041"/>
                    <a:pt x="970" y="1039"/>
                    <a:pt x="970" y="1037"/>
                  </a:cubicBezTo>
                  <a:cubicBezTo>
                    <a:pt x="980" y="1033"/>
                    <a:pt x="986" y="1021"/>
                    <a:pt x="994" y="1016"/>
                  </a:cubicBezTo>
                  <a:cubicBezTo>
                    <a:pt x="994" y="1021"/>
                    <a:pt x="993" y="1021"/>
                    <a:pt x="993" y="1024"/>
                  </a:cubicBezTo>
                  <a:cubicBezTo>
                    <a:pt x="996" y="1026"/>
                    <a:pt x="999" y="1026"/>
                    <a:pt x="1003" y="1024"/>
                  </a:cubicBezTo>
                  <a:cubicBezTo>
                    <a:pt x="1003" y="1025"/>
                    <a:pt x="1002" y="1027"/>
                    <a:pt x="1003" y="1027"/>
                  </a:cubicBezTo>
                  <a:cubicBezTo>
                    <a:pt x="1007" y="1024"/>
                    <a:pt x="1010" y="1020"/>
                    <a:pt x="1016" y="1020"/>
                  </a:cubicBezTo>
                  <a:cubicBezTo>
                    <a:pt x="1016" y="1017"/>
                    <a:pt x="1015" y="1017"/>
                    <a:pt x="1015" y="1014"/>
                  </a:cubicBezTo>
                  <a:cubicBezTo>
                    <a:pt x="1016" y="1013"/>
                    <a:pt x="1022" y="1015"/>
                    <a:pt x="1020" y="1013"/>
                  </a:cubicBezTo>
                  <a:cubicBezTo>
                    <a:pt x="1019" y="1013"/>
                    <a:pt x="1019" y="1013"/>
                    <a:pt x="1018" y="1014"/>
                  </a:cubicBezTo>
                  <a:cubicBezTo>
                    <a:pt x="1018" y="1012"/>
                    <a:pt x="1018" y="1010"/>
                    <a:pt x="1017" y="1009"/>
                  </a:cubicBezTo>
                  <a:cubicBezTo>
                    <a:pt x="1023" y="1007"/>
                    <a:pt x="1026" y="998"/>
                    <a:pt x="1033" y="1000"/>
                  </a:cubicBezTo>
                  <a:cubicBezTo>
                    <a:pt x="1038" y="990"/>
                    <a:pt x="1044" y="979"/>
                    <a:pt x="1052" y="972"/>
                  </a:cubicBezTo>
                  <a:cubicBezTo>
                    <a:pt x="1051" y="979"/>
                    <a:pt x="1048" y="982"/>
                    <a:pt x="1047" y="989"/>
                  </a:cubicBezTo>
                  <a:cubicBezTo>
                    <a:pt x="1051" y="988"/>
                    <a:pt x="1052" y="985"/>
                    <a:pt x="1052" y="989"/>
                  </a:cubicBezTo>
                  <a:cubicBezTo>
                    <a:pt x="1053" y="988"/>
                    <a:pt x="1053" y="986"/>
                    <a:pt x="1052" y="985"/>
                  </a:cubicBezTo>
                  <a:cubicBezTo>
                    <a:pt x="1055" y="984"/>
                    <a:pt x="1055" y="983"/>
                    <a:pt x="1056" y="983"/>
                  </a:cubicBezTo>
                  <a:cubicBezTo>
                    <a:pt x="1055" y="980"/>
                    <a:pt x="1059" y="975"/>
                    <a:pt x="1060" y="972"/>
                  </a:cubicBezTo>
                  <a:cubicBezTo>
                    <a:pt x="1061" y="972"/>
                    <a:pt x="1063" y="973"/>
                    <a:pt x="1063" y="975"/>
                  </a:cubicBezTo>
                  <a:cubicBezTo>
                    <a:pt x="1061" y="975"/>
                    <a:pt x="1062" y="973"/>
                    <a:pt x="1060" y="972"/>
                  </a:cubicBezTo>
                  <a:cubicBezTo>
                    <a:pt x="1061" y="977"/>
                    <a:pt x="1059" y="979"/>
                    <a:pt x="1059" y="982"/>
                  </a:cubicBezTo>
                  <a:cubicBezTo>
                    <a:pt x="1059" y="981"/>
                    <a:pt x="1060" y="980"/>
                    <a:pt x="1061" y="979"/>
                  </a:cubicBezTo>
                  <a:cubicBezTo>
                    <a:pt x="1061" y="981"/>
                    <a:pt x="1063" y="980"/>
                    <a:pt x="1063" y="981"/>
                  </a:cubicBezTo>
                  <a:cubicBezTo>
                    <a:pt x="1063" y="986"/>
                    <a:pt x="1059" y="985"/>
                    <a:pt x="1059" y="990"/>
                  </a:cubicBezTo>
                  <a:cubicBezTo>
                    <a:pt x="1063" y="989"/>
                    <a:pt x="1063" y="994"/>
                    <a:pt x="1064" y="990"/>
                  </a:cubicBezTo>
                  <a:cubicBezTo>
                    <a:pt x="1062" y="990"/>
                    <a:pt x="1066" y="984"/>
                    <a:pt x="1068" y="982"/>
                  </a:cubicBezTo>
                  <a:cubicBezTo>
                    <a:pt x="1065" y="975"/>
                    <a:pt x="1077" y="965"/>
                    <a:pt x="1070" y="958"/>
                  </a:cubicBezTo>
                  <a:cubicBezTo>
                    <a:pt x="1073" y="958"/>
                    <a:pt x="1074" y="956"/>
                    <a:pt x="1076" y="955"/>
                  </a:cubicBezTo>
                  <a:cubicBezTo>
                    <a:pt x="1078" y="958"/>
                    <a:pt x="1073" y="959"/>
                    <a:pt x="1076" y="961"/>
                  </a:cubicBezTo>
                  <a:cubicBezTo>
                    <a:pt x="1078" y="958"/>
                    <a:pt x="1084" y="947"/>
                    <a:pt x="1078" y="949"/>
                  </a:cubicBezTo>
                  <a:cubicBezTo>
                    <a:pt x="1083" y="940"/>
                    <a:pt x="1093" y="930"/>
                    <a:pt x="1096" y="919"/>
                  </a:cubicBezTo>
                  <a:cubicBezTo>
                    <a:pt x="1096" y="917"/>
                    <a:pt x="1093" y="918"/>
                    <a:pt x="1094" y="915"/>
                  </a:cubicBezTo>
                  <a:cubicBezTo>
                    <a:pt x="1096" y="914"/>
                    <a:pt x="1096" y="915"/>
                    <a:pt x="1098" y="916"/>
                  </a:cubicBezTo>
                  <a:cubicBezTo>
                    <a:pt x="1103" y="908"/>
                    <a:pt x="1105" y="898"/>
                    <a:pt x="1112" y="890"/>
                  </a:cubicBezTo>
                  <a:cubicBezTo>
                    <a:pt x="1115" y="886"/>
                    <a:pt x="1120" y="884"/>
                    <a:pt x="1123" y="880"/>
                  </a:cubicBezTo>
                  <a:cubicBezTo>
                    <a:pt x="1126" y="875"/>
                    <a:pt x="1127" y="869"/>
                    <a:pt x="1130" y="863"/>
                  </a:cubicBezTo>
                  <a:cubicBezTo>
                    <a:pt x="1130" y="860"/>
                    <a:pt x="1129" y="861"/>
                    <a:pt x="1129" y="857"/>
                  </a:cubicBezTo>
                  <a:cubicBezTo>
                    <a:pt x="1133" y="851"/>
                    <a:pt x="1132" y="840"/>
                    <a:pt x="1138" y="837"/>
                  </a:cubicBezTo>
                  <a:cubicBezTo>
                    <a:pt x="1141" y="838"/>
                    <a:pt x="1142" y="839"/>
                    <a:pt x="1145" y="840"/>
                  </a:cubicBezTo>
                  <a:cubicBezTo>
                    <a:pt x="1149" y="837"/>
                    <a:pt x="1150" y="832"/>
                    <a:pt x="1151" y="825"/>
                  </a:cubicBezTo>
                  <a:cubicBezTo>
                    <a:pt x="1160" y="821"/>
                    <a:pt x="1164" y="803"/>
                    <a:pt x="1162" y="793"/>
                  </a:cubicBezTo>
                  <a:cubicBezTo>
                    <a:pt x="1172" y="758"/>
                    <a:pt x="1190" y="721"/>
                    <a:pt x="1198" y="684"/>
                  </a:cubicBezTo>
                  <a:cubicBezTo>
                    <a:pt x="1198" y="684"/>
                    <a:pt x="1198" y="684"/>
                    <a:pt x="1198" y="684"/>
                  </a:cubicBezTo>
                  <a:cubicBezTo>
                    <a:pt x="1195" y="673"/>
                    <a:pt x="1199" y="661"/>
                    <a:pt x="1199" y="650"/>
                  </a:cubicBezTo>
                  <a:cubicBezTo>
                    <a:pt x="1205" y="641"/>
                    <a:pt x="1206" y="626"/>
                    <a:pt x="1207" y="611"/>
                  </a:cubicBezTo>
                  <a:cubicBezTo>
                    <a:pt x="1208" y="590"/>
                    <a:pt x="1216" y="561"/>
                    <a:pt x="1210" y="547"/>
                  </a:cubicBezTo>
                  <a:close/>
                  <a:moveTo>
                    <a:pt x="333" y="143"/>
                  </a:moveTo>
                  <a:cubicBezTo>
                    <a:pt x="333" y="140"/>
                    <a:pt x="333" y="139"/>
                    <a:pt x="334" y="138"/>
                  </a:cubicBezTo>
                  <a:cubicBezTo>
                    <a:pt x="335" y="138"/>
                    <a:pt x="335" y="139"/>
                    <a:pt x="336" y="139"/>
                  </a:cubicBezTo>
                  <a:cubicBezTo>
                    <a:pt x="336" y="141"/>
                    <a:pt x="336" y="143"/>
                    <a:pt x="333" y="143"/>
                  </a:cubicBezTo>
                  <a:close/>
                  <a:moveTo>
                    <a:pt x="338" y="89"/>
                  </a:moveTo>
                  <a:cubicBezTo>
                    <a:pt x="336" y="97"/>
                    <a:pt x="326" y="96"/>
                    <a:pt x="324" y="104"/>
                  </a:cubicBezTo>
                  <a:cubicBezTo>
                    <a:pt x="320" y="105"/>
                    <a:pt x="321" y="100"/>
                    <a:pt x="319" y="99"/>
                  </a:cubicBezTo>
                  <a:cubicBezTo>
                    <a:pt x="324" y="94"/>
                    <a:pt x="330" y="91"/>
                    <a:pt x="338" y="89"/>
                  </a:cubicBezTo>
                  <a:close/>
                  <a:moveTo>
                    <a:pt x="317" y="100"/>
                  </a:moveTo>
                  <a:cubicBezTo>
                    <a:pt x="315" y="104"/>
                    <a:pt x="312" y="107"/>
                    <a:pt x="307" y="107"/>
                  </a:cubicBezTo>
                  <a:cubicBezTo>
                    <a:pt x="307" y="102"/>
                    <a:pt x="313" y="102"/>
                    <a:pt x="317" y="100"/>
                  </a:cubicBezTo>
                  <a:close/>
                  <a:moveTo>
                    <a:pt x="288" y="149"/>
                  </a:moveTo>
                  <a:cubicBezTo>
                    <a:pt x="287" y="151"/>
                    <a:pt x="286" y="153"/>
                    <a:pt x="284" y="155"/>
                  </a:cubicBezTo>
                  <a:cubicBezTo>
                    <a:pt x="282" y="152"/>
                    <a:pt x="286" y="149"/>
                    <a:pt x="288" y="149"/>
                  </a:cubicBezTo>
                  <a:close/>
                  <a:moveTo>
                    <a:pt x="283" y="85"/>
                  </a:moveTo>
                  <a:cubicBezTo>
                    <a:pt x="285" y="85"/>
                    <a:pt x="286" y="85"/>
                    <a:pt x="287" y="86"/>
                  </a:cubicBezTo>
                  <a:cubicBezTo>
                    <a:pt x="287" y="88"/>
                    <a:pt x="285" y="89"/>
                    <a:pt x="283" y="89"/>
                  </a:cubicBezTo>
                  <a:cubicBezTo>
                    <a:pt x="281" y="87"/>
                    <a:pt x="283" y="87"/>
                    <a:pt x="283" y="85"/>
                  </a:cubicBezTo>
                  <a:close/>
                  <a:moveTo>
                    <a:pt x="266" y="149"/>
                  </a:moveTo>
                  <a:cubicBezTo>
                    <a:pt x="261" y="156"/>
                    <a:pt x="256" y="162"/>
                    <a:pt x="248" y="167"/>
                  </a:cubicBezTo>
                  <a:cubicBezTo>
                    <a:pt x="252" y="159"/>
                    <a:pt x="258" y="148"/>
                    <a:pt x="266" y="149"/>
                  </a:cubicBezTo>
                  <a:close/>
                  <a:moveTo>
                    <a:pt x="239" y="138"/>
                  </a:moveTo>
                  <a:cubicBezTo>
                    <a:pt x="238" y="139"/>
                    <a:pt x="238" y="141"/>
                    <a:pt x="235" y="142"/>
                  </a:cubicBezTo>
                  <a:cubicBezTo>
                    <a:pt x="236" y="139"/>
                    <a:pt x="237" y="136"/>
                    <a:pt x="239" y="138"/>
                  </a:cubicBezTo>
                  <a:close/>
                  <a:moveTo>
                    <a:pt x="235" y="142"/>
                  </a:moveTo>
                  <a:cubicBezTo>
                    <a:pt x="235" y="145"/>
                    <a:pt x="233" y="145"/>
                    <a:pt x="230" y="146"/>
                  </a:cubicBezTo>
                  <a:cubicBezTo>
                    <a:pt x="231" y="143"/>
                    <a:pt x="232" y="142"/>
                    <a:pt x="235" y="142"/>
                  </a:cubicBezTo>
                  <a:close/>
                  <a:moveTo>
                    <a:pt x="94" y="318"/>
                  </a:moveTo>
                  <a:cubicBezTo>
                    <a:pt x="92" y="310"/>
                    <a:pt x="97" y="308"/>
                    <a:pt x="94" y="318"/>
                  </a:cubicBezTo>
                  <a:close/>
                  <a:moveTo>
                    <a:pt x="60" y="460"/>
                  </a:moveTo>
                  <a:cubicBezTo>
                    <a:pt x="57" y="459"/>
                    <a:pt x="58" y="456"/>
                    <a:pt x="59" y="454"/>
                  </a:cubicBezTo>
                  <a:cubicBezTo>
                    <a:pt x="61" y="454"/>
                    <a:pt x="60" y="458"/>
                    <a:pt x="60" y="460"/>
                  </a:cubicBezTo>
                  <a:close/>
                  <a:moveTo>
                    <a:pt x="83" y="370"/>
                  </a:moveTo>
                  <a:cubicBezTo>
                    <a:pt x="74" y="366"/>
                    <a:pt x="87" y="358"/>
                    <a:pt x="87" y="352"/>
                  </a:cubicBezTo>
                  <a:cubicBezTo>
                    <a:pt x="88" y="357"/>
                    <a:pt x="85" y="366"/>
                    <a:pt x="83" y="370"/>
                  </a:cubicBezTo>
                  <a:close/>
                  <a:moveTo>
                    <a:pt x="131" y="236"/>
                  </a:moveTo>
                  <a:cubicBezTo>
                    <a:pt x="131" y="239"/>
                    <a:pt x="128" y="240"/>
                    <a:pt x="126" y="242"/>
                  </a:cubicBezTo>
                  <a:cubicBezTo>
                    <a:pt x="124" y="239"/>
                    <a:pt x="128" y="236"/>
                    <a:pt x="131" y="236"/>
                  </a:cubicBezTo>
                  <a:close/>
                  <a:moveTo>
                    <a:pt x="138" y="242"/>
                  </a:moveTo>
                  <a:cubicBezTo>
                    <a:pt x="140" y="246"/>
                    <a:pt x="134" y="248"/>
                    <a:pt x="134" y="253"/>
                  </a:cubicBezTo>
                  <a:cubicBezTo>
                    <a:pt x="132" y="252"/>
                    <a:pt x="132" y="254"/>
                    <a:pt x="130" y="254"/>
                  </a:cubicBezTo>
                  <a:cubicBezTo>
                    <a:pt x="132" y="260"/>
                    <a:pt x="127" y="265"/>
                    <a:pt x="123" y="269"/>
                  </a:cubicBezTo>
                  <a:cubicBezTo>
                    <a:pt x="124" y="260"/>
                    <a:pt x="126" y="262"/>
                    <a:pt x="126" y="256"/>
                  </a:cubicBezTo>
                  <a:cubicBezTo>
                    <a:pt x="124" y="255"/>
                    <a:pt x="125" y="258"/>
                    <a:pt x="123" y="258"/>
                  </a:cubicBezTo>
                  <a:cubicBezTo>
                    <a:pt x="120" y="259"/>
                    <a:pt x="121" y="256"/>
                    <a:pt x="118" y="256"/>
                  </a:cubicBezTo>
                  <a:cubicBezTo>
                    <a:pt x="121" y="245"/>
                    <a:pt x="130" y="247"/>
                    <a:pt x="138" y="242"/>
                  </a:cubicBezTo>
                  <a:close/>
                  <a:moveTo>
                    <a:pt x="119" y="283"/>
                  </a:moveTo>
                  <a:cubicBezTo>
                    <a:pt x="118" y="278"/>
                    <a:pt x="125" y="274"/>
                    <a:pt x="127" y="270"/>
                  </a:cubicBezTo>
                  <a:cubicBezTo>
                    <a:pt x="128" y="274"/>
                    <a:pt x="123" y="281"/>
                    <a:pt x="119" y="283"/>
                  </a:cubicBezTo>
                  <a:close/>
                  <a:moveTo>
                    <a:pt x="114" y="287"/>
                  </a:moveTo>
                  <a:cubicBezTo>
                    <a:pt x="116" y="288"/>
                    <a:pt x="115" y="293"/>
                    <a:pt x="113" y="291"/>
                  </a:cubicBezTo>
                  <a:cubicBezTo>
                    <a:pt x="112" y="289"/>
                    <a:pt x="114" y="289"/>
                    <a:pt x="114" y="287"/>
                  </a:cubicBezTo>
                  <a:close/>
                  <a:moveTo>
                    <a:pt x="101" y="389"/>
                  </a:moveTo>
                  <a:cubicBezTo>
                    <a:pt x="103" y="390"/>
                    <a:pt x="102" y="395"/>
                    <a:pt x="100" y="395"/>
                  </a:cubicBezTo>
                  <a:cubicBezTo>
                    <a:pt x="99" y="392"/>
                    <a:pt x="100" y="391"/>
                    <a:pt x="101" y="389"/>
                  </a:cubicBezTo>
                  <a:close/>
                  <a:moveTo>
                    <a:pt x="93" y="334"/>
                  </a:moveTo>
                  <a:cubicBezTo>
                    <a:pt x="94" y="334"/>
                    <a:pt x="94" y="335"/>
                    <a:pt x="95" y="335"/>
                  </a:cubicBezTo>
                  <a:cubicBezTo>
                    <a:pt x="96" y="338"/>
                    <a:pt x="94" y="337"/>
                    <a:pt x="94" y="339"/>
                  </a:cubicBezTo>
                  <a:cubicBezTo>
                    <a:pt x="92" y="339"/>
                    <a:pt x="92" y="336"/>
                    <a:pt x="93" y="334"/>
                  </a:cubicBezTo>
                  <a:close/>
                  <a:moveTo>
                    <a:pt x="100" y="417"/>
                  </a:moveTo>
                  <a:cubicBezTo>
                    <a:pt x="95" y="413"/>
                    <a:pt x="101" y="405"/>
                    <a:pt x="104" y="412"/>
                  </a:cubicBezTo>
                  <a:cubicBezTo>
                    <a:pt x="104" y="415"/>
                    <a:pt x="101" y="415"/>
                    <a:pt x="100" y="417"/>
                  </a:cubicBezTo>
                  <a:close/>
                  <a:moveTo>
                    <a:pt x="96" y="414"/>
                  </a:moveTo>
                  <a:cubicBezTo>
                    <a:pt x="93" y="413"/>
                    <a:pt x="96" y="410"/>
                    <a:pt x="95" y="406"/>
                  </a:cubicBezTo>
                  <a:cubicBezTo>
                    <a:pt x="95" y="403"/>
                    <a:pt x="91" y="408"/>
                    <a:pt x="91" y="403"/>
                  </a:cubicBezTo>
                  <a:cubicBezTo>
                    <a:pt x="96" y="403"/>
                    <a:pt x="104" y="400"/>
                    <a:pt x="109" y="398"/>
                  </a:cubicBezTo>
                  <a:cubicBezTo>
                    <a:pt x="109" y="403"/>
                    <a:pt x="106" y="404"/>
                    <a:pt x="105" y="407"/>
                  </a:cubicBezTo>
                  <a:cubicBezTo>
                    <a:pt x="99" y="405"/>
                    <a:pt x="98" y="410"/>
                    <a:pt x="96" y="414"/>
                  </a:cubicBezTo>
                  <a:close/>
                  <a:moveTo>
                    <a:pt x="112" y="482"/>
                  </a:moveTo>
                  <a:cubicBezTo>
                    <a:pt x="111" y="478"/>
                    <a:pt x="110" y="473"/>
                    <a:pt x="105" y="473"/>
                  </a:cubicBezTo>
                  <a:cubicBezTo>
                    <a:pt x="105" y="470"/>
                    <a:pt x="105" y="466"/>
                    <a:pt x="108" y="467"/>
                  </a:cubicBezTo>
                  <a:cubicBezTo>
                    <a:pt x="108" y="464"/>
                    <a:pt x="108" y="462"/>
                    <a:pt x="108" y="457"/>
                  </a:cubicBezTo>
                  <a:cubicBezTo>
                    <a:pt x="111" y="458"/>
                    <a:pt x="112" y="456"/>
                    <a:pt x="113" y="454"/>
                  </a:cubicBezTo>
                  <a:cubicBezTo>
                    <a:pt x="116" y="454"/>
                    <a:pt x="115" y="459"/>
                    <a:pt x="114" y="462"/>
                  </a:cubicBezTo>
                  <a:cubicBezTo>
                    <a:pt x="122" y="464"/>
                    <a:pt x="117" y="476"/>
                    <a:pt x="116" y="483"/>
                  </a:cubicBezTo>
                  <a:cubicBezTo>
                    <a:pt x="114" y="481"/>
                    <a:pt x="114" y="481"/>
                    <a:pt x="112" y="482"/>
                  </a:cubicBezTo>
                  <a:close/>
                  <a:moveTo>
                    <a:pt x="117" y="492"/>
                  </a:moveTo>
                  <a:cubicBezTo>
                    <a:pt x="116" y="491"/>
                    <a:pt x="117" y="486"/>
                    <a:pt x="120" y="487"/>
                  </a:cubicBezTo>
                  <a:cubicBezTo>
                    <a:pt x="120" y="490"/>
                    <a:pt x="118" y="490"/>
                    <a:pt x="117" y="492"/>
                  </a:cubicBezTo>
                  <a:close/>
                  <a:moveTo>
                    <a:pt x="121" y="484"/>
                  </a:moveTo>
                  <a:cubicBezTo>
                    <a:pt x="120" y="477"/>
                    <a:pt x="127" y="472"/>
                    <a:pt x="128" y="465"/>
                  </a:cubicBezTo>
                  <a:cubicBezTo>
                    <a:pt x="132" y="473"/>
                    <a:pt x="124" y="478"/>
                    <a:pt x="121" y="484"/>
                  </a:cubicBezTo>
                  <a:close/>
                  <a:moveTo>
                    <a:pt x="116" y="427"/>
                  </a:moveTo>
                  <a:cubicBezTo>
                    <a:pt x="108" y="432"/>
                    <a:pt x="111" y="446"/>
                    <a:pt x="104" y="450"/>
                  </a:cubicBezTo>
                  <a:cubicBezTo>
                    <a:pt x="104" y="434"/>
                    <a:pt x="110" y="421"/>
                    <a:pt x="105" y="409"/>
                  </a:cubicBezTo>
                  <a:cubicBezTo>
                    <a:pt x="108" y="408"/>
                    <a:pt x="108" y="410"/>
                    <a:pt x="111" y="410"/>
                  </a:cubicBezTo>
                  <a:cubicBezTo>
                    <a:pt x="111" y="404"/>
                    <a:pt x="112" y="394"/>
                    <a:pt x="118" y="391"/>
                  </a:cubicBezTo>
                  <a:cubicBezTo>
                    <a:pt x="119" y="390"/>
                    <a:pt x="117" y="401"/>
                    <a:pt x="114" y="403"/>
                  </a:cubicBezTo>
                  <a:cubicBezTo>
                    <a:pt x="117" y="406"/>
                    <a:pt x="118" y="403"/>
                    <a:pt x="122" y="403"/>
                  </a:cubicBezTo>
                  <a:cubicBezTo>
                    <a:pt x="124" y="398"/>
                    <a:pt x="125" y="394"/>
                    <a:pt x="126" y="389"/>
                  </a:cubicBezTo>
                  <a:cubicBezTo>
                    <a:pt x="128" y="389"/>
                    <a:pt x="128" y="388"/>
                    <a:pt x="130" y="388"/>
                  </a:cubicBezTo>
                  <a:cubicBezTo>
                    <a:pt x="131" y="389"/>
                    <a:pt x="132" y="391"/>
                    <a:pt x="130" y="392"/>
                  </a:cubicBezTo>
                  <a:cubicBezTo>
                    <a:pt x="133" y="391"/>
                    <a:pt x="134" y="389"/>
                    <a:pt x="134" y="384"/>
                  </a:cubicBezTo>
                  <a:cubicBezTo>
                    <a:pt x="137" y="384"/>
                    <a:pt x="135" y="388"/>
                    <a:pt x="137" y="390"/>
                  </a:cubicBezTo>
                  <a:cubicBezTo>
                    <a:pt x="139" y="389"/>
                    <a:pt x="141" y="385"/>
                    <a:pt x="143" y="387"/>
                  </a:cubicBezTo>
                  <a:cubicBezTo>
                    <a:pt x="136" y="403"/>
                    <a:pt x="127" y="417"/>
                    <a:pt x="116" y="427"/>
                  </a:cubicBezTo>
                  <a:close/>
                  <a:moveTo>
                    <a:pt x="136" y="234"/>
                  </a:moveTo>
                  <a:cubicBezTo>
                    <a:pt x="137" y="230"/>
                    <a:pt x="140" y="230"/>
                    <a:pt x="143" y="230"/>
                  </a:cubicBezTo>
                  <a:cubicBezTo>
                    <a:pt x="143" y="233"/>
                    <a:pt x="139" y="236"/>
                    <a:pt x="136" y="234"/>
                  </a:cubicBezTo>
                  <a:close/>
                  <a:moveTo>
                    <a:pt x="134" y="568"/>
                  </a:moveTo>
                  <a:cubicBezTo>
                    <a:pt x="132" y="568"/>
                    <a:pt x="134" y="563"/>
                    <a:pt x="134" y="561"/>
                  </a:cubicBezTo>
                  <a:cubicBezTo>
                    <a:pt x="138" y="561"/>
                    <a:pt x="135" y="567"/>
                    <a:pt x="134" y="568"/>
                  </a:cubicBezTo>
                  <a:close/>
                  <a:moveTo>
                    <a:pt x="151" y="219"/>
                  </a:moveTo>
                  <a:cubicBezTo>
                    <a:pt x="149" y="218"/>
                    <a:pt x="151" y="217"/>
                    <a:pt x="151" y="216"/>
                  </a:cubicBezTo>
                  <a:cubicBezTo>
                    <a:pt x="149" y="215"/>
                    <a:pt x="149" y="213"/>
                    <a:pt x="148" y="213"/>
                  </a:cubicBezTo>
                  <a:cubicBezTo>
                    <a:pt x="152" y="207"/>
                    <a:pt x="155" y="214"/>
                    <a:pt x="151" y="219"/>
                  </a:cubicBezTo>
                  <a:close/>
                  <a:moveTo>
                    <a:pt x="144" y="225"/>
                  </a:moveTo>
                  <a:cubicBezTo>
                    <a:pt x="144" y="222"/>
                    <a:pt x="145" y="219"/>
                    <a:pt x="148" y="220"/>
                  </a:cubicBezTo>
                  <a:cubicBezTo>
                    <a:pt x="147" y="221"/>
                    <a:pt x="147" y="225"/>
                    <a:pt x="144" y="225"/>
                  </a:cubicBezTo>
                  <a:close/>
                  <a:moveTo>
                    <a:pt x="149" y="482"/>
                  </a:moveTo>
                  <a:cubicBezTo>
                    <a:pt x="146" y="477"/>
                    <a:pt x="152" y="477"/>
                    <a:pt x="152" y="472"/>
                  </a:cubicBezTo>
                  <a:cubicBezTo>
                    <a:pt x="153" y="475"/>
                    <a:pt x="155" y="483"/>
                    <a:pt x="149" y="482"/>
                  </a:cubicBezTo>
                  <a:close/>
                  <a:moveTo>
                    <a:pt x="152" y="236"/>
                  </a:moveTo>
                  <a:cubicBezTo>
                    <a:pt x="149" y="236"/>
                    <a:pt x="151" y="231"/>
                    <a:pt x="154" y="231"/>
                  </a:cubicBezTo>
                  <a:cubicBezTo>
                    <a:pt x="154" y="234"/>
                    <a:pt x="152" y="234"/>
                    <a:pt x="152" y="236"/>
                  </a:cubicBezTo>
                  <a:close/>
                  <a:moveTo>
                    <a:pt x="192" y="197"/>
                  </a:moveTo>
                  <a:cubicBezTo>
                    <a:pt x="192" y="194"/>
                    <a:pt x="194" y="195"/>
                    <a:pt x="194" y="192"/>
                  </a:cubicBezTo>
                  <a:cubicBezTo>
                    <a:pt x="196" y="192"/>
                    <a:pt x="196" y="192"/>
                    <a:pt x="196" y="192"/>
                  </a:cubicBezTo>
                  <a:cubicBezTo>
                    <a:pt x="195" y="193"/>
                    <a:pt x="196" y="193"/>
                    <a:pt x="196" y="193"/>
                  </a:cubicBezTo>
                  <a:cubicBezTo>
                    <a:pt x="195" y="195"/>
                    <a:pt x="195" y="198"/>
                    <a:pt x="192" y="197"/>
                  </a:cubicBezTo>
                  <a:close/>
                  <a:moveTo>
                    <a:pt x="192" y="191"/>
                  </a:moveTo>
                  <a:cubicBezTo>
                    <a:pt x="192" y="189"/>
                    <a:pt x="193" y="189"/>
                    <a:pt x="193" y="187"/>
                  </a:cubicBezTo>
                  <a:cubicBezTo>
                    <a:pt x="197" y="187"/>
                    <a:pt x="196" y="189"/>
                    <a:pt x="196" y="192"/>
                  </a:cubicBezTo>
                  <a:cubicBezTo>
                    <a:pt x="195" y="191"/>
                    <a:pt x="194" y="191"/>
                    <a:pt x="192" y="191"/>
                  </a:cubicBezTo>
                  <a:close/>
                  <a:moveTo>
                    <a:pt x="217" y="156"/>
                  </a:moveTo>
                  <a:cubicBezTo>
                    <a:pt x="219" y="153"/>
                    <a:pt x="221" y="151"/>
                    <a:pt x="223" y="150"/>
                  </a:cubicBezTo>
                  <a:cubicBezTo>
                    <a:pt x="224" y="153"/>
                    <a:pt x="221" y="157"/>
                    <a:pt x="223" y="160"/>
                  </a:cubicBezTo>
                  <a:cubicBezTo>
                    <a:pt x="216" y="160"/>
                    <a:pt x="218" y="174"/>
                    <a:pt x="210" y="171"/>
                  </a:cubicBezTo>
                  <a:cubicBezTo>
                    <a:pt x="212" y="166"/>
                    <a:pt x="216" y="163"/>
                    <a:pt x="219" y="160"/>
                  </a:cubicBezTo>
                  <a:cubicBezTo>
                    <a:pt x="220" y="157"/>
                    <a:pt x="217" y="158"/>
                    <a:pt x="217" y="156"/>
                  </a:cubicBezTo>
                  <a:close/>
                  <a:moveTo>
                    <a:pt x="214" y="136"/>
                  </a:moveTo>
                  <a:cubicBezTo>
                    <a:pt x="213" y="139"/>
                    <a:pt x="210" y="142"/>
                    <a:pt x="209" y="141"/>
                  </a:cubicBezTo>
                  <a:cubicBezTo>
                    <a:pt x="210" y="138"/>
                    <a:pt x="210" y="136"/>
                    <a:pt x="214" y="136"/>
                  </a:cubicBezTo>
                  <a:close/>
                  <a:moveTo>
                    <a:pt x="206" y="179"/>
                  </a:moveTo>
                  <a:cubicBezTo>
                    <a:pt x="205" y="177"/>
                    <a:pt x="207" y="177"/>
                    <a:pt x="207" y="175"/>
                  </a:cubicBezTo>
                  <a:cubicBezTo>
                    <a:pt x="210" y="174"/>
                    <a:pt x="209" y="181"/>
                    <a:pt x="206" y="179"/>
                  </a:cubicBezTo>
                  <a:close/>
                  <a:moveTo>
                    <a:pt x="207" y="132"/>
                  </a:moveTo>
                  <a:cubicBezTo>
                    <a:pt x="209" y="133"/>
                    <a:pt x="205" y="135"/>
                    <a:pt x="205" y="137"/>
                  </a:cubicBezTo>
                  <a:cubicBezTo>
                    <a:pt x="202" y="136"/>
                    <a:pt x="206" y="133"/>
                    <a:pt x="207" y="132"/>
                  </a:cubicBezTo>
                  <a:close/>
                  <a:moveTo>
                    <a:pt x="208" y="143"/>
                  </a:moveTo>
                  <a:cubicBezTo>
                    <a:pt x="207" y="145"/>
                    <a:pt x="206" y="147"/>
                    <a:pt x="204" y="148"/>
                  </a:cubicBezTo>
                  <a:cubicBezTo>
                    <a:pt x="204" y="144"/>
                    <a:pt x="205" y="143"/>
                    <a:pt x="208" y="143"/>
                  </a:cubicBezTo>
                  <a:close/>
                  <a:moveTo>
                    <a:pt x="196" y="156"/>
                  </a:moveTo>
                  <a:cubicBezTo>
                    <a:pt x="195" y="162"/>
                    <a:pt x="190" y="165"/>
                    <a:pt x="185" y="167"/>
                  </a:cubicBezTo>
                  <a:cubicBezTo>
                    <a:pt x="184" y="166"/>
                    <a:pt x="184" y="165"/>
                    <a:pt x="183" y="164"/>
                  </a:cubicBezTo>
                  <a:cubicBezTo>
                    <a:pt x="185" y="163"/>
                    <a:pt x="186" y="162"/>
                    <a:pt x="189" y="162"/>
                  </a:cubicBezTo>
                  <a:cubicBezTo>
                    <a:pt x="187" y="158"/>
                    <a:pt x="191" y="157"/>
                    <a:pt x="196" y="156"/>
                  </a:cubicBezTo>
                  <a:close/>
                  <a:moveTo>
                    <a:pt x="156" y="225"/>
                  </a:moveTo>
                  <a:cubicBezTo>
                    <a:pt x="156" y="222"/>
                    <a:pt x="157" y="221"/>
                    <a:pt x="160" y="221"/>
                  </a:cubicBezTo>
                  <a:cubicBezTo>
                    <a:pt x="160" y="225"/>
                    <a:pt x="158" y="225"/>
                    <a:pt x="156" y="225"/>
                  </a:cubicBezTo>
                  <a:close/>
                  <a:moveTo>
                    <a:pt x="165" y="786"/>
                  </a:moveTo>
                  <a:cubicBezTo>
                    <a:pt x="162" y="785"/>
                    <a:pt x="160" y="782"/>
                    <a:pt x="162" y="780"/>
                  </a:cubicBezTo>
                  <a:cubicBezTo>
                    <a:pt x="164" y="780"/>
                    <a:pt x="165" y="782"/>
                    <a:pt x="165" y="786"/>
                  </a:cubicBezTo>
                  <a:close/>
                  <a:moveTo>
                    <a:pt x="165" y="253"/>
                  </a:moveTo>
                  <a:cubicBezTo>
                    <a:pt x="164" y="251"/>
                    <a:pt x="166" y="251"/>
                    <a:pt x="165" y="249"/>
                  </a:cubicBezTo>
                  <a:cubicBezTo>
                    <a:pt x="169" y="251"/>
                    <a:pt x="170" y="247"/>
                    <a:pt x="173" y="250"/>
                  </a:cubicBezTo>
                  <a:cubicBezTo>
                    <a:pt x="173" y="247"/>
                    <a:pt x="169" y="246"/>
                    <a:pt x="171" y="243"/>
                  </a:cubicBezTo>
                  <a:cubicBezTo>
                    <a:pt x="175" y="245"/>
                    <a:pt x="175" y="246"/>
                    <a:pt x="179" y="247"/>
                  </a:cubicBezTo>
                  <a:cubicBezTo>
                    <a:pt x="177" y="251"/>
                    <a:pt x="174" y="249"/>
                    <a:pt x="172" y="252"/>
                  </a:cubicBezTo>
                  <a:cubicBezTo>
                    <a:pt x="172" y="254"/>
                    <a:pt x="174" y="253"/>
                    <a:pt x="174" y="256"/>
                  </a:cubicBezTo>
                  <a:cubicBezTo>
                    <a:pt x="171" y="257"/>
                    <a:pt x="168" y="253"/>
                    <a:pt x="165" y="253"/>
                  </a:cubicBezTo>
                  <a:close/>
                  <a:moveTo>
                    <a:pt x="168" y="219"/>
                  </a:moveTo>
                  <a:cubicBezTo>
                    <a:pt x="168" y="222"/>
                    <a:pt x="166" y="222"/>
                    <a:pt x="165" y="222"/>
                  </a:cubicBezTo>
                  <a:cubicBezTo>
                    <a:pt x="165" y="220"/>
                    <a:pt x="166" y="219"/>
                    <a:pt x="168" y="219"/>
                  </a:cubicBezTo>
                  <a:close/>
                  <a:moveTo>
                    <a:pt x="165" y="209"/>
                  </a:moveTo>
                  <a:cubicBezTo>
                    <a:pt x="166" y="207"/>
                    <a:pt x="167" y="206"/>
                    <a:pt x="169" y="206"/>
                  </a:cubicBezTo>
                  <a:cubicBezTo>
                    <a:pt x="169" y="208"/>
                    <a:pt x="168" y="210"/>
                    <a:pt x="165" y="209"/>
                  </a:cubicBezTo>
                  <a:close/>
                  <a:moveTo>
                    <a:pt x="182" y="229"/>
                  </a:moveTo>
                  <a:cubicBezTo>
                    <a:pt x="183" y="233"/>
                    <a:pt x="182" y="235"/>
                    <a:pt x="180" y="237"/>
                  </a:cubicBezTo>
                  <a:cubicBezTo>
                    <a:pt x="176" y="236"/>
                    <a:pt x="178" y="229"/>
                    <a:pt x="182" y="229"/>
                  </a:cubicBezTo>
                  <a:close/>
                  <a:moveTo>
                    <a:pt x="168" y="819"/>
                  </a:moveTo>
                  <a:cubicBezTo>
                    <a:pt x="170" y="822"/>
                    <a:pt x="171" y="827"/>
                    <a:pt x="172" y="831"/>
                  </a:cubicBezTo>
                  <a:cubicBezTo>
                    <a:pt x="166" y="830"/>
                    <a:pt x="167" y="824"/>
                    <a:pt x="168" y="819"/>
                  </a:cubicBezTo>
                  <a:close/>
                  <a:moveTo>
                    <a:pt x="168" y="286"/>
                  </a:moveTo>
                  <a:cubicBezTo>
                    <a:pt x="168" y="284"/>
                    <a:pt x="166" y="285"/>
                    <a:pt x="166" y="283"/>
                  </a:cubicBezTo>
                  <a:cubicBezTo>
                    <a:pt x="172" y="278"/>
                    <a:pt x="174" y="271"/>
                    <a:pt x="179" y="266"/>
                  </a:cubicBezTo>
                  <a:cubicBezTo>
                    <a:pt x="178" y="263"/>
                    <a:pt x="177" y="263"/>
                    <a:pt x="179" y="261"/>
                  </a:cubicBezTo>
                  <a:cubicBezTo>
                    <a:pt x="182" y="263"/>
                    <a:pt x="179" y="264"/>
                    <a:pt x="183" y="265"/>
                  </a:cubicBezTo>
                  <a:cubicBezTo>
                    <a:pt x="175" y="268"/>
                    <a:pt x="180" y="287"/>
                    <a:pt x="168" y="286"/>
                  </a:cubicBezTo>
                  <a:close/>
                  <a:moveTo>
                    <a:pt x="179" y="209"/>
                  </a:moveTo>
                  <a:cubicBezTo>
                    <a:pt x="180" y="207"/>
                    <a:pt x="179" y="203"/>
                    <a:pt x="178" y="206"/>
                  </a:cubicBezTo>
                  <a:cubicBezTo>
                    <a:pt x="175" y="204"/>
                    <a:pt x="178" y="200"/>
                    <a:pt x="181" y="201"/>
                  </a:cubicBezTo>
                  <a:cubicBezTo>
                    <a:pt x="181" y="199"/>
                    <a:pt x="179" y="199"/>
                    <a:pt x="181" y="197"/>
                  </a:cubicBezTo>
                  <a:cubicBezTo>
                    <a:pt x="175" y="195"/>
                    <a:pt x="172" y="197"/>
                    <a:pt x="167" y="196"/>
                  </a:cubicBezTo>
                  <a:cubicBezTo>
                    <a:pt x="167" y="192"/>
                    <a:pt x="169" y="192"/>
                    <a:pt x="169" y="188"/>
                  </a:cubicBezTo>
                  <a:cubicBezTo>
                    <a:pt x="167" y="187"/>
                    <a:pt x="164" y="192"/>
                    <a:pt x="165" y="188"/>
                  </a:cubicBezTo>
                  <a:cubicBezTo>
                    <a:pt x="162" y="188"/>
                    <a:pt x="163" y="191"/>
                    <a:pt x="160" y="191"/>
                  </a:cubicBezTo>
                  <a:cubicBezTo>
                    <a:pt x="162" y="184"/>
                    <a:pt x="163" y="179"/>
                    <a:pt x="169" y="178"/>
                  </a:cubicBezTo>
                  <a:cubicBezTo>
                    <a:pt x="170" y="175"/>
                    <a:pt x="172" y="170"/>
                    <a:pt x="177" y="170"/>
                  </a:cubicBezTo>
                  <a:cubicBezTo>
                    <a:pt x="177" y="172"/>
                    <a:pt x="178" y="172"/>
                    <a:pt x="178" y="175"/>
                  </a:cubicBezTo>
                  <a:cubicBezTo>
                    <a:pt x="180" y="175"/>
                    <a:pt x="180" y="173"/>
                    <a:pt x="179" y="176"/>
                  </a:cubicBezTo>
                  <a:cubicBezTo>
                    <a:pt x="183" y="175"/>
                    <a:pt x="184" y="171"/>
                    <a:pt x="187" y="169"/>
                  </a:cubicBezTo>
                  <a:cubicBezTo>
                    <a:pt x="186" y="174"/>
                    <a:pt x="180" y="180"/>
                    <a:pt x="178" y="186"/>
                  </a:cubicBezTo>
                  <a:cubicBezTo>
                    <a:pt x="178" y="188"/>
                    <a:pt x="183" y="190"/>
                    <a:pt x="180" y="192"/>
                  </a:cubicBezTo>
                  <a:cubicBezTo>
                    <a:pt x="182" y="192"/>
                    <a:pt x="182" y="194"/>
                    <a:pt x="185" y="194"/>
                  </a:cubicBezTo>
                  <a:cubicBezTo>
                    <a:pt x="185" y="196"/>
                    <a:pt x="184" y="197"/>
                    <a:pt x="182" y="198"/>
                  </a:cubicBezTo>
                  <a:cubicBezTo>
                    <a:pt x="183" y="199"/>
                    <a:pt x="185" y="199"/>
                    <a:pt x="184" y="201"/>
                  </a:cubicBezTo>
                  <a:cubicBezTo>
                    <a:pt x="185" y="201"/>
                    <a:pt x="186" y="200"/>
                    <a:pt x="187" y="200"/>
                  </a:cubicBezTo>
                  <a:cubicBezTo>
                    <a:pt x="187" y="208"/>
                    <a:pt x="184" y="207"/>
                    <a:pt x="179" y="209"/>
                  </a:cubicBezTo>
                  <a:close/>
                  <a:moveTo>
                    <a:pt x="197" y="327"/>
                  </a:moveTo>
                  <a:cubicBezTo>
                    <a:pt x="192" y="327"/>
                    <a:pt x="193" y="322"/>
                    <a:pt x="190" y="320"/>
                  </a:cubicBezTo>
                  <a:cubicBezTo>
                    <a:pt x="193" y="312"/>
                    <a:pt x="198" y="306"/>
                    <a:pt x="204" y="300"/>
                  </a:cubicBezTo>
                  <a:cubicBezTo>
                    <a:pt x="205" y="309"/>
                    <a:pt x="198" y="309"/>
                    <a:pt x="198" y="317"/>
                  </a:cubicBezTo>
                  <a:cubicBezTo>
                    <a:pt x="198" y="319"/>
                    <a:pt x="199" y="316"/>
                    <a:pt x="200" y="318"/>
                  </a:cubicBezTo>
                  <a:cubicBezTo>
                    <a:pt x="205" y="317"/>
                    <a:pt x="205" y="310"/>
                    <a:pt x="209" y="309"/>
                  </a:cubicBezTo>
                  <a:cubicBezTo>
                    <a:pt x="205" y="315"/>
                    <a:pt x="202" y="322"/>
                    <a:pt x="197" y="327"/>
                  </a:cubicBezTo>
                  <a:close/>
                  <a:moveTo>
                    <a:pt x="212" y="255"/>
                  </a:moveTo>
                  <a:cubicBezTo>
                    <a:pt x="211" y="252"/>
                    <a:pt x="214" y="252"/>
                    <a:pt x="216" y="252"/>
                  </a:cubicBezTo>
                  <a:cubicBezTo>
                    <a:pt x="216" y="255"/>
                    <a:pt x="214" y="255"/>
                    <a:pt x="212" y="255"/>
                  </a:cubicBezTo>
                  <a:close/>
                  <a:moveTo>
                    <a:pt x="239" y="232"/>
                  </a:moveTo>
                  <a:cubicBezTo>
                    <a:pt x="237" y="231"/>
                    <a:pt x="237" y="230"/>
                    <a:pt x="237" y="228"/>
                  </a:cubicBezTo>
                  <a:cubicBezTo>
                    <a:pt x="238" y="228"/>
                    <a:pt x="239" y="226"/>
                    <a:pt x="240" y="227"/>
                  </a:cubicBezTo>
                  <a:cubicBezTo>
                    <a:pt x="241" y="230"/>
                    <a:pt x="241" y="230"/>
                    <a:pt x="239" y="232"/>
                  </a:cubicBezTo>
                  <a:close/>
                  <a:moveTo>
                    <a:pt x="250" y="954"/>
                  </a:moveTo>
                  <a:cubicBezTo>
                    <a:pt x="252" y="954"/>
                    <a:pt x="252" y="956"/>
                    <a:pt x="253" y="957"/>
                  </a:cubicBezTo>
                  <a:cubicBezTo>
                    <a:pt x="252" y="960"/>
                    <a:pt x="248" y="955"/>
                    <a:pt x="250" y="954"/>
                  </a:cubicBezTo>
                  <a:close/>
                  <a:moveTo>
                    <a:pt x="252" y="976"/>
                  </a:moveTo>
                  <a:cubicBezTo>
                    <a:pt x="254" y="978"/>
                    <a:pt x="257" y="978"/>
                    <a:pt x="257" y="983"/>
                  </a:cubicBezTo>
                  <a:cubicBezTo>
                    <a:pt x="254" y="981"/>
                    <a:pt x="252" y="980"/>
                    <a:pt x="252" y="976"/>
                  </a:cubicBezTo>
                  <a:close/>
                  <a:moveTo>
                    <a:pt x="278" y="974"/>
                  </a:moveTo>
                  <a:cubicBezTo>
                    <a:pt x="273" y="968"/>
                    <a:pt x="257" y="974"/>
                    <a:pt x="258" y="960"/>
                  </a:cubicBezTo>
                  <a:cubicBezTo>
                    <a:pt x="262" y="958"/>
                    <a:pt x="266" y="963"/>
                    <a:pt x="266" y="957"/>
                  </a:cubicBezTo>
                  <a:cubicBezTo>
                    <a:pt x="269" y="956"/>
                    <a:pt x="270" y="957"/>
                    <a:pt x="272" y="958"/>
                  </a:cubicBezTo>
                  <a:cubicBezTo>
                    <a:pt x="273" y="966"/>
                    <a:pt x="281" y="962"/>
                    <a:pt x="284" y="968"/>
                  </a:cubicBezTo>
                  <a:cubicBezTo>
                    <a:pt x="281" y="969"/>
                    <a:pt x="281" y="973"/>
                    <a:pt x="278" y="974"/>
                  </a:cubicBezTo>
                  <a:close/>
                  <a:moveTo>
                    <a:pt x="286" y="985"/>
                  </a:moveTo>
                  <a:cubicBezTo>
                    <a:pt x="288" y="985"/>
                    <a:pt x="289" y="986"/>
                    <a:pt x="289" y="989"/>
                  </a:cubicBezTo>
                  <a:cubicBezTo>
                    <a:pt x="287" y="989"/>
                    <a:pt x="286" y="987"/>
                    <a:pt x="286" y="985"/>
                  </a:cubicBezTo>
                  <a:close/>
                  <a:moveTo>
                    <a:pt x="290" y="977"/>
                  </a:moveTo>
                  <a:cubicBezTo>
                    <a:pt x="288" y="977"/>
                    <a:pt x="286" y="975"/>
                    <a:pt x="287" y="972"/>
                  </a:cubicBezTo>
                  <a:cubicBezTo>
                    <a:pt x="289" y="973"/>
                    <a:pt x="291" y="975"/>
                    <a:pt x="290" y="977"/>
                  </a:cubicBezTo>
                  <a:close/>
                  <a:moveTo>
                    <a:pt x="345" y="182"/>
                  </a:moveTo>
                  <a:cubicBezTo>
                    <a:pt x="345" y="184"/>
                    <a:pt x="348" y="183"/>
                    <a:pt x="348" y="185"/>
                  </a:cubicBezTo>
                  <a:cubicBezTo>
                    <a:pt x="345" y="186"/>
                    <a:pt x="344" y="192"/>
                    <a:pt x="345" y="196"/>
                  </a:cubicBezTo>
                  <a:cubicBezTo>
                    <a:pt x="344" y="197"/>
                    <a:pt x="343" y="198"/>
                    <a:pt x="341" y="199"/>
                  </a:cubicBezTo>
                  <a:cubicBezTo>
                    <a:pt x="345" y="208"/>
                    <a:pt x="330" y="212"/>
                    <a:pt x="320" y="213"/>
                  </a:cubicBezTo>
                  <a:cubicBezTo>
                    <a:pt x="322" y="211"/>
                    <a:pt x="320" y="209"/>
                    <a:pt x="321" y="205"/>
                  </a:cubicBezTo>
                  <a:cubicBezTo>
                    <a:pt x="325" y="202"/>
                    <a:pt x="327" y="198"/>
                    <a:pt x="330" y="194"/>
                  </a:cubicBezTo>
                  <a:cubicBezTo>
                    <a:pt x="331" y="195"/>
                    <a:pt x="334" y="193"/>
                    <a:pt x="334" y="195"/>
                  </a:cubicBezTo>
                  <a:cubicBezTo>
                    <a:pt x="337" y="191"/>
                    <a:pt x="340" y="187"/>
                    <a:pt x="344" y="184"/>
                  </a:cubicBezTo>
                  <a:cubicBezTo>
                    <a:pt x="340" y="183"/>
                    <a:pt x="341" y="187"/>
                    <a:pt x="339" y="185"/>
                  </a:cubicBezTo>
                  <a:cubicBezTo>
                    <a:pt x="343" y="182"/>
                    <a:pt x="349" y="172"/>
                    <a:pt x="357" y="173"/>
                  </a:cubicBezTo>
                  <a:cubicBezTo>
                    <a:pt x="356" y="180"/>
                    <a:pt x="349" y="179"/>
                    <a:pt x="345" y="182"/>
                  </a:cubicBezTo>
                  <a:close/>
                  <a:moveTo>
                    <a:pt x="357" y="996"/>
                  </a:moveTo>
                  <a:cubicBezTo>
                    <a:pt x="363" y="1001"/>
                    <a:pt x="368" y="1007"/>
                    <a:pt x="373" y="1010"/>
                  </a:cubicBezTo>
                  <a:cubicBezTo>
                    <a:pt x="368" y="1009"/>
                    <a:pt x="356" y="1004"/>
                    <a:pt x="357" y="996"/>
                  </a:cubicBezTo>
                  <a:close/>
                  <a:moveTo>
                    <a:pt x="414" y="1044"/>
                  </a:moveTo>
                  <a:cubicBezTo>
                    <a:pt x="416" y="1044"/>
                    <a:pt x="417" y="1045"/>
                    <a:pt x="417" y="1047"/>
                  </a:cubicBezTo>
                  <a:cubicBezTo>
                    <a:pt x="416" y="1048"/>
                    <a:pt x="413" y="1047"/>
                    <a:pt x="414" y="1044"/>
                  </a:cubicBezTo>
                  <a:close/>
                  <a:moveTo>
                    <a:pt x="614" y="1007"/>
                  </a:moveTo>
                  <a:cubicBezTo>
                    <a:pt x="618" y="1008"/>
                    <a:pt x="619" y="1006"/>
                    <a:pt x="622" y="1007"/>
                  </a:cubicBezTo>
                  <a:cubicBezTo>
                    <a:pt x="624" y="1011"/>
                    <a:pt x="614" y="1012"/>
                    <a:pt x="614" y="1007"/>
                  </a:cubicBezTo>
                  <a:close/>
                  <a:moveTo>
                    <a:pt x="617" y="966"/>
                  </a:moveTo>
                  <a:cubicBezTo>
                    <a:pt x="611" y="969"/>
                    <a:pt x="605" y="969"/>
                    <a:pt x="601" y="966"/>
                  </a:cubicBezTo>
                  <a:cubicBezTo>
                    <a:pt x="604" y="963"/>
                    <a:pt x="615" y="961"/>
                    <a:pt x="617" y="966"/>
                  </a:cubicBezTo>
                  <a:close/>
                  <a:moveTo>
                    <a:pt x="491" y="881"/>
                  </a:moveTo>
                  <a:cubicBezTo>
                    <a:pt x="489" y="881"/>
                    <a:pt x="489" y="878"/>
                    <a:pt x="487" y="878"/>
                  </a:cubicBezTo>
                  <a:cubicBezTo>
                    <a:pt x="489" y="875"/>
                    <a:pt x="491" y="879"/>
                    <a:pt x="491" y="881"/>
                  </a:cubicBezTo>
                  <a:close/>
                  <a:moveTo>
                    <a:pt x="487" y="873"/>
                  </a:moveTo>
                  <a:cubicBezTo>
                    <a:pt x="485" y="873"/>
                    <a:pt x="483" y="872"/>
                    <a:pt x="483" y="870"/>
                  </a:cubicBezTo>
                  <a:cubicBezTo>
                    <a:pt x="485" y="868"/>
                    <a:pt x="487" y="870"/>
                    <a:pt x="487" y="873"/>
                  </a:cubicBezTo>
                  <a:close/>
                  <a:moveTo>
                    <a:pt x="480" y="877"/>
                  </a:moveTo>
                  <a:cubicBezTo>
                    <a:pt x="477" y="876"/>
                    <a:pt x="474" y="874"/>
                    <a:pt x="473" y="871"/>
                  </a:cubicBezTo>
                  <a:cubicBezTo>
                    <a:pt x="476" y="872"/>
                    <a:pt x="483" y="872"/>
                    <a:pt x="480" y="877"/>
                  </a:cubicBezTo>
                  <a:close/>
                  <a:moveTo>
                    <a:pt x="460" y="828"/>
                  </a:moveTo>
                  <a:cubicBezTo>
                    <a:pt x="458" y="830"/>
                    <a:pt x="455" y="826"/>
                    <a:pt x="454" y="823"/>
                  </a:cubicBezTo>
                  <a:cubicBezTo>
                    <a:pt x="456" y="825"/>
                    <a:pt x="458" y="826"/>
                    <a:pt x="460" y="828"/>
                  </a:cubicBezTo>
                  <a:close/>
                  <a:moveTo>
                    <a:pt x="457" y="1075"/>
                  </a:moveTo>
                  <a:cubicBezTo>
                    <a:pt x="455" y="1074"/>
                    <a:pt x="452" y="1075"/>
                    <a:pt x="453" y="1072"/>
                  </a:cubicBezTo>
                  <a:cubicBezTo>
                    <a:pt x="455" y="1072"/>
                    <a:pt x="457" y="1072"/>
                    <a:pt x="457" y="1075"/>
                  </a:cubicBezTo>
                  <a:close/>
                  <a:moveTo>
                    <a:pt x="447" y="831"/>
                  </a:moveTo>
                  <a:cubicBezTo>
                    <a:pt x="449" y="833"/>
                    <a:pt x="452" y="834"/>
                    <a:pt x="452" y="838"/>
                  </a:cubicBezTo>
                  <a:cubicBezTo>
                    <a:pt x="449" y="837"/>
                    <a:pt x="448" y="836"/>
                    <a:pt x="445" y="836"/>
                  </a:cubicBezTo>
                  <a:cubicBezTo>
                    <a:pt x="445" y="834"/>
                    <a:pt x="447" y="833"/>
                    <a:pt x="447" y="831"/>
                  </a:cubicBezTo>
                  <a:close/>
                  <a:moveTo>
                    <a:pt x="451" y="1070"/>
                  </a:moveTo>
                  <a:cubicBezTo>
                    <a:pt x="448" y="1072"/>
                    <a:pt x="443" y="1069"/>
                    <a:pt x="441" y="1066"/>
                  </a:cubicBezTo>
                  <a:cubicBezTo>
                    <a:pt x="444" y="1065"/>
                    <a:pt x="447" y="1070"/>
                    <a:pt x="451" y="1070"/>
                  </a:cubicBezTo>
                  <a:close/>
                  <a:moveTo>
                    <a:pt x="412" y="92"/>
                  </a:moveTo>
                  <a:cubicBezTo>
                    <a:pt x="413" y="90"/>
                    <a:pt x="414" y="89"/>
                    <a:pt x="417" y="89"/>
                  </a:cubicBezTo>
                  <a:cubicBezTo>
                    <a:pt x="416" y="91"/>
                    <a:pt x="414" y="92"/>
                    <a:pt x="412" y="92"/>
                  </a:cubicBezTo>
                  <a:close/>
                  <a:moveTo>
                    <a:pt x="440" y="680"/>
                  </a:moveTo>
                  <a:cubicBezTo>
                    <a:pt x="436" y="680"/>
                    <a:pt x="437" y="676"/>
                    <a:pt x="439" y="674"/>
                  </a:cubicBezTo>
                  <a:cubicBezTo>
                    <a:pt x="441" y="676"/>
                    <a:pt x="441" y="677"/>
                    <a:pt x="440" y="680"/>
                  </a:cubicBezTo>
                  <a:close/>
                  <a:moveTo>
                    <a:pt x="440" y="673"/>
                  </a:moveTo>
                  <a:cubicBezTo>
                    <a:pt x="438" y="671"/>
                    <a:pt x="438" y="667"/>
                    <a:pt x="438" y="664"/>
                  </a:cubicBezTo>
                  <a:cubicBezTo>
                    <a:pt x="439" y="665"/>
                    <a:pt x="440" y="666"/>
                    <a:pt x="441" y="667"/>
                  </a:cubicBezTo>
                  <a:cubicBezTo>
                    <a:pt x="441" y="669"/>
                    <a:pt x="440" y="671"/>
                    <a:pt x="440" y="673"/>
                  </a:cubicBezTo>
                  <a:close/>
                  <a:moveTo>
                    <a:pt x="444" y="687"/>
                  </a:moveTo>
                  <a:cubicBezTo>
                    <a:pt x="441" y="684"/>
                    <a:pt x="442" y="680"/>
                    <a:pt x="443" y="676"/>
                  </a:cubicBezTo>
                  <a:cubicBezTo>
                    <a:pt x="444" y="676"/>
                    <a:pt x="444" y="676"/>
                    <a:pt x="444" y="676"/>
                  </a:cubicBezTo>
                  <a:cubicBezTo>
                    <a:pt x="446" y="678"/>
                    <a:pt x="447" y="682"/>
                    <a:pt x="449" y="684"/>
                  </a:cubicBezTo>
                  <a:cubicBezTo>
                    <a:pt x="448" y="686"/>
                    <a:pt x="447" y="687"/>
                    <a:pt x="444" y="687"/>
                  </a:cubicBezTo>
                  <a:close/>
                  <a:moveTo>
                    <a:pt x="466" y="689"/>
                  </a:moveTo>
                  <a:cubicBezTo>
                    <a:pt x="466" y="685"/>
                    <a:pt x="466" y="685"/>
                    <a:pt x="466" y="685"/>
                  </a:cubicBezTo>
                  <a:cubicBezTo>
                    <a:pt x="470" y="685"/>
                    <a:pt x="470" y="685"/>
                    <a:pt x="470" y="685"/>
                  </a:cubicBezTo>
                  <a:cubicBezTo>
                    <a:pt x="470" y="688"/>
                    <a:pt x="469" y="689"/>
                    <a:pt x="466" y="689"/>
                  </a:cubicBezTo>
                  <a:close/>
                  <a:moveTo>
                    <a:pt x="817" y="538"/>
                  </a:moveTo>
                  <a:cubicBezTo>
                    <a:pt x="815" y="537"/>
                    <a:pt x="813" y="537"/>
                    <a:pt x="813" y="534"/>
                  </a:cubicBezTo>
                  <a:cubicBezTo>
                    <a:pt x="815" y="532"/>
                    <a:pt x="818" y="534"/>
                    <a:pt x="817" y="538"/>
                  </a:cubicBezTo>
                  <a:close/>
                  <a:moveTo>
                    <a:pt x="786" y="244"/>
                  </a:moveTo>
                  <a:cubicBezTo>
                    <a:pt x="788" y="244"/>
                    <a:pt x="791" y="244"/>
                    <a:pt x="790" y="247"/>
                  </a:cubicBezTo>
                  <a:cubicBezTo>
                    <a:pt x="788" y="247"/>
                    <a:pt x="786" y="247"/>
                    <a:pt x="786" y="244"/>
                  </a:cubicBezTo>
                  <a:close/>
                  <a:moveTo>
                    <a:pt x="788" y="294"/>
                  </a:moveTo>
                  <a:cubicBezTo>
                    <a:pt x="787" y="295"/>
                    <a:pt x="782" y="294"/>
                    <a:pt x="783" y="291"/>
                  </a:cubicBezTo>
                  <a:cubicBezTo>
                    <a:pt x="786" y="290"/>
                    <a:pt x="786" y="294"/>
                    <a:pt x="788" y="294"/>
                  </a:cubicBezTo>
                  <a:close/>
                  <a:moveTo>
                    <a:pt x="776" y="252"/>
                  </a:moveTo>
                  <a:cubicBezTo>
                    <a:pt x="775" y="253"/>
                    <a:pt x="775" y="253"/>
                    <a:pt x="775" y="255"/>
                  </a:cubicBezTo>
                  <a:cubicBezTo>
                    <a:pt x="772" y="255"/>
                    <a:pt x="772" y="253"/>
                    <a:pt x="771" y="251"/>
                  </a:cubicBezTo>
                  <a:cubicBezTo>
                    <a:pt x="773" y="251"/>
                    <a:pt x="775" y="251"/>
                    <a:pt x="776" y="252"/>
                  </a:cubicBezTo>
                  <a:close/>
                  <a:moveTo>
                    <a:pt x="736" y="566"/>
                  </a:moveTo>
                  <a:cubicBezTo>
                    <a:pt x="734" y="568"/>
                    <a:pt x="731" y="564"/>
                    <a:pt x="729" y="562"/>
                  </a:cubicBezTo>
                  <a:cubicBezTo>
                    <a:pt x="733" y="561"/>
                    <a:pt x="736" y="562"/>
                    <a:pt x="736" y="566"/>
                  </a:cubicBezTo>
                  <a:close/>
                  <a:moveTo>
                    <a:pt x="735" y="623"/>
                  </a:moveTo>
                  <a:cubicBezTo>
                    <a:pt x="734" y="623"/>
                    <a:pt x="734" y="624"/>
                    <a:pt x="734" y="625"/>
                  </a:cubicBezTo>
                  <a:cubicBezTo>
                    <a:pt x="731" y="626"/>
                    <a:pt x="731" y="624"/>
                    <a:pt x="728" y="625"/>
                  </a:cubicBezTo>
                  <a:cubicBezTo>
                    <a:pt x="728" y="621"/>
                    <a:pt x="734" y="622"/>
                    <a:pt x="735" y="623"/>
                  </a:cubicBezTo>
                  <a:close/>
                  <a:moveTo>
                    <a:pt x="725" y="569"/>
                  </a:moveTo>
                  <a:cubicBezTo>
                    <a:pt x="727" y="572"/>
                    <a:pt x="727" y="576"/>
                    <a:pt x="725" y="580"/>
                  </a:cubicBezTo>
                  <a:cubicBezTo>
                    <a:pt x="720" y="580"/>
                    <a:pt x="720" y="580"/>
                    <a:pt x="720" y="580"/>
                  </a:cubicBezTo>
                  <a:cubicBezTo>
                    <a:pt x="721" y="574"/>
                    <a:pt x="718" y="576"/>
                    <a:pt x="715" y="575"/>
                  </a:cubicBezTo>
                  <a:cubicBezTo>
                    <a:pt x="715" y="573"/>
                    <a:pt x="717" y="572"/>
                    <a:pt x="717" y="570"/>
                  </a:cubicBezTo>
                  <a:cubicBezTo>
                    <a:pt x="719" y="570"/>
                    <a:pt x="718" y="573"/>
                    <a:pt x="720" y="572"/>
                  </a:cubicBezTo>
                  <a:cubicBezTo>
                    <a:pt x="718" y="570"/>
                    <a:pt x="723" y="571"/>
                    <a:pt x="725" y="569"/>
                  </a:cubicBezTo>
                  <a:close/>
                  <a:moveTo>
                    <a:pt x="728" y="583"/>
                  </a:moveTo>
                  <a:cubicBezTo>
                    <a:pt x="726" y="585"/>
                    <a:pt x="718" y="588"/>
                    <a:pt x="718" y="583"/>
                  </a:cubicBezTo>
                  <a:lnTo>
                    <a:pt x="728" y="583"/>
                  </a:lnTo>
                  <a:close/>
                  <a:moveTo>
                    <a:pt x="731" y="638"/>
                  </a:moveTo>
                  <a:cubicBezTo>
                    <a:pt x="731" y="640"/>
                    <a:pt x="725" y="642"/>
                    <a:pt x="723" y="646"/>
                  </a:cubicBezTo>
                  <a:cubicBezTo>
                    <a:pt x="720" y="645"/>
                    <a:pt x="716" y="644"/>
                    <a:pt x="716" y="639"/>
                  </a:cubicBezTo>
                  <a:cubicBezTo>
                    <a:pt x="723" y="637"/>
                    <a:pt x="725" y="638"/>
                    <a:pt x="731" y="638"/>
                  </a:cubicBezTo>
                  <a:close/>
                  <a:moveTo>
                    <a:pt x="720" y="629"/>
                  </a:moveTo>
                  <a:cubicBezTo>
                    <a:pt x="723" y="624"/>
                    <a:pt x="730" y="628"/>
                    <a:pt x="732" y="628"/>
                  </a:cubicBezTo>
                  <a:cubicBezTo>
                    <a:pt x="732" y="629"/>
                    <a:pt x="731" y="632"/>
                    <a:pt x="732" y="632"/>
                  </a:cubicBezTo>
                  <a:cubicBezTo>
                    <a:pt x="729" y="631"/>
                    <a:pt x="724" y="633"/>
                    <a:pt x="720" y="629"/>
                  </a:cubicBezTo>
                  <a:close/>
                  <a:moveTo>
                    <a:pt x="728" y="616"/>
                  </a:moveTo>
                  <a:cubicBezTo>
                    <a:pt x="728" y="620"/>
                    <a:pt x="722" y="619"/>
                    <a:pt x="721" y="620"/>
                  </a:cubicBezTo>
                  <a:cubicBezTo>
                    <a:pt x="719" y="617"/>
                    <a:pt x="723" y="615"/>
                    <a:pt x="723" y="612"/>
                  </a:cubicBezTo>
                  <a:cubicBezTo>
                    <a:pt x="728" y="612"/>
                    <a:pt x="728" y="612"/>
                    <a:pt x="728" y="612"/>
                  </a:cubicBezTo>
                  <a:cubicBezTo>
                    <a:pt x="726" y="614"/>
                    <a:pt x="726" y="614"/>
                    <a:pt x="728" y="616"/>
                  </a:cubicBezTo>
                  <a:close/>
                  <a:moveTo>
                    <a:pt x="728" y="563"/>
                  </a:moveTo>
                  <a:cubicBezTo>
                    <a:pt x="723" y="568"/>
                    <a:pt x="719" y="564"/>
                    <a:pt x="713" y="565"/>
                  </a:cubicBezTo>
                  <a:cubicBezTo>
                    <a:pt x="714" y="560"/>
                    <a:pt x="725" y="560"/>
                    <a:pt x="728" y="563"/>
                  </a:cubicBezTo>
                  <a:close/>
                  <a:moveTo>
                    <a:pt x="709" y="587"/>
                  </a:moveTo>
                  <a:cubicBezTo>
                    <a:pt x="706" y="587"/>
                    <a:pt x="707" y="584"/>
                    <a:pt x="704" y="584"/>
                  </a:cubicBezTo>
                  <a:cubicBezTo>
                    <a:pt x="705" y="581"/>
                    <a:pt x="712" y="583"/>
                    <a:pt x="709" y="587"/>
                  </a:cubicBezTo>
                  <a:close/>
                  <a:moveTo>
                    <a:pt x="696" y="664"/>
                  </a:moveTo>
                  <a:cubicBezTo>
                    <a:pt x="699" y="664"/>
                    <a:pt x="699" y="664"/>
                    <a:pt x="699" y="664"/>
                  </a:cubicBezTo>
                  <a:cubicBezTo>
                    <a:pt x="699" y="667"/>
                    <a:pt x="698" y="669"/>
                    <a:pt x="697" y="671"/>
                  </a:cubicBezTo>
                  <a:cubicBezTo>
                    <a:pt x="695" y="671"/>
                    <a:pt x="696" y="667"/>
                    <a:pt x="696" y="664"/>
                  </a:cubicBezTo>
                  <a:close/>
                  <a:moveTo>
                    <a:pt x="696" y="672"/>
                  </a:moveTo>
                  <a:cubicBezTo>
                    <a:pt x="697" y="672"/>
                    <a:pt x="698" y="673"/>
                    <a:pt x="699" y="673"/>
                  </a:cubicBezTo>
                  <a:cubicBezTo>
                    <a:pt x="699" y="678"/>
                    <a:pt x="695" y="678"/>
                    <a:pt x="693" y="682"/>
                  </a:cubicBezTo>
                  <a:cubicBezTo>
                    <a:pt x="690" y="681"/>
                    <a:pt x="695" y="675"/>
                    <a:pt x="696" y="672"/>
                  </a:cubicBezTo>
                  <a:close/>
                  <a:moveTo>
                    <a:pt x="703" y="679"/>
                  </a:moveTo>
                  <a:cubicBezTo>
                    <a:pt x="704" y="683"/>
                    <a:pt x="700" y="687"/>
                    <a:pt x="698" y="690"/>
                  </a:cubicBezTo>
                  <a:cubicBezTo>
                    <a:pt x="694" y="687"/>
                    <a:pt x="698" y="678"/>
                    <a:pt x="703" y="679"/>
                  </a:cubicBezTo>
                  <a:close/>
                  <a:moveTo>
                    <a:pt x="701" y="671"/>
                  </a:moveTo>
                  <a:cubicBezTo>
                    <a:pt x="702" y="666"/>
                    <a:pt x="700" y="650"/>
                    <a:pt x="710" y="653"/>
                  </a:cubicBezTo>
                  <a:cubicBezTo>
                    <a:pt x="708" y="661"/>
                    <a:pt x="705" y="664"/>
                    <a:pt x="701" y="671"/>
                  </a:cubicBezTo>
                  <a:close/>
                  <a:moveTo>
                    <a:pt x="695" y="619"/>
                  </a:moveTo>
                  <a:cubicBezTo>
                    <a:pt x="698" y="618"/>
                    <a:pt x="699" y="619"/>
                    <a:pt x="700" y="615"/>
                  </a:cubicBezTo>
                  <a:cubicBezTo>
                    <a:pt x="703" y="617"/>
                    <a:pt x="701" y="624"/>
                    <a:pt x="697" y="626"/>
                  </a:cubicBezTo>
                  <a:cubicBezTo>
                    <a:pt x="695" y="626"/>
                    <a:pt x="695" y="623"/>
                    <a:pt x="695" y="619"/>
                  </a:cubicBezTo>
                  <a:close/>
                  <a:moveTo>
                    <a:pt x="694" y="51"/>
                  </a:moveTo>
                  <a:cubicBezTo>
                    <a:pt x="694" y="53"/>
                    <a:pt x="692" y="53"/>
                    <a:pt x="690" y="53"/>
                  </a:cubicBezTo>
                  <a:cubicBezTo>
                    <a:pt x="690" y="50"/>
                    <a:pt x="693" y="50"/>
                    <a:pt x="694" y="51"/>
                  </a:cubicBezTo>
                  <a:close/>
                  <a:moveTo>
                    <a:pt x="672" y="708"/>
                  </a:moveTo>
                  <a:cubicBezTo>
                    <a:pt x="670" y="708"/>
                    <a:pt x="668" y="707"/>
                    <a:pt x="668" y="704"/>
                  </a:cubicBezTo>
                  <a:cubicBezTo>
                    <a:pt x="669" y="703"/>
                    <a:pt x="670" y="704"/>
                    <a:pt x="671" y="702"/>
                  </a:cubicBezTo>
                  <a:cubicBezTo>
                    <a:pt x="672" y="704"/>
                    <a:pt x="672" y="706"/>
                    <a:pt x="672" y="708"/>
                  </a:cubicBezTo>
                  <a:close/>
                  <a:moveTo>
                    <a:pt x="671" y="461"/>
                  </a:moveTo>
                  <a:cubicBezTo>
                    <a:pt x="669" y="466"/>
                    <a:pt x="666" y="469"/>
                    <a:pt x="664" y="473"/>
                  </a:cubicBezTo>
                  <a:cubicBezTo>
                    <a:pt x="662" y="470"/>
                    <a:pt x="660" y="471"/>
                    <a:pt x="657" y="472"/>
                  </a:cubicBezTo>
                  <a:cubicBezTo>
                    <a:pt x="653" y="463"/>
                    <a:pt x="665" y="460"/>
                    <a:pt x="671" y="461"/>
                  </a:cubicBezTo>
                  <a:close/>
                  <a:moveTo>
                    <a:pt x="662" y="504"/>
                  </a:moveTo>
                  <a:cubicBezTo>
                    <a:pt x="659" y="502"/>
                    <a:pt x="656" y="498"/>
                    <a:pt x="658" y="494"/>
                  </a:cubicBezTo>
                  <a:cubicBezTo>
                    <a:pt x="661" y="493"/>
                    <a:pt x="657" y="501"/>
                    <a:pt x="662" y="498"/>
                  </a:cubicBezTo>
                  <a:cubicBezTo>
                    <a:pt x="663" y="501"/>
                    <a:pt x="661" y="501"/>
                    <a:pt x="662" y="504"/>
                  </a:cubicBezTo>
                  <a:close/>
                  <a:moveTo>
                    <a:pt x="651" y="157"/>
                  </a:moveTo>
                  <a:cubicBezTo>
                    <a:pt x="652" y="157"/>
                    <a:pt x="652" y="157"/>
                    <a:pt x="654" y="157"/>
                  </a:cubicBezTo>
                  <a:cubicBezTo>
                    <a:pt x="651" y="160"/>
                    <a:pt x="653" y="161"/>
                    <a:pt x="652" y="164"/>
                  </a:cubicBezTo>
                  <a:cubicBezTo>
                    <a:pt x="650" y="164"/>
                    <a:pt x="650" y="163"/>
                    <a:pt x="649" y="163"/>
                  </a:cubicBezTo>
                  <a:cubicBezTo>
                    <a:pt x="650" y="161"/>
                    <a:pt x="650" y="158"/>
                    <a:pt x="651" y="157"/>
                  </a:cubicBezTo>
                  <a:close/>
                  <a:moveTo>
                    <a:pt x="617" y="160"/>
                  </a:moveTo>
                  <a:cubicBezTo>
                    <a:pt x="619" y="159"/>
                    <a:pt x="618" y="158"/>
                    <a:pt x="621" y="159"/>
                  </a:cubicBezTo>
                  <a:cubicBezTo>
                    <a:pt x="621" y="160"/>
                    <a:pt x="620" y="161"/>
                    <a:pt x="620" y="162"/>
                  </a:cubicBezTo>
                  <a:cubicBezTo>
                    <a:pt x="621" y="164"/>
                    <a:pt x="622" y="159"/>
                    <a:pt x="623" y="162"/>
                  </a:cubicBezTo>
                  <a:cubicBezTo>
                    <a:pt x="622" y="159"/>
                    <a:pt x="622" y="158"/>
                    <a:pt x="623" y="156"/>
                  </a:cubicBezTo>
                  <a:cubicBezTo>
                    <a:pt x="626" y="156"/>
                    <a:pt x="627" y="160"/>
                    <a:pt x="629" y="163"/>
                  </a:cubicBezTo>
                  <a:cubicBezTo>
                    <a:pt x="627" y="166"/>
                    <a:pt x="623" y="164"/>
                    <a:pt x="618" y="164"/>
                  </a:cubicBezTo>
                  <a:cubicBezTo>
                    <a:pt x="618" y="162"/>
                    <a:pt x="616" y="163"/>
                    <a:pt x="617" y="160"/>
                  </a:cubicBezTo>
                  <a:close/>
                  <a:moveTo>
                    <a:pt x="625" y="169"/>
                  </a:moveTo>
                  <a:cubicBezTo>
                    <a:pt x="625" y="171"/>
                    <a:pt x="623" y="170"/>
                    <a:pt x="623" y="171"/>
                  </a:cubicBezTo>
                  <a:cubicBezTo>
                    <a:pt x="626" y="173"/>
                    <a:pt x="625" y="169"/>
                    <a:pt x="627" y="170"/>
                  </a:cubicBezTo>
                  <a:cubicBezTo>
                    <a:pt x="627" y="172"/>
                    <a:pt x="627" y="172"/>
                    <a:pt x="627" y="172"/>
                  </a:cubicBezTo>
                  <a:cubicBezTo>
                    <a:pt x="637" y="172"/>
                    <a:pt x="651" y="171"/>
                    <a:pt x="661" y="171"/>
                  </a:cubicBezTo>
                  <a:cubicBezTo>
                    <a:pt x="659" y="180"/>
                    <a:pt x="647" y="173"/>
                    <a:pt x="645" y="181"/>
                  </a:cubicBezTo>
                  <a:cubicBezTo>
                    <a:pt x="639" y="180"/>
                    <a:pt x="627" y="185"/>
                    <a:pt x="623" y="180"/>
                  </a:cubicBezTo>
                  <a:cubicBezTo>
                    <a:pt x="618" y="185"/>
                    <a:pt x="611" y="181"/>
                    <a:pt x="607" y="178"/>
                  </a:cubicBezTo>
                  <a:cubicBezTo>
                    <a:pt x="617" y="182"/>
                    <a:pt x="614" y="166"/>
                    <a:pt x="625" y="169"/>
                  </a:cubicBezTo>
                  <a:close/>
                  <a:moveTo>
                    <a:pt x="653" y="506"/>
                  </a:moveTo>
                  <a:cubicBezTo>
                    <a:pt x="651" y="506"/>
                    <a:pt x="649" y="506"/>
                    <a:pt x="649" y="504"/>
                  </a:cubicBezTo>
                  <a:cubicBezTo>
                    <a:pt x="650" y="504"/>
                    <a:pt x="650" y="503"/>
                    <a:pt x="650" y="503"/>
                  </a:cubicBezTo>
                  <a:cubicBezTo>
                    <a:pt x="652" y="502"/>
                    <a:pt x="653" y="504"/>
                    <a:pt x="653" y="506"/>
                  </a:cubicBezTo>
                  <a:close/>
                  <a:moveTo>
                    <a:pt x="634" y="498"/>
                  </a:moveTo>
                  <a:cubicBezTo>
                    <a:pt x="636" y="497"/>
                    <a:pt x="637" y="502"/>
                    <a:pt x="637" y="499"/>
                  </a:cubicBezTo>
                  <a:cubicBezTo>
                    <a:pt x="640" y="502"/>
                    <a:pt x="632" y="504"/>
                    <a:pt x="634" y="498"/>
                  </a:cubicBezTo>
                  <a:close/>
                  <a:moveTo>
                    <a:pt x="632" y="490"/>
                  </a:moveTo>
                  <a:cubicBezTo>
                    <a:pt x="634" y="488"/>
                    <a:pt x="637" y="492"/>
                    <a:pt x="635" y="494"/>
                  </a:cubicBezTo>
                  <a:cubicBezTo>
                    <a:pt x="633" y="494"/>
                    <a:pt x="632" y="492"/>
                    <a:pt x="632" y="490"/>
                  </a:cubicBezTo>
                  <a:close/>
                  <a:moveTo>
                    <a:pt x="625" y="482"/>
                  </a:moveTo>
                  <a:cubicBezTo>
                    <a:pt x="625" y="475"/>
                    <a:pt x="634" y="476"/>
                    <a:pt x="636" y="471"/>
                  </a:cubicBezTo>
                  <a:cubicBezTo>
                    <a:pt x="638" y="471"/>
                    <a:pt x="638" y="471"/>
                    <a:pt x="638" y="471"/>
                  </a:cubicBezTo>
                  <a:cubicBezTo>
                    <a:pt x="639" y="474"/>
                    <a:pt x="637" y="475"/>
                    <a:pt x="641" y="475"/>
                  </a:cubicBezTo>
                  <a:cubicBezTo>
                    <a:pt x="638" y="481"/>
                    <a:pt x="634" y="481"/>
                    <a:pt x="625" y="482"/>
                  </a:cubicBezTo>
                  <a:close/>
                  <a:moveTo>
                    <a:pt x="601" y="572"/>
                  </a:moveTo>
                  <a:cubicBezTo>
                    <a:pt x="601" y="570"/>
                    <a:pt x="604" y="570"/>
                    <a:pt x="606" y="569"/>
                  </a:cubicBezTo>
                  <a:cubicBezTo>
                    <a:pt x="606" y="571"/>
                    <a:pt x="607" y="571"/>
                    <a:pt x="607" y="572"/>
                  </a:cubicBezTo>
                  <a:cubicBezTo>
                    <a:pt x="609" y="571"/>
                    <a:pt x="611" y="570"/>
                    <a:pt x="612" y="568"/>
                  </a:cubicBezTo>
                  <a:cubicBezTo>
                    <a:pt x="615" y="569"/>
                    <a:pt x="616" y="572"/>
                    <a:pt x="614" y="574"/>
                  </a:cubicBezTo>
                  <a:cubicBezTo>
                    <a:pt x="611" y="573"/>
                    <a:pt x="607" y="572"/>
                    <a:pt x="607" y="576"/>
                  </a:cubicBezTo>
                  <a:cubicBezTo>
                    <a:pt x="604" y="575"/>
                    <a:pt x="604" y="577"/>
                    <a:pt x="601" y="577"/>
                  </a:cubicBezTo>
                  <a:cubicBezTo>
                    <a:pt x="598" y="575"/>
                    <a:pt x="603" y="574"/>
                    <a:pt x="601" y="572"/>
                  </a:cubicBezTo>
                  <a:close/>
                  <a:moveTo>
                    <a:pt x="604" y="559"/>
                  </a:moveTo>
                  <a:cubicBezTo>
                    <a:pt x="601" y="559"/>
                    <a:pt x="602" y="556"/>
                    <a:pt x="600" y="556"/>
                  </a:cubicBezTo>
                  <a:cubicBezTo>
                    <a:pt x="600" y="554"/>
                    <a:pt x="604" y="553"/>
                    <a:pt x="606" y="554"/>
                  </a:cubicBezTo>
                  <a:cubicBezTo>
                    <a:pt x="606" y="553"/>
                    <a:pt x="606" y="553"/>
                    <a:pt x="606" y="553"/>
                  </a:cubicBezTo>
                  <a:cubicBezTo>
                    <a:pt x="606" y="551"/>
                    <a:pt x="603" y="552"/>
                    <a:pt x="601" y="551"/>
                  </a:cubicBezTo>
                  <a:cubicBezTo>
                    <a:pt x="607" y="548"/>
                    <a:pt x="611" y="538"/>
                    <a:pt x="616" y="542"/>
                  </a:cubicBezTo>
                  <a:cubicBezTo>
                    <a:pt x="615" y="546"/>
                    <a:pt x="611" y="545"/>
                    <a:pt x="611" y="550"/>
                  </a:cubicBezTo>
                  <a:cubicBezTo>
                    <a:pt x="615" y="548"/>
                    <a:pt x="622" y="546"/>
                    <a:pt x="627" y="549"/>
                  </a:cubicBezTo>
                  <a:cubicBezTo>
                    <a:pt x="623" y="558"/>
                    <a:pt x="607" y="550"/>
                    <a:pt x="604" y="559"/>
                  </a:cubicBezTo>
                  <a:close/>
                  <a:moveTo>
                    <a:pt x="614" y="473"/>
                  </a:moveTo>
                  <a:cubicBezTo>
                    <a:pt x="619" y="475"/>
                    <a:pt x="620" y="474"/>
                    <a:pt x="623" y="472"/>
                  </a:cubicBezTo>
                  <a:cubicBezTo>
                    <a:pt x="620" y="479"/>
                    <a:pt x="613" y="477"/>
                    <a:pt x="610" y="483"/>
                  </a:cubicBezTo>
                  <a:cubicBezTo>
                    <a:pt x="608" y="484"/>
                    <a:pt x="609" y="482"/>
                    <a:pt x="608" y="481"/>
                  </a:cubicBezTo>
                  <a:cubicBezTo>
                    <a:pt x="607" y="483"/>
                    <a:pt x="604" y="482"/>
                    <a:pt x="603" y="484"/>
                  </a:cubicBezTo>
                  <a:cubicBezTo>
                    <a:pt x="601" y="478"/>
                    <a:pt x="614" y="480"/>
                    <a:pt x="614" y="473"/>
                  </a:cubicBezTo>
                  <a:close/>
                  <a:moveTo>
                    <a:pt x="609" y="445"/>
                  </a:moveTo>
                  <a:cubicBezTo>
                    <a:pt x="610" y="444"/>
                    <a:pt x="611" y="445"/>
                    <a:pt x="612" y="446"/>
                  </a:cubicBezTo>
                  <a:cubicBezTo>
                    <a:pt x="610" y="448"/>
                    <a:pt x="612" y="453"/>
                    <a:pt x="608" y="454"/>
                  </a:cubicBezTo>
                  <a:cubicBezTo>
                    <a:pt x="608" y="449"/>
                    <a:pt x="607" y="448"/>
                    <a:pt x="609" y="445"/>
                  </a:cubicBezTo>
                  <a:close/>
                  <a:moveTo>
                    <a:pt x="606" y="503"/>
                  </a:moveTo>
                  <a:cubicBezTo>
                    <a:pt x="608" y="507"/>
                    <a:pt x="616" y="502"/>
                    <a:pt x="620" y="505"/>
                  </a:cubicBezTo>
                  <a:cubicBezTo>
                    <a:pt x="621" y="511"/>
                    <a:pt x="618" y="513"/>
                    <a:pt x="618" y="521"/>
                  </a:cubicBezTo>
                  <a:cubicBezTo>
                    <a:pt x="615" y="522"/>
                    <a:pt x="614" y="525"/>
                    <a:pt x="610" y="525"/>
                  </a:cubicBezTo>
                  <a:cubicBezTo>
                    <a:pt x="613" y="522"/>
                    <a:pt x="606" y="521"/>
                    <a:pt x="610" y="519"/>
                  </a:cubicBezTo>
                  <a:cubicBezTo>
                    <a:pt x="608" y="519"/>
                    <a:pt x="601" y="518"/>
                    <a:pt x="601" y="512"/>
                  </a:cubicBezTo>
                  <a:cubicBezTo>
                    <a:pt x="602" y="511"/>
                    <a:pt x="604" y="511"/>
                    <a:pt x="605" y="510"/>
                  </a:cubicBezTo>
                  <a:cubicBezTo>
                    <a:pt x="602" y="506"/>
                    <a:pt x="593" y="511"/>
                    <a:pt x="591" y="504"/>
                  </a:cubicBezTo>
                  <a:cubicBezTo>
                    <a:pt x="597" y="503"/>
                    <a:pt x="601" y="505"/>
                    <a:pt x="606" y="503"/>
                  </a:cubicBezTo>
                  <a:close/>
                  <a:moveTo>
                    <a:pt x="619" y="567"/>
                  </a:moveTo>
                  <a:cubicBezTo>
                    <a:pt x="619" y="572"/>
                    <a:pt x="621" y="569"/>
                    <a:pt x="625" y="569"/>
                  </a:cubicBezTo>
                  <a:cubicBezTo>
                    <a:pt x="625" y="577"/>
                    <a:pt x="612" y="568"/>
                    <a:pt x="619" y="567"/>
                  </a:cubicBezTo>
                  <a:close/>
                  <a:moveTo>
                    <a:pt x="623" y="575"/>
                  </a:moveTo>
                  <a:cubicBezTo>
                    <a:pt x="624" y="574"/>
                    <a:pt x="626" y="573"/>
                    <a:pt x="627" y="574"/>
                  </a:cubicBezTo>
                  <a:cubicBezTo>
                    <a:pt x="626" y="575"/>
                    <a:pt x="625" y="577"/>
                    <a:pt x="623" y="577"/>
                  </a:cubicBezTo>
                  <a:lnTo>
                    <a:pt x="623" y="575"/>
                  </a:lnTo>
                  <a:close/>
                  <a:moveTo>
                    <a:pt x="627" y="548"/>
                  </a:moveTo>
                  <a:cubicBezTo>
                    <a:pt x="626" y="545"/>
                    <a:pt x="629" y="545"/>
                    <a:pt x="632" y="544"/>
                  </a:cubicBezTo>
                  <a:cubicBezTo>
                    <a:pt x="632" y="548"/>
                    <a:pt x="628" y="550"/>
                    <a:pt x="627" y="548"/>
                  </a:cubicBezTo>
                  <a:close/>
                  <a:moveTo>
                    <a:pt x="624" y="472"/>
                  </a:moveTo>
                  <a:cubicBezTo>
                    <a:pt x="626" y="469"/>
                    <a:pt x="629" y="467"/>
                    <a:pt x="633" y="467"/>
                  </a:cubicBezTo>
                  <a:cubicBezTo>
                    <a:pt x="633" y="471"/>
                    <a:pt x="628" y="476"/>
                    <a:pt x="624" y="472"/>
                  </a:cubicBezTo>
                  <a:close/>
                  <a:moveTo>
                    <a:pt x="639" y="465"/>
                  </a:moveTo>
                  <a:cubicBezTo>
                    <a:pt x="642" y="464"/>
                    <a:pt x="643" y="463"/>
                    <a:pt x="641" y="459"/>
                  </a:cubicBezTo>
                  <a:cubicBezTo>
                    <a:pt x="645" y="461"/>
                    <a:pt x="643" y="465"/>
                    <a:pt x="645" y="468"/>
                  </a:cubicBezTo>
                  <a:cubicBezTo>
                    <a:pt x="643" y="467"/>
                    <a:pt x="642" y="466"/>
                    <a:pt x="642" y="469"/>
                  </a:cubicBezTo>
                  <a:cubicBezTo>
                    <a:pt x="640" y="470"/>
                    <a:pt x="639" y="467"/>
                    <a:pt x="639" y="465"/>
                  </a:cubicBezTo>
                  <a:close/>
                  <a:moveTo>
                    <a:pt x="602" y="440"/>
                  </a:moveTo>
                  <a:cubicBezTo>
                    <a:pt x="604" y="443"/>
                    <a:pt x="609" y="438"/>
                    <a:pt x="610" y="440"/>
                  </a:cubicBezTo>
                  <a:cubicBezTo>
                    <a:pt x="607" y="443"/>
                    <a:pt x="604" y="445"/>
                    <a:pt x="601" y="447"/>
                  </a:cubicBezTo>
                  <a:cubicBezTo>
                    <a:pt x="601" y="445"/>
                    <a:pt x="600" y="445"/>
                    <a:pt x="600" y="444"/>
                  </a:cubicBezTo>
                  <a:cubicBezTo>
                    <a:pt x="598" y="444"/>
                    <a:pt x="597" y="446"/>
                    <a:pt x="596" y="447"/>
                  </a:cubicBezTo>
                  <a:cubicBezTo>
                    <a:pt x="597" y="442"/>
                    <a:pt x="595" y="444"/>
                    <a:pt x="590" y="446"/>
                  </a:cubicBezTo>
                  <a:cubicBezTo>
                    <a:pt x="587" y="445"/>
                    <a:pt x="586" y="443"/>
                    <a:pt x="586" y="440"/>
                  </a:cubicBezTo>
                  <a:cubicBezTo>
                    <a:pt x="592" y="437"/>
                    <a:pt x="598" y="438"/>
                    <a:pt x="604" y="436"/>
                  </a:cubicBezTo>
                  <a:cubicBezTo>
                    <a:pt x="605" y="439"/>
                    <a:pt x="603" y="438"/>
                    <a:pt x="602" y="440"/>
                  </a:cubicBezTo>
                  <a:close/>
                  <a:moveTo>
                    <a:pt x="584" y="484"/>
                  </a:moveTo>
                  <a:cubicBezTo>
                    <a:pt x="585" y="483"/>
                    <a:pt x="586" y="481"/>
                    <a:pt x="588" y="481"/>
                  </a:cubicBezTo>
                  <a:cubicBezTo>
                    <a:pt x="589" y="484"/>
                    <a:pt x="589" y="487"/>
                    <a:pt x="586" y="489"/>
                  </a:cubicBezTo>
                  <a:cubicBezTo>
                    <a:pt x="586" y="486"/>
                    <a:pt x="589" y="484"/>
                    <a:pt x="584" y="484"/>
                  </a:cubicBezTo>
                  <a:close/>
                  <a:moveTo>
                    <a:pt x="584" y="164"/>
                  </a:moveTo>
                  <a:cubicBezTo>
                    <a:pt x="584" y="162"/>
                    <a:pt x="584" y="162"/>
                    <a:pt x="584" y="162"/>
                  </a:cubicBezTo>
                  <a:cubicBezTo>
                    <a:pt x="586" y="162"/>
                    <a:pt x="587" y="161"/>
                    <a:pt x="588" y="161"/>
                  </a:cubicBezTo>
                  <a:cubicBezTo>
                    <a:pt x="589" y="164"/>
                    <a:pt x="585" y="166"/>
                    <a:pt x="584" y="164"/>
                  </a:cubicBezTo>
                  <a:close/>
                  <a:moveTo>
                    <a:pt x="597" y="164"/>
                  </a:moveTo>
                  <a:cubicBezTo>
                    <a:pt x="597" y="165"/>
                    <a:pt x="594" y="164"/>
                    <a:pt x="593" y="165"/>
                  </a:cubicBezTo>
                  <a:cubicBezTo>
                    <a:pt x="592" y="162"/>
                    <a:pt x="593" y="160"/>
                    <a:pt x="597" y="161"/>
                  </a:cubicBezTo>
                  <a:cubicBezTo>
                    <a:pt x="597" y="162"/>
                    <a:pt x="596" y="163"/>
                    <a:pt x="597" y="164"/>
                  </a:cubicBezTo>
                  <a:close/>
                  <a:moveTo>
                    <a:pt x="542" y="103"/>
                  </a:moveTo>
                  <a:cubicBezTo>
                    <a:pt x="545" y="99"/>
                    <a:pt x="555" y="102"/>
                    <a:pt x="554" y="94"/>
                  </a:cubicBezTo>
                  <a:cubicBezTo>
                    <a:pt x="567" y="92"/>
                    <a:pt x="581" y="89"/>
                    <a:pt x="589" y="96"/>
                  </a:cubicBezTo>
                  <a:cubicBezTo>
                    <a:pt x="583" y="102"/>
                    <a:pt x="570" y="97"/>
                    <a:pt x="562" y="101"/>
                  </a:cubicBezTo>
                  <a:cubicBezTo>
                    <a:pt x="562" y="104"/>
                    <a:pt x="566" y="104"/>
                    <a:pt x="564" y="107"/>
                  </a:cubicBezTo>
                  <a:cubicBezTo>
                    <a:pt x="560" y="108"/>
                    <a:pt x="557" y="110"/>
                    <a:pt x="553" y="112"/>
                  </a:cubicBezTo>
                  <a:cubicBezTo>
                    <a:pt x="552" y="106"/>
                    <a:pt x="541" y="107"/>
                    <a:pt x="542" y="103"/>
                  </a:cubicBezTo>
                  <a:close/>
                  <a:moveTo>
                    <a:pt x="579" y="108"/>
                  </a:moveTo>
                  <a:cubicBezTo>
                    <a:pt x="575" y="108"/>
                    <a:pt x="572" y="108"/>
                    <a:pt x="570" y="107"/>
                  </a:cubicBezTo>
                  <a:cubicBezTo>
                    <a:pt x="570" y="102"/>
                    <a:pt x="580" y="101"/>
                    <a:pt x="579" y="108"/>
                  </a:cubicBezTo>
                  <a:close/>
                  <a:moveTo>
                    <a:pt x="525" y="86"/>
                  </a:moveTo>
                  <a:cubicBezTo>
                    <a:pt x="528" y="86"/>
                    <a:pt x="528" y="86"/>
                    <a:pt x="528" y="86"/>
                  </a:cubicBezTo>
                  <a:cubicBezTo>
                    <a:pt x="528" y="86"/>
                    <a:pt x="527" y="86"/>
                    <a:pt x="527" y="86"/>
                  </a:cubicBezTo>
                  <a:cubicBezTo>
                    <a:pt x="528" y="88"/>
                    <a:pt x="529" y="89"/>
                    <a:pt x="531" y="89"/>
                  </a:cubicBezTo>
                  <a:cubicBezTo>
                    <a:pt x="531" y="93"/>
                    <a:pt x="531" y="92"/>
                    <a:pt x="532" y="95"/>
                  </a:cubicBezTo>
                  <a:cubicBezTo>
                    <a:pt x="528" y="98"/>
                    <a:pt x="523" y="94"/>
                    <a:pt x="519" y="93"/>
                  </a:cubicBezTo>
                  <a:cubicBezTo>
                    <a:pt x="521" y="90"/>
                    <a:pt x="526" y="89"/>
                    <a:pt x="525" y="86"/>
                  </a:cubicBezTo>
                  <a:close/>
                  <a:moveTo>
                    <a:pt x="537" y="114"/>
                  </a:moveTo>
                  <a:cubicBezTo>
                    <a:pt x="541" y="118"/>
                    <a:pt x="548" y="114"/>
                    <a:pt x="550" y="117"/>
                  </a:cubicBezTo>
                  <a:cubicBezTo>
                    <a:pt x="560" y="108"/>
                    <a:pt x="579" y="109"/>
                    <a:pt x="591" y="113"/>
                  </a:cubicBezTo>
                  <a:cubicBezTo>
                    <a:pt x="584" y="118"/>
                    <a:pt x="574" y="115"/>
                    <a:pt x="566" y="120"/>
                  </a:cubicBezTo>
                  <a:cubicBezTo>
                    <a:pt x="564" y="116"/>
                    <a:pt x="556" y="120"/>
                    <a:pt x="557" y="123"/>
                  </a:cubicBezTo>
                  <a:cubicBezTo>
                    <a:pt x="543" y="126"/>
                    <a:pt x="533" y="127"/>
                    <a:pt x="518" y="130"/>
                  </a:cubicBezTo>
                  <a:cubicBezTo>
                    <a:pt x="515" y="131"/>
                    <a:pt x="516" y="128"/>
                    <a:pt x="514" y="128"/>
                  </a:cubicBezTo>
                  <a:cubicBezTo>
                    <a:pt x="510" y="129"/>
                    <a:pt x="502" y="133"/>
                    <a:pt x="499" y="128"/>
                  </a:cubicBezTo>
                  <a:cubicBezTo>
                    <a:pt x="507" y="117"/>
                    <a:pt x="526" y="119"/>
                    <a:pt x="537" y="114"/>
                  </a:cubicBezTo>
                  <a:close/>
                  <a:moveTo>
                    <a:pt x="508" y="134"/>
                  </a:moveTo>
                  <a:cubicBezTo>
                    <a:pt x="508" y="130"/>
                    <a:pt x="508" y="130"/>
                    <a:pt x="508" y="130"/>
                  </a:cubicBezTo>
                  <a:cubicBezTo>
                    <a:pt x="510" y="130"/>
                    <a:pt x="510" y="130"/>
                    <a:pt x="510" y="130"/>
                  </a:cubicBezTo>
                  <a:cubicBezTo>
                    <a:pt x="511" y="133"/>
                    <a:pt x="510" y="134"/>
                    <a:pt x="508" y="134"/>
                  </a:cubicBezTo>
                  <a:close/>
                  <a:moveTo>
                    <a:pt x="483" y="484"/>
                  </a:moveTo>
                  <a:cubicBezTo>
                    <a:pt x="488" y="483"/>
                    <a:pt x="489" y="486"/>
                    <a:pt x="492" y="483"/>
                  </a:cubicBezTo>
                  <a:cubicBezTo>
                    <a:pt x="495" y="490"/>
                    <a:pt x="486" y="487"/>
                    <a:pt x="483" y="490"/>
                  </a:cubicBezTo>
                  <a:cubicBezTo>
                    <a:pt x="481" y="489"/>
                    <a:pt x="485" y="487"/>
                    <a:pt x="483" y="484"/>
                  </a:cubicBezTo>
                  <a:close/>
                  <a:moveTo>
                    <a:pt x="491" y="628"/>
                  </a:moveTo>
                  <a:cubicBezTo>
                    <a:pt x="495" y="628"/>
                    <a:pt x="494" y="635"/>
                    <a:pt x="493" y="638"/>
                  </a:cubicBezTo>
                  <a:cubicBezTo>
                    <a:pt x="492" y="636"/>
                    <a:pt x="487" y="638"/>
                    <a:pt x="488" y="634"/>
                  </a:cubicBezTo>
                  <a:cubicBezTo>
                    <a:pt x="489" y="634"/>
                    <a:pt x="489" y="636"/>
                    <a:pt x="490" y="636"/>
                  </a:cubicBezTo>
                  <a:cubicBezTo>
                    <a:pt x="492" y="633"/>
                    <a:pt x="492" y="632"/>
                    <a:pt x="491" y="628"/>
                  </a:cubicBezTo>
                  <a:close/>
                  <a:moveTo>
                    <a:pt x="483" y="497"/>
                  </a:moveTo>
                  <a:cubicBezTo>
                    <a:pt x="482" y="496"/>
                    <a:pt x="482" y="494"/>
                    <a:pt x="482" y="492"/>
                  </a:cubicBezTo>
                  <a:cubicBezTo>
                    <a:pt x="483" y="492"/>
                    <a:pt x="484" y="492"/>
                    <a:pt x="484" y="491"/>
                  </a:cubicBezTo>
                  <a:cubicBezTo>
                    <a:pt x="485" y="492"/>
                    <a:pt x="486" y="493"/>
                    <a:pt x="486" y="495"/>
                  </a:cubicBezTo>
                  <a:cubicBezTo>
                    <a:pt x="484" y="495"/>
                    <a:pt x="485" y="497"/>
                    <a:pt x="483" y="497"/>
                  </a:cubicBezTo>
                  <a:close/>
                  <a:moveTo>
                    <a:pt x="486" y="656"/>
                  </a:moveTo>
                  <a:cubicBezTo>
                    <a:pt x="485" y="655"/>
                    <a:pt x="485" y="654"/>
                    <a:pt x="483" y="654"/>
                  </a:cubicBezTo>
                  <a:cubicBezTo>
                    <a:pt x="485" y="652"/>
                    <a:pt x="485" y="647"/>
                    <a:pt x="486" y="644"/>
                  </a:cubicBezTo>
                  <a:cubicBezTo>
                    <a:pt x="487" y="644"/>
                    <a:pt x="489" y="644"/>
                    <a:pt x="490" y="644"/>
                  </a:cubicBezTo>
                  <a:cubicBezTo>
                    <a:pt x="488" y="647"/>
                    <a:pt x="488" y="653"/>
                    <a:pt x="486" y="656"/>
                  </a:cubicBezTo>
                  <a:close/>
                  <a:moveTo>
                    <a:pt x="487" y="639"/>
                  </a:moveTo>
                  <a:cubicBezTo>
                    <a:pt x="487" y="637"/>
                    <a:pt x="489" y="638"/>
                    <a:pt x="491" y="638"/>
                  </a:cubicBezTo>
                  <a:cubicBezTo>
                    <a:pt x="491" y="641"/>
                    <a:pt x="488" y="641"/>
                    <a:pt x="487" y="639"/>
                  </a:cubicBezTo>
                  <a:close/>
                  <a:moveTo>
                    <a:pt x="491" y="653"/>
                  </a:moveTo>
                  <a:cubicBezTo>
                    <a:pt x="490" y="649"/>
                    <a:pt x="494" y="646"/>
                    <a:pt x="496" y="647"/>
                  </a:cubicBezTo>
                  <a:cubicBezTo>
                    <a:pt x="495" y="650"/>
                    <a:pt x="494" y="652"/>
                    <a:pt x="491" y="653"/>
                  </a:cubicBezTo>
                  <a:close/>
                  <a:moveTo>
                    <a:pt x="503" y="671"/>
                  </a:moveTo>
                  <a:cubicBezTo>
                    <a:pt x="504" y="671"/>
                    <a:pt x="504" y="672"/>
                    <a:pt x="505" y="672"/>
                  </a:cubicBezTo>
                  <a:cubicBezTo>
                    <a:pt x="506" y="675"/>
                    <a:pt x="504" y="674"/>
                    <a:pt x="505" y="677"/>
                  </a:cubicBezTo>
                  <a:cubicBezTo>
                    <a:pt x="502" y="677"/>
                    <a:pt x="502" y="672"/>
                    <a:pt x="503" y="671"/>
                  </a:cubicBezTo>
                  <a:close/>
                  <a:moveTo>
                    <a:pt x="510" y="702"/>
                  </a:moveTo>
                  <a:cubicBezTo>
                    <a:pt x="509" y="701"/>
                    <a:pt x="507" y="699"/>
                    <a:pt x="509" y="697"/>
                  </a:cubicBezTo>
                  <a:cubicBezTo>
                    <a:pt x="511" y="696"/>
                    <a:pt x="510" y="700"/>
                    <a:pt x="510" y="702"/>
                  </a:cubicBezTo>
                  <a:close/>
                  <a:moveTo>
                    <a:pt x="507" y="688"/>
                  </a:moveTo>
                  <a:cubicBezTo>
                    <a:pt x="509" y="686"/>
                    <a:pt x="512" y="689"/>
                    <a:pt x="512" y="692"/>
                  </a:cubicBezTo>
                  <a:cubicBezTo>
                    <a:pt x="509" y="692"/>
                    <a:pt x="508" y="690"/>
                    <a:pt x="507" y="688"/>
                  </a:cubicBezTo>
                  <a:close/>
                  <a:moveTo>
                    <a:pt x="511" y="686"/>
                  </a:moveTo>
                  <a:cubicBezTo>
                    <a:pt x="508" y="686"/>
                    <a:pt x="508" y="683"/>
                    <a:pt x="504" y="683"/>
                  </a:cubicBezTo>
                  <a:cubicBezTo>
                    <a:pt x="504" y="681"/>
                    <a:pt x="504" y="680"/>
                    <a:pt x="505" y="679"/>
                  </a:cubicBezTo>
                  <a:cubicBezTo>
                    <a:pt x="506" y="679"/>
                    <a:pt x="507" y="680"/>
                    <a:pt x="507" y="681"/>
                  </a:cubicBezTo>
                  <a:cubicBezTo>
                    <a:pt x="507" y="680"/>
                    <a:pt x="506" y="677"/>
                    <a:pt x="508" y="674"/>
                  </a:cubicBezTo>
                  <a:cubicBezTo>
                    <a:pt x="512" y="675"/>
                    <a:pt x="510" y="671"/>
                    <a:pt x="514" y="671"/>
                  </a:cubicBezTo>
                  <a:cubicBezTo>
                    <a:pt x="516" y="676"/>
                    <a:pt x="513" y="682"/>
                    <a:pt x="511" y="686"/>
                  </a:cubicBezTo>
                  <a:close/>
                  <a:moveTo>
                    <a:pt x="514" y="667"/>
                  </a:moveTo>
                  <a:cubicBezTo>
                    <a:pt x="511" y="664"/>
                    <a:pt x="508" y="659"/>
                    <a:pt x="511" y="657"/>
                  </a:cubicBezTo>
                  <a:cubicBezTo>
                    <a:pt x="513" y="656"/>
                    <a:pt x="513" y="658"/>
                    <a:pt x="515" y="658"/>
                  </a:cubicBezTo>
                  <a:cubicBezTo>
                    <a:pt x="514" y="661"/>
                    <a:pt x="514" y="664"/>
                    <a:pt x="514" y="667"/>
                  </a:cubicBezTo>
                  <a:close/>
                  <a:moveTo>
                    <a:pt x="519" y="502"/>
                  </a:moveTo>
                  <a:cubicBezTo>
                    <a:pt x="519" y="499"/>
                    <a:pt x="520" y="498"/>
                    <a:pt x="521" y="497"/>
                  </a:cubicBezTo>
                  <a:cubicBezTo>
                    <a:pt x="523" y="499"/>
                    <a:pt x="522" y="502"/>
                    <a:pt x="519" y="502"/>
                  </a:cubicBezTo>
                  <a:close/>
                  <a:moveTo>
                    <a:pt x="516" y="469"/>
                  </a:moveTo>
                  <a:cubicBezTo>
                    <a:pt x="516" y="472"/>
                    <a:pt x="518" y="469"/>
                    <a:pt x="518" y="471"/>
                  </a:cubicBezTo>
                  <a:cubicBezTo>
                    <a:pt x="519" y="485"/>
                    <a:pt x="502" y="481"/>
                    <a:pt x="496" y="490"/>
                  </a:cubicBezTo>
                  <a:cubicBezTo>
                    <a:pt x="499" y="480"/>
                    <a:pt x="504" y="471"/>
                    <a:pt x="513" y="469"/>
                  </a:cubicBezTo>
                  <a:cubicBezTo>
                    <a:pt x="517" y="464"/>
                    <a:pt x="521" y="460"/>
                    <a:pt x="527" y="457"/>
                  </a:cubicBezTo>
                  <a:cubicBezTo>
                    <a:pt x="525" y="464"/>
                    <a:pt x="519" y="464"/>
                    <a:pt x="516" y="469"/>
                  </a:cubicBezTo>
                  <a:close/>
                  <a:moveTo>
                    <a:pt x="527" y="675"/>
                  </a:moveTo>
                  <a:cubicBezTo>
                    <a:pt x="528" y="673"/>
                    <a:pt x="529" y="672"/>
                    <a:pt x="531" y="672"/>
                  </a:cubicBezTo>
                  <a:cubicBezTo>
                    <a:pt x="532" y="676"/>
                    <a:pt x="530" y="678"/>
                    <a:pt x="527" y="675"/>
                  </a:cubicBezTo>
                  <a:close/>
                  <a:moveTo>
                    <a:pt x="523" y="477"/>
                  </a:moveTo>
                  <a:cubicBezTo>
                    <a:pt x="523" y="471"/>
                    <a:pt x="526" y="467"/>
                    <a:pt x="530" y="464"/>
                  </a:cubicBezTo>
                  <a:cubicBezTo>
                    <a:pt x="531" y="464"/>
                    <a:pt x="530" y="465"/>
                    <a:pt x="530" y="465"/>
                  </a:cubicBezTo>
                  <a:cubicBezTo>
                    <a:pt x="531" y="469"/>
                    <a:pt x="535" y="470"/>
                    <a:pt x="535" y="475"/>
                  </a:cubicBezTo>
                  <a:cubicBezTo>
                    <a:pt x="530" y="476"/>
                    <a:pt x="528" y="480"/>
                    <a:pt x="523" y="477"/>
                  </a:cubicBezTo>
                  <a:close/>
                  <a:moveTo>
                    <a:pt x="532" y="674"/>
                  </a:moveTo>
                  <a:cubicBezTo>
                    <a:pt x="535" y="672"/>
                    <a:pt x="537" y="676"/>
                    <a:pt x="536" y="679"/>
                  </a:cubicBezTo>
                  <a:cubicBezTo>
                    <a:pt x="535" y="677"/>
                    <a:pt x="532" y="678"/>
                    <a:pt x="532" y="674"/>
                  </a:cubicBezTo>
                  <a:close/>
                  <a:moveTo>
                    <a:pt x="528" y="457"/>
                  </a:moveTo>
                  <a:cubicBezTo>
                    <a:pt x="526" y="453"/>
                    <a:pt x="533" y="444"/>
                    <a:pt x="536" y="448"/>
                  </a:cubicBezTo>
                  <a:cubicBezTo>
                    <a:pt x="534" y="452"/>
                    <a:pt x="530" y="453"/>
                    <a:pt x="528" y="457"/>
                  </a:cubicBezTo>
                  <a:close/>
                  <a:moveTo>
                    <a:pt x="529" y="437"/>
                  </a:moveTo>
                  <a:cubicBezTo>
                    <a:pt x="530" y="436"/>
                    <a:pt x="531" y="436"/>
                    <a:pt x="533" y="436"/>
                  </a:cubicBezTo>
                  <a:cubicBezTo>
                    <a:pt x="534" y="439"/>
                    <a:pt x="528" y="440"/>
                    <a:pt x="529" y="437"/>
                  </a:cubicBezTo>
                  <a:close/>
                  <a:moveTo>
                    <a:pt x="538" y="467"/>
                  </a:moveTo>
                  <a:cubicBezTo>
                    <a:pt x="538" y="464"/>
                    <a:pt x="540" y="464"/>
                    <a:pt x="543" y="464"/>
                  </a:cubicBezTo>
                  <a:cubicBezTo>
                    <a:pt x="544" y="468"/>
                    <a:pt x="539" y="469"/>
                    <a:pt x="538" y="467"/>
                  </a:cubicBezTo>
                  <a:close/>
                  <a:moveTo>
                    <a:pt x="537" y="462"/>
                  </a:moveTo>
                  <a:cubicBezTo>
                    <a:pt x="540" y="456"/>
                    <a:pt x="547" y="454"/>
                    <a:pt x="553" y="451"/>
                  </a:cubicBezTo>
                  <a:cubicBezTo>
                    <a:pt x="550" y="456"/>
                    <a:pt x="544" y="460"/>
                    <a:pt x="537" y="462"/>
                  </a:cubicBezTo>
                  <a:close/>
                  <a:moveTo>
                    <a:pt x="512" y="174"/>
                  </a:moveTo>
                  <a:cubicBezTo>
                    <a:pt x="511" y="175"/>
                    <a:pt x="511" y="178"/>
                    <a:pt x="510" y="180"/>
                  </a:cubicBezTo>
                  <a:cubicBezTo>
                    <a:pt x="501" y="184"/>
                    <a:pt x="495" y="193"/>
                    <a:pt x="483" y="188"/>
                  </a:cubicBezTo>
                  <a:cubicBezTo>
                    <a:pt x="484" y="183"/>
                    <a:pt x="494" y="188"/>
                    <a:pt x="495" y="182"/>
                  </a:cubicBezTo>
                  <a:cubicBezTo>
                    <a:pt x="494" y="178"/>
                    <a:pt x="491" y="178"/>
                    <a:pt x="487" y="178"/>
                  </a:cubicBezTo>
                  <a:cubicBezTo>
                    <a:pt x="488" y="177"/>
                    <a:pt x="488" y="174"/>
                    <a:pt x="486" y="173"/>
                  </a:cubicBezTo>
                  <a:cubicBezTo>
                    <a:pt x="490" y="164"/>
                    <a:pt x="503" y="164"/>
                    <a:pt x="510" y="163"/>
                  </a:cubicBezTo>
                  <a:cubicBezTo>
                    <a:pt x="512" y="161"/>
                    <a:pt x="510" y="160"/>
                    <a:pt x="512" y="158"/>
                  </a:cubicBezTo>
                  <a:cubicBezTo>
                    <a:pt x="505" y="157"/>
                    <a:pt x="499" y="164"/>
                    <a:pt x="495" y="158"/>
                  </a:cubicBezTo>
                  <a:cubicBezTo>
                    <a:pt x="493" y="160"/>
                    <a:pt x="491" y="163"/>
                    <a:pt x="487" y="161"/>
                  </a:cubicBezTo>
                  <a:cubicBezTo>
                    <a:pt x="487" y="157"/>
                    <a:pt x="491" y="157"/>
                    <a:pt x="492" y="155"/>
                  </a:cubicBezTo>
                  <a:cubicBezTo>
                    <a:pt x="493" y="161"/>
                    <a:pt x="496" y="151"/>
                    <a:pt x="499" y="156"/>
                  </a:cubicBezTo>
                  <a:cubicBezTo>
                    <a:pt x="502" y="153"/>
                    <a:pt x="502" y="148"/>
                    <a:pt x="502" y="144"/>
                  </a:cubicBezTo>
                  <a:cubicBezTo>
                    <a:pt x="507" y="137"/>
                    <a:pt x="523" y="142"/>
                    <a:pt x="523" y="132"/>
                  </a:cubicBezTo>
                  <a:cubicBezTo>
                    <a:pt x="525" y="131"/>
                    <a:pt x="528" y="133"/>
                    <a:pt x="531" y="131"/>
                  </a:cubicBezTo>
                  <a:cubicBezTo>
                    <a:pt x="533" y="133"/>
                    <a:pt x="531" y="134"/>
                    <a:pt x="531" y="135"/>
                  </a:cubicBezTo>
                  <a:cubicBezTo>
                    <a:pt x="542" y="137"/>
                    <a:pt x="544" y="130"/>
                    <a:pt x="554" y="133"/>
                  </a:cubicBezTo>
                  <a:cubicBezTo>
                    <a:pt x="554" y="135"/>
                    <a:pt x="556" y="135"/>
                    <a:pt x="555" y="137"/>
                  </a:cubicBezTo>
                  <a:cubicBezTo>
                    <a:pt x="552" y="137"/>
                    <a:pt x="551" y="138"/>
                    <a:pt x="549" y="138"/>
                  </a:cubicBezTo>
                  <a:cubicBezTo>
                    <a:pt x="566" y="144"/>
                    <a:pt x="571" y="122"/>
                    <a:pt x="588" y="123"/>
                  </a:cubicBezTo>
                  <a:cubicBezTo>
                    <a:pt x="587" y="122"/>
                    <a:pt x="586" y="122"/>
                    <a:pt x="586" y="121"/>
                  </a:cubicBezTo>
                  <a:cubicBezTo>
                    <a:pt x="591" y="116"/>
                    <a:pt x="601" y="122"/>
                    <a:pt x="603" y="128"/>
                  </a:cubicBezTo>
                  <a:cubicBezTo>
                    <a:pt x="598" y="128"/>
                    <a:pt x="597" y="131"/>
                    <a:pt x="595" y="133"/>
                  </a:cubicBezTo>
                  <a:cubicBezTo>
                    <a:pt x="588" y="129"/>
                    <a:pt x="582" y="135"/>
                    <a:pt x="576" y="134"/>
                  </a:cubicBezTo>
                  <a:cubicBezTo>
                    <a:pt x="578" y="137"/>
                    <a:pt x="584" y="135"/>
                    <a:pt x="585" y="138"/>
                  </a:cubicBezTo>
                  <a:cubicBezTo>
                    <a:pt x="586" y="141"/>
                    <a:pt x="581" y="139"/>
                    <a:pt x="581" y="141"/>
                  </a:cubicBezTo>
                  <a:cubicBezTo>
                    <a:pt x="590" y="142"/>
                    <a:pt x="598" y="132"/>
                    <a:pt x="604" y="141"/>
                  </a:cubicBezTo>
                  <a:cubicBezTo>
                    <a:pt x="600" y="146"/>
                    <a:pt x="590" y="144"/>
                    <a:pt x="585" y="145"/>
                  </a:cubicBezTo>
                  <a:cubicBezTo>
                    <a:pt x="591" y="147"/>
                    <a:pt x="598" y="146"/>
                    <a:pt x="604" y="147"/>
                  </a:cubicBezTo>
                  <a:cubicBezTo>
                    <a:pt x="598" y="151"/>
                    <a:pt x="584" y="150"/>
                    <a:pt x="584" y="157"/>
                  </a:cubicBezTo>
                  <a:cubicBezTo>
                    <a:pt x="562" y="165"/>
                    <a:pt x="540" y="172"/>
                    <a:pt x="512" y="174"/>
                  </a:cubicBezTo>
                  <a:close/>
                  <a:moveTo>
                    <a:pt x="578" y="166"/>
                  </a:moveTo>
                  <a:cubicBezTo>
                    <a:pt x="576" y="166"/>
                    <a:pt x="577" y="164"/>
                    <a:pt x="575" y="164"/>
                  </a:cubicBezTo>
                  <a:cubicBezTo>
                    <a:pt x="576" y="162"/>
                    <a:pt x="578" y="162"/>
                    <a:pt x="580" y="162"/>
                  </a:cubicBezTo>
                  <a:cubicBezTo>
                    <a:pt x="581" y="165"/>
                    <a:pt x="578" y="164"/>
                    <a:pt x="578" y="166"/>
                  </a:cubicBezTo>
                  <a:close/>
                  <a:moveTo>
                    <a:pt x="568" y="449"/>
                  </a:moveTo>
                  <a:cubicBezTo>
                    <a:pt x="567" y="452"/>
                    <a:pt x="564" y="453"/>
                    <a:pt x="562" y="454"/>
                  </a:cubicBezTo>
                  <a:cubicBezTo>
                    <a:pt x="560" y="452"/>
                    <a:pt x="565" y="449"/>
                    <a:pt x="565" y="445"/>
                  </a:cubicBezTo>
                  <a:cubicBezTo>
                    <a:pt x="566" y="445"/>
                    <a:pt x="568" y="445"/>
                    <a:pt x="569" y="445"/>
                  </a:cubicBezTo>
                  <a:cubicBezTo>
                    <a:pt x="568" y="448"/>
                    <a:pt x="567" y="445"/>
                    <a:pt x="566" y="447"/>
                  </a:cubicBezTo>
                  <a:cubicBezTo>
                    <a:pt x="565" y="449"/>
                    <a:pt x="567" y="448"/>
                    <a:pt x="568" y="449"/>
                  </a:cubicBezTo>
                  <a:close/>
                  <a:moveTo>
                    <a:pt x="562" y="514"/>
                  </a:moveTo>
                  <a:cubicBezTo>
                    <a:pt x="565" y="517"/>
                    <a:pt x="566" y="518"/>
                    <a:pt x="570" y="516"/>
                  </a:cubicBezTo>
                  <a:cubicBezTo>
                    <a:pt x="571" y="518"/>
                    <a:pt x="571" y="520"/>
                    <a:pt x="571" y="524"/>
                  </a:cubicBezTo>
                  <a:cubicBezTo>
                    <a:pt x="565" y="525"/>
                    <a:pt x="562" y="529"/>
                    <a:pt x="556" y="525"/>
                  </a:cubicBezTo>
                  <a:cubicBezTo>
                    <a:pt x="556" y="519"/>
                    <a:pt x="561" y="519"/>
                    <a:pt x="562" y="514"/>
                  </a:cubicBezTo>
                  <a:close/>
                  <a:moveTo>
                    <a:pt x="573" y="739"/>
                  </a:moveTo>
                  <a:cubicBezTo>
                    <a:pt x="570" y="737"/>
                    <a:pt x="571" y="733"/>
                    <a:pt x="567" y="734"/>
                  </a:cubicBezTo>
                  <a:cubicBezTo>
                    <a:pt x="567" y="728"/>
                    <a:pt x="567" y="728"/>
                    <a:pt x="567" y="728"/>
                  </a:cubicBezTo>
                  <a:cubicBezTo>
                    <a:pt x="571" y="728"/>
                    <a:pt x="571" y="728"/>
                    <a:pt x="571" y="728"/>
                  </a:cubicBezTo>
                  <a:cubicBezTo>
                    <a:pt x="570" y="734"/>
                    <a:pt x="574" y="734"/>
                    <a:pt x="573" y="739"/>
                  </a:cubicBezTo>
                  <a:close/>
                  <a:moveTo>
                    <a:pt x="553" y="764"/>
                  </a:moveTo>
                  <a:cubicBezTo>
                    <a:pt x="555" y="765"/>
                    <a:pt x="564" y="769"/>
                    <a:pt x="565" y="780"/>
                  </a:cubicBezTo>
                  <a:cubicBezTo>
                    <a:pt x="559" y="776"/>
                    <a:pt x="554" y="772"/>
                    <a:pt x="553" y="764"/>
                  </a:cubicBezTo>
                  <a:close/>
                  <a:moveTo>
                    <a:pt x="570" y="766"/>
                  </a:moveTo>
                  <a:cubicBezTo>
                    <a:pt x="569" y="769"/>
                    <a:pt x="571" y="770"/>
                    <a:pt x="571" y="773"/>
                  </a:cubicBezTo>
                  <a:cubicBezTo>
                    <a:pt x="568" y="772"/>
                    <a:pt x="566" y="772"/>
                    <a:pt x="564" y="773"/>
                  </a:cubicBezTo>
                  <a:cubicBezTo>
                    <a:pt x="560" y="769"/>
                    <a:pt x="558" y="759"/>
                    <a:pt x="558" y="753"/>
                  </a:cubicBezTo>
                  <a:cubicBezTo>
                    <a:pt x="560" y="753"/>
                    <a:pt x="560" y="752"/>
                    <a:pt x="562" y="752"/>
                  </a:cubicBezTo>
                  <a:cubicBezTo>
                    <a:pt x="561" y="754"/>
                    <a:pt x="563" y="754"/>
                    <a:pt x="562" y="756"/>
                  </a:cubicBezTo>
                  <a:cubicBezTo>
                    <a:pt x="560" y="756"/>
                    <a:pt x="560" y="756"/>
                    <a:pt x="560" y="756"/>
                  </a:cubicBezTo>
                  <a:cubicBezTo>
                    <a:pt x="560" y="758"/>
                    <a:pt x="564" y="756"/>
                    <a:pt x="562" y="759"/>
                  </a:cubicBezTo>
                  <a:cubicBezTo>
                    <a:pt x="565" y="755"/>
                    <a:pt x="566" y="764"/>
                    <a:pt x="569" y="765"/>
                  </a:cubicBezTo>
                  <a:cubicBezTo>
                    <a:pt x="567" y="751"/>
                    <a:pt x="561" y="743"/>
                    <a:pt x="559" y="730"/>
                  </a:cubicBezTo>
                  <a:cubicBezTo>
                    <a:pt x="559" y="727"/>
                    <a:pt x="562" y="732"/>
                    <a:pt x="562" y="729"/>
                  </a:cubicBezTo>
                  <a:cubicBezTo>
                    <a:pt x="566" y="737"/>
                    <a:pt x="569" y="751"/>
                    <a:pt x="575" y="765"/>
                  </a:cubicBezTo>
                  <a:cubicBezTo>
                    <a:pt x="575" y="767"/>
                    <a:pt x="571" y="765"/>
                    <a:pt x="570" y="766"/>
                  </a:cubicBezTo>
                  <a:close/>
                  <a:moveTo>
                    <a:pt x="558" y="178"/>
                  </a:moveTo>
                  <a:cubicBezTo>
                    <a:pt x="565" y="171"/>
                    <a:pt x="575" y="176"/>
                    <a:pt x="586" y="177"/>
                  </a:cubicBezTo>
                  <a:cubicBezTo>
                    <a:pt x="580" y="182"/>
                    <a:pt x="566" y="179"/>
                    <a:pt x="558" y="178"/>
                  </a:cubicBezTo>
                  <a:close/>
                  <a:moveTo>
                    <a:pt x="579" y="577"/>
                  </a:moveTo>
                  <a:cubicBezTo>
                    <a:pt x="580" y="567"/>
                    <a:pt x="589" y="566"/>
                    <a:pt x="593" y="558"/>
                  </a:cubicBezTo>
                  <a:cubicBezTo>
                    <a:pt x="591" y="554"/>
                    <a:pt x="588" y="561"/>
                    <a:pt x="584" y="560"/>
                  </a:cubicBezTo>
                  <a:cubicBezTo>
                    <a:pt x="583" y="557"/>
                    <a:pt x="587" y="555"/>
                    <a:pt x="584" y="552"/>
                  </a:cubicBezTo>
                  <a:cubicBezTo>
                    <a:pt x="590" y="552"/>
                    <a:pt x="590" y="552"/>
                    <a:pt x="595" y="551"/>
                  </a:cubicBezTo>
                  <a:cubicBezTo>
                    <a:pt x="594" y="554"/>
                    <a:pt x="598" y="552"/>
                    <a:pt x="597" y="554"/>
                  </a:cubicBezTo>
                  <a:cubicBezTo>
                    <a:pt x="598" y="558"/>
                    <a:pt x="594" y="555"/>
                    <a:pt x="594" y="557"/>
                  </a:cubicBezTo>
                  <a:cubicBezTo>
                    <a:pt x="596" y="559"/>
                    <a:pt x="597" y="557"/>
                    <a:pt x="600" y="558"/>
                  </a:cubicBezTo>
                  <a:cubicBezTo>
                    <a:pt x="600" y="568"/>
                    <a:pt x="592" y="568"/>
                    <a:pt x="586" y="571"/>
                  </a:cubicBezTo>
                  <a:cubicBezTo>
                    <a:pt x="583" y="572"/>
                    <a:pt x="584" y="578"/>
                    <a:pt x="579" y="577"/>
                  </a:cubicBezTo>
                  <a:close/>
                  <a:moveTo>
                    <a:pt x="594" y="577"/>
                  </a:moveTo>
                  <a:cubicBezTo>
                    <a:pt x="598" y="577"/>
                    <a:pt x="598" y="577"/>
                    <a:pt x="598" y="577"/>
                  </a:cubicBezTo>
                  <a:cubicBezTo>
                    <a:pt x="598" y="579"/>
                    <a:pt x="594" y="581"/>
                    <a:pt x="594" y="577"/>
                  </a:cubicBezTo>
                  <a:close/>
                  <a:moveTo>
                    <a:pt x="597" y="584"/>
                  </a:moveTo>
                  <a:cubicBezTo>
                    <a:pt x="599" y="581"/>
                    <a:pt x="605" y="581"/>
                    <a:pt x="606" y="577"/>
                  </a:cubicBezTo>
                  <a:cubicBezTo>
                    <a:pt x="608" y="577"/>
                    <a:pt x="610" y="578"/>
                    <a:pt x="611" y="579"/>
                  </a:cubicBezTo>
                  <a:cubicBezTo>
                    <a:pt x="613" y="579"/>
                    <a:pt x="612" y="576"/>
                    <a:pt x="613" y="575"/>
                  </a:cubicBezTo>
                  <a:cubicBezTo>
                    <a:pt x="614" y="576"/>
                    <a:pt x="614" y="577"/>
                    <a:pt x="614" y="578"/>
                  </a:cubicBezTo>
                  <a:cubicBezTo>
                    <a:pt x="617" y="577"/>
                    <a:pt x="621" y="577"/>
                    <a:pt x="619" y="574"/>
                  </a:cubicBezTo>
                  <a:cubicBezTo>
                    <a:pt x="621" y="575"/>
                    <a:pt x="623" y="575"/>
                    <a:pt x="623" y="578"/>
                  </a:cubicBezTo>
                  <a:cubicBezTo>
                    <a:pt x="614" y="581"/>
                    <a:pt x="607" y="588"/>
                    <a:pt x="597" y="584"/>
                  </a:cubicBezTo>
                  <a:close/>
                  <a:moveTo>
                    <a:pt x="622" y="724"/>
                  </a:moveTo>
                  <a:cubicBezTo>
                    <a:pt x="623" y="722"/>
                    <a:pt x="625" y="721"/>
                    <a:pt x="626" y="719"/>
                  </a:cubicBezTo>
                  <a:cubicBezTo>
                    <a:pt x="628" y="721"/>
                    <a:pt x="624" y="724"/>
                    <a:pt x="622" y="724"/>
                  </a:cubicBezTo>
                  <a:close/>
                  <a:moveTo>
                    <a:pt x="658" y="758"/>
                  </a:moveTo>
                  <a:cubicBezTo>
                    <a:pt x="660" y="751"/>
                    <a:pt x="668" y="745"/>
                    <a:pt x="672" y="750"/>
                  </a:cubicBezTo>
                  <a:cubicBezTo>
                    <a:pt x="670" y="755"/>
                    <a:pt x="666" y="758"/>
                    <a:pt x="658" y="758"/>
                  </a:cubicBezTo>
                  <a:close/>
                  <a:moveTo>
                    <a:pt x="724" y="767"/>
                  </a:moveTo>
                  <a:cubicBezTo>
                    <a:pt x="725" y="765"/>
                    <a:pt x="726" y="763"/>
                    <a:pt x="728" y="760"/>
                  </a:cubicBezTo>
                  <a:cubicBezTo>
                    <a:pt x="729" y="762"/>
                    <a:pt x="728" y="768"/>
                    <a:pt x="724" y="767"/>
                  </a:cubicBezTo>
                  <a:close/>
                  <a:moveTo>
                    <a:pt x="734" y="680"/>
                  </a:moveTo>
                  <a:cubicBezTo>
                    <a:pt x="733" y="680"/>
                    <a:pt x="732" y="681"/>
                    <a:pt x="731" y="681"/>
                  </a:cubicBezTo>
                  <a:cubicBezTo>
                    <a:pt x="722" y="703"/>
                    <a:pt x="706" y="717"/>
                    <a:pt x="688" y="731"/>
                  </a:cubicBezTo>
                  <a:cubicBezTo>
                    <a:pt x="691" y="735"/>
                    <a:pt x="687" y="739"/>
                    <a:pt x="683" y="740"/>
                  </a:cubicBezTo>
                  <a:cubicBezTo>
                    <a:pt x="684" y="737"/>
                    <a:pt x="679" y="740"/>
                    <a:pt x="680" y="736"/>
                  </a:cubicBezTo>
                  <a:cubicBezTo>
                    <a:pt x="676" y="743"/>
                    <a:pt x="666" y="740"/>
                    <a:pt x="659" y="745"/>
                  </a:cubicBezTo>
                  <a:cubicBezTo>
                    <a:pt x="660" y="751"/>
                    <a:pt x="655" y="751"/>
                    <a:pt x="655" y="757"/>
                  </a:cubicBezTo>
                  <a:cubicBezTo>
                    <a:pt x="653" y="757"/>
                    <a:pt x="650" y="759"/>
                    <a:pt x="649" y="758"/>
                  </a:cubicBezTo>
                  <a:cubicBezTo>
                    <a:pt x="650" y="752"/>
                    <a:pt x="655" y="751"/>
                    <a:pt x="657" y="746"/>
                  </a:cubicBezTo>
                  <a:cubicBezTo>
                    <a:pt x="650" y="742"/>
                    <a:pt x="639" y="746"/>
                    <a:pt x="634" y="747"/>
                  </a:cubicBezTo>
                  <a:cubicBezTo>
                    <a:pt x="632" y="746"/>
                    <a:pt x="631" y="743"/>
                    <a:pt x="630" y="740"/>
                  </a:cubicBezTo>
                  <a:cubicBezTo>
                    <a:pt x="629" y="741"/>
                    <a:pt x="629" y="742"/>
                    <a:pt x="627" y="742"/>
                  </a:cubicBezTo>
                  <a:cubicBezTo>
                    <a:pt x="627" y="738"/>
                    <a:pt x="625" y="734"/>
                    <a:pt x="627" y="731"/>
                  </a:cubicBezTo>
                  <a:cubicBezTo>
                    <a:pt x="631" y="730"/>
                    <a:pt x="630" y="734"/>
                    <a:pt x="635" y="733"/>
                  </a:cubicBezTo>
                  <a:cubicBezTo>
                    <a:pt x="638" y="733"/>
                    <a:pt x="637" y="727"/>
                    <a:pt x="639" y="726"/>
                  </a:cubicBezTo>
                  <a:cubicBezTo>
                    <a:pt x="636" y="725"/>
                    <a:pt x="635" y="729"/>
                    <a:pt x="632" y="727"/>
                  </a:cubicBezTo>
                  <a:cubicBezTo>
                    <a:pt x="635" y="723"/>
                    <a:pt x="639" y="726"/>
                    <a:pt x="641" y="721"/>
                  </a:cubicBezTo>
                  <a:cubicBezTo>
                    <a:pt x="651" y="725"/>
                    <a:pt x="656" y="717"/>
                    <a:pt x="662" y="716"/>
                  </a:cubicBezTo>
                  <a:cubicBezTo>
                    <a:pt x="668" y="722"/>
                    <a:pt x="674" y="726"/>
                    <a:pt x="679" y="730"/>
                  </a:cubicBezTo>
                  <a:cubicBezTo>
                    <a:pt x="680" y="726"/>
                    <a:pt x="680" y="722"/>
                    <a:pt x="680" y="717"/>
                  </a:cubicBezTo>
                  <a:cubicBezTo>
                    <a:pt x="683" y="718"/>
                    <a:pt x="682" y="721"/>
                    <a:pt x="683" y="723"/>
                  </a:cubicBezTo>
                  <a:cubicBezTo>
                    <a:pt x="685" y="722"/>
                    <a:pt x="683" y="717"/>
                    <a:pt x="684" y="715"/>
                  </a:cubicBezTo>
                  <a:cubicBezTo>
                    <a:pt x="693" y="709"/>
                    <a:pt x="699" y="700"/>
                    <a:pt x="707" y="691"/>
                  </a:cubicBezTo>
                  <a:cubicBezTo>
                    <a:pt x="709" y="694"/>
                    <a:pt x="703" y="701"/>
                    <a:pt x="705" y="705"/>
                  </a:cubicBezTo>
                  <a:cubicBezTo>
                    <a:pt x="714" y="693"/>
                    <a:pt x="717" y="684"/>
                    <a:pt x="719" y="666"/>
                  </a:cubicBezTo>
                  <a:cubicBezTo>
                    <a:pt x="714" y="666"/>
                    <a:pt x="718" y="673"/>
                    <a:pt x="714" y="675"/>
                  </a:cubicBezTo>
                  <a:cubicBezTo>
                    <a:pt x="714" y="682"/>
                    <a:pt x="710" y="685"/>
                    <a:pt x="708" y="689"/>
                  </a:cubicBezTo>
                  <a:cubicBezTo>
                    <a:pt x="707" y="677"/>
                    <a:pt x="709" y="667"/>
                    <a:pt x="714" y="656"/>
                  </a:cubicBezTo>
                  <a:cubicBezTo>
                    <a:pt x="716" y="656"/>
                    <a:pt x="715" y="659"/>
                    <a:pt x="716" y="660"/>
                  </a:cubicBezTo>
                  <a:cubicBezTo>
                    <a:pt x="717" y="660"/>
                    <a:pt x="717" y="660"/>
                    <a:pt x="718" y="660"/>
                  </a:cubicBezTo>
                  <a:cubicBezTo>
                    <a:pt x="720" y="656"/>
                    <a:pt x="715" y="658"/>
                    <a:pt x="715" y="653"/>
                  </a:cubicBezTo>
                  <a:cubicBezTo>
                    <a:pt x="722" y="651"/>
                    <a:pt x="735" y="647"/>
                    <a:pt x="741" y="656"/>
                  </a:cubicBezTo>
                  <a:cubicBezTo>
                    <a:pt x="739" y="664"/>
                    <a:pt x="737" y="672"/>
                    <a:pt x="734" y="680"/>
                  </a:cubicBezTo>
                  <a:close/>
                  <a:moveTo>
                    <a:pt x="738" y="685"/>
                  </a:moveTo>
                  <a:cubicBezTo>
                    <a:pt x="739" y="678"/>
                    <a:pt x="738" y="652"/>
                    <a:pt x="749" y="659"/>
                  </a:cubicBezTo>
                  <a:cubicBezTo>
                    <a:pt x="744" y="667"/>
                    <a:pt x="742" y="677"/>
                    <a:pt x="738" y="685"/>
                  </a:cubicBezTo>
                  <a:close/>
                  <a:moveTo>
                    <a:pt x="746" y="189"/>
                  </a:moveTo>
                  <a:cubicBezTo>
                    <a:pt x="749" y="187"/>
                    <a:pt x="757" y="188"/>
                    <a:pt x="757" y="192"/>
                  </a:cubicBezTo>
                  <a:cubicBezTo>
                    <a:pt x="755" y="192"/>
                    <a:pt x="748" y="191"/>
                    <a:pt x="746" y="189"/>
                  </a:cubicBezTo>
                  <a:close/>
                  <a:moveTo>
                    <a:pt x="752" y="762"/>
                  </a:moveTo>
                  <a:cubicBezTo>
                    <a:pt x="753" y="760"/>
                    <a:pt x="752" y="757"/>
                    <a:pt x="754" y="755"/>
                  </a:cubicBezTo>
                  <a:cubicBezTo>
                    <a:pt x="755" y="757"/>
                    <a:pt x="755" y="754"/>
                    <a:pt x="757" y="756"/>
                  </a:cubicBezTo>
                  <a:cubicBezTo>
                    <a:pt x="756" y="759"/>
                    <a:pt x="755" y="762"/>
                    <a:pt x="752" y="762"/>
                  </a:cubicBezTo>
                  <a:close/>
                  <a:moveTo>
                    <a:pt x="754" y="258"/>
                  </a:moveTo>
                  <a:cubicBezTo>
                    <a:pt x="754" y="255"/>
                    <a:pt x="757" y="258"/>
                    <a:pt x="758" y="260"/>
                  </a:cubicBezTo>
                  <a:cubicBezTo>
                    <a:pt x="760" y="262"/>
                    <a:pt x="755" y="258"/>
                    <a:pt x="754" y="258"/>
                  </a:cubicBezTo>
                  <a:close/>
                  <a:moveTo>
                    <a:pt x="759" y="260"/>
                  </a:moveTo>
                  <a:cubicBezTo>
                    <a:pt x="763" y="261"/>
                    <a:pt x="766" y="262"/>
                    <a:pt x="770" y="263"/>
                  </a:cubicBezTo>
                  <a:cubicBezTo>
                    <a:pt x="766" y="258"/>
                    <a:pt x="758" y="253"/>
                    <a:pt x="750" y="249"/>
                  </a:cubicBezTo>
                  <a:cubicBezTo>
                    <a:pt x="752" y="248"/>
                    <a:pt x="754" y="247"/>
                    <a:pt x="757" y="247"/>
                  </a:cubicBezTo>
                  <a:cubicBezTo>
                    <a:pt x="758" y="256"/>
                    <a:pt x="779" y="254"/>
                    <a:pt x="779" y="264"/>
                  </a:cubicBezTo>
                  <a:cubicBezTo>
                    <a:pt x="778" y="266"/>
                    <a:pt x="775" y="266"/>
                    <a:pt x="776" y="270"/>
                  </a:cubicBezTo>
                  <a:cubicBezTo>
                    <a:pt x="770" y="266"/>
                    <a:pt x="764" y="264"/>
                    <a:pt x="759" y="260"/>
                  </a:cubicBezTo>
                  <a:close/>
                  <a:moveTo>
                    <a:pt x="784" y="762"/>
                  </a:moveTo>
                  <a:cubicBezTo>
                    <a:pt x="784" y="761"/>
                    <a:pt x="785" y="755"/>
                    <a:pt x="789" y="756"/>
                  </a:cubicBezTo>
                  <a:cubicBezTo>
                    <a:pt x="788" y="759"/>
                    <a:pt x="785" y="759"/>
                    <a:pt x="784" y="762"/>
                  </a:cubicBezTo>
                  <a:close/>
                  <a:moveTo>
                    <a:pt x="792" y="710"/>
                  </a:moveTo>
                  <a:cubicBezTo>
                    <a:pt x="791" y="713"/>
                    <a:pt x="793" y="713"/>
                    <a:pt x="793" y="716"/>
                  </a:cubicBezTo>
                  <a:cubicBezTo>
                    <a:pt x="790" y="717"/>
                    <a:pt x="790" y="720"/>
                    <a:pt x="787" y="721"/>
                  </a:cubicBezTo>
                  <a:cubicBezTo>
                    <a:pt x="793" y="729"/>
                    <a:pt x="779" y="739"/>
                    <a:pt x="774" y="741"/>
                  </a:cubicBezTo>
                  <a:cubicBezTo>
                    <a:pt x="777" y="738"/>
                    <a:pt x="772" y="738"/>
                    <a:pt x="770" y="738"/>
                  </a:cubicBezTo>
                  <a:cubicBezTo>
                    <a:pt x="767" y="739"/>
                    <a:pt x="773" y="739"/>
                    <a:pt x="771" y="741"/>
                  </a:cubicBezTo>
                  <a:cubicBezTo>
                    <a:pt x="771" y="741"/>
                    <a:pt x="771" y="742"/>
                    <a:pt x="771" y="743"/>
                  </a:cubicBezTo>
                  <a:cubicBezTo>
                    <a:pt x="761" y="736"/>
                    <a:pt x="769" y="724"/>
                    <a:pt x="770" y="713"/>
                  </a:cubicBezTo>
                  <a:cubicBezTo>
                    <a:pt x="772" y="713"/>
                    <a:pt x="772" y="710"/>
                    <a:pt x="775" y="710"/>
                  </a:cubicBezTo>
                  <a:cubicBezTo>
                    <a:pt x="776" y="704"/>
                    <a:pt x="773" y="705"/>
                    <a:pt x="773" y="699"/>
                  </a:cubicBezTo>
                  <a:cubicBezTo>
                    <a:pt x="774" y="699"/>
                    <a:pt x="775" y="699"/>
                    <a:pt x="775" y="698"/>
                  </a:cubicBezTo>
                  <a:cubicBezTo>
                    <a:pt x="776" y="699"/>
                    <a:pt x="776" y="700"/>
                    <a:pt x="777" y="700"/>
                  </a:cubicBezTo>
                  <a:cubicBezTo>
                    <a:pt x="776" y="703"/>
                    <a:pt x="778" y="705"/>
                    <a:pt x="776" y="706"/>
                  </a:cubicBezTo>
                  <a:cubicBezTo>
                    <a:pt x="776" y="707"/>
                    <a:pt x="778" y="705"/>
                    <a:pt x="777" y="710"/>
                  </a:cubicBezTo>
                  <a:cubicBezTo>
                    <a:pt x="782" y="705"/>
                    <a:pt x="784" y="696"/>
                    <a:pt x="786" y="688"/>
                  </a:cubicBezTo>
                  <a:cubicBezTo>
                    <a:pt x="785" y="686"/>
                    <a:pt x="781" y="689"/>
                    <a:pt x="780" y="689"/>
                  </a:cubicBezTo>
                  <a:cubicBezTo>
                    <a:pt x="779" y="693"/>
                    <a:pt x="783" y="691"/>
                    <a:pt x="782" y="694"/>
                  </a:cubicBezTo>
                  <a:cubicBezTo>
                    <a:pt x="780" y="696"/>
                    <a:pt x="778" y="692"/>
                    <a:pt x="779" y="697"/>
                  </a:cubicBezTo>
                  <a:cubicBezTo>
                    <a:pt x="777" y="696"/>
                    <a:pt x="777" y="698"/>
                    <a:pt x="775" y="697"/>
                  </a:cubicBezTo>
                  <a:cubicBezTo>
                    <a:pt x="775" y="690"/>
                    <a:pt x="779" y="690"/>
                    <a:pt x="777" y="681"/>
                  </a:cubicBezTo>
                  <a:cubicBezTo>
                    <a:pt x="780" y="679"/>
                    <a:pt x="779" y="676"/>
                    <a:pt x="780" y="674"/>
                  </a:cubicBezTo>
                  <a:cubicBezTo>
                    <a:pt x="780" y="674"/>
                    <a:pt x="781" y="675"/>
                    <a:pt x="781" y="676"/>
                  </a:cubicBezTo>
                  <a:cubicBezTo>
                    <a:pt x="783" y="675"/>
                    <a:pt x="783" y="673"/>
                    <a:pt x="784" y="672"/>
                  </a:cubicBezTo>
                  <a:cubicBezTo>
                    <a:pt x="785" y="671"/>
                    <a:pt x="782" y="679"/>
                    <a:pt x="783" y="682"/>
                  </a:cubicBezTo>
                  <a:cubicBezTo>
                    <a:pt x="785" y="681"/>
                    <a:pt x="784" y="675"/>
                    <a:pt x="787" y="678"/>
                  </a:cubicBezTo>
                  <a:cubicBezTo>
                    <a:pt x="786" y="674"/>
                    <a:pt x="787" y="673"/>
                    <a:pt x="786" y="670"/>
                  </a:cubicBezTo>
                  <a:cubicBezTo>
                    <a:pt x="791" y="666"/>
                    <a:pt x="796" y="669"/>
                    <a:pt x="802" y="667"/>
                  </a:cubicBezTo>
                  <a:cubicBezTo>
                    <a:pt x="799" y="665"/>
                    <a:pt x="795" y="664"/>
                    <a:pt x="792" y="662"/>
                  </a:cubicBezTo>
                  <a:cubicBezTo>
                    <a:pt x="791" y="655"/>
                    <a:pt x="794" y="652"/>
                    <a:pt x="794" y="646"/>
                  </a:cubicBezTo>
                  <a:cubicBezTo>
                    <a:pt x="801" y="645"/>
                    <a:pt x="805" y="644"/>
                    <a:pt x="811" y="646"/>
                  </a:cubicBezTo>
                  <a:cubicBezTo>
                    <a:pt x="811" y="637"/>
                    <a:pt x="802" y="638"/>
                    <a:pt x="798" y="633"/>
                  </a:cubicBezTo>
                  <a:cubicBezTo>
                    <a:pt x="805" y="630"/>
                    <a:pt x="816" y="639"/>
                    <a:pt x="821" y="635"/>
                  </a:cubicBezTo>
                  <a:cubicBezTo>
                    <a:pt x="815" y="631"/>
                    <a:pt x="809" y="627"/>
                    <a:pt x="802" y="626"/>
                  </a:cubicBezTo>
                  <a:cubicBezTo>
                    <a:pt x="801" y="622"/>
                    <a:pt x="802" y="619"/>
                    <a:pt x="805" y="616"/>
                  </a:cubicBezTo>
                  <a:cubicBezTo>
                    <a:pt x="810" y="618"/>
                    <a:pt x="814" y="616"/>
                    <a:pt x="818" y="617"/>
                  </a:cubicBezTo>
                  <a:cubicBezTo>
                    <a:pt x="810" y="609"/>
                    <a:pt x="792" y="615"/>
                    <a:pt x="799" y="597"/>
                  </a:cubicBezTo>
                  <a:cubicBezTo>
                    <a:pt x="800" y="596"/>
                    <a:pt x="803" y="596"/>
                    <a:pt x="803" y="594"/>
                  </a:cubicBezTo>
                  <a:cubicBezTo>
                    <a:pt x="805" y="589"/>
                    <a:pt x="801" y="578"/>
                    <a:pt x="807" y="576"/>
                  </a:cubicBezTo>
                  <a:cubicBezTo>
                    <a:pt x="809" y="580"/>
                    <a:pt x="806" y="583"/>
                    <a:pt x="809" y="586"/>
                  </a:cubicBezTo>
                  <a:cubicBezTo>
                    <a:pt x="806" y="586"/>
                    <a:pt x="806" y="586"/>
                    <a:pt x="806" y="586"/>
                  </a:cubicBezTo>
                  <a:cubicBezTo>
                    <a:pt x="807" y="589"/>
                    <a:pt x="809" y="590"/>
                    <a:pt x="808" y="595"/>
                  </a:cubicBezTo>
                  <a:cubicBezTo>
                    <a:pt x="809" y="596"/>
                    <a:pt x="810" y="596"/>
                    <a:pt x="811" y="596"/>
                  </a:cubicBezTo>
                  <a:cubicBezTo>
                    <a:pt x="813" y="595"/>
                    <a:pt x="810" y="593"/>
                    <a:pt x="811" y="591"/>
                  </a:cubicBezTo>
                  <a:cubicBezTo>
                    <a:pt x="813" y="590"/>
                    <a:pt x="818" y="591"/>
                    <a:pt x="818" y="596"/>
                  </a:cubicBezTo>
                  <a:cubicBezTo>
                    <a:pt x="820" y="592"/>
                    <a:pt x="821" y="586"/>
                    <a:pt x="824" y="582"/>
                  </a:cubicBezTo>
                  <a:cubicBezTo>
                    <a:pt x="826" y="585"/>
                    <a:pt x="826" y="589"/>
                    <a:pt x="824" y="592"/>
                  </a:cubicBezTo>
                  <a:cubicBezTo>
                    <a:pt x="828" y="590"/>
                    <a:pt x="826" y="582"/>
                    <a:pt x="829" y="579"/>
                  </a:cubicBezTo>
                  <a:cubicBezTo>
                    <a:pt x="833" y="580"/>
                    <a:pt x="830" y="586"/>
                    <a:pt x="830" y="589"/>
                  </a:cubicBezTo>
                  <a:cubicBezTo>
                    <a:pt x="829" y="589"/>
                    <a:pt x="829" y="588"/>
                    <a:pt x="828" y="588"/>
                  </a:cubicBezTo>
                  <a:cubicBezTo>
                    <a:pt x="828" y="591"/>
                    <a:pt x="828" y="598"/>
                    <a:pt x="826" y="602"/>
                  </a:cubicBezTo>
                  <a:cubicBezTo>
                    <a:pt x="825" y="601"/>
                    <a:pt x="824" y="600"/>
                    <a:pt x="824" y="598"/>
                  </a:cubicBezTo>
                  <a:cubicBezTo>
                    <a:pt x="823" y="601"/>
                    <a:pt x="823" y="604"/>
                    <a:pt x="824" y="606"/>
                  </a:cubicBezTo>
                  <a:cubicBezTo>
                    <a:pt x="824" y="606"/>
                    <a:pt x="824" y="605"/>
                    <a:pt x="823" y="605"/>
                  </a:cubicBezTo>
                  <a:cubicBezTo>
                    <a:pt x="823" y="609"/>
                    <a:pt x="823" y="609"/>
                    <a:pt x="823" y="609"/>
                  </a:cubicBezTo>
                  <a:cubicBezTo>
                    <a:pt x="823" y="612"/>
                    <a:pt x="825" y="607"/>
                    <a:pt x="825" y="610"/>
                  </a:cubicBezTo>
                  <a:cubicBezTo>
                    <a:pt x="825" y="613"/>
                    <a:pt x="825" y="610"/>
                    <a:pt x="823" y="610"/>
                  </a:cubicBezTo>
                  <a:cubicBezTo>
                    <a:pt x="823" y="613"/>
                    <a:pt x="824" y="613"/>
                    <a:pt x="824" y="616"/>
                  </a:cubicBezTo>
                  <a:cubicBezTo>
                    <a:pt x="826" y="616"/>
                    <a:pt x="823" y="612"/>
                    <a:pt x="825" y="612"/>
                  </a:cubicBezTo>
                  <a:cubicBezTo>
                    <a:pt x="833" y="621"/>
                    <a:pt x="831" y="640"/>
                    <a:pt x="824" y="647"/>
                  </a:cubicBezTo>
                  <a:cubicBezTo>
                    <a:pt x="825" y="649"/>
                    <a:pt x="824" y="652"/>
                    <a:pt x="824" y="654"/>
                  </a:cubicBezTo>
                  <a:cubicBezTo>
                    <a:pt x="820" y="657"/>
                    <a:pt x="818" y="670"/>
                    <a:pt x="819" y="674"/>
                  </a:cubicBezTo>
                  <a:cubicBezTo>
                    <a:pt x="814" y="685"/>
                    <a:pt x="804" y="698"/>
                    <a:pt x="797" y="710"/>
                  </a:cubicBezTo>
                  <a:cubicBezTo>
                    <a:pt x="794" y="711"/>
                    <a:pt x="794" y="709"/>
                    <a:pt x="792" y="710"/>
                  </a:cubicBezTo>
                  <a:close/>
                  <a:moveTo>
                    <a:pt x="796" y="745"/>
                  </a:moveTo>
                  <a:cubicBezTo>
                    <a:pt x="796" y="742"/>
                    <a:pt x="796" y="741"/>
                    <a:pt x="798" y="741"/>
                  </a:cubicBezTo>
                  <a:cubicBezTo>
                    <a:pt x="799" y="743"/>
                    <a:pt x="798" y="745"/>
                    <a:pt x="796" y="745"/>
                  </a:cubicBezTo>
                  <a:close/>
                  <a:moveTo>
                    <a:pt x="854" y="600"/>
                  </a:moveTo>
                  <a:cubicBezTo>
                    <a:pt x="855" y="603"/>
                    <a:pt x="854" y="605"/>
                    <a:pt x="853" y="607"/>
                  </a:cubicBezTo>
                  <a:cubicBezTo>
                    <a:pt x="857" y="608"/>
                    <a:pt x="853" y="605"/>
                    <a:pt x="856" y="605"/>
                  </a:cubicBezTo>
                  <a:cubicBezTo>
                    <a:pt x="859" y="613"/>
                    <a:pt x="854" y="631"/>
                    <a:pt x="850" y="639"/>
                  </a:cubicBezTo>
                  <a:cubicBezTo>
                    <a:pt x="851" y="658"/>
                    <a:pt x="841" y="676"/>
                    <a:pt x="838" y="690"/>
                  </a:cubicBezTo>
                  <a:cubicBezTo>
                    <a:pt x="836" y="690"/>
                    <a:pt x="836" y="691"/>
                    <a:pt x="835" y="691"/>
                  </a:cubicBezTo>
                  <a:cubicBezTo>
                    <a:pt x="829" y="708"/>
                    <a:pt x="818" y="716"/>
                    <a:pt x="810" y="728"/>
                  </a:cubicBezTo>
                  <a:cubicBezTo>
                    <a:pt x="807" y="715"/>
                    <a:pt x="818" y="707"/>
                    <a:pt x="816" y="695"/>
                  </a:cubicBezTo>
                  <a:cubicBezTo>
                    <a:pt x="818" y="693"/>
                    <a:pt x="819" y="690"/>
                    <a:pt x="823" y="691"/>
                  </a:cubicBezTo>
                  <a:cubicBezTo>
                    <a:pt x="824" y="688"/>
                    <a:pt x="825" y="685"/>
                    <a:pt x="829" y="685"/>
                  </a:cubicBezTo>
                  <a:cubicBezTo>
                    <a:pt x="832" y="667"/>
                    <a:pt x="848" y="650"/>
                    <a:pt x="842" y="625"/>
                  </a:cubicBezTo>
                  <a:cubicBezTo>
                    <a:pt x="846" y="625"/>
                    <a:pt x="846" y="625"/>
                    <a:pt x="846" y="625"/>
                  </a:cubicBezTo>
                  <a:cubicBezTo>
                    <a:pt x="844" y="623"/>
                    <a:pt x="843" y="621"/>
                    <a:pt x="844" y="617"/>
                  </a:cubicBezTo>
                  <a:cubicBezTo>
                    <a:pt x="845" y="618"/>
                    <a:pt x="846" y="620"/>
                    <a:pt x="846" y="622"/>
                  </a:cubicBezTo>
                  <a:cubicBezTo>
                    <a:pt x="849" y="619"/>
                    <a:pt x="847" y="614"/>
                    <a:pt x="847" y="610"/>
                  </a:cubicBezTo>
                  <a:cubicBezTo>
                    <a:pt x="849" y="611"/>
                    <a:pt x="851" y="612"/>
                    <a:pt x="853" y="613"/>
                  </a:cubicBezTo>
                  <a:cubicBezTo>
                    <a:pt x="855" y="611"/>
                    <a:pt x="851" y="609"/>
                    <a:pt x="850" y="607"/>
                  </a:cubicBezTo>
                  <a:cubicBezTo>
                    <a:pt x="850" y="604"/>
                    <a:pt x="851" y="602"/>
                    <a:pt x="849" y="598"/>
                  </a:cubicBezTo>
                  <a:cubicBezTo>
                    <a:pt x="846" y="595"/>
                    <a:pt x="848" y="590"/>
                    <a:pt x="845" y="585"/>
                  </a:cubicBezTo>
                  <a:cubicBezTo>
                    <a:pt x="846" y="581"/>
                    <a:pt x="853" y="592"/>
                    <a:pt x="849" y="593"/>
                  </a:cubicBezTo>
                  <a:cubicBezTo>
                    <a:pt x="850" y="594"/>
                    <a:pt x="852" y="595"/>
                    <a:pt x="854" y="596"/>
                  </a:cubicBezTo>
                  <a:cubicBezTo>
                    <a:pt x="854" y="596"/>
                    <a:pt x="855" y="595"/>
                    <a:pt x="855" y="594"/>
                  </a:cubicBezTo>
                  <a:cubicBezTo>
                    <a:pt x="855" y="597"/>
                    <a:pt x="855" y="597"/>
                    <a:pt x="858" y="599"/>
                  </a:cubicBezTo>
                  <a:cubicBezTo>
                    <a:pt x="855" y="599"/>
                    <a:pt x="857" y="602"/>
                    <a:pt x="854" y="600"/>
                  </a:cubicBezTo>
                  <a:close/>
                  <a:moveTo>
                    <a:pt x="940" y="190"/>
                  </a:moveTo>
                  <a:cubicBezTo>
                    <a:pt x="941" y="191"/>
                    <a:pt x="943" y="193"/>
                    <a:pt x="942" y="194"/>
                  </a:cubicBezTo>
                  <a:cubicBezTo>
                    <a:pt x="940" y="194"/>
                    <a:pt x="938" y="192"/>
                    <a:pt x="940" y="190"/>
                  </a:cubicBezTo>
                  <a:close/>
                  <a:moveTo>
                    <a:pt x="922" y="150"/>
                  </a:moveTo>
                  <a:cubicBezTo>
                    <a:pt x="921" y="149"/>
                    <a:pt x="921" y="150"/>
                    <a:pt x="920" y="150"/>
                  </a:cubicBezTo>
                  <a:cubicBezTo>
                    <a:pt x="919" y="149"/>
                    <a:pt x="917" y="148"/>
                    <a:pt x="917" y="145"/>
                  </a:cubicBezTo>
                  <a:cubicBezTo>
                    <a:pt x="920" y="145"/>
                    <a:pt x="921" y="147"/>
                    <a:pt x="922" y="150"/>
                  </a:cubicBezTo>
                  <a:close/>
                  <a:moveTo>
                    <a:pt x="905" y="180"/>
                  </a:moveTo>
                  <a:cubicBezTo>
                    <a:pt x="906" y="182"/>
                    <a:pt x="910" y="180"/>
                    <a:pt x="909" y="184"/>
                  </a:cubicBezTo>
                  <a:cubicBezTo>
                    <a:pt x="907" y="185"/>
                    <a:pt x="907" y="183"/>
                    <a:pt x="905" y="184"/>
                  </a:cubicBezTo>
                  <a:lnTo>
                    <a:pt x="905" y="180"/>
                  </a:lnTo>
                  <a:close/>
                  <a:moveTo>
                    <a:pt x="898" y="427"/>
                  </a:moveTo>
                  <a:cubicBezTo>
                    <a:pt x="895" y="429"/>
                    <a:pt x="894" y="425"/>
                    <a:pt x="893" y="423"/>
                  </a:cubicBezTo>
                  <a:cubicBezTo>
                    <a:pt x="895" y="424"/>
                    <a:pt x="897" y="425"/>
                    <a:pt x="898" y="427"/>
                  </a:cubicBezTo>
                  <a:close/>
                  <a:moveTo>
                    <a:pt x="895" y="252"/>
                  </a:moveTo>
                  <a:cubicBezTo>
                    <a:pt x="887" y="252"/>
                    <a:pt x="880" y="251"/>
                    <a:pt x="880" y="243"/>
                  </a:cubicBezTo>
                  <a:cubicBezTo>
                    <a:pt x="886" y="247"/>
                    <a:pt x="894" y="243"/>
                    <a:pt x="895" y="252"/>
                  </a:cubicBezTo>
                  <a:close/>
                  <a:moveTo>
                    <a:pt x="880" y="121"/>
                  </a:moveTo>
                  <a:cubicBezTo>
                    <a:pt x="877" y="119"/>
                    <a:pt x="875" y="119"/>
                    <a:pt x="874" y="116"/>
                  </a:cubicBezTo>
                  <a:cubicBezTo>
                    <a:pt x="876" y="119"/>
                    <a:pt x="880" y="115"/>
                    <a:pt x="880" y="121"/>
                  </a:cubicBezTo>
                  <a:close/>
                  <a:moveTo>
                    <a:pt x="860" y="272"/>
                  </a:moveTo>
                  <a:cubicBezTo>
                    <a:pt x="863" y="273"/>
                    <a:pt x="865" y="273"/>
                    <a:pt x="866" y="275"/>
                  </a:cubicBezTo>
                  <a:cubicBezTo>
                    <a:pt x="865" y="280"/>
                    <a:pt x="859" y="277"/>
                    <a:pt x="860" y="272"/>
                  </a:cubicBezTo>
                  <a:close/>
                  <a:moveTo>
                    <a:pt x="866" y="111"/>
                  </a:moveTo>
                  <a:cubicBezTo>
                    <a:pt x="868" y="106"/>
                    <a:pt x="872" y="112"/>
                    <a:pt x="872" y="114"/>
                  </a:cubicBezTo>
                  <a:cubicBezTo>
                    <a:pt x="871" y="116"/>
                    <a:pt x="867" y="112"/>
                    <a:pt x="866" y="111"/>
                  </a:cubicBezTo>
                  <a:close/>
                  <a:moveTo>
                    <a:pt x="870" y="277"/>
                  </a:moveTo>
                  <a:cubicBezTo>
                    <a:pt x="876" y="278"/>
                    <a:pt x="879" y="282"/>
                    <a:pt x="881" y="288"/>
                  </a:cubicBezTo>
                  <a:cubicBezTo>
                    <a:pt x="876" y="286"/>
                    <a:pt x="873" y="281"/>
                    <a:pt x="870" y="277"/>
                  </a:cubicBezTo>
                  <a:close/>
                  <a:moveTo>
                    <a:pt x="890" y="266"/>
                  </a:moveTo>
                  <a:cubicBezTo>
                    <a:pt x="885" y="261"/>
                    <a:pt x="879" y="265"/>
                    <a:pt x="874" y="259"/>
                  </a:cubicBezTo>
                  <a:cubicBezTo>
                    <a:pt x="875" y="258"/>
                    <a:pt x="878" y="258"/>
                    <a:pt x="876" y="256"/>
                  </a:cubicBezTo>
                  <a:cubicBezTo>
                    <a:pt x="877" y="256"/>
                    <a:pt x="889" y="259"/>
                    <a:pt x="893" y="263"/>
                  </a:cubicBezTo>
                  <a:cubicBezTo>
                    <a:pt x="893" y="266"/>
                    <a:pt x="889" y="263"/>
                    <a:pt x="890" y="266"/>
                  </a:cubicBezTo>
                  <a:close/>
                  <a:moveTo>
                    <a:pt x="898" y="438"/>
                  </a:moveTo>
                  <a:cubicBezTo>
                    <a:pt x="894" y="437"/>
                    <a:pt x="894" y="432"/>
                    <a:pt x="893" y="428"/>
                  </a:cubicBezTo>
                  <a:cubicBezTo>
                    <a:pt x="896" y="430"/>
                    <a:pt x="900" y="434"/>
                    <a:pt x="898" y="438"/>
                  </a:cubicBezTo>
                  <a:close/>
                  <a:moveTo>
                    <a:pt x="902" y="444"/>
                  </a:moveTo>
                  <a:cubicBezTo>
                    <a:pt x="903" y="444"/>
                    <a:pt x="904" y="444"/>
                    <a:pt x="904" y="443"/>
                  </a:cubicBezTo>
                  <a:cubicBezTo>
                    <a:pt x="906" y="444"/>
                    <a:pt x="905" y="448"/>
                    <a:pt x="908" y="447"/>
                  </a:cubicBezTo>
                  <a:cubicBezTo>
                    <a:pt x="905" y="450"/>
                    <a:pt x="909" y="453"/>
                    <a:pt x="911" y="456"/>
                  </a:cubicBezTo>
                  <a:cubicBezTo>
                    <a:pt x="906" y="457"/>
                    <a:pt x="904" y="448"/>
                    <a:pt x="902" y="444"/>
                  </a:cubicBezTo>
                  <a:close/>
                  <a:moveTo>
                    <a:pt x="904" y="301"/>
                  </a:moveTo>
                  <a:cubicBezTo>
                    <a:pt x="906" y="302"/>
                    <a:pt x="907" y="302"/>
                    <a:pt x="908" y="304"/>
                  </a:cubicBezTo>
                  <a:cubicBezTo>
                    <a:pt x="907" y="306"/>
                    <a:pt x="903" y="304"/>
                    <a:pt x="904" y="301"/>
                  </a:cubicBezTo>
                  <a:close/>
                  <a:moveTo>
                    <a:pt x="917" y="342"/>
                  </a:moveTo>
                  <a:cubicBezTo>
                    <a:pt x="920" y="340"/>
                    <a:pt x="924" y="345"/>
                    <a:pt x="924" y="340"/>
                  </a:cubicBezTo>
                  <a:cubicBezTo>
                    <a:pt x="928" y="340"/>
                    <a:pt x="931" y="340"/>
                    <a:pt x="933" y="342"/>
                  </a:cubicBezTo>
                  <a:cubicBezTo>
                    <a:pt x="931" y="347"/>
                    <a:pt x="935" y="347"/>
                    <a:pt x="935" y="351"/>
                  </a:cubicBezTo>
                  <a:cubicBezTo>
                    <a:pt x="930" y="347"/>
                    <a:pt x="919" y="349"/>
                    <a:pt x="917" y="342"/>
                  </a:cubicBezTo>
                  <a:close/>
                  <a:moveTo>
                    <a:pt x="921" y="248"/>
                  </a:moveTo>
                  <a:cubicBezTo>
                    <a:pt x="921" y="246"/>
                    <a:pt x="921" y="246"/>
                    <a:pt x="921" y="246"/>
                  </a:cubicBezTo>
                  <a:cubicBezTo>
                    <a:pt x="925" y="246"/>
                    <a:pt x="925" y="250"/>
                    <a:pt x="927" y="252"/>
                  </a:cubicBezTo>
                  <a:cubicBezTo>
                    <a:pt x="924" y="250"/>
                    <a:pt x="924" y="248"/>
                    <a:pt x="921" y="248"/>
                  </a:cubicBezTo>
                  <a:close/>
                  <a:moveTo>
                    <a:pt x="928" y="252"/>
                  </a:moveTo>
                  <a:cubicBezTo>
                    <a:pt x="931" y="252"/>
                    <a:pt x="932" y="253"/>
                    <a:pt x="932" y="256"/>
                  </a:cubicBezTo>
                  <a:cubicBezTo>
                    <a:pt x="930" y="255"/>
                    <a:pt x="928" y="255"/>
                    <a:pt x="928" y="252"/>
                  </a:cubicBezTo>
                  <a:close/>
                  <a:moveTo>
                    <a:pt x="936" y="253"/>
                  </a:moveTo>
                  <a:cubicBezTo>
                    <a:pt x="926" y="239"/>
                    <a:pt x="908" y="238"/>
                    <a:pt x="898" y="224"/>
                  </a:cubicBezTo>
                  <a:cubicBezTo>
                    <a:pt x="905" y="226"/>
                    <a:pt x="909" y="228"/>
                    <a:pt x="917" y="230"/>
                  </a:cubicBezTo>
                  <a:cubicBezTo>
                    <a:pt x="916" y="233"/>
                    <a:pt x="923" y="237"/>
                    <a:pt x="925" y="236"/>
                  </a:cubicBezTo>
                  <a:cubicBezTo>
                    <a:pt x="929" y="247"/>
                    <a:pt x="942" y="246"/>
                    <a:pt x="946" y="256"/>
                  </a:cubicBezTo>
                  <a:cubicBezTo>
                    <a:pt x="942" y="256"/>
                    <a:pt x="940" y="251"/>
                    <a:pt x="936" y="253"/>
                  </a:cubicBezTo>
                  <a:close/>
                  <a:moveTo>
                    <a:pt x="952" y="227"/>
                  </a:moveTo>
                  <a:cubicBezTo>
                    <a:pt x="951" y="228"/>
                    <a:pt x="955" y="231"/>
                    <a:pt x="955" y="234"/>
                  </a:cubicBezTo>
                  <a:cubicBezTo>
                    <a:pt x="951" y="234"/>
                    <a:pt x="949" y="230"/>
                    <a:pt x="946" y="228"/>
                  </a:cubicBezTo>
                  <a:cubicBezTo>
                    <a:pt x="946" y="230"/>
                    <a:pt x="943" y="232"/>
                    <a:pt x="942" y="230"/>
                  </a:cubicBezTo>
                  <a:cubicBezTo>
                    <a:pt x="941" y="232"/>
                    <a:pt x="942" y="232"/>
                    <a:pt x="943" y="233"/>
                  </a:cubicBezTo>
                  <a:cubicBezTo>
                    <a:pt x="941" y="235"/>
                    <a:pt x="939" y="229"/>
                    <a:pt x="937" y="233"/>
                  </a:cubicBezTo>
                  <a:cubicBezTo>
                    <a:pt x="934" y="225"/>
                    <a:pt x="924" y="220"/>
                    <a:pt x="920" y="211"/>
                  </a:cubicBezTo>
                  <a:cubicBezTo>
                    <a:pt x="923" y="211"/>
                    <a:pt x="923" y="211"/>
                    <a:pt x="923" y="211"/>
                  </a:cubicBezTo>
                  <a:cubicBezTo>
                    <a:pt x="922" y="208"/>
                    <a:pt x="919" y="208"/>
                    <a:pt x="919" y="205"/>
                  </a:cubicBezTo>
                  <a:cubicBezTo>
                    <a:pt x="925" y="209"/>
                    <a:pt x="933" y="210"/>
                    <a:pt x="938" y="214"/>
                  </a:cubicBezTo>
                  <a:cubicBezTo>
                    <a:pt x="938" y="219"/>
                    <a:pt x="940" y="220"/>
                    <a:pt x="944" y="220"/>
                  </a:cubicBezTo>
                  <a:cubicBezTo>
                    <a:pt x="943" y="219"/>
                    <a:pt x="940" y="220"/>
                    <a:pt x="941" y="217"/>
                  </a:cubicBezTo>
                  <a:cubicBezTo>
                    <a:pt x="942" y="217"/>
                    <a:pt x="943" y="217"/>
                    <a:pt x="943" y="216"/>
                  </a:cubicBezTo>
                  <a:cubicBezTo>
                    <a:pt x="943" y="214"/>
                    <a:pt x="942" y="213"/>
                    <a:pt x="940" y="213"/>
                  </a:cubicBezTo>
                  <a:cubicBezTo>
                    <a:pt x="953" y="206"/>
                    <a:pt x="955" y="226"/>
                    <a:pt x="963" y="229"/>
                  </a:cubicBezTo>
                  <a:cubicBezTo>
                    <a:pt x="963" y="232"/>
                    <a:pt x="964" y="232"/>
                    <a:pt x="964" y="235"/>
                  </a:cubicBezTo>
                  <a:cubicBezTo>
                    <a:pt x="959" y="234"/>
                    <a:pt x="957" y="229"/>
                    <a:pt x="952" y="227"/>
                  </a:cubicBezTo>
                  <a:close/>
                  <a:moveTo>
                    <a:pt x="966" y="256"/>
                  </a:moveTo>
                  <a:cubicBezTo>
                    <a:pt x="965" y="257"/>
                    <a:pt x="962" y="254"/>
                    <a:pt x="963" y="250"/>
                  </a:cubicBezTo>
                  <a:cubicBezTo>
                    <a:pt x="965" y="251"/>
                    <a:pt x="966" y="252"/>
                    <a:pt x="967" y="255"/>
                  </a:cubicBezTo>
                  <a:cubicBezTo>
                    <a:pt x="965" y="254"/>
                    <a:pt x="965" y="256"/>
                    <a:pt x="966" y="256"/>
                  </a:cubicBezTo>
                  <a:close/>
                  <a:moveTo>
                    <a:pt x="966" y="199"/>
                  </a:moveTo>
                  <a:cubicBezTo>
                    <a:pt x="970" y="199"/>
                    <a:pt x="972" y="202"/>
                    <a:pt x="975" y="204"/>
                  </a:cubicBezTo>
                  <a:cubicBezTo>
                    <a:pt x="972" y="208"/>
                    <a:pt x="967" y="202"/>
                    <a:pt x="966" y="199"/>
                  </a:cubicBezTo>
                  <a:close/>
                  <a:moveTo>
                    <a:pt x="880" y="807"/>
                  </a:moveTo>
                  <a:cubicBezTo>
                    <a:pt x="880" y="802"/>
                    <a:pt x="882" y="800"/>
                    <a:pt x="884" y="798"/>
                  </a:cubicBezTo>
                  <a:cubicBezTo>
                    <a:pt x="886" y="802"/>
                    <a:pt x="883" y="806"/>
                    <a:pt x="880" y="807"/>
                  </a:cubicBezTo>
                  <a:close/>
                  <a:moveTo>
                    <a:pt x="890" y="805"/>
                  </a:moveTo>
                  <a:cubicBezTo>
                    <a:pt x="891" y="801"/>
                    <a:pt x="892" y="802"/>
                    <a:pt x="896" y="802"/>
                  </a:cubicBezTo>
                  <a:cubicBezTo>
                    <a:pt x="896" y="805"/>
                    <a:pt x="893" y="807"/>
                    <a:pt x="890" y="805"/>
                  </a:cubicBezTo>
                  <a:close/>
                  <a:moveTo>
                    <a:pt x="854" y="904"/>
                  </a:moveTo>
                  <a:cubicBezTo>
                    <a:pt x="849" y="906"/>
                    <a:pt x="844" y="912"/>
                    <a:pt x="838" y="910"/>
                  </a:cubicBezTo>
                  <a:cubicBezTo>
                    <a:pt x="843" y="903"/>
                    <a:pt x="848" y="893"/>
                    <a:pt x="859" y="896"/>
                  </a:cubicBezTo>
                  <a:cubicBezTo>
                    <a:pt x="857" y="899"/>
                    <a:pt x="855" y="898"/>
                    <a:pt x="854" y="904"/>
                  </a:cubicBezTo>
                  <a:close/>
                  <a:moveTo>
                    <a:pt x="873" y="877"/>
                  </a:moveTo>
                  <a:cubicBezTo>
                    <a:pt x="870" y="877"/>
                    <a:pt x="870" y="880"/>
                    <a:pt x="866" y="880"/>
                  </a:cubicBezTo>
                  <a:cubicBezTo>
                    <a:pt x="867" y="875"/>
                    <a:pt x="869" y="872"/>
                    <a:pt x="874" y="872"/>
                  </a:cubicBezTo>
                  <a:cubicBezTo>
                    <a:pt x="874" y="874"/>
                    <a:pt x="873" y="874"/>
                    <a:pt x="873" y="877"/>
                  </a:cubicBezTo>
                  <a:close/>
                  <a:moveTo>
                    <a:pt x="916" y="832"/>
                  </a:moveTo>
                  <a:cubicBezTo>
                    <a:pt x="913" y="834"/>
                    <a:pt x="911" y="832"/>
                    <a:pt x="910" y="830"/>
                  </a:cubicBezTo>
                  <a:cubicBezTo>
                    <a:pt x="911" y="823"/>
                    <a:pt x="920" y="824"/>
                    <a:pt x="916" y="832"/>
                  </a:cubicBezTo>
                  <a:close/>
                  <a:moveTo>
                    <a:pt x="885" y="951"/>
                  </a:moveTo>
                  <a:cubicBezTo>
                    <a:pt x="888" y="949"/>
                    <a:pt x="889" y="945"/>
                    <a:pt x="893" y="944"/>
                  </a:cubicBezTo>
                  <a:cubicBezTo>
                    <a:pt x="891" y="947"/>
                    <a:pt x="888" y="952"/>
                    <a:pt x="885" y="951"/>
                  </a:cubicBezTo>
                  <a:close/>
                  <a:moveTo>
                    <a:pt x="892" y="915"/>
                  </a:moveTo>
                  <a:cubicBezTo>
                    <a:pt x="885" y="920"/>
                    <a:pt x="879" y="926"/>
                    <a:pt x="870" y="928"/>
                  </a:cubicBezTo>
                  <a:cubicBezTo>
                    <a:pt x="870" y="924"/>
                    <a:pt x="873" y="923"/>
                    <a:pt x="876" y="922"/>
                  </a:cubicBezTo>
                  <a:cubicBezTo>
                    <a:pt x="884" y="918"/>
                    <a:pt x="890" y="910"/>
                    <a:pt x="900" y="908"/>
                  </a:cubicBezTo>
                  <a:cubicBezTo>
                    <a:pt x="901" y="912"/>
                    <a:pt x="897" y="917"/>
                    <a:pt x="892" y="915"/>
                  </a:cubicBezTo>
                  <a:close/>
                  <a:moveTo>
                    <a:pt x="899" y="940"/>
                  </a:moveTo>
                  <a:cubicBezTo>
                    <a:pt x="902" y="928"/>
                    <a:pt x="913" y="924"/>
                    <a:pt x="921" y="917"/>
                  </a:cubicBezTo>
                  <a:cubicBezTo>
                    <a:pt x="919" y="928"/>
                    <a:pt x="905" y="932"/>
                    <a:pt x="899" y="940"/>
                  </a:cubicBezTo>
                  <a:close/>
                  <a:moveTo>
                    <a:pt x="924" y="887"/>
                  </a:moveTo>
                  <a:cubicBezTo>
                    <a:pt x="920" y="886"/>
                    <a:pt x="920" y="890"/>
                    <a:pt x="916" y="889"/>
                  </a:cubicBezTo>
                  <a:cubicBezTo>
                    <a:pt x="918" y="886"/>
                    <a:pt x="920" y="883"/>
                    <a:pt x="924" y="883"/>
                  </a:cubicBezTo>
                  <a:lnTo>
                    <a:pt x="924" y="887"/>
                  </a:lnTo>
                  <a:close/>
                  <a:moveTo>
                    <a:pt x="944" y="754"/>
                  </a:moveTo>
                  <a:cubicBezTo>
                    <a:pt x="941" y="752"/>
                    <a:pt x="946" y="750"/>
                    <a:pt x="946" y="748"/>
                  </a:cubicBezTo>
                  <a:cubicBezTo>
                    <a:pt x="948" y="750"/>
                    <a:pt x="943" y="751"/>
                    <a:pt x="944" y="754"/>
                  </a:cubicBezTo>
                  <a:close/>
                  <a:moveTo>
                    <a:pt x="946" y="747"/>
                  </a:moveTo>
                  <a:cubicBezTo>
                    <a:pt x="945" y="745"/>
                    <a:pt x="944" y="739"/>
                    <a:pt x="947" y="736"/>
                  </a:cubicBezTo>
                  <a:cubicBezTo>
                    <a:pt x="949" y="740"/>
                    <a:pt x="950" y="745"/>
                    <a:pt x="946" y="747"/>
                  </a:cubicBezTo>
                  <a:close/>
                  <a:moveTo>
                    <a:pt x="809" y="1015"/>
                  </a:moveTo>
                  <a:cubicBezTo>
                    <a:pt x="808" y="1011"/>
                    <a:pt x="814" y="1011"/>
                    <a:pt x="814" y="1014"/>
                  </a:cubicBezTo>
                  <a:cubicBezTo>
                    <a:pt x="812" y="1014"/>
                    <a:pt x="811" y="1016"/>
                    <a:pt x="809" y="1015"/>
                  </a:cubicBezTo>
                  <a:close/>
                  <a:moveTo>
                    <a:pt x="864" y="1003"/>
                  </a:moveTo>
                  <a:cubicBezTo>
                    <a:pt x="863" y="1000"/>
                    <a:pt x="867" y="995"/>
                    <a:pt x="872" y="995"/>
                  </a:cubicBezTo>
                  <a:cubicBezTo>
                    <a:pt x="870" y="999"/>
                    <a:pt x="866" y="1000"/>
                    <a:pt x="864" y="1003"/>
                  </a:cubicBezTo>
                  <a:close/>
                  <a:moveTo>
                    <a:pt x="859" y="1053"/>
                  </a:moveTo>
                  <a:cubicBezTo>
                    <a:pt x="863" y="1048"/>
                    <a:pt x="869" y="1047"/>
                    <a:pt x="875" y="1045"/>
                  </a:cubicBezTo>
                  <a:cubicBezTo>
                    <a:pt x="873" y="1050"/>
                    <a:pt x="865" y="1053"/>
                    <a:pt x="859" y="1053"/>
                  </a:cubicBezTo>
                  <a:close/>
                  <a:moveTo>
                    <a:pt x="906" y="981"/>
                  </a:moveTo>
                  <a:cubicBezTo>
                    <a:pt x="903" y="981"/>
                    <a:pt x="904" y="979"/>
                    <a:pt x="902" y="979"/>
                  </a:cubicBezTo>
                  <a:cubicBezTo>
                    <a:pt x="901" y="976"/>
                    <a:pt x="903" y="976"/>
                    <a:pt x="903" y="973"/>
                  </a:cubicBezTo>
                  <a:cubicBezTo>
                    <a:pt x="906" y="973"/>
                    <a:pt x="906" y="973"/>
                    <a:pt x="906" y="973"/>
                  </a:cubicBezTo>
                  <a:cubicBezTo>
                    <a:pt x="905" y="977"/>
                    <a:pt x="907" y="979"/>
                    <a:pt x="906" y="981"/>
                  </a:cubicBezTo>
                  <a:close/>
                  <a:moveTo>
                    <a:pt x="907" y="1053"/>
                  </a:moveTo>
                  <a:cubicBezTo>
                    <a:pt x="908" y="1050"/>
                    <a:pt x="910" y="1050"/>
                    <a:pt x="913" y="1050"/>
                  </a:cubicBezTo>
                  <a:cubicBezTo>
                    <a:pt x="913" y="1053"/>
                    <a:pt x="910" y="1053"/>
                    <a:pt x="907" y="1053"/>
                  </a:cubicBezTo>
                  <a:close/>
                  <a:moveTo>
                    <a:pt x="919" y="954"/>
                  </a:moveTo>
                  <a:cubicBezTo>
                    <a:pt x="920" y="951"/>
                    <a:pt x="923" y="949"/>
                    <a:pt x="927" y="948"/>
                  </a:cubicBezTo>
                  <a:cubicBezTo>
                    <a:pt x="925" y="952"/>
                    <a:pt x="922" y="954"/>
                    <a:pt x="919" y="954"/>
                  </a:cubicBezTo>
                  <a:close/>
                  <a:moveTo>
                    <a:pt x="961" y="1042"/>
                  </a:moveTo>
                  <a:cubicBezTo>
                    <a:pt x="961" y="1039"/>
                    <a:pt x="961" y="1039"/>
                    <a:pt x="961" y="1039"/>
                  </a:cubicBezTo>
                  <a:cubicBezTo>
                    <a:pt x="965" y="1040"/>
                    <a:pt x="964" y="1035"/>
                    <a:pt x="968" y="1036"/>
                  </a:cubicBezTo>
                  <a:cubicBezTo>
                    <a:pt x="967" y="1040"/>
                    <a:pt x="963" y="1043"/>
                    <a:pt x="961" y="1042"/>
                  </a:cubicBezTo>
                  <a:close/>
                  <a:moveTo>
                    <a:pt x="968" y="1029"/>
                  </a:moveTo>
                  <a:cubicBezTo>
                    <a:pt x="969" y="1026"/>
                    <a:pt x="971" y="1027"/>
                    <a:pt x="972" y="1025"/>
                  </a:cubicBezTo>
                  <a:cubicBezTo>
                    <a:pt x="974" y="1026"/>
                    <a:pt x="971" y="1029"/>
                    <a:pt x="968" y="1029"/>
                  </a:cubicBezTo>
                  <a:close/>
                  <a:moveTo>
                    <a:pt x="972" y="1011"/>
                  </a:moveTo>
                  <a:cubicBezTo>
                    <a:pt x="971" y="1003"/>
                    <a:pt x="977" y="1001"/>
                    <a:pt x="983" y="1000"/>
                  </a:cubicBezTo>
                  <a:cubicBezTo>
                    <a:pt x="980" y="1005"/>
                    <a:pt x="977" y="1009"/>
                    <a:pt x="972" y="1011"/>
                  </a:cubicBezTo>
                  <a:close/>
                  <a:moveTo>
                    <a:pt x="990" y="1016"/>
                  </a:moveTo>
                  <a:cubicBezTo>
                    <a:pt x="986" y="1015"/>
                    <a:pt x="982" y="1019"/>
                    <a:pt x="982" y="1013"/>
                  </a:cubicBezTo>
                  <a:cubicBezTo>
                    <a:pt x="987" y="1014"/>
                    <a:pt x="988" y="1009"/>
                    <a:pt x="992" y="1011"/>
                  </a:cubicBezTo>
                  <a:cubicBezTo>
                    <a:pt x="992" y="1014"/>
                    <a:pt x="990" y="1014"/>
                    <a:pt x="990" y="1016"/>
                  </a:cubicBezTo>
                  <a:close/>
                  <a:moveTo>
                    <a:pt x="1021" y="515"/>
                  </a:moveTo>
                  <a:cubicBezTo>
                    <a:pt x="1028" y="517"/>
                    <a:pt x="1023" y="525"/>
                    <a:pt x="1024" y="527"/>
                  </a:cubicBezTo>
                  <a:cubicBezTo>
                    <a:pt x="1022" y="528"/>
                    <a:pt x="1021" y="533"/>
                    <a:pt x="1018" y="531"/>
                  </a:cubicBezTo>
                  <a:cubicBezTo>
                    <a:pt x="1016" y="532"/>
                    <a:pt x="1017" y="538"/>
                    <a:pt x="1014" y="539"/>
                  </a:cubicBezTo>
                  <a:cubicBezTo>
                    <a:pt x="1012" y="529"/>
                    <a:pt x="1014" y="518"/>
                    <a:pt x="1021" y="515"/>
                  </a:cubicBezTo>
                  <a:close/>
                  <a:moveTo>
                    <a:pt x="1008" y="607"/>
                  </a:moveTo>
                  <a:cubicBezTo>
                    <a:pt x="1007" y="606"/>
                    <a:pt x="1006" y="605"/>
                    <a:pt x="1006" y="603"/>
                  </a:cubicBezTo>
                  <a:cubicBezTo>
                    <a:pt x="1007" y="602"/>
                    <a:pt x="1009" y="602"/>
                    <a:pt x="1009" y="600"/>
                  </a:cubicBezTo>
                  <a:cubicBezTo>
                    <a:pt x="1011" y="602"/>
                    <a:pt x="1009" y="605"/>
                    <a:pt x="1008" y="607"/>
                  </a:cubicBezTo>
                  <a:close/>
                  <a:moveTo>
                    <a:pt x="1012" y="965"/>
                  </a:moveTo>
                  <a:cubicBezTo>
                    <a:pt x="1014" y="964"/>
                    <a:pt x="1015" y="965"/>
                    <a:pt x="1017" y="965"/>
                  </a:cubicBezTo>
                  <a:cubicBezTo>
                    <a:pt x="1018" y="968"/>
                    <a:pt x="1016" y="968"/>
                    <a:pt x="1016" y="970"/>
                  </a:cubicBezTo>
                  <a:cubicBezTo>
                    <a:pt x="1014" y="969"/>
                    <a:pt x="1012" y="968"/>
                    <a:pt x="1012" y="965"/>
                  </a:cubicBezTo>
                  <a:close/>
                  <a:moveTo>
                    <a:pt x="1014" y="1005"/>
                  </a:moveTo>
                  <a:cubicBezTo>
                    <a:pt x="1015" y="1001"/>
                    <a:pt x="1018" y="999"/>
                    <a:pt x="1022" y="998"/>
                  </a:cubicBezTo>
                  <a:cubicBezTo>
                    <a:pt x="1021" y="1002"/>
                    <a:pt x="1018" y="1004"/>
                    <a:pt x="1014" y="1005"/>
                  </a:cubicBezTo>
                  <a:close/>
                  <a:moveTo>
                    <a:pt x="1022" y="997"/>
                  </a:moveTo>
                  <a:cubicBezTo>
                    <a:pt x="1022" y="996"/>
                    <a:pt x="1024" y="997"/>
                    <a:pt x="1024" y="995"/>
                  </a:cubicBezTo>
                  <a:cubicBezTo>
                    <a:pt x="1026" y="996"/>
                    <a:pt x="1026" y="997"/>
                    <a:pt x="1027" y="997"/>
                  </a:cubicBezTo>
                  <a:cubicBezTo>
                    <a:pt x="1026" y="1000"/>
                    <a:pt x="1023" y="998"/>
                    <a:pt x="1022" y="997"/>
                  </a:cubicBezTo>
                  <a:close/>
                  <a:moveTo>
                    <a:pt x="1041" y="247"/>
                  </a:moveTo>
                  <a:cubicBezTo>
                    <a:pt x="1043" y="247"/>
                    <a:pt x="1043" y="247"/>
                    <a:pt x="1043" y="247"/>
                  </a:cubicBezTo>
                  <a:cubicBezTo>
                    <a:pt x="1042" y="254"/>
                    <a:pt x="1048" y="254"/>
                    <a:pt x="1048" y="260"/>
                  </a:cubicBezTo>
                  <a:cubicBezTo>
                    <a:pt x="1040" y="263"/>
                    <a:pt x="1036" y="254"/>
                    <a:pt x="1041" y="247"/>
                  </a:cubicBezTo>
                  <a:close/>
                  <a:moveTo>
                    <a:pt x="1062" y="978"/>
                  </a:moveTo>
                  <a:cubicBezTo>
                    <a:pt x="1063" y="978"/>
                    <a:pt x="1063" y="979"/>
                    <a:pt x="1064" y="979"/>
                  </a:cubicBezTo>
                  <a:cubicBezTo>
                    <a:pt x="1064" y="974"/>
                    <a:pt x="1063" y="973"/>
                    <a:pt x="1064" y="970"/>
                  </a:cubicBezTo>
                  <a:cubicBezTo>
                    <a:pt x="1070" y="970"/>
                    <a:pt x="1064" y="983"/>
                    <a:pt x="1062" y="978"/>
                  </a:cubicBezTo>
                  <a:close/>
                  <a:moveTo>
                    <a:pt x="1079" y="277"/>
                  </a:moveTo>
                  <a:cubicBezTo>
                    <a:pt x="1078" y="280"/>
                    <a:pt x="1082" y="283"/>
                    <a:pt x="1080" y="287"/>
                  </a:cubicBezTo>
                  <a:cubicBezTo>
                    <a:pt x="1077" y="286"/>
                    <a:pt x="1070" y="280"/>
                    <a:pt x="1076" y="279"/>
                  </a:cubicBezTo>
                  <a:cubicBezTo>
                    <a:pt x="1076" y="277"/>
                    <a:pt x="1072" y="279"/>
                    <a:pt x="1071" y="278"/>
                  </a:cubicBezTo>
                  <a:cubicBezTo>
                    <a:pt x="1070" y="275"/>
                    <a:pt x="1069" y="274"/>
                    <a:pt x="1067" y="272"/>
                  </a:cubicBezTo>
                  <a:cubicBezTo>
                    <a:pt x="1067" y="271"/>
                    <a:pt x="1068" y="271"/>
                    <a:pt x="1068" y="270"/>
                  </a:cubicBezTo>
                  <a:cubicBezTo>
                    <a:pt x="1070" y="270"/>
                    <a:pt x="1072" y="271"/>
                    <a:pt x="1072" y="267"/>
                  </a:cubicBezTo>
                  <a:cubicBezTo>
                    <a:pt x="1076" y="270"/>
                    <a:pt x="1079" y="273"/>
                    <a:pt x="1082" y="277"/>
                  </a:cubicBezTo>
                  <a:cubicBezTo>
                    <a:pt x="1083" y="277"/>
                    <a:pt x="1083" y="276"/>
                    <a:pt x="1083" y="275"/>
                  </a:cubicBezTo>
                  <a:cubicBezTo>
                    <a:pt x="1087" y="276"/>
                    <a:pt x="1085" y="280"/>
                    <a:pt x="1086" y="284"/>
                  </a:cubicBezTo>
                  <a:cubicBezTo>
                    <a:pt x="1082" y="283"/>
                    <a:pt x="1082" y="279"/>
                    <a:pt x="1079" y="277"/>
                  </a:cubicBezTo>
                  <a:close/>
                  <a:moveTo>
                    <a:pt x="1090" y="289"/>
                  </a:moveTo>
                  <a:cubicBezTo>
                    <a:pt x="1096" y="290"/>
                    <a:pt x="1098" y="297"/>
                    <a:pt x="1099" y="304"/>
                  </a:cubicBezTo>
                  <a:cubicBezTo>
                    <a:pt x="1093" y="300"/>
                    <a:pt x="1094" y="294"/>
                    <a:pt x="1090" y="289"/>
                  </a:cubicBezTo>
                  <a:close/>
                  <a:moveTo>
                    <a:pt x="1100" y="904"/>
                  </a:moveTo>
                  <a:cubicBezTo>
                    <a:pt x="1098" y="904"/>
                    <a:pt x="1098" y="903"/>
                    <a:pt x="1096" y="902"/>
                  </a:cubicBezTo>
                  <a:cubicBezTo>
                    <a:pt x="1097" y="895"/>
                    <a:pt x="1101" y="892"/>
                    <a:pt x="1105" y="888"/>
                  </a:cubicBezTo>
                  <a:cubicBezTo>
                    <a:pt x="1106" y="889"/>
                    <a:pt x="1106" y="889"/>
                    <a:pt x="1107" y="890"/>
                  </a:cubicBezTo>
                  <a:cubicBezTo>
                    <a:pt x="1106" y="896"/>
                    <a:pt x="1101" y="898"/>
                    <a:pt x="1100" y="904"/>
                  </a:cubicBezTo>
                  <a:close/>
                  <a:moveTo>
                    <a:pt x="1172" y="461"/>
                  </a:moveTo>
                  <a:cubicBezTo>
                    <a:pt x="1169" y="460"/>
                    <a:pt x="1169" y="452"/>
                    <a:pt x="1169" y="449"/>
                  </a:cubicBezTo>
                  <a:cubicBezTo>
                    <a:pt x="1172" y="452"/>
                    <a:pt x="1172" y="456"/>
                    <a:pt x="1172" y="461"/>
                  </a:cubicBezTo>
                  <a:close/>
                  <a:moveTo>
                    <a:pt x="1198" y="684"/>
                  </a:moveTo>
                  <a:cubicBezTo>
                    <a:pt x="1198" y="683"/>
                    <a:pt x="1198" y="683"/>
                    <a:pt x="1199" y="682"/>
                  </a:cubicBezTo>
                  <a:cubicBezTo>
                    <a:pt x="1198" y="683"/>
                    <a:pt x="1198" y="683"/>
                    <a:pt x="1198" y="684"/>
                  </a:cubicBezTo>
                  <a:close/>
                  <a:moveTo>
                    <a:pt x="274" y="93"/>
                  </a:moveTo>
                  <a:cubicBezTo>
                    <a:pt x="274" y="92"/>
                    <a:pt x="275" y="92"/>
                    <a:pt x="275" y="92"/>
                  </a:cubicBezTo>
                  <a:cubicBezTo>
                    <a:pt x="274" y="92"/>
                    <a:pt x="274" y="92"/>
                    <a:pt x="274" y="93"/>
                  </a:cubicBezTo>
                  <a:close/>
                  <a:moveTo>
                    <a:pt x="298" y="99"/>
                  </a:moveTo>
                  <a:cubicBezTo>
                    <a:pt x="301" y="99"/>
                    <a:pt x="305" y="94"/>
                    <a:pt x="306" y="93"/>
                  </a:cubicBezTo>
                  <a:cubicBezTo>
                    <a:pt x="302" y="94"/>
                    <a:pt x="300" y="96"/>
                    <a:pt x="298" y="99"/>
                  </a:cubicBezTo>
                  <a:close/>
                  <a:moveTo>
                    <a:pt x="306" y="93"/>
                  </a:moveTo>
                  <a:cubicBezTo>
                    <a:pt x="306" y="93"/>
                    <a:pt x="306" y="93"/>
                    <a:pt x="306" y="93"/>
                  </a:cubicBezTo>
                  <a:cubicBezTo>
                    <a:pt x="306" y="92"/>
                    <a:pt x="306" y="92"/>
                    <a:pt x="306" y="93"/>
                  </a:cubicBezTo>
                  <a:close/>
                  <a:moveTo>
                    <a:pt x="957" y="97"/>
                  </a:moveTo>
                  <a:cubicBezTo>
                    <a:pt x="966" y="98"/>
                    <a:pt x="963" y="95"/>
                    <a:pt x="955" y="93"/>
                  </a:cubicBezTo>
                  <a:cubicBezTo>
                    <a:pt x="953" y="95"/>
                    <a:pt x="957" y="95"/>
                    <a:pt x="957" y="97"/>
                  </a:cubicBezTo>
                  <a:close/>
                  <a:moveTo>
                    <a:pt x="307" y="136"/>
                  </a:moveTo>
                  <a:cubicBezTo>
                    <a:pt x="310" y="133"/>
                    <a:pt x="315" y="131"/>
                    <a:pt x="318" y="127"/>
                  </a:cubicBezTo>
                  <a:cubicBezTo>
                    <a:pt x="311" y="127"/>
                    <a:pt x="310" y="132"/>
                    <a:pt x="307" y="136"/>
                  </a:cubicBezTo>
                  <a:close/>
                  <a:moveTo>
                    <a:pt x="1024" y="152"/>
                  </a:moveTo>
                  <a:cubicBezTo>
                    <a:pt x="1027" y="152"/>
                    <a:pt x="1029" y="151"/>
                    <a:pt x="1030" y="150"/>
                  </a:cubicBezTo>
                  <a:cubicBezTo>
                    <a:pt x="1030" y="150"/>
                    <a:pt x="1031" y="151"/>
                    <a:pt x="1032" y="150"/>
                  </a:cubicBezTo>
                  <a:cubicBezTo>
                    <a:pt x="1032" y="146"/>
                    <a:pt x="1029" y="150"/>
                    <a:pt x="1028" y="150"/>
                  </a:cubicBezTo>
                  <a:cubicBezTo>
                    <a:pt x="1028" y="149"/>
                    <a:pt x="1024" y="146"/>
                    <a:pt x="1022" y="143"/>
                  </a:cubicBezTo>
                  <a:cubicBezTo>
                    <a:pt x="1022" y="145"/>
                    <a:pt x="1021" y="145"/>
                    <a:pt x="1020" y="146"/>
                  </a:cubicBezTo>
                  <a:cubicBezTo>
                    <a:pt x="1025" y="146"/>
                    <a:pt x="1024" y="150"/>
                    <a:pt x="1024" y="152"/>
                  </a:cubicBezTo>
                  <a:close/>
                  <a:moveTo>
                    <a:pt x="941" y="152"/>
                  </a:moveTo>
                  <a:cubicBezTo>
                    <a:pt x="940" y="148"/>
                    <a:pt x="943" y="152"/>
                    <a:pt x="945" y="151"/>
                  </a:cubicBezTo>
                  <a:cubicBezTo>
                    <a:pt x="945" y="150"/>
                    <a:pt x="944" y="149"/>
                    <a:pt x="945" y="149"/>
                  </a:cubicBezTo>
                  <a:cubicBezTo>
                    <a:pt x="954" y="148"/>
                    <a:pt x="955" y="162"/>
                    <a:pt x="963" y="160"/>
                  </a:cubicBezTo>
                  <a:cubicBezTo>
                    <a:pt x="957" y="154"/>
                    <a:pt x="950" y="145"/>
                    <a:pt x="941" y="145"/>
                  </a:cubicBezTo>
                  <a:cubicBezTo>
                    <a:pt x="939" y="146"/>
                    <a:pt x="942" y="147"/>
                    <a:pt x="940" y="148"/>
                  </a:cubicBezTo>
                  <a:cubicBezTo>
                    <a:pt x="937" y="149"/>
                    <a:pt x="937" y="143"/>
                    <a:pt x="935" y="145"/>
                  </a:cubicBezTo>
                  <a:cubicBezTo>
                    <a:pt x="936" y="148"/>
                    <a:pt x="938" y="151"/>
                    <a:pt x="941" y="152"/>
                  </a:cubicBezTo>
                  <a:close/>
                  <a:moveTo>
                    <a:pt x="959" y="161"/>
                  </a:moveTo>
                  <a:cubicBezTo>
                    <a:pt x="959" y="164"/>
                    <a:pt x="956" y="166"/>
                    <a:pt x="959" y="167"/>
                  </a:cubicBezTo>
                  <a:cubicBezTo>
                    <a:pt x="959" y="163"/>
                    <a:pt x="966" y="167"/>
                    <a:pt x="965" y="165"/>
                  </a:cubicBezTo>
                  <a:cubicBezTo>
                    <a:pt x="962" y="164"/>
                    <a:pt x="963" y="160"/>
                    <a:pt x="959" y="161"/>
                  </a:cubicBezTo>
                  <a:close/>
                  <a:moveTo>
                    <a:pt x="313" y="176"/>
                  </a:moveTo>
                  <a:cubicBezTo>
                    <a:pt x="311" y="174"/>
                    <a:pt x="308" y="175"/>
                    <a:pt x="306" y="174"/>
                  </a:cubicBezTo>
                  <a:cubicBezTo>
                    <a:pt x="306" y="172"/>
                    <a:pt x="308" y="171"/>
                    <a:pt x="306" y="170"/>
                  </a:cubicBezTo>
                  <a:cubicBezTo>
                    <a:pt x="304" y="169"/>
                    <a:pt x="304" y="171"/>
                    <a:pt x="301" y="171"/>
                  </a:cubicBezTo>
                  <a:cubicBezTo>
                    <a:pt x="301" y="169"/>
                    <a:pt x="305" y="168"/>
                    <a:pt x="302" y="167"/>
                  </a:cubicBezTo>
                  <a:cubicBezTo>
                    <a:pt x="301" y="169"/>
                    <a:pt x="298" y="168"/>
                    <a:pt x="296" y="170"/>
                  </a:cubicBezTo>
                  <a:cubicBezTo>
                    <a:pt x="300" y="178"/>
                    <a:pt x="289" y="178"/>
                    <a:pt x="292" y="185"/>
                  </a:cubicBezTo>
                  <a:cubicBezTo>
                    <a:pt x="289" y="184"/>
                    <a:pt x="290" y="188"/>
                    <a:pt x="287" y="187"/>
                  </a:cubicBezTo>
                  <a:cubicBezTo>
                    <a:pt x="285" y="187"/>
                    <a:pt x="285" y="185"/>
                    <a:pt x="283" y="185"/>
                  </a:cubicBezTo>
                  <a:cubicBezTo>
                    <a:pt x="282" y="188"/>
                    <a:pt x="281" y="188"/>
                    <a:pt x="282" y="192"/>
                  </a:cubicBezTo>
                  <a:cubicBezTo>
                    <a:pt x="279" y="191"/>
                    <a:pt x="278" y="193"/>
                    <a:pt x="278" y="194"/>
                  </a:cubicBezTo>
                  <a:cubicBezTo>
                    <a:pt x="281" y="195"/>
                    <a:pt x="278" y="198"/>
                    <a:pt x="280" y="199"/>
                  </a:cubicBezTo>
                  <a:cubicBezTo>
                    <a:pt x="279" y="201"/>
                    <a:pt x="276" y="200"/>
                    <a:pt x="277" y="203"/>
                  </a:cubicBezTo>
                  <a:cubicBezTo>
                    <a:pt x="281" y="204"/>
                    <a:pt x="281" y="200"/>
                    <a:pt x="284" y="200"/>
                  </a:cubicBezTo>
                  <a:cubicBezTo>
                    <a:pt x="285" y="202"/>
                    <a:pt x="281" y="205"/>
                    <a:pt x="283" y="203"/>
                  </a:cubicBezTo>
                  <a:cubicBezTo>
                    <a:pt x="284" y="202"/>
                    <a:pt x="287" y="201"/>
                    <a:pt x="287" y="204"/>
                  </a:cubicBezTo>
                  <a:cubicBezTo>
                    <a:pt x="297" y="201"/>
                    <a:pt x="301" y="191"/>
                    <a:pt x="314" y="191"/>
                  </a:cubicBezTo>
                  <a:cubicBezTo>
                    <a:pt x="315" y="188"/>
                    <a:pt x="318" y="188"/>
                    <a:pt x="319" y="186"/>
                  </a:cubicBezTo>
                  <a:cubicBezTo>
                    <a:pt x="320" y="183"/>
                    <a:pt x="317" y="183"/>
                    <a:pt x="318" y="180"/>
                  </a:cubicBezTo>
                  <a:cubicBezTo>
                    <a:pt x="314" y="179"/>
                    <a:pt x="312" y="183"/>
                    <a:pt x="311" y="179"/>
                  </a:cubicBezTo>
                  <a:cubicBezTo>
                    <a:pt x="311" y="178"/>
                    <a:pt x="313" y="178"/>
                    <a:pt x="313" y="176"/>
                  </a:cubicBezTo>
                  <a:close/>
                  <a:moveTo>
                    <a:pt x="287" y="201"/>
                  </a:moveTo>
                  <a:cubicBezTo>
                    <a:pt x="289" y="199"/>
                    <a:pt x="290" y="196"/>
                    <a:pt x="295" y="196"/>
                  </a:cubicBezTo>
                  <a:cubicBezTo>
                    <a:pt x="292" y="198"/>
                    <a:pt x="291" y="201"/>
                    <a:pt x="287" y="201"/>
                  </a:cubicBezTo>
                  <a:close/>
                  <a:moveTo>
                    <a:pt x="296" y="185"/>
                  </a:moveTo>
                  <a:cubicBezTo>
                    <a:pt x="297" y="183"/>
                    <a:pt x="298" y="181"/>
                    <a:pt x="301" y="181"/>
                  </a:cubicBezTo>
                  <a:cubicBezTo>
                    <a:pt x="300" y="183"/>
                    <a:pt x="299" y="185"/>
                    <a:pt x="296" y="185"/>
                  </a:cubicBezTo>
                  <a:close/>
                  <a:moveTo>
                    <a:pt x="995" y="203"/>
                  </a:moveTo>
                  <a:cubicBezTo>
                    <a:pt x="992" y="205"/>
                    <a:pt x="999" y="209"/>
                    <a:pt x="997" y="207"/>
                  </a:cubicBezTo>
                  <a:cubicBezTo>
                    <a:pt x="995" y="206"/>
                    <a:pt x="998" y="204"/>
                    <a:pt x="995" y="203"/>
                  </a:cubicBezTo>
                  <a:close/>
                  <a:moveTo>
                    <a:pt x="1047" y="224"/>
                  </a:moveTo>
                  <a:cubicBezTo>
                    <a:pt x="1043" y="221"/>
                    <a:pt x="1039" y="213"/>
                    <a:pt x="1035" y="213"/>
                  </a:cubicBezTo>
                  <a:cubicBezTo>
                    <a:pt x="1039" y="216"/>
                    <a:pt x="1044" y="223"/>
                    <a:pt x="1047" y="224"/>
                  </a:cubicBezTo>
                  <a:close/>
                  <a:moveTo>
                    <a:pt x="1039" y="227"/>
                  </a:moveTo>
                  <a:cubicBezTo>
                    <a:pt x="1041" y="228"/>
                    <a:pt x="1046" y="232"/>
                    <a:pt x="1042" y="235"/>
                  </a:cubicBezTo>
                  <a:cubicBezTo>
                    <a:pt x="1044" y="236"/>
                    <a:pt x="1047" y="235"/>
                    <a:pt x="1049" y="235"/>
                  </a:cubicBezTo>
                  <a:cubicBezTo>
                    <a:pt x="1047" y="232"/>
                    <a:pt x="1042" y="227"/>
                    <a:pt x="1039" y="227"/>
                  </a:cubicBezTo>
                  <a:close/>
                  <a:moveTo>
                    <a:pt x="1051" y="248"/>
                  </a:moveTo>
                  <a:cubicBezTo>
                    <a:pt x="1051" y="245"/>
                    <a:pt x="1049" y="243"/>
                    <a:pt x="1047" y="242"/>
                  </a:cubicBezTo>
                  <a:cubicBezTo>
                    <a:pt x="1047" y="243"/>
                    <a:pt x="1046" y="242"/>
                    <a:pt x="1046" y="242"/>
                  </a:cubicBezTo>
                  <a:cubicBezTo>
                    <a:pt x="1045" y="245"/>
                    <a:pt x="1050" y="242"/>
                    <a:pt x="1049" y="247"/>
                  </a:cubicBezTo>
                  <a:cubicBezTo>
                    <a:pt x="1050" y="247"/>
                    <a:pt x="1051" y="247"/>
                    <a:pt x="1051" y="248"/>
                  </a:cubicBezTo>
                  <a:close/>
                  <a:moveTo>
                    <a:pt x="6" y="590"/>
                  </a:moveTo>
                  <a:cubicBezTo>
                    <a:pt x="10" y="589"/>
                    <a:pt x="10" y="594"/>
                    <a:pt x="13" y="596"/>
                  </a:cubicBezTo>
                  <a:cubicBezTo>
                    <a:pt x="13" y="597"/>
                    <a:pt x="12" y="603"/>
                    <a:pt x="13" y="605"/>
                  </a:cubicBezTo>
                  <a:cubicBezTo>
                    <a:pt x="15" y="604"/>
                    <a:pt x="19" y="609"/>
                    <a:pt x="21" y="605"/>
                  </a:cubicBezTo>
                  <a:cubicBezTo>
                    <a:pt x="20" y="611"/>
                    <a:pt x="25" y="611"/>
                    <a:pt x="26" y="615"/>
                  </a:cubicBezTo>
                  <a:cubicBezTo>
                    <a:pt x="26" y="610"/>
                    <a:pt x="30" y="609"/>
                    <a:pt x="35" y="610"/>
                  </a:cubicBezTo>
                  <a:cubicBezTo>
                    <a:pt x="34" y="603"/>
                    <a:pt x="38" y="604"/>
                    <a:pt x="41" y="602"/>
                  </a:cubicBezTo>
                  <a:cubicBezTo>
                    <a:pt x="43" y="603"/>
                    <a:pt x="41" y="609"/>
                    <a:pt x="43" y="610"/>
                  </a:cubicBezTo>
                  <a:cubicBezTo>
                    <a:pt x="44" y="607"/>
                    <a:pt x="42" y="601"/>
                    <a:pt x="45" y="601"/>
                  </a:cubicBezTo>
                  <a:cubicBezTo>
                    <a:pt x="46" y="603"/>
                    <a:pt x="47" y="607"/>
                    <a:pt x="50" y="607"/>
                  </a:cubicBezTo>
                  <a:cubicBezTo>
                    <a:pt x="48" y="613"/>
                    <a:pt x="55" y="618"/>
                    <a:pt x="52" y="625"/>
                  </a:cubicBezTo>
                  <a:cubicBezTo>
                    <a:pt x="56" y="626"/>
                    <a:pt x="55" y="620"/>
                    <a:pt x="58" y="619"/>
                  </a:cubicBezTo>
                  <a:cubicBezTo>
                    <a:pt x="58" y="625"/>
                    <a:pt x="61" y="628"/>
                    <a:pt x="61" y="632"/>
                  </a:cubicBezTo>
                  <a:cubicBezTo>
                    <a:pt x="63" y="630"/>
                    <a:pt x="59" y="625"/>
                    <a:pt x="65" y="625"/>
                  </a:cubicBezTo>
                  <a:cubicBezTo>
                    <a:pt x="65" y="628"/>
                    <a:pt x="69" y="623"/>
                    <a:pt x="68" y="629"/>
                  </a:cubicBezTo>
                  <a:cubicBezTo>
                    <a:pt x="72" y="629"/>
                    <a:pt x="72" y="629"/>
                    <a:pt x="72" y="629"/>
                  </a:cubicBezTo>
                  <a:cubicBezTo>
                    <a:pt x="71" y="628"/>
                    <a:pt x="65" y="621"/>
                    <a:pt x="69" y="616"/>
                  </a:cubicBezTo>
                  <a:cubicBezTo>
                    <a:pt x="72" y="616"/>
                    <a:pt x="71" y="617"/>
                    <a:pt x="73" y="616"/>
                  </a:cubicBezTo>
                  <a:cubicBezTo>
                    <a:pt x="73" y="613"/>
                    <a:pt x="70" y="609"/>
                    <a:pt x="73" y="607"/>
                  </a:cubicBezTo>
                  <a:cubicBezTo>
                    <a:pt x="75" y="607"/>
                    <a:pt x="77" y="608"/>
                    <a:pt x="78" y="610"/>
                  </a:cubicBezTo>
                  <a:cubicBezTo>
                    <a:pt x="74" y="613"/>
                    <a:pt x="82" y="624"/>
                    <a:pt x="74" y="623"/>
                  </a:cubicBezTo>
                  <a:cubicBezTo>
                    <a:pt x="76" y="628"/>
                    <a:pt x="72" y="635"/>
                    <a:pt x="78" y="637"/>
                  </a:cubicBezTo>
                  <a:cubicBezTo>
                    <a:pt x="78" y="633"/>
                    <a:pt x="81" y="632"/>
                    <a:pt x="83" y="631"/>
                  </a:cubicBezTo>
                  <a:cubicBezTo>
                    <a:pt x="86" y="624"/>
                    <a:pt x="77" y="607"/>
                    <a:pt x="87" y="605"/>
                  </a:cubicBezTo>
                  <a:cubicBezTo>
                    <a:pt x="87" y="612"/>
                    <a:pt x="87" y="615"/>
                    <a:pt x="89" y="621"/>
                  </a:cubicBezTo>
                  <a:cubicBezTo>
                    <a:pt x="89" y="619"/>
                    <a:pt x="94" y="618"/>
                    <a:pt x="95" y="619"/>
                  </a:cubicBezTo>
                  <a:cubicBezTo>
                    <a:pt x="93" y="609"/>
                    <a:pt x="95" y="604"/>
                    <a:pt x="92" y="597"/>
                  </a:cubicBezTo>
                  <a:cubicBezTo>
                    <a:pt x="91" y="599"/>
                    <a:pt x="91" y="605"/>
                    <a:pt x="92" y="607"/>
                  </a:cubicBezTo>
                  <a:cubicBezTo>
                    <a:pt x="90" y="606"/>
                    <a:pt x="91" y="610"/>
                    <a:pt x="89" y="610"/>
                  </a:cubicBezTo>
                  <a:cubicBezTo>
                    <a:pt x="88" y="607"/>
                    <a:pt x="90" y="602"/>
                    <a:pt x="89" y="602"/>
                  </a:cubicBezTo>
                  <a:cubicBezTo>
                    <a:pt x="88" y="603"/>
                    <a:pt x="89" y="605"/>
                    <a:pt x="87" y="604"/>
                  </a:cubicBezTo>
                  <a:cubicBezTo>
                    <a:pt x="83" y="603"/>
                    <a:pt x="86" y="595"/>
                    <a:pt x="89" y="599"/>
                  </a:cubicBezTo>
                  <a:cubicBezTo>
                    <a:pt x="88" y="596"/>
                    <a:pt x="90" y="597"/>
                    <a:pt x="90" y="594"/>
                  </a:cubicBezTo>
                  <a:cubicBezTo>
                    <a:pt x="86" y="592"/>
                    <a:pt x="84" y="591"/>
                    <a:pt x="86" y="585"/>
                  </a:cubicBezTo>
                  <a:cubicBezTo>
                    <a:pt x="83" y="583"/>
                    <a:pt x="83" y="589"/>
                    <a:pt x="79" y="588"/>
                  </a:cubicBezTo>
                  <a:cubicBezTo>
                    <a:pt x="80" y="572"/>
                    <a:pt x="85" y="555"/>
                    <a:pt x="86" y="539"/>
                  </a:cubicBezTo>
                  <a:cubicBezTo>
                    <a:pt x="83" y="533"/>
                    <a:pt x="77" y="531"/>
                    <a:pt x="74" y="526"/>
                  </a:cubicBezTo>
                  <a:cubicBezTo>
                    <a:pt x="75" y="530"/>
                    <a:pt x="70" y="535"/>
                    <a:pt x="72" y="532"/>
                  </a:cubicBezTo>
                  <a:cubicBezTo>
                    <a:pt x="68" y="536"/>
                    <a:pt x="68" y="546"/>
                    <a:pt x="64" y="551"/>
                  </a:cubicBezTo>
                  <a:cubicBezTo>
                    <a:pt x="60" y="549"/>
                    <a:pt x="64" y="544"/>
                    <a:pt x="60" y="542"/>
                  </a:cubicBezTo>
                  <a:cubicBezTo>
                    <a:pt x="60" y="545"/>
                    <a:pt x="59" y="547"/>
                    <a:pt x="58" y="548"/>
                  </a:cubicBezTo>
                  <a:cubicBezTo>
                    <a:pt x="49" y="543"/>
                    <a:pt x="54" y="530"/>
                    <a:pt x="54" y="518"/>
                  </a:cubicBezTo>
                  <a:cubicBezTo>
                    <a:pt x="51" y="518"/>
                    <a:pt x="51" y="515"/>
                    <a:pt x="49" y="516"/>
                  </a:cubicBezTo>
                  <a:cubicBezTo>
                    <a:pt x="50" y="512"/>
                    <a:pt x="53" y="503"/>
                    <a:pt x="47" y="502"/>
                  </a:cubicBezTo>
                  <a:cubicBezTo>
                    <a:pt x="46" y="505"/>
                    <a:pt x="49" y="507"/>
                    <a:pt x="45" y="508"/>
                  </a:cubicBezTo>
                  <a:cubicBezTo>
                    <a:pt x="46" y="505"/>
                    <a:pt x="46" y="501"/>
                    <a:pt x="48" y="498"/>
                  </a:cubicBezTo>
                  <a:cubicBezTo>
                    <a:pt x="40" y="501"/>
                    <a:pt x="42" y="512"/>
                    <a:pt x="37" y="517"/>
                  </a:cubicBezTo>
                  <a:cubicBezTo>
                    <a:pt x="38" y="516"/>
                    <a:pt x="38" y="511"/>
                    <a:pt x="36" y="511"/>
                  </a:cubicBezTo>
                  <a:cubicBezTo>
                    <a:pt x="34" y="525"/>
                    <a:pt x="26" y="529"/>
                    <a:pt x="17" y="539"/>
                  </a:cubicBezTo>
                  <a:cubicBezTo>
                    <a:pt x="18" y="534"/>
                    <a:pt x="14" y="539"/>
                    <a:pt x="13" y="536"/>
                  </a:cubicBezTo>
                  <a:cubicBezTo>
                    <a:pt x="17" y="533"/>
                    <a:pt x="16" y="528"/>
                    <a:pt x="15" y="524"/>
                  </a:cubicBezTo>
                  <a:cubicBezTo>
                    <a:pt x="15" y="531"/>
                    <a:pt x="7" y="534"/>
                    <a:pt x="8" y="539"/>
                  </a:cubicBezTo>
                  <a:cubicBezTo>
                    <a:pt x="10" y="538"/>
                    <a:pt x="16" y="541"/>
                    <a:pt x="17" y="540"/>
                  </a:cubicBezTo>
                  <a:cubicBezTo>
                    <a:pt x="15" y="545"/>
                    <a:pt x="14" y="550"/>
                    <a:pt x="16" y="554"/>
                  </a:cubicBezTo>
                  <a:cubicBezTo>
                    <a:pt x="15" y="554"/>
                    <a:pt x="14" y="555"/>
                    <a:pt x="13" y="555"/>
                  </a:cubicBezTo>
                  <a:cubicBezTo>
                    <a:pt x="15" y="559"/>
                    <a:pt x="11" y="565"/>
                    <a:pt x="13" y="571"/>
                  </a:cubicBezTo>
                  <a:cubicBezTo>
                    <a:pt x="16" y="573"/>
                    <a:pt x="17" y="570"/>
                    <a:pt x="18" y="573"/>
                  </a:cubicBezTo>
                  <a:cubicBezTo>
                    <a:pt x="15" y="576"/>
                    <a:pt x="18" y="581"/>
                    <a:pt x="14" y="582"/>
                  </a:cubicBezTo>
                  <a:cubicBezTo>
                    <a:pt x="14" y="578"/>
                    <a:pt x="14" y="576"/>
                    <a:pt x="12" y="575"/>
                  </a:cubicBezTo>
                  <a:cubicBezTo>
                    <a:pt x="11" y="576"/>
                    <a:pt x="11" y="576"/>
                    <a:pt x="10" y="575"/>
                  </a:cubicBezTo>
                  <a:cubicBezTo>
                    <a:pt x="9" y="577"/>
                    <a:pt x="9" y="580"/>
                    <a:pt x="8" y="581"/>
                  </a:cubicBezTo>
                  <a:cubicBezTo>
                    <a:pt x="7" y="580"/>
                    <a:pt x="8" y="578"/>
                    <a:pt x="7" y="578"/>
                  </a:cubicBezTo>
                  <a:cubicBezTo>
                    <a:pt x="4" y="581"/>
                    <a:pt x="8" y="585"/>
                    <a:pt x="6" y="590"/>
                  </a:cubicBezTo>
                  <a:close/>
                  <a:moveTo>
                    <a:pt x="50" y="518"/>
                  </a:moveTo>
                  <a:cubicBezTo>
                    <a:pt x="52" y="519"/>
                    <a:pt x="54" y="524"/>
                    <a:pt x="50" y="524"/>
                  </a:cubicBezTo>
                  <a:cubicBezTo>
                    <a:pt x="49" y="521"/>
                    <a:pt x="50" y="522"/>
                    <a:pt x="50" y="518"/>
                  </a:cubicBezTo>
                  <a:close/>
                  <a:moveTo>
                    <a:pt x="47" y="590"/>
                  </a:moveTo>
                  <a:cubicBezTo>
                    <a:pt x="49" y="592"/>
                    <a:pt x="49" y="592"/>
                    <a:pt x="52" y="591"/>
                  </a:cubicBezTo>
                  <a:cubicBezTo>
                    <a:pt x="52" y="596"/>
                    <a:pt x="50" y="600"/>
                    <a:pt x="49" y="603"/>
                  </a:cubicBezTo>
                  <a:cubicBezTo>
                    <a:pt x="47" y="602"/>
                    <a:pt x="47" y="594"/>
                    <a:pt x="47" y="590"/>
                  </a:cubicBezTo>
                  <a:close/>
                  <a:moveTo>
                    <a:pt x="34" y="583"/>
                  </a:moveTo>
                  <a:cubicBezTo>
                    <a:pt x="37" y="583"/>
                    <a:pt x="37" y="583"/>
                    <a:pt x="37" y="583"/>
                  </a:cubicBezTo>
                  <a:cubicBezTo>
                    <a:pt x="37" y="586"/>
                    <a:pt x="37" y="588"/>
                    <a:pt x="34" y="588"/>
                  </a:cubicBezTo>
                  <a:cubicBezTo>
                    <a:pt x="36" y="586"/>
                    <a:pt x="35" y="585"/>
                    <a:pt x="34" y="583"/>
                  </a:cubicBezTo>
                  <a:close/>
                  <a:moveTo>
                    <a:pt x="33" y="595"/>
                  </a:moveTo>
                  <a:cubicBezTo>
                    <a:pt x="35" y="595"/>
                    <a:pt x="36" y="598"/>
                    <a:pt x="34" y="600"/>
                  </a:cubicBezTo>
                  <a:cubicBezTo>
                    <a:pt x="32" y="599"/>
                    <a:pt x="32" y="597"/>
                    <a:pt x="33" y="595"/>
                  </a:cubicBezTo>
                  <a:close/>
                  <a:moveTo>
                    <a:pt x="10" y="583"/>
                  </a:moveTo>
                  <a:cubicBezTo>
                    <a:pt x="11" y="582"/>
                    <a:pt x="14" y="583"/>
                    <a:pt x="15" y="584"/>
                  </a:cubicBezTo>
                  <a:cubicBezTo>
                    <a:pt x="15" y="587"/>
                    <a:pt x="12" y="586"/>
                    <a:pt x="10" y="587"/>
                  </a:cubicBezTo>
                  <a:lnTo>
                    <a:pt x="10" y="583"/>
                  </a:lnTo>
                  <a:close/>
                  <a:moveTo>
                    <a:pt x="13" y="522"/>
                  </a:moveTo>
                  <a:cubicBezTo>
                    <a:pt x="15" y="519"/>
                    <a:pt x="16" y="520"/>
                    <a:pt x="15" y="515"/>
                  </a:cubicBezTo>
                  <a:cubicBezTo>
                    <a:pt x="16" y="513"/>
                    <a:pt x="16" y="515"/>
                    <a:pt x="19" y="515"/>
                  </a:cubicBezTo>
                  <a:cubicBezTo>
                    <a:pt x="19" y="512"/>
                    <a:pt x="18" y="510"/>
                    <a:pt x="17" y="510"/>
                  </a:cubicBezTo>
                  <a:cubicBezTo>
                    <a:pt x="14" y="515"/>
                    <a:pt x="14" y="514"/>
                    <a:pt x="11" y="518"/>
                  </a:cubicBezTo>
                  <a:cubicBezTo>
                    <a:pt x="17" y="518"/>
                    <a:pt x="11" y="520"/>
                    <a:pt x="13" y="522"/>
                  </a:cubicBezTo>
                  <a:close/>
                  <a:moveTo>
                    <a:pt x="898" y="610"/>
                  </a:moveTo>
                  <a:cubicBezTo>
                    <a:pt x="898" y="609"/>
                    <a:pt x="899" y="608"/>
                    <a:pt x="899" y="606"/>
                  </a:cubicBezTo>
                  <a:cubicBezTo>
                    <a:pt x="899" y="605"/>
                    <a:pt x="898" y="602"/>
                    <a:pt x="897" y="604"/>
                  </a:cubicBezTo>
                  <a:cubicBezTo>
                    <a:pt x="901" y="606"/>
                    <a:pt x="896" y="609"/>
                    <a:pt x="898" y="610"/>
                  </a:cubicBezTo>
                  <a:close/>
                  <a:moveTo>
                    <a:pt x="870" y="710"/>
                  </a:moveTo>
                  <a:cubicBezTo>
                    <a:pt x="869" y="704"/>
                    <a:pt x="874" y="703"/>
                    <a:pt x="875" y="699"/>
                  </a:cubicBezTo>
                  <a:cubicBezTo>
                    <a:pt x="875" y="697"/>
                    <a:pt x="874" y="693"/>
                    <a:pt x="875" y="691"/>
                  </a:cubicBezTo>
                  <a:cubicBezTo>
                    <a:pt x="877" y="685"/>
                    <a:pt x="883" y="681"/>
                    <a:pt x="885" y="676"/>
                  </a:cubicBezTo>
                  <a:cubicBezTo>
                    <a:pt x="886" y="675"/>
                    <a:pt x="884" y="673"/>
                    <a:pt x="885" y="673"/>
                  </a:cubicBezTo>
                  <a:cubicBezTo>
                    <a:pt x="885" y="671"/>
                    <a:pt x="887" y="671"/>
                    <a:pt x="887" y="670"/>
                  </a:cubicBezTo>
                  <a:cubicBezTo>
                    <a:pt x="887" y="668"/>
                    <a:pt x="882" y="666"/>
                    <a:pt x="886" y="663"/>
                  </a:cubicBezTo>
                  <a:cubicBezTo>
                    <a:pt x="885" y="666"/>
                    <a:pt x="889" y="667"/>
                    <a:pt x="887" y="666"/>
                  </a:cubicBezTo>
                  <a:cubicBezTo>
                    <a:pt x="888" y="660"/>
                    <a:pt x="886" y="657"/>
                    <a:pt x="888" y="654"/>
                  </a:cubicBezTo>
                  <a:cubicBezTo>
                    <a:pt x="888" y="655"/>
                    <a:pt x="888" y="656"/>
                    <a:pt x="889" y="656"/>
                  </a:cubicBezTo>
                  <a:cubicBezTo>
                    <a:pt x="890" y="648"/>
                    <a:pt x="892" y="648"/>
                    <a:pt x="891" y="641"/>
                  </a:cubicBezTo>
                  <a:cubicBezTo>
                    <a:pt x="889" y="640"/>
                    <a:pt x="887" y="643"/>
                    <a:pt x="889" y="643"/>
                  </a:cubicBezTo>
                  <a:cubicBezTo>
                    <a:pt x="889" y="641"/>
                    <a:pt x="891" y="643"/>
                    <a:pt x="890" y="645"/>
                  </a:cubicBezTo>
                  <a:cubicBezTo>
                    <a:pt x="887" y="644"/>
                    <a:pt x="887" y="647"/>
                    <a:pt x="888" y="649"/>
                  </a:cubicBezTo>
                  <a:cubicBezTo>
                    <a:pt x="882" y="649"/>
                    <a:pt x="887" y="659"/>
                    <a:pt x="880" y="663"/>
                  </a:cubicBezTo>
                  <a:cubicBezTo>
                    <a:pt x="879" y="660"/>
                    <a:pt x="883" y="659"/>
                    <a:pt x="881" y="658"/>
                  </a:cubicBezTo>
                  <a:cubicBezTo>
                    <a:pt x="879" y="659"/>
                    <a:pt x="882" y="661"/>
                    <a:pt x="878" y="660"/>
                  </a:cubicBezTo>
                  <a:cubicBezTo>
                    <a:pt x="878" y="662"/>
                    <a:pt x="879" y="662"/>
                    <a:pt x="879" y="664"/>
                  </a:cubicBezTo>
                  <a:cubicBezTo>
                    <a:pt x="878" y="664"/>
                    <a:pt x="877" y="663"/>
                    <a:pt x="876" y="664"/>
                  </a:cubicBezTo>
                  <a:cubicBezTo>
                    <a:pt x="871" y="677"/>
                    <a:pt x="875" y="697"/>
                    <a:pt x="867" y="708"/>
                  </a:cubicBezTo>
                  <a:cubicBezTo>
                    <a:pt x="870" y="706"/>
                    <a:pt x="868" y="711"/>
                    <a:pt x="870" y="710"/>
                  </a:cubicBezTo>
                  <a:close/>
                  <a:moveTo>
                    <a:pt x="866" y="651"/>
                  </a:moveTo>
                  <a:cubicBezTo>
                    <a:pt x="867" y="651"/>
                    <a:pt x="867" y="653"/>
                    <a:pt x="867" y="654"/>
                  </a:cubicBezTo>
                  <a:cubicBezTo>
                    <a:pt x="869" y="655"/>
                    <a:pt x="869" y="652"/>
                    <a:pt x="869" y="651"/>
                  </a:cubicBezTo>
                  <a:cubicBezTo>
                    <a:pt x="868" y="650"/>
                    <a:pt x="867" y="650"/>
                    <a:pt x="866" y="651"/>
                  </a:cubicBezTo>
                  <a:close/>
                  <a:moveTo>
                    <a:pt x="129" y="651"/>
                  </a:moveTo>
                  <a:cubicBezTo>
                    <a:pt x="129" y="660"/>
                    <a:pt x="125" y="663"/>
                    <a:pt x="124" y="670"/>
                  </a:cubicBezTo>
                  <a:cubicBezTo>
                    <a:pt x="127" y="670"/>
                    <a:pt x="125" y="659"/>
                    <a:pt x="129" y="664"/>
                  </a:cubicBezTo>
                  <a:cubicBezTo>
                    <a:pt x="129" y="661"/>
                    <a:pt x="131" y="655"/>
                    <a:pt x="129" y="651"/>
                  </a:cubicBezTo>
                  <a:close/>
                  <a:moveTo>
                    <a:pt x="35" y="686"/>
                  </a:moveTo>
                  <a:cubicBezTo>
                    <a:pt x="35" y="688"/>
                    <a:pt x="33" y="692"/>
                    <a:pt x="35" y="694"/>
                  </a:cubicBezTo>
                  <a:cubicBezTo>
                    <a:pt x="36" y="691"/>
                    <a:pt x="38" y="695"/>
                    <a:pt x="40" y="694"/>
                  </a:cubicBezTo>
                  <a:cubicBezTo>
                    <a:pt x="42" y="711"/>
                    <a:pt x="41" y="728"/>
                    <a:pt x="47" y="745"/>
                  </a:cubicBezTo>
                  <a:cubicBezTo>
                    <a:pt x="47" y="744"/>
                    <a:pt x="47" y="742"/>
                    <a:pt x="48" y="743"/>
                  </a:cubicBezTo>
                  <a:cubicBezTo>
                    <a:pt x="51" y="743"/>
                    <a:pt x="47" y="747"/>
                    <a:pt x="52" y="747"/>
                  </a:cubicBezTo>
                  <a:cubicBezTo>
                    <a:pt x="50" y="742"/>
                    <a:pt x="51" y="738"/>
                    <a:pt x="52" y="732"/>
                  </a:cubicBezTo>
                  <a:cubicBezTo>
                    <a:pt x="56" y="733"/>
                    <a:pt x="57" y="730"/>
                    <a:pt x="55" y="728"/>
                  </a:cubicBezTo>
                  <a:cubicBezTo>
                    <a:pt x="58" y="729"/>
                    <a:pt x="59" y="730"/>
                    <a:pt x="63" y="729"/>
                  </a:cubicBezTo>
                  <a:cubicBezTo>
                    <a:pt x="66" y="732"/>
                    <a:pt x="61" y="739"/>
                    <a:pt x="65" y="742"/>
                  </a:cubicBezTo>
                  <a:cubicBezTo>
                    <a:pt x="65" y="740"/>
                    <a:pt x="67" y="740"/>
                    <a:pt x="68" y="738"/>
                  </a:cubicBezTo>
                  <a:cubicBezTo>
                    <a:pt x="66" y="736"/>
                    <a:pt x="64" y="729"/>
                    <a:pt x="67" y="728"/>
                  </a:cubicBezTo>
                  <a:cubicBezTo>
                    <a:pt x="69" y="732"/>
                    <a:pt x="73" y="730"/>
                    <a:pt x="74" y="727"/>
                  </a:cubicBezTo>
                  <a:cubicBezTo>
                    <a:pt x="75" y="729"/>
                    <a:pt x="72" y="731"/>
                    <a:pt x="75" y="731"/>
                  </a:cubicBezTo>
                  <a:cubicBezTo>
                    <a:pt x="77" y="730"/>
                    <a:pt x="75" y="726"/>
                    <a:pt x="78" y="726"/>
                  </a:cubicBezTo>
                  <a:cubicBezTo>
                    <a:pt x="88" y="725"/>
                    <a:pt x="79" y="740"/>
                    <a:pt x="84" y="745"/>
                  </a:cubicBezTo>
                  <a:cubicBezTo>
                    <a:pt x="84" y="736"/>
                    <a:pt x="88" y="728"/>
                    <a:pt x="87" y="722"/>
                  </a:cubicBezTo>
                  <a:cubicBezTo>
                    <a:pt x="86" y="721"/>
                    <a:pt x="84" y="721"/>
                    <a:pt x="84" y="721"/>
                  </a:cubicBezTo>
                  <a:cubicBezTo>
                    <a:pt x="82" y="717"/>
                    <a:pt x="83" y="713"/>
                    <a:pt x="82" y="710"/>
                  </a:cubicBezTo>
                  <a:cubicBezTo>
                    <a:pt x="82" y="711"/>
                    <a:pt x="82" y="712"/>
                    <a:pt x="81" y="713"/>
                  </a:cubicBezTo>
                  <a:cubicBezTo>
                    <a:pt x="81" y="712"/>
                    <a:pt x="81" y="711"/>
                    <a:pt x="80" y="711"/>
                  </a:cubicBezTo>
                  <a:cubicBezTo>
                    <a:pt x="80" y="716"/>
                    <a:pt x="79" y="720"/>
                    <a:pt x="78" y="722"/>
                  </a:cubicBezTo>
                  <a:cubicBezTo>
                    <a:pt x="77" y="721"/>
                    <a:pt x="77" y="719"/>
                    <a:pt x="76" y="717"/>
                  </a:cubicBezTo>
                  <a:cubicBezTo>
                    <a:pt x="81" y="713"/>
                    <a:pt x="76" y="703"/>
                    <a:pt x="84" y="702"/>
                  </a:cubicBezTo>
                  <a:cubicBezTo>
                    <a:pt x="84" y="704"/>
                    <a:pt x="83" y="704"/>
                    <a:pt x="85" y="704"/>
                  </a:cubicBezTo>
                  <a:cubicBezTo>
                    <a:pt x="85" y="703"/>
                    <a:pt x="85" y="701"/>
                    <a:pt x="84" y="701"/>
                  </a:cubicBezTo>
                  <a:cubicBezTo>
                    <a:pt x="84" y="703"/>
                    <a:pt x="82" y="701"/>
                    <a:pt x="82" y="699"/>
                  </a:cubicBezTo>
                  <a:cubicBezTo>
                    <a:pt x="81" y="699"/>
                    <a:pt x="79" y="701"/>
                    <a:pt x="78" y="699"/>
                  </a:cubicBezTo>
                  <a:cubicBezTo>
                    <a:pt x="77" y="701"/>
                    <a:pt x="79" y="701"/>
                    <a:pt x="78" y="703"/>
                  </a:cubicBezTo>
                  <a:cubicBezTo>
                    <a:pt x="74" y="701"/>
                    <a:pt x="75" y="709"/>
                    <a:pt x="71" y="704"/>
                  </a:cubicBezTo>
                  <a:cubicBezTo>
                    <a:pt x="72" y="706"/>
                    <a:pt x="73" y="712"/>
                    <a:pt x="69" y="712"/>
                  </a:cubicBezTo>
                  <a:cubicBezTo>
                    <a:pt x="68" y="706"/>
                    <a:pt x="68" y="698"/>
                    <a:pt x="65" y="693"/>
                  </a:cubicBezTo>
                  <a:cubicBezTo>
                    <a:pt x="69" y="689"/>
                    <a:pt x="67" y="672"/>
                    <a:pt x="64" y="665"/>
                  </a:cubicBezTo>
                  <a:cubicBezTo>
                    <a:pt x="63" y="669"/>
                    <a:pt x="60" y="680"/>
                    <a:pt x="63" y="681"/>
                  </a:cubicBezTo>
                  <a:cubicBezTo>
                    <a:pt x="60" y="683"/>
                    <a:pt x="62" y="692"/>
                    <a:pt x="56" y="692"/>
                  </a:cubicBezTo>
                  <a:cubicBezTo>
                    <a:pt x="58" y="689"/>
                    <a:pt x="56" y="690"/>
                    <a:pt x="55" y="688"/>
                  </a:cubicBezTo>
                  <a:cubicBezTo>
                    <a:pt x="57" y="688"/>
                    <a:pt x="57" y="689"/>
                    <a:pt x="58" y="687"/>
                  </a:cubicBezTo>
                  <a:cubicBezTo>
                    <a:pt x="51" y="684"/>
                    <a:pt x="50" y="674"/>
                    <a:pt x="47" y="667"/>
                  </a:cubicBezTo>
                  <a:cubicBezTo>
                    <a:pt x="38" y="670"/>
                    <a:pt x="46" y="657"/>
                    <a:pt x="41" y="652"/>
                  </a:cubicBezTo>
                  <a:cubicBezTo>
                    <a:pt x="41" y="654"/>
                    <a:pt x="41" y="657"/>
                    <a:pt x="39" y="657"/>
                  </a:cubicBezTo>
                  <a:cubicBezTo>
                    <a:pt x="39" y="669"/>
                    <a:pt x="29" y="674"/>
                    <a:pt x="35" y="686"/>
                  </a:cubicBezTo>
                  <a:close/>
                  <a:moveTo>
                    <a:pt x="60" y="689"/>
                  </a:moveTo>
                  <a:cubicBezTo>
                    <a:pt x="62" y="689"/>
                    <a:pt x="62" y="688"/>
                    <a:pt x="64" y="688"/>
                  </a:cubicBezTo>
                  <a:cubicBezTo>
                    <a:pt x="61" y="692"/>
                    <a:pt x="64" y="691"/>
                    <a:pt x="65" y="695"/>
                  </a:cubicBezTo>
                  <a:cubicBezTo>
                    <a:pt x="64" y="695"/>
                    <a:pt x="63" y="695"/>
                    <a:pt x="63" y="696"/>
                  </a:cubicBezTo>
                  <a:cubicBezTo>
                    <a:pt x="60" y="696"/>
                    <a:pt x="60" y="693"/>
                    <a:pt x="60" y="689"/>
                  </a:cubicBezTo>
                  <a:close/>
                  <a:moveTo>
                    <a:pt x="60" y="717"/>
                  </a:moveTo>
                  <a:cubicBezTo>
                    <a:pt x="61" y="722"/>
                    <a:pt x="58" y="723"/>
                    <a:pt x="56" y="726"/>
                  </a:cubicBezTo>
                  <a:cubicBezTo>
                    <a:pt x="55" y="725"/>
                    <a:pt x="55" y="722"/>
                    <a:pt x="55" y="719"/>
                  </a:cubicBezTo>
                  <a:cubicBezTo>
                    <a:pt x="57" y="718"/>
                    <a:pt x="58" y="717"/>
                    <a:pt x="60" y="717"/>
                  </a:cubicBezTo>
                  <a:close/>
                  <a:moveTo>
                    <a:pt x="894" y="690"/>
                  </a:moveTo>
                  <a:cubicBezTo>
                    <a:pt x="894" y="689"/>
                    <a:pt x="897" y="691"/>
                    <a:pt x="898" y="692"/>
                  </a:cubicBezTo>
                  <a:cubicBezTo>
                    <a:pt x="897" y="698"/>
                    <a:pt x="899" y="701"/>
                    <a:pt x="898" y="706"/>
                  </a:cubicBezTo>
                  <a:cubicBezTo>
                    <a:pt x="901" y="706"/>
                    <a:pt x="900" y="700"/>
                    <a:pt x="901" y="696"/>
                  </a:cubicBezTo>
                  <a:cubicBezTo>
                    <a:pt x="903" y="697"/>
                    <a:pt x="904" y="696"/>
                    <a:pt x="905" y="695"/>
                  </a:cubicBezTo>
                  <a:cubicBezTo>
                    <a:pt x="908" y="697"/>
                    <a:pt x="903" y="703"/>
                    <a:pt x="906" y="705"/>
                  </a:cubicBezTo>
                  <a:cubicBezTo>
                    <a:pt x="909" y="688"/>
                    <a:pt x="916" y="676"/>
                    <a:pt x="919" y="659"/>
                  </a:cubicBezTo>
                  <a:cubicBezTo>
                    <a:pt x="916" y="659"/>
                    <a:pt x="915" y="659"/>
                    <a:pt x="913" y="662"/>
                  </a:cubicBezTo>
                  <a:cubicBezTo>
                    <a:pt x="910" y="662"/>
                    <a:pt x="910" y="657"/>
                    <a:pt x="909" y="656"/>
                  </a:cubicBezTo>
                  <a:cubicBezTo>
                    <a:pt x="908" y="657"/>
                    <a:pt x="909" y="660"/>
                    <a:pt x="907" y="660"/>
                  </a:cubicBezTo>
                  <a:cubicBezTo>
                    <a:pt x="905" y="658"/>
                    <a:pt x="906" y="662"/>
                    <a:pt x="903" y="662"/>
                  </a:cubicBezTo>
                  <a:cubicBezTo>
                    <a:pt x="905" y="659"/>
                    <a:pt x="905" y="659"/>
                    <a:pt x="903" y="659"/>
                  </a:cubicBezTo>
                  <a:cubicBezTo>
                    <a:pt x="905" y="658"/>
                    <a:pt x="905" y="655"/>
                    <a:pt x="904" y="654"/>
                  </a:cubicBezTo>
                  <a:cubicBezTo>
                    <a:pt x="903" y="661"/>
                    <a:pt x="896" y="669"/>
                    <a:pt x="899" y="678"/>
                  </a:cubicBezTo>
                  <a:cubicBezTo>
                    <a:pt x="897" y="678"/>
                    <a:pt x="896" y="681"/>
                    <a:pt x="894" y="681"/>
                  </a:cubicBezTo>
                  <a:cubicBezTo>
                    <a:pt x="895" y="687"/>
                    <a:pt x="893" y="686"/>
                    <a:pt x="894" y="690"/>
                  </a:cubicBezTo>
                  <a:close/>
                  <a:moveTo>
                    <a:pt x="906" y="675"/>
                  </a:moveTo>
                  <a:cubicBezTo>
                    <a:pt x="908" y="675"/>
                    <a:pt x="908" y="675"/>
                    <a:pt x="908" y="675"/>
                  </a:cubicBezTo>
                  <a:cubicBezTo>
                    <a:pt x="907" y="677"/>
                    <a:pt x="909" y="680"/>
                    <a:pt x="907" y="681"/>
                  </a:cubicBezTo>
                  <a:cubicBezTo>
                    <a:pt x="905" y="681"/>
                    <a:pt x="906" y="677"/>
                    <a:pt x="906" y="675"/>
                  </a:cubicBezTo>
                  <a:close/>
                  <a:moveTo>
                    <a:pt x="677" y="731"/>
                  </a:moveTo>
                  <a:cubicBezTo>
                    <a:pt x="677" y="732"/>
                    <a:pt x="677" y="732"/>
                    <a:pt x="678" y="733"/>
                  </a:cubicBezTo>
                  <a:cubicBezTo>
                    <a:pt x="676" y="733"/>
                    <a:pt x="675" y="735"/>
                    <a:pt x="675" y="736"/>
                  </a:cubicBezTo>
                  <a:cubicBezTo>
                    <a:pt x="675" y="736"/>
                    <a:pt x="678" y="738"/>
                    <a:pt x="678" y="736"/>
                  </a:cubicBezTo>
                  <a:cubicBezTo>
                    <a:pt x="676" y="735"/>
                    <a:pt x="681" y="731"/>
                    <a:pt x="677" y="731"/>
                  </a:cubicBezTo>
                  <a:close/>
                  <a:moveTo>
                    <a:pt x="793" y="807"/>
                  </a:moveTo>
                  <a:cubicBezTo>
                    <a:pt x="788" y="816"/>
                    <a:pt x="781" y="824"/>
                    <a:pt x="773" y="831"/>
                  </a:cubicBezTo>
                  <a:cubicBezTo>
                    <a:pt x="770" y="834"/>
                    <a:pt x="762" y="836"/>
                    <a:pt x="763" y="843"/>
                  </a:cubicBezTo>
                  <a:cubicBezTo>
                    <a:pt x="775" y="831"/>
                    <a:pt x="787" y="820"/>
                    <a:pt x="798" y="809"/>
                  </a:cubicBezTo>
                  <a:cubicBezTo>
                    <a:pt x="804" y="807"/>
                    <a:pt x="807" y="804"/>
                    <a:pt x="808" y="798"/>
                  </a:cubicBezTo>
                  <a:cubicBezTo>
                    <a:pt x="813" y="795"/>
                    <a:pt x="821" y="783"/>
                    <a:pt x="828" y="779"/>
                  </a:cubicBezTo>
                  <a:cubicBezTo>
                    <a:pt x="831" y="777"/>
                    <a:pt x="837" y="774"/>
                    <a:pt x="837" y="779"/>
                  </a:cubicBezTo>
                  <a:cubicBezTo>
                    <a:pt x="835" y="782"/>
                    <a:pt x="839" y="781"/>
                    <a:pt x="838" y="785"/>
                  </a:cubicBezTo>
                  <a:cubicBezTo>
                    <a:pt x="838" y="784"/>
                    <a:pt x="839" y="784"/>
                    <a:pt x="841" y="784"/>
                  </a:cubicBezTo>
                  <a:cubicBezTo>
                    <a:pt x="839" y="779"/>
                    <a:pt x="844" y="777"/>
                    <a:pt x="845" y="772"/>
                  </a:cubicBezTo>
                  <a:cubicBezTo>
                    <a:pt x="843" y="772"/>
                    <a:pt x="842" y="771"/>
                    <a:pt x="842" y="769"/>
                  </a:cubicBezTo>
                  <a:cubicBezTo>
                    <a:pt x="844" y="766"/>
                    <a:pt x="845" y="771"/>
                    <a:pt x="846" y="769"/>
                  </a:cubicBezTo>
                  <a:cubicBezTo>
                    <a:pt x="845" y="767"/>
                    <a:pt x="848" y="760"/>
                    <a:pt x="845" y="757"/>
                  </a:cubicBezTo>
                  <a:cubicBezTo>
                    <a:pt x="851" y="757"/>
                    <a:pt x="853" y="753"/>
                    <a:pt x="855" y="750"/>
                  </a:cubicBezTo>
                  <a:cubicBezTo>
                    <a:pt x="851" y="750"/>
                    <a:pt x="852" y="755"/>
                    <a:pt x="847" y="754"/>
                  </a:cubicBezTo>
                  <a:cubicBezTo>
                    <a:pt x="845" y="749"/>
                    <a:pt x="850" y="746"/>
                    <a:pt x="853" y="743"/>
                  </a:cubicBezTo>
                  <a:cubicBezTo>
                    <a:pt x="848" y="742"/>
                    <a:pt x="843" y="737"/>
                    <a:pt x="840" y="741"/>
                  </a:cubicBezTo>
                  <a:cubicBezTo>
                    <a:pt x="834" y="753"/>
                    <a:pt x="820" y="764"/>
                    <a:pt x="811" y="774"/>
                  </a:cubicBezTo>
                  <a:cubicBezTo>
                    <a:pt x="812" y="784"/>
                    <a:pt x="800" y="784"/>
                    <a:pt x="802" y="791"/>
                  </a:cubicBezTo>
                  <a:cubicBezTo>
                    <a:pt x="802" y="790"/>
                    <a:pt x="804" y="787"/>
                    <a:pt x="805" y="789"/>
                  </a:cubicBezTo>
                  <a:cubicBezTo>
                    <a:pt x="804" y="796"/>
                    <a:pt x="796" y="798"/>
                    <a:pt x="798" y="805"/>
                  </a:cubicBezTo>
                  <a:cubicBezTo>
                    <a:pt x="796" y="805"/>
                    <a:pt x="795" y="806"/>
                    <a:pt x="793" y="807"/>
                  </a:cubicBezTo>
                  <a:close/>
                  <a:moveTo>
                    <a:pt x="840" y="772"/>
                  </a:moveTo>
                  <a:cubicBezTo>
                    <a:pt x="843" y="772"/>
                    <a:pt x="843" y="772"/>
                    <a:pt x="843" y="772"/>
                  </a:cubicBezTo>
                  <a:cubicBezTo>
                    <a:pt x="843" y="774"/>
                    <a:pt x="842" y="775"/>
                    <a:pt x="840" y="775"/>
                  </a:cubicBezTo>
                  <a:lnTo>
                    <a:pt x="840" y="772"/>
                  </a:lnTo>
                  <a:close/>
                  <a:moveTo>
                    <a:pt x="918" y="766"/>
                  </a:moveTo>
                  <a:cubicBezTo>
                    <a:pt x="913" y="765"/>
                    <a:pt x="909" y="777"/>
                    <a:pt x="909" y="778"/>
                  </a:cubicBezTo>
                  <a:cubicBezTo>
                    <a:pt x="912" y="774"/>
                    <a:pt x="916" y="771"/>
                    <a:pt x="918" y="766"/>
                  </a:cubicBezTo>
                  <a:close/>
                  <a:moveTo>
                    <a:pt x="19" y="768"/>
                  </a:moveTo>
                  <a:cubicBezTo>
                    <a:pt x="19" y="769"/>
                    <a:pt x="19" y="769"/>
                    <a:pt x="18" y="769"/>
                  </a:cubicBezTo>
                  <a:cubicBezTo>
                    <a:pt x="18" y="769"/>
                    <a:pt x="18" y="768"/>
                    <a:pt x="17" y="768"/>
                  </a:cubicBezTo>
                  <a:cubicBezTo>
                    <a:pt x="18" y="777"/>
                    <a:pt x="20" y="783"/>
                    <a:pt x="19" y="769"/>
                  </a:cubicBezTo>
                  <a:cubicBezTo>
                    <a:pt x="19" y="769"/>
                    <a:pt x="20" y="768"/>
                    <a:pt x="19" y="768"/>
                  </a:cubicBezTo>
                  <a:close/>
                  <a:moveTo>
                    <a:pt x="105" y="833"/>
                  </a:moveTo>
                  <a:cubicBezTo>
                    <a:pt x="105" y="830"/>
                    <a:pt x="105" y="830"/>
                    <a:pt x="105" y="830"/>
                  </a:cubicBezTo>
                  <a:cubicBezTo>
                    <a:pt x="104" y="829"/>
                    <a:pt x="103" y="831"/>
                    <a:pt x="102" y="830"/>
                  </a:cubicBezTo>
                  <a:cubicBezTo>
                    <a:pt x="96" y="821"/>
                    <a:pt x="97" y="805"/>
                    <a:pt x="88" y="799"/>
                  </a:cubicBezTo>
                  <a:cubicBezTo>
                    <a:pt x="87" y="803"/>
                    <a:pt x="91" y="806"/>
                    <a:pt x="88" y="809"/>
                  </a:cubicBezTo>
                  <a:cubicBezTo>
                    <a:pt x="83" y="805"/>
                    <a:pt x="87" y="799"/>
                    <a:pt x="82" y="795"/>
                  </a:cubicBezTo>
                  <a:cubicBezTo>
                    <a:pt x="82" y="801"/>
                    <a:pt x="79" y="797"/>
                    <a:pt x="78" y="801"/>
                  </a:cubicBezTo>
                  <a:cubicBezTo>
                    <a:pt x="77" y="799"/>
                    <a:pt x="73" y="800"/>
                    <a:pt x="73" y="798"/>
                  </a:cubicBezTo>
                  <a:cubicBezTo>
                    <a:pt x="74" y="798"/>
                    <a:pt x="74" y="797"/>
                    <a:pt x="73" y="795"/>
                  </a:cubicBezTo>
                  <a:cubicBezTo>
                    <a:pt x="75" y="795"/>
                    <a:pt x="76" y="796"/>
                    <a:pt x="77" y="795"/>
                  </a:cubicBezTo>
                  <a:cubicBezTo>
                    <a:pt x="74" y="795"/>
                    <a:pt x="74" y="793"/>
                    <a:pt x="71" y="794"/>
                  </a:cubicBezTo>
                  <a:cubicBezTo>
                    <a:pt x="71" y="797"/>
                    <a:pt x="72" y="801"/>
                    <a:pt x="69" y="802"/>
                  </a:cubicBezTo>
                  <a:cubicBezTo>
                    <a:pt x="69" y="802"/>
                    <a:pt x="68" y="801"/>
                    <a:pt x="67" y="800"/>
                  </a:cubicBezTo>
                  <a:cubicBezTo>
                    <a:pt x="66" y="802"/>
                    <a:pt x="69" y="803"/>
                    <a:pt x="67" y="804"/>
                  </a:cubicBezTo>
                  <a:cubicBezTo>
                    <a:pt x="64" y="796"/>
                    <a:pt x="60" y="786"/>
                    <a:pt x="62" y="780"/>
                  </a:cubicBezTo>
                  <a:cubicBezTo>
                    <a:pt x="57" y="781"/>
                    <a:pt x="62" y="785"/>
                    <a:pt x="60" y="788"/>
                  </a:cubicBezTo>
                  <a:cubicBezTo>
                    <a:pt x="56" y="789"/>
                    <a:pt x="58" y="783"/>
                    <a:pt x="54" y="783"/>
                  </a:cubicBezTo>
                  <a:cubicBezTo>
                    <a:pt x="53" y="785"/>
                    <a:pt x="53" y="790"/>
                    <a:pt x="51" y="787"/>
                  </a:cubicBezTo>
                  <a:cubicBezTo>
                    <a:pt x="55" y="809"/>
                    <a:pt x="55" y="833"/>
                    <a:pt x="61" y="849"/>
                  </a:cubicBezTo>
                  <a:cubicBezTo>
                    <a:pt x="62" y="843"/>
                    <a:pt x="65" y="846"/>
                    <a:pt x="68" y="845"/>
                  </a:cubicBezTo>
                  <a:cubicBezTo>
                    <a:pt x="66" y="838"/>
                    <a:pt x="66" y="826"/>
                    <a:pt x="64" y="814"/>
                  </a:cubicBezTo>
                  <a:cubicBezTo>
                    <a:pt x="66" y="813"/>
                    <a:pt x="69" y="809"/>
                    <a:pt x="71" y="813"/>
                  </a:cubicBezTo>
                  <a:cubicBezTo>
                    <a:pt x="71" y="814"/>
                    <a:pt x="70" y="815"/>
                    <a:pt x="70" y="816"/>
                  </a:cubicBezTo>
                  <a:cubicBezTo>
                    <a:pt x="69" y="816"/>
                    <a:pt x="69" y="814"/>
                    <a:pt x="67" y="815"/>
                  </a:cubicBezTo>
                  <a:cubicBezTo>
                    <a:pt x="67" y="818"/>
                    <a:pt x="67" y="821"/>
                    <a:pt x="69" y="823"/>
                  </a:cubicBezTo>
                  <a:cubicBezTo>
                    <a:pt x="68" y="821"/>
                    <a:pt x="69" y="820"/>
                    <a:pt x="71" y="820"/>
                  </a:cubicBezTo>
                  <a:cubicBezTo>
                    <a:pt x="72" y="822"/>
                    <a:pt x="71" y="826"/>
                    <a:pt x="73" y="826"/>
                  </a:cubicBezTo>
                  <a:cubicBezTo>
                    <a:pt x="74" y="822"/>
                    <a:pt x="79" y="821"/>
                    <a:pt x="77" y="816"/>
                  </a:cubicBezTo>
                  <a:cubicBezTo>
                    <a:pt x="79" y="818"/>
                    <a:pt x="80" y="816"/>
                    <a:pt x="82" y="816"/>
                  </a:cubicBezTo>
                  <a:cubicBezTo>
                    <a:pt x="83" y="823"/>
                    <a:pt x="87" y="826"/>
                    <a:pt x="85" y="832"/>
                  </a:cubicBezTo>
                  <a:cubicBezTo>
                    <a:pt x="83" y="832"/>
                    <a:pt x="83" y="830"/>
                    <a:pt x="82" y="830"/>
                  </a:cubicBezTo>
                  <a:cubicBezTo>
                    <a:pt x="80" y="834"/>
                    <a:pt x="79" y="835"/>
                    <a:pt x="77" y="837"/>
                  </a:cubicBezTo>
                  <a:cubicBezTo>
                    <a:pt x="75" y="838"/>
                    <a:pt x="76" y="834"/>
                    <a:pt x="73" y="835"/>
                  </a:cubicBezTo>
                  <a:cubicBezTo>
                    <a:pt x="73" y="839"/>
                    <a:pt x="74" y="843"/>
                    <a:pt x="75" y="846"/>
                  </a:cubicBezTo>
                  <a:cubicBezTo>
                    <a:pt x="75" y="841"/>
                    <a:pt x="77" y="845"/>
                    <a:pt x="78" y="846"/>
                  </a:cubicBezTo>
                  <a:cubicBezTo>
                    <a:pt x="78" y="844"/>
                    <a:pt x="80" y="843"/>
                    <a:pt x="82" y="841"/>
                  </a:cubicBezTo>
                  <a:cubicBezTo>
                    <a:pt x="80" y="848"/>
                    <a:pt x="87" y="847"/>
                    <a:pt x="87" y="852"/>
                  </a:cubicBezTo>
                  <a:cubicBezTo>
                    <a:pt x="87" y="845"/>
                    <a:pt x="89" y="839"/>
                    <a:pt x="86" y="831"/>
                  </a:cubicBezTo>
                  <a:cubicBezTo>
                    <a:pt x="88" y="831"/>
                    <a:pt x="88" y="830"/>
                    <a:pt x="91" y="830"/>
                  </a:cubicBezTo>
                  <a:cubicBezTo>
                    <a:pt x="91" y="840"/>
                    <a:pt x="92" y="844"/>
                    <a:pt x="92" y="852"/>
                  </a:cubicBezTo>
                  <a:cubicBezTo>
                    <a:pt x="94" y="853"/>
                    <a:pt x="95" y="854"/>
                    <a:pt x="97" y="854"/>
                  </a:cubicBezTo>
                  <a:cubicBezTo>
                    <a:pt x="97" y="852"/>
                    <a:pt x="97" y="850"/>
                    <a:pt x="100" y="851"/>
                  </a:cubicBezTo>
                  <a:cubicBezTo>
                    <a:pt x="104" y="851"/>
                    <a:pt x="102" y="859"/>
                    <a:pt x="106" y="860"/>
                  </a:cubicBezTo>
                  <a:cubicBezTo>
                    <a:pt x="103" y="860"/>
                    <a:pt x="102" y="859"/>
                    <a:pt x="101" y="862"/>
                  </a:cubicBezTo>
                  <a:cubicBezTo>
                    <a:pt x="104" y="862"/>
                    <a:pt x="104" y="869"/>
                    <a:pt x="107" y="866"/>
                  </a:cubicBezTo>
                  <a:cubicBezTo>
                    <a:pt x="105" y="866"/>
                    <a:pt x="104" y="865"/>
                    <a:pt x="104" y="863"/>
                  </a:cubicBezTo>
                  <a:cubicBezTo>
                    <a:pt x="107" y="863"/>
                    <a:pt x="108" y="864"/>
                    <a:pt x="110" y="863"/>
                  </a:cubicBezTo>
                  <a:cubicBezTo>
                    <a:pt x="103" y="858"/>
                    <a:pt x="105" y="846"/>
                    <a:pt x="100" y="841"/>
                  </a:cubicBezTo>
                  <a:cubicBezTo>
                    <a:pt x="103" y="840"/>
                    <a:pt x="102" y="835"/>
                    <a:pt x="104" y="834"/>
                  </a:cubicBezTo>
                  <a:cubicBezTo>
                    <a:pt x="102" y="834"/>
                    <a:pt x="101" y="834"/>
                    <a:pt x="102" y="831"/>
                  </a:cubicBezTo>
                  <a:cubicBezTo>
                    <a:pt x="105" y="830"/>
                    <a:pt x="103" y="834"/>
                    <a:pt x="105" y="833"/>
                  </a:cubicBezTo>
                  <a:close/>
                  <a:moveTo>
                    <a:pt x="58" y="790"/>
                  </a:moveTo>
                  <a:cubicBezTo>
                    <a:pt x="60" y="787"/>
                    <a:pt x="60" y="794"/>
                    <a:pt x="61" y="795"/>
                  </a:cubicBezTo>
                  <a:cubicBezTo>
                    <a:pt x="59" y="799"/>
                    <a:pt x="59" y="791"/>
                    <a:pt x="58" y="790"/>
                  </a:cubicBezTo>
                  <a:close/>
                  <a:moveTo>
                    <a:pt x="81" y="809"/>
                  </a:moveTo>
                  <a:cubicBezTo>
                    <a:pt x="79" y="808"/>
                    <a:pt x="78" y="804"/>
                    <a:pt x="79" y="802"/>
                  </a:cubicBezTo>
                  <a:cubicBezTo>
                    <a:pt x="80" y="805"/>
                    <a:pt x="82" y="806"/>
                    <a:pt x="81" y="809"/>
                  </a:cubicBezTo>
                  <a:close/>
                  <a:moveTo>
                    <a:pt x="82" y="804"/>
                  </a:moveTo>
                  <a:cubicBezTo>
                    <a:pt x="82" y="803"/>
                    <a:pt x="82" y="801"/>
                    <a:pt x="81" y="801"/>
                  </a:cubicBezTo>
                  <a:cubicBezTo>
                    <a:pt x="82" y="798"/>
                    <a:pt x="86" y="805"/>
                    <a:pt x="82" y="804"/>
                  </a:cubicBezTo>
                  <a:close/>
                  <a:moveTo>
                    <a:pt x="83" y="809"/>
                  </a:moveTo>
                  <a:cubicBezTo>
                    <a:pt x="83" y="806"/>
                    <a:pt x="85" y="810"/>
                    <a:pt x="87" y="809"/>
                  </a:cubicBezTo>
                  <a:cubicBezTo>
                    <a:pt x="87" y="814"/>
                    <a:pt x="87" y="814"/>
                    <a:pt x="87" y="814"/>
                  </a:cubicBezTo>
                  <a:cubicBezTo>
                    <a:pt x="83" y="814"/>
                    <a:pt x="84" y="809"/>
                    <a:pt x="83" y="809"/>
                  </a:cubicBezTo>
                  <a:close/>
                  <a:moveTo>
                    <a:pt x="88" y="825"/>
                  </a:moveTo>
                  <a:cubicBezTo>
                    <a:pt x="87" y="825"/>
                    <a:pt x="87" y="824"/>
                    <a:pt x="87" y="823"/>
                  </a:cubicBezTo>
                  <a:cubicBezTo>
                    <a:pt x="87" y="822"/>
                    <a:pt x="87" y="823"/>
                    <a:pt x="87" y="823"/>
                  </a:cubicBezTo>
                  <a:cubicBezTo>
                    <a:pt x="86" y="823"/>
                    <a:pt x="86" y="823"/>
                    <a:pt x="87" y="823"/>
                  </a:cubicBezTo>
                  <a:cubicBezTo>
                    <a:pt x="84" y="821"/>
                    <a:pt x="86" y="820"/>
                    <a:pt x="88" y="820"/>
                  </a:cubicBezTo>
                  <a:lnTo>
                    <a:pt x="88" y="825"/>
                  </a:lnTo>
                  <a:close/>
                  <a:moveTo>
                    <a:pt x="115" y="817"/>
                  </a:moveTo>
                  <a:cubicBezTo>
                    <a:pt x="115" y="818"/>
                    <a:pt x="115" y="819"/>
                    <a:pt x="114" y="819"/>
                  </a:cubicBezTo>
                  <a:cubicBezTo>
                    <a:pt x="110" y="813"/>
                    <a:pt x="111" y="807"/>
                    <a:pt x="106" y="802"/>
                  </a:cubicBezTo>
                  <a:cubicBezTo>
                    <a:pt x="108" y="810"/>
                    <a:pt x="105" y="823"/>
                    <a:pt x="112" y="827"/>
                  </a:cubicBezTo>
                  <a:cubicBezTo>
                    <a:pt x="115" y="824"/>
                    <a:pt x="116" y="829"/>
                    <a:pt x="119" y="830"/>
                  </a:cubicBezTo>
                  <a:cubicBezTo>
                    <a:pt x="119" y="828"/>
                    <a:pt x="119" y="826"/>
                    <a:pt x="118" y="825"/>
                  </a:cubicBezTo>
                  <a:cubicBezTo>
                    <a:pt x="122" y="825"/>
                    <a:pt x="120" y="823"/>
                    <a:pt x="122" y="822"/>
                  </a:cubicBezTo>
                  <a:cubicBezTo>
                    <a:pt x="123" y="824"/>
                    <a:pt x="128" y="826"/>
                    <a:pt x="130" y="823"/>
                  </a:cubicBezTo>
                  <a:cubicBezTo>
                    <a:pt x="129" y="823"/>
                    <a:pt x="127" y="823"/>
                    <a:pt x="126" y="822"/>
                  </a:cubicBezTo>
                  <a:cubicBezTo>
                    <a:pt x="128" y="820"/>
                    <a:pt x="128" y="818"/>
                    <a:pt x="129" y="816"/>
                  </a:cubicBezTo>
                  <a:cubicBezTo>
                    <a:pt x="124" y="811"/>
                    <a:pt x="126" y="799"/>
                    <a:pt x="121" y="793"/>
                  </a:cubicBezTo>
                  <a:cubicBezTo>
                    <a:pt x="119" y="801"/>
                    <a:pt x="125" y="801"/>
                    <a:pt x="123" y="809"/>
                  </a:cubicBezTo>
                  <a:cubicBezTo>
                    <a:pt x="119" y="809"/>
                    <a:pt x="120" y="805"/>
                    <a:pt x="117" y="804"/>
                  </a:cubicBezTo>
                  <a:cubicBezTo>
                    <a:pt x="117" y="813"/>
                    <a:pt x="125" y="818"/>
                    <a:pt x="119" y="823"/>
                  </a:cubicBezTo>
                  <a:cubicBezTo>
                    <a:pt x="115" y="823"/>
                    <a:pt x="117" y="818"/>
                    <a:pt x="115" y="817"/>
                  </a:cubicBezTo>
                  <a:close/>
                  <a:moveTo>
                    <a:pt x="111" y="854"/>
                  </a:moveTo>
                  <a:cubicBezTo>
                    <a:pt x="114" y="854"/>
                    <a:pt x="110" y="866"/>
                    <a:pt x="115" y="866"/>
                  </a:cubicBezTo>
                  <a:cubicBezTo>
                    <a:pt x="113" y="864"/>
                    <a:pt x="115" y="861"/>
                    <a:pt x="115" y="858"/>
                  </a:cubicBezTo>
                  <a:cubicBezTo>
                    <a:pt x="116" y="859"/>
                    <a:pt x="116" y="860"/>
                    <a:pt x="117" y="859"/>
                  </a:cubicBezTo>
                  <a:cubicBezTo>
                    <a:pt x="118" y="854"/>
                    <a:pt x="118" y="850"/>
                    <a:pt x="121" y="851"/>
                  </a:cubicBezTo>
                  <a:cubicBezTo>
                    <a:pt x="120" y="846"/>
                    <a:pt x="125" y="843"/>
                    <a:pt x="121" y="841"/>
                  </a:cubicBezTo>
                  <a:cubicBezTo>
                    <a:pt x="122" y="844"/>
                    <a:pt x="119" y="842"/>
                    <a:pt x="118" y="844"/>
                  </a:cubicBezTo>
                  <a:cubicBezTo>
                    <a:pt x="114" y="840"/>
                    <a:pt x="115" y="831"/>
                    <a:pt x="112" y="827"/>
                  </a:cubicBezTo>
                  <a:cubicBezTo>
                    <a:pt x="110" y="838"/>
                    <a:pt x="123" y="851"/>
                    <a:pt x="111" y="854"/>
                  </a:cubicBezTo>
                  <a:close/>
                  <a:moveTo>
                    <a:pt x="747" y="809"/>
                  </a:moveTo>
                  <a:cubicBezTo>
                    <a:pt x="745" y="811"/>
                    <a:pt x="744" y="815"/>
                    <a:pt x="741" y="817"/>
                  </a:cubicBezTo>
                  <a:cubicBezTo>
                    <a:pt x="745" y="816"/>
                    <a:pt x="755" y="809"/>
                    <a:pt x="749" y="806"/>
                  </a:cubicBezTo>
                  <a:cubicBezTo>
                    <a:pt x="748" y="808"/>
                    <a:pt x="750" y="808"/>
                    <a:pt x="750" y="809"/>
                  </a:cubicBezTo>
                  <a:cubicBezTo>
                    <a:pt x="749" y="810"/>
                    <a:pt x="748" y="810"/>
                    <a:pt x="747" y="809"/>
                  </a:cubicBezTo>
                  <a:close/>
                  <a:moveTo>
                    <a:pt x="132" y="816"/>
                  </a:moveTo>
                  <a:cubicBezTo>
                    <a:pt x="133" y="816"/>
                    <a:pt x="132" y="812"/>
                    <a:pt x="130" y="812"/>
                  </a:cubicBezTo>
                  <a:cubicBezTo>
                    <a:pt x="129" y="814"/>
                    <a:pt x="131" y="813"/>
                    <a:pt x="130" y="816"/>
                  </a:cubicBezTo>
                  <a:cubicBezTo>
                    <a:pt x="134" y="814"/>
                    <a:pt x="130" y="819"/>
                    <a:pt x="132" y="816"/>
                  </a:cubicBezTo>
                  <a:close/>
                  <a:moveTo>
                    <a:pt x="837" y="826"/>
                  </a:moveTo>
                  <a:cubicBezTo>
                    <a:pt x="832" y="827"/>
                    <a:pt x="832" y="832"/>
                    <a:pt x="826" y="831"/>
                  </a:cubicBezTo>
                  <a:cubicBezTo>
                    <a:pt x="827" y="835"/>
                    <a:pt x="821" y="841"/>
                    <a:pt x="824" y="844"/>
                  </a:cubicBezTo>
                  <a:cubicBezTo>
                    <a:pt x="823" y="845"/>
                    <a:pt x="823" y="843"/>
                    <a:pt x="821" y="844"/>
                  </a:cubicBezTo>
                  <a:cubicBezTo>
                    <a:pt x="820" y="848"/>
                    <a:pt x="814" y="850"/>
                    <a:pt x="809" y="849"/>
                  </a:cubicBezTo>
                  <a:cubicBezTo>
                    <a:pt x="796" y="854"/>
                    <a:pt x="793" y="870"/>
                    <a:pt x="784" y="879"/>
                  </a:cubicBezTo>
                  <a:cubicBezTo>
                    <a:pt x="782" y="879"/>
                    <a:pt x="782" y="877"/>
                    <a:pt x="781" y="879"/>
                  </a:cubicBezTo>
                  <a:cubicBezTo>
                    <a:pt x="783" y="879"/>
                    <a:pt x="778" y="884"/>
                    <a:pt x="780" y="885"/>
                  </a:cubicBezTo>
                  <a:cubicBezTo>
                    <a:pt x="790" y="880"/>
                    <a:pt x="798" y="871"/>
                    <a:pt x="806" y="864"/>
                  </a:cubicBezTo>
                  <a:cubicBezTo>
                    <a:pt x="807" y="860"/>
                    <a:pt x="807" y="861"/>
                    <a:pt x="806" y="858"/>
                  </a:cubicBezTo>
                  <a:cubicBezTo>
                    <a:pt x="811" y="854"/>
                    <a:pt x="814" y="848"/>
                    <a:pt x="819" y="851"/>
                  </a:cubicBezTo>
                  <a:cubicBezTo>
                    <a:pt x="819" y="845"/>
                    <a:pt x="830" y="844"/>
                    <a:pt x="833" y="840"/>
                  </a:cubicBezTo>
                  <a:cubicBezTo>
                    <a:pt x="831" y="840"/>
                    <a:pt x="828" y="843"/>
                    <a:pt x="827" y="840"/>
                  </a:cubicBezTo>
                  <a:cubicBezTo>
                    <a:pt x="829" y="837"/>
                    <a:pt x="831" y="835"/>
                    <a:pt x="831" y="831"/>
                  </a:cubicBezTo>
                  <a:cubicBezTo>
                    <a:pt x="833" y="831"/>
                    <a:pt x="833" y="833"/>
                    <a:pt x="835" y="832"/>
                  </a:cubicBezTo>
                  <a:cubicBezTo>
                    <a:pt x="836" y="831"/>
                    <a:pt x="837" y="829"/>
                    <a:pt x="837" y="826"/>
                  </a:cubicBezTo>
                  <a:close/>
                  <a:moveTo>
                    <a:pt x="529" y="858"/>
                  </a:moveTo>
                  <a:cubicBezTo>
                    <a:pt x="526" y="858"/>
                    <a:pt x="528" y="856"/>
                    <a:pt x="531" y="855"/>
                  </a:cubicBezTo>
                  <a:cubicBezTo>
                    <a:pt x="521" y="850"/>
                    <a:pt x="512" y="845"/>
                    <a:pt x="502" y="844"/>
                  </a:cubicBezTo>
                  <a:cubicBezTo>
                    <a:pt x="505" y="845"/>
                    <a:pt x="503" y="847"/>
                    <a:pt x="502" y="849"/>
                  </a:cubicBezTo>
                  <a:cubicBezTo>
                    <a:pt x="509" y="854"/>
                    <a:pt x="519" y="865"/>
                    <a:pt x="529" y="858"/>
                  </a:cubicBezTo>
                  <a:close/>
                  <a:moveTo>
                    <a:pt x="754" y="850"/>
                  </a:moveTo>
                  <a:cubicBezTo>
                    <a:pt x="756" y="846"/>
                    <a:pt x="760" y="846"/>
                    <a:pt x="762" y="843"/>
                  </a:cubicBezTo>
                  <a:cubicBezTo>
                    <a:pt x="759" y="844"/>
                    <a:pt x="756" y="845"/>
                    <a:pt x="754" y="846"/>
                  </a:cubicBezTo>
                  <a:cubicBezTo>
                    <a:pt x="756" y="848"/>
                    <a:pt x="752" y="850"/>
                    <a:pt x="754" y="850"/>
                  </a:cubicBezTo>
                  <a:close/>
                  <a:moveTo>
                    <a:pt x="539" y="857"/>
                  </a:moveTo>
                  <a:cubicBezTo>
                    <a:pt x="541" y="858"/>
                    <a:pt x="544" y="863"/>
                    <a:pt x="546" y="861"/>
                  </a:cubicBezTo>
                  <a:cubicBezTo>
                    <a:pt x="543" y="861"/>
                    <a:pt x="541" y="855"/>
                    <a:pt x="539" y="857"/>
                  </a:cubicBezTo>
                  <a:close/>
                  <a:moveTo>
                    <a:pt x="627" y="916"/>
                  </a:moveTo>
                  <a:cubicBezTo>
                    <a:pt x="637" y="908"/>
                    <a:pt x="650" y="920"/>
                    <a:pt x="658" y="909"/>
                  </a:cubicBezTo>
                  <a:cubicBezTo>
                    <a:pt x="662" y="911"/>
                    <a:pt x="667" y="906"/>
                    <a:pt x="671" y="905"/>
                  </a:cubicBezTo>
                  <a:cubicBezTo>
                    <a:pt x="663" y="906"/>
                    <a:pt x="657" y="905"/>
                    <a:pt x="651" y="908"/>
                  </a:cubicBezTo>
                  <a:cubicBezTo>
                    <a:pt x="651" y="907"/>
                    <a:pt x="652" y="907"/>
                    <a:pt x="650" y="907"/>
                  </a:cubicBezTo>
                  <a:cubicBezTo>
                    <a:pt x="630" y="914"/>
                    <a:pt x="599" y="905"/>
                    <a:pt x="578" y="896"/>
                  </a:cubicBezTo>
                  <a:cubicBezTo>
                    <a:pt x="571" y="897"/>
                    <a:pt x="558" y="892"/>
                    <a:pt x="553" y="885"/>
                  </a:cubicBezTo>
                  <a:cubicBezTo>
                    <a:pt x="556" y="887"/>
                    <a:pt x="560" y="888"/>
                    <a:pt x="565" y="886"/>
                  </a:cubicBezTo>
                  <a:cubicBezTo>
                    <a:pt x="550" y="880"/>
                    <a:pt x="534" y="875"/>
                    <a:pt x="519" y="869"/>
                  </a:cubicBezTo>
                  <a:cubicBezTo>
                    <a:pt x="509" y="877"/>
                    <a:pt x="497" y="862"/>
                    <a:pt x="489" y="860"/>
                  </a:cubicBezTo>
                  <a:cubicBezTo>
                    <a:pt x="492" y="862"/>
                    <a:pt x="486" y="859"/>
                    <a:pt x="487" y="861"/>
                  </a:cubicBezTo>
                  <a:cubicBezTo>
                    <a:pt x="490" y="861"/>
                    <a:pt x="490" y="865"/>
                    <a:pt x="491" y="867"/>
                  </a:cubicBezTo>
                  <a:cubicBezTo>
                    <a:pt x="496" y="869"/>
                    <a:pt x="501" y="871"/>
                    <a:pt x="504" y="876"/>
                  </a:cubicBezTo>
                  <a:cubicBezTo>
                    <a:pt x="524" y="879"/>
                    <a:pt x="529" y="891"/>
                    <a:pt x="550" y="891"/>
                  </a:cubicBezTo>
                  <a:cubicBezTo>
                    <a:pt x="563" y="895"/>
                    <a:pt x="577" y="902"/>
                    <a:pt x="590" y="903"/>
                  </a:cubicBezTo>
                  <a:cubicBezTo>
                    <a:pt x="600" y="910"/>
                    <a:pt x="614" y="909"/>
                    <a:pt x="624" y="910"/>
                  </a:cubicBezTo>
                  <a:cubicBezTo>
                    <a:pt x="624" y="913"/>
                    <a:pt x="626" y="915"/>
                    <a:pt x="627" y="916"/>
                  </a:cubicBezTo>
                  <a:close/>
                  <a:moveTo>
                    <a:pt x="789" y="863"/>
                  </a:moveTo>
                  <a:cubicBezTo>
                    <a:pt x="782" y="864"/>
                    <a:pt x="779" y="873"/>
                    <a:pt x="777" y="877"/>
                  </a:cubicBezTo>
                  <a:cubicBezTo>
                    <a:pt x="783" y="875"/>
                    <a:pt x="785" y="868"/>
                    <a:pt x="789" y="863"/>
                  </a:cubicBezTo>
                  <a:close/>
                  <a:moveTo>
                    <a:pt x="731" y="865"/>
                  </a:moveTo>
                  <a:cubicBezTo>
                    <a:pt x="727" y="865"/>
                    <a:pt x="725" y="867"/>
                    <a:pt x="723" y="869"/>
                  </a:cubicBezTo>
                  <a:cubicBezTo>
                    <a:pt x="725" y="867"/>
                    <a:pt x="729" y="867"/>
                    <a:pt x="731" y="865"/>
                  </a:cubicBezTo>
                  <a:close/>
                  <a:moveTo>
                    <a:pt x="45" y="876"/>
                  </a:moveTo>
                  <a:cubicBezTo>
                    <a:pt x="46" y="874"/>
                    <a:pt x="41" y="866"/>
                    <a:pt x="39" y="866"/>
                  </a:cubicBezTo>
                  <a:cubicBezTo>
                    <a:pt x="40" y="867"/>
                    <a:pt x="40" y="870"/>
                    <a:pt x="40" y="873"/>
                  </a:cubicBezTo>
                  <a:cubicBezTo>
                    <a:pt x="43" y="874"/>
                    <a:pt x="42" y="874"/>
                    <a:pt x="45" y="876"/>
                  </a:cubicBezTo>
                  <a:close/>
                  <a:moveTo>
                    <a:pt x="570" y="871"/>
                  </a:moveTo>
                  <a:cubicBezTo>
                    <a:pt x="576" y="872"/>
                    <a:pt x="579" y="876"/>
                    <a:pt x="584" y="877"/>
                  </a:cubicBezTo>
                  <a:cubicBezTo>
                    <a:pt x="581" y="874"/>
                    <a:pt x="575" y="869"/>
                    <a:pt x="570" y="871"/>
                  </a:cubicBezTo>
                  <a:close/>
                  <a:moveTo>
                    <a:pt x="591" y="886"/>
                  </a:moveTo>
                  <a:cubicBezTo>
                    <a:pt x="591" y="888"/>
                    <a:pt x="592" y="888"/>
                    <a:pt x="593" y="890"/>
                  </a:cubicBezTo>
                  <a:cubicBezTo>
                    <a:pt x="596" y="891"/>
                    <a:pt x="598" y="889"/>
                    <a:pt x="601" y="889"/>
                  </a:cubicBezTo>
                  <a:cubicBezTo>
                    <a:pt x="603" y="885"/>
                    <a:pt x="608" y="884"/>
                    <a:pt x="610" y="880"/>
                  </a:cubicBezTo>
                  <a:cubicBezTo>
                    <a:pt x="605" y="882"/>
                    <a:pt x="600" y="874"/>
                    <a:pt x="601" y="880"/>
                  </a:cubicBezTo>
                  <a:cubicBezTo>
                    <a:pt x="598" y="882"/>
                    <a:pt x="600" y="878"/>
                    <a:pt x="597" y="879"/>
                  </a:cubicBezTo>
                  <a:cubicBezTo>
                    <a:pt x="597" y="881"/>
                    <a:pt x="596" y="880"/>
                    <a:pt x="593" y="881"/>
                  </a:cubicBezTo>
                  <a:cubicBezTo>
                    <a:pt x="594" y="885"/>
                    <a:pt x="594" y="885"/>
                    <a:pt x="591" y="886"/>
                  </a:cubicBezTo>
                  <a:close/>
                  <a:moveTo>
                    <a:pt x="815" y="881"/>
                  </a:moveTo>
                  <a:cubicBezTo>
                    <a:pt x="814" y="884"/>
                    <a:pt x="809" y="885"/>
                    <a:pt x="811" y="887"/>
                  </a:cubicBezTo>
                  <a:cubicBezTo>
                    <a:pt x="811" y="885"/>
                    <a:pt x="812" y="886"/>
                    <a:pt x="814" y="886"/>
                  </a:cubicBezTo>
                  <a:cubicBezTo>
                    <a:pt x="813" y="884"/>
                    <a:pt x="817" y="882"/>
                    <a:pt x="815" y="881"/>
                  </a:cubicBezTo>
                  <a:close/>
                  <a:moveTo>
                    <a:pt x="51" y="895"/>
                  </a:moveTo>
                  <a:cubicBezTo>
                    <a:pt x="54" y="899"/>
                    <a:pt x="58" y="901"/>
                    <a:pt x="62" y="900"/>
                  </a:cubicBezTo>
                  <a:cubicBezTo>
                    <a:pt x="61" y="896"/>
                    <a:pt x="59" y="894"/>
                    <a:pt x="57" y="892"/>
                  </a:cubicBezTo>
                  <a:cubicBezTo>
                    <a:pt x="56" y="895"/>
                    <a:pt x="59" y="894"/>
                    <a:pt x="59" y="897"/>
                  </a:cubicBezTo>
                  <a:cubicBezTo>
                    <a:pt x="55" y="895"/>
                    <a:pt x="52" y="881"/>
                    <a:pt x="47" y="888"/>
                  </a:cubicBezTo>
                  <a:cubicBezTo>
                    <a:pt x="47" y="885"/>
                    <a:pt x="47" y="885"/>
                    <a:pt x="47" y="885"/>
                  </a:cubicBezTo>
                  <a:cubicBezTo>
                    <a:pt x="45" y="883"/>
                    <a:pt x="41" y="886"/>
                    <a:pt x="43" y="887"/>
                  </a:cubicBezTo>
                  <a:cubicBezTo>
                    <a:pt x="47" y="883"/>
                    <a:pt x="46" y="896"/>
                    <a:pt x="49" y="893"/>
                  </a:cubicBezTo>
                  <a:cubicBezTo>
                    <a:pt x="49" y="894"/>
                    <a:pt x="50" y="894"/>
                    <a:pt x="50" y="894"/>
                  </a:cubicBezTo>
                  <a:cubicBezTo>
                    <a:pt x="50" y="896"/>
                    <a:pt x="49" y="896"/>
                    <a:pt x="49" y="898"/>
                  </a:cubicBezTo>
                  <a:cubicBezTo>
                    <a:pt x="53" y="899"/>
                    <a:pt x="48" y="896"/>
                    <a:pt x="51" y="895"/>
                  </a:cubicBezTo>
                  <a:close/>
                  <a:moveTo>
                    <a:pt x="52" y="893"/>
                  </a:moveTo>
                  <a:cubicBezTo>
                    <a:pt x="55" y="892"/>
                    <a:pt x="56" y="894"/>
                    <a:pt x="56" y="896"/>
                  </a:cubicBezTo>
                  <a:cubicBezTo>
                    <a:pt x="55" y="895"/>
                    <a:pt x="52" y="896"/>
                    <a:pt x="52" y="893"/>
                  </a:cubicBezTo>
                  <a:close/>
                  <a:moveTo>
                    <a:pt x="48" y="890"/>
                  </a:moveTo>
                  <a:cubicBezTo>
                    <a:pt x="49" y="889"/>
                    <a:pt x="50" y="889"/>
                    <a:pt x="52" y="890"/>
                  </a:cubicBezTo>
                  <a:cubicBezTo>
                    <a:pt x="51" y="893"/>
                    <a:pt x="51" y="892"/>
                    <a:pt x="52" y="894"/>
                  </a:cubicBezTo>
                  <a:cubicBezTo>
                    <a:pt x="50" y="893"/>
                    <a:pt x="50" y="891"/>
                    <a:pt x="48" y="890"/>
                  </a:cubicBezTo>
                  <a:close/>
                  <a:moveTo>
                    <a:pt x="680" y="901"/>
                  </a:moveTo>
                  <a:cubicBezTo>
                    <a:pt x="680" y="904"/>
                    <a:pt x="684" y="899"/>
                    <a:pt x="688" y="901"/>
                  </a:cubicBezTo>
                  <a:cubicBezTo>
                    <a:pt x="687" y="895"/>
                    <a:pt x="683" y="901"/>
                    <a:pt x="680" y="901"/>
                  </a:cubicBezTo>
                  <a:close/>
                  <a:moveTo>
                    <a:pt x="88" y="919"/>
                  </a:moveTo>
                  <a:cubicBezTo>
                    <a:pt x="89" y="917"/>
                    <a:pt x="91" y="917"/>
                    <a:pt x="92" y="915"/>
                  </a:cubicBezTo>
                  <a:cubicBezTo>
                    <a:pt x="87" y="911"/>
                    <a:pt x="83" y="903"/>
                    <a:pt x="81" y="899"/>
                  </a:cubicBezTo>
                  <a:cubicBezTo>
                    <a:pt x="78" y="905"/>
                    <a:pt x="86" y="906"/>
                    <a:pt x="87" y="912"/>
                  </a:cubicBezTo>
                  <a:cubicBezTo>
                    <a:pt x="83" y="913"/>
                    <a:pt x="85" y="919"/>
                    <a:pt x="88" y="919"/>
                  </a:cubicBezTo>
                  <a:close/>
                  <a:moveTo>
                    <a:pt x="897" y="900"/>
                  </a:moveTo>
                  <a:cubicBezTo>
                    <a:pt x="894" y="902"/>
                    <a:pt x="889" y="903"/>
                    <a:pt x="887" y="906"/>
                  </a:cubicBezTo>
                  <a:cubicBezTo>
                    <a:pt x="891" y="905"/>
                    <a:pt x="897" y="902"/>
                    <a:pt x="897" y="900"/>
                  </a:cubicBezTo>
                  <a:close/>
                  <a:moveTo>
                    <a:pt x="885" y="906"/>
                  </a:moveTo>
                  <a:cubicBezTo>
                    <a:pt x="885" y="909"/>
                    <a:pt x="878" y="909"/>
                    <a:pt x="880" y="912"/>
                  </a:cubicBezTo>
                  <a:cubicBezTo>
                    <a:pt x="881" y="910"/>
                    <a:pt x="887" y="908"/>
                    <a:pt x="885" y="906"/>
                  </a:cubicBezTo>
                  <a:close/>
                  <a:moveTo>
                    <a:pt x="66" y="947"/>
                  </a:moveTo>
                  <a:cubicBezTo>
                    <a:pt x="63" y="947"/>
                    <a:pt x="63" y="943"/>
                    <a:pt x="62" y="941"/>
                  </a:cubicBezTo>
                  <a:cubicBezTo>
                    <a:pt x="64" y="943"/>
                    <a:pt x="67" y="943"/>
                    <a:pt x="66" y="947"/>
                  </a:cubicBezTo>
                  <a:close/>
                  <a:moveTo>
                    <a:pt x="181" y="984"/>
                  </a:moveTo>
                  <a:cubicBezTo>
                    <a:pt x="184" y="986"/>
                    <a:pt x="188" y="990"/>
                    <a:pt x="187" y="994"/>
                  </a:cubicBezTo>
                  <a:cubicBezTo>
                    <a:pt x="182" y="993"/>
                    <a:pt x="182" y="988"/>
                    <a:pt x="181" y="984"/>
                  </a:cubicBezTo>
                  <a:close/>
                  <a:moveTo>
                    <a:pt x="202" y="1015"/>
                  </a:moveTo>
                  <a:cubicBezTo>
                    <a:pt x="199" y="1009"/>
                    <a:pt x="191" y="1004"/>
                    <a:pt x="191" y="998"/>
                  </a:cubicBezTo>
                  <a:cubicBezTo>
                    <a:pt x="195" y="1001"/>
                    <a:pt x="199" y="1005"/>
                    <a:pt x="204" y="1009"/>
                  </a:cubicBezTo>
                  <a:cubicBezTo>
                    <a:pt x="203" y="1011"/>
                    <a:pt x="203" y="1014"/>
                    <a:pt x="202" y="1015"/>
                  </a:cubicBezTo>
                  <a:close/>
                  <a:moveTo>
                    <a:pt x="1077" y="966"/>
                  </a:moveTo>
                  <a:cubicBezTo>
                    <a:pt x="1073" y="968"/>
                    <a:pt x="1075" y="971"/>
                    <a:pt x="1075" y="975"/>
                  </a:cubicBezTo>
                  <a:cubicBezTo>
                    <a:pt x="1072" y="974"/>
                    <a:pt x="1070" y="984"/>
                    <a:pt x="1069" y="986"/>
                  </a:cubicBezTo>
                  <a:cubicBezTo>
                    <a:pt x="1071" y="983"/>
                    <a:pt x="1067" y="991"/>
                    <a:pt x="1071" y="991"/>
                  </a:cubicBezTo>
                  <a:cubicBezTo>
                    <a:pt x="1069" y="990"/>
                    <a:pt x="1068" y="995"/>
                    <a:pt x="1069" y="996"/>
                  </a:cubicBezTo>
                  <a:cubicBezTo>
                    <a:pt x="1073" y="990"/>
                    <a:pt x="1073" y="982"/>
                    <a:pt x="1073" y="976"/>
                  </a:cubicBezTo>
                  <a:cubicBezTo>
                    <a:pt x="1076" y="976"/>
                    <a:pt x="1077" y="974"/>
                    <a:pt x="1077" y="972"/>
                  </a:cubicBezTo>
                  <a:cubicBezTo>
                    <a:pt x="1075" y="970"/>
                    <a:pt x="1076" y="969"/>
                    <a:pt x="1077" y="966"/>
                  </a:cubicBezTo>
                  <a:close/>
                  <a:moveTo>
                    <a:pt x="661" y="973"/>
                  </a:moveTo>
                  <a:cubicBezTo>
                    <a:pt x="660" y="976"/>
                    <a:pt x="654" y="972"/>
                    <a:pt x="654" y="975"/>
                  </a:cubicBezTo>
                  <a:cubicBezTo>
                    <a:pt x="655" y="975"/>
                    <a:pt x="655" y="975"/>
                    <a:pt x="655" y="977"/>
                  </a:cubicBezTo>
                  <a:cubicBezTo>
                    <a:pt x="658" y="977"/>
                    <a:pt x="662" y="975"/>
                    <a:pt x="661" y="973"/>
                  </a:cubicBezTo>
                  <a:close/>
                  <a:moveTo>
                    <a:pt x="1065" y="992"/>
                  </a:moveTo>
                  <a:cubicBezTo>
                    <a:pt x="1066" y="994"/>
                    <a:pt x="1063" y="997"/>
                    <a:pt x="1065" y="998"/>
                  </a:cubicBezTo>
                  <a:cubicBezTo>
                    <a:pt x="1065" y="995"/>
                    <a:pt x="1067" y="995"/>
                    <a:pt x="1068" y="993"/>
                  </a:cubicBezTo>
                  <a:cubicBezTo>
                    <a:pt x="1066" y="993"/>
                    <a:pt x="1067" y="991"/>
                    <a:pt x="1065" y="992"/>
                  </a:cubicBezTo>
                  <a:close/>
                  <a:moveTo>
                    <a:pt x="247" y="1014"/>
                  </a:moveTo>
                  <a:cubicBezTo>
                    <a:pt x="249" y="1013"/>
                    <a:pt x="249" y="1017"/>
                    <a:pt x="251" y="1014"/>
                  </a:cubicBezTo>
                  <a:cubicBezTo>
                    <a:pt x="251" y="1012"/>
                    <a:pt x="245" y="1009"/>
                    <a:pt x="248" y="1011"/>
                  </a:cubicBezTo>
                  <a:cubicBezTo>
                    <a:pt x="248" y="1012"/>
                    <a:pt x="248" y="1012"/>
                    <a:pt x="248" y="1013"/>
                  </a:cubicBezTo>
                  <a:cubicBezTo>
                    <a:pt x="248" y="1013"/>
                    <a:pt x="247" y="1013"/>
                    <a:pt x="247" y="1014"/>
                  </a:cubicBezTo>
                  <a:close/>
                  <a:moveTo>
                    <a:pt x="325" y="1020"/>
                  </a:moveTo>
                  <a:cubicBezTo>
                    <a:pt x="322" y="1019"/>
                    <a:pt x="321" y="1021"/>
                    <a:pt x="318" y="1021"/>
                  </a:cubicBezTo>
                  <a:cubicBezTo>
                    <a:pt x="313" y="1017"/>
                    <a:pt x="311" y="1010"/>
                    <a:pt x="305" y="1008"/>
                  </a:cubicBezTo>
                  <a:cubicBezTo>
                    <a:pt x="305" y="1011"/>
                    <a:pt x="302" y="1011"/>
                    <a:pt x="300" y="1011"/>
                  </a:cubicBezTo>
                  <a:cubicBezTo>
                    <a:pt x="301" y="1014"/>
                    <a:pt x="303" y="1016"/>
                    <a:pt x="305" y="1018"/>
                  </a:cubicBezTo>
                  <a:cubicBezTo>
                    <a:pt x="309" y="1015"/>
                    <a:pt x="309" y="1022"/>
                    <a:pt x="313" y="1022"/>
                  </a:cubicBezTo>
                  <a:cubicBezTo>
                    <a:pt x="314" y="1021"/>
                    <a:pt x="314" y="1019"/>
                    <a:pt x="315" y="1019"/>
                  </a:cubicBezTo>
                  <a:cubicBezTo>
                    <a:pt x="317" y="1020"/>
                    <a:pt x="317" y="1023"/>
                    <a:pt x="318" y="1025"/>
                  </a:cubicBezTo>
                  <a:cubicBezTo>
                    <a:pt x="323" y="1023"/>
                    <a:pt x="332" y="1040"/>
                    <a:pt x="338" y="1032"/>
                  </a:cubicBezTo>
                  <a:cubicBezTo>
                    <a:pt x="333" y="1028"/>
                    <a:pt x="326" y="1027"/>
                    <a:pt x="325" y="1020"/>
                  </a:cubicBezTo>
                  <a:close/>
                  <a:moveTo>
                    <a:pt x="319" y="1029"/>
                  </a:moveTo>
                  <a:cubicBezTo>
                    <a:pt x="318" y="1029"/>
                    <a:pt x="313" y="1024"/>
                    <a:pt x="314" y="1027"/>
                  </a:cubicBezTo>
                  <a:cubicBezTo>
                    <a:pt x="315" y="1028"/>
                    <a:pt x="317" y="1033"/>
                    <a:pt x="319" y="1029"/>
                  </a:cubicBezTo>
                  <a:close/>
                  <a:moveTo>
                    <a:pt x="699" y="1055"/>
                  </a:moveTo>
                  <a:cubicBezTo>
                    <a:pt x="697" y="1052"/>
                    <a:pt x="703" y="1051"/>
                    <a:pt x="703" y="1048"/>
                  </a:cubicBezTo>
                  <a:cubicBezTo>
                    <a:pt x="708" y="1046"/>
                    <a:pt x="711" y="1048"/>
                    <a:pt x="714" y="1044"/>
                  </a:cubicBezTo>
                  <a:cubicBezTo>
                    <a:pt x="704" y="1040"/>
                    <a:pt x="690" y="1052"/>
                    <a:pt x="688" y="1043"/>
                  </a:cubicBezTo>
                  <a:cubicBezTo>
                    <a:pt x="694" y="1038"/>
                    <a:pt x="702" y="1040"/>
                    <a:pt x="707" y="1036"/>
                  </a:cubicBezTo>
                  <a:cubicBezTo>
                    <a:pt x="703" y="1036"/>
                    <a:pt x="703" y="1032"/>
                    <a:pt x="698" y="1033"/>
                  </a:cubicBezTo>
                  <a:cubicBezTo>
                    <a:pt x="696" y="1041"/>
                    <a:pt x="676" y="1034"/>
                    <a:pt x="676" y="1042"/>
                  </a:cubicBezTo>
                  <a:cubicBezTo>
                    <a:pt x="673" y="1043"/>
                    <a:pt x="672" y="1038"/>
                    <a:pt x="670" y="1041"/>
                  </a:cubicBezTo>
                  <a:cubicBezTo>
                    <a:pt x="674" y="1041"/>
                    <a:pt x="671" y="1043"/>
                    <a:pt x="670" y="1044"/>
                  </a:cubicBezTo>
                  <a:cubicBezTo>
                    <a:pt x="673" y="1044"/>
                    <a:pt x="672" y="1047"/>
                    <a:pt x="672" y="1050"/>
                  </a:cubicBezTo>
                  <a:cubicBezTo>
                    <a:pt x="657" y="1057"/>
                    <a:pt x="641" y="1047"/>
                    <a:pt x="627" y="1050"/>
                  </a:cubicBezTo>
                  <a:cubicBezTo>
                    <a:pt x="628" y="1052"/>
                    <a:pt x="628" y="1054"/>
                    <a:pt x="628" y="1057"/>
                  </a:cubicBezTo>
                  <a:cubicBezTo>
                    <a:pt x="631" y="1056"/>
                    <a:pt x="633" y="1055"/>
                    <a:pt x="636" y="1057"/>
                  </a:cubicBezTo>
                  <a:cubicBezTo>
                    <a:pt x="636" y="1056"/>
                    <a:pt x="635" y="1054"/>
                    <a:pt x="636" y="1054"/>
                  </a:cubicBezTo>
                  <a:cubicBezTo>
                    <a:pt x="645" y="1054"/>
                    <a:pt x="658" y="1059"/>
                    <a:pt x="662" y="1053"/>
                  </a:cubicBezTo>
                  <a:cubicBezTo>
                    <a:pt x="664" y="1053"/>
                    <a:pt x="666" y="1055"/>
                    <a:pt x="664" y="1057"/>
                  </a:cubicBezTo>
                  <a:cubicBezTo>
                    <a:pt x="671" y="1057"/>
                    <a:pt x="677" y="1059"/>
                    <a:pt x="683" y="1061"/>
                  </a:cubicBezTo>
                  <a:cubicBezTo>
                    <a:pt x="684" y="1059"/>
                    <a:pt x="681" y="1058"/>
                    <a:pt x="683" y="1057"/>
                  </a:cubicBezTo>
                  <a:cubicBezTo>
                    <a:pt x="683" y="1059"/>
                    <a:pt x="685" y="1058"/>
                    <a:pt x="685" y="1059"/>
                  </a:cubicBezTo>
                  <a:cubicBezTo>
                    <a:pt x="686" y="1053"/>
                    <a:pt x="697" y="1055"/>
                    <a:pt x="699" y="1055"/>
                  </a:cubicBezTo>
                  <a:close/>
                  <a:moveTo>
                    <a:pt x="489" y="1081"/>
                  </a:moveTo>
                  <a:cubicBezTo>
                    <a:pt x="490" y="1085"/>
                    <a:pt x="494" y="1086"/>
                    <a:pt x="496" y="1085"/>
                  </a:cubicBezTo>
                  <a:cubicBezTo>
                    <a:pt x="492" y="1085"/>
                    <a:pt x="494" y="1080"/>
                    <a:pt x="489" y="1081"/>
                  </a:cubicBezTo>
                  <a:close/>
                  <a:moveTo>
                    <a:pt x="517" y="1092"/>
                  </a:moveTo>
                  <a:cubicBezTo>
                    <a:pt x="510" y="1092"/>
                    <a:pt x="502" y="1087"/>
                    <a:pt x="496" y="1089"/>
                  </a:cubicBezTo>
                  <a:cubicBezTo>
                    <a:pt x="504" y="1090"/>
                    <a:pt x="509" y="1094"/>
                    <a:pt x="517" y="1092"/>
                  </a:cubicBezTo>
                  <a:close/>
                  <a:moveTo>
                    <a:pt x="823" y="1101"/>
                  </a:moveTo>
                  <a:cubicBezTo>
                    <a:pt x="823" y="1104"/>
                    <a:pt x="818" y="1101"/>
                    <a:pt x="818" y="1103"/>
                  </a:cubicBezTo>
                  <a:cubicBezTo>
                    <a:pt x="819" y="1105"/>
                    <a:pt x="825" y="1103"/>
                    <a:pt x="823" y="1101"/>
                  </a:cubicBezTo>
                  <a:close/>
                  <a:moveTo>
                    <a:pt x="593" y="1118"/>
                  </a:moveTo>
                  <a:cubicBezTo>
                    <a:pt x="597" y="1118"/>
                    <a:pt x="603" y="1124"/>
                    <a:pt x="606" y="1120"/>
                  </a:cubicBezTo>
                  <a:cubicBezTo>
                    <a:pt x="603" y="1118"/>
                    <a:pt x="592" y="1117"/>
                    <a:pt x="593" y="1118"/>
                  </a:cubicBezTo>
                  <a:close/>
                  <a:moveTo>
                    <a:pt x="818" y="1126"/>
                  </a:moveTo>
                  <a:cubicBezTo>
                    <a:pt x="814" y="1127"/>
                    <a:pt x="806" y="1126"/>
                    <a:pt x="810" y="1131"/>
                  </a:cubicBezTo>
                  <a:cubicBezTo>
                    <a:pt x="796" y="1134"/>
                    <a:pt x="784" y="1133"/>
                    <a:pt x="775" y="1139"/>
                  </a:cubicBezTo>
                  <a:cubicBezTo>
                    <a:pt x="771" y="1134"/>
                    <a:pt x="767" y="1141"/>
                    <a:pt x="764" y="1143"/>
                  </a:cubicBezTo>
                  <a:cubicBezTo>
                    <a:pt x="781" y="1141"/>
                    <a:pt x="801" y="1137"/>
                    <a:pt x="817" y="1129"/>
                  </a:cubicBezTo>
                  <a:cubicBezTo>
                    <a:pt x="815" y="1129"/>
                    <a:pt x="814" y="1127"/>
                    <a:pt x="818" y="1126"/>
                  </a:cubicBezTo>
                  <a:close/>
                  <a:moveTo>
                    <a:pt x="916" y="627"/>
                  </a:moveTo>
                  <a:cubicBezTo>
                    <a:pt x="917" y="623"/>
                    <a:pt x="917" y="618"/>
                    <a:pt x="916" y="616"/>
                  </a:cubicBezTo>
                  <a:cubicBezTo>
                    <a:pt x="915" y="619"/>
                    <a:pt x="914" y="621"/>
                    <a:pt x="914" y="625"/>
                  </a:cubicBezTo>
                  <a:cubicBezTo>
                    <a:pt x="917" y="623"/>
                    <a:pt x="914" y="627"/>
                    <a:pt x="916" y="627"/>
                  </a:cubicBezTo>
                  <a:close/>
                  <a:moveTo>
                    <a:pt x="912" y="748"/>
                  </a:moveTo>
                  <a:cubicBezTo>
                    <a:pt x="920" y="748"/>
                    <a:pt x="918" y="735"/>
                    <a:pt x="924" y="736"/>
                  </a:cubicBezTo>
                  <a:cubicBezTo>
                    <a:pt x="926" y="732"/>
                    <a:pt x="927" y="727"/>
                    <a:pt x="931" y="725"/>
                  </a:cubicBezTo>
                  <a:cubicBezTo>
                    <a:pt x="931" y="732"/>
                    <a:pt x="936" y="727"/>
                    <a:pt x="933" y="734"/>
                  </a:cubicBezTo>
                  <a:cubicBezTo>
                    <a:pt x="938" y="734"/>
                    <a:pt x="936" y="726"/>
                    <a:pt x="937" y="722"/>
                  </a:cubicBezTo>
                  <a:cubicBezTo>
                    <a:pt x="938" y="721"/>
                    <a:pt x="940" y="721"/>
                    <a:pt x="940" y="720"/>
                  </a:cubicBezTo>
                  <a:cubicBezTo>
                    <a:pt x="943" y="714"/>
                    <a:pt x="942" y="700"/>
                    <a:pt x="946" y="706"/>
                  </a:cubicBezTo>
                  <a:cubicBezTo>
                    <a:pt x="946" y="698"/>
                    <a:pt x="953" y="691"/>
                    <a:pt x="949" y="686"/>
                  </a:cubicBezTo>
                  <a:cubicBezTo>
                    <a:pt x="950" y="685"/>
                    <a:pt x="950" y="683"/>
                    <a:pt x="952" y="684"/>
                  </a:cubicBezTo>
                  <a:cubicBezTo>
                    <a:pt x="949" y="677"/>
                    <a:pt x="953" y="673"/>
                    <a:pt x="950" y="666"/>
                  </a:cubicBezTo>
                  <a:cubicBezTo>
                    <a:pt x="942" y="666"/>
                    <a:pt x="938" y="682"/>
                    <a:pt x="933" y="676"/>
                  </a:cubicBezTo>
                  <a:cubicBezTo>
                    <a:pt x="931" y="685"/>
                    <a:pt x="926" y="690"/>
                    <a:pt x="928" y="702"/>
                  </a:cubicBezTo>
                  <a:cubicBezTo>
                    <a:pt x="926" y="702"/>
                    <a:pt x="925" y="704"/>
                    <a:pt x="924" y="705"/>
                  </a:cubicBezTo>
                  <a:cubicBezTo>
                    <a:pt x="924" y="708"/>
                    <a:pt x="926" y="708"/>
                    <a:pt x="926" y="711"/>
                  </a:cubicBezTo>
                  <a:cubicBezTo>
                    <a:pt x="923" y="709"/>
                    <a:pt x="926" y="715"/>
                    <a:pt x="925" y="718"/>
                  </a:cubicBezTo>
                  <a:cubicBezTo>
                    <a:pt x="922" y="725"/>
                    <a:pt x="918" y="729"/>
                    <a:pt x="918" y="738"/>
                  </a:cubicBezTo>
                  <a:cubicBezTo>
                    <a:pt x="916" y="741"/>
                    <a:pt x="912" y="742"/>
                    <a:pt x="912" y="748"/>
                  </a:cubicBezTo>
                  <a:close/>
                  <a:moveTo>
                    <a:pt x="932" y="685"/>
                  </a:moveTo>
                  <a:cubicBezTo>
                    <a:pt x="935" y="685"/>
                    <a:pt x="932" y="691"/>
                    <a:pt x="930" y="691"/>
                  </a:cubicBezTo>
                  <a:cubicBezTo>
                    <a:pt x="930" y="688"/>
                    <a:pt x="931" y="687"/>
                    <a:pt x="932" y="685"/>
                  </a:cubicBezTo>
                  <a:close/>
                  <a:moveTo>
                    <a:pt x="125" y="832"/>
                  </a:moveTo>
                  <a:cubicBezTo>
                    <a:pt x="126" y="837"/>
                    <a:pt x="126" y="836"/>
                    <a:pt x="126" y="842"/>
                  </a:cubicBezTo>
                  <a:cubicBezTo>
                    <a:pt x="131" y="842"/>
                    <a:pt x="129" y="834"/>
                    <a:pt x="133" y="834"/>
                  </a:cubicBezTo>
                  <a:cubicBezTo>
                    <a:pt x="132" y="831"/>
                    <a:pt x="133" y="828"/>
                    <a:pt x="132" y="827"/>
                  </a:cubicBezTo>
                  <a:cubicBezTo>
                    <a:pt x="131" y="830"/>
                    <a:pt x="129" y="823"/>
                    <a:pt x="128" y="827"/>
                  </a:cubicBezTo>
                  <a:cubicBezTo>
                    <a:pt x="129" y="827"/>
                    <a:pt x="129" y="834"/>
                    <a:pt x="125" y="832"/>
                  </a:cubicBezTo>
                  <a:close/>
                  <a:moveTo>
                    <a:pt x="548" y="863"/>
                  </a:moveTo>
                  <a:cubicBezTo>
                    <a:pt x="551" y="868"/>
                    <a:pt x="557" y="871"/>
                    <a:pt x="561" y="875"/>
                  </a:cubicBezTo>
                  <a:cubicBezTo>
                    <a:pt x="559" y="870"/>
                    <a:pt x="565" y="873"/>
                    <a:pt x="565" y="870"/>
                  </a:cubicBezTo>
                  <a:cubicBezTo>
                    <a:pt x="561" y="864"/>
                    <a:pt x="554" y="860"/>
                    <a:pt x="549" y="855"/>
                  </a:cubicBezTo>
                  <a:cubicBezTo>
                    <a:pt x="547" y="862"/>
                    <a:pt x="556" y="860"/>
                    <a:pt x="557" y="866"/>
                  </a:cubicBezTo>
                  <a:cubicBezTo>
                    <a:pt x="552" y="867"/>
                    <a:pt x="551" y="864"/>
                    <a:pt x="548" y="863"/>
                  </a:cubicBezTo>
                  <a:close/>
                  <a:moveTo>
                    <a:pt x="738" y="887"/>
                  </a:moveTo>
                  <a:cubicBezTo>
                    <a:pt x="739" y="890"/>
                    <a:pt x="739" y="891"/>
                    <a:pt x="738" y="894"/>
                  </a:cubicBezTo>
                  <a:cubicBezTo>
                    <a:pt x="740" y="894"/>
                    <a:pt x="741" y="893"/>
                    <a:pt x="742" y="893"/>
                  </a:cubicBezTo>
                  <a:cubicBezTo>
                    <a:pt x="743" y="895"/>
                    <a:pt x="742" y="896"/>
                    <a:pt x="745" y="898"/>
                  </a:cubicBezTo>
                  <a:cubicBezTo>
                    <a:pt x="748" y="893"/>
                    <a:pt x="754" y="892"/>
                    <a:pt x="758" y="888"/>
                  </a:cubicBezTo>
                  <a:cubicBezTo>
                    <a:pt x="757" y="885"/>
                    <a:pt x="756" y="882"/>
                    <a:pt x="753" y="881"/>
                  </a:cubicBezTo>
                  <a:cubicBezTo>
                    <a:pt x="750" y="885"/>
                    <a:pt x="743" y="885"/>
                    <a:pt x="738" y="887"/>
                  </a:cubicBezTo>
                  <a:close/>
                  <a:moveTo>
                    <a:pt x="136" y="922"/>
                  </a:moveTo>
                  <a:cubicBezTo>
                    <a:pt x="137" y="922"/>
                    <a:pt x="138" y="923"/>
                    <a:pt x="138" y="925"/>
                  </a:cubicBezTo>
                  <a:cubicBezTo>
                    <a:pt x="134" y="926"/>
                    <a:pt x="131" y="923"/>
                    <a:pt x="129" y="926"/>
                  </a:cubicBezTo>
                  <a:cubicBezTo>
                    <a:pt x="130" y="928"/>
                    <a:pt x="132" y="929"/>
                    <a:pt x="132" y="932"/>
                  </a:cubicBezTo>
                  <a:cubicBezTo>
                    <a:pt x="142" y="932"/>
                    <a:pt x="144" y="940"/>
                    <a:pt x="152" y="941"/>
                  </a:cubicBezTo>
                  <a:cubicBezTo>
                    <a:pt x="151" y="936"/>
                    <a:pt x="150" y="933"/>
                    <a:pt x="148" y="929"/>
                  </a:cubicBezTo>
                  <a:cubicBezTo>
                    <a:pt x="151" y="928"/>
                    <a:pt x="148" y="924"/>
                    <a:pt x="152" y="924"/>
                  </a:cubicBezTo>
                  <a:cubicBezTo>
                    <a:pt x="150" y="919"/>
                    <a:pt x="142" y="920"/>
                    <a:pt x="139" y="916"/>
                  </a:cubicBezTo>
                  <a:cubicBezTo>
                    <a:pt x="138" y="920"/>
                    <a:pt x="141" y="921"/>
                    <a:pt x="139" y="923"/>
                  </a:cubicBezTo>
                  <a:cubicBezTo>
                    <a:pt x="138" y="923"/>
                    <a:pt x="137" y="919"/>
                    <a:pt x="136" y="922"/>
                  </a:cubicBezTo>
                  <a:close/>
                  <a:moveTo>
                    <a:pt x="638" y="991"/>
                  </a:moveTo>
                  <a:cubicBezTo>
                    <a:pt x="639" y="988"/>
                    <a:pt x="637" y="988"/>
                    <a:pt x="638" y="986"/>
                  </a:cubicBezTo>
                  <a:cubicBezTo>
                    <a:pt x="631" y="982"/>
                    <a:pt x="628" y="988"/>
                    <a:pt x="619" y="987"/>
                  </a:cubicBezTo>
                  <a:cubicBezTo>
                    <a:pt x="620" y="994"/>
                    <a:pt x="631" y="990"/>
                    <a:pt x="634" y="995"/>
                  </a:cubicBezTo>
                  <a:cubicBezTo>
                    <a:pt x="633" y="992"/>
                    <a:pt x="635" y="991"/>
                    <a:pt x="638" y="991"/>
                  </a:cubicBezTo>
                  <a:close/>
                  <a:moveTo>
                    <a:pt x="675" y="1018"/>
                  </a:moveTo>
                  <a:cubicBezTo>
                    <a:pt x="677" y="1018"/>
                    <a:pt x="680" y="1017"/>
                    <a:pt x="680" y="1019"/>
                  </a:cubicBezTo>
                  <a:cubicBezTo>
                    <a:pt x="679" y="1019"/>
                    <a:pt x="676" y="1018"/>
                    <a:pt x="677" y="1021"/>
                  </a:cubicBezTo>
                  <a:cubicBezTo>
                    <a:pt x="677" y="1024"/>
                    <a:pt x="682" y="1020"/>
                    <a:pt x="684" y="1022"/>
                  </a:cubicBezTo>
                  <a:cubicBezTo>
                    <a:pt x="685" y="1017"/>
                    <a:pt x="685" y="1016"/>
                    <a:pt x="688" y="1014"/>
                  </a:cubicBezTo>
                  <a:cubicBezTo>
                    <a:pt x="682" y="1013"/>
                    <a:pt x="677" y="1013"/>
                    <a:pt x="675" y="1018"/>
                  </a:cubicBezTo>
                  <a:close/>
                  <a:moveTo>
                    <a:pt x="847" y="1109"/>
                  </a:moveTo>
                  <a:cubicBezTo>
                    <a:pt x="841" y="1112"/>
                    <a:pt x="836" y="1115"/>
                    <a:pt x="835" y="1120"/>
                  </a:cubicBezTo>
                  <a:cubicBezTo>
                    <a:pt x="833" y="1118"/>
                    <a:pt x="837" y="1116"/>
                    <a:pt x="833" y="1116"/>
                  </a:cubicBezTo>
                  <a:cubicBezTo>
                    <a:pt x="833" y="1121"/>
                    <a:pt x="833" y="1121"/>
                    <a:pt x="833" y="1121"/>
                  </a:cubicBezTo>
                  <a:cubicBezTo>
                    <a:pt x="840" y="1122"/>
                    <a:pt x="847" y="1119"/>
                    <a:pt x="850" y="1114"/>
                  </a:cubicBezTo>
                  <a:cubicBezTo>
                    <a:pt x="849" y="1113"/>
                    <a:pt x="847" y="1112"/>
                    <a:pt x="847" y="1109"/>
                  </a:cubicBezTo>
                  <a:close/>
                </a:path>
              </a:pathLst>
            </a:custGeom>
            <a:solidFill>
              <a:srgbClr val="212838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" name="出自【趣你的PPT】(微信:qunideppt)：最优质的PPT资源库"/>
            <p:cNvSpPr txBox="1"/>
            <p:nvPr/>
          </p:nvSpPr>
          <p:spPr>
            <a:xfrm>
              <a:off x="5393928" y="1120231"/>
              <a:ext cx="1461516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8000" dirty="0">
                  <a:solidFill>
                    <a:srgbClr val="FF0000"/>
                  </a:solidFill>
                  <a:latin typeface="汉仪行楷繁" panose="02010609000101010101" pitchFamily="49" charset="-122"/>
                  <a:ea typeface="汉仪行楷繁" panose="02010609000101010101" pitchFamily="49" charset="-122"/>
                </a:rPr>
                <a:t>叁</a:t>
              </a:r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4686300" y="4366386"/>
            <a:ext cx="2819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223347"/>
                </a:solidFill>
                <a:latin typeface="汉仪行楷繁" panose="02010609000101010101" pitchFamily="49" charset="-122"/>
                <a:ea typeface="汉仪行楷繁" panose="02010609000101010101" pitchFamily="49" charset="-122"/>
              </a:rPr>
              <a:t>中国风水墨大气通用模板</a:t>
            </a: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3128771" y="3630168"/>
            <a:ext cx="59344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rgbClr val="223347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单击添加您的标题</a:t>
            </a:r>
          </a:p>
        </p:txBody>
      </p:sp>
    </p:spTree>
    <p:extLst>
      <p:ext uri="{BB962C8B-B14F-4D97-AF65-F5344CB8AC3E}">
        <p14:creationId xmlns:p14="http://schemas.microsoft.com/office/powerpoint/2010/main" val="7971718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出自【趣你的PPT】(微信:qunideppt)：最优质的PPT资源库"/>
          <p:cNvSpPr txBox="1">
            <a:spLocks/>
          </p:cNvSpPr>
          <p:nvPr/>
        </p:nvSpPr>
        <p:spPr>
          <a:xfrm>
            <a:off x="904286" y="405282"/>
            <a:ext cx="3743495" cy="62486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3600" b="1" dirty="0">
                <a:solidFill>
                  <a:srgbClr val="223347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4000" dirty="0">
              <a:solidFill>
                <a:srgbClr val="223347"/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  <p:grpSp>
        <p:nvGrpSpPr>
          <p:cNvPr id="157" name="Group 156出自【趣你的PPT】(微信:qunideppt)：最优质的PPT资源库"/>
          <p:cNvGrpSpPr/>
          <p:nvPr/>
        </p:nvGrpSpPr>
        <p:grpSpPr>
          <a:xfrm>
            <a:off x="8720465" y="1851745"/>
            <a:ext cx="1106424" cy="881594"/>
            <a:chOff x="2122935" y="1609344"/>
            <a:chExt cx="1106424" cy="881594"/>
          </a:xfrm>
        </p:grpSpPr>
        <p:sp>
          <p:nvSpPr>
            <p:cNvPr id="15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03916" y="1609344"/>
              <a:ext cx="981038" cy="881594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出自【趣你的PPT】(微信:qunideppt)：最优质的PPT资源库"/>
            <p:cNvSpPr txBox="1"/>
            <p:nvPr/>
          </p:nvSpPr>
          <p:spPr>
            <a:xfrm>
              <a:off x="2122935" y="1746476"/>
              <a:ext cx="110642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壹</a:t>
              </a:r>
            </a:p>
          </p:txBody>
        </p:sp>
      </p:grpSp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0138444" y="405282"/>
            <a:ext cx="1907009" cy="1751078"/>
            <a:chOff x="9835651" y="688629"/>
            <a:chExt cx="1577107" cy="1448152"/>
          </a:xfrm>
        </p:grpSpPr>
        <p:sp>
          <p:nvSpPr>
            <p:cNvPr id="1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959721" y="818797"/>
              <a:ext cx="1283230" cy="1317984"/>
            </a:xfrm>
            <a:custGeom>
              <a:avLst/>
              <a:gdLst>
                <a:gd name="T0" fmla="*/ 984 w 1216"/>
                <a:gd name="T1" fmla="*/ 113 h 1249"/>
                <a:gd name="T2" fmla="*/ 1112 w 1216"/>
                <a:gd name="T3" fmla="*/ 259 h 1249"/>
                <a:gd name="T4" fmla="*/ 923 w 1216"/>
                <a:gd name="T5" fmla="*/ 612 h 1249"/>
                <a:gd name="T6" fmla="*/ 98 w 1216"/>
                <a:gd name="T7" fmla="*/ 754 h 1249"/>
                <a:gd name="T8" fmla="*/ 71 w 1216"/>
                <a:gd name="T9" fmla="*/ 785 h 1249"/>
                <a:gd name="T10" fmla="*/ 99 w 1216"/>
                <a:gd name="T11" fmla="*/ 865 h 1249"/>
                <a:gd name="T12" fmla="*/ 132 w 1216"/>
                <a:gd name="T13" fmla="*/ 906 h 1249"/>
                <a:gd name="T14" fmla="*/ 1048 w 1216"/>
                <a:gd name="T15" fmla="*/ 1009 h 1249"/>
                <a:gd name="T16" fmla="*/ 597 w 1216"/>
                <a:gd name="T17" fmla="*/ 1066 h 1249"/>
                <a:gd name="T18" fmla="*/ 630 w 1216"/>
                <a:gd name="T19" fmla="*/ 1124 h 1249"/>
                <a:gd name="T20" fmla="*/ 496 w 1216"/>
                <a:gd name="T21" fmla="*/ 1245 h 1249"/>
                <a:gd name="T22" fmla="*/ 1007 w 1216"/>
                <a:gd name="T23" fmla="*/ 227 h 1249"/>
                <a:gd name="T24" fmla="*/ 742 w 1216"/>
                <a:gd name="T25" fmla="*/ 47 h 1249"/>
                <a:gd name="T26" fmla="*/ 346 w 1216"/>
                <a:gd name="T27" fmla="*/ 133 h 1249"/>
                <a:gd name="T28" fmla="*/ 188 w 1216"/>
                <a:gd name="T29" fmla="*/ 252 h 1249"/>
                <a:gd name="T30" fmla="*/ 265 w 1216"/>
                <a:gd name="T31" fmla="*/ 123 h 1249"/>
                <a:gd name="T32" fmla="*/ 118 w 1216"/>
                <a:gd name="T33" fmla="*/ 258 h 1249"/>
                <a:gd name="T34" fmla="*/ 134 w 1216"/>
                <a:gd name="T35" fmla="*/ 484 h 1249"/>
                <a:gd name="T36" fmla="*/ 278 w 1216"/>
                <a:gd name="T37" fmla="*/ 987 h 1249"/>
                <a:gd name="T38" fmla="*/ 355 w 1216"/>
                <a:gd name="T39" fmla="*/ 1049 h 1249"/>
                <a:gd name="T40" fmla="*/ 662 w 1216"/>
                <a:gd name="T41" fmla="*/ 1017 h 1249"/>
                <a:gd name="T42" fmla="*/ 593 w 1216"/>
                <a:gd name="T43" fmla="*/ 922 h 1249"/>
                <a:gd name="T44" fmla="*/ 518 w 1216"/>
                <a:gd name="T45" fmla="*/ 708 h 1249"/>
                <a:gd name="T46" fmla="*/ 601 w 1216"/>
                <a:gd name="T47" fmla="*/ 844 h 1249"/>
                <a:gd name="T48" fmla="*/ 819 w 1216"/>
                <a:gd name="T49" fmla="*/ 744 h 1249"/>
                <a:gd name="T50" fmla="*/ 977 w 1216"/>
                <a:gd name="T51" fmla="*/ 533 h 1249"/>
                <a:gd name="T52" fmla="*/ 878 w 1216"/>
                <a:gd name="T53" fmla="*/ 830 h 1249"/>
                <a:gd name="T54" fmla="*/ 860 w 1216"/>
                <a:gd name="T55" fmla="*/ 905 h 1249"/>
                <a:gd name="T56" fmla="*/ 856 w 1216"/>
                <a:gd name="T57" fmla="*/ 992 h 1249"/>
                <a:gd name="T58" fmla="*/ 886 w 1216"/>
                <a:gd name="T59" fmla="*/ 1090 h 1249"/>
                <a:gd name="T60" fmla="*/ 1199 w 1216"/>
                <a:gd name="T61" fmla="*/ 650 h 1249"/>
                <a:gd name="T62" fmla="*/ 114 w 1216"/>
                <a:gd name="T63" fmla="*/ 287 h 1249"/>
                <a:gd name="T64" fmla="*/ 151 w 1216"/>
                <a:gd name="T65" fmla="*/ 219 h 1249"/>
                <a:gd name="T66" fmla="*/ 174 w 1216"/>
                <a:gd name="T67" fmla="*/ 256 h 1249"/>
                <a:gd name="T68" fmla="*/ 250 w 1216"/>
                <a:gd name="T69" fmla="*/ 954 h 1249"/>
                <a:gd name="T70" fmla="*/ 457 w 1216"/>
                <a:gd name="T71" fmla="*/ 1075 h 1249"/>
                <a:gd name="T72" fmla="*/ 720 w 1216"/>
                <a:gd name="T73" fmla="*/ 572 h 1249"/>
                <a:gd name="T74" fmla="*/ 658 w 1216"/>
                <a:gd name="T75" fmla="*/ 494 h 1249"/>
                <a:gd name="T76" fmla="*/ 611 w 1216"/>
                <a:gd name="T77" fmla="*/ 550 h 1249"/>
                <a:gd name="T78" fmla="*/ 584 w 1216"/>
                <a:gd name="T79" fmla="*/ 162 h 1249"/>
                <a:gd name="T80" fmla="*/ 490 w 1216"/>
                <a:gd name="T81" fmla="*/ 644 h 1249"/>
                <a:gd name="T82" fmla="*/ 529 w 1216"/>
                <a:gd name="T83" fmla="*/ 437 h 1249"/>
                <a:gd name="T84" fmla="*/ 567 w 1216"/>
                <a:gd name="T85" fmla="*/ 734 h 1249"/>
                <a:gd name="T86" fmla="*/ 731 w 1216"/>
                <a:gd name="T87" fmla="*/ 681 h 1249"/>
                <a:gd name="T88" fmla="*/ 784 w 1216"/>
                <a:gd name="T89" fmla="*/ 762 h 1249"/>
                <a:gd name="T90" fmla="*/ 823 w 1216"/>
                <a:gd name="T91" fmla="*/ 609 h 1249"/>
                <a:gd name="T92" fmla="*/ 880 w 1216"/>
                <a:gd name="T93" fmla="*/ 121 h 1249"/>
                <a:gd name="T94" fmla="*/ 919 w 1216"/>
                <a:gd name="T95" fmla="*/ 205 h 1249"/>
                <a:gd name="T96" fmla="*/ 809 w 1216"/>
                <a:gd name="T97" fmla="*/ 1015 h 1249"/>
                <a:gd name="T98" fmla="*/ 1041 w 1216"/>
                <a:gd name="T99" fmla="*/ 247 h 1249"/>
                <a:gd name="T100" fmla="*/ 1024 w 1216"/>
                <a:gd name="T101" fmla="*/ 152 h 1249"/>
                <a:gd name="T102" fmla="*/ 1051 w 1216"/>
                <a:gd name="T103" fmla="*/ 248 h 1249"/>
                <a:gd name="T104" fmla="*/ 16 w 1216"/>
                <a:gd name="T105" fmla="*/ 554 h 1249"/>
                <a:gd name="T106" fmla="*/ 878 w 1216"/>
                <a:gd name="T107" fmla="*/ 660 h 1249"/>
                <a:gd name="T108" fmla="*/ 60 w 1216"/>
                <a:gd name="T109" fmla="*/ 689 h 1249"/>
                <a:gd name="T110" fmla="*/ 798 w 1216"/>
                <a:gd name="T111" fmla="*/ 805 h 1249"/>
                <a:gd name="T112" fmla="*/ 97 w 1216"/>
                <a:gd name="T113" fmla="*/ 854 h 1249"/>
                <a:gd name="T114" fmla="*/ 747 w 1216"/>
                <a:gd name="T115" fmla="*/ 809 h 1249"/>
                <a:gd name="T116" fmla="*/ 789 w 1216"/>
                <a:gd name="T117" fmla="*/ 863 h 1249"/>
                <a:gd name="T118" fmla="*/ 885 w 1216"/>
                <a:gd name="T119" fmla="*/ 906 h 1249"/>
                <a:gd name="T120" fmla="*/ 670 w 1216"/>
                <a:gd name="T121" fmla="*/ 1041 h 1249"/>
                <a:gd name="T122" fmla="*/ 932 w 1216"/>
                <a:gd name="T123" fmla="*/ 685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16" h="1249">
                  <a:moveTo>
                    <a:pt x="575" y="11"/>
                  </a:moveTo>
                  <a:cubicBezTo>
                    <a:pt x="573" y="12"/>
                    <a:pt x="569" y="12"/>
                    <a:pt x="568" y="14"/>
                  </a:cubicBezTo>
                  <a:cubicBezTo>
                    <a:pt x="571" y="14"/>
                    <a:pt x="574" y="13"/>
                    <a:pt x="575" y="11"/>
                  </a:cubicBezTo>
                  <a:close/>
                  <a:moveTo>
                    <a:pt x="487" y="32"/>
                  </a:moveTo>
                  <a:cubicBezTo>
                    <a:pt x="488" y="37"/>
                    <a:pt x="482" y="33"/>
                    <a:pt x="482" y="36"/>
                  </a:cubicBezTo>
                  <a:cubicBezTo>
                    <a:pt x="488" y="36"/>
                    <a:pt x="498" y="36"/>
                    <a:pt x="505" y="33"/>
                  </a:cubicBezTo>
                  <a:cubicBezTo>
                    <a:pt x="499" y="30"/>
                    <a:pt x="496" y="33"/>
                    <a:pt x="487" y="32"/>
                  </a:cubicBezTo>
                  <a:close/>
                  <a:moveTo>
                    <a:pt x="440" y="34"/>
                  </a:moveTo>
                  <a:cubicBezTo>
                    <a:pt x="442" y="34"/>
                    <a:pt x="444" y="33"/>
                    <a:pt x="445" y="32"/>
                  </a:cubicBezTo>
                  <a:cubicBezTo>
                    <a:pt x="443" y="31"/>
                    <a:pt x="441" y="32"/>
                    <a:pt x="440" y="34"/>
                  </a:cubicBezTo>
                  <a:close/>
                  <a:moveTo>
                    <a:pt x="452" y="43"/>
                  </a:moveTo>
                  <a:cubicBezTo>
                    <a:pt x="464" y="43"/>
                    <a:pt x="469" y="39"/>
                    <a:pt x="478" y="36"/>
                  </a:cubicBezTo>
                  <a:cubicBezTo>
                    <a:pt x="469" y="39"/>
                    <a:pt x="457" y="37"/>
                    <a:pt x="452" y="43"/>
                  </a:cubicBezTo>
                  <a:close/>
                  <a:moveTo>
                    <a:pt x="361" y="42"/>
                  </a:moveTo>
                  <a:cubicBezTo>
                    <a:pt x="362" y="43"/>
                    <a:pt x="365" y="42"/>
                    <a:pt x="366" y="39"/>
                  </a:cubicBezTo>
                  <a:cubicBezTo>
                    <a:pt x="364" y="40"/>
                    <a:pt x="361" y="40"/>
                    <a:pt x="361" y="42"/>
                  </a:cubicBezTo>
                  <a:close/>
                  <a:moveTo>
                    <a:pt x="440" y="47"/>
                  </a:moveTo>
                  <a:cubicBezTo>
                    <a:pt x="443" y="48"/>
                    <a:pt x="446" y="47"/>
                    <a:pt x="447" y="44"/>
                  </a:cubicBezTo>
                  <a:cubicBezTo>
                    <a:pt x="443" y="44"/>
                    <a:pt x="442" y="44"/>
                    <a:pt x="440" y="47"/>
                  </a:cubicBezTo>
                  <a:close/>
                  <a:moveTo>
                    <a:pt x="430" y="52"/>
                  </a:moveTo>
                  <a:cubicBezTo>
                    <a:pt x="427" y="52"/>
                    <a:pt x="421" y="50"/>
                    <a:pt x="426" y="47"/>
                  </a:cubicBezTo>
                  <a:cubicBezTo>
                    <a:pt x="425" y="47"/>
                    <a:pt x="424" y="47"/>
                    <a:pt x="423" y="46"/>
                  </a:cubicBezTo>
                  <a:cubicBezTo>
                    <a:pt x="424" y="51"/>
                    <a:pt x="420" y="49"/>
                    <a:pt x="422" y="54"/>
                  </a:cubicBezTo>
                  <a:cubicBezTo>
                    <a:pt x="421" y="55"/>
                    <a:pt x="416" y="52"/>
                    <a:pt x="417" y="56"/>
                  </a:cubicBezTo>
                  <a:cubicBezTo>
                    <a:pt x="422" y="56"/>
                    <a:pt x="427" y="54"/>
                    <a:pt x="430" y="52"/>
                  </a:cubicBezTo>
                  <a:close/>
                  <a:moveTo>
                    <a:pt x="344" y="51"/>
                  </a:moveTo>
                  <a:cubicBezTo>
                    <a:pt x="347" y="51"/>
                    <a:pt x="350" y="50"/>
                    <a:pt x="351" y="47"/>
                  </a:cubicBezTo>
                  <a:cubicBezTo>
                    <a:pt x="347" y="47"/>
                    <a:pt x="345" y="49"/>
                    <a:pt x="344" y="51"/>
                  </a:cubicBezTo>
                  <a:close/>
                  <a:moveTo>
                    <a:pt x="349" y="57"/>
                  </a:moveTo>
                  <a:cubicBezTo>
                    <a:pt x="353" y="58"/>
                    <a:pt x="353" y="56"/>
                    <a:pt x="356" y="56"/>
                  </a:cubicBezTo>
                  <a:cubicBezTo>
                    <a:pt x="356" y="54"/>
                    <a:pt x="357" y="51"/>
                    <a:pt x="354" y="52"/>
                  </a:cubicBezTo>
                  <a:cubicBezTo>
                    <a:pt x="353" y="55"/>
                    <a:pt x="349" y="54"/>
                    <a:pt x="349" y="57"/>
                  </a:cubicBezTo>
                  <a:close/>
                  <a:moveTo>
                    <a:pt x="327" y="62"/>
                  </a:moveTo>
                  <a:cubicBezTo>
                    <a:pt x="332" y="61"/>
                    <a:pt x="338" y="57"/>
                    <a:pt x="337" y="53"/>
                  </a:cubicBezTo>
                  <a:cubicBezTo>
                    <a:pt x="335" y="57"/>
                    <a:pt x="328" y="56"/>
                    <a:pt x="327" y="62"/>
                  </a:cubicBezTo>
                  <a:close/>
                  <a:moveTo>
                    <a:pt x="340" y="65"/>
                  </a:moveTo>
                  <a:cubicBezTo>
                    <a:pt x="342" y="63"/>
                    <a:pt x="344" y="61"/>
                    <a:pt x="347" y="60"/>
                  </a:cubicBezTo>
                  <a:cubicBezTo>
                    <a:pt x="343" y="59"/>
                    <a:pt x="338" y="62"/>
                    <a:pt x="340" y="65"/>
                  </a:cubicBezTo>
                  <a:close/>
                  <a:moveTo>
                    <a:pt x="322" y="65"/>
                  </a:moveTo>
                  <a:cubicBezTo>
                    <a:pt x="323" y="64"/>
                    <a:pt x="325" y="64"/>
                    <a:pt x="326" y="62"/>
                  </a:cubicBezTo>
                  <a:cubicBezTo>
                    <a:pt x="323" y="61"/>
                    <a:pt x="320" y="64"/>
                    <a:pt x="322" y="65"/>
                  </a:cubicBezTo>
                  <a:close/>
                  <a:moveTo>
                    <a:pt x="869" y="87"/>
                  </a:moveTo>
                  <a:cubicBezTo>
                    <a:pt x="869" y="89"/>
                    <a:pt x="868" y="89"/>
                    <a:pt x="867" y="91"/>
                  </a:cubicBezTo>
                  <a:cubicBezTo>
                    <a:pt x="871" y="92"/>
                    <a:pt x="873" y="94"/>
                    <a:pt x="876" y="96"/>
                  </a:cubicBezTo>
                  <a:cubicBezTo>
                    <a:pt x="874" y="92"/>
                    <a:pt x="874" y="88"/>
                    <a:pt x="869" y="87"/>
                  </a:cubicBezTo>
                  <a:close/>
                  <a:moveTo>
                    <a:pt x="375" y="103"/>
                  </a:moveTo>
                  <a:cubicBezTo>
                    <a:pt x="374" y="103"/>
                    <a:pt x="373" y="101"/>
                    <a:pt x="372" y="100"/>
                  </a:cubicBezTo>
                  <a:cubicBezTo>
                    <a:pt x="371" y="99"/>
                    <a:pt x="370" y="101"/>
                    <a:pt x="369" y="100"/>
                  </a:cubicBezTo>
                  <a:cubicBezTo>
                    <a:pt x="368" y="104"/>
                    <a:pt x="375" y="106"/>
                    <a:pt x="375" y="103"/>
                  </a:cubicBezTo>
                  <a:close/>
                  <a:moveTo>
                    <a:pt x="373" y="106"/>
                  </a:moveTo>
                  <a:cubicBezTo>
                    <a:pt x="373" y="107"/>
                    <a:pt x="370" y="109"/>
                    <a:pt x="372" y="110"/>
                  </a:cubicBezTo>
                  <a:cubicBezTo>
                    <a:pt x="372" y="108"/>
                    <a:pt x="375" y="109"/>
                    <a:pt x="374" y="107"/>
                  </a:cubicBezTo>
                  <a:cubicBezTo>
                    <a:pt x="373" y="107"/>
                    <a:pt x="374" y="106"/>
                    <a:pt x="373" y="106"/>
                  </a:cubicBezTo>
                  <a:close/>
                  <a:moveTo>
                    <a:pt x="984" y="113"/>
                  </a:moveTo>
                  <a:cubicBezTo>
                    <a:pt x="983" y="110"/>
                    <a:pt x="979" y="110"/>
                    <a:pt x="977" y="107"/>
                  </a:cubicBezTo>
                  <a:cubicBezTo>
                    <a:pt x="975" y="111"/>
                    <a:pt x="981" y="111"/>
                    <a:pt x="984" y="113"/>
                  </a:cubicBezTo>
                  <a:close/>
                  <a:moveTo>
                    <a:pt x="902" y="124"/>
                  </a:moveTo>
                  <a:cubicBezTo>
                    <a:pt x="908" y="121"/>
                    <a:pt x="911" y="128"/>
                    <a:pt x="913" y="133"/>
                  </a:cubicBezTo>
                  <a:cubicBezTo>
                    <a:pt x="925" y="129"/>
                    <a:pt x="926" y="148"/>
                    <a:pt x="933" y="139"/>
                  </a:cubicBezTo>
                  <a:cubicBezTo>
                    <a:pt x="930" y="131"/>
                    <a:pt x="918" y="131"/>
                    <a:pt x="914" y="124"/>
                  </a:cubicBezTo>
                  <a:cubicBezTo>
                    <a:pt x="907" y="126"/>
                    <a:pt x="901" y="115"/>
                    <a:pt x="897" y="119"/>
                  </a:cubicBezTo>
                  <a:cubicBezTo>
                    <a:pt x="898" y="121"/>
                    <a:pt x="902" y="121"/>
                    <a:pt x="902" y="124"/>
                  </a:cubicBezTo>
                  <a:close/>
                  <a:moveTo>
                    <a:pt x="334" y="125"/>
                  </a:moveTo>
                  <a:cubicBezTo>
                    <a:pt x="334" y="123"/>
                    <a:pt x="338" y="124"/>
                    <a:pt x="337" y="121"/>
                  </a:cubicBezTo>
                  <a:cubicBezTo>
                    <a:pt x="335" y="121"/>
                    <a:pt x="333" y="121"/>
                    <a:pt x="334" y="118"/>
                  </a:cubicBezTo>
                  <a:cubicBezTo>
                    <a:pt x="329" y="117"/>
                    <a:pt x="328" y="122"/>
                    <a:pt x="326" y="124"/>
                  </a:cubicBezTo>
                  <a:cubicBezTo>
                    <a:pt x="329" y="126"/>
                    <a:pt x="331" y="119"/>
                    <a:pt x="334" y="125"/>
                  </a:cubicBezTo>
                  <a:close/>
                  <a:moveTo>
                    <a:pt x="893" y="134"/>
                  </a:moveTo>
                  <a:cubicBezTo>
                    <a:pt x="892" y="130"/>
                    <a:pt x="888" y="127"/>
                    <a:pt x="885" y="128"/>
                  </a:cubicBezTo>
                  <a:cubicBezTo>
                    <a:pt x="886" y="132"/>
                    <a:pt x="890" y="132"/>
                    <a:pt x="893" y="134"/>
                  </a:cubicBezTo>
                  <a:close/>
                  <a:moveTo>
                    <a:pt x="323" y="128"/>
                  </a:moveTo>
                  <a:cubicBezTo>
                    <a:pt x="320" y="128"/>
                    <a:pt x="319" y="129"/>
                    <a:pt x="318" y="131"/>
                  </a:cubicBezTo>
                  <a:cubicBezTo>
                    <a:pt x="321" y="131"/>
                    <a:pt x="323" y="131"/>
                    <a:pt x="323" y="128"/>
                  </a:cubicBezTo>
                  <a:close/>
                  <a:moveTo>
                    <a:pt x="364" y="128"/>
                  </a:moveTo>
                  <a:cubicBezTo>
                    <a:pt x="362" y="129"/>
                    <a:pt x="359" y="130"/>
                    <a:pt x="357" y="131"/>
                  </a:cubicBezTo>
                  <a:cubicBezTo>
                    <a:pt x="361" y="131"/>
                    <a:pt x="363" y="131"/>
                    <a:pt x="364" y="128"/>
                  </a:cubicBezTo>
                  <a:close/>
                  <a:moveTo>
                    <a:pt x="328" y="138"/>
                  </a:moveTo>
                  <a:cubicBezTo>
                    <a:pt x="325" y="138"/>
                    <a:pt x="324" y="139"/>
                    <a:pt x="322" y="141"/>
                  </a:cubicBezTo>
                  <a:cubicBezTo>
                    <a:pt x="326" y="141"/>
                    <a:pt x="327" y="139"/>
                    <a:pt x="328" y="138"/>
                  </a:cubicBezTo>
                  <a:close/>
                  <a:moveTo>
                    <a:pt x="988" y="190"/>
                  </a:moveTo>
                  <a:cubicBezTo>
                    <a:pt x="981" y="186"/>
                    <a:pt x="984" y="183"/>
                    <a:pt x="976" y="180"/>
                  </a:cubicBezTo>
                  <a:cubicBezTo>
                    <a:pt x="976" y="183"/>
                    <a:pt x="978" y="182"/>
                    <a:pt x="976" y="184"/>
                  </a:cubicBezTo>
                  <a:cubicBezTo>
                    <a:pt x="983" y="183"/>
                    <a:pt x="982" y="193"/>
                    <a:pt x="988" y="190"/>
                  </a:cubicBezTo>
                  <a:close/>
                  <a:moveTo>
                    <a:pt x="1004" y="185"/>
                  </a:moveTo>
                  <a:cubicBezTo>
                    <a:pt x="1003" y="184"/>
                    <a:pt x="1002" y="182"/>
                    <a:pt x="1002" y="180"/>
                  </a:cubicBezTo>
                  <a:cubicBezTo>
                    <a:pt x="1000" y="181"/>
                    <a:pt x="996" y="179"/>
                    <a:pt x="995" y="181"/>
                  </a:cubicBezTo>
                  <a:cubicBezTo>
                    <a:pt x="998" y="182"/>
                    <a:pt x="1000" y="188"/>
                    <a:pt x="1004" y="185"/>
                  </a:cubicBezTo>
                  <a:close/>
                  <a:moveTo>
                    <a:pt x="998" y="192"/>
                  </a:moveTo>
                  <a:cubicBezTo>
                    <a:pt x="998" y="191"/>
                    <a:pt x="999" y="191"/>
                    <a:pt x="999" y="191"/>
                  </a:cubicBezTo>
                  <a:cubicBezTo>
                    <a:pt x="999" y="185"/>
                    <a:pt x="995" y="185"/>
                    <a:pt x="992" y="187"/>
                  </a:cubicBezTo>
                  <a:cubicBezTo>
                    <a:pt x="993" y="187"/>
                    <a:pt x="993" y="189"/>
                    <a:pt x="992" y="190"/>
                  </a:cubicBezTo>
                  <a:cubicBezTo>
                    <a:pt x="995" y="190"/>
                    <a:pt x="995" y="193"/>
                    <a:pt x="998" y="192"/>
                  </a:cubicBezTo>
                  <a:close/>
                  <a:moveTo>
                    <a:pt x="1003" y="194"/>
                  </a:moveTo>
                  <a:cubicBezTo>
                    <a:pt x="1002" y="194"/>
                    <a:pt x="1001" y="194"/>
                    <a:pt x="1000" y="193"/>
                  </a:cubicBezTo>
                  <a:cubicBezTo>
                    <a:pt x="1001" y="196"/>
                    <a:pt x="1004" y="197"/>
                    <a:pt x="1006" y="199"/>
                  </a:cubicBezTo>
                  <a:cubicBezTo>
                    <a:pt x="1007" y="197"/>
                    <a:pt x="1006" y="193"/>
                    <a:pt x="1003" y="192"/>
                  </a:cubicBezTo>
                  <a:lnTo>
                    <a:pt x="1003" y="194"/>
                  </a:lnTo>
                  <a:close/>
                  <a:moveTo>
                    <a:pt x="1091" y="232"/>
                  </a:moveTo>
                  <a:cubicBezTo>
                    <a:pt x="1092" y="230"/>
                    <a:pt x="1098" y="234"/>
                    <a:pt x="1099" y="232"/>
                  </a:cubicBezTo>
                  <a:cubicBezTo>
                    <a:pt x="1095" y="230"/>
                    <a:pt x="1095" y="224"/>
                    <a:pt x="1092" y="222"/>
                  </a:cubicBezTo>
                  <a:cubicBezTo>
                    <a:pt x="1092" y="225"/>
                    <a:pt x="1090" y="227"/>
                    <a:pt x="1089" y="228"/>
                  </a:cubicBezTo>
                  <a:cubicBezTo>
                    <a:pt x="1090" y="229"/>
                    <a:pt x="1090" y="232"/>
                    <a:pt x="1091" y="232"/>
                  </a:cubicBezTo>
                  <a:close/>
                  <a:moveTo>
                    <a:pt x="1050" y="236"/>
                  </a:moveTo>
                  <a:cubicBezTo>
                    <a:pt x="1049" y="237"/>
                    <a:pt x="1049" y="238"/>
                    <a:pt x="1049" y="240"/>
                  </a:cubicBezTo>
                  <a:cubicBezTo>
                    <a:pt x="1053" y="239"/>
                    <a:pt x="1053" y="242"/>
                    <a:pt x="1056" y="242"/>
                  </a:cubicBezTo>
                  <a:cubicBezTo>
                    <a:pt x="1056" y="239"/>
                    <a:pt x="1052" y="238"/>
                    <a:pt x="1050" y="236"/>
                  </a:cubicBezTo>
                  <a:close/>
                  <a:moveTo>
                    <a:pt x="1116" y="265"/>
                  </a:moveTo>
                  <a:cubicBezTo>
                    <a:pt x="1116" y="262"/>
                    <a:pt x="1114" y="261"/>
                    <a:pt x="1112" y="259"/>
                  </a:cubicBezTo>
                  <a:cubicBezTo>
                    <a:pt x="1110" y="263"/>
                    <a:pt x="1113" y="264"/>
                    <a:pt x="1116" y="265"/>
                  </a:cubicBezTo>
                  <a:close/>
                  <a:moveTo>
                    <a:pt x="1135" y="273"/>
                  </a:moveTo>
                  <a:cubicBezTo>
                    <a:pt x="1135" y="269"/>
                    <a:pt x="1133" y="268"/>
                    <a:pt x="1130" y="267"/>
                  </a:cubicBezTo>
                  <a:cubicBezTo>
                    <a:pt x="1130" y="271"/>
                    <a:pt x="1132" y="273"/>
                    <a:pt x="1135" y="273"/>
                  </a:cubicBezTo>
                  <a:close/>
                  <a:moveTo>
                    <a:pt x="1140" y="286"/>
                  </a:moveTo>
                  <a:cubicBezTo>
                    <a:pt x="1140" y="285"/>
                    <a:pt x="1139" y="284"/>
                    <a:pt x="1139" y="283"/>
                  </a:cubicBezTo>
                  <a:cubicBezTo>
                    <a:pt x="1137" y="283"/>
                    <a:pt x="1138" y="284"/>
                    <a:pt x="1136" y="283"/>
                  </a:cubicBezTo>
                  <a:cubicBezTo>
                    <a:pt x="1136" y="285"/>
                    <a:pt x="1138" y="286"/>
                    <a:pt x="1140" y="286"/>
                  </a:cubicBezTo>
                  <a:close/>
                  <a:moveTo>
                    <a:pt x="1153" y="305"/>
                  </a:moveTo>
                  <a:cubicBezTo>
                    <a:pt x="1153" y="301"/>
                    <a:pt x="1151" y="301"/>
                    <a:pt x="1150" y="299"/>
                  </a:cubicBezTo>
                  <a:cubicBezTo>
                    <a:pt x="1148" y="302"/>
                    <a:pt x="1151" y="303"/>
                    <a:pt x="1153" y="305"/>
                  </a:cubicBezTo>
                  <a:close/>
                  <a:moveTo>
                    <a:pt x="95" y="499"/>
                  </a:moveTo>
                  <a:cubicBezTo>
                    <a:pt x="96" y="499"/>
                    <a:pt x="97" y="499"/>
                    <a:pt x="98" y="498"/>
                  </a:cubicBezTo>
                  <a:cubicBezTo>
                    <a:pt x="98" y="497"/>
                    <a:pt x="98" y="495"/>
                    <a:pt x="95" y="495"/>
                  </a:cubicBezTo>
                  <a:cubicBezTo>
                    <a:pt x="96" y="497"/>
                    <a:pt x="94" y="497"/>
                    <a:pt x="95" y="499"/>
                  </a:cubicBezTo>
                  <a:close/>
                  <a:moveTo>
                    <a:pt x="92" y="504"/>
                  </a:moveTo>
                  <a:cubicBezTo>
                    <a:pt x="91" y="507"/>
                    <a:pt x="91" y="511"/>
                    <a:pt x="94" y="512"/>
                  </a:cubicBezTo>
                  <a:cubicBezTo>
                    <a:pt x="95" y="510"/>
                    <a:pt x="94" y="506"/>
                    <a:pt x="92" y="504"/>
                  </a:cubicBezTo>
                  <a:close/>
                  <a:moveTo>
                    <a:pt x="130" y="521"/>
                  </a:moveTo>
                  <a:cubicBezTo>
                    <a:pt x="130" y="520"/>
                    <a:pt x="131" y="520"/>
                    <a:pt x="132" y="521"/>
                  </a:cubicBezTo>
                  <a:cubicBezTo>
                    <a:pt x="132" y="519"/>
                    <a:pt x="132" y="517"/>
                    <a:pt x="130" y="517"/>
                  </a:cubicBezTo>
                  <a:cubicBezTo>
                    <a:pt x="130" y="518"/>
                    <a:pt x="127" y="520"/>
                    <a:pt x="130" y="521"/>
                  </a:cubicBezTo>
                  <a:close/>
                  <a:moveTo>
                    <a:pt x="61" y="536"/>
                  </a:moveTo>
                  <a:cubicBezTo>
                    <a:pt x="63" y="534"/>
                    <a:pt x="62" y="530"/>
                    <a:pt x="60" y="528"/>
                  </a:cubicBezTo>
                  <a:cubicBezTo>
                    <a:pt x="61" y="530"/>
                    <a:pt x="59" y="535"/>
                    <a:pt x="61" y="536"/>
                  </a:cubicBezTo>
                  <a:close/>
                  <a:moveTo>
                    <a:pt x="84" y="583"/>
                  </a:moveTo>
                  <a:cubicBezTo>
                    <a:pt x="86" y="583"/>
                    <a:pt x="87" y="582"/>
                    <a:pt x="88" y="583"/>
                  </a:cubicBezTo>
                  <a:cubicBezTo>
                    <a:pt x="93" y="568"/>
                    <a:pt x="93" y="553"/>
                    <a:pt x="98" y="536"/>
                  </a:cubicBezTo>
                  <a:cubicBezTo>
                    <a:pt x="97" y="535"/>
                    <a:pt x="98" y="533"/>
                    <a:pt x="96" y="532"/>
                  </a:cubicBezTo>
                  <a:cubicBezTo>
                    <a:pt x="94" y="546"/>
                    <a:pt x="83" y="557"/>
                    <a:pt x="87" y="569"/>
                  </a:cubicBezTo>
                  <a:cubicBezTo>
                    <a:pt x="84" y="572"/>
                    <a:pt x="83" y="579"/>
                    <a:pt x="84" y="583"/>
                  </a:cubicBezTo>
                  <a:close/>
                  <a:moveTo>
                    <a:pt x="117" y="552"/>
                  </a:moveTo>
                  <a:cubicBezTo>
                    <a:pt x="117" y="555"/>
                    <a:pt x="116" y="556"/>
                    <a:pt x="117" y="560"/>
                  </a:cubicBezTo>
                  <a:cubicBezTo>
                    <a:pt x="119" y="560"/>
                    <a:pt x="118" y="552"/>
                    <a:pt x="117" y="552"/>
                  </a:cubicBezTo>
                  <a:close/>
                  <a:moveTo>
                    <a:pt x="963" y="552"/>
                  </a:moveTo>
                  <a:cubicBezTo>
                    <a:pt x="963" y="558"/>
                    <a:pt x="964" y="562"/>
                    <a:pt x="963" y="566"/>
                  </a:cubicBezTo>
                  <a:cubicBezTo>
                    <a:pt x="968" y="565"/>
                    <a:pt x="967" y="553"/>
                    <a:pt x="963" y="552"/>
                  </a:cubicBezTo>
                  <a:close/>
                  <a:moveTo>
                    <a:pt x="117" y="573"/>
                  </a:moveTo>
                  <a:cubicBezTo>
                    <a:pt x="116" y="576"/>
                    <a:pt x="117" y="577"/>
                    <a:pt x="119" y="578"/>
                  </a:cubicBezTo>
                  <a:cubicBezTo>
                    <a:pt x="119" y="576"/>
                    <a:pt x="120" y="574"/>
                    <a:pt x="121" y="573"/>
                  </a:cubicBezTo>
                  <a:cubicBezTo>
                    <a:pt x="118" y="572"/>
                    <a:pt x="118" y="574"/>
                    <a:pt x="117" y="573"/>
                  </a:cubicBezTo>
                  <a:close/>
                  <a:moveTo>
                    <a:pt x="926" y="599"/>
                  </a:moveTo>
                  <a:cubicBezTo>
                    <a:pt x="925" y="599"/>
                    <a:pt x="925" y="597"/>
                    <a:pt x="925" y="596"/>
                  </a:cubicBezTo>
                  <a:cubicBezTo>
                    <a:pt x="924" y="596"/>
                    <a:pt x="923" y="595"/>
                    <a:pt x="923" y="596"/>
                  </a:cubicBezTo>
                  <a:cubicBezTo>
                    <a:pt x="924" y="597"/>
                    <a:pt x="923" y="598"/>
                    <a:pt x="923" y="599"/>
                  </a:cubicBezTo>
                  <a:cubicBezTo>
                    <a:pt x="924" y="598"/>
                    <a:pt x="926" y="602"/>
                    <a:pt x="926" y="599"/>
                  </a:cubicBezTo>
                  <a:close/>
                  <a:moveTo>
                    <a:pt x="107" y="596"/>
                  </a:moveTo>
                  <a:cubicBezTo>
                    <a:pt x="103" y="603"/>
                    <a:pt x="106" y="621"/>
                    <a:pt x="112" y="617"/>
                  </a:cubicBezTo>
                  <a:cubicBezTo>
                    <a:pt x="110" y="610"/>
                    <a:pt x="111" y="598"/>
                    <a:pt x="107" y="596"/>
                  </a:cubicBezTo>
                  <a:close/>
                  <a:moveTo>
                    <a:pt x="42" y="612"/>
                  </a:moveTo>
                  <a:cubicBezTo>
                    <a:pt x="40" y="619"/>
                    <a:pt x="37" y="634"/>
                    <a:pt x="42" y="640"/>
                  </a:cubicBezTo>
                  <a:cubicBezTo>
                    <a:pt x="43" y="630"/>
                    <a:pt x="43" y="618"/>
                    <a:pt x="42" y="612"/>
                  </a:cubicBezTo>
                  <a:close/>
                  <a:moveTo>
                    <a:pt x="923" y="619"/>
                  </a:moveTo>
                  <a:cubicBezTo>
                    <a:pt x="922" y="617"/>
                    <a:pt x="925" y="614"/>
                    <a:pt x="923" y="612"/>
                  </a:cubicBezTo>
                  <a:cubicBezTo>
                    <a:pt x="923" y="615"/>
                    <a:pt x="920" y="618"/>
                    <a:pt x="923" y="619"/>
                  </a:cubicBezTo>
                  <a:close/>
                  <a:moveTo>
                    <a:pt x="927" y="613"/>
                  </a:moveTo>
                  <a:cubicBezTo>
                    <a:pt x="927" y="616"/>
                    <a:pt x="925" y="618"/>
                    <a:pt x="924" y="621"/>
                  </a:cubicBezTo>
                  <a:cubicBezTo>
                    <a:pt x="927" y="621"/>
                    <a:pt x="930" y="614"/>
                    <a:pt x="927" y="613"/>
                  </a:cubicBezTo>
                  <a:close/>
                  <a:moveTo>
                    <a:pt x="25" y="624"/>
                  </a:moveTo>
                  <a:cubicBezTo>
                    <a:pt x="25" y="619"/>
                    <a:pt x="26" y="618"/>
                    <a:pt x="22" y="617"/>
                  </a:cubicBezTo>
                  <a:cubicBezTo>
                    <a:pt x="21" y="618"/>
                    <a:pt x="20" y="619"/>
                    <a:pt x="17" y="618"/>
                  </a:cubicBezTo>
                  <a:cubicBezTo>
                    <a:pt x="17" y="623"/>
                    <a:pt x="19" y="624"/>
                    <a:pt x="21" y="626"/>
                  </a:cubicBezTo>
                  <a:cubicBezTo>
                    <a:pt x="21" y="624"/>
                    <a:pt x="24" y="625"/>
                    <a:pt x="25" y="624"/>
                  </a:cubicBezTo>
                  <a:close/>
                  <a:moveTo>
                    <a:pt x="923" y="625"/>
                  </a:moveTo>
                  <a:cubicBezTo>
                    <a:pt x="922" y="632"/>
                    <a:pt x="921" y="635"/>
                    <a:pt x="920" y="643"/>
                  </a:cubicBezTo>
                  <a:cubicBezTo>
                    <a:pt x="923" y="638"/>
                    <a:pt x="927" y="629"/>
                    <a:pt x="923" y="625"/>
                  </a:cubicBezTo>
                  <a:close/>
                  <a:moveTo>
                    <a:pt x="875" y="626"/>
                  </a:moveTo>
                  <a:cubicBezTo>
                    <a:pt x="875" y="632"/>
                    <a:pt x="872" y="634"/>
                    <a:pt x="872" y="639"/>
                  </a:cubicBezTo>
                  <a:cubicBezTo>
                    <a:pt x="877" y="639"/>
                    <a:pt x="878" y="628"/>
                    <a:pt x="875" y="626"/>
                  </a:cubicBezTo>
                  <a:close/>
                  <a:moveTo>
                    <a:pt x="52" y="629"/>
                  </a:moveTo>
                  <a:cubicBezTo>
                    <a:pt x="50" y="630"/>
                    <a:pt x="51" y="636"/>
                    <a:pt x="53" y="636"/>
                  </a:cubicBezTo>
                  <a:cubicBezTo>
                    <a:pt x="53" y="633"/>
                    <a:pt x="53" y="631"/>
                    <a:pt x="52" y="629"/>
                  </a:cubicBezTo>
                  <a:close/>
                  <a:moveTo>
                    <a:pt x="121" y="632"/>
                  </a:moveTo>
                  <a:cubicBezTo>
                    <a:pt x="119" y="634"/>
                    <a:pt x="119" y="640"/>
                    <a:pt x="122" y="639"/>
                  </a:cubicBezTo>
                  <a:cubicBezTo>
                    <a:pt x="122" y="637"/>
                    <a:pt x="123" y="633"/>
                    <a:pt x="121" y="632"/>
                  </a:cubicBezTo>
                  <a:close/>
                  <a:moveTo>
                    <a:pt x="21" y="643"/>
                  </a:moveTo>
                  <a:cubicBezTo>
                    <a:pt x="20" y="641"/>
                    <a:pt x="21" y="638"/>
                    <a:pt x="18" y="638"/>
                  </a:cubicBezTo>
                  <a:cubicBezTo>
                    <a:pt x="18" y="640"/>
                    <a:pt x="18" y="643"/>
                    <a:pt x="21" y="643"/>
                  </a:cubicBezTo>
                  <a:close/>
                  <a:moveTo>
                    <a:pt x="65" y="653"/>
                  </a:moveTo>
                  <a:cubicBezTo>
                    <a:pt x="65" y="652"/>
                    <a:pt x="66" y="646"/>
                    <a:pt x="65" y="646"/>
                  </a:cubicBezTo>
                  <a:cubicBezTo>
                    <a:pt x="64" y="646"/>
                    <a:pt x="63" y="652"/>
                    <a:pt x="65" y="653"/>
                  </a:cubicBezTo>
                  <a:close/>
                  <a:moveTo>
                    <a:pt x="954" y="647"/>
                  </a:moveTo>
                  <a:cubicBezTo>
                    <a:pt x="954" y="650"/>
                    <a:pt x="951" y="653"/>
                    <a:pt x="953" y="654"/>
                  </a:cubicBezTo>
                  <a:cubicBezTo>
                    <a:pt x="953" y="653"/>
                    <a:pt x="956" y="649"/>
                    <a:pt x="954" y="647"/>
                  </a:cubicBezTo>
                  <a:close/>
                  <a:moveTo>
                    <a:pt x="19" y="651"/>
                  </a:moveTo>
                  <a:cubicBezTo>
                    <a:pt x="19" y="657"/>
                    <a:pt x="18" y="660"/>
                    <a:pt x="21" y="664"/>
                  </a:cubicBezTo>
                  <a:cubicBezTo>
                    <a:pt x="19" y="659"/>
                    <a:pt x="22" y="654"/>
                    <a:pt x="19" y="651"/>
                  </a:cubicBezTo>
                  <a:close/>
                  <a:moveTo>
                    <a:pt x="121" y="669"/>
                  </a:moveTo>
                  <a:cubicBezTo>
                    <a:pt x="122" y="672"/>
                    <a:pt x="118" y="677"/>
                    <a:pt x="122" y="677"/>
                  </a:cubicBezTo>
                  <a:cubicBezTo>
                    <a:pt x="120" y="675"/>
                    <a:pt x="126" y="670"/>
                    <a:pt x="121" y="669"/>
                  </a:cubicBezTo>
                  <a:close/>
                  <a:moveTo>
                    <a:pt x="920" y="687"/>
                  </a:moveTo>
                  <a:cubicBezTo>
                    <a:pt x="924" y="686"/>
                    <a:pt x="927" y="676"/>
                    <a:pt x="924" y="674"/>
                  </a:cubicBezTo>
                  <a:cubicBezTo>
                    <a:pt x="922" y="677"/>
                    <a:pt x="919" y="683"/>
                    <a:pt x="920" y="687"/>
                  </a:cubicBezTo>
                  <a:close/>
                  <a:moveTo>
                    <a:pt x="14" y="684"/>
                  </a:moveTo>
                  <a:cubicBezTo>
                    <a:pt x="10" y="684"/>
                    <a:pt x="13" y="676"/>
                    <a:pt x="9" y="676"/>
                  </a:cubicBezTo>
                  <a:cubicBezTo>
                    <a:pt x="9" y="679"/>
                    <a:pt x="11" y="680"/>
                    <a:pt x="10" y="683"/>
                  </a:cubicBezTo>
                  <a:cubicBezTo>
                    <a:pt x="11" y="683"/>
                    <a:pt x="13" y="686"/>
                    <a:pt x="14" y="684"/>
                  </a:cubicBezTo>
                  <a:close/>
                  <a:moveTo>
                    <a:pt x="74" y="699"/>
                  </a:moveTo>
                  <a:cubicBezTo>
                    <a:pt x="80" y="695"/>
                    <a:pt x="74" y="682"/>
                    <a:pt x="74" y="679"/>
                  </a:cubicBezTo>
                  <a:cubicBezTo>
                    <a:pt x="73" y="683"/>
                    <a:pt x="72" y="687"/>
                    <a:pt x="72" y="692"/>
                  </a:cubicBezTo>
                  <a:cubicBezTo>
                    <a:pt x="76" y="691"/>
                    <a:pt x="74" y="696"/>
                    <a:pt x="74" y="699"/>
                  </a:cubicBezTo>
                  <a:close/>
                  <a:moveTo>
                    <a:pt x="889" y="688"/>
                  </a:moveTo>
                  <a:cubicBezTo>
                    <a:pt x="890" y="686"/>
                    <a:pt x="892" y="682"/>
                    <a:pt x="890" y="681"/>
                  </a:cubicBezTo>
                  <a:cubicBezTo>
                    <a:pt x="890" y="682"/>
                    <a:pt x="888" y="687"/>
                    <a:pt x="889" y="688"/>
                  </a:cubicBezTo>
                  <a:close/>
                  <a:moveTo>
                    <a:pt x="96" y="720"/>
                  </a:moveTo>
                  <a:cubicBezTo>
                    <a:pt x="94" y="732"/>
                    <a:pt x="96" y="741"/>
                    <a:pt x="98" y="752"/>
                  </a:cubicBezTo>
                  <a:cubicBezTo>
                    <a:pt x="98" y="751"/>
                    <a:pt x="100" y="749"/>
                    <a:pt x="100" y="751"/>
                  </a:cubicBezTo>
                  <a:cubicBezTo>
                    <a:pt x="101" y="755"/>
                    <a:pt x="97" y="751"/>
                    <a:pt x="98" y="754"/>
                  </a:cubicBezTo>
                  <a:cubicBezTo>
                    <a:pt x="99" y="756"/>
                    <a:pt x="99" y="758"/>
                    <a:pt x="101" y="759"/>
                  </a:cubicBezTo>
                  <a:cubicBezTo>
                    <a:pt x="104" y="748"/>
                    <a:pt x="99" y="738"/>
                    <a:pt x="102" y="731"/>
                  </a:cubicBezTo>
                  <a:cubicBezTo>
                    <a:pt x="98" y="730"/>
                    <a:pt x="99" y="723"/>
                    <a:pt x="96" y="720"/>
                  </a:cubicBezTo>
                  <a:close/>
                  <a:moveTo>
                    <a:pt x="856" y="730"/>
                  </a:moveTo>
                  <a:cubicBezTo>
                    <a:pt x="855" y="733"/>
                    <a:pt x="851" y="734"/>
                    <a:pt x="850" y="738"/>
                  </a:cubicBezTo>
                  <a:cubicBezTo>
                    <a:pt x="854" y="736"/>
                    <a:pt x="858" y="735"/>
                    <a:pt x="859" y="734"/>
                  </a:cubicBezTo>
                  <a:cubicBezTo>
                    <a:pt x="858" y="734"/>
                    <a:pt x="859" y="730"/>
                    <a:pt x="856" y="730"/>
                  </a:cubicBezTo>
                  <a:close/>
                  <a:moveTo>
                    <a:pt x="78" y="747"/>
                  </a:moveTo>
                  <a:cubicBezTo>
                    <a:pt x="78" y="744"/>
                    <a:pt x="76" y="737"/>
                    <a:pt x="73" y="739"/>
                  </a:cubicBezTo>
                  <a:cubicBezTo>
                    <a:pt x="75" y="741"/>
                    <a:pt x="76" y="743"/>
                    <a:pt x="77" y="745"/>
                  </a:cubicBezTo>
                  <a:cubicBezTo>
                    <a:pt x="75" y="745"/>
                    <a:pt x="73" y="749"/>
                    <a:pt x="75" y="750"/>
                  </a:cubicBezTo>
                  <a:cubicBezTo>
                    <a:pt x="74" y="747"/>
                    <a:pt x="78" y="749"/>
                    <a:pt x="78" y="747"/>
                  </a:cubicBezTo>
                  <a:close/>
                  <a:moveTo>
                    <a:pt x="108" y="738"/>
                  </a:moveTo>
                  <a:cubicBezTo>
                    <a:pt x="108" y="746"/>
                    <a:pt x="110" y="752"/>
                    <a:pt x="113" y="757"/>
                  </a:cubicBezTo>
                  <a:cubicBezTo>
                    <a:pt x="113" y="751"/>
                    <a:pt x="113" y="749"/>
                    <a:pt x="113" y="743"/>
                  </a:cubicBezTo>
                  <a:cubicBezTo>
                    <a:pt x="109" y="745"/>
                    <a:pt x="111" y="740"/>
                    <a:pt x="108" y="738"/>
                  </a:cubicBezTo>
                  <a:close/>
                  <a:moveTo>
                    <a:pt x="5" y="752"/>
                  </a:moveTo>
                  <a:cubicBezTo>
                    <a:pt x="4" y="749"/>
                    <a:pt x="2" y="746"/>
                    <a:pt x="0" y="744"/>
                  </a:cubicBezTo>
                  <a:cubicBezTo>
                    <a:pt x="0" y="752"/>
                    <a:pt x="0" y="752"/>
                    <a:pt x="0" y="752"/>
                  </a:cubicBezTo>
                  <a:cubicBezTo>
                    <a:pt x="3" y="751"/>
                    <a:pt x="3" y="753"/>
                    <a:pt x="5" y="752"/>
                  </a:cubicBezTo>
                  <a:close/>
                  <a:moveTo>
                    <a:pt x="87" y="753"/>
                  </a:moveTo>
                  <a:cubicBezTo>
                    <a:pt x="85" y="750"/>
                    <a:pt x="87" y="748"/>
                    <a:pt x="85" y="746"/>
                  </a:cubicBezTo>
                  <a:cubicBezTo>
                    <a:pt x="85" y="747"/>
                    <a:pt x="84" y="747"/>
                    <a:pt x="82" y="747"/>
                  </a:cubicBezTo>
                  <a:cubicBezTo>
                    <a:pt x="83" y="751"/>
                    <a:pt x="81" y="753"/>
                    <a:pt x="82" y="757"/>
                  </a:cubicBezTo>
                  <a:cubicBezTo>
                    <a:pt x="83" y="757"/>
                    <a:pt x="84" y="758"/>
                    <a:pt x="85" y="759"/>
                  </a:cubicBezTo>
                  <a:cubicBezTo>
                    <a:pt x="86" y="756"/>
                    <a:pt x="85" y="755"/>
                    <a:pt x="84" y="752"/>
                  </a:cubicBezTo>
                  <a:cubicBezTo>
                    <a:pt x="86" y="751"/>
                    <a:pt x="86" y="753"/>
                    <a:pt x="87" y="753"/>
                  </a:cubicBezTo>
                  <a:close/>
                  <a:moveTo>
                    <a:pt x="6" y="759"/>
                  </a:moveTo>
                  <a:cubicBezTo>
                    <a:pt x="10" y="761"/>
                    <a:pt x="7" y="750"/>
                    <a:pt x="6" y="755"/>
                  </a:cubicBezTo>
                  <a:cubicBezTo>
                    <a:pt x="6" y="754"/>
                    <a:pt x="6" y="753"/>
                    <a:pt x="5" y="753"/>
                  </a:cubicBezTo>
                  <a:cubicBezTo>
                    <a:pt x="4" y="756"/>
                    <a:pt x="6" y="757"/>
                    <a:pt x="6" y="759"/>
                  </a:cubicBezTo>
                  <a:close/>
                  <a:moveTo>
                    <a:pt x="66" y="754"/>
                  </a:moveTo>
                  <a:cubicBezTo>
                    <a:pt x="67" y="771"/>
                    <a:pt x="69" y="755"/>
                    <a:pt x="66" y="754"/>
                  </a:cubicBezTo>
                  <a:close/>
                  <a:moveTo>
                    <a:pt x="4" y="765"/>
                  </a:moveTo>
                  <a:cubicBezTo>
                    <a:pt x="2" y="768"/>
                    <a:pt x="3" y="771"/>
                    <a:pt x="4" y="773"/>
                  </a:cubicBezTo>
                  <a:cubicBezTo>
                    <a:pt x="5" y="772"/>
                    <a:pt x="5" y="766"/>
                    <a:pt x="4" y="765"/>
                  </a:cubicBezTo>
                  <a:close/>
                  <a:moveTo>
                    <a:pt x="902" y="777"/>
                  </a:moveTo>
                  <a:cubicBezTo>
                    <a:pt x="904" y="777"/>
                    <a:pt x="903" y="779"/>
                    <a:pt x="904" y="780"/>
                  </a:cubicBezTo>
                  <a:cubicBezTo>
                    <a:pt x="905" y="775"/>
                    <a:pt x="908" y="774"/>
                    <a:pt x="909" y="769"/>
                  </a:cubicBezTo>
                  <a:cubicBezTo>
                    <a:pt x="905" y="770"/>
                    <a:pt x="906" y="776"/>
                    <a:pt x="902" y="777"/>
                  </a:cubicBezTo>
                  <a:close/>
                  <a:moveTo>
                    <a:pt x="67" y="779"/>
                  </a:moveTo>
                  <a:cubicBezTo>
                    <a:pt x="67" y="778"/>
                    <a:pt x="67" y="777"/>
                    <a:pt x="68" y="777"/>
                  </a:cubicBezTo>
                  <a:cubicBezTo>
                    <a:pt x="68" y="778"/>
                    <a:pt x="68" y="778"/>
                    <a:pt x="69" y="778"/>
                  </a:cubicBezTo>
                  <a:cubicBezTo>
                    <a:pt x="70" y="775"/>
                    <a:pt x="69" y="770"/>
                    <a:pt x="68" y="772"/>
                  </a:cubicBezTo>
                  <a:cubicBezTo>
                    <a:pt x="68" y="773"/>
                    <a:pt x="68" y="773"/>
                    <a:pt x="68" y="773"/>
                  </a:cubicBezTo>
                  <a:cubicBezTo>
                    <a:pt x="67" y="772"/>
                    <a:pt x="66" y="773"/>
                    <a:pt x="65" y="774"/>
                  </a:cubicBezTo>
                  <a:cubicBezTo>
                    <a:pt x="70" y="774"/>
                    <a:pt x="64" y="778"/>
                    <a:pt x="67" y="779"/>
                  </a:cubicBezTo>
                  <a:close/>
                  <a:moveTo>
                    <a:pt x="81" y="772"/>
                  </a:moveTo>
                  <a:cubicBezTo>
                    <a:pt x="81" y="775"/>
                    <a:pt x="81" y="779"/>
                    <a:pt x="83" y="780"/>
                  </a:cubicBezTo>
                  <a:cubicBezTo>
                    <a:pt x="83" y="776"/>
                    <a:pt x="83" y="773"/>
                    <a:pt x="81" y="772"/>
                  </a:cubicBezTo>
                  <a:close/>
                  <a:moveTo>
                    <a:pt x="71" y="785"/>
                  </a:moveTo>
                  <a:cubicBezTo>
                    <a:pt x="71" y="783"/>
                    <a:pt x="71" y="782"/>
                    <a:pt x="69" y="781"/>
                  </a:cubicBezTo>
                  <a:cubicBezTo>
                    <a:pt x="70" y="783"/>
                    <a:pt x="67" y="782"/>
                    <a:pt x="67" y="784"/>
                  </a:cubicBezTo>
                  <a:cubicBezTo>
                    <a:pt x="69" y="784"/>
                    <a:pt x="69" y="786"/>
                    <a:pt x="71" y="785"/>
                  </a:cubicBezTo>
                  <a:close/>
                  <a:moveTo>
                    <a:pt x="137" y="815"/>
                  </a:moveTo>
                  <a:cubicBezTo>
                    <a:pt x="136" y="802"/>
                    <a:pt x="133" y="793"/>
                    <a:pt x="127" y="787"/>
                  </a:cubicBezTo>
                  <a:cubicBezTo>
                    <a:pt x="129" y="798"/>
                    <a:pt x="133" y="806"/>
                    <a:pt x="137" y="815"/>
                  </a:cubicBezTo>
                  <a:close/>
                  <a:moveTo>
                    <a:pt x="724" y="810"/>
                  </a:moveTo>
                  <a:cubicBezTo>
                    <a:pt x="726" y="810"/>
                    <a:pt x="725" y="813"/>
                    <a:pt x="726" y="813"/>
                  </a:cubicBezTo>
                  <a:cubicBezTo>
                    <a:pt x="730" y="810"/>
                    <a:pt x="736" y="804"/>
                    <a:pt x="735" y="800"/>
                  </a:cubicBezTo>
                  <a:cubicBezTo>
                    <a:pt x="731" y="803"/>
                    <a:pt x="726" y="805"/>
                    <a:pt x="724" y="810"/>
                  </a:cubicBezTo>
                  <a:close/>
                  <a:moveTo>
                    <a:pt x="157" y="816"/>
                  </a:moveTo>
                  <a:cubicBezTo>
                    <a:pt x="152" y="816"/>
                    <a:pt x="154" y="809"/>
                    <a:pt x="150" y="808"/>
                  </a:cubicBezTo>
                  <a:cubicBezTo>
                    <a:pt x="151" y="811"/>
                    <a:pt x="151" y="815"/>
                    <a:pt x="152" y="817"/>
                  </a:cubicBezTo>
                  <a:cubicBezTo>
                    <a:pt x="152" y="814"/>
                    <a:pt x="156" y="820"/>
                    <a:pt x="157" y="816"/>
                  </a:cubicBezTo>
                  <a:close/>
                  <a:moveTo>
                    <a:pt x="847" y="824"/>
                  </a:moveTo>
                  <a:cubicBezTo>
                    <a:pt x="851" y="822"/>
                    <a:pt x="857" y="818"/>
                    <a:pt x="856" y="813"/>
                  </a:cubicBezTo>
                  <a:cubicBezTo>
                    <a:pt x="854" y="816"/>
                    <a:pt x="851" y="818"/>
                    <a:pt x="847" y="819"/>
                  </a:cubicBezTo>
                  <a:lnTo>
                    <a:pt x="847" y="824"/>
                  </a:lnTo>
                  <a:close/>
                  <a:moveTo>
                    <a:pt x="828" y="823"/>
                  </a:moveTo>
                  <a:cubicBezTo>
                    <a:pt x="826" y="823"/>
                    <a:pt x="824" y="823"/>
                    <a:pt x="824" y="827"/>
                  </a:cubicBezTo>
                  <a:cubicBezTo>
                    <a:pt x="826" y="826"/>
                    <a:pt x="827" y="824"/>
                    <a:pt x="828" y="823"/>
                  </a:cubicBezTo>
                  <a:close/>
                  <a:moveTo>
                    <a:pt x="627" y="834"/>
                  </a:moveTo>
                  <a:cubicBezTo>
                    <a:pt x="628" y="836"/>
                    <a:pt x="627" y="836"/>
                    <a:pt x="627" y="837"/>
                  </a:cubicBezTo>
                  <a:cubicBezTo>
                    <a:pt x="630" y="840"/>
                    <a:pt x="641" y="838"/>
                    <a:pt x="641" y="831"/>
                  </a:cubicBezTo>
                  <a:cubicBezTo>
                    <a:pt x="636" y="834"/>
                    <a:pt x="634" y="835"/>
                    <a:pt x="627" y="834"/>
                  </a:cubicBezTo>
                  <a:close/>
                  <a:moveTo>
                    <a:pt x="881" y="850"/>
                  </a:moveTo>
                  <a:cubicBezTo>
                    <a:pt x="882" y="849"/>
                    <a:pt x="886" y="849"/>
                    <a:pt x="885" y="844"/>
                  </a:cubicBezTo>
                  <a:cubicBezTo>
                    <a:pt x="883" y="844"/>
                    <a:pt x="883" y="843"/>
                    <a:pt x="880" y="844"/>
                  </a:cubicBezTo>
                  <a:cubicBezTo>
                    <a:pt x="881" y="845"/>
                    <a:pt x="879" y="849"/>
                    <a:pt x="881" y="850"/>
                  </a:cubicBezTo>
                  <a:close/>
                  <a:moveTo>
                    <a:pt x="868" y="850"/>
                  </a:moveTo>
                  <a:cubicBezTo>
                    <a:pt x="867" y="847"/>
                    <a:pt x="860" y="848"/>
                    <a:pt x="862" y="855"/>
                  </a:cubicBezTo>
                  <a:cubicBezTo>
                    <a:pt x="865" y="855"/>
                    <a:pt x="867" y="852"/>
                    <a:pt x="868" y="850"/>
                  </a:cubicBezTo>
                  <a:close/>
                  <a:moveTo>
                    <a:pt x="130" y="849"/>
                  </a:moveTo>
                  <a:cubicBezTo>
                    <a:pt x="130" y="852"/>
                    <a:pt x="131" y="853"/>
                    <a:pt x="130" y="857"/>
                  </a:cubicBezTo>
                  <a:cubicBezTo>
                    <a:pt x="134" y="856"/>
                    <a:pt x="132" y="849"/>
                    <a:pt x="130" y="849"/>
                  </a:cubicBezTo>
                  <a:close/>
                  <a:moveTo>
                    <a:pt x="684" y="851"/>
                  </a:moveTo>
                  <a:cubicBezTo>
                    <a:pt x="683" y="850"/>
                    <a:pt x="683" y="849"/>
                    <a:pt x="682" y="849"/>
                  </a:cubicBezTo>
                  <a:cubicBezTo>
                    <a:pt x="677" y="851"/>
                    <a:pt x="668" y="852"/>
                    <a:pt x="660" y="853"/>
                  </a:cubicBezTo>
                  <a:cubicBezTo>
                    <a:pt x="660" y="859"/>
                    <a:pt x="660" y="859"/>
                    <a:pt x="660" y="859"/>
                  </a:cubicBezTo>
                  <a:cubicBezTo>
                    <a:pt x="667" y="860"/>
                    <a:pt x="679" y="858"/>
                    <a:pt x="684" y="851"/>
                  </a:cubicBezTo>
                  <a:close/>
                  <a:moveTo>
                    <a:pt x="732" y="865"/>
                  </a:moveTo>
                  <a:cubicBezTo>
                    <a:pt x="735" y="863"/>
                    <a:pt x="748" y="856"/>
                    <a:pt x="747" y="852"/>
                  </a:cubicBezTo>
                  <a:cubicBezTo>
                    <a:pt x="743" y="857"/>
                    <a:pt x="733" y="860"/>
                    <a:pt x="732" y="865"/>
                  </a:cubicBezTo>
                  <a:close/>
                  <a:moveTo>
                    <a:pt x="169" y="853"/>
                  </a:moveTo>
                  <a:cubicBezTo>
                    <a:pt x="171" y="856"/>
                    <a:pt x="170" y="860"/>
                    <a:pt x="174" y="861"/>
                  </a:cubicBezTo>
                  <a:cubicBezTo>
                    <a:pt x="173" y="858"/>
                    <a:pt x="172" y="854"/>
                    <a:pt x="169" y="853"/>
                  </a:cubicBezTo>
                  <a:close/>
                  <a:moveTo>
                    <a:pt x="848" y="853"/>
                  </a:moveTo>
                  <a:cubicBezTo>
                    <a:pt x="845" y="854"/>
                    <a:pt x="843" y="855"/>
                    <a:pt x="842" y="858"/>
                  </a:cubicBezTo>
                  <a:cubicBezTo>
                    <a:pt x="845" y="858"/>
                    <a:pt x="848" y="857"/>
                    <a:pt x="848" y="853"/>
                  </a:cubicBezTo>
                  <a:close/>
                  <a:moveTo>
                    <a:pt x="658" y="854"/>
                  </a:moveTo>
                  <a:cubicBezTo>
                    <a:pt x="655" y="854"/>
                    <a:pt x="652" y="856"/>
                    <a:pt x="653" y="860"/>
                  </a:cubicBezTo>
                  <a:cubicBezTo>
                    <a:pt x="655" y="860"/>
                    <a:pt x="656" y="859"/>
                    <a:pt x="658" y="858"/>
                  </a:cubicBezTo>
                  <a:cubicBezTo>
                    <a:pt x="657" y="856"/>
                    <a:pt x="659" y="856"/>
                    <a:pt x="658" y="854"/>
                  </a:cubicBezTo>
                  <a:close/>
                  <a:moveTo>
                    <a:pt x="99" y="865"/>
                  </a:moveTo>
                  <a:cubicBezTo>
                    <a:pt x="99" y="862"/>
                    <a:pt x="99" y="860"/>
                    <a:pt x="98" y="859"/>
                  </a:cubicBezTo>
                  <a:cubicBezTo>
                    <a:pt x="95" y="859"/>
                    <a:pt x="95" y="859"/>
                    <a:pt x="95" y="859"/>
                  </a:cubicBezTo>
                  <a:cubicBezTo>
                    <a:pt x="95" y="863"/>
                    <a:pt x="97" y="863"/>
                    <a:pt x="99" y="865"/>
                  </a:cubicBezTo>
                  <a:close/>
                  <a:moveTo>
                    <a:pt x="841" y="859"/>
                  </a:moveTo>
                  <a:cubicBezTo>
                    <a:pt x="832" y="869"/>
                    <a:pt x="818" y="878"/>
                    <a:pt x="815" y="892"/>
                  </a:cubicBezTo>
                  <a:cubicBezTo>
                    <a:pt x="820" y="887"/>
                    <a:pt x="824" y="883"/>
                    <a:pt x="828" y="878"/>
                  </a:cubicBezTo>
                  <a:cubicBezTo>
                    <a:pt x="837" y="876"/>
                    <a:pt x="840" y="868"/>
                    <a:pt x="843" y="860"/>
                  </a:cubicBezTo>
                  <a:cubicBezTo>
                    <a:pt x="843" y="860"/>
                    <a:pt x="842" y="859"/>
                    <a:pt x="841" y="859"/>
                  </a:cubicBezTo>
                  <a:close/>
                  <a:moveTo>
                    <a:pt x="65" y="868"/>
                  </a:moveTo>
                  <a:cubicBezTo>
                    <a:pt x="65" y="873"/>
                    <a:pt x="68" y="875"/>
                    <a:pt x="71" y="878"/>
                  </a:cubicBezTo>
                  <a:cubicBezTo>
                    <a:pt x="69" y="874"/>
                    <a:pt x="68" y="870"/>
                    <a:pt x="65" y="868"/>
                  </a:cubicBezTo>
                  <a:close/>
                  <a:moveTo>
                    <a:pt x="678" y="875"/>
                  </a:moveTo>
                  <a:cubicBezTo>
                    <a:pt x="678" y="873"/>
                    <a:pt x="677" y="873"/>
                    <a:pt x="678" y="872"/>
                  </a:cubicBezTo>
                  <a:cubicBezTo>
                    <a:pt x="673" y="871"/>
                    <a:pt x="674" y="871"/>
                    <a:pt x="670" y="872"/>
                  </a:cubicBezTo>
                  <a:cubicBezTo>
                    <a:pt x="670" y="876"/>
                    <a:pt x="670" y="876"/>
                    <a:pt x="670" y="876"/>
                  </a:cubicBezTo>
                  <a:cubicBezTo>
                    <a:pt x="673" y="874"/>
                    <a:pt x="673" y="873"/>
                    <a:pt x="678" y="875"/>
                  </a:cubicBezTo>
                  <a:close/>
                  <a:moveTo>
                    <a:pt x="634" y="881"/>
                  </a:moveTo>
                  <a:cubicBezTo>
                    <a:pt x="632" y="873"/>
                    <a:pt x="621" y="879"/>
                    <a:pt x="619" y="881"/>
                  </a:cubicBezTo>
                  <a:cubicBezTo>
                    <a:pt x="622" y="881"/>
                    <a:pt x="626" y="881"/>
                    <a:pt x="628" y="880"/>
                  </a:cubicBezTo>
                  <a:cubicBezTo>
                    <a:pt x="628" y="882"/>
                    <a:pt x="632" y="883"/>
                    <a:pt x="634" y="881"/>
                  </a:cubicBezTo>
                  <a:close/>
                  <a:moveTo>
                    <a:pt x="109" y="881"/>
                  </a:moveTo>
                  <a:cubicBezTo>
                    <a:pt x="107" y="881"/>
                    <a:pt x="107" y="878"/>
                    <a:pt x="105" y="878"/>
                  </a:cubicBezTo>
                  <a:cubicBezTo>
                    <a:pt x="107" y="882"/>
                    <a:pt x="105" y="889"/>
                    <a:pt x="109" y="889"/>
                  </a:cubicBezTo>
                  <a:cubicBezTo>
                    <a:pt x="109" y="886"/>
                    <a:pt x="105" y="882"/>
                    <a:pt x="109" y="881"/>
                  </a:cubicBezTo>
                  <a:close/>
                  <a:moveTo>
                    <a:pt x="48" y="885"/>
                  </a:moveTo>
                  <a:cubicBezTo>
                    <a:pt x="48" y="883"/>
                    <a:pt x="49" y="883"/>
                    <a:pt x="49" y="881"/>
                  </a:cubicBezTo>
                  <a:cubicBezTo>
                    <a:pt x="47" y="882"/>
                    <a:pt x="47" y="880"/>
                    <a:pt x="45" y="880"/>
                  </a:cubicBezTo>
                  <a:cubicBezTo>
                    <a:pt x="44" y="884"/>
                    <a:pt x="48" y="883"/>
                    <a:pt x="48" y="885"/>
                  </a:cubicBezTo>
                  <a:close/>
                  <a:moveTo>
                    <a:pt x="8" y="892"/>
                  </a:moveTo>
                  <a:cubicBezTo>
                    <a:pt x="7" y="889"/>
                    <a:pt x="5" y="887"/>
                    <a:pt x="7" y="884"/>
                  </a:cubicBezTo>
                  <a:cubicBezTo>
                    <a:pt x="5" y="884"/>
                    <a:pt x="5" y="883"/>
                    <a:pt x="4" y="882"/>
                  </a:cubicBezTo>
                  <a:cubicBezTo>
                    <a:pt x="5" y="885"/>
                    <a:pt x="3" y="884"/>
                    <a:pt x="4" y="887"/>
                  </a:cubicBezTo>
                  <a:cubicBezTo>
                    <a:pt x="7" y="886"/>
                    <a:pt x="5" y="892"/>
                    <a:pt x="8" y="892"/>
                  </a:cubicBezTo>
                  <a:close/>
                  <a:moveTo>
                    <a:pt x="715" y="897"/>
                  </a:moveTo>
                  <a:cubicBezTo>
                    <a:pt x="717" y="897"/>
                    <a:pt x="717" y="900"/>
                    <a:pt x="719" y="900"/>
                  </a:cubicBezTo>
                  <a:cubicBezTo>
                    <a:pt x="722" y="897"/>
                    <a:pt x="728" y="899"/>
                    <a:pt x="728" y="894"/>
                  </a:cubicBezTo>
                  <a:cubicBezTo>
                    <a:pt x="728" y="892"/>
                    <a:pt x="725" y="892"/>
                    <a:pt x="727" y="890"/>
                  </a:cubicBezTo>
                  <a:cubicBezTo>
                    <a:pt x="723" y="890"/>
                    <a:pt x="720" y="890"/>
                    <a:pt x="717" y="891"/>
                  </a:cubicBezTo>
                  <a:cubicBezTo>
                    <a:pt x="717" y="893"/>
                    <a:pt x="716" y="894"/>
                    <a:pt x="715" y="897"/>
                  </a:cubicBezTo>
                  <a:close/>
                  <a:moveTo>
                    <a:pt x="822" y="896"/>
                  </a:moveTo>
                  <a:cubicBezTo>
                    <a:pt x="823" y="895"/>
                    <a:pt x="824" y="894"/>
                    <a:pt x="824" y="892"/>
                  </a:cubicBezTo>
                  <a:cubicBezTo>
                    <a:pt x="822" y="891"/>
                    <a:pt x="820" y="895"/>
                    <a:pt x="822" y="896"/>
                  </a:cubicBezTo>
                  <a:close/>
                  <a:moveTo>
                    <a:pt x="898" y="894"/>
                  </a:moveTo>
                  <a:cubicBezTo>
                    <a:pt x="896" y="895"/>
                    <a:pt x="893" y="895"/>
                    <a:pt x="893" y="897"/>
                  </a:cubicBezTo>
                  <a:cubicBezTo>
                    <a:pt x="895" y="897"/>
                    <a:pt x="898" y="897"/>
                    <a:pt x="898" y="894"/>
                  </a:cubicBezTo>
                  <a:close/>
                  <a:moveTo>
                    <a:pt x="676" y="910"/>
                  </a:moveTo>
                  <a:cubicBezTo>
                    <a:pt x="681" y="909"/>
                    <a:pt x="686" y="907"/>
                    <a:pt x="688" y="903"/>
                  </a:cubicBezTo>
                  <a:cubicBezTo>
                    <a:pt x="683" y="901"/>
                    <a:pt x="677" y="904"/>
                    <a:pt x="673" y="905"/>
                  </a:cubicBezTo>
                  <a:cubicBezTo>
                    <a:pt x="676" y="905"/>
                    <a:pt x="675" y="908"/>
                    <a:pt x="676" y="910"/>
                  </a:cubicBezTo>
                  <a:close/>
                  <a:moveTo>
                    <a:pt x="196" y="910"/>
                  </a:moveTo>
                  <a:cubicBezTo>
                    <a:pt x="196" y="907"/>
                    <a:pt x="198" y="906"/>
                    <a:pt x="196" y="903"/>
                  </a:cubicBezTo>
                  <a:cubicBezTo>
                    <a:pt x="194" y="903"/>
                    <a:pt x="194" y="903"/>
                    <a:pt x="194" y="903"/>
                  </a:cubicBezTo>
                  <a:cubicBezTo>
                    <a:pt x="194" y="907"/>
                    <a:pt x="191" y="911"/>
                    <a:pt x="196" y="910"/>
                  </a:cubicBezTo>
                  <a:close/>
                  <a:moveTo>
                    <a:pt x="132" y="906"/>
                  </a:moveTo>
                  <a:cubicBezTo>
                    <a:pt x="131" y="906"/>
                    <a:pt x="131" y="905"/>
                    <a:pt x="131" y="904"/>
                  </a:cubicBezTo>
                  <a:cubicBezTo>
                    <a:pt x="128" y="904"/>
                    <a:pt x="128" y="904"/>
                    <a:pt x="128" y="904"/>
                  </a:cubicBezTo>
                  <a:cubicBezTo>
                    <a:pt x="127" y="908"/>
                    <a:pt x="132" y="909"/>
                    <a:pt x="132" y="906"/>
                  </a:cubicBezTo>
                  <a:close/>
                  <a:moveTo>
                    <a:pt x="867" y="905"/>
                  </a:moveTo>
                  <a:cubicBezTo>
                    <a:pt x="865" y="906"/>
                    <a:pt x="862" y="907"/>
                    <a:pt x="861" y="909"/>
                  </a:cubicBezTo>
                  <a:cubicBezTo>
                    <a:pt x="864" y="909"/>
                    <a:pt x="866" y="908"/>
                    <a:pt x="867" y="905"/>
                  </a:cubicBezTo>
                  <a:close/>
                  <a:moveTo>
                    <a:pt x="745" y="910"/>
                  </a:moveTo>
                  <a:cubicBezTo>
                    <a:pt x="749" y="909"/>
                    <a:pt x="747" y="909"/>
                    <a:pt x="747" y="913"/>
                  </a:cubicBezTo>
                  <a:cubicBezTo>
                    <a:pt x="751" y="912"/>
                    <a:pt x="748" y="909"/>
                    <a:pt x="751" y="908"/>
                  </a:cubicBezTo>
                  <a:cubicBezTo>
                    <a:pt x="748" y="908"/>
                    <a:pt x="747" y="907"/>
                    <a:pt x="745" y="910"/>
                  </a:cubicBezTo>
                  <a:close/>
                  <a:moveTo>
                    <a:pt x="134" y="912"/>
                  </a:moveTo>
                  <a:cubicBezTo>
                    <a:pt x="135" y="909"/>
                    <a:pt x="134" y="908"/>
                    <a:pt x="131" y="908"/>
                  </a:cubicBezTo>
                  <a:cubicBezTo>
                    <a:pt x="131" y="911"/>
                    <a:pt x="133" y="911"/>
                    <a:pt x="134" y="912"/>
                  </a:cubicBezTo>
                  <a:close/>
                  <a:moveTo>
                    <a:pt x="598" y="914"/>
                  </a:moveTo>
                  <a:cubicBezTo>
                    <a:pt x="597" y="912"/>
                    <a:pt x="595" y="911"/>
                    <a:pt x="593" y="911"/>
                  </a:cubicBezTo>
                  <a:cubicBezTo>
                    <a:pt x="593" y="913"/>
                    <a:pt x="597" y="916"/>
                    <a:pt x="598" y="914"/>
                  </a:cubicBezTo>
                  <a:close/>
                  <a:moveTo>
                    <a:pt x="105" y="927"/>
                  </a:moveTo>
                  <a:cubicBezTo>
                    <a:pt x="108" y="927"/>
                    <a:pt x="108" y="927"/>
                    <a:pt x="108" y="927"/>
                  </a:cubicBezTo>
                  <a:cubicBezTo>
                    <a:pt x="109" y="924"/>
                    <a:pt x="106" y="924"/>
                    <a:pt x="104" y="922"/>
                  </a:cubicBezTo>
                  <a:cubicBezTo>
                    <a:pt x="103" y="927"/>
                    <a:pt x="109" y="924"/>
                    <a:pt x="105" y="927"/>
                  </a:cubicBezTo>
                  <a:close/>
                  <a:moveTo>
                    <a:pt x="761" y="929"/>
                  </a:moveTo>
                  <a:cubicBezTo>
                    <a:pt x="761" y="928"/>
                    <a:pt x="765" y="929"/>
                    <a:pt x="764" y="927"/>
                  </a:cubicBezTo>
                  <a:cubicBezTo>
                    <a:pt x="763" y="927"/>
                    <a:pt x="763" y="925"/>
                    <a:pt x="762" y="925"/>
                  </a:cubicBezTo>
                  <a:cubicBezTo>
                    <a:pt x="761" y="926"/>
                    <a:pt x="758" y="928"/>
                    <a:pt x="761" y="929"/>
                  </a:cubicBezTo>
                  <a:close/>
                  <a:moveTo>
                    <a:pt x="741" y="931"/>
                  </a:moveTo>
                  <a:cubicBezTo>
                    <a:pt x="744" y="933"/>
                    <a:pt x="748" y="931"/>
                    <a:pt x="750" y="928"/>
                  </a:cubicBezTo>
                  <a:cubicBezTo>
                    <a:pt x="747" y="929"/>
                    <a:pt x="741" y="927"/>
                    <a:pt x="741" y="931"/>
                  </a:cubicBezTo>
                  <a:close/>
                  <a:moveTo>
                    <a:pt x="727" y="936"/>
                  </a:moveTo>
                  <a:cubicBezTo>
                    <a:pt x="729" y="935"/>
                    <a:pt x="728" y="939"/>
                    <a:pt x="731" y="937"/>
                  </a:cubicBezTo>
                  <a:cubicBezTo>
                    <a:pt x="730" y="935"/>
                    <a:pt x="732" y="934"/>
                    <a:pt x="732" y="932"/>
                  </a:cubicBezTo>
                  <a:cubicBezTo>
                    <a:pt x="729" y="932"/>
                    <a:pt x="728" y="934"/>
                    <a:pt x="727" y="936"/>
                  </a:cubicBezTo>
                  <a:close/>
                  <a:moveTo>
                    <a:pt x="686" y="946"/>
                  </a:moveTo>
                  <a:cubicBezTo>
                    <a:pt x="690" y="948"/>
                    <a:pt x="696" y="945"/>
                    <a:pt x="698" y="943"/>
                  </a:cubicBezTo>
                  <a:cubicBezTo>
                    <a:pt x="695" y="942"/>
                    <a:pt x="687" y="943"/>
                    <a:pt x="686" y="946"/>
                  </a:cubicBezTo>
                  <a:close/>
                  <a:moveTo>
                    <a:pt x="650" y="954"/>
                  </a:moveTo>
                  <a:cubicBezTo>
                    <a:pt x="646" y="955"/>
                    <a:pt x="642" y="956"/>
                    <a:pt x="640" y="959"/>
                  </a:cubicBezTo>
                  <a:cubicBezTo>
                    <a:pt x="644" y="959"/>
                    <a:pt x="649" y="958"/>
                    <a:pt x="650" y="954"/>
                  </a:cubicBezTo>
                  <a:close/>
                  <a:moveTo>
                    <a:pt x="1081" y="965"/>
                  </a:moveTo>
                  <a:cubicBezTo>
                    <a:pt x="1082" y="963"/>
                    <a:pt x="1083" y="962"/>
                    <a:pt x="1083" y="959"/>
                  </a:cubicBezTo>
                  <a:cubicBezTo>
                    <a:pt x="1080" y="958"/>
                    <a:pt x="1080" y="964"/>
                    <a:pt x="1081" y="965"/>
                  </a:cubicBezTo>
                  <a:close/>
                  <a:moveTo>
                    <a:pt x="632" y="966"/>
                  </a:moveTo>
                  <a:cubicBezTo>
                    <a:pt x="637" y="965"/>
                    <a:pt x="646" y="967"/>
                    <a:pt x="649" y="963"/>
                  </a:cubicBezTo>
                  <a:cubicBezTo>
                    <a:pt x="644" y="966"/>
                    <a:pt x="637" y="961"/>
                    <a:pt x="632" y="966"/>
                  </a:cubicBezTo>
                  <a:close/>
                  <a:moveTo>
                    <a:pt x="230" y="979"/>
                  </a:moveTo>
                  <a:cubicBezTo>
                    <a:pt x="233" y="985"/>
                    <a:pt x="238" y="990"/>
                    <a:pt x="245" y="992"/>
                  </a:cubicBezTo>
                  <a:cubicBezTo>
                    <a:pt x="245" y="983"/>
                    <a:pt x="233" y="985"/>
                    <a:pt x="230" y="979"/>
                  </a:cubicBezTo>
                  <a:close/>
                  <a:moveTo>
                    <a:pt x="1059" y="991"/>
                  </a:moveTo>
                  <a:cubicBezTo>
                    <a:pt x="1059" y="989"/>
                    <a:pt x="1059" y="989"/>
                    <a:pt x="1059" y="989"/>
                  </a:cubicBezTo>
                  <a:cubicBezTo>
                    <a:pt x="1059" y="989"/>
                    <a:pt x="1059" y="988"/>
                    <a:pt x="1058" y="988"/>
                  </a:cubicBezTo>
                  <a:cubicBezTo>
                    <a:pt x="1058" y="989"/>
                    <a:pt x="1053" y="988"/>
                    <a:pt x="1055" y="991"/>
                  </a:cubicBezTo>
                  <a:cubicBezTo>
                    <a:pt x="1056" y="989"/>
                    <a:pt x="1057" y="992"/>
                    <a:pt x="1059" y="991"/>
                  </a:cubicBezTo>
                  <a:close/>
                  <a:moveTo>
                    <a:pt x="1054" y="994"/>
                  </a:moveTo>
                  <a:cubicBezTo>
                    <a:pt x="1054" y="994"/>
                    <a:pt x="1054" y="993"/>
                    <a:pt x="1053" y="993"/>
                  </a:cubicBezTo>
                  <a:cubicBezTo>
                    <a:pt x="1053" y="997"/>
                    <a:pt x="1053" y="997"/>
                    <a:pt x="1053" y="997"/>
                  </a:cubicBezTo>
                  <a:cubicBezTo>
                    <a:pt x="1054" y="997"/>
                    <a:pt x="1055" y="996"/>
                    <a:pt x="1055" y="997"/>
                  </a:cubicBezTo>
                  <a:cubicBezTo>
                    <a:pt x="1053" y="1000"/>
                    <a:pt x="1053" y="1005"/>
                    <a:pt x="1047" y="1004"/>
                  </a:cubicBezTo>
                  <a:cubicBezTo>
                    <a:pt x="1046" y="1007"/>
                    <a:pt x="1048" y="1006"/>
                    <a:pt x="1048" y="1009"/>
                  </a:cubicBezTo>
                  <a:cubicBezTo>
                    <a:pt x="1055" y="1007"/>
                    <a:pt x="1058" y="1002"/>
                    <a:pt x="1059" y="994"/>
                  </a:cubicBezTo>
                  <a:cubicBezTo>
                    <a:pt x="1058" y="992"/>
                    <a:pt x="1055" y="997"/>
                    <a:pt x="1054" y="994"/>
                  </a:cubicBezTo>
                  <a:close/>
                  <a:moveTo>
                    <a:pt x="662" y="996"/>
                  </a:moveTo>
                  <a:cubicBezTo>
                    <a:pt x="658" y="995"/>
                    <a:pt x="651" y="995"/>
                    <a:pt x="648" y="999"/>
                  </a:cubicBezTo>
                  <a:cubicBezTo>
                    <a:pt x="653" y="999"/>
                    <a:pt x="658" y="999"/>
                    <a:pt x="662" y="996"/>
                  </a:cubicBezTo>
                  <a:close/>
                  <a:moveTo>
                    <a:pt x="808" y="998"/>
                  </a:moveTo>
                  <a:cubicBezTo>
                    <a:pt x="808" y="1000"/>
                    <a:pt x="805" y="1001"/>
                    <a:pt x="806" y="1004"/>
                  </a:cubicBezTo>
                  <a:cubicBezTo>
                    <a:pt x="809" y="1003"/>
                    <a:pt x="812" y="1002"/>
                    <a:pt x="815" y="1000"/>
                  </a:cubicBezTo>
                  <a:cubicBezTo>
                    <a:pt x="813" y="998"/>
                    <a:pt x="810" y="999"/>
                    <a:pt x="808" y="998"/>
                  </a:cubicBezTo>
                  <a:close/>
                  <a:moveTo>
                    <a:pt x="728" y="1008"/>
                  </a:moveTo>
                  <a:cubicBezTo>
                    <a:pt x="730" y="1008"/>
                    <a:pt x="733" y="1009"/>
                    <a:pt x="733" y="1007"/>
                  </a:cubicBezTo>
                  <a:cubicBezTo>
                    <a:pt x="732" y="1007"/>
                    <a:pt x="733" y="1005"/>
                    <a:pt x="732" y="1005"/>
                  </a:cubicBezTo>
                  <a:cubicBezTo>
                    <a:pt x="731" y="1007"/>
                    <a:pt x="727" y="1005"/>
                    <a:pt x="728" y="1008"/>
                  </a:cubicBezTo>
                  <a:close/>
                  <a:moveTo>
                    <a:pt x="1023" y="1012"/>
                  </a:moveTo>
                  <a:cubicBezTo>
                    <a:pt x="1026" y="1011"/>
                    <a:pt x="1029" y="1009"/>
                    <a:pt x="1029" y="1005"/>
                  </a:cubicBezTo>
                  <a:cubicBezTo>
                    <a:pt x="1025" y="1005"/>
                    <a:pt x="1025" y="1005"/>
                    <a:pt x="1025" y="1005"/>
                  </a:cubicBezTo>
                  <a:cubicBezTo>
                    <a:pt x="1024" y="1007"/>
                    <a:pt x="1025" y="1011"/>
                    <a:pt x="1023" y="1012"/>
                  </a:cubicBezTo>
                  <a:close/>
                  <a:moveTo>
                    <a:pt x="328" y="1014"/>
                  </a:moveTo>
                  <a:cubicBezTo>
                    <a:pt x="330" y="1016"/>
                    <a:pt x="331" y="1018"/>
                    <a:pt x="334" y="1019"/>
                  </a:cubicBezTo>
                  <a:cubicBezTo>
                    <a:pt x="334" y="1016"/>
                    <a:pt x="330" y="1013"/>
                    <a:pt x="328" y="1014"/>
                  </a:cubicBezTo>
                  <a:close/>
                  <a:moveTo>
                    <a:pt x="787" y="1015"/>
                  </a:moveTo>
                  <a:cubicBezTo>
                    <a:pt x="784" y="1015"/>
                    <a:pt x="784" y="1015"/>
                    <a:pt x="784" y="1015"/>
                  </a:cubicBezTo>
                  <a:cubicBezTo>
                    <a:pt x="784" y="1017"/>
                    <a:pt x="785" y="1019"/>
                    <a:pt x="786" y="1019"/>
                  </a:cubicBezTo>
                  <a:cubicBezTo>
                    <a:pt x="786" y="1018"/>
                    <a:pt x="787" y="1017"/>
                    <a:pt x="787" y="1015"/>
                  </a:cubicBezTo>
                  <a:close/>
                  <a:moveTo>
                    <a:pt x="676" y="1030"/>
                  </a:moveTo>
                  <a:cubicBezTo>
                    <a:pt x="683" y="1034"/>
                    <a:pt x="688" y="1034"/>
                    <a:pt x="697" y="1033"/>
                  </a:cubicBezTo>
                  <a:cubicBezTo>
                    <a:pt x="698" y="1029"/>
                    <a:pt x="695" y="1030"/>
                    <a:pt x="696" y="1027"/>
                  </a:cubicBezTo>
                  <a:cubicBezTo>
                    <a:pt x="690" y="1027"/>
                    <a:pt x="682" y="1027"/>
                    <a:pt x="676" y="1030"/>
                  </a:cubicBezTo>
                  <a:close/>
                  <a:moveTo>
                    <a:pt x="309" y="1029"/>
                  </a:moveTo>
                  <a:cubicBezTo>
                    <a:pt x="309" y="1032"/>
                    <a:pt x="312" y="1032"/>
                    <a:pt x="314" y="1033"/>
                  </a:cubicBezTo>
                  <a:cubicBezTo>
                    <a:pt x="314" y="1030"/>
                    <a:pt x="312" y="1029"/>
                    <a:pt x="309" y="1029"/>
                  </a:cubicBezTo>
                  <a:close/>
                  <a:moveTo>
                    <a:pt x="763" y="1050"/>
                  </a:moveTo>
                  <a:cubicBezTo>
                    <a:pt x="763" y="1050"/>
                    <a:pt x="763" y="1051"/>
                    <a:pt x="762" y="1050"/>
                  </a:cubicBezTo>
                  <a:cubicBezTo>
                    <a:pt x="761" y="1048"/>
                    <a:pt x="764" y="1049"/>
                    <a:pt x="764" y="1048"/>
                  </a:cubicBezTo>
                  <a:cubicBezTo>
                    <a:pt x="760" y="1046"/>
                    <a:pt x="753" y="1050"/>
                    <a:pt x="751" y="1043"/>
                  </a:cubicBezTo>
                  <a:cubicBezTo>
                    <a:pt x="754" y="1042"/>
                    <a:pt x="757" y="1041"/>
                    <a:pt x="758" y="1036"/>
                  </a:cubicBezTo>
                  <a:cubicBezTo>
                    <a:pt x="749" y="1033"/>
                    <a:pt x="734" y="1034"/>
                    <a:pt x="733" y="1043"/>
                  </a:cubicBezTo>
                  <a:cubicBezTo>
                    <a:pt x="732" y="1053"/>
                    <a:pt x="751" y="1052"/>
                    <a:pt x="762" y="1054"/>
                  </a:cubicBezTo>
                  <a:cubicBezTo>
                    <a:pt x="761" y="1051"/>
                    <a:pt x="766" y="1051"/>
                    <a:pt x="763" y="1050"/>
                  </a:cubicBezTo>
                  <a:close/>
                  <a:moveTo>
                    <a:pt x="653" y="1047"/>
                  </a:moveTo>
                  <a:cubicBezTo>
                    <a:pt x="655" y="1039"/>
                    <a:pt x="665" y="1047"/>
                    <a:pt x="667" y="1040"/>
                  </a:cubicBezTo>
                  <a:cubicBezTo>
                    <a:pt x="655" y="1042"/>
                    <a:pt x="645" y="1041"/>
                    <a:pt x="636" y="1038"/>
                  </a:cubicBezTo>
                  <a:cubicBezTo>
                    <a:pt x="638" y="1041"/>
                    <a:pt x="636" y="1043"/>
                    <a:pt x="635" y="1046"/>
                  </a:cubicBezTo>
                  <a:cubicBezTo>
                    <a:pt x="642" y="1045"/>
                    <a:pt x="646" y="1047"/>
                    <a:pt x="653" y="1047"/>
                  </a:cubicBezTo>
                  <a:close/>
                  <a:moveTo>
                    <a:pt x="978" y="1044"/>
                  </a:moveTo>
                  <a:cubicBezTo>
                    <a:pt x="978" y="1046"/>
                    <a:pt x="974" y="1045"/>
                    <a:pt x="975" y="1048"/>
                  </a:cubicBezTo>
                  <a:cubicBezTo>
                    <a:pt x="977" y="1049"/>
                    <a:pt x="980" y="1045"/>
                    <a:pt x="978" y="1044"/>
                  </a:cubicBezTo>
                  <a:close/>
                  <a:moveTo>
                    <a:pt x="966" y="1050"/>
                  </a:moveTo>
                  <a:cubicBezTo>
                    <a:pt x="966" y="1055"/>
                    <a:pt x="972" y="1054"/>
                    <a:pt x="972" y="1050"/>
                  </a:cubicBezTo>
                  <a:cubicBezTo>
                    <a:pt x="968" y="1049"/>
                    <a:pt x="968" y="1051"/>
                    <a:pt x="966" y="1050"/>
                  </a:cubicBezTo>
                  <a:close/>
                  <a:moveTo>
                    <a:pt x="603" y="1063"/>
                  </a:moveTo>
                  <a:cubicBezTo>
                    <a:pt x="606" y="1061"/>
                    <a:pt x="607" y="1062"/>
                    <a:pt x="610" y="1061"/>
                  </a:cubicBezTo>
                  <a:cubicBezTo>
                    <a:pt x="608" y="1060"/>
                    <a:pt x="603" y="1059"/>
                    <a:pt x="603" y="1063"/>
                  </a:cubicBezTo>
                  <a:close/>
                  <a:moveTo>
                    <a:pt x="597" y="1066"/>
                  </a:moveTo>
                  <a:cubicBezTo>
                    <a:pt x="602" y="1064"/>
                    <a:pt x="612" y="1071"/>
                    <a:pt x="615" y="1064"/>
                  </a:cubicBezTo>
                  <a:cubicBezTo>
                    <a:pt x="608" y="1066"/>
                    <a:pt x="601" y="1061"/>
                    <a:pt x="597" y="1066"/>
                  </a:cubicBezTo>
                  <a:close/>
                  <a:moveTo>
                    <a:pt x="405" y="1070"/>
                  </a:moveTo>
                  <a:cubicBezTo>
                    <a:pt x="401" y="1068"/>
                    <a:pt x="396" y="1067"/>
                    <a:pt x="392" y="1070"/>
                  </a:cubicBezTo>
                  <a:cubicBezTo>
                    <a:pt x="392" y="1075"/>
                    <a:pt x="399" y="1074"/>
                    <a:pt x="399" y="1079"/>
                  </a:cubicBezTo>
                  <a:cubicBezTo>
                    <a:pt x="401" y="1080"/>
                    <a:pt x="401" y="1078"/>
                    <a:pt x="402" y="1078"/>
                  </a:cubicBezTo>
                  <a:cubicBezTo>
                    <a:pt x="404" y="1080"/>
                    <a:pt x="404" y="1085"/>
                    <a:pt x="409" y="1084"/>
                  </a:cubicBezTo>
                  <a:cubicBezTo>
                    <a:pt x="409" y="1078"/>
                    <a:pt x="412" y="1084"/>
                    <a:pt x="414" y="1081"/>
                  </a:cubicBezTo>
                  <a:cubicBezTo>
                    <a:pt x="411" y="1078"/>
                    <a:pt x="405" y="1077"/>
                    <a:pt x="405" y="1070"/>
                  </a:cubicBezTo>
                  <a:close/>
                  <a:moveTo>
                    <a:pt x="785" y="1073"/>
                  </a:moveTo>
                  <a:cubicBezTo>
                    <a:pt x="788" y="1073"/>
                    <a:pt x="790" y="1075"/>
                    <a:pt x="792" y="1072"/>
                  </a:cubicBezTo>
                  <a:cubicBezTo>
                    <a:pt x="791" y="1072"/>
                    <a:pt x="791" y="1072"/>
                    <a:pt x="791" y="1071"/>
                  </a:cubicBezTo>
                  <a:cubicBezTo>
                    <a:pt x="788" y="1070"/>
                    <a:pt x="786" y="1071"/>
                    <a:pt x="785" y="1073"/>
                  </a:cubicBezTo>
                  <a:close/>
                  <a:moveTo>
                    <a:pt x="633" y="1080"/>
                  </a:moveTo>
                  <a:cubicBezTo>
                    <a:pt x="635" y="1080"/>
                    <a:pt x="641" y="1080"/>
                    <a:pt x="642" y="1076"/>
                  </a:cubicBezTo>
                  <a:cubicBezTo>
                    <a:pt x="639" y="1074"/>
                    <a:pt x="635" y="1073"/>
                    <a:pt x="630" y="1073"/>
                  </a:cubicBezTo>
                  <a:cubicBezTo>
                    <a:pt x="630" y="1077"/>
                    <a:pt x="633" y="1078"/>
                    <a:pt x="633" y="1080"/>
                  </a:cubicBezTo>
                  <a:close/>
                  <a:moveTo>
                    <a:pt x="611" y="1083"/>
                  </a:moveTo>
                  <a:cubicBezTo>
                    <a:pt x="614" y="1084"/>
                    <a:pt x="618" y="1086"/>
                    <a:pt x="619" y="1082"/>
                  </a:cubicBezTo>
                  <a:cubicBezTo>
                    <a:pt x="617" y="1083"/>
                    <a:pt x="612" y="1081"/>
                    <a:pt x="611" y="1083"/>
                  </a:cubicBezTo>
                  <a:close/>
                  <a:moveTo>
                    <a:pt x="431" y="1085"/>
                  </a:moveTo>
                  <a:cubicBezTo>
                    <a:pt x="428" y="1086"/>
                    <a:pt x="426" y="1082"/>
                    <a:pt x="424" y="1085"/>
                  </a:cubicBezTo>
                  <a:cubicBezTo>
                    <a:pt x="427" y="1086"/>
                    <a:pt x="427" y="1090"/>
                    <a:pt x="431" y="1088"/>
                  </a:cubicBezTo>
                  <a:cubicBezTo>
                    <a:pt x="429" y="1088"/>
                    <a:pt x="432" y="1087"/>
                    <a:pt x="431" y="1085"/>
                  </a:cubicBezTo>
                  <a:close/>
                  <a:moveTo>
                    <a:pt x="299" y="1093"/>
                  </a:moveTo>
                  <a:cubicBezTo>
                    <a:pt x="306" y="1095"/>
                    <a:pt x="308" y="1106"/>
                    <a:pt x="316" y="1104"/>
                  </a:cubicBezTo>
                  <a:cubicBezTo>
                    <a:pt x="313" y="1103"/>
                    <a:pt x="317" y="1100"/>
                    <a:pt x="315" y="1099"/>
                  </a:cubicBezTo>
                  <a:cubicBezTo>
                    <a:pt x="308" y="1100"/>
                    <a:pt x="307" y="1090"/>
                    <a:pt x="299" y="1089"/>
                  </a:cubicBezTo>
                  <a:lnTo>
                    <a:pt x="299" y="1093"/>
                  </a:lnTo>
                  <a:close/>
                  <a:moveTo>
                    <a:pt x="421" y="1094"/>
                  </a:moveTo>
                  <a:cubicBezTo>
                    <a:pt x="421" y="1095"/>
                    <a:pt x="420" y="1095"/>
                    <a:pt x="418" y="1095"/>
                  </a:cubicBezTo>
                  <a:cubicBezTo>
                    <a:pt x="420" y="1100"/>
                    <a:pt x="422" y="1104"/>
                    <a:pt x="429" y="1104"/>
                  </a:cubicBezTo>
                  <a:cubicBezTo>
                    <a:pt x="429" y="1098"/>
                    <a:pt x="422" y="1099"/>
                    <a:pt x="421" y="1094"/>
                  </a:cubicBezTo>
                  <a:close/>
                  <a:moveTo>
                    <a:pt x="878" y="1103"/>
                  </a:moveTo>
                  <a:cubicBezTo>
                    <a:pt x="881" y="1101"/>
                    <a:pt x="882" y="1103"/>
                    <a:pt x="883" y="1099"/>
                  </a:cubicBezTo>
                  <a:cubicBezTo>
                    <a:pt x="881" y="1100"/>
                    <a:pt x="879" y="1101"/>
                    <a:pt x="878" y="1103"/>
                  </a:cubicBezTo>
                  <a:close/>
                  <a:moveTo>
                    <a:pt x="448" y="1111"/>
                  </a:moveTo>
                  <a:cubicBezTo>
                    <a:pt x="450" y="1111"/>
                    <a:pt x="455" y="1117"/>
                    <a:pt x="456" y="1113"/>
                  </a:cubicBezTo>
                  <a:cubicBezTo>
                    <a:pt x="454" y="1112"/>
                    <a:pt x="450" y="1109"/>
                    <a:pt x="448" y="1111"/>
                  </a:cubicBezTo>
                  <a:close/>
                  <a:moveTo>
                    <a:pt x="854" y="1114"/>
                  </a:moveTo>
                  <a:cubicBezTo>
                    <a:pt x="852" y="1113"/>
                    <a:pt x="857" y="1115"/>
                    <a:pt x="857" y="1110"/>
                  </a:cubicBezTo>
                  <a:cubicBezTo>
                    <a:pt x="855" y="1110"/>
                    <a:pt x="854" y="1112"/>
                    <a:pt x="852" y="1112"/>
                  </a:cubicBezTo>
                  <a:cubicBezTo>
                    <a:pt x="851" y="1114"/>
                    <a:pt x="853" y="1117"/>
                    <a:pt x="854" y="1114"/>
                  </a:cubicBezTo>
                  <a:close/>
                  <a:moveTo>
                    <a:pt x="463" y="1121"/>
                  </a:moveTo>
                  <a:cubicBezTo>
                    <a:pt x="462" y="1121"/>
                    <a:pt x="461" y="1121"/>
                    <a:pt x="460" y="1121"/>
                  </a:cubicBezTo>
                  <a:cubicBezTo>
                    <a:pt x="459" y="1124"/>
                    <a:pt x="459" y="1130"/>
                    <a:pt x="463" y="1128"/>
                  </a:cubicBezTo>
                  <a:cubicBezTo>
                    <a:pt x="459" y="1126"/>
                    <a:pt x="464" y="1123"/>
                    <a:pt x="463" y="1121"/>
                  </a:cubicBezTo>
                  <a:close/>
                  <a:moveTo>
                    <a:pt x="832" y="1122"/>
                  </a:moveTo>
                  <a:cubicBezTo>
                    <a:pt x="831" y="1121"/>
                    <a:pt x="827" y="1123"/>
                    <a:pt x="825" y="1124"/>
                  </a:cubicBezTo>
                  <a:cubicBezTo>
                    <a:pt x="827" y="1123"/>
                    <a:pt x="832" y="1126"/>
                    <a:pt x="832" y="1122"/>
                  </a:cubicBezTo>
                  <a:close/>
                  <a:moveTo>
                    <a:pt x="630" y="1124"/>
                  </a:moveTo>
                  <a:cubicBezTo>
                    <a:pt x="629" y="1125"/>
                    <a:pt x="629" y="1127"/>
                    <a:pt x="630" y="1128"/>
                  </a:cubicBezTo>
                  <a:cubicBezTo>
                    <a:pt x="633" y="1128"/>
                    <a:pt x="636" y="1127"/>
                    <a:pt x="638" y="1126"/>
                  </a:cubicBezTo>
                  <a:cubicBezTo>
                    <a:pt x="634" y="1127"/>
                    <a:pt x="633" y="1124"/>
                    <a:pt x="630" y="1124"/>
                  </a:cubicBezTo>
                  <a:close/>
                  <a:moveTo>
                    <a:pt x="829" y="1129"/>
                  </a:moveTo>
                  <a:cubicBezTo>
                    <a:pt x="833" y="1128"/>
                    <a:pt x="839" y="1129"/>
                    <a:pt x="840" y="1125"/>
                  </a:cubicBezTo>
                  <a:cubicBezTo>
                    <a:pt x="836" y="1126"/>
                    <a:pt x="831" y="1126"/>
                    <a:pt x="829" y="1129"/>
                  </a:cubicBezTo>
                  <a:close/>
                  <a:moveTo>
                    <a:pt x="779" y="1129"/>
                  </a:moveTo>
                  <a:cubicBezTo>
                    <a:pt x="782" y="1129"/>
                    <a:pt x="784" y="1128"/>
                    <a:pt x="785" y="1127"/>
                  </a:cubicBezTo>
                  <a:cubicBezTo>
                    <a:pt x="782" y="1127"/>
                    <a:pt x="780" y="1127"/>
                    <a:pt x="779" y="1129"/>
                  </a:cubicBezTo>
                  <a:close/>
                  <a:moveTo>
                    <a:pt x="706" y="1138"/>
                  </a:moveTo>
                  <a:cubicBezTo>
                    <a:pt x="710" y="1139"/>
                    <a:pt x="714" y="1136"/>
                    <a:pt x="712" y="1134"/>
                  </a:cubicBezTo>
                  <a:cubicBezTo>
                    <a:pt x="711" y="1136"/>
                    <a:pt x="706" y="1134"/>
                    <a:pt x="706" y="1138"/>
                  </a:cubicBezTo>
                  <a:close/>
                  <a:moveTo>
                    <a:pt x="310" y="1139"/>
                  </a:moveTo>
                  <a:cubicBezTo>
                    <a:pt x="312" y="1140"/>
                    <a:pt x="316" y="1144"/>
                    <a:pt x="318" y="1142"/>
                  </a:cubicBezTo>
                  <a:cubicBezTo>
                    <a:pt x="316" y="1141"/>
                    <a:pt x="313" y="1137"/>
                    <a:pt x="310" y="1139"/>
                  </a:cubicBezTo>
                  <a:close/>
                  <a:moveTo>
                    <a:pt x="511" y="1144"/>
                  </a:moveTo>
                  <a:cubicBezTo>
                    <a:pt x="517" y="1140"/>
                    <a:pt x="524" y="1144"/>
                    <a:pt x="528" y="1144"/>
                  </a:cubicBezTo>
                  <a:cubicBezTo>
                    <a:pt x="526" y="1140"/>
                    <a:pt x="512" y="1136"/>
                    <a:pt x="511" y="1144"/>
                  </a:cubicBezTo>
                  <a:close/>
                  <a:moveTo>
                    <a:pt x="540" y="1142"/>
                  </a:moveTo>
                  <a:cubicBezTo>
                    <a:pt x="540" y="1144"/>
                    <a:pt x="544" y="1146"/>
                    <a:pt x="546" y="1143"/>
                  </a:cubicBezTo>
                  <a:cubicBezTo>
                    <a:pt x="544" y="1142"/>
                    <a:pt x="542" y="1138"/>
                    <a:pt x="540" y="1142"/>
                  </a:cubicBezTo>
                  <a:close/>
                  <a:moveTo>
                    <a:pt x="343" y="1149"/>
                  </a:moveTo>
                  <a:cubicBezTo>
                    <a:pt x="342" y="1150"/>
                    <a:pt x="339" y="1148"/>
                    <a:pt x="339" y="1150"/>
                  </a:cubicBezTo>
                  <a:cubicBezTo>
                    <a:pt x="342" y="1153"/>
                    <a:pt x="343" y="1155"/>
                    <a:pt x="348" y="1155"/>
                  </a:cubicBezTo>
                  <a:cubicBezTo>
                    <a:pt x="348" y="1151"/>
                    <a:pt x="343" y="1153"/>
                    <a:pt x="343" y="1149"/>
                  </a:cubicBezTo>
                  <a:close/>
                  <a:moveTo>
                    <a:pt x="589" y="1153"/>
                  </a:moveTo>
                  <a:cubicBezTo>
                    <a:pt x="592" y="1154"/>
                    <a:pt x="594" y="1158"/>
                    <a:pt x="597" y="1156"/>
                  </a:cubicBezTo>
                  <a:cubicBezTo>
                    <a:pt x="597" y="1152"/>
                    <a:pt x="591" y="1150"/>
                    <a:pt x="589" y="1153"/>
                  </a:cubicBezTo>
                  <a:close/>
                  <a:moveTo>
                    <a:pt x="535" y="1217"/>
                  </a:moveTo>
                  <a:cubicBezTo>
                    <a:pt x="539" y="1215"/>
                    <a:pt x="543" y="1221"/>
                    <a:pt x="546" y="1216"/>
                  </a:cubicBezTo>
                  <a:cubicBezTo>
                    <a:pt x="543" y="1213"/>
                    <a:pt x="535" y="1215"/>
                    <a:pt x="532" y="1212"/>
                  </a:cubicBezTo>
                  <a:cubicBezTo>
                    <a:pt x="532" y="1215"/>
                    <a:pt x="536" y="1213"/>
                    <a:pt x="535" y="1217"/>
                  </a:cubicBezTo>
                  <a:close/>
                  <a:moveTo>
                    <a:pt x="614" y="1221"/>
                  </a:moveTo>
                  <a:cubicBezTo>
                    <a:pt x="618" y="1221"/>
                    <a:pt x="619" y="1223"/>
                    <a:pt x="621" y="1220"/>
                  </a:cubicBezTo>
                  <a:cubicBezTo>
                    <a:pt x="620" y="1219"/>
                    <a:pt x="615" y="1219"/>
                    <a:pt x="614" y="1221"/>
                  </a:cubicBezTo>
                  <a:close/>
                  <a:moveTo>
                    <a:pt x="689" y="1228"/>
                  </a:moveTo>
                  <a:cubicBezTo>
                    <a:pt x="693" y="1232"/>
                    <a:pt x="699" y="1230"/>
                    <a:pt x="704" y="1228"/>
                  </a:cubicBezTo>
                  <a:cubicBezTo>
                    <a:pt x="700" y="1225"/>
                    <a:pt x="695" y="1225"/>
                    <a:pt x="689" y="1228"/>
                  </a:cubicBezTo>
                  <a:close/>
                  <a:moveTo>
                    <a:pt x="721" y="1229"/>
                  </a:moveTo>
                  <a:cubicBezTo>
                    <a:pt x="721" y="1228"/>
                    <a:pt x="720" y="1227"/>
                    <a:pt x="720" y="1226"/>
                  </a:cubicBezTo>
                  <a:cubicBezTo>
                    <a:pt x="718" y="1226"/>
                    <a:pt x="716" y="1225"/>
                    <a:pt x="715" y="1227"/>
                  </a:cubicBezTo>
                  <a:cubicBezTo>
                    <a:pt x="715" y="1230"/>
                    <a:pt x="718" y="1231"/>
                    <a:pt x="721" y="1229"/>
                  </a:cubicBezTo>
                  <a:close/>
                  <a:moveTo>
                    <a:pt x="736" y="1227"/>
                  </a:moveTo>
                  <a:cubicBezTo>
                    <a:pt x="731" y="1230"/>
                    <a:pt x="729" y="1226"/>
                    <a:pt x="723" y="1226"/>
                  </a:cubicBezTo>
                  <a:cubicBezTo>
                    <a:pt x="725" y="1228"/>
                    <a:pt x="726" y="1230"/>
                    <a:pt x="726" y="1233"/>
                  </a:cubicBezTo>
                  <a:cubicBezTo>
                    <a:pt x="729" y="1233"/>
                    <a:pt x="733" y="1233"/>
                    <a:pt x="735" y="1234"/>
                  </a:cubicBezTo>
                  <a:cubicBezTo>
                    <a:pt x="728" y="1238"/>
                    <a:pt x="720" y="1235"/>
                    <a:pt x="714" y="1238"/>
                  </a:cubicBezTo>
                  <a:cubicBezTo>
                    <a:pt x="722" y="1241"/>
                    <a:pt x="731" y="1238"/>
                    <a:pt x="738" y="1241"/>
                  </a:cubicBezTo>
                  <a:cubicBezTo>
                    <a:pt x="740" y="1240"/>
                    <a:pt x="736" y="1239"/>
                    <a:pt x="737" y="1236"/>
                  </a:cubicBezTo>
                  <a:cubicBezTo>
                    <a:pt x="738" y="1236"/>
                    <a:pt x="742" y="1237"/>
                    <a:pt x="741" y="1235"/>
                  </a:cubicBezTo>
                  <a:cubicBezTo>
                    <a:pt x="738" y="1235"/>
                    <a:pt x="740" y="1229"/>
                    <a:pt x="736" y="1227"/>
                  </a:cubicBezTo>
                  <a:close/>
                  <a:moveTo>
                    <a:pt x="771" y="1235"/>
                  </a:moveTo>
                  <a:cubicBezTo>
                    <a:pt x="770" y="1238"/>
                    <a:pt x="777" y="1238"/>
                    <a:pt x="776" y="1235"/>
                  </a:cubicBezTo>
                  <a:cubicBezTo>
                    <a:pt x="773" y="1236"/>
                    <a:pt x="774" y="1236"/>
                    <a:pt x="771" y="1235"/>
                  </a:cubicBezTo>
                  <a:close/>
                  <a:moveTo>
                    <a:pt x="496" y="1245"/>
                  </a:moveTo>
                  <a:cubicBezTo>
                    <a:pt x="496" y="1247"/>
                    <a:pt x="501" y="1249"/>
                    <a:pt x="501" y="1248"/>
                  </a:cubicBezTo>
                  <a:cubicBezTo>
                    <a:pt x="500" y="1246"/>
                    <a:pt x="499" y="1244"/>
                    <a:pt x="496" y="1245"/>
                  </a:cubicBezTo>
                  <a:close/>
                  <a:moveTo>
                    <a:pt x="384" y="0"/>
                  </a:moveTo>
                  <a:cubicBezTo>
                    <a:pt x="380" y="3"/>
                    <a:pt x="372" y="2"/>
                    <a:pt x="370" y="7"/>
                  </a:cubicBezTo>
                  <a:cubicBezTo>
                    <a:pt x="375" y="5"/>
                    <a:pt x="383" y="3"/>
                    <a:pt x="384" y="0"/>
                  </a:cubicBezTo>
                  <a:close/>
                  <a:moveTo>
                    <a:pt x="363" y="14"/>
                  </a:moveTo>
                  <a:cubicBezTo>
                    <a:pt x="364" y="12"/>
                    <a:pt x="365" y="8"/>
                    <a:pt x="364" y="8"/>
                  </a:cubicBezTo>
                  <a:cubicBezTo>
                    <a:pt x="362" y="8"/>
                    <a:pt x="361" y="10"/>
                    <a:pt x="358" y="10"/>
                  </a:cubicBezTo>
                  <a:cubicBezTo>
                    <a:pt x="358" y="13"/>
                    <a:pt x="360" y="14"/>
                    <a:pt x="363" y="14"/>
                  </a:cubicBezTo>
                  <a:close/>
                  <a:moveTo>
                    <a:pt x="605" y="1080"/>
                  </a:moveTo>
                  <a:cubicBezTo>
                    <a:pt x="604" y="1080"/>
                    <a:pt x="604" y="1080"/>
                    <a:pt x="603" y="1079"/>
                  </a:cubicBezTo>
                  <a:cubicBezTo>
                    <a:pt x="603" y="1080"/>
                    <a:pt x="604" y="1080"/>
                    <a:pt x="605" y="1080"/>
                  </a:cubicBezTo>
                  <a:close/>
                  <a:moveTo>
                    <a:pt x="1210" y="547"/>
                  </a:moveTo>
                  <a:cubicBezTo>
                    <a:pt x="1210" y="546"/>
                    <a:pt x="1211" y="546"/>
                    <a:pt x="1211" y="544"/>
                  </a:cubicBezTo>
                  <a:cubicBezTo>
                    <a:pt x="1203" y="532"/>
                    <a:pt x="1208" y="514"/>
                    <a:pt x="1202" y="500"/>
                  </a:cubicBezTo>
                  <a:cubicBezTo>
                    <a:pt x="1201" y="501"/>
                    <a:pt x="1203" y="505"/>
                    <a:pt x="1201" y="504"/>
                  </a:cubicBezTo>
                  <a:cubicBezTo>
                    <a:pt x="1198" y="500"/>
                    <a:pt x="1196" y="493"/>
                    <a:pt x="1193" y="488"/>
                  </a:cubicBezTo>
                  <a:cubicBezTo>
                    <a:pt x="1192" y="493"/>
                    <a:pt x="1196" y="498"/>
                    <a:pt x="1194" y="502"/>
                  </a:cubicBezTo>
                  <a:cubicBezTo>
                    <a:pt x="1188" y="473"/>
                    <a:pt x="1181" y="444"/>
                    <a:pt x="1172" y="419"/>
                  </a:cubicBezTo>
                  <a:cubicBezTo>
                    <a:pt x="1174" y="431"/>
                    <a:pt x="1182" y="442"/>
                    <a:pt x="1179" y="454"/>
                  </a:cubicBezTo>
                  <a:cubicBezTo>
                    <a:pt x="1179" y="452"/>
                    <a:pt x="1177" y="453"/>
                    <a:pt x="1177" y="452"/>
                  </a:cubicBezTo>
                  <a:cubicBezTo>
                    <a:pt x="1174" y="433"/>
                    <a:pt x="1169" y="419"/>
                    <a:pt x="1162" y="404"/>
                  </a:cubicBezTo>
                  <a:cubicBezTo>
                    <a:pt x="1164" y="416"/>
                    <a:pt x="1172" y="426"/>
                    <a:pt x="1166" y="440"/>
                  </a:cubicBezTo>
                  <a:cubicBezTo>
                    <a:pt x="1166" y="439"/>
                    <a:pt x="1165" y="439"/>
                    <a:pt x="1164" y="440"/>
                  </a:cubicBezTo>
                  <a:cubicBezTo>
                    <a:pt x="1161" y="427"/>
                    <a:pt x="1153" y="415"/>
                    <a:pt x="1152" y="399"/>
                  </a:cubicBezTo>
                  <a:cubicBezTo>
                    <a:pt x="1154" y="399"/>
                    <a:pt x="1153" y="402"/>
                    <a:pt x="1155" y="401"/>
                  </a:cubicBezTo>
                  <a:cubicBezTo>
                    <a:pt x="1156" y="395"/>
                    <a:pt x="1151" y="392"/>
                    <a:pt x="1154" y="387"/>
                  </a:cubicBezTo>
                  <a:cubicBezTo>
                    <a:pt x="1155" y="390"/>
                    <a:pt x="1156" y="394"/>
                    <a:pt x="1159" y="396"/>
                  </a:cubicBezTo>
                  <a:cubicBezTo>
                    <a:pt x="1160" y="392"/>
                    <a:pt x="1158" y="391"/>
                    <a:pt x="1157" y="387"/>
                  </a:cubicBezTo>
                  <a:cubicBezTo>
                    <a:pt x="1160" y="386"/>
                    <a:pt x="1160" y="390"/>
                    <a:pt x="1161" y="388"/>
                  </a:cubicBezTo>
                  <a:cubicBezTo>
                    <a:pt x="1152" y="359"/>
                    <a:pt x="1141" y="327"/>
                    <a:pt x="1121" y="306"/>
                  </a:cubicBezTo>
                  <a:cubicBezTo>
                    <a:pt x="1121" y="304"/>
                    <a:pt x="1120" y="302"/>
                    <a:pt x="1119" y="300"/>
                  </a:cubicBezTo>
                  <a:cubicBezTo>
                    <a:pt x="1112" y="300"/>
                    <a:pt x="1112" y="291"/>
                    <a:pt x="1107" y="289"/>
                  </a:cubicBezTo>
                  <a:cubicBezTo>
                    <a:pt x="1093" y="268"/>
                    <a:pt x="1075" y="253"/>
                    <a:pt x="1060" y="234"/>
                  </a:cubicBezTo>
                  <a:cubicBezTo>
                    <a:pt x="1055" y="234"/>
                    <a:pt x="1055" y="229"/>
                    <a:pt x="1051" y="228"/>
                  </a:cubicBezTo>
                  <a:cubicBezTo>
                    <a:pt x="1059" y="241"/>
                    <a:pt x="1072" y="248"/>
                    <a:pt x="1080" y="263"/>
                  </a:cubicBezTo>
                  <a:cubicBezTo>
                    <a:pt x="1092" y="274"/>
                    <a:pt x="1103" y="285"/>
                    <a:pt x="1110" y="301"/>
                  </a:cubicBezTo>
                  <a:cubicBezTo>
                    <a:pt x="1109" y="301"/>
                    <a:pt x="1108" y="302"/>
                    <a:pt x="1107" y="302"/>
                  </a:cubicBezTo>
                  <a:cubicBezTo>
                    <a:pt x="1103" y="298"/>
                    <a:pt x="1102" y="291"/>
                    <a:pt x="1099" y="286"/>
                  </a:cubicBezTo>
                  <a:cubicBezTo>
                    <a:pt x="1096" y="286"/>
                    <a:pt x="1096" y="288"/>
                    <a:pt x="1094" y="286"/>
                  </a:cubicBezTo>
                  <a:cubicBezTo>
                    <a:pt x="1094" y="281"/>
                    <a:pt x="1094" y="281"/>
                    <a:pt x="1094" y="281"/>
                  </a:cubicBezTo>
                  <a:cubicBezTo>
                    <a:pt x="1081" y="269"/>
                    <a:pt x="1073" y="252"/>
                    <a:pt x="1057" y="243"/>
                  </a:cubicBezTo>
                  <a:cubicBezTo>
                    <a:pt x="1059" y="247"/>
                    <a:pt x="1063" y="256"/>
                    <a:pt x="1066" y="252"/>
                  </a:cubicBezTo>
                  <a:cubicBezTo>
                    <a:pt x="1068" y="260"/>
                    <a:pt x="1065" y="264"/>
                    <a:pt x="1066" y="270"/>
                  </a:cubicBezTo>
                  <a:cubicBezTo>
                    <a:pt x="1061" y="257"/>
                    <a:pt x="1047" y="253"/>
                    <a:pt x="1041" y="241"/>
                  </a:cubicBezTo>
                  <a:cubicBezTo>
                    <a:pt x="1043" y="240"/>
                    <a:pt x="1043" y="244"/>
                    <a:pt x="1045" y="242"/>
                  </a:cubicBezTo>
                  <a:cubicBezTo>
                    <a:pt x="1045" y="238"/>
                    <a:pt x="1042" y="238"/>
                    <a:pt x="1041" y="236"/>
                  </a:cubicBezTo>
                  <a:cubicBezTo>
                    <a:pt x="1041" y="237"/>
                    <a:pt x="1041" y="238"/>
                    <a:pt x="1039" y="238"/>
                  </a:cubicBezTo>
                  <a:cubicBezTo>
                    <a:pt x="1041" y="234"/>
                    <a:pt x="1036" y="235"/>
                    <a:pt x="1036" y="232"/>
                  </a:cubicBezTo>
                  <a:cubicBezTo>
                    <a:pt x="1034" y="232"/>
                    <a:pt x="1031" y="234"/>
                    <a:pt x="1029" y="232"/>
                  </a:cubicBezTo>
                  <a:cubicBezTo>
                    <a:pt x="1029" y="233"/>
                    <a:pt x="1030" y="234"/>
                    <a:pt x="1029" y="235"/>
                  </a:cubicBezTo>
                  <a:cubicBezTo>
                    <a:pt x="1026" y="234"/>
                    <a:pt x="1023" y="229"/>
                    <a:pt x="1021" y="233"/>
                  </a:cubicBezTo>
                  <a:cubicBezTo>
                    <a:pt x="1019" y="231"/>
                    <a:pt x="1017" y="228"/>
                    <a:pt x="1014" y="227"/>
                  </a:cubicBezTo>
                  <a:cubicBezTo>
                    <a:pt x="1016" y="233"/>
                    <a:pt x="1022" y="234"/>
                    <a:pt x="1024" y="241"/>
                  </a:cubicBezTo>
                  <a:cubicBezTo>
                    <a:pt x="1020" y="244"/>
                    <a:pt x="1017" y="237"/>
                    <a:pt x="1015" y="235"/>
                  </a:cubicBezTo>
                  <a:cubicBezTo>
                    <a:pt x="1010" y="230"/>
                    <a:pt x="1003" y="231"/>
                    <a:pt x="1007" y="227"/>
                  </a:cubicBezTo>
                  <a:cubicBezTo>
                    <a:pt x="1002" y="224"/>
                    <a:pt x="996" y="211"/>
                    <a:pt x="993" y="217"/>
                  </a:cubicBezTo>
                  <a:cubicBezTo>
                    <a:pt x="992" y="215"/>
                    <a:pt x="991" y="214"/>
                    <a:pt x="992" y="211"/>
                  </a:cubicBezTo>
                  <a:cubicBezTo>
                    <a:pt x="990" y="209"/>
                    <a:pt x="987" y="209"/>
                    <a:pt x="986" y="206"/>
                  </a:cubicBezTo>
                  <a:cubicBezTo>
                    <a:pt x="988" y="204"/>
                    <a:pt x="987" y="204"/>
                    <a:pt x="987" y="200"/>
                  </a:cubicBezTo>
                  <a:cubicBezTo>
                    <a:pt x="989" y="202"/>
                    <a:pt x="989" y="199"/>
                    <a:pt x="990" y="199"/>
                  </a:cubicBezTo>
                  <a:cubicBezTo>
                    <a:pt x="980" y="195"/>
                    <a:pt x="973" y="183"/>
                    <a:pt x="964" y="181"/>
                  </a:cubicBezTo>
                  <a:cubicBezTo>
                    <a:pt x="963" y="186"/>
                    <a:pt x="974" y="189"/>
                    <a:pt x="972" y="195"/>
                  </a:cubicBezTo>
                  <a:cubicBezTo>
                    <a:pt x="974" y="196"/>
                    <a:pt x="978" y="197"/>
                    <a:pt x="977" y="202"/>
                  </a:cubicBezTo>
                  <a:cubicBezTo>
                    <a:pt x="971" y="202"/>
                    <a:pt x="969" y="200"/>
                    <a:pt x="968" y="192"/>
                  </a:cubicBezTo>
                  <a:cubicBezTo>
                    <a:pt x="956" y="194"/>
                    <a:pt x="951" y="183"/>
                    <a:pt x="942" y="178"/>
                  </a:cubicBezTo>
                  <a:cubicBezTo>
                    <a:pt x="945" y="177"/>
                    <a:pt x="942" y="175"/>
                    <a:pt x="942" y="171"/>
                  </a:cubicBezTo>
                  <a:cubicBezTo>
                    <a:pt x="951" y="171"/>
                    <a:pt x="956" y="180"/>
                    <a:pt x="963" y="181"/>
                  </a:cubicBezTo>
                  <a:cubicBezTo>
                    <a:pt x="963" y="178"/>
                    <a:pt x="960" y="178"/>
                    <a:pt x="959" y="175"/>
                  </a:cubicBezTo>
                  <a:cubicBezTo>
                    <a:pt x="951" y="177"/>
                    <a:pt x="954" y="164"/>
                    <a:pt x="946" y="163"/>
                  </a:cubicBezTo>
                  <a:cubicBezTo>
                    <a:pt x="945" y="169"/>
                    <a:pt x="940" y="161"/>
                    <a:pt x="937" y="159"/>
                  </a:cubicBezTo>
                  <a:cubicBezTo>
                    <a:pt x="934" y="160"/>
                    <a:pt x="933" y="162"/>
                    <a:pt x="931" y="159"/>
                  </a:cubicBezTo>
                  <a:cubicBezTo>
                    <a:pt x="932" y="164"/>
                    <a:pt x="937" y="164"/>
                    <a:pt x="939" y="168"/>
                  </a:cubicBezTo>
                  <a:cubicBezTo>
                    <a:pt x="938" y="168"/>
                    <a:pt x="939" y="170"/>
                    <a:pt x="937" y="171"/>
                  </a:cubicBezTo>
                  <a:cubicBezTo>
                    <a:pt x="931" y="169"/>
                    <a:pt x="926" y="166"/>
                    <a:pt x="922" y="162"/>
                  </a:cubicBezTo>
                  <a:cubicBezTo>
                    <a:pt x="923" y="161"/>
                    <a:pt x="922" y="158"/>
                    <a:pt x="924" y="158"/>
                  </a:cubicBezTo>
                  <a:cubicBezTo>
                    <a:pt x="926" y="157"/>
                    <a:pt x="928" y="159"/>
                    <a:pt x="931" y="159"/>
                  </a:cubicBezTo>
                  <a:cubicBezTo>
                    <a:pt x="933" y="156"/>
                    <a:pt x="926" y="154"/>
                    <a:pt x="932" y="152"/>
                  </a:cubicBezTo>
                  <a:cubicBezTo>
                    <a:pt x="927" y="151"/>
                    <a:pt x="925" y="147"/>
                    <a:pt x="920" y="145"/>
                  </a:cubicBezTo>
                  <a:cubicBezTo>
                    <a:pt x="922" y="144"/>
                    <a:pt x="919" y="142"/>
                    <a:pt x="921" y="142"/>
                  </a:cubicBezTo>
                  <a:cubicBezTo>
                    <a:pt x="932" y="144"/>
                    <a:pt x="922" y="140"/>
                    <a:pt x="919" y="137"/>
                  </a:cubicBezTo>
                  <a:cubicBezTo>
                    <a:pt x="919" y="139"/>
                    <a:pt x="918" y="139"/>
                    <a:pt x="917" y="140"/>
                  </a:cubicBezTo>
                  <a:cubicBezTo>
                    <a:pt x="915" y="139"/>
                    <a:pt x="915" y="136"/>
                    <a:pt x="911" y="135"/>
                  </a:cubicBezTo>
                  <a:cubicBezTo>
                    <a:pt x="911" y="137"/>
                    <a:pt x="909" y="137"/>
                    <a:pt x="908" y="139"/>
                  </a:cubicBezTo>
                  <a:cubicBezTo>
                    <a:pt x="907" y="138"/>
                    <a:pt x="904" y="139"/>
                    <a:pt x="903" y="137"/>
                  </a:cubicBezTo>
                  <a:cubicBezTo>
                    <a:pt x="904" y="134"/>
                    <a:pt x="909" y="138"/>
                    <a:pt x="908" y="135"/>
                  </a:cubicBezTo>
                  <a:cubicBezTo>
                    <a:pt x="907" y="134"/>
                    <a:pt x="908" y="134"/>
                    <a:pt x="908" y="133"/>
                  </a:cubicBezTo>
                  <a:cubicBezTo>
                    <a:pt x="906" y="133"/>
                    <a:pt x="904" y="133"/>
                    <a:pt x="903" y="132"/>
                  </a:cubicBezTo>
                  <a:cubicBezTo>
                    <a:pt x="903" y="136"/>
                    <a:pt x="900" y="137"/>
                    <a:pt x="898" y="139"/>
                  </a:cubicBezTo>
                  <a:cubicBezTo>
                    <a:pt x="896" y="139"/>
                    <a:pt x="894" y="135"/>
                    <a:pt x="893" y="137"/>
                  </a:cubicBezTo>
                  <a:cubicBezTo>
                    <a:pt x="894" y="137"/>
                    <a:pt x="895" y="138"/>
                    <a:pt x="895" y="140"/>
                  </a:cubicBezTo>
                  <a:cubicBezTo>
                    <a:pt x="894" y="140"/>
                    <a:pt x="893" y="140"/>
                    <a:pt x="892" y="139"/>
                  </a:cubicBezTo>
                  <a:cubicBezTo>
                    <a:pt x="894" y="145"/>
                    <a:pt x="887" y="142"/>
                    <a:pt x="885" y="139"/>
                  </a:cubicBezTo>
                  <a:cubicBezTo>
                    <a:pt x="886" y="137"/>
                    <a:pt x="888" y="137"/>
                    <a:pt x="887" y="135"/>
                  </a:cubicBezTo>
                  <a:cubicBezTo>
                    <a:pt x="885" y="132"/>
                    <a:pt x="882" y="130"/>
                    <a:pt x="881" y="127"/>
                  </a:cubicBezTo>
                  <a:cubicBezTo>
                    <a:pt x="883" y="127"/>
                    <a:pt x="884" y="126"/>
                    <a:pt x="885" y="125"/>
                  </a:cubicBezTo>
                  <a:cubicBezTo>
                    <a:pt x="881" y="123"/>
                    <a:pt x="884" y="117"/>
                    <a:pt x="880" y="113"/>
                  </a:cubicBezTo>
                  <a:cubicBezTo>
                    <a:pt x="874" y="113"/>
                    <a:pt x="871" y="111"/>
                    <a:pt x="869" y="107"/>
                  </a:cubicBezTo>
                  <a:cubicBezTo>
                    <a:pt x="871" y="109"/>
                    <a:pt x="868" y="103"/>
                    <a:pt x="873" y="106"/>
                  </a:cubicBezTo>
                  <a:cubicBezTo>
                    <a:pt x="870" y="101"/>
                    <a:pt x="863" y="95"/>
                    <a:pt x="859" y="99"/>
                  </a:cubicBezTo>
                  <a:cubicBezTo>
                    <a:pt x="862" y="99"/>
                    <a:pt x="863" y="103"/>
                    <a:pt x="864" y="106"/>
                  </a:cubicBezTo>
                  <a:cubicBezTo>
                    <a:pt x="862" y="106"/>
                    <a:pt x="862" y="104"/>
                    <a:pt x="860" y="105"/>
                  </a:cubicBezTo>
                  <a:cubicBezTo>
                    <a:pt x="860" y="107"/>
                    <a:pt x="862" y="109"/>
                    <a:pt x="859" y="109"/>
                  </a:cubicBezTo>
                  <a:cubicBezTo>
                    <a:pt x="857" y="108"/>
                    <a:pt x="854" y="106"/>
                    <a:pt x="850" y="107"/>
                  </a:cubicBezTo>
                  <a:cubicBezTo>
                    <a:pt x="849" y="103"/>
                    <a:pt x="845" y="100"/>
                    <a:pt x="847" y="95"/>
                  </a:cubicBezTo>
                  <a:cubicBezTo>
                    <a:pt x="842" y="89"/>
                    <a:pt x="835" y="90"/>
                    <a:pt x="826" y="88"/>
                  </a:cubicBezTo>
                  <a:cubicBezTo>
                    <a:pt x="825" y="91"/>
                    <a:pt x="830" y="92"/>
                    <a:pt x="828" y="93"/>
                  </a:cubicBezTo>
                  <a:cubicBezTo>
                    <a:pt x="817" y="91"/>
                    <a:pt x="816" y="82"/>
                    <a:pt x="811" y="74"/>
                  </a:cubicBezTo>
                  <a:cubicBezTo>
                    <a:pt x="804" y="73"/>
                    <a:pt x="802" y="68"/>
                    <a:pt x="795" y="69"/>
                  </a:cubicBezTo>
                  <a:cubicBezTo>
                    <a:pt x="783" y="56"/>
                    <a:pt x="763" y="50"/>
                    <a:pt x="742" y="47"/>
                  </a:cubicBezTo>
                  <a:cubicBezTo>
                    <a:pt x="720" y="44"/>
                    <a:pt x="694" y="42"/>
                    <a:pt x="676" y="46"/>
                  </a:cubicBezTo>
                  <a:cubicBezTo>
                    <a:pt x="691" y="43"/>
                    <a:pt x="691" y="65"/>
                    <a:pt x="677" y="62"/>
                  </a:cubicBezTo>
                  <a:cubicBezTo>
                    <a:pt x="675" y="61"/>
                    <a:pt x="673" y="60"/>
                    <a:pt x="672" y="56"/>
                  </a:cubicBezTo>
                  <a:cubicBezTo>
                    <a:pt x="675" y="55"/>
                    <a:pt x="678" y="53"/>
                    <a:pt x="678" y="49"/>
                  </a:cubicBezTo>
                  <a:cubicBezTo>
                    <a:pt x="673" y="49"/>
                    <a:pt x="670" y="48"/>
                    <a:pt x="671" y="42"/>
                  </a:cubicBezTo>
                  <a:cubicBezTo>
                    <a:pt x="655" y="34"/>
                    <a:pt x="640" y="43"/>
                    <a:pt x="624" y="45"/>
                  </a:cubicBezTo>
                  <a:cubicBezTo>
                    <a:pt x="624" y="47"/>
                    <a:pt x="626" y="47"/>
                    <a:pt x="625" y="50"/>
                  </a:cubicBezTo>
                  <a:cubicBezTo>
                    <a:pt x="619" y="53"/>
                    <a:pt x="610" y="48"/>
                    <a:pt x="606" y="53"/>
                  </a:cubicBezTo>
                  <a:cubicBezTo>
                    <a:pt x="613" y="54"/>
                    <a:pt x="619" y="54"/>
                    <a:pt x="626" y="57"/>
                  </a:cubicBezTo>
                  <a:cubicBezTo>
                    <a:pt x="621" y="60"/>
                    <a:pt x="613" y="54"/>
                    <a:pt x="608" y="57"/>
                  </a:cubicBezTo>
                  <a:cubicBezTo>
                    <a:pt x="611" y="57"/>
                    <a:pt x="613" y="59"/>
                    <a:pt x="616" y="59"/>
                  </a:cubicBezTo>
                  <a:cubicBezTo>
                    <a:pt x="615" y="63"/>
                    <a:pt x="618" y="62"/>
                    <a:pt x="618" y="65"/>
                  </a:cubicBezTo>
                  <a:cubicBezTo>
                    <a:pt x="611" y="68"/>
                    <a:pt x="603" y="63"/>
                    <a:pt x="597" y="68"/>
                  </a:cubicBezTo>
                  <a:cubicBezTo>
                    <a:pt x="597" y="70"/>
                    <a:pt x="603" y="66"/>
                    <a:pt x="604" y="70"/>
                  </a:cubicBezTo>
                  <a:cubicBezTo>
                    <a:pt x="591" y="73"/>
                    <a:pt x="578" y="70"/>
                    <a:pt x="566" y="73"/>
                  </a:cubicBezTo>
                  <a:cubicBezTo>
                    <a:pt x="566" y="76"/>
                    <a:pt x="566" y="75"/>
                    <a:pt x="566" y="78"/>
                  </a:cubicBezTo>
                  <a:cubicBezTo>
                    <a:pt x="572" y="76"/>
                    <a:pt x="582" y="73"/>
                    <a:pt x="589" y="77"/>
                  </a:cubicBezTo>
                  <a:cubicBezTo>
                    <a:pt x="580" y="82"/>
                    <a:pt x="566" y="82"/>
                    <a:pt x="558" y="87"/>
                  </a:cubicBezTo>
                  <a:cubicBezTo>
                    <a:pt x="551" y="84"/>
                    <a:pt x="542" y="84"/>
                    <a:pt x="536" y="86"/>
                  </a:cubicBezTo>
                  <a:cubicBezTo>
                    <a:pt x="536" y="85"/>
                    <a:pt x="537" y="84"/>
                    <a:pt x="536" y="83"/>
                  </a:cubicBezTo>
                  <a:cubicBezTo>
                    <a:pt x="526" y="83"/>
                    <a:pt x="519" y="88"/>
                    <a:pt x="510" y="86"/>
                  </a:cubicBezTo>
                  <a:cubicBezTo>
                    <a:pt x="512" y="81"/>
                    <a:pt x="521" y="75"/>
                    <a:pt x="524" y="78"/>
                  </a:cubicBezTo>
                  <a:cubicBezTo>
                    <a:pt x="525" y="75"/>
                    <a:pt x="526" y="74"/>
                    <a:pt x="529" y="74"/>
                  </a:cubicBezTo>
                  <a:cubicBezTo>
                    <a:pt x="530" y="74"/>
                    <a:pt x="530" y="76"/>
                    <a:pt x="530" y="77"/>
                  </a:cubicBezTo>
                  <a:cubicBezTo>
                    <a:pt x="533" y="77"/>
                    <a:pt x="533" y="74"/>
                    <a:pt x="536" y="75"/>
                  </a:cubicBezTo>
                  <a:cubicBezTo>
                    <a:pt x="536" y="76"/>
                    <a:pt x="535" y="77"/>
                    <a:pt x="536" y="78"/>
                  </a:cubicBezTo>
                  <a:cubicBezTo>
                    <a:pt x="541" y="75"/>
                    <a:pt x="549" y="82"/>
                    <a:pt x="549" y="72"/>
                  </a:cubicBezTo>
                  <a:cubicBezTo>
                    <a:pt x="543" y="71"/>
                    <a:pt x="534" y="78"/>
                    <a:pt x="531" y="71"/>
                  </a:cubicBezTo>
                  <a:cubicBezTo>
                    <a:pt x="528" y="70"/>
                    <a:pt x="525" y="71"/>
                    <a:pt x="522" y="72"/>
                  </a:cubicBezTo>
                  <a:cubicBezTo>
                    <a:pt x="521" y="70"/>
                    <a:pt x="521" y="69"/>
                    <a:pt x="518" y="67"/>
                  </a:cubicBezTo>
                  <a:cubicBezTo>
                    <a:pt x="517" y="70"/>
                    <a:pt x="519" y="70"/>
                    <a:pt x="517" y="72"/>
                  </a:cubicBezTo>
                  <a:cubicBezTo>
                    <a:pt x="514" y="71"/>
                    <a:pt x="512" y="72"/>
                    <a:pt x="510" y="72"/>
                  </a:cubicBezTo>
                  <a:cubicBezTo>
                    <a:pt x="505" y="63"/>
                    <a:pt x="511" y="64"/>
                    <a:pt x="514" y="57"/>
                  </a:cubicBezTo>
                  <a:cubicBezTo>
                    <a:pt x="510" y="55"/>
                    <a:pt x="510" y="59"/>
                    <a:pt x="509" y="60"/>
                  </a:cubicBezTo>
                  <a:cubicBezTo>
                    <a:pt x="501" y="58"/>
                    <a:pt x="490" y="51"/>
                    <a:pt x="483" y="59"/>
                  </a:cubicBezTo>
                  <a:cubicBezTo>
                    <a:pt x="462" y="65"/>
                    <a:pt x="441" y="73"/>
                    <a:pt x="424" y="85"/>
                  </a:cubicBezTo>
                  <a:cubicBezTo>
                    <a:pt x="421" y="86"/>
                    <a:pt x="423" y="82"/>
                    <a:pt x="421" y="83"/>
                  </a:cubicBezTo>
                  <a:cubicBezTo>
                    <a:pt x="420" y="89"/>
                    <a:pt x="411" y="87"/>
                    <a:pt x="405" y="87"/>
                  </a:cubicBezTo>
                  <a:cubicBezTo>
                    <a:pt x="405" y="93"/>
                    <a:pt x="405" y="93"/>
                    <a:pt x="405" y="93"/>
                  </a:cubicBezTo>
                  <a:cubicBezTo>
                    <a:pt x="407" y="94"/>
                    <a:pt x="409" y="90"/>
                    <a:pt x="409" y="93"/>
                  </a:cubicBezTo>
                  <a:cubicBezTo>
                    <a:pt x="409" y="101"/>
                    <a:pt x="399" y="101"/>
                    <a:pt x="394" y="106"/>
                  </a:cubicBezTo>
                  <a:cubicBezTo>
                    <a:pt x="398" y="106"/>
                    <a:pt x="400" y="101"/>
                    <a:pt x="404" y="104"/>
                  </a:cubicBezTo>
                  <a:cubicBezTo>
                    <a:pt x="404" y="107"/>
                    <a:pt x="402" y="107"/>
                    <a:pt x="401" y="109"/>
                  </a:cubicBezTo>
                  <a:cubicBezTo>
                    <a:pt x="397" y="106"/>
                    <a:pt x="393" y="111"/>
                    <a:pt x="388" y="107"/>
                  </a:cubicBezTo>
                  <a:cubicBezTo>
                    <a:pt x="388" y="110"/>
                    <a:pt x="391" y="112"/>
                    <a:pt x="387" y="114"/>
                  </a:cubicBezTo>
                  <a:cubicBezTo>
                    <a:pt x="389" y="116"/>
                    <a:pt x="391" y="113"/>
                    <a:pt x="392" y="114"/>
                  </a:cubicBezTo>
                  <a:cubicBezTo>
                    <a:pt x="388" y="117"/>
                    <a:pt x="387" y="122"/>
                    <a:pt x="380" y="122"/>
                  </a:cubicBezTo>
                  <a:cubicBezTo>
                    <a:pt x="379" y="128"/>
                    <a:pt x="377" y="132"/>
                    <a:pt x="370" y="132"/>
                  </a:cubicBezTo>
                  <a:cubicBezTo>
                    <a:pt x="371" y="134"/>
                    <a:pt x="374" y="139"/>
                    <a:pt x="370" y="140"/>
                  </a:cubicBezTo>
                  <a:cubicBezTo>
                    <a:pt x="367" y="139"/>
                    <a:pt x="366" y="136"/>
                    <a:pt x="363" y="135"/>
                  </a:cubicBezTo>
                  <a:cubicBezTo>
                    <a:pt x="361" y="136"/>
                    <a:pt x="357" y="140"/>
                    <a:pt x="353" y="137"/>
                  </a:cubicBezTo>
                  <a:cubicBezTo>
                    <a:pt x="357" y="125"/>
                    <a:pt x="373" y="125"/>
                    <a:pt x="379" y="114"/>
                  </a:cubicBezTo>
                  <a:cubicBezTo>
                    <a:pt x="370" y="115"/>
                    <a:pt x="363" y="119"/>
                    <a:pt x="357" y="124"/>
                  </a:cubicBezTo>
                  <a:cubicBezTo>
                    <a:pt x="353" y="126"/>
                    <a:pt x="348" y="127"/>
                    <a:pt x="346" y="133"/>
                  </a:cubicBezTo>
                  <a:cubicBezTo>
                    <a:pt x="341" y="130"/>
                    <a:pt x="341" y="139"/>
                    <a:pt x="333" y="136"/>
                  </a:cubicBezTo>
                  <a:cubicBezTo>
                    <a:pt x="330" y="143"/>
                    <a:pt x="323" y="146"/>
                    <a:pt x="318" y="151"/>
                  </a:cubicBezTo>
                  <a:cubicBezTo>
                    <a:pt x="320" y="154"/>
                    <a:pt x="322" y="148"/>
                    <a:pt x="324" y="151"/>
                  </a:cubicBezTo>
                  <a:cubicBezTo>
                    <a:pt x="321" y="154"/>
                    <a:pt x="316" y="160"/>
                    <a:pt x="312" y="157"/>
                  </a:cubicBezTo>
                  <a:cubicBezTo>
                    <a:pt x="311" y="161"/>
                    <a:pt x="310" y="163"/>
                    <a:pt x="308" y="166"/>
                  </a:cubicBezTo>
                  <a:cubicBezTo>
                    <a:pt x="311" y="166"/>
                    <a:pt x="311" y="166"/>
                    <a:pt x="313" y="169"/>
                  </a:cubicBezTo>
                  <a:cubicBezTo>
                    <a:pt x="317" y="169"/>
                    <a:pt x="318" y="166"/>
                    <a:pt x="319" y="164"/>
                  </a:cubicBezTo>
                  <a:cubicBezTo>
                    <a:pt x="320" y="164"/>
                    <a:pt x="321" y="165"/>
                    <a:pt x="322" y="166"/>
                  </a:cubicBezTo>
                  <a:cubicBezTo>
                    <a:pt x="320" y="168"/>
                    <a:pt x="318" y="169"/>
                    <a:pt x="316" y="171"/>
                  </a:cubicBezTo>
                  <a:cubicBezTo>
                    <a:pt x="318" y="175"/>
                    <a:pt x="322" y="168"/>
                    <a:pt x="326" y="171"/>
                  </a:cubicBezTo>
                  <a:cubicBezTo>
                    <a:pt x="326" y="168"/>
                    <a:pt x="326" y="168"/>
                    <a:pt x="326" y="168"/>
                  </a:cubicBezTo>
                  <a:cubicBezTo>
                    <a:pt x="326" y="166"/>
                    <a:pt x="322" y="169"/>
                    <a:pt x="322" y="166"/>
                  </a:cubicBezTo>
                  <a:cubicBezTo>
                    <a:pt x="325" y="165"/>
                    <a:pt x="323" y="161"/>
                    <a:pt x="326" y="161"/>
                  </a:cubicBezTo>
                  <a:cubicBezTo>
                    <a:pt x="326" y="163"/>
                    <a:pt x="326" y="165"/>
                    <a:pt x="327" y="166"/>
                  </a:cubicBezTo>
                  <a:cubicBezTo>
                    <a:pt x="335" y="162"/>
                    <a:pt x="333" y="150"/>
                    <a:pt x="344" y="154"/>
                  </a:cubicBezTo>
                  <a:cubicBezTo>
                    <a:pt x="344" y="157"/>
                    <a:pt x="341" y="156"/>
                    <a:pt x="342" y="158"/>
                  </a:cubicBezTo>
                  <a:cubicBezTo>
                    <a:pt x="346" y="157"/>
                    <a:pt x="349" y="154"/>
                    <a:pt x="353" y="152"/>
                  </a:cubicBezTo>
                  <a:cubicBezTo>
                    <a:pt x="350" y="153"/>
                    <a:pt x="351" y="150"/>
                    <a:pt x="350" y="150"/>
                  </a:cubicBezTo>
                  <a:cubicBezTo>
                    <a:pt x="352" y="149"/>
                    <a:pt x="352" y="147"/>
                    <a:pt x="353" y="147"/>
                  </a:cubicBezTo>
                  <a:cubicBezTo>
                    <a:pt x="356" y="150"/>
                    <a:pt x="358" y="149"/>
                    <a:pt x="361" y="148"/>
                  </a:cubicBezTo>
                  <a:cubicBezTo>
                    <a:pt x="360" y="151"/>
                    <a:pt x="364" y="148"/>
                    <a:pt x="364" y="150"/>
                  </a:cubicBezTo>
                  <a:cubicBezTo>
                    <a:pt x="357" y="153"/>
                    <a:pt x="356" y="162"/>
                    <a:pt x="347" y="163"/>
                  </a:cubicBezTo>
                  <a:cubicBezTo>
                    <a:pt x="347" y="162"/>
                    <a:pt x="349" y="159"/>
                    <a:pt x="346" y="160"/>
                  </a:cubicBezTo>
                  <a:cubicBezTo>
                    <a:pt x="346" y="163"/>
                    <a:pt x="340" y="165"/>
                    <a:pt x="344" y="167"/>
                  </a:cubicBezTo>
                  <a:cubicBezTo>
                    <a:pt x="347" y="166"/>
                    <a:pt x="349" y="163"/>
                    <a:pt x="353" y="163"/>
                  </a:cubicBezTo>
                  <a:cubicBezTo>
                    <a:pt x="353" y="165"/>
                    <a:pt x="353" y="166"/>
                    <a:pt x="354" y="167"/>
                  </a:cubicBezTo>
                  <a:cubicBezTo>
                    <a:pt x="336" y="178"/>
                    <a:pt x="323" y="191"/>
                    <a:pt x="305" y="201"/>
                  </a:cubicBezTo>
                  <a:cubicBezTo>
                    <a:pt x="305" y="203"/>
                    <a:pt x="306" y="203"/>
                    <a:pt x="306" y="205"/>
                  </a:cubicBezTo>
                  <a:cubicBezTo>
                    <a:pt x="304" y="207"/>
                    <a:pt x="300" y="207"/>
                    <a:pt x="298" y="210"/>
                  </a:cubicBezTo>
                  <a:cubicBezTo>
                    <a:pt x="300" y="212"/>
                    <a:pt x="304" y="205"/>
                    <a:pt x="307" y="209"/>
                  </a:cubicBezTo>
                  <a:cubicBezTo>
                    <a:pt x="305" y="214"/>
                    <a:pt x="300" y="215"/>
                    <a:pt x="296" y="218"/>
                  </a:cubicBezTo>
                  <a:cubicBezTo>
                    <a:pt x="292" y="215"/>
                    <a:pt x="286" y="215"/>
                    <a:pt x="283" y="213"/>
                  </a:cubicBezTo>
                  <a:cubicBezTo>
                    <a:pt x="283" y="212"/>
                    <a:pt x="284" y="212"/>
                    <a:pt x="284" y="211"/>
                  </a:cubicBezTo>
                  <a:cubicBezTo>
                    <a:pt x="280" y="211"/>
                    <a:pt x="277" y="211"/>
                    <a:pt x="274" y="213"/>
                  </a:cubicBezTo>
                  <a:cubicBezTo>
                    <a:pt x="273" y="211"/>
                    <a:pt x="272" y="208"/>
                    <a:pt x="270" y="206"/>
                  </a:cubicBezTo>
                  <a:cubicBezTo>
                    <a:pt x="265" y="210"/>
                    <a:pt x="259" y="209"/>
                    <a:pt x="252" y="215"/>
                  </a:cubicBezTo>
                  <a:cubicBezTo>
                    <a:pt x="251" y="213"/>
                    <a:pt x="254" y="211"/>
                    <a:pt x="252" y="211"/>
                  </a:cubicBezTo>
                  <a:cubicBezTo>
                    <a:pt x="251" y="212"/>
                    <a:pt x="249" y="213"/>
                    <a:pt x="248" y="212"/>
                  </a:cubicBezTo>
                  <a:cubicBezTo>
                    <a:pt x="247" y="206"/>
                    <a:pt x="253" y="205"/>
                    <a:pt x="252" y="202"/>
                  </a:cubicBezTo>
                  <a:cubicBezTo>
                    <a:pt x="249" y="202"/>
                    <a:pt x="246" y="199"/>
                    <a:pt x="244" y="202"/>
                  </a:cubicBezTo>
                  <a:cubicBezTo>
                    <a:pt x="247" y="201"/>
                    <a:pt x="247" y="204"/>
                    <a:pt x="248" y="206"/>
                  </a:cubicBezTo>
                  <a:cubicBezTo>
                    <a:pt x="245" y="208"/>
                    <a:pt x="243" y="211"/>
                    <a:pt x="239" y="213"/>
                  </a:cubicBezTo>
                  <a:cubicBezTo>
                    <a:pt x="235" y="212"/>
                    <a:pt x="240" y="210"/>
                    <a:pt x="236" y="210"/>
                  </a:cubicBezTo>
                  <a:cubicBezTo>
                    <a:pt x="235" y="211"/>
                    <a:pt x="233" y="211"/>
                    <a:pt x="233" y="213"/>
                  </a:cubicBezTo>
                  <a:cubicBezTo>
                    <a:pt x="235" y="213"/>
                    <a:pt x="237" y="214"/>
                    <a:pt x="237" y="216"/>
                  </a:cubicBezTo>
                  <a:cubicBezTo>
                    <a:pt x="233" y="215"/>
                    <a:pt x="236" y="219"/>
                    <a:pt x="235" y="220"/>
                  </a:cubicBezTo>
                  <a:cubicBezTo>
                    <a:pt x="231" y="225"/>
                    <a:pt x="223" y="224"/>
                    <a:pt x="217" y="227"/>
                  </a:cubicBezTo>
                  <a:cubicBezTo>
                    <a:pt x="208" y="230"/>
                    <a:pt x="207" y="237"/>
                    <a:pt x="201" y="241"/>
                  </a:cubicBezTo>
                  <a:cubicBezTo>
                    <a:pt x="200" y="244"/>
                    <a:pt x="201" y="248"/>
                    <a:pt x="203" y="251"/>
                  </a:cubicBezTo>
                  <a:cubicBezTo>
                    <a:pt x="204" y="246"/>
                    <a:pt x="206" y="247"/>
                    <a:pt x="210" y="245"/>
                  </a:cubicBezTo>
                  <a:cubicBezTo>
                    <a:pt x="208" y="247"/>
                    <a:pt x="209" y="249"/>
                    <a:pt x="209" y="252"/>
                  </a:cubicBezTo>
                  <a:cubicBezTo>
                    <a:pt x="204" y="255"/>
                    <a:pt x="202" y="257"/>
                    <a:pt x="198" y="252"/>
                  </a:cubicBezTo>
                  <a:cubicBezTo>
                    <a:pt x="195" y="253"/>
                    <a:pt x="197" y="260"/>
                    <a:pt x="193" y="260"/>
                  </a:cubicBezTo>
                  <a:cubicBezTo>
                    <a:pt x="188" y="259"/>
                    <a:pt x="192" y="253"/>
                    <a:pt x="188" y="252"/>
                  </a:cubicBezTo>
                  <a:cubicBezTo>
                    <a:pt x="199" y="240"/>
                    <a:pt x="206" y="224"/>
                    <a:pt x="220" y="216"/>
                  </a:cubicBezTo>
                  <a:cubicBezTo>
                    <a:pt x="220" y="213"/>
                    <a:pt x="220" y="213"/>
                    <a:pt x="220" y="213"/>
                  </a:cubicBezTo>
                  <a:cubicBezTo>
                    <a:pt x="229" y="212"/>
                    <a:pt x="225" y="195"/>
                    <a:pt x="235" y="199"/>
                  </a:cubicBezTo>
                  <a:cubicBezTo>
                    <a:pt x="236" y="201"/>
                    <a:pt x="237" y="202"/>
                    <a:pt x="238" y="204"/>
                  </a:cubicBezTo>
                  <a:cubicBezTo>
                    <a:pt x="237" y="199"/>
                    <a:pt x="244" y="201"/>
                    <a:pt x="244" y="194"/>
                  </a:cubicBezTo>
                  <a:cubicBezTo>
                    <a:pt x="243" y="194"/>
                    <a:pt x="242" y="194"/>
                    <a:pt x="242" y="193"/>
                  </a:cubicBezTo>
                  <a:cubicBezTo>
                    <a:pt x="245" y="189"/>
                    <a:pt x="247" y="183"/>
                    <a:pt x="252" y="182"/>
                  </a:cubicBezTo>
                  <a:cubicBezTo>
                    <a:pt x="252" y="183"/>
                    <a:pt x="252" y="184"/>
                    <a:pt x="252" y="185"/>
                  </a:cubicBezTo>
                  <a:cubicBezTo>
                    <a:pt x="254" y="185"/>
                    <a:pt x="256" y="184"/>
                    <a:pt x="258" y="184"/>
                  </a:cubicBezTo>
                  <a:cubicBezTo>
                    <a:pt x="256" y="174"/>
                    <a:pt x="265" y="175"/>
                    <a:pt x="267" y="171"/>
                  </a:cubicBezTo>
                  <a:cubicBezTo>
                    <a:pt x="266" y="171"/>
                    <a:pt x="265" y="172"/>
                    <a:pt x="265" y="171"/>
                  </a:cubicBezTo>
                  <a:cubicBezTo>
                    <a:pt x="268" y="167"/>
                    <a:pt x="272" y="164"/>
                    <a:pt x="276" y="160"/>
                  </a:cubicBezTo>
                  <a:cubicBezTo>
                    <a:pt x="276" y="161"/>
                    <a:pt x="277" y="161"/>
                    <a:pt x="278" y="161"/>
                  </a:cubicBezTo>
                  <a:cubicBezTo>
                    <a:pt x="278" y="164"/>
                    <a:pt x="275" y="163"/>
                    <a:pt x="277" y="165"/>
                  </a:cubicBezTo>
                  <a:cubicBezTo>
                    <a:pt x="283" y="173"/>
                    <a:pt x="271" y="176"/>
                    <a:pt x="267" y="181"/>
                  </a:cubicBezTo>
                  <a:cubicBezTo>
                    <a:pt x="265" y="182"/>
                    <a:pt x="266" y="179"/>
                    <a:pt x="263" y="179"/>
                  </a:cubicBezTo>
                  <a:cubicBezTo>
                    <a:pt x="263" y="186"/>
                    <a:pt x="263" y="186"/>
                    <a:pt x="263" y="186"/>
                  </a:cubicBezTo>
                  <a:cubicBezTo>
                    <a:pt x="259" y="188"/>
                    <a:pt x="257" y="192"/>
                    <a:pt x="254" y="195"/>
                  </a:cubicBezTo>
                  <a:cubicBezTo>
                    <a:pt x="266" y="201"/>
                    <a:pt x="269" y="180"/>
                    <a:pt x="278" y="185"/>
                  </a:cubicBezTo>
                  <a:cubicBezTo>
                    <a:pt x="279" y="186"/>
                    <a:pt x="275" y="187"/>
                    <a:pt x="277" y="188"/>
                  </a:cubicBezTo>
                  <a:cubicBezTo>
                    <a:pt x="285" y="186"/>
                    <a:pt x="281" y="172"/>
                    <a:pt x="289" y="174"/>
                  </a:cubicBezTo>
                  <a:cubicBezTo>
                    <a:pt x="290" y="165"/>
                    <a:pt x="297" y="163"/>
                    <a:pt x="301" y="158"/>
                  </a:cubicBezTo>
                  <a:cubicBezTo>
                    <a:pt x="302" y="156"/>
                    <a:pt x="300" y="156"/>
                    <a:pt x="300" y="154"/>
                  </a:cubicBezTo>
                  <a:cubicBezTo>
                    <a:pt x="294" y="151"/>
                    <a:pt x="288" y="165"/>
                    <a:pt x="282" y="160"/>
                  </a:cubicBezTo>
                  <a:cubicBezTo>
                    <a:pt x="286" y="153"/>
                    <a:pt x="298" y="149"/>
                    <a:pt x="300" y="142"/>
                  </a:cubicBezTo>
                  <a:cubicBezTo>
                    <a:pt x="296" y="144"/>
                    <a:pt x="293" y="146"/>
                    <a:pt x="290" y="150"/>
                  </a:cubicBezTo>
                  <a:cubicBezTo>
                    <a:pt x="289" y="138"/>
                    <a:pt x="305" y="136"/>
                    <a:pt x="307" y="125"/>
                  </a:cubicBezTo>
                  <a:cubicBezTo>
                    <a:pt x="304" y="124"/>
                    <a:pt x="303" y="122"/>
                    <a:pt x="299" y="122"/>
                  </a:cubicBezTo>
                  <a:cubicBezTo>
                    <a:pt x="298" y="128"/>
                    <a:pt x="292" y="128"/>
                    <a:pt x="288" y="130"/>
                  </a:cubicBezTo>
                  <a:cubicBezTo>
                    <a:pt x="288" y="128"/>
                    <a:pt x="288" y="125"/>
                    <a:pt x="290" y="125"/>
                  </a:cubicBezTo>
                  <a:cubicBezTo>
                    <a:pt x="291" y="125"/>
                    <a:pt x="292" y="126"/>
                    <a:pt x="293" y="126"/>
                  </a:cubicBezTo>
                  <a:cubicBezTo>
                    <a:pt x="295" y="124"/>
                    <a:pt x="295" y="121"/>
                    <a:pt x="296" y="119"/>
                  </a:cubicBezTo>
                  <a:cubicBezTo>
                    <a:pt x="297" y="120"/>
                    <a:pt x="298" y="119"/>
                    <a:pt x="300" y="121"/>
                  </a:cubicBezTo>
                  <a:cubicBezTo>
                    <a:pt x="303" y="114"/>
                    <a:pt x="310" y="107"/>
                    <a:pt x="318" y="109"/>
                  </a:cubicBezTo>
                  <a:cubicBezTo>
                    <a:pt x="317" y="115"/>
                    <a:pt x="310" y="118"/>
                    <a:pt x="305" y="119"/>
                  </a:cubicBezTo>
                  <a:cubicBezTo>
                    <a:pt x="306" y="122"/>
                    <a:pt x="308" y="123"/>
                    <a:pt x="310" y="124"/>
                  </a:cubicBezTo>
                  <a:cubicBezTo>
                    <a:pt x="329" y="111"/>
                    <a:pt x="346" y="96"/>
                    <a:pt x="365" y="82"/>
                  </a:cubicBezTo>
                  <a:cubicBezTo>
                    <a:pt x="360" y="83"/>
                    <a:pt x="359" y="88"/>
                    <a:pt x="353" y="88"/>
                  </a:cubicBezTo>
                  <a:cubicBezTo>
                    <a:pt x="353" y="87"/>
                    <a:pt x="352" y="87"/>
                    <a:pt x="353" y="86"/>
                  </a:cubicBezTo>
                  <a:cubicBezTo>
                    <a:pt x="356" y="83"/>
                    <a:pt x="358" y="72"/>
                    <a:pt x="365" y="77"/>
                  </a:cubicBezTo>
                  <a:cubicBezTo>
                    <a:pt x="366" y="66"/>
                    <a:pt x="382" y="69"/>
                    <a:pt x="384" y="59"/>
                  </a:cubicBezTo>
                  <a:cubicBezTo>
                    <a:pt x="381" y="60"/>
                    <a:pt x="378" y="63"/>
                    <a:pt x="378" y="65"/>
                  </a:cubicBezTo>
                  <a:cubicBezTo>
                    <a:pt x="367" y="65"/>
                    <a:pt x="359" y="74"/>
                    <a:pt x="348" y="77"/>
                  </a:cubicBezTo>
                  <a:cubicBezTo>
                    <a:pt x="345" y="75"/>
                    <a:pt x="349" y="72"/>
                    <a:pt x="347" y="72"/>
                  </a:cubicBezTo>
                  <a:cubicBezTo>
                    <a:pt x="345" y="74"/>
                    <a:pt x="341" y="75"/>
                    <a:pt x="345" y="76"/>
                  </a:cubicBezTo>
                  <a:cubicBezTo>
                    <a:pt x="337" y="81"/>
                    <a:pt x="332" y="90"/>
                    <a:pt x="322" y="93"/>
                  </a:cubicBezTo>
                  <a:cubicBezTo>
                    <a:pt x="321" y="91"/>
                    <a:pt x="321" y="91"/>
                    <a:pt x="319" y="91"/>
                  </a:cubicBezTo>
                  <a:cubicBezTo>
                    <a:pt x="306" y="97"/>
                    <a:pt x="298" y="111"/>
                    <a:pt x="283" y="114"/>
                  </a:cubicBezTo>
                  <a:cubicBezTo>
                    <a:pt x="286" y="109"/>
                    <a:pt x="293" y="107"/>
                    <a:pt x="296" y="100"/>
                  </a:cubicBezTo>
                  <a:cubicBezTo>
                    <a:pt x="288" y="101"/>
                    <a:pt x="287" y="111"/>
                    <a:pt x="278" y="113"/>
                  </a:cubicBezTo>
                  <a:cubicBezTo>
                    <a:pt x="281" y="119"/>
                    <a:pt x="270" y="122"/>
                    <a:pt x="273" y="128"/>
                  </a:cubicBezTo>
                  <a:cubicBezTo>
                    <a:pt x="268" y="133"/>
                    <a:pt x="262" y="135"/>
                    <a:pt x="257" y="139"/>
                  </a:cubicBezTo>
                  <a:cubicBezTo>
                    <a:pt x="256" y="136"/>
                    <a:pt x="258" y="136"/>
                    <a:pt x="257" y="133"/>
                  </a:cubicBezTo>
                  <a:cubicBezTo>
                    <a:pt x="261" y="134"/>
                    <a:pt x="266" y="127"/>
                    <a:pt x="265" y="123"/>
                  </a:cubicBezTo>
                  <a:cubicBezTo>
                    <a:pt x="267" y="123"/>
                    <a:pt x="268" y="122"/>
                    <a:pt x="270" y="122"/>
                  </a:cubicBezTo>
                  <a:cubicBezTo>
                    <a:pt x="270" y="121"/>
                    <a:pt x="271" y="120"/>
                    <a:pt x="271" y="119"/>
                  </a:cubicBezTo>
                  <a:cubicBezTo>
                    <a:pt x="268" y="118"/>
                    <a:pt x="269" y="121"/>
                    <a:pt x="266" y="121"/>
                  </a:cubicBezTo>
                  <a:cubicBezTo>
                    <a:pt x="268" y="118"/>
                    <a:pt x="269" y="115"/>
                    <a:pt x="271" y="114"/>
                  </a:cubicBezTo>
                  <a:cubicBezTo>
                    <a:pt x="270" y="113"/>
                    <a:pt x="268" y="114"/>
                    <a:pt x="268" y="113"/>
                  </a:cubicBezTo>
                  <a:cubicBezTo>
                    <a:pt x="283" y="99"/>
                    <a:pt x="299" y="87"/>
                    <a:pt x="312" y="72"/>
                  </a:cubicBezTo>
                  <a:cubicBezTo>
                    <a:pt x="310" y="71"/>
                    <a:pt x="307" y="74"/>
                    <a:pt x="307" y="72"/>
                  </a:cubicBezTo>
                  <a:cubicBezTo>
                    <a:pt x="309" y="70"/>
                    <a:pt x="309" y="66"/>
                    <a:pt x="311" y="64"/>
                  </a:cubicBezTo>
                  <a:cubicBezTo>
                    <a:pt x="302" y="65"/>
                    <a:pt x="297" y="73"/>
                    <a:pt x="290" y="77"/>
                  </a:cubicBezTo>
                  <a:cubicBezTo>
                    <a:pt x="288" y="79"/>
                    <a:pt x="289" y="84"/>
                    <a:pt x="285" y="84"/>
                  </a:cubicBezTo>
                  <a:cubicBezTo>
                    <a:pt x="285" y="83"/>
                    <a:pt x="286" y="83"/>
                    <a:pt x="286" y="81"/>
                  </a:cubicBezTo>
                  <a:cubicBezTo>
                    <a:pt x="282" y="84"/>
                    <a:pt x="276" y="89"/>
                    <a:pt x="275" y="92"/>
                  </a:cubicBezTo>
                  <a:cubicBezTo>
                    <a:pt x="275" y="92"/>
                    <a:pt x="278" y="93"/>
                    <a:pt x="278" y="93"/>
                  </a:cubicBezTo>
                  <a:cubicBezTo>
                    <a:pt x="273" y="103"/>
                    <a:pt x="262" y="107"/>
                    <a:pt x="255" y="114"/>
                  </a:cubicBezTo>
                  <a:cubicBezTo>
                    <a:pt x="255" y="120"/>
                    <a:pt x="253" y="129"/>
                    <a:pt x="247" y="128"/>
                  </a:cubicBezTo>
                  <a:cubicBezTo>
                    <a:pt x="247" y="126"/>
                    <a:pt x="248" y="125"/>
                    <a:pt x="248" y="122"/>
                  </a:cubicBezTo>
                  <a:cubicBezTo>
                    <a:pt x="246" y="121"/>
                    <a:pt x="246" y="123"/>
                    <a:pt x="244" y="121"/>
                  </a:cubicBezTo>
                  <a:cubicBezTo>
                    <a:pt x="245" y="114"/>
                    <a:pt x="252" y="108"/>
                    <a:pt x="257" y="108"/>
                  </a:cubicBezTo>
                  <a:cubicBezTo>
                    <a:pt x="258" y="103"/>
                    <a:pt x="262" y="101"/>
                    <a:pt x="262" y="96"/>
                  </a:cubicBezTo>
                  <a:cubicBezTo>
                    <a:pt x="260" y="96"/>
                    <a:pt x="259" y="94"/>
                    <a:pt x="259" y="92"/>
                  </a:cubicBezTo>
                  <a:cubicBezTo>
                    <a:pt x="260" y="89"/>
                    <a:pt x="262" y="89"/>
                    <a:pt x="265" y="89"/>
                  </a:cubicBezTo>
                  <a:cubicBezTo>
                    <a:pt x="268" y="93"/>
                    <a:pt x="263" y="95"/>
                    <a:pt x="264" y="97"/>
                  </a:cubicBezTo>
                  <a:cubicBezTo>
                    <a:pt x="267" y="92"/>
                    <a:pt x="275" y="88"/>
                    <a:pt x="271" y="82"/>
                  </a:cubicBezTo>
                  <a:cubicBezTo>
                    <a:pt x="273" y="82"/>
                    <a:pt x="272" y="80"/>
                    <a:pt x="274" y="80"/>
                  </a:cubicBezTo>
                  <a:cubicBezTo>
                    <a:pt x="277" y="80"/>
                    <a:pt x="276" y="84"/>
                    <a:pt x="278" y="84"/>
                  </a:cubicBezTo>
                  <a:cubicBezTo>
                    <a:pt x="279" y="78"/>
                    <a:pt x="285" y="76"/>
                    <a:pt x="283" y="71"/>
                  </a:cubicBezTo>
                  <a:cubicBezTo>
                    <a:pt x="296" y="71"/>
                    <a:pt x="297" y="60"/>
                    <a:pt x="304" y="54"/>
                  </a:cubicBezTo>
                  <a:cubicBezTo>
                    <a:pt x="318" y="51"/>
                    <a:pt x="325" y="32"/>
                    <a:pt x="341" y="28"/>
                  </a:cubicBezTo>
                  <a:cubicBezTo>
                    <a:pt x="343" y="27"/>
                    <a:pt x="343" y="29"/>
                    <a:pt x="344" y="29"/>
                  </a:cubicBezTo>
                  <a:cubicBezTo>
                    <a:pt x="344" y="26"/>
                    <a:pt x="346" y="25"/>
                    <a:pt x="347" y="23"/>
                  </a:cubicBezTo>
                  <a:cubicBezTo>
                    <a:pt x="344" y="23"/>
                    <a:pt x="342" y="28"/>
                    <a:pt x="340" y="25"/>
                  </a:cubicBezTo>
                  <a:cubicBezTo>
                    <a:pt x="341" y="20"/>
                    <a:pt x="351" y="23"/>
                    <a:pt x="348" y="15"/>
                  </a:cubicBezTo>
                  <a:cubicBezTo>
                    <a:pt x="320" y="26"/>
                    <a:pt x="302" y="46"/>
                    <a:pt x="275" y="57"/>
                  </a:cubicBezTo>
                  <a:cubicBezTo>
                    <a:pt x="270" y="71"/>
                    <a:pt x="256" y="74"/>
                    <a:pt x="248" y="84"/>
                  </a:cubicBezTo>
                  <a:cubicBezTo>
                    <a:pt x="249" y="84"/>
                    <a:pt x="249" y="85"/>
                    <a:pt x="249" y="86"/>
                  </a:cubicBezTo>
                  <a:cubicBezTo>
                    <a:pt x="243" y="89"/>
                    <a:pt x="236" y="87"/>
                    <a:pt x="233" y="93"/>
                  </a:cubicBezTo>
                  <a:cubicBezTo>
                    <a:pt x="234" y="94"/>
                    <a:pt x="235" y="94"/>
                    <a:pt x="235" y="95"/>
                  </a:cubicBezTo>
                  <a:cubicBezTo>
                    <a:pt x="227" y="106"/>
                    <a:pt x="216" y="110"/>
                    <a:pt x="212" y="123"/>
                  </a:cubicBezTo>
                  <a:cubicBezTo>
                    <a:pt x="208" y="122"/>
                    <a:pt x="208" y="125"/>
                    <a:pt x="205" y="125"/>
                  </a:cubicBezTo>
                  <a:cubicBezTo>
                    <a:pt x="193" y="142"/>
                    <a:pt x="178" y="156"/>
                    <a:pt x="166" y="174"/>
                  </a:cubicBezTo>
                  <a:cubicBezTo>
                    <a:pt x="169" y="179"/>
                    <a:pt x="156" y="179"/>
                    <a:pt x="156" y="187"/>
                  </a:cubicBezTo>
                  <a:cubicBezTo>
                    <a:pt x="157" y="188"/>
                    <a:pt x="158" y="185"/>
                    <a:pt x="159" y="187"/>
                  </a:cubicBezTo>
                  <a:cubicBezTo>
                    <a:pt x="157" y="189"/>
                    <a:pt x="158" y="191"/>
                    <a:pt x="157" y="192"/>
                  </a:cubicBezTo>
                  <a:cubicBezTo>
                    <a:pt x="153" y="190"/>
                    <a:pt x="148" y="194"/>
                    <a:pt x="146" y="199"/>
                  </a:cubicBezTo>
                  <a:cubicBezTo>
                    <a:pt x="149" y="198"/>
                    <a:pt x="150" y="200"/>
                    <a:pt x="150" y="202"/>
                  </a:cubicBezTo>
                  <a:cubicBezTo>
                    <a:pt x="144" y="205"/>
                    <a:pt x="141" y="216"/>
                    <a:pt x="136" y="217"/>
                  </a:cubicBezTo>
                  <a:cubicBezTo>
                    <a:pt x="135" y="212"/>
                    <a:pt x="141" y="210"/>
                    <a:pt x="139" y="206"/>
                  </a:cubicBezTo>
                  <a:cubicBezTo>
                    <a:pt x="134" y="214"/>
                    <a:pt x="128" y="221"/>
                    <a:pt x="125" y="230"/>
                  </a:cubicBezTo>
                  <a:cubicBezTo>
                    <a:pt x="130" y="234"/>
                    <a:pt x="119" y="240"/>
                    <a:pt x="123" y="246"/>
                  </a:cubicBezTo>
                  <a:cubicBezTo>
                    <a:pt x="123" y="245"/>
                    <a:pt x="124" y="244"/>
                    <a:pt x="125" y="245"/>
                  </a:cubicBezTo>
                  <a:cubicBezTo>
                    <a:pt x="124" y="246"/>
                    <a:pt x="123" y="247"/>
                    <a:pt x="121" y="246"/>
                  </a:cubicBezTo>
                  <a:cubicBezTo>
                    <a:pt x="120" y="254"/>
                    <a:pt x="110" y="250"/>
                    <a:pt x="110" y="261"/>
                  </a:cubicBezTo>
                  <a:cubicBezTo>
                    <a:pt x="113" y="263"/>
                    <a:pt x="113" y="256"/>
                    <a:pt x="117" y="256"/>
                  </a:cubicBezTo>
                  <a:cubicBezTo>
                    <a:pt x="117" y="257"/>
                    <a:pt x="118" y="257"/>
                    <a:pt x="118" y="258"/>
                  </a:cubicBezTo>
                  <a:cubicBezTo>
                    <a:pt x="116" y="266"/>
                    <a:pt x="112" y="268"/>
                    <a:pt x="108" y="274"/>
                  </a:cubicBezTo>
                  <a:cubicBezTo>
                    <a:pt x="110" y="275"/>
                    <a:pt x="112" y="274"/>
                    <a:pt x="113" y="277"/>
                  </a:cubicBezTo>
                  <a:cubicBezTo>
                    <a:pt x="110" y="277"/>
                    <a:pt x="113" y="280"/>
                    <a:pt x="111" y="283"/>
                  </a:cubicBezTo>
                  <a:cubicBezTo>
                    <a:pt x="113" y="283"/>
                    <a:pt x="113" y="283"/>
                    <a:pt x="113" y="285"/>
                  </a:cubicBezTo>
                  <a:cubicBezTo>
                    <a:pt x="110" y="296"/>
                    <a:pt x="101" y="302"/>
                    <a:pt x="104" y="315"/>
                  </a:cubicBezTo>
                  <a:cubicBezTo>
                    <a:pt x="96" y="316"/>
                    <a:pt x="99" y="327"/>
                    <a:pt x="92" y="329"/>
                  </a:cubicBezTo>
                  <a:cubicBezTo>
                    <a:pt x="94" y="316"/>
                    <a:pt x="104" y="304"/>
                    <a:pt x="107" y="290"/>
                  </a:cubicBezTo>
                  <a:cubicBezTo>
                    <a:pt x="104" y="288"/>
                    <a:pt x="103" y="286"/>
                    <a:pt x="104" y="282"/>
                  </a:cubicBezTo>
                  <a:cubicBezTo>
                    <a:pt x="101" y="280"/>
                    <a:pt x="99" y="287"/>
                    <a:pt x="98" y="291"/>
                  </a:cubicBezTo>
                  <a:cubicBezTo>
                    <a:pt x="99" y="293"/>
                    <a:pt x="101" y="293"/>
                    <a:pt x="102" y="294"/>
                  </a:cubicBezTo>
                  <a:cubicBezTo>
                    <a:pt x="99" y="296"/>
                    <a:pt x="102" y="297"/>
                    <a:pt x="101" y="300"/>
                  </a:cubicBezTo>
                  <a:cubicBezTo>
                    <a:pt x="99" y="301"/>
                    <a:pt x="97" y="302"/>
                    <a:pt x="95" y="303"/>
                  </a:cubicBezTo>
                  <a:cubicBezTo>
                    <a:pt x="94" y="301"/>
                    <a:pt x="93" y="299"/>
                    <a:pt x="91" y="298"/>
                  </a:cubicBezTo>
                  <a:cubicBezTo>
                    <a:pt x="86" y="299"/>
                    <a:pt x="80" y="307"/>
                    <a:pt x="84" y="313"/>
                  </a:cubicBezTo>
                  <a:cubicBezTo>
                    <a:pt x="81" y="315"/>
                    <a:pt x="78" y="321"/>
                    <a:pt x="80" y="327"/>
                  </a:cubicBezTo>
                  <a:cubicBezTo>
                    <a:pt x="79" y="327"/>
                    <a:pt x="79" y="328"/>
                    <a:pt x="78" y="327"/>
                  </a:cubicBezTo>
                  <a:cubicBezTo>
                    <a:pt x="77" y="336"/>
                    <a:pt x="69" y="337"/>
                    <a:pt x="71" y="349"/>
                  </a:cubicBezTo>
                  <a:cubicBezTo>
                    <a:pt x="68" y="351"/>
                    <a:pt x="66" y="359"/>
                    <a:pt x="69" y="361"/>
                  </a:cubicBezTo>
                  <a:cubicBezTo>
                    <a:pt x="70" y="360"/>
                    <a:pt x="70" y="357"/>
                    <a:pt x="72" y="357"/>
                  </a:cubicBezTo>
                  <a:cubicBezTo>
                    <a:pt x="72" y="358"/>
                    <a:pt x="73" y="358"/>
                    <a:pt x="73" y="359"/>
                  </a:cubicBezTo>
                  <a:cubicBezTo>
                    <a:pt x="68" y="359"/>
                    <a:pt x="69" y="365"/>
                    <a:pt x="67" y="370"/>
                  </a:cubicBezTo>
                  <a:cubicBezTo>
                    <a:pt x="76" y="362"/>
                    <a:pt x="78" y="344"/>
                    <a:pt x="85" y="333"/>
                  </a:cubicBezTo>
                  <a:cubicBezTo>
                    <a:pt x="86" y="339"/>
                    <a:pt x="81" y="345"/>
                    <a:pt x="84" y="354"/>
                  </a:cubicBezTo>
                  <a:cubicBezTo>
                    <a:pt x="82" y="354"/>
                    <a:pt x="82" y="357"/>
                    <a:pt x="80" y="355"/>
                  </a:cubicBezTo>
                  <a:cubicBezTo>
                    <a:pt x="75" y="363"/>
                    <a:pt x="72" y="377"/>
                    <a:pt x="64" y="379"/>
                  </a:cubicBezTo>
                  <a:cubicBezTo>
                    <a:pt x="61" y="387"/>
                    <a:pt x="54" y="396"/>
                    <a:pt x="56" y="404"/>
                  </a:cubicBezTo>
                  <a:cubicBezTo>
                    <a:pt x="46" y="415"/>
                    <a:pt x="47" y="430"/>
                    <a:pt x="50" y="446"/>
                  </a:cubicBezTo>
                  <a:cubicBezTo>
                    <a:pt x="61" y="442"/>
                    <a:pt x="58" y="463"/>
                    <a:pt x="50" y="463"/>
                  </a:cubicBezTo>
                  <a:cubicBezTo>
                    <a:pt x="51" y="470"/>
                    <a:pt x="46" y="480"/>
                    <a:pt x="48" y="487"/>
                  </a:cubicBezTo>
                  <a:cubicBezTo>
                    <a:pt x="53" y="482"/>
                    <a:pt x="53" y="474"/>
                    <a:pt x="57" y="469"/>
                  </a:cubicBezTo>
                  <a:cubicBezTo>
                    <a:pt x="58" y="473"/>
                    <a:pt x="65" y="471"/>
                    <a:pt x="65" y="477"/>
                  </a:cubicBezTo>
                  <a:cubicBezTo>
                    <a:pt x="65" y="471"/>
                    <a:pt x="69" y="476"/>
                    <a:pt x="70" y="475"/>
                  </a:cubicBezTo>
                  <a:cubicBezTo>
                    <a:pt x="71" y="471"/>
                    <a:pt x="71" y="467"/>
                    <a:pt x="74" y="467"/>
                  </a:cubicBezTo>
                  <a:cubicBezTo>
                    <a:pt x="76" y="475"/>
                    <a:pt x="78" y="479"/>
                    <a:pt x="76" y="486"/>
                  </a:cubicBezTo>
                  <a:cubicBezTo>
                    <a:pt x="76" y="485"/>
                    <a:pt x="76" y="484"/>
                    <a:pt x="75" y="483"/>
                  </a:cubicBezTo>
                  <a:cubicBezTo>
                    <a:pt x="73" y="486"/>
                    <a:pt x="72" y="495"/>
                    <a:pt x="73" y="498"/>
                  </a:cubicBezTo>
                  <a:cubicBezTo>
                    <a:pt x="73" y="497"/>
                    <a:pt x="73" y="496"/>
                    <a:pt x="74" y="497"/>
                  </a:cubicBezTo>
                  <a:cubicBezTo>
                    <a:pt x="74" y="501"/>
                    <a:pt x="78" y="500"/>
                    <a:pt x="77" y="506"/>
                  </a:cubicBezTo>
                  <a:cubicBezTo>
                    <a:pt x="82" y="508"/>
                    <a:pt x="81" y="501"/>
                    <a:pt x="84" y="500"/>
                  </a:cubicBezTo>
                  <a:cubicBezTo>
                    <a:pt x="89" y="499"/>
                    <a:pt x="90" y="501"/>
                    <a:pt x="94" y="503"/>
                  </a:cubicBezTo>
                  <a:cubicBezTo>
                    <a:pt x="94" y="501"/>
                    <a:pt x="92" y="499"/>
                    <a:pt x="94" y="497"/>
                  </a:cubicBezTo>
                  <a:cubicBezTo>
                    <a:pt x="92" y="497"/>
                    <a:pt x="89" y="498"/>
                    <a:pt x="89" y="496"/>
                  </a:cubicBezTo>
                  <a:cubicBezTo>
                    <a:pt x="89" y="493"/>
                    <a:pt x="89" y="493"/>
                    <a:pt x="89" y="493"/>
                  </a:cubicBezTo>
                  <a:cubicBezTo>
                    <a:pt x="89" y="491"/>
                    <a:pt x="92" y="492"/>
                    <a:pt x="93" y="490"/>
                  </a:cubicBezTo>
                  <a:cubicBezTo>
                    <a:pt x="95" y="490"/>
                    <a:pt x="95" y="492"/>
                    <a:pt x="97" y="493"/>
                  </a:cubicBezTo>
                  <a:cubicBezTo>
                    <a:pt x="99" y="491"/>
                    <a:pt x="97" y="487"/>
                    <a:pt x="101" y="488"/>
                  </a:cubicBezTo>
                  <a:cubicBezTo>
                    <a:pt x="101" y="483"/>
                    <a:pt x="100" y="477"/>
                    <a:pt x="104" y="476"/>
                  </a:cubicBezTo>
                  <a:cubicBezTo>
                    <a:pt x="104" y="477"/>
                    <a:pt x="105" y="476"/>
                    <a:pt x="105" y="477"/>
                  </a:cubicBezTo>
                  <a:cubicBezTo>
                    <a:pt x="100" y="489"/>
                    <a:pt x="107" y="507"/>
                    <a:pt x="102" y="517"/>
                  </a:cubicBezTo>
                  <a:cubicBezTo>
                    <a:pt x="103" y="515"/>
                    <a:pt x="105" y="515"/>
                    <a:pt x="107" y="515"/>
                  </a:cubicBezTo>
                  <a:cubicBezTo>
                    <a:pt x="107" y="512"/>
                    <a:pt x="109" y="510"/>
                    <a:pt x="108" y="505"/>
                  </a:cubicBezTo>
                  <a:cubicBezTo>
                    <a:pt x="110" y="506"/>
                    <a:pt x="113" y="503"/>
                    <a:pt x="113" y="504"/>
                  </a:cubicBezTo>
                  <a:cubicBezTo>
                    <a:pt x="114" y="512"/>
                    <a:pt x="112" y="523"/>
                    <a:pt x="117" y="525"/>
                  </a:cubicBezTo>
                  <a:cubicBezTo>
                    <a:pt x="129" y="516"/>
                    <a:pt x="118" y="489"/>
                    <a:pt x="134" y="484"/>
                  </a:cubicBezTo>
                  <a:cubicBezTo>
                    <a:pt x="131" y="492"/>
                    <a:pt x="134" y="495"/>
                    <a:pt x="134" y="504"/>
                  </a:cubicBezTo>
                  <a:cubicBezTo>
                    <a:pt x="141" y="503"/>
                    <a:pt x="139" y="511"/>
                    <a:pt x="140" y="515"/>
                  </a:cubicBezTo>
                  <a:cubicBezTo>
                    <a:pt x="143" y="515"/>
                    <a:pt x="143" y="510"/>
                    <a:pt x="145" y="510"/>
                  </a:cubicBezTo>
                  <a:cubicBezTo>
                    <a:pt x="151" y="516"/>
                    <a:pt x="146" y="528"/>
                    <a:pt x="142" y="534"/>
                  </a:cubicBezTo>
                  <a:cubicBezTo>
                    <a:pt x="140" y="532"/>
                    <a:pt x="140" y="526"/>
                    <a:pt x="139" y="524"/>
                  </a:cubicBezTo>
                  <a:cubicBezTo>
                    <a:pt x="135" y="525"/>
                    <a:pt x="134" y="525"/>
                    <a:pt x="129" y="525"/>
                  </a:cubicBezTo>
                  <a:cubicBezTo>
                    <a:pt x="129" y="530"/>
                    <a:pt x="126" y="532"/>
                    <a:pt x="126" y="538"/>
                  </a:cubicBezTo>
                  <a:cubicBezTo>
                    <a:pt x="127" y="538"/>
                    <a:pt x="130" y="539"/>
                    <a:pt x="127" y="542"/>
                  </a:cubicBezTo>
                  <a:cubicBezTo>
                    <a:pt x="129" y="544"/>
                    <a:pt x="129" y="541"/>
                    <a:pt x="131" y="541"/>
                  </a:cubicBezTo>
                  <a:cubicBezTo>
                    <a:pt x="131" y="549"/>
                    <a:pt x="134" y="568"/>
                    <a:pt x="124" y="568"/>
                  </a:cubicBezTo>
                  <a:cubicBezTo>
                    <a:pt x="125" y="572"/>
                    <a:pt x="120" y="574"/>
                    <a:pt x="123" y="577"/>
                  </a:cubicBezTo>
                  <a:cubicBezTo>
                    <a:pt x="123" y="575"/>
                    <a:pt x="126" y="576"/>
                    <a:pt x="126" y="575"/>
                  </a:cubicBezTo>
                  <a:cubicBezTo>
                    <a:pt x="125" y="574"/>
                    <a:pt x="126" y="572"/>
                    <a:pt x="126" y="571"/>
                  </a:cubicBezTo>
                  <a:cubicBezTo>
                    <a:pt x="129" y="572"/>
                    <a:pt x="128" y="569"/>
                    <a:pt x="130" y="568"/>
                  </a:cubicBezTo>
                  <a:cubicBezTo>
                    <a:pt x="129" y="573"/>
                    <a:pt x="128" y="577"/>
                    <a:pt x="125" y="580"/>
                  </a:cubicBezTo>
                  <a:cubicBezTo>
                    <a:pt x="134" y="588"/>
                    <a:pt x="128" y="606"/>
                    <a:pt x="130" y="617"/>
                  </a:cubicBezTo>
                  <a:cubicBezTo>
                    <a:pt x="132" y="624"/>
                    <a:pt x="131" y="636"/>
                    <a:pt x="131" y="644"/>
                  </a:cubicBezTo>
                  <a:cubicBezTo>
                    <a:pt x="132" y="644"/>
                    <a:pt x="134" y="644"/>
                    <a:pt x="134" y="645"/>
                  </a:cubicBezTo>
                  <a:cubicBezTo>
                    <a:pt x="135" y="655"/>
                    <a:pt x="135" y="669"/>
                    <a:pt x="137" y="677"/>
                  </a:cubicBezTo>
                  <a:cubicBezTo>
                    <a:pt x="131" y="689"/>
                    <a:pt x="144" y="701"/>
                    <a:pt x="139" y="712"/>
                  </a:cubicBezTo>
                  <a:cubicBezTo>
                    <a:pt x="137" y="708"/>
                    <a:pt x="137" y="712"/>
                    <a:pt x="132" y="711"/>
                  </a:cubicBezTo>
                  <a:cubicBezTo>
                    <a:pt x="130" y="707"/>
                    <a:pt x="133" y="698"/>
                    <a:pt x="129" y="696"/>
                  </a:cubicBezTo>
                  <a:cubicBezTo>
                    <a:pt x="130" y="704"/>
                    <a:pt x="131" y="720"/>
                    <a:pt x="129" y="725"/>
                  </a:cubicBezTo>
                  <a:cubicBezTo>
                    <a:pt x="133" y="728"/>
                    <a:pt x="132" y="736"/>
                    <a:pt x="137" y="737"/>
                  </a:cubicBezTo>
                  <a:cubicBezTo>
                    <a:pt x="137" y="733"/>
                    <a:pt x="137" y="735"/>
                    <a:pt x="139" y="736"/>
                  </a:cubicBezTo>
                  <a:cubicBezTo>
                    <a:pt x="140" y="732"/>
                    <a:pt x="139" y="728"/>
                    <a:pt x="142" y="726"/>
                  </a:cubicBezTo>
                  <a:cubicBezTo>
                    <a:pt x="145" y="744"/>
                    <a:pt x="147" y="769"/>
                    <a:pt x="149" y="785"/>
                  </a:cubicBezTo>
                  <a:cubicBezTo>
                    <a:pt x="149" y="784"/>
                    <a:pt x="148" y="784"/>
                    <a:pt x="147" y="785"/>
                  </a:cubicBezTo>
                  <a:cubicBezTo>
                    <a:pt x="149" y="795"/>
                    <a:pt x="154" y="803"/>
                    <a:pt x="156" y="814"/>
                  </a:cubicBezTo>
                  <a:cubicBezTo>
                    <a:pt x="158" y="814"/>
                    <a:pt x="160" y="814"/>
                    <a:pt x="161" y="816"/>
                  </a:cubicBezTo>
                  <a:cubicBezTo>
                    <a:pt x="160" y="824"/>
                    <a:pt x="168" y="828"/>
                    <a:pt x="165" y="839"/>
                  </a:cubicBezTo>
                  <a:cubicBezTo>
                    <a:pt x="167" y="842"/>
                    <a:pt x="170" y="845"/>
                    <a:pt x="171" y="848"/>
                  </a:cubicBezTo>
                  <a:cubicBezTo>
                    <a:pt x="170" y="848"/>
                    <a:pt x="170" y="850"/>
                    <a:pt x="169" y="851"/>
                  </a:cubicBezTo>
                  <a:cubicBezTo>
                    <a:pt x="172" y="852"/>
                    <a:pt x="173" y="851"/>
                    <a:pt x="175" y="850"/>
                  </a:cubicBezTo>
                  <a:cubicBezTo>
                    <a:pt x="184" y="861"/>
                    <a:pt x="186" y="881"/>
                    <a:pt x="192" y="893"/>
                  </a:cubicBezTo>
                  <a:cubicBezTo>
                    <a:pt x="195" y="893"/>
                    <a:pt x="190" y="890"/>
                    <a:pt x="193" y="890"/>
                  </a:cubicBezTo>
                  <a:cubicBezTo>
                    <a:pt x="196" y="894"/>
                    <a:pt x="195" y="903"/>
                    <a:pt x="200" y="905"/>
                  </a:cubicBezTo>
                  <a:cubicBezTo>
                    <a:pt x="201" y="904"/>
                    <a:pt x="201" y="902"/>
                    <a:pt x="203" y="902"/>
                  </a:cubicBezTo>
                  <a:cubicBezTo>
                    <a:pt x="206" y="907"/>
                    <a:pt x="209" y="913"/>
                    <a:pt x="214" y="915"/>
                  </a:cubicBezTo>
                  <a:cubicBezTo>
                    <a:pt x="214" y="911"/>
                    <a:pt x="208" y="908"/>
                    <a:pt x="212" y="903"/>
                  </a:cubicBezTo>
                  <a:cubicBezTo>
                    <a:pt x="213" y="904"/>
                    <a:pt x="216" y="903"/>
                    <a:pt x="217" y="905"/>
                  </a:cubicBezTo>
                  <a:cubicBezTo>
                    <a:pt x="215" y="910"/>
                    <a:pt x="220" y="913"/>
                    <a:pt x="221" y="917"/>
                  </a:cubicBezTo>
                  <a:cubicBezTo>
                    <a:pt x="221" y="920"/>
                    <a:pt x="219" y="919"/>
                    <a:pt x="218" y="921"/>
                  </a:cubicBezTo>
                  <a:cubicBezTo>
                    <a:pt x="223" y="933"/>
                    <a:pt x="235" y="942"/>
                    <a:pt x="243" y="949"/>
                  </a:cubicBezTo>
                  <a:cubicBezTo>
                    <a:pt x="243" y="952"/>
                    <a:pt x="245" y="953"/>
                    <a:pt x="244" y="956"/>
                  </a:cubicBezTo>
                  <a:cubicBezTo>
                    <a:pt x="247" y="958"/>
                    <a:pt x="250" y="958"/>
                    <a:pt x="252" y="961"/>
                  </a:cubicBezTo>
                  <a:cubicBezTo>
                    <a:pt x="253" y="962"/>
                    <a:pt x="251" y="963"/>
                    <a:pt x="252" y="964"/>
                  </a:cubicBezTo>
                  <a:cubicBezTo>
                    <a:pt x="253" y="966"/>
                    <a:pt x="261" y="970"/>
                    <a:pt x="257" y="975"/>
                  </a:cubicBezTo>
                  <a:cubicBezTo>
                    <a:pt x="254" y="972"/>
                    <a:pt x="249" y="966"/>
                    <a:pt x="245" y="972"/>
                  </a:cubicBezTo>
                  <a:cubicBezTo>
                    <a:pt x="250" y="979"/>
                    <a:pt x="255" y="986"/>
                    <a:pt x="262" y="991"/>
                  </a:cubicBezTo>
                  <a:cubicBezTo>
                    <a:pt x="265" y="990"/>
                    <a:pt x="260" y="990"/>
                    <a:pt x="261" y="987"/>
                  </a:cubicBezTo>
                  <a:cubicBezTo>
                    <a:pt x="265" y="989"/>
                    <a:pt x="265" y="986"/>
                    <a:pt x="268" y="986"/>
                  </a:cubicBezTo>
                  <a:cubicBezTo>
                    <a:pt x="274" y="989"/>
                    <a:pt x="279" y="994"/>
                    <a:pt x="283" y="999"/>
                  </a:cubicBezTo>
                  <a:cubicBezTo>
                    <a:pt x="283" y="993"/>
                    <a:pt x="278" y="991"/>
                    <a:pt x="278" y="987"/>
                  </a:cubicBezTo>
                  <a:cubicBezTo>
                    <a:pt x="276" y="986"/>
                    <a:pt x="274" y="986"/>
                    <a:pt x="272" y="986"/>
                  </a:cubicBezTo>
                  <a:cubicBezTo>
                    <a:pt x="273" y="983"/>
                    <a:pt x="277" y="983"/>
                    <a:pt x="279" y="982"/>
                  </a:cubicBezTo>
                  <a:cubicBezTo>
                    <a:pt x="281" y="986"/>
                    <a:pt x="285" y="988"/>
                    <a:pt x="287" y="991"/>
                  </a:cubicBezTo>
                  <a:cubicBezTo>
                    <a:pt x="293" y="985"/>
                    <a:pt x="298" y="993"/>
                    <a:pt x="303" y="996"/>
                  </a:cubicBezTo>
                  <a:cubicBezTo>
                    <a:pt x="303" y="993"/>
                    <a:pt x="300" y="992"/>
                    <a:pt x="300" y="989"/>
                  </a:cubicBezTo>
                  <a:cubicBezTo>
                    <a:pt x="302" y="990"/>
                    <a:pt x="303" y="990"/>
                    <a:pt x="305" y="989"/>
                  </a:cubicBezTo>
                  <a:cubicBezTo>
                    <a:pt x="311" y="998"/>
                    <a:pt x="321" y="1001"/>
                    <a:pt x="328" y="1005"/>
                  </a:cubicBezTo>
                  <a:cubicBezTo>
                    <a:pt x="326" y="1000"/>
                    <a:pt x="327" y="1000"/>
                    <a:pt x="326" y="995"/>
                  </a:cubicBezTo>
                  <a:cubicBezTo>
                    <a:pt x="322" y="994"/>
                    <a:pt x="324" y="990"/>
                    <a:pt x="322" y="986"/>
                  </a:cubicBezTo>
                  <a:cubicBezTo>
                    <a:pt x="323" y="985"/>
                    <a:pt x="323" y="984"/>
                    <a:pt x="324" y="984"/>
                  </a:cubicBezTo>
                  <a:cubicBezTo>
                    <a:pt x="326" y="986"/>
                    <a:pt x="327" y="991"/>
                    <a:pt x="326" y="994"/>
                  </a:cubicBezTo>
                  <a:cubicBezTo>
                    <a:pt x="328" y="996"/>
                    <a:pt x="330" y="998"/>
                    <a:pt x="332" y="1000"/>
                  </a:cubicBezTo>
                  <a:cubicBezTo>
                    <a:pt x="329" y="1002"/>
                    <a:pt x="331" y="1004"/>
                    <a:pt x="330" y="1007"/>
                  </a:cubicBezTo>
                  <a:cubicBezTo>
                    <a:pt x="338" y="1010"/>
                    <a:pt x="341" y="1014"/>
                    <a:pt x="348" y="1017"/>
                  </a:cubicBezTo>
                  <a:cubicBezTo>
                    <a:pt x="350" y="1016"/>
                    <a:pt x="344" y="1014"/>
                    <a:pt x="347" y="1013"/>
                  </a:cubicBezTo>
                  <a:cubicBezTo>
                    <a:pt x="351" y="1014"/>
                    <a:pt x="353" y="1016"/>
                    <a:pt x="356" y="1016"/>
                  </a:cubicBezTo>
                  <a:cubicBezTo>
                    <a:pt x="354" y="1012"/>
                    <a:pt x="349" y="1010"/>
                    <a:pt x="345" y="1007"/>
                  </a:cubicBezTo>
                  <a:cubicBezTo>
                    <a:pt x="345" y="1010"/>
                    <a:pt x="348" y="1011"/>
                    <a:pt x="346" y="1012"/>
                  </a:cubicBezTo>
                  <a:cubicBezTo>
                    <a:pt x="341" y="1010"/>
                    <a:pt x="345" y="1002"/>
                    <a:pt x="335" y="1002"/>
                  </a:cubicBezTo>
                  <a:cubicBezTo>
                    <a:pt x="331" y="998"/>
                    <a:pt x="332" y="995"/>
                    <a:pt x="330" y="991"/>
                  </a:cubicBezTo>
                  <a:cubicBezTo>
                    <a:pt x="335" y="989"/>
                    <a:pt x="339" y="993"/>
                    <a:pt x="343" y="997"/>
                  </a:cubicBezTo>
                  <a:cubicBezTo>
                    <a:pt x="343" y="999"/>
                    <a:pt x="341" y="999"/>
                    <a:pt x="341" y="1000"/>
                  </a:cubicBezTo>
                  <a:cubicBezTo>
                    <a:pt x="346" y="1002"/>
                    <a:pt x="348" y="1006"/>
                    <a:pt x="351" y="1009"/>
                  </a:cubicBezTo>
                  <a:cubicBezTo>
                    <a:pt x="360" y="1007"/>
                    <a:pt x="366" y="1011"/>
                    <a:pt x="368" y="1017"/>
                  </a:cubicBezTo>
                  <a:cubicBezTo>
                    <a:pt x="368" y="1013"/>
                    <a:pt x="372" y="1016"/>
                    <a:pt x="374" y="1014"/>
                  </a:cubicBezTo>
                  <a:cubicBezTo>
                    <a:pt x="375" y="1012"/>
                    <a:pt x="372" y="1010"/>
                    <a:pt x="374" y="1009"/>
                  </a:cubicBezTo>
                  <a:cubicBezTo>
                    <a:pt x="383" y="1017"/>
                    <a:pt x="400" y="1015"/>
                    <a:pt x="406" y="1025"/>
                  </a:cubicBezTo>
                  <a:cubicBezTo>
                    <a:pt x="404" y="1026"/>
                    <a:pt x="403" y="1022"/>
                    <a:pt x="403" y="1026"/>
                  </a:cubicBezTo>
                  <a:cubicBezTo>
                    <a:pt x="411" y="1028"/>
                    <a:pt x="414" y="1034"/>
                    <a:pt x="421" y="1037"/>
                  </a:cubicBezTo>
                  <a:cubicBezTo>
                    <a:pt x="421" y="1037"/>
                    <a:pt x="422" y="1035"/>
                    <a:pt x="423" y="1036"/>
                  </a:cubicBezTo>
                  <a:cubicBezTo>
                    <a:pt x="429" y="1037"/>
                    <a:pt x="430" y="1047"/>
                    <a:pt x="436" y="1051"/>
                  </a:cubicBezTo>
                  <a:cubicBezTo>
                    <a:pt x="432" y="1052"/>
                    <a:pt x="425" y="1050"/>
                    <a:pt x="424" y="1044"/>
                  </a:cubicBezTo>
                  <a:cubicBezTo>
                    <a:pt x="423" y="1044"/>
                    <a:pt x="422" y="1045"/>
                    <a:pt x="421" y="1045"/>
                  </a:cubicBezTo>
                  <a:cubicBezTo>
                    <a:pt x="420" y="1043"/>
                    <a:pt x="421" y="1042"/>
                    <a:pt x="420" y="1042"/>
                  </a:cubicBezTo>
                  <a:cubicBezTo>
                    <a:pt x="415" y="1041"/>
                    <a:pt x="409" y="1039"/>
                    <a:pt x="405" y="1036"/>
                  </a:cubicBezTo>
                  <a:cubicBezTo>
                    <a:pt x="403" y="1038"/>
                    <a:pt x="408" y="1039"/>
                    <a:pt x="405" y="1040"/>
                  </a:cubicBezTo>
                  <a:cubicBezTo>
                    <a:pt x="398" y="1039"/>
                    <a:pt x="395" y="1033"/>
                    <a:pt x="386" y="1033"/>
                  </a:cubicBezTo>
                  <a:cubicBezTo>
                    <a:pt x="386" y="1028"/>
                    <a:pt x="383" y="1027"/>
                    <a:pt x="378" y="1027"/>
                  </a:cubicBezTo>
                  <a:cubicBezTo>
                    <a:pt x="376" y="1029"/>
                    <a:pt x="376" y="1030"/>
                    <a:pt x="375" y="1031"/>
                  </a:cubicBezTo>
                  <a:cubicBezTo>
                    <a:pt x="369" y="1031"/>
                    <a:pt x="367" y="1028"/>
                    <a:pt x="364" y="1024"/>
                  </a:cubicBezTo>
                  <a:cubicBezTo>
                    <a:pt x="364" y="1021"/>
                    <a:pt x="367" y="1022"/>
                    <a:pt x="366" y="1019"/>
                  </a:cubicBezTo>
                  <a:cubicBezTo>
                    <a:pt x="365" y="1017"/>
                    <a:pt x="364" y="1016"/>
                    <a:pt x="361" y="1015"/>
                  </a:cubicBezTo>
                  <a:cubicBezTo>
                    <a:pt x="363" y="1021"/>
                    <a:pt x="360" y="1016"/>
                    <a:pt x="357" y="1016"/>
                  </a:cubicBezTo>
                  <a:cubicBezTo>
                    <a:pt x="355" y="1020"/>
                    <a:pt x="358" y="1021"/>
                    <a:pt x="360" y="1023"/>
                  </a:cubicBezTo>
                  <a:cubicBezTo>
                    <a:pt x="357" y="1022"/>
                    <a:pt x="358" y="1026"/>
                    <a:pt x="357" y="1026"/>
                  </a:cubicBezTo>
                  <a:cubicBezTo>
                    <a:pt x="354" y="1025"/>
                    <a:pt x="353" y="1026"/>
                    <a:pt x="352" y="1025"/>
                  </a:cubicBezTo>
                  <a:cubicBezTo>
                    <a:pt x="351" y="1026"/>
                    <a:pt x="352" y="1028"/>
                    <a:pt x="350" y="1029"/>
                  </a:cubicBezTo>
                  <a:cubicBezTo>
                    <a:pt x="346" y="1025"/>
                    <a:pt x="346" y="1032"/>
                    <a:pt x="345" y="1033"/>
                  </a:cubicBezTo>
                  <a:cubicBezTo>
                    <a:pt x="345" y="1033"/>
                    <a:pt x="343" y="1033"/>
                    <a:pt x="343" y="1033"/>
                  </a:cubicBezTo>
                  <a:cubicBezTo>
                    <a:pt x="340" y="1041"/>
                    <a:pt x="350" y="1044"/>
                    <a:pt x="346" y="1047"/>
                  </a:cubicBezTo>
                  <a:cubicBezTo>
                    <a:pt x="349" y="1047"/>
                    <a:pt x="350" y="1050"/>
                    <a:pt x="349" y="1053"/>
                  </a:cubicBezTo>
                  <a:cubicBezTo>
                    <a:pt x="352" y="1054"/>
                    <a:pt x="353" y="1055"/>
                    <a:pt x="355" y="1056"/>
                  </a:cubicBezTo>
                  <a:cubicBezTo>
                    <a:pt x="355" y="1052"/>
                    <a:pt x="355" y="1051"/>
                    <a:pt x="353" y="1048"/>
                  </a:cubicBezTo>
                  <a:cubicBezTo>
                    <a:pt x="354" y="1048"/>
                    <a:pt x="354" y="1048"/>
                    <a:pt x="355" y="1049"/>
                  </a:cubicBezTo>
                  <a:cubicBezTo>
                    <a:pt x="356" y="1043"/>
                    <a:pt x="354" y="1040"/>
                    <a:pt x="354" y="1038"/>
                  </a:cubicBezTo>
                  <a:cubicBezTo>
                    <a:pt x="359" y="1036"/>
                    <a:pt x="362" y="1039"/>
                    <a:pt x="363" y="1044"/>
                  </a:cubicBezTo>
                  <a:cubicBezTo>
                    <a:pt x="369" y="1046"/>
                    <a:pt x="373" y="1052"/>
                    <a:pt x="379" y="1053"/>
                  </a:cubicBezTo>
                  <a:cubicBezTo>
                    <a:pt x="380" y="1053"/>
                    <a:pt x="381" y="1051"/>
                    <a:pt x="383" y="1053"/>
                  </a:cubicBezTo>
                  <a:cubicBezTo>
                    <a:pt x="384" y="1049"/>
                    <a:pt x="378" y="1049"/>
                    <a:pt x="381" y="1047"/>
                  </a:cubicBezTo>
                  <a:cubicBezTo>
                    <a:pt x="392" y="1050"/>
                    <a:pt x="400" y="1056"/>
                    <a:pt x="409" y="1061"/>
                  </a:cubicBezTo>
                  <a:cubicBezTo>
                    <a:pt x="414" y="1056"/>
                    <a:pt x="420" y="1067"/>
                    <a:pt x="420" y="1073"/>
                  </a:cubicBezTo>
                  <a:cubicBezTo>
                    <a:pt x="428" y="1075"/>
                    <a:pt x="435" y="1080"/>
                    <a:pt x="442" y="1082"/>
                  </a:cubicBezTo>
                  <a:cubicBezTo>
                    <a:pt x="443" y="1082"/>
                    <a:pt x="445" y="1080"/>
                    <a:pt x="448" y="1081"/>
                  </a:cubicBezTo>
                  <a:cubicBezTo>
                    <a:pt x="449" y="1082"/>
                    <a:pt x="450" y="1084"/>
                    <a:pt x="451" y="1084"/>
                  </a:cubicBezTo>
                  <a:cubicBezTo>
                    <a:pt x="455" y="1083"/>
                    <a:pt x="455" y="1076"/>
                    <a:pt x="461" y="1080"/>
                  </a:cubicBezTo>
                  <a:cubicBezTo>
                    <a:pt x="461" y="1076"/>
                    <a:pt x="458" y="1077"/>
                    <a:pt x="458" y="1073"/>
                  </a:cubicBezTo>
                  <a:cubicBezTo>
                    <a:pt x="459" y="1073"/>
                    <a:pt x="459" y="1074"/>
                    <a:pt x="461" y="1074"/>
                  </a:cubicBezTo>
                  <a:cubicBezTo>
                    <a:pt x="463" y="1068"/>
                    <a:pt x="459" y="1065"/>
                    <a:pt x="457" y="1058"/>
                  </a:cubicBezTo>
                  <a:cubicBezTo>
                    <a:pt x="462" y="1059"/>
                    <a:pt x="458" y="1056"/>
                    <a:pt x="460" y="1056"/>
                  </a:cubicBezTo>
                  <a:cubicBezTo>
                    <a:pt x="465" y="1057"/>
                    <a:pt x="467" y="1056"/>
                    <a:pt x="470" y="1060"/>
                  </a:cubicBezTo>
                  <a:cubicBezTo>
                    <a:pt x="462" y="1069"/>
                    <a:pt x="479" y="1080"/>
                    <a:pt x="488" y="1080"/>
                  </a:cubicBezTo>
                  <a:cubicBezTo>
                    <a:pt x="486" y="1080"/>
                    <a:pt x="484" y="1078"/>
                    <a:pt x="482" y="1077"/>
                  </a:cubicBezTo>
                  <a:cubicBezTo>
                    <a:pt x="486" y="1070"/>
                    <a:pt x="490" y="1080"/>
                    <a:pt x="496" y="1080"/>
                  </a:cubicBezTo>
                  <a:cubicBezTo>
                    <a:pt x="497" y="1077"/>
                    <a:pt x="496" y="1077"/>
                    <a:pt x="497" y="1075"/>
                  </a:cubicBezTo>
                  <a:cubicBezTo>
                    <a:pt x="503" y="1075"/>
                    <a:pt x="509" y="1078"/>
                    <a:pt x="514" y="1077"/>
                  </a:cubicBezTo>
                  <a:cubicBezTo>
                    <a:pt x="509" y="1075"/>
                    <a:pt x="505" y="1074"/>
                    <a:pt x="501" y="1071"/>
                  </a:cubicBezTo>
                  <a:cubicBezTo>
                    <a:pt x="510" y="1071"/>
                    <a:pt x="518" y="1076"/>
                    <a:pt x="525" y="1074"/>
                  </a:cubicBezTo>
                  <a:cubicBezTo>
                    <a:pt x="536" y="1082"/>
                    <a:pt x="551" y="1086"/>
                    <a:pt x="564" y="1089"/>
                  </a:cubicBezTo>
                  <a:cubicBezTo>
                    <a:pt x="569" y="1086"/>
                    <a:pt x="574" y="1089"/>
                    <a:pt x="578" y="1088"/>
                  </a:cubicBezTo>
                  <a:cubicBezTo>
                    <a:pt x="574" y="1087"/>
                    <a:pt x="568" y="1082"/>
                    <a:pt x="563" y="1085"/>
                  </a:cubicBezTo>
                  <a:cubicBezTo>
                    <a:pt x="558" y="1090"/>
                    <a:pt x="552" y="1075"/>
                    <a:pt x="544" y="1081"/>
                  </a:cubicBezTo>
                  <a:cubicBezTo>
                    <a:pt x="542" y="1081"/>
                    <a:pt x="540" y="1080"/>
                    <a:pt x="540" y="1078"/>
                  </a:cubicBezTo>
                  <a:cubicBezTo>
                    <a:pt x="553" y="1077"/>
                    <a:pt x="568" y="1080"/>
                    <a:pt x="582" y="1084"/>
                  </a:cubicBezTo>
                  <a:cubicBezTo>
                    <a:pt x="583" y="1081"/>
                    <a:pt x="578" y="1080"/>
                    <a:pt x="581" y="1078"/>
                  </a:cubicBezTo>
                  <a:cubicBezTo>
                    <a:pt x="589" y="1079"/>
                    <a:pt x="597" y="1076"/>
                    <a:pt x="603" y="1079"/>
                  </a:cubicBezTo>
                  <a:cubicBezTo>
                    <a:pt x="603" y="1079"/>
                    <a:pt x="603" y="1079"/>
                    <a:pt x="603" y="1078"/>
                  </a:cubicBezTo>
                  <a:cubicBezTo>
                    <a:pt x="606" y="1077"/>
                    <a:pt x="612" y="1079"/>
                    <a:pt x="614" y="1077"/>
                  </a:cubicBezTo>
                  <a:cubicBezTo>
                    <a:pt x="602" y="1069"/>
                    <a:pt x="581" y="1075"/>
                    <a:pt x="571" y="1070"/>
                  </a:cubicBezTo>
                  <a:cubicBezTo>
                    <a:pt x="562" y="1075"/>
                    <a:pt x="550" y="1058"/>
                    <a:pt x="541" y="1066"/>
                  </a:cubicBezTo>
                  <a:cubicBezTo>
                    <a:pt x="542" y="1069"/>
                    <a:pt x="544" y="1070"/>
                    <a:pt x="545" y="1072"/>
                  </a:cubicBezTo>
                  <a:cubicBezTo>
                    <a:pt x="541" y="1074"/>
                    <a:pt x="539" y="1068"/>
                    <a:pt x="537" y="1064"/>
                  </a:cubicBezTo>
                  <a:cubicBezTo>
                    <a:pt x="539" y="1060"/>
                    <a:pt x="545" y="1060"/>
                    <a:pt x="548" y="1057"/>
                  </a:cubicBezTo>
                  <a:cubicBezTo>
                    <a:pt x="557" y="1065"/>
                    <a:pt x="571" y="1065"/>
                    <a:pt x="584" y="1064"/>
                  </a:cubicBezTo>
                  <a:cubicBezTo>
                    <a:pt x="584" y="1059"/>
                    <a:pt x="579" y="1058"/>
                    <a:pt x="578" y="1053"/>
                  </a:cubicBezTo>
                  <a:cubicBezTo>
                    <a:pt x="583" y="1045"/>
                    <a:pt x="593" y="1051"/>
                    <a:pt x="604" y="1050"/>
                  </a:cubicBezTo>
                  <a:cubicBezTo>
                    <a:pt x="609" y="1056"/>
                    <a:pt x="620" y="1059"/>
                    <a:pt x="627" y="1054"/>
                  </a:cubicBezTo>
                  <a:cubicBezTo>
                    <a:pt x="622" y="1053"/>
                    <a:pt x="626" y="1050"/>
                    <a:pt x="624" y="1047"/>
                  </a:cubicBezTo>
                  <a:cubicBezTo>
                    <a:pt x="626" y="1047"/>
                    <a:pt x="627" y="1047"/>
                    <a:pt x="627" y="1046"/>
                  </a:cubicBezTo>
                  <a:cubicBezTo>
                    <a:pt x="625" y="1041"/>
                    <a:pt x="628" y="1041"/>
                    <a:pt x="627" y="1035"/>
                  </a:cubicBezTo>
                  <a:cubicBezTo>
                    <a:pt x="623" y="1035"/>
                    <a:pt x="627" y="1032"/>
                    <a:pt x="623" y="1031"/>
                  </a:cubicBezTo>
                  <a:cubicBezTo>
                    <a:pt x="627" y="1031"/>
                    <a:pt x="629" y="1035"/>
                    <a:pt x="632" y="1031"/>
                  </a:cubicBezTo>
                  <a:cubicBezTo>
                    <a:pt x="630" y="1031"/>
                    <a:pt x="629" y="1030"/>
                    <a:pt x="629" y="1029"/>
                  </a:cubicBezTo>
                  <a:cubicBezTo>
                    <a:pt x="635" y="1032"/>
                    <a:pt x="637" y="1030"/>
                    <a:pt x="642" y="1033"/>
                  </a:cubicBezTo>
                  <a:cubicBezTo>
                    <a:pt x="649" y="1029"/>
                    <a:pt x="656" y="1030"/>
                    <a:pt x="664" y="1028"/>
                  </a:cubicBezTo>
                  <a:cubicBezTo>
                    <a:pt x="660" y="1028"/>
                    <a:pt x="661" y="1024"/>
                    <a:pt x="658" y="1023"/>
                  </a:cubicBezTo>
                  <a:cubicBezTo>
                    <a:pt x="653" y="1022"/>
                    <a:pt x="646" y="1028"/>
                    <a:pt x="642" y="1022"/>
                  </a:cubicBezTo>
                  <a:cubicBezTo>
                    <a:pt x="648" y="1019"/>
                    <a:pt x="652" y="1021"/>
                    <a:pt x="658" y="1022"/>
                  </a:cubicBezTo>
                  <a:cubicBezTo>
                    <a:pt x="657" y="1018"/>
                    <a:pt x="661" y="1019"/>
                    <a:pt x="662" y="1017"/>
                  </a:cubicBezTo>
                  <a:cubicBezTo>
                    <a:pt x="656" y="1016"/>
                    <a:pt x="650" y="1022"/>
                    <a:pt x="646" y="1017"/>
                  </a:cubicBezTo>
                  <a:cubicBezTo>
                    <a:pt x="650" y="1009"/>
                    <a:pt x="659" y="1009"/>
                    <a:pt x="662" y="1005"/>
                  </a:cubicBezTo>
                  <a:cubicBezTo>
                    <a:pt x="649" y="1006"/>
                    <a:pt x="629" y="1007"/>
                    <a:pt x="623" y="995"/>
                  </a:cubicBezTo>
                  <a:cubicBezTo>
                    <a:pt x="619" y="997"/>
                    <a:pt x="612" y="995"/>
                    <a:pt x="610" y="998"/>
                  </a:cubicBezTo>
                  <a:cubicBezTo>
                    <a:pt x="611" y="998"/>
                    <a:pt x="613" y="998"/>
                    <a:pt x="614" y="1000"/>
                  </a:cubicBezTo>
                  <a:cubicBezTo>
                    <a:pt x="612" y="1000"/>
                    <a:pt x="607" y="1000"/>
                    <a:pt x="606" y="998"/>
                  </a:cubicBezTo>
                  <a:cubicBezTo>
                    <a:pt x="606" y="997"/>
                    <a:pt x="607" y="997"/>
                    <a:pt x="607" y="995"/>
                  </a:cubicBezTo>
                  <a:cubicBezTo>
                    <a:pt x="604" y="996"/>
                    <a:pt x="603" y="993"/>
                    <a:pt x="605" y="991"/>
                  </a:cubicBezTo>
                  <a:cubicBezTo>
                    <a:pt x="601" y="990"/>
                    <a:pt x="601" y="992"/>
                    <a:pt x="597" y="992"/>
                  </a:cubicBezTo>
                  <a:cubicBezTo>
                    <a:pt x="596" y="995"/>
                    <a:pt x="602" y="994"/>
                    <a:pt x="600" y="996"/>
                  </a:cubicBezTo>
                  <a:cubicBezTo>
                    <a:pt x="592" y="995"/>
                    <a:pt x="584" y="994"/>
                    <a:pt x="580" y="989"/>
                  </a:cubicBezTo>
                  <a:cubicBezTo>
                    <a:pt x="574" y="991"/>
                    <a:pt x="566" y="987"/>
                    <a:pt x="562" y="983"/>
                  </a:cubicBezTo>
                  <a:cubicBezTo>
                    <a:pt x="577" y="981"/>
                    <a:pt x="581" y="993"/>
                    <a:pt x="592" y="991"/>
                  </a:cubicBezTo>
                  <a:cubicBezTo>
                    <a:pt x="591" y="988"/>
                    <a:pt x="588" y="988"/>
                    <a:pt x="588" y="986"/>
                  </a:cubicBezTo>
                  <a:cubicBezTo>
                    <a:pt x="591" y="986"/>
                    <a:pt x="589" y="981"/>
                    <a:pt x="593" y="982"/>
                  </a:cubicBezTo>
                  <a:cubicBezTo>
                    <a:pt x="597" y="989"/>
                    <a:pt x="607" y="988"/>
                    <a:pt x="613" y="986"/>
                  </a:cubicBezTo>
                  <a:cubicBezTo>
                    <a:pt x="608" y="986"/>
                    <a:pt x="603" y="986"/>
                    <a:pt x="603" y="980"/>
                  </a:cubicBezTo>
                  <a:cubicBezTo>
                    <a:pt x="587" y="977"/>
                    <a:pt x="568" y="974"/>
                    <a:pt x="557" y="964"/>
                  </a:cubicBezTo>
                  <a:cubicBezTo>
                    <a:pt x="558" y="963"/>
                    <a:pt x="557" y="963"/>
                    <a:pt x="557" y="961"/>
                  </a:cubicBezTo>
                  <a:cubicBezTo>
                    <a:pt x="568" y="960"/>
                    <a:pt x="581" y="968"/>
                    <a:pt x="593" y="967"/>
                  </a:cubicBezTo>
                  <a:cubicBezTo>
                    <a:pt x="594" y="969"/>
                    <a:pt x="592" y="970"/>
                    <a:pt x="593" y="972"/>
                  </a:cubicBezTo>
                  <a:cubicBezTo>
                    <a:pt x="595" y="971"/>
                    <a:pt x="598" y="974"/>
                    <a:pt x="600" y="972"/>
                  </a:cubicBezTo>
                  <a:cubicBezTo>
                    <a:pt x="598" y="972"/>
                    <a:pt x="598" y="971"/>
                    <a:pt x="597" y="970"/>
                  </a:cubicBezTo>
                  <a:cubicBezTo>
                    <a:pt x="599" y="970"/>
                    <a:pt x="599" y="969"/>
                    <a:pt x="601" y="969"/>
                  </a:cubicBezTo>
                  <a:cubicBezTo>
                    <a:pt x="603" y="970"/>
                    <a:pt x="603" y="974"/>
                    <a:pt x="606" y="974"/>
                  </a:cubicBezTo>
                  <a:cubicBezTo>
                    <a:pt x="612" y="969"/>
                    <a:pt x="620" y="977"/>
                    <a:pt x="627" y="971"/>
                  </a:cubicBezTo>
                  <a:cubicBezTo>
                    <a:pt x="629" y="972"/>
                    <a:pt x="632" y="971"/>
                    <a:pt x="634" y="973"/>
                  </a:cubicBezTo>
                  <a:cubicBezTo>
                    <a:pt x="631" y="974"/>
                    <a:pt x="630" y="975"/>
                    <a:pt x="627" y="975"/>
                  </a:cubicBezTo>
                  <a:cubicBezTo>
                    <a:pt x="629" y="977"/>
                    <a:pt x="632" y="976"/>
                    <a:pt x="635" y="976"/>
                  </a:cubicBezTo>
                  <a:cubicBezTo>
                    <a:pt x="635" y="977"/>
                    <a:pt x="634" y="978"/>
                    <a:pt x="634" y="979"/>
                  </a:cubicBezTo>
                  <a:cubicBezTo>
                    <a:pt x="638" y="978"/>
                    <a:pt x="642" y="978"/>
                    <a:pt x="645" y="977"/>
                  </a:cubicBezTo>
                  <a:cubicBezTo>
                    <a:pt x="641" y="976"/>
                    <a:pt x="639" y="972"/>
                    <a:pt x="642" y="970"/>
                  </a:cubicBezTo>
                  <a:cubicBezTo>
                    <a:pt x="635" y="969"/>
                    <a:pt x="625" y="969"/>
                    <a:pt x="623" y="965"/>
                  </a:cubicBezTo>
                  <a:cubicBezTo>
                    <a:pt x="623" y="963"/>
                    <a:pt x="627" y="968"/>
                    <a:pt x="627" y="965"/>
                  </a:cubicBezTo>
                  <a:cubicBezTo>
                    <a:pt x="627" y="964"/>
                    <a:pt x="626" y="964"/>
                    <a:pt x="625" y="963"/>
                  </a:cubicBezTo>
                  <a:cubicBezTo>
                    <a:pt x="626" y="961"/>
                    <a:pt x="630" y="961"/>
                    <a:pt x="630" y="958"/>
                  </a:cubicBezTo>
                  <a:cubicBezTo>
                    <a:pt x="627" y="958"/>
                    <a:pt x="627" y="956"/>
                    <a:pt x="624" y="956"/>
                  </a:cubicBezTo>
                  <a:cubicBezTo>
                    <a:pt x="606" y="964"/>
                    <a:pt x="592" y="946"/>
                    <a:pt x="575" y="943"/>
                  </a:cubicBezTo>
                  <a:cubicBezTo>
                    <a:pt x="573" y="942"/>
                    <a:pt x="576" y="947"/>
                    <a:pt x="573" y="945"/>
                  </a:cubicBezTo>
                  <a:cubicBezTo>
                    <a:pt x="571" y="945"/>
                    <a:pt x="568" y="940"/>
                    <a:pt x="571" y="939"/>
                  </a:cubicBezTo>
                  <a:cubicBezTo>
                    <a:pt x="591" y="947"/>
                    <a:pt x="610" y="947"/>
                    <a:pt x="632" y="944"/>
                  </a:cubicBezTo>
                  <a:cubicBezTo>
                    <a:pt x="631" y="949"/>
                    <a:pt x="640" y="949"/>
                    <a:pt x="646" y="949"/>
                  </a:cubicBezTo>
                  <a:cubicBezTo>
                    <a:pt x="646" y="943"/>
                    <a:pt x="639" y="949"/>
                    <a:pt x="637" y="945"/>
                  </a:cubicBezTo>
                  <a:cubicBezTo>
                    <a:pt x="645" y="940"/>
                    <a:pt x="657" y="945"/>
                    <a:pt x="663" y="938"/>
                  </a:cubicBezTo>
                  <a:cubicBezTo>
                    <a:pt x="668" y="944"/>
                    <a:pt x="678" y="932"/>
                    <a:pt x="682" y="940"/>
                  </a:cubicBezTo>
                  <a:cubicBezTo>
                    <a:pt x="693" y="941"/>
                    <a:pt x="695" y="933"/>
                    <a:pt x="702" y="929"/>
                  </a:cubicBezTo>
                  <a:cubicBezTo>
                    <a:pt x="686" y="931"/>
                    <a:pt x="667" y="938"/>
                    <a:pt x="647" y="941"/>
                  </a:cubicBezTo>
                  <a:cubicBezTo>
                    <a:pt x="637" y="942"/>
                    <a:pt x="604" y="945"/>
                    <a:pt x="607" y="933"/>
                  </a:cubicBezTo>
                  <a:cubicBezTo>
                    <a:pt x="590" y="931"/>
                    <a:pt x="576" y="928"/>
                    <a:pt x="560" y="923"/>
                  </a:cubicBezTo>
                  <a:cubicBezTo>
                    <a:pt x="561" y="920"/>
                    <a:pt x="558" y="920"/>
                    <a:pt x="557" y="918"/>
                  </a:cubicBezTo>
                  <a:cubicBezTo>
                    <a:pt x="566" y="919"/>
                    <a:pt x="573" y="923"/>
                    <a:pt x="582" y="919"/>
                  </a:cubicBezTo>
                  <a:cubicBezTo>
                    <a:pt x="588" y="922"/>
                    <a:pt x="599" y="926"/>
                    <a:pt x="607" y="923"/>
                  </a:cubicBezTo>
                  <a:cubicBezTo>
                    <a:pt x="603" y="921"/>
                    <a:pt x="598" y="920"/>
                    <a:pt x="593" y="918"/>
                  </a:cubicBezTo>
                  <a:cubicBezTo>
                    <a:pt x="593" y="920"/>
                    <a:pt x="596" y="921"/>
                    <a:pt x="593" y="922"/>
                  </a:cubicBezTo>
                  <a:cubicBezTo>
                    <a:pt x="589" y="923"/>
                    <a:pt x="589" y="914"/>
                    <a:pt x="588" y="919"/>
                  </a:cubicBezTo>
                  <a:cubicBezTo>
                    <a:pt x="586" y="913"/>
                    <a:pt x="576" y="916"/>
                    <a:pt x="572" y="912"/>
                  </a:cubicBezTo>
                  <a:cubicBezTo>
                    <a:pt x="562" y="913"/>
                    <a:pt x="549" y="903"/>
                    <a:pt x="541" y="900"/>
                  </a:cubicBezTo>
                  <a:cubicBezTo>
                    <a:pt x="529" y="895"/>
                    <a:pt x="511" y="886"/>
                    <a:pt x="508" y="881"/>
                  </a:cubicBezTo>
                  <a:cubicBezTo>
                    <a:pt x="495" y="877"/>
                    <a:pt x="487" y="867"/>
                    <a:pt x="475" y="862"/>
                  </a:cubicBezTo>
                  <a:cubicBezTo>
                    <a:pt x="474" y="864"/>
                    <a:pt x="477" y="865"/>
                    <a:pt x="475" y="866"/>
                  </a:cubicBezTo>
                  <a:cubicBezTo>
                    <a:pt x="471" y="854"/>
                    <a:pt x="462" y="848"/>
                    <a:pt x="454" y="840"/>
                  </a:cubicBezTo>
                  <a:cubicBezTo>
                    <a:pt x="457" y="840"/>
                    <a:pt x="452" y="837"/>
                    <a:pt x="455" y="837"/>
                  </a:cubicBezTo>
                  <a:cubicBezTo>
                    <a:pt x="463" y="843"/>
                    <a:pt x="468" y="852"/>
                    <a:pt x="479" y="856"/>
                  </a:cubicBezTo>
                  <a:cubicBezTo>
                    <a:pt x="476" y="851"/>
                    <a:pt x="473" y="845"/>
                    <a:pt x="475" y="840"/>
                  </a:cubicBezTo>
                  <a:cubicBezTo>
                    <a:pt x="469" y="839"/>
                    <a:pt x="461" y="834"/>
                    <a:pt x="462" y="828"/>
                  </a:cubicBezTo>
                  <a:cubicBezTo>
                    <a:pt x="469" y="834"/>
                    <a:pt x="482" y="843"/>
                    <a:pt x="487" y="846"/>
                  </a:cubicBezTo>
                  <a:cubicBezTo>
                    <a:pt x="482" y="840"/>
                    <a:pt x="473" y="832"/>
                    <a:pt x="470" y="827"/>
                  </a:cubicBezTo>
                  <a:cubicBezTo>
                    <a:pt x="478" y="833"/>
                    <a:pt x="485" y="840"/>
                    <a:pt x="494" y="844"/>
                  </a:cubicBezTo>
                  <a:cubicBezTo>
                    <a:pt x="493" y="839"/>
                    <a:pt x="499" y="842"/>
                    <a:pt x="500" y="843"/>
                  </a:cubicBezTo>
                  <a:cubicBezTo>
                    <a:pt x="488" y="834"/>
                    <a:pt x="481" y="821"/>
                    <a:pt x="466" y="816"/>
                  </a:cubicBezTo>
                  <a:cubicBezTo>
                    <a:pt x="465" y="823"/>
                    <a:pt x="457" y="820"/>
                    <a:pt x="453" y="817"/>
                  </a:cubicBezTo>
                  <a:cubicBezTo>
                    <a:pt x="453" y="816"/>
                    <a:pt x="456" y="816"/>
                    <a:pt x="455" y="814"/>
                  </a:cubicBezTo>
                  <a:cubicBezTo>
                    <a:pt x="452" y="812"/>
                    <a:pt x="446" y="809"/>
                    <a:pt x="447" y="805"/>
                  </a:cubicBezTo>
                  <a:cubicBezTo>
                    <a:pt x="449" y="806"/>
                    <a:pt x="450" y="809"/>
                    <a:pt x="453" y="809"/>
                  </a:cubicBezTo>
                  <a:cubicBezTo>
                    <a:pt x="453" y="805"/>
                    <a:pt x="453" y="805"/>
                    <a:pt x="453" y="805"/>
                  </a:cubicBezTo>
                  <a:cubicBezTo>
                    <a:pt x="448" y="803"/>
                    <a:pt x="444" y="801"/>
                    <a:pt x="442" y="795"/>
                  </a:cubicBezTo>
                  <a:cubicBezTo>
                    <a:pt x="440" y="795"/>
                    <a:pt x="436" y="796"/>
                    <a:pt x="435" y="794"/>
                  </a:cubicBezTo>
                  <a:cubicBezTo>
                    <a:pt x="440" y="788"/>
                    <a:pt x="430" y="786"/>
                    <a:pt x="431" y="780"/>
                  </a:cubicBezTo>
                  <a:cubicBezTo>
                    <a:pt x="431" y="780"/>
                    <a:pt x="432" y="780"/>
                    <a:pt x="432" y="780"/>
                  </a:cubicBezTo>
                  <a:cubicBezTo>
                    <a:pt x="432" y="774"/>
                    <a:pt x="426" y="773"/>
                    <a:pt x="423" y="769"/>
                  </a:cubicBezTo>
                  <a:cubicBezTo>
                    <a:pt x="419" y="763"/>
                    <a:pt x="419" y="754"/>
                    <a:pt x="414" y="749"/>
                  </a:cubicBezTo>
                  <a:cubicBezTo>
                    <a:pt x="419" y="746"/>
                    <a:pt x="415" y="740"/>
                    <a:pt x="414" y="736"/>
                  </a:cubicBezTo>
                  <a:cubicBezTo>
                    <a:pt x="416" y="734"/>
                    <a:pt x="415" y="731"/>
                    <a:pt x="419" y="732"/>
                  </a:cubicBezTo>
                  <a:cubicBezTo>
                    <a:pt x="419" y="730"/>
                    <a:pt x="419" y="727"/>
                    <a:pt x="421" y="727"/>
                  </a:cubicBezTo>
                  <a:cubicBezTo>
                    <a:pt x="422" y="729"/>
                    <a:pt x="424" y="731"/>
                    <a:pt x="427" y="730"/>
                  </a:cubicBezTo>
                  <a:cubicBezTo>
                    <a:pt x="427" y="726"/>
                    <a:pt x="424" y="721"/>
                    <a:pt x="427" y="720"/>
                  </a:cubicBezTo>
                  <a:cubicBezTo>
                    <a:pt x="431" y="725"/>
                    <a:pt x="432" y="732"/>
                    <a:pt x="436" y="736"/>
                  </a:cubicBezTo>
                  <a:cubicBezTo>
                    <a:pt x="437" y="735"/>
                    <a:pt x="435" y="731"/>
                    <a:pt x="437" y="731"/>
                  </a:cubicBezTo>
                  <a:cubicBezTo>
                    <a:pt x="439" y="735"/>
                    <a:pt x="440" y="740"/>
                    <a:pt x="445" y="740"/>
                  </a:cubicBezTo>
                  <a:cubicBezTo>
                    <a:pt x="447" y="740"/>
                    <a:pt x="446" y="738"/>
                    <a:pt x="447" y="738"/>
                  </a:cubicBezTo>
                  <a:cubicBezTo>
                    <a:pt x="449" y="737"/>
                    <a:pt x="450" y="743"/>
                    <a:pt x="452" y="739"/>
                  </a:cubicBezTo>
                  <a:cubicBezTo>
                    <a:pt x="451" y="738"/>
                    <a:pt x="449" y="738"/>
                    <a:pt x="449" y="737"/>
                  </a:cubicBezTo>
                  <a:cubicBezTo>
                    <a:pt x="453" y="735"/>
                    <a:pt x="449" y="729"/>
                    <a:pt x="453" y="728"/>
                  </a:cubicBezTo>
                  <a:cubicBezTo>
                    <a:pt x="456" y="733"/>
                    <a:pt x="460" y="733"/>
                    <a:pt x="462" y="734"/>
                  </a:cubicBezTo>
                  <a:cubicBezTo>
                    <a:pt x="464" y="728"/>
                    <a:pt x="469" y="730"/>
                    <a:pt x="472" y="726"/>
                  </a:cubicBezTo>
                  <a:cubicBezTo>
                    <a:pt x="474" y="729"/>
                    <a:pt x="473" y="733"/>
                    <a:pt x="479" y="731"/>
                  </a:cubicBezTo>
                  <a:cubicBezTo>
                    <a:pt x="480" y="732"/>
                    <a:pt x="481" y="738"/>
                    <a:pt x="483" y="737"/>
                  </a:cubicBezTo>
                  <a:cubicBezTo>
                    <a:pt x="482" y="735"/>
                    <a:pt x="479" y="731"/>
                    <a:pt x="481" y="729"/>
                  </a:cubicBezTo>
                  <a:cubicBezTo>
                    <a:pt x="485" y="731"/>
                    <a:pt x="488" y="731"/>
                    <a:pt x="492" y="733"/>
                  </a:cubicBezTo>
                  <a:cubicBezTo>
                    <a:pt x="493" y="731"/>
                    <a:pt x="488" y="724"/>
                    <a:pt x="492" y="720"/>
                  </a:cubicBezTo>
                  <a:cubicBezTo>
                    <a:pt x="493" y="722"/>
                    <a:pt x="495" y="723"/>
                    <a:pt x="498" y="723"/>
                  </a:cubicBezTo>
                  <a:cubicBezTo>
                    <a:pt x="497" y="720"/>
                    <a:pt x="499" y="720"/>
                    <a:pt x="500" y="718"/>
                  </a:cubicBezTo>
                  <a:cubicBezTo>
                    <a:pt x="498" y="719"/>
                    <a:pt x="496" y="714"/>
                    <a:pt x="497" y="714"/>
                  </a:cubicBezTo>
                  <a:cubicBezTo>
                    <a:pt x="502" y="716"/>
                    <a:pt x="502" y="722"/>
                    <a:pt x="504" y="726"/>
                  </a:cubicBezTo>
                  <a:cubicBezTo>
                    <a:pt x="504" y="725"/>
                    <a:pt x="506" y="725"/>
                    <a:pt x="507" y="725"/>
                  </a:cubicBezTo>
                  <a:cubicBezTo>
                    <a:pt x="507" y="719"/>
                    <a:pt x="506" y="718"/>
                    <a:pt x="510" y="714"/>
                  </a:cubicBezTo>
                  <a:cubicBezTo>
                    <a:pt x="511" y="717"/>
                    <a:pt x="511" y="722"/>
                    <a:pt x="515" y="722"/>
                  </a:cubicBezTo>
                  <a:cubicBezTo>
                    <a:pt x="517" y="718"/>
                    <a:pt x="514" y="709"/>
                    <a:pt x="518" y="708"/>
                  </a:cubicBezTo>
                  <a:cubicBezTo>
                    <a:pt x="519" y="711"/>
                    <a:pt x="521" y="708"/>
                    <a:pt x="523" y="709"/>
                  </a:cubicBezTo>
                  <a:cubicBezTo>
                    <a:pt x="522" y="704"/>
                    <a:pt x="524" y="707"/>
                    <a:pt x="527" y="706"/>
                  </a:cubicBezTo>
                  <a:cubicBezTo>
                    <a:pt x="527" y="700"/>
                    <a:pt x="527" y="700"/>
                    <a:pt x="527" y="700"/>
                  </a:cubicBezTo>
                  <a:cubicBezTo>
                    <a:pt x="529" y="698"/>
                    <a:pt x="531" y="701"/>
                    <a:pt x="532" y="699"/>
                  </a:cubicBezTo>
                  <a:cubicBezTo>
                    <a:pt x="533" y="694"/>
                    <a:pt x="527" y="693"/>
                    <a:pt x="531" y="690"/>
                  </a:cubicBezTo>
                  <a:cubicBezTo>
                    <a:pt x="532" y="692"/>
                    <a:pt x="534" y="692"/>
                    <a:pt x="536" y="694"/>
                  </a:cubicBezTo>
                  <a:cubicBezTo>
                    <a:pt x="536" y="692"/>
                    <a:pt x="536" y="689"/>
                    <a:pt x="536" y="685"/>
                  </a:cubicBezTo>
                  <a:cubicBezTo>
                    <a:pt x="537" y="685"/>
                    <a:pt x="541" y="683"/>
                    <a:pt x="541" y="684"/>
                  </a:cubicBezTo>
                  <a:cubicBezTo>
                    <a:pt x="542" y="687"/>
                    <a:pt x="540" y="687"/>
                    <a:pt x="540" y="689"/>
                  </a:cubicBezTo>
                  <a:cubicBezTo>
                    <a:pt x="546" y="689"/>
                    <a:pt x="545" y="697"/>
                    <a:pt x="542" y="699"/>
                  </a:cubicBezTo>
                  <a:cubicBezTo>
                    <a:pt x="546" y="698"/>
                    <a:pt x="548" y="699"/>
                    <a:pt x="550" y="702"/>
                  </a:cubicBezTo>
                  <a:cubicBezTo>
                    <a:pt x="550" y="703"/>
                    <a:pt x="549" y="703"/>
                    <a:pt x="549" y="705"/>
                  </a:cubicBezTo>
                  <a:cubicBezTo>
                    <a:pt x="547" y="703"/>
                    <a:pt x="545" y="706"/>
                    <a:pt x="543" y="707"/>
                  </a:cubicBezTo>
                  <a:cubicBezTo>
                    <a:pt x="547" y="707"/>
                    <a:pt x="551" y="708"/>
                    <a:pt x="553" y="710"/>
                  </a:cubicBezTo>
                  <a:cubicBezTo>
                    <a:pt x="549" y="724"/>
                    <a:pt x="554" y="728"/>
                    <a:pt x="556" y="740"/>
                  </a:cubicBezTo>
                  <a:cubicBezTo>
                    <a:pt x="552" y="740"/>
                    <a:pt x="554" y="737"/>
                    <a:pt x="551" y="740"/>
                  </a:cubicBezTo>
                  <a:cubicBezTo>
                    <a:pt x="549" y="736"/>
                    <a:pt x="546" y="731"/>
                    <a:pt x="549" y="726"/>
                  </a:cubicBezTo>
                  <a:cubicBezTo>
                    <a:pt x="548" y="726"/>
                    <a:pt x="547" y="726"/>
                    <a:pt x="547" y="725"/>
                  </a:cubicBezTo>
                  <a:cubicBezTo>
                    <a:pt x="547" y="724"/>
                    <a:pt x="548" y="723"/>
                    <a:pt x="549" y="724"/>
                  </a:cubicBezTo>
                  <a:cubicBezTo>
                    <a:pt x="547" y="720"/>
                    <a:pt x="552" y="709"/>
                    <a:pt x="545" y="710"/>
                  </a:cubicBezTo>
                  <a:cubicBezTo>
                    <a:pt x="544" y="716"/>
                    <a:pt x="547" y="713"/>
                    <a:pt x="548" y="714"/>
                  </a:cubicBezTo>
                  <a:cubicBezTo>
                    <a:pt x="546" y="716"/>
                    <a:pt x="548" y="719"/>
                    <a:pt x="548" y="721"/>
                  </a:cubicBezTo>
                  <a:cubicBezTo>
                    <a:pt x="545" y="723"/>
                    <a:pt x="543" y="721"/>
                    <a:pt x="542" y="724"/>
                  </a:cubicBezTo>
                  <a:cubicBezTo>
                    <a:pt x="543" y="730"/>
                    <a:pt x="545" y="740"/>
                    <a:pt x="541" y="743"/>
                  </a:cubicBezTo>
                  <a:cubicBezTo>
                    <a:pt x="540" y="737"/>
                    <a:pt x="538" y="743"/>
                    <a:pt x="536" y="738"/>
                  </a:cubicBezTo>
                  <a:cubicBezTo>
                    <a:pt x="535" y="739"/>
                    <a:pt x="537" y="743"/>
                    <a:pt x="535" y="743"/>
                  </a:cubicBezTo>
                  <a:cubicBezTo>
                    <a:pt x="532" y="742"/>
                    <a:pt x="531" y="739"/>
                    <a:pt x="529" y="737"/>
                  </a:cubicBezTo>
                  <a:cubicBezTo>
                    <a:pt x="530" y="754"/>
                    <a:pt x="550" y="758"/>
                    <a:pt x="549" y="772"/>
                  </a:cubicBezTo>
                  <a:cubicBezTo>
                    <a:pt x="547" y="771"/>
                    <a:pt x="547" y="769"/>
                    <a:pt x="545" y="768"/>
                  </a:cubicBezTo>
                  <a:cubicBezTo>
                    <a:pt x="547" y="772"/>
                    <a:pt x="547" y="778"/>
                    <a:pt x="551" y="780"/>
                  </a:cubicBezTo>
                  <a:cubicBezTo>
                    <a:pt x="552" y="776"/>
                    <a:pt x="547" y="775"/>
                    <a:pt x="550" y="773"/>
                  </a:cubicBezTo>
                  <a:cubicBezTo>
                    <a:pt x="554" y="775"/>
                    <a:pt x="558" y="781"/>
                    <a:pt x="553" y="785"/>
                  </a:cubicBezTo>
                  <a:cubicBezTo>
                    <a:pt x="556" y="791"/>
                    <a:pt x="557" y="788"/>
                    <a:pt x="561" y="793"/>
                  </a:cubicBezTo>
                  <a:cubicBezTo>
                    <a:pt x="560" y="793"/>
                    <a:pt x="561" y="796"/>
                    <a:pt x="559" y="796"/>
                  </a:cubicBezTo>
                  <a:cubicBezTo>
                    <a:pt x="549" y="797"/>
                    <a:pt x="547" y="792"/>
                    <a:pt x="540" y="793"/>
                  </a:cubicBezTo>
                  <a:cubicBezTo>
                    <a:pt x="539" y="785"/>
                    <a:pt x="531" y="784"/>
                    <a:pt x="529" y="777"/>
                  </a:cubicBezTo>
                  <a:cubicBezTo>
                    <a:pt x="526" y="790"/>
                    <a:pt x="541" y="801"/>
                    <a:pt x="544" y="809"/>
                  </a:cubicBezTo>
                  <a:cubicBezTo>
                    <a:pt x="541" y="809"/>
                    <a:pt x="537" y="805"/>
                    <a:pt x="536" y="802"/>
                  </a:cubicBezTo>
                  <a:cubicBezTo>
                    <a:pt x="525" y="803"/>
                    <a:pt x="530" y="784"/>
                    <a:pt x="518" y="791"/>
                  </a:cubicBezTo>
                  <a:cubicBezTo>
                    <a:pt x="521" y="791"/>
                    <a:pt x="520" y="795"/>
                    <a:pt x="520" y="797"/>
                  </a:cubicBezTo>
                  <a:cubicBezTo>
                    <a:pt x="519" y="797"/>
                    <a:pt x="519" y="796"/>
                    <a:pt x="518" y="797"/>
                  </a:cubicBezTo>
                  <a:cubicBezTo>
                    <a:pt x="520" y="800"/>
                    <a:pt x="519" y="802"/>
                    <a:pt x="518" y="805"/>
                  </a:cubicBezTo>
                  <a:cubicBezTo>
                    <a:pt x="519" y="808"/>
                    <a:pt x="522" y="810"/>
                    <a:pt x="525" y="811"/>
                  </a:cubicBezTo>
                  <a:cubicBezTo>
                    <a:pt x="531" y="826"/>
                    <a:pt x="544" y="830"/>
                    <a:pt x="550" y="844"/>
                  </a:cubicBezTo>
                  <a:cubicBezTo>
                    <a:pt x="550" y="844"/>
                    <a:pt x="549" y="844"/>
                    <a:pt x="549" y="844"/>
                  </a:cubicBezTo>
                  <a:cubicBezTo>
                    <a:pt x="553" y="848"/>
                    <a:pt x="558" y="853"/>
                    <a:pt x="566" y="853"/>
                  </a:cubicBezTo>
                  <a:cubicBezTo>
                    <a:pt x="572" y="864"/>
                    <a:pt x="587" y="860"/>
                    <a:pt x="597" y="866"/>
                  </a:cubicBezTo>
                  <a:cubicBezTo>
                    <a:pt x="598" y="865"/>
                    <a:pt x="599" y="864"/>
                    <a:pt x="601" y="865"/>
                  </a:cubicBezTo>
                  <a:cubicBezTo>
                    <a:pt x="610" y="871"/>
                    <a:pt x="626" y="866"/>
                    <a:pt x="636" y="859"/>
                  </a:cubicBezTo>
                  <a:cubicBezTo>
                    <a:pt x="636" y="858"/>
                    <a:pt x="636" y="858"/>
                    <a:pt x="636" y="858"/>
                  </a:cubicBezTo>
                  <a:cubicBezTo>
                    <a:pt x="634" y="856"/>
                    <a:pt x="627" y="856"/>
                    <a:pt x="626" y="859"/>
                  </a:cubicBezTo>
                  <a:cubicBezTo>
                    <a:pt x="625" y="858"/>
                    <a:pt x="623" y="858"/>
                    <a:pt x="623" y="855"/>
                  </a:cubicBezTo>
                  <a:cubicBezTo>
                    <a:pt x="613" y="857"/>
                    <a:pt x="615" y="848"/>
                    <a:pt x="604" y="848"/>
                  </a:cubicBezTo>
                  <a:cubicBezTo>
                    <a:pt x="605" y="845"/>
                    <a:pt x="601" y="846"/>
                    <a:pt x="601" y="844"/>
                  </a:cubicBezTo>
                  <a:cubicBezTo>
                    <a:pt x="605" y="844"/>
                    <a:pt x="612" y="845"/>
                    <a:pt x="614" y="844"/>
                  </a:cubicBezTo>
                  <a:cubicBezTo>
                    <a:pt x="612" y="843"/>
                    <a:pt x="609" y="843"/>
                    <a:pt x="608" y="841"/>
                  </a:cubicBezTo>
                  <a:cubicBezTo>
                    <a:pt x="611" y="841"/>
                    <a:pt x="615" y="845"/>
                    <a:pt x="618" y="843"/>
                  </a:cubicBezTo>
                  <a:cubicBezTo>
                    <a:pt x="616" y="841"/>
                    <a:pt x="625" y="840"/>
                    <a:pt x="625" y="837"/>
                  </a:cubicBezTo>
                  <a:cubicBezTo>
                    <a:pt x="619" y="831"/>
                    <a:pt x="605" y="833"/>
                    <a:pt x="602" y="824"/>
                  </a:cubicBezTo>
                  <a:cubicBezTo>
                    <a:pt x="608" y="823"/>
                    <a:pt x="612" y="827"/>
                    <a:pt x="616" y="825"/>
                  </a:cubicBezTo>
                  <a:cubicBezTo>
                    <a:pt x="614" y="825"/>
                    <a:pt x="614" y="825"/>
                    <a:pt x="614" y="825"/>
                  </a:cubicBezTo>
                  <a:cubicBezTo>
                    <a:pt x="614" y="821"/>
                    <a:pt x="614" y="821"/>
                    <a:pt x="614" y="821"/>
                  </a:cubicBezTo>
                  <a:cubicBezTo>
                    <a:pt x="608" y="818"/>
                    <a:pt x="604" y="816"/>
                    <a:pt x="602" y="811"/>
                  </a:cubicBezTo>
                  <a:cubicBezTo>
                    <a:pt x="605" y="811"/>
                    <a:pt x="606" y="813"/>
                    <a:pt x="609" y="811"/>
                  </a:cubicBezTo>
                  <a:cubicBezTo>
                    <a:pt x="609" y="808"/>
                    <a:pt x="607" y="808"/>
                    <a:pt x="606" y="806"/>
                  </a:cubicBezTo>
                  <a:cubicBezTo>
                    <a:pt x="609" y="802"/>
                    <a:pt x="611" y="803"/>
                    <a:pt x="614" y="800"/>
                  </a:cubicBezTo>
                  <a:cubicBezTo>
                    <a:pt x="614" y="803"/>
                    <a:pt x="614" y="803"/>
                    <a:pt x="614" y="803"/>
                  </a:cubicBezTo>
                  <a:cubicBezTo>
                    <a:pt x="619" y="802"/>
                    <a:pt x="624" y="807"/>
                    <a:pt x="632" y="803"/>
                  </a:cubicBezTo>
                  <a:cubicBezTo>
                    <a:pt x="632" y="797"/>
                    <a:pt x="637" y="802"/>
                    <a:pt x="641" y="803"/>
                  </a:cubicBezTo>
                  <a:cubicBezTo>
                    <a:pt x="642" y="800"/>
                    <a:pt x="638" y="801"/>
                    <a:pt x="639" y="798"/>
                  </a:cubicBezTo>
                  <a:cubicBezTo>
                    <a:pt x="646" y="794"/>
                    <a:pt x="660" y="804"/>
                    <a:pt x="659" y="791"/>
                  </a:cubicBezTo>
                  <a:cubicBezTo>
                    <a:pt x="665" y="789"/>
                    <a:pt x="666" y="786"/>
                    <a:pt x="671" y="785"/>
                  </a:cubicBezTo>
                  <a:cubicBezTo>
                    <a:pt x="673" y="787"/>
                    <a:pt x="668" y="788"/>
                    <a:pt x="671" y="790"/>
                  </a:cubicBezTo>
                  <a:cubicBezTo>
                    <a:pt x="677" y="790"/>
                    <a:pt x="676" y="781"/>
                    <a:pt x="680" y="778"/>
                  </a:cubicBezTo>
                  <a:cubicBezTo>
                    <a:pt x="684" y="777"/>
                    <a:pt x="686" y="778"/>
                    <a:pt x="688" y="780"/>
                  </a:cubicBezTo>
                  <a:cubicBezTo>
                    <a:pt x="695" y="776"/>
                    <a:pt x="699" y="766"/>
                    <a:pt x="708" y="767"/>
                  </a:cubicBezTo>
                  <a:cubicBezTo>
                    <a:pt x="708" y="765"/>
                    <a:pt x="708" y="762"/>
                    <a:pt x="710" y="761"/>
                  </a:cubicBezTo>
                  <a:cubicBezTo>
                    <a:pt x="708" y="765"/>
                    <a:pt x="713" y="763"/>
                    <a:pt x="714" y="765"/>
                  </a:cubicBezTo>
                  <a:cubicBezTo>
                    <a:pt x="714" y="762"/>
                    <a:pt x="715" y="760"/>
                    <a:pt x="716" y="758"/>
                  </a:cubicBezTo>
                  <a:cubicBezTo>
                    <a:pt x="720" y="758"/>
                    <a:pt x="720" y="758"/>
                    <a:pt x="720" y="758"/>
                  </a:cubicBezTo>
                  <a:cubicBezTo>
                    <a:pt x="726" y="765"/>
                    <a:pt x="718" y="771"/>
                    <a:pt x="718" y="775"/>
                  </a:cubicBezTo>
                  <a:cubicBezTo>
                    <a:pt x="721" y="774"/>
                    <a:pt x="720" y="769"/>
                    <a:pt x="725" y="769"/>
                  </a:cubicBezTo>
                  <a:cubicBezTo>
                    <a:pt x="725" y="775"/>
                    <a:pt x="718" y="780"/>
                    <a:pt x="713" y="783"/>
                  </a:cubicBezTo>
                  <a:cubicBezTo>
                    <a:pt x="718" y="785"/>
                    <a:pt x="720" y="777"/>
                    <a:pt x="725" y="777"/>
                  </a:cubicBezTo>
                  <a:cubicBezTo>
                    <a:pt x="725" y="779"/>
                    <a:pt x="724" y="780"/>
                    <a:pt x="726" y="781"/>
                  </a:cubicBezTo>
                  <a:cubicBezTo>
                    <a:pt x="726" y="777"/>
                    <a:pt x="728" y="776"/>
                    <a:pt x="732" y="775"/>
                  </a:cubicBezTo>
                  <a:cubicBezTo>
                    <a:pt x="740" y="784"/>
                    <a:pt x="740" y="762"/>
                    <a:pt x="744" y="759"/>
                  </a:cubicBezTo>
                  <a:cubicBezTo>
                    <a:pt x="743" y="762"/>
                    <a:pt x="747" y="760"/>
                    <a:pt x="746" y="763"/>
                  </a:cubicBezTo>
                  <a:cubicBezTo>
                    <a:pt x="746" y="767"/>
                    <a:pt x="742" y="768"/>
                    <a:pt x="741" y="771"/>
                  </a:cubicBezTo>
                  <a:cubicBezTo>
                    <a:pt x="744" y="775"/>
                    <a:pt x="745" y="775"/>
                    <a:pt x="745" y="780"/>
                  </a:cubicBezTo>
                  <a:cubicBezTo>
                    <a:pt x="746" y="780"/>
                    <a:pt x="748" y="776"/>
                    <a:pt x="750" y="778"/>
                  </a:cubicBezTo>
                  <a:cubicBezTo>
                    <a:pt x="747" y="780"/>
                    <a:pt x="744" y="785"/>
                    <a:pt x="744" y="787"/>
                  </a:cubicBezTo>
                  <a:cubicBezTo>
                    <a:pt x="744" y="786"/>
                    <a:pt x="746" y="785"/>
                    <a:pt x="746" y="787"/>
                  </a:cubicBezTo>
                  <a:cubicBezTo>
                    <a:pt x="745" y="790"/>
                    <a:pt x="743" y="790"/>
                    <a:pt x="741" y="788"/>
                  </a:cubicBezTo>
                  <a:cubicBezTo>
                    <a:pt x="742" y="792"/>
                    <a:pt x="742" y="789"/>
                    <a:pt x="740" y="791"/>
                  </a:cubicBezTo>
                  <a:cubicBezTo>
                    <a:pt x="741" y="791"/>
                    <a:pt x="740" y="793"/>
                    <a:pt x="741" y="795"/>
                  </a:cubicBezTo>
                  <a:cubicBezTo>
                    <a:pt x="739" y="795"/>
                    <a:pt x="737" y="796"/>
                    <a:pt x="736" y="798"/>
                  </a:cubicBezTo>
                  <a:cubicBezTo>
                    <a:pt x="737" y="798"/>
                    <a:pt x="736" y="801"/>
                    <a:pt x="738" y="801"/>
                  </a:cubicBezTo>
                  <a:cubicBezTo>
                    <a:pt x="741" y="794"/>
                    <a:pt x="747" y="784"/>
                    <a:pt x="753" y="788"/>
                  </a:cubicBezTo>
                  <a:cubicBezTo>
                    <a:pt x="753" y="785"/>
                    <a:pt x="756" y="785"/>
                    <a:pt x="759" y="785"/>
                  </a:cubicBezTo>
                  <a:cubicBezTo>
                    <a:pt x="761" y="794"/>
                    <a:pt x="757" y="796"/>
                    <a:pt x="760" y="804"/>
                  </a:cubicBezTo>
                  <a:cubicBezTo>
                    <a:pt x="764" y="798"/>
                    <a:pt x="772" y="797"/>
                    <a:pt x="774" y="789"/>
                  </a:cubicBezTo>
                  <a:cubicBezTo>
                    <a:pt x="779" y="790"/>
                    <a:pt x="781" y="783"/>
                    <a:pt x="783" y="784"/>
                  </a:cubicBezTo>
                  <a:cubicBezTo>
                    <a:pt x="782" y="788"/>
                    <a:pt x="775" y="790"/>
                    <a:pt x="778" y="795"/>
                  </a:cubicBezTo>
                  <a:cubicBezTo>
                    <a:pt x="782" y="796"/>
                    <a:pt x="782" y="791"/>
                    <a:pt x="784" y="790"/>
                  </a:cubicBezTo>
                  <a:cubicBezTo>
                    <a:pt x="788" y="791"/>
                    <a:pt x="787" y="788"/>
                    <a:pt x="789" y="788"/>
                  </a:cubicBezTo>
                  <a:cubicBezTo>
                    <a:pt x="798" y="772"/>
                    <a:pt x="812" y="763"/>
                    <a:pt x="820" y="746"/>
                  </a:cubicBezTo>
                  <a:cubicBezTo>
                    <a:pt x="819" y="746"/>
                    <a:pt x="819" y="745"/>
                    <a:pt x="819" y="744"/>
                  </a:cubicBezTo>
                  <a:cubicBezTo>
                    <a:pt x="826" y="737"/>
                    <a:pt x="828" y="726"/>
                    <a:pt x="834" y="719"/>
                  </a:cubicBezTo>
                  <a:cubicBezTo>
                    <a:pt x="834" y="715"/>
                    <a:pt x="836" y="714"/>
                    <a:pt x="835" y="710"/>
                  </a:cubicBezTo>
                  <a:cubicBezTo>
                    <a:pt x="844" y="701"/>
                    <a:pt x="843" y="680"/>
                    <a:pt x="853" y="673"/>
                  </a:cubicBezTo>
                  <a:cubicBezTo>
                    <a:pt x="852" y="669"/>
                    <a:pt x="854" y="668"/>
                    <a:pt x="854" y="665"/>
                  </a:cubicBezTo>
                  <a:cubicBezTo>
                    <a:pt x="857" y="661"/>
                    <a:pt x="859" y="657"/>
                    <a:pt x="860" y="651"/>
                  </a:cubicBezTo>
                  <a:cubicBezTo>
                    <a:pt x="861" y="651"/>
                    <a:pt x="862" y="651"/>
                    <a:pt x="863" y="650"/>
                  </a:cubicBezTo>
                  <a:cubicBezTo>
                    <a:pt x="864" y="642"/>
                    <a:pt x="863" y="622"/>
                    <a:pt x="872" y="618"/>
                  </a:cubicBezTo>
                  <a:cubicBezTo>
                    <a:pt x="874" y="619"/>
                    <a:pt x="875" y="621"/>
                    <a:pt x="876" y="623"/>
                  </a:cubicBezTo>
                  <a:cubicBezTo>
                    <a:pt x="879" y="621"/>
                    <a:pt x="876" y="617"/>
                    <a:pt x="879" y="617"/>
                  </a:cubicBezTo>
                  <a:cubicBezTo>
                    <a:pt x="881" y="618"/>
                    <a:pt x="877" y="623"/>
                    <a:pt x="880" y="625"/>
                  </a:cubicBezTo>
                  <a:cubicBezTo>
                    <a:pt x="883" y="620"/>
                    <a:pt x="882" y="613"/>
                    <a:pt x="887" y="610"/>
                  </a:cubicBezTo>
                  <a:cubicBezTo>
                    <a:pt x="887" y="612"/>
                    <a:pt x="888" y="612"/>
                    <a:pt x="890" y="612"/>
                  </a:cubicBezTo>
                  <a:cubicBezTo>
                    <a:pt x="893" y="608"/>
                    <a:pt x="897" y="605"/>
                    <a:pt x="894" y="597"/>
                  </a:cubicBezTo>
                  <a:cubicBezTo>
                    <a:pt x="896" y="598"/>
                    <a:pt x="899" y="599"/>
                    <a:pt x="899" y="596"/>
                  </a:cubicBezTo>
                  <a:cubicBezTo>
                    <a:pt x="897" y="593"/>
                    <a:pt x="894" y="591"/>
                    <a:pt x="891" y="589"/>
                  </a:cubicBezTo>
                  <a:cubicBezTo>
                    <a:pt x="891" y="582"/>
                    <a:pt x="892" y="577"/>
                    <a:pt x="896" y="575"/>
                  </a:cubicBezTo>
                  <a:cubicBezTo>
                    <a:pt x="896" y="567"/>
                    <a:pt x="896" y="567"/>
                    <a:pt x="896" y="567"/>
                  </a:cubicBezTo>
                  <a:cubicBezTo>
                    <a:pt x="904" y="565"/>
                    <a:pt x="897" y="548"/>
                    <a:pt x="906" y="547"/>
                  </a:cubicBezTo>
                  <a:cubicBezTo>
                    <a:pt x="903" y="547"/>
                    <a:pt x="904" y="541"/>
                    <a:pt x="906" y="540"/>
                  </a:cubicBezTo>
                  <a:cubicBezTo>
                    <a:pt x="907" y="541"/>
                    <a:pt x="907" y="544"/>
                    <a:pt x="909" y="544"/>
                  </a:cubicBezTo>
                  <a:cubicBezTo>
                    <a:pt x="911" y="542"/>
                    <a:pt x="907" y="542"/>
                    <a:pt x="907" y="539"/>
                  </a:cubicBezTo>
                  <a:cubicBezTo>
                    <a:pt x="908" y="539"/>
                    <a:pt x="910" y="538"/>
                    <a:pt x="911" y="539"/>
                  </a:cubicBezTo>
                  <a:cubicBezTo>
                    <a:pt x="910" y="543"/>
                    <a:pt x="915" y="548"/>
                    <a:pt x="916" y="545"/>
                  </a:cubicBezTo>
                  <a:cubicBezTo>
                    <a:pt x="910" y="536"/>
                    <a:pt x="903" y="520"/>
                    <a:pt x="905" y="509"/>
                  </a:cubicBezTo>
                  <a:cubicBezTo>
                    <a:pt x="907" y="511"/>
                    <a:pt x="909" y="512"/>
                    <a:pt x="910" y="515"/>
                  </a:cubicBezTo>
                  <a:cubicBezTo>
                    <a:pt x="910" y="516"/>
                    <a:pt x="908" y="516"/>
                    <a:pt x="908" y="518"/>
                  </a:cubicBezTo>
                  <a:cubicBezTo>
                    <a:pt x="916" y="531"/>
                    <a:pt x="919" y="555"/>
                    <a:pt x="924" y="574"/>
                  </a:cubicBezTo>
                  <a:cubicBezTo>
                    <a:pt x="926" y="568"/>
                    <a:pt x="921" y="561"/>
                    <a:pt x="926" y="559"/>
                  </a:cubicBezTo>
                  <a:cubicBezTo>
                    <a:pt x="926" y="563"/>
                    <a:pt x="926" y="568"/>
                    <a:pt x="928" y="571"/>
                  </a:cubicBezTo>
                  <a:cubicBezTo>
                    <a:pt x="932" y="564"/>
                    <a:pt x="923" y="556"/>
                    <a:pt x="929" y="549"/>
                  </a:cubicBezTo>
                  <a:cubicBezTo>
                    <a:pt x="929" y="546"/>
                    <a:pt x="928" y="544"/>
                    <a:pt x="927" y="541"/>
                  </a:cubicBezTo>
                  <a:cubicBezTo>
                    <a:pt x="934" y="519"/>
                    <a:pt x="917" y="500"/>
                    <a:pt x="918" y="478"/>
                  </a:cubicBezTo>
                  <a:cubicBezTo>
                    <a:pt x="920" y="479"/>
                    <a:pt x="922" y="480"/>
                    <a:pt x="924" y="479"/>
                  </a:cubicBezTo>
                  <a:cubicBezTo>
                    <a:pt x="925" y="484"/>
                    <a:pt x="926" y="484"/>
                    <a:pt x="928" y="487"/>
                  </a:cubicBezTo>
                  <a:cubicBezTo>
                    <a:pt x="925" y="491"/>
                    <a:pt x="931" y="498"/>
                    <a:pt x="932" y="504"/>
                  </a:cubicBezTo>
                  <a:cubicBezTo>
                    <a:pt x="932" y="503"/>
                    <a:pt x="933" y="502"/>
                    <a:pt x="933" y="501"/>
                  </a:cubicBezTo>
                  <a:cubicBezTo>
                    <a:pt x="939" y="506"/>
                    <a:pt x="937" y="519"/>
                    <a:pt x="942" y="525"/>
                  </a:cubicBezTo>
                  <a:cubicBezTo>
                    <a:pt x="944" y="523"/>
                    <a:pt x="942" y="518"/>
                    <a:pt x="946" y="518"/>
                  </a:cubicBezTo>
                  <a:cubicBezTo>
                    <a:pt x="949" y="526"/>
                    <a:pt x="946" y="535"/>
                    <a:pt x="950" y="542"/>
                  </a:cubicBezTo>
                  <a:cubicBezTo>
                    <a:pt x="948" y="542"/>
                    <a:pt x="948" y="542"/>
                    <a:pt x="948" y="542"/>
                  </a:cubicBezTo>
                  <a:cubicBezTo>
                    <a:pt x="950" y="554"/>
                    <a:pt x="953" y="564"/>
                    <a:pt x="950" y="575"/>
                  </a:cubicBezTo>
                  <a:cubicBezTo>
                    <a:pt x="952" y="576"/>
                    <a:pt x="954" y="572"/>
                    <a:pt x="955" y="575"/>
                  </a:cubicBezTo>
                  <a:cubicBezTo>
                    <a:pt x="954" y="587"/>
                    <a:pt x="952" y="595"/>
                    <a:pt x="952" y="607"/>
                  </a:cubicBezTo>
                  <a:cubicBezTo>
                    <a:pt x="948" y="608"/>
                    <a:pt x="948" y="616"/>
                    <a:pt x="951" y="620"/>
                  </a:cubicBezTo>
                  <a:cubicBezTo>
                    <a:pt x="954" y="609"/>
                    <a:pt x="956" y="596"/>
                    <a:pt x="956" y="581"/>
                  </a:cubicBezTo>
                  <a:cubicBezTo>
                    <a:pt x="956" y="561"/>
                    <a:pt x="953" y="541"/>
                    <a:pt x="955" y="524"/>
                  </a:cubicBezTo>
                  <a:cubicBezTo>
                    <a:pt x="957" y="531"/>
                    <a:pt x="957" y="541"/>
                    <a:pt x="962" y="546"/>
                  </a:cubicBezTo>
                  <a:cubicBezTo>
                    <a:pt x="967" y="530"/>
                    <a:pt x="961" y="508"/>
                    <a:pt x="957" y="493"/>
                  </a:cubicBezTo>
                  <a:cubicBezTo>
                    <a:pt x="958" y="492"/>
                    <a:pt x="958" y="490"/>
                    <a:pt x="960" y="490"/>
                  </a:cubicBezTo>
                  <a:cubicBezTo>
                    <a:pt x="962" y="496"/>
                    <a:pt x="961" y="504"/>
                    <a:pt x="965" y="508"/>
                  </a:cubicBezTo>
                  <a:cubicBezTo>
                    <a:pt x="968" y="506"/>
                    <a:pt x="963" y="503"/>
                    <a:pt x="966" y="502"/>
                  </a:cubicBezTo>
                  <a:cubicBezTo>
                    <a:pt x="970" y="507"/>
                    <a:pt x="968" y="515"/>
                    <a:pt x="971" y="520"/>
                  </a:cubicBezTo>
                  <a:cubicBezTo>
                    <a:pt x="973" y="513"/>
                    <a:pt x="969" y="501"/>
                    <a:pt x="972" y="497"/>
                  </a:cubicBezTo>
                  <a:cubicBezTo>
                    <a:pt x="978" y="509"/>
                    <a:pt x="980" y="518"/>
                    <a:pt x="977" y="533"/>
                  </a:cubicBezTo>
                  <a:cubicBezTo>
                    <a:pt x="975" y="535"/>
                    <a:pt x="972" y="534"/>
                    <a:pt x="972" y="536"/>
                  </a:cubicBezTo>
                  <a:cubicBezTo>
                    <a:pt x="970" y="533"/>
                    <a:pt x="976" y="532"/>
                    <a:pt x="976" y="529"/>
                  </a:cubicBezTo>
                  <a:cubicBezTo>
                    <a:pt x="973" y="527"/>
                    <a:pt x="971" y="523"/>
                    <a:pt x="967" y="523"/>
                  </a:cubicBezTo>
                  <a:cubicBezTo>
                    <a:pt x="966" y="529"/>
                    <a:pt x="969" y="534"/>
                    <a:pt x="969" y="539"/>
                  </a:cubicBezTo>
                  <a:cubicBezTo>
                    <a:pt x="970" y="545"/>
                    <a:pt x="968" y="552"/>
                    <a:pt x="971" y="552"/>
                  </a:cubicBezTo>
                  <a:cubicBezTo>
                    <a:pt x="972" y="552"/>
                    <a:pt x="971" y="542"/>
                    <a:pt x="973" y="539"/>
                  </a:cubicBezTo>
                  <a:cubicBezTo>
                    <a:pt x="975" y="543"/>
                    <a:pt x="973" y="547"/>
                    <a:pt x="976" y="548"/>
                  </a:cubicBezTo>
                  <a:cubicBezTo>
                    <a:pt x="975" y="544"/>
                    <a:pt x="976" y="542"/>
                    <a:pt x="975" y="539"/>
                  </a:cubicBezTo>
                  <a:cubicBezTo>
                    <a:pt x="977" y="539"/>
                    <a:pt x="977" y="537"/>
                    <a:pt x="979" y="537"/>
                  </a:cubicBezTo>
                  <a:cubicBezTo>
                    <a:pt x="982" y="538"/>
                    <a:pt x="983" y="541"/>
                    <a:pt x="984" y="544"/>
                  </a:cubicBezTo>
                  <a:cubicBezTo>
                    <a:pt x="984" y="543"/>
                    <a:pt x="985" y="542"/>
                    <a:pt x="986" y="542"/>
                  </a:cubicBezTo>
                  <a:cubicBezTo>
                    <a:pt x="990" y="567"/>
                    <a:pt x="996" y="597"/>
                    <a:pt x="985" y="619"/>
                  </a:cubicBezTo>
                  <a:cubicBezTo>
                    <a:pt x="986" y="618"/>
                    <a:pt x="987" y="618"/>
                    <a:pt x="986" y="616"/>
                  </a:cubicBezTo>
                  <a:cubicBezTo>
                    <a:pt x="981" y="616"/>
                    <a:pt x="987" y="629"/>
                    <a:pt x="981" y="628"/>
                  </a:cubicBezTo>
                  <a:cubicBezTo>
                    <a:pt x="979" y="609"/>
                    <a:pt x="985" y="592"/>
                    <a:pt x="982" y="576"/>
                  </a:cubicBezTo>
                  <a:cubicBezTo>
                    <a:pt x="978" y="576"/>
                    <a:pt x="981" y="568"/>
                    <a:pt x="978" y="567"/>
                  </a:cubicBezTo>
                  <a:cubicBezTo>
                    <a:pt x="968" y="570"/>
                    <a:pt x="974" y="586"/>
                    <a:pt x="966" y="593"/>
                  </a:cubicBezTo>
                  <a:cubicBezTo>
                    <a:pt x="963" y="589"/>
                    <a:pt x="966" y="582"/>
                    <a:pt x="968" y="576"/>
                  </a:cubicBezTo>
                  <a:cubicBezTo>
                    <a:pt x="965" y="575"/>
                    <a:pt x="966" y="571"/>
                    <a:pt x="963" y="569"/>
                  </a:cubicBezTo>
                  <a:cubicBezTo>
                    <a:pt x="961" y="582"/>
                    <a:pt x="968" y="600"/>
                    <a:pt x="956" y="600"/>
                  </a:cubicBezTo>
                  <a:cubicBezTo>
                    <a:pt x="959" y="614"/>
                    <a:pt x="958" y="622"/>
                    <a:pt x="958" y="636"/>
                  </a:cubicBezTo>
                  <a:cubicBezTo>
                    <a:pt x="959" y="634"/>
                    <a:pt x="958" y="633"/>
                    <a:pt x="961" y="634"/>
                  </a:cubicBezTo>
                  <a:cubicBezTo>
                    <a:pt x="965" y="623"/>
                    <a:pt x="967" y="608"/>
                    <a:pt x="967" y="598"/>
                  </a:cubicBezTo>
                  <a:cubicBezTo>
                    <a:pt x="970" y="600"/>
                    <a:pt x="976" y="613"/>
                    <a:pt x="968" y="612"/>
                  </a:cubicBezTo>
                  <a:cubicBezTo>
                    <a:pt x="969" y="618"/>
                    <a:pt x="971" y="622"/>
                    <a:pt x="973" y="625"/>
                  </a:cubicBezTo>
                  <a:cubicBezTo>
                    <a:pt x="974" y="629"/>
                    <a:pt x="970" y="627"/>
                    <a:pt x="971" y="630"/>
                  </a:cubicBezTo>
                  <a:cubicBezTo>
                    <a:pt x="969" y="649"/>
                    <a:pt x="963" y="669"/>
                    <a:pt x="960" y="685"/>
                  </a:cubicBezTo>
                  <a:cubicBezTo>
                    <a:pt x="954" y="687"/>
                    <a:pt x="954" y="696"/>
                    <a:pt x="953" y="703"/>
                  </a:cubicBezTo>
                  <a:cubicBezTo>
                    <a:pt x="941" y="713"/>
                    <a:pt x="936" y="731"/>
                    <a:pt x="937" y="751"/>
                  </a:cubicBezTo>
                  <a:cubicBezTo>
                    <a:pt x="933" y="753"/>
                    <a:pt x="932" y="757"/>
                    <a:pt x="928" y="759"/>
                  </a:cubicBezTo>
                  <a:cubicBezTo>
                    <a:pt x="927" y="757"/>
                    <a:pt x="925" y="760"/>
                    <a:pt x="925" y="759"/>
                  </a:cubicBezTo>
                  <a:cubicBezTo>
                    <a:pt x="926" y="750"/>
                    <a:pt x="931" y="748"/>
                    <a:pt x="933" y="739"/>
                  </a:cubicBezTo>
                  <a:cubicBezTo>
                    <a:pt x="931" y="738"/>
                    <a:pt x="930" y="738"/>
                    <a:pt x="928" y="738"/>
                  </a:cubicBezTo>
                  <a:cubicBezTo>
                    <a:pt x="926" y="746"/>
                    <a:pt x="922" y="753"/>
                    <a:pt x="919" y="760"/>
                  </a:cubicBezTo>
                  <a:cubicBezTo>
                    <a:pt x="920" y="761"/>
                    <a:pt x="922" y="761"/>
                    <a:pt x="923" y="763"/>
                  </a:cubicBezTo>
                  <a:cubicBezTo>
                    <a:pt x="921" y="769"/>
                    <a:pt x="918" y="771"/>
                    <a:pt x="918" y="779"/>
                  </a:cubicBezTo>
                  <a:cubicBezTo>
                    <a:pt x="909" y="780"/>
                    <a:pt x="910" y="796"/>
                    <a:pt x="903" y="796"/>
                  </a:cubicBezTo>
                  <a:cubicBezTo>
                    <a:pt x="904" y="793"/>
                    <a:pt x="905" y="792"/>
                    <a:pt x="902" y="790"/>
                  </a:cubicBezTo>
                  <a:cubicBezTo>
                    <a:pt x="903" y="789"/>
                    <a:pt x="903" y="787"/>
                    <a:pt x="903" y="784"/>
                  </a:cubicBezTo>
                  <a:cubicBezTo>
                    <a:pt x="898" y="784"/>
                    <a:pt x="897" y="789"/>
                    <a:pt x="894" y="792"/>
                  </a:cubicBezTo>
                  <a:cubicBezTo>
                    <a:pt x="893" y="788"/>
                    <a:pt x="891" y="786"/>
                    <a:pt x="888" y="785"/>
                  </a:cubicBezTo>
                  <a:cubicBezTo>
                    <a:pt x="883" y="794"/>
                    <a:pt x="878" y="798"/>
                    <a:pt x="872" y="804"/>
                  </a:cubicBezTo>
                  <a:cubicBezTo>
                    <a:pt x="868" y="803"/>
                    <a:pt x="863" y="809"/>
                    <a:pt x="864" y="814"/>
                  </a:cubicBezTo>
                  <a:cubicBezTo>
                    <a:pt x="868" y="814"/>
                    <a:pt x="870" y="815"/>
                    <a:pt x="872" y="816"/>
                  </a:cubicBezTo>
                  <a:cubicBezTo>
                    <a:pt x="873" y="824"/>
                    <a:pt x="867" y="825"/>
                    <a:pt x="863" y="828"/>
                  </a:cubicBezTo>
                  <a:cubicBezTo>
                    <a:pt x="862" y="823"/>
                    <a:pt x="864" y="820"/>
                    <a:pt x="863" y="817"/>
                  </a:cubicBezTo>
                  <a:cubicBezTo>
                    <a:pt x="854" y="824"/>
                    <a:pt x="846" y="834"/>
                    <a:pt x="836" y="834"/>
                  </a:cubicBezTo>
                  <a:cubicBezTo>
                    <a:pt x="834" y="839"/>
                    <a:pt x="837" y="840"/>
                    <a:pt x="836" y="843"/>
                  </a:cubicBezTo>
                  <a:cubicBezTo>
                    <a:pt x="841" y="841"/>
                    <a:pt x="842" y="835"/>
                    <a:pt x="847" y="833"/>
                  </a:cubicBezTo>
                  <a:cubicBezTo>
                    <a:pt x="851" y="838"/>
                    <a:pt x="851" y="846"/>
                    <a:pt x="852" y="852"/>
                  </a:cubicBezTo>
                  <a:cubicBezTo>
                    <a:pt x="858" y="843"/>
                    <a:pt x="864" y="835"/>
                    <a:pt x="874" y="831"/>
                  </a:cubicBezTo>
                  <a:cubicBezTo>
                    <a:pt x="877" y="835"/>
                    <a:pt x="875" y="840"/>
                    <a:pt x="873" y="844"/>
                  </a:cubicBezTo>
                  <a:cubicBezTo>
                    <a:pt x="880" y="841"/>
                    <a:pt x="880" y="833"/>
                    <a:pt x="885" y="828"/>
                  </a:cubicBezTo>
                  <a:cubicBezTo>
                    <a:pt x="881" y="827"/>
                    <a:pt x="880" y="832"/>
                    <a:pt x="878" y="830"/>
                  </a:cubicBezTo>
                  <a:cubicBezTo>
                    <a:pt x="882" y="826"/>
                    <a:pt x="879" y="816"/>
                    <a:pt x="886" y="817"/>
                  </a:cubicBezTo>
                  <a:cubicBezTo>
                    <a:pt x="886" y="821"/>
                    <a:pt x="883" y="820"/>
                    <a:pt x="883" y="823"/>
                  </a:cubicBezTo>
                  <a:cubicBezTo>
                    <a:pt x="886" y="824"/>
                    <a:pt x="885" y="820"/>
                    <a:pt x="888" y="821"/>
                  </a:cubicBezTo>
                  <a:cubicBezTo>
                    <a:pt x="893" y="826"/>
                    <a:pt x="900" y="813"/>
                    <a:pt x="907" y="816"/>
                  </a:cubicBezTo>
                  <a:cubicBezTo>
                    <a:pt x="906" y="820"/>
                    <a:pt x="901" y="820"/>
                    <a:pt x="902" y="827"/>
                  </a:cubicBezTo>
                  <a:cubicBezTo>
                    <a:pt x="899" y="827"/>
                    <a:pt x="899" y="830"/>
                    <a:pt x="898" y="832"/>
                  </a:cubicBezTo>
                  <a:cubicBezTo>
                    <a:pt x="900" y="833"/>
                    <a:pt x="899" y="838"/>
                    <a:pt x="902" y="839"/>
                  </a:cubicBezTo>
                  <a:cubicBezTo>
                    <a:pt x="901" y="840"/>
                    <a:pt x="899" y="840"/>
                    <a:pt x="898" y="842"/>
                  </a:cubicBezTo>
                  <a:cubicBezTo>
                    <a:pt x="903" y="844"/>
                    <a:pt x="906" y="838"/>
                    <a:pt x="909" y="836"/>
                  </a:cubicBezTo>
                  <a:cubicBezTo>
                    <a:pt x="909" y="837"/>
                    <a:pt x="910" y="837"/>
                    <a:pt x="911" y="837"/>
                  </a:cubicBezTo>
                  <a:cubicBezTo>
                    <a:pt x="905" y="844"/>
                    <a:pt x="895" y="849"/>
                    <a:pt x="889" y="858"/>
                  </a:cubicBezTo>
                  <a:cubicBezTo>
                    <a:pt x="888" y="861"/>
                    <a:pt x="891" y="860"/>
                    <a:pt x="890" y="863"/>
                  </a:cubicBezTo>
                  <a:cubicBezTo>
                    <a:pt x="888" y="864"/>
                    <a:pt x="889" y="868"/>
                    <a:pt x="886" y="867"/>
                  </a:cubicBezTo>
                  <a:cubicBezTo>
                    <a:pt x="883" y="867"/>
                    <a:pt x="882" y="864"/>
                    <a:pt x="880" y="861"/>
                  </a:cubicBezTo>
                  <a:cubicBezTo>
                    <a:pt x="869" y="861"/>
                    <a:pt x="873" y="871"/>
                    <a:pt x="863" y="872"/>
                  </a:cubicBezTo>
                  <a:cubicBezTo>
                    <a:pt x="863" y="876"/>
                    <a:pt x="860" y="877"/>
                    <a:pt x="859" y="880"/>
                  </a:cubicBezTo>
                  <a:cubicBezTo>
                    <a:pt x="853" y="876"/>
                    <a:pt x="850" y="883"/>
                    <a:pt x="847" y="885"/>
                  </a:cubicBezTo>
                  <a:cubicBezTo>
                    <a:pt x="847" y="888"/>
                    <a:pt x="847" y="891"/>
                    <a:pt x="848" y="894"/>
                  </a:cubicBezTo>
                  <a:cubicBezTo>
                    <a:pt x="847" y="895"/>
                    <a:pt x="841" y="895"/>
                    <a:pt x="840" y="894"/>
                  </a:cubicBezTo>
                  <a:cubicBezTo>
                    <a:pt x="839" y="891"/>
                    <a:pt x="841" y="891"/>
                    <a:pt x="841" y="889"/>
                  </a:cubicBezTo>
                  <a:cubicBezTo>
                    <a:pt x="835" y="893"/>
                    <a:pt x="831" y="896"/>
                    <a:pt x="826" y="899"/>
                  </a:cubicBezTo>
                  <a:cubicBezTo>
                    <a:pt x="820" y="902"/>
                    <a:pt x="815" y="907"/>
                    <a:pt x="811" y="908"/>
                  </a:cubicBezTo>
                  <a:cubicBezTo>
                    <a:pt x="808" y="909"/>
                    <a:pt x="805" y="907"/>
                    <a:pt x="802" y="908"/>
                  </a:cubicBezTo>
                  <a:cubicBezTo>
                    <a:pt x="796" y="909"/>
                    <a:pt x="793" y="915"/>
                    <a:pt x="786" y="915"/>
                  </a:cubicBezTo>
                  <a:cubicBezTo>
                    <a:pt x="791" y="911"/>
                    <a:pt x="797" y="907"/>
                    <a:pt x="802" y="904"/>
                  </a:cubicBezTo>
                  <a:cubicBezTo>
                    <a:pt x="802" y="900"/>
                    <a:pt x="802" y="900"/>
                    <a:pt x="802" y="900"/>
                  </a:cubicBezTo>
                  <a:cubicBezTo>
                    <a:pt x="792" y="903"/>
                    <a:pt x="791" y="911"/>
                    <a:pt x="778" y="911"/>
                  </a:cubicBezTo>
                  <a:cubicBezTo>
                    <a:pt x="777" y="917"/>
                    <a:pt x="770" y="916"/>
                    <a:pt x="771" y="924"/>
                  </a:cubicBezTo>
                  <a:cubicBezTo>
                    <a:pt x="773" y="927"/>
                    <a:pt x="775" y="924"/>
                    <a:pt x="777" y="927"/>
                  </a:cubicBezTo>
                  <a:cubicBezTo>
                    <a:pt x="775" y="933"/>
                    <a:pt x="768" y="934"/>
                    <a:pt x="763" y="938"/>
                  </a:cubicBezTo>
                  <a:cubicBezTo>
                    <a:pt x="764" y="938"/>
                    <a:pt x="766" y="938"/>
                    <a:pt x="766" y="939"/>
                  </a:cubicBezTo>
                  <a:cubicBezTo>
                    <a:pt x="765" y="941"/>
                    <a:pt x="760" y="944"/>
                    <a:pt x="759" y="941"/>
                  </a:cubicBezTo>
                  <a:cubicBezTo>
                    <a:pt x="759" y="939"/>
                    <a:pt x="762" y="940"/>
                    <a:pt x="762" y="938"/>
                  </a:cubicBezTo>
                  <a:cubicBezTo>
                    <a:pt x="757" y="938"/>
                    <a:pt x="756" y="942"/>
                    <a:pt x="751" y="942"/>
                  </a:cubicBezTo>
                  <a:cubicBezTo>
                    <a:pt x="752" y="944"/>
                    <a:pt x="752" y="944"/>
                    <a:pt x="751" y="947"/>
                  </a:cubicBezTo>
                  <a:cubicBezTo>
                    <a:pt x="755" y="947"/>
                    <a:pt x="757" y="944"/>
                    <a:pt x="758" y="943"/>
                  </a:cubicBezTo>
                  <a:cubicBezTo>
                    <a:pt x="759" y="944"/>
                    <a:pt x="760" y="941"/>
                    <a:pt x="761" y="944"/>
                  </a:cubicBezTo>
                  <a:cubicBezTo>
                    <a:pt x="759" y="946"/>
                    <a:pt x="757" y="947"/>
                    <a:pt x="755" y="949"/>
                  </a:cubicBezTo>
                  <a:cubicBezTo>
                    <a:pt x="760" y="947"/>
                    <a:pt x="763" y="943"/>
                    <a:pt x="769" y="943"/>
                  </a:cubicBezTo>
                  <a:cubicBezTo>
                    <a:pt x="770" y="945"/>
                    <a:pt x="769" y="947"/>
                    <a:pt x="771" y="949"/>
                  </a:cubicBezTo>
                  <a:cubicBezTo>
                    <a:pt x="768" y="949"/>
                    <a:pt x="764" y="951"/>
                    <a:pt x="765" y="953"/>
                  </a:cubicBezTo>
                  <a:cubicBezTo>
                    <a:pt x="761" y="954"/>
                    <a:pt x="766" y="951"/>
                    <a:pt x="763" y="951"/>
                  </a:cubicBezTo>
                  <a:cubicBezTo>
                    <a:pt x="763" y="952"/>
                    <a:pt x="762" y="953"/>
                    <a:pt x="762" y="954"/>
                  </a:cubicBezTo>
                  <a:cubicBezTo>
                    <a:pt x="761" y="952"/>
                    <a:pt x="758" y="952"/>
                    <a:pt x="757" y="954"/>
                  </a:cubicBezTo>
                  <a:cubicBezTo>
                    <a:pt x="760" y="955"/>
                    <a:pt x="756" y="956"/>
                    <a:pt x="756" y="957"/>
                  </a:cubicBezTo>
                  <a:cubicBezTo>
                    <a:pt x="762" y="958"/>
                    <a:pt x="771" y="955"/>
                    <a:pt x="774" y="951"/>
                  </a:cubicBezTo>
                  <a:cubicBezTo>
                    <a:pt x="774" y="952"/>
                    <a:pt x="776" y="951"/>
                    <a:pt x="776" y="953"/>
                  </a:cubicBezTo>
                  <a:cubicBezTo>
                    <a:pt x="784" y="949"/>
                    <a:pt x="789" y="942"/>
                    <a:pt x="798" y="939"/>
                  </a:cubicBezTo>
                  <a:cubicBezTo>
                    <a:pt x="798" y="941"/>
                    <a:pt x="798" y="943"/>
                    <a:pt x="798" y="944"/>
                  </a:cubicBezTo>
                  <a:cubicBezTo>
                    <a:pt x="803" y="949"/>
                    <a:pt x="814" y="940"/>
                    <a:pt x="810" y="934"/>
                  </a:cubicBezTo>
                  <a:cubicBezTo>
                    <a:pt x="813" y="934"/>
                    <a:pt x="811" y="928"/>
                    <a:pt x="816" y="929"/>
                  </a:cubicBezTo>
                  <a:cubicBezTo>
                    <a:pt x="816" y="932"/>
                    <a:pt x="816" y="933"/>
                    <a:pt x="817" y="934"/>
                  </a:cubicBezTo>
                  <a:cubicBezTo>
                    <a:pt x="826" y="929"/>
                    <a:pt x="832" y="929"/>
                    <a:pt x="837" y="918"/>
                  </a:cubicBezTo>
                  <a:cubicBezTo>
                    <a:pt x="845" y="917"/>
                    <a:pt x="852" y="905"/>
                    <a:pt x="860" y="905"/>
                  </a:cubicBezTo>
                  <a:cubicBezTo>
                    <a:pt x="864" y="905"/>
                    <a:pt x="861" y="906"/>
                    <a:pt x="863" y="904"/>
                  </a:cubicBezTo>
                  <a:cubicBezTo>
                    <a:pt x="869" y="898"/>
                    <a:pt x="880" y="892"/>
                    <a:pt x="889" y="887"/>
                  </a:cubicBezTo>
                  <a:cubicBezTo>
                    <a:pt x="889" y="888"/>
                    <a:pt x="887" y="887"/>
                    <a:pt x="887" y="889"/>
                  </a:cubicBezTo>
                  <a:cubicBezTo>
                    <a:pt x="889" y="891"/>
                    <a:pt x="892" y="891"/>
                    <a:pt x="894" y="890"/>
                  </a:cubicBezTo>
                  <a:cubicBezTo>
                    <a:pt x="894" y="886"/>
                    <a:pt x="895" y="887"/>
                    <a:pt x="894" y="884"/>
                  </a:cubicBezTo>
                  <a:cubicBezTo>
                    <a:pt x="896" y="884"/>
                    <a:pt x="896" y="882"/>
                    <a:pt x="898" y="883"/>
                  </a:cubicBezTo>
                  <a:cubicBezTo>
                    <a:pt x="899" y="878"/>
                    <a:pt x="900" y="875"/>
                    <a:pt x="907" y="875"/>
                  </a:cubicBezTo>
                  <a:cubicBezTo>
                    <a:pt x="907" y="880"/>
                    <a:pt x="918" y="877"/>
                    <a:pt x="921" y="875"/>
                  </a:cubicBezTo>
                  <a:cubicBezTo>
                    <a:pt x="920" y="878"/>
                    <a:pt x="922" y="877"/>
                    <a:pt x="922" y="880"/>
                  </a:cubicBezTo>
                  <a:cubicBezTo>
                    <a:pt x="917" y="882"/>
                    <a:pt x="911" y="884"/>
                    <a:pt x="907" y="887"/>
                  </a:cubicBezTo>
                  <a:cubicBezTo>
                    <a:pt x="910" y="892"/>
                    <a:pt x="901" y="894"/>
                    <a:pt x="905" y="895"/>
                  </a:cubicBezTo>
                  <a:cubicBezTo>
                    <a:pt x="908" y="897"/>
                    <a:pt x="912" y="888"/>
                    <a:pt x="915" y="891"/>
                  </a:cubicBezTo>
                  <a:cubicBezTo>
                    <a:pt x="914" y="892"/>
                    <a:pt x="914" y="895"/>
                    <a:pt x="910" y="894"/>
                  </a:cubicBezTo>
                  <a:cubicBezTo>
                    <a:pt x="910" y="899"/>
                    <a:pt x="907" y="900"/>
                    <a:pt x="905" y="902"/>
                  </a:cubicBezTo>
                  <a:cubicBezTo>
                    <a:pt x="890" y="902"/>
                    <a:pt x="885" y="920"/>
                    <a:pt x="867" y="920"/>
                  </a:cubicBezTo>
                  <a:cubicBezTo>
                    <a:pt x="862" y="931"/>
                    <a:pt x="850" y="930"/>
                    <a:pt x="842" y="938"/>
                  </a:cubicBezTo>
                  <a:cubicBezTo>
                    <a:pt x="840" y="935"/>
                    <a:pt x="842" y="932"/>
                    <a:pt x="841" y="931"/>
                  </a:cubicBezTo>
                  <a:cubicBezTo>
                    <a:pt x="839" y="932"/>
                    <a:pt x="836" y="932"/>
                    <a:pt x="834" y="934"/>
                  </a:cubicBezTo>
                  <a:cubicBezTo>
                    <a:pt x="834" y="932"/>
                    <a:pt x="834" y="931"/>
                    <a:pt x="835" y="930"/>
                  </a:cubicBezTo>
                  <a:cubicBezTo>
                    <a:pt x="817" y="937"/>
                    <a:pt x="804" y="949"/>
                    <a:pt x="786" y="956"/>
                  </a:cubicBezTo>
                  <a:cubicBezTo>
                    <a:pt x="784" y="961"/>
                    <a:pt x="780" y="961"/>
                    <a:pt x="780" y="970"/>
                  </a:cubicBezTo>
                  <a:cubicBezTo>
                    <a:pt x="772" y="973"/>
                    <a:pt x="770" y="981"/>
                    <a:pt x="758" y="980"/>
                  </a:cubicBezTo>
                  <a:cubicBezTo>
                    <a:pt x="758" y="979"/>
                    <a:pt x="759" y="979"/>
                    <a:pt x="758" y="978"/>
                  </a:cubicBezTo>
                  <a:cubicBezTo>
                    <a:pt x="752" y="979"/>
                    <a:pt x="747" y="981"/>
                    <a:pt x="745" y="986"/>
                  </a:cubicBezTo>
                  <a:cubicBezTo>
                    <a:pt x="757" y="988"/>
                    <a:pt x="766" y="979"/>
                    <a:pt x="775" y="982"/>
                  </a:cubicBezTo>
                  <a:cubicBezTo>
                    <a:pt x="763" y="989"/>
                    <a:pt x="745" y="993"/>
                    <a:pt x="732" y="996"/>
                  </a:cubicBezTo>
                  <a:cubicBezTo>
                    <a:pt x="733" y="1004"/>
                    <a:pt x="741" y="997"/>
                    <a:pt x="744" y="1003"/>
                  </a:cubicBezTo>
                  <a:cubicBezTo>
                    <a:pt x="743" y="1006"/>
                    <a:pt x="740" y="1005"/>
                    <a:pt x="740" y="1007"/>
                  </a:cubicBezTo>
                  <a:cubicBezTo>
                    <a:pt x="749" y="1008"/>
                    <a:pt x="755" y="1006"/>
                    <a:pt x="763" y="1002"/>
                  </a:cubicBezTo>
                  <a:cubicBezTo>
                    <a:pt x="760" y="1001"/>
                    <a:pt x="753" y="1005"/>
                    <a:pt x="750" y="1004"/>
                  </a:cubicBezTo>
                  <a:cubicBezTo>
                    <a:pt x="756" y="999"/>
                    <a:pt x="766" y="991"/>
                    <a:pt x="779" y="993"/>
                  </a:cubicBezTo>
                  <a:cubicBezTo>
                    <a:pt x="775" y="998"/>
                    <a:pt x="768" y="999"/>
                    <a:pt x="763" y="1002"/>
                  </a:cubicBezTo>
                  <a:cubicBezTo>
                    <a:pt x="772" y="1003"/>
                    <a:pt x="779" y="997"/>
                    <a:pt x="786" y="1000"/>
                  </a:cubicBezTo>
                  <a:cubicBezTo>
                    <a:pt x="785" y="1001"/>
                    <a:pt x="782" y="1000"/>
                    <a:pt x="783" y="1003"/>
                  </a:cubicBezTo>
                  <a:cubicBezTo>
                    <a:pt x="788" y="1006"/>
                    <a:pt x="793" y="1003"/>
                    <a:pt x="796" y="1000"/>
                  </a:cubicBezTo>
                  <a:cubicBezTo>
                    <a:pt x="805" y="1002"/>
                    <a:pt x="811" y="993"/>
                    <a:pt x="819" y="992"/>
                  </a:cubicBezTo>
                  <a:cubicBezTo>
                    <a:pt x="820" y="993"/>
                    <a:pt x="815" y="995"/>
                    <a:pt x="819" y="995"/>
                  </a:cubicBezTo>
                  <a:cubicBezTo>
                    <a:pt x="826" y="990"/>
                    <a:pt x="837" y="988"/>
                    <a:pt x="842" y="980"/>
                  </a:cubicBezTo>
                  <a:cubicBezTo>
                    <a:pt x="850" y="982"/>
                    <a:pt x="856" y="974"/>
                    <a:pt x="865" y="973"/>
                  </a:cubicBezTo>
                  <a:cubicBezTo>
                    <a:pt x="865" y="968"/>
                    <a:pt x="869" y="966"/>
                    <a:pt x="873" y="968"/>
                  </a:cubicBezTo>
                  <a:cubicBezTo>
                    <a:pt x="883" y="961"/>
                    <a:pt x="891" y="949"/>
                    <a:pt x="902" y="951"/>
                  </a:cubicBezTo>
                  <a:cubicBezTo>
                    <a:pt x="903" y="949"/>
                    <a:pt x="901" y="949"/>
                    <a:pt x="902" y="946"/>
                  </a:cubicBezTo>
                  <a:cubicBezTo>
                    <a:pt x="907" y="945"/>
                    <a:pt x="912" y="942"/>
                    <a:pt x="915" y="937"/>
                  </a:cubicBezTo>
                  <a:cubicBezTo>
                    <a:pt x="912" y="934"/>
                    <a:pt x="916" y="932"/>
                    <a:pt x="913" y="930"/>
                  </a:cubicBezTo>
                  <a:cubicBezTo>
                    <a:pt x="916" y="928"/>
                    <a:pt x="921" y="930"/>
                    <a:pt x="924" y="929"/>
                  </a:cubicBezTo>
                  <a:cubicBezTo>
                    <a:pt x="926" y="926"/>
                    <a:pt x="928" y="926"/>
                    <a:pt x="930" y="928"/>
                  </a:cubicBezTo>
                  <a:cubicBezTo>
                    <a:pt x="932" y="927"/>
                    <a:pt x="930" y="922"/>
                    <a:pt x="933" y="922"/>
                  </a:cubicBezTo>
                  <a:cubicBezTo>
                    <a:pt x="937" y="926"/>
                    <a:pt x="945" y="919"/>
                    <a:pt x="950" y="922"/>
                  </a:cubicBezTo>
                  <a:cubicBezTo>
                    <a:pt x="948" y="924"/>
                    <a:pt x="950" y="925"/>
                    <a:pt x="950" y="928"/>
                  </a:cubicBezTo>
                  <a:cubicBezTo>
                    <a:pt x="934" y="942"/>
                    <a:pt x="916" y="951"/>
                    <a:pt x="897" y="965"/>
                  </a:cubicBezTo>
                  <a:cubicBezTo>
                    <a:pt x="897" y="966"/>
                    <a:pt x="897" y="966"/>
                    <a:pt x="897" y="967"/>
                  </a:cubicBezTo>
                  <a:cubicBezTo>
                    <a:pt x="892" y="974"/>
                    <a:pt x="883" y="986"/>
                    <a:pt x="872" y="989"/>
                  </a:cubicBezTo>
                  <a:cubicBezTo>
                    <a:pt x="870" y="988"/>
                    <a:pt x="870" y="986"/>
                    <a:pt x="869" y="985"/>
                  </a:cubicBezTo>
                  <a:cubicBezTo>
                    <a:pt x="864" y="985"/>
                    <a:pt x="860" y="993"/>
                    <a:pt x="856" y="992"/>
                  </a:cubicBezTo>
                  <a:cubicBezTo>
                    <a:pt x="857" y="989"/>
                    <a:pt x="856" y="988"/>
                    <a:pt x="857" y="986"/>
                  </a:cubicBezTo>
                  <a:cubicBezTo>
                    <a:pt x="860" y="985"/>
                    <a:pt x="865" y="982"/>
                    <a:pt x="864" y="979"/>
                  </a:cubicBezTo>
                  <a:cubicBezTo>
                    <a:pt x="859" y="984"/>
                    <a:pt x="851" y="986"/>
                    <a:pt x="848" y="993"/>
                  </a:cubicBezTo>
                  <a:cubicBezTo>
                    <a:pt x="849" y="993"/>
                    <a:pt x="850" y="993"/>
                    <a:pt x="850" y="994"/>
                  </a:cubicBezTo>
                  <a:cubicBezTo>
                    <a:pt x="847" y="998"/>
                    <a:pt x="841" y="1002"/>
                    <a:pt x="837" y="998"/>
                  </a:cubicBezTo>
                  <a:cubicBezTo>
                    <a:pt x="831" y="1003"/>
                    <a:pt x="830" y="1011"/>
                    <a:pt x="820" y="1013"/>
                  </a:cubicBezTo>
                  <a:cubicBezTo>
                    <a:pt x="822" y="1009"/>
                    <a:pt x="818" y="1008"/>
                    <a:pt x="817" y="1005"/>
                  </a:cubicBezTo>
                  <a:cubicBezTo>
                    <a:pt x="819" y="1002"/>
                    <a:pt x="822" y="1003"/>
                    <a:pt x="824" y="1000"/>
                  </a:cubicBezTo>
                  <a:cubicBezTo>
                    <a:pt x="812" y="1004"/>
                    <a:pt x="801" y="1008"/>
                    <a:pt x="792" y="1014"/>
                  </a:cubicBezTo>
                  <a:cubicBezTo>
                    <a:pt x="792" y="1015"/>
                    <a:pt x="793" y="1014"/>
                    <a:pt x="793" y="1015"/>
                  </a:cubicBezTo>
                  <a:cubicBezTo>
                    <a:pt x="792" y="1017"/>
                    <a:pt x="790" y="1015"/>
                    <a:pt x="789" y="1017"/>
                  </a:cubicBezTo>
                  <a:cubicBezTo>
                    <a:pt x="790" y="1019"/>
                    <a:pt x="792" y="1016"/>
                    <a:pt x="792" y="1018"/>
                  </a:cubicBezTo>
                  <a:cubicBezTo>
                    <a:pt x="783" y="1025"/>
                    <a:pt x="767" y="1026"/>
                    <a:pt x="761" y="1036"/>
                  </a:cubicBezTo>
                  <a:cubicBezTo>
                    <a:pt x="763" y="1038"/>
                    <a:pt x="769" y="1037"/>
                    <a:pt x="768" y="1042"/>
                  </a:cubicBezTo>
                  <a:cubicBezTo>
                    <a:pt x="779" y="1041"/>
                    <a:pt x="788" y="1040"/>
                    <a:pt x="794" y="1035"/>
                  </a:cubicBezTo>
                  <a:cubicBezTo>
                    <a:pt x="798" y="1035"/>
                    <a:pt x="799" y="1037"/>
                    <a:pt x="802" y="1037"/>
                  </a:cubicBezTo>
                  <a:cubicBezTo>
                    <a:pt x="802" y="1034"/>
                    <a:pt x="804" y="1033"/>
                    <a:pt x="806" y="1032"/>
                  </a:cubicBezTo>
                  <a:cubicBezTo>
                    <a:pt x="824" y="1025"/>
                    <a:pt x="848" y="1021"/>
                    <a:pt x="863" y="1014"/>
                  </a:cubicBezTo>
                  <a:cubicBezTo>
                    <a:pt x="860" y="1017"/>
                    <a:pt x="862" y="1026"/>
                    <a:pt x="863" y="1029"/>
                  </a:cubicBezTo>
                  <a:cubicBezTo>
                    <a:pt x="866" y="1029"/>
                    <a:pt x="869" y="1028"/>
                    <a:pt x="871" y="1030"/>
                  </a:cubicBezTo>
                  <a:cubicBezTo>
                    <a:pt x="868" y="1041"/>
                    <a:pt x="855" y="1041"/>
                    <a:pt x="850" y="1049"/>
                  </a:cubicBezTo>
                  <a:cubicBezTo>
                    <a:pt x="845" y="1047"/>
                    <a:pt x="843" y="1048"/>
                    <a:pt x="836" y="1048"/>
                  </a:cubicBezTo>
                  <a:cubicBezTo>
                    <a:pt x="836" y="1050"/>
                    <a:pt x="834" y="1050"/>
                    <a:pt x="836" y="1052"/>
                  </a:cubicBezTo>
                  <a:cubicBezTo>
                    <a:pt x="830" y="1054"/>
                    <a:pt x="827" y="1059"/>
                    <a:pt x="823" y="1062"/>
                  </a:cubicBezTo>
                  <a:cubicBezTo>
                    <a:pt x="822" y="1061"/>
                    <a:pt x="822" y="1060"/>
                    <a:pt x="821" y="1059"/>
                  </a:cubicBezTo>
                  <a:cubicBezTo>
                    <a:pt x="818" y="1061"/>
                    <a:pt x="814" y="1063"/>
                    <a:pt x="810" y="1064"/>
                  </a:cubicBezTo>
                  <a:cubicBezTo>
                    <a:pt x="809" y="1063"/>
                    <a:pt x="807" y="1062"/>
                    <a:pt x="807" y="1060"/>
                  </a:cubicBezTo>
                  <a:cubicBezTo>
                    <a:pt x="805" y="1062"/>
                    <a:pt x="799" y="1060"/>
                    <a:pt x="798" y="1064"/>
                  </a:cubicBezTo>
                  <a:cubicBezTo>
                    <a:pt x="802" y="1065"/>
                    <a:pt x="806" y="1058"/>
                    <a:pt x="807" y="1064"/>
                  </a:cubicBezTo>
                  <a:cubicBezTo>
                    <a:pt x="803" y="1066"/>
                    <a:pt x="796" y="1067"/>
                    <a:pt x="798" y="1071"/>
                  </a:cubicBezTo>
                  <a:cubicBezTo>
                    <a:pt x="819" y="1063"/>
                    <a:pt x="838" y="1060"/>
                    <a:pt x="856" y="1058"/>
                  </a:cubicBezTo>
                  <a:cubicBezTo>
                    <a:pt x="856" y="1061"/>
                    <a:pt x="852" y="1061"/>
                    <a:pt x="851" y="1063"/>
                  </a:cubicBezTo>
                  <a:cubicBezTo>
                    <a:pt x="856" y="1062"/>
                    <a:pt x="859" y="1060"/>
                    <a:pt x="862" y="1057"/>
                  </a:cubicBezTo>
                  <a:cubicBezTo>
                    <a:pt x="867" y="1060"/>
                    <a:pt x="875" y="1055"/>
                    <a:pt x="880" y="1051"/>
                  </a:cubicBezTo>
                  <a:cubicBezTo>
                    <a:pt x="878" y="1052"/>
                    <a:pt x="877" y="1052"/>
                    <a:pt x="876" y="1050"/>
                  </a:cubicBezTo>
                  <a:cubicBezTo>
                    <a:pt x="881" y="1049"/>
                    <a:pt x="884" y="1042"/>
                    <a:pt x="890" y="1046"/>
                  </a:cubicBezTo>
                  <a:cubicBezTo>
                    <a:pt x="888" y="1050"/>
                    <a:pt x="890" y="1049"/>
                    <a:pt x="889" y="1055"/>
                  </a:cubicBezTo>
                  <a:cubicBezTo>
                    <a:pt x="877" y="1057"/>
                    <a:pt x="865" y="1068"/>
                    <a:pt x="852" y="1068"/>
                  </a:cubicBezTo>
                  <a:cubicBezTo>
                    <a:pt x="842" y="1068"/>
                    <a:pt x="838" y="1076"/>
                    <a:pt x="831" y="1077"/>
                  </a:cubicBezTo>
                  <a:cubicBezTo>
                    <a:pt x="831" y="1077"/>
                    <a:pt x="830" y="1074"/>
                    <a:pt x="828" y="1074"/>
                  </a:cubicBezTo>
                  <a:cubicBezTo>
                    <a:pt x="824" y="1074"/>
                    <a:pt x="822" y="1077"/>
                    <a:pt x="819" y="1076"/>
                  </a:cubicBezTo>
                  <a:cubicBezTo>
                    <a:pt x="819" y="1079"/>
                    <a:pt x="817" y="1081"/>
                    <a:pt x="815" y="1081"/>
                  </a:cubicBezTo>
                  <a:cubicBezTo>
                    <a:pt x="814" y="1085"/>
                    <a:pt x="814" y="1085"/>
                    <a:pt x="815" y="1089"/>
                  </a:cubicBezTo>
                  <a:cubicBezTo>
                    <a:pt x="823" y="1091"/>
                    <a:pt x="832" y="1087"/>
                    <a:pt x="834" y="1079"/>
                  </a:cubicBezTo>
                  <a:cubicBezTo>
                    <a:pt x="861" y="1083"/>
                    <a:pt x="884" y="1069"/>
                    <a:pt x="907" y="1060"/>
                  </a:cubicBezTo>
                  <a:cubicBezTo>
                    <a:pt x="928" y="1059"/>
                    <a:pt x="939" y="1037"/>
                    <a:pt x="957" y="1031"/>
                  </a:cubicBezTo>
                  <a:cubicBezTo>
                    <a:pt x="948" y="1043"/>
                    <a:pt x="933" y="1049"/>
                    <a:pt x="923" y="1060"/>
                  </a:cubicBezTo>
                  <a:cubicBezTo>
                    <a:pt x="917" y="1059"/>
                    <a:pt x="907" y="1067"/>
                    <a:pt x="907" y="1071"/>
                  </a:cubicBezTo>
                  <a:cubicBezTo>
                    <a:pt x="907" y="1071"/>
                    <a:pt x="908" y="1070"/>
                    <a:pt x="908" y="1071"/>
                  </a:cubicBezTo>
                  <a:cubicBezTo>
                    <a:pt x="908" y="1074"/>
                    <a:pt x="907" y="1075"/>
                    <a:pt x="905" y="1075"/>
                  </a:cubicBezTo>
                  <a:cubicBezTo>
                    <a:pt x="903" y="1074"/>
                    <a:pt x="900" y="1072"/>
                    <a:pt x="898" y="1073"/>
                  </a:cubicBezTo>
                  <a:cubicBezTo>
                    <a:pt x="897" y="1075"/>
                    <a:pt x="896" y="1077"/>
                    <a:pt x="895" y="1079"/>
                  </a:cubicBezTo>
                  <a:cubicBezTo>
                    <a:pt x="896" y="1079"/>
                    <a:pt x="897" y="1079"/>
                    <a:pt x="898" y="1080"/>
                  </a:cubicBezTo>
                  <a:cubicBezTo>
                    <a:pt x="894" y="1083"/>
                    <a:pt x="888" y="1085"/>
                    <a:pt x="886" y="1090"/>
                  </a:cubicBezTo>
                  <a:cubicBezTo>
                    <a:pt x="896" y="1098"/>
                    <a:pt x="911" y="1088"/>
                    <a:pt x="919" y="1081"/>
                  </a:cubicBezTo>
                  <a:cubicBezTo>
                    <a:pt x="915" y="1080"/>
                    <a:pt x="912" y="1084"/>
                    <a:pt x="911" y="1081"/>
                  </a:cubicBezTo>
                  <a:cubicBezTo>
                    <a:pt x="916" y="1069"/>
                    <a:pt x="924" y="1058"/>
                    <a:pt x="938" y="1055"/>
                  </a:cubicBezTo>
                  <a:cubicBezTo>
                    <a:pt x="938" y="1060"/>
                    <a:pt x="943" y="1058"/>
                    <a:pt x="942" y="1062"/>
                  </a:cubicBezTo>
                  <a:cubicBezTo>
                    <a:pt x="944" y="1062"/>
                    <a:pt x="945" y="1060"/>
                    <a:pt x="946" y="1059"/>
                  </a:cubicBezTo>
                  <a:cubicBezTo>
                    <a:pt x="947" y="1062"/>
                    <a:pt x="949" y="1062"/>
                    <a:pt x="952" y="1062"/>
                  </a:cubicBezTo>
                  <a:cubicBezTo>
                    <a:pt x="953" y="1049"/>
                    <a:pt x="969" y="1052"/>
                    <a:pt x="975" y="1043"/>
                  </a:cubicBezTo>
                  <a:cubicBezTo>
                    <a:pt x="975" y="1042"/>
                    <a:pt x="974" y="1041"/>
                    <a:pt x="974" y="1040"/>
                  </a:cubicBezTo>
                  <a:cubicBezTo>
                    <a:pt x="978" y="1037"/>
                    <a:pt x="983" y="1036"/>
                    <a:pt x="986" y="1034"/>
                  </a:cubicBezTo>
                  <a:cubicBezTo>
                    <a:pt x="983" y="1034"/>
                    <a:pt x="986" y="1031"/>
                    <a:pt x="985" y="1031"/>
                  </a:cubicBezTo>
                  <a:cubicBezTo>
                    <a:pt x="981" y="1035"/>
                    <a:pt x="976" y="1038"/>
                    <a:pt x="972" y="1041"/>
                  </a:cubicBezTo>
                  <a:cubicBezTo>
                    <a:pt x="970" y="1041"/>
                    <a:pt x="970" y="1039"/>
                    <a:pt x="970" y="1037"/>
                  </a:cubicBezTo>
                  <a:cubicBezTo>
                    <a:pt x="980" y="1033"/>
                    <a:pt x="986" y="1021"/>
                    <a:pt x="994" y="1016"/>
                  </a:cubicBezTo>
                  <a:cubicBezTo>
                    <a:pt x="994" y="1021"/>
                    <a:pt x="993" y="1021"/>
                    <a:pt x="993" y="1024"/>
                  </a:cubicBezTo>
                  <a:cubicBezTo>
                    <a:pt x="996" y="1026"/>
                    <a:pt x="999" y="1026"/>
                    <a:pt x="1003" y="1024"/>
                  </a:cubicBezTo>
                  <a:cubicBezTo>
                    <a:pt x="1003" y="1025"/>
                    <a:pt x="1002" y="1027"/>
                    <a:pt x="1003" y="1027"/>
                  </a:cubicBezTo>
                  <a:cubicBezTo>
                    <a:pt x="1007" y="1024"/>
                    <a:pt x="1010" y="1020"/>
                    <a:pt x="1016" y="1020"/>
                  </a:cubicBezTo>
                  <a:cubicBezTo>
                    <a:pt x="1016" y="1017"/>
                    <a:pt x="1015" y="1017"/>
                    <a:pt x="1015" y="1014"/>
                  </a:cubicBezTo>
                  <a:cubicBezTo>
                    <a:pt x="1016" y="1013"/>
                    <a:pt x="1022" y="1015"/>
                    <a:pt x="1020" y="1013"/>
                  </a:cubicBezTo>
                  <a:cubicBezTo>
                    <a:pt x="1019" y="1013"/>
                    <a:pt x="1019" y="1013"/>
                    <a:pt x="1018" y="1014"/>
                  </a:cubicBezTo>
                  <a:cubicBezTo>
                    <a:pt x="1018" y="1012"/>
                    <a:pt x="1018" y="1010"/>
                    <a:pt x="1017" y="1009"/>
                  </a:cubicBezTo>
                  <a:cubicBezTo>
                    <a:pt x="1023" y="1007"/>
                    <a:pt x="1026" y="998"/>
                    <a:pt x="1033" y="1000"/>
                  </a:cubicBezTo>
                  <a:cubicBezTo>
                    <a:pt x="1038" y="990"/>
                    <a:pt x="1044" y="979"/>
                    <a:pt x="1052" y="972"/>
                  </a:cubicBezTo>
                  <a:cubicBezTo>
                    <a:pt x="1051" y="979"/>
                    <a:pt x="1048" y="982"/>
                    <a:pt x="1047" y="989"/>
                  </a:cubicBezTo>
                  <a:cubicBezTo>
                    <a:pt x="1051" y="988"/>
                    <a:pt x="1052" y="985"/>
                    <a:pt x="1052" y="989"/>
                  </a:cubicBezTo>
                  <a:cubicBezTo>
                    <a:pt x="1053" y="988"/>
                    <a:pt x="1053" y="986"/>
                    <a:pt x="1052" y="985"/>
                  </a:cubicBezTo>
                  <a:cubicBezTo>
                    <a:pt x="1055" y="984"/>
                    <a:pt x="1055" y="983"/>
                    <a:pt x="1056" y="983"/>
                  </a:cubicBezTo>
                  <a:cubicBezTo>
                    <a:pt x="1055" y="980"/>
                    <a:pt x="1059" y="975"/>
                    <a:pt x="1060" y="972"/>
                  </a:cubicBezTo>
                  <a:cubicBezTo>
                    <a:pt x="1061" y="972"/>
                    <a:pt x="1063" y="973"/>
                    <a:pt x="1063" y="975"/>
                  </a:cubicBezTo>
                  <a:cubicBezTo>
                    <a:pt x="1061" y="975"/>
                    <a:pt x="1062" y="973"/>
                    <a:pt x="1060" y="972"/>
                  </a:cubicBezTo>
                  <a:cubicBezTo>
                    <a:pt x="1061" y="977"/>
                    <a:pt x="1059" y="979"/>
                    <a:pt x="1059" y="982"/>
                  </a:cubicBezTo>
                  <a:cubicBezTo>
                    <a:pt x="1059" y="981"/>
                    <a:pt x="1060" y="980"/>
                    <a:pt x="1061" y="979"/>
                  </a:cubicBezTo>
                  <a:cubicBezTo>
                    <a:pt x="1061" y="981"/>
                    <a:pt x="1063" y="980"/>
                    <a:pt x="1063" y="981"/>
                  </a:cubicBezTo>
                  <a:cubicBezTo>
                    <a:pt x="1063" y="986"/>
                    <a:pt x="1059" y="985"/>
                    <a:pt x="1059" y="990"/>
                  </a:cubicBezTo>
                  <a:cubicBezTo>
                    <a:pt x="1063" y="989"/>
                    <a:pt x="1063" y="994"/>
                    <a:pt x="1064" y="990"/>
                  </a:cubicBezTo>
                  <a:cubicBezTo>
                    <a:pt x="1062" y="990"/>
                    <a:pt x="1066" y="984"/>
                    <a:pt x="1068" y="982"/>
                  </a:cubicBezTo>
                  <a:cubicBezTo>
                    <a:pt x="1065" y="975"/>
                    <a:pt x="1077" y="965"/>
                    <a:pt x="1070" y="958"/>
                  </a:cubicBezTo>
                  <a:cubicBezTo>
                    <a:pt x="1073" y="958"/>
                    <a:pt x="1074" y="956"/>
                    <a:pt x="1076" y="955"/>
                  </a:cubicBezTo>
                  <a:cubicBezTo>
                    <a:pt x="1078" y="958"/>
                    <a:pt x="1073" y="959"/>
                    <a:pt x="1076" y="961"/>
                  </a:cubicBezTo>
                  <a:cubicBezTo>
                    <a:pt x="1078" y="958"/>
                    <a:pt x="1084" y="947"/>
                    <a:pt x="1078" y="949"/>
                  </a:cubicBezTo>
                  <a:cubicBezTo>
                    <a:pt x="1083" y="940"/>
                    <a:pt x="1093" y="930"/>
                    <a:pt x="1096" y="919"/>
                  </a:cubicBezTo>
                  <a:cubicBezTo>
                    <a:pt x="1096" y="917"/>
                    <a:pt x="1093" y="918"/>
                    <a:pt x="1094" y="915"/>
                  </a:cubicBezTo>
                  <a:cubicBezTo>
                    <a:pt x="1096" y="914"/>
                    <a:pt x="1096" y="915"/>
                    <a:pt x="1098" y="916"/>
                  </a:cubicBezTo>
                  <a:cubicBezTo>
                    <a:pt x="1103" y="908"/>
                    <a:pt x="1105" y="898"/>
                    <a:pt x="1112" y="890"/>
                  </a:cubicBezTo>
                  <a:cubicBezTo>
                    <a:pt x="1115" y="886"/>
                    <a:pt x="1120" y="884"/>
                    <a:pt x="1123" y="880"/>
                  </a:cubicBezTo>
                  <a:cubicBezTo>
                    <a:pt x="1126" y="875"/>
                    <a:pt x="1127" y="869"/>
                    <a:pt x="1130" y="863"/>
                  </a:cubicBezTo>
                  <a:cubicBezTo>
                    <a:pt x="1130" y="860"/>
                    <a:pt x="1129" y="861"/>
                    <a:pt x="1129" y="857"/>
                  </a:cubicBezTo>
                  <a:cubicBezTo>
                    <a:pt x="1133" y="851"/>
                    <a:pt x="1132" y="840"/>
                    <a:pt x="1138" y="837"/>
                  </a:cubicBezTo>
                  <a:cubicBezTo>
                    <a:pt x="1141" y="838"/>
                    <a:pt x="1142" y="839"/>
                    <a:pt x="1145" y="840"/>
                  </a:cubicBezTo>
                  <a:cubicBezTo>
                    <a:pt x="1149" y="837"/>
                    <a:pt x="1150" y="832"/>
                    <a:pt x="1151" y="825"/>
                  </a:cubicBezTo>
                  <a:cubicBezTo>
                    <a:pt x="1160" y="821"/>
                    <a:pt x="1164" y="803"/>
                    <a:pt x="1162" y="793"/>
                  </a:cubicBezTo>
                  <a:cubicBezTo>
                    <a:pt x="1172" y="758"/>
                    <a:pt x="1190" y="721"/>
                    <a:pt x="1198" y="684"/>
                  </a:cubicBezTo>
                  <a:cubicBezTo>
                    <a:pt x="1198" y="684"/>
                    <a:pt x="1198" y="684"/>
                    <a:pt x="1198" y="684"/>
                  </a:cubicBezTo>
                  <a:cubicBezTo>
                    <a:pt x="1195" y="673"/>
                    <a:pt x="1199" y="661"/>
                    <a:pt x="1199" y="650"/>
                  </a:cubicBezTo>
                  <a:cubicBezTo>
                    <a:pt x="1205" y="641"/>
                    <a:pt x="1206" y="626"/>
                    <a:pt x="1207" y="611"/>
                  </a:cubicBezTo>
                  <a:cubicBezTo>
                    <a:pt x="1208" y="590"/>
                    <a:pt x="1216" y="561"/>
                    <a:pt x="1210" y="547"/>
                  </a:cubicBezTo>
                  <a:close/>
                  <a:moveTo>
                    <a:pt x="333" y="143"/>
                  </a:moveTo>
                  <a:cubicBezTo>
                    <a:pt x="333" y="140"/>
                    <a:pt x="333" y="139"/>
                    <a:pt x="334" y="138"/>
                  </a:cubicBezTo>
                  <a:cubicBezTo>
                    <a:pt x="335" y="138"/>
                    <a:pt x="335" y="139"/>
                    <a:pt x="336" y="139"/>
                  </a:cubicBezTo>
                  <a:cubicBezTo>
                    <a:pt x="336" y="141"/>
                    <a:pt x="336" y="143"/>
                    <a:pt x="333" y="143"/>
                  </a:cubicBezTo>
                  <a:close/>
                  <a:moveTo>
                    <a:pt x="338" y="89"/>
                  </a:moveTo>
                  <a:cubicBezTo>
                    <a:pt x="336" y="97"/>
                    <a:pt x="326" y="96"/>
                    <a:pt x="324" y="104"/>
                  </a:cubicBezTo>
                  <a:cubicBezTo>
                    <a:pt x="320" y="105"/>
                    <a:pt x="321" y="100"/>
                    <a:pt x="319" y="99"/>
                  </a:cubicBezTo>
                  <a:cubicBezTo>
                    <a:pt x="324" y="94"/>
                    <a:pt x="330" y="91"/>
                    <a:pt x="338" y="89"/>
                  </a:cubicBezTo>
                  <a:close/>
                  <a:moveTo>
                    <a:pt x="317" y="100"/>
                  </a:moveTo>
                  <a:cubicBezTo>
                    <a:pt x="315" y="104"/>
                    <a:pt x="312" y="107"/>
                    <a:pt x="307" y="107"/>
                  </a:cubicBezTo>
                  <a:cubicBezTo>
                    <a:pt x="307" y="102"/>
                    <a:pt x="313" y="102"/>
                    <a:pt x="317" y="100"/>
                  </a:cubicBezTo>
                  <a:close/>
                  <a:moveTo>
                    <a:pt x="288" y="149"/>
                  </a:moveTo>
                  <a:cubicBezTo>
                    <a:pt x="287" y="151"/>
                    <a:pt x="286" y="153"/>
                    <a:pt x="284" y="155"/>
                  </a:cubicBezTo>
                  <a:cubicBezTo>
                    <a:pt x="282" y="152"/>
                    <a:pt x="286" y="149"/>
                    <a:pt x="288" y="149"/>
                  </a:cubicBezTo>
                  <a:close/>
                  <a:moveTo>
                    <a:pt x="283" y="85"/>
                  </a:moveTo>
                  <a:cubicBezTo>
                    <a:pt x="285" y="85"/>
                    <a:pt x="286" y="85"/>
                    <a:pt x="287" y="86"/>
                  </a:cubicBezTo>
                  <a:cubicBezTo>
                    <a:pt x="287" y="88"/>
                    <a:pt x="285" y="89"/>
                    <a:pt x="283" y="89"/>
                  </a:cubicBezTo>
                  <a:cubicBezTo>
                    <a:pt x="281" y="87"/>
                    <a:pt x="283" y="87"/>
                    <a:pt x="283" y="85"/>
                  </a:cubicBezTo>
                  <a:close/>
                  <a:moveTo>
                    <a:pt x="266" y="149"/>
                  </a:moveTo>
                  <a:cubicBezTo>
                    <a:pt x="261" y="156"/>
                    <a:pt x="256" y="162"/>
                    <a:pt x="248" y="167"/>
                  </a:cubicBezTo>
                  <a:cubicBezTo>
                    <a:pt x="252" y="159"/>
                    <a:pt x="258" y="148"/>
                    <a:pt x="266" y="149"/>
                  </a:cubicBezTo>
                  <a:close/>
                  <a:moveTo>
                    <a:pt x="239" y="138"/>
                  </a:moveTo>
                  <a:cubicBezTo>
                    <a:pt x="238" y="139"/>
                    <a:pt x="238" y="141"/>
                    <a:pt x="235" y="142"/>
                  </a:cubicBezTo>
                  <a:cubicBezTo>
                    <a:pt x="236" y="139"/>
                    <a:pt x="237" y="136"/>
                    <a:pt x="239" y="138"/>
                  </a:cubicBezTo>
                  <a:close/>
                  <a:moveTo>
                    <a:pt x="235" y="142"/>
                  </a:moveTo>
                  <a:cubicBezTo>
                    <a:pt x="235" y="145"/>
                    <a:pt x="233" y="145"/>
                    <a:pt x="230" y="146"/>
                  </a:cubicBezTo>
                  <a:cubicBezTo>
                    <a:pt x="231" y="143"/>
                    <a:pt x="232" y="142"/>
                    <a:pt x="235" y="142"/>
                  </a:cubicBezTo>
                  <a:close/>
                  <a:moveTo>
                    <a:pt x="94" y="318"/>
                  </a:moveTo>
                  <a:cubicBezTo>
                    <a:pt x="92" y="310"/>
                    <a:pt x="97" y="308"/>
                    <a:pt x="94" y="318"/>
                  </a:cubicBezTo>
                  <a:close/>
                  <a:moveTo>
                    <a:pt x="60" y="460"/>
                  </a:moveTo>
                  <a:cubicBezTo>
                    <a:pt x="57" y="459"/>
                    <a:pt x="58" y="456"/>
                    <a:pt x="59" y="454"/>
                  </a:cubicBezTo>
                  <a:cubicBezTo>
                    <a:pt x="61" y="454"/>
                    <a:pt x="60" y="458"/>
                    <a:pt x="60" y="460"/>
                  </a:cubicBezTo>
                  <a:close/>
                  <a:moveTo>
                    <a:pt x="83" y="370"/>
                  </a:moveTo>
                  <a:cubicBezTo>
                    <a:pt x="74" y="366"/>
                    <a:pt x="87" y="358"/>
                    <a:pt x="87" y="352"/>
                  </a:cubicBezTo>
                  <a:cubicBezTo>
                    <a:pt x="88" y="357"/>
                    <a:pt x="85" y="366"/>
                    <a:pt x="83" y="370"/>
                  </a:cubicBezTo>
                  <a:close/>
                  <a:moveTo>
                    <a:pt x="131" y="236"/>
                  </a:moveTo>
                  <a:cubicBezTo>
                    <a:pt x="131" y="239"/>
                    <a:pt x="128" y="240"/>
                    <a:pt x="126" y="242"/>
                  </a:cubicBezTo>
                  <a:cubicBezTo>
                    <a:pt x="124" y="239"/>
                    <a:pt x="128" y="236"/>
                    <a:pt x="131" y="236"/>
                  </a:cubicBezTo>
                  <a:close/>
                  <a:moveTo>
                    <a:pt x="138" y="242"/>
                  </a:moveTo>
                  <a:cubicBezTo>
                    <a:pt x="140" y="246"/>
                    <a:pt x="134" y="248"/>
                    <a:pt x="134" y="253"/>
                  </a:cubicBezTo>
                  <a:cubicBezTo>
                    <a:pt x="132" y="252"/>
                    <a:pt x="132" y="254"/>
                    <a:pt x="130" y="254"/>
                  </a:cubicBezTo>
                  <a:cubicBezTo>
                    <a:pt x="132" y="260"/>
                    <a:pt x="127" y="265"/>
                    <a:pt x="123" y="269"/>
                  </a:cubicBezTo>
                  <a:cubicBezTo>
                    <a:pt x="124" y="260"/>
                    <a:pt x="126" y="262"/>
                    <a:pt x="126" y="256"/>
                  </a:cubicBezTo>
                  <a:cubicBezTo>
                    <a:pt x="124" y="255"/>
                    <a:pt x="125" y="258"/>
                    <a:pt x="123" y="258"/>
                  </a:cubicBezTo>
                  <a:cubicBezTo>
                    <a:pt x="120" y="259"/>
                    <a:pt x="121" y="256"/>
                    <a:pt x="118" y="256"/>
                  </a:cubicBezTo>
                  <a:cubicBezTo>
                    <a:pt x="121" y="245"/>
                    <a:pt x="130" y="247"/>
                    <a:pt x="138" y="242"/>
                  </a:cubicBezTo>
                  <a:close/>
                  <a:moveTo>
                    <a:pt x="119" y="283"/>
                  </a:moveTo>
                  <a:cubicBezTo>
                    <a:pt x="118" y="278"/>
                    <a:pt x="125" y="274"/>
                    <a:pt x="127" y="270"/>
                  </a:cubicBezTo>
                  <a:cubicBezTo>
                    <a:pt x="128" y="274"/>
                    <a:pt x="123" y="281"/>
                    <a:pt x="119" y="283"/>
                  </a:cubicBezTo>
                  <a:close/>
                  <a:moveTo>
                    <a:pt x="114" y="287"/>
                  </a:moveTo>
                  <a:cubicBezTo>
                    <a:pt x="116" y="288"/>
                    <a:pt x="115" y="293"/>
                    <a:pt x="113" y="291"/>
                  </a:cubicBezTo>
                  <a:cubicBezTo>
                    <a:pt x="112" y="289"/>
                    <a:pt x="114" y="289"/>
                    <a:pt x="114" y="287"/>
                  </a:cubicBezTo>
                  <a:close/>
                  <a:moveTo>
                    <a:pt x="101" y="389"/>
                  </a:moveTo>
                  <a:cubicBezTo>
                    <a:pt x="103" y="390"/>
                    <a:pt x="102" y="395"/>
                    <a:pt x="100" y="395"/>
                  </a:cubicBezTo>
                  <a:cubicBezTo>
                    <a:pt x="99" y="392"/>
                    <a:pt x="100" y="391"/>
                    <a:pt x="101" y="389"/>
                  </a:cubicBezTo>
                  <a:close/>
                  <a:moveTo>
                    <a:pt x="93" y="334"/>
                  </a:moveTo>
                  <a:cubicBezTo>
                    <a:pt x="94" y="334"/>
                    <a:pt x="94" y="335"/>
                    <a:pt x="95" y="335"/>
                  </a:cubicBezTo>
                  <a:cubicBezTo>
                    <a:pt x="96" y="338"/>
                    <a:pt x="94" y="337"/>
                    <a:pt x="94" y="339"/>
                  </a:cubicBezTo>
                  <a:cubicBezTo>
                    <a:pt x="92" y="339"/>
                    <a:pt x="92" y="336"/>
                    <a:pt x="93" y="334"/>
                  </a:cubicBezTo>
                  <a:close/>
                  <a:moveTo>
                    <a:pt x="100" y="417"/>
                  </a:moveTo>
                  <a:cubicBezTo>
                    <a:pt x="95" y="413"/>
                    <a:pt x="101" y="405"/>
                    <a:pt x="104" y="412"/>
                  </a:cubicBezTo>
                  <a:cubicBezTo>
                    <a:pt x="104" y="415"/>
                    <a:pt x="101" y="415"/>
                    <a:pt x="100" y="417"/>
                  </a:cubicBezTo>
                  <a:close/>
                  <a:moveTo>
                    <a:pt x="96" y="414"/>
                  </a:moveTo>
                  <a:cubicBezTo>
                    <a:pt x="93" y="413"/>
                    <a:pt x="96" y="410"/>
                    <a:pt x="95" y="406"/>
                  </a:cubicBezTo>
                  <a:cubicBezTo>
                    <a:pt x="95" y="403"/>
                    <a:pt x="91" y="408"/>
                    <a:pt x="91" y="403"/>
                  </a:cubicBezTo>
                  <a:cubicBezTo>
                    <a:pt x="96" y="403"/>
                    <a:pt x="104" y="400"/>
                    <a:pt x="109" y="398"/>
                  </a:cubicBezTo>
                  <a:cubicBezTo>
                    <a:pt x="109" y="403"/>
                    <a:pt x="106" y="404"/>
                    <a:pt x="105" y="407"/>
                  </a:cubicBezTo>
                  <a:cubicBezTo>
                    <a:pt x="99" y="405"/>
                    <a:pt x="98" y="410"/>
                    <a:pt x="96" y="414"/>
                  </a:cubicBezTo>
                  <a:close/>
                  <a:moveTo>
                    <a:pt x="112" y="482"/>
                  </a:moveTo>
                  <a:cubicBezTo>
                    <a:pt x="111" y="478"/>
                    <a:pt x="110" y="473"/>
                    <a:pt x="105" y="473"/>
                  </a:cubicBezTo>
                  <a:cubicBezTo>
                    <a:pt x="105" y="470"/>
                    <a:pt x="105" y="466"/>
                    <a:pt x="108" y="467"/>
                  </a:cubicBezTo>
                  <a:cubicBezTo>
                    <a:pt x="108" y="464"/>
                    <a:pt x="108" y="462"/>
                    <a:pt x="108" y="457"/>
                  </a:cubicBezTo>
                  <a:cubicBezTo>
                    <a:pt x="111" y="458"/>
                    <a:pt x="112" y="456"/>
                    <a:pt x="113" y="454"/>
                  </a:cubicBezTo>
                  <a:cubicBezTo>
                    <a:pt x="116" y="454"/>
                    <a:pt x="115" y="459"/>
                    <a:pt x="114" y="462"/>
                  </a:cubicBezTo>
                  <a:cubicBezTo>
                    <a:pt x="122" y="464"/>
                    <a:pt x="117" y="476"/>
                    <a:pt x="116" y="483"/>
                  </a:cubicBezTo>
                  <a:cubicBezTo>
                    <a:pt x="114" y="481"/>
                    <a:pt x="114" y="481"/>
                    <a:pt x="112" y="482"/>
                  </a:cubicBezTo>
                  <a:close/>
                  <a:moveTo>
                    <a:pt x="117" y="492"/>
                  </a:moveTo>
                  <a:cubicBezTo>
                    <a:pt x="116" y="491"/>
                    <a:pt x="117" y="486"/>
                    <a:pt x="120" y="487"/>
                  </a:cubicBezTo>
                  <a:cubicBezTo>
                    <a:pt x="120" y="490"/>
                    <a:pt x="118" y="490"/>
                    <a:pt x="117" y="492"/>
                  </a:cubicBezTo>
                  <a:close/>
                  <a:moveTo>
                    <a:pt x="121" y="484"/>
                  </a:moveTo>
                  <a:cubicBezTo>
                    <a:pt x="120" y="477"/>
                    <a:pt x="127" y="472"/>
                    <a:pt x="128" y="465"/>
                  </a:cubicBezTo>
                  <a:cubicBezTo>
                    <a:pt x="132" y="473"/>
                    <a:pt x="124" y="478"/>
                    <a:pt x="121" y="484"/>
                  </a:cubicBezTo>
                  <a:close/>
                  <a:moveTo>
                    <a:pt x="116" y="427"/>
                  </a:moveTo>
                  <a:cubicBezTo>
                    <a:pt x="108" y="432"/>
                    <a:pt x="111" y="446"/>
                    <a:pt x="104" y="450"/>
                  </a:cubicBezTo>
                  <a:cubicBezTo>
                    <a:pt x="104" y="434"/>
                    <a:pt x="110" y="421"/>
                    <a:pt x="105" y="409"/>
                  </a:cubicBezTo>
                  <a:cubicBezTo>
                    <a:pt x="108" y="408"/>
                    <a:pt x="108" y="410"/>
                    <a:pt x="111" y="410"/>
                  </a:cubicBezTo>
                  <a:cubicBezTo>
                    <a:pt x="111" y="404"/>
                    <a:pt x="112" y="394"/>
                    <a:pt x="118" y="391"/>
                  </a:cubicBezTo>
                  <a:cubicBezTo>
                    <a:pt x="119" y="390"/>
                    <a:pt x="117" y="401"/>
                    <a:pt x="114" y="403"/>
                  </a:cubicBezTo>
                  <a:cubicBezTo>
                    <a:pt x="117" y="406"/>
                    <a:pt x="118" y="403"/>
                    <a:pt x="122" y="403"/>
                  </a:cubicBezTo>
                  <a:cubicBezTo>
                    <a:pt x="124" y="398"/>
                    <a:pt x="125" y="394"/>
                    <a:pt x="126" y="389"/>
                  </a:cubicBezTo>
                  <a:cubicBezTo>
                    <a:pt x="128" y="389"/>
                    <a:pt x="128" y="388"/>
                    <a:pt x="130" y="388"/>
                  </a:cubicBezTo>
                  <a:cubicBezTo>
                    <a:pt x="131" y="389"/>
                    <a:pt x="132" y="391"/>
                    <a:pt x="130" y="392"/>
                  </a:cubicBezTo>
                  <a:cubicBezTo>
                    <a:pt x="133" y="391"/>
                    <a:pt x="134" y="389"/>
                    <a:pt x="134" y="384"/>
                  </a:cubicBezTo>
                  <a:cubicBezTo>
                    <a:pt x="137" y="384"/>
                    <a:pt x="135" y="388"/>
                    <a:pt x="137" y="390"/>
                  </a:cubicBezTo>
                  <a:cubicBezTo>
                    <a:pt x="139" y="389"/>
                    <a:pt x="141" y="385"/>
                    <a:pt x="143" y="387"/>
                  </a:cubicBezTo>
                  <a:cubicBezTo>
                    <a:pt x="136" y="403"/>
                    <a:pt x="127" y="417"/>
                    <a:pt x="116" y="427"/>
                  </a:cubicBezTo>
                  <a:close/>
                  <a:moveTo>
                    <a:pt x="136" y="234"/>
                  </a:moveTo>
                  <a:cubicBezTo>
                    <a:pt x="137" y="230"/>
                    <a:pt x="140" y="230"/>
                    <a:pt x="143" y="230"/>
                  </a:cubicBezTo>
                  <a:cubicBezTo>
                    <a:pt x="143" y="233"/>
                    <a:pt x="139" y="236"/>
                    <a:pt x="136" y="234"/>
                  </a:cubicBezTo>
                  <a:close/>
                  <a:moveTo>
                    <a:pt x="134" y="568"/>
                  </a:moveTo>
                  <a:cubicBezTo>
                    <a:pt x="132" y="568"/>
                    <a:pt x="134" y="563"/>
                    <a:pt x="134" y="561"/>
                  </a:cubicBezTo>
                  <a:cubicBezTo>
                    <a:pt x="138" y="561"/>
                    <a:pt x="135" y="567"/>
                    <a:pt x="134" y="568"/>
                  </a:cubicBezTo>
                  <a:close/>
                  <a:moveTo>
                    <a:pt x="151" y="219"/>
                  </a:moveTo>
                  <a:cubicBezTo>
                    <a:pt x="149" y="218"/>
                    <a:pt x="151" y="217"/>
                    <a:pt x="151" y="216"/>
                  </a:cubicBezTo>
                  <a:cubicBezTo>
                    <a:pt x="149" y="215"/>
                    <a:pt x="149" y="213"/>
                    <a:pt x="148" y="213"/>
                  </a:cubicBezTo>
                  <a:cubicBezTo>
                    <a:pt x="152" y="207"/>
                    <a:pt x="155" y="214"/>
                    <a:pt x="151" y="219"/>
                  </a:cubicBezTo>
                  <a:close/>
                  <a:moveTo>
                    <a:pt x="144" y="225"/>
                  </a:moveTo>
                  <a:cubicBezTo>
                    <a:pt x="144" y="222"/>
                    <a:pt x="145" y="219"/>
                    <a:pt x="148" y="220"/>
                  </a:cubicBezTo>
                  <a:cubicBezTo>
                    <a:pt x="147" y="221"/>
                    <a:pt x="147" y="225"/>
                    <a:pt x="144" y="225"/>
                  </a:cubicBezTo>
                  <a:close/>
                  <a:moveTo>
                    <a:pt x="149" y="482"/>
                  </a:moveTo>
                  <a:cubicBezTo>
                    <a:pt x="146" y="477"/>
                    <a:pt x="152" y="477"/>
                    <a:pt x="152" y="472"/>
                  </a:cubicBezTo>
                  <a:cubicBezTo>
                    <a:pt x="153" y="475"/>
                    <a:pt x="155" y="483"/>
                    <a:pt x="149" y="482"/>
                  </a:cubicBezTo>
                  <a:close/>
                  <a:moveTo>
                    <a:pt x="152" y="236"/>
                  </a:moveTo>
                  <a:cubicBezTo>
                    <a:pt x="149" y="236"/>
                    <a:pt x="151" y="231"/>
                    <a:pt x="154" y="231"/>
                  </a:cubicBezTo>
                  <a:cubicBezTo>
                    <a:pt x="154" y="234"/>
                    <a:pt x="152" y="234"/>
                    <a:pt x="152" y="236"/>
                  </a:cubicBezTo>
                  <a:close/>
                  <a:moveTo>
                    <a:pt x="192" y="197"/>
                  </a:moveTo>
                  <a:cubicBezTo>
                    <a:pt x="192" y="194"/>
                    <a:pt x="194" y="195"/>
                    <a:pt x="194" y="192"/>
                  </a:cubicBezTo>
                  <a:cubicBezTo>
                    <a:pt x="196" y="192"/>
                    <a:pt x="196" y="192"/>
                    <a:pt x="196" y="192"/>
                  </a:cubicBezTo>
                  <a:cubicBezTo>
                    <a:pt x="195" y="193"/>
                    <a:pt x="196" y="193"/>
                    <a:pt x="196" y="193"/>
                  </a:cubicBezTo>
                  <a:cubicBezTo>
                    <a:pt x="195" y="195"/>
                    <a:pt x="195" y="198"/>
                    <a:pt x="192" y="197"/>
                  </a:cubicBezTo>
                  <a:close/>
                  <a:moveTo>
                    <a:pt x="192" y="191"/>
                  </a:moveTo>
                  <a:cubicBezTo>
                    <a:pt x="192" y="189"/>
                    <a:pt x="193" y="189"/>
                    <a:pt x="193" y="187"/>
                  </a:cubicBezTo>
                  <a:cubicBezTo>
                    <a:pt x="197" y="187"/>
                    <a:pt x="196" y="189"/>
                    <a:pt x="196" y="192"/>
                  </a:cubicBezTo>
                  <a:cubicBezTo>
                    <a:pt x="195" y="191"/>
                    <a:pt x="194" y="191"/>
                    <a:pt x="192" y="191"/>
                  </a:cubicBezTo>
                  <a:close/>
                  <a:moveTo>
                    <a:pt x="217" y="156"/>
                  </a:moveTo>
                  <a:cubicBezTo>
                    <a:pt x="219" y="153"/>
                    <a:pt x="221" y="151"/>
                    <a:pt x="223" y="150"/>
                  </a:cubicBezTo>
                  <a:cubicBezTo>
                    <a:pt x="224" y="153"/>
                    <a:pt x="221" y="157"/>
                    <a:pt x="223" y="160"/>
                  </a:cubicBezTo>
                  <a:cubicBezTo>
                    <a:pt x="216" y="160"/>
                    <a:pt x="218" y="174"/>
                    <a:pt x="210" y="171"/>
                  </a:cubicBezTo>
                  <a:cubicBezTo>
                    <a:pt x="212" y="166"/>
                    <a:pt x="216" y="163"/>
                    <a:pt x="219" y="160"/>
                  </a:cubicBezTo>
                  <a:cubicBezTo>
                    <a:pt x="220" y="157"/>
                    <a:pt x="217" y="158"/>
                    <a:pt x="217" y="156"/>
                  </a:cubicBezTo>
                  <a:close/>
                  <a:moveTo>
                    <a:pt x="214" y="136"/>
                  </a:moveTo>
                  <a:cubicBezTo>
                    <a:pt x="213" y="139"/>
                    <a:pt x="210" y="142"/>
                    <a:pt x="209" y="141"/>
                  </a:cubicBezTo>
                  <a:cubicBezTo>
                    <a:pt x="210" y="138"/>
                    <a:pt x="210" y="136"/>
                    <a:pt x="214" y="136"/>
                  </a:cubicBezTo>
                  <a:close/>
                  <a:moveTo>
                    <a:pt x="206" y="179"/>
                  </a:moveTo>
                  <a:cubicBezTo>
                    <a:pt x="205" y="177"/>
                    <a:pt x="207" y="177"/>
                    <a:pt x="207" y="175"/>
                  </a:cubicBezTo>
                  <a:cubicBezTo>
                    <a:pt x="210" y="174"/>
                    <a:pt x="209" y="181"/>
                    <a:pt x="206" y="179"/>
                  </a:cubicBezTo>
                  <a:close/>
                  <a:moveTo>
                    <a:pt x="207" y="132"/>
                  </a:moveTo>
                  <a:cubicBezTo>
                    <a:pt x="209" y="133"/>
                    <a:pt x="205" y="135"/>
                    <a:pt x="205" y="137"/>
                  </a:cubicBezTo>
                  <a:cubicBezTo>
                    <a:pt x="202" y="136"/>
                    <a:pt x="206" y="133"/>
                    <a:pt x="207" y="132"/>
                  </a:cubicBezTo>
                  <a:close/>
                  <a:moveTo>
                    <a:pt x="208" y="143"/>
                  </a:moveTo>
                  <a:cubicBezTo>
                    <a:pt x="207" y="145"/>
                    <a:pt x="206" y="147"/>
                    <a:pt x="204" y="148"/>
                  </a:cubicBezTo>
                  <a:cubicBezTo>
                    <a:pt x="204" y="144"/>
                    <a:pt x="205" y="143"/>
                    <a:pt x="208" y="143"/>
                  </a:cubicBezTo>
                  <a:close/>
                  <a:moveTo>
                    <a:pt x="196" y="156"/>
                  </a:moveTo>
                  <a:cubicBezTo>
                    <a:pt x="195" y="162"/>
                    <a:pt x="190" y="165"/>
                    <a:pt x="185" y="167"/>
                  </a:cubicBezTo>
                  <a:cubicBezTo>
                    <a:pt x="184" y="166"/>
                    <a:pt x="184" y="165"/>
                    <a:pt x="183" y="164"/>
                  </a:cubicBezTo>
                  <a:cubicBezTo>
                    <a:pt x="185" y="163"/>
                    <a:pt x="186" y="162"/>
                    <a:pt x="189" y="162"/>
                  </a:cubicBezTo>
                  <a:cubicBezTo>
                    <a:pt x="187" y="158"/>
                    <a:pt x="191" y="157"/>
                    <a:pt x="196" y="156"/>
                  </a:cubicBezTo>
                  <a:close/>
                  <a:moveTo>
                    <a:pt x="156" y="225"/>
                  </a:moveTo>
                  <a:cubicBezTo>
                    <a:pt x="156" y="222"/>
                    <a:pt x="157" y="221"/>
                    <a:pt x="160" y="221"/>
                  </a:cubicBezTo>
                  <a:cubicBezTo>
                    <a:pt x="160" y="225"/>
                    <a:pt x="158" y="225"/>
                    <a:pt x="156" y="225"/>
                  </a:cubicBezTo>
                  <a:close/>
                  <a:moveTo>
                    <a:pt x="165" y="786"/>
                  </a:moveTo>
                  <a:cubicBezTo>
                    <a:pt x="162" y="785"/>
                    <a:pt x="160" y="782"/>
                    <a:pt x="162" y="780"/>
                  </a:cubicBezTo>
                  <a:cubicBezTo>
                    <a:pt x="164" y="780"/>
                    <a:pt x="165" y="782"/>
                    <a:pt x="165" y="786"/>
                  </a:cubicBezTo>
                  <a:close/>
                  <a:moveTo>
                    <a:pt x="165" y="253"/>
                  </a:moveTo>
                  <a:cubicBezTo>
                    <a:pt x="164" y="251"/>
                    <a:pt x="166" y="251"/>
                    <a:pt x="165" y="249"/>
                  </a:cubicBezTo>
                  <a:cubicBezTo>
                    <a:pt x="169" y="251"/>
                    <a:pt x="170" y="247"/>
                    <a:pt x="173" y="250"/>
                  </a:cubicBezTo>
                  <a:cubicBezTo>
                    <a:pt x="173" y="247"/>
                    <a:pt x="169" y="246"/>
                    <a:pt x="171" y="243"/>
                  </a:cubicBezTo>
                  <a:cubicBezTo>
                    <a:pt x="175" y="245"/>
                    <a:pt x="175" y="246"/>
                    <a:pt x="179" y="247"/>
                  </a:cubicBezTo>
                  <a:cubicBezTo>
                    <a:pt x="177" y="251"/>
                    <a:pt x="174" y="249"/>
                    <a:pt x="172" y="252"/>
                  </a:cubicBezTo>
                  <a:cubicBezTo>
                    <a:pt x="172" y="254"/>
                    <a:pt x="174" y="253"/>
                    <a:pt x="174" y="256"/>
                  </a:cubicBezTo>
                  <a:cubicBezTo>
                    <a:pt x="171" y="257"/>
                    <a:pt x="168" y="253"/>
                    <a:pt x="165" y="253"/>
                  </a:cubicBezTo>
                  <a:close/>
                  <a:moveTo>
                    <a:pt x="168" y="219"/>
                  </a:moveTo>
                  <a:cubicBezTo>
                    <a:pt x="168" y="222"/>
                    <a:pt x="166" y="222"/>
                    <a:pt x="165" y="222"/>
                  </a:cubicBezTo>
                  <a:cubicBezTo>
                    <a:pt x="165" y="220"/>
                    <a:pt x="166" y="219"/>
                    <a:pt x="168" y="219"/>
                  </a:cubicBezTo>
                  <a:close/>
                  <a:moveTo>
                    <a:pt x="165" y="209"/>
                  </a:moveTo>
                  <a:cubicBezTo>
                    <a:pt x="166" y="207"/>
                    <a:pt x="167" y="206"/>
                    <a:pt x="169" y="206"/>
                  </a:cubicBezTo>
                  <a:cubicBezTo>
                    <a:pt x="169" y="208"/>
                    <a:pt x="168" y="210"/>
                    <a:pt x="165" y="209"/>
                  </a:cubicBezTo>
                  <a:close/>
                  <a:moveTo>
                    <a:pt x="182" y="229"/>
                  </a:moveTo>
                  <a:cubicBezTo>
                    <a:pt x="183" y="233"/>
                    <a:pt x="182" y="235"/>
                    <a:pt x="180" y="237"/>
                  </a:cubicBezTo>
                  <a:cubicBezTo>
                    <a:pt x="176" y="236"/>
                    <a:pt x="178" y="229"/>
                    <a:pt x="182" y="229"/>
                  </a:cubicBezTo>
                  <a:close/>
                  <a:moveTo>
                    <a:pt x="168" y="819"/>
                  </a:moveTo>
                  <a:cubicBezTo>
                    <a:pt x="170" y="822"/>
                    <a:pt x="171" y="827"/>
                    <a:pt x="172" y="831"/>
                  </a:cubicBezTo>
                  <a:cubicBezTo>
                    <a:pt x="166" y="830"/>
                    <a:pt x="167" y="824"/>
                    <a:pt x="168" y="819"/>
                  </a:cubicBezTo>
                  <a:close/>
                  <a:moveTo>
                    <a:pt x="168" y="286"/>
                  </a:moveTo>
                  <a:cubicBezTo>
                    <a:pt x="168" y="284"/>
                    <a:pt x="166" y="285"/>
                    <a:pt x="166" y="283"/>
                  </a:cubicBezTo>
                  <a:cubicBezTo>
                    <a:pt x="172" y="278"/>
                    <a:pt x="174" y="271"/>
                    <a:pt x="179" y="266"/>
                  </a:cubicBezTo>
                  <a:cubicBezTo>
                    <a:pt x="178" y="263"/>
                    <a:pt x="177" y="263"/>
                    <a:pt x="179" y="261"/>
                  </a:cubicBezTo>
                  <a:cubicBezTo>
                    <a:pt x="182" y="263"/>
                    <a:pt x="179" y="264"/>
                    <a:pt x="183" y="265"/>
                  </a:cubicBezTo>
                  <a:cubicBezTo>
                    <a:pt x="175" y="268"/>
                    <a:pt x="180" y="287"/>
                    <a:pt x="168" y="286"/>
                  </a:cubicBezTo>
                  <a:close/>
                  <a:moveTo>
                    <a:pt x="179" y="209"/>
                  </a:moveTo>
                  <a:cubicBezTo>
                    <a:pt x="180" y="207"/>
                    <a:pt x="179" y="203"/>
                    <a:pt x="178" y="206"/>
                  </a:cubicBezTo>
                  <a:cubicBezTo>
                    <a:pt x="175" y="204"/>
                    <a:pt x="178" y="200"/>
                    <a:pt x="181" y="201"/>
                  </a:cubicBezTo>
                  <a:cubicBezTo>
                    <a:pt x="181" y="199"/>
                    <a:pt x="179" y="199"/>
                    <a:pt x="181" y="197"/>
                  </a:cubicBezTo>
                  <a:cubicBezTo>
                    <a:pt x="175" y="195"/>
                    <a:pt x="172" y="197"/>
                    <a:pt x="167" y="196"/>
                  </a:cubicBezTo>
                  <a:cubicBezTo>
                    <a:pt x="167" y="192"/>
                    <a:pt x="169" y="192"/>
                    <a:pt x="169" y="188"/>
                  </a:cubicBezTo>
                  <a:cubicBezTo>
                    <a:pt x="167" y="187"/>
                    <a:pt x="164" y="192"/>
                    <a:pt x="165" y="188"/>
                  </a:cubicBezTo>
                  <a:cubicBezTo>
                    <a:pt x="162" y="188"/>
                    <a:pt x="163" y="191"/>
                    <a:pt x="160" y="191"/>
                  </a:cubicBezTo>
                  <a:cubicBezTo>
                    <a:pt x="162" y="184"/>
                    <a:pt x="163" y="179"/>
                    <a:pt x="169" y="178"/>
                  </a:cubicBezTo>
                  <a:cubicBezTo>
                    <a:pt x="170" y="175"/>
                    <a:pt x="172" y="170"/>
                    <a:pt x="177" y="170"/>
                  </a:cubicBezTo>
                  <a:cubicBezTo>
                    <a:pt x="177" y="172"/>
                    <a:pt x="178" y="172"/>
                    <a:pt x="178" y="175"/>
                  </a:cubicBezTo>
                  <a:cubicBezTo>
                    <a:pt x="180" y="175"/>
                    <a:pt x="180" y="173"/>
                    <a:pt x="179" y="176"/>
                  </a:cubicBezTo>
                  <a:cubicBezTo>
                    <a:pt x="183" y="175"/>
                    <a:pt x="184" y="171"/>
                    <a:pt x="187" y="169"/>
                  </a:cubicBezTo>
                  <a:cubicBezTo>
                    <a:pt x="186" y="174"/>
                    <a:pt x="180" y="180"/>
                    <a:pt x="178" y="186"/>
                  </a:cubicBezTo>
                  <a:cubicBezTo>
                    <a:pt x="178" y="188"/>
                    <a:pt x="183" y="190"/>
                    <a:pt x="180" y="192"/>
                  </a:cubicBezTo>
                  <a:cubicBezTo>
                    <a:pt x="182" y="192"/>
                    <a:pt x="182" y="194"/>
                    <a:pt x="185" y="194"/>
                  </a:cubicBezTo>
                  <a:cubicBezTo>
                    <a:pt x="185" y="196"/>
                    <a:pt x="184" y="197"/>
                    <a:pt x="182" y="198"/>
                  </a:cubicBezTo>
                  <a:cubicBezTo>
                    <a:pt x="183" y="199"/>
                    <a:pt x="185" y="199"/>
                    <a:pt x="184" y="201"/>
                  </a:cubicBezTo>
                  <a:cubicBezTo>
                    <a:pt x="185" y="201"/>
                    <a:pt x="186" y="200"/>
                    <a:pt x="187" y="200"/>
                  </a:cubicBezTo>
                  <a:cubicBezTo>
                    <a:pt x="187" y="208"/>
                    <a:pt x="184" y="207"/>
                    <a:pt x="179" y="209"/>
                  </a:cubicBezTo>
                  <a:close/>
                  <a:moveTo>
                    <a:pt x="197" y="327"/>
                  </a:moveTo>
                  <a:cubicBezTo>
                    <a:pt x="192" y="327"/>
                    <a:pt x="193" y="322"/>
                    <a:pt x="190" y="320"/>
                  </a:cubicBezTo>
                  <a:cubicBezTo>
                    <a:pt x="193" y="312"/>
                    <a:pt x="198" y="306"/>
                    <a:pt x="204" y="300"/>
                  </a:cubicBezTo>
                  <a:cubicBezTo>
                    <a:pt x="205" y="309"/>
                    <a:pt x="198" y="309"/>
                    <a:pt x="198" y="317"/>
                  </a:cubicBezTo>
                  <a:cubicBezTo>
                    <a:pt x="198" y="319"/>
                    <a:pt x="199" y="316"/>
                    <a:pt x="200" y="318"/>
                  </a:cubicBezTo>
                  <a:cubicBezTo>
                    <a:pt x="205" y="317"/>
                    <a:pt x="205" y="310"/>
                    <a:pt x="209" y="309"/>
                  </a:cubicBezTo>
                  <a:cubicBezTo>
                    <a:pt x="205" y="315"/>
                    <a:pt x="202" y="322"/>
                    <a:pt x="197" y="327"/>
                  </a:cubicBezTo>
                  <a:close/>
                  <a:moveTo>
                    <a:pt x="212" y="255"/>
                  </a:moveTo>
                  <a:cubicBezTo>
                    <a:pt x="211" y="252"/>
                    <a:pt x="214" y="252"/>
                    <a:pt x="216" y="252"/>
                  </a:cubicBezTo>
                  <a:cubicBezTo>
                    <a:pt x="216" y="255"/>
                    <a:pt x="214" y="255"/>
                    <a:pt x="212" y="255"/>
                  </a:cubicBezTo>
                  <a:close/>
                  <a:moveTo>
                    <a:pt x="239" y="232"/>
                  </a:moveTo>
                  <a:cubicBezTo>
                    <a:pt x="237" y="231"/>
                    <a:pt x="237" y="230"/>
                    <a:pt x="237" y="228"/>
                  </a:cubicBezTo>
                  <a:cubicBezTo>
                    <a:pt x="238" y="228"/>
                    <a:pt x="239" y="226"/>
                    <a:pt x="240" y="227"/>
                  </a:cubicBezTo>
                  <a:cubicBezTo>
                    <a:pt x="241" y="230"/>
                    <a:pt x="241" y="230"/>
                    <a:pt x="239" y="232"/>
                  </a:cubicBezTo>
                  <a:close/>
                  <a:moveTo>
                    <a:pt x="250" y="954"/>
                  </a:moveTo>
                  <a:cubicBezTo>
                    <a:pt x="252" y="954"/>
                    <a:pt x="252" y="956"/>
                    <a:pt x="253" y="957"/>
                  </a:cubicBezTo>
                  <a:cubicBezTo>
                    <a:pt x="252" y="960"/>
                    <a:pt x="248" y="955"/>
                    <a:pt x="250" y="954"/>
                  </a:cubicBezTo>
                  <a:close/>
                  <a:moveTo>
                    <a:pt x="252" y="976"/>
                  </a:moveTo>
                  <a:cubicBezTo>
                    <a:pt x="254" y="978"/>
                    <a:pt x="257" y="978"/>
                    <a:pt x="257" y="983"/>
                  </a:cubicBezTo>
                  <a:cubicBezTo>
                    <a:pt x="254" y="981"/>
                    <a:pt x="252" y="980"/>
                    <a:pt x="252" y="976"/>
                  </a:cubicBezTo>
                  <a:close/>
                  <a:moveTo>
                    <a:pt x="278" y="974"/>
                  </a:moveTo>
                  <a:cubicBezTo>
                    <a:pt x="273" y="968"/>
                    <a:pt x="257" y="974"/>
                    <a:pt x="258" y="960"/>
                  </a:cubicBezTo>
                  <a:cubicBezTo>
                    <a:pt x="262" y="958"/>
                    <a:pt x="266" y="963"/>
                    <a:pt x="266" y="957"/>
                  </a:cubicBezTo>
                  <a:cubicBezTo>
                    <a:pt x="269" y="956"/>
                    <a:pt x="270" y="957"/>
                    <a:pt x="272" y="958"/>
                  </a:cubicBezTo>
                  <a:cubicBezTo>
                    <a:pt x="273" y="966"/>
                    <a:pt x="281" y="962"/>
                    <a:pt x="284" y="968"/>
                  </a:cubicBezTo>
                  <a:cubicBezTo>
                    <a:pt x="281" y="969"/>
                    <a:pt x="281" y="973"/>
                    <a:pt x="278" y="974"/>
                  </a:cubicBezTo>
                  <a:close/>
                  <a:moveTo>
                    <a:pt x="286" y="985"/>
                  </a:moveTo>
                  <a:cubicBezTo>
                    <a:pt x="288" y="985"/>
                    <a:pt x="289" y="986"/>
                    <a:pt x="289" y="989"/>
                  </a:cubicBezTo>
                  <a:cubicBezTo>
                    <a:pt x="287" y="989"/>
                    <a:pt x="286" y="987"/>
                    <a:pt x="286" y="985"/>
                  </a:cubicBezTo>
                  <a:close/>
                  <a:moveTo>
                    <a:pt x="290" y="977"/>
                  </a:moveTo>
                  <a:cubicBezTo>
                    <a:pt x="288" y="977"/>
                    <a:pt x="286" y="975"/>
                    <a:pt x="287" y="972"/>
                  </a:cubicBezTo>
                  <a:cubicBezTo>
                    <a:pt x="289" y="973"/>
                    <a:pt x="291" y="975"/>
                    <a:pt x="290" y="977"/>
                  </a:cubicBezTo>
                  <a:close/>
                  <a:moveTo>
                    <a:pt x="345" y="182"/>
                  </a:moveTo>
                  <a:cubicBezTo>
                    <a:pt x="345" y="184"/>
                    <a:pt x="348" y="183"/>
                    <a:pt x="348" y="185"/>
                  </a:cubicBezTo>
                  <a:cubicBezTo>
                    <a:pt x="345" y="186"/>
                    <a:pt x="344" y="192"/>
                    <a:pt x="345" y="196"/>
                  </a:cubicBezTo>
                  <a:cubicBezTo>
                    <a:pt x="344" y="197"/>
                    <a:pt x="343" y="198"/>
                    <a:pt x="341" y="199"/>
                  </a:cubicBezTo>
                  <a:cubicBezTo>
                    <a:pt x="345" y="208"/>
                    <a:pt x="330" y="212"/>
                    <a:pt x="320" y="213"/>
                  </a:cubicBezTo>
                  <a:cubicBezTo>
                    <a:pt x="322" y="211"/>
                    <a:pt x="320" y="209"/>
                    <a:pt x="321" y="205"/>
                  </a:cubicBezTo>
                  <a:cubicBezTo>
                    <a:pt x="325" y="202"/>
                    <a:pt x="327" y="198"/>
                    <a:pt x="330" y="194"/>
                  </a:cubicBezTo>
                  <a:cubicBezTo>
                    <a:pt x="331" y="195"/>
                    <a:pt x="334" y="193"/>
                    <a:pt x="334" y="195"/>
                  </a:cubicBezTo>
                  <a:cubicBezTo>
                    <a:pt x="337" y="191"/>
                    <a:pt x="340" y="187"/>
                    <a:pt x="344" y="184"/>
                  </a:cubicBezTo>
                  <a:cubicBezTo>
                    <a:pt x="340" y="183"/>
                    <a:pt x="341" y="187"/>
                    <a:pt x="339" y="185"/>
                  </a:cubicBezTo>
                  <a:cubicBezTo>
                    <a:pt x="343" y="182"/>
                    <a:pt x="349" y="172"/>
                    <a:pt x="357" y="173"/>
                  </a:cubicBezTo>
                  <a:cubicBezTo>
                    <a:pt x="356" y="180"/>
                    <a:pt x="349" y="179"/>
                    <a:pt x="345" y="182"/>
                  </a:cubicBezTo>
                  <a:close/>
                  <a:moveTo>
                    <a:pt x="357" y="996"/>
                  </a:moveTo>
                  <a:cubicBezTo>
                    <a:pt x="363" y="1001"/>
                    <a:pt x="368" y="1007"/>
                    <a:pt x="373" y="1010"/>
                  </a:cubicBezTo>
                  <a:cubicBezTo>
                    <a:pt x="368" y="1009"/>
                    <a:pt x="356" y="1004"/>
                    <a:pt x="357" y="996"/>
                  </a:cubicBezTo>
                  <a:close/>
                  <a:moveTo>
                    <a:pt x="414" y="1044"/>
                  </a:moveTo>
                  <a:cubicBezTo>
                    <a:pt x="416" y="1044"/>
                    <a:pt x="417" y="1045"/>
                    <a:pt x="417" y="1047"/>
                  </a:cubicBezTo>
                  <a:cubicBezTo>
                    <a:pt x="416" y="1048"/>
                    <a:pt x="413" y="1047"/>
                    <a:pt x="414" y="1044"/>
                  </a:cubicBezTo>
                  <a:close/>
                  <a:moveTo>
                    <a:pt x="614" y="1007"/>
                  </a:moveTo>
                  <a:cubicBezTo>
                    <a:pt x="618" y="1008"/>
                    <a:pt x="619" y="1006"/>
                    <a:pt x="622" y="1007"/>
                  </a:cubicBezTo>
                  <a:cubicBezTo>
                    <a:pt x="624" y="1011"/>
                    <a:pt x="614" y="1012"/>
                    <a:pt x="614" y="1007"/>
                  </a:cubicBezTo>
                  <a:close/>
                  <a:moveTo>
                    <a:pt x="617" y="966"/>
                  </a:moveTo>
                  <a:cubicBezTo>
                    <a:pt x="611" y="969"/>
                    <a:pt x="605" y="969"/>
                    <a:pt x="601" y="966"/>
                  </a:cubicBezTo>
                  <a:cubicBezTo>
                    <a:pt x="604" y="963"/>
                    <a:pt x="615" y="961"/>
                    <a:pt x="617" y="966"/>
                  </a:cubicBezTo>
                  <a:close/>
                  <a:moveTo>
                    <a:pt x="491" y="881"/>
                  </a:moveTo>
                  <a:cubicBezTo>
                    <a:pt x="489" y="881"/>
                    <a:pt x="489" y="878"/>
                    <a:pt x="487" y="878"/>
                  </a:cubicBezTo>
                  <a:cubicBezTo>
                    <a:pt x="489" y="875"/>
                    <a:pt x="491" y="879"/>
                    <a:pt x="491" y="881"/>
                  </a:cubicBezTo>
                  <a:close/>
                  <a:moveTo>
                    <a:pt x="487" y="873"/>
                  </a:moveTo>
                  <a:cubicBezTo>
                    <a:pt x="485" y="873"/>
                    <a:pt x="483" y="872"/>
                    <a:pt x="483" y="870"/>
                  </a:cubicBezTo>
                  <a:cubicBezTo>
                    <a:pt x="485" y="868"/>
                    <a:pt x="487" y="870"/>
                    <a:pt x="487" y="873"/>
                  </a:cubicBezTo>
                  <a:close/>
                  <a:moveTo>
                    <a:pt x="480" y="877"/>
                  </a:moveTo>
                  <a:cubicBezTo>
                    <a:pt x="477" y="876"/>
                    <a:pt x="474" y="874"/>
                    <a:pt x="473" y="871"/>
                  </a:cubicBezTo>
                  <a:cubicBezTo>
                    <a:pt x="476" y="872"/>
                    <a:pt x="483" y="872"/>
                    <a:pt x="480" y="877"/>
                  </a:cubicBezTo>
                  <a:close/>
                  <a:moveTo>
                    <a:pt x="460" y="828"/>
                  </a:moveTo>
                  <a:cubicBezTo>
                    <a:pt x="458" y="830"/>
                    <a:pt x="455" y="826"/>
                    <a:pt x="454" y="823"/>
                  </a:cubicBezTo>
                  <a:cubicBezTo>
                    <a:pt x="456" y="825"/>
                    <a:pt x="458" y="826"/>
                    <a:pt x="460" y="828"/>
                  </a:cubicBezTo>
                  <a:close/>
                  <a:moveTo>
                    <a:pt x="457" y="1075"/>
                  </a:moveTo>
                  <a:cubicBezTo>
                    <a:pt x="455" y="1074"/>
                    <a:pt x="452" y="1075"/>
                    <a:pt x="453" y="1072"/>
                  </a:cubicBezTo>
                  <a:cubicBezTo>
                    <a:pt x="455" y="1072"/>
                    <a:pt x="457" y="1072"/>
                    <a:pt x="457" y="1075"/>
                  </a:cubicBezTo>
                  <a:close/>
                  <a:moveTo>
                    <a:pt x="447" y="831"/>
                  </a:moveTo>
                  <a:cubicBezTo>
                    <a:pt x="449" y="833"/>
                    <a:pt x="452" y="834"/>
                    <a:pt x="452" y="838"/>
                  </a:cubicBezTo>
                  <a:cubicBezTo>
                    <a:pt x="449" y="837"/>
                    <a:pt x="448" y="836"/>
                    <a:pt x="445" y="836"/>
                  </a:cubicBezTo>
                  <a:cubicBezTo>
                    <a:pt x="445" y="834"/>
                    <a:pt x="447" y="833"/>
                    <a:pt x="447" y="831"/>
                  </a:cubicBezTo>
                  <a:close/>
                  <a:moveTo>
                    <a:pt x="451" y="1070"/>
                  </a:moveTo>
                  <a:cubicBezTo>
                    <a:pt x="448" y="1072"/>
                    <a:pt x="443" y="1069"/>
                    <a:pt x="441" y="1066"/>
                  </a:cubicBezTo>
                  <a:cubicBezTo>
                    <a:pt x="444" y="1065"/>
                    <a:pt x="447" y="1070"/>
                    <a:pt x="451" y="1070"/>
                  </a:cubicBezTo>
                  <a:close/>
                  <a:moveTo>
                    <a:pt x="412" y="92"/>
                  </a:moveTo>
                  <a:cubicBezTo>
                    <a:pt x="413" y="90"/>
                    <a:pt x="414" y="89"/>
                    <a:pt x="417" y="89"/>
                  </a:cubicBezTo>
                  <a:cubicBezTo>
                    <a:pt x="416" y="91"/>
                    <a:pt x="414" y="92"/>
                    <a:pt x="412" y="92"/>
                  </a:cubicBezTo>
                  <a:close/>
                  <a:moveTo>
                    <a:pt x="440" y="680"/>
                  </a:moveTo>
                  <a:cubicBezTo>
                    <a:pt x="436" y="680"/>
                    <a:pt x="437" y="676"/>
                    <a:pt x="439" y="674"/>
                  </a:cubicBezTo>
                  <a:cubicBezTo>
                    <a:pt x="441" y="676"/>
                    <a:pt x="441" y="677"/>
                    <a:pt x="440" y="680"/>
                  </a:cubicBezTo>
                  <a:close/>
                  <a:moveTo>
                    <a:pt x="440" y="673"/>
                  </a:moveTo>
                  <a:cubicBezTo>
                    <a:pt x="438" y="671"/>
                    <a:pt x="438" y="667"/>
                    <a:pt x="438" y="664"/>
                  </a:cubicBezTo>
                  <a:cubicBezTo>
                    <a:pt x="439" y="665"/>
                    <a:pt x="440" y="666"/>
                    <a:pt x="441" y="667"/>
                  </a:cubicBezTo>
                  <a:cubicBezTo>
                    <a:pt x="441" y="669"/>
                    <a:pt x="440" y="671"/>
                    <a:pt x="440" y="673"/>
                  </a:cubicBezTo>
                  <a:close/>
                  <a:moveTo>
                    <a:pt x="444" y="687"/>
                  </a:moveTo>
                  <a:cubicBezTo>
                    <a:pt x="441" y="684"/>
                    <a:pt x="442" y="680"/>
                    <a:pt x="443" y="676"/>
                  </a:cubicBezTo>
                  <a:cubicBezTo>
                    <a:pt x="444" y="676"/>
                    <a:pt x="444" y="676"/>
                    <a:pt x="444" y="676"/>
                  </a:cubicBezTo>
                  <a:cubicBezTo>
                    <a:pt x="446" y="678"/>
                    <a:pt x="447" y="682"/>
                    <a:pt x="449" y="684"/>
                  </a:cubicBezTo>
                  <a:cubicBezTo>
                    <a:pt x="448" y="686"/>
                    <a:pt x="447" y="687"/>
                    <a:pt x="444" y="687"/>
                  </a:cubicBezTo>
                  <a:close/>
                  <a:moveTo>
                    <a:pt x="466" y="689"/>
                  </a:moveTo>
                  <a:cubicBezTo>
                    <a:pt x="466" y="685"/>
                    <a:pt x="466" y="685"/>
                    <a:pt x="466" y="685"/>
                  </a:cubicBezTo>
                  <a:cubicBezTo>
                    <a:pt x="470" y="685"/>
                    <a:pt x="470" y="685"/>
                    <a:pt x="470" y="685"/>
                  </a:cubicBezTo>
                  <a:cubicBezTo>
                    <a:pt x="470" y="688"/>
                    <a:pt x="469" y="689"/>
                    <a:pt x="466" y="689"/>
                  </a:cubicBezTo>
                  <a:close/>
                  <a:moveTo>
                    <a:pt x="817" y="538"/>
                  </a:moveTo>
                  <a:cubicBezTo>
                    <a:pt x="815" y="537"/>
                    <a:pt x="813" y="537"/>
                    <a:pt x="813" y="534"/>
                  </a:cubicBezTo>
                  <a:cubicBezTo>
                    <a:pt x="815" y="532"/>
                    <a:pt x="818" y="534"/>
                    <a:pt x="817" y="538"/>
                  </a:cubicBezTo>
                  <a:close/>
                  <a:moveTo>
                    <a:pt x="786" y="244"/>
                  </a:moveTo>
                  <a:cubicBezTo>
                    <a:pt x="788" y="244"/>
                    <a:pt x="791" y="244"/>
                    <a:pt x="790" y="247"/>
                  </a:cubicBezTo>
                  <a:cubicBezTo>
                    <a:pt x="788" y="247"/>
                    <a:pt x="786" y="247"/>
                    <a:pt x="786" y="244"/>
                  </a:cubicBezTo>
                  <a:close/>
                  <a:moveTo>
                    <a:pt x="788" y="294"/>
                  </a:moveTo>
                  <a:cubicBezTo>
                    <a:pt x="787" y="295"/>
                    <a:pt x="782" y="294"/>
                    <a:pt x="783" y="291"/>
                  </a:cubicBezTo>
                  <a:cubicBezTo>
                    <a:pt x="786" y="290"/>
                    <a:pt x="786" y="294"/>
                    <a:pt x="788" y="294"/>
                  </a:cubicBezTo>
                  <a:close/>
                  <a:moveTo>
                    <a:pt x="776" y="252"/>
                  </a:moveTo>
                  <a:cubicBezTo>
                    <a:pt x="775" y="253"/>
                    <a:pt x="775" y="253"/>
                    <a:pt x="775" y="255"/>
                  </a:cubicBezTo>
                  <a:cubicBezTo>
                    <a:pt x="772" y="255"/>
                    <a:pt x="772" y="253"/>
                    <a:pt x="771" y="251"/>
                  </a:cubicBezTo>
                  <a:cubicBezTo>
                    <a:pt x="773" y="251"/>
                    <a:pt x="775" y="251"/>
                    <a:pt x="776" y="252"/>
                  </a:cubicBezTo>
                  <a:close/>
                  <a:moveTo>
                    <a:pt x="736" y="566"/>
                  </a:moveTo>
                  <a:cubicBezTo>
                    <a:pt x="734" y="568"/>
                    <a:pt x="731" y="564"/>
                    <a:pt x="729" y="562"/>
                  </a:cubicBezTo>
                  <a:cubicBezTo>
                    <a:pt x="733" y="561"/>
                    <a:pt x="736" y="562"/>
                    <a:pt x="736" y="566"/>
                  </a:cubicBezTo>
                  <a:close/>
                  <a:moveTo>
                    <a:pt x="735" y="623"/>
                  </a:moveTo>
                  <a:cubicBezTo>
                    <a:pt x="734" y="623"/>
                    <a:pt x="734" y="624"/>
                    <a:pt x="734" y="625"/>
                  </a:cubicBezTo>
                  <a:cubicBezTo>
                    <a:pt x="731" y="626"/>
                    <a:pt x="731" y="624"/>
                    <a:pt x="728" y="625"/>
                  </a:cubicBezTo>
                  <a:cubicBezTo>
                    <a:pt x="728" y="621"/>
                    <a:pt x="734" y="622"/>
                    <a:pt x="735" y="623"/>
                  </a:cubicBezTo>
                  <a:close/>
                  <a:moveTo>
                    <a:pt x="725" y="569"/>
                  </a:moveTo>
                  <a:cubicBezTo>
                    <a:pt x="727" y="572"/>
                    <a:pt x="727" y="576"/>
                    <a:pt x="725" y="580"/>
                  </a:cubicBezTo>
                  <a:cubicBezTo>
                    <a:pt x="720" y="580"/>
                    <a:pt x="720" y="580"/>
                    <a:pt x="720" y="580"/>
                  </a:cubicBezTo>
                  <a:cubicBezTo>
                    <a:pt x="721" y="574"/>
                    <a:pt x="718" y="576"/>
                    <a:pt x="715" y="575"/>
                  </a:cubicBezTo>
                  <a:cubicBezTo>
                    <a:pt x="715" y="573"/>
                    <a:pt x="717" y="572"/>
                    <a:pt x="717" y="570"/>
                  </a:cubicBezTo>
                  <a:cubicBezTo>
                    <a:pt x="719" y="570"/>
                    <a:pt x="718" y="573"/>
                    <a:pt x="720" y="572"/>
                  </a:cubicBezTo>
                  <a:cubicBezTo>
                    <a:pt x="718" y="570"/>
                    <a:pt x="723" y="571"/>
                    <a:pt x="725" y="569"/>
                  </a:cubicBezTo>
                  <a:close/>
                  <a:moveTo>
                    <a:pt x="728" y="583"/>
                  </a:moveTo>
                  <a:cubicBezTo>
                    <a:pt x="726" y="585"/>
                    <a:pt x="718" y="588"/>
                    <a:pt x="718" y="583"/>
                  </a:cubicBezTo>
                  <a:lnTo>
                    <a:pt x="728" y="583"/>
                  </a:lnTo>
                  <a:close/>
                  <a:moveTo>
                    <a:pt x="731" y="638"/>
                  </a:moveTo>
                  <a:cubicBezTo>
                    <a:pt x="731" y="640"/>
                    <a:pt x="725" y="642"/>
                    <a:pt x="723" y="646"/>
                  </a:cubicBezTo>
                  <a:cubicBezTo>
                    <a:pt x="720" y="645"/>
                    <a:pt x="716" y="644"/>
                    <a:pt x="716" y="639"/>
                  </a:cubicBezTo>
                  <a:cubicBezTo>
                    <a:pt x="723" y="637"/>
                    <a:pt x="725" y="638"/>
                    <a:pt x="731" y="638"/>
                  </a:cubicBezTo>
                  <a:close/>
                  <a:moveTo>
                    <a:pt x="720" y="629"/>
                  </a:moveTo>
                  <a:cubicBezTo>
                    <a:pt x="723" y="624"/>
                    <a:pt x="730" y="628"/>
                    <a:pt x="732" y="628"/>
                  </a:cubicBezTo>
                  <a:cubicBezTo>
                    <a:pt x="732" y="629"/>
                    <a:pt x="731" y="632"/>
                    <a:pt x="732" y="632"/>
                  </a:cubicBezTo>
                  <a:cubicBezTo>
                    <a:pt x="729" y="631"/>
                    <a:pt x="724" y="633"/>
                    <a:pt x="720" y="629"/>
                  </a:cubicBezTo>
                  <a:close/>
                  <a:moveTo>
                    <a:pt x="728" y="616"/>
                  </a:moveTo>
                  <a:cubicBezTo>
                    <a:pt x="728" y="620"/>
                    <a:pt x="722" y="619"/>
                    <a:pt x="721" y="620"/>
                  </a:cubicBezTo>
                  <a:cubicBezTo>
                    <a:pt x="719" y="617"/>
                    <a:pt x="723" y="615"/>
                    <a:pt x="723" y="612"/>
                  </a:cubicBezTo>
                  <a:cubicBezTo>
                    <a:pt x="728" y="612"/>
                    <a:pt x="728" y="612"/>
                    <a:pt x="728" y="612"/>
                  </a:cubicBezTo>
                  <a:cubicBezTo>
                    <a:pt x="726" y="614"/>
                    <a:pt x="726" y="614"/>
                    <a:pt x="728" y="616"/>
                  </a:cubicBezTo>
                  <a:close/>
                  <a:moveTo>
                    <a:pt x="728" y="563"/>
                  </a:moveTo>
                  <a:cubicBezTo>
                    <a:pt x="723" y="568"/>
                    <a:pt x="719" y="564"/>
                    <a:pt x="713" y="565"/>
                  </a:cubicBezTo>
                  <a:cubicBezTo>
                    <a:pt x="714" y="560"/>
                    <a:pt x="725" y="560"/>
                    <a:pt x="728" y="563"/>
                  </a:cubicBezTo>
                  <a:close/>
                  <a:moveTo>
                    <a:pt x="709" y="587"/>
                  </a:moveTo>
                  <a:cubicBezTo>
                    <a:pt x="706" y="587"/>
                    <a:pt x="707" y="584"/>
                    <a:pt x="704" y="584"/>
                  </a:cubicBezTo>
                  <a:cubicBezTo>
                    <a:pt x="705" y="581"/>
                    <a:pt x="712" y="583"/>
                    <a:pt x="709" y="587"/>
                  </a:cubicBezTo>
                  <a:close/>
                  <a:moveTo>
                    <a:pt x="696" y="664"/>
                  </a:moveTo>
                  <a:cubicBezTo>
                    <a:pt x="699" y="664"/>
                    <a:pt x="699" y="664"/>
                    <a:pt x="699" y="664"/>
                  </a:cubicBezTo>
                  <a:cubicBezTo>
                    <a:pt x="699" y="667"/>
                    <a:pt x="698" y="669"/>
                    <a:pt x="697" y="671"/>
                  </a:cubicBezTo>
                  <a:cubicBezTo>
                    <a:pt x="695" y="671"/>
                    <a:pt x="696" y="667"/>
                    <a:pt x="696" y="664"/>
                  </a:cubicBezTo>
                  <a:close/>
                  <a:moveTo>
                    <a:pt x="696" y="672"/>
                  </a:moveTo>
                  <a:cubicBezTo>
                    <a:pt x="697" y="672"/>
                    <a:pt x="698" y="673"/>
                    <a:pt x="699" y="673"/>
                  </a:cubicBezTo>
                  <a:cubicBezTo>
                    <a:pt x="699" y="678"/>
                    <a:pt x="695" y="678"/>
                    <a:pt x="693" y="682"/>
                  </a:cubicBezTo>
                  <a:cubicBezTo>
                    <a:pt x="690" y="681"/>
                    <a:pt x="695" y="675"/>
                    <a:pt x="696" y="672"/>
                  </a:cubicBezTo>
                  <a:close/>
                  <a:moveTo>
                    <a:pt x="703" y="679"/>
                  </a:moveTo>
                  <a:cubicBezTo>
                    <a:pt x="704" y="683"/>
                    <a:pt x="700" y="687"/>
                    <a:pt x="698" y="690"/>
                  </a:cubicBezTo>
                  <a:cubicBezTo>
                    <a:pt x="694" y="687"/>
                    <a:pt x="698" y="678"/>
                    <a:pt x="703" y="679"/>
                  </a:cubicBezTo>
                  <a:close/>
                  <a:moveTo>
                    <a:pt x="701" y="671"/>
                  </a:moveTo>
                  <a:cubicBezTo>
                    <a:pt x="702" y="666"/>
                    <a:pt x="700" y="650"/>
                    <a:pt x="710" y="653"/>
                  </a:cubicBezTo>
                  <a:cubicBezTo>
                    <a:pt x="708" y="661"/>
                    <a:pt x="705" y="664"/>
                    <a:pt x="701" y="671"/>
                  </a:cubicBezTo>
                  <a:close/>
                  <a:moveTo>
                    <a:pt x="695" y="619"/>
                  </a:moveTo>
                  <a:cubicBezTo>
                    <a:pt x="698" y="618"/>
                    <a:pt x="699" y="619"/>
                    <a:pt x="700" y="615"/>
                  </a:cubicBezTo>
                  <a:cubicBezTo>
                    <a:pt x="703" y="617"/>
                    <a:pt x="701" y="624"/>
                    <a:pt x="697" y="626"/>
                  </a:cubicBezTo>
                  <a:cubicBezTo>
                    <a:pt x="695" y="626"/>
                    <a:pt x="695" y="623"/>
                    <a:pt x="695" y="619"/>
                  </a:cubicBezTo>
                  <a:close/>
                  <a:moveTo>
                    <a:pt x="694" y="51"/>
                  </a:moveTo>
                  <a:cubicBezTo>
                    <a:pt x="694" y="53"/>
                    <a:pt x="692" y="53"/>
                    <a:pt x="690" y="53"/>
                  </a:cubicBezTo>
                  <a:cubicBezTo>
                    <a:pt x="690" y="50"/>
                    <a:pt x="693" y="50"/>
                    <a:pt x="694" y="51"/>
                  </a:cubicBezTo>
                  <a:close/>
                  <a:moveTo>
                    <a:pt x="672" y="708"/>
                  </a:moveTo>
                  <a:cubicBezTo>
                    <a:pt x="670" y="708"/>
                    <a:pt x="668" y="707"/>
                    <a:pt x="668" y="704"/>
                  </a:cubicBezTo>
                  <a:cubicBezTo>
                    <a:pt x="669" y="703"/>
                    <a:pt x="670" y="704"/>
                    <a:pt x="671" y="702"/>
                  </a:cubicBezTo>
                  <a:cubicBezTo>
                    <a:pt x="672" y="704"/>
                    <a:pt x="672" y="706"/>
                    <a:pt x="672" y="708"/>
                  </a:cubicBezTo>
                  <a:close/>
                  <a:moveTo>
                    <a:pt x="671" y="461"/>
                  </a:moveTo>
                  <a:cubicBezTo>
                    <a:pt x="669" y="466"/>
                    <a:pt x="666" y="469"/>
                    <a:pt x="664" y="473"/>
                  </a:cubicBezTo>
                  <a:cubicBezTo>
                    <a:pt x="662" y="470"/>
                    <a:pt x="660" y="471"/>
                    <a:pt x="657" y="472"/>
                  </a:cubicBezTo>
                  <a:cubicBezTo>
                    <a:pt x="653" y="463"/>
                    <a:pt x="665" y="460"/>
                    <a:pt x="671" y="461"/>
                  </a:cubicBezTo>
                  <a:close/>
                  <a:moveTo>
                    <a:pt x="662" y="504"/>
                  </a:moveTo>
                  <a:cubicBezTo>
                    <a:pt x="659" y="502"/>
                    <a:pt x="656" y="498"/>
                    <a:pt x="658" y="494"/>
                  </a:cubicBezTo>
                  <a:cubicBezTo>
                    <a:pt x="661" y="493"/>
                    <a:pt x="657" y="501"/>
                    <a:pt x="662" y="498"/>
                  </a:cubicBezTo>
                  <a:cubicBezTo>
                    <a:pt x="663" y="501"/>
                    <a:pt x="661" y="501"/>
                    <a:pt x="662" y="504"/>
                  </a:cubicBezTo>
                  <a:close/>
                  <a:moveTo>
                    <a:pt x="651" y="157"/>
                  </a:moveTo>
                  <a:cubicBezTo>
                    <a:pt x="652" y="157"/>
                    <a:pt x="652" y="157"/>
                    <a:pt x="654" y="157"/>
                  </a:cubicBezTo>
                  <a:cubicBezTo>
                    <a:pt x="651" y="160"/>
                    <a:pt x="653" y="161"/>
                    <a:pt x="652" y="164"/>
                  </a:cubicBezTo>
                  <a:cubicBezTo>
                    <a:pt x="650" y="164"/>
                    <a:pt x="650" y="163"/>
                    <a:pt x="649" y="163"/>
                  </a:cubicBezTo>
                  <a:cubicBezTo>
                    <a:pt x="650" y="161"/>
                    <a:pt x="650" y="158"/>
                    <a:pt x="651" y="157"/>
                  </a:cubicBezTo>
                  <a:close/>
                  <a:moveTo>
                    <a:pt x="617" y="160"/>
                  </a:moveTo>
                  <a:cubicBezTo>
                    <a:pt x="619" y="159"/>
                    <a:pt x="618" y="158"/>
                    <a:pt x="621" y="159"/>
                  </a:cubicBezTo>
                  <a:cubicBezTo>
                    <a:pt x="621" y="160"/>
                    <a:pt x="620" y="161"/>
                    <a:pt x="620" y="162"/>
                  </a:cubicBezTo>
                  <a:cubicBezTo>
                    <a:pt x="621" y="164"/>
                    <a:pt x="622" y="159"/>
                    <a:pt x="623" y="162"/>
                  </a:cubicBezTo>
                  <a:cubicBezTo>
                    <a:pt x="622" y="159"/>
                    <a:pt x="622" y="158"/>
                    <a:pt x="623" y="156"/>
                  </a:cubicBezTo>
                  <a:cubicBezTo>
                    <a:pt x="626" y="156"/>
                    <a:pt x="627" y="160"/>
                    <a:pt x="629" y="163"/>
                  </a:cubicBezTo>
                  <a:cubicBezTo>
                    <a:pt x="627" y="166"/>
                    <a:pt x="623" y="164"/>
                    <a:pt x="618" y="164"/>
                  </a:cubicBezTo>
                  <a:cubicBezTo>
                    <a:pt x="618" y="162"/>
                    <a:pt x="616" y="163"/>
                    <a:pt x="617" y="160"/>
                  </a:cubicBezTo>
                  <a:close/>
                  <a:moveTo>
                    <a:pt x="625" y="169"/>
                  </a:moveTo>
                  <a:cubicBezTo>
                    <a:pt x="625" y="171"/>
                    <a:pt x="623" y="170"/>
                    <a:pt x="623" y="171"/>
                  </a:cubicBezTo>
                  <a:cubicBezTo>
                    <a:pt x="626" y="173"/>
                    <a:pt x="625" y="169"/>
                    <a:pt x="627" y="170"/>
                  </a:cubicBezTo>
                  <a:cubicBezTo>
                    <a:pt x="627" y="172"/>
                    <a:pt x="627" y="172"/>
                    <a:pt x="627" y="172"/>
                  </a:cubicBezTo>
                  <a:cubicBezTo>
                    <a:pt x="637" y="172"/>
                    <a:pt x="651" y="171"/>
                    <a:pt x="661" y="171"/>
                  </a:cubicBezTo>
                  <a:cubicBezTo>
                    <a:pt x="659" y="180"/>
                    <a:pt x="647" y="173"/>
                    <a:pt x="645" y="181"/>
                  </a:cubicBezTo>
                  <a:cubicBezTo>
                    <a:pt x="639" y="180"/>
                    <a:pt x="627" y="185"/>
                    <a:pt x="623" y="180"/>
                  </a:cubicBezTo>
                  <a:cubicBezTo>
                    <a:pt x="618" y="185"/>
                    <a:pt x="611" y="181"/>
                    <a:pt x="607" y="178"/>
                  </a:cubicBezTo>
                  <a:cubicBezTo>
                    <a:pt x="617" y="182"/>
                    <a:pt x="614" y="166"/>
                    <a:pt x="625" y="169"/>
                  </a:cubicBezTo>
                  <a:close/>
                  <a:moveTo>
                    <a:pt x="653" y="506"/>
                  </a:moveTo>
                  <a:cubicBezTo>
                    <a:pt x="651" y="506"/>
                    <a:pt x="649" y="506"/>
                    <a:pt x="649" y="504"/>
                  </a:cubicBezTo>
                  <a:cubicBezTo>
                    <a:pt x="650" y="504"/>
                    <a:pt x="650" y="503"/>
                    <a:pt x="650" y="503"/>
                  </a:cubicBezTo>
                  <a:cubicBezTo>
                    <a:pt x="652" y="502"/>
                    <a:pt x="653" y="504"/>
                    <a:pt x="653" y="506"/>
                  </a:cubicBezTo>
                  <a:close/>
                  <a:moveTo>
                    <a:pt x="634" y="498"/>
                  </a:moveTo>
                  <a:cubicBezTo>
                    <a:pt x="636" y="497"/>
                    <a:pt x="637" y="502"/>
                    <a:pt x="637" y="499"/>
                  </a:cubicBezTo>
                  <a:cubicBezTo>
                    <a:pt x="640" y="502"/>
                    <a:pt x="632" y="504"/>
                    <a:pt x="634" y="498"/>
                  </a:cubicBezTo>
                  <a:close/>
                  <a:moveTo>
                    <a:pt x="632" y="490"/>
                  </a:moveTo>
                  <a:cubicBezTo>
                    <a:pt x="634" y="488"/>
                    <a:pt x="637" y="492"/>
                    <a:pt x="635" y="494"/>
                  </a:cubicBezTo>
                  <a:cubicBezTo>
                    <a:pt x="633" y="494"/>
                    <a:pt x="632" y="492"/>
                    <a:pt x="632" y="490"/>
                  </a:cubicBezTo>
                  <a:close/>
                  <a:moveTo>
                    <a:pt x="625" y="482"/>
                  </a:moveTo>
                  <a:cubicBezTo>
                    <a:pt x="625" y="475"/>
                    <a:pt x="634" y="476"/>
                    <a:pt x="636" y="471"/>
                  </a:cubicBezTo>
                  <a:cubicBezTo>
                    <a:pt x="638" y="471"/>
                    <a:pt x="638" y="471"/>
                    <a:pt x="638" y="471"/>
                  </a:cubicBezTo>
                  <a:cubicBezTo>
                    <a:pt x="639" y="474"/>
                    <a:pt x="637" y="475"/>
                    <a:pt x="641" y="475"/>
                  </a:cubicBezTo>
                  <a:cubicBezTo>
                    <a:pt x="638" y="481"/>
                    <a:pt x="634" y="481"/>
                    <a:pt x="625" y="482"/>
                  </a:cubicBezTo>
                  <a:close/>
                  <a:moveTo>
                    <a:pt x="601" y="572"/>
                  </a:moveTo>
                  <a:cubicBezTo>
                    <a:pt x="601" y="570"/>
                    <a:pt x="604" y="570"/>
                    <a:pt x="606" y="569"/>
                  </a:cubicBezTo>
                  <a:cubicBezTo>
                    <a:pt x="606" y="571"/>
                    <a:pt x="607" y="571"/>
                    <a:pt x="607" y="572"/>
                  </a:cubicBezTo>
                  <a:cubicBezTo>
                    <a:pt x="609" y="571"/>
                    <a:pt x="611" y="570"/>
                    <a:pt x="612" y="568"/>
                  </a:cubicBezTo>
                  <a:cubicBezTo>
                    <a:pt x="615" y="569"/>
                    <a:pt x="616" y="572"/>
                    <a:pt x="614" y="574"/>
                  </a:cubicBezTo>
                  <a:cubicBezTo>
                    <a:pt x="611" y="573"/>
                    <a:pt x="607" y="572"/>
                    <a:pt x="607" y="576"/>
                  </a:cubicBezTo>
                  <a:cubicBezTo>
                    <a:pt x="604" y="575"/>
                    <a:pt x="604" y="577"/>
                    <a:pt x="601" y="577"/>
                  </a:cubicBezTo>
                  <a:cubicBezTo>
                    <a:pt x="598" y="575"/>
                    <a:pt x="603" y="574"/>
                    <a:pt x="601" y="572"/>
                  </a:cubicBezTo>
                  <a:close/>
                  <a:moveTo>
                    <a:pt x="604" y="559"/>
                  </a:moveTo>
                  <a:cubicBezTo>
                    <a:pt x="601" y="559"/>
                    <a:pt x="602" y="556"/>
                    <a:pt x="600" y="556"/>
                  </a:cubicBezTo>
                  <a:cubicBezTo>
                    <a:pt x="600" y="554"/>
                    <a:pt x="604" y="553"/>
                    <a:pt x="606" y="554"/>
                  </a:cubicBezTo>
                  <a:cubicBezTo>
                    <a:pt x="606" y="553"/>
                    <a:pt x="606" y="553"/>
                    <a:pt x="606" y="553"/>
                  </a:cubicBezTo>
                  <a:cubicBezTo>
                    <a:pt x="606" y="551"/>
                    <a:pt x="603" y="552"/>
                    <a:pt x="601" y="551"/>
                  </a:cubicBezTo>
                  <a:cubicBezTo>
                    <a:pt x="607" y="548"/>
                    <a:pt x="611" y="538"/>
                    <a:pt x="616" y="542"/>
                  </a:cubicBezTo>
                  <a:cubicBezTo>
                    <a:pt x="615" y="546"/>
                    <a:pt x="611" y="545"/>
                    <a:pt x="611" y="550"/>
                  </a:cubicBezTo>
                  <a:cubicBezTo>
                    <a:pt x="615" y="548"/>
                    <a:pt x="622" y="546"/>
                    <a:pt x="627" y="549"/>
                  </a:cubicBezTo>
                  <a:cubicBezTo>
                    <a:pt x="623" y="558"/>
                    <a:pt x="607" y="550"/>
                    <a:pt x="604" y="559"/>
                  </a:cubicBezTo>
                  <a:close/>
                  <a:moveTo>
                    <a:pt x="614" y="473"/>
                  </a:moveTo>
                  <a:cubicBezTo>
                    <a:pt x="619" y="475"/>
                    <a:pt x="620" y="474"/>
                    <a:pt x="623" y="472"/>
                  </a:cubicBezTo>
                  <a:cubicBezTo>
                    <a:pt x="620" y="479"/>
                    <a:pt x="613" y="477"/>
                    <a:pt x="610" y="483"/>
                  </a:cubicBezTo>
                  <a:cubicBezTo>
                    <a:pt x="608" y="484"/>
                    <a:pt x="609" y="482"/>
                    <a:pt x="608" y="481"/>
                  </a:cubicBezTo>
                  <a:cubicBezTo>
                    <a:pt x="607" y="483"/>
                    <a:pt x="604" y="482"/>
                    <a:pt x="603" y="484"/>
                  </a:cubicBezTo>
                  <a:cubicBezTo>
                    <a:pt x="601" y="478"/>
                    <a:pt x="614" y="480"/>
                    <a:pt x="614" y="473"/>
                  </a:cubicBezTo>
                  <a:close/>
                  <a:moveTo>
                    <a:pt x="609" y="445"/>
                  </a:moveTo>
                  <a:cubicBezTo>
                    <a:pt x="610" y="444"/>
                    <a:pt x="611" y="445"/>
                    <a:pt x="612" y="446"/>
                  </a:cubicBezTo>
                  <a:cubicBezTo>
                    <a:pt x="610" y="448"/>
                    <a:pt x="612" y="453"/>
                    <a:pt x="608" y="454"/>
                  </a:cubicBezTo>
                  <a:cubicBezTo>
                    <a:pt x="608" y="449"/>
                    <a:pt x="607" y="448"/>
                    <a:pt x="609" y="445"/>
                  </a:cubicBezTo>
                  <a:close/>
                  <a:moveTo>
                    <a:pt x="606" y="503"/>
                  </a:moveTo>
                  <a:cubicBezTo>
                    <a:pt x="608" y="507"/>
                    <a:pt x="616" y="502"/>
                    <a:pt x="620" y="505"/>
                  </a:cubicBezTo>
                  <a:cubicBezTo>
                    <a:pt x="621" y="511"/>
                    <a:pt x="618" y="513"/>
                    <a:pt x="618" y="521"/>
                  </a:cubicBezTo>
                  <a:cubicBezTo>
                    <a:pt x="615" y="522"/>
                    <a:pt x="614" y="525"/>
                    <a:pt x="610" y="525"/>
                  </a:cubicBezTo>
                  <a:cubicBezTo>
                    <a:pt x="613" y="522"/>
                    <a:pt x="606" y="521"/>
                    <a:pt x="610" y="519"/>
                  </a:cubicBezTo>
                  <a:cubicBezTo>
                    <a:pt x="608" y="519"/>
                    <a:pt x="601" y="518"/>
                    <a:pt x="601" y="512"/>
                  </a:cubicBezTo>
                  <a:cubicBezTo>
                    <a:pt x="602" y="511"/>
                    <a:pt x="604" y="511"/>
                    <a:pt x="605" y="510"/>
                  </a:cubicBezTo>
                  <a:cubicBezTo>
                    <a:pt x="602" y="506"/>
                    <a:pt x="593" y="511"/>
                    <a:pt x="591" y="504"/>
                  </a:cubicBezTo>
                  <a:cubicBezTo>
                    <a:pt x="597" y="503"/>
                    <a:pt x="601" y="505"/>
                    <a:pt x="606" y="503"/>
                  </a:cubicBezTo>
                  <a:close/>
                  <a:moveTo>
                    <a:pt x="619" y="567"/>
                  </a:moveTo>
                  <a:cubicBezTo>
                    <a:pt x="619" y="572"/>
                    <a:pt x="621" y="569"/>
                    <a:pt x="625" y="569"/>
                  </a:cubicBezTo>
                  <a:cubicBezTo>
                    <a:pt x="625" y="577"/>
                    <a:pt x="612" y="568"/>
                    <a:pt x="619" y="567"/>
                  </a:cubicBezTo>
                  <a:close/>
                  <a:moveTo>
                    <a:pt x="623" y="575"/>
                  </a:moveTo>
                  <a:cubicBezTo>
                    <a:pt x="624" y="574"/>
                    <a:pt x="626" y="573"/>
                    <a:pt x="627" y="574"/>
                  </a:cubicBezTo>
                  <a:cubicBezTo>
                    <a:pt x="626" y="575"/>
                    <a:pt x="625" y="577"/>
                    <a:pt x="623" y="577"/>
                  </a:cubicBezTo>
                  <a:lnTo>
                    <a:pt x="623" y="575"/>
                  </a:lnTo>
                  <a:close/>
                  <a:moveTo>
                    <a:pt x="627" y="548"/>
                  </a:moveTo>
                  <a:cubicBezTo>
                    <a:pt x="626" y="545"/>
                    <a:pt x="629" y="545"/>
                    <a:pt x="632" y="544"/>
                  </a:cubicBezTo>
                  <a:cubicBezTo>
                    <a:pt x="632" y="548"/>
                    <a:pt x="628" y="550"/>
                    <a:pt x="627" y="548"/>
                  </a:cubicBezTo>
                  <a:close/>
                  <a:moveTo>
                    <a:pt x="624" y="472"/>
                  </a:moveTo>
                  <a:cubicBezTo>
                    <a:pt x="626" y="469"/>
                    <a:pt x="629" y="467"/>
                    <a:pt x="633" y="467"/>
                  </a:cubicBezTo>
                  <a:cubicBezTo>
                    <a:pt x="633" y="471"/>
                    <a:pt x="628" y="476"/>
                    <a:pt x="624" y="472"/>
                  </a:cubicBezTo>
                  <a:close/>
                  <a:moveTo>
                    <a:pt x="639" y="465"/>
                  </a:moveTo>
                  <a:cubicBezTo>
                    <a:pt x="642" y="464"/>
                    <a:pt x="643" y="463"/>
                    <a:pt x="641" y="459"/>
                  </a:cubicBezTo>
                  <a:cubicBezTo>
                    <a:pt x="645" y="461"/>
                    <a:pt x="643" y="465"/>
                    <a:pt x="645" y="468"/>
                  </a:cubicBezTo>
                  <a:cubicBezTo>
                    <a:pt x="643" y="467"/>
                    <a:pt x="642" y="466"/>
                    <a:pt x="642" y="469"/>
                  </a:cubicBezTo>
                  <a:cubicBezTo>
                    <a:pt x="640" y="470"/>
                    <a:pt x="639" y="467"/>
                    <a:pt x="639" y="465"/>
                  </a:cubicBezTo>
                  <a:close/>
                  <a:moveTo>
                    <a:pt x="602" y="440"/>
                  </a:moveTo>
                  <a:cubicBezTo>
                    <a:pt x="604" y="443"/>
                    <a:pt x="609" y="438"/>
                    <a:pt x="610" y="440"/>
                  </a:cubicBezTo>
                  <a:cubicBezTo>
                    <a:pt x="607" y="443"/>
                    <a:pt x="604" y="445"/>
                    <a:pt x="601" y="447"/>
                  </a:cubicBezTo>
                  <a:cubicBezTo>
                    <a:pt x="601" y="445"/>
                    <a:pt x="600" y="445"/>
                    <a:pt x="600" y="444"/>
                  </a:cubicBezTo>
                  <a:cubicBezTo>
                    <a:pt x="598" y="444"/>
                    <a:pt x="597" y="446"/>
                    <a:pt x="596" y="447"/>
                  </a:cubicBezTo>
                  <a:cubicBezTo>
                    <a:pt x="597" y="442"/>
                    <a:pt x="595" y="444"/>
                    <a:pt x="590" y="446"/>
                  </a:cubicBezTo>
                  <a:cubicBezTo>
                    <a:pt x="587" y="445"/>
                    <a:pt x="586" y="443"/>
                    <a:pt x="586" y="440"/>
                  </a:cubicBezTo>
                  <a:cubicBezTo>
                    <a:pt x="592" y="437"/>
                    <a:pt x="598" y="438"/>
                    <a:pt x="604" y="436"/>
                  </a:cubicBezTo>
                  <a:cubicBezTo>
                    <a:pt x="605" y="439"/>
                    <a:pt x="603" y="438"/>
                    <a:pt x="602" y="440"/>
                  </a:cubicBezTo>
                  <a:close/>
                  <a:moveTo>
                    <a:pt x="584" y="484"/>
                  </a:moveTo>
                  <a:cubicBezTo>
                    <a:pt x="585" y="483"/>
                    <a:pt x="586" y="481"/>
                    <a:pt x="588" y="481"/>
                  </a:cubicBezTo>
                  <a:cubicBezTo>
                    <a:pt x="589" y="484"/>
                    <a:pt x="589" y="487"/>
                    <a:pt x="586" y="489"/>
                  </a:cubicBezTo>
                  <a:cubicBezTo>
                    <a:pt x="586" y="486"/>
                    <a:pt x="589" y="484"/>
                    <a:pt x="584" y="484"/>
                  </a:cubicBezTo>
                  <a:close/>
                  <a:moveTo>
                    <a:pt x="584" y="164"/>
                  </a:moveTo>
                  <a:cubicBezTo>
                    <a:pt x="584" y="162"/>
                    <a:pt x="584" y="162"/>
                    <a:pt x="584" y="162"/>
                  </a:cubicBezTo>
                  <a:cubicBezTo>
                    <a:pt x="586" y="162"/>
                    <a:pt x="587" y="161"/>
                    <a:pt x="588" y="161"/>
                  </a:cubicBezTo>
                  <a:cubicBezTo>
                    <a:pt x="589" y="164"/>
                    <a:pt x="585" y="166"/>
                    <a:pt x="584" y="164"/>
                  </a:cubicBezTo>
                  <a:close/>
                  <a:moveTo>
                    <a:pt x="597" y="164"/>
                  </a:moveTo>
                  <a:cubicBezTo>
                    <a:pt x="597" y="165"/>
                    <a:pt x="594" y="164"/>
                    <a:pt x="593" y="165"/>
                  </a:cubicBezTo>
                  <a:cubicBezTo>
                    <a:pt x="592" y="162"/>
                    <a:pt x="593" y="160"/>
                    <a:pt x="597" y="161"/>
                  </a:cubicBezTo>
                  <a:cubicBezTo>
                    <a:pt x="597" y="162"/>
                    <a:pt x="596" y="163"/>
                    <a:pt x="597" y="164"/>
                  </a:cubicBezTo>
                  <a:close/>
                  <a:moveTo>
                    <a:pt x="542" y="103"/>
                  </a:moveTo>
                  <a:cubicBezTo>
                    <a:pt x="545" y="99"/>
                    <a:pt x="555" y="102"/>
                    <a:pt x="554" y="94"/>
                  </a:cubicBezTo>
                  <a:cubicBezTo>
                    <a:pt x="567" y="92"/>
                    <a:pt x="581" y="89"/>
                    <a:pt x="589" y="96"/>
                  </a:cubicBezTo>
                  <a:cubicBezTo>
                    <a:pt x="583" y="102"/>
                    <a:pt x="570" y="97"/>
                    <a:pt x="562" y="101"/>
                  </a:cubicBezTo>
                  <a:cubicBezTo>
                    <a:pt x="562" y="104"/>
                    <a:pt x="566" y="104"/>
                    <a:pt x="564" y="107"/>
                  </a:cubicBezTo>
                  <a:cubicBezTo>
                    <a:pt x="560" y="108"/>
                    <a:pt x="557" y="110"/>
                    <a:pt x="553" y="112"/>
                  </a:cubicBezTo>
                  <a:cubicBezTo>
                    <a:pt x="552" y="106"/>
                    <a:pt x="541" y="107"/>
                    <a:pt x="542" y="103"/>
                  </a:cubicBezTo>
                  <a:close/>
                  <a:moveTo>
                    <a:pt x="579" y="108"/>
                  </a:moveTo>
                  <a:cubicBezTo>
                    <a:pt x="575" y="108"/>
                    <a:pt x="572" y="108"/>
                    <a:pt x="570" y="107"/>
                  </a:cubicBezTo>
                  <a:cubicBezTo>
                    <a:pt x="570" y="102"/>
                    <a:pt x="580" y="101"/>
                    <a:pt x="579" y="108"/>
                  </a:cubicBezTo>
                  <a:close/>
                  <a:moveTo>
                    <a:pt x="525" y="86"/>
                  </a:moveTo>
                  <a:cubicBezTo>
                    <a:pt x="528" y="86"/>
                    <a:pt x="528" y="86"/>
                    <a:pt x="528" y="86"/>
                  </a:cubicBezTo>
                  <a:cubicBezTo>
                    <a:pt x="528" y="86"/>
                    <a:pt x="527" y="86"/>
                    <a:pt x="527" y="86"/>
                  </a:cubicBezTo>
                  <a:cubicBezTo>
                    <a:pt x="528" y="88"/>
                    <a:pt x="529" y="89"/>
                    <a:pt x="531" y="89"/>
                  </a:cubicBezTo>
                  <a:cubicBezTo>
                    <a:pt x="531" y="93"/>
                    <a:pt x="531" y="92"/>
                    <a:pt x="532" y="95"/>
                  </a:cubicBezTo>
                  <a:cubicBezTo>
                    <a:pt x="528" y="98"/>
                    <a:pt x="523" y="94"/>
                    <a:pt x="519" y="93"/>
                  </a:cubicBezTo>
                  <a:cubicBezTo>
                    <a:pt x="521" y="90"/>
                    <a:pt x="526" y="89"/>
                    <a:pt x="525" y="86"/>
                  </a:cubicBezTo>
                  <a:close/>
                  <a:moveTo>
                    <a:pt x="537" y="114"/>
                  </a:moveTo>
                  <a:cubicBezTo>
                    <a:pt x="541" y="118"/>
                    <a:pt x="548" y="114"/>
                    <a:pt x="550" y="117"/>
                  </a:cubicBezTo>
                  <a:cubicBezTo>
                    <a:pt x="560" y="108"/>
                    <a:pt x="579" y="109"/>
                    <a:pt x="591" y="113"/>
                  </a:cubicBezTo>
                  <a:cubicBezTo>
                    <a:pt x="584" y="118"/>
                    <a:pt x="574" y="115"/>
                    <a:pt x="566" y="120"/>
                  </a:cubicBezTo>
                  <a:cubicBezTo>
                    <a:pt x="564" y="116"/>
                    <a:pt x="556" y="120"/>
                    <a:pt x="557" y="123"/>
                  </a:cubicBezTo>
                  <a:cubicBezTo>
                    <a:pt x="543" y="126"/>
                    <a:pt x="533" y="127"/>
                    <a:pt x="518" y="130"/>
                  </a:cubicBezTo>
                  <a:cubicBezTo>
                    <a:pt x="515" y="131"/>
                    <a:pt x="516" y="128"/>
                    <a:pt x="514" y="128"/>
                  </a:cubicBezTo>
                  <a:cubicBezTo>
                    <a:pt x="510" y="129"/>
                    <a:pt x="502" y="133"/>
                    <a:pt x="499" y="128"/>
                  </a:cubicBezTo>
                  <a:cubicBezTo>
                    <a:pt x="507" y="117"/>
                    <a:pt x="526" y="119"/>
                    <a:pt x="537" y="114"/>
                  </a:cubicBezTo>
                  <a:close/>
                  <a:moveTo>
                    <a:pt x="508" y="134"/>
                  </a:moveTo>
                  <a:cubicBezTo>
                    <a:pt x="508" y="130"/>
                    <a:pt x="508" y="130"/>
                    <a:pt x="508" y="130"/>
                  </a:cubicBezTo>
                  <a:cubicBezTo>
                    <a:pt x="510" y="130"/>
                    <a:pt x="510" y="130"/>
                    <a:pt x="510" y="130"/>
                  </a:cubicBezTo>
                  <a:cubicBezTo>
                    <a:pt x="511" y="133"/>
                    <a:pt x="510" y="134"/>
                    <a:pt x="508" y="134"/>
                  </a:cubicBezTo>
                  <a:close/>
                  <a:moveTo>
                    <a:pt x="483" y="484"/>
                  </a:moveTo>
                  <a:cubicBezTo>
                    <a:pt x="488" y="483"/>
                    <a:pt x="489" y="486"/>
                    <a:pt x="492" y="483"/>
                  </a:cubicBezTo>
                  <a:cubicBezTo>
                    <a:pt x="495" y="490"/>
                    <a:pt x="486" y="487"/>
                    <a:pt x="483" y="490"/>
                  </a:cubicBezTo>
                  <a:cubicBezTo>
                    <a:pt x="481" y="489"/>
                    <a:pt x="485" y="487"/>
                    <a:pt x="483" y="484"/>
                  </a:cubicBezTo>
                  <a:close/>
                  <a:moveTo>
                    <a:pt x="491" y="628"/>
                  </a:moveTo>
                  <a:cubicBezTo>
                    <a:pt x="495" y="628"/>
                    <a:pt x="494" y="635"/>
                    <a:pt x="493" y="638"/>
                  </a:cubicBezTo>
                  <a:cubicBezTo>
                    <a:pt x="492" y="636"/>
                    <a:pt x="487" y="638"/>
                    <a:pt x="488" y="634"/>
                  </a:cubicBezTo>
                  <a:cubicBezTo>
                    <a:pt x="489" y="634"/>
                    <a:pt x="489" y="636"/>
                    <a:pt x="490" y="636"/>
                  </a:cubicBezTo>
                  <a:cubicBezTo>
                    <a:pt x="492" y="633"/>
                    <a:pt x="492" y="632"/>
                    <a:pt x="491" y="628"/>
                  </a:cubicBezTo>
                  <a:close/>
                  <a:moveTo>
                    <a:pt x="483" y="497"/>
                  </a:moveTo>
                  <a:cubicBezTo>
                    <a:pt x="482" y="496"/>
                    <a:pt x="482" y="494"/>
                    <a:pt x="482" y="492"/>
                  </a:cubicBezTo>
                  <a:cubicBezTo>
                    <a:pt x="483" y="492"/>
                    <a:pt x="484" y="492"/>
                    <a:pt x="484" y="491"/>
                  </a:cubicBezTo>
                  <a:cubicBezTo>
                    <a:pt x="485" y="492"/>
                    <a:pt x="486" y="493"/>
                    <a:pt x="486" y="495"/>
                  </a:cubicBezTo>
                  <a:cubicBezTo>
                    <a:pt x="484" y="495"/>
                    <a:pt x="485" y="497"/>
                    <a:pt x="483" y="497"/>
                  </a:cubicBezTo>
                  <a:close/>
                  <a:moveTo>
                    <a:pt x="486" y="656"/>
                  </a:moveTo>
                  <a:cubicBezTo>
                    <a:pt x="485" y="655"/>
                    <a:pt x="485" y="654"/>
                    <a:pt x="483" y="654"/>
                  </a:cubicBezTo>
                  <a:cubicBezTo>
                    <a:pt x="485" y="652"/>
                    <a:pt x="485" y="647"/>
                    <a:pt x="486" y="644"/>
                  </a:cubicBezTo>
                  <a:cubicBezTo>
                    <a:pt x="487" y="644"/>
                    <a:pt x="489" y="644"/>
                    <a:pt x="490" y="644"/>
                  </a:cubicBezTo>
                  <a:cubicBezTo>
                    <a:pt x="488" y="647"/>
                    <a:pt x="488" y="653"/>
                    <a:pt x="486" y="656"/>
                  </a:cubicBezTo>
                  <a:close/>
                  <a:moveTo>
                    <a:pt x="487" y="639"/>
                  </a:moveTo>
                  <a:cubicBezTo>
                    <a:pt x="487" y="637"/>
                    <a:pt x="489" y="638"/>
                    <a:pt x="491" y="638"/>
                  </a:cubicBezTo>
                  <a:cubicBezTo>
                    <a:pt x="491" y="641"/>
                    <a:pt x="488" y="641"/>
                    <a:pt x="487" y="639"/>
                  </a:cubicBezTo>
                  <a:close/>
                  <a:moveTo>
                    <a:pt x="491" y="653"/>
                  </a:moveTo>
                  <a:cubicBezTo>
                    <a:pt x="490" y="649"/>
                    <a:pt x="494" y="646"/>
                    <a:pt x="496" y="647"/>
                  </a:cubicBezTo>
                  <a:cubicBezTo>
                    <a:pt x="495" y="650"/>
                    <a:pt x="494" y="652"/>
                    <a:pt x="491" y="653"/>
                  </a:cubicBezTo>
                  <a:close/>
                  <a:moveTo>
                    <a:pt x="503" y="671"/>
                  </a:moveTo>
                  <a:cubicBezTo>
                    <a:pt x="504" y="671"/>
                    <a:pt x="504" y="672"/>
                    <a:pt x="505" y="672"/>
                  </a:cubicBezTo>
                  <a:cubicBezTo>
                    <a:pt x="506" y="675"/>
                    <a:pt x="504" y="674"/>
                    <a:pt x="505" y="677"/>
                  </a:cubicBezTo>
                  <a:cubicBezTo>
                    <a:pt x="502" y="677"/>
                    <a:pt x="502" y="672"/>
                    <a:pt x="503" y="671"/>
                  </a:cubicBezTo>
                  <a:close/>
                  <a:moveTo>
                    <a:pt x="510" y="702"/>
                  </a:moveTo>
                  <a:cubicBezTo>
                    <a:pt x="509" y="701"/>
                    <a:pt x="507" y="699"/>
                    <a:pt x="509" y="697"/>
                  </a:cubicBezTo>
                  <a:cubicBezTo>
                    <a:pt x="511" y="696"/>
                    <a:pt x="510" y="700"/>
                    <a:pt x="510" y="702"/>
                  </a:cubicBezTo>
                  <a:close/>
                  <a:moveTo>
                    <a:pt x="507" y="688"/>
                  </a:moveTo>
                  <a:cubicBezTo>
                    <a:pt x="509" y="686"/>
                    <a:pt x="512" y="689"/>
                    <a:pt x="512" y="692"/>
                  </a:cubicBezTo>
                  <a:cubicBezTo>
                    <a:pt x="509" y="692"/>
                    <a:pt x="508" y="690"/>
                    <a:pt x="507" y="688"/>
                  </a:cubicBezTo>
                  <a:close/>
                  <a:moveTo>
                    <a:pt x="511" y="686"/>
                  </a:moveTo>
                  <a:cubicBezTo>
                    <a:pt x="508" y="686"/>
                    <a:pt x="508" y="683"/>
                    <a:pt x="504" y="683"/>
                  </a:cubicBezTo>
                  <a:cubicBezTo>
                    <a:pt x="504" y="681"/>
                    <a:pt x="504" y="680"/>
                    <a:pt x="505" y="679"/>
                  </a:cubicBezTo>
                  <a:cubicBezTo>
                    <a:pt x="506" y="679"/>
                    <a:pt x="507" y="680"/>
                    <a:pt x="507" y="681"/>
                  </a:cubicBezTo>
                  <a:cubicBezTo>
                    <a:pt x="507" y="680"/>
                    <a:pt x="506" y="677"/>
                    <a:pt x="508" y="674"/>
                  </a:cubicBezTo>
                  <a:cubicBezTo>
                    <a:pt x="512" y="675"/>
                    <a:pt x="510" y="671"/>
                    <a:pt x="514" y="671"/>
                  </a:cubicBezTo>
                  <a:cubicBezTo>
                    <a:pt x="516" y="676"/>
                    <a:pt x="513" y="682"/>
                    <a:pt x="511" y="686"/>
                  </a:cubicBezTo>
                  <a:close/>
                  <a:moveTo>
                    <a:pt x="514" y="667"/>
                  </a:moveTo>
                  <a:cubicBezTo>
                    <a:pt x="511" y="664"/>
                    <a:pt x="508" y="659"/>
                    <a:pt x="511" y="657"/>
                  </a:cubicBezTo>
                  <a:cubicBezTo>
                    <a:pt x="513" y="656"/>
                    <a:pt x="513" y="658"/>
                    <a:pt x="515" y="658"/>
                  </a:cubicBezTo>
                  <a:cubicBezTo>
                    <a:pt x="514" y="661"/>
                    <a:pt x="514" y="664"/>
                    <a:pt x="514" y="667"/>
                  </a:cubicBezTo>
                  <a:close/>
                  <a:moveTo>
                    <a:pt x="519" y="502"/>
                  </a:moveTo>
                  <a:cubicBezTo>
                    <a:pt x="519" y="499"/>
                    <a:pt x="520" y="498"/>
                    <a:pt x="521" y="497"/>
                  </a:cubicBezTo>
                  <a:cubicBezTo>
                    <a:pt x="523" y="499"/>
                    <a:pt x="522" y="502"/>
                    <a:pt x="519" y="502"/>
                  </a:cubicBezTo>
                  <a:close/>
                  <a:moveTo>
                    <a:pt x="516" y="469"/>
                  </a:moveTo>
                  <a:cubicBezTo>
                    <a:pt x="516" y="472"/>
                    <a:pt x="518" y="469"/>
                    <a:pt x="518" y="471"/>
                  </a:cubicBezTo>
                  <a:cubicBezTo>
                    <a:pt x="519" y="485"/>
                    <a:pt x="502" y="481"/>
                    <a:pt x="496" y="490"/>
                  </a:cubicBezTo>
                  <a:cubicBezTo>
                    <a:pt x="499" y="480"/>
                    <a:pt x="504" y="471"/>
                    <a:pt x="513" y="469"/>
                  </a:cubicBezTo>
                  <a:cubicBezTo>
                    <a:pt x="517" y="464"/>
                    <a:pt x="521" y="460"/>
                    <a:pt x="527" y="457"/>
                  </a:cubicBezTo>
                  <a:cubicBezTo>
                    <a:pt x="525" y="464"/>
                    <a:pt x="519" y="464"/>
                    <a:pt x="516" y="469"/>
                  </a:cubicBezTo>
                  <a:close/>
                  <a:moveTo>
                    <a:pt x="527" y="675"/>
                  </a:moveTo>
                  <a:cubicBezTo>
                    <a:pt x="528" y="673"/>
                    <a:pt x="529" y="672"/>
                    <a:pt x="531" y="672"/>
                  </a:cubicBezTo>
                  <a:cubicBezTo>
                    <a:pt x="532" y="676"/>
                    <a:pt x="530" y="678"/>
                    <a:pt x="527" y="675"/>
                  </a:cubicBezTo>
                  <a:close/>
                  <a:moveTo>
                    <a:pt x="523" y="477"/>
                  </a:moveTo>
                  <a:cubicBezTo>
                    <a:pt x="523" y="471"/>
                    <a:pt x="526" y="467"/>
                    <a:pt x="530" y="464"/>
                  </a:cubicBezTo>
                  <a:cubicBezTo>
                    <a:pt x="531" y="464"/>
                    <a:pt x="530" y="465"/>
                    <a:pt x="530" y="465"/>
                  </a:cubicBezTo>
                  <a:cubicBezTo>
                    <a:pt x="531" y="469"/>
                    <a:pt x="535" y="470"/>
                    <a:pt x="535" y="475"/>
                  </a:cubicBezTo>
                  <a:cubicBezTo>
                    <a:pt x="530" y="476"/>
                    <a:pt x="528" y="480"/>
                    <a:pt x="523" y="477"/>
                  </a:cubicBezTo>
                  <a:close/>
                  <a:moveTo>
                    <a:pt x="532" y="674"/>
                  </a:moveTo>
                  <a:cubicBezTo>
                    <a:pt x="535" y="672"/>
                    <a:pt x="537" y="676"/>
                    <a:pt x="536" y="679"/>
                  </a:cubicBezTo>
                  <a:cubicBezTo>
                    <a:pt x="535" y="677"/>
                    <a:pt x="532" y="678"/>
                    <a:pt x="532" y="674"/>
                  </a:cubicBezTo>
                  <a:close/>
                  <a:moveTo>
                    <a:pt x="528" y="457"/>
                  </a:moveTo>
                  <a:cubicBezTo>
                    <a:pt x="526" y="453"/>
                    <a:pt x="533" y="444"/>
                    <a:pt x="536" y="448"/>
                  </a:cubicBezTo>
                  <a:cubicBezTo>
                    <a:pt x="534" y="452"/>
                    <a:pt x="530" y="453"/>
                    <a:pt x="528" y="457"/>
                  </a:cubicBezTo>
                  <a:close/>
                  <a:moveTo>
                    <a:pt x="529" y="437"/>
                  </a:moveTo>
                  <a:cubicBezTo>
                    <a:pt x="530" y="436"/>
                    <a:pt x="531" y="436"/>
                    <a:pt x="533" y="436"/>
                  </a:cubicBezTo>
                  <a:cubicBezTo>
                    <a:pt x="534" y="439"/>
                    <a:pt x="528" y="440"/>
                    <a:pt x="529" y="437"/>
                  </a:cubicBezTo>
                  <a:close/>
                  <a:moveTo>
                    <a:pt x="538" y="467"/>
                  </a:moveTo>
                  <a:cubicBezTo>
                    <a:pt x="538" y="464"/>
                    <a:pt x="540" y="464"/>
                    <a:pt x="543" y="464"/>
                  </a:cubicBezTo>
                  <a:cubicBezTo>
                    <a:pt x="544" y="468"/>
                    <a:pt x="539" y="469"/>
                    <a:pt x="538" y="467"/>
                  </a:cubicBezTo>
                  <a:close/>
                  <a:moveTo>
                    <a:pt x="537" y="462"/>
                  </a:moveTo>
                  <a:cubicBezTo>
                    <a:pt x="540" y="456"/>
                    <a:pt x="547" y="454"/>
                    <a:pt x="553" y="451"/>
                  </a:cubicBezTo>
                  <a:cubicBezTo>
                    <a:pt x="550" y="456"/>
                    <a:pt x="544" y="460"/>
                    <a:pt x="537" y="462"/>
                  </a:cubicBezTo>
                  <a:close/>
                  <a:moveTo>
                    <a:pt x="512" y="174"/>
                  </a:moveTo>
                  <a:cubicBezTo>
                    <a:pt x="511" y="175"/>
                    <a:pt x="511" y="178"/>
                    <a:pt x="510" y="180"/>
                  </a:cubicBezTo>
                  <a:cubicBezTo>
                    <a:pt x="501" y="184"/>
                    <a:pt x="495" y="193"/>
                    <a:pt x="483" y="188"/>
                  </a:cubicBezTo>
                  <a:cubicBezTo>
                    <a:pt x="484" y="183"/>
                    <a:pt x="494" y="188"/>
                    <a:pt x="495" y="182"/>
                  </a:cubicBezTo>
                  <a:cubicBezTo>
                    <a:pt x="494" y="178"/>
                    <a:pt x="491" y="178"/>
                    <a:pt x="487" y="178"/>
                  </a:cubicBezTo>
                  <a:cubicBezTo>
                    <a:pt x="488" y="177"/>
                    <a:pt x="488" y="174"/>
                    <a:pt x="486" y="173"/>
                  </a:cubicBezTo>
                  <a:cubicBezTo>
                    <a:pt x="490" y="164"/>
                    <a:pt x="503" y="164"/>
                    <a:pt x="510" y="163"/>
                  </a:cubicBezTo>
                  <a:cubicBezTo>
                    <a:pt x="512" y="161"/>
                    <a:pt x="510" y="160"/>
                    <a:pt x="512" y="158"/>
                  </a:cubicBezTo>
                  <a:cubicBezTo>
                    <a:pt x="505" y="157"/>
                    <a:pt x="499" y="164"/>
                    <a:pt x="495" y="158"/>
                  </a:cubicBezTo>
                  <a:cubicBezTo>
                    <a:pt x="493" y="160"/>
                    <a:pt x="491" y="163"/>
                    <a:pt x="487" y="161"/>
                  </a:cubicBezTo>
                  <a:cubicBezTo>
                    <a:pt x="487" y="157"/>
                    <a:pt x="491" y="157"/>
                    <a:pt x="492" y="155"/>
                  </a:cubicBezTo>
                  <a:cubicBezTo>
                    <a:pt x="493" y="161"/>
                    <a:pt x="496" y="151"/>
                    <a:pt x="499" y="156"/>
                  </a:cubicBezTo>
                  <a:cubicBezTo>
                    <a:pt x="502" y="153"/>
                    <a:pt x="502" y="148"/>
                    <a:pt x="502" y="144"/>
                  </a:cubicBezTo>
                  <a:cubicBezTo>
                    <a:pt x="507" y="137"/>
                    <a:pt x="523" y="142"/>
                    <a:pt x="523" y="132"/>
                  </a:cubicBezTo>
                  <a:cubicBezTo>
                    <a:pt x="525" y="131"/>
                    <a:pt x="528" y="133"/>
                    <a:pt x="531" y="131"/>
                  </a:cubicBezTo>
                  <a:cubicBezTo>
                    <a:pt x="533" y="133"/>
                    <a:pt x="531" y="134"/>
                    <a:pt x="531" y="135"/>
                  </a:cubicBezTo>
                  <a:cubicBezTo>
                    <a:pt x="542" y="137"/>
                    <a:pt x="544" y="130"/>
                    <a:pt x="554" y="133"/>
                  </a:cubicBezTo>
                  <a:cubicBezTo>
                    <a:pt x="554" y="135"/>
                    <a:pt x="556" y="135"/>
                    <a:pt x="555" y="137"/>
                  </a:cubicBezTo>
                  <a:cubicBezTo>
                    <a:pt x="552" y="137"/>
                    <a:pt x="551" y="138"/>
                    <a:pt x="549" y="138"/>
                  </a:cubicBezTo>
                  <a:cubicBezTo>
                    <a:pt x="566" y="144"/>
                    <a:pt x="571" y="122"/>
                    <a:pt x="588" y="123"/>
                  </a:cubicBezTo>
                  <a:cubicBezTo>
                    <a:pt x="587" y="122"/>
                    <a:pt x="586" y="122"/>
                    <a:pt x="586" y="121"/>
                  </a:cubicBezTo>
                  <a:cubicBezTo>
                    <a:pt x="591" y="116"/>
                    <a:pt x="601" y="122"/>
                    <a:pt x="603" y="128"/>
                  </a:cubicBezTo>
                  <a:cubicBezTo>
                    <a:pt x="598" y="128"/>
                    <a:pt x="597" y="131"/>
                    <a:pt x="595" y="133"/>
                  </a:cubicBezTo>
                  <a:cubicBezTo>
                    <a:pt x="588" y="129"/>
                    <a:pt x="582" y="135"/>
                    <a:pt x="576" y="134"/>
                  </a:cubicBezTo>
                  <a:cubicBezTo>
                    <a:pt x="578" y="137"/>
                    <a:pt x="584" y="135"/>
                    <a:pt x="585" y="138"/>
                  </a:cubicBezTo>
                  <a:cubicBezTo>
                    <a:pt x="586" y="141"/>
                    <a:pt x="581" y="139"/>
                    <a:pt x="581" y="141"/>
                  </a:cubicBezTo>
                  <a:cubicBezTo>
                    <a:pt x="590" y="142"/>
                    <a:pt x="598" y="132"/>
                    <a:pt x="604" y="141"/>
                  </a:cubicBezTo>
                  <a:cubicBezTo>
                    <a:pt x="600" y="146"/>
                    <a:pt x="590" y="144"/>
                    <a:pt x="585" y="145"/>
                  </a:cubicBezTo>
                  <a:cubicBezTo>
                    <a:pt x="591" y="147"/>
                    <a:pt x="598" y="146"/>
                    <a:pt x="604" y="147"/>
                  </a:cubicBezTo>
                  <a:cubicBezTo>
                    <a:pt x="598" y="151"/>
                    <a:pt x="584" y="150"/>
                    <a:pt x="584" y="157"/>
                  </a:cubicBezTo>
                  <a:cubicBezTo>
                    <a:pt x="562" y="165"/>
                    <a:pt x="540" y="172"/>
                    <a:pt x="512" y="174"/>
                  </a:cubicBezTo>
                  <a:close/>
                  <a:moveTo>
                    <a:pt x="578" y="166"/>
                  </a:moveTo>
                  <a:cubicBezTo>
                    <a:pt x="576" y="166"/>
                    <a:pt x="577" y="164"/>
                    <a:pt x="575" y="164"/>
                  </a:cubicBezTo>
                  <a:cubicBezTo>
                    <a:pt x="576" y="162"/>
                    <a:pt x="578" y="162"/>
                    <a:pt x="580" y="162"/>
                  </a:cubicBezTo>
                  <a:cubicBezTo>
                    <a:pt x="581" y="165"/>
                    <a:pt x="578" y="164"/>
                    <a:pt x="578" y="166"/>
                  </a:cubicBezTo>
                  <a:close/>
                  <a:moveTo>
                    <a:pt x="568" y="449"/>
                  </a:moveTo>
                  <a:cubicBezTo>
                    <a:pt x="567" y="452"/>
                    <a:pt x="564" y="453"/>
                    <a:pt x="562" y="454"/>
                  </a:cubicBezTo>
                  <a:cubicBezTo>
                    <a:pt x="560" y="452"/>
                    <a:pt x="565" y="449"/>
                    <a:pt x="565" y="445"/>
                  </a:cubicBezTo>
                  <a:cubicBezTo>
                    <a:pt x="566" y="445"/>
                    <a:pt x="568" y="445"/>
                    <a:pt x="569" y="445"/>
                  </a:cubicBezTo>
                  <a:cubicBezTo>
                    <a:pt x="568" y="448"/>
                    <a:pt x="567" y="445"/>
                    <a:pt x="566" y="447"/>
                  </a:cubicBezTo>
                  <a:cubicBezTo>
                    <a:pt x="565" y="449"/>
                    <a:pt x="567" y="448"/>
                    <a:pt x="568" y="449"/>
                  </a:cubicBezTo>
                  <a:close/>
                  <a:moveTo>
                    <a:pt x="562" y="514"/>
                  </a:moveTo>
                  <a:cubicBezTo>
                    <a:pt x="565" y="517"/>
                    <a:pt x="566" y="518"/>
                    <a:pt x="570" y="516"/>
                  </a:cubicBezTo>
                  <a:cubicBezTo>
                    <a:pt x="571" y="518"/>
                    <a:pt x="571" y="520"/>
                    <a:pt x="571" y="524"/>
                  </a:cubicBezTo>
                  <a:cubicBezTo>
                    <a:pt x="565" y="525"/>
                    <a:pt x="562" y="529"/>
                    <a:pt x="556" y="525"/>
                  </a:cubicBezTo>
                  <a:cubicBezTo>
                    <a:pt x="556" y="519"/>
                    <a:pt x="561" y="519"/>
                    <a:pt x="562" y="514"/>
                  </a:cubicBezTo>
                  <a:close/>
                  <a:moveTo>
                    <a:pt x="573" y="739"/>
                  </a:moveTo>
                  <a:cubicBezTo>
                    <a:pt x="570" y="737"/>
                    <a:pt x="571" y="733"/>
                    <a:pt x="567" y="734"/>
                  </a:cubicBezTo>
                  <a:cubicBezTo>
                    <a:pt x="567" y="728"/>
                    <a:pt x="567" y="728"/>
                    <a:pt x="567" y="728"/>
                  </a:cubicBezTo>
                  <a:cubicBezTo>
                    <a:pt x="571" y="728"/>
                    <a:pt x="571" y="728"/>
                    <a:pt x="571" y="728"/>
                  </a:cubicBezTo>
                  <a:cubicBezTo>
                    <a:pt x="570" y="734"/>
                    <a:pt x="574" y="734"/>
                    <a:pt x="573" y="739"/>
                  </a:cubicBezTo>
                  <a:close/>
                  <a:moveTo>
                    <a:pt x="553" y="764"/>
                  </a:moveTo>
                  <a:cubicBezTo>
                    <a:pt x="555" y="765"/>
                    <a:pt x="564" y="769"/>
                    <a:pt x="565" y="780"/>
                  </a:cubicBezTo>
                  <a:cubicBezTo>
                    <a:pt x="559" y="776"/>
                    <a:pt x="554" y="772"/>
                    <a:pt x="553" y="764"/>
                  </a:cubicBezTo>
                  <a:close/>
                  <a:moveTo>
                    <a:pt x="570" y="766"/>
                  </a:moveTo>
                  <a:cubicBezTo>
                    <a:pt x="569" y="769"/>
                    <a:pt x="571" y="770"/>
                    <a:pt x="571" y="773"/>
                  </a:cubicBezTo>
                  <a:cubicBezTo>
                    <a:pt x="568" y="772"/>
                    <a:pt x="566" y="772"/>
                    <a:pt x="564" y="773"/>
                  </a:cubicBezTo>
                  <a:cubicBezTo>
                    <a:pt x="560" y="769"/>
                    <a:pt x="558" y="759"/>
                    <a:pt x="558" y="753"/>
                  </a:cubicBezTo>
                  <a:cubicBezTo>
                    <a:pt x="560" y="753"/>
                    <a:pt x="560" y="752"/>
                    <a:pt x="562" y="752"/>
                  </a:cubicBezTo>
                  <a:cubicBezTo>
                    <a:pt x="561" y="754"/>
                    <a:pt x="563" y="754"/>
                    <a:pt x="562" y="756"/>
                  </a:cubicBezTo>
                  <a:cubicBezTo>
                    <a:pt x="560" y="756"/>
                    <a:pt x="560" y="756"/>
                    <a:pt x="560" y="756"/>
                  </a:cubicBezTo>
                  <a:cubicBezTo>
                    <a:pt x="560" y="758"/>
                    <a:pt x="564" y="756"/>
                    <a:pt x="562" y="759"/>
                  </a:cubicBezTo>
                  <a:cubicBezTo>
                    <a:pt x="565" y="755"/>
                    <a:pt x="566" y="764"/>
                    <a:pt x="569" y="765"/>
                  </a:cubicBezTo>
                  <a:cubicBezTo>
                    <a:pt x="567" y="751"/>
                    <a:pt x="561" y="743"/>
                    <a:pt x="559" y="730"/>
                  </a:cubicBezTo>
                  <a:cubicBezTo>
                    <a:pt x="559" y="727"/>
                    <a:pt x="562" y="732"/>
                    <a:pt x="562" y="729"/>
                  </a:cubicBezTo>
                  <a:cubicBezTo>
                    <a:pt x="566" y="737"/>
                    <a:pt x="569" y="751"/>
                    <a:pt x="575" y="765"/>
                  </a:cubicBezTo>
                  <a:cubicBezTo>
                    <a:pt x="575" y="767"/>
                    <a:pt x="571" y="765"/>
                    <a:pt x="570" y="766"/>
                  </a:cubicBezTo>
                  <a:close/>
                  <a:moveTo>
                    <a:pt x="558" y="178"/>
                  </a:moveTo>
                  <a:cubicBezTo>
                    <a:pt x="565" y="171"/>
                    <a:pt x="575" y="176"/>
                    <a:pt x="586" y="177"/>
                  </a:cubicBezTo>
                  <a:cubicBezTo>
                    <a:pt x="580" y="182"/>
                    <a:pt x="566" y="179"/>
                    <a:pt x="558" y="178"/>
                  </a:cubicBezTo>
                  <a:close/>
                  <a:moveTo>
                    <a:pt x="579" y="577"/>
                  </a:moveTo>
                  <a:cubicBezTo>
                    <a:pt x="580" y="567"/>
                    <a:pt x="589" y="566"/>
                    <a:pt x="593" y="558"/>
                  </a:cubicBezTo>
                  <a:cubicBezTo>
                    <a:pt x="591" y="554"/>
                    <a:pt x="588" y="561"/>
                    <a:pt x="584" y="560"/>
                  </a:cubicBezTo>
                  <a:cubicBezTo>
                    <a:pt x="583" y="557"/>
                    <a:pt x="587" y="555"/>
                    <a:pt x="584" y="552"/>
                  </a:cubicBezTo>
                  <a:cubicBezTo>
                    <a:pt x="590" y="552"/>
                    <a:pt x="590" y="552"/>
                    <a:pt x="595" y="551"/>
                  </a:cubicBezTo>
                  <a:cubicBezTo>
                    <a:pt x="594" y="554"/>
                    <a:pt x="598" y="552"/>
                    <a:pt x="597" y="554"/>
                  </a:cubicBezTo>
                  <a:cubicBezTo>
                    <a:pt x="598" y="558"/>
                    <a:pt x="594" y="555"/>
                    <a:pt x="594" y="557"/>
                  </a:cubicBezTo>
                  <a:cubicBezTo>
                    <a:pt x="596" y="559"/>
                    <a:pt x="597" y="557"/>
                    <a:pt x="600" y="558"/>
                  </a:cubicBezTo>
                  <a:cubicBezTo>
                    <a:pt x="600" y="568"/>
                    <a:pt x="592" y="568"/>
                    <a:pt x="586" y="571"/>
                  </a:cubicBezTo>
                  <a:cubicBezTo>
                    <a:pt x="583" y="572"/>
                    <a:pt x="584" y="578"/>
                    <a:pt x="579" y="577"/>
                  </a:cubicBezTo>
                  <a:close/>
                  <a:moveTo>
                    <a:pt x="594" y="577"/>
                  </a:moveTo>
                  <a:cubicBezTo>
                    <a:pt x="598" y="577"/>
                    <a:pt x="598" y="577"/>
                    <a:pt x="598" y="577"/>
                  </a:cubicBezTo>
                  <a:cubicBezTo>
                    <a:pt x="598" y="579"/>
                    <a:pt x="594" y="581"/>
                    <a:pt x="594" y="577"/>
                  </a:cubicBezTo>
                  <a:close/>
                  <a:moveTo>
                    <a:pt x="597" y="584"/>
                  </a:moveTo>
                  <a:cubicBezTo>
                    <a:pt x="599" y="581"/>
                    <a:pt x="605" y="581"/>
                    <a:pt x="606" y="577"/>
                  </a:cubicBezTo>
                  <a:cubicBezTo>
                    <a:pt x="608" y="577"/>
                    <a:pt x="610" y="578"/>
                    <a:pt x="611" y="579"/>
                  </a:cubicBezTo>
                  <a:cubicBezTo>
                    <a:pt x="613" y="579"/>
                    <a:pt x="612" y="576"/>
                    <a:pt x="613" y="575"/>
                  </a:cubicBezTo>
                  <a:cubicBezTo>
                    <a:pt x="614" y="576"/>
                    <a:pt x="614" y="577"/>
                    <a:pt x="614" y="578"/>
                  </a:cubicBezTo>
                  <a:cubicBezTo>
                    <a:pt x="617" y="577"/>
                    <a:pt x="621" y="577"/>
                    <a:pt x="619" y="574"/>
                  </a:cubicBezTo>
                  <a:cubicBezTo>
                    <a:pt x="621" y="575"/>
                    <a:pt x="623" y="575"/>
                    <a:pt x="623" y="578"/>
                  </a:cubicBezTo>
                  <a:cubicBezTo>
                    <a:pt x="614" y="581"/>
                    <a:pt x="607" y="588"/>
                    <a:pt x="597" y="584"/>
                  </a:cubicBezTo>
                  <a:close/>
                  <a:moveTo>
                    <a:pt x="622" y="724"/>
                  </a:moveTo>
                  <a:cubicBezTo>
                    <a:pt x="623" y="722"/>
                    <a:pt x="625" y="721"/>
                    <a:pt x="626" y="719"/>
                  </a:cubicBezTo>
                  <a:cubicBezTo>
                    <a:pt x="628" y="721"/>
                    <a:pt x="624" y="724"/>
                    <a:pt x="622" y="724"/>
                  </a:cubicBezTo>
                  <a:close/>
                  <a:moveTo>
                    <a:pt x="658" y="758"/>
                  </a:moveTo>
                  <a:cubicBezTo>
                    <a:pt x="660" y="751"/>
                    <a:pt x="668" y="745"/>
                    <a:pt x="672" y="750"/>
                  </a:cubicBezTo>
                  <a:cubicBezTo>
                    <a:pt x="670" y="755"/>
                    <a:pt x="666" y="758"/>
                    <a:pt x="658" y="758"/>
                  </a:cubicBezTo>
                  <a:close/>
                  <a:moveTo>
                    <a:pt x="724" y="767"/>
                  </a:moveTo>
                  <a:cubicBezTo>
                    <a:pt x="725" y="765"/>
                    <a:pt x="726" y="763"/>
                    <a:pt x="728" y="760"/>
                  </a:cubicBezTo>
                  <a:cubicBezTo>
                    <a:pt x="729" y="762"/>
                    <a:pt x="728" y="768"/>
                    <a:pt x="724" y="767"/>
                  </a:cubicBezTo>
                  <a:close/>
                  <a:moveTo>
                    <a:pt x="734" y="680"/>
                  </a:moveTo>
                  <a:cubicBezTo>
                    <a:pt x="733" y="680"/>
                    <a:pt x="732" y="681"/>
                    <a:pt x="731" y="681"/>
                  </a:cubicBezTo>
                  <a:cubicBezTo>
                    <a:pt x="722" y="703"/>
                    <a:pt x="706" y="717"/>
                    <a:pt x="688" y="731"/>
                  </a:cubicBezTo>
                  <a:cubicBezTo>
                    <a:pt x="691" y="735"/>
                    <a:pt x="687" y="739"/>
                    <a:pt x="683" y="740"/>
                  </a:cubicBezTo>
                  <a:cubicBezTo>
                    <a:pt x="684" y="737"/>
                    <a:pt x="679" y="740"/>
                    <a:pt x="680" y="736"/>
                  </a:cubicBezTo>
                  <a:cubicBezTo>
                    <a:pt x="676" y="743"/>
                    <a:pt x="666" y="740"/>
                    <a:pt x="659" y="745"/>
                  </a:cubicBezTo>
                  <a:cubicBezTo>
                    <a:pt x="660" y="751"/>
                    <a:pt x="655" y="751"/>
                    <a:pt x="655" y="757"/>
                  </a:cubicBezTo>
                  <a:cubicBezTo>
                    <a:pt x="653" y="757"/>
                    <a:pt x="650" y="759"/>
                    <a:pt x="649" y="758"/>
                  </a:cubicBezTo>
                  <a:cubicBezTo>
                    <a:pt x="650" y="752"/>
                    <a:pt x="655" y="751"/>
                    <a:pt x="657" y="746"/>
                  </a:cubicBezTo>
                  <a:cubicBezTo>
                    <a:pt x="650" y="742"/>
                    <a:pt x="639" y="746"/>
                    <a:pt x="634" y="747"/>
                  </a:cubicBezTo>
                  <a:cubicBezTo>
                    <a:pt x="632" y="746"/>
                    <a:pt x="631" y="743"/>
                    <a:pt x="630" y="740"/>
                  </a:cubicBezTo>
                  <a:cubicBezTo>
                    <a:pt x="629" y="741"/>
                    <a:pt x="629" y="742"/>
                    <a:pt x="627" y="742"/>
                  </a:cubicBezTo>
                  <a:cubicBezTo>
                    <a:pt x="627" y="738"/>
                    <a:pt x="625" y="734"/>
                    <a:pt x="627" y="731"/>
                  </a:cubicBezTo>
                  <a:cubicBezTo>
                    <a:pt x="631" y="730"/>
                    <a:pt x="630" y="734"/>
                    <a:pt x="635" y="733"/>
                  </a:cubicBezTo>
                  <a:cubicBezTo>
                    <a:pt x="638" y="733"/>
                    <a:pt x="637" y="727"/>
                    <a:pt x="639" y="726"/>
                  </a:cubicBezTo>
                  <a:cubicBezTo>
                    <a:pt x="636" y="725"/>
                    <a:pt x="635" y="729"/>
                    <a:pt x="632" y="727"/>
                  </a:cubicBezTo>
                  <a:cubicBezTo>
                    <a:pt x="635" y="723"/>
                    <a:pt x="639" y="726"/>
                    <a:pt x="641" y="721"/>
                  </a:cubicBezTo>
                  <a:cubicBezTo>
                    <a:pt x="651" y="725"/>
                    <a:pt x="656" y="717"/>
                    <a:pt x="662" y="716"/>
                  </a:cubicBezTo>
                  <a:cubicBezTo>
                    <a:pt x="668" y="722"/>
                    <a:pt x="674" y="726"/>
                    <a:pt x="679" y="730"/>
                  </a:cubicBezTo>
                  <a:cubicBezTo>
                    <a:pt x="680" y="726"/>
                    <a:pt x="680" y="722"/>
                    <a:pt x="680" y="717"/>
                  </a:cubicBezTo>
                  <a:cubicBezTo>
                    <a:pt x="683" y="718"/>
                    <a:pt x="682" y="721"/>
                    <a:pt x="683" y="723"/>
                  </a:cubicBezTo>
                  <a:cubicBezTo>
                    <a:pt x="685" y="722"/>
                    <a:pt x="683" y="717"/>
                    <a:pt x="684" y="715"/>
                  </a:cubicBezTo>
                  <a:cubicBezTo>
                    <a:pt x="693" y="709"/>
                    <a:pt x="699" y="700"/>
                    <a:pt x="707" y="691"/>
                  </a:cubicBezTo>
                  <a:cubicBezTo>
                    <a:pt x="709" y="694"/>
                    <a:pt x="703" y="701"/>
                    <a:pt x="705" y="705"/>
                  </a:cubicBezTo>
                  <a:cubicBezTo>
                    <a:pt x="714" y="693"/>
                    <a:pt x="717" y="684"/>
                    <a:pt x="719" y="666"/>
                  </a:cubicBezTo>
                  <a:cubicBezTo>
                    <a:pt x="714" y="666"/>
                    <a:pt x="718" y="673"/>
                    <a:pt x="714" y="675"/>
                  </a:cubicBezTo>
                  <a:cubicBezTo>
                    <a:pt x="714" y="682"/>
                    <a:pt x="710" y="685"/>
                    <a:pt x="708" y="689"/>
                  </a:cubicBezTo>
                  <a:cubicBezTo>
                    <a:pt x="707" y="677"/>
                    <a:pt x="709" y="667"/>
                    <a:pt x="714" y="656"/>
                  </a:cubicBezTo>
                  <a:cubicBezTo>
                    <a:pt x="716" y="656"/>
                    <a:pt x="715" y="659"/>
                    <a:pt x="716" y="660"/>
                  </a:cubicBezTo>
                  <a:cubicBezTo>
                    <a:pt x="717" y="660"/>
                    <a:pt x="717" y="660"/>
                    <a:pt x="718" y="660"/>
                  </a:cubicBezTo>
                  <a:cubicBezTo>
                    <a:pt x="720" y="656"/>
                    <a:pt x="715" y="658"/>
                    <a:pt x="715" y="653"/>
                  </a:cubicBezTo>
                  <a:cubicBezTo>
                    <a:pt x="722" y="651"/>
                    <a:pt x="735" y="647"/>
                    <a:pt x="741" y="656"/>
                  </a:cubicBezTo>
                  <a:cubicBezTo>
                    <a:pt x="739" y="664"/>
                    <a:pt x="737" y="672"/>
                    <a:pt x="734" y="680"/>
                  </a:cubicBezTo>
                  <a:close/>
                  <a:moveTo>
                    <a:pt x="738" y="685"/>
                  </a:moveTo>
                  <a:cubicBezTo>
                    <a:pt x="739" y="678"/>
                    <a:pt x="738" y="652"/>
                    <a:pt x="749" y="659"/>
                  </a:cubicBezTo>
                  <a:cubicBezTo>
                    <a:pt x="744" y="667"/>
                    <a:pt x="742" y="677"/>
                    <a:pt x="738" y="685"/>
                  </a:cubicBezTo>
                  <a:close/>
                  <a:moveTo>
                    <a:pt x="746" y="189"/>
                  </a:moveTo>
                  <a:cubicBezTo>
                    <a:pt x="749" y="187"/>
                    <a:pt x="757" y="188"/>
                    <a:pt x="757" y="192"/>
                  </a:cubicBezTo>
                  <a:cubicBezTo>
                    <a:pt x="755" y="192"/>
                    <a:pt x="748" y="191"/>
                    <a:pt x="746" y="189"/>
                  </a:cubicBezTo>
                  <a:close/>
                  <a:moveTo>
                    <a:pt x="752" y="762"/>
                  </a:moveTo>
                  <a:cubicBezTo>
                    <a:pt x="753" y="760"/>
                    <a:pt x="752" y="757"/>
                    <a:pt x="754" y="755"/>
                  </a:cubicBezTo>
                  <a:cubicBezTo>
                    <a:pt x="755" y="757"/>
                    <a:pt x="755" y="754"/>
                    <a:pt x="757" y="756"/>
                  </a:cubicBezTo>
                  <a:cubicBezTo>
                    <a:pt x="756" y="759"/>
                    <a:pt x="755" y="762"/>
                    <a:pt x="752" y="762"/>
                  </a:cubicBezTo>
                  <a:close/>
                  <a:moveTo>
                    <a:pt x="754" y="258"/>
                  </a:moveTo>
                  <a:cubicBezTo>
                    <a:pt x="754" y="255"/>
                    <a:pt x="757" y="258"/>
                    <a:pt x="758" y="260"/>
                  </a:cubicBezTo>
                  <a:cubicBezTo>
                    <a:pt x="760" y="262"/>
                    <a:pt x="755" y="258"/>
                    <a:pt x="754" y="258"/>
                  </a:cubicBezTo>
                  <a:close/>
                  <a:moveTo>
                    <a:pt x="759" y="260"/>
                  </a:moveTo>
                  <a:cubicBezTo>
                    <a:pt x="763" y="261"/>
                    <a:pt x="766" y="262"/>
                    <a:pt x="770" y="263"/>
                  </a:cubicBezTo>
                  <a:cubicBezTo>
                    <a:pt x="766" y="258"/>
                    <a:pt x="758" y="253"/>
                    <a:pt x="750" y="249"/>
                  </a:cubicBezTo>
                  <a:cubicBezTo>
                    <a:pt x="752" y="248"/>
                    <a:pt x="754" y="247"/>
                    <a:pt x="757" y="247"/>
                  </a:cubicBezTo>
                  <a:cubicBezTo>
                    <a:pt x="758" y="256"/>
                    <a:pt x="779" y="254"/>
                    <a:pt x="779" y="264"/>
                  </a:cubicBezTo>
                  <a:cubicBezTo>
                    <a:pt x="778" y="266"/>
                    <a:pt x="775" y="266"/>
                    <a:pt x="776" y="270"/>
                  </a:cubicBezTo>
                  <a:cubicBezTo>
                    <a:pt x="770" y="266"/>
                    <a:pt x="764" y="264"/>
                    <a:pt x="759" y="260"/>
                  </a:cubicBezTo>
                  <a:close/>
                  <a:moveTo>
                    <a:pt x="784" y="762"/>
                  </a:moveTo>
                  <a:cubicBezTo>
                    <a:pt x="784" y="761"/>
                    <a:pt x="785" y="755"/>
                    <a:pt x="789" y="756"/>
                  </a:cubicBezTo>
                  <a:cubicBezTo>
                    <a:pt x="788" y="759"/>
                    <a:pt x="785" y="759"/>
                    <a:pt x="784" y="762"/>
                  </a:cubicBezTo>
                  <a:close/>
                  <a:moveTo>
                    <a:pt x="792" y="710"/>
                  </a:moveTo>
                  <a:cubicBezTo>
                    <a:pt x="791" y="713"/>
                    <a:pt x="793" y="713"/>
                    <a:pt x="793" y="716"/>
                  </a:cubicBezTo>
                  <a:cubicBezTo>
                    <a:pt x="790" y="717"/>
                    <a:pt x="790" y="720"/>
                    <a:pt x="787" y="721"/>
                  </a:cubicBezTo>
                  <a:cubicBezTo>
                    <a:pt x="793" y="729"/>
                    <a:pt x="779" y="739"/>
                    <a:pt x="774" y="741"/>
                  </a:cubicBezTo>
                  <a:cubicBezTo>
                    <a:pt x="777" y="738"/>
                    <a:pt x="772" y="738"/>
                    <a:pt x="770" y="738"/>
                  </a:cubicBezTo>
                  <a:cubicBezTo>
                    <a:pt x="767" y="739"/>
                    <a:pt x="773" y="739"/>
                    <a:pt x="771" y="741"/>
                  </a:cubicBezTo>
                  <a:cubicBezTo>
                    <a:pt x="771" y="741"/>
                    <a:pt x="771" y="742"/>
                    <a:pt x="771" y="743"/>
                  </a:cubicBezTo>
                  <a:cubicBezTo>
                    <a:pt x="761" y="736"/>
                    <a:pt x="769" y="724"/>
                    <a:pt x="770" y="713"/>
                  </a:cubicBezTo>
                  <a:cubicBezTo>
                    <a:pt x="772" y="713"/>
                    <a:pt x="772" y="710"/>
                    <a:pt x="775" y="710"/>
                  </a:cubicBezTo>
                  <a:cubicBezTo>
                    <a:pt x="776" y="704"/>
                    <a:pt x="773" y="705"/>
                    <a:pt x="773" y="699"/>
                  </a:cubicBezTo>
                  <a:cubicBezTo>
                    <a:pt x="774" y="699"/>
                    <a:pt x="775" y="699"/>
                    <a:pt x="775" y="698"/>
                  </a:cubicBezTo>
                  <a:cubicBezTo>
                    <a:pt x="776" y="699"/>
                    <a:pt x="776" y="700"/>
                    <a:pt x="777" y="700"/>
                  </a:cubicBezTo>
                  <a:cubicBezTo>
                    <a:pt x="776" y="703"/>
                    <a:pt x="778" y="705"/>
                    <a:pt x="776" y="706"/>
                  </a:cubicBezTo>
                  <a:cubicBezTo>
                    <a:pt x="776" y="707"/>
                    <a:pt x="778" y="705"/>
                    <a:pt x="777" y="710"/>
                  </a:cubicBezTo>
                  <a:cubicBezTo>
                    <a:pt x="782" y="705"/>
                    <a:pt x="784" y="696"/>
                    <a:pt x="786" y="688"/>
                  </a:cubicBezTo>
                  <a:cubicBezTo>
                    <a:pt x="785" y="686"/>
                    <a:pt x="781" y="689"/>
                    <a:pt x="780" y="689"/>
                  </a:cubicBezTo>
                  <a:cubicBezTo>
                    <a:pt x="779" y="693"/>
                    <a:pt x="783" y="691"/>
                    <a:pt x="782" y="694"/>
                  </a:cubicBezTo>
                  <a:cubicBezTo>
                    <a:pt x="780" y="696"/>
                    <a:pt x="778" y="692"/>
                    <a:pt x="779" y="697"/>
                  </a:cubicBezTo>
                  <a:cubicBezTo>
                    <a:pt x="777" y="696"/>
                    <a:pt x="777" y="698"/>
                    <a:pt x="775" y="697"/>
                  </a:cubicBezTo>
                  <a:cubicBezTo>
                    <a:pt x="775" y="690"/>
                    <a:pt x="779" y="690"/>
                    <a:pt x="777" y="681"/>
                  </a:cubicBezTo>
                  <a:cubicBezTo>
                    <a:pt x="780" y="679"/>
                    <a:pt x="779" y="676"/>
                    <a:pt x="780" y="674"/>
                  </a:cubicBezTo>
                  <a:cubicBezTo>
                    <a:pt x="780" y="674"/>
                    <a:pt x="781" y="675"/>
                    <a:pt x="781" y="676"/>
                  </a:cubicBezTo>
                  <a:cubicBezTo>
                    <a:pt x="783" y="675"/>
                    <a:pt x="783" y="673"/>
                    <a:pt x="784" y="672"/>
                  </a:cubicBezTo>
                  <a:cubicBezTo>
                    <a:pt x="785" y="671"/>
                    <a:pt x="782" y="679"/>
                    <a:pt x="783" y="682"/>
                  </a:cubicBezTo>
                  <a:cubicBezTo>
                    <a:pt x="785" y="681"/>
                    <a:pt x="784" y="675"/>
                    <a:pt x="787" y="678"/>
                  </a:cubicBezTo>
                  <a:cubicBezTo>
                    <a:pt x="786" y="674"/>
                    <a:pt x="787" y="673"/>
                    <a:pt x="786" y="670"/>
                  </a:cubicBezTo>
                  <a:cubicBezTo>
                    <a:pt x="791" y="666"/>
                    <a:pt x="796" y="669"/>
                    <a:pt x="802" y="667"/>
                  </a:cubicBezTo>
                  <a:cubicBezTo>
                    <a:pt x="799" y="665"/>
                    <a:pt x="795" y="664"/>
                    <a:pt x="792" y="662"/>
                  </a:cubicBezTo>
                  <a:cubicBezTo>
                    <a:pt x="791" y="655"/>
                    <a:pt x="794" y="652"/>
                    <a:pt x="794" y="646"/>
                  </a:cubicBezTo>
                  <a:cubicBezTo>
                    <a:pt x="801" y="645"/>
                    <a:pt x="805" y="644"/>
                    <a:pt x="811" y="646"/>
                  </a:cubicBezTo>
                  <a:cubicBezTo>
                    <a:pt x="811" y="637"/>
                    <a:pt x="802" y="638"/>
                    <a:pt x="798" y="633"/>
                  </a:cubicBezTo>
                  <a:cubicBezTo>
                    <a:pt x="805" y="630"/>
                    <a:pt x="816" y="639"/>
                    <a:pt x="821" y="635"/>
                  </a:cubicBezTo>
                  <a:cubicBezTo>
                    <a:pt x="815" y="631"/>
                    <a:pt x="809" y="627"/>
                    <a:pt x="802" y="626"/>
                  </a:cubicBezTo>
                  <a:cubicBezTo>
                    <a:pt x="801" y="622"/>
                    <a:pt x="802" y="619"/>
                    <a:pt x="805" y="616"/>
                  </a:cubicBezTo>
                  <a:cubicBezTo>
                    <a:pt x="810" y="618"/>
                    <a:pt x="814" y="616"/>
                    <a:pt x="818" y="617"/>
                  </a:cubicBezTo>
                  <a:cubicBezTo>
                    <a:pt x="810" y="609"/>
                    <a:pt x="792" y="615"/>
                    <a:pt x="799" y="597"/>
                  </a:cubicBezTo>
                  <a:cubicBezTo>
                    <a:pt x="800" y="596"/>
                    <a:pt x="803" y="596"/>
                    <a:pt x="803" y="594"/>
                  </a:cubicBezTo>
                  <a:cubicBezTo>
                    <a:pt x="805" y="589"/>
                    <a:pt x="801" y="578"/>
                    <a:pt x="807" y="576"/>
                  </a:cubicBezTo>
                  <a:cubicBezTo>
                    <a:pt x="809" y="580"/>
                    <a:pt x="806" y="583"/>
                    <a:pt x="809" y="586"/>
                  </a:cubicBezTo>
                  <a:cubicBezTo>
                    <a:pt x="806" y="586"/>
                    <a:pt x="806" y="586"/>
                    <a:pt x="806" y="586"/>
                  </a:cubicBezTo>
                  <a:cubicBezTo>
                    <a:pt x="807" y="589"/>
                    <a:pt x="809" y="590"/>
                    <a:pt x="808" y="595"/>
                  </a:cubicBezTo>
                  <a:cubicBezTo>
                    <a:pt x="809" y="596"/>
                    <a:pt x="810" y="596"/>
                    <a:pt x="811" y="596"/>
                  </a:cubicBezTo>
                  <a:cubicBezTo>
                    <a:pt x="813" y="595"/>
                    <a:pt x="810" y="593"/>
                    <a:pt x="811" y="591"/>
                  </a:cubicBezTo>
                  <a:cubicBezTo>
                    <a:pt x="813" y="590"/>
                    <a:pt x="818" y="591"/>
                    <a:pt x="818" y="596"/>
                  </a:cubicBezTo>
                  <a:cubicBezTo>
                    <a:pt x="820" y="592"/>
                    <a:pt x="821" y="586"/>
                    <a:pt x="824" y="582"/>
                  </a:cubicBezTo>
                  <a:cubicBezTo>
                    <a:pt x="826" y="585"/>
                    <a:pt x="826" y="589"/>
                    <a:pt x="824" y="592"/>
                  </a:cubicBezTo>
                  <a:cubicBezTo>
                    <a:pt x="828" y="590"/>
                    <a:pt x="826" y="582"/>
                    <a:pt x="829" y="579"/>
                  </a:cubicBezTo>
                  <a:cubicBezTo>
                    <a:pt x="833" y="580"/>
                    <a:pt x="830" y="586"/>
                    <a:pt x="830" y="589"/>
                  </a:cubicBezTo>
                  <a:cubicBezTo>
                    <a:pt x="829" y="589"/>
                    <a:pt x="829" y="588"/>
                    <a:pt x="828" y="588"/>
                  </a:cubicBezTo>
                  <a:cubicBezTo>
                    <a:pt x="828" y="591"/>
                    <a:pt x="828" y="598"/>
                    <a:pt x="826" y="602"/>
                  </a:cubicBezTo>
                  <a:cubicBezTo>
                    <a:pt x="825" y="601"/>
                    <a:pt x="824" y="600"/>
                    <a:pt x="824" y="598"/>
                  </a:cubicBezTo>
                  <a:cubicBezTo>
                    <a:pt x="823" y="601"/>
                    <a:pt x="823" y="604"/>
                    <a:pt x="824" y="606"/>
                  </a:cubicBezTo>
                  <a:cubicBezTo>
                    <a:pt x="824" y="606"/>
                    <a:pt x="824" y="605"/>
                    <a:pt x="823" y="605"/>
                  </a:cubicBezTo>
                  <a:cubicBezTo>
                    <a:pt x="823" y="609"/>
                    <a:pt x="823" y="609"/>
                    <a:pt x="823" y="609"/>
                  </a:cubicBezTo>
                  <a:cubicBezTo>
                    <a:pt x="823" y="612"/>
                    <a:pt x="825" y="607"/>
                    <a:pt x="825" y="610"/>
                  </a:cubicBezTo>
                  <a:cubicBezTo>
                    <a:pt x="825" y="613"/>
                    <a:pt x="825" y="610"/>
                    <a:pt x="823" y="610"/>
                  </a:cubicBezTo>
                  <a:cubicBezTo>
                    <a:pt x="823" y="613"/>
                    <a:pt x="824" y="613"/>
                    <a:pt x="824" y="616"/>
                  </a:cubicBezTo>
                  <a:cubicBezTo>
                    <a:pt x="826" y="616"/>
                    <a:pt x="823" y="612"/>
                    <a:pt x="825" y="612"/>
                  </a:cubicBezTo>
                  <a:cubicBezTo>
                    <a:pt x="833" y="621"/>
                    <a:pt x="831" y="640"/>
                    <a:pt x="824" y="647"/>
                  </a:cubicBezTo>
                  <a:cubicBezTo>
                    <a:pt x="825" y="649"/>
                    <a:pt x="824" y="652"/>
                    <a:pt x="824" y="654"/>
                  </a:cubicBezTo>
                  <a:cubicBezTo>
                    <a:pt x="820" y="657"/>
                    <a:pt x="818" y="670"/>
                    <a:pt x="819" y="674"/>
                  </a:cubicBezTo>
                  <a:cubicBezTo>
                    <a:pt x="814" y="685"/>
                    <a:pt x="804" y="698"/>
                    <a:pt x="797" y="710"/>
                  </a:cubicBezTo>
                  <a:cubicBezTo>
                    <a:pt x="794" y="711"/>
                    <a:pt x="794" y="709"/>
                    <a:pt x="792" y="710"/>
                  </a:cubicBezTo>
                  <a:close/>
                  <a:moveTo>
                    <a:pt x="796" y="745"/>
                  </a:moveTo>
                  <a:cubicBezTo>
                    <a:pt x="796" y="742"/>
                    <a:pt x="796" y="741"/>
                    <a:pt x="798" y="741"/>
                  </a:cubicBezTo>
                  <a:cubicBezTo>
                    <a:pt x="799" y="743"/>
                    <a:pt x="798" y="745"/>
                    <a:pt x="796" y="745"/>
                  </a:cubicBezTo>
                  <a:close/>
                  <a:moveTo>
                    <a:pt x="854" y="600"/>
                  </a:moveTo>
                  <a:cubicBezTo>
                    <a:pt x="855" y="603"/>
                    <a:pt x="854" y="605"/>
                    <a:pt x="853" y="607"/>
                  </a:cubicBezTo>
                  <a:cubicBezTo>
                    <a:pt x="857" y="608"/>
                    <a:pt x="853" y="605"/>
                    <a:pt x="856" y="605"/>
                  </a:cubicBezTo>
                  <a:cubicBezTo>
                    <a:pt x="859" y="613"/>
                    <a:pt x="854" y="631"/>
                    <a:pt x="850" y="639"/>
                  </a:cubicBezTo>
                  <a:cubicBezTo>
                    <a:pt x="851" y="658"/>
                    <a:pt x="841" y="676"/>
                    <a:pt x="838" y="690"/>
                  </a:cubicBezTo>
                  <a:cubicBezTo>
                    <a:pt x="836" y="690"/>
                    <a:pt x="836" y="691"/>
                    <a:pt x="835" y="691"/>
                  </a:cubicBezTo>
                  <a:cubicBezTo>
                    <a:pt x="829" y="708"/>
                    <a:pt x="818" y="716"/>
                    <a:pt x="810" y="728"/>
                  </a:cubicBezTo>
                  <a:cubicBezTo>
                    <a:pt x="807" y="715"/>
                    <a:pt x="818" y="707"/>
                    <a:pt x="816" y="695"/>
                  </a:cubicBezTo>
                  <a:cubicBezTo>
                    <a:pt x="818" y="693"/>
                    <a:pt x="819" y="690"/>
                    <a:pt x="823" y="691"/>
                  </a:cubicBezTo>
                  <a:cubicBezTo>
                    <a:pt x="824" y="688"/>
                    <a:pt x="825" y="685"/>
                    <a:pt x="829" y="685"/>
                  </a:cubicBezTo>
                  <a:cubicBezTo>
                    <a:pt x="832" y="667"/>
                    <a:pt x="848" y="650"/>
                    <a:pt x="842" y="625"/>
                  </a:cubicBezTo>
                  <a:cubicBezTo>
                    <a:pt x="846" y="625"/>
                    <a:pt x="846" y="625"/>
                    <a:pt x="846" y="625"/>
                  </a:cubicBezTo>
                  <a:cubicBezTo>
                    <a:pt x="844" y="623"/>
                    <a:pt x="843" y="621"/>
                    <a:pt x="844" y="617"/>
                  </a:cubicBezTo>
                  <a:cubicBezTo>
                    <a:pt x="845" y="618"/>
                    <a:pt x="846" y="620"/>
                    <a:pt x="846" y="622"/>
                  </a:cubicBezTo>
                  <a:cubicBezTo>
                    <a:pt x="849" y="619"/>
                    <a:pt x="847" y="614"/>
                    <a:pt x="847" y="610"/>
                  </a:cubicBezTo>
                  <a:cubicBezTo>
                    <a:pt x="849" y="611"/>
                    <a:pt x="851" y="612"/>
                    <a:pt x="853" y="613"/>
                  </a:cubicBezTo>
                  <a:cubicBezTo>
                    <a:pt x="855" y="611"/>
                    <a:pt x="851" y="609"/>
                    <a:pt x="850" y="607"/>
                  </a:cubicBezTo>
                  <a:cubicBezTo>
                    <a:pt x="850" y="604"/>
                    <a:pt x="851" y="602"/>
                    <a:pt x="849" y="598"/>
                  </a:cubicBezTo>
                  <a:cubicBezTo>
                    <a:pt x="846" y="595"/>
                    <a:pt x="848" y="590"/>
                    <a:pt x="845" y="585"/>
                  </a:cubicBezTo>
                  <a:cubicBezTo>
                    <a:pt x="846" y="581"/>
                    <a:pt x="853" y="592"/>
                    <a:pt x="849" y="593"/>
                  </a:cubicBezTo>
                  <a:cubicBezTo>
                    <a:pt x="850" y="594"/>
                    <a:pt x="852" y="595"/>
                    <a:pt x="854" y="596"/>
                  </a:cubicBezTo>
                  <a:cubicBezTo>
                    <a:pt x="854" y="596"/>
                    <a:pt x="855" y="595"/>
                    <a:pt x="855" y="594"/>
                  </a:cubicBezTo>
                  <a:cubicBezTo>
                    <a:pt x="855" y="597"/>
                    <a:pt x="855" y="597"/>
                    <a:pt x="858" y="599"/>
                  </a:cubicBezTo>
                  <a:cubicBezTo>
                    <a:pt x="855" y="599"/>
                    <a:pt x="857" y="602"/>
                    <a:pt x="854" y="600"/>
                  </a:cubicBezTo>
                  <a:close/>
                  <a:moveTo>
                    <a:pt x="940" y="190"/>
                  </a:moveTo>
                  <a:cubicBezTo>
                    <a:pt x="941" y="191"/>
                    <a:pt x="943" y="193"/>
                    <a:pt x="942" y="194"/>
                  </a:cubicBezTo>
                  <a:cubicBezTo>
                    <a:pt x="940" y="194"/>
                    <a:pt x="938" y="192"/>
                    <a:pt x="940" y="190"/>
                  </a:cubicBezTo>
                  <a:close/>
                  <a:moveTo>
                    <a:pt x="922" y="150"/>
                  </a:moveTo>
                  <a:cubicBezTo>
                    <a:pt x="921" y="149"/>
                    <a:pt x="921" y="150"/>
                    <a:pt x="920" y="150"/>
                  </a:cubicBezTo>
                  <a:cubicBezTo>
                    <a:pt x="919" y="149"/>
                    <a:pt x="917" y="148"/>
                    <a:pt x="917" y="145"/>
                  </a:cubicBezTo>
                  <a:cubicBezTo>
                    <a:pt x="920" y="145"/>
                    <a:pt x="921" y="147"/>
                    <a:pt x="922" y="150"/>
                  </a:cubicBezTo>
                  <a:close/>
                  <a:moveTo>
                    <a:pt x="905" y="180"/>
                  </a:moveTo>
                  <a:cubicBezTo>
                    <a:pt x="906" y="182"/>
                    <a:pt x="910" y="180"/>
                    <a:pt x="909" y="184"/>
                  </a:cubicBezTo>
                  <a:cubicBezTo>
                    <a:pt x="907" y="185"/>
                    <a:pt x="907" y="183"/>
                    <a:pt x="905" y="184"/>
                  </a:cubicBezTo>
                  <a:lnTo>
                    <a:pt x="905" y="180"/>
                  </a:lnTo>
                  <a:close/>
                  <a:moveTo>
                    <a:pt x="898" y="427"/>
                  </a:moveTo>
                  <a:cubicBezTo>
                    <a:pt x="895" y="429"/>
                    <a:pt x="894" y="425"/>
                    <a:pt x="893" y="423"/>
                  </a:cubicBezTo>
                  <a:cubicBezTo>
                    <a:pt x="895" y="424"/>
                    <a:pt x="897" y="425"/>
                    <a:pt x="898" y="427"/>
                  </a:cubicBezTo>
                  <a:close/>
                  <a:moveTo>
                    <a:pt x="895" y="252"/>
                  </a:moveTo>
                  <a:cubicBezTo>
                    <a:pt x="887" y="252"/>
                    <a:pt x="880" y="251"/>
                    <a:pt x="880" y="243"/>
                  </a:cubicBezTo>
                  <a:cubicBezTo>
                    <a:pt x="886" y="247"/>
                    <a:pt x="894" y="243"/>
                    <a:pt x="895" y="252"/>
                  </a:cubicBezTo>
                  <a:close/>
                  <a:moveTo>
                    <a:pt x="880" y="121"/>
                  </a:moveTo>
                  <a:cubicBezTo>
                    <a:pt x="877" y="119"/>
                    <a:pt x="875" y="119"/>
                    <a:pt x="874" y="116"/>
                  </a:cubicBezTo>
                  <a:cubicBezTo>
                    <a:pt x="876" y="119"/>
                    <a:pt x="880" y="115"/>
                    <a:pt x="880" y="121"/>
                  </a:cubicBezTo>
                  <a:close/>
                  <a:moveTo>
                    <a:pt x="860" y="272"/>
                  </a:moveTo>
                  <a:cubicBezTo>
                    <a:pt x="863" y="273"/>
                    <a:pt x="865" y="273"/>
                    <a:pt x="866" y="275"/>
                  </a:cubicBezTo>
                  <a:cubicBezTo>
                    <a:pt x="865" y="280"/>
                    <a:pt x="859" y="277"/>
                    <a:pt x="860" y="272"/>
                  </a:cubicBezTo>
                  <a:close/>
                  <a:moveTo>
                    <a:pt x="866" y="111"/>
                  </a:moveTo>
                  <a:cubicBezTo>
                    <a:pt x="868" y="106"/>
                    <a:pt x="872" y="112"/>
                    <a:pt x="872" y="114"/>
                  </a:cubicBezTo>
                  <a:cubicBezTo>
                    <a:pt x="871" y="116"/>
                    <a:pt x="867" y="112"/>
                    <a:pt x="866" y="111"/>
                  </a:cubicBezTo>
                  <a:close/>
                  <a:moveTo>
                    <a:pt x="870" y="277"/>
                  </a:moveTo>
                  <a:cubicBezTo>
                    <a:pt x="876" y="278"/>
                    <a:pt x="879" y="282"/>
                    <a:pt x="881" y="288"/>
                  </a:cubicBezTo>
                  <a:cubicBezTo>
                    <a:pt x="876" y="286"/>
                    <a:pt x="873" y="281"/>
                    <a:pt x="870" y="277"/>
                  </a:cubicBezTo>
                  <a:close/>
                  <a:moveTo>
                    <a:pt x="890" y="266"/>
                  </a:moveTo>
                  <a:cubicBezTo>
                    <a:pt x="885" y="261"/>
                    <a:pt x="879" y="265"/>
                    <a:pt x="874" y="259"/>
                  </a:cubicBezTo>
                  <a:cubicBezTo>
                    <a:pt x="875" y="258"/>
                    <a:pt x="878" y="258"/>
                    <a:pt x="876" y="256"/>
                  </a:cubicBezTo>
                  <a:cubicBezTo>
                    <a:pt x="877" y="256"/>
                    <a:pt x="889" y="259"/>
                    <a:pt x="893" y="263"/>
                  </a:cubicBezTo>
                  <a:cubicBezTo>
                    <a:pt x="893" y="266"/>
                    <a:pt x="889" y="263"/>
                    <a:pt x="890" y="266"/>
                  </a:cubicBezTo>
                  <a:close/>
                  <a:moveTo>
                    <a:pt x="898" y="438"/>
                  </a:moveTo>
                  <a:cubicBezTo>
                    <a:pt x="894" y="437"/>
                    <a:pt x="894" y="432"/>
                    <a:pt x="893" y="428"/>
                  </a:cubicBezTo>
                  <a:cubicBezTo>
                    <a:pt x="896" y="430"/>
                    <a:pt x="900" y="434"/>
                    <a:pt x="898" y="438"/>
                  </a:cubicBezTo>
                  <a:close/>
                  <a:moveTo>
                    <a:pt x="902" y="444"/>
                  </a:moveTo>
                  <a:cubicBezTo>
                    <a:pt x="903" y="444"/>
                    <a:pt x="904" y="444"/>
                    <a:pt x="904" y="443"/>
                  </a:cubicBezTo>
                  <a:cubicBezTo>
                    <a:pt x="906" y="444"/>
                    <a:pt x="905" y="448"/>
                    <a:pt x="908" y="447"/>
                  </a:cubicBezTo>
                  <a:cubicBezTo>
                    <a:pt x="905" y="450"/>
                    <a:pt x="909" y="453"/>
                    <a:pt x="911" y="456"/>
                  </a:cubicBezTo>
                  <a:cubicBezTo>
                    <a:pt x="906" y="457"/>
                    <a:pt x="904" y="448"/>
                    <a:pt x="902" y="444"/>
                  </a:cubicBezTo>
                  <a:close/>
                  <a:moveTo>
                    <a:pt x="904" y="301"/>
                  </a:moveTo>
                  <a:cubicBezTo>
                    <a:pt x="906" y="302"/>
                    <a:pt x="907" y="302"/>
                    <a:pt x="908" y="304"/>
                  </a:cubicBezTo>
                  <a:cubicBezTo>
                    <a:pt x="907" y="306"/>
                    <a:pt x="903" y="304"/>
                    <a:pt x="904" y="301"/>
                  </a:cubicBezTo>
                  <a:close/>
                  <a:moveTo>
                    <a:pt x="917" y="342"/>
                  </a:moveTo>
                  <a:cubicBezTo>
                    <a:pt x="920" y="340"/>
                    <a:pt x="924" y="345"/>
                    <a:pt x="924" y="340"/>
                  </a:cubicBezTo>
                  <a:cubicBezTo>
                    <a:pt x="928" y="340"/>
                    <a:pt x="931" y="340"/>
                    <a:pt x="933" y="342"/>
                  </a:cubicBezTo>
                  <a:cubicBezTo>
                    <a:pt x="931" y="347"/>
                    <a:pt x="935" y="347"/>
                    <a:pt x="935" y="351"/>
                  </a:cubicBezTo>
                  <a:cubicBezTo>
                    <a:pt x="930" y="347"/>
                    <a:pt x="919" y="349"/>
                    <a:pt x="917" y="342"/>
                  </a:cubicBezTo>
                  <a:close/>
                  <a:moveTo>
                    <a:pt x="921" y="248"/>
                  </a:moveTo>
                  <a:cubicBezTo>
                    <a:pt x="921" y="246"/>
                    <a:pt x="921" y="246"/>
                    <a:pt x="921" y="246"/>
                  </a:cubicBezTo>
                  <a:cubicBezTo>
                    <a:pt x="925" y="246"/>
                    <a:pt x="925" y="250"/>
                    <a:pt x="927" y="252"/>
                  </a:cubicBezTo>
                  <a:cubicBezTo>
                    <a:pt x="924" y="250"/>
                    <a:pt x="924" y="248"/>
                    <a:pt x="921" y="248"/>
                  </a:cubicBezTo>
                  <a:close/>
                  <a:moveTo>
                    <a:pt x="928" y="252"/>
                  </a:moveTo>
                  <a:cubicBezTo>
                    <a:pt x="931" y="252"/>
                    <a:pt x="932" y="253"/>
                    <a:pt x="932" y="256"/>
                  </a:cubicBezTo>
                  <a:cubicBezTo>
                    <a:pt x="930" y="255"/>
                    <a:pt x="928" y="255"/>
                    <a:pt x="928" y="252"/>
                  </a:cubicBezTo>
                  <a:close/>
                  <a:moveTo>
                    <a:pt x="936" y="253"/>
                  </a:moveTo>
                  <a:cubicBezTo>
                    <a:pt x="926" y="239"/>
                    <a:pt x="908" y="238"/>
                    <a:pt x="898" y="224"/>
                  </a:cubicBezTo>
                  <a:cubicBezTo>
                    <a:pt x="905" y="226"/>
                    <a:pt x="909" y="228"/>
                    <a:pt x="917" y="230"/>
                  </a:cubicBezTo>
                  <a:cubicBezTo>
                    <a:pt x="916" y="233"/>
                    <a:pt x="923" y="237"/>
                    <a:pt x="925" y="236"/>
                  </a:cubicBezTo>
                  <a:cubicBezTo>
                    <a:pt x="929" y="247"/>
                    <a:pt x="942" y="246"/>
                    <a:pt x="946" y="256"/>
                  </a:cubicBezTo>
                  <a:cubicBezTo>
                    <a:pt x="942" y="256"/>
                    <a:pt x="940" y="251"/>
                    <a:pt x="936" y="253"/>
                  </a:cubicBezTo>
                  <a:close/>
                  <a:moveTo>
                    <a:pt x="952" y="227"/>
                  </a:moveTo>
                  <a:cubicBezTo>
                    <a:pt x="951" y="228"/>
                    <a:pt x="955" y="231"/>
                    <a:pt x="955" y="234"/>
                  </a:cubicBezTo>
                  <a:cubicBezTo>
                    <a:pt x="951" y="234"/>
                    <a:pt x="949" y="230"/>
                    <a:pt x="946" y="228"/>
                  </a:cubicBezTo>
                  <a:cubicBezTo>
                    <a:pt x="946" y="230"/>
                    <a:pt x="943" y="232"/>
                    <a:pt x="942" y="230"/>
                  </a:cubicBezTo>
                  <a:cubicBezTo>
                    <a:pt x="941" y="232"/>
                    <a:pt x="942" y="232"/>
                    <a:pt x="943" y="233"/>
                  </a:cubicBezTo>
                  <a:cubicBezTo>
                    <a:pt x="941" y="235"/>
                    <a:pt x="939" y="229"/>
                    <a:pt x="937" y="233"/>
                  </a:cubicBezTo>
                  <a:cubicBezTo>
                    <a:pt x="934" y="225"/>
                    <a:pt x="924" y="220"/>
                    <a:pt x="920" y="211"/>
                  </a:cubicBezTo>
                  <a:cubicBezTo>
                    <a:pt x="923" y="211"/>
                    <a:pt x="923" y="211"/>
                    <a:pt x="923" y="211"/>
                  </a:cubicBezTo>
                  <a:cubicBezTo>
                    <a:pt x="922" y="208"/>
                    <a:pt x="919" y="208"/>
                    <a:pt x="919" y="205"/>
                  </a:cubicBezTo>
                  <a:cubicBezTo>
                    <a:pt x="925" y="209"/>
                    <a:pt x="933" y="210"/>
                    <a:pt x="938" y="214"/>
                  </a:cubicBezTo>
                  <a:cubicBezTo>
                    <a:pt x="938" y="219"/>
                    <a:pt x="940" y="220"/>
                    <a:pt x="944" y="220"/>
                  </a:cubicBezTo>
                  <a:cubicBezTo>
                    <a:pt x="943" y="219"/>
                    <a:pt x="940" y="220"/>
                    <a:pt x="941" y="217"/>
                  </a:cubicBezTo>
                  <a:cubicBezTo>
                    <a:pt x="942" y="217"/>
                    <a:pt x="943" y="217"/>
                    <a:pt x="943" y="216"/>
                  </a:cubicBezTo>
                  <a:cubicBezTo>
                    <a:pt x="943" y="214"/>
                    <a:pt x="942" y="213"/>
                    <a:pt x="940" y="213"/>
                  </a:cubicBezTo>
                  <a:cubicBezTo>
                    <a:pt x="953" y="206"/>
                    <a:pt x="955" y="226"/>
                    <a:pt x="963" y="229"/>
                  </a:cubicBezTo>
                  <a:cubicBezTo>
                    <a:pt x="963" y="232"/>
                    <a:pt x="964" y="232"/>
                    <a:pt x="964" y="235"/>
                  </a:cubicBezTo>
                  <a:cubicBezTo>
                    <a:pt x="959" y="234"/>
                    <a:pt x="957" y="229"/>
                    <a:pt x="952" y="227"/>
                  </a:cubicBezTo>
                  <a:close/>
                  <a:moveTo>
                    <a:pt x="966" y="256"/>
                  </a:moveTo>
                  <a:cubicBezTo>
                    <a:pt x="965" y="257"/>
                    <a:pt x="962" y="254"/>
                    <a:pt x="963" y="250"/>
                  </a:cubicBezTo>
                  <a:cubicBezTo>
                    <a:pt x="965" y="251"/>
                    <a:pt x="966" y="252"/>
                    <a:pt x="967" y="255"/>
                  </a:cubicBezTo>
                  <a:cubicBezTo>
                    <a:pt x="965" y="254"/>
                    <a:pt x="965" y="256"/>
                    <a:pt x="966" y="256"/>
                  </a:cubicBezTo>
                  <a:close/>
                  <a:moveTo>
                    <a:pt x="966" y="199"/>
                  </a:moveTo>
                  <a:cubicBezTo>
                    <a:pt x="970" y="199"/>
                    <a:pt x="972" y="202"/>
                    <a:pt x="975" y="204"/>
                  </a:cubicBezTo>
                  <a:cubicBezTo>
                    <a:pt x="972" y="208"/>
                    <a:pt x="967" y="202"/>
                    <a:pt x="966" y="199"/>
                  </a:cubicBezTo>
                  <a:close/>
                  <a:moveTo>
                    <a:pt x="880" y="807"/>
                  </a:moveTo>
                  <a:cubicBezTo>
                    <a:pt x="880" y="802"/>
                    <a:pt x="882" y="800"/>
                    <a:pt x="884" y="798"/>
                  </a:cubicBezTo>
                  <a:cubicBezTo>
                    <a:pt x="886" y="802"/>
                    <a:pt x="883" y="806"/>
                    <a:pt x="880" y="807"/>
                  </a:cubicBezTo>
                  <a:close/>
                  <a:moveTo>
                    <a:pt x="890" y="805"/>
                  </a:moveTo>
                  <a:cubicBezTo>
                    <a:pt x="891" y="801"/>
                    <a:pt x="892" y="802"/>
                    <a:pt x="896" y="802"/>
                  </a:cubicBezTo>
                  <a:cubicBezTo>
                    <a:pt x="896" y="805"/>
                    <a:pt x="893" y="807"/>
                    <a:pt x="890" y="805"/>
                  </a:cubicBezTo>
                  <a:close/>
                  <a:moveTo>
                    <a:pt x="854" y="904"/>
                  </a:moveTo>
                  <a:cubicBezTo>
                    <a:pt x="849" y="906"/>
                    <a:pt x="844" y="912"/>
                    <a:pt x="838" y="910"/>
                  </a:cubicBezTo>
                  <a:cubicBezTo>
                    <a:pt x="843" y="903"/>
                    <a:pt x="848" y="893"/>
                    <a:pt x="859" y="896"/>
                  </a:cubicBezTo>
                  <a:cubicBezTo>
                    <a:pt x="857" y="899"/>
                    <a:pt x="855" y="898"/>
                    <a:pt x="854" y="904"/>
                  </a:cubicBezTo>
                  <a:close/>
                  <a:moveTo>
                    <a:pt x="873" y="877"/>
                  </a:moveTo>
                  <a:cubicBezTo>
                    <a:pt x="870" y="877"/>
                    <a:pt x="870" y="880"/>
                    <a:pt x="866" y="880"/>
                  </a:cubicBezTo>
                  <a:cubicBezTo>
                    <a:pt x="867" y="875"/>
                    <a:pt x="869" y="872"/>
                    <a:pt x="874" y="872"/>
                  </a:cubicBezTo>
                  <a:cubicBezTo>
                    <a:pt x="874" y="874"/>
                    <a:pt x="873" y="874"/>
                    <a:pt x="873" y="877"/>
                  </a:cubicBezTo>
                  <a:close/>
                  <a:moveTo>
                    <a:pt x="916" y="832"/>
                  </a:moveTo>
                  <a:cubicBezTo>
                    <a:pt x="913" y="834"/>
                    <a:pt x="911" y="832"/>
                    <a:pt x="910" y="830"/>
                  </a:cubicBezTo>
                  <a:cubicBezTo>
                    <a:pt x="911" y="823"/>
                    <a:pt x="920" y="824"/>
                    <a:pt x="916" y="832"/>
                  </a:cubicBezTo>
                  <a:close/>
                  <a:moveTo>
                    <a:pt x="885" y="951"/>
                  </a:moveTo>
                  <a:cubicBezTo>
                    <a:pt x="888" y="949"/>
                    <a:pt x="889" y="945"/>
                    <a:pt x="893" y="944"/>
                  </a:cubicBezTo>
                  <a:cubicBezTo>
                    <a:pt x="891" y="947"/>
                    <a:pt x="888" y="952"/>
                    <a:pt x="885" y="951"/>
                  </a:cubicBezTo>
                  <a:close/>
                  <a:moveTo>
                    <a:pt x="892" y="915"/>
                  </a:moveTo>
                  <a:cubicBezTo>
                    <a:pt x="885" y="920"/>
                    <a:pt x="879" y="926"/>
                    <a:pt x="870" y="928"/>
                  </a:cubicBezTo>
                  <a:cubicBezTo>
                    <a:pt x="870" y="924"/>
                    <a:pt x="873" y="923"/>
                    <a:pt x="876" y="922"/>
                  </a:cubicBezTo>
                  <a:cubicBezTo>
                    <a:pt x="884" y="918"/>
                    <a:pt x="890" y="910"/>
                    <a:pt x="900" y="908"/>
                  </a:cubicBezTo>
                  <a:cubicBezTo>
                    <a:pt x="901" y="912"/>
                    <a:pt x="897" y="917"/>
                    <a:pt x="892" y="915"/>
                  </a:cubicBezTo>
                  <a:close/>
                  <a:moveTo>
                    <a:pt x="899" y="940"/>
                  </a:moveTo>
                  <a:cubicBezTo>
                    <a:pt x="902" y="928"/>
                    <a:pt x="913" y="924"/>
                    <a:pt x="921" y="917"/>
                  </a:cubicBezTo>
                  <a:cubicBezTo>
                    <a:pt x="919" y="928"/>
                    <a:pt x="905" y="932"/>
                    <a:pt x="899" y="940"/>
                  </a:cubicBezTo>
                  <a:close/>
                  <a:moveTo>
                    <a:pt x="924" y="887"/>
                  </a:moveTo>
                  <a:cubicBezTo>
                    <a:pt x="920" y="886"/>
                    <a:pt x="920" y="890"/>
                    <a:pt x="916" y="889"/>
                  </a:cubicBezTo>
                  <a:cubicBezTo>
                    <a:pt x="918" y="886"/>
                    <a:pt x="920" y="883"/>
                    <a:pt x="924" y="883"/>
                  </a:cubicBezTo>
                  <a:lnTo>
                    <a:pt x="924" y="887"/>
                  </a:lnTo>
                  <a:close/>
                  <a:moveTo>
                    <a:pt x="944" y="754"/>
                  </a:moveTo>
                  <a:cubicBezTo>
                    <a:pt x="941" y="752"/>
                    <a:pt x="946" y="750"/>
                    <a:pt x="946" y="748"/>
                  </a:cubicBezTo>
                  <a:cubicBezTo>
                    <a:pt x="948" y="750"/>
                    <a:pt x="943" y="751"/>
                    <a:pt x="944" y="754"/>
                  </a:cubicBezTo>
                  <a:close/>
                  <a:moveTo>
                    <a:pt x="946" y="747"/>
                  </a:moveTo>
                  <a:cubicBezTo>
                    <a:pt x="945" y="745"/>
                    <a:pt x="944" y="739"/>
                    <a:pt x="947" y="736"/>
                  </a:cubicBezTo>
                  <a:cubicBezTo>
                    <a:pt x="949" y="740"/>
                    <a:pt x="950" y="745"/>
                    <a:pt x="946" y="747"/>
                  </a:cubicBezTo>
                  <a:close/>
                  <a:moveTo>
                    <a:pt x="809" y="1015"/>
                  </a:moveTo>
                  <a:cubicBezTo>
                    <a:pt x="808" y="1011"/>
                    <a:pt x="814" y="1011"/>
                    <a:pt x="814" y="1014"/>
                  </a:cubicBezTo>
                  <a:cubicBezTo>
                    <a:pt x="812" y="1014"/>
                    <a:pt x="811" y="1016"/>
                    <a:pt x="809" y="1015"/>
                  </a:cubicBezTo>
                  <a:close/>
                  <a:moveTo>
                    <a:pt x="864" y="1003"/>
                  </a:moveTo>
                  <a:cubicBezTo>
                    <a:pt x="863" y="1000"/>
                    <a:pt x="867" y="995"/>
                    <a:pt x="872" y="995"/>
                  </a:cubicBezTo>
                  <a:cubicBezTo>
                    <a:pt x="870" y="999"/>
                    <a:pt x="866" y="1000"/>
                    <a:pt x="864" y="1003"/>
                  </a:cubicBezTo>
                  <a:close/>
                  <a:moveTo>
                    <a:pt x="859" y="1053"/>
                  </a:moveTo>
                  <a:cubicBezTo>
                    <a:pt x="863" y="1048"/>
                    <a:pt x="869" y="1047"/>
                    <a:pt x="875" y="1045"/>
                  </a:cubicBezTo>
                  <a:cubicBezTo>
                    <a:pt x="873" y="1050"/>
                    <a:pt x="865" y="1053"/>
                    <a:pt x="859" y="1053"/>
                  </a:cubicBezTo>
                  <a:close/>
                  <a:moveTo>
                    <a:pt x="906" y="981"/>
                  </a:moveTo>
                  <a:cubicBezTo>
                    <a:pt x="903" y="981"/>
                    <a:pt x="904" y="979"/>
                    <a:pt x="902" y="979"/>
                  </a:cubicBezTo>
                  <a:cubicBezTo>
                    <a:pt x="901" y="976"/>
                    <a:pt x="903" y="976"/>
                    <a:pt x="903" y="973"/>
                  </a:cubicBezTo>
                  <a:cubicBezTo>
                    <a:pt x="906" y="973"/>
                    <a:pt x="906" y="973"/>
                    <a:pt x="906" y="973"/>
                  </a:cubicBezTo>
                  <a:cubicBezTo>
                    <a:pt x="905" y="977"/>
                    <a:pt x="907" y="979"/>
                    <a:pt x="906" y="981"/>
                  </a:cubicBezTo>
                  <a:close/>
                  <a:moveTo>
                    <a:pt x="907" y="1053"/>
                  </a:moveTo>
                  <a:cubicBezTo>
                    <a:pt x="908" y="1050"/>
                    <a:pt x="910" y="1050"/>
                    <a:pt x="913" y="1050"/>
                  </a:cubicBezTo>
                  <a:cubicBezTo>
                    <a:pt x="913" y="1053"/>
                    <a:pt x="910" y="1053"/>
                    <a:pt x="907" y="1053"/>
                  </a:cubicBezTo>
                  <a:close/>
                  <a:moveTo>
                    <a:pt x="919" y="954"/>
                  </a:moveTo>
                  <a:cubicBezTo>
                    <a:pt x="920" y="951"/>
                    <a:pt x="923" y="949"/>
                    <a:pt x="927" y="948"/>
                  </a:cubicBezTo>
                  <a:cubicBezTo>
                    <a:pt x="925" y="952"/>
                    <a:pt x="922" y="954"/>
                    <a:pt x="919" y="954"/>
                  </a:cubicBezTo>
                  <a:close/>
                  <a:moveTo>
                    <a:pt x="961" y="1042"/>
                  </a:moveTo>
                  <a:cubicBezTo>
                    <a:pt x="961" y="1039"/>
                    <a:pt x="961" y="1039"/>
                    <a:pt x="961" y="1039"/>
                  </a:cubicBezTo>
                  <a:cubicBezTo>
                    <a:pt x="965" y="1040"/>
                    <a:pt x="964" y="1035"/>
                    <a:pt x="968" y="1036"/>
                  </a:cubicBezTo>
                  <a:cubicBezTo>
                    <a:pt x="967" y="1040"/>
                    <a:pt x="963" y="1043"/>
                    <a:pt x="961" y="1042"/>
                  </a:cubicBezTo>
                  <a:close/>
                  <a:moveTo>
                    <a:pt x="968" y="1029"/>
                  </a:moveTo>
                  <a:cubicBezTo>
                    <a:pt x="969" y="1026"/>
                    <a:pt x="971" y="1027"/>
                    <a:pt x="972" y="1025"/>
                  </a:cubicBezTo>
                  <a:cubicBezTo>
                    <a:pt x="974" y="1026"/>
                    <a:pt x="971" y="1029"/>
                    <a:pt x="968" y="1029"/>
                  </a:cubicBezTo>
                  <a:close/>
                  <a:moveTo>
                    <a:pt x="972" y="1011"/>
                  </a:moveTo>
                  <a:cubicBezTo>
                    <a:pt x="971" y="1003"/>
                    <a:pt x="977" y="1001"/>
                    <a:pt x="983" y="1000"/>
                  </a:cubicBezTo>
                  <a:cubicBezTo>
                    <a:pt x="980" y="1005"/>
                    <a:pt x="977" y="1009"/>
                    <a:pt x="972" y="1011"/>
                  </a:cubicBezTo>
                  <a:close/>
                  <a:moveTo>
                    <a:pt x="990" y="1016"/>
                  </a:moveTo>
                  <a:cubicBezTo>
                    <a:pt x="986" y="1015"/>
                    <a:pt x="982" y="1019"/>
                    <a:pt x="982" y="1013"/>
                  </a:cubicBezTo>
                  <a:cubicBezTo>
                    <a:pt x="987" y="1014"/>
                    <a:pt x="988" y="1009"/>
                    <a:pt x="992" y="1011"/>
                  </a:cubicBezTo>
                  <a:cubicBezTo>
                    <a:pt x="992" y="1014"/>
                    <a:pt x="990" y="1014"/>
                    <a:pt x="990" y="1016"/>
                  </a:cubicBezTo>
                  <a:close/>
                  <a:moveTo>
                    <a:pt x="1021" y="515"/>
                  </a:moveTo>
                  <a:cubicBezTo>
                    <a:pt x="1028" y="517"/>
                    <a:pt x="1023" y="525"/>
                    <a:pt x="1024" y="527"/>
                  </a:cubicBezTo>
                  <a:cubicBezTo>
                    <a:pt x="1022" y="528"/>
                    <a:pt x="1021" y="533"/>
                    <a:pt x="1018" y="531"/>
                  </a:cubicBezTo>
                  <a:cubicBezTo>
                    <a:pt x="1016" y="532"/>
                    <a:pt x="1017" y="538"/>
                    <a:pt x="1014" y="539"/>
                  </a:cubicBezTo>
                  <a:cubicBezTo>
                    <a:pt x="1012" y="529"/>
                    <a:pt x="1014" y="518"/>
                    <a:pt x="1021" y="515"/>
                  </a:cubicBezTo>
                  <a:close/>
                  <a:moveTo>
                    <a:pt x="1008" y="607"/>
                  </a:moveTo>
                  <a:cubicBezTo>
                    <a:pt x="1007" y="606"/>
                    <a:pt x="1006" y="605"/>
                    <a:pt x="1006" y="603"/>
                  </a:cubicBezTo>
                  <a:cubicBezTo>
                    <a:pt x="1007" y="602"/>
                    <a:pt x="1009" y="602"/>
                    <a:pt x="1009" y="600"/>
                  </a:cubicBezTo>
                  <a:cubicBezTo>
                    <a:pt x="1011" y="602"/>
                    <a:pt x="1009" y="605"/>
                    <a:pt x="1008" y="607"/>
                  </a:cubicBezTo>
                  <a:close/>
                  <a:moveTo>
                    <a:pt x="1012" y="965"/>
                  </a:moveTo>
                  <a:cubicBezTo>
                    <a:pt x="1014" y="964"/>
                    <a:pt x="1015" y="965"/>
                    <a:pt x="1017" y="965"/>
                  </a:cubicBezTo>
                  <a:cubicBezTo>
                    <a:pt x="1018" y="968"/>
                    <a:pt x="1016" y="968"/>
                    <a:pt x="1016" y="970"/>
                  </a:cubicBezTo>
                  <a:cubicBezTo>
                    <a:pt x="1014" y="969"/>
                    <a:pt x="1012" y="968"/>
                    <a:pt x="1012" y="965"/>
                  </a:cubicBezTo>
                  <a:close/>
                  <a:moveTo>
                    <a:pt x="1014" y="1005"/>
                  </a:moveTo>
                  <a:cubicBezTo>
                    <a:pt x="1015" y="1001"/>
                    <a:pt x="1018" y="999"/>
                    <a:pt x="1022" y="998"/>
                  </a:cubicBezTo>
                  <a:cubicBezTo>
                    <a:pt x="1021" y="1002"/>
                    <a:pt x="1018" y="1004"/>
                    <a:pt x="1014" y="1005"/>
                  </a:cubicBezTo>
                  <a:close/>
                  <a:moveTo>
                    <a:pt x="1022" y="997"/>
                  </a:moveTo>
                  <a:cubicBezTo>
                    <a:pt x="1022" y="996"/>
                    <a:pt x="1024" y="997"/>
                    <a:pt x="1024" y="995"/>
                  </a:cubicBezTo>
                  <a:cubicBezTo>
                    <a:pt x="1026" y="996"/>
                    <a:pt x="1026" y="997"/>
                    <a:pt x="1027" y="997"/>
                  </a:cubicBezTo>
                  <a:cubicBezTo>
                    <a:pt x="1026" y="1000"/>
                    <a:pt x="1023" y="998"/>
                    <a:pt x="1022" y="997"/>
                  </a:cubicBezTo>
                  <a:close/>
                  <a:moveTo>
                    <a:pt x="1041" y="247"/>
                  </a:moveTo>
                  <a:cubicBezTo>
                    <a:pt x="1043" y="247"/>
                    <a:pt x="1043" y="247"/>
                    <a:pt x="1043" y="247"/>
                  </a:cubicBezTo>
                  <a:cubicBezTo>
                    <a:pt x="1042" y="254"/>
                    <a:pt x="1048" y="254"/>
                    <a:pt x="1048" y="260"/>
                  </a:cubicBezTo>
                  <a:cubicBezTo>
                    <a:pt x="1040" y="263"/>
                    <a:pt x="1036" y="254"/>
                    <a:pt x="1041" y="247"/>
                  </a:cubicBezTo>
                  <a:close/>
                  <a:moveTo>
                    <a:pt x="1062" y="978"/>
                  </a:moveTo>
                  <a:cubicBezTo>
                    <a:pt x="1063" y="978"/>
                    <a:pt x="1063" y="979"/>
                    <a:pt x="1064" y="979"/>
                  </a:cubicBezTo>
                  <a:cubicBezTo>
                    <a:pt x="1064" y="974"/>
                    <a:pt x="1063" y="973"/>
                    <a:pt x="1064" y="970"/>
                  </a:cubicBezTo>
                  <a:cubicBezTo>
                    <a:pt x="1070" y="970"/>
                    <a:pt x="1064" y="983"/>
                    <a:pt x="1062" y="978"/>
                  </a:cubicBezTo>
                  <a:close/>
                  <a:moveTo>
                    <a:pt x="1079" y="277"/>
                  </a:moveTo>
                  <a:cubicBezTo>
                    <a:pt x="1078" y="280"/>
                    <a:pt x="1082" y="283"/>
                    <a:pt x="1080" y="287"/>
                  </a:cubicBezTo>
                  <a:cubicBezTo>
                    <a:pt x="1077" y="286"/>
                    <a:pt x="1070" y="280"/>
                    <a:pt x="1076" y="279"/>
                  </a:cubicBezTo>
                  <a:cubicBezTo>
                    <a:pt x="1076" y="277"/>
                    <a:pt x="1072" y="279"/>
                    <a:pt x="1071" y="278"/>
                  </a:cubicBezTo>
                  <a:cubicBezTo>
                    <a:pt x="1070" y="275"/>
                    <a:pt x="1069" y="274"/>
                    <a:pt x="1067" y="272"/>
                  </a:cubicBezTo>
                  <a:cubicBezTo>
                    <a:pt x="1067" y="271"/>
                    <a:pt x="1068" y="271"/>
                    <a:pt x="1068" y="270"/>
                  </a:cubicBezTo>
                  <a:cubicBezTo>
                    <a:pt x="1070" y="270"/>
                    <a:pt x="1072" y="271"/>
                    <a:pt x="1072" y="267"/>
                  </a:cubicBezTo>
                  <a:cubicBezTo>
                    <a:pt x="1076" y="270"/>
                    <a:pt x="1079" y="273"/>
                    <a:pt x="1082" y="277"/>
                  </a:cubicBezTo>
                  <a:cubicBezTo>
                    <a:pt x="1083" y="277"/>
                    <a:pt x="1083" y="276"/>
                    <a:pt x="1083" y="275"/>
                  </a:cubicBezTo>
                  <a:cubicBezTo>
                    <a:pt x="1087" y="276"/>
                    <a:pt x="1085" y="280"/>
                    <a:pt x="1086" y="284"/>
                  </a:cubicBezTo>
                  <a:cubicBezTo>
                    <a:pt x="1082" y="283"/>
                    <a:pt x="1082" y="279"/>
                    <a:pt x="1079" y="277"/>
                  </a:cubicBezTo>
                  <a:close/>
                  <a:moveTo>
                    <a:pt x="1090" y="289"/>
                  </a:moveTo>
                  <a:cubicBezTo>
                    <a:pt x="1096" y="290"/>
                    <a:pt x="1098" y="297"/>
                    <a:pt x="1099" y="304"/>
                  </a:cubicBezTo>
                  <a:cubicBezTo>
                    <a:pt x="1093" y="300"/>
                    <a:pt x="1094" y="294"/>
                    <a:pt x="1090" y="289"/>
                  </a:cubicBezTo>
                  <a:close/>
                  <a:moveTo>
                    <a:pt x="1100" y="904"/>
                  </a:moveTo>
                  <a:cubicBezTo>
                    <a:pt x="1098" y="904"/>
                    <a:pt x="1098" y="903"/>
                    <a:pt x="1096" y="902"/>
                  </a:cubicBezTo>
                  <a:cubicBezTo>
                    <a:pt x="1097" y="895"/>
                    <a:pt x="1101" y="892"/>
                    <a:pt x="1105" y="888"/>
                  </a:cubicBezTo>
                  <a:cubicBezTo>
                    <a:pt x="1106" y="889"/>
                    <a:pt x="1106" y="889"/>
                    <a:pt x="1107" y="890"/>
                  </a:cubicBezTo>
                  <a:cubicBezTo>
                    <a:pt x="1106" y="896"/>
                    <a:pt x="1101" y="898"/>
                    <a:pt x="1100" y="904"/>
                  </a:cubicBezTo>
                  <a:close/>
                  <a:moveTo>
                    <a:pt x="1172" y="461"/>
                  </a:moveTo>
                  <a:cubicBezTo>
                    <a:pt x="1169" y="460"/>
                    <a:pt x="1169" y="452"/>
                    <a:pt x="1169" y="449"/>
                  </a:cubicBezTo>
                  <a:cubicBezTo>
                    <a:pt x="1172" y="452"/>
                    <a:pt x="1172" y="456"/>
                    <a:pt x="1172" y="461"/>
                  </a:cubicBezTo>
                  <a:close/>
                  <a:moveTo>
                    <a:pt x="1198" y="684"/>
                  </a:moveTo>
                  <a:cubicBezTo>
                    <a:pt x="1198" y="683"/>
                    <a:pt x="1198" y="683"/>
                    <a:pt x="1199" y="682"/>
                  </a:cubicBezTo>
                  <a:cubicBezTo>
                    <a:pt x="1198" y="683"/>
                    <a:pt x="1198" y="683"/>
                    <a:pt x="1198" y="684"/>
                  </a:cubicBezTo>
                  <a:close/>
                  <a:moveTo>
                    <a:pt x="274" y="93"/>
                  </a:moveTo>
                  <a:cubicBezTo>
                    <a:pt x="274" y="92"/>
                    <a:pt x="275" y="92"/>
                    <a:pt x="275" y="92"/>
                  </a:cubicBezTo>
                  <a:cubicBezTo>
                    <a:pt x="274" y="92"/>
                    <a:pt x="274" y="92"/>
                    <a:pt x="274" y="93"/>
                  </a:cubicBezTo>
                  <a:close/>
                  <a:moveTo>
                    <a:pt x="298" y="99"/>
                  </a:moveTo>
                  <a:cubicBezTo>
                    <a:pt x="301" y="99"/>
                    <a:pt x="305" y="94"/>
                    <a:pt x="306" y="93"/>
                  </a:cubicBezTo>
                  <a:cubicBezTo>
                    <a:pt x="302" y="94"/>
                    <a:pt x="300" y="96"/>
                    <a:pt x="298" y="99"/>
                  </a:cubicBezTo>
                  <a:close/>
                  <a:moveTo>
                    <a:pt x="306" y="93"/>
                  </a:moveTo>
                  <a:cubicBezTo>
                    <a:pt x="306" y="93"/>
                    <a:pt x="306" y="93"/>
                    <a:pt x="306" y="93"/>
                  </a:cubicBezTo>
                  <a:cubicBezTo>
                    <a:pt x="306" y="92"/>
                    <a:pt x="306" y="92"/>
                    <a:pt x="306" y="93"/>
                  </a:cubicBezTo>
                  <a:close/>
                  <a:moveTo>
                    <a:pt x="957" y="97"/>
                  </a:moveTo>
                  <a:cubicBezTo>
                    <a:pt x="966" y="98"/>
                    <a:pt x="963" y="95"/>
                    <a:pt x="955" y="93"/>
                  </a:cubicBezTo>
                  <a:cubicBezTo>
                    <a:pt x="953" y="95"/>
                    <a:pt x="957" y="95"/>
                    <a:pt x="957" y="97"/>
                  </a:cubicBezTo>
                  <a:close/>
                  <a:moveTo>
                    <a:pt x="307" y="136"/>
                  </a:moveTo>
                  <a:cubicBezTo>
                    <a:pt x="310" y="133"/>
                    <a:pt x="315" y="131"/>
                    <a:pt x="318" y="127"/>
                  </a:cubicBezTo>
                  <a:cubicBezTo>
                    <a:pt x="311" y="127"/>
                    <a:pt x="310" y="132"/>
                    <a:pt x="307" y="136"/>
                  </a:cubicBezTo>
                  <a:close/>
                  <a:moveTo>
                    <a:pt x="1024" y="152"/>
                  </a:moveTo>
                  <a:cubicBezTo>
                    <a:pt x="1027" y="152"/>
                    <a:pt x="1029" y="151"/>
                    <a:pt x="1030" y="150"/>
                  </a:cubicBezTo>
                  <a:cubicBezTo>
                    <a:pt x="1030" y="150"/>
                    <a:pt x="1031" y="151"/>
                    <a:pt x="1032" y="150"/>
                  </a:cubicBezTo>
                  <a:cubicBezTo>
                    <a:pt x="1032" y="146"/>
                    <a:pt x="1029" y="150"/>
                    <a:pt x="1028" y="150"/>
                  </a:cubicBezTo>
                  <a:cubicBezTo>
                    <a:pt x="1028" y="149"/>
                    <a:pt x="1024" y="146"/>
                    <a:pt x="1022" y="143"/>
                  </a:cubicBezTo>
                  <a:cubicBezTo>
                    <a:pt x="1022" y="145"/>
                    <a:pt x="1021" y="145"/>
                    <a:pt x="1020" y="146"/>
                  </a:cubicBezTo>
                  <a:cubicBezTo>
                    <a:pt x="1025" y="146"/>
                    <a:pt x="1024" y="150"/>
                    <a:pt x="1024" y="152"/>
                  </a:cubicBezTo>
                  <a:close/>
                  <a:moveTo>
                    <a:pt x="941" y="152"/>
                  </a:moveTo>
                  <a:cubicBezTo>
                    <a:pt x="940" y="148"/>
                    <a:pt x="943" y="152"/>
                    <a:pt x="945" y="151"/>
                  </a:cubicBezTo>
                  <a:cubicBezTo>
                    <a:pt x="945" y="150"/>
                    <a:pt x="944" y="149"/>
                    <a:pt x="945" y="149"/>
                  </a:cubicBezTo>
                  <a:cubicBezTo>
                    <a:pt x="954" y="148"/>
                    <a:pt x="955" y="162"/>
                    <a:pt x="963" y="160"/>
                  </a:cubicBezTo>
                  <a:cubicBezTo>
                    <a:pt x="957" y="154"/>
                    <a:pt x="950" y="145"/>
                    <a:pt x="941" y="145"/>
                  </a:cubicBezTo>
                  <a:cubicBezTo>
                    <a:pt x="939" y="146"/>
                    <a:pt x="942" y="147"/>
                    <a:pt x="940" y="148"/>
                  </a:cubicBezTo>
                  <a:cubicBezTo>
                    <a:pt x="937" y="149"/>
                    <a:pt x="937" y="143"/>
                    <a:pt x="935" y="145"/>
                  </a:cubicBezTo>
                  <a:cubicBezTo>
                    <a:pt x="936" y="148"/>
                    <a:pt x="938" y="151"/>
                    <a:pt x="941" y="152"/>
                  </a:cubicBezTo>
                  <a:close/>
                  <a:moveTo>
                    <a:pt x="959" y="161"/>
                  </a:moveTo>
                  <a:cubicBezTo>
                    <a:pt x="959" y="164"/>
                    <a:pt x="956" y="166"/>
                    <a:pt x="959" y="167"/>
                  </a:cubicBezTo>
                  <a:cubicBezTo>
                    <a:pt x="959" y="163"/>
                    <a:pt x="966" y="167"/>
                    <a:pt x="965" y="165"/>
                  </a:cubicBezTo>
                  <a:cubicBezTo>
                    <a:pt x="962" y="164"/>
                    <a:pt x="963" y="160"/>
                    <a:pt x="959" y="161"/>
                  </a:cubicBezTo>
                  <a:close/>
                  <a:moveTo>
                    <a:pt x="313" y="176"/>
                  </a:moveTo>
                  <a:cubicBezTo>
                    <a:pt x="311" y="174"/>
                    <a:pt x="308" y="175"/>
                    <a:pt x="306" y="174"/>
                  </a:cubicBezTo>
                  <a:cubicBezTo>
                    <a:pt x="306" y="172"/>
                    <a:pt x="308" y="171"/>
                    <a:pt x="306" y="170"/>
                  </a:cubicBezTo>
                  <a:cubicBezTo>
                    <a:pt x="304" y="169"/>
                    <a:pt x="304" y="171"/>
                    <a:pt x="301" y="171"/>
                  </a:cubicBezTo>
                  <a:cubicBezTo>
                    <a:pt x="301" y="169"/>
                    <a:pt x="305" y="168"/>
                    <a:pt x="302" y="167"/>
                  </a:cubicBezTo>
                  <a:cubicBezTo>
                    <a:pt x="301" y="169"/>
                    <a:pt x="298" y="168"/>
                    <a:pt x="296" y="170"/>
                  </a:cubicBezTo>
                  <a:cubicBezTo>
                    <a:pt x="300" y="178"/>
                    <a:pt x="289" y="178"/>
                    <a:pt x="292" y="185"/>
                  </a:cubicBezTo>
                  <a:cubicBezTo>
                    <a:pt x="289" y="184"/>
                    <a:pt x="290" y="188"/>
                    <a:pt x="287" y="187"/>
                  </a:cubicBezTo>
                  <a:cubicBezTo>
                    <a:pt x="285" y="187"/>
                    <a:pt x="285" y="185"/>
                    <a:pt x="283" y="185"/>
                  </a:cubicBezTo>
                  <a:cubicBezTo>
                    <a:pt x="282" y="188"/>
                    <a:pt x="281" y="188"/>
                    <a:pt x="282" y="192"/>
                  </a:cubicBezTo>
                  <a:cubicBezTo>
                    <a:pt x="279" y="191"/>
                    <a:pt x="278" y="193"/>
                    <a:pt x="278" y="194"/>
                  </a:cubicBezTo>
                  <a:cubicBezTo>
                    <a:pt x="281" y="195"/>
                    <a:pt x="278" y="198"/>
                    <a:pt x="280" y="199"/>
                  </a:cubicBezTo>
                  <a:cubicBezTo>
                    <a:pt x="279" y="201"/>
                    <a:pt x="276" y="200"/>
                    <a:pt x="277" y="203"/>
                  </a:cubicBezTo>
                  <a:cubicBezTo>
                    <a:pt x="281" y="204"/>
                    <a:pt x="281" y="200"/>
                    <a:pt x="284" y="200"/>
                  </a:cubicBezTo>
                  <a:cubicBezTo>
                    <a:pt x="285" y="202"/>
                    <a:pt x="281" y="205"/>
                    <a:pt x="283" y="203"/>
                  </a:cubicBezTo>
                  <a:cubicBezTo>
                    <a:pt x="284" y="202"/>
                    <a:pt x="287" y="201"/>
                    <a:pt x="287" y="204"/>
                  </a:cubicBezTo>
                  <a:cubicBezTo>
                    <a:pt x="297" y="201"/>
                    <a:pt x="301" y="191"/>
                    <a:pt x="314" y="191"/>
                  </a:cubicBezTo>
                  <a:cubicBezTo>
                    <a:pt x="315" y="188"/>
                    <a:pt x="318" y="188"/>
                    <a:pt x="319" y="186"/>
                  </a:cubicBezTo>
                  <a:cubicBezTo>
                    <a:pt x="320" y="183"/>
                    <a:pt x="317" y="183"/>
                    <a:pt x="318" y="180"/>
                  </a:cubicBezTo>
                  <a:cubicBezTo>
                    <a:pt x="314" y="179"/>
                    <a:pt x="312" y="183"/>
                    <a:pt x="311" y="179"/>
                  </a:cubicBezTo>
                  <a:cubicBezTo>
                    <a:pt x="311" y="178"/>
                    <a:pt x="313" y="178"/>
                    <a:pt x="313" y="176"/>
                  </a:cubicBezTo>
                  <a:close/>
                  <a:moveTo>
                    <a:pt x="287" y="201"/>
                  </a:moveTo>
                  <a:cubicBezTo>
                    <a:pt x="289" y="199"/>
                    <a:pt x="290" y="196"/>
                    <a:pt x="295" y="196"/>
                  </a:cubicBezTo>
                  <a:cubicBezTo>
                    <a:pt x="292" y="198"/>
                    <a:pt x="291" y="201"/>
                    <a:pt x="287" y="201"/>
                  </a:cubicBezTo>
                  <a:close/>
                  <a:moveTo>
                    <a:pt x="296" y="185"/>
                  </a:moveTo>
                  <a:cubicBezTo>
                    <a:pt x="297" y="183"/>
                    <a:pt x="298" y="181"/>
                    <a:pt x="301" y="181"/>
                  </a:cubicBezTo>
                  <a:cubicBezTo>
                    <a:pt x="300" y="183"/>
                    <a:pt x="299" y="185"/>
                    <a:pt x="296" y="185"/>
                  </a:cubicBezTo>
                  <a:close/>
                  <a:moveTo>
                    <a:pt x="995" y="203"/>
                  </a:moveTo>
                  <a:cubicBezTo>
                    <a:pt x="992" y="205"/>
                    <a:pt x="999" y="209"/>
                    <a:pt x="997" y="207"/>
                  </a:cubicBezTo>
                  <a:cubicBezTo>
                    <a:pt x="995" y="206"/>
                    <a:pt x="998" y="204"/>
                    <a:pt x="995" y="203"/>
                  </a:cubicBezTo>
                  <a:close/>
                  <a:moveTo>
                    <a:pt x="1047" y="224"/>
                  </a:moveTo>
                  <a:cubicBezTo>
                    <a:pt x="1043" y="221"/>
                    <a:pt x="1039" y="213"/>
                    <a:pt x="1035" y="213"/>
                  </a:cubicBezTo>
                  <a:cubicBezTo>
                    <a:pt x="1039" y="216"/>
                    <a:pt x="1044" y="223"/>
                    <a:pt x="1047" y="224"/>
                  </a:cubicBezTo>
                  <a:close/>
                  <a:moveTo>
                    <a:pt x="1039" y="227"/>
                  </a:moveTo>
                  <a:cubicBezTo>
                    <a:pt x="1041" y="228"/>
                    <a:pt x="1046" y="232"/>
                    <a:pt x="1042" y="235"/>
                  </a:cubicBezTo>
                  <a:cubicBezTo>
                    <a:pt x="1044" y="236"/>
                    <a:pt x="1047" y="235"/>
                    <a:pt x="1049" y="235"/>
                  </a:cubicBezTo>
                  <a:cubicBezTo>
                    <a:pt x="1047" y="232"/>
                    <a:pt x="1042" y="227"/>
                    <a:pt x="1039" y="227"/>
                  </a:cubicBezTo>
                  <a:close/>
                  <a:moveTo>
                    <a:pt x="1051" y="248"/>
                  </a:moveTo>
                  <a:cubicBezTo>
                    <a:pt x="1051" y="245"/>
                    <a:pt x="1049" y="243"/>
                    <a:pt x="1047" y="242"/>
                  </a:cubicBezTo>
                  <a:cubicBezTo>
                    <a:pt x="1047" y="243"/>
                    <a:pt x="1046" y="242"/>
                    <a:pt x="1046" y="242"/>
                  </a:cubicBezTo>
                  <a:cubicBezTo>
                    <a:pt x="1045" y="245"/>
                    <a:pt x="1050" y="242"/>
                    <a:pt x="1049" y="247"/>
                  </a:cubicBezTo>
                  <a:cubicBezTo>
                    <a:pt x="1050" y="247"/>
                    <a:pt x="1051" y="247"/>
                    <a:pt x="1051" y="248"/>
                  </a:cubicBezTo>
                  <a:close/>
                  <a:moveTo>
                    <a:pt x="6" y="590"/>
                  </a:moveTo>
                  <a:cubicBezTo>
                    <a:pt x="10" y="589"/>
                    <a:pt x="10" y="594"/>
                    <a:pt x="13" y="596"/>
                  </a:cubicBezTo>
                  <a:cubicBezTo>
                    <a:pt x="13" y="597"/>
                    <a:pt x="12" y="603"/>
                    <a:pt x="13" y="605"/>
                  </a:cubicBezTo>
                  <a:cubicBezTo>
                    <a:pt x="15" y="604"/>
                    <a:pt x="19" y="609"/>
                    <a:pt x="21" y="605"/>
                  </a:cubicBezTo>
                  <a:cubicBezTo>
                    <a:pt x="20" y="611"/>
                    <a:pt x="25" y="611"/>
                    <a:pt x="26" y="615"/>
                  </a:cubicBezTo>
                  <a:cubicBezTo>
                    <a:pt x="26" y="610"/>
                    <a:pt x="30" y="609"/>
                    <a:pt x="35" y="610"/>
                  </a:cubicBezTo>
                  <a:cubicBezTo>
                    <a:pt x="34" y="603"/>
                    <a:pt x="38" y="604"/>
                    <a:pt x="41" y="602"/>
                  </a:cubicBezTo>
                  <a:cubicBezTo>
                    <a:pt x="43" y="603"/>
                    <a:pt x="41" y="609"/>
                    <a:pt x="43" y="610"/>
                  </a:cubicBezTo>
                  <a:cubicBezTo>
                    <a:pt x="44" y="607"/>
                    <a:pt x="42" y="601"/>
                    <a:pt x="45" y="601"/>
                  </a:cubicBezTo>
                  <a:cubicBezTo>
                    <a:pt x="46" y="603"/>
                    <a:pt x="47" y="607"/>
                    <a:pt x="50" y="607"/>
                  </a:cubicBezTo>
                  <a:cubicBezTo>
                    <a:pt x="48" y="613"/>
                    <a:pt x="55" y="618"/>
                    <a:pt x="52" y="625"/>
                  </a:cubicBezTo>
                  <a:cubicBezTo>
                    <a:pt x="56" y="626"/>
                    <a:pt x="55" y="620"/>
                    <a:pt x="58" y="619"/>
                  </a:cubicBezTo>
                  <a:cubicBezTo>
                    <a:pt x="58" y="625"/>
                    <a:pt x="61" y="628"/>
                    <a:pt x="61" y="632"/>
                  </a:cubicBezTo>
                  <a:cubicBezTo>
                    <a:pt x="63" y="630"/>
                    <a:pt x="59" y="625"/>
                    <a:pt x="65" y="625"/>
                  </a:cubicBezTo>
                  <a:cubicBezTo>
                    <a:pt x="65" y="628"/>
                    <a:pt x="69" y="623"/>
                    <a:pt x="68" y="629"/>
                  </a:cubicBezTo>
                  <a:cubicBezTo>
                    <a:pt x="72" y="629"/>
                    <a:pt x="72" y="629"/>
                    <a:pt x="72" y="629"/>
                  </a:cubicBezTo>
                  <a:cubicBezTo>
                    <a:pt x="71" y="628"/>
                    <a:pt x="65" y="621"/>
                    <a:pt x="69" y="616"/>
                  </a:cubicBezTo>
                  <a:cubicBezTo>
                    <a:pt x="72" y="616"/>
                    <a:pt x="71" y="617"/>
                    <a:pt x="73" y="616"/>
                  </a:cubicBezTo>
                  <a:cubicBezTo>
                    <a:pt x="73" y="613"/>
                    <a:pt x="70" y="609"/>
                    <a:pt x="73" y="607"/>
                  </a:cubicBezTo>
                  <a:cubicBezTo>
                    <a:pt x="75" y="607"/>
                    <a:pt x="77" y="608"/>
                    <a:pt x="78" y="610"/>
                  </a:cubicBezTo>
                  <a:cubicBezTo>
                    <a:pt x="74" y="613"/>
                    <a:pt x="82" y="624"/>
                    <a:pt x="74" y="623"/>
                  </a:cubicBezTo>
                  <a:cubicBezTo>
                    <a:pt x="76" y="628"/>
                    <a:pt x="72" y="635"/>
                    <a:pt x="78" y="637"/>
                  </a:cubicBezTo>
                  <a:cubicBezTo>
                    <a:pt x="78" y="633"/>
                    <a:pt x="81" y="632"/>
                    <a:pt x="83" y="631"/>
                  </a:cubicBezTo>
                  <a:cubicBezTo>
                    <a:pt x="86" y="624"/>
                    <a:pt x="77" y="607"/>
                    <a:pt x="87" y="605"/>
                  </a:cubicBezTo>
                  <a:cubicBezTo>
                    <a:pt x="87" y="612"/>
                    <a:pt x="87" y="615"/>
                    <a:pt x="89" y="621"/>
                  </a:cubicBezTo>
                  <a:cubicBezTo>
                    <a:pt x="89" y="619"/>
                    <a:pt x="94" y="618"/>
                    <a:pt x="95" y="619"/>
                  </a:cubicBezTo>
                  <a:cubicBezTo>
                    <a:pt x="93" y="609"/>
                    <a:pt x="95" y="604"/>
                    <a:pt x="92" y="597"/>
                  </a:cubicBezTo>
                  <a:cubicBezTo>
                    <a:pt x="91" y="599"/>
                    <a:pt x="91" y="605"/>
                    <a:pt x="92" y="607"/>
                  </a:cubicBezTo>
                  <a:cubicBezTo>
                    <a:pt x="90" y="606"/>
                    <a:pt x="91" y="610"/>
                    <a:pt x="89" y="610"/>
                  </a:cubicBezTo>
                  <a:cubicBezTo>
                    <a:pt x="88" y="607"/>
                    <a:pt x="90" y="602"/>
                    <a:pt x="89" y="602"/>
                  </a:cubicBezTo>
                  <a:cubicBezTo>
                    <a:pt x="88" y="603"/>
                    <a:pt x="89" y="605"/>
                    <a:pt x="87" y="604"/>
                  </a:cubicBezTo>
                  <a:cubicBezTo>
                    <a:pt x="83" y="603"/>
                    <a:pt x="86" y="595"/>
                    <a:pt x="89" y="599"/>
                  </a:cubicBezTo>
                  <a:cubicBezTo>
                    <a:pt x="88" y="596"/>
                    <a:pt x="90" y="597"/>
                    <a:pt x="90" y="594"/>
                  </a:cubicBezTo>
                  <a:cubicBezTo>
                    <a:pt x="86" y="592"/>
                    <a:pt x="84" y="591"/>
                    <a:pt x="86" y="585"/>
                  </a:cubicBezTo>
                  <a:cubicBezTo>
                    <a:pt x="83" y="583"/>
                    <a:pt x="83" y="589"/>
                    <a:pt x="79" y="588"/>
                  </a:cubicBezTo>
                  <a:cubicBezTo>
                    <a:pt x="80" y="572"/>
                    <a:pt x="85" y="555"/>
                    <a:pt x="86" y="539"/>
                  </a:cubicBezTo>
                  <a:cubicBezTo>
                    <a:pt x="83" y="533"/>
                    <a:pt x="77" y="531"/>
                    <a:pt x="74" y="526"/>
                  </a:cubicBezTo>
                  <a:cubicBezTo>
                    <a:pt x="75" y="530"/>
                    <a:pt x="70" y="535"/>
                    <a:pt x="72" y="532"/>
                  </a:cubicBezTo>
                  <a:cubicBezTo>
                    <a:pt x="68" y="536"/>
                    <a:pt x="68" y="546"/>
                    <a:pt x="64" y="551"/>
                  </a:cubicBezTo>
                  <a:cubicBezTo>
                    <a:pt x="60" y="549"/>
                    <a:pt x="64" y="544"/>
                    <a:pt x="60" y="542"/>
                  </a:cubicBezTo>
                  <a:cubicBezTo>
                    <a:pt x="60" y="545"/>
                    <a:pt x="59" y="547"/>
                    <a:pt x="58" y="548"/>
                  </a:cubicBezTo>
                  <a:cubicBezTo>
                    <a:pt x="49" y="543"/>
                    <a:pt x="54" y="530"/>
                    <a:pt x="54" y="518"/>
                  </a:cubicBezTo>
                  <a:cubicBezTo>
                    <a:pt x="51" y="518"/>
                    <a:pt x="51" y="515"/>
                    <a:pt x="49" y="516"/>
                  </a:cubicBezTo>
                  <a:cubicBezTo>
                    <a:pt x="50" y="512"/>
                    <a:pt x="53" y="503"/>
                    <a:pt x="47" y="502"/>
                  </a:cubicBezTo>
                  <a:cubicBezTo>
                    <a:pt x="46" y="505"/>
                    <a:pt x="49" y="507"/>
                    <a:pt x="45" y="508"/>
                  </a:cubicBezTo>
                  <a:cubicBezTo>
                    <a:pt x="46" y="505"/>
                    <a:pt x="46" y="501"/>
                    <a:pt x="48" y="498"/>
                  </a:cubicBezTo>
                  <a:cubicBezTo>
                    <a:pt x="40" y="501"/>
                    <a:pt x="42" y="512"/>
                    <a:pt x="37" y="517"/>
                  </a:cubicBezTo>
                  <a:cubicBezTo>
                    <a:pt x="38" y="516"/>
                    <a:pt x="38" y="511"/>
                    <a:pt x="36" y="511"/>
                  </a:cubicBezTo>
                  <a:cubicBezTo>
                    <a:pt x="34" y="525"/>
                    <a:pt x="26" y="529"/>
                    <a:pt x="17" y="539"/>
                  </a:cubicBezTo>
                  <a:cubicBezTo>
                    <a:pt x="18" y="534"/>
                    <a:pt x="14" y="539"/>
                    <a:pt x="13" y="536"/>
                  </a:cubicBezTo>
                  <a:cubicBezTo>
                    <a:pt x="17" y="533"/>
                    <a:pt x="16" y="528"/>
                    <a:pt x="15" y="524"/>
                  </a:cubicBezTo>
                  <a:cubicBezTo>
                    <a:pt x="15" y="531"/>
                    <a:pt x="7" y="534"/>
                    <a:pt x="8" y="539"/>
                  </a:cubicBezTo>
                  <a:cubicBezTo>
                    <a:pt x="10" y="538"/>
                    <a:pt x="16" y="541"/>
                    <a:pt x="17" y="540"/>
                  </a:cubicBezTo>
                  <a:cubicBezTo>
                    <a:pt x="15" y="545"/>
                    <a:pt x="14" y="550"/>
                    <a:pt x="16" y="554"/>
                  </a:cubicBezTo>
                  <a:cubicBezTo>
                    <a:pt x="15" y="554"/>
                    <a:pt x="14" y="555"/>
                    <a:pt x="13" y="555"/>
                  </a:cubicBezTo>
                  <a:cubicBezTo>
                    <a:pt x="15" y="559"/>
                    <a:pt x="11" y="565"/>
                    <a:pt x="13" y="571"/>
                  </a:cubicBezTo>
                  <a:cubicBezTo>
                    <a:pt x="16" y="573"/>
                    <a:pt x="17" y="570"/>
                    <a:pt x="18" y="573"/>
                  </a:cubicBezTo>
                  <a:cubicBezTo>
                    <a:pt x="15" y="576"/>
                    <a:pt x="18" y="581"/>
                    <a:pt x="14" y="582"/>
                  </a:cubicBezTo>
                  <a:cubicBezTo>
                    <a:pt x="14" y="578"/>
                    <a:pt x="14" y="576"/>
                    <a:pt x="12" y="575"/>
                  </a:cubicBezTo>
                  <a:cubicBezTo>
                    <a:pt x="11" y="576"/>
                    <a:pt x="11" y="576"/>
                    <a:pt x="10" y="575"/>
                  </a:cubicBezTo>
                  <a:cubicBezTo>
                    <a:pt x="9" y="577"/>
                    <a:pt x="9" y="580"/>
                    <a:pt x="8" y="581"/>
                  </a:cubicBezTo>
                  <a:cubicBezTo>
                    <a:pt x="7" y="580"/>
                    <a:pt x="8" y="578"/>
                    <a:pt x="7" y="578"/>
                  </a:cubicBezTo>
                  <a:cubicBezTo>
                    <a:pt x="4" y="581"/>
                    <a:pt x="8" y="585"/>
                    <a:pt x="6" y="590"/>
                  </a:cubicBezTo>
                  <a:close/>
                  <a:moveTo>
                    <a:pt x="50" y="518"/>
                  </a:moveTo>
                  <a:cubicBezTo>
                    <a:pt x="52" y="519"/>
                    <a:pt x="54" y="524"/>
                    <a:pt x="50" y="524"/>
                  </a:cubicBezTo>
                  <a:cubicBezTo>
                    <a:pt x="49" y="521"/>
                    <a:pt x="50" y="522"/>
                    <a:pt x="50" y="518"/>
                  </a:cubicBezTo>
                  <a:close/>
                  <a:moveTo>
                    <a:pt x="47" y="590"/>
                  </a:moveTo>
                  <a:cubicBezTo>
                    <a:pt x="49" y="592"/>
                    <a:pt x="49" y="592"/>
                    <a:pt x="52" y="591"/>
                  </a:cubicBezTo>
                  <a:cubicBezTo>
                    <a:pt x="52" y="596"/>
                    <a:pt x="50" y="600"/>
                    <a:pt x="49" y="603"/>
                  </a:cubicBezTo>
                  <a:cubicBezTo>
                    <a:pt x="47" y="602"/>
                    <a:pt x="47" y="594"/>
                    <a:pt x="47" y="590"/>
                  </a:cubicBezTo>
                  <a:close/>
                  <a:moveTo>
                    <a:pt x="34" y="583"/>
                  </a:moveTo>
                  <a:cubicBezTo>
                    <a:pt x="37" y="583"/>
                    <a:pt x="37" y="583"/>
                    <a:pt x="37" y="583"/>
                  </a:cubicBezTo>
                  <a:cubicBezTo>
                    <a:pt x="37" y="586"/>
                    <a:pt x="37" y="588"/>
                    <a:pt x="34" y="588"/>
                  </a:cubicBezTo>
                  <a:cubicBezTo>
                    <a:pt x="36" y="586"/>
                    <a:pt x="35" y="585"/>
                    <a:pt x="34" y="583"/>
                  </a:cubicBezTo>
                  <a:close/>
                  <a:moveTo>
                    <a:pt x="33" y="595"/>
                  </a:moveTo>
                  <a:cubicBezTo>
                    <a:pt x="35" y="595"/>
                    <a:pt x="36" y="598"/>
                    <a:pt x="34" y="600"/>
                  </a:cubicBezTo>
                  <a:cubicBezTo>
                    <a:pt x="32" y="599"/>
                    <a:pt x="32" y="597"/>
                    <a:pt x="33" y="595"/>
                  </a:cubicBezTo>
                  <a:close/>
                  <a:moveTo>
                    <a:pt x="10" y="583"/>
                  </a:moveTo>
                  <a:cubicBezTo>
                    <a:pt x="11" y="582"/>
                    <a:pt x="14" y="583"/>
                    <a:pt x="15" y="584"/>
                  </a:cubicBezTo>
                  <a:cubicBezTo>
                    <a:pt x="15" y="587"/>
                    <a:pt x="12" y="586"/>
                    <a:pt x="10" y="587"/>
                  </a:cubicBezTo>
                  <a:lnTo>
                    <a:pt x="10" y="583"/>
                  </a:lnTo>
                  <a:close/>
                  <a:moveTo>
                    <a:pt x="13" y="522"/>
                  </a:moveTo>
                  <a:cubicBezTo>
                    <a:pt x="15" y="519"/>
                    <a:pt x="16" y="520"/>
                    <a:pt x="15" y="515"/>
                  </a:cubicBezTo>
                  <a:cubicBezTo>
                    <a:pt x="16" y="513"/>
                    <a:pt x="16" y="515"/>
                    <a:pt x="19" y="515"/>
                  </a:cubicBezTo>
                  <a:cubicBezTo>
                    <a:pt x="19" y="512"/>
                    <a:pt x="18" y="510"/>
                    <a:pt x="17" y="510"/>
                  </a:cubicBezTo>
                  <a:cubicBezTo>
                    <a:pt x="14" y="515"/>
                    <a:pt x="14" y="514"/>
                    <a:pt x="11" y="518"/>
                  </a:cubicBezTo>
                  <a:cubicBezTo>
                    <a:pt x="17" y="518"/>
                    <a:pt x="11" y="520"/>
                    <a:pt x="13" y="522"/>
                  </a:cubicBezTo>
                  <a:close/>
                  <a:moveTo>
                    <a:pt x="898" y="610"/>
                  </a:moveTo>
                  <a:cubicBezTo>
                    <a:pt x="898" y="609"/>
                    <a:pt x="899" y="608"/>
                    <a:pt x="899" y="606"/>
                  </a:cubicBezTo>
                  <a:cubicBezTo>
                    <a:pt x="899" y="605"/>
                    <a:pt x="898" y="602"/>
                    <a:pt x="897" y="604"/>
                  </a:cubicBezTo>
                  <a:cubicBezTo>
                    <a:pt x="901" y="606"/>
                    <a:pt x="896" y="609"/>
                    <a:pt x="898" y="610"/>
                  </a:cubicBezTo>
                  <a:close/>
                  <a:moveTo>
                    <a:pt x="870" y="710"/>
                  </a:moveTo>
                  <a:cubicBezTo>
                    <a:pt x="869" y="704"/>
                    <a:pt x="874" y="703"/>
                    <a:pt x="875" y="699"/>
                  </a:cubicBezTo>
                  <a:cubicBezTo>
                    <a:pt x="875" y="697"/>
                    <a:pt x="874" y="693"/>
                    <a:pt x="875" y="691"/>
                  </a:cubicBezTo>
                  <a:cubicBezTo>
                    <a:pt x="877" y="685"/>
                    <a:pt x="883" y="681"/>
                    <a:pt x="885" y="676"/>
                  </a:cubicBezTo>
                  <a:cubicBezTo>
                    <a:pt x="886" y="675"/>
                    <a:pt x="884" y="673"/>
                    <a:pt x="885" y="673"/>
                  </a:cubicBezTo>
                  <a:cubicBezTo>
                    <a:pt x="885" y="671"/>
                    <a:pt x="887" y="671"/>
                    <a:pt x="887" y="670"/>
                  </a:cubicBezTo>
                  <a:cubicBezTo>
                    <a:pt x="887" y="668"/>
                    <a:pt x="882" y="666"/>
                    <a:pt x="886" y="663"/>
                  </a:cubicBezTo>
                  <a:cubicBezTo>
                    <a:pt x="885" y="666"/>
                    <a:pt x="889" y="667"/>
                    <a:pt x="887" y="666"/>
                  </a:cubicBezTo>
                  <a:cubicBezTo>
                    <a:pt x="888" y="660"/>
                    <a:pt x="886" y="657"/>
                    <a:pt x="888" y="654"/>
                  </a:cubicBezTo>
                  <a:cubicBezTo>
                    <a:pt x="888" y="655"/>
                    <a:pt x="888" y="656"/>
                    <a:pt x="889" y="656"/>
                  </a:cubicBezTo>
                  <a:cubicBezTo>
                    <a:pt x="890" y="648"/>
                    <a:pt x="892" y="648"/>
                    <a:pt x="891" y="641"/>
                  </a:cubicBezTo>
                  <a:cubicBezTo>
                    <a:pt x="889" y="640"/>
                    <a:pt x="887" y="643"/>
                    <a:pt x="889" y="643"/>
                  </a:cubicBezTo>
                  <a:cubicBezTo>
                    <a:pt x="889" y="641"/>
                    <a:pt x="891" y="643"/>
                    <a:pt x="890" y="645"/>
                  </a:cubicBezTo>
                  <a:cubicBezTo>
                    <a:pt x="887" y="644"/>
                    <a:pt x="887" y="647"/>
                    <a:pt x="888" y="649"/>
                  </a:cubicBezTo>
                  <a:cubicBezTo>
                    <a:pt x="882" y="649"/>
                    <a:pt x="887" y="659"/>
                    <a:pt x="880" y="663"/>
                  </a:cubicBezTo>
                  <a:cubicBezTo>
                    <a:pt x="879" y="660"/>
                    <a:pt x="883" y="659"/>
                    <a:pt x="881" y="658"/>
                  </a:cubicBezTo>
                  <a:cubicBezTo>
                    <a:pt x="879" y="659"/>
                    <a:pt x="882" y="661"/>
                    <a:pt x="878" y="660"/>
                  </a:cubicBezTo>
                  <a:cubicBezTo>
                    <a:pt x="878" y="662"/>
                    <a:pt x="879" y="662"/>
                    <a:pt x="879" y="664"/>
                  </a:cubicBezTo>
                  <a:cubicBezTo>
                    <a:pt x="878" y="664"/>
                    <a:pt x="877" y="663"/>
                    <a:pt x="876" y="664"/>
                  </a:cubicBezTo>
                  <a:cubicBezTo>
                    <a:pt x="871" y="677"/>
                    <a:pt x="875" y="697"/>
                    <a:pt x="867" y="708"/>
                  </a:cubicBezTo>
                  <a:cubicBezTo>
                    <a:pt x="870" y="706"/>
                    <a:pt x="868" y="711"/>
                    <a:pt x="870" y="710"/>
                  </a:cubicBezTo>
                  <a:close/>
                  <a:moveTo>
                    <a:pt x="866" y="651"/>
                  </a:moveTo>
                  <a:cubicBezTo>
                    <a:pt x="867" y="651"/>
                    <a:pt x="867" y="653"/>
                    <a:pt x="867" y="654"/>
                  </a:cubicBezTo>
                  <a:cubicBezTo>
                    <a:pt x="869" y="655"/>
                    <a:pt x="869" y="652"/>
                    <a:pt x="869" y="651"/>
                  </a:cubicBezTo>
                  <a:cubicBezTo>
                    <a:pt x="868" y="650"/>
                    <a:pt x="867" y="650"/>
                    <a:pt x="866" y="651"/>
                  </a:cubicBezTo>
                  <a:close/>
                  <a:moveTo>
                    <a:pt x="129" y="651"/>
                  </a:moveTo>
                  <a:cubicBezTo>
                    <a:pt x="129" y="660"/>
                    <a:pt x="125" y="663"/>
                    <a:pt x="124" y="670"/>
                  </a:cubicBezTo>
                  <a:cubicBezTo>
                    <a:pt x="127" y="670"/>
                    <a:pt x="125" y="659"/>
                    <a:pt x="129" y="664"/>
                  </a:cubicBezTo>
                  <a:cubicBezTo>
                    <a:pt x="129" y="661"/>
                    <a:pt x="131" y="655"/>
                    <a:pt x="129" y="651"/>
                  </a:cubicBezTo>
                  <a:close/>
                  <a:moveTo>
                    <a:pt x="35" y="686"/>
                  </a:moveTo>
                  <a:cubicBezTo>
                    <a:pt x="35" y="688"/>
                    <a:pt x="33" y="692"/>
                    <a:pt x="35" y="694"/>
                  </a:cubicBezTo>
                  <a:cubicBezTo>
                    <a:pt x="36" y="691"/>
                    <a:pt x="38" y="695"/>
                    <a:pt x="40" y="694"/>
                  </a:cubicBezTo>
                  <a:cubicBezTo>
                    <a:pt x="42" y="711"/>
                    <a:pt x="41" y="728"/>
                    <a:pt x="47" y="745"/>
                  </a:cubicBezTo>
                  <a:cubicBezTo>
                    <a:pt x="47" y="744"/>
                    <a:pt x="47" y="742"/>
                    <a:pt x="48" y="743"/>
                  </a:cubicBezTo>
                  <a:cubicBezTo>
                    <a:pt x="51" y="743"/>
                    <a:pt x="47" y="747"/>
                    <a:pt x="52" y="747"/>
                  </a:cubicBezTo>
                  <a:cubicBezTo>
                    <a:pt x="50" y="742"/>
                    <a:pt x="51" y="738"/>
                    <a:pt x="52" y="732"/>
                  </a:cubicBezTo>
                  <a:cubicBezTo>
                    <a:pt x="56" y="733"/>
                    <a:pt x="57" y="730"/>
                    <a:pt x="55" y="728"/>
                  </a:cubicBezTo>
                  <a:cubicBezTo>
                    <a:pt x="58" y="729"/>
                    <a:pt x="59" y="730"/>
                    <a:pt x="63" y="729"/>
                  </a:cubicBezTo>
                  <a:cubicBezTo>
                    <a:pt x="66" y="732"/>
                    <a:pt x="61" y="739"/>
                    <a:pt x="65" y="742"/>
                  </a:cubicBezTo>
                  <a:cubicBezTo>
                    <a:pt x="65" y="740"/>
                    <a:pt x="67" y="740"/>
                    <a:pt x="68" y="738"/>
                  </a:cubicBezTo>
                  <a:cubicBezTo>
                    <a:pt x="66" y="736"/>
                    <a:pt x="64" y="729"/>
                    <a:pt x="67" y="728"/>
                  </a:cubicBezTo>
                  <a:cubicBezTo>
                    <a:pt x="69" y="732"/>
                    <a:pt x="73" y="730"/>
                    <a:pt x="74" y="727"/>
                  </a:cubicBezTo>
                  <a:cubicBezTo>
                    <a:pt x="75" y="729"/>
                    <a:pt x="72" y="731"/>
                    <a:pt x="75" y="731"/>
                  </a:cubicBezTo>
                  <a:cubicBezTo>
                    <a:pt x="77" y="730"/>
                    <a:pt x="75" y="726"/>
                    <a:pt x="78" y="726"/>
                  </a:cubicBezTo>
                  <a:cubicBezTo>
                    <a:pt x="88" y="725"/>
                    <a:pt x="79" y="740"/>
                    <a:pt x="84" y="745"/>
                  </a:cubicBezTo>
                  <a:cubicBezTo>
                    <a:pt x="84" y="736"/>
                    <a:pt x="88" y="728"/>
                    <a:pt x="87" y="722"/>
                  </a:cubicBezTo>
                  <a:cubicBezTo>
                    <a:pt x="86" y="721"/>
                    <a:pt x="84" y="721"/>
                    <a:pt x="84" y="721"/>
                  </a:cubicBezTo>
                  <a:cubicBezTo>
                    <a:pt x="82" y="717"/>
                    <a:pt x="83" y="713"/>
                    <a:pt x="82" y="710"/>
                  </a:cubicBezTo>
                  <a:cubicBezTo>
                    <a:pt x="82" y="711"/>
                    <a:pt x="82" y="712"/>
                    <a:pt x="81" y="713"/>
                  </a:cubicBezTo>
                  <a:cubicBezTo>
                    <a:pt x="81" y="712"/>
                    <a:pt x="81" y="711"/>
                    <a:pt x="80" y="711"/>
                  </a:cubicBezTo>
                  <a:cubicBezTo>
                    <a:pt x="80" y="716"/>
                    <a:pt x="79" y="720"/>
                    <a:pt x="78" y="722"/>
                  </a:cubicBezTo>
                  <a:cubicBezTo>
                    <a:pt x="77" y="721"/>
                    <a:pt x="77" y="719"/>
                    <a:pt x="76" y="717"/>
                  </a:cubicBezTo>
                  <a:cubicBezTo>
                    <a:pt x="81" y="713"/>
                    <a:pt x="76" y="703"/>
                    <a:pt x="84" y="702"/>
                  </a:cubicBezTo>
                  <a:cubicBezTo>
                    <a:pt x="84" y="704"/>
                    <a:pt x="83" y="704"/>
                    <a:pt x="85" y="704"/>
                  </a:cubicBezTo>
                  <a:cubicBezTo>
                    <a:pt x="85" y="703"/>
                    <a:pt x="85" y="701"/>
                    <a:pt x="84" y="701"/>
                  </a:cubicBezTo>
                  <a:cubicBezTo>
                    <a:pt x="84" y="703"/>
                    <a:pt x="82" y="701"/>
                    <a:pt x="82" y="699"/>
                  </a:cubicBezTo>
                  <a:cubicBezTo>
                    <a:pt x="81" y="699"/>
                    <a:pt x="79" y="701"/>
                    <a:pt x="78" y="699"/>
                  </a:cubicBezTo>
                  <a:cubicBezTo>
                    <a:pt x="77" y="701"/>
                    <a:pt x="79" y="701"/>
                    <a:pt x="78" y="703"/>
                  </a:cubicBezTo>
                  <a:cubicBezTo>
                    <a:pt x="74" y="701"/>
                    <a:pt x="75" y="709"/>
                    <a:pt x="71" y="704"/>
                  </a:cubicBezTo>
                  <a:cubicBezTo>
                    <a:pt x="72" y="706"/>
                    <a:pt x="73" y="712"/>
                    <a:pt x="69" y="712"/>
                  </a:cubicBezTo>
                  <a:cubicBezTo>
                    <a:pt x="68" y="706"/>
                    <a:pt x="68" y="698"/>
                    <a:pt x="65" y="693"/>
                  </a:cubicBezTo>
                  <a:cubicBezTo>
                    <a:pt x="69" y="689"/>
                    <a:pt x="67" y="672"/>
                    <a:pt x="64" y="665"/>
                  </a:cubicBezTo>
                  <a:cubicBezTo>
                    <a:pt x="63" y="669"/>
                    <a:pt x="60" y="680"/>
                    <a:pt x="63" y="681"/>
                  </a:cubicBezTo>
                  <a:cubicBezTo>
                    <a:pt x="60" y="683"/>
                    <a:pt x="62" y="692"/>
                    <a:pt x="56" y="692"/>
                  </a:cubicBezTo>
                  <a:cubicBezTo>
                    <a:pt x="58" y="689"/>
                    <a:pt x="56" y="690"/>
                    <a:pt x="55" y="688"/>
                  </a:cubicBezTo>
                  <a:cubicBezTo>
                    <a:pt x="57" y="688"/>
                    <a:pt x="57" y="689"/>
                    <a:pt x="58" y="687"/>
                  </a:cubicBezTo>
                  <a:cubicBezTo>
                    <a:pt x="51" y="684"/>
                    <a:pt x="50" y="674"/>
                    <a:pt x="47" y="667"/>
                  </a:cubicBezTo>
                  <a:cubicBezTo>
                    <a:pt x="38" y="670"/>
                    <a:pt x="46" y="657"/>
                    <a:pt x="41" y="652"/>
                  </a:cubicBezTo>
                  <a:cubicBezTo>
                    <a:pt x="41" y="654"/>
                    <a:pt x="41" y="657"/>
                    <a:pt x="39" y="657"/>
                  </a:cubicBezTo>
                  <a:cubicBezTo>
                    <a:pt x="39" y="669"/>
                    <a:pt x="29" y="674"/>
                    <a:pt x="35" y="686"/>
                  </a:cubicBezTo>
                  <a:close/>
                  <a:moveTo>
                    <a:pt x="60" y="689"/>
                  </a:moveTo>
                  <a:cubicBezTo>
                    <a:pt x="62" y="689"/>
                    <a:pt x="62" y="688"/>
                    <a:pt x="64" y="688"/>
                  </a:cubicBezTo>
                  <a:cubicBezTo>
                    <a:pt x="61" y="692"/>
                    <a:pt x="64" y="691"/>
                    <a:pt x="65" y="695"/>
                  </a:cubicBezTo>
                  <a:cubicBezTo>
                    <a:pt x="64" y="695"/>
                    <a:pt x="63" y="695"/>
                    <a:pt x="63" y="696"/>
                  </a:cubicBezTo>
                  <a:cubicBezTo>
                    <a:pt x="60" y="696"/>
                    <a:pt x="60" y="693"/>
                    <a:pt x="60" y="689"/>
                  </a:cubicBezTo>
                  <a:close/>
                  <a:moveTo>
                    <a:pt x="60" y="717"/>
                  </a:moveTo>
                  <a:cubicBezTo>
                    <a:pt x="61" y="722"/>
                    <a:pt x="58" y="723"/>
                    <a:pt x="56" y="726"/>
                  </a:cubicBezTo>
                  <a:cubicBezTo>
                    <a:pt x="55" y="725"/>
                    <a:pt x="55" y="722"/>
                    <a:pt x="55" y="719"/>
                  </a:cubicBezTo>
                  <a:cubicBezTo>
                    <a:pt x="57" y="718"/>
                    <a:pt x="58" y="717"/>
                    <a:pt x="60" y="717"/>
                  </a:cubicBezTo>
                  <a:close/>
                  <a:moveTo>
                    <a:pt x="894" y="690"/>
                  </a:moveTo>
                  <a:cubicBezTo>
                    <a:pt x="894" y="689"/>
                    <a:pt x="897" y="691"/>
                    <a:pt x="898" y="692"/>
                  </a:cubicBezTo>
                  <a:cubicBezTo>
                    <a:pt x="897" y="698"/>
                    <a:pt x="899" y="701"/>
                    <a:pt x="898" y="706"/>
                  </a:cubicBezTo>
                  <a:cubicBezTo>
                    <a:pt x="901" y="706"/>
                    <a:pt x="900" y="700"/>
                    <a:pt x="901" y="696"/>
                  </a:cubicBezTo>
                  <a:cubicBezTo>
                    <a:pt x="903" y="697"/>
                    <a:pt x="904" y="696"/>
                    <a:pt x="905" y="695"/>
                  </a:cubicBezTo>
                  <a:cubicBezTo>
                    <a:pt x="908" y="697"/>
                    <a:pt x="903" y="703"/>
                    <a:pt x="906" y="705"/>
                  </a:cubicBezTo>
                  <a:cubicBezTo>
                    <a:pt x="909" y="688"/>
                    <a:pt x="916" y="676"/>
                    <a:pt x="919" y="659"/>
                  </a:cubicBezTo>
                  <a:cubicBezTo>
                    <a:pt x="916" y="659"/>
                    <a:pt x="915" y="659"/>
                    <a:pt x="913" y="662"/>
                  </a:cubicBezTo>
                  <a:cubicBezTo>
                    <a:pt x="910" y="662"/>
                    <a:pt x="910" y="657"/>
                    <a:pt x="909" y="656"/>
                  </a:cubicBezTo>
                  <a:cubicBezTo>
                    <a:pt x="908" y="657"/>
                    <a:pt x="909" y="660"/>
                    <a:pt x="907" y="660"/>
                  </a:cubicBezTo>
                  <a:cubicBezTo>
                    <a:pt x="905" y="658"/>
                    <a:pt x="906" y="662"/>
                    <a:pt x="903" y="662"/>
                  </a:cubicBezTo>
                  <a:cubicBezTo>
                    <a:pt x="905" y="659"/>
                    <a:pt x="905" y="659"/>
                    <a:pt x="903" y="659"/>
                  </a:cubicBezTo>
                  <a:cubicBezTo>
                    <a:pt x="905" y="658"/>
                    <a:pt x="905" y="655"/>
                    <a:pt x="904" y="654"/>
                  </a:cubicBezTo>
                  <a:cubicBezTo>
                    <a:pt x="903" y="661"/>
                    <a:pt x="896" y="669"/>
                    <a:pt x="899" y="678"/>
                  </a:cubicBezTo>
                  <a:cubicBezTo>
                    <a:pt x="897" y="678"/>
                    <a:pt x="896" y="681"/>
                    <a:pt x="894" y="681"/>
                  </a:cubicBezTo>
                  <a:cubicBezTo>
                    <a:pt x="895" y="687"/>
                    <a:pt x="893" y="686"/>
                    <a:pt x="894" y="690"/>
                  </a:cubicBezTo>
                  <a:close/>
                  <a:moveTo>
                    <a:pt x="906" y="675"/>
                  </a:moveTo>
                  <a:cubicBezTo>
                    <a:pt x="908" y="675"/>
                    <a:pt x="908" y="675"/>
                    <a:pt x="908" y="675"/>
                  </a:cubicBezTo>
                  <a:cubicBezTo>
                    <a:pt x="907" y="677"/>
                    <a:pt x="909" y="680"/>
                    <a:pt x="907" y="681"/>
                  </a:cubicBezTo>
                  <a:cubicBezTo>
                    <a:pt x="905" y="681"/>
                    <a:pt x="906" y="677"/>
                    <a:pt x="906" y="675"/>
                  </a:cubicBezTo>
                  <a:close/>
                  <a:moveTo>
                    <a:pt x="677" y="731"/>
                  </a:moveTo>
                  <a:cubicBezTo>
                    <a:pt x="677" y="732"/>
                    <a:pt x="677" y="732"/>
                    <a:pt x="678" y="733"/>
                  </a:cubicBezTo>
                  <a:cubicBezTo>
                    <a:pt x="676" y="733"/>
                    <a:pt x="675" y="735"/>
                    <a:pt x="675" y="736"/>
                  </a:cubicBezTo>
                  <a:cubicBezTo>
                    <a:pt x="675" y="736"/>
                    <a:pt x="678" y="738"/>
                    <a:pt x="678" y="736"/>
                  </a:cubicBezTo>
                  <a:cubicBezTo>
                    <a:pt x="676" y="735"/>
                    <a:pt x="681" y="731"/>
                    <a:pt x="677" y="731"/>
                  </a:cubicBezTo>
                  <a:close/>
                  <a:moveTo>
                    <a:pt x="793" y="807"/>
                  </a:moveTo>
                  <a:cubicBezTo>
                    <a:pt x="788" y="816"/>
                    <a:pt x="781" y="824"/>
                    <a:pt x="773" y="831"/>
                  </a:cubicBezTo>
                  <a:cubicBezTo>
                    <a:pt x="770" y="834"/>
                    <a:pt x="762" y="836"/>
                    <a:pt x="763" y="843"/>
                  </a:cubicBezTo>
                  <a:cubicBezTo>
                    <a:pt x="775" y="831"/>
                    <a:pt x="787" y="820"/>
                    <a:pt x="798" y="809"/>
                  </a:cubicBezTo>
                  <a:cubicBezTo>
                    <a:pt x="804" y="807"/>
                    <a:pt x="807" y="804"/>
                    <a:pt x="808" y="798"/>
                  </a:cubicBezTo>
                  <a:cubicBezTo>
                    <a:pt x="813" y="795"/>
                    <a:pt x="821" y="783"/>
                    <a:pt x="828" y="779"/>
                  </a:cubicBezTo>
                  <a:cubicBezTo>
                    <a:pt x="831" y="777"/>
                    <a:pt x="837" y="774"/>
                    <a:pt x="837" y="779"/>
                  </a:cubicBezTo>
                  <a:cubicBezTo>
                    <a:pt x="835" y="782"/>
                    <a:pt x="839" y="781"/>
                    <a:pt x="838" y="785"/>
                  </a:cubicBezTo>
                  <a:cubicBezTo>
                    <a:pt x="838" y="784"/>
                    <a:pt x="839" y="784"/>
                    <a:pt x="841" y="784"/>
                  </a:cubicBezTo>
                  <a:cubicBezTo>
                    <a:pt x="839" y="779"/>
                    <a:pt x="844" y="777"/>
                    <a:pt x="845" y="772"/>
                  </a:cubicBezTo>
                  <a:cubicBezTo>
                    <a:pt x="843" y="772"/>
                    <a:pt x="842" y="771"/>
                    <a:pt x="842" y="769"/>
                  </a:cubicBezTo>
                  <a:cubicBezTo>
                    <a:pt x="844" y="766"/>
                    <a:pt x="845" y="771"/>
                    <a:pt x="846" y="769"/>
                  </a:cubicBezTo>
                  <a:cubicBezTo>
                    <a:pt x="845" y="767"/>
                    <a:pt x="848" y="760"/>
                    <a:pt x="845" y="757"/>
                  </a:cubicBezTo>
                  <a:cubicBezTo>
                    <a:pt x="851" y="757"/>
                    <a:pt x="853" y="753"/>
                    <a:pt x="855" y="750"/>
                  </a:cubicBezTo>
                  <a:cubicBezTo>
                    <a:pt x="851" y="750"/>
                    <a:pt x="852" y="755"/>
                    <a:pt x="847" y="754"/>
                  </a:cubicBezTo>
                  <a:cubicBezTo>
                    <a:pt x="845" y="749"/>
                    <a:pt x="850" y="746"/>
                    <a:pt x="853" y="743"/>
                  </a:cubicBezTo>
                  <a:cubicBezTo>
                    <a:pt x="848" y="742"/>
                    <a:pt x="843" y="737"/>
                    <a:pt x="840" y="741"/>
                  </a:cubicBezTo>
                  <a:cubicBezTo>
                    <a:pt x="834" y="753"/>
                    <a:pt x="820" y="764"/>
                    <a:pt x="811" y="774"/>
                  </a:cubicBezTo>
                  <a:cubicBezTo>
                    <a:pt x="812" y="784"/>
                    <a:pt x="800" y="784"/>
                    <a:pt x="802" y="791"/>
                  </a:cubicBezTo>
                  <a:cubicBezTo>
                    <a:pt x="802" y="790"/>
                    <a:pt x="804" y="787"/>
                    <a:pt x="805" y="789"/>
                  </a:cubicBezTo>
                  <a:cubicBezTo>
                    <a:pt x="804" y="796"/>
                    <a:pt x="796" y="798"/>
                    <a:pt x="798" y="805"/>
                  </a:cubicBezTo>
                  <a:cubicBezTo>
                    <a:pt x="796" y="805"/>
                    <a:pt x="795" y="806"/>
                    <a:pt x="793" y="807"/>
                  </a:cubicBezTo>
                  <a:close/>
                  <a:moveTo>
                    <a:pt x="840" y="772"/>
                  </a:moveTo>
                  <a:cubicBezTo>
                    <a:pt x="843" y="772"/>
                    <a:pt x="843" y="772"/>
                    <a:pt x="843" y="772"/>
                  </a:cubicBezTo>
                  <a:cubicBezTo>
                    <a:pt x="843" y="774"/>
                    <a:pt x="842" y="775"/>
                    <a:pt x="840" y="775"/>
                  </a:cubicBezTo>
                  <a:lnTo>
                    <a:pt x="840" y="772"/>
                  </a:lnTo>
                  <a:close/>
                  <a:moveTo>
                    <a:pt x="918" y="766"/>
                  </a:moveTo>
                  <a:cubicBezTo>
                    <a:pt x="913" y="765"/>
                    <a:pt x="909" y="777"/>
                    <a:pt x="909" y="778"/>
                  </a:cubicBezTo>
                  <a:cubicBezTo>
                    <a:pt x="912" y="774"/>
                    <a:pt x="916" y="771"/>
                    <a:pt x="918" y="766"/>
                  </a:cubicBezTo>
                  <a:close/>
                  <a:moveTo>
                    <a:pt x="19" y="768"/>
                  </a:moveTo>
                  <a:cubicBezTo>
                    <a:pt x="19" y="769"/>
                    <a:pt x="19" y="769"/>
                    <a:pt x="18" y="769"/>
                  </a:cubicBezTo>
                  <a:cubicBezTo>
                    <a:pt x="18" y="769"/>
                    <a:pt x="18" y="768"/>
                    <a:pt x="17" y="768"/>
                  </a:cubicBezTo>
                  <a:cubicBezTo>
                    <a:pt x="18" y="777"/>
                    <a:pt x="20" y="783"/>
                    <a:pt x="19" y="769"/>
                  </a:cubicBezTo>
                  <a:cubicBezTo>
                    <a:pt x="19" y="769"/>
                    <a:pt x="20" y="768"/>
                    <a:pt x="19" y="768"/>
                  </a:cubicBezTo>
                  <a:close/>
                  <a:moveTo>
                    <a:pt x="105" y="833"/>
                  </a:moveTo>
                  <a:cubicBezTo>
                    <a:pt x="105" y="830"/>
                    <a:pt x="105" y="830"/>
                    <a:pt x="105" y="830"/>
                  </a:cubicBezTo>
                  <a:cubicBezTo>
                    <a:pt x="104" y="829"/>
                    <a:pt x="103" y="831"/>
                    <a:pt x="102" y="830"/>
                  </a:cubicBezTo>
                  <a:cubicBezTo>
                    <a:pt x="96" y="821"/>
                    <a:pt x="97" y="805"/>
                    <a:pt x="88" y="799"/>
                  </a:cubicBezTo>
                  <a:cubicBezTo>
                    <a:pt x="87" y="803"/>
                    <a:pt x="91" y="806"/>
                    <a:pt x="88" y="809"/>
                  </a:cubicBezTo>
                  <a:cubicBezTo>
                    <a:pt x="83" y="805"/>
                    <a:pt x="87" y="799"/>
                    <a:pt x="82" y="795"/>
                  </a:cubicBezTo>
                  <a:cubicBezTo>
                    <a:pt x="82" y="801"/>
                    <a:pt x="79" y="797"/>
                    <a:pt x="78" y="801"/>
                  </a:cubicBezTo>
                  <a:cubicBezTo>
                    <a:pt x="77" y="799"/>
                    <a:pt x="73" y="800"/>
                    <a:pt x="73" y="798"/>
                  </a:cubicBezTo>
                  <a:cubicBezTo>
                    <a:pt x="74" y="798"/>
                    <a:pt x="74" y="797"/>
                    <a:pt x="73" y="795"/>
                  </a:cubicBezTo>
                  <a:cubicBezTo>
                    <a:pt x="75" y="795"/>
                    <a:pt x="76" y="796"/>
                    <a:pt x="77" y="795"/>
                  </a:cubicBezTo>
                  <a:cubicBezTo>
                    <a:pt x="74" y="795"/>
                    <a:pt x="74" y="793"/>
                    <a:pt x="71" y="794"/>
                  </a:cubicBezTo>
                  <a:cubicBezTo>
                    <a:pt x="71" y="797"/>
                    <a:pt x="72" y="801"/>
                    <a:pt x="69" y="802"/>
                  </a:cubicBezTo>
                  <a:cubicBezTo>
                    <a:pt x="69" y="802"/>
                    <a:pt x="68" y="801"/>
                    <a:pt x="67" y="800"/>
                  </a:cubicBezTo>
                  <a:cubicBezTo>
                    <a:pt x="66" y="802"/>
                    <a:pt x="69" y="803"/>
                    <a:pt x="67" y="804"/>
                  </a:cubicBezTo>
                  <a:cubicBezTo>
                    <a:pt x="64" y="796"/>
                    <a:pt x="60" y="786"/>
                    <a:pt x="62" y="780"/>
                  </a:cubicBezTo>
                  <a:cubicBezTo>
                    <a:pt x="57" y="781"/>
                    <a:pt x="62" y="785"/>
                    <a:pt x="60" y="788"/>
                  </a:cubicBezTo>
                  <a:cubicBezTo>
                    <a:pt x="56" y="789"/>
                    <a:pt x="58" y="783"/>
                    <a:pt x="54" y="783"/>
                  </a:cubicBezTo>
                  <a:cubicBezTo>
                    <a:pt x="53" y="785"/>
                    <a:pt x="53" y="790"/>
                    <a:pt x="51" y="787"/>
                  </a:cubicBezTo>
                  <a:cubicBezTo>
                    <a:pt x="55" y="809"/>
                    <a:pt x="55" y="833"/>
                    <a:pt x="61" y="849"/>
                  </a:cubicBezTo>
                  <a:cubicBezTo>
                    <a:pt x="62" y="843"/>
                    <a:pt x="65" y="846"/>
                    <a:pt x="68" y="845"/>
                  </a:cubicBezTo>
                  <a:cubicBezTo>
                    <a:pt x="66" y="838"/>
                    <a:pt x="66" y="826"/>
                    <a:pt x="64" y="814"/>
                  </a:cubicBezTo>
                  <a:cubicBezTo>
                    <a:pt x="66" y="813"/>
                    <a:pt x="69" y="809"/>
                    <a:pt x="71" y="813"/>
                  </a:cubicBezTo>
                  <a:cubicBezTo>
                    <a:pt x="71" y="814"/>
                    <a:pt x="70" y="815"/>
                    <a:pt x="70" y="816"/>
                  </a:cubicBezTo>
                  <a:cubicBezTo>
                    <a:pt x="69" y="816"/>
                    <a:pt x="69" y="814"/>
                    <a:pt x="67" y="815"/>
                  </a:cubicBezTo>
                  <a:cubicBezTo>
                    <a:pt x="67" y="818"/>
                    <a:pt x="67" y="821"/>
                    <a:pt x="69" y="823"/>
                  </a:cubicBezTo>
                  <a:cubicBezTo>
                    <a:pt x="68" y="821"/>
                    <a:pt x="69" y="820"/>
                    <a:pt x="71" y="820"/>
                  </a:cubicBezTo>
                  <a:cubicBezTo>
                    <a:pt x="72" y="822"/>
                    <a:pt x="71" y="826"/>
                    <a:pt x="73" y="826"/>
                  </a:cubicBezTo>
                  <a:cubicBezTo>
                    <a:pt x="74" y="822"/>
                    <a:pt x="79" y="821"/>
                    <a:pt x="77" y="816"/>
                  </a:cubicBezTo>
                  <a:cubicBezTo>
                    <a:pt x="79" y="818"/>
                    <a:pt x="80" y="816"/>
                    <a:pt x="82" y="816"/>
                  </a:cubicBezTo>
                  <a:cubicBezTo>
                    <a:pt x="83" y="823"/>
                    <a:pt x="87" y="826"/>
                    <a:pt x="85" y="832"/>
                  </a:cubicBezTo>
                  <a:cubicBezTo>
                    <a:pt x="83" y="832"/>
                    <a:pt x="83" y="830"/>
                    <a:pt x="82" y="830"/>
                  </a:cubicBezTo>
                  <a:cubicBezTo>
                    <a:pt x="80" y="834"/>
                    <a:pt x="79" y="835"/>
                    <a:pt x="77" y="837"/>
                  </a:cubicBezTo>
                  <a:cubicBezTo>
                    <a:pt x="75" y="838"/>
                    <a:pt x="76" y="834"/>
                    <a:pt x="73" y="835"/>
                  </a:cubicBezTo>
                  <a:cubicBezTo>
                    <a:pt x="73" y="839"/>
                    <a:pt x="74" y="843"/>
                    <a:pt x="75" y="846"/>
                  </a:cubicBezTo>
                  <a:cubicBezTo>
                    <a:pt x="75" y="841"/>
                    <a:pt x="77" y="845"/>
                    <a:pt x="78" y="846"/>
                  </a:cubicBezTo>
                  <a:cubicBezTo>
                    <a:pt x="78" y="844"/>
                    <a:pt x="80" y="843"/>
                    <a:pt x="82" y="841"/>
                  </a:cubicBezTo>
                  <a:cubicBezTo>
                    <a:pt x="80" y="848"/>
                    <a:pt x="87" y="847"/>
                    <a:pt x="87" y="852"/>
                  </a:cubicBezTo>
                  <a:cubicBezTo>
                    <a:pt x="87" y="845"/>
                    <a:pt x="89" y="839"/>
                    <a:pt x="86" y="831"/>
                  </a:cubicBezTo>
                  <a:cubicBezTo>
                    <a:pt x="88" y="831"/>
                    <a:pt x="88" y="830"/>
                    <a:pt x="91" y="830"/>
                  </a:cubicBezTo>
                  <a:cubicBezTo>
                    <a:pt x="91" y="840"/>
                    <a:pt x="92" y="844"/>
                    <a:pt x="92" y="852"/>
                  </a:cubicBezTo>
                  <a:cubicBezTo>
                    <a:pt x="94" y="853"/>
                    <a:pt x="95" y="854"/>
                    <a:pt x="97" y="854"/>
                  </a:cubicBezTo>
                  <a:cubicBezTo>
                    <a:pt x="97" y="852"/>
                    <a:pt x="97" y="850"/>
                    <a:pt x="100" y="851"/>
                  </a:cubicBezTo>
                  <a:cubicBezTo>
                    <a:pt x="104" y="851"/>
                    <a:pt x="102" y="859"/>
                    <a:pt x="106" y="860"/>
                  </a:cubicBezTo>
                  <a:cubicBezTo>
                    <a:pt x="103" y="860"/>
                    <a:pt x="102" y="859"/>
                    <a:pt x="101" y="862"/>
                  </a:cubicBezTo>
                  <a:cubicBezTo>
                    <a:pt x="104" y="862"/>
                    <a:pt x="104" y="869"/>
                    <a:pt x="107" y="866"/>
                  </a:cubicBezTo>
                  <a:cubicBezTo>
                    <a:pt x="105" y="866"/>
                    <a:pt x="104" y="865"/>
                    <a:pt x="104" y="863"/>
                  </a:cubicBezTo>
                  <a:cubicBezTo>
                    <a:pt x="107" y="863"/>
                    <a:pt x="108" y="864"/>
                    <a:pt x="110" y="863"/>
                  </a:cubicBezTo>
                  <a:cubicBezTo>
                    <a:pt x="103" y="858"/>
                    <a:pt x="105" y="846"/>
                    <a:pt x="100" y="841"/>
                  </a:cubicBezTo>
                  <a:cubicBezTo>
                    <a:pt x="103" y="840"/>
                    <a:pt x="102" y="835"/>
                    <a:pt x="104" y="834"/>
                  </a:cubicBezTo>
                  <a:cubicBezTo>
                    <a:pt x="102" y="834"/>
                    <a:pt x="101" y="834"/>
                    <a:pt x="102" y="831"/>
                  </a:cubicBezTo>
                  <a:cubicBezTo>
                    <a:pt x="105" y="830"/>
                    <a:pt x="103" y="834"/>
                    <a:pt x="105" y="833"/>
                  </a:cubicBezTo>
                  <a:close/>
                  <a:moveTo>
                    <a:pt x="58" y="790"/>
                  </a:moveTo>
                  <a:cubicBezTo>
                    <a:pt x="60" y="787"/>
                    <a:pt x="60" y="794"/>
                    <a:pt x="61" y="795"/>
                  </a:cubicBezTo>
                  <a:cubicBezTo>
                    <a:pt x="59" y="799"/>
                    <a:pt x="59" y="791"/>
                    <a:pt x="58" y="790"/>
                  </a:cubicBezTo>
                  <a:close/>
                  <a:moveTo>
                    <a:pt x="81" y="809"/>
                  </a:moveTo>
                  <a:cubicBezTo>
                    <a:pt x="79" y="808"/>
                    <a:pt x="78" y="804"/>
                    <a:pt x="79" y="802"/>
                  </a:cubicBezTo>
                  <a:cubicBezTo>
                    <a:pt x="80" y="805"/>
                    <a:pt x="82" y="806"/>
                    <a:pt x="81" y="809"/>
                  </a:cubicBezTo>
                  <a:close/>
                  <a:moveTo>
                    <a:pt x="82" y="804"/>
                  </a:moveTo>
                  <a:cubicBezTo>
                    <a:pt x="82" y="803"/>
                    <a:pt x="82" y="801"/>
                    <a:pt x="81" y="801"/>
                  </a:cubicBezTo>
                  <a:cubicBezTo>
                    <a:pt x="82" y="798"/>
                    <a:pt x="86" y="805"/>
                    <a:pt x="82" y="804"/>
                  </a:cubicBezTo>
                  <a:close/>
                  <a:moveTo>
                    <a:pt x="83" y="809"/>
                  </a:moveTo>
                  <a:cubicBezTo>
                    <a:pt x="83" y="806"/>
                    <a:pt x="85" y="810"/>
                    <a:pt x="87" y="809"/>
                  </a:cubicBezTo>
                  <a:cubicBezTo>
                    <a:pt x="87" y="814"/>
                    <a:pt x="87" y="814"/>
                    <a:pt x="87" y="814"/>
                  </a:cubicBezTo>
                  <a:cubicBezTo>
                    <a:pt x="83" y="814"/>
                    <a:pt x="84" y="809"/>
                    <a:pt x="83" y="809"/>
                  </a:cubicBezTo>
                  <a:close/>
                  <a:moveTo>
                    <a:pt x="88" y="825"/>
                  </a:moveTo>
                  <a:cubicBezTo>
                    <a:pt x="87" y="825"/>
                    <a:pt x="87" y="824"/>
                    <a:pt x="87" y="823"/>
                  </a:cubicBezTo>
                  <a:cubicBezTo>
                    <a:pt x="87" y="822"/>
                    <a:pt x="87" y="823"/>
                    <a:pt x="87" y="823"/>
                  </a:cubicBezTo>
                  <a:cubicBezTo>
                    <a:pt x="86" y="823"/>
                    <a:pt x="86" y="823"/>
                    <a:pt x="87" y="823"/>
                  </a:cubicBezTo>
                  <a:cubicBezTo>
                    <a:pt x="84" y="821"/>
                    <a:pt x="86" y="820"/>
                    <a:pt x="88" y="820"/>
                  </a:cubicBezTo>
                  <a:lnTo>
                    <a:pt x="88" y="825"/>
                  </a:lnTo>
                  <a:close/>
                  <a:moveTo>
                    <a:pt x="115" y="817"/>
                  </a:moveTo>
                  <a:cubicBezTo>
                    <a:pt x="115" y="818"/>
                    <a:pt x="115" y="819"/>
                    <a:pt x="114" y="819"/>
                  </a:cubicBezTo>
                  <a:cubicBezTo>
                    <a:pt x="110" y="813"/>
                    <a:pt x="111" y="807"/>
                    <a:pt x="106" y="802"/>
                  </a:cubicBezTo>
                  <a:cubicBezTo>
                    <a:pt x="108" y="810"/>
                    <a:pt x="105" y="823"/>
                    <a:pt x="112" y="827"/>
                  </a:cubicBezTo>
                  <a:cubicBezTo>
                    <a:pt x="115" y="824"/>
                    <a:pt x="116" y="829"/>
                    <a:pt x="119" y="830"/>
                  </a:cubicBezTo>
                  <a:cubicBezTo>
                    <a:pt x="119" y="828"/>
                    <a:pt x="119" y="826"/>
                    <a:pt x="118" y="825"/>
                  </a:cubicBezTo>
                  <a:cubicBezTo>
                    <a:pt x="122" y="825"/>
                    <a:pt x="120" y="823"/>
                    <a:pt x="122" y="822"/>
                  </a:cubicBezTo>
                  <a:cubicBezTo>
                    <a:pt x="123" y="824"/>
                    <a:pt x="128" y="826"/>
                    <a:pt x="130" y="823"/>
                  </a:cubicBezTo>
                  <a:cubicBezTo>
                    <a:pt x="129" y="823"/>
                    <a:pt x="127" y="823"/>
                    <a:pt x="126" y="822"/>
                  </a:cubicBezTo>
                  <a:cubicBezTo>
                    <a:pt x="128" y="820"/>
                    <a:pt x="128" y="818"/>
                    <a:pt x="129" y="816"/>
                  </a:cubicBezTo>
                  <a:cubicBezTo>
                    <a:pt x="124" y="811"/>
                    <a:pt x="126" y="799"/>
                    <a:pt x="121" y="793"/>
                  </a:cubicBezTo>
                  <a:cubicBezTo>
                    <a:pt x="119" y="801"/>
                    <a:pt x="125" y="801"/>
                    <a:pt x="123" y="809"/>
                  </a:cubicBezTo>
                  <a:cubicBezTo>
                    <a:pt x="119" y="809"/>
                    <a:pt x="120" y="805"/>
                    <a:pt x="117" y="804"/>
                  </a:cubicBezTo>
                  <a:cubicBezTo>
                    <a:pt x="117" y="813"/>
                    <a:pt x="125" y="818"/>
                    <a:pt x="119" y="823"/>
                  </a:cubicBezTo>
                  <a:cubicBezTo>
                    <a:pt x="115" y="823"/>
                    <a:pt x="117" y="818"/>
                    <a:pt x="115" y="817"/>
                  </a:cubicBezTo>
                  <a:close/>
                  <a:moveTo>
                    <a:pt x="111" y="854"/>
                  </a:moveTo>
                  <a:cubicBezTo>
                    <a:pt x="114" y="854"/>
                    <a:pt x="110" y="866"/>
                    <a:pt x="115" y="866"/>
                  </a:cubicBezTo>
                  <a:cubicBezTo>
                    <a:pt x="113" y="864"/>
                    <a:pt x="115" y="861"/>
                    <a:pt x="115" y="858"/>
                  </a:cubicBezTo>
                  <a:cubicBezTo>
                    <a:pt x="116" y="859"/>
                    <a:pt x="116" y="860"/>
                    <a:pt x="117" y="859"/>
                  </a:cubicBezTo>
                  <a:cubicBezTo>
                    <a:pt x="118" y="854"/>
                    <a:pt x="118" y="850"/>
                    <a:pt x="121" y="851"/>
                  </a:cubicBezTo>
                  <a:cubicBezTo>
                    <a:pt x="120" y="846"/>
                    <a:pt x="125" y="843"/>
                    <a:pt x="121" y="841"/>
                  </a:cubicBezTo>
                  <a:cubicBezTo>
                    <a:pt x="122" y="844"/>
                    <a:pt x="119" y="842"/>
                    <a:pt x="118" y="844"/>
                  </a:cubicBezTo>
                  <a:cubicBezTo>
                    <a:pt x="114" y="840"/>
                    <a:pt x="115" y="831"/>
                    <a:pt x="112" y="827"/>
                  </a:cubicBezTo>
                  <a:cubicBezTo>
                    <a:pt x="110" y="838"/>
                    <a:pt x="123" y="851"/>
                    <a:pt x="111" y="854"/>
                  </a:cubicBezTo>
                  <a:close/>
                  <a:moveTo>
                    <a:pt x="747" y="809"/>
                  </a:moveTo>
                  <a:cubicBezTo>
                    <a:pt x="745" y="811"/>
                    <a:pt x="744" y="815"/>
                    <a:pt x="741" y="817"/>
                  </a:cubicBezTo>
                  <a:cubicBezTo>
                    <a:pt x="745" y="816"/>
                    <a:pt x="755" y="809"/>
                    <a:pt x="749" y="806"/>
                  </a:cubicBezTo>
                  <a:cubicBezTo>
                    <a:pt x="748" y="808"/>
                    <a:pt x="750" y="808"/>
                    <a:pt x="750" y="809"/>
                  </a:cubicBezTo>
                  <a:cubicBezTo>
                    <a:pt x="749" y="810"/>
                    <a:pt x="748" y="810"/>
                    <a:pt x="747" y="809"/>
                  </a:cubicBezTo>
                  <a:close/>
                  <a:moveTo>
                    <a:pt x="132" y="816"/>
                  </a:moveTo>
                  <a:cubicBezTo>
                    <a:pt x="133" y="816"/>
                    <a:pt x="132" y="812"/>
                    <a:pt x="130" y="812"/>
                  </a:cubicBezTo>
                  <a:cubicBezTo>
                    <a:pt x="129" y="814"/>
                    <a:pt x="131" y="813"/>
                    <a:pt x="130" y="816"/>
                  </a:cubicBezTo>
                  <a:cubicBezTo>
                    <a:pt x="134" y="814"/>
                    <a:pt x="130" y="819"/>
                    <a:pt x="132" y="816"/>
                  </a:cubicBezTo>
                  <a:close/>
                  <a:moveTo>
                    <a:pt x="837" y="826"/>
                  </a:moveTo>
                  <a:cubicBezTo>
                    <a:pt x="832" y="827"/>
                    <a:pt x="832" y="832"/>
                    <a:pt x="826" y="831"/>
                  </a:cubicBezTo>
                  <a:cubicBezTo>
                    <a:pt x="827" y="835"/>
                    <a:pt x="821" y="841"/>
                    <a:pt x="824" y="844"/>
                  </a:cubicBezTo>
                  <a:cubicBezTo>
                    <a:pt x="823" y="845"/>
                    <a:pt x="823" y="843"/>
                    <a:pt x="821" y="844"/>
                  </a:cubicBezTo>
                  <a:cubicBezTo>
                    <a:pt x="820" y="848"/>
                    <a:pt x="814" y="850"/>
                    <a:pt x="809" y="849"/>
                  </a:cubicBezTo>
                  <a:cubicBezTo>
                    <a:pt x="796" y="854"/>
                    <a:pt x="793" y="870"/>
                    <a:pt x="784" y="879"/>
                  </a:cubicBezTo>
                  <a:cubicBezTo>
                    <a:pt x="782" y="879"/>
                    <a:pt x="782" y="877"/>
                    <a:pt x="781" y="879"/>
                  </a:cubicBezTo>
                  <a:cubicBezTo>
                    <a:pt x="783" y="879"/>
                    <a:pt x="778" y="884"/>
                    <a:pt x="780" y="885"/>
                  </a:cubicBezTo>
                  <a:cubicBezTo>
                    <a:pt x="790" y="880"/>
                    <a:pt x="798" y="871"/>
                    <a:pt x="806" y="864"/>
                  </a:cubicBezTo>
                  <a:cubicBezTo>
                    <a:pt x="807" y="860"/>
                    <a:pt x="807" y="861"/>
                    <a:pt x="806" y="858"/>
                  </a:cubicBezTo>
                  <a:cubicBezTo>
                    <a:pt x="811" y="854"/>
                    <a:pt x="814" y="848"/>
                    <a:pt x="819" y="851"/>
                  </a:cubicBezTo>
                  <a:cubicBezTo>
                    <a:pt x="819" y="845"/>
                    <a:pt x="830" y="844"/>
                    <a:pt x="833" y="840"/>
                  </a:cubicBezTo>
                  <a:cubicBezTo>
                    <a:pt x="831" y="840"/>
                    <a:pt x="828" y="843"/>
                    <a:pt x="827" y="840"/>
                  </a:cubicBezTo>
                  <a:cubicBezTo>
                    <a:pt x="829" y="837"/>
                    <a:pt x="831" y="835"/>
                    <a:pt x="831" y="831"/>
                  </a:cubicBezTo>
                  <a:cubicBezTo>
                    <a:pt x="833" y="831"/>
                    <a:pt x="833" y="833"/>
                    <a:pt x="835" y="832"/>
                  </a:cubicBezTo>
                  <a:cubicBezTo>
                    <a:pt x="836" y="831"/>
                    <a:pt x="837" y="829"/>
                    <a:pt x="837" y="826"/>
                  </a:cubicBezTo>
                  <a:close/>
                  <a:moveTo>
                    <a:pt x="529" y="858"/>
                  </a:moveTo>
                  <a:cubicBezTo>
                    <a:pt x="526" y="858"/>
                    <a:pt x="528" y="856"/>
                    <a:pt x="531" y="855"/>
                  </a:cubicBezTo>
                  <a:cubicBezTo>
                    <a:pt x="521" y="850"/>
                    <a:pt x="512" y="845"/>
                    <a:pt x="502" y="844"/>
                  </a:cubicBezTo>
                  <a:cubicBezTo>
                    <a:pt x="505" y="845"/>
                    <a:pt x="503" y="847"/>
                    <a:pt x="502" y="849"/>
                  </a:cubicBezTo>
                  <a:cubicBezTo>
                    <a:pt x="509" y="854"/>
                    <a:pt x="519" y="865"/>
                    <a:pt x="529" y="858"/>
                  </a:cubicBezTo>
                  <a:close/>
                  <a:moveTo>
                    <a:pt x="754" y="850"/>
                  </a:moveTo>
                  <a:cubicBezTo>
                    <a:pt x="756" y="846"/>
                    <a:pt x="760" y="846"/>
                    <a:pt x="762" y="843"/>
                  </a:cubicBezTo>
                  <a:cubicBezTo>
                    <a:pt x="759" y="844"/>
                    <a:pt x="756" y="845"/>
                    <a:pt x="754" y="846"/>
                  </a:cubicBezTo>
                  <a:cubicBezTo>
                    <a:pt x="756" y="848"/>
                    <a:pt x="752" y="850"/>
                    <a:pt x="754" y="850"/>
                  </a:cubicBezTo>
                  <a:close/>
                  <a:moveTo>
                    <a:pt x="539" y="857"/>
                  </a:moveTo>
                  <a:cubicBezTo>
                    <a:pt x="541" y="858"/>
                    <a:pt x="544" y="863"/>
                    <a:pt x="546" y="861"/>
                  </a:cubicBezTo>
                  <a:cubicBezTo>
                    <a:pt x="543" y="861"/>
                    <a:pt x="541" y="855"/>
                    <a:pt x="539" y="857"/>
                  </a:cubicBezTo>
                  <a:close/>
                  <a:moveTo>
                    <a:pt x="627" y="916"/>
                  </a:moveTo>
                  <a:cubicBezTo>
                    <a:pt x="637" y="908"/>
                    <a:pt x="650" y="920"/>
                    <a:pt x="658" y="909"/>
                  </a:cubicBezTo>
                  <a:cubicBezTo>
                    <a:pt x="662" y="911"/>
                    <a:pt x="667" y="906"/>
                    <a:pt x="671" y="905"/>
                  </a:cubicBezTo>
                  <a:cubicBezTo>
                    <a:pt x="663" y="906"/>
                    <a:pt x="657" y="905"/>
                    <a:pt x="651" y="908"/>
                  </a:cubicBezTo>
                  <a:cubicBezTo>
                    <a:pt x="651" y="907"/>
                    <a:pt x="652" y="907"/>
                    <a:pt x="650" y="907"/>
                  </a:cubicBezTo>
                  <a:cubicBezTo>
                    <a:pt x="630" y="914"/>
                    <a:pt x="599" y="905"/>
                    <a:pt x="578" y="896"/>
                  </a:cubicBezTo>
                  <a:cubicBezTo>
                    <a:pt x="571" y="897"/>
                    <a:pt x="558" y="892"/>
                    <a:pt x="553" y="885"/>
                  </a:cubicBezTo>
                  <a:cubicBezTo>
                    <a:pt x="556" y="887"/>
                    <a:pt x="560" y="888"/>
                    <a:pt x="565" y="886"/>
                  </a:cubicBezTo>
                  <a:cubicBezTo>
                    <a:pt x="550" y="880"/>
                    <a:pt x="534" y="875"/>
                    <a:pt x="519" y="869"/>
                  </a:cubicBezTo>
                  <a:cubicBezTo>
                    <a:pt x="509" y="877"/>
                    <a:pt x="497" y="862"/>
                    <a:pt x="489" y="860"/>
                  </a:cubicBezTo>
                  <a:cubicBezTo>
                    <a:pt x="492" y="862"/>
                    <a:pt x="486" y="859"/>
                    <a:pt x="487" y="861"/>
                  </a:cubicBezTo>
                  <a:cubicBezTo>
                    <a:pt x="490" y="861"/>
                    <a:pt x="490" y="865"/>
                    <a:pt x="491" y="867"/>
                  </a:cubicBezTo>
                  <a:cubicBezTo>
                    <a:pt x="496" y="869"/>
                    <a:pt x="501" y="871"/>
                    <a:pt x="504" y="876"/>
                  </a:cubicBezTo>
                  <a:cubicBezTo>
                    <a:pt x="524" y="879"/>
                    <a:pt x="529" y="891"/>
                    <a:pt x="550" y="891"/>
                  </a:cubicBezTo>
                  <a:cubicBezTo>
                    <a:pt x="563" y="895"/>
                    <a:pt x="577" y="902"/>
                    <a:pt x="590" y="903"/>
                  </a:cubicBezTo>
                  <a:cubicBezTo>
                    <a:pt x="600" y="910"/>
                    <a:pt x="614" y="909"/>
                    <a:pt x="624" y="910"/>
                  </a:cubicBezTo>
                  <a:cubicBezTo>
                    <a:pt x="624" y="913"/>
                    <a:pt x="626" y="915"/>
                    <a:pt x="627" y="916"/>
                  </a:cubicBezTo>
                  <a:close/>
                  <a:moveTo>
                    <a:pt x="789" y="863"/>
                  </a:moveTo>
                  <a:cubicBezTo>
                    <a:pt x="782" y="864"/>
                    <a:pt x="779" y="873"/>
                    <a:pt x="777" y="877"/>
                  </a:cubicBezTo>
                  <a:cubicBezTo>
                    <a:pt x="783" y="875"/>
                    <a:pt x="785" y="868"/>
                    <a:pt x="789" y="863"/>
                  </a:cubicBezTo>
                  <a:close/>
                  <a:moveTo>
                    <a:pt x="731" y="865"/>
                  </a:moveTo>
                  <a:cubicBezTo>
                    <a:pt x="727" y="865"/>
                    <a:pt x="725" y="867"/>
                    <a:pt x="723" y="869"/>
                  </a:cubicBezTo>
                  <a:cubicBezTo>
                    <a:pt x="725" y="867"/>
                    <a:pt x="729" y="867"/>
                    <a:pt x="731" y="865"/>
                  </a:cubicBezTo>
                  <a:close/>
                  <a:moveTo>
                    <a:pt x="45" y="876"/>
                  </a:moveTo>
                  <a:cubicBezTo>
                    <a:pt x="46" y="874"/>
                    <a:pt x="41" y="866"/>
                    <a:pt x="39" y="866"/>
                  </a:cubicBezTo>
                  <a:cubicBezTo>
                    <a:pt x="40" y="867"/>
                    <a:pt x="40" y="870"/>
                    <a:pt x="40" y="873"/>
                  </a:cubicBezTo>
                  <a:cubicBezTo>
                    <a:pt x="43" y="874"/>
                    <a:pt x="42" y="874"/>
                    <a:pt x="45" y="876"/>
                  </a:cubicBezTo>
                  <a:close/>
                  <a:moveTo>
                    <a:pt x="570" y="871"/>
                  </a:moveTo>
                  <a:cubicBezTo>
                    <a:pt x="576" y="872"/>
                    <a:pt x="579" y="876"/>
                    <a:pt x="584" y="877"/>
                  </a:cubicBezTo>
                  <a:cubicBezTo>
                    <a:pt x="581" y="874"/>
                    <a:pt x="575" y="869"/>
                    <a:pt x="570" y="871"/>
                  </a:cubicBezTo>
                  <a:close/>
                  <a:moveTo>
                    <a:pt x="591" y="886"/>
                  </a:moveTo>
                  <a:cubicBezTo>
                    <a:pt x="591" y="888"/>
                    <a:pt x="592" y="888"/>
                    <a:pt x="593" y="890"/>
                  </a:cubicBezTo>
                  <a:cubicBezTo>
                    <a:pt x="596" y="891"/>
                    <a:pt x="598" y="889"/>
                    <a:pt x="601" y="889"/>
                  </a:cubicBezTo>
                  <a:cubicBezTo>
                    <a:pt x="603" y="885"/>
                    <a:pt x="608" y="884"/>
                    <a:pt x="610" y="880"/>
                  </a:cubicBezTo>
                  <a:cubicBezTo>
                    <a:pt x="605" y="882"/>
                    <a:pt x="600" y="874"/>
                    <a:pt x="601" y="880"/>
                  </a:cubicBezTo>
                  <a:cubicBezTo>
                    <a:pt x="598" y="882"/>
                    <a:pt x="600" y="878"/>
                    <a:pt x="597" y="879"/>
                  </a:cubicBezTo>
                  <a:cubicBezTo>
                    <a:pt x="597" y="881"/>
                    <a:pt x="596" y="880"/>
                    <a:pt x="593" y="881"/>
                  </a:cubicBezTo>
                  <a:cubicBezTo>
                    <a:pt x="594" y="885"/>
                    <a:pt x="594" y="885"/>
                    <a:pt x="591" y="886"/>
                  </a:cubicBezTo>
                  <a:close/>
                  <a:moveTo>
                    <a:pt x="815" y="881"/>
                  </a:moveTo>
                  <a:cubicBezTo>
                    <a:pt x="814" y="884"/>
                    <a:pt x="809" y="885"/>
                    <a:pt x="811" y="887"/>
                  </a:cubicBezTo>
                  <a:cubicBezTo>
                    <a:pt x="811" y="885"/>
                    <a:pt x="812" y="886"/>
                    <a:pt x="814" y="886"/>
                  </a:cubicBezTo>
                  <a:cubicBezTo>
                    <a:pt x="813" y="884"/>
                    <a:pt x="817" y="882"/>
                    <a:pt x="815" y="881"/>
                  </a:cubicBezTo>
                  <a:close/>
                  <a:moveTo>
                    <a:pt x="51" y="895"/>
                  </a:moveTo>
                  <a:cubicBezTo>
                    <a:pt x="54" y="899"/>
                    <a:pt x="58" y="901"/>
                    <a:pt x="62" y="900"/>
                  </a:cubicBezTo>
                  <a:cubicBezTo>
                    <a:pt x="61" y="896"/>
                    <a:pt x="59" y="894"/>
                    <a:pt x="57" y="892"/>
                  </a:cubicBezTo>
                  <a:cubicBezTo>
                    <a:pt x="56" y="895"/>
                    <a:pt x="59" y="894"/>
                    <a:pt x="59" y="897"/>
                  </a:cubicBezTo>
                  <a:cubicBezTo>
                    <a:pt x="55" y="895"/>
                    <a:pt x="52" y="881"/>
                    <a:pt x="47" y="888"/>
                  </a:cubicBezTo>
                  <a:cubicBezTo>
                    <a:pt x="47" y="885"/>
                    <a:pt x="47" y="885"/>
                    <a:pt x="47" y="885"/>
                  </a:cubicBezTo>
                  <a:cubicBezTo>
                    <a:pt x="45" y="883"/>
                    <a:pt x="41" y="886"/>
                    <a:pt x="43" y="887"/>
                  </a:cubicBezTo>
                  <a:cubicBezTo>
                    <a:pt x="47" y="883"/>
                    <a:pt x="46" y="896"/>
                    <a:pt x="49" y="893"/>
                  </a:cubicBezTo>
                  <a:cubicBezTo>
                    <a:pt x="49" y="894"/>
                    <a:pt x="50" y="894"/>
                    <a:pt x="50" y="894"/>
                  </a:cubicBezTo>
                  <a:cubicBezTo>
                    <a:pt x="50" y="896"/>
                    <a:pt x="49" y="896"/>
                    <a:pt x="49" y="898"/>
                  </a:cubicBezTo>
                  <a:cubicBezTo>
                    <a:pt x="53" y="899"/>
                    <a:pt x="48" y="896"/>
                    <a:pt x="51" y="895"/>
                  </a:cubicBezTo>
                  <a:close/>
                  <a:moveTo>
                    <a:pt x="52" y="893"/>
                  </a:moveTo>
                  <a:cubicBezTo>
                    <a:pt x="55" y="892"/>
                    <a:pt x="56" y="894"/>
                    <a:pt x="56" y="896"/>
                  </a:cubicBezTo>
                  <a:cubicBezTo>
                    <a:pt x="55" y="895"/>
                    <a:pt x="52" y="896"/>
                    <a:pt x="52" y="893"/>
                  </a:cubicBezTo>
                  <a:close/>
                  <a:moveTo>
                    <a:pt x="48" y="890"/>
                  </a:moveTo>
                  <a:cubicBezTo>
                    <a:pt x="49" y="889"/>
                    <a:pt x="50" y="889"/>
                    <a:pt x="52" y="890"/>
                  </a:cubicBezTo>
                  <a:cubicBezTo>
                    <a:pt x="51" y="893"/>
                    <a:pt x="51" y="892"/>
                    <a:pt x="52" y="894"/>
                  </a:cubicBezTo>
                  <a:cubicBezTo>
                    <a:pt x="50" y="893"/>
                    <a:pt x="50" y="891"/>
                    <a:pt x="48" y="890"/>
                  </a:cubicBezTo>
                  <a:close/>
                  <a:moveTo>
                    <a:pt x="680" y="901"/>
                  </a:moveTo>
                  <a:cubicBezTo>
                    <a:pt x="680" y="904"/>
                    <a:pt x="684" y="899"/>
                    <a:pt x="688" y="901"/>
                  </a:cubicBezTo>
                  <a:cubicBezTo>
                    <a:pt x="687" y="895"/>
                    <a:pt x="683" y="901"/>
                    <a:pt x="680" y="901"/>
                  </a:cubicBezTo>
                  <a:close/>
                  <a:moveTo>
                    <a:pt x="88" y="919"/>
                  </a:moveTo>
                  <a:cubicBezTo>
                    <a:pt x="89" y="917"/>
                    <a:pt x="91" y="917"/>
                    <a:pt x="92" y="915"/>
                  </a:cubicBezTo>
                  <a:cubicBezTo>
                    <a:pt x="87" y="911"/>
                    <a:pt x="83" y="903"/>
                    <a:pt x="81" y="899"/>
                  </a:cubicBezTo>
                  <a:cubicBezTo>
                    <a:pt x="78" y="905"/>
                    <a:pt x="86" y="906"/>
                    <a:pt x="87" y="912"/>
                  </a:cubicBezTo>
                  <a:cubicBezTo>
                    <a:pt x="83" y="913"/>
                    <a:pt x="85" y="919"/>
                    <a:pt x="88" y="919"/>
                  </a:cubicBezTo>
                  <a:close/>
                  <a:moveTo>
                    <a:pt x="897" y="900"/>
                  </a:moveTo>
                  <a:cubicBezTo>
                    <a:pt x="894" y="902"/>
                    <a:pt x="889" y="903"/>
                    <a:pt x="887" y="906"/>
                  </a:cubicBezTo>
                  <a:cubicBezTo>
                    <a:pt x="891" y="905"/>
                    <a:pt x="897" y="902"/>
                    <a:pt x="897" y="900"/>
                  </a:cubicBezTo>
                  <a:close/>
                  <a:moveTo>
                    <a:pt x="885" y="906"/>
                  </a:moveTo>
                  <a:cubicBezTo>
                    <a:pt x="885" y="909"/>
                    <a:pt x="878" y="909"/>
                    <a:pt x="880" y="912"/>
                  </a:cubicBezTo>
                  <a:cubicBezTo>
                    <a:pt x="881" y="910"/>
                    <a:pt x="887" y="908"/>
                    <a:pt x="885" y="906"/>
                  </a:cubicBezTo>
                  <a:close/>
                  <a:moveTo>
                    <a:pt x="66" y="947"/>
                  </a:moveTo>
                  <a:cubicBezTo>
                    <a:pt x="63" y="947"/>
                    <a:pt x="63" y="943"/>
                    <a:pt x="62" y="941"/>
                  </a:cubicBezTo>
                  <a:cubicBezTo>
                    <a:pt x="64" y="943"/>
                    <a:pt x="67" y="943"/>
                    <a:pt x="66" y="947"/>
                  </a:cubicBezTo>
                  <a:close/>
                  <a:moveTo>
                    <a:pt x="181" y="984"/>
                  </a:moveTo>
                  <a:cubicBezTo>
                    <a:pt x="184" y="986"/>
                    <a:pt x="188" y="990"/>
                    <a:pt x="187" y="994"/>
                  </a:cubicBezTo>
                  <a:cubicBezTo>
                    <a:pt x="182" y="993"/>
                    <a:pt x="182" y="988"/>
                    <a:pt x="181" y="984"/>
                  </a:cubicBezTo>
                  <a:close/>
                  <a:moveTo>
                    <a:pt x="202" y="1015"/>
                  </a:moveTo>
                  <a:cubicBezTo>
                    <a:pt x="199" y="1009"/>
                    <a:pt x="191" y="1004"/>
                    <a:pt x="191" y="998"/>
                  </a:cubicBezTo>
                  <a:cubicBezTo>
                    <a:pt x="195" y="1001"/>
                    <a:pt x="199" y="1005"/>
                    <a:pt x="204" y="1009"/>
                  </a:cubicBezTo>
                  <a:cubicBezTo>
                    <a:pt x="203" y="1011"/>
                    <a:pt x="203" y="1014"/>
                    <a:pt x="202" y="1015"/>
                  </a:cubicBezTo>
                  <a:close/>
                  <a:moveTo>
                    <a:pt x="1077" y="966"/>
                  </a:moveTo>
                  <a:cubicBezTo>
                    <a:pt x="1073" y="968"/>
                    <a:pt x="1075" y="971"/>
                    <a:pt x="1075" y="975"/>
                  </a:cubicBezTo>
                  <a:cubicBezTo>
                    <a:pt x="1072" y="974"/>
                    <a:pt x="1070" y="984"/>
                    <a:pt x="1069" y="986"/>
                  </a:cubicBezTo>
                  <a:cubicBezTo>
                    <a:pt x="1071" y="983"/>
                    <a:pt x="1067" y="991"/>
                    <a:pt x="1071" y="991"/>
                  </a:cubicBezTo>
                  <a:cubicBezTo>
                    <a:pt x="1069" y="990"/>
                    <a:pt x="1068" y="995"/>
                    <a:pt x="1069" y="996"/>
                  </a:cubicBezTo>
                  <a:cubicBezTo>
                    <a:pt x="1073" y="990"/>
                    <a:pt x="1073" y="982"/>
                    <a:pt x="1073" y="976"/>
                  </a:cubicBezTo>
                  <a:cubicBezTo>
                    <a:pt x="1076" y="976"/>
                    <a:pt x="1077" y="974"/>
                    <a:pt x="1077" y="972"/>
                  </a:cubicBezTo>
                  <a:cubicBezTo>
                    <a:pt x="1075" y="970"/>
                    <a:pt x="1076" y="969"/>
                    <a:pt x="1077" y="966"/>
                  </a:cubicBezTo>
                  <a:close/>
                  <a:moveTo>
                    <a:pt x="661" y="973"/>
                  </a:moveTo>
                  <a:cubicBezTo>
                    <a:pt x="660" y="976"/>
                    <a:pt x="654" y="972"/>
                    <a:pt x="654" y="975"/>
                  </a:cubicBezTo>
                  <a:cubicBezTo>
                    <a:pt x="655" y="975"/>
                    <a:pt x="655" y="975"/>
                    <a:pt x="655" y="977"/>
                  </a:cubicBezTo>
                  <a:cubicBezTo>
                    <a:pt x="658" y="977"/>
                    <a:pt x="662" y="975"/>
                    <a:pt x="661" y="973"/>
                  </a:cubicBezTo>
                  <a:close/>
                  <a:moveTo>
                    <a:pt x="1065" y="992"/>
                  </a:moveTo>
                  <a:cubicBezTo>
                    <a:pt x="1066" y="994"/>
                    <a:pt x="1063" y="997"/>
                    <a:pt x="1065" y="998"/>
                  </a:cubicBezTo>
                  <a:cubicBezTo>
                    <a:pt x="1065" y="995"/>
                    <a:pt x="1067" y="995"/>
                    <a:pt x="1068" y="993"/>
                  </a:cubicBezTo>
                  <a:cubicBezTo>
                    <a:pt x="1066" y="993"/>
                    <a:pt x="1067" y="991"/>
                    <a:pt x="1065" y="992"/>
                  </a:cubicBezTo>
                  <a:close/>
                  <a:moveTo>
                    <a:pt x="247" y="1014"/>
                  </a:moveTo>
                  <a:cubicBezTo>
                    <a:pt x="249" y="1013"/>
                    <a:pt x="249" y="1017"/>
                    <a:pt x="251" y="1014"/>
                  </a:cubicBezTo>
                  <a:cubicBezTo>
                    <a:pt x="251" y="1012"/>
                    <a:pt x="245" y="1009"/>
                    <a:pt x="248" y="1011"/>
                  </a:cubicBezTo>
                  <a:cubicBezTo>
                    <a:pt x="248" y="1012"/>
                    <a:pt x="248" y="1012"/>
                    <a:pt x="248" y="1013"/>
                  </a:cubicBezTo>
                  <a:cubicBezTo>
                    <a:pt x="248" y="1013"/>
                    <a:pt x="247" y="1013"/>
                    <a:pt x="247" y="1014"/>
                  </a:cubicBezTo>
                  <a:close/>
                  <a:moveTo>
                    <a:pt x="325" y="1020"/>
                  </a:moveTo>
                  <a:cubicBezTo>
                    <a:pt x="322" y="1019"/>
                    <a:pt x="321" y="1021"/>
                    <a:pt x="318" y="1021"/>
                  </a:cubicBezTo>
                  <a:cubicBezTo>
                    <a:pt x="313" y="1017"/>
                    <a:pt x="311" y="1010"/>
                    <a:pt x="305" y="1008"/>
                  </a:cubicBezTo>
                  <a:cubicBezTo>
                    <a:pt x="305" y="1011"/>
                    <a:pt x="302" y="1011"/>
                    <a:pt x="300" y="1011"/>
                  </a:cubicBezTo>
                  <a:cubicBezTo>
                    <a:pt x="301" y="1014"/>
                    <a:pt x="303" y="1016"/>
                    <a:pt x="305" y="1018"/>
                  </a:cubicBezTo>
                  <a:cubicBezTo>
                    <a:pt x="309" y="1015"/>
                    <a:pt x="309" y="1022"/>
                    <a:pt x="313" y="1022"/>
                  </a:cubicBezTo>
                  <a:cubicBezTo>
                    <a:pt x="314" y="1021"/>
                    <a:pt x="314" y="1019"/>
                    <a:pt x="315" y="1019"/>
                  </a:cubicBezTo>
                  <a:cubicBezTo>
                    <a:pt x="317" y="1020"/>
                    <a:pt x="317" y="1023"/>
                    <a:pt x="318" y="1025"/>
                  </a:cubicBezTo>
                  <a:cubicBezTo>
                    <a:pt x="323" y="1023"/>
                    <a:pt x="332" y="1040"/>
                    <a:pt x="338" y="1032"/>
                  </a:cubicBezTo>
                  <a:cubicBezTo>
                    <a:pt x="333" y="1028"/>
                    <a:pt x="326" y="1027"/>
                    <a:pt x="325" y="1020"/>
                  </a:cubicBezTo>
                  <a:close/>
                  <a:moveTo>
                    <a:pt x="319" y="1029"/>
                  </a:moveTo>
                  <a:cubicBezTo>
                    <a:pt x="318" y="1029"/>
                    <a:pt x="313" y="1024"/>
                    <a:pt x="314" y="1027"/>
                  </a:cubicBezTo>
                  <a:cubicBezTo>
                    <a:pt x="315" y="1028"/>
                    <a:pt x="317" y="1033"/>
                    <a:pt x="319" y="1029"/>
                  </a:cubicBezTo>
                  <a:close/>
                  <a:moveTo>
                    <a:pt x="699" y="1055"/>
                  </a:moveTo>
                  <a:cubicBezTo>
                    <a:pt x="697" y="1052"/>
                    <a:pt x="703" y="1051"/>
                    <a:pt x="703" y="1048"/>
                  </a:cubicBezTo>
                  <a:cubicBezTo>
                    <a:pt x="708" y="1046"/>
                    <a:pt x="711" y="1048"/>
                    <a:pt x="714" y="1044"/>
                  </a:cubicBezTo>
                  <a:cubicBezTo>
                    <a:pt x="704" y="1040"/>
                    <a:pt x="690" y="1052"/>
                    <a:pt x="688" y="1043"/>
                  </a:cubicBezTo>
                  <a:cubicBezTo>
                    <a:pt x="694" y="1038"/>
                    <a:pt x="702" y="1040"/>
                    <a:pt x="707" y="1036"/>
                  </a:cubicBezTo>
                  <a:cubicBezTo>
                    <a:pt x="703" y="1036"/>
                    <a:pt x="703" y="1032"/>
                    <a:pt x="698" y="1033"/>
                  </a:cubicBezTo>
                  <a:cubicBezTo>
                    <a:pt x="696" y="1041"/>
                    <a:pt x="676" y="1034"/>
                    <a:pt x="676" y="1042"/>
                  </a:cubicBezTo>
                  <a:cubicBezTo>
                    <a:pt x="673" y="1043"/>
                    <a:pt x="672" y="1038"/>
                    <a:pt x="670" y="1041"/>
                  </a:cubicBezTo>
                  <a:cubicBezTo>
                    <a:pt x="674" y="1041"/>
                    <a:pt x="671" y="1043"/>
                    <a:pt x="670" y="1044"/>
                  </a:cubicBezTo>
                  <a:cubicBezTo>
                    <a:pt x="673" y="1044"/>
                    <a:pt x="672" y="1047"/>
                    <a:pt x="672" y="1050"/>
                  </a:cubicBezTo>
                  <a:cubicBezTo>
                    <a:pt x="657" y="1057"/>
                    <a:pt x="641" y="1047"/>
                    <a:pt x="627" y="1050"/>
                  </a:cubicBezTo>
                  <a:cubicBezTo>
                    <a:pt x="628" y="1052"/>
                    <a:pt x="628" y="1054"/>
                    <a:pt x="628" y="1057"/>
                  </a:cubicBezTo>
                  <a:cubicBezTo>
                    <a:pt x="631" y="1056"/>
                    <a:pt x="633" y="1055"/>
                    <a:pt x="636" y="1057"/>
                  </a:cubicBezTo>
                  <a:cubicBezTo>
                    <a:pt x="636" y="1056"/>
                    <a:pt x="635" y="1054"/>
                    <a:pt x="636" y="1054"/>
                  </a:cubicBezTo>
                  <a:cubicBezTo>
                    <a:pt x="645" y="1054"/>
                    <a:pt x="658" y="1059"/>
                    <a:pt x="662" y="1053"/>
                  </a:cubicBezTo>
                  <a:cubicBezTo>
                    <a:pt x="664" y="1053"/>
                    <a:pt x="666" y="1055"/>
                    <a:pt x="664" y="1057"/>
                  </a:cubicBezTo>
                  <a:cubicBezTo>
                    <a:pt x="671" y="1057"/>
                    <a:pt x="677" y="1059"/>
                    <a:pt x="683" y="1061"/>
                  </a:cubicBezTo>
                  <a:cubicBezTo>
                    <a:pt x="684" y="1059"/>
                    <a:pt x="681" y="1058"/>
                    <a:pt x="683" y="1057"/>
                  </a:cubicBezTo>
                  <a:cubicBezTo>
                    <a:pt x="683" y="1059"/>
                    <a:pt x="685" y="1058"/>
                    <a:pt x="685" y="1059"/>
                  </a:cubicBezTo>
                  <a:cubicBezTo>
                    <a:pt x="686" y="1053"/>
                    <a:pt x="697" y="1055"/>
                    <a:pt x="699" y="1055"/>
                  </a:cubicBezTo>
                  <a:close/>
                  <a:moveTo>
                    <a:pt x="489" y="1081"/>
                  </a:moveTo>
                  <a:cubicBezTo>
                    <a:pt x="490" y="1085"/>
                    <a:pt x="494" y="1086"/>
                    <a:pt x="496" y="1085"/>
                  </a:cubicBezTo>
                  <a:cubicBezTo>
                    <a:pt x="492" y="1085"/>
                    <a:pt x="494" y="1080"/>
                    <a:pt x="489" y="1081"/>
                  </a:cubicBezTo>
                  <a:close/>
                  <a:moveTo>
                    <a:pt x="517" y="1092"/>
                  </a:moveTo>
                  <a:cubicBezTo>
                    <a:pt x="510" y="1092"/>
                    <a:pt x="502" y="1087"/>
                    <a:pt x="496" y="1089"/>
                  </a:cubicBezTo>
                  <a:cubicBezTo>
                    <a:pt x="504" y="1090"/>
                    <a:pt x="509" y="1094"/>
                    <a:pt x="517" y="1092"/>
                  </a:cubicBezTo>
                  <a:close/>
                  <a:moveTo>
                    <a:pt x="823" y="1101"/>
                  </a:moveTo>
                  <a:cubicBezTo>
                    <a:pt x="823" y="1104"/>
                    <a:pt x="818" y="1101"/>
                    <a:pt x="818" y="1103"/>
                  </a:cubicBezTo>
                  <a:cubicBezTo>
                    <a:pt x="819" y="1105"/>
                    <a:pt x="825" y="1103"/>
                    <a:pt x="823" y="1101"/>
                  </a:cubicBezTo>
                  <a:close/>
                  <a:moveTo>
                    <a:pt x="593" y="1118"/>
                  </a:moveTo>
                  <a:cubicBezTo>
                    <a:pt x="597" y="1118"/>
                    <a:pt x="603" y="1124"/>
                    <a:pt x="606" y="1120"/>
                  </a:cubicBezTo>
                  <a:cubicBezTo>
                    <a:pt x="603" y="1118"/>
                    <a:pt x="592" y="1117"/>
                    <a:pt x="593" y="1118"/>
                  </a:cubicBezTo>
                  <a:close/>
                  <a:moveTo>
                    <a:pt x="818" y="1126"/>
                  </a:moveTo>
                  <a:cubicBezTo>
                    <a:pt x="814" y="1127"/>
                    <a:pt x="806" y="1126"/>
                    <a:pt x="810" y="1131"/>
                  </a:cubicBezTo>
                  <a:cubicBezTo>
                    <a:pt x="796" y="1134"/>
                    <a:pt x="784" y="1133"/>
                    <a:pt x="775" y="1139"/>
                  </a:cubicBezTo>
                  <a:cubicBezTo>
                    <a:pt x="771" y="1134"/>
                    <a:pt x="767" y="1141"/>
                    <a:pt x="764" y="1143"/>
                  </a:cubicBezTo>
                  <a:cubicBezTo>
                    <a:pt x="781" y="1141"/>
                    <a:pt x="801" y="1137"/>
                    <a:pt x="817" y="1129"/>
                  </a:cubicBezTo>
                  <a:cubicBezTo>
                    <a:pt x="815" y="1129"/>
                    <a:pt x="814" y="1127"/>
                    <a:pt x="818" y="1126"/>
                  </a:cubicBezTo>
                  <a:close/>
                  <a:moveTo>
                    <a:pt x="916" y="627"/>
                  </a:moveTo>
                  <a:cubicBezTo>
                    <a:pt x="917" y="623"/>
                    <a:pt x="917" y="618"/>
                    <a:pt x="916" y="616"/>
                  </a:cubicBezTo>
                  <a:cubicBezTo>
                    <a:pt x="915" y="619"/>
                    <a:pt x="914" y="621"/>
                    <a:pt x="914" y="625"/>
                  </a:cubicBezTo>
                  <a:cubicBezTo>
                    <a:pt x="917" y="623"/>
                    <a:pt x="914" y="627"/>
                    <a:pt x="916" y="627"/>
                  </a:cubicBezTo>
                  <a:close/>
                  <a:moveTo>
                    <a:pt x="912" y="748"/>
                  </a:moveTo>
                  <a:cubicBezTo>
                    <a:pt x="920" y="748"/>
                    <a:pt x="918" y="735"/>
                    <a:pt x="924" y="736"/>
                  </a:cubicBezTo>
                  <a:cubicBezTo>
                    <a:pt x="926" y="732"/>
                    <a:pt x="927" y="727"/>
                    <a:pt x="931" y="725"/>
                  </a:cubicBezTo>
                  <a:cubicBezTo>
                    <a:pt x="931" y="732"/>
                    <a:pt x="936" y="727"/>
                    <a:pt x="933" y="734"/>
                  </a:cubicBezTo>
                  <a:cubicBezTo>
                    <a:pt x="938" y="734"/>
                    <a:pt x="936" y="726"/>
                    <a:pt x="937" y="722"/>
                  </a:cubicBezTo>
                  <a:cubicBezTo>
                    <a:pt x="938" y="721"/>
                    <a:pt x="940" y="721"/>
                    <a:pt x="940" y="720"/>
                  </a:cubicBezTo>
                  <a:cubicBezTo>
                    <a:pt x="943" y="714"/>
                    <a:pt x="942" y="700"/>
                    <a:pt x="946" y="706"/>
                  </a:cubicBezTo>
                  <a:cubicBezTo>
                    <a:pt x="946" y="698"/>
                    <a:pt x="953" y="691"/>
                    <a:pt x="949" y="686"/>
                  </a:cubicBezTo>
                  <a:cubicBezTo>
                    <a:pt x="950" y="685"/>
                    <a:pt x="950" y="683"/>
                    <a:pt x="952" y="684"/>
                  </a:cubicBezTo>
                  <a:cubicBezTo>
                    <a:pt x="949" y="677"/>
                    <a:pt x="953" y="673"/>
                    <a:pt x="950" y="666"/>
                  </a:cubicBezTo>
                  <a:cubicBezTo>
                    <a:pt x="942" y="666"/>
                    <a:pt x="938" y="682"/>
                    <a:pt x="933" y="676"/>
                  </a:cubicBezTo>
                  <a:cubicBezTo>
                    <a:pt x="931" y="685"/>
                    <a:pt x="926" y="690"/>
                    <a:pt x="928" y="702"/>
                  </a:cubicBezTo>
                  <a:cubicBezTo>
                    <a:pt x="926" y="702"/>
                    <a:pt x="925" y="704"/>
                    <a:pt x="924" y="705"/>
                  </a:cubicBezTo>
                  <a:cubicBezTo>
                    <a:pt x="924" y="708"/>
                    <a:pt x="926" y="708"/>
                    <a:pt x="926" y="711"/>
                  </a:cubicBezTo>
                  <a:cubicBezTo>
                    <a:pt x="923" y="709"/>
                    <a:pt x="926" y="715"/>
                    <a:pt x="925" y="718"/>
                  </a:cubicBezTo>
                  <a:cubicBezTo>
                    <a:pt x="922" y="725"/>
                    <a:pt x="918" y="729"/>
                    <a:pt x="918" y="738"/>
                  </a:cubicBezTo>
                  <a:cubicBezTo>
                    <a:pt x="916" y="741"/>
                    <a:pt x="912" y="742"/>
                    <a:pt x="912" y="748"/>
                  </a:cubicBezTo>
                  <a:close/>
                  <a:moveTo>
                    <a:pt x="932" y="685"/>
                  </a:moveTo>
                  <a:cubicBezTo>
                    <a:pt x="935" y="685"/>
                    <a:pt x="932" y="691"/>
                    <a:pt x="930" y="691"/>
                  </a:cubicBezTo>
                  <a:cubicBezTo>
                    <a:pt x="930" y="688"/>
                    <a:pt x="931" y="687"/>
                    <a:pt x="932" y="685"/>
                  </a:cubicBezTo>
                  <a:close/>
                  <a:moveTo>
                    <a:pt x="125" y="832"/>
                  </a:moveTo>
                  <a:cubicBezTo>
                    <a:pt x="126" y="837"/>
                    <a:pt x="126" y="836"/>
                    <a:pt x="126" y="842"/>
                  </a:cubicBezTo>
                  <a:cubicBezTo>
                    <a:pt x="131" y="842"/>
                    <a:pt x="129" y="834"/>
                    <a:pt x="133" y="834"/>
                  </a:cubicBezTo>
                  <a:cubicBezTo>
                    <a:pt x="132" y="831"/>
                    <a:pt x="133" y="828"/>
                    <a:pt x="132" y="827"/>
                  </a:cubicBezTo>
                  <a:cubicBezTo>
                    <a:pt x="131" y="830"/>
                    <a:pt x="129" y="823"/>
                    <a:pt x="128" y="827"/>
                  </a:cubicBezTo>
                  <a:cubicBezTo>
                    <a:pt x="129" y="827"/>
                    <a:pt x="129" y="834"/>
                    <a:pt x="125" y="832"/>
                  </a:cubicBezTo>
                  <a:close/>
                  <a:moveTo>
                    <a:pt x="548" y="863"/>
                  </a:moveTo>
                  <a:cubicBezTo>
                    <a:pt x="551" y="868"/>
                    <a:pt x="557" y="871"/>
                    <a:pt x="561" y="875"/>
                  </a:cubicBezTo>
                  <a:cubicBezTo>
                    <a:pt x="559" y="870"/>
                    <a:pt x="565" y="873"/>
                    <a:pt x="565" y="870"/>
                  </a:cubicBezTo>
                  <a:cubicBezTo>
                    <a:pt x="561" y="864"/>
                    <a:pt x="554" y="860"/>
                    <a:pt x="549" y="855"/>
                  </a:cubicBezTo>
                  <a:cubicBezTo>
                    <a:pt x="547" y="862"/>
                    <a:pt x="556" y="860"/>
                    <a:pt x="557" y="866"/>
                  </a:cubicBezTo>
                  <a:cubicBezTo>
                    <a:pt x="552" y="867"/>
                    <a:pt x="551" y="864"/>
                    <a:pt x="548" y="863"/>
                  </a:cubicBezTo>
                  <a:close/>
                  <a:moveTo>
                    <a:pt x="738" y="887"/>
                  </a:moveTo>
                  <a:cubicBezTo>
                    <a:pt x="739" y="890"/>
                    <a:pt x="739" y="891"/>
                    <a:pt x="738" y="894"/>
                  </a:cubicBezTo>
                  <a:cubicBezTo>
                    <a:pt x="740" y="894"/>
                    <a:pt x="741" y="893"/>
                    <a:pt x="742" y="893"/>
                  </a:cubicBezTo>
                  <a:cubicBezTo>
                    <a:pt x="743" y="895"/>
                    <a:pt x="742" y="896"/>
                    <a:pt x="745" y="898"/>
                  </a:cubicBezTo>
                  <a:cubicBezTo>
                    <a:pt x="748" y="893"/>
                    <a:pt x="754" y="892"/>
                    <a:pt x="758" y="888"/>
                  </a:cubicBezTo>
                  <a:cubicBezTo>
                    <a:pt x="757" y="885"/>
                    <a:pt x="756" y="882"/>
                    <a:pt x="753" y="881"/>
                  </a:cubicBezTo>
                  <a:cubicBezTo>
                    <a:pt x="750" y="885"/>
                    <a:pt x="743" y="885"/>
                    <a:pt x="738" y="887"/>
                  </a:cubicBezTo>
                  <a:close/>
                  <a:moveTo>
                    <a:pt x="136" y="922"/>
                  </a:moveTo>
                  <a:cubicBezTo>
                    <a:pt x="137" y="922"/>
                    <a:pt x="138" y="923"/>
                    <a:pt x="138" y="925"/>
                  </a:cubicBezTo>
                  <a:cubicBezTo>
                    <a:pt x="134" y="926"/>
                    <a:pt x="131" y="923"/>
                    <a:pt x="129" y="926"/>
                  </a:cubicBezTo>
                  <a:cubicBezTo>
                    <a:pt x="130" y="928"/>
                    <a:pt x="132" y="929"/>
                    <a:pt x="132" y="932"/>
                  </a:cubicBezTo>
                  <a:cubicBezTo>
                    <a:pt x="142" y="932"/>
                    <a:pt x="144" y="940"/>
                    <a:pt x="152" y="941"/>
                  </a:cubicBezTo>
                  <a:cubicBezTo>
                    <a:pt x="151" y="936"/>
                    <a:pt x="150" y="933"/>
                    <a:pt x="148" y="929"/>
                  </a:cubicBezTo>
                  <a:cubicBezTo>
                    <a:pt x="151" y="928"/>
                    <a:pt x="148" y="924"/>
                    <a:pt x="152" y="924"/>
                  </a:cubicBezTo>
                  <a:cubicBezTo>
                    <a:pt x="150" y="919"/>
                    <a:pt x="142" y="920"/>
                    <a:pt x="139" y="916"/>
                  </a:cubicBezTo>
                  <a:cubicBezTo>
                    <a:pt x="138" y="920"/>
                    <a:pt x="141" y="921"/>
                    <a:pt x="139" y="923"/>
                  </a:cubicBezTo>
                  <a:cubicBezTo>
                    <a:pt x="138" y="923"/>
                    <a:pt x="137" y="919"/>
                    <a:pt x="136" y="922"/>
                  </a:cubicBezTo>
                  <a:close/>
                  <a:moveTo>
                    <a:pt x="638" y="991"/>
                  </a:moveTo>
                  <a:cubicBezTo>
                    <a:pt x="639" y="988"/>
                    <a:pt x="637" y="988"/>
                    <a:pt x="638" y="986"/>
                  </a:cubicBezTo>
                  <a:cubicBezTo>
                    <a:pt x="631" y="982"/>
                    <a:pt x="628" y="988"/>
                    <a:pt x="619" y="987"/>
                  </a:cubicBezTo>
                  <a:cubicBezTo>
                    <a:pt x="620" y="994"/>
                    <a:pt x="631" y="990"/>
                    <a:pt x="634" y="995"/>
                  </a:cubicBezTo>
                  <a:cubicBezTo>
                    <a:pt x="633" y="992"/>
                    <a:pt x="635" y="991"/>
                    <a:pt x="638" y="991"/>
                  </a:cubicBezTo>
                  <a:close/>
                  <a:moveTo>
                    <a:pt x="675" y="1018"/>
                  </a:moveTo>
                  <a:cubicBezTo>
                    <a:pt x="677" y="1018"/>
                    <a:pt x="680" y="1017"/>
                    <a:pt x="680" y="1019"/>
                  </a:cubicBezTo>
                  <a:cubicBezTo>
                    <a:pt x="679" y="1019"/>
                    <a:pt x="676" y="1018"/>
                    <a:pt x="677" y="1021"/>
                  </a:cubicBezTo>
                  <a:cubicBezTo>
                    <a:pt x="677" y="1024"/>
                    <a:pt x="682" y="1020"/>
                    <a:pt x="684" y="1022"/>
                  </a:cubicBezTo>
                  <a:cubicBezTo>
                    <a:pt x="685" y="1017"/>
                    <a:pt x="685" y="1016"/>
                    <a:pt x="688" y="1014"/>
                  </a:cubicBezTo>
                  <a:cubicBezTo>
                    <a:pt x="682" y="1013"/>
                    <a:pt x="677" y="1013"/>
                    <a:pt x="675" y="1018"/>
                  </a:cubicBezTo>
                  <a:close/>
                  <a:moveTo>
                    <a:pt x="847" y="1109"/>
                  </a:moveTo>
                  <a:cubicBezTo>
                    <a:pt x="841" y="1112"/>
                    <a:pt x="836" y="1115"/>
                    <a:pt x="835" y="1120"/>
                  </a:cubicBezTo>
                  <a:cubicBezTo>
                    <a:pt x="833" y="1118"/>
                    <a:pt x="837" y="1116"/>
                    <a:pt x="833" y="1116"/>
                  </a:cubicBezTo>
                  <a:cubicBezTo>
                    <a:pt x="833" y="1121"/>
                    <a:pt x="833" y="1121"/>
                    <a:pt x="833" y="1121"/>
                  </a:cubicBezTo>
                  <a:cubicBezTo>
                    <a:pt x="840" y="1122"/>
                    <a:pt x="847" y="1119"/>
                    <a:pt x="850" y="1114"/>
                  </a:cubicBezTo>
                  <a:cubicBezTo>
                    <a:pt x="849" y="1113"/>
                    <a:pt x="847" y="1112"/>
                    <a:pt x="847" y="1109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pic>
          <p:nvPicPr>
            <p:cNvPr id="23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835651" y="1227859"/>
              <a:ext cx="917835" cy="499859"/>
            </a:xfrm>
            <a:prstGeom prst="rect">
              <a:avLst/>
            </a:prstGeom>
          </p:spPr>
        </p:pic>
        <p:pic>
          <p:nvPicPr>
            <p:cNvPr id="22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83677" y="688629"/>
              <a:ext cx="829081" cy="8290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出自【趣你的PPT】(微信:qunideppt)：最优质的PPT资源库"/>
          <p:cNvSpPr txBox="1"/>
          <p:nvPr/>
        </p:nvSpPr>
        <p:spPr>
          <a:xfrm>
            <a:off x="9027459" y="2847519"/>
            <a:ext cx="492443" cy="230792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8432969" y="2847519"/>
            <a:ext cx="677108" cy="372600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</a:p>
        </p:txBody>
      </p:sp>
      <p:grpSp>
        <p:nvGrpSpPr>
          <p:cNvPr id="27" name="Group 26出自【趣你的PPT】(微信:qunideppt)：最优质的PPT资源库"/>
          <p:cNvGrpSpPr/>
          <p:nvPr/>
        </p:nvGrpSpPr>
        <p:grpSpPr>
          <a:xfrm>
            <a:off x="7083648" y="1851745"/>
            <a:ext cx="1106424" cy="881594"/>
            <a:chOff x="2122935" y="1609344"/>
            <a:chExt cx="1106424" cy="881594"/>
          </a:xfrm>
        </p:grpSpPr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03916" y="1609344"/>
              <a:ext cx="981038" cy="881594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出自【趣你的PPT】(微信:qunideppt)：最优质的PPT资源库"/>
            <p:cNvSpPr txBox="1"/>
            <p:nvPr/>
          </p:nvSpPr>
          <p:spPr>
            <a:xfrm>
              <a:off x="2122935" y="1746476"/>
              <a:ext cx="110642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贰</a:t>
              </a:r>
            </a:p>
          </p:txBody>
        </p:sp>
      </p:grpSp>
      <p:sp>
        <p:nvSpPr>
          <p:cNvPr id="30" name="出自【趣你的PPT】(微信:qunideppt)：最优质的PPT资源库"/>
          <p:cNvSpPr txBox="1"/>
          <p:nvPr/>
        </p:nvSpPr>
        <p:spPr>
          <a:xfrm>
            <a:off x="7390642" y="2847519"/>
            <a:ext cx="492443" cy="230792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6796152" y="2847519"/>
            <a:ext cx="677108" cy="372600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</a:p>
        </p:txBody>
      </p:sp>
      <p:grpSp>
        <p:nvGrpSpPr>
          <p:cNvPr id="32" name="Group 31出自【趣你的PPT】(微信:qunideppt)：最优质的PPT资源库"/>
          <p:cNvGrpSpPr/>
          <p:nvPr/>
        </p:nvGrpSpPr>
        <p:grpSpPr>
          <a:xfrm>
            <a:off x="5440660" y="1851745"/>
            <a:ext cx="1106424" cy="881594"/>
            <a:chOff x="2122935" y="1609344"/>
            <a:chExt cx="1106424" cy="881594"/>
          </a:xfrm>
        </p:grpSpPr>
        <p:sp>
          <p:nvSpPr>
            <p:cNvPr id="3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03916" y="1609344"/>
              <a:ext cx="981038" cy="881594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出自【趣你的PPT】(微信:qunideppt)：最优质的PPT资源库"/>
            <p:cNvSpPr txBox="1"/>
            <p:nvPr/>
          </p:nvSpPr>
          <p:spPr>
            <a:xfrm>
              <a:off x="2122935" y="1746476"/>
              <a:ext cx="110642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叁</a:t>
              </a:r>
            </a:p>
          </p:txBody>
        </p:sp>
      </p:grpSp>
      <p:sp>
        <p:nvSpPr>
          <p:cNvPr id="35" name="出自【趣你的PPT】(微信:qunideppt)：最优质的PPT资源库"/>
          <p:cNvSpPr txBox="1"/>
          <p:nvPr/>
        </p:nvSpPr>
        <p:spPr>
          <a:xfrm>
            <a:off x="5747654" y="2847519"/>
            <a:ext cx="492443" cy="230792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5153164" y="2847519"/>
            <a:ext cx="677108" cy="372600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</a:p>
        </p:txBody>
      </p:sp>
      <p:grpSp>
        <p:nvGrpSpPr>
          <p:cNvPr id="37" name="Group 36出自【趣你的PPT】(微信:qunideppt)：最优质的PPT资源库"/>
          <p:cNvGrpSpPr/>
          <p:nvPr/>
        </p:nvGrpSpPr>
        <p:grpSpPr>
          <a:xfrm>
            <a:off x="3673490" y="1851745"/>
            <a:ext cx="1106424" cy="881594"/>
            <a:chOff x="2122935" y="1609344"/>
            <a:chExt cx="1106424" cy="881594"/>
          </a:xfrm>
        </p:grpSpPr>
        <p:sp>
          <p:nvSpPr>
            <p:cNvPr id="3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03916" y="1609344"/>
              <a:ext cx="981038" cy="881594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出自【趣你的PPT】(微信:qunideppt)：最优质的PPT资源库"/>
            <p:cNvSpPr txBox="1"/>
            <p:nvPr/>
          </p:nvSpPr>
          <p:spPr>
            <a:xfrm>
              <a:off x="2122935" y="1746476"/>
              <a:ext cx="110642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肆</a:t>
              </a:r>
            </a:p>
          </p:txBody>
        </p:sp>
      </p:grpSp>
      <p:sp>
        <p:nvSpPr>
          <p:cNvPr id="40" name="出自【趣你的PPT】(微信:qunideppt)：最优质的PPT资源库"/>
          <p:cNvSpPr txBox="1"/>
          <p:nvPr/>
        </p:nvSpPr>
        <p:spPr>
          <a:xfrm>
            <a:off x="3980484" y="2847519"/>
            <a:ext cx="492443" cy="230792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3385994" y="2847519"/>
            <a:ext cx="677108" cy="372600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</a:p>
        </p:txBody>
      </p:sp>
      <p:grpSp>
        <p:nvGrpSpPr>
          <p:cNvPr id="42" name="Group 41出自【趣你的PPT】(微信:qunideppt)：最优质的PPT资源库"/>
          <p:cNvGrpSpPr/>
          <p:nvPr/>
        </p:nvGrpSpPr>
        <p:grpSpPr>
          <a:xfrm>
            <a:off x="1910919" y="1851745"/>
            <a:ext cx="1106424" cy="881594"/>
            <a:chOff x="2122935" y="1609344"/>
            <a:chExt cx="1106424" cy="881594"/>
          </a:xfrm>
        </p:grpSpPr>
        <p:sp>
          <p:nvSpPr>
            <p:cNvPr id="4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03916" y="1609344"/>
              <a:ext cx="981038" cy="881594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出自【趣你的PPT】(微信:qunideppt)：最优质的PPT资源库"/>
            <p:cNvSpPr txBox="1"/>
            <p:nvPr/>
          </p:nvSpPr>
          <p:spPr>
            <a:xfrm>
              <a:off x="2122935" y="1746476"/>
              <a:ext cx="110642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伍</a:t>
              </a:r>
            </a:p>
          </p:txBody>
        </p:sp>
      </p:grpSp>
      <p:sp>
        <p:nvSpPr>
          <p:cNvPr id="45" name="出自【趣你的PPT】(微信:qunideppt)：最优质的PPT资源库"/>
          <p:cNvSpPr txBox="1"/>
          <p:nvPr/>
        </p:nvSpPr>
        <p:spPr>
          <a:xfrm>
            <a:off x="2217913" y="2847519"/>
            <a:ext cx="492443" cy="230792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1623423" y="2847519"/>
            <a:ext cx="677108" cy="372600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</a:p>
        </p:txBody>
      </p:sp>
    </p:spTree>
    <p:extLst>
      <p:ext uri="{BB962C8B-B14F-4D97-AF65-F5344CB8AC3E}">
        <p14:creationId xmlns:p14="http://schemas.microsoft.com/office/powerpoint/2010/main" val="25125540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527260" y="1604100"/>
            <a:ext cx="1538186" cy="1382266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solidFill>
            <a:srgbClr val="22334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5" name="Group 4出自【趣你的PPT】(微信:qunideppt)：最优质的PPT资源库"/>
          <p:cNvGrpSpPr/>
          <p:nvPr/>
        </p:nvGrpSpPr>
        <p:grpSpPr>
          <a:xfrm>
            <a:off x="3529738" y="3287036"/>
            <a:ext cx="1538186" cy="1382266"/>
            <a:chOff x="5348751" y="2046734"/>
            <a:chExt cx="1538186" cy="1382266"/>
          </a:xfrm>
        </p:grpSpPr>
        <p:sp>
          <p:nvSpPr>
            <p:cNvPr id="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48751" y="2046734"/>
              <a:ext cx="1538186" cy="1382266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出自【趣你的PPT】(微信:qunideppt)：最优质的PPT资源库"/>
            <p:cNvSpPr txBox="1"/>
            <p:nvPr/>
          </p:nvSpPr>
          <p:spPr>
            <a:xfrm>
              <a:off x="5609863" y="2311058"/>
              <a:ext cx="97227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bg1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叁</a:t>
              </a:r>
            </a:p>
          </p:txBody>
        </p:sp>
      </p:grpSp>
      <p:grpSp>
        <p:nvGrpSpPr>
          <p:cNvPr id="8" name="Group 7出自【趣你的PPT】(微信:qunideppt)：最优质的PPT资源库"/>
          <p:cNvGrpSpPr/>
          <p:nvPr/>
        </p:nvGrpSpPr>
        <p:grpSpPr>
          <a:xfrm>
            <a:off x="5814125" y="4829564"/>
            <a:ext cx="1538186" cy="1382266"/>
            <a:chOff x="5348751" y="2046734"/>
            <a:chExt cx="1538186" cy="1382266"/>
          </a:xfrm>
        </p:grpSpPr>
        <p:sp>
          <p:nvSpPr>
            <p:cNvPr id="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48751" y="2046734"/>
              <a:ext cx="1538186" cy="1382266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出自【趣你的PPT】(微信:qunideppt)：最优质的PPT资源库"/>
            <p:cNvSpPr txBox="1"/>
            <p:nvPr/>
          </p:nvSpPr>
          <p:spPr>
            <a:xfrm>
              <a:off x="5609863" y="2311058"/>
              <a:ext cx="97227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bg1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贰</a:t>
              </a:r>
            </a:p>
          </p:txBody>
        </p:sp>
      </p:grpSp>
      <p:sp>
        <p:nvSpPr>
          <p:cNvPr id="14" name="出自【趣你的PPT】(微信:qunideppt)：最优质的PPT资源库"/>
          <p:cNvSpPr txBox="1">
            <a:spLocks/>
          </p:cNvSpPr>
          <p:nvPr/>
        </p:nvSpPr>
        <p:spPr>
          <a:xfrm>
            <a:off x="3128913" y="1892135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3214486" y="2313278"/>
            <a:ext cx="3298281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</a:p>
        </p:txBody>
      </p:sp>
      <p:sp>
        <p:nvSpPr>
          <p:cNvPr id="16" name="出自【趣你的PPT】(微信:qunideppt)：最优质的PPT资源库"/>
          <p:cNvSpPr txBox="1">
            <a:spLocks/>
          </p:cNvSpPr>
          <p:nvPr/>
        </p:nvSpPr>
        <p:spPr>
          <a:xfrm>
            <a:off x="5243427" y="3485746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5329000" y="3906889"/>
            <a:ext cx="337232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</a:p>
        </p:txBody>
      </p:sp>
      <p:sp>
        <p:nvSpPr>
          <p:cNvPr id="20" name="出自【趣你的PPT】(微信:qunideppt)：最优质的PPT资源库"/>
          <p:cNvSpPr txBox="1">
            <a:spLocks/>
          </p:cNvSpPr>
          <p:nvPr/>
        </p:nvSpPr>
        <p:spPr>
          <a:xfrm>
            <a:off x="904286" y="405282"/>
            <a:ext cx="3743495" cy="62486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3600" b="1" dirty="0">
                <a:solidFill>
                  <a:srgbClr val="223347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4000" dirty="0">
              <a:solidFill>
                <a:srgbClr val="223347"/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1788372" y="1868424"/>
            <a:ext cx="9722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壹</a:t>
            </a:r>
          </a:p>
        </p:txBody>
      </p:sp>
      <p:sp>
        <p:nvSpPr>
          <p:cNvPr id="23" name="出自【趣你的PPT】(微信:qunideppt)：最优质的PPT资源库"/>
          <p:cNvSpPr txBox="1">
            <a:spLocks/>
          </p:cNvSpPr>
          <p:nvPr/>
        </p:nvSpPr>
        <p:spPr>
          <a:xfrm>
            <a:off x="7497691" y="5060360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7583264" y="5481503"/>
            <a:ext cx="3298281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</a:p>
        </p:txBody>
      </p:sp>
    </p:spTree>
    <p:extLst>
      <p:ext uri="{BB962C8B-B14F-4D97-AF65-F5344CB8AC3E}">
        <p14:creationId xmlns:p14="http://schemas.microsoft.com/office/powerpoint/2010/main" val="21716656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出自【趣你的PPT】(微信:qunideppt)：最优质的PPT资源库"/>
          <p:cNvSpPr txBox="1">
            <a:spLocks/>
          </p:cNvSpPr>
          <p:nvPr/>
        </p:nvSpPr>
        <p:spPr>
          <a:xfrm>
            <a:off x="904286" y="405282"/>
            <a:ext cx="3743495" cy="62486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3600" b="1" dirty="0">
                <a:solidFill>
                  <a:srgbClr val="223347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4000" dirty="0">
              <a:solidFill>
                <a:srgbClr val="223347"/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  <p:sp>
        <p:nvSpPr>
          <p:cNvPr id="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646261" y="2857020"/>
            <a:ext cx="2036658" cy="3380673"/>
          </a:xfrm>
          <a:custGeom>
            <a:avLst/>
            <a:gdLst>
              <a:gd name="T0" fmla="*/ 83 w 816"/>
              <a:gd name="T1" fmla="*/ 960 h 1162"/>
              <a:gd name="T2" fmla="*/ 269 w 816"/>
              <a:gd name="T3" fmla="*/ 740 h 1162"/>
              <a:gd name="T4" fmla="*/ 279 w 816"/>
              <a:gd name="T5" fmla="*/ 419 h 1162"/>
              <a:gd name="T6" fmla="*/ 151 w 816"/>
              <a:gd name="T7" fmla="*/ 386 h 1162"/>
              <a:gd name="T8" fmla="*/ 87 w 816"/>
              <a:gd name="T9" fmla="*/ 306 h 1162"/>
              <a:gd name="T10" fmla="*/ 167 w 816"/>
              <a:gd name="T11" fmla="*/ 188 h 1162"/>
              <a:gd name="T12" fmla="*/ 274 w 816"/>
              <a:gd name="T13" fmla="*/ 208 h 1162"/>
              <a:gd name="T14" fmla="*/ 311 w 816"/>
              <a:gd name="T15" fmla="*/ 365 h 1162"/>
              <a:gd name="T16" fmla="*/ 737 w 816"/>
              <a:gd name="T17" fmla="*/ 250 h 1162"/>
              <a:gd name="T18" fmla="*/ 807 w 816"/>
              <a:gd name="T19" fmla="*/ 200 h 1162"/>
              <a:gd name="T20" fmla="*/ 686 w 816"/>
              <a:gd name="T21" fmla="*/ 409 h 1162"/>
              <a:gd name="T22" fmla="*/ 718 w 816"/>
              <a:gd name="T23" fmla="*/ 783 h 1162"/>
              <a:gd name="T24" fmla="*/ 363 w 816"/>
              <a:gd name="T25" fmla="*/ 751 h 1162"/>
              <a:gd name="T26" fmla="*/ 87 w 816"/>
              <a:gd name="T27" fmla="*/ 1153 h 1162"/>
              <a:gd name="T28" fmla="*/ 11 w 816"/>
              <a:gd name="T29" fmla="*/ 939 h 1162"/>
              <a:gd name="T30" fmla="*/ 226 w 816"/>
              <a:gd name="T31" fmla="*/ 861 h 1162"/>
              <a:gd name="T32" fmla="*/ 292 w 816"/>
              <a:gd name="T33" fmla="*/ 760 h 1162"/>
              <a:gd name="T34" fmla="*/ 366 w 816"/>
              <a:gd name="T35" fmla="*/ 699 h 1162"/>
              <a:gd name="T36" fmla="*/ 284 w 816"/>
              <a:gd name="T37" fmla="*/ 775 h 1162"/>
              <a:gd name="T38" fmla="*/ 286 w 816"/>
              <a:gd name="T39" fmla="*/ 773 h 1162"/>
              <a:gd name="T40" fmla="*/ 691 w 816"/>
              <a:gd name="T41" fmla="*/ 700 h 1162"/>
              <a:gd name="T42" fmla="*/ 437 w 816"/>
              <a:gd name="T43" fmla="*/ 684 h 1162"/>
              <a:gd name="T44" fmla="*/ 412 w 816"/>
              <a:gd name="T45" fmla="*/ 633 h 1162"/>
              <a:gd name="T46" fmla="*/ 442 w 816"/>
              <a:gd name="T47" fmla="*/ 538 h 1162"/>
              <a:gd name="T48" fmla="*/ 454 w 816"/>
              <a:gd name="T49" fmla="*/ 472 h 1162"/>
              <a:gd name="T50" fmla="*/ 532 w 816"/>
              <a:gd name="T51" fmla="*/ 385 h 1162"/>
              <a:gd name="T52" fmla="*/ 644 w 816"/>
              <a:gd name="T53" fmla="*/ 476 h 1162"/>
              <a:gd name="T54" fmla="*/ 574 w 816"/>
              <a:gd name="T55" fmla="*/ 540 h 1162"/>
              <a:gd name="T56" fmla="*/ 516 w 816"/>
              <a:gd name="T57" fmla="*/ 644 h 1162"/>
              <a:gd name="T58" fmla="*/ 231 w 816"/>
              <a:gd name="T59" fmla="*/ 643 h 1162"/>
              <a:gd name="T60" fmla="*/ 626 w 816"/>
              <a:gd name="T61" fmla="*/ 639 h 1162"/>
              <a:gd name="T62" fmla="*/ 240 w 816"/>
              <a:gd name="T63" fmla="*/ 509 h 1162"/>
              <a:gd name="T64" fmla="*/ 433 w 816"/>
              <a:gd name="T65" fmla="*/ 603 h 1162"/>
              <a:gd name="T66" fmla="*/ 312 w 816"/>
              <a:gd name="T67" fmla="*/ 518 h 1162"/>
              <a:gd name="T68" fmla="*/ 235 w 816"/>
              <a:gd name="T69" fmla="*/ 403 h 1162"/>
              <a:gd name="T70" fmla="*/ 490 w 816"/>
              <a:gd name="T71" fmla="*/ 418 h 1162"/>
              <a:gd name="T72" fmla="*/ 212 w 816"/>
              <a:gd name="T73" fmla="*/ 397 h 1162"/>
              <a:gd name="T74" fmla="*/ 227 w 816"/>
              <a:gd name="T75" fmla="*/ 388 h 1162"/>
              <a:gd name="T76" fmla="*/ 222 w 816"/>
              <a:gd name="T77" fmla="*/ 377 h 1162"/>
              <a:gd name="T78" fmla="*/ 65 w 816"/>
              <a:gd name="T79" fmla="*/ 341 h 1162"/>
              <a:gd name="T80" fmla="*/ 273 w 816"/>
              <a:gd name="T81" fmla="*/ 315 h 1162"/>
              <a:gd name="T82" fmla="*/ 214 w 816"/>
              <a:gd name="T83" fmla="*/ 232 h 1162"/>
              <a:gd name="T84" fmla="*/ 318 w 816"/>
              <a:gd name="T85" fmla="*/ 253 h 1162"/>
              <a:gd name="T86" fmla="*/ 366 w 816"/>
              <a:gd name="T87" fmla="*/ 262 h 1162"/>
              <a:gd name="T88" fmla="*/ 349 w 816"/>
              <a:gd name="T89" fmla="*/ 175 h 1162"/>
              <a:gd name="T90" fmla="*/ 347 w 816"/>
              <a:gd name="T91" fmla="*/ 157 h 1162"/>
              <a:gd name="T92" fmla="*/ 207 w 816"/>
              <a:gd name="T93" fmla="*/ 109 h 1162"/>
              <a:gd name="T94" fmla="*/ 242 w 816"/>
              <a:gd name="T95" fmla="*/ 25 h 1162"/>
              <a:gd name="T96" fmla="*/ 219 w 816"/>
              <a:gd name="T97" fmla="*/ 57 h 1162"/>
              <a:gd name="T98" fmla="*/ 666 w 816"/>
              <a:gd name="T99" fmla="*/ 604 h 1162"/>
              <a:gd name="T100" fmla="*/ 627 w 816"/>
              <a:gd name="T101" fmla="*/ 584 h 1162"/>
              <a:gd name="T102" fmla="*/ 546 w 816"/>
              <a:gd name="T103" fmla="*/ 468 h 1162"/>
              <a:gd name="T104" fmla="*/ 506 w 816"/>
              <a:gd name="T105" fmla="*/ 459 h 1162"/>
              <a:gd name="T106" fmla="*/ 524 w 816"/>
              <a:gd name="T107" fmla="*/ 446 h 1162"/>
              <a:gd name="T108" fmla="*/ 714 w 816"/>
              <a:gd name="T109" fmla="*/ 434 h 1162"/>
              <a:gd name="T110" fmla="*/ 657 w 816"/>
              <a:gd name="T111" fmla="*/ 411 h 1162"/>
              <a:gd name="T112" fmla="*/ 751 w 816"/>
              <a:gd name="T113" fmla="*/ 376 h 1162"/>
              <a:gd name="T114" fmla="*/ 763 w 816"/>
              <a:gd name="T115" fmla="*/ 328 h 1162"/>
              <a:gd name="T116" fmla="*/ 745 w 816"/>
              <a:gd name="T117" fmla="*/ 207 h 1162"/>
              <a:gd name="T118" fmla="*/ 768 w 816"/>
              <a:gd name="T119" fmla="*/ 179 h 1162"/>
              <a:gd name="T120" fmla="*/ 725 w 816"/>
              <a:gd name="T121" fmla="*/ 151 h 1162"/>
              <a:gd name="T122" fmla="*/ 757 w 816"/>
              <a:gd name="T123" fmla="*/ 96 h 1162"/>
              <a:gd name="T124" fmla="*/ 701 w 816"/>
              <a:gd name="T125" fmla="*/ 78 h 1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16" h="1162">
                <a:moveTo>
                  <a:pt x="116" y="1162"/>
                </a:moveTo>
                <a:cubicBezTo>
                  <a:pt x="113" y="1161"/>
                  <a:pt x="111" y="1160"/>
                  <a:pt x="110" y="1160"/>
                </a:cubicBezTo>
                <a:cubicBezTo>
                  <a:pt x="110" y="1151"/>
                  <a:pt x="119" y="1152"/>
                  <a:pt x="126" y="1149"/>
                </a:cubicBezTo>
                <a:cubicBezTo>
                  <a:pt x="127" y="1146"/>
                  <a:pt x="130" y="1146"/>
                  <a:pt x="133" y="1147"/>
                </a:cubicBezTo>
                <a:cubicBezTo>
                  <a:pt x="137" y="1144"/>
                  <a:pt x="149" y="1131"/>
                  <a:pt x="150" y="1126"/>
                </a:cubicBezTo>
                <a:cubicBezTo>
                  <a:pt x="147" y="1124"/>
                  <a:pt x="145" y="1122"/>
                  <a:pt x="143" y="1122"/>
                </a:cubicBezTo>
                <a:cubicBezTo>
                  <a:pt x="140" y="1115"/>
                  <a:pt x="136" y="1114"/>
                  <a:pt x="131" y="1112"/>
                </a:cubicBezTo>
                <a:cubicBezTo>
                  <a:pt x="129" y="1108"/>
                  <a:pt x="123" y="1105"/>
                  <a:pt x="121" y="1104"/>
                </a:cubicBezTo>
                <a:cubicBezTo>
                  <a:pt x="118" y="1099"/>
                  <a:pt x="106" y="1094"/>
                  <a:pt x="101" y="1099"/>
                </a:cubicBezTo>
                <a:cubicBezTo>
                  <a:pt x="101" y="1105"/>
                  <a:pt x="76" y="1117"/>
                  <a:pt x="72" y="1124"/>
                </a:cubicBezTo>
                <a:cubicBezTo>
                  <a:pt x="73" y="1130"/>
                  <a:pt x="67" y="1129"/>
                  <a:pt x="71" y="1135"/>
                </a:cubicBezTo>
                <a:cubicBezTo>
                  <a:pt x="71" y="1139"/>
                  <a:pt x="67" y="1134"/>
                  <a:pt x="67" y="1136"/>
                </a:cubicBezTo>
                <a:cubicBezTo>
                  <a:pt x="72" y="1141"/>
                  <a:pt x="63" y="1136"/>
                  <a:pt x="62" y="1136"/>
                </a:cubicBezTo>
                <a:cubicBezTo>
                  <a:pt x="56" y="1120"/>
                  <a:pt x="89" y="1109"/>
                  <a:pt x="95" y="1097"/>
                </a:cubicBezTo>
                <a:cubicBezTo>
                  <a:pt x="97" y="1096"/>
                  <a:pt x="97" y="1096"/>
                  <a:pt x="98" y="1096"/>
                </a:cubicBezTo>
                <a:cubicBezTo>
                  <a:pt x="99" y="1082"/>
                  <a:pt x="121" y="1085"/>
                  <a:pt x="127" y="1076"/>
                </a:cubicBezTo>
                <a:cubicBezTo>
                  <a:pt x="133" y="1071"/>
                  <a:pt x="137" y="1070"/>
                  <a:pt x="140" y="1062"/>
                </a:cubicBezTo>
                <a:cubicBezTo>
                  <a:pt x="140" y="1057"/>
                  <a:pt x="140" y="1054"/>
                  <a:pt x="142" y="1050"/>
                </a:cubicBezTo>
                <a:cubicBezTo>
                  <a:pt x="149" y="1046"/>
                  <a:pt x="142" y="1042"/>
                  <a:pt x="150" y="1041"/>
                </a:cubicBezTo>
                <a:cubicBezTo>
                  <a:pt x="154" y="1036"/>
                  <a:pt x="150" y="1034"/>
                  <a:pt x="158" y="1030"/>
                </a:cubicBezTo>
                <a:cubicBezTo>
                  <a:pt x="163" y="1026"/>
                  <a:pt x="165" y="1018"/>
                  <a:pt x="167" y="1012"/>
                </a:cubicBezTo>
                <a:cubicBezTo>
                  <a:pt x="171" y="1000"/>
                  <a:pt x="178" y="989"/>
                  <a:pt x="181" y="976"/>
                </a:cubicBezTo>
                <a:cubicBezTo>
                  <a:pt x="185" y="968"/>
                  <a:pt x="188" y="960"/>
                  <a:pt x="190" y="951"/>
                </a:cubicBezTo>
                <a:cubicBezTo>
                  <a:pt x="188" y="947"/>
                  <a:pt x="186" y="941"/>
                  <a:pt x="187" y="937"/>
                </a:cubicBezTo>
                <a:cubicBezTo>
                  <a:pt x="190" y="934"/>
                  <a:pt x="195" y="923"/>
                  <a:pt x="195" y="919"/>
                </a:cubicBezTo>
                <a:cubicBezTo>
                  <a:pt x="191" y="905"/>
                  <a:pt x="198" y="893"/>
                  <a:pt x="203" y="881"/>
                </a:cubicBezTo>
                <a:cubicBezTo>
                  <a:pt x="204" y="877"/>
                  <a:pt x="206" y="850"/>
                  <a:pt x="211" y="850"/>
                </a:cubicBezTo>
                <a:cubicBezTo>
                  <a:pt x="214" y="856"/>
                  <a:pt x="215" y="849"/>
                  <a:pt x="215" y="848"/>
                </a:cubicBezTo>
                <a:cubicBezTo>
                  <a:pt x="208" y="847"/>
                  <a:pt x="213" y="845"/>
                  <a:pt x="215" y="840"/>
                </a:cubicBezTo>
                <a:cubicBezTo>
                  <a:pt x="214" y="840"/>
                  <a:pt x="205" y="846"/>
                  <a:pt x="202" y="847"/>
                </a:cubicBezTo>
                <a:cubicBezTo>
                  <a:pt x="193" y="843"/>
                  <a:pt x="185" y="857"/>
                  <a:pt x="178" y="862"/>
                </a:cubicBezTo>
                <a:cubicBezTo>
                  <a:pt x="177" y="864"/>
                  <a:pt x="175" y="865"/>
                  <a:pt x="175" y="867"/>
                </a:cubicBezTo>
                <a:cubicBezTo>
                  <a:pt x="164" y="873"/>
                  <a:pt x="168" y="883"/>
                  <a:pt x="164" y="893"/>
                </a:cubicBezTo>
                <a:cubicBezTo>
                  <a:pt x="160" y="896"/>
                  <a:pt x="160" y="895"/>
                  <a:pt x="160" y="901"/>
                </a:cubicBezTo>
                <a:cubicBezTo>
                  <a:pt x="158" y="904"/>
                  <a:pt x="161" y="913"/>
                  <a:pt x="159" y="918"/>
                </a:cubicBezTo>
                <a:cubicBezTo>
                  <a:pt x="156" y="918"/>
                  <a:pt x="155" y="920"/>
                  <a:pt x="152" y="921"/>
                </a:cubicBezTo>
                <a:cubicBezTo>
                  <a:pt x="149" y="928"/>
                  <a:pt x="144" y="923"/>
                  <a:pt x="139" y="928"/>
                </a:cubicBezTo>
                <a:cubicBezTo>
                  <a:pt x="140" y="932"/>
                  <a:pt x="143" y="931"/>
                  <a:pt x="140" y="935"/>
                </a:cubicBezTo>
                <a:cubicBezTo>
                  <a:pt x="137" y="936"/>
                  <a:pt x="136" y="936"/>
                  <a:pt x="136" y="938"/>
                </a:cubicBezTo>
                <a:cubicBezTo>
                  <a:pt x="132" y="940"/>
                  <a:pt x="124" y="939"/>
                  <a:pt x="121" y="941"/>
                </a:cubicBezTo>
                <a:cubicBezTo>
                  <a:pt x="121" y="944"/>
                  <a:pt x="120" y="949"/>
                  <a:pt x="119" y="952"/>
                </a:cubicBezTo>
                <a:cubicBezTo>
                  <a:pt x="114" y="955"/>
                  <a:pt x="118" y="953"/>
                  <a:pt x="119" y="957"/>
                </a:cubicBezTo>
                <a:cubicBezTo>
                  <a:pt x="115" y="957"/>
                  <a:pt x="115" y="957"/>
                  <a:pt x="114" y="957"/>
                </a:cubicBezTo>
                <a:cubicBezTo>
                  <a:pt x="112" y="955"/>
                  <a:pt x="107" y="947"/>
                  <a:pt x="106" y="949"/>
                </a:cubicBezTo>
                <a:cubicBezTo>
                  <a:pt x="106" y="958"/>
                  <a:pt x="109" y="959"/>
                  <a:pt x="103" y="952"/>
                </a:cubicBezTo>
                <a:cubicBezTo>
                  <a:pt x="99" y="946"/>
                  <a:pt x="100" y="942"/>
                  <a:pt x="100" y="935"/>
                </a:cubicBezTo>
                <a:cubicBezTo>
                  <a:pt x="93" y="933"/>
                  <a:pt x="83" y="945"/>
                  <a:pt x="80" y="951"/>
                </a:cubicBezTo>
                <a:cubicBezTo>
                  <a:pt x="81" y="953"/>
                  <a:pt x="84" y="957"/>
                  <a:pt x="83" y="960"/>
                </a:cubicBezTo>
                <a:cubicBezTo>
                  <a:pt x="81" y="964"/>
                  <a:pt x="83" y="971"/>
                  <a:pt x="77" y="976"/>
                </a:cubicBezTo>
                <a:cubicBezTo>
                  <a:pt x="54" y="979"/>
                  <a:pt x="71" y="979"/>
                  <a:pt x="72" y="970"/>
                </a:cubicBezTo>
                <a:cubicBezTo>
                  <a:pt x="72" y="970"/>
                  <a:pt x="69" y="970"/>
                  <a:pt x="68" y="969"/>
                </a:cubicBezTo>
                <a:cubicBezTo>
                  <a:pt x="67" y="966"/>
                  <a:pt x="54" y="953"/>
                  <a:pt x="56" y="950"/>
                </a:cubicBezTo>
                <a:cubicBezTo>
                  <a:pt x="56" y="943"/>
                  <a:pt x="43" y="942"/>
                  <a:pt x="43" y="934"/>
                </a:cubicBezTo>
                <a:cubicBezTo>
                  <a:pt x="41" y="930"/>
                  <a:pt x="35" y="928"/>
                  <a:pt x="31" y="927"/>
                </a:cubicBezTo>
                <a:cubicBezTo>
                  <a:pt x="31" y="925"/>
                  <a:pt x="30" y="923"/>
                  <a:pt x="29" y="923"/>
                </a:cubicBezTo>
                <a:cubicBezTo>
                  <a:pt x="30" y="916"/>
                  <a:pt x="38" y="917"/>
                  <a:pt x="44" y="917"/>
                </a:cubicBezTo>
                <a:cubicBezTo>
                  <a:pt x="54" y="912"/>
                  <a:pt x="62" y="909"/>
                  <a:pt x="71" y="902"/>
                </a:cubicBezTo>
                <a:cubicBezTo>
                  <a:pt x="79" y="898"/>
                  <a:pt x="69" y="885"/>
                  <a:pt x="84" y="884"/>
                </a:cubicBezTo>
                <a:cubicBezTo>
                  <a:pt x="89" y="882"/>
                  <a:pt x="95" y="880"/>
                  <a:pt x="99" y="876"/>
                </a:cubicBezTo>
                <a:cubicBezTo>
                  <a:pt x="109" y="873"/>
                  <a:pt x="117" y="867"/>
                  <a:pt x="126" y="863"/>
                </a:cubicBezTo>
                <a:cubicBezTo>
                  <a:pt x="128" y="858"/>
                  <a:pt x="130" y="859"/>
                  <a:pt x="133" y="856"/>
                </a:cubicBezTo>
                <a:cubicBezTo>
                  <a:pt x="143" y="845"/>
                  <a:pt x="155" y="837"/>
                  <a:pt x="166" y="828"/>
                </a:cubicBezTo>
                <a:cubicBezTo>
                  <a:pt x="169" y="822"/>
                  <a:pt x="173" y="820"/>
                  <a:pt x="173" y="813"/>
                </a:cubicBezTo>
                <a:cubicBezTo>
                  <a:pt x="175" y="804"/>
                  <a:pt x="185" y="804"/>
                  <a:pt x="189" y="799"/>
                </a:cubicBezTo>
                <a:cubicBezTo>
                  <a:pt x="201" y="801"/>
                  <a:pt x="186" y="792"/>
                  <a:pt x="197" y="790"/>
                </a:cubicBezTo>
                <a:cubicBezTo>
                  <a:pt x="202" y="786"/>
                  <a:pt x="209" y="776"/>
                  <a:pt x="216" y="779"/>
                </a:cubicBezTo>
                <a:cubicBezTo>
                  <a:pt x="218" y="777"/>
                  <a:pt x="225" y="771"/>
                  <a:pt x="228" y="770"/>
                </a:cubicBezTo>
                <a:cubicBezTo>
                  <a:pt x="228" y="767"/>
                  <a:pt x="216" y="772"/>
                  <a:pt x="221" y="765"/>
                </a:cubicBezTo>
                <a:cubicBezTo>
                  <a:pt x="220" y="762"/>
                  <a:pt x="218" y="759"/>
                  <a:pt x="217" y="758"/>
                </a:cubicBezTo>
                <a:cubicBezTo>
                  <a:pt x="216" y="750"/>
                  <a:pt x="214" y="742"/>
                  <a:pt x="214" y="735"/>
                </a:cubicBezTo>
                <a:cubicBezTo>
                  <a:pt x="217" y="722"/>
                  <a:pt x="221" y="709"/>
                  <a:pt x="225" y="696"/>
                </a:cubicBezTo>
                <a:cubicBezTo>
                  <a:pt x="225" y="693"/>
                  <a:pt x="227" y="678"/>
                  <a:pt x="231" y="678"/>
                </a:cubicBezTo>
                <a:cubicBezTo>
                  <a:pt x="231" y="687"/>
                  <a:pt x="232" y="697"/>
                  <a:pt x="229" y="707"/>
                </a:cubicBezTo>
                <a:cubicBezTo>
                  <a:pt x="228" y="717"/>
                  <a:pt x="225" y="726"/>
                  <a:pt x="225" y="736"/>
                </a:cubicBezTo>
                <a:cubicBezTo>
                  <a:pt x="226" y="742"/>
                  <a:pt x="227" y="751"/>
                  <a:pt x="229" y="756"/>
                </a:cubicBezTo>
                <a:cubicBezTo>
                  <a:pt x="223" y="761"/>
                  <a:pt x="231" y="756"/>
                  <a:pt x="232" y="762"/>
                </a:cubicBezTo>
                <a:cubicBezTo>
                  <a:pt x="227" y="763"/>
                  <a:pt x="230" y="764"/>
                  <a:pt x="230" y="766"/>
                </a:cubicBezTo>
                <a:cubicBezTo>
                  <a:pt x="224" y="770"/>
                  <a:pt x="236" y="770"/>
                  <a:pt x="237" y="769"/>
                </a:cubicBezTo>
                <a:cubicBezTo>
                  <a:pt x="236" y="765"/>
                  <a:pt x="245" y="760"/>
                  <a:pt x="245" y="757"/>
                </a:cubicBezTo>
                <a:cubicBezTo>
                  <a:pt x="238" y="757"/>
                  <a:pt x="241" y="763"/>
                  <a:pt x="238" y="754"/>
                </a:cubicBezTo>
                <a:cubicBezTo>
                  <a:pt x="232" y="755"/>
                  <a:pt x="240" y="757"/>
                  <a:pt x="235" y="758"/>
                </a:cubicBezTo>
                <a:cubicBezTo>
                  <a:pt x="235" y="749"/>
                  <a:pt x="237" y="756"/>
                  <a:pt x="240" y="751"/>
                </a:cubicBezTo>
                <a:cubicBezTo>
                  <a:pt x="239" y="749"/>
                  <a:pt x="239" y="747"/>
                  <a:pt x="239" y="745"/>
                </a:cubicBezTo>
                <a:cubicBezTo>
                  <a:pt x="230" y="745"/>
                  <a:pt x="242" y="742"/>
                  <a:pt x="243" y="740"/>
                </a:cubicBezTo>
                <a:cubicBezTo>
                  <a:pt x="242" y="735"/>
                  <a:pt x="242" y="722"/>
                  <a:pt x="246" y="720"/>
                </a:cubicBezTo>
                <a:cubicBezTo>
                  <a:pt x="246" y="714"/>
                  <a:pt x="251" y="709"/>
                  <a:pt x="251" y="704"/>
                </a:cubicBezTo>
                <a:cubicBezTo>
                  <a:pt x="248" y="697"/>
                  <a:pt x="254" y="699"/>
                  <a:pt x="255" y="694"/>
                </a:cubicBezTo>
                <a:cubicBezTo>
                  <a:pt x="251" y="689"/>
                  <a:pt x="244" y="682"/>
                  <a:pt x="245" y="675"/>
                </a:cubicBezTo>
                <a:cubicBezTo>
                  <a:pt x="246" y="675"/>
                  <a:pt x="252" y="680"/>
                  <a:pt x="253" y="683"/>
                </a:cubicBezTo>
                <a:cubicBezTo>
                  <a:pt x="257" y="686"/>
                  <a:pt x="265" y="690"/>
                  <a:pt x="262" y="696"/>
                </a:cubicBezTo>
                <a:cubicBezTo>
                  <a:pt x="255" y="701"/>
                  <a:pt x="268" y="710"/>
                  <a:pt x="261" y="717"/>
                </a:cubicBezTo>
                <a:cubicBezTo>
                  <a:pt x="258" y="725"/>
                  <a:pt x="254" y="729"/>
                  <a:pt x="256" y="738"/>
                </a:cubicBezTo>
                <a:cubicBezTo>
                  <a:pt x="255" y="745"/>
                  <a:pt x="250" y="745"/>
                  <a:pt x="250" y="752"/>
                </a:cubicBezTo>
                <a:cubicBezTo>
                  <a:pt x="250" y="753"/>
                  <a:pt x="249" y="754"/>
                  <a:pt x="249" y="755"/>
                </a:cubicBezTo>
                <a:cubicBezTo>
                  <a:pt x="251" y="757"/>
                  <a:pt x="275" y="742"/>
                  <a:pt x="274" y="737"/>
                </a:cubicBezTo>
                <a:cubicBezTo>
                  <a:pt x="272" y="737"/>
                  <a:pt x="271" y="739"/>
                  <a:pt x="269" y="740"/>
                </a:cubicBezTo>
                <a:cubicBezTo>
                  <a:pt x="264" y="739"/>
                  <a:pt x="265" y="742"/>
                  <a:pt x="262" y="742"/>
                </a:cubicBezTo>
                <a:cubicBezTo>
                  <a:pt x="261" y="730"/>
                  <a:pt x="265" y="719"/>
                  <a:pt x="270" y="709"/>
                </a:cubicBezTo>
                <a:cubicBezTo>
                  <a:pt x="270" y="706"/>
                  <a:pt x="270" y="703"/>
                  <a:pt x="271" y="700"/>
                </a:cubicBezTo>
                <a:cubicBezTo>
                  <a:pt x="278" y="697"/>
                  <a:pt x="271" y="692"/>
                  <a:pt x="274" y="692"/>
                </a:cubicBezTo>
                <a:cubicBezTo>
                  <a:pt x="277" y="699"/>
                  <a:pt x="276" y="688"/>
                  <a:pt x="282" y="696"/>
                </a:cubicBezTo>
                <a:cubicBezTo>
                  <a:pt x="286" y="696"/>
                  <a:pt x="286" y="688"/>
                  <a:pt x="291" y="696"/>
                </a:cubicBezTo>
                <a:cubicBezTo>
                  <a:pt x="297" y="689"/>
                  <a:pt x="295" y="683"/>
                  <a:pt x="307" y="683"/>
                </a:cubicBezTo>
                <a:cubicBezTo>
                  <a:pt x="309" y="688"/>
                  <a:pt x="316" y="688"/>
                  <a:pt x="317" y="692"/>
                </a:cubicBezTo>
                <a:cubicBezTo>
                  <a:pt x="322" y="692"/>
                  <a:pt x="332" y="684"/>
                  <a:pt x="332" y="679"/>
                </a:cubicBezTo>
                <a:cubicBezTo>
                  <a:pt x="330" y="677"/>
                  <a:pt x="332" y="678"/>
                  <a:pt x="332" y="676"/>
                </a:cubicBezTo>
                <a:cubicBezTo>
                  <a:pt x="317" y="672"/>
                  <a:pt x="338" y="661"/>
                  <a:pt x="331" y="661"/>
                </a:cubicBezTo>
                <a:cubicBezTo>
                  <a:pt x="330" y="659"/>
                  <a:pt x="331" y="649"/>
                  <a:pt x="332" y="647"/>
                </a:cubicBezTo>
                <a:cubicBezTo>
                  <a:pt x="325" y="635"/>
                  <a:pt x="337" y="639"/>
                  <a:pt x="336" y="635"/>
                </a:cubicBezTo>
                <a:cubicBezTo>
                  <a:pt x="331" y="625"/>
                  <a:pt x="341" y="618"/>
                  <a:pt x="341" y="609"/>
                </a:cubicBezTo>
                <a:cubicBezTo>
                  <a:pt x="345" y="601"/>
                  <a:pt x="347" y="595"/>
                  <a:pt x="354" y="603"/>
                </a:cubicBezTo>
                <a:cubicBezTo>
                  <a:pt x="358" y="604"/>
                  <a:pt x="357" y="608"/>
                  <a:pt x="360" y="608"/>
                </a:cubicBezTo>
                <a:cubicBezTo>
                  <a:pt x="364" y="603"/>
                  <a:pt x="367" y="606"/>
                  <a:pt x="368" y="600"/>
                </a:cubicBezTo>
                <a:cubicBezTo>
                  <a:pt x="369" y="599"/>
                  <a:pt x="371" y="597"/>
                  <a:pt x="371" y="595"/>
                </a:cubicBezTo>
                <a:cubicBezTo>
                  <a:pt x="364" y="587"/>
                  <a:pt x="373" y="573"/>
                  <a:pt x="380" y="568"/>
                </a:cubicBezTo>
                <a:cubicBezTo>
                  <a:pt x="385" y="570"/>
                  <a:pt x="388" y="573"/>
                  <a:pt x="390" y="567"/>
                </a:cubicBezTo>
                <a:cubicBezTo>
                  <a:pt x="394" y="565"/>
                  <a:pt x="393" y="561"/>
                  <a:pt x="393" y="558"/>
                </a:cubicBezTo>
                <a:cubicBezTo>
                  <a:pt x="395" y="554"/>
                  <a:pt x="395" y="549"/>
                  <a:pt x="397" y="546"/>
                </a:cubicBezTo>
                <a:cubicBezTo>
                  <a:pt x="396" y="542"/>
                  <a:pt x="402" y="530"/>
                  <a:pt x="397" y="527"/>
                </a:cubicBezTo>
                <a:cubicBezTo>
                  <a:pt x="397" y="524"/>
                  <a:pt x="402" y="523"/>
                  <a:pt x="399" y="518"/>
                </a:cubicBezTo>
                <a:cubicBezTo>
                  <a:pt x="395" y="518"/>
                  <a:pt x="393" y="537"/>
                  <a:pt x="392" y="540"/>
                </a:cubicBezTo>
                <a:cubicBezTo>
                  <a:pt x="388" y="547"/>
                  <a:pt x="389" y="556"/>
                  <a:pt x="384" y="564"/>
                </a:cubicBezTo>
                <a:cubicBezTo>
                  <a:pt x="382" y="573"/>
                  <a:pt x="383" y="560"/>
                  <a:pt x="375" y="557"/>
                </a:cubicBezTo>
                <a:cubicBezTo>
                  <a:pt x="372" y="551"/>
                  <a:pt x="376" y="542"/>
                  <a:pt x="379" y="537"/>
                </a:cubicBezTo>
                <a:cubicBezTo>
                  <a:pt x="380" y="536"/>
                  <a:pt x="383" y="536"/>
                  <a:pt x="384" y="535"/>
                </a:cubicBezTo>
                <a:cubicBezTo>
                  <a:pt x="385" y="528"/>
                  <a:pt x="393" y="524"/>
                  <a:pt x="393" y="518"/>
                </a:cubicBezTo>
                <a:cubicBezTo>
                  <a:pt x="390" y="516"/>
                  <a:pt x="394" y="510"/>
                  <a:pt x="394" y="507"/>
                </a:cubicBezTo>
                <a:cubicBezTo>
                  <a:pt x="389" y="503"/>
                  <a:pt x="397" y="498"/>
                  <a:pt x="389" y="494"/>
                </a:cubicBezTo>
                <a:cubicBezTo>
                  <a:pt x="388" y="488"/>
                  <a:pt x="393" y="488"/>
                  <a:pt x="387" y="483"/>
                </a:cubicBezTo>
                <a:cubicBezTo>
                  <a:pt x="387" y="480"/>
                  <a:pt x="391" y="478"/>
                  <a:pt x="389" y="475"/>
                </a:cubicBezTo>
                <a:cubicBezTo>
                  <a:pt x="389" y="471"/>
                  <a:pt x="391" y="468"/>
                  <a:pt x="390" y="465"/>
                </a:cubicBezTo>
                <a:cubicBezTo>
                  <a:pt x="385" y="459"/>
                  <a:pt x="389" y="456"/>
                  <a:pt x="381" y="456"/>
                </a:cubicBezTo>
                <a:cubicBezTo>
                  <a:pt x="378" y="455"/>
                  <a:pt x="375" y="453"/>
                  <a:pt x="374" y="451"/>
                </a:cubicBezTo>
                <a:cubicBezTo>
                  <a:pt x="371" y="450"/>
                  <a:pt x="356" y="441"/>
                  <a:pt x="354" y="441"/>
                </a:cubicBezTo>
                <a:cubicBezTo>
                  <a:pt x="351" y="446"/>
                  <a:pt x="340" y="446"/>
                  <a:pt x="334" y="444"/>
                </a:cubicBezTo>
                <a:cubicBezTo>
                  <a:pt x="334" y="438"/>
                  <a:pt x="329" y="443"/>
                  <a:pt x="326" y="440"/>
                </a:cubicBezTo>
                <a:cubicBezTo>
                  <a:pt x="323" y="439"/>
                  <a:pt x="320" y="438"/>
                  <a:pt x="316" y="437"/>
                </a:cubicBezTo>
                <a:cubicBezTo>
                  <a:pt x="313" y="434"/>
                  <a:pt x="301" y="422"/>
                  <a:pt x="305" y="418"/>
                </a:cubicBezTo>
                <a:cubicBezTo>
                  <a:pt x="310" y="415"/>
                  <a:pt x="305" y="411"/>
                  <a:pt x="302" y="409"/>
                </a:cubicBezTo>
                <a:cubicBezTo>
                  <a:pt x="299" y="399"/>
                  <a:pt x="297" y="405"/>
                  <a:pt x="291" y="402"/>
                </a:cubicBezTo>
                <a:cubicBezTo>
                  <a:pt x="283" y="407"/>
                  <a:pt x="288" y="400"/>
                  <a:pt x="286" y="397"/>
                </a:cubicBezTo>
                <a:cubicBezTo>
                  <a:pt x="284" y="397"/>
                  <a:pt x="281" y="401"/>
                  <a:pt x="281" y="395"/>
                </a:cubicBezTo>
                <a:cubicBezTo>
                  <a:pt x="279" y="393"/>
                  <a:pt x="280" y="387"/>
                  <a:pt x="279" y="384"/>
                </a:cubicBezTo>
                <a:cubicBezTo>
                  <a:pt x="268" y="373"/>
                  <a:pt x="279" y="413"/>
                  <a:pt x="279" y="419"/>
                </a:cubicBezTo>
                <a:cubicBezTo>
                  <a:pt x="280" y="420"/>
                  <a:pt x="282" y="419"/>
                  <a:pt x="284" y="421"/>
                </a:cubicBezTo>
                <a:cubicBezTo>
                  <a:pt x="284" y="429"/>
                  <a:pt x="288" y="427"/>
                  <a:pt x="287" y="433"/>
                </a:cubicBezTo>
                <a:cubicBezTo>
                  <a:pt x="292" y="434"/>
                  <a:pt x="290" y="447"/>
                  <a:pt x="290" y="450"/>
                </a:cubicBezTo>
                <a:cubicBezTo>
                  <a:pt x="291" y="452"/>
                  <a:pt x="292" y="452"/>
                  <a:pt x="291" y="454"/>
                </a:cubicBezTo>
                <a:cubicBezTo>
                  <a:pt x="282" y="458"/>
                  <a:pt x="293" y="479"/>
                  <a:pt x="299" y="483"/>
                </a:cubicBezTo>
                <a:cubicBezTo>
                  <a:pt x="299" y="489"/>
                  <a:pt x="297" y="487"/>
                  <a:pt x="304" y="494"/>
                </a:cubicBezTo>
                <a:cubicBezTo>
                  <a:pt x="307" y="494"/>
                  <a:pt x="310" y="493"/>
                  <a:pt x="313" y="497"/>
                </a:cubicBezTo>
                <a:cubicBezTo>
                  <a:pt x="320" y="499"/>
                  <a:pt x="310" y="502"/>
                  <a:pt x="310" y="505"/>
                </a:cubicBezTo>
                <a:cubicBezTo>
                  <a:pt x="313" y="509"/>
                  <a:pt x="322" y="503"/>
                  <a:pt x="313" y="510"/>
                </a:cubicBezTo>
                <a:cubicBezTo>
                  <a:pt x="306" y="510"/>
                  <a:pt x="311" y="513"/>
                  <a:pt x="311" y="516"/>
                </a:cubicBezTo>
                <a:cubicBezTo>
                  <a:pt x="308" y="519"/>
                  <a:pt x="306" y="521"/>
                  <a:pt x="307" y="524"/>
                </a:cubicBezTo>
                <a:cubicBezTo>
                  <a:pt x="301" y="524"/>
                  <a:pt x="304" y="532"/>
                  <a:pt x="302" y="535"/>
                </a:cubicBezTo>
                <a:cubicBezTo>
                  <a:pt x="305" y="540"/>
                  <a:pt x="304" y="542"/>
                  <a:pt x="298" y="543"/>
                </a:cubicBezTo>
                <a:cubicBezTo>
                  <a:pt x="297" y="546"/>
                  <a:pt x="296" y="549"/>
                  <a:pt x="293" y="548"/>
                </a:cubicBezTo>
                <a:cubicBezTo>
                  <a:pt x="290" y="543"/>
                  <a:pt x="286" y="542"/>
                  <a:pt x="281" y="540"/>
                </a:cubicBezTo>
                <a:cubicBezTo>
                  <a:pt x="277" y="536"/>
                  <a:pt x="276" y="518"/>
                  <a:pt x="268" y="518"/>
                </a:cubicBezTo>
                <a:cubicBezTo>
                  <a:pt x="267" y="516"/>
                  <a:pt x="261" y="515"/>
                  <a:pt x="263" y="512"/>
                </a:cubicBezTo>
                <a:cubicBezTo>
                  <a:pt x="263" y="509"/>
                  <a:pt x="253" y="497"/>
                  <a:pt x="252" y="493"/>
                </a:cubicBezTo>
                <a:cubicBezTo>
                  <a:pt x="246" y="487"/>
                  <a:pt x="241" y="478"/>
                  <a:pt x="236" y="472"/>
                </a:cubicBezTo>
                <a:cubicBezTo>
                  <a:pt x="235" y="463"/>
                  <a:pt x="227" y="451"/>
                  <a:pt x="227" y="442"/>
                </a:cubicBezTo>
                <a:cubicBezTo>
                  <a:pt x="226" y="439"/>
                  <a:pt x="226" y="439"/>
                  <a:pt x="225" y="438"/>
                </a:cubicBezTo>
                <a:cubicBezTo>
                  <a:pt x="224" y="432"/>
                  <a:pt x="219" y="425"/>
                  <a:pt x="220" y="419"/>
                </a:cubicBezTo>
                <a:cubicBezTo>
                  <a:pt x="216" y="416"/>
                  <a:pt x="219" y="410"/>
                  <a:pt x="215" y="410"/>
                </a:cubicBezTo>
                <a:cubicBezTo>
                  <a:pt x="208" y="417"/>
                  <a:pt x="208" y="422"/>
                  <a:pt x="196" y="421"/>
                </a:cubicBezTo>
                <a:cubicBezTo>
                  <a:pt x="194" y="416"/>
                  <a:pt x="191" y="422"/>
                  <a:pt x="187" y="419"/>
                </a:cubicBezTo>
                <a:cubicBezTo>
                  <a:pt x="184" y="421"/>
                  <a:pt x="190" y="426"/>
                  <a:pt x="186" y="426"/>
                </a:cubicBezTo>
                <a:cubicBezTo>
                  <a:pt x="183" y="424"/>
                  <a:pt x="178" y="431"/>
                  <a:pt x="180" y="424"/>
                </a:cubicBezTo>
                <a:cubicBezTo>
                  <a:pt x="182" y="423"/>
                  <a:pt x="178" y="423"/>
                  <a:pt x="177" y="423"/>
                </a:cubicBezTo>
                <a:cubicBezTo>
                  <a:pt x="175" y="430"/>
                  <a:pt x="170" y="423"/>
                  <a:pt x="168" y="435"/>
                </a:cubicBezTo>
                <a:cubicBezTo>
                  <a:pt x="165" y="435"/>
                  <a:pt x="165" y="439"/>
                  <a:pt x="162" y="436"/>
                </a:cubicBezTo>
                <a:cubicBezTo>
                  <a:pt x="167" y="433"/>
                  <a:pt x="164" y="430"/>
                  <a:pt x="169" y="429"/>
                </a:cubicBezTo>
                <a:cubicBezTo>
                  <a:pt x="169" y="422"/>
                  <a:pt x="159" y="427"/>
                  <a:pt x="156" y="428"/>
                </a:cubicBezTo>
                <a:cubicBezTo>
                  <a:pt x="156" y="430"/>
                  <a:pt x="157" y="430"/>
                  <a:pt x="155" y="431"/>
                </a:cubicBezTo>
                <a:cubicBezTo>
                  <a:pt x="152" y="424"/>
                  <a:pt x="138" y="429"/>
                  <a:pt x="138" y="424"/>
                </a:cubicBezTo>
                <a:cubicBezTo>
                  <a:pt x="149" y="423"/>
                  <a:pt x="136" y="417"/>
                  <a:pt x="136" y="423"/>
                </a:cubicBezTo>
                <a:cubicBezTo>
                  <a:pt x="127" y="425"/>
                  <a:pt x="137" y="422"/>
                  <a:pt x="133" y="417"/>
                </a:cubicBezTo>
                <a:cubicBezTo>
                  <a:pt x="135" y="417"/>
                  <a:pt x="135" y="415"/>
                  <a:pt x="135" y="414"/>
                </a:cubicBezTo>
                <a:cubicBezTo>
                  <a:pt x="128" y="415"/>
                  <a:pt x="115" y="420"/>
                  <a:pt x="111" y="413"/>
                </a:cubicBezTo>
                <a:cubicBezTo>
                  <a:pt x="115" y="411"/>
                  <a:pt x="110" y="410"/>
                  <a:pt x="110" y="413"/>
                </a:cubicBezTo>
                <a:cubicBezTo>
                  <a:pt x="106" y="415"/>
                  <a:pt x="81" y="400"/>
                  <a:pt x="91" y="400"/>
                </a:cubicBezTo>
                <a:cubicBezTo>
                  <a:pt x="93" y="402"/>
                  <a:pt x="97" y="408"/>
                  <a:pt x="97" y="401"/>
                </a:cubicBezTo>
                <a:cubicBezTo>
                  <a:pt x="100" y="398"/>
                  <a:pt x="105" y="400"/>
                  <a:pt x="109" y="400"/>
                </a:cubicBezTo>
                <a:cubicBezTo>
                  <a:pt x="110" y="407"/>
                  <a:pt x="117" y="400"/>
                  <a:pt x="120" y="400"/>
                </a:cubicBezTo>
                <a:cubicBezTo>
                  <a:pt x="121" y="399"/>
                  <a:pt x="121" y="398"/>
                  <a:pt x="122" y="397"/>
                </a:cubicBezTo>
                <a:cubicBezTo>
                  <a:pt x="122" y="391"/>
                  <a:pt x="132" y="392"/>
                  <a:pt x="128" y="388"/>
                </a:cubicBezTo>
                <a:cubicBezTo>
                  <a:pt x="135" y="383"/>
                  <a:pt x="136" y="392"/>
                  <a:pt x="139" y="392"/>
                </a:cubicBezTo>
                <a:cubicBezTo>
                  <a:pt x="140" y="391"/>
                  <a:pt x="141" y="392"/>
                  <a:pt x="143" y="392"/>
                </a:cubicBezTo>
                <a:cubicBezTo>
                  <a:pt x="145" y="388"/>
                  <a:pt x="148" y="388"/>
                  <a:pt x="151" y="386"/>
                </a:cubicBezTo>
                <a:cubicBezTo>
                  <a:pt x="149" y="382"/>
                  <a:pt x="144" y="388"/>
                  <a:pt x="140" y="388"/>
                </a:cubicBezTo>
                <a:cubicBezTo>
                  <a:pt x="140" y="386"/>
                  <a:pt x="140" y="385"/>
                  <a:pt x="140" y="384"/>
                </a:cubicBezTo>
                <a:cubicBezTo>
                  <a:pt x="132" y="377"/>
                  <a:pt x="149" y="382"/>
                  <a:pt x="147" y="374"/>
                </a:cubicBezTo>
                <a:cubicBezTo>
                  <a:pt x="150" y="371"/>
                  <a:pt x="147" y="371"/>
                  <a:pt x="144" y="375"/>
                </a:cubicBezTo>
                <a:cubicBezTo>
                  <a:pt x="141" y="377"/>
                  <a:pt x="129" y="379"/>
                  <a:pt x="133" y="375"/>
                </a:cubicBezTo>
                <a:cubicBezTo>
                  <a:pt x="128" y="372"/>
                  <a:pt x="137" y="370"/>
                  <a:pt x="140" y="369"/>
                </a:cubicBezTo>
                <a:cubicBezTo>
                  <a:pt x="140" y="366"/>
                  <a:pt x="147" y="369"/>
                  <a:pt x="148" y="365"/>
                </a:cubicBezTo>
                <a:cubicBezTo>
                  <a:pt x="145" y="366"/>
                  <a:pt x="145" y="368"/>
                  <a:pt x="143" y="363"/>
                </a:cubicBezTo>
                <a:cubicBezTo>
                  <a:pt x="138" y="364"/>
                  <a:pt x="136" y="361"/>
                  <a:pt x="130" y="364"/>
                </a:cubicBezTo>
                <a:cubicBezTo>
                  <a:pt x="130" y="366"/>
                  <a:pt x="129" y="367"/>
                  <a:pt x="127" y="368"/>
                </a:cubicBezTo>
                <a:cubicBezTo>
                  <a:pt x="122" y="365"/>
                  <a:pt x="91" y="367"/>
                  <a:pt x="103" y="376"/>
                </a:cubicBezTo>
                <a:cubicBezTo>
                  <a:pt x="107" y="381"/>
                  <a:pt x="99" y="377"/>
                  <a:pt x="99" y="376"/>
                </a:cubicBezTo>
                <a:cubicBezTo>
                  <a:pt x="89" y="380"/>
                  <a:pt x="107" y="384"/>
                  <a:pt x="110" y="387"/>
                </a:cubicBezTo>
                <a:cubicBezTo>
                  <a:pt x="108" y="390"/>
                  <a:pt x="111" y="391"/>
                  <a:pt x="108" y="392"/>
                </a:cubicBezTo>
                <a:cubicBezTo>
                  <a:pt x="111" y="397"/>
                  <a:pt x="114" y="387"/>
                  <a:pt x="120" y="392"/>
                </a:cubicBezTo>
                <a:cubicBezTo>
                  <a:pt x="120" y="397"/>
                  <a:pt x="115" y="389"/>
                  <a:pt x="115" y="397"/>
                </a:cubicBezTo>
                <a:cubicBezTo>
                  <a:pt x="113" y="398"/>
                  <a:pt x="111" y="399"/>
                  <a:pt x="109" y="398"/>
                </a:cubicBezTo>
                <a:cubicBezTo>
                  <a:pt x="107" y="393"/>
                  <a:pt x="89" y="390"/>
                  <a:pt x="90" y="382"/>
                </a:cubicBezTo>
                <a:cubicBezTo>
                  <a:pt x="95" y="378"/>
                  <a:pt x="84" y="378"/>
                  <a:pt x="90" y="375"/>
                </a:cubicBezTo>
                <a:cubicBezTo>
                  <a:pt x="91" y="372"/>
                  <a:pt x="89" y="370"/>
                  <a:pt x="91" y="369"/>
                </a:cubicBezTo>
                <a:cubicBezTo>
                  <a:pt x="91" y="365"/>
                  <a:pt x="70" y="353"/>
                  <a:pt x="69" y="357"/>
                </a:cubicBezTo>
                <a:cubicBezTo>
                  <a:pt x="71" y="360"/>
                  <a:pt x="74" y="357"/>
                  <a:pt x="67" y="362"/>
                </a:cubicBezTo>
                <a:cubicBezTo>
                  <a:pt x="67" y="359"/>
                  <a:pt x="63" y="356"/>
                  <a:pt x="65" y="353"/>
                </a:cubicBezTo>
                <a:cubicBezTo>
                  <a:pt x="70" y="351"/>
                  <a:pt x="78" y="354"/>
                  <a:pt x="76" y="348"/>
                </a:cubicBezTo>
                <a:cubicBezTo>
                  <a:pt x="83" y="348"/>
                  <a:pt x="78" y="345"/>
                  <a:pt x="73" y="345"/>
                </a:cubicBezTo>
                <a:cubicBezTo>
                  <a:pt x="71" y="347"/>
                  <a:pt x="69" y="345"/>
                  <a:pt x="66" y="346"/>
                </a:cubicBezTo>
                <a:cubicBezTo>
                  <a:pt x="60" y="350"/>
                  <a:pt x="62" y="345"/>
                  <a:pt x="57" y="345"/>
                </a:cubicBezTo>
                <a:cubicBezTo>
                  <a:pt x="52" y="345"/>
                  <a:pt x="50" y="344"/>
                  <a:pt x="54" y="349"/>
                </a:cubicBezTo>
                <a:cubicBezTo>
                  <a:pt x="62" y="354"/>
                  <a:pt x="68" y="352"/>
                  <a:pt x="56" y="358"/>
                </a:cubicBezTo>
                <a:cubicBezTo>
                  <a:pt x="55" y="356"/>
                  <a:pt x="53" y="357"/>
                  <a:pt x="52" y="357"/>
                </a:cubicBezTo>
                <a:cubicBezTo>
                  <a:pt x="50" y="353"/>
                  <a:pt x="47" y="351"/>
                  <a:pt x="44" y="349"/>
                </a:cubicBezTo>
                <a:cubicBezTo>
                  <a:pt x="38" y="339"/>
                  <a:pt x="49" y="353"/>
                  <a:pt x="49" y="346"/>
                </a:cubicBezTo>
                <a:cubicBezTo>
                  <a:pt x="44" y="341"/>
                  <a:pt x="38" y="346"/>
                  <a:pt x="40" y="334"/>
                </a:cubicBezTo>
                <a:cubicBezTo>
                  <a:pt x="41" y="333"/>
                  <a:pt x="45" y="336"/>
                  <a:pt x="43" y="332"/>
                </a:cubicBezTo>
                <a:cubicBezTo>
                  <a:pt x="44" y="332"/>
                  <a:pt x="48" y="336"/>
                  <a:pt x="49" y="336"/>
                </a:cubicBezTo>
                <a:cubicBezTo>
                  <a:pt x="43" y="344"/>
                  <a:pt x="56" y="331"/>
                  <a:pt x="55" y="338"/>
                </a:cubicBezTo>
                <a:cubicBezTo>
                  <a:pt x="50" y="339"/>
                  <a:pt x="57" y="343"/>
                  <a:pt x="59" y="343"/>
                </a:cubicBezTo>
                <a:cubicBezTo>
                  <a:pt x="61" y="341"/>
                  <a:pt x="56" y="337"/>
                  <a:pt x="57" y="332"/>
                </a:cubicBezTo>
                <a:cubicBezTo>
                  <a:pt x="66" y="331"/>
                  <a:pt x="59" y="314"/>
                  <a:pt x="65" y="319"/>
                </a:cubicBezTo>
                <a:cubicBezTo>
                  <a:pt x="65" y="322"/>
                  <a:pt x="61" y="333"/>
                  <a:pt x="68" y="330"/>
                </a:cubicBezTo>
                <a:cubicBezTo>
                  <a:pt x="75" y="336"/>
                  <a:pt x="75" y="327"/>
                  <a:pt x="76" y="330"/>
                </a:cubicBezTo>
                <a:cubicBezTo>
                  <a:pt x="78" y="331"/>
                  <a:pt x="77" y="333"/>
                  <a:pt x="78" y="335"/>
                </a:cubicBezTo>
                <a:cubicBezTo>
                  <a:pt x="84" y="335"/>
                  <a:pt x="91" y="340"/>
                  <a:pt x="96" y="332"/>
                </a:cubicBezTo>
                <a:cubicBezTo>
                  <a:pt x="101" y="329"/>
                  <a:pt x="83" y="325"/>
                  <a:pt x="96" y="322"/>
                </a:cubicBezTo>
                <a:cubicBezTo>
                  <a:pt x="100" y="319"/>
                  <a:pt x="108" y="318"/>
                  <a:pt x="100" y="315"/>
                </a:cubicBezTo>
                <a:cubicBezTo>
                  <a:pt x="100" y="312"/>
                  <a:pt x="105" y="313"/>
                  <a:pt x="100" y="310"/>
                </a:cubicBezTo>
                <a:cubicBezTo>
                  <a:pt x="81" y="309"/>
                  <a:pt x="99" y="308"/>
                  <a:pt x="103" y="305"/>
                </a:cubicBezTo>
                <a:cubicBezTo>
                  <a:pt x="99" y="305"/>
                  <a:pt x="92" y="304"/>
                  <a:pt x="87" y="306"/>
                </a:cubicBezTo>
                <a:cubicBezTo>
                  <a:pt x="85" y="305"/>
                  <a:pt x="84" y="303"/>
                  <a:pt x="81" y="303"/>
                </a:cubicBezTo>
                <a:cubicBezTo>
                  <a:pt x="78" y="297"/>
                  <a:pt x="72" y="297"/>
                  <a:pt x="70" y="294"/>
                </a:cubicBezTo>
                <a:cubicBezTo>
                  <a:pt x="70" y="289"/>
                  <a:pt x="66" y="286"/>
                  <a:pt x="75" y="288"/>
                </a:cubicBezTo>
                <a:cubicBezTo>
                  <a:pt x="76" y="289"/>
                  <a:pt x="77" y="297"/>
                  <a:pt x="79" y="294"/>
                </a:cubicBezTo>
                <a:cubicBezTo>
                  <a:pt x="75" y="292"/>
                  <a:pt x="78" y="291"/>
                  <a:pt x="81" y="291"/>
                </a:cubicBezTo>
                <a:cubicBezTo>
                  <a:pt x="76" y="291"/>
                  <a:pt x="88" y="288"/>
                  <a:pt x="85" y="288"/>
                </a:cubicBezTo>
                <a:cubicBezTo>
                  <a:pt x="85" y="282"/>
                  <a:pt x="90" y="284"/>
                  <a:pt x="93" y="287"/>
                </a:cubicBezTo>
                <a:cubicBezTo>
                  <a:pt x="117" y="294"/>
                  <a:pt x="103" y="288"/>
                  <a:pt x="103" y="287"/>
                </a:cubicBezTo>
                <a:cubicBezTo>
                  <a:pt x="106" y="287"/>
                  <a:pt x="112" y="290"/>
                  <a:pt x="113" y="287"/>
                </a:cubicBezTo>
                <a:cubicBezTo>
                  <a:pt x="102" y="280"/>
                  <a:pt x="126" y="287"/>
                  <a:pt x="126" y="281"/>
                </a:cubicBezTo>
                <a:cubicBezTo>
                  <a:pt x="123" y="280"/>
                  <a:pt x="119" y="280"/>
                  <a:pt x="119" y="276"/>
                </a:cubicBezTo>
                <a:cubicBezTo>
                  <a:pt x="123" y="275"/>
                  <a:pt x="116" y="274"/>
                  <a:pt x="114" y="274"/>
                </a:cubicBezTo>
                <a:cubicBezTo>
                  <a:pt x="116" y="282"/>
                  <a:pt x="105" y="275"/>
                  <a:pt x="105" y="280"/>
                </a:cubicBezTo>
                <a:cubicBezTo>
                  <a:pt x="102" y="280"/>
                  <a:pt x="97" y="276"/>
                  <a:pt x="101" y="274"/>
                </a:cubicBezTo>
                <a:cubicBezTo>
                  <a:pt x="101" y="274"/>
                  <a:pt x="97" y="269"/>
                  <a:pt x="97" y="273"/>
                </a:cubicBezTo>
                <a:cubicBezTo>
                  <a:pt x="103" y="279"/>
                  <a:pt x="89" y="272"/>
                  <a:pt x="87" y="270"/>
                </a:cubicBezTo>
                <a:cubicBezTo>
                  <a:pt x="84" y="270"/>
                  <a:pt x="86" y="272"/>
                  <a:pt x="88" y="273"/>
                </a:cubicBezTo>
                <a:cubicBezTo>
                  <a:pt x="86" y="275"/>
                  <a:pt x="76" y="263"/>
                  <a:pt x="79" y="263"/>
                </a:cubicBezTo>
                <a:cubicBezTo>
                  <a:pt x="83" y="266"/>
                  <a:pt x="89" y="271"/>
                  <a:pt x="95" y="271"/>
                </a:cubicBezTo>
                <a:cubicBezTo>
                  <a:pt x="97" y="268"/>
                  <a:pt x="94" y="267"/>
                  <a:pt x="93" y="264"/>
                </a:cubicBezTo>
                <a:cubicBezTo>
                  <a:pt x="99" y="264"/>
                  <a:pt x="100" y="273"/>
                  <a:pt x="106" y="266"/>
                </a:cubicBezTo>
                <a:cubicBezTo>
                  <a:pt x="107" y="266"/>
                  <a:pt x="128" y="267"/>
                  <a:pt x="120" y="263"/>
                </a:cubicBezTo>
                <a:cubicBezTo>
                  <a:pt x="116" y="263"/>
                  <a:pt x="105" y="254"/>
                  <a:pt x="110" y="254"/>
                </a:cubicBezTo>
                <a:cubicBezTo>
                  <a:pt x="112" y="258"/>
                  <a:pt x="124" y="260"/>
                  <a:pt x="117" y="256"/>
                </a:cubicBezTo>
                <a:cubicBezTo>
                  <a:pt x="119" y="254"/>
                  <a:pt x="119" y="256"/>
                  <a:pt x="119" y="253"/>
                </a:cubicBezTo>
                <a:cubicBezTo>
                  <a:pt x="117" y="252"/>
                  <a:pt x="116" y="251"/>
                  <a:pt x="115" y="253"/>
                </a:cubicBezTo>
                <a:cubicBezTo>
                  <a:pt x="113" y="251"/>
                  <a:pt x="102" y="242"/>
                  <a:pt x="110" y="242"/>
                </a:cubicBezTo>
                <a:cubicBezTo>
                  <a:pt x="111" y="247"/>
                  <a:pt x="126" y="254"/>
                  <a:pt x="129" y="251"/>
                </a:cubicBezTo>
                <a:cubicBezTo>
                  <a:pt x="138" y="252"/>
                  <a:pt x="148" y="244"/>
                  <a:pt x="154" y="248"/>
                </a:cubicBezTo>
                <a:cubicBezTo>
                  <a:pt x="155" y="253"/>
                  <a:pt x="158" y="244"/>
                  <a:pt x="160" y="242"/>
                </a:cubicBezTo>
                <a:cubicBezTo>
                  <a:pt x="160" y="240"/>
                  <a:pt x="154" y="240"/>
                  <a:pt x="155" y="238"/>
                </a:cubicBezTo>
                <a:cubicBezTo>
                  <a:pt x="159" y="236"/>
                  <a:pt x="165" y="238"/>
                  <a:pt x="169" y="234"/>
                </a:cubicBezTo>
                <a:cubicBezTo>
                  <a:pt x="167" y="231"/>
                  <a:pt x="166" y="234"/>
                  <a:pt x="166" y="235"/>
                </a:cubicBezTo>
                <a:cubicBezTo>
                  <a:pt x="159" y="235"/>
                  <a:pt x="173" y="227"/>
                  <a:pt x="173" y="227"/>
                </a:cubicBezTo>
                <a:cubicBezTo>
                  <a:pt x="175" y="224"/>
                  <a:pt x="177" y="217"/>
                  <a:pt x="172" y="220"/>
                </a:cubicBezTo>
                <a:cubicBezTo>
                  <a:pt x="166" y="218"/>
                  <a:pt x="159" y="224"/>
                  <a:pt x="155" y="222"/>
                </a:cubicBezTo>
                <a:cubicBezTo>
                  <a:pt x="152" y="221"/>
                  <a:pt x="146" y="220"/>
                  <a:pt x="144" y="220"/>
                </a:cubicBezTo>
                <a:cubicBezTo>
                  <a:pt x="140" y="223"/>
                  <a:pt x="128" y="213"/>
                  <a:pt x="126" y="208"/>
                </a:cubicBezTo>
                <a:cubicBezTo>
                  <a:pt x="124" y="208"/>
                  <a:pt x="124" y="206"/>
                  <a:pt x="124" y="205"/>
                </a:cubicBezTo>
                <a:cubicBezTo>
                  <a:pt x="131" y="203"/>
                  <a:pt x="110" y="192"/>
                  <a:pt x="119" y="192"/>
                </a:cubicBezTo>
                <a:cubicBezTo>
                  <a:pt x="122" y="188"/>
                  <a:pt x="116" y="185"/>
                  <a:pt x="114" y="183"/>
                </a:cubicBezTo>
                <a:cubicBezTo>
                  <a:pt x="108" y="182"/>
                  <a:pt x="112" y="180"/>
                  <a:pt x="113" y="178"/>
                </a:cubicBezTo>
                <a:cubicBezTo>
                  <a:pt x="113" y="172"/>
                  <a:pt x="108" y="158"/>
                  <a:pt x="119" y="170"/>
                </a:cubicBezTo>
                <a:cubicBezTo>
                  <a:pt x="122" y="172"/>
                  <a:pt x="140" y="179"/>
                  <a:pt x="130" y="178"/>
                </a:cubicBezTo>
                <a:cubicBezTo>
                  <a:pt x="126" y="175"/>
                  <a:pt x="126" y="177"/>
                  <a:pt x="127" y="180"/>
                </a:cubicBezTo>
                <a:cubicBezTo>
                  <a:pt x="136" y="181"/>
                  <a:pt x="136" y="188"/>
                  <a:pt x="143" y="190"/>
                </a:cubicBezTo>
                <a:cubicBezTo>
                  <a:pt x="145" y="188"/>
                  <a:pt x="138" y="187"/>
                  <a:pt x="144" y="187"/>
                </a:cubicBezTo>
                <a:cubicBezTo>
                  <a:pt x="149" y="191"/>
                  <a:pt x="162" y="190"/>
                  <a:pt x="167" y="188"/>
                </a:cubicBezTo>
                <a:cubicBezTo>
                  <a:pt x="172" y="178"/>
                  <a:pt x="170" y="188"/>
                  <a:pt x="168" y="182"/>
                </a:cubicBezTo>
                <a:cubicBezTo>
                  <a:pt x="171" y="181"/>
                  <a:pt x="174" y="180"/>
                  <a:pt x="176" y="179"/>
                </a:cubicBezTo>
                <a:cubicBezTo>
                  <a:pt x="177" y="174"/>
                  <a:pt x="176" y="175"/>
                  <a:pt x="180" y="174"/>
                </a:cubicBezTo>
                <a:cubicBezTo>
                  <a:pt x="183" y="171"/>
                  <a:pt x="175" y="164"/>
                  <a:pt x="184" y="161"/>
                </a:cubicBezTo>
                <a:cubicBezTo>
                  <a:pt x="183" y="154"/>
                  <a:pt x="177" y="159"/>
                  <a:pt x="176" y="155"/>
                </a:cubicBezTo>
                <a:cubicBezTo>
                  <a:pt x="171" y="154"/>
                  <a:pt x="166" y="156"/>
                  <a:pt x="162" y="153"/>
                </a:cubicBezTo>
                <a:cubicBezTo>
                  <a:pt x="156" y="153"/>
                  <a:pt x="147" y="149"/>
                  <a:pt x="143" y="146"/>
                </a:cubicBezTo>
                <a:cubicBezTo>
                  <a:pt x="143" y="141"/>
                  <a:pt x="140" y="139"/>
                  <a:pt x="137" y="137"/>
                </a:cubicBezTo>
                <a:cubicBezTo>
                  <a:pt x="137" y="134"/>
                  <a:pt x="132" y="123"/>
                  <a:pt x="138" y="123"/>
                </a:cubicBezTo>
                <a:cubicBezTo>
                  <a:pt x="140" y="127"/>
                  <a:pt x="141" y="129"/>
                  <a:pt x="146" y="129"/>
                </a:cubicBezTo>
                <a:cubicBezTo>
                  <a:pt x="146" y="133"/>
                  <a:pt x="145" y="132"/>
                  <a:pt x="151" y="134"/>
                </a:cubicBezTo>
                <a:cubicBezTo>
                  <a:pt x="153" y="133"/>
                  <a:pt x="166" y="138"/>
                  <a:pt x="169" y="139"/>
                </a:cubicBezTo>
                <a:cubicBezTo>
                  <a:pt x="168" y="125"/>
                  <a:pt x="151" y="124"/>
                  <a:pt x="140" y="120"/>
                </a:cubicBezTo>
                <a:cubicBezTo>
                  <a:pt x="140" y="120"/>
                  <a:pt x="138" y="120"/>
                  <a:pt x="137" y="119"/>
                </a:cubicBezTo>
                <a:cubicBezTo>
                  <a:pt x="140" y="116"/>
                  <a:pt x="159" y="128"/>
                  <a:pt x="160" y="123"/>
                </a:cubicBezTo>
                <a:cubicBezTo>
                  <a:pt x="157" y="121"/>
                  <a:pt x="137" y="116"/>
                  <a:pt x="137" y="112"/>
                </a:cubicBezTo>
                <a:cubicBezTo>
                  <a:pt x="142" y="112"/>
                  <a:pt x="142" y="109"/>
                  <a:pt x="143" y="109"/>
                </a:cubicBezTo>
                <a:cubicBezTo>
                  <a:pt x="145" y="116"/>
                  <a:pt x="167" y="116"/>
                  <a:pt x="173" y="116"/>
                </a:cubicBezTo>
                <a:cubicBezTo>
                  <a:pt x="176" y="114"/>
                  <a:pt x="180" y="112"/>
                  <a:pt x="183" y="114"/>
                </a:cubicBezTo>
                <a:cubicBezTo>
                  <a:pt x="188" y="114"/>
                  <a:pt x="198" y="108"/>
                  <a:pt x="204" y="112"/>
                </a:cubicBezTo>
                <a:cubicBezTo>
                  <a:pt x="204" y="114"/>
                  <a:pt x="198" y="119"/>
                  <a:pt x="206" y="118"/>
                </a:cubicBezTo>
                <a:cubicBezTo>
                  <a:pt x="208" y="117"/>
                  <a:pt x="211" y="117"/>
                  <a:pt x="214" y="117"/>
                </a:cubicBezTo>
                <a:cubicBezTo>
                  <a:pt x="218" y="113"/>
                  <a:pt x="218" y="106"/>
                  <a:pt x="219" y="114"/>
                </a:cubicBezTo>
                <a:cubicBezTo>
                  <a:pt x="222" y="114"/>
                  <a:pt x="226" y="109"/>
                  <a:pt x="220" y="108"/>
                </a:cubicBezTo>
                <a:cubicBezTo>
                  <a:pt x="220" y="106"/>
                  <a:pt x="227" y="105"/>
                  <a:pt x="219" y="98"/>
                </a:cubicBezTo>
                <a:cubicBezTo>
                  <a:pt x="219" y="95"/>
                  <a:pt x="227" y="94"/>
                  <a:pt x="229" y="94"/>
                </a:cubicBezTo>
                <a:cubicBezTo>
                  <a:pt x="230" y="90"/>
                  <a:pt x="231" y="92"/>
                  <a:pt x="232" y="94"/>
                </a:cubicBezTo>
                <a:cubicBezTo>
                  <a:pt x="237" y="97"/>
                  <a:pt x="242" y="88"/>
                  <a:pt x="247" y="93"/>
                </a:cubicBezTo>
                <a:cubicBezTo>
                  <a:pt x="248" y="103"/>
                  <a:pt x="252" y="81"/>
                  <a:pt x="258" y="93"/>
                </a:cubicBezTo>
                <a:cubicBezTo>
                  <a:pt x="263" y="95"/>
                  <a:pt x="268" y="87"/>
                  <a:pt x="267" y="98"/>
                </a:cubicBezTo>
                <a:cubicBezTo>
                  <a:pt x="271" y="98"/>
                  <a:pt x="267" y="103"/>
                  <a:pt x="271" y="101"/>
                </a:cubicBezTo>
                <a:cubicBezTo>
                  <a:pt x="273" y="101"/>
                  <a:pt x="278" y="104"/>
                  <a:pt x="274" y="106"/>
                </a:cubicBezTo>
                <a:cubicBezTo>
                  <a:pt x="274" y="117"/>
                  <a:pt x="254" y="120"/>
                  <a:pt x="245" y="121"/>
                </a:cubicBezTo>
                <a:cubicBezTo>
                  <a:pt x="244" y="122"/>
                  <a:pt x="244" y="124"/>
                  <a:pt x="244" y="126"/>
                </a:cubicBezTo>
                <a:cubicBezTo>
                  <a:pt x="242" y="132"/>
                  <a:pt x="223" y="145"/>
                  <a:pt x="223" y="147"/>
                </a:cubicBezTo>
                <a:cubicBezTo>
                  <a:pt x="226" y="151"/>
                  <a:pt x="229" y="156"/>
                  <a:pt x="232" y="160"/>
                </a:cubicBezTo>
                <a:cubicBezTo>
                  <a:pt x="234" y="160"/>
                  <a:pt x="237" y="161"/>
                  <a:pt x="238" y="164"/>
                </a:cubicBezTo>
                <a:cubicBezTo>
                  <a:pt x="247" y="164"/>
                  <a:pt x="254" y="164"/>
                  <a:pt x="263" y="169"/>
                </a:cubicBezTo>
                <a:cubicBezTo>
                  <a:pt x="263" y="173"/>
                  <a:pt x="259" y="179"/>
                  <a:pt x="264" y="181"/>
                </a:cubicBezTo>
                <a:cubicBezTo>
                  <a:pt x="256" y="185"/>
                  <a:pt x="257" y="184"/>
                  <a:pt x="257" y="192"/>
                </a:cubicBezTo>
                <a:cubicBezTo>
                  <a:pt x="256" y="193"/>
                  <a:pt x="249" y="195"/>
                  <a:pt x="256" y="195"/>
                </a:cubicBezTo>
                <a:cubicBezTo>
                  <a:pt x="255" y="200"/>
                  <a:pt x="255" y="200"/>
                  <a:pt x="252" y="198"/>
                </a:cubicBezTo>
                <a:cubicBezTo>
                  <a:pt x="249" y="201"/>
                  <a:pt x="259" y="204"/>
                  <a:pt x="261" y="206"/>
                </a:cubicBezTo>
                <a:cubicBezTo>
                  <a:pt x="258" y="213"/>
                  <a:pt x="263" y="222"/>
                  <a:pt x="266" y="228"/>
                </a:cubicBezTo>
                <a:cubicBezTo>
                  <a:pt x="268" y="230"/>
                  <a:pt x="275" y="236"/>
                  <a:pt x="272" y="239"/>
                </a:cubicBezTo>
                <a:cubicBezTo>
                  <a:pt x="272" y="245"/>
                  <a:pt x="282" y="237"/>
                  <a:pt x="277" y="232"/>
                </a:cubicBezTo>
                <a:cubicBezTo>
                  <a:pt x="273" y="230"/>
                  <a:pt x="264" y="214"/>
                  <a:pt x="268" y="211"/>
                </a:cubicBezTo>
                <a:cubicBezTo>
                  <a:pt x="269" y="207"/>
                  <a:pt x="269" y="207"/>
                  <a:pt x="274" y="208"/>
                </a:cubicBezTo>
                <a:cubicBezTo>
                  <a:pt x="288" y="217"/>
                  <a:pt x="295" y="222"/>
                  <a:pt x="298" y="238"/>
                </a:cubicBezTo>
                <a:cubicBezTo>
                  <a:pt x="306" y="244"/>
                  <a:pt x="288" y="246"/>
                  <a:pt x="285" y="246"/>
                </a:cubicBezTo>
                <a:cubicBezTo>
                  <a:pt x="284" y="252"/>
                  <a:pt x="282" y="252"/>
                  <a:pt x="288" y="256"/>
                </a:cubicBezTo>
                <a:cubicBezTo>
                  <a:pt x="286" y="258"/>
                  <a:pt x="287" y="261"/>
                  <a:pt x="287" y="265"/>
                </a:cubicBezTo>
                <a:cubicBezTo>
                  <a:pt x="284" y="264"/>
                  <a:pt x="275" y="257"/>
                  <a:pt x="281" y="269"/>
                </a:cubicBezTo>
                <a:cubicBezTo>
                  <a:pt x="282" y="277"/>
                  <a:pt x="286" y="280"/>
                  <a:pt x="291" y="285"/>
                </a:cubicBezTo>
                <a:cubicBezTo>
                  <a:pt x="291" y="290"/>
                  <a:pt x="291" y="289"/>
                  <a:pt x="296" y="291"/>
                </a:cubicBezTo>
                <a:cubicBezTo>
                  <a:pt x="299" y="294"/>
                  <a:pt x="304" y="303"/>
                  <a:pt x="304" y="294"/>
                </a:cubicBezTo>
                <a:cubicBezTo>
                  <a:pt x="306" y="292"/>
                  <a:pt x="306" y="291"/>
                  <a:pt x="306" y="290"/>
                </a:cubicBezTo>
                <a:cubicBezTo>
                  <a:pt x="310" y="289"/>
                  <a:pt x="314" y="292"/>
                  <a:pt x="319" y="291"/>
                </a:cubicBezTo>
                <a:cubicBezTo>
                  <a:pt x="320" y="290"/>
                  <a:pt x="322" y="287"/>
                  <a:pt x="324" y="287"/>
                </a:cubicBezTo>
                <a:cubicBezTo>
                  <a:pt x="324" y="288"/>
                  <a:pt x="321" y="302"/>
                  <a:pt x="321" y="302"/>
                </a:cubicBezTo>
                <a:cubicBezTo>
                  <a:pt x="311" y="314"/>
                  <a:pt x="322" y="322"/>
                  <a:pt x="326" y="333"/>
                </a:cubicBezTo>
                <a:cubicBezTo>
                  <a:pt x="328" y="334"/>
                  <a:pt x="333" y="332"/>
                  <a:pt x="336" y="332"/>
                </a:cubicBezTo>
                <a:cubicBezTo>
                  <a:pt x="333" y="331"/>
                  <a:pt x="332" y="328"/>
                  <a:pt x="330" y="327"/>
                </a:cubicBezTo>
                <a:cubicBezTo>
                  <a:pt x="316" y="321"/>
                  <a:pt x="321" y="312"/>
                  <a:pt x="325" y="303"/>
                </a:cubicBezTo>
                <a:cubicBezTo>
                  <a:pt x="325" y="299"/>
                  <a:pt x="328" y="296"/>
                  <a:pt x="328" y="294"/>
                </a:cubicBezTo>
                <a:cubicBezTo>
                  <a:pt x="345" y="275"/>
                  <a:pt x="354" y="321"/>
                  <a:pt x="349" y="323"/>
                </a:cubicBezTo>
                <a:cubicBezTo>
                  <a:pt x="349" y="333"/>
                  <a:pt x="355" y="322"/>
                  <a:pt x="356" y="320"/>
                </a:cubicBezTo>
                <a:cubicBezTo>
                  <a:pt x="357" y="304"/>
                  <a:pt x="369" y="319"/>
                  <a:pt x="375" y="313"/>
                </a:cubicBezTo>
                <a:cubicBezTo>
                  <a:pt x="379" y="301"/>
                  <a:pt x="379" y="311"/>
                  <a:pt x="377" y="317"/>
                </a:cubicBezTo>
                <a:cubicBezTo>
                  <a:pt x="372" y="321"/>
                  <a:pt x="369" y="322"/>
                  <a:pt x="368" y="328"/>
                </a:cubicBezTo>
                <a:cubicBezTo>
                  <a:pt x="364" y="332"/>
                  <a:pt x="356" y="331"/>
                  <a:pt x="353" y="336"/>
                </a:cubicBezTo>
                <a:cubicBezTo>
                  <a:pt x="356" y="343"/>
                  <a:pt x="364" y="331"/>
                  <a:pt x="367" y="331"/>
                </a:cubicBezTo>
                <a:cubicBezTo>
                  <a:pt x="370" y="339"/>
                  <a:pt x="353" y="348"/>
                  <a:pt x="348" y="352"/>
                </a:cubicBezTo>
                <a:cubicBezTo>
                  <a:pt x="344" y="353"/>
                  <a:pt x="342" y="353"/>
                  <a:pt x="339" y="355"/>
                </a:cubicBezTo>
                <a:cubicBezTo>
                  <a:pt x="332" y="355"/>
                  <a:pt x="325" y="354"/>
                  <a:pt x="319" y="352"/>
                </a:cubicBezTo>
                <a:cubicBezTo>
                  <a:pt x="314" y="347"/>
                  <a:pt x="311" y="354"/>
                  <a:pt x="311" y="346"/>
                </a:cubicBezTo>
                <a:cubicBezTo>
                  <a:pt x="302" y="346"/>
                  <a:pt x="302" y="328"/>
                  <a:pt x="296" y="331"/>
                </a:cubicBezTo>
                <a:cubicBezTo>
                  <a:pt x="288" y="325"/>
                  <a:pt x="288" y="316"/>
                  <a:pt x="292" y="308"/>
                </a:cubicBezTo>
                <a:cubicBezTo>
                  <a:pt x="292" y="307"/>
                  <a:pt x="294" y="287"/>
                  <a:pt x="289" y="292"/>
                </a:cubicBezTo>
                <a:cubicBezTo>
                  <a:pt x="282" y="291"/>
                  <a:pt x="276" y="277"/>
                  <a:pt x="272" y="272"/>
                </a:cubicBezTo>
                <a:cubicBezTo>
                  <a:pt x="272" y="266"/>
                  <a:pt x="269" y="250"/>
                  <a:pt x="260" y="256"/>
                </a:cubicBezTo>
                <a:cubicBezTo>
                  <a:pt x="260" y="258"/>
                  <a:pt x="265" y="257"/>
                  <a:pt x="266" y="262"/>
                </a:cubicBezTo>
                <a:cubicBezTo>
                  <a:pt x="270" y="266"/>
                  <a:pt x="266" y="270"/>
                  <a:pt x="271" y="273"/>
                </a:cubicBezTo>
                <a:cubicBezTo>
                  <a:pt x="272" y="276"/>
                  <a:pt x="272" y="276"/>
                  <a:pt x="271" y="279"/>
                </a:cubicBezTo>
                <a:cubicBezTo>
                  <a:pt x="269" y="280"/>
                  <a:pt x="274" y="293"/>
                  <a:pt x="272" y="297"/>
                </a:cubicBezTo>
                <a:cubicBezTo>
                  <a:pt x="272" y="300"/>
                  <a:pt x="271" y="301"/>
                  <a:pt x="274" y="302"/>
                </a:cubicBezTo>
                <a:cubicBezTo>
                  <a:pt x="283" y="301"/>
                  <a:pt x="267" y="307"/>
                  <a:pt x="269" y="311"/>
                </a:cubicBezTo>
                <a:cubicBezTo>
                  <a:pt x="274" y="311"/>
                  <a:pt x="279" y="307"/>
                  <a:pt x="281" y="302"/>
                </a:cubicBezTo>
                <a:cubicBezTo>
                  <a:pt x="288" y="303"/>
                  <a:pt x="289" y="305"/>
                  <a:pt x="287" y="313"/>
                </a:cubicBezTo>
                <a:cubicBezTo>
                  <a:pt x="283" y="314"/>
                  <a:pt x="288" y="325"/>
                  <a:pt x="288" y="328"/>
                </a:cubicBezTo>
                <a:cubicBezTo>
                  <a:pt x="279" y="335"/>
                  <a:pt x="290" y="336"/>
                  <a:pt x="295" y="332"/>
                </a:cubicBezTo>
                <a:cubicBezTo>
                  <a:pt x="298" y="339"/>
                  <a:pt x="297" y="346"/>
                  <a:pt x="303" y="350"/>
                </a:cubicBezTo>
                <a:cubicBezTo>
                  <a:pt x="304" y="353"/>
                  <a:pt x="304" y="355"/>
                  <a:pt x="303" y="358"/>
                </a:cubicBezTo>
                <a:cubicBezTo>
                  <a:pt x="305" y="358"/>
                  <a:pt x="306" y="357"/>
                  <a:pt x="308" y="358"/>
                </a:cubicBezTo>
                <a:cubicBezTo>
                  <a:pt x="309" y="359"/>
                  <a:pt x="308" y="366"/>
                  <a:pt x="308" y="368"/>
                </a:cubicBezTo>
                <a:cubicBezTo>
                  <a:pt x="310" y="371"/>
                  <a:pt x="311" y="367"/>
                  <a:pt x="311" y="365"/>
                </a:cubicBezTo>
                <a:cubicBezTo>
                  <a:pt x="308" y="362"/>
                  <a:pt x="316" y="358"/>
                  <a:pt x="319" y="358"/>
                </a:cubicBezTo>
                <a:cubicBezTo>
                  <a:pt x="320" y="360"/>
                  <a:pt x="321" y="361"/>
                  <a:pt x="324" y="362"/>
                </a:cubicBezTo>
                <a:cubicBezTo>
                  <a:pt x="326" y="367"/>
                  <a:pt x="322" y="383"/>
                  <a:pt x="329" y="375"/>
                </a:cubicBezTo>
                <a:cubicBezTo>
                  <a:pt x="329" y="370"/>
                  <a:pt x="331" y="367"/>
                  <a:pt x="333" y="373"/>
                </a:cubicBezTo>
                <a:cubicBezTo>
                  <a:pt x="336" y="373"/>
                  <a:pt x="336" y="366"/>
                  <a:pt x="336" y="377"/>
                </a:cubicBezTo>
                <a:cubicBezTo>
                  <a:pt x="339" y="383"/>
                  <a:pt x="350" y="381"/>
                  <a:pt x="356" y="386"/>
                </a:cubicBezTo>
                <a:cubicBezTo>
                  <a:pt x="358" y="386"/>
                  <a:pt x="361" y="389"/>
                  <a:pt x="362" y="386"/>
                </a:cubicBezTo>
                <a:cubicBezTo>
                  <a:pt x="363" y="386"/>
                  <a:pt x="360" y="393"/>
                  <a:pt x="365" y="388"/>
                </a:cubicBezTo>
                <a:cubicBezTo>
                  <a:pt x="365" y="388"/>
                  <a:pt x="365" y="388"/>
                  <a:pt x="365" y="388"/>
                </a:cubicBezTo>
                <a:cubicBezTo>
                  <a:pt x="367" y="397"/>
                  <a:pt x="378" y="392"/>
                  <a:pt x="383" y="395"/>
                </a:cubicBezTo>
                <a:cubicBezTo>
                  <a:pt x="384" y="397"/>
                  <a:pt x="384" y="400"/>
                  <a:pt x="385" y="403"/>
                </a:cubicBezTo>
                <a:cubicBezTo>
                  <a:pt x="388" y="404"/>
                  <a:pt x="390" y="404"/>
                  <a:pt x="392" y="408"/>
                </a:cubicBezTo>
                <a:cubicBezTo>
                  <a:pt x="392" y="408"/>
                  <a:pt x="418" y="406"/>
                  <a:pt x="422" y="406"/>
                </a:cubicBezTo>
                <a:cubicBezTo>
                  <a:pt x="425" y="405"/>
                  <a:pt x="434" y="398"/>
                  <a:pt x="436" y="401"/>
                </a:cubicBezTo>
                <a:cubicBezTo>
                  <a:pt x="438" y="401"/>
                  <a:pt x="439" y="401"/>
                  <a:pt x="440" y="399"/>
                </a:cubicBezTo>
                <a:cubicBezTo>
                  <a:pt x="431" y="396"/>
                  <a:pt x="452" y="374"/>
                  <a:pt x="460" y="373"/>
                </a:cubicBezTo>
                <a:cubicBezTo>
                  <a:pt x="470" y="364"/>
                  <a:pt x="472" y="362"/>
                  <a:pt x="486" y="359"/>
                </a:cubicBezTo>
                <a:cubicBezTo>
                  <a:pt x="488" y="357"/>
                  <a:pt x="493" y="356"/>
                  <a:pt x="496" y="355"/>
                </a:cubicBezTo>
                <a:cubicBezTo>
                  <a:pt x="509" y="354"/>
                  <a:pt x="518" y="350"/>
                  <a:pt x="532" y="351"/>
                </a:cubicBezTo>
                <a:cubicBezTo>
                  <a:pt x="534" y="353"/>
                  <a:pt x="550" y="351"/>
                  <a:pt x="547" y="357"/>
                </a:cubicBezTo>
                <a:cubicBezTo>
                  <a:pt x="550" y="361"/>
                  <a:pt x="563" y="356"/>
                  <a:pt x="565" y="363"/>
                </a:cubicBezTo>
                <a:cubicBezTo>
                  <a:pt x="566" y="363"/>
                  <a:pt x="566" y="362"/>
                  <a:pt x="566" y="361"/>
                </a:cubicBezTo>
                <a:cubicBezTo>
                  <a:pt x="567" y="361"/>
                  <a:pt x="576" y="363"/>
                  <a:pt x="578" y="363"/>
                </a:cubicBezTo>
                <a:cubicBezTo>
                  <a:pt x="579" y="366"/>
                  <a:pt x="590" y="367"/>
                  <a:pt x="591" y="364"/>
                </a:cubicBezTo>
                <a:cubicBezTo>
                  <a:pt x="588" y="361"/>
                  <a:pt x="566" y="352"/>
                  <a:pt x="566" y="351"/>
                </a:cubicBezTo>
                <a:cubicBezTo>
                  <a:pt x="567" y="351"/>
                  <a:pt x="578" y="347"/>
                  <a:pt x="571" y="347"/>
                </a:cubicBezTo>
                <a:cubicBezTo>
                  <a:pt x="564" y="350"/>
                  <a:pt x="565" y="348"/>
                  <a:pt x="558" y="345"/>
                </a:cubicBezTo>
                <a:cubicBezTo>
                  <a:pt x="557" y="343"/>
                  <a:pt x="560" y="342"/>
                  <a:pt x="560" y="340"/>
                </a:cubicBezTo>
                <a:cubicBezTo>
                  <a:pt x="559" y="338"/>
                  <a:pt x="557" y="340"/>
                  <a:pt x="556" y="339"/>
                </a:cubicBezTo>
                <a:cubicBezTo>
                  <a:pt x="556" y="325"/>
                  <a:pt x="583" y="316"/>
                  <a:pt x="594" y="313"/>
                </a:cubicBezTo>
                <a:cubicBezTo>
                  <a:pt x="602" y="308"/>
                  <a:pt x="623" y="295"/>
                  <a:pt x="632" y="298"/>
                </a:cubicBezTo>
                <a:cubicBezTo>
                  <a:pt x="633" y="299"/>
                  <a:pt x="630" y="301"/>
                  <a:pt x="636" y="301"/>
                </a:cubicBezTo>
                <a:cubicBezTo>
                  <a:pt x="643" y="300"/>
                  <a:pt x="646" y="301"/>
                  <a:pt x="652" y="298"/>
                </a:cubicBezTo>
                <a:cubicBezTo>
                  <a:pt x="667" y="296"/>
                  <a:pt x="679" y="295"/>
                  <a:pt x="691" y="284"/>
                </a:cubicBezTo>
                <a:cubicBezTo>
                  <a:pt x="691" y="281"/>
                  <a:pt x="696" y="276"/>
                  <a:pt x="699" y="275"/>
                </a:cubicBezTo>
                <a:cubicBezTo>
                  <a:pt x="702" y="270"/>
                  <a:pt x="708" y="246"/>
                  <a:pt x="702" y="240"/>
                </a:cubicBezTo>
                <a:cubicBezTo>
                  <a:pt x="696" y="236"/>
                  <a:pt x="701" y="239"/>
                  <a:pt x="702" y="235"/>
                </a:cubicBezTo>
                <a:cubicBezTo>
                  <a:pt x="701" y="233"/>
                  <a:pt x="700" y="230"/>
                  <a:pt x="699" y="228"/>
                </a:cubicBezTo>
                <a:cubicBezTo>
                  <a:pt x="699" y="224"/>
                  <a:pt x="693" y="220"/>
                  <a:pt x="690" y="217"/>
                </a:cubicBezTo>
                <a:cubicBezTo>
                  <a:pt x="685" y="197"/>
                  <a:pt x="699" y="206"/>
                  <a:pt x="710" y="216"/>
                </a:cubicBezTo>
                <a:cubicBezTo>
                  <a:pt x="714" y="222"/>
                  <a:pt x="725" y="228"/>
                  <a:pt x="726" y="234"/>
                </a:cubicBezTo>
                <a:cubicBezTo>
                  <a:pt x="724" y="235"/>
                  <a:pt x="716" y="236"/>
                  <a:pt x="722" y="240"/>
                </a:cubicBezTo>
                <a:cubicBezTo>
                  <a:pt x="722" y="242"/>
                  <a:pt x="721" y="244"/>
                  <a:pt x="722" y="244"/>
                </a:cubicBezTo>
                <a:cubicBezTo>
                  <a:pt x="733" y="241"/>
                  <a:pt x="728" y="249"/>
                  <a:pt x="722" y="246"/>
                </a:cubicBezTo>
                <a:cubicBezTo>
                  <a:pt x="721" y="248"/>
                  <a:pt x="723" y="256"/>
                  <a:pt x="724" y="259"/>
                </a:cubicBezTo>
                <a:cubicBezTo>
                  <a:pt x="730" y="261"/>
                  <a:pt x="726" y="264"/>
                  <a:pt x="728" y="268"/>
                </a:cubicBezTo>
                <a:cubicBezTo>
                  <a:pt x="734" y="267"/>
                  <a:pt x="726" y="253"/>
                  <a:pt x="730" y="253"/>
                </a:cubicBezTo>
                <a:cubicBezTo>
                  <a:pt x="735" y="259"/>
                  <a:pt x="732" y="259"/>
                  <a:pt x="737" y="250"/>
                </a:cubicBezTo>
                <a:cubicBezTo>
                  <a:pt x="737" y="251"/>
                  <a:pt x="737" y="251"/>
                  <a:pt x="738" y="251"/>
                </a:cubicBezTo>
                <a:cubicBezTo>
                  <a:pt x="740" y="248"/>
                  <a:pt x="740" y="232"/>
                  <a:pt x="744" y="232"/>
                </a:cubicBezTo>
                <a:cubicBezTo>
                  <a:pt x="744" y="232"/>
                  <a:pt x="743" y="232"/>
                  <a:pt x="742" y="232"/>
                </a:cubicBezTo>
                <a:cubicBezTo>
                  <a:pt x="736" y="224"/>
                  <a:pt x="749" y="231"/>
                  <a:pt x="740" y="226"/>
                </a:cubicBezTo>
                <a:cubicBezTo>
                  <a:pt x="740" y="223"/>
                  <a:pt x="739" y="214"/>
                  <a:pt x="742" y="214"/>
                </a:cubicBezTo>
                <a:cubicBezTo>
                  <a:pt x="746" y="205"/>
                  <a:pt x="753" y="221"/>
                  <a:pt x="753" y="226"/>
                </a:cubicBezTo>
                <a:cubicBezTo>
                  <a:pt x="758" y="226"/>
                  <a:pt x="755" y="220"/>
                  <a:pt x="755" y="216"/>
                </a:cubicBezTo>
                <a:cubicBezTo>
                  <a:pt x="761" y="215"/>
                  <a:pt x="751" y="217"/>
                  <a:pt x="754" y="207"/>
                </a:cubicBezTo>
                <a:cubicBezTo>
                  <a:pt x="765" y="201"/>
                  <a:pt x="743" y="196"/>
                  <a:pt x="754" y="196"/>
                </a:cubicBezTo>
                <a:cubicBezTo>
                  <a:pt x="755" y="196"/>
                  <a:pt x="756" y="194"/>
                  <a:pt x="756" y="193"/>
                </a:cubicBezTo>
                <a:cubicBezTo>
                  <a:pt x="755" y="191"/>
                  <a:pt x="744" y="179"/>
                  <a:pt x="740" y="181"/>
                </a:cubicBezTo>
                <a:cubicBezTo>
                  <a:pt x="740" y="189"/>
                  <a:pt x="743" y="184"/>
                  <a:pt x="739" y="184"/>
                </a:cubicBezTo>
                <a:cubicBezTo>
                  <a:pt x="739" y="180"/>
                  <a:pt x="732" y="183"/>
                  <a:pt x="736" y="176"/>
                </a:cubicBezTo>
                <a:cubicBezTo>
                  <a:pt x="741" y="176"/>
                  <a:pt x="737" y="173"/>
                  <a:pt x="735" y="174"/>
                </a:cubicBezTo>
                <a:cubicBezTo>
                  <a:pt x="727" y="171"/>
                  <a:pt x="727" y="174"/>
                  <a:pt x="727" y="180"/>
                </a:cubicBezTo>
                <a:cubicBezTo>
                  <a:pt x="724" y="180"/>
                  <a:pt x="721" y="173"/>
                  <a:pt x="719" y="170"/>
                </a:cubicBezTo>
                <a:cubicBezTo>
                  <a:pt x="713" y="164"/>
                  <a:pt x="708" y="171"/>
                  <a:pt x="708" y="162"/>
                </a:cubicBezTo>
                <a:cubicBezTo>
                  <a:pt x="704" y="151"/>
                  <a:pt x="721" y="163"/>
                  <a:pt x="723" y="164"/>
                </a:cubicBezTo>
                <a:cubicBezTo>
                  <a:pt x="724" y="166"/>
                  <a:pt x="734" y="171"/>
                  <a:pt x="737" y="171"/>
                </a:cubicBezTo>
                <a:cubicBezTo>
                  <a:pt x="747" y="180"/>
                  <a:pt x="740" y="171"/>
                  <a:pt x="740" y="169"/>
                </a:cubicBezTo>
                <a:cubicBezTo>
                  <a:pt x="744" y="169"/>
                  <a:pt x="756" y="183"/>
                  <a:pt x="750" y="168"/>
                </a:cubicBezTo>
                <a:cubicBezTo>
                  <a:pt x="750" y="165"/>
                  <a:pt x="747" y="162"/>
                  <a:pt x="746" y="161"/>
                </a:cubicBezTo>
                <a:cubicBezTo>
                  <a:pt x="747" y="158"/>
                  <a:pt x="746" y="151"/>
                  <a:pt x="743" y="150"/>
                </a:cubicBezTo>
                <a:cubicBezTo>
                  <a:pt x="742" y="137"/>
                  <a:pt x="727" y="138"/>
                  <a:pt x="717" y="137"/>
                </a:cubicBezTo>
                <a:cubicBezTo>
                  <a:pt x="710" y="139"/>
                  <a:pt x="712" y="136"/>
                  <a:pt x="709" y="134"/>
                </a:cubicBezTo>
                <a:cubicBezTo>
                  <a:pt x="711" y="128"/>
                  <a:pt x="726" y="132"/>
                  <a:pt x="731" y="131"/>
                </a:cubicBezTo>
                <a:cubicBezTo>
                  <a:pt x="732" y="122"/>
                  <a:pt x="705" y="115"/>
                  <a:pt x="727" y="119"/>
                </a:cubicBezTo>
                <a:cubicBezTo>
                  <a:pt x="734" y="116"/>
                  <a:pt x="744" y="125"/>
                  <a:pt x="749" y="130"/>
                </a:cubicBezTo>
                <a:cubicBezTo>
                  <a:pt x="749" y="137"/>
                  <a:pt x="752" y="136"/>
                  <a:pt x="758" y="142"/>
                </a:cubicBezTo>
                <a:cubicBezTo>
                  <a:pt x="762" y="143"/>
                  <a:pt x="764" y="146"/>
                  <a:pt x="769" y="148"/>
                </a:cubicBezTo>
                <a:cubicBezTo>
                  <a:pt x="769" y="151"/>
                  <a:pt x="763" y="148"/>
                  <a:pt x="763" y="146"/>
                </a:cubicBezTo>
                <a:cubicBezTo>
                  <a:pt x="758" y="145"/>
                  <a:pt x="765" y="152"/>
                  <a:pt x="769" y="152"/>
                </a:cubicBezTo>
                <a:cubicBezTo>
                  <a:pt x="769" y="160"/>
                  <a:pt x="777" y="156"/>
                  <a:pt x="777" y="161"/>
                </a:cubicBezTo>
                <a:cubicBezTo>
                  <a:pt x="787" y="164"/>
                  <a:pt x="777" y="161"/>
                  <a:pt x="779" y="154"/>
                </a:cubicBezTo>
                <a:cubicBezTo>
                  <a:pt x="778" y="152"/>
                  <a:pt x="778" y="151"/>
                  <a:pt x="778" y="150"/>
                </a:cubicBezTo>
                <a:cubicBezTo>
                  <a:pt x="779" y="149"/>
                  <a:pt x="771" y="135"/>
                  <a:pt x="780" y="143"/>
                </a:cubicBezTo>
                <a:cubicBezTo>
                  <a:pt x="783" y="153"/>
                  <a:pt x="787" y="135"/>
                  <a:pt x="791" y="144"/>
                </a:cubicBezTo>
                <a:cubicBezTo>
                  <a:pt x="798" y="142"/>
                  <a:pt x="788" y="133"/>
                  <a:pt x="798" y="140"/>
                </a:cubicBezTo>
                <a:cubicBezTo>
                  <a:pt x="798" y="146"/>
                  <a:pt x="796" y="139"/>
                  <a:pt x="795" y="139"/>
                </a:cubicBezTo>
                <a:cubicBezTo>
                  <a:pt x="794" y="141"/>
                  <a:pt x="799" y="151"/>
                  <a:pt x="795" y="151"/>
                </a:cubicBezTo>
                <a:cubicBezTo>
                  <a:pt x="795" y="149"/>
                  <a:pt x="792" y="147"/>
                  <a:pt x="791" y="145"/>
                </a:cubicBezTo>
                <a:cubicBezTo>
                  <a:pt x="790" y="146"/>
                  <a:pt x="790" y="148"/>
                  <a:pt x="789" y="150"/>
                </a:cubicBezTo>
                <a:cubicBezTo>
                  <a:pt x="789" y="151"/>
                  <a:pt x="794" y="160"/>
                  <a:pt x="791" y="161"/>
                </a:cubicBezTo>
                <a:cubicBezTo>
                  <a:pt x="790" y="165"/>
                  <a:pt x="793" y="166"/>
                  <a:pt x="794" y="169"/>
                </a:cubicBezTo>
                <a:cubicBezTo>
                  <a:pt x="795" y="178"/>
                  <a:pt x="797" y="169"/>
                  <a:pt x="799" y="168"/>
                </a:cubicBezTo>
                <a:cubicBezTo>
                  <a:pt x="804" y="172"/>
                  <a:pt x="801" y="175"/>
                  <a:pt x="805" y="178"/>
                </a:cubicBezTo>
                <a:cubicBezTo>
                  <a:pt x="803" y="183"/>
                  <a:pt x="807" y="183"/>
                  <a:pt x="806" y="189"/>
                </a:cubicBezTo>
                <a:cubicBezTo>
                  <a:pt x="808" y="194"/>
                  <a:pt x="804" y="197"/>
                  <a:pt x="807" y="200"/>
                </a:cubicBezTo>
                <a:cubicBezTo>
                  <a:pt x="807" y="206"/>
                  <a:pt x="807" y="205"/>
                  <a:pt x="813" y="205"/>
                </a:cubicBezTo>
                <a:cubicBezTo>
                  <a:pt x="813" y="216"/>
                  <a:pt x="812" y="227"/>
                  <a:pt x="813" y="238"/>
                </a:cubicBezTo>
                <a:cubicBezTo>
                  <a:pt x="812" y="242"/>
                  <a:pt x="815" y="255"/>
                  <a:pt x="812" y="256"/>
                </a:cubicBezTo>
                <a:cubicBezTo>
                  <a:pt x="812" y="255"/>
                  <a:pt x="811" y="249"/>
                  <a:pt x="809" y="250"/>
                </a:cubicBezTo>
                <a:cubicBezTo>
                  <a:pt x="809" y="253"/>
                  <a:pt x="811" y="258"/>
                  <a:pt x="811" y="262"/>
                </a:cubicBezTo>
                <a:cubicBezTo>
                  <a:pt x="808" y="268"/>
                  <a:pt x="805" y="274"/>
                  <a:pt x="806" y="280"/>
                </a:cubicBezTo>
                <a:cubicBezTo>
                  <a:pt x="809" y="286"/>
                  <a:pt x="804" y="287"/>
                  <a:pt x="811" y="288"/>
                </a:cubicBezTo>
                <a:cubicBezTo>
                  <a:pt x="811" y="293"/>
                  <a:pt x="813" y="297"/>
                  <a:pt x="812" y="302"/>
                </a:cubicBezTo>
                <a:cubicBezTo>
                  <a:pt x="811" y="302"/>
                  <a:pt x="811" y="299"/>
                  <a:pt x="811" y="298"/>
                </a:cubicBezTo>
                <a:cubicBezTo>
                  <a:pt x="804" y="278"/>
                  <a:pt x="810" y="305"/>
                  <a:pt x="803" y="309"/>
                </a:cubicBezTo>
                <a:cubicBezTo>
                  <a:pt x="802" y="321"/>
                  <a:pt x="810" y="307"/>
                  <a:pt x="812" y="303"/>
                </a:cubicBezTo>
                <a:cubicBezTo>
                  <a:pt x="813" y="303"/>
                  <a:pt x="815" y="317"/>
                  <a:pt x="811" y="319"/>
                </a:cubicBezTo>
                <a:cubicBezTo>
                  <a:pt x="809" y="328"/>
                  <a:pt x="808" y="328"/>
                  <a:pt x="800" y="332"/>
                </a:cubicBezTo>
                <a:cubicBezTo>
                  <a:pt x="800" y="337"/>
                  <a:pt x="796" y="331"/>
                  <a:pt x="794" y="336"/>
                </a:cubicBezTo>
                <a:cubicBezTo>
                  <a:pt x="794" y="339"/>
                  <a:pt x="794" y="342"/>
                  <a:pt x="794" y="345"/>
                </a:cubicBezTo>
                <a:cubicBezTo>
                  <a:pt x="789" y="345"/>
                  <a:pt x="790" y="340"/>
                  <a:pt x="788" y="348"/>
                </a:cubicBezTo>
                <a:cubicBezTo>
                  <a:pt x="785" y="351"/>
                  <a:pt x="782" y="353"/>
                  <a:pt x="777" y="353"/>
                </a:cubicBezTo>
                <a:cubicBezTo>
                  <a:pt x="772" y="355"/>
                  <a:pt x="776" y="356"/>
                  <a:pt x="780" y="355"/>
                </a:cubicBezTo>
                <a:cubicBezTo>
                  <a:pt x="787" y="357"/>
                  <a:pt x="796" y="354"/>
                  <a:pt x="803" y="351"/>
                </a:cubicBezTo>
                <a:cubicBezTo>
                  <a:pt x="805" y="348"/>
                  <a:pt x="810" y="341"/>
                  <a:pt x="814" y="344"/>
                </a:cubicBezTo>
                <a:cubicBezTo>
                  <a:pt x="814" y="355"/>
                  <a:pt x="816" y="363"/>
                  <a:pt x="808" y="371"/>
                </a:cubicBezTo>
                <a:cubicBezTo>
                  <a:pt x="811" y="375"/>
                  <a:pt x="805" y="370"/>
                  <a:pt x="802" y="374"/>
                </a:cubicBezTo>
                <a:cubicBezTo>
                  <a:pt x="800" y="374"/>
                  <a:pt x="799" y="374"/>
                  <a:pt x="799" y="377"/>
                </a:cubicBezTo>
                <a:cubicBezTo>
                  <a:pt x="794" y="378"/>
                  <a:pt x="791" y="380"/>
                  <a:pt x="787" y="382"/>
                </a:cubicBezTo>
                <a:cubicBezTo>
                  <a:pt x="782" y="381"/>
                  <a:pt x="782" y="382"/>
                  <a:pt x="778" y="385"/>
                </a:cubicBezTo>
                <a:cubicBezTo>
                  <a:pt x="775" y="385"/>
                  <a:pt x="778" y="381"/>
                  <a:pt x="773" y="383"/>
                </a:cubicBezTo>
                <a:cubicBezTo>
                  <a:pt x="769" y="376"/>
                  <a:pt x="761" y="383"/>
                  <a:pt x="756" y="384"/>
                </a:cubicBezTo>
                <a:cubicBezTo>
                  <a:pt x="753" y="388"/>
                  <a:pt x="743" y="390"/>
                  <a:pt x="738" y="390"/>
                </a:cubicBezTo>
                <a:cubicBezTo>
                  <a:pt x="736" y="388"/>
                  <a:pt x="724" y="392"/>
                  <a:pt x="728" y="388"/>
                </a:cubicBezTo>
                <a:cubicBezTo>
                  <a:pt x="723" y="383"/>
                  <a:pt x="720" y="398"/>
                  <a:pt x="719" y="388"/>
                </a:cubicBezTo>
                <a:cubicBezTo>
                  <a:pt x="718" y="387"/>
                  <a:pt x="712" y="387"/>
                  <a:pt x="716" y="385"/>
                </a:cubicBezTo>
                <a:cubicBezTo>
                  <a:pt x="723" y="385"/>
                  <a:pt x="736" y="386"/>
                  <a:pt x="739" y="379"/>
                </a:cubicBezTo>
                <a:cubicBezTo>
                  <a:pt x="737" y="378"/>
                  <a:pt x="734" y="378"/>
                  <a:pt x="734" y="381"/>
                </a:cubicBezTo>
                <a:cubicBezTo>
                  <a:pt x="731" y="381"/>
                  <a:pt x="717" y="381"/>
                  <a:pt x="717" y="379"/>
                </a:cubicBezTo>
                <a:cubicBezTo>
                  <a:pt x="721" y="376"/>
                  <a:pt x="738" y="380"/>
                  <a:pt x="738" y="375"/>
                </a:cubicBezTo>
                <a:cubicBezTo>
                  <a:pt x="730" y="374"/>
                  <a:pt x="721" y="374"/>
                  <a:pt x="712" y="375"/>
                </a:cubicBezTo>
                <a:cubicBezTo>
                  <a:pt x="717" y="377"/>
                  <a:pt x="709" y="379"/>
                  <a:pt x="709" y="380"/>
                </a:cubicBezTo>
                <a:cubicBezTo>
                  <a:pt x="706" y="380"/>
                  <a:pt x="700" y="378"/>
                  <a:pt x="700" y="380"/>
                </a:cubicBezTo>
                <a:cubicBezTo>
                  <a:pt x="702" y="383"/>
                  <a:pt x="716" y="382"/>
                  <a:pt x="712" y="387"/>
                </a:cubicBezTo>
                <a:cubicBezTo>
                  <a:pt x="708" y="387"/>
                  <a:pt x="704" y="388"/>
                  <a:pt x="701" y="388"/>
                </a:cubicBezTo>
                <a:cubicBezTo>
                  <a:pt x="698" y="387"/>
                  <a:pt x="694" y="387"/>
                  <a:pt x="690" y="387"/>
                </a:cubicBezTo>
                <a:cubicBezTo>
                  <a:pt x="688" y="383"/>
                  <a:pt x="679" y="385"/>
                  <a:pt x="683" y="386"/>
                </a:cubicBezTo>
                <a:cubicBezTo>
                  <a:pt x="686" y="392"/>
                  <a:pt x="702" y="389"/>
                  <a:pt x="704" y="393"/>
                </a:cubicBezTo>
                <a:cubicBezTo>
                  <a:pt x="704" y="394"/>
                  <a:pt x="684" y="393"/>
                  <a:pt x="682" y="393"/>
                </a:cubicBezTo>
                <a:cubicBezTo>
                  <a:pt x="682" y="395"/>
                  <a:pt x="682" y="395"/>
                  <a:pt x="680" y="395"/>
                </a:cubicBezTo>
                <a:cubicBezTo>
                  <a:pt x="679" y="391"/>
                  <a:pt x="680" y="392"/>
                  <a:pt x="678" y="393"/>
                </a:cubicBezTo>
                <a:cubicBezTo>
                  <a:pt x="672" y="393"/>
                  <a:pt x="667" y="389"/>
                  <a:pt x="661" y="386"/>
                </a:cubicBezTo>
                <a:cubicBezTo>
                  <a:pt x="653" y="390"/>
                  <a:pt x="684" y="408"/>
                  <a:pt x="686" y="409"/>
                </a:cubicBezTo>
                <a:cubicBezTo>
                  <a:pt x="690" y="417"/>
                  <a:pt x="687" y="410"/>
                  <a:pt x="681" y="411"/>
                </a:cubicBezTo>
                <a:cubicBezTo>
                  <a:pt x="680" y="412"/>
                  <a:pt x="682" y="414"/>
                  <a:pt x="683" y="415"/>
                </a:cubicBezTo>
                <a:cubicBezTo>
                  <a:pt x="686" y="416"/>
                  <a:pt x="713" y="428"/>
                  <a:pt x="713" y="429"/>
                </a:cubicBezTo>
                <a:cubicBezTo>
                  <a:pt x="709" y="429"/>
                  <a:pt x="697" y="423"/>
                  <a:pt x="698" y="429"/>
                </a:cubicBezTo>
                <a:cubicBezTo>
                  <a:pt x="700" y="430"/>
                  <a:pt x="701" y="428"/>
                  <a:pt x="703" y="431"/>
                </a:cubicBezTo>
                <a:cubicBezTo>
                  <a:pt x="699" y="432"/>
                  <a:pt x="690" y="427"/>
                  <a:pt x="687" y="425"/>
                </a:cubicBezTo>
                <a:cubicBezTo>
                  <a:pt x="683" y="424"/>
                  <a:pt x="681" y="425"/>
                  <a:pt x="680" y="423"/>
                </a:cubicBezTo>
                <a:cubicBezTo>
                  <a:pt x="676" y="423"/>
                  <a:pt x="688" y="434"/>
                  <a:pt x="675" y="424"/>
                </a:cubicBezTo>
                <a:cubicBezTo>
                  <a:pt x="675" y="423"/>
                  <a:pt x="673" y="416"/>
                  <a:pt x="670" y="419"/>
                </a:cubicBezTo>
                <a:cubicBezTo>
                  <a:pt x="663" y="419"/>
                  <a:pt x="672" y="413"/>
                  <a:pt x="663" y="415"/>
                </a:cubicBezTo>
                <a:cubicBezTo>
                  <a:pt x="657" y="412"/>
                  <a:pt x="660" y="413"/>
                  <a:pt x="662" y="420"/>
                </a:cubicBezTo>
                <a:cubicBezTo>
                  <a:pt x="658" y="420"/>
                  <a:pt x="654" y="417"/>
                  <a:pt x="653" y="412"/>
                </a:cubicBezTo>
                <a:cubicBezTo>
                  <a:pt x="646" y="409"/>
                  <a:pt x="649" y="404"/>
                  <a:pt x="643" y="400"/>
                </a:cubicBezTo>
                <a:cubicBezTo>
                  <a:pt x="643" y="406"/>
                  <a:pt x="647" y="413"/>
                  <a:pt x="648" y="419"/>
                </a:cubicBezTo>
                <a:cubicBezTo>
                  <a:pt x="654" y="428"/>
                  <a:pt x="652" y="439"/>
                  <a:pt x="655" y="449"/>
                </a:cubicBezTo>
                <a:cubicBezTo>
                  <a:pt x="655" y="463"/>
                  <a:pt x="657" y="478"/>
                  <a:pt x="657" y="493"/>
                </a:cubicBezTo>
                <a:cubicBezTo>
                  <a:pt x="656" y="500"/>
                  <a:pt x="658" y="521"/>
                  <a:pt x="654" y="525"/>
                </a:cubicBezTo>
                <a:cubicBezTo>
                  <a:pt x="655" y="529"/>
                  <a:pt x="656" y="528"/>
                  <a:pt x="652" y="530"/>
                </a:cubicBezTo>
                <a:cubicBezTo>
                  <a:pt x="650" y="533"/>
                  <a:pt x="645" y="553"/>
                  <a:pt x="648" y="555"/>
                </a:cubicBezTo>
                <a:cubicBezTo>
                  <a:pt x="650" y="554"/>
                  <a:pt x="650" y="553"/>
                  <a:pt x="651" y="552"/>
                </a:cubicBezTo>
                <a:cubicBezTo>
                  <a:pt x="654" y="552"/>
                  <a:pt x="651" y="581"/>
                  <a:pt x="651" y="582"/>
                </a:cubicBezTo>
                <a:cubicBezTo>
                  <a:pt x="651" y="591"/>
                  <a:pt x="649" y="599"/>
                  <a:pt x="650" y="608"/>
                </a:cubicBezTo>
                <a:cubicBezTo>
                  <a:pt x="647" y="610"/>
                  <a:pt x="648" y="620"/>
                  <a:pt x="645" y="624"/>
                </a:cubicBezTo>
                <a:cubicBezTo>
                  <a:pt x="645" y="627"/>
                  <a:pt x="639" y="634"/>
                  <a:pt x="644" y="634"/>
                </a:cubicBezTo>
                <a:cubicBezTo>
                  <a:pt x="647" y="631"/>
                  <a:pt x="648" y="633"/>
                  <a:pt x="653" y="633"/>
                </a:cubicBezTo>
                <a:cubicBezTo>
                  <a:pt x="655" y="626"/>
                  <a:pt x="678" y="615"/>
                  <a:pt x="678" y="626"/>
                </a:cubicBezTo>
                <a:cubicBezTo>
                  <a:pt x="675" y="629"/>
                  <a:pt x="672" y="629"/>
                  <a:pt x="669" y="630"/>
                </a:cubicBezTo>
                <a:cubicBezTo>
                  <a:pt x="642" y="640"/>
                  <a:pt x="679" y="650"/>
                  <a:pt x="675" y="660"/>
                </a:cubicBezTo>
                <a:cubicBezTo>
                  <a:pt x="667" y="664"/>
                  <a:pt x="679" y="666"/>
                  <a:pt x="667" y="672"/>
                </a:cubicBezTo>
                <a:cubicBezTo>
                  <a:pt x="669" y="676"/>
                  <a:pt x="668" y="685"/>
                  <a:pt x="667" y="689"/>
                </a:cubicBezTo>
                <a:cubicBezTo>
                  <a:pt x="667" y="695"/>
                  <a:pt x="669" y="701"/>
                  <a:pt x="669" y="707"/>
                </a:cubicBezTo>
                <a:cubicBezTo>
                  <a:pt x="673" y="724"/>
                  <a:pt x="670" y="742"/>
                  <a:pt x="674" y="759"/>
                </a:cubicBezTo>
                <a:cubicBezTo>
                  <a:pt x="675" y="764"/>
                  <a:pt x="676" y="770"/>
                  <a:pt x="675" y="776"/>
                </a:cubicBezTo>
                <a:cubicBezTo>
                  <a:pt x="677" y="780"/>
                  <a:pt x="678" y="794"/>
                  <a:pt x="675" y="795"/>
                </a:cubicBezTo>
                <a:cubicBezTo>
                  <a:pt x="674" y="803"/>
                  <a:pt x="691" y="802"/>
                  <a:pt x="695" y="795"/>
                </a:cubicBezTo>
                <a:cubicBezTo>
                  <a:pt x="698" y="788"/>
                  <a:pt x="697" y="789"/>
                  <a:pt x="704" y="786"/>
                </a:cubicBezTo>
                <a:cubicBezTo>
                  <a:pt x="704" y="778"/>
                  <a:pt x="692" y="778"/>
                  <a:pt x="698" y="769"/>
                </a:cubicBezTo>
                <a:cubicBezTo>
                  <a:pt x="701" y="761"/>
                  <a:pt x="696" y="751"/>
                  <a:pt x="698" y="742"/>
                </a:cubicBezTo>
                <a:cubicBezTo>
                  <a:pt x="697" y="739"/>
                  <a:pt x="696" y="736"/>
                  <a:pt x="696" y="733"/>
                </a:cubicBezTo>
                <a:cubicBezTo>
                  <a:pt x="699" y="729"/>
                  <a:pt x="688" y="679"/>
                  <a:pt x="697" y="681"/>
                </a:cubicBezTo>
                <a:cubicBezTo>
                  <a:pt x="699" y="689"/>
                  <a:pt x="699" y="700"/>
                  <a:pt x="698" y="713"/>
                </a:cubicBezTo>
                <a:cubicBezTo>
                  <a:pt x="692" y="726"/>
                  <a:pt x="719" y="737"/>
                  <a:pt x="709" y="745"/>
                </a:cubicBezTo>
                <a:cubicBezTo>
                  <a:pt x="710" y="751"/>
                  <a:pt x="729" y="758"/>
                  <a:pt x="711" y="760"/>
                </a:cubicBezTo>
                <a:cubicBezTo>
                  <a:pt x="709" y="759"/>
                  <a:pt x="706" y="754"/>
                  <a:pt x="706" y="758"/>
                </a:cubicBezTo>
                <a:cubicBezTo>
                  <a:pt x="707" y="760"/>
                  <a:pt x="709" y="762"/>
                  <a:pt x="709" y="766"/>
                </a:cubicBezTo>
                <a:cubicBezTo>
                  <a:pt x="715" y="774"/>
                  <a:pt x="719" y="766"/>
                  <a:pt x="723" y="766"/>
                </a:cubicBezTo>
                <a:cubicBezTo>
                  <a:pt x="723" y="768"/>
                  <a:pt x="718" y="768"/>
                  <a:pt x="724" y="771"/>
                </a:cubicBezTo>
                <a:cubicBezTo>
                  <a:pt x="724" y="777"/>
                  <a:pt x="720" y="779"/>
                  <a:pt x="718" y="783"/>
                </a:cubicBezTo>
                <a:cubicBezTo>
                  <a:pt x="718" y="792"/>
                  <a:pt x="725" y="786"/>
                  <a:pt x="728" y="793"/>
                </a:cubicBezTo>
                <a:cubicBezTo>
                  <a:pt x="729" y="793"/>
                  <a:pt x="726" y="777"/>
                  <a:pt x="733" y="783"/>
                </a:cubicBezTo>
                <a:cubicBezTo>
                  <a:pt x="736" y="790"/>
                  <a:pt x="737" y="806"/>
                  <a:pt x="742" y="809"/>
                </a:cubicBezTo>
                <a:cubicBezTo>
                  <a:pt x="749" y="806"/>
                  <a:pt x="755" y="815"/>
                  <a:pt x="755" y="821"/>
                </a:cubicBezTo>
                <a:cubicBezTo>
                  <a:pt x="759" y="821"/>
                  <a:pt x="761" y="815"/>
                  <a:pt x="763" y="819"/>
                </a:cubicBezTo>
                <a:cubicBezTo>
                  <a:pt x="758" y="833"/>
                  <a:pt x="756" y="829"/>
                  <a:pt x="746" y="830"/>
                </a:cubicBezTo>
                <a:cubicBezTo>
                  <a:pt x="738" y="834"/>
                  <a:pt x="750" y="824"/>
                  <a:pt x="749" y="822"/>
                </a:cubicBezTo>
                <a:cubicBezTo>
                  <a:pt x="743" y="824"/>
                  <a:pt x="741" y="821"/>
                  <a:pt x="738" y="830"/>
                </a:cubicBezTo>
                <a:cubicBezTo>
                  <a:pt x="734" y="834"/>
                  <a:pt x="726" y="840"/>
                  <a:pt x="720" y="841"/>
                </a:cubicBezTo>
                <a:cubicBezTo>
                  <a:pt x="714" y="838"/>
                  <a:pt x="708" y="843"/>
                  <a:pt x="706" y="836"/>
                </a:cubicBezTo>
                <a:cubicBezTo>
                  <a:pt x="703" y="835"/>
                  <a:pt x="699" y="833"/>
                  <a:pt x="701" y="831"/>
                </a:cubicBezTo>
                <a:cubicBezTo>
                  <a:pt x="701" y="826"/>
                  <a:pt x="719" y="840"/>
                  <a:pt x="721" y="828"/>
                </a:cubicBezTo>
                <a:cubicBezTo>
                  <a:pt x="717" y="825"/>
                  <a:pt x="717" y="822"/>
                  <a:pt x="710" y="825"/>
                </a:cubicBezTo>
                <a:cubicBezTo>
                  <a:pt x="707" y="825"/>
                  <a:pt x="702" y="819"/>
                  <a:pt x="701" y="816"/>
                </a:cubicBezTo>
                <a:cubicBezTo>
                  <a:pt x="698" y="814"/>
                  <a:pt x="696" y="812"/>
                  <a:pt x="693" y="811"/>
                </a:cubicBezTo>
                <a:cubicBezTo>
                  <a:pt x="685" y="809"/>
                  <a:pt x="667" y="799"/>
                  <a:pt x="666" y="790"/>
                </a:cubicBezTo>
                <a:cubicBezTo>
                  <a:pt x="667" y="784"/>
                  <a:pt x="666" y="780"/>
                  <a:pt x="668" y="773"/>
                </a:cubicBezTo>
                <a:cubicBezTo>
                  <a:pt x="670" y="762"/>
                  <a:pt x="668" y="750"/>
                  <a:pt x="668" y="740"/>
                </a:cubicBezTo>
                <a:cubicBezTo>
                  <a:pt x="668" y="734"/>
                  <a:pt x="668" y="692"/>
                  <a:pt x="665" y="692"/>
                </a:cubicBezTo>
                <a:cubicBezTo>
                  <a:pt x="663" y="687"/>
                  <a:pt x="667" y="682"/>
                  <a:pt x="661" y="682"/>
                </a:cubicBezTo>
                <a:cubicBezTo>
                  <a:pt x="657" y="676"/>
                  <a:pt x="656" y="685"/>
                  <a:pt x="651" y="682"/>
                </a:cubicBezTo>
                <a:cubicBezTo>
                  <a:pt x="649" y="682"/>
                  <a:pt x="646" y="682"/>
                  <a:pt x="644" y="682"/>
                </a:cubicBezTo>
                <a:cubicBezTo>
                  <a:pt x="640" y="679"/>
                  <a:pt x="628" y="695"/>
                  <a:pt x="628" y="691"/>
                </a:cubicBezTo>
                <a:cubicBezTo>
                  <a:pt x="631" y="690"/>
                  <a:pt x="628" y="689"/>
                  <a:pt x="627" y="691"/>
                </a:cubicBezTo>
                <a:cubicBezTo>
                  <a:pt x="625" y="692"/>
                  <a:pt x="612" y="693"/>
                  <a:pt x="611" y="691"/>
                </a:cubicBezTo>
                <a:cubicBezTo>
                  <a:pt x="606" y="691"/>
                  <a:pt x="603" y="688"/>
                  <a:pt x="602" y="683"/>
                </a:cubicBezTo>
                <a:cubicBezTo>
                  <a:pt x="600" y="683"/>
                  <a:pt x="595" y="681"/>
                  <a:pt x="594" y="679"/>
                </a:cubicBezTo>
                <a:cubicBezTo>
                  <a:pt x="592" y="675"/>
                  <a:pt x="578" y="677"/>
                  <a:pt x="581" y="672"/>
                </a:cubicBezTo>
                <a:cubicBezTo>
                  <a:pt x="575" y="670"/>
                  <a:pt x="574" y="663"/>
                  <a:pt x="568" y="663"/>
                </a:cubicBezTo>
                <a:cubicBezTo>
                  <a:pt x="563" y="654"/>
                  <a:pt x="561" y="634"/>
                  <a:pt x="564" y="625"/>
                </a:cubicBezTo>
                <a:cubicBezTo>
                  <a:pt x="564" y="619"/>
                  <a:pt x="566" y="597"/>
                  <a:pt x="560" y="614"/>
                </a:cubicBezTo>
                <a:cubicBezTo>
                  <a:pt x="557" y="616"/>
                  <a:pt x="556" y="624"/>
                  <a:pt x="556" y="628"/>
                </a:cubicBezTo>
                <a:cubicBezTo>
                  <a:pt x="560" y="628"/>
                  <a:pt x="562" y="626"/>
                  <a:pt x="562" y="632"/>
                </a:cubicBezTo>
                <a:cubicBezTo>
                  <a:pt x="561" y="639"/>
                  <a:pt x="549" y="624"/>
                  <a:pt x="548" y="641"/>
                </a:cubicBezTo>
                <a:cubicBezTo>
                  <a:pt x="545" y="644"/>
                  <a:pt x="540" y="659"/>
                  <a:pt x="539" y="651"/>
                </a:cubicBezTo>
                <a:cubicBezTo>
                  <a:pt x="538" y="650"/>
                  <a:pt x="537" y="654"/>
                  <a:pt x="537" y="655"/>
                </a:cubicBezTo>
                <a:cubicBezTo>
                  <a:pt x="537" y="659"/>
                  <a:pt x="523" y="670"/>
                  <a:pt x="519" y="672"/>
                </a:cubicBezTo>
                <a:cubicBezTo>
                  <a:pt x="517" y="676"/>
                  <a:pt x="512" y="680"/>
                  <a:pt x="508" y="681"/>
                </a:cubicBezTo>
                <a:cubicBezTo>
                  <a:pt x="504" y="690"/>
                  <a:pt x="494" y="683"/>
                  <a:pt x="493" y="690"/>
                </a:cubicBezTo>
                <a:cubicBezTo>
                  <a:pt x="489" y="691"/>
                  <a:pt x="488" y="693"/>
                  <a:pt x="485" y="695"/>
                </a:cubicBezTo>
                <a:cubicBezTo>
                  <a:pt x="478" y="695"/>
                  <a:pt x="473" y="700"/>
                  <a:pt x="466" y="702"/>
                </a:cubicBezTo>
                <a:cubicBezTo>
                  <a:pt x="460" y="701"/>
                  <a:pt x="444" y="708"/>
                  <a:pt x="438" y="711"/>
                </a:cubicBezTo>
                <a:cubicBezTo>
                  <a:pt x="432" y="711"/>
                  <a:pt x="426" y="710"/>
                  <a:pt x="419" y="710"/>
                </a:cubicBezTo>
                <a:cubicBezTo>
                  <a:pt x="417" y="712"/>
                  <a:pt x="416" y="713"/>
                  <a:pt x="416" y="708"/>
                </a:cubicBezTo>
                <a:cubicBezTo>
                  <a:pt x="403" y="695"/>
                  <a:pt x="406" y="716"/>
                  <a:pt x="406" y="724"/>
                </a:cubicBezTo>
                <a:cubicBezTo>
                  <a:pt x="404" y="729"/>
                  <a:pt x="395" y="734"/>
                  <a:pt x="396" y="739"/>
                </a:cubicBezTo>
                <a:cubicBezTo>
                  <a:pt x="395" y="742"/>
                  <a:pt x="381" y="743"/>
                  <a:pt x="379" y="746"/>
                </a:cubicBezTo>
                <a:cubicBezTo>
                  <a:pt x="374" y="748"/>
                  <a:pt x="365" y="746"/>
                  <a:pt x="363" y="751"/>
                </a:cubicBezTo>
                <a:cubicBezTo>
                  <a:pt x="359" y="752"/>
                  <a:pt x="356" y="753"/>
                  <a:pt x="352" y="753"/>
                </a:cubicBezTo>
                <a:cubicBezTo>
                  <a:pt x="350" y="757"/>
                  <a:pt x="347" y="756"/>
                  <a:pt x="344" y="757"/>
                </a:cubicBezTo>
                <a:cubicBezTo>
                  <a:pt x="340" y="760"/>
                  <a:pt x="337" y="762"/>
                  <a:pt x="332" y="763"/>
                </a:cubicBezTo>
                <a:cubicBezTo>
                  <a:pt x="317" y="772"/>
                  <a:pt x="301" y="778"/>
                  <a:pt x="289" y="789"/>
                </a:cubicBezTo>
                <a:cubicBezTo>
                  <a:pt x="285" y="790"/>
                  <a:pt x="280" y="791"/>
                  <a:pt x="279" y="795"/>
                </a:cubicBezTo>
                <a:cubicBezTo>
                  <a:pt x="268" y="804"/>
                  <a:pt x="259" y="814"/>
                  <a:pt x="246" y="819"/>
                </a:cubicBezTo>
                <a:cubicBezTo>
                  <a:pt x="242" y="820"/>
                  <a:pt x="243" y="820"/>
                  <a:pt x="242" y="825"/>
                </a:cubicBezTo>
                <a:cubicBezTo>
                  <a:pt x="239" y="836"/>
                  <a:pt x="227" y="831"/>
                  <a:pt x="228" y="840"/>
                </a:cubicBezTo>
                <a:cubicBezTo>
                  <a:pt x="220" y="849"/>
                  <a:pt x="238" y="842"/>
                  <a:pt x="238" y="838"/>
                </a:cubicBezTo>
                <a:cubicBezTo>
                  <a:pt x="240" y="836"/>
                  <a:pt x="238" y="833"/>
                  <a:pt x="242" y="834"/>
                </a:cubicBezTo>
                <a:cubicBezTo>
                  <a:pt x="243" y="842"/>
                  <a:pt x="239" y="848"/>
                  <a:pt x="239" y="856"/>
                </a:cubicBezTo>
                <a:cubicBezTo>
                  <a:pt x="240" y="859"/>
                  <a:pt x="241" y="864"/>
                  <a:pt x="238" y="868"/>
                </a:cubicBezTo>
                <a:cubicBezTo>
                  <a:pt x="231" y="873"/>
                  <a:pt x="235" y="861"/>
                  <a:pt x="234" y="858"/>
                </a:cubicBezTo>
                <a:cubicBezTo>
                  <a:pt x="229" y="861"/>
                  <a:pt x="230" y="862"/>
                  <a:pt x="231" y="867"/>
                </a:cubicBezTo>
                <a:cubicBezTo>
                  <a:pt x="225" y="878"/>
                  <a:pt x="227" y="887"/>
                  <a:pt x="225" y="898"/>
                </a:cubicBezTo>
                <a:cubicBezTo>
                  <a:pt x="220" y="902"/>
                  <a:pt x="226" y="900"/>
                  <a:pt x="228" y="904"/>
                </a:cubicBezTo>
                <a:cubicBezTo>
                  <a:pt x="232" y="905"/>
                  <a:pt x="227" y="909"/>
                  <a:pt x="230" y="913"/>
                </a:cubicBezTo>
                <a:cubicBezTo>
                  <a:pt x="235" y="913"/>
                  <a:pt x="235" y="906"/>
                  <a:pt x="235" y="903"/>
                </a:cubicBezTo>
                <a:cubicBezTo>
                  <a:pt x="236" y="898"/>
                  <a:pt x="238" y="896"/>
                  <a:pt x="240" y="892"/>
                </a:cubicBezTo>
                <a:cubicBezTo>
                  <a:pt x="240" y="891"/>
                  <a:pt x="243" y="877"/>
                  <a:pt x="244" y="880"/>
                </a:cubicBezTo>
                <a:cubicBezTo>
                  <a:pt x="243" y="886"/>
                  <a:pt x="243" y="890"/>
                  <a:pt x="246" y="895"/>
                </a:cubicBezTo>
                <a:cubicBezTo>
                  <a:pt x="251" y="908"/>
                  <a:pt x="241" y="913"/>
                  <a:pt x="236" y="923"/>
                </a:cubicBezTo>
                <a:cubicBezTo>
                  <a:pt x="235" y="938"/>
                  <a:pt x="227" y="939"/>
                  <a:pt x="219" y="950"/>
                </a:cubicBezTo>
                <a:cubicBezTo>
                  <a:pt x="219" y="952"/>
                  <a:pt x="217" y="960"/>
                  <a:pt x="218" y="962"/>
                </a:cubicBezTo>
                <a:cubicBezTo>
                  <a:pt x="220" y="961"/>
                  <a:pt x="221" y="950"/>
                  <a:pt x="222" y="957"/>
                </a:cubicBezTo>
                <a:cubicBezTo>
                  <a:pt x="221" y="958"/>
                  <a:pt x="221" y="961"/>
                  <a:pt x="221" y="964"/>
                </a:cubicBezTo>
                <a:cubicBezTo>
                  <a:pt x="215" y="969"/>
                  <a:pt x="214" y="973"/>
                  <a:pt x="213" y="979"/>
                </a:cubicBezTo>
                <a:cubicBezTo>
                  <a:pt x="212" y="979"/>
                  <a:pt x="211" y="980"/>
                  <a:pt x="210" y="980"/>
                </a:cubicBezTo>
                <a:cubicBezTo>
                  <a:pt x="210" y="985"/>
                  <a:pt x="204" y="982"/>
                  <a:pt x="207" y="989"/>
                </a:cubicBezTo>
                <a:cubicBezTo>
                  <a:pt x="206" y="991"/>
                  <a:pt x="204" y="994"/>
                  <a:pt x="204" y="997"/>
                </a:cubicBezTo>
                <a:cubicBezTo>
                  <a:pt x="214" y="997"/>
                  <a:pt x="206" y="989"/>
                  <a:pt x="211" y="989"/>
                </a:cubicBezTo>
                <a:cubicBezTo>
                  <a:pt x="214" y="999"/>
                  <a:pt x="203" y="1009"/>
                  <a:pt x="207" y="1020"/>
                </a:cubicBezTo>
                <a:cubicBezTo>
                  <a:pt x="212" y="1028"/>
                  <a:pt x="215" y="1042"/>
                  <a:pt x="211" y="1050"/>
                </a:cubicBezTo>
                <a:cubicBezTo>
                  <a:pt x="205" y="1058"/>
                  <a:pt x="208" y="1059"/>
                  <a:pt x="209" y="1066"/>
                </a:cubicBezTo>
                <a:cubicBezTo>
                  <a:pt x="208" y="1067"/>
                  <a:pt x="208" y="1068"/>
                  <a:pt x="207" y="1069"/>
                </a:cubicBezTo>
                <a:cubicBezTo>
                  <a:pt x="199" y="1069"/>
                  <a:pt x="204" y="1079"/>
                  <a:pt x="202" y="1084"/>
                </a:cubicBezTo>
                <a:cubicBezTo>
                  <a:pt x="206" y="1088"/>
                  <a:pt x="195" y="1086"/>
                  <a:pt x="196" y="1093"/>
                </a:cubicBezTo>
                <a:cubicBezTo>
                  <a:pt x="197" y="1093"/>
                  <a:pt x="198" y="1099"/>
                  <a:pt x="199" y="1101"/>
                </a:cubicBezTo>
                <a:cubicBezTo>
                  <a:pt x="197" y="1101"/>
                  <a:pt x="195" y="1103"/>
                  <a:pt x="197" y="1104"/>
                </a:cubicBezTo>
                <a:cubicBezTo>
                  <a:pt x="203" y="1105"/>
                  <a:pt x="193" y="1109"/>
                  <a:pt x="189" y="1102"/>
                </a:cubicBezTo>
                <a:cubicBezTo>
                  <a:pt x="185" y="1102"/>
                  <a:pt x="178" y="1116"/>
                  <a:pt x="175" y="1111"/>
                </a:cubicBezTo>
                <a:cubicBezTo>
                  <a:pt x="170" y="1109"/>
                  <a:pt x="174" y="1105"/>
                  <a:pt x="168" y="1104"/>
                </a:cubicBezTo>
                <a:cubicBezTo>
                  <a:pt x="165" y="1088"/>
                  <a:pt x="155" y="1096"/>
                  <a:pt x="151" y="1109"/>
                </a:cubicBezTo>
                <a:cubicBezTo>
                  <a:pt x="150" y="1110"/>
                  <a:pt x="150" y="1110"/>
                  <a:pt x="150" y="1112"/>
                </a:cubicBezTo>
                <a:cubicBezTo>
                  <a:pt x="154" y="1119"/>
                  <a:pt x="167" y="1132"/>
                  <a:pt x="155" y="1139"/>
                </a:cubicBezTo>
                <a:cubicBezTo>
                  <a:pt x="144" y="1140"/>
                  <a:pt x="143" y="1150"/>
                  <a:pt x="134" y="1149"/>
                </a:cubicBezTo>
                <a:cubicBezTo>
                  <a:pt x="128" y="1157"/>
                  <a:pt x="125" y="1160"/>
                  <a:pt x="116" y="1162"/>
                </a:cubicBezTo>
                <a:close/>
                <a:moveTo>
                  <a:pt x="87" y="1153"/>
                </a:moveTo>
                <a:cubicBezTo>
                  <a:pt x="84" y="1151"/>
                  <a:pt x="82" y="1150"/>
                  <a:pt x="80" y="1150"/>
                </a:cubicBezTo>
                <a:cubicBezTo>
                  <a:pt x="80" y="1149"/>
                  <a:pt x="80" y="1149"/>
                  <a:pt x="80" y="1149"/>
                </a:cubicBezTo>
                <a:cubicBezTo>
                  <a:pt x="81" y="1147"/>
                  <a:pt x="81" y="1147"/>
                  <a:pt x="84" y="1148"/>
                </a:cubicBezTo>
                <a:cubicBezTo>
                  <a:pt x="85" y="1148"/>
                  <a:pt x="86" y="1148"/>
                  <a:pt x="87" y="1148"/>
                </a:cubicBezTo>
                <a:cubicBezTo>
                  <a:pt x="88" y="1149"/>
                  <a:pt x="88" y="1150"/>
                  <a:pt x="89" y="1151"/>
                </a:cubicBezTo>
                <a:cubicBezTo>
                  <a:pt x="88" y="1152"/>
                  <a:pt x="87" y="1153"/>
                  <a:pt x="87" y="1153"/>
                </a:cubicBezTo>
                <a:close/>
                <a:moveTo>
                  <a:pt x="176" y="1110"/>
                </a:moveTo>
                <a:cubicBezTo>
                  <a:pt x="176" y="1109"/>
                  <a:pt x="176" y="1109"/>
                  <a:pt x="176" y="1109"/>
                </a:cubicBezTo>
                <a:cubicBezTo>
                  <a:pt x="176" y="1109"/>
                  <a:pt x="176" y="1109"/>
                  <a:pt x="176" y="1109"/>
                </a:cubicBezTo>
                <a:cubicBezTo>
                  <a:pt x="176" y="1109"/>
                  <a:pt x="177" y="1109"/>
                  <a:pt x="177" y="1109"/>
                </a:cubicBezTo>
                <a:cubicBezTo>
                  <a:pt x="177" y="1109"/>
                  <a:pt x="176" y="1109"/>
                  <a:pt x="176" y="1110"/>
                </a:cubicBezTo>
                <a:close/>
                <a:moveTo>
                  <a:pt x="198" y="1097"/>
                </a:moveTo>
                <a:cubicBezTo>
                  <a:pt x="198" y="1097"/>
                  <a:pt x="198" y="1097"/>
                  <a:pt x="198" y="1097"/>
                </a:cubicBezTo>
                <a:cubicBezTo>
                  <a:pt x="198" y="1097"/>
                  <a:pt x="198" y="1096"/>
                  <a:pt x="198" y="1096"/>
                </a:cubicBezTo>
                <a:cubicBezTo>
                  <a:pt x="198" y="1096"/>
                  <a:pt x="199" y="1096"/>
                  <a:pt x="199" y="1096"/>
                </a:cubicBezTo>
                <a:cubicBezTo>
                  <a:pt x="199" y="1097"/>
                  <a:pt x="199" y="1097"/>
                  <a:pt x="198" y="1097"/>
                </a:cubicBezTo>
                <a:close/>
                <a:moveTo>
                  <a:pt x="38" y="995"/>
                </a:moveTo>
                <a:cubicBezTo>
                  <a:pt x="34" y="994"/>
                  <a:pt x="31" y="995"/>
                  <a:pt x="28" y="995"/>
                </a:cubicBezTo>
                <a:cubicBezTo>
                  <a:pt x="26" y="994"/>
                  <a:pt x="26" y="994"/>
                  <a:pt x="20" y="993"/>
                </a:cubicBezTo>
                <a:cubicBezTo>
                  <a:pt x="18" y="992"/>
                  <a:pt x="17" y="992"/>
                  <a:pt x="14" y="990"/>
                </a:cubicBezTo>
                <a:cubicBezTo>
                  <a:pt x="13" y="989"/>
                  <a:pt x="13" y="989"/>
                  <a:pt x="12" y="989"/>
                </a:cubicBezTo>
                <a:cubicBezTo>
                  <a:pt x="12" y="988"/>
                  <a:pt x="12" y="987"/>
                  <a:pt x="12" y="987"/>
                </a:cubicBezTo>
                <a:cubicBezTo>
                  <a:pt x="10" y="986"/>
                  <a:pt x="10" y="986"/>
                  <a:pt x="10" y="985"/>
                </a:cubicBezTo>
                <a:cubicBezTo>
                  <a:pt x="11" y="985"/>
                  <a:pt x="11" y="985"/>
                  <a:pt x="12" y="985"/>
                </a:cubicBezTo>
                <a:cubicBezTo>
                  <a:pt x="12" y="986"/>
                  <a:pt x="12" y="986"/>
                  <a:pt x="12" y="987"/>
                </a:cubicBezTo>
                <a:cubicBezTo>
                  <a:pt x="13" y="987"/>
                  <a:pt x="14" y="988"/>
                  <a:pt x="14" y="988"/>
                </a:cubicBezTo>
                <a:cubicBezTo>
                  <a:pt x="13" y="985"/>
                  <a:pt x="13" y="985"/>
                  <a:pt x="11" y="983"/>
                </a:cubicBezTo>
                <a:cubicBezTo>
                  <a:pt x="11" y="983"/>
                  <a:pt x="11" y="983"/>
                  <a:pt x="13" y="983"/>
                </a:cubicBezTo>
                <a:cubicBezTo>
                  <a:pt x="14" y="985"/>
                  <a:pt x="23" y="990"/>
                  <a:pt x="26" y="991"/>
                </a:cubicBezTo>
                <a:cubicBezTo>
                  <a:pt x="29" y="991"/>
                  <a:pt x="31" y="992"/>
                  <a:pt x="34" y="992"/>
                </a:cubicBezTo>
                <a:cubicBezTo>
                  <a:pt x="35" y="991"/>
                  <a:pt x="36" y="991"/>
                  <a:pt x="37" y="990"/>
                </a:cubicBezTo>
                <a:cubicBezTo>
                  <a:pt x="40" y="990"/>
                  <a:pt x="43" y="990"/>
                  <a:pt x="45" y="990"/>
                </a:cubicBezTo>
                <a:cubicBezTo>
                  <a:pt x="48" y="988"/>
                  <a:pt x="51" y="986"/>
                  <a:pt x="54" y="985"/>
                </a:cubicBezTo>
                <a:cubicBezTo>
                  <a:pt x="54" y="985"/>
                  <a:pt x="54" y="985"/>
                  <a:pt x="54" y="984"/>
                </a:cubicBezTo>
                <a:cubicBezTo>
                  <a:pt x="54" y="988"/>
                  <a:pt x="52" y="991"/>
                  <a:pt x="49" y="993"/>
                </a:cubicBezTo>
                <a:cubicBezTo>
                  <a:pt x="45" y="994"/>
                  <a:pt x="41" y="995"/>
                  <a:pt x="38" y="995"/>
                </a:cubicBezTo>
                <a:close/>
                <a:moveTo>
                  <a:pt x="4" y="981"/>
                </a:moveTo>
                <a:cubicBezTo>
                  <a:pt x="4" y="981"/>
                  <a:pt x="3" y="981"/>
                  <a:pt x="3" y="980"/>
                </a:cubicBezTo>
                <a:cubicBezTo>
                  <a:pt x="3" y="980"/>
                  <a:pt x="4" y="980"/>
                  <a:pt x="4" y="980"/>
                </a:cubicBezTo>
                <a:cubicBezTo>
                  <a:pt x="4" y="980"/>
                  <a:pt x="4" y="980"/>
                  <a:pt x="4" y="981"/>
                </a:cubicBezTo>
                <a:cubicBezTo>
                  <a:pt x="4" y="981"/>
                  <a:pt x="4" y="981"/>
                  <a:pt x="4" y="981"/>
                </a:cubicBezTo>
                <a:close/>
                <a:moveTo>
                  <a:pt x="222" y="954"/>
                </a:moveTo>
                <a:cubicBezTo>
                  <a:pt x="221" y="952"/>
                  <a:pt x="221" y="950"/>
                  <a:pt x="223" y="950"/>
                </a:cubicBezTo>
                <a:cubicBezTo>
                  <a:pt x="223" y="950"/>
                  <a:pt x="223" y="950"/>
                  <a:pt x="223" y="951"/>
                </a:cubicBezTo>
                <a:cubicBezTo>
                  <a:pt x="223" y="952"/>
                  <a:pt x="223" y="953"/>
                  <a:pt x="222" y="954"/>
                </a:cubicBezTo>
                <a:close/>
                <a:moveTo>
                  <a:pt x="2" y="953"/>
                </a:moveTo>
                <a:cubicBezTo>
                  <a:pt x="0" y="952"/>
                  <a:pt x="1" y="949"/>
                  <a:pt x="1" y="947"/>
                </a:cubicBezTo>
                <a:cubicBezTo>
                  <a:pt x="4" y="945"/>
                  <a:pt x="8" y="942"/>
                  <a:pt x="11" y="939"/>
                </a:cubicBezTo>
                <a:cubicBezTo>
                  <a:pt x="14" y="938"/>
                  <a:pt x="18" y="935"/>
                  <a:pt x="21" y="933"/>
                </a:cubicBezTo>
                <a:cubicBezTo>
                  <a:pt x="23" y="929"/>
                  <a:pt x="23" y="929"/>
                  <a:pt x="27" y="928"/>
                </a:cubicBezTo>
                <a:cubicBezTo>
                  <a:pt x="28" y="930"/>
                  <a:pt x="29" y="931"/>
                  <a:pt x="32" y="931"/>
                </a:cubicBezTo>
                <a:cubicBezTo>
                  <a:pt x="32" y="934"/>
                  <a:pt x="31" y="934"/>
                  <a:pt x="29" y="934"/>
                </a:cubicBezTo>
                <a:cubicBezTo>
                  <a:pt x="27" y="932"/>
                  <a:pt x="28" y="932"/>
                  <a:pt x="28" y="931"/>
                </a:cubicBezTo>
                <a:cubicBezTo>
                  <a:pt x="26" y="933"/>
                  <a:pt x="25" y="933"/>
                  <a:pt x="24" y="936"/>
                </a:cubicBezTo>
                <a:cubicBezTo>
                  <a:pt x="20" y="939"/>
                  <a:pt x="17" y="943"/>
                  <a:pt x="13" y="946"/>
                </a:cubicBezTo>
                <a:cubicBezTo>
                  <a:pt x="9" y="947"/>
                  <a:pt x="6" y="951"/>
                  <a:pt x="2" y="953"/>
                </a:cubicBezTo>
                <a:close/>
                <a:moveTo>
                  <a:pt x="105" y="948"/>
                </a:moveTo>
                <a:cubicBezTo>
                  <a:pt x="104" y="947"/>
                  <a:pt x="105" y="946"/>
                  <a:pt x="105" y="946"/>
                </a:cubicBezTo>
                <a:cubicBezTo>
                  <a:pt x="106" y="946"/>
                  <a:pt x="105" y="947"/>
                  <a:pt x="105" y="948"/>
                </a:cubicBezTo>
                <a:close/>
                <a:moveTo>
                  <a:pt x="140" y="925"/>
                </a:moveTo>
                <a:cubicBezTo>
                  <a:pt x="138" y="924"/>
                  <a:pt x="138" y="923"/>
                  <a:pt x="137" y="922"/>
                </a:cubicBezTo>
                <a:cubicBezTo>
                  <a:pt x="134" y="920"/>
                  <a:pt x="135" y="918"/>
                  <a:pt x="135" y="916"/>
                </a:cubicBezTo>
                <a:cubicBezTo>
                  <a:pt x="137" y="916"/>
                  <a:pt x="140" y="915"/>
                  <a:pt x="142" y="917"/>
                </a:cubicBezTo>
                <a:cubicBezTo>
                  <a:pt x="142" y="919"/>
                  <a:pt x="142" y="920"/>
                  <a:pt x="142" y="922"/>
                </a:cubicBezTo>
                <a:cubicBezTo>
                  <a:pt x="143" y="922"/>
                  <a:pt x="143" y="923"/>
                  <a:pt x="142" y="925"/>
                </a:cubicBezTo>
                <a:cubicBezTo>
                  <a:pt x="142" y="925"/>
                  <a:pt x="141" y="925"/>
                  <a:pt x="140" y="925"/>
                </a:cubicBezTo>
                <a:close/>
                <a:moveTo>
                  <a:pt x="68" y="914"/>
                </a:moveTo>
                <a:cubicBezTo>
                  <a:pt x="67" y="914"/>
                  <a:pt x="67" y="913"/>
                  <a:pt x="66" y="913"/>
                </a:cubicBezTo>
                <a:cubicBezTo>
                  <a:pt x="67" y="913"/>
                  <a:pt x="68" y="913"/>
                  <a:pt x="70" y="913"/>
                </a:cubicBezTo>
                <a:cubicBezTo>
                  <a:pt x="70" y="913"/>
                  <a:pt x="70" y="913"/>
                  <a:pt x="70" y="913"/>
                </a:cubicBezTo>
                <a:cubicBezTo>
                  <a:pt x="70" y="914"/>
                  <a:pt x="68" y="914"/>
                  <a:pt x="68" y="914"/>
                </a:cubicBezTo>
                <a:close/>
                <a:moveTo>
                  <a:pt x="69" y="909"/>
                </a:moveTo>
                <a:cubicBezTo>
                  <a:pt x="69" y="909"/>
                  <a:pt x="69" y="909"/>
                  <a:pt x="69" y="909"/>
                </a:cubicBezTo>
                <a:cubicBezTo>
                  <a:pt x="70" y="909"/>
                  <a:pt x="70" y="909"/>
                  <a:pt x="71" y="909"/>
                </a:cubicBezTo>
                <a:cubicBezTo>
                  <a:pt x="70" y="909"/>
                  <a:pt x="70" y="909"/>
                  <a:pt x="69" y="909"/>
                </a:cubicBezTo>
                <a:close/>
                <a:moveTo>
                  <a:pt x="243" y="876"/>
                </a:moveTo>
                <a:cubicBezTo>
                  <a:pt x="242" y="874"/>
                  <a:pt x="244" y="867"/>
                  <a:pt x="245" y="865"/>
                </a:cubicBezTo>
                <a:cubicBezTo>
                  <a:pt x="243" y="859"/>
                  <a:pt x="243" y="851"/>
                  <a:pt x="247" y="845"/>
                </a:cubicBezTo>
                <a:cubicBezTo>
                  <a:pt x="247" y="841"/>
                  <a:pt x="248" y="838"/>
                  <a:pt x="250" y="834"/>
                </a:cubicBezTo>
                <a:cubicBezTo>
                  <a:pt x="250" y="833"/>
                  <a:pt x="250" y="831"/>
                  <a:pt x="250" y="830"/>
                </a:cubicBezTo>
                <a:cubicBezTo>
                  <a:pt x="251" y="829"/>
                  <a:pt x="252" y="826"/>
                  <a:pt x="253" y="825"/>
                </a:cubicBezTo>
                <a:cubicBezTo>
                  <a:pt x="254" y="824"/>
                  <a:pt x="254" y="824"/>
                  <a:pt x="255" y="823"/>
                </a:cubicBezTo>
                <a:cubicBezTo>
                  <a:pt x="255" y="820"/>
                  <a:pt x="257" y="818"/>
                  <a:pt x="259" y="816"/>
                </a:cubicBezTo>
                <a:cubicBezTo>
                  <a:pt x="259" y="816"/>
                  <a:pt x="260" y="816"/>
                  <a:pt x="260" y="816"/>
                </a:cubicBezTo>
                <a:cubicBezTo>
                  <a:pt x="260" y="817"/>
                  <a:pt x="260" y="818"/>
                  <a:pt x="260" y="818"/>
                </a:cubicBezTo>
                <a:cubicBezTo>
                  <a:pt x="258" y="824"/>
                  <a:pt x="262" y="833"/>
                  <a:pt x="256" y="837"/>
                </a:cubicBezTo>
                <a:cubicBezTo>
                  <a:pt x="254" y="840"/>
                  <a:pt x="255" y="844"/>
                  <a:pt x="254" y="847"/>
                </a:cubicBezTo>
                <a:cubicBezTo>
                  <a:pt x="254" y="851"/>
                  <a:pt x="255" y="853"/>
                  <a:pt x="255" y="855"/>
                </a:cubicBezTo>
                <a:cubicBezTo>
                  <a:pt x="253" y="858"/>
                  <a:pt x="253" y="859"/>
                  <a:pt x="252" y="860"/>
                </a:cubicBezTo>
                <a:cubicBezTo>
                  <a:pt x="251" y="862"/>
                  <a:pt x="248" y="871"/>
                  <a:pt x="247" y="875"/>
                </a:cubicBezTo>
                <a:cubicBezTo>
                  <a:pt x="246" y="876"/>
                  <a:pt x="244" y="876"/>
                  <a:pt x="243" y="876"/>
                </a:cubicBezTo>
                <a:close/>
                <a:moveTo>
                  <a:pt x="225" y="861"/>
                </a:moveTo>
                <a:cubicBezTo>
                  <a:pt x="225" y="861"/>
                  <a:pt x="225" y="860"/>
                  <a:pt x="225" y="860"/>
                </a:cubicBezTo>
                <a:cubicBezTo>
                  <a:pt x="226" y="860"/>
                  <a:pt x="226" y="860"/>
                  <a:pt x="227" y="860"/>
                </a:cubicBezTo>
                <a:cubicBezTo>
                  <a:pt x="227" y="860"/>
                  <a:pt x="227" y="860"/>
                  <a:pt x="227" y="861"/>
                </a:cubicBezTo>
                <a:cubicBezTo>
                  <a:pt x="226" y="861"/>
                  <a:pt x="226" y="861"/>
                  <a:pt x="226" y="861"/>
                </a:cubicBezTo>
                <a:cubicBezTo>
                  <a:pt x="226" y="861"/>
                  <a:pt x="226" y="861"/>
                  <a:pt x="226" y="861"/>
                </a:cubicBezTo>
                <a:cubicBezTo>
                  <a:pt x="226" y="861"/>
                  <a:pt x="225" y="861"/>
                  <a:pt x="225" y="861"/>
                </a:cubicBezTo>
                <a:close/>
                <a:moveTo>
                  <a:pt x="249" y="850"/>
                </a:moveTo>
                <a:cubicBezTo>
                  <a:pt x="248" y="847"/>
                  <a:pt x="248" y="846"/>
                  <a:pt x="251" y="846"/>
                </a:cubicBezTo>
                <a:cubicBezTo>
                  <a:pt x="251" y="847"/>
                  <a:pt x="251" y="848"/>
                  <a:pt x="251" y="849"/>
                </a:cubicBezTo>
                <a:cubicBezTo>
                  <a:pt x="250" y="849"/>
                  <a:pt x="250" y="849"/>
                  <a:pt x="249" y="850"/>
                </a:cubicBezTo>
                <a:close/>
                <a:moveTo>
                  <a:pt x="221" y="849"/>
                </a:moveTo>
                <a:cubicBezTo>
                  <a:pt x="221" y="849"/>
                  <a:pt x="221" y="849"/>
                  <a:pt x="221" y="848"/>
                </a:cubicBezTo>
                <a:cubicBezTo>
                  <a:pt x="221" y="848"/>
                  <a:pt x="221" y="848"/>
                  <a:pt x="221" y="849"/>
                </a:cubicBezTo>
                <a:cubicBezTo>
                  <a:pt x="221" y="849"/>
                  <a:pt x="221" y="849"/>
                  <a:pt x="221" y="849"/>
                </a:cubicBezTo>
                <a:close/>
                <a:moveTo>
                  <a:pt x="236" y="839"/>
                </a:moveTo>
                <a:cubicBezTo>
                  <a:pt x="236" y="838"/>
                  <a:pt x="236" y="838"/>
                  <a:pt x="235" y="838"/>
                </a:cubicBezTo>
                <a:cubicBezTo>
                  <a:pt x="235" y="838"/>
                  <a:pt x="235" y="837"/>
                  <a:pt x="235" y="837"/>
                </a:cubicBezTo>
                <a:cubicBezTo>
                  <a:pt x="236" y="837"/>
                  <a:pt x="236" y="837"/>
                  <a:pt x="237" y="837"/>
                </a:cubicBezTo>
                <a:cubicBezTo>
                  <a:pt x="237" y="838"/>
                  <a:pt x="236" y="838"/>
                  <a:pt x="236" y="839"/>
                </a:cubicBezTo>
                <a:close/>
                <a:moveTo>
                  <a:pt x="724" y="829"/>
                </a:moveTo>
                <a:cubicBezTo>
                  <a:pt x="720" y="826"/>
                  <a:pt x="723" y="823"/>
                  <a:pt x="725" y="821"/>
                </a:cubicBezTo>
                <a:cubicBezTo>
                  <a:pt x="725" y="818"/>
                  <a:pt x="726" y="817"/>
                  <a:pt x="727" y="815"/>
                </a:cubicBezTo>
                <a:cubicBezTo>
                  <a:pt x="727" y="810"/>
                  <a:pt x="729" y="803"/>
                  <a:pt x="727" y="800"/>
                </a:cubicBezTo>
                <a:cubicBezTo>
                  <a:pt x="727" y="797"/>
                  <a:pt x="727" y="796"/>
                  <a:pt x="730" y="796"/>
                </a:cubicBezTo>
                <a:cubicBezTo>
                  <a:pt x="731" y="798"/>
                  <a:pt x="731" y="798"/>
                  <a:pt x="734" y="798"/>
                </a:cubicBezTo>
                <a:cubicBezTo>
                  <a:pt x="735" y="798"/>
                  <a:pt x="739" y="804"/>
                  <a:pt x="737" y="806"/>
                </a:cubicBezTo>
                <a:cubicBezTo>
                  <a:pt x="737" y="808"/>
                  <a:pt x="737" y="809"/>
                  <a:pt x="737" y="811"/>
                </a:cubicBezTo>
                <a:cubicBezTo>
                  <a:pt x="735" y="814"/>
                  <a:pt x="735" y="816"/>
                  <a:pt x="734" y="819"/>
                </a:cubicBezTo>
                <a:cubicBezTo>
                  <a:pt x="733" y="820"/>
                  <a:pt x="733" y="820"/>
                  <a:pt x="732" y="821"/>
                </a:cubicBezTo>
                <a:cubicBezTo>
                  <a:pt x="731" y="824"/>
                  <a:pt x="728" y="826"/>
                  <a:pt x="726" y="828"/>
                </a:cubicBezTo>
                <a:cubicBezTo>
                  <a:pt x="725" y="828"/>
                  <a:pt x="724" y="828"/>
                  <a:pt x="724" y="829"/>
                </a:cubicBezTo>
                <a:close/>
                <a:moveTo>
                  <a:pt x="763" y="800"/>
                </a:moveTo>
                <a:cubicBezTo>
                  <a:pt x="762" y="799"/>
                  <a:pt x="762" y="799"/>
                  <a:pt x="761" y="799"/>
                </a:cubicBezTo>
                <a:cubicBezTo>
                  <a:pt x="760" y="795"/>
                  <a:pt x="759" y="792"/>
                  <a:pt x="758" y="789"/>
                </a:cubicBezTo>
                <a:cubicBezTo>
                  <a:pt x="756" y="786"/>
                  <a:pt x="754" y="783"/>
                  <a:pt x="753" y="780"/>
                </a:cubicBezTo>
                <a:cubicBezTo>
                  <a:pt x="752" y="777"/>
                  <a:pt x="747" y="775"/>
                  <a:pt x="746" y="775"/>
                </a:cubicBezTo>
                <a:cubicBezTo>
                  <a:pt x="746" y="774"/>
                  <a:pt x="746" y="774"/>
                  <a:pt x="746" y="774"/>
                </a:cubicBezTo>
                <a:cubicBezTo>
                  <a:pt x="748" y="774"/>
                  <a:pt x="749" y="774"/>
                  <a:pt x="751" y="777"/>
                </a:cubicBezTo>
                <a:cubicBezTo>
                  <a:pt x="754" y="777"/>
                  <a:pt x="759" y="786"/>
                  <a:pt x="761" y="789"/>
                </a:cubicBezTo>
                <a:cubicBezTo>
                  <a:pt x="761" y="789"/>
                  <a:pt x="764" y="799"/>
                  <a:pt x="763" y="800"/>
                </a:cubicBezTo>
                <a:close/>
                <a:moveTo>
                  <a:pt x="279" y="785"/>
                </a:moveTo>
                <a:cubicBezTo>
                  <a:pt x="279" y="785"/>
                  <a:pt x="279" y="784"/>
                  <a:pt x="278" y="784"/>
                </a:cubicBezTo>
                <a:cubicBezTo>
                  <a:pt x="278" y="783"/>
                  <a:pt x="279" y="783"/>
                  <a:pt x="280" y="782"/>
                </a:cubicBezTo>
                <a:cubicBezTo>
                  <a:pt x="280" y="780"/>
                  <a:pt x="280" y="779"/>
                  <a:pt x="280" y="777"/>
                </a:cubicBezTo>
                <a:cubicBezTo>
                  <a:pt x="278" y="777"/>
                  <a:pt x="277" y="778"/>
                  <a:pt x="276" y="777"/>
                </a:cubicBezTo>
                <a:cubicBezTo>
                  <a:pt x="276" y="776"/>
                  <a:pt x="276" y="775"/>
                  <a:pt x="277" y="774"/>
                </a:cubicBezTo>
                <a:cubicBezTo>
                  <a:pt x="275" y="773"/>
                  <a:pt x="274" y="771"/>
                  <a:pt x="274" y="771"/>
                </a:cubicBezTo>
                <a:cubicBezTo>
                  <a:pt x="274" y="769"/>
                  <a:pt x="277" y="768"/>
                  <a:pt x="279" y="767"/>
                </a:cubicBezTo>
                <a:cubicBezTo>
                  <a:pt x="278" y="767"/>
                  <a:pt x="278" y="767"/>
                  <a:pt x="277" y="766"/>
                </a:cubicBezTo>
                <a:cubicBezTo>
                  <a:pt x="277" y="764"/>
                  <a:pt x="280" y="762"/>
                  <a:pt x="280" y="766"/>
                </a:cubicBezTo>
                <a:cubicBezTo>
                  <a:pt x="282" y="766"/>
                  <a:pt x="284" y="766"/>
                  <a:pt x="285" y="766"/>
                </a:cubicBezTo>
                <a:cubicBezTo>
                  <a:pt x="287" y="764"/>
                  <a:pt x="291" y="762"/>
                  <a:pt x="292" y="760"/>
                </a:cubicBezTo>
                <a:cubicBezTo>
                  <a:pt x="292" y="759"/>
                  <a:pt x="293" y="759"/>
                  <a:pt x="293" y="759"/>
                </a:cubicBezTo>
                <a:cubicBezTo>
                  <a:pt x="293" y="758"/>
                  <a:pt x="294" y="758"/>
                  <a:pt x="296" y="757"/>
                </a:cubicBezTo>
                <a:cubicBezTo>
                  <a:pt x="296" y="757"/>
                  <a:pt x="296" y="757"/>
                  <a:pt x="296" y="756"/>
                </a:cubicBezTo>
                <a:cubicBezTo>
                  <a:pt x="295" y="755"/>
                  <a:pt x="295" y="754"/>
                  <a:pt x="295" y="753"/>
                </a:cubicBezTo>
                <a:cubicBezTo>
                  <a:pt x="296" y="753"/>
                  <a:pt x="296" y="753"/>
                  <a:pt x="297" y="752"/>
                </a:cubicBezTo>
                <a:cubicBezTo>
                  <a:pt x="298" y="749"/>
                  <a:pt x="298" y="747"/>
                  <a:pt x="295" y="747"/>
                </a:cubicBezTo>
                <a:cubicBezTo>
                  <a:pt x="296" y="745"/>
                  <a:pt x="296" y="743"/>
                  <a:pt x="295" y="742"/>
                </a:cubicBezTo>
                <a:cubicBezTo>
                  <a:pt x="295" y="742"/>
                  <a:pt x="294" y="742"/>
                  <a:pt x="293" y="742"/>
                </a:cubicBezTo>
                <a:cubicBezTo>
                  <a:pt x="293" y="740"/>
                  <a:pt x="294" y="740"/>
                  <a:pt x="296" y="740"/>
                </a:cubicBezTo>
                <a:cubicBezTo>
                  <a:pt x="296" y="740"/>
                  <a:pt x="296" y="741"/>
                  <a:pt x="297" y="741"/>
                </a:cubicBezTo>
                <a:cubicBezTo>
                  <a:pt x="298" y="740"/>
                  <a:pt x="299" y="736"/>
                  <a:pt x="299" y="735"/>
                </a:cubicBezTo>
                <a:cubicBezTo>
                  <a:pt x="300" y="734"/>
                  <a:pt x="301" y="733"/>
                  <a:pt x="301" y="732"/>
                </a:cubicBezTo>
                <a:cubicBezTo>
                  <a:pt x="300" y="730"/>
                  <a:pt x="300" y="729"/>
                  <a:pt x="300" y="728"/>
                </a:cubicBezTo>
                <a:cubicBezTo>
                  <a:pt x="301" y="727"/>
                  <a:pt x="303" y="726"/>
                  <a:pt x="303" y="725"/>
                </a:cubicBezTo>
                <a:cubicBezTo>
                  <a:pt x="302" y="721"/>
                  <a:pt x="299" y="723"/>
                  <a:pt x="297" y="723"/>
                </a:cubicBezTo>
                <a:cubicBezTo>
                  <a:pt x="296" y="724"/>
                  <a:pt x="296" y="724"/>
                  <a:pt x="295" y="725"/>
                </a:cubicBezTo>
                <a:cubicBezTo>
                  <a:pt x="294" y="725"/>
                  <a:pt x="292" y="725"/>
                  <a:pt x="291" y="725"/>
                </a:cubicBezTo>
                <a:cubicBezTo>
                  <a:pt x="291" y="725"/>
                  <a:pt x="291" y="726"/>
                  <a:pt x="291" y="726"/>
                </a:cubicBezTo>
                <a:cubicBezTo>
                  <a:pt x="290" y="726"/>
                  <a:pt x="287" y="729"/>
                  <a:pt x="287" y="729"/>
                </a:cubicBezTo>
                <a:cubicBezTo>
                  <a:pt x="286" y="730"/>
                  <a:pt x="284" y="730"/>
                  <a:pt x="283" y="730"/>
                </a:cubicBezTo>
                <a:cubicBezTo>
                  <a:pt x="283" y="731"/>
                  <a:pt x="283" y="731"/>
                  <a:pt x="283" y="731"/>
                </a:cubicBezTo>
                <a:cubicBezTo>
                  <a:pt x="283" y="731"/>
                  <a:pt x="283" y="731"/>
                  <a:pt x="283" y="731"/>
                </a:cubicBezTo>
                <a:cubicBezTo>
                  <a:pt x="285" y="726"/>
                  <a:pt x="286" y="724"/>
                  <a:pt x="291" y="720"/>
                </a:cubicBezTo>
                <a:cubicBezTo>
                  <a:pt x="292" y="718"/>
                  <a:pt x="292" y="718"/>
                  <a:pt x="295" y="717"/>
                </a:cubicBezTo>
                <a:cubicBezTo>
                  <a:pt x="298" y="712"/>
                  <a:pt x="301" y="712"/>
                  <a:pt x="305" y="710"/>
                </a:cubicBezTo>
                <a:cubicBezTo>
                  <a:pt x="307" y="706"/>
                  <a:pt x="312" y="704"/>
                  <a:pt x="315" y="701"/>
                </a:cubicBezTo>
                <a:cubicBezTo>
                  <a:pt x="319" y="697"/>
                  <a:pt x="322" y="695"/>
                  <a:pt x="325" y="692"/>
                </a:cubicBezTo>
                <a:cubicBezTo>
                  <a:pt x="326" y="690"/>
                  <a:pt x="327" y="690"/>
                  <a:pt x="328" y="689"/>
                </a:cubicBezTo>
                <a:cubicBezTo>
                  <a:pt x="331" y="688"/>
                  <a:pt x="333" y="687"/>
                  <a:pt x="335" y="687"/>
                </a:cubicBezTo>
                <a:cubicBezTo>
                  <a:pt x="337" y="684"/>
                  <a:pt x="343" y="684"/>
                  <a:pt x="347" y="684"/>
                </a:cubicBezTo>
                <a:cubicBezTo>
                  <a:pt x="348" y="684"/>
                  <a:pt x="348" y="684"/>
                  <a:pt x="349" y="683"/>
                </a:cubicBezTo>
                <a:cubicBezTo>
                  <a:pt x="349" y="685"/>
                  <a:pt x="350" y="686"/>
                  <a:pt x="350" y="688"/>
                </a:cubicBezTo>
                <a:cubicBezTo>
                  <a:pt x="350" y="689"/>
                  <a:pt x="347" y="690"/>
                  <a:pt x="346" y="690"/>
                </a:cubicBezTo>
                <a:cubicBezTo>
                  <a:pt x="346" y="691"/>
                  <a:pt x="346" y="691"/>
                  <a:pt x="346" y="692"/>
                </a:cubicBezTo>
                <a:cubicBezTo>
                  <a:pt x="347" y="692"/>
                  <a:pt x="347" y="693"/>
                  <a:pt x="348" y="693"/>
                </a:cubicBezTo>
                <a:cubicBezTo>
                  <a:pt x="348" y="694"/>
                  <a:pt x="348" y="694"/>
                  <a:pt x="348" y="695"/>
                </a:cubicBezTo>
                <a:cubicBezTo>
                  <a:pt x="347" y="695"/>
                  <a:pt x="346" y="696"/>
                  <a:pt x="345" y="697"/>
                </a:cubicBezTo>
                <a:cubicBezTo>
                  <a:pt x="341" y="698"/>
                  <a:pt x="337" y="701"/>
                  <a:pt x="334" y="702"/>
                </a:cubicBezTo>
                <a:cubicBezTo>
                  <a:pt x="332" y="704"/>
                  <a:pt x="330" y="705"/>
                  <a:pt x="327" y="706"/>
                </a:cubicBezTo>
                <a:cubicBezTo>
                  <a:pt x="326" y="706"/>
                  <a:pt x="325" y="707"/>
                  <a:pt x="324" y="708"/>
                </a:cubicBezTo>
                <a:cubicBezTo>
                  <a:pt x="323" y="712"/>
                  <a:pt x="321" y="712"/>
                  <a:pt x="317" y="714"/>
                </a:cubicBezTo>
                <a:cubicBezTo>
                  <a:pt x="315" y="716"/>
                  <a:pt x="313" y="718"/>
                  <a:pt x="311" y="718"/>
                </a:cubicBezTo>
                <a:cubicBezTo>
                  <a:pt x="312" y="719"/>
                  <a:pt x="313" y="720"/>
                  <a:pt x="314" y="721"/>
                </a:cubicBezTo>
                <a:cubicBezTo>
                  <a:pt x="317" y="722"/>
                  <a:pt x="317" y="722"/>
                  <a:pt x="321" y="722"/>
                </a:cubicBezTo>
                <a:cubicBezTo>
                  <a:pt x="326" y="722"/>
                  <a:pt x="331" y="718"/>
                  <a:pt x="335" y="716"/>
                </a:cubicBezTo>
                <a:cubicBezTo>
                  <a:pt x="337" y="716"/>
                  <a:pt x="339" y="715"/>
                  <a:pt x="341" y="715"/>
                </a:cubicBezTo>
                <a:cubicBezTo>
                  <a:pt x="347" y="710"/>
                  <a:pt x="354" y="707"/>
                  <a:pt x="360" y="703"/>
                </a:cubicBezTo>
                <a:cubicBezTo>
                  <a:pt x="363" y="700"/>
                  <a:pt x="362" y="700"/>
                  <a:pt x="366" y="699"/>
                </a:cubicBezTo>
                <a:cubicBezTo>
                  <a:pt x="366" y="698"/>
                  <a:pt x="367" y="698"/>
                  <a:pt x="367" y="697"/>
                </a:cubicBezTo>
                <a:cubicBezTo>
                  <a:pt x="368" y="694"/>
                  <a:pt x="370" y="692"/>
                  <a:pt x="371" y="689"/>
                </a:cubicBezTo>
                <a:cubicBezTo>
                  <a:pt x="373" y="689"/>
                  <a:pt x="375" y="688"/>
                  <a:pt x="376" y="686"/>
                </a:cubicBezTo>
                <a:cubicBezTo>
                  <a:pt x="380" y="686"/>
                  <a:pt x="380" y="684"/>
                  <a:pt x="380" y="681"/>
                </a:cubicBezTo>
                <a:cubicBezTo>
                  <a:pt x="382" y="679"/>
                  <a:pt x="384" y="678"/>
                  <a:pt x="386" y="676"/>
                </a:cubicBezTo>
                <a:cubicBezTo>
                  <a:pt x="386" y="673"/>
                  <a:pt x="387" y="672"/>
                  <a:pt x="388" y="670"/>
                </a:cubicBezTo>
                <a:cubicBezTo>
                  <a:pt x="388" y="668"/>
                  <a:pt x="387" y="667"/>
                  <a:pt x="387" y="666"/>
                </a:cubicBezTo>
                <a:cubicBezTo>
                  <a:pt x="388" y="664"/>
                  <a:pt x="389" y="662"/>
                  <a:pt x="390" y="661"/>
                </a:cubicBezTo>
                <a:cubicBezTo>
                  <a:pt x="390" y="661"/>
                  <a:pt x="390" y="660"/>
                  <a:pt x="390" y="660"/>
                </a:cubicBezTo>
                <a:cubicBezTo>
                  <a:pt x="390" y="660"/>
                  <a:pt x="389" y="659"/>
                  <a:pt x="389" y="659"/>
                </a:cubicBezTo>
                <a:cubicBezTo>
                  <a:pt x="387" y="657"/>
                  <a:pt x="389" y="656"/>
                  <a:pt x="389" y="654"/>
                </a:cubicBezTo>
                <a:cubicBezTo>
                  <a:pt x="390" y="654"/>
                  <a:pt x="390" y="654"/>
                  <a:pt x="392" y="655"/>
                </a:cubicBezTo>
                <a:cubicBezTo>
                  <a:pt x="392" y="655"/>
                  <a:pt x="392" y="655"/>
                  <a:pt x="393" y="655"/>
                </a:cubicBezTo>
                <a:cubicBezTo>
                  <a:pt x="393" y="654"/>
                  <a:pt x="393" y="654"/>
                  <a:pt x="393" y="653"/>
                </a:cubicBezTo>
                <a:cubicBezTo>
                  <a:pt x="393" y="653"/>
                  <a:pt x="393" y="653"/>
                  <a:pt x="391" y="653"/>
                </a:cubicBezTo>
                <a:cubicBezTo>
                  <a:pt x="390" y="651"/>
                  <a:pt x="390" y="651"/>
                  <a:pt x="390" y="650"/>
                </a:cubicBezTo>
                <a:cubicBezTo>
                  <a:pt x="391" y="650"/>
                  <a:pt x="392" y="650"/>
                  <a:pt x="393" y="650"/>
                </a:cubicBezTo>
                <a:cubicBezTo>
                  <a:pt x="393" y="651"/>
                  <a:pt x="393" y="651"/>
                  <a:pt x="393" y="651"/>
                </a:cubicBezTo>
                <a:cubicBezTo>
                  <a:pt x="393" y="651"/>
                  <a:pt x="394" y="650"/>
                  <a:pt x="394" y="650"/>
                </a:cubicBezTo>
                <a:cubicBezTo>
                  <a:pt x="395" y="650"/>
                  <a:pt x="396" y="649"/>
                  <a:pt x="396" y="648"/>
                </a:cubicBezTo>
                <a:cubicBezTo>
                  <a:pt x="398" y="646"/>
                  <a:pt x="401" y="643"/>
                  <a:pt x="403" y="642"/>
                </a:cubicBezTo>
                <a:cubicBezTo>
                  <a:pt x="404" y="642"/>
                  <a:pt x="404" y="642"/>
                  <a:pt x="405" y="642"/>
                </a:cubicBezTo>
                <a:cubicBezTo>
                  <a:pt x="406" y="640"/>
                  <a:pt x="406" y="641"/>
                  <a:pt x="409" y="640"/>
                </a:cubicBezTo>
                <a:cubicBezTo>
                  <a:pt x="409" y="640"/>
                  <a:pt x="409" y="639"/>
                  <a:pt x="409" y="639"/>
                </a:cubicBezTo>
                <a:cubicBezTo>
                  <a:pt x="411" y="639"/>
                  <a:pt x="412" y="639"/>
                  <a:pt x="413" y="639"/>
                </a:cubicBezTo>
                <a:cubicBezTo>
                  <a:pt x="414" y="638"/>
                  <a:pt x="414" y="638"/>
                  <a:pt x="415" y="638"/>
                </a:cubicBezTo>
                <a:cubicBezTo>
                  <a:pt x="415" y="640"/>
                  <a:pt x="414" y="640"/>
                  <a:pt x="416" y="642"/>
                </a:cubicBezTo>
                <a:cubicBezTo>
                  <a:pt x="415" y="645"/>
                  <a:pt x="415" y="645"/>
                  <a:pt x="414" y="649"/>
                </a:cubicBezTo>
                <a:cubicBezTo>
                  <a:pt x="414" y="649"/>
                  <a:pt x="414" y="650"/>
                  <a:pt x="413" y="650"/>
                </a:cubicBezTo>
                <a:cubicBezTo>
                  <a:pt x="413" y="652"/>
                  <a:pt x="416" y="664"/>
                  <a:pt x="414" y="665"/>
                </a:cubicBezTo>
                <a:cubicBezTo>
                  <a:pt x="413" y="668"/>
                  <a:pt x="413" y="669"/>
                  <a:pt x="411" y="671"/>
                </a:cubicBezTo>
                <a:cubicBezTo>
                  <a:pt x="411" y="672"/>
                  <a:pt x="410" y="674"/>
                  <a:pt x="409" y="675"/>
                </a:cubicBezTo>
                <a:cubicBezTo>
                  <a:pt x="406" y="685"/>
                  <a:pt x="405" y="687"/>
                  <a:pt x="404" y="689"/>
                </a:cubicBezTo>
                <a:cubicBezTo>
                  <a:pt x="403" y="693"/>
                  <a:pt x="402" y="697"/>
                  <a:pt x="400" y="701"/>
                </a:cubicBezTo>
                <a:cubicBezTo>
                  <a:pt x="395" y="705"/>
                  <a:pt x="394" y="714"/>
                  <a:pt x="392" y="720"/>
                </a:cubicBezTo>
                <a:cubicBezTo>
                  <a:pt x="392" y="723"/>
                  <a:pt x="390" y="726"/>
                  <a:pt x="389" y="730"/>
                </a:cubicBezTo>
                <a:cubicBezTo>
                  <a:pt x="384" y="733"/>
                  <a:pt x="378" y="733"/>
                  <a:pt x="373" y="735"/>
                </a:cubicBezTo>
                <a:cubicBezTo>
                  <a:pt x="372" y="735"/>
                  <a:pt x="369" y="736"/>
                  <a:pt x="365" y="738"/>
                </a:cubicBezTo>
                <a:cubicBezTo>
                  <a:pt x="362" y="740"/>
                  <a:pt x="359" y="741"/>
                  <a:pt x="357" y="744"/>
                </a:cubicBezTo>
                <a:cubicBezTo>
                  <a:pt x="350" y="748"/>
                  <a:pt x="341" y="753"/>
                  <a:pt x="334" y="754"/>
                </a:cubicBezTo>
                <a:cubicBezTo>
                  <a:pt x="334" y="755"/>
                  <a:pt x="333" y="755"/>
                  <a:pt x="332" y="755"/>
                </a:cubicBezTo>
                <a:cubicBezTo>
                  <a:pt x="328" y="756"/>
                  <a:pt x="323" y="760"/>
                  <a:pt x="318" y="762"/>
                </a:cubicBezTo>
                <a:cubicBezTo>
                  <a:pt x="315" y="764"/>
                  <a:pt x="311" y="765"/>
                  <a:pt x="308" y="768"/>
                </a:cubicBezTo>
                <a:cubicBezTo>
                  <a:pt x="307" y="769"/>
                  <a:pt x="307" y="769"/>
                  <a:pt x="303" y="770"/>
                </a:cubicBezTo>
                <a:cubicBezTo>
                  <a:pt x="300" y="772"/>
                  <a:pt x="295" y="776"/>
                  <a:pt x="291" y="777"/>
                </a:cubicBezTo>
                <a:cubicBezTo>
                  <a:pt x="290" y="777"/>
                  <a:pt x="290" y="777"/>
                  <a:pt x="289" y="777"/>
                </a:cubicBezTo>
                <a:cubicBezTo>
                  <a:pt x="289" y="777"/>
                  <a:pt x="289" y="776"/>
                  <a:pt x="289" y="776"/>
                </a:cubicBezTo>
                <a:cubicBezTo>
                  <a:pt x="287" y="775"/>
                  <a:pt x="285" y="775"/>
                  <a:pt x="284" y="775"/>
                </a:cubicBezTo>
                <a:cubicBezTo>
                  <a:pt x="284" y="772"/>
                  <a:pt x="282" y="773"/>
                  <a:pt x="281" y="773"/>
                </a:cubicBezTo>
                <a:cubicBezTo>
                  <a:pt x="281" y="773"/>
                  <a:pt x="281" y="773"/>
                  <a:pt x="281" y="774"/>
                </a:cubicBezTo>
                <a:cubicBezTo>
                  <a:pt x="282" y="778"/>
                  <a:pt x="284" y="779"/>
                  <a:pt x="289" y="778"/>
                </a:cubicBezTo>
                <a:cubicBezTo>
                  <a:pt x="289" y="778"/>
                  <a:pt x="289" y="779"/>
                  <a:pt x="289" y="779"/>
                </a:cubicBezTo>
                <a:cubicBezTo>
                  <a:pt x="287" y="779"/>
                  <a:pt x="285" y="782"/>
                  <a:pt x="283" y="783"/>
                </a:cubicBezTo>
                <a:cubicBezTo>
                  <a:pt x="282" y="784"/>
                  <a:pt x="280" y="784"/>
                  <a:pt x="279" y="785"/>
                </a:cubicBezTo>
                <a:close/>
                <a:moveTo>
                  <a:pt x="711" y="783"/>
                </a:moveTo>
                <a:cubicBezTo>
                  <a:pt x="710" y="782"/>
                  <a:pt x="710" y="782"/>
                  <a:pt x="710" y="781"/>
                </a:cubicBezTo>
                <a:cubicBezTo>
                  <a:pt x="711" y="781"/>
                  <a:pt x="711" y="780"/>
                  <a:pt x="712" y="781"/>
                </a:cubicBezTo>
                <a:cubicBezTo>
                  <a:pt x="712" y="782"/>
                  <a:pt x="712" y="782"/>
                  <a:pt x="712" y="783"/>
                </a:cubicBezTo>
                <a:cubicBezTo>
                  <a:pt x="712" y="783"/>
                  <a:pt x="711" y="783"/>
                  <a:pt x="711" y="783"/>
                </a:cubicBezTo>
                <a:close/>
                <a:moveTo>
                  <a:pt x="710" y="776"/>
                </a:moveTo>
                <a:cubicBezTo>
                  <a:pt x="710" y="776"/>
                  <a:pt x="710" y="775"/>
                  <a:pt x="710" y="774"/>
                </a:cubicBezTo>
                <a:cubicBezTo>
                  <a:pt x="710" y="774"/>
                  <a:pt x="711" y="774"/>
                  <a:pt x="712" y="775"/>
                </a:cubicBezTo>
                <a:cubicBezTo>
                  <a:pt x="711" y="775"/>
                  <a:pt x="711" y="775"/>
                  <a:pt x="711" y="776"/>
                </a:cubicBezTo>
                <a:cubicBezTo>
                  <a:pt x="710" y="776"/>
                  <a:pt x="710" y="776"/>
                  <a:pt x="710" y="776"/>
                </a:cubicBezTo>
                <a:close/>
                <a:moveTo>
                  <a:pt x="745" y="774"/>
                </a:moveTo>
                <a:cubicBezTo>
                  <a:pt x="744" y="773"/>
                  <a:pt x="743" y="773"/>
                  <a:pt x="743" y="773"/>
                </a:cubicBezTo>
                <a:cubicBezTo>
                  <a:pt x="744" y="773"/>
                  <a:pt x="745" y="773"/>
                  <a:pt x="745" y="773"/>
                </a:cubicBezTo>
                <a:cubicBezTo>
                  <a:pt x="745" y="774"/>
                  <a:pt x="745" y="774"/>
                  <a:pt x="745" y="774"/>
                </a:cubicBezTo>
                <a:close/>
                <a:moveTo>
                  <a:pt x="286" y="773"/>
                </a:moveTo>
                <a:cubicBezTo>
                  <a:pt x="286" y="773"/>
                  <a:pt x="286" y="773"/>
                  <a:pt x="286" y="773"/>
                </a:cubicBezTo>
                <a:cubicBezTo>
                  <a:pt x="286" y="772"/>
                  <a:pt x="286" y="771"/>
                  <a:pt x="286" y="770"/>
                </a:cubicBezTo>
                <a:cubicBezTo>
                  <a:pt x="287" y="770"/>
                  <a:pt x="288" y="770"/>
                  <a:pt x="289" y="770"/>
                </a:cubicBezTo>
                <a:cubicBezTo>
                  <a:pt x="289" y="771"/>
                  <a:pt x="289" y="771"/>
                  <a:pt x="290" y="771"/>
                </a:cubicBezTo>
                <a:cubicBezTo>
                  <a:pt x="290" y="770"/>
                  <a:pt x="290" y="770"/>
                  <a:pt x="290" y="769"/>
                </a:cubicBezTo>
                <a:cubicBezTo>
                  <a:pt x="288" y="768"/>
                  <a:pt x="289" y="768"/>
                  <a:pt x="289" y="767"/>
                </a:cubicBezTo>
                <a:cubicBezTo>
                  <a:pt x="290" y="767"/>
                  <a:pt x="290" y="767"/>
                  <a:pt x="293" y="764"/>
                </a:cubicBezTo>
                <a:cubicBezTo>
                  <a:pt x="299" y="761"/>
                  <a:pt x="305" y="756"/>
                  <a:pt x="311" y="753"/>
                </a:cubicBezTo>
                <a:cubicBezTo>
                  <a:pt x="315" y="751"/>
                  <a:pt x="319" y="749"/>
                  <a:pt x="323" y="747"/>
                </a:cubicBezTo>
                <a:cubicBezTo>
                  <a:pt x="325" y="745"/>
                  <a:pt x="327" y="743"/>
                  <a:pt x="329" y="741"/>
                </a:cubicBezTo>
                <a:cubicBezTo>
                  <a:pt x="332" y="740"/>
                  <a:pt x="335" y="740"/>
                  <a:pt x="337" y="738"/>
                </a:cubicBezTo>
                <a:cubicBezTo>
                  <a:pt x="341" y="736"/>
                  <a:pt x="345" y="735"/>
                  <a:pt x="349" y="733"/>
                </a:cubicBezTo>
                <a:cubicBezTo>
                  <a:pt x="349" y="733"/>
                  <a:pt x="349" y="734"/>
                  <a:pt x="350" y="734"/>
                </a:cubicBezTo>
                <a:cubicBezTo>
                  <a:pt x="350" y="735"/>
                  <a:pt x="350" y="736"/>
                  <a:pt x="351" y="737"/>
                </a:cubicBezTo>
                <a:cubicBezTo>
                  <a:pt x="348" y="738"/>
                  <a:pt x="348" y="741"/>
                  <a:pt x="345" y="742"/>
                </a:cubicBezTo>
                <a:cubicBezTo>
                  <a:pt x="341" y="745"/>
                  <a:pt x="336" y="747"/>
                  <a:pt x="332" y="751"/>
                </a:cubicBezTo>
                <a:cubicBezTo>
                  <a:pt x="331" y="752"/>
                  <a:pt x="330" y="752"/>
                  <a:pt x="328" y="753"/>
                </a:cubicBezTo>
                <a:cubicBezTo>
                  <a:pt x="327" y="754"/>
                  <a:pt x="326" y="755"/>
                  <a:pt x="324" y="755"/>
                </a:cubicBezTo>
                <a:cubicBezTo>
                  <a:pt x="322" y="757"/>
                  <a:pt x="321" y="757"/>
                  <a:pt x="319" y="758"/>
                </a:cubicBezTo>
                <a:cubicBezTo>
                  <a:pt x="318" y="760"/>
                  <a:pt x="315" y="760"/>
                  <a:pt x="314" y="760"/>
                </a:cubicBezTo>
                <a:cubicBezTo>
                  <a:pt x="313" y="761"/>
                  <a:pt x="312" y="761"/>
                  <a:pt x="312" y="762"/>
                </a:cubicBezTo>
                <a:cubicBezTo>
                  <a:pt x="308" y="763"/>
                  <a:pt x="305" y="765"/>
                  <a:pt x="302" y="768"/>
                </a:cubicBezTo>
                <a:cubicBezTo>
                  <a:pt x="300" y="769"/>
                  <a:pt x="296" y="769"/>
                  <a:pt x="294" y="767"/>
                </a:cubicBezTo>
                <a:cubicBezTo>
                  <a:pt x="293" y="767"/>
                  <a:pt x="293" y="767"/>
                  <a:pt x="292" y="768"/>
                </a:cubicBezTo>
                <a:cubicBezTo>
                  <a:pt x="292" y="768"/>
                  <a:pt x="292" y="768"/>
                  <a:pt x="292" y="769"/>
                </a:cubicBezTo>
                <a:cubicBezTo>
                  <a:pt x="292" y="769"/>
                  <a:pt x="292" y="769"/>
                  <a:pt x="291" y="769"/>
                </a:cubicBezTo>
                <a:cubicBezTo>
                  <a:pt x="292" y="772"/>
                  <a:pt x="288" y="772"/>
                  <a:pt x="286" y="773"/>
                </a:cubicBezTo>
                <a:close/>
                <a:moveTo>
                  <a:pt x="742" y="772"/>
                </a:moveTo>
                <a:cubicBezTo>
                  <a:pt x="742" y="772"/>
                  <a:pt x="742" y="772"/>
                  <a:pt x="742" y="771"/>
                </a:cubicBezTo>
                <a:cubicBezTo>
                  <a:pt x="742" y="771"/>
                  <a:pt x="742" y="772"/>
                  <a:pt x="743" y="772"/>
                </a:cubicBezTo>
                <a:cubicBezTo>
                  <a:pt x="743" y="772"/>
                  <a:pt x="742" y="772"/>
                  <a:pt x="742" y="772"/>
                </a:cubicBezTo>
                <a:close/>
                <a:moveTo>
                  <a:pt x="732" y="771"/>
                </a:moveTo>
                <a:cubicBezTo>
                  <a:pt x="729" y="770"/>
                  <a:pt x="727" y="770"/>
                  <a:pt x="726" y="769"/>
                </a:cubicBezTo>
                <a:cubicBezTo>
                  <a:pt x="726" y="768"/>
                  <a:pt x="729" y="768"/>
                  <a:pt x="731" y="768"/>
                </a:cubicBezTo>
                <a:cubicBezTo>
                  <a:pt x="732" y="768"/>
                  <a:pt x="733" y="770"/>
                  <a:pt x="735" y="770"/>
                </a:cubicBezTo>
                <a:cubicBezTo>
                  <a:pt x="734" y="770"/>
                  <a:pt x="733" y="770"/>
                  <a:pt x="732" y="771"/>
                </a:cubicBezTo>
                <a:close/>
                <a:moveTo>
                  <a:pt x="737" y="771"/>
                </a:moveTo>
                <a:cubicBezTo>
                  <a:pt x="737" y="770"/>
                  <a:pt x="736" y="770"/>
                  <a:pt x="736" y="770"/>
                </a:cubicBezTo>
                <a:cubicBezTo>
                  <a:pt x="737" y="770"/>
                  <a:pt x="738" y="770"/>
                  <a:pt x="739" y="770"/>
                </a:cubicBezTo>
                <a:cubicBezTo>
                  <a:pt x="738" y="770"/>
                  <a:pt x="738" y="770"/>
                  <a:pt x="737" y="771"/>
                </a:cubicBezTo>
                <a:close/>
                <a:moveTo>
                  <a:pt x="692" y="769"/>
                </a:moveTo>
                <a:cubicBezTo>
                  <a:pt x="687" y="764"/>
                  <a:pt x="686" y="757"/>
                  <a:pt x="686" y="752"/>
                </a:cubicBezTo>
                <a:cubicBezTo>
                  <a:pt x="687" y="750"/>
                  <a:pt x="688" y="749"/>
                  <a:pt x="688" y="747"/>
                </a:cubicBezTo>
                <a:cubicBezTo>
                  <a:pt x="689" y="747"/>
                  <a:pt x="689" y="747"/>
                  <a:pt x="689" y="747"/>
                </a:cubicBezTo>
                <a:cubicBezTo>
                  <a:pt x="692" y="751"/>
                  <a:pt x="692" y="754"/>
                  <a:pt x="693" y="759"/>
                </a:cubicBezTo>
                <a:cubicBezTo>
                  <a:pt x="694" y="763"/>
                  <a:pt x="695" y="764"/>
                  <a:pt x="693" y="769"/>
                </a:cubicBezTo>
                <a:cubicBezTo>
                  <a:pt x="693" y="769"/>
                  <a:pt x="692" y="769"/>
                  <a:pt x="692" y="769"/>
                </a:cubicBezTo>
                <a:close/>
                <a:moveTo>
                  <a:pt x="712" y="767"/>
                </a:moveTo>
                <a:cubicBezTo>
                  <a:pt x="712" y="766"/>
                  <a:pt x="712" y="766"/>
                  <a:pt x="712" y="766"/>
                </a:cubicBezTo>
                <a:cubicBezTo>
                  <a:pt x="712" y="766"/>
                  <a:pt x="712" y="766"/>
                  <a:pt x="715" y="765"/>
                </a:cubicBezTo>
                <a:cubicBezTo>
                  <a:pt x="715" y="765"/>
                  <a:pt x="715" y="765"/>
                  <a:pt x="715" y="765"/>
                </a:cubicBezTo>
                <a:cubicBezTo>
                  <a:pt x="716" y="765"/>
                  <a:pt x="716" y="765"/>
                  <a:pt x="717" y="765"/>
                </a:cubicBezTo>
                <a:cubicBezTo>
                  <a:pt x="716" y="766"/>
                  <a:pt x="714" y="766"/>
                  <a:pt x="712" y="767"/>
                </a:cubicBezTo>
                <a:close/>
                <a:moveTo>
                  <a:pt x="288" y="759"/>
                </a:moveTo>
                <a:cubicBezTo>
                  <a:pt x="288" y="759"/>
                  <a:pt x="288" y="759"/>
                  <a:pt x="288" y="759"/>
                </a:cubicBezTo>
                <a:cubicBezTo>
                  <a:pt x="289" y="758"/>
                  <a:pt x="289" y="758"/>
                  <a:pt x="289" y="759"/>
                </a:cubicBezTo>
                <a:cubicBezTo>
                  <a:pt x="289" y="759"/>
                  <a:pt x="289" y="759"/>
                  <a:pt x="289" y="759"/>
                </a:cubicBezTo>
                <a:cubicBezTo>
                  <a:pt x="289" y="759"/>
                  <a:pt x="288" y="759"/>
                  <a:pt x="288" y="759"/>
                </a:cubicBezTo>
                <a:close/>
                <a:moveTo>
                  <a:pt x="229" y="751"/>
                </a:moveTo>
                <a:cubicBezTo>
                  <a:pt x="229" y="751"/>
                  <a:pt x="229" y="751"/>
                  <a:pt x="229" y="750"/>
                </a:cubicBezTo>
                <a:cubicBezTo>
                  <a:pt x="229" y="750"/>
                  <a:pt x="230" y="750"/>
                  <a:pt x="230" y="750"/>
                </a:cubicBezTo>
                <a:cubicBezTo>
                  <a:pt x="230" y="751"/>
                  <a:pt x="230" y="751"/>
                  <a:pt x="230" y="751"/>
                </a:cubicBezTo>
                <a:cubicBezTo>
                  <a:pt x="230" y="751"/>
                  <a:pt x="229" y="751"/>
                  <a:pt x="229" y="751"/>
                </a:cubicBezTo>
                <a:close/>
                <a:moveTo>
                  <a:pt x="704" y="746"/>
                </a:moveTo>
                <a:cubicBezTo>
                  <a:pt x="703" y="745"/>
                  <a:pt x="704" y="744"/>
                  <a:pt x="704" y="743"/>
                </a:cubicBezTo>
                <a:cubicBezTo>
                  <a:pt x="704" y="743"/>
                  <a:pt x="704" y="743"/>
                  <a:pt x="705" y="743"/>
                </a:cubicBezTo>
                <a:cubicBezTo>
                  <a:pt x="706" y="745"/>
                  <a:pt x="706" y="745"/>
                  <a:pt x="706" y="745"/>
                </a:cubicBezTo>
                <a:cubicBezTo>
                  <a:pt x="705" y="745"/>
                  <a:pt x="705" y="746"/>
                  <a:pt x="704" y="746"/>
                </a:cubicBezTo>
                <a:close/>
                <a:moveTo>
                  <a:pt x="690" y="736"/>
                </a:moveTo>
                <a:cubicBezTo>
                  <a:pt x="690" y="732"/>
                  <a:pt x="690" y="729"/>
                  <a:pt x="688" y="727"/>
                </a:cubicBezTo>
                <a:cubicBezTo>
                  <a:pt x="688" y="725"/>
                  <a:pt x="688" y="723"/>
                  <a:pt x="688" y="723"/>
                </a:cubicBezTo>
                <a:cubicBezTo>
                  <a:pt x="687" y="719"/>
                  <a:pt x="687" y="718"/>
                  <a:pt x="686" y="703"/>
                </a:cubicBezTo>
                <a:cubicBezTo>
                  <a:pt x="686" y="697"/>
                  <a:pt x="686" y="692"/>
                  <a:pt x="687" y="687"/>
                </a:cubicBezTo>
                <a:cubicBezTo>
                  <a:pt x="687" y="685"/>
                  <a:pt x="687" y="684"/>
                  <a:pt x="689" y="683"/>
                </a:cubicBezTo>
                <a:cubicBezTo>
                  <a:pt x="692" y="688"/>
                  <a:pt x="691" y="694"/>
                  <a:pt x="691" y="700"/>
                </a:cubicBezTo>
                <a:cubicBezTo>
                  <a:pt x="692" y="702"/>
                  <a:pt x="691" y="704"/>
                  <a:pt x="692" y="706"/>
                </a:cubicBezTo>
                <a:cubicBezTo>
                  <a:pt x="692" y="714"/>
                  <a:pt x="692" y="720"/>
                  <a:pt x="694" y="728"/>
                </a:cubicBezTo>
                <a:cubicBezTo>
                  <a:pt x="693" y="731"/>
                  <a:pt x="692" y="733"/>
                  <a:pt x="692" y="736"/>
                </a:cubicBezTo>
                <a:cubicBezTo>
                  <a:pt x="691" y="736"/>
                  <a:pt x="691" y="736"/>
                  <a:pt x="690" y="736"/>
                </a:cubicBezTo>
                <a:close/>
                <a:moveTo>
                  <a:pt x="292" y="712"/>
                </a:moveTo>
                <a:cubicBezTo>
                  <a:pt x="291" y="706"/>
                  <a:pt x="294" y="703"/>
                  <a:pt x="301" y="704"/>
                </a:cubicBezTo>
                <a:cubicBezTo>
                  <a:pt x="300" y="707"/>
                  <a:pt x="296" y="708"/>
                  <a:pt x="295" y="711"/>
                </a:cubicBezTo>
                <a:cubicBezTo>
                  <a:pt x="294" y="711"/>
                  <a:pt x="293" y="711"/>
                  <a:pt x="292" y="712"/>
                </a:cubicBezTo>
                <a:close/>
                <a:moveTo>
                  <a:pt x="288" y="703"/>
                </a:moveTo>
                <a:cubicBezTo>
                  <a:pt x="286" y="702"/>
                  <a:pt x="283" y="701"/>
                  <a:pt x="285" y="699"/>
                </a:cubicBezTo>
                <a:cubicBezTo>
                  <a:pt x="288" y="699"/>
                  <a:pt x="287" y="699"/>
                  <a:pt x="290" y="701"/>
                </a:cubicBezTo>
                <a:cubicBezTo>
                  <a:pt x="289" y="702"/>
                  <a:pt x="289" y="703"/>
                  <a:pt x="288" y="703"/>
                </a:cubicBezTo>
                <a:close/>
                <a:moveTo>
                  <a:pt x="290" y="698"/>
                </a:moveTo>
                <a:cubicBezTo>
                  <a:pt x="290" y="698"/>
                  <a:pt x="290" y="697"/>
                  <a:pt x="290" y="697"/>
                </a:cubicBezTo>
                <a:cubicBezTo>
                  <a:pt x="290" y="697"/>
                  <a:pt x="291" y="697"/>
                  <a:pt x="291" y="697"/>
                </a:cubicBezTo>
                <a:cubicBezTo>
                  <a:pt x="291" y="697"/>
                  <a:pt x="291" y="698"/>
                  <a:pt x="291" y="698"/>
                </a:cubicBezTo>
                <a:cubicBezTo>
                  <a:pt x="291" y="698"/>
                  <a:pt x="290" y="698"/>
                  <a:pt x="290" y="698"/>
                </a:cubicBezTo>
                <a:close/>
                <a:moveTo>
                  <a:pt x="358" y="695"/>
                </a:moveTo>
                <a:cubicBezTo>
                  <a:pt x="358" y="695"/>
                  <a:pt x="358" y="694"/>
                  <a:pt x="358" y="694"/>
                </a:cubicBezTo>
                <a:cubicBezTo>
                  <a:pt x="358" y="694"/>
                  <a:pt x="359" y="695"/>
                  <a:pt x="359" y="695"/>
                </a:cubicBezTo>
                <a:cubicBezTo>
                  <a:pt x="358" y="695"/>
                  <a:pt x="358" y="695"/>
                  <a:pt x="358" y="695"/>
                </a:cubicBezTo>
                <a:close/>
                <a:moveTo>
                  <a:pt x="662" y="692"/>
                </a:moveTo>
                <a:cubicBezTo>
                  <a:pt x="662" y="692"/>
                  <a:pt x="662" y="691"/>
                  <a:pt x="662" y="691"/>
                </a:cubicBezTo>
                <a:cubicBezTo>
                  <a:pt x="660" y="691"/>
                  <a:pt x="659" y="689"/>
                  <a:pt x="658" y="688"/>
                </a:cubicBezTo>
                <a:cubicBezTo>
                  <a:pt x="658" y="687"/>
                  <a:pt x="658" y="687"/>
                  <a:pt x="658" y="687"/>
                </a:cubicBezTo>
                <a:cubicBezTo>
                  <a:pt x="659" y="687"/>
                  <a:pt x="660" y="687"/>
                  <a:pt x="661" y="687"/>
                </a:cubicBezTo>
                <a:cubicBezTo>
                  <a:pt x="661" y="688"/>
                  <a:pt x="662" y="689"/>
                  <a:pt x="663" y="689"/>
                </a:cubicBezTo>
                <a:cubicBezTo>
                  <a:pt x="663" y="690"/>
                  <a:pt x="663" y="691"/>
                  <a:pt x="663" y="692"/>
                </a:cubicBezTo>
                <a:cubicBezTo>
                  <a:pt x="663" y="692"/>
                  <a:pt x="662" y="692"/>
                  <a:pt x="662" y="692"/>
                </a:cubicBezTo>
                <a:close/>
                <a:moveTo>
                  <a:pt x="292" y="687"/>
                </a:moveTo>
                <a:cubicBezTo>
                  <a:pt x="292" y="686"/>
                  <a:pt x="292" y="686"/>
                  <a:pt x="292" y="686"/>
                </a:cubicBezTo>
                <a:cubicBezTo>
                  <a:pt x="292" y="686"/>
                  <a:pt x="293" y="686"/>
                  <a:pt x="294" y="686"/>
                </a:cubicBezTo>
                <a:cubicBezTo>
                  <a:pt x="294" y="686"/>
                  <a:pt x="294" y="686"/>
                  <a:pt x="294" y="686"/>
                </a:cubicBezTo>
                <a:cubicBezTo>
                  <a:pt x="293" y="686"/>
                  <a:pt x="293" y="686"/>
                  <a:pt x="292" y="687"/>
                </a:cubicBezTo>
                <a:close/>
                <a:moveTo>
                  <a:pt x="612" y="685"/>
                </a:moveTo>
                <a:cubicBezTo>
                  <a:pt x="612" y="685"/>
                  <a:pt x="611" y="685"/>
                  <a:pt x="611" y="685"/>
                </a:cubicBezTo>
                <a:cubicBezTo>
                  <a:pt x="612" y="685"/>
                  <a:pt x="612" y="684"/>
                  <a:pt x="612" y="685"/>
                </a:cubicBezTo>
                <a:cubicBezTo>
                  <a:pt x="612" y="685"/>
                  <a:pt x="612" y="685"/>
                  <a:pt x="612" y="685"/>
                </a:cubicBezTo>
                <a:close/>
                <a:moveTo>
                  <a:pt x="609" y="684"/>
                </a:moveTo>
                <a:cubicBezTo>
                  <a:pt x="607" y="684"/>
                  <a:pt x="606" y="683"/>
                  <a:pt x="606" y="682"/>
                </a:cubicBezTo>
                <a:cubicBezTo>
                  <a:pt x="606" y="681"/>
                  <a:pt x="609" y="682"/>
                  <a:pt x="610" y="684"/>
                </a:cubicBezTo>
                <a:cubicBezTo>
                  <a:pt x="609" y="684"/>
                  <a:pt x="609" y="684"/>
                  <a:pt x="609" y="684"/>
                </a:cubicBezTo>
                <a:close/>
                <a:moveTo>
                  <a:pt x="437" y="684"/>
                </a:moveTo>
                <a:cubicBezTo>
                  <a:pt x="434" y="682"/>
                  <a:pt x="441" y="680"/>
                  <a:pt x="443" y="678"/>
                </a:cubicBezTo>
                <a:cubicBezTo>
                  <a:pt x="445" y="678"/>
                  <a:pt x="447" y="678"/>
                  <a:pt x="449" y="678"/>
                </a:cubicBezTo>
                <a:cubicBezTo>
                  <a:pt x="450" y="678"/>
                  <a:pt x="451" y="679"/>
                  <a:pt x="453" y="679"/>
                </a:cubicBezTo>
                <a:cubicBezTo>
                  <a:pt x="453" y="683"/>
                  <a:pt x="444" y="682"/>
                  <a:pt x="442" y="682"/>
                </a:cubicBezTo>
                <a:cubicBezTo>
                  <a:pt x="440" y="683"/>
                  <a:pt x="438" y="684"/>
                  <a:pt x="437" y="684"/>
                </a:cubicBezTo>
                <a:close/>
                <a:moveTo>
                  <a:pt x="616" y="681"/>
                </a:moveTo>
                <a:cubicBezTo>
                  <a:pt x="612" y="680"/>
                  <a:pt x="610" y="680"/>
                  <a:pt x="608" y="679"/>
                </a:cubicBezTo>
                <a:cubicBezTo>
                  <a:pt x="607" y="677"/>
                  <a:pt x="607" y="676"/>
                  <a:pt x="608" y="674"/>
                </a:cubicBezTo>
                <a:cubicBezTo>
                  <a:pt x="608" y="674"/>
                  <a:pt x="609" y="674"/>
                  <a:pt x="609" y="675"/>
                </a:cubicBezTo>
                <a:cubicBezTo>
                  <a:pt x="610" y="675"/>
                  <a:pt x="610" y="676"/>
                  <a:pt x="610" y="676"/>
                </a:cubicBezTo>
                <a:cubicBezTo>
                  <a:pt x="613" y="676"/>
                  <a:pt x="614" y="674"/>
                  <a:pt x="618" y="674"/>
                </a:cubicBezTo>
                <a:cubicBezTo>
                  <a:pt x="619" y="676"/>
                  <a:pt x="619" y="678"/>
                  <a:pt x="617" y="680"/>
                </a:cubicBezTo>
                <a:cubicBezTo>
                  <a:pt x="616" y="681"/>
                  <a:pt x="616" y="681"/>
                  <a:pt x="616" y="681"/>
                </a:cubicBezTo>
                <a:close/>
                <a:moveTo>
                  <a:pt x="688" y="681"/>
                </a:moveTo>
                <a:cubicBezTo>
                  <a:pt x="687" y="679"/>
                  <a:pt x="686" y="677"/>
                  <a:pt x="685" y="676"/>
                </a:cubicBezTo>
                <a:cubicBezTo>
                  <a:pt x="686" y="674"/>
                  <a:pt x="687" y="673"/>
                  <a:pt x="688" y="672"/>
                </a:cubicBezTo>
                <a:cubicBezTo>
                  <a:pt x="688" y="671"/>
                  <a:pt x="687" y="670"/>
                  <a:pt x="687" y="669"/>
                </a:cubicBezTo>
                <a:cubicBezTo>
                  <a:pt x="688" y="669"/>
                  <a:pt x="689" y="668"/>
                  <a:pt x="690" y="667"/>
                </a:cubicBezTo>
                <a:cubicBezTo>
                  <a:pt x="690" y="663"/>
                  <a:pt x="689" y="662"/>
                  <a:pt x="692" y="659"/>
                </a:cubicBezTo>
                <a:cubicBezTo>
                  <a:pt x="691" y="655"/>
                  <a:pt x="690" y="646"/>
                  <a:pt x="691" y="643"/>
                </a:cubicBezTo>
                <a:cubicBezTo>
                  <a:pt x="693" y="643"/>
                  <a:pt x="694" y="642"/>
                  <a:pt x="696" y="641"/>
                </a:cubicBezTo>
                <a:cubicBezTo>
                  <a:pt x="697" y="645"/>
                  <a:pt x="699" y="650"/>
                  <a:pt x="699" y="655"/>
                </a:cubicBezTo>
                <a:cubicBezTo>
                  <a:pt x="701" y="660"/>
                  <a:pt x="704" y="665"/>
                  <a:pt x="699" y="670"/>
                </a:cubicBezTo>
                <a:cubicBezTo>
                  <a:pt x="699" y="671"/>
                  <a:pt x="699" y="673"/>
                  <a:pt x="699" y="675"/>
                </a:cubicBezTo>
                <a:cubicBezTo>
                  <a:pt x="698" y="676"/>
                  <a:pt x="696" y="676"/>
                  <a:pt x="695" y="678"/>
                </a:cubicBezTo>
                <a:cubicBezTo>
                  <a:pt x="693" y="679"/>
                  <a:pt x="690" y="680"/>
                  <a:pt x="688" y="681"/>
                </a:cubicBezTo>
                <a:close/>
                <a:moveTo>
                  <a:pt x="464" y="676"/>
                </a:moveTo>
                <a:cubicBezTo>
                  <a:pt x="463" y="676"/>
                  <a:pt x="463" y="676"/>
                  <a:pt x="462" y="676"/>
                </a:cubicBezTo>
                <a:cubicBezTo>
                  <a:pt x="455" y="673"/>
                  <a:pt x="446" y="677"/>
                  <a:pt x="441" y="673"/>
                </a:cubicBezTo>
                <a:cubicBezTo>
                  <a:pt x="439" y="673"/>
                  <a:pt x="438" y="673"/>
                  <a:pt x="437" y="674"/>
                </a:cubicBezTo>
                <a:cubicBezTo>
                  <a:pt x="437" y="674"/>
                  <a:pt x="436" y="674"/>
                  <a:pt x="436" y="674"/>
                </a:cubicBezTo>
                <a:cubicBezTo>
                  <a:pt x="436" y="673"/>
                  <a:pt x="436" y="672"/>
                  <a:pt x="436" y="672"/>
                </a:cubicBezTo>
                <a:cubicBezTo>
                  <a:pt x="436" y="672"/>
                  <a:pt x="437" y="671"/>
                  <a:pt x="438" y="671"/>
                </a:cubicBezTo>
                <a:cubicBezTo>
                  <a:pt x="438" y="670"/>
                  <a:pt x="439" y="670"/>
                  <a:pt x="439" y="669"/>
                </a:cubicBezTo>
                <a:cubicBezTo>
                  <a:pt x="438" y="669"/>
                  <a:pt x="436" y="669"/>
                  <a:pt x="435" y="669"/>
                </a:cubicBezTo>
                <a:cubicBezTo>
                  <a:pt x="435" y="670"/>
                  <a:pt x="435" y="671"/>
                  <a:pt x="435" y="672"/>
                </a:cubicBezTo>
                <a:cubicBezTo>
                  <a:pt x="434" y="672"/>
                  <a:pt x="433" y="672"/>
                  <a:pt x="433" y="671"/>
                </a:cubicBezTo>
                <a:cubicBezTo>
                  <a:pt x="428" y="671"/>
                  <a:pt x="428" y="671"/>
                  <a:pt x="427" y="671"/>
                </a:cubicBezTo>
                <a:cubicBezTo>
                  <a:pt x="427" y="670"/>
                  <a:pt x="427" y="670"/>
                  <a:pt x="427" y="669"/>
                </a:cubicBezTo>
                <a:cubicBezTo>
                  <a:pt x="428" y="669"/>
                  <a:pt x="429" y="668"/>
                  <a:pt x="429" y="667"/>
                </a:cubicBezTo>
                <a:cubicBezTo>
                  <a:pt x="427" y="662"/>
                  <a:pt x="428" y="657"/>
                  <a:pt x="430" y="653"/>
                </a:cubicBezTo>
                <a:cubicBezTo>
                  <a:pt x="431" y="647"/>
                  <a:pt x="433" y="637"/>
                  <a:pt x="428" y="635"/>
                </a:cubicBezTo>
                <a:cubicBezTo>
                  <a:pt x="427" y="633"/>
                  <a:pt x="427" y="632"/>
                  <a:pt x="426" y="631"/>
                </a:cubicBezTo>
                <a:cubicBezTo>
                  <a:pt x="426" y="629"/>
                  <a:pt x="426" y="627"/>
                  <a:pt x="426" y="625"/>
                </a:cubicBezTo>
                <a:cubicBezTo>
                  <a:pt x="421" y="625"/>
                  <a:pt x="421" y="625"/>
                  <a:pt x="420" y="626"/>
                </a:cubicBezTo>
                <a:cubicBezTo>
                  <a:pt x="420" y="627"/>
                  <a:pt x="423" y="626"/>
                  <a:pt x="425" y="627"/>
                </a:cubicBezTo>
                <a:cubicBezTo>
                  <a:pt x="425" y="628"/>
                  <a:pt x="425" y="628"/>
                  <a:pt x="425" y="629"/>
                </a:cubicBezTo>
                <a:cubicBezTo>
                  <a:pt x="423" y="629"/>
                  <a:pt x="421" y="629"/>
                  <a:pt x="420" y="630"/>
                </a:cubicBezTo>
                <a:cubicBezTo>
                  <a:pt x="419" y="631"/>
                  <a:pt x="418" y="632"/>
                  <a:pt x="417" y="632"/>
                </a:cubicBezTo>
                <a:cubicBezTo>
                  <a:pt x="417" y="632"/>
                  <a:pt x="417" y="632"/>
                  <a:pt x="417" y="632"/>
                </a:cubicBezTo>
                <a:cubicBezTo>
                  <a:pt x="416" y="632"/>
                  <a:pt x="415" y="632"/>
                  <a:pt x="415" y="633"/>
                </a:cubicBezTo>
                <a:cubicBezTo>
                  <a:pt x="415" y="633"/>
                  <a:pt x="415" y="633"/>
                  <a:pt x="415" y="633"/>
                </a:cubicBezTo>
                <a:cubicBezTo>
                  <a:pt x="413" y="633"/>
                  <a:pt x="413" y="633"/>
                  <a:pt x="412" y="633"/>
                </a:cubicBezTo>
                <a:cubicBezTo>
                  <a:pt x="414" y="630"/>
                  <a:pt x="415" y="632"/>
                  <a:pt x="418" y="631"/>
                </a:cubicBezTo>
                <a:cubicBezTo>
                  <a:pt x="418" y="630"/>
                  <a:pt x="418" y="630"/>
                  <a:pt x="418" y="630"/>
                </a:cubicBezTo>
                <a:cubicBezTo>
                  <a:pt x="416" y="629"/>
                  <a:pt x="416" y="628"/>
                  <a:pt x="416" y="627"/>
                </a:cubicBezTo>
                <a:cubicBezTo>
                  <a:pt x="417" y="626"/>
                  <a:pt x="418" y="626"/>
                  <a:pt x="419" y="625"/>
                </a:cubicBezTo>
                <a:cubicBezTo>
                  <a:pt x="420" y="622"/>
                  <a:pt x="421" y="622"/>
                  <a:pt x="424" y="622"/>
                </a:cubicBezTo>
                <a:cubicBezTo>
                  <a:pt x="424" y="622"/>
                  <a:pt x="425" y="622"/>
                  <a:pt x="425" y="622"/>
                </a:cubicBezTo>
                <a:cubicBezTo>
                  <a:pt x="424" y="620"/>
                  <a:pt x="423" y="620"/>
                  <a:pt x="423" y="620"/>
                </a:cubicBezTo>
                <a:cubicBezTo>
                  <a:pt x="422" y="619"/>
                  <a:pt x="422" y="619"/>
                  <a:pt x="422" y="617"/>
                </a:cubicBezTo>
                <a:cubicBezTo>
                  <a:pt x="423" y="617"/>
                  <a:pt x="425" y="615"/>
                  <a:pt x="427" y="617"/>
                </a:cubicBezTo>
                <a:cubicBezTo>
                  <a:pt x="427" y="616"/>
                  <a:pt x="428" y="616"/>
                  <a:pt x="428" y="615"/>
                </a:cubicBezTo>
                <a:cubicBezTo>
                  <a:pt x="428" y="610"/>
                  <a:pt x="426" y="610"/>
                  <a:pt x="430" y="608"/>
                </a:cubicBezTo>
                <a:cubicBezTo>
                  <a:pt x="429" y="607"/>
                  <a:pt x="429" y="607"/>
                  <a:pt x="427" y="607"/>
                </a:cubicBezTo>
                <a:cubicBezTo>
                  <a:pt x="427" y="605"/>
                  <a:pt x="428" y="603"/>
                  <a:pt x="428" y="601"/>
                </a:cubicBezTo>
                <a:cubicBezTo>
                  <a:pt x="429" y="601"/>
                  <a:pt x="430" y="600"/>
                  <a:pt x="430" y="600"/>
                </a:cubicBezTo>
                <a:cubicBezTo>
                  <a:pt x="430" y="598"/>
                  <a:pt x="429" y="597"/>
                  <a:pt x="428" y="595"/>
                </a:cubicBezTo>
                <a:cubicBezTo>
                  <a:pt x="428" y="595"/>
                  <a:pt x="428" y="595"/>
                  <a:pt x="427" y="596"/>
                </a:cubicBezTo>
                <a:cubicBezTo>
                  <a:pt x="427" y="596"/>
                  <a:pt x="427" y="595"/>
                  <a:pt x="427" y="595"/>
                </a:cubicBezTo>
                <a:cubicBezTo>
                  <a:pt x="427" y="595"/>
                  <a:pt x="428" y="595"/>
                  <a:pt x="428" y="595"/>
                </a:cubicBezTo>
                <a:cubicBezTo>
                  <a:pt x="428" y="593"/>
                  <a:pt x="428" y="593"/>
                  <a:pt x="428" y="592"/>
                </a:cubicBezTo>
                <a:cubicBezTo>
                  <a:pt x="428" y="591"/>
                  <a:pt x="428" y="590"/>
                  <a:pt x="428" y="590"/>
                </a:cubicBezTo>
                <a:cubicBezTo>
                  <a:pt x="429" y="589"/>
                  <a:pt x="430" y="589"/>
                  <a:pt x="431" y="588"/>
                </a:cubicBezTo>
                <a:cubicBezTo>
                  <a:pt x="431" y="588"/>
                  <a:pt x="431" y="587"/>
                  <a:pt x="431" y="587"/>
                </a:cubicBezTo>
                <a:cubicBezTo>
                  <a:pt x="430" y="587"/>
                  <a:pt x="430" y="587"/>
                  <a:pt x="428" y="586"/>
                </a:cubicBezTo>
                <a:cubicBezTo>
                  <a:pt x="428" y="583"/>
                  <a:pt x="429" y="583"/>
                  <a:pt x="430" y="581"/>
                </a:cubicBezTo>
                <a:cubicBezTo>
                  <a:pt x="427" y="580"/>
                  <a:pt x="429" y="578"/>
                  <a:pt x="429" y="576"/>
                </a:cubicBezTo>
                <a:cubicBezTo>
                  <a:pt x="430" y="576"/>
                  <a:pt x="431" y="576"/>
                  <a:pt x="431" y="576"/>
                </a:cubicBezTo>
                <a:cubicBezTo>
                  <a:pt x="431" y="575"/>
                  <a:pt x="431" y="575"/>
                  <a:pt x="431" y="575"/>
                </a:cubicBezTo>
                <a:cubicBezTo>
                  <a:pt x="430" y="574"/>
                  <a:pt x="428" y="573"/>
                  <a:pt x="429" y="573"/>
                </a:cubicBezTo>
                <a:cubicBezTo>
                  <a:pt x="429" y="572"/>
                  <a:pt x="432" y="569"/>
                  <a:pt x="432" y="568"/>
                </a:cubicBezTo>
                <a:cubicBezTo>
                  <a:pt x="431" y="567"/>
                  <a:pt x="431" y="567"/>
                  <a:pt x="431" y="567"/>
                </a:cubicBezTo>
                <a:cubicBezTo>
                  <a:pt x="431" y="567"/>
                  <a:pt x="431" y="567"/>
                  <a:pt x="435" y="566"/>
                </a:cubicBezTo>
                <a:cubicBezTo>
                  <a:pt x="435" y="566"/>
                  <a:pt x="436" y="566"/>
                  <a:pt x="437" y="565"/>
                </a:cubicBezTo>
                <a:cubicBezTo>
                  <a:pt x="437" y="564"/>
                  <a:pt x="438" y="564"/>
                  <a:pt x="439" y="563"/>
                </a:cubicBezTo>
                <a:cubicBezTo>
                  <a:pt x="439" y="561"/>
                  <a:pt x="439" y="560"/>
                  <a:pt x="438" y="559"/>
                </a:cubicBezTo>
                <a:cubicBezTo>
                  <a:pt x="438" y="560"/>
                  <a:pt x="437" y="560"/>
                  <a:pt x="437" y="560"/>
                </a:cubicBezTo>
                <a:cubicBezTo>
                  <a:pt x="436" y="559"/>
                  <a:pt x="436" y="559"/>
                  <a:pt x="436" y="558"/>
                </a:cubicBezTo>
                <a:cubicBezTo>
                  <a:pt x="437" y="558"/>
                  <a:pt x="438" y="557"/>
                  <a:pt x="439" y="559"/>
                </a:cubicBezTo>
                <a:cubicBezTo>
                  <a:pt x="439" y="559"/>
                  <a:pt x="439" y="559"/>
                  <a:pt x="440" y="559"/>
                </a:cubicBezTo>
                <a:cubicBezTo>
                  <a:pt x="441" y="558"/>
                  <a:pt x="442" y="557"/>
                  <a:pt x="443" y="556"/>
                </a:cubicBezTo>
                <a:cubicBezTo>
                  <a:pt x="441" y="554"/>
                  <a:pt x="440" y="555"/>
                  <a:pt x="439" y="555"/>
                </a:cubicBezTo>
                <a:cubicBezTo>
                  <a:pt x="439" y="554"/>
                  <a:pt x="440" y="553"/>
                  <a:pt x="440" y="553"/>
                </a:cubicBezTo>
                <a:cubicBezTo>
                  <a:pt x="439" y="552"/>
                  <a:pt x="439" y="552"/>
                  <a:pt x="439" y="551"/>
                </a:cubicBezTo>
                <a:cubicBezTo>
                  <a:pt x="440" y="551"/>
                  <a:pt x="440" y="551"/>
                  <a:pt x="441" y="550"/>
                </a:cubicBezTo>
                <a:cubicBezTo>
                  <a:pt x="438" y="546"/>
                  <a:pt x="441" y="544"/>
                  <a:pt x="442" y="542"/>
                </a:cubicBezTo>
                <a:cubicBezTo>
                  <a:pt x="441" y="541"/>
                  <a:pt x="440" y="540"/>
                  <a:pt x="439" y="540"/>
                </a:cubicBezTo>
                <a:cubicBezTo>
                  <a:pt x="439" y="539"/>
                  <a:pt x="439" y="539"/>
                  <a:pt x="440" y="538"/>
                </a:cubicBezTo>
                <a:cubicBezTo>
                  <a:pt x="440" y="539"/>
                  <a:pt x="441" y="539"/>
                  <a:pt x="441" y="540"/>
                </a:cubicBezTo>
                <a:cubicBezTo>
                  <a:pt x="441" y="539"/>
                  <a:pt x="442" y="539"/>
                  <a:pt x="442" y="538"/>
                </a:cubicBezTo>
                <a:cubicBezTo>
                  <a:pt x="443" y="534"/>
                  <a:pt x="443" y="531"/>
                  <a:pt x="443" y="528"/>
                </a:cubicBezTo>
                <a:cubicBezTo>
                  <a:pt x="437" y="527"/>
                  <a:pt x="439" y="525"/>
                  <a:pt x="440" y="521"/>
                </a:cubicBezTo>
                <a:cubicBezTo>
                  <a:pt x="440" y="521"/>
                  <a:pt x="440" y="521"/>
                  <a:pt x="441" y="521"/>
                </a:cubicBezTo>
                <a:cubicBezTo>
                  <a:pt x="441" y="521"/>
                  <a:pt x="441" y="521"/>
                  <a:pt x="441" y="521"/>
                </a:cubicBezTo>
                <a:cubicBezTo>
                  <a:pt x="442" y="522"/>
                  <a:pt x="442" y="522"/>
                  <a:pt x="442" y="523"/>
                </a:cubicBezTo>
                <a:cubicBezTo>
                  <a:pt x="442" y="523"/>
                  <a:pt x="442" y="523"/>
                  <a:pt x="443" y="523"/>
                </a:cubicBezTo>
                <a:cubicBezTo>
                  <a:pt x="443" y="523"/>
                  <a:pt x="443" y="523"/>
                  <a:pt x="443" y="523"/>
                </a:cubicBezTo>
                <a:cubicBezTo>
                  <a:pt x="444" y="523"/>
                  <a:pt x="446" y="523"/>
                  <a:pt x="447" y="522"/>
                </a:cubicBezTo>
                <a:cubicBezTo>
                  <a:pt x="447" y="521"/>
                  <a:pt x="446" y="521"/>
                  <a:pt x="448" y="520"/>
                </a:cubicBezTo>
                <a:cubicBezTo>
                  <a:pt x="448" y="520"/>
                  <a:pt x="449" y="521"/>
                  <a:pt x="449" y="521"/>
                </a:cubicBezTo>
                <a:cubicBezTo>
                  <a:pt x="449" y="521"/>
                  <a:pt x="449" y="522"/>
                  <a:pt x="449" y="522"/>
                </a:cubicBezTo>
                <a:cubicBezTo>
                  <a:pt x="449" y="522"/>
                  <a:pt x="450" y="522"/>
                  <a:pt x="450" y="522"/>
                </a:cubicBezTo>
                <a:cubicBezTo>
                  <a:pt x="450" y="522"/>
                  <a:pt x="450" y="522"/>
                  <a:pt x="450" y="521"/>
                </a:cubicBezTo>
                <a:cubicBezTo>
                  <a:pt x="451" y="521"/>
                  <a:pt x="451" y="521"/>
                  <a:pt x="452" y="521"/>
                </a:cubicBezTo>
                <a:cubicBezTo>
                  <a:pt x="452" y="521"/>
                  <a:pt x="452" y="521"/>
                  <a:pt x="452" y="520"/>
                </a:cubicBezTo>
                <a:cubicBezTo>
                  <a:pt x="455" y="517"/>
                  <a:pt x="455" y="517"/>
                  <a:pt x="456" y="517"/>
                </a:cubicBezTo>
                <a:cubicBezTo>
                  <a:pt x="456" y="517"/>
                  <a:pt x="456" y="517"/>
                  <a:pt x="456" y="517"/>
                </a:cubicBezTo>
                <a:cubicBezTo>
                  <a:pt x="456" y="517"/>
                  <a:pt x="456" y="516"/>
                  <a:pt x="457" y="516"/>
                </a:cubicBezTo>
                <a:cubicBezTo>
                  <a:pt x="457" y="517"/>
                  <a:pt x="457" y="517"/>
                  <a:pt x="457" y="517"/>
                </a:cubicBezTo>
                <a:cubicBezTo>
                  <a:pt x="457" y="517"/>
                  <a:pt x="458" y="517"/>
                  <a:pt x="458" y="517"/>
                </a:cubicBezTo>
                <a:cubicBezTo>
                  <a:pt x="458" y="516"/>
                  <a:pt x="458" y="516"/>
                  <a:pt x="458" y="515"/>
                </a:cubicBezTo>
                <a:cubicBezTo>
                  <a:pt x="457" y="514"/>
                  <a:pt x="457" y="514"/>
                  <a:pt x="457" y="514"/>
                </a:cubicBezTo>
                <a:cubicBezTo>
                  <a:pt x="455" y="514"/>
                  <a:pt x="453" y="515"/>
                  <a:pt x="452" y="515"/>
                </a:cubicBezTo>
                <a:cubicBezTo>
                  <a:pt x="452" y="512"/>
                  <a:pt x="453" y="510"/>
                  <a:pt x="455" y="509"/>
                </a:cubicBezTo>
                <a:cubicBezTo>
                  <a:pt x="456" y="509"/>
                  <a:pt x="456" y="510"/>
                  <a:pt x="458" y="510"/>
                </a:cubicBezTo>
                <a:cubicBezTo>
                  <a:pt x="458" y="509"/>
                  <a:pt x="459" y="509"/>
                  <a:pt x="459" y="508"/>
                </a:cubicBezTo>
                <a:cubicBezTo>
                  <a:pt x="459" y="506"/>
                  <a:pt x="459" y="505"/>
                  <a:pt x="459" y="504"/>
                </a:cubicBezTo>
                <a:cubicBezTo>
                  <a:pt x="458" y="504"/>
                  <a:pt x="458" y="506"/>
                  <a:pt x="457" y="507"/>
                </a:cubicBezTo>
                <a:cubicBezTo>
                  <a:pt x="453" y="508"/>
                  <a:pt x="453" y="508"/>
                  <a:pt x="453" y="505"/>
                </a:cubicBezTo>
                <a:cubicBezTo>
                  <a:pt x="454" y="505"/>
                  <a:pt x="456" y="505"/>
                  <a:pt x="457" y="505"/>
                </a:cubicBezTo>
                <a:cubicBezTo>
                  <a:pt x="456" y="503"/>
                  <a:pt x="455" y="502"/>
                  <a:pt x="455" y="500"/>
                </a:cubicBezTo>
                <a:cubicBezTo>
                  <a:pt x="453" y="500"/>
                  <a:pt x="454" y="499"/>
                  <a:pt x="453" y="499"/>
                </a:cubicBezTo>
                <a:cubicBezTo>
                  <a:pt x="450" y="499"/>
                  <a:pt x="450" y="499"/>
                  <a:pt x="448" y="500"/>
                </a:cubicBezTo>
                <a:cubicBezTo>
                  <a:pt x="447" y="499"/>
                  <a:pt x="447" y="499"/>
                  <a:pt x="447" y="499"/>
                </a:cubicBezTo>
                <a:cubicBezTo>
                  <a:pt x="447" y="497"/>
                  <a:pt x="447" y="498"/>
                  <a:pt x="448" y="497"/>
                </a:cubicBezTo>
                <a:cubicBezTo>
                  <a:pt x="447" y="497"/>
                  <a:pt x="447" y="496"/>
                  <a:pt x="447" y="496"/>
                </a:cubicBezTo>
                <a:cubicBezTo>
                  <a:pt x="448" y="495"/>
                  <a:pt x="448" y="494"/>
                  <a:pt x="448" y="493"/>
                </a:cubicBezTo>
                <a:cubicBezTo>
                  <a:pt x="448" y="492"/>
                  <a:pt x="448" y="492"/>
                  <a:pt x="447" y="491"/>
                </a:cubicBezTo>
                <a:cubicBezTo>
                  <a:pt x="447" y="491"/>
                  <a:pt x="448" y="491"/>
                  <a:pt x="448" y="490"/>
                </a:cubicBezTo>
                <a:cubicBezTo>
                  <a:pt x="448" y="490"/>
                  <a:pt x="449" y="490"/>
                  <a:pt x="450" y="490"/>
                </a:cubicBezTo>
                <a:cubicBezTo>
                  <a:pt x="450" y="486"/>
                  <a:pt x="453" y="487"/>
                  <a:pt x="456" y="486"/>
                </a:cubicBezTo>
                <a:cubicBezTo>
                  <a:pt x="456" y="486"/>
                  <a:pt x="456" y="485"/>
                  <a:pt x="457" y="484"/>
                </a:cubicBezTo>
                <a:cubicBezTo>
                  <a:pt x="457" y="484"/>
                  <a:pt x="456" y="484"/>
                  <a:pt x="456" y="484"/>
                </a:cubicBezTo>
                <a:cubicBezTo>
                  <a:pt x="456" y="485"/>
                  <a:pt x="456" y="486"/>
                  <a:pt x="455" y="486"/>
                </a:cubicBezTo>
                <a:cubicBezTo>
                  <a:pt x="453" y="484"/>
                  <a:pt x="454" y="481"/>
                  <a:pt x="454" y="480"/>
                </a:cubicBezTo>
                <a:cubicBezTo>
                  <a:pt x="456" y="479"/>
                  <a:pt x="457" y="477"/>
                  <a:pt x="456" y="475"/>
                </a:cubicBezTo>
                <a:cubicBezTo>
                  <a:pt x="456" y="474"/>
                  <a:pt x="456" y="473"/>
                  <a:pt x="457" y="472"/>
                </a:cubicBezTo>
                <a:cubicBezTo>
                  <a:pt x="456" y="472"/>
                  <a:pt x="455" y="472"/>
                  <a:pt x="454" y="472"/>
                </a:cubicBezTo>
                <a:cubicBezTo>
                  <a:pt x="454" y="470"/>
                  <a:pt x="454" y="470"/>
                  <a:pt x="453" y="469"/>
                </a:cubicBezTo>
                <a:cubicBezTo>
                  <a:pt x="452" y="470"/>
                  <a:pt x="451" y="471"/>
                  <a:pt x="450" y="471"/>
                </a:cubicBezTo>
                <a:cubicBezTo>
                  <a:pt x="450" y="470"/>
                  <a:pt x="450" y="469"/>
                  <a:pt x="450" y="469"/>
                </a:cubicBezTo>
                <a:cubicBezTo>
                  <a:pt x="451" y="469"/>
                  <a:pt x="451" y="468"/>
                  <a:pt x="452" y="468"/>
                </a:cubicBezTo>
                <a:cubicBezTo>
                  <a:pt x="452" y="468"/>
                  <a:pt x="455" y="469"/>
                  <a:pt x="455" y="468"/>
                </a:cubicBezTo>
                <a:cubicBezTo>
                  <a:pt x="454" y="464"/>
                  <a:pt x="453" y="466"/>
                  <a:pt x="451" y="465"/>
                </a:cubicBezTo>
                <a:cubicBezTo>
                  <a:pt x="451" y="463"/>
                  <a:pt x="451" y="462"/>
                  <a:pt x="451" y="460"/>
                </a:cubicBezTo>
                <a:cubicBezTo>
                  <a:pt x="452" y="460"/>
                  <a:pt x="453" y="460"/>
                  <a:pt x="455" y="459"/>
                </a:cubicBezTo>
                <a:cubicBezTo>
                  <a:pt x="451" y="457"/>
                  <a:pt x="454" y="455"/>
                  <a:pt x="455" y="452"/>
                </a:cubicBezTo>
                <a:cubicBezTo>
                  <a:pt x="457" y="452"/>
                  <a:pt x="460" y="452"/>
                  <a:pt x="463" y="452"/>
                </a:cubicBezTo>
                <a:cubicBezTo>
                  <a:pt x="463" y="452"/>
                  <a:pt x="463" y="452"/>
                  <a:pt x="463" y="451"/>
                </a:cubicBezTo>
                <a:cubicBezTo>
                  <a:pt x="464" y="451"/>
                  <a:pt x="464" y="451"/>
                  <a:pt x="465" y="452"/>
                </a:cubicBezTo>
                <a:cubicBezTo>
                  <a:pt x="465" y="449"/>
                  <a:pt x="465" y="449"/>
                  <a:pt x="466" y="448"/>
                </a:cubicBezTo>
                <a:cubicBezTo>
                  <a:pt x="466" y="448"/>
                  <a:pt x="466" y="448"/>
                  <a:pt x="466" y="448"/>
                </a:cubicBezTo>
                <a:cubicBezTo>
                  <a:pt x="465" y="446"/>
                  <a:pt x="466" y="445"/>
                  <a:pt x="466" y="443"/>
                </a:cubicBezTo>
                <a:cubicBezTo>
                  <a:pt x="464" y="442"/>
                  <a:pt x="463" y="445"/>
                  <a:pt x="461" y="444"/>
                </a:cubicBezTo>
                <a:cubicBezTo>
                  <a:pt x="461" y="443"/>
                  <a:pt x="462" y="443"/>
                  <a:pt x="462" y="443"/>
                </a:cubicBezTo>
                <a:cubicBezTo>
                  <a:pt x="463" y="441"/>
                  <a:pt x="463" y="439"/>
                  <a:pt x="463" y="437"/>
                </a:cubicBezTo>
                <a:cubicBezTo>
                  <a:pt x="463" y="437"/>
                  <a:pt x="463" y="437"/>
                  <a:pt x="464" y="437"/>
                </a:cubicBezTo>
                <a:cubicBezTo>
                  <a:pt x="464" y="437"/>
                  <a:pt x="465" y="437"/>
                  <a:pt x="466" y="438"/>
                </a:cubicBezTo>
                <a:cubicBezTo>
                  <a:pt x="467" y="439"/>
                  <a:pt x="467" y="440"/>
                  <a:pt x="467" y="440"/>
                </a:cubicBezTo>
                <a:cubicBezTo>
                  <a:pt x="468" y="440"/>
                  <a:pt x="469" y="440"/>
                  <a:pt x="469" y="440"/>
                </a:cubicBezTo>
                <a:cubicBezTo>
                  <a:pt x="469" y="438"/>
                  <a:pt x="467" y="436"/>
                  <a:pt x="467" y="435"/>
                </a:cubicBezTo>
                <a:cubicBezTo>
                  <a:pt x="468" y="434"/>
                  <a:pt x="468" y="433"/>
                  <a:pt x="471" y="434"/>
                </a:cubicBezTo>
                <a:cubicBezTo>
                  <a:pt x="472" y="432"/>
                  <a:pt x="472" y="432"/>
                  <a:pt x="473" y="432"/>
                </a:cubicBezTo>
                <a:cubicBezTo>
                  <a:pt x="475" y="428"/>
                  <a:pt x="477" y="428"/>
                  <a:pt x="480" y="427"/>
                </a:cubicBezTo>
                <a:cubicBezTo>
                  <a:pt x="481" y="427"/>
                  <a:pt x="481" y="426"/>
                  <a:pt x="481" y="425"/>
                </a:cubicBezTo>
                <a:cubicBezTo>
                  <a:pt x="480" y="425"/>
                  <a:pt x="479" y="425"/>
                  <a:pt x="479" y="425"/>
                </a:cubicBezTo>
                <a:cubicBezTo>
                  <a:pt x="478" y="422"/>
                  <a:pt x="478" y="419"/>
                  <a:pt x="479" y="418"/>
                </a:cubicBezTo>
                <a:cubicBezTo>
                  <a:pt x="479" y="418"/>
                  <a:pt x="480" y="419"/>
                  <a:pt x="480" y="420"/>
                </a:cubicBezTo>
                <a:cubicBezTo>
                  <a:pt x="481" y="420"/>
                  <a:pt x="481" y="420"/>
                  <a:pt x="482" y="420"/>
                </a:cubicBezTo>
                <a:cubicBezTo>
                  <a:pt x="482" y="419"/>
                  <a:pt x="482" y="418"/>
                  <a:pt x="482" y="417"/>
                </a:cubicBezTo>
                <a:cubicBezTo>
                  <a:pt x="485" y="416"/>
                  <a:pt x="489" y="413"/>
                  <a:pt x="492" y="417"/>
                </a:cubicBezTo>
                <a:cubicBezTo>
                  <a:pt x="493" y="417"/>
                  <a:pt x="496" y="415"/>
                  <a:pt x="496" y="414"/>
                </a:cubicBezTo>
                <a:cubicBezTo>
                  <a:pt x="495" y="414"/>
                  <a:pt x="494" y="414"/>
                  <a:pt x="493" y="413"/>
                </a:cubicBezTo>
                <a:cubicBezTo>
                  <a:pt x="493" y="411"/>
                  <a:pt x="495" y="411"/>
                  <a:pt x="497" y="411"/>
                </a:cubicBezTo>
                <a:cubicBezTo>
                  <a:pt x="496" y="406"/>
                  <a:pt x="497" y="408"/>
                  <a:pt x="499" y="405"/>
                </a:cubicBezTo>
                <a:cubicBezTo>
                  <a:pt x="500" y="404"/>
                  <a:pt x="500" y="404"/>
                  <a:pt x="502" y="402"/>
                </a:cubicBezTo>
                <a:cubicBezTo>
                  <a:pt x="505" y="401"/>
                  <a:pt x="509" y="400"/>
                  <a:pt x="509" y="395"/>
                </a:cubicBezTo>
                <a:cubicBezTo>
                  <a:pt x="508" y="395"/>
                  <a:pt x="508" y="395"/>
                  <a:pt x="508" y="395"/>
                </a:cubicBezTo>
                <a:cubicBezTo>
                  <a:pt x="508" y="395"/>
                  <a:pt x="508" y="395"/>
                  <a:pt x="508" y="395"/>
                </a:cubicBezTo>
                <a:cubicBezTo>
                  <a:pt x="511" y="395"/>
                  <a:pt x="513" y="395"/>
                  <a:pt x="514" y="395"/>
                </a:cubicBezTo>
                <a:cubicBezTo>
                  <a:pt x="514" y="394"/>
                  <a:pt x="520" y="393"/>
                  <a:pt x="521" y="391"/>
                </a:cubicBezTo>
                <a:cubicBezTo>
                  <a:pt x="522" y="391"/>
                  <a:pt x="523" y="391"/>
                  <a:pt x="524" y="391"/>
                </a:cubicBezTo>
                <a:cubicBezTo>
                  <a:pt x="524" y="390"/>
                  <a:pt x="524" y="389"/>
                  <a:pt x="524" y="388"/>
                </a:cubicBezTo>
                <a:cubicBezTo>
                  <a:pt x="524" y="387"/>
                  <a:pt x="526" y="384"/>
                  <a:pt x="528" y="385"/>
                </a:cubicBezTo>
                <a:cubicBezTo>
                  <a:pt x="528" y="385"/>
                  <a:pt x="528" y="385"/>
                  <a:pt x="528" y="385"/>
                </a:cubicBezTo>
                <a:cubicBezTo>
                  <a:pt x="529" y="385"/>
                  <a:pt x="530" y="386"/>
                  <a:pt x="532" y="385"/>
                </a:cubicBezTo>
                <a:cubicBezTo>
                  <a:pt x="532" y="386"/>
                  <a:pt x="531" y="387"/>
                  <a:pt x="531" y="388"/>
                </a:cubicBezTo>
                <a:cubicBezTo>
                  <a:pt x="529" y="389"/>
                  <a:pt x="527" y="389"/>
                  <a:pt x="527" y="391"/>
                </a:cubicBezTo>
                <a:cubicBezTo>
                  <a:pt x="527" y="391"/>
                  <a:pt x="535" y="391"/>
                  <a:pt x="536" y="389"/>
                </a:cubicBezTo>
                <a:cubicBezTo>
                  <a:pt x="536" y="388"/>
                  <a:pt x="536" y="386"/>
                  <a:pt x="536" y="385"/>
                </a:cubicBezTo>
                <a:cubicBezTo>
                  <a:pt x="534" y="383"/>
                  <a:pt x="536" y="382"/>
                  <a:pt x="536" y="381"/>
                </a:cubicBezTo>
                <a:cubicBezTo>
                  <a:pt x="537" y="382"/>
                  <a:pt x="537" y="382"/>
                  <a:pt x="538" y="383"/>
                </a:cubicBezTo>
                <a:cubicBezTo>
                  <a:pt x="539" y="382"/>
                  <a:pt x="542" y="380"/>
                  <a:pt x="544" y="381"/>
                </a:cubicBezTo>
                <a:cubicBezTo>
                  <a:pt x="544" y="382"/>
                  <a:pt x="544" y="386"/>
                  <a:pt x="542" y="386"/>
                </a:cubicBezTo>
                <a:cubicBezTo>
                  <a:pt x="542" y="386"/>
                  <a:pt x="542" y="387"/>
                  <a:pt x="542" y="387"/>
                </a:cubicBezTo>
                <a:cubicBezTo>
                  <a:pt x="542" y="387"/>
                  <a:pt x="545" y="387"/>
                  <a:pt x="545" y="385"/>
                </a:cubicBezTo>
                <a:cubicBezTo>
                  <a:pt x="545" y="384"/>
                  <a:pt x="545" y="383"/>
                  <a:pt x="545" y="382"/>
                </a:cubicBezTo>
                <a:cubicBezTo>
                  <a:pt x="545" y="382"/>
                  <a:pt x="545" y="382"/>
                  <a:pt x="545" y="382"/>
                </a:cubicBezTo>
                <a:cubicBezTo>
                  <a:pt x="546" y="382"/>
                  <a:pt x="548" y="382"/>
                  <a:pt x="549" y="382"/>
                </a:cubicBezTo>
                <a:cubicBezTo>
                  <a:pt x="551" y="383"/>
                  <a:pt x="551" y="383"/>
                  <a:pt x="552" y="384"/>
                </a:cubicBezTo>
                <a:cubicBezTo>
                  <a:pt x="552" y="384"/>
                  <a:pt x="552" y="385"/>
                  <a:pt x="552" y="386"/>
                </a:cubicBezTo>
                <a:cubicBezTo>
                  <a:pt x="552" y="385"/>
                  <a:pt x="552" y="385"/>
                  <a:pt x="552" y="384"/>
                </a:cubicBezTo>
                <a:cubicBezTo>
                  <a:pt x="554" y="385"/>
                  <a:pt x="554" y="384"/>
                  <a:pt x="555" y="387"/>
                </a:cubicBezTo>
                <a:cubicBezTo>
                  <a:pt x="552" y="387"/>
                  <a:pt x="552" y="386"/>
                  <a:pt x="550" y="387"/>
                </a:cubicBezTo>
                <a:cubicBezTo>
                  <a:pt x="550" y="388"/>
                  <a:pt x="550" y="389"/>
                  <a:pt x="551" y="389"/>
                </a:cubicBezTo>
                <a:cubicBezTo>
                  <a:pt x="553" y="390"/>
                  <a:pt x="555" y="392"/>
                  <a:pt x="557" y="388"/>
                </a:cubicBezTo>
                <a:cubicBezTo>
                  <a:pt x="555" y="384"/>
                  <a:pt x="558" y="385"/>
                  <a:pt x="560" y="384"/>
                </a:cubicBezTo>
                <a:cubicBezTo>
                  <a:pt x="561" y="381"/>
                  <a:pt x="561" y="380"/>
                  <a:pt x="563" y="382"/>
                </a:cubicBezTo>
                <a:cubicBezTo>
                  <a:pt x="563" y="383"/>
                  <a:pt x="563" y="383"/>
                  <a:pt x="563" y="384"/>
                </a:cubicBezTo>
                <a:cubicBezTo>
                  <a:pt x="564" y="384"/>
                  <a:pt x="565" y="384"/>
                  <a:pt x="566" y="384"/>
                </a:cubicBezTo>
                <a:cubicBezTo>
                  <a:pt x="569" y="382"/>
                  <a:pt x="572" y="384"/>
                  <a:pt x="575" y="384"/>
                </a:cubicBezTo>
                <a:cubicBezTo>
                  <a:pt x="577" y="379"/>
                  <a:pt x="577" y="380"/>
                  <a:pt x="583" y="382"/>
                </a:cubicBezTo>
                <a:cubicBezTo>
                  <a:pt x="583" y="383"/>
                  <a:pt x="583" y="383"/>
                  <a:pt x="583" y="384"/>
                </a:cubicBezTo>
                <a:cubicBezTo>
                  <a:pt x="584" y="384"/>
                  <a:pt x="586" y="384"/>
                  <a:pt x="587" y="384"/>
                </a:cubicBezTo>
                <a:cubicBezTo>
                  <a:pt x="587" y="383"/>
                  <a:pt x="590" y="381"/>
                  <a:pt x="591" y="381"/>
                </a:cubicBezTo>
                <a:cubicBezTo>
                  <a:pt x="592" y="382"/>
                  <a:pt x="592" y="382"/>
                  <a:pt x="593" y="382"/>
                </a:cubicBezTo>
                <a:cubicBezTo>
                  <a:pt x="595" y="383"/>
                  <a:pt x="596" y="383"/>
                  <a:pt x="597" y="387"/>
                </a:cubicBezTo>
                <a:cubicBezTo>
                  <a:pt x="599" y="387"/>
                  <a:pt x="600" y="387"/>
                  <a:pt x="601" y="391"/>
                </a:cubicBezTo>
                <a:cubicBezTo>
                  <a:pt x="603" y="391"/>
                  <a:pt x="606" y="392"/>
                  <a:pt x="607" y="394"/>
                </a:cubicBezTo>
                <a:cubicBezTo>
                  <a:pt x="608" y="395"/>
                  <a:pt x="609" y="395"/>
                  <a:pt x="610" y="396"/>
                </a:cubicBezTo>
                <a:cubicBezTo>
                  <a:pt x="611" y="399"/>
                  <a:pt x="613" y="400"/>
                  <a:pt x="617" y="399"/>
                </a:cubicBezTo>
                <a:cubicBezTo>
                  <a:pt x="619" y="399"/>
                  <a:pt x="621" y="400"/>
                  <a:pt x="624" y="401"/>
                </a:cubicBezTo>
                <a:cubicBezTo>
                  <a:pt x="626" y="401"/>
                  <a:pt x="628" y="401"/>
                  <a:pt x="630" y="403"/>
                </a:cubicBezTo>
                <a:cubicBezTo>
                  <a:pt x="631" y="404"/>
                  <a:pt x="632" y="404"/>
                  <a:pt x="633" y="404"/>
                </a:cubicBezTo>
                <a:cubicBezTo>
                  <a:pt x="634" y="407"/>
                  <a:pt x="636" y="409"/>
                  <a:pt x="638" y="413"/>
                </a:cubicBezTo>
                <a:cubicBezTo>
                  <a:pt x="638" y="413"/>
                  <a:pt x="638" y="414"/>
                  <a:pt x="639" y="415"/>
                </a:cubicBezTo>
                <a:cubicBezTo>
                  <a:pt x="640" y="420"/>
                  <a:pt x="642" y="424"/>
                  <a:pt x="642" y="430"/>
                </a:cubicBezTo>
                <a:cubicBezTo>
                  <a:pt x="643" y="431"/>
                  <a:pt x="644" y="432"/>
                  <a:pt x="644" y="433"/>
                </a:cubicBezTo>
                <a:cubicBezTo>
                  <a:pt x="644" y="436"/>
                  <a:pt x="644" y="436"/>
                  <a:pt x="645" y="439"/>
                </a:cubicBezTo>
                <a:cubicBezTo>
                  <a:pt x="645" y="442"/>
                  <a:pt x="645" y="444"/>
                  <a:pt x="644" y="447"/>
                </a:cubicBezTo>
                <a:cubicBezTo>
                  <a:pt x="645" y="450"/>
                  <a:pt x="646" y="455"/>
                  <a:pt x="644" y="459"/>
                </a:cubicBezTo>
                <a:cubicBezTo>
                  <a:pt x="644" y="460"/>
                  <a:pt x="644" y="460"/>
                  <a:pt x="644" y="461"/>
                </a:cubicBezTo>
                <a:cubicBezTo>
                  <a:pt x="645" y="463"/>
                  <a:pt x="643" y="467"/>
                  <a:pt x="644" y="471"/>
                </a:cubicBezTo>
                <a:cubicBezTo>
                  <a:pt x="644" y="473"/>
                  <a:pt x="644" y="474"/>
                  <a:pt x="644" y="476"/>
                </a:cubicBezTo>
                <a:cubicBezTo>
                  <a:pt x="643" y="478"/>
                  <a:pt x="643" y="479"/>
                  <a:pt x="643" y="482"/>
                </a:cubicBezTo>
                <a:cubicBezTo>
                  <a:pt x="642" y="488"/>
                  <a:pt x="643" y="494"/>
                  <a:pt x="643" y="501"/>
                </a:cubicBezTo>
                <a:cubicBezTo>
                  <a:pt x="643" y="502"/>
                  <a:pt x="643" y="503"/>
                  <a:pt x="643" y="504"/>
                </a:cubicBezTo>
                <a:cubicBezTo>
                  <a:pt x="643" y="506"/>
                  <a:pt x="642" y="508"/>
                  <a:pt x="642" y="510"/>
                </a:cubicBezTo>
                <a:cubicBezTo>
                  <a:pt x="643" y="515"/>
                  <a:pt x="644" y="522"/>
                  <a:pt x="643" y="528"/>
                </a:cubicBezTo>
                <a:cubicBezTo>
                  <a:pt x="644" y="534"/>
                  <a:pt x="642" y="541"/>
                  <a:pt x="641" y="547"/>
                </a:cubicBezTo>
                <a:cubicBezTo>
                  <a:pt x="642" y="548"/>
                  <a:pt x="642" y="549"/>
                  <a:pt x="642" y="550"/>
                </a:cubicBezTo>
                <a:cubicBezTo>
                  <a:pt x="641" y="552"/>
                  <a:pt x="640" y="558"/>
                  <a:pt x="640" y="562"/>
                </a:cubicBezTo>
                <a:cubicBezTo>
                  <a:pt x="640" y="564"/>
                  <a:pt x="640" y="567"/>
                  <a:pt x="640" y="570"/>
                </a:cubicBezTo>
                <a:cubicBezTo>
                  <a:pt x="641" y="571"/>
                  <a:pt x="641" y="572"/>
                  <a:pt x="642" y="573"/>
                </a:cubicBezTo>
                <a:cubicBezTo>
                  <a:pt x="642" y="574"/>
                  <a:pt x="641" y="575"/>
                  <a:pt x="641" y="576"/>
                </a:cubicBezTo>
                <a:cubicBezTo>
                  <a:pt x="642" y="576"/>
                  <a:pt x="644" y="577"/>
                  <a:pt x="646" y="577"/>
                </a:cubicBezTo>
                <a:cubicBezTo>
                  <a:pt x="646" y="581"/>
                  <a:pt x="645" y="585"/>
                  <a:pt x="643" y="588"/>
                </a:cubicBezTo>
                <a:cubicBezTo>
                  <a:pt x="643" y="589"/>
                  <a:pt x="644" y="589"/>
                  <a:pt x="644" y="589"/>
                </a:cubicBezTo>
                <a:cubicBezTo>
                  <a:pt x="644" y="593"/>
                  <a:pt x="642" y="597"/>
                  <a:pt x="640" y="600"/>
                </a:cubicBezTo>
                <a:cubicBezTo>
                  <a:pt x="640" y="601"/>
                  <a:pt x="639" y="605"/>
                  <a:pt x="638" y="606"/>
                </a:cubicBezTo>
                <a:cubicBezTo>
                  <a:pt x="636" y="608"/>
                  <a:pt x="635" y="608"/>
                  <a:pt x="633" y="610"/>
                </a:cubicBezTo>
                <a:cubicBezTo>
                  <a:pt x="632" y="611"/>
                  <a:pt x="631" y="612"/>
                  <a:pt x="630" y="612"/>
                </a:cubicBezTo>
                <a:cubicBezTo>
                  <a:pt x="628" y="615"/>
                  <a:pt x="628" y="615"/>
                  <a:pt x="627" y="616"/>
                </a:cubicBezTo>
                <a:cubicBezTo>
                  <a:pt x="627" y="615"/>
                  <a:pt x="626" y="614"/>
                  <a:pt x="626" y="614"/>
                </a:cubicBezTo>
                <a:cubicBezTo>
                  <a:pt x="626" y="615"/>
                  <a:pt x="623" y="615"/>
                  <a:pt x="623" y="615"/>
                </a:cubicBezTo>
                <a:cubicBezTo>
                  <a:pt x="622" y="614"/>
                  <a:pt x="622" y="614"/>
                  <a:pt x="622" y="610"/>
                </a:cubicBezTo>
                <a:cubicBezTo>
                  <a:pt x="620" y="610"/>
                  <a:pt x="620" y="610"/>
                  <a:pt x="619" y="609"/>
                </a:cubicBezTo>
                <a:cubicBezTo>
                  <a:pt x="615" y="607"/>
                  <a:pt x="611" y="608"/>
                  <a:pt x="607" y="608"/>
                </a:cubicBezTo>
                <a:cubicBezTo>
                  <a:pt x="606" y="610"/>
                  <a:pt x="604" y="612"/>
                  <a:pt x="603" y="614"/>
                </a:cubicBezTo>
                <a:cubicBezTo>
                  <a:pt x="604" y="614"/>
                  <a:pt x="604" y="614"/>
                  <a:pt x="605" y="614"/>
                </a:cubicBezTo>
                <a:cubicBezTo>
                  <a:pt x="605" y="615"/>
                  <a:pt x="605" y="615"/>
                  <a:pt x="605" y="615"/>
                </a:cubicBezTo>
                <a:cubicBezTo>
                  <a:pt x="603" y="616"/>
                  <a:pt x="601" y="616"/>
                  <a:pt x="600" y="617"/>
                </a:cubicBezTo>
                <a:cubicBezTo>
                  <a:pt x="597" y="620"/>
                  <a:pt x="597" y="624"/>
                  <a:pt x="593" y="626"/>
                </a:cubicBezTo>
                <a:cubicBezTo>
                  <a:pt x="593" y="627"/>
                  <a:pt x="592" y="628"/>
                  <a:pt x="591" y="628"/>
                </a:cubicBezTo>
                <a:cubicBezTo>
                  <a:pt x="591" y="630"/>
                  <a:pt x="591" y="632"/>
                  <a:pt x="590" y="633"/>
                </a:cubicBezTo>
                <a:cubicBezTo>
                  <a:pt x="585" y="634"/>
                  <a:pt x="582" y="637"/>
                  <a:pt x="586" y="641"/>
                </a:cubicBezTo>
                <a:cubicBezTo>
                  <a:pt x="589" y="642"/>
                  <a:pt x="590" y="642"/>
                  <a:pt x="592" y="645"/>
                </a:cubicBezTo>
                <a:cubicBezTo>
                  <a:pt x="593" y="645"/>
                  <a:pt x="597" y="645"/>
                  <a:pt x="595" y="649"/>
                </a:cubicBezTo>
                <a:cubicBezTo>
                  <a:pt x="594" y="649"/>
                  <a:pt x="592" y="650"/>
                  <a:pt x="591" y="650"/>
                </a:cubicBezTo>
                <a:cubicBezTo>
                  <a:pt x="590" y="652"/>
                  <a:pt x="589" y="654"/>
                  <a:pt x="587" y="655"/>
                </a:cubicBezTo>
                <a:cubicBezTo>
                  <a:pt x="584" y="655"/>
                  <a:pt x="581" y="653"/>
                  <a:pt x="578" y="652"/>
                </a:cubicBezTo>
                <a:cubicBezTo>
                  <a:pt x="575" y="645"/>
                  <a:pt x="577" y="639"/>
                  <a:pt x="575" y="633"/>
                </a:cubicBezTo>
                <a:cubicBezTo>
                  <a:pt x="574" y="630"/>
                  <a:pt x="574" y="626"/>
                  <a:pt x="573" y="623"/>
                </a:cubicBezTo>
                <a:cubicBezTo>
                  <a:pt x="573" y="616"/>
                  <a:pt x="573" y="610"/>
                  <a:pt x="573" y="603"/>
                </a:cubicBezTo>
                <a:cubicBezTo>
                  <a:pt x="573" y="599"/>
                  <a:pt x="574" y="595"/>
                  <a:pt x="574" y="591"/>
                </a:cubicBezTo>
                <a:cubicBezTo>
                  <a:pt x="575" y="589"/>
                  <a:pt x="575" y="589"/>
                  <a:pt x="575" y="588"/>
                </a:cubicBezTo>
                <a:cubicBezTo>
                  <a:pt x="573" y="584"/>
                  <a:pt x="573" y="578"/>
                  <a:pt x="574" y="574"/>
                </a:cubicBezTo>
                <a:cubicBezTo>
                  <a:pt x="574" y="570"/>
                  <a:pt x="573" y="566"/>
                  <a:pt x="573" y="562"/>
                </a:cubicBezTo>
                <a:cubicBezTo>
                  <a:pt x="573" y="557"/>
                  <a:pt x="574" y="553"/>
                  <a:pt x="574" y="549"/>
                </a:cubicBezTo>
                <a:cubicBezTo>
                  <a:pt x="574" y="548"/>
                  <a:pt x="574" y="548"/>
                  <a:pt x="574" y="545"/>
                </a:cubicBezTo>
                <a:cubicBezTo>
                  <a:pt x="574" y="545"/>
                  <a:pt x="575" y="545"/>
                  <a:pt x="575" y="546"/>
                </a:cubicBezTo>
                <a:cubicBezTo>
                  <a:pt x="575" y="543"/>
                  <a:pt x="574" y="542"/>
                  <a:pt x="574" y="540"/>
                </a:cubicBezTo>
                <a:cubicBezTo>
                  <a:pt x="576" y="539"/>
                  <a:pt x="575" y="538"/>
                  <a:pt x="574" y="537"/>
                </a:cubicBezTo>
                <a:cubicBezTo>
                  <a:pt x="574" y="535"/>
                  <a:pt x="575" y="532"/>
                  <a:pt x="574" y="531"/>
                </a:cubicBezTo>
                <a:cubicBezTo>
                  <a:pt x="573" y="531"/>
                  <a:pt x="572" y="531"/>
                  <a:pt x="571" y="531"/>
                </a:cubicBezTo>
                <a:cubicBezTo>
                  <a:pt x="571" y="531"/>
                  <a:pt x="571" y="531"/>
                  <a:pt x="571" y="531"/>
                </a:cubicBezTo>
                <a:cubicBezTo>
                  <a:pt x="572" y="530"/>
                  <a:pt x="572" y="530"/>
                  <a:pt x="573" y="529"/>
                </a:cubicBezTo>
                <a:cubicBezTo>
                  <a:pt x="574" y="529"/>
                  <a:pt x="575" y="528"/>
                  <a:pt x="576" y="527"/>
                </a:cubicBezTo>
                <a:cubicBezTo>
                  <a:pt x="575" y="526"/>
                  <a:pt x="575" y="525"/>
                  <a:pt x="575" y="525"/>
                </a:cubicBezTo>
                <a:cubicBezTo>
                  <a:pt x="576" y="520"/>
                  <a:pt x="574" y="518"/>
                  <a:pt x="573" y="515"/>
                </a:cubicBezTo>
                <a:cubicBezTo>
                  <a:pt x="574" y="514"/>
                  <a:pt x="574" y="513"/>
                  <a:pt x="574" y="512"/>
                </a:cubicBezTo>
                <a:cubicBezTo>
                  <a:pt x="573" y="512"/>
                  <a:pt x="572" y="511"/>
                  <a:pt x="571" y="511"/>
                </a:cubicBezTo>
                <a:cubicBezTo>
                  <a:pt x="571" y="511"/>
                  <a:pt x="571" y="510"/>
                  <a:pt x="570" y="510"/>
                </a:cubicBezTo>
                <a:cubicBezTo>
                  <a:pt x="571" y="510"/>
                  <a:pt x="572" y="510"/>
                  <a:pt x="573" y="510"/>
                </a:cubicBezTo>
                <a:cubicBezTo>
                  <a:pt x="573" y="507"/>
                  <a:pt x="570" y="506"/>
                  <a:pt x="570" y="505"/>
                </a:cubicBezTo>
                <a:cubicBezTo>
                  <a:pt x="570" y="505"/>
                  <a:pt x="570" y="505"/>
                  <a:pt x="570" y="505"/>
                </a:cubicBezTo>
                <a:cubicBezTo>
                  <a:pt x="570" y="506"/>
                  <a:pt x="568" y="511"/>
                  <a:pt x="567" y="512"/>
                </a:cubicBezTo>
                <a:cubicBezTo>
                  <a:pt x="567" y="513"/>
                  <a:pt x="567" y="515"/>
                  <a:pt x="566" y="517"/>
                </a:cubicBezTo>
                <a:cubicBezTo>
                  <a:pt x="566" y="518"/>
                  <a:pt x="566" y="519"/>
                  <a:pt x="566" y="520"/>
                </a:cubicBezTo>
                <a:cubicBezTo>
                  <a:pt x="562" y="522"/>
                  <a:pt x="563" y="517"/>
                  <a:pt x="562" y="515"/>
                </a:cubicBezTo>
                <a:cubicBezTo>
                  <a:pt x="560" y="515"/>
                  <a:pt x="559" y="516"/>
                  <a:pt x="558" y="516"/>
                </a:cubicBezTo>
                <a:cubicBezTo>
                  <a:pt x="555" y="514"/>
                  <a:pt x="556" y="515"/>
                  <a:pt x="554" y="518"/>
                </a:cubicBezTo>
                <a:cubicBezTo>
                  <a:pt x="554" y="520"/>
                  <a:pt x="553" y="523"/>
                  <a:pt x="550" y="525"/>
                </a:cubicBezTo>
                <a:cubicBezTo>
                  <a:pt x="550" y="525"/>
                  <a:pt x="550" y="525"/>
                  <a:pt x="550" y="525"/>
                </a:cubicBezTo>
                <a:cubicBezTo>
                  <a:pt x="551" y="525"/>
                  <a:pt x="552" y="525"/>
                  <a:pt x="553" y="527"/>
                </a:cubicBezTo>
                <a:cubicBezTo>
                  <a:pt x="552" y="528"/>
                  <a:pt x="551" y="529"/>
                  <a:pt x="550" y="531"/>
                </a:cubicBezTo>
                <a:cubicBezTo>
                  <a:pt x="552" y="532"/>
                  <a:pt x="552" y="534"/>
                  <a:pt x="551" y="537"/>
                </a:cubicBezTo>
                <a:cubicBezTo>
                  <a:pt x="550" y="538"/>
                  <a:pt x="550" y="539"/>
                  <a:pt x="550" y="541"/>
                </a:cubicBezTo>
                <a:cubicBezTo>
                  <a:pt x="550" y="543"/>
                  <a:pt x="548" y="545"/>
                  <a:pt x="549" y="547"/>
                </a:cubicBezTo>
                <a:cubicBezTo>
                  <a:pt x="549" y="548"/>
                  <a:pt x="549" y="548"/>
                  <a:pt x="549" y="549"/>
                </a:cubicBezTo>
                <a:cubicBezTo>
                  <a:pt x="547" y="550"/>
                  <a:pt x="545" y="551"/>
                  <a:pt x="543" y="553"/>
                </a:cubicBezTo>
                <a:cubicBezTo>
                  <a:pt x="542" y="555"/>
                  <a:pt x="542" y="555"/>
                  <a:pt x="541" y="557"/>
                </a:cubicBezTo>
                <a:cubicBezTo>
                  <a:pt x="541" y="559"/>
                  <a:pt x="541" y="560"/>
                  <a:pt x="541" y="561"/>
                </a:cubicBezTo>
                <a:cubicBezTo>
                  <a:pt x="542" y="563"/>
                  <a:pt x="545" y="568"/>
                  <a:pt x="543" y="570"/>
                </a:cubicBezTo>
                <a:cubicBezTo>
                  <a:pt x="543" y="572"/>
                  <a:pt x="543" y="573"/>
                  <a:pt x="543" y="575"/>
                </a:cubicBezTo>
                <a:cubicBezTo>
                  <a:pt x="540" y="578"/>
                  <a:pt x="544" y="585"/>
                  <a:pt x="538" y="588"/>
                </a:cubicBezTo>
                <a:cubicBezTo>
                  <a:pt x="538" y="589"/>
                  <a:pt x="538" y="589"/>
                  <a:pt x="538" y="594"/>
                </a:cubicBezTo>
                <a:cubicBezTo>
                  <a:pt x="537" y="597"/>
                  <a:pt x="535" y="598"/>
                  <a:pt x="535" y="602"/>
                </a:cubicBezTo>
                <a:cubicBezTo>
                  <a:pt x="534" y="603"/>
                  <a:pt x="534" y="604"/>
                  <a:pt x="533" y="605"/>
                </a:cubicBezTo>
                <a:cubicBezTo>
                  <a:pt x="534" y="606"/>
                  <a:pt x="536" y="608"/>
                  <a:pt x="535" y="611"/>
                </a:cubicBezTo>
                <a:cubicBezTo>
                  <a:pt x="531" y="611"/>
                  <a:pt x="532" y="613"/>
                  <a:pt x="531" y="616"/>
                </a:cubicBezTo>
                <a:cubicBezTo>
                  <a:pt x="530" y="621"/>
                  <a:pt x="530" y="622"/>
                  <a:pt x="527" y="624"/>
                </a:cubicBezTo>
                <a:cubicBezTo>
                  <a:pt x="523" y="624"/>
                  <a:pt x="524" y="624"/>
                  <a:pt x="523" y="627"/>
                </a:cubicBezTo>
                <a:cubicBezTo>
                  <a:pt x="523" y="629"/>
                  <a:pt x="523" y="628"/>
                  <a:pt x="525" y="628"/>
                </a:cubicBezTo>
                <a:cubicBezTo>
                  <a:pt x="525" y="629"/>
                  <a:pt x="525" y="629"/>
                  <a:pt x="525" y="629"/>
                </a:cubicBezTo>
                <a:cubicBezTo>
                  <a:pt x="524" y="630"/>
                  <a:pt x="523" y="631"/>
                  <a:pt x="522" y="632"/>
                </a:cubicBezTo>
                <a:cubicBezTo>
                  <a:pt x="522" y="632"/>
                  <a:pt x="522" y="632"/>
                  <a:pt x="522" y="632"/>
                </a:cubicBezTo>
                <a:cubicBezTo>
                  <a:pt x="522" y="632"/>
                  <a:pt x="522" y="633"/>
                  <a:pt x="522" y="633"/>
                </a:cubicBezTo>
                <a:cubicBezTo>
                  <a:pt x="521" y="635"/>
                  <a:pt x="519" y="636"/>
                  <a:pt x="520" y="638"/>
                </a:cubicBezTo>
                <a:cubicBezTo>
                  <a:pt x="519" y="640"/>
                  <a:pt x="518" y="643"/>
                  <a:pt x="516" y="644"/>
                </a:cubicBezTo>
                <a:cubicBezTo>
                  <a:pt x="514" y="648"/>
                  <a:pt x="508" y="655"/>
                  <a:pt x="504" y="658"/>
                </a:cubicBezTo>
                <a:cubicBezTo>
                  <a:pt x="502" y="659"/>
                  <a:pt x="500" y="660"/>
                  <a:pt x="499" y="661"/>
                </a:cubicBezTo>
                <a:cubicBezTo>
                  <a:pt x="496" y="661"/>
                  <a:pt x="496" y="662"/>
                  <a:pt x="494" y="664"/>
                </a:cubicBezTo>
                <a:cubicBezTo>
                  <a:pt x="493" y="664"/>
                  <a:pt x="492" y="665"/>
                  <a:pt x="491" y="666"/>
                </a:cubicBezTo>
                <a:cubicBezTo>
                  <a:pt x="490" y="668"/>
                  <a:pt x="485" y="668"/>
                  <a:pt x="483" y="669"/>
                </a:cubicBezTo>
                <a:cubicBezTo>
                  <a:pt x="479" y="669"/>
                  <a:pt x="477" y="668"/>
                  <a:pt x="475" y="670"/>
                </a:cubicBezTo>
                <a:cubicBezTo>
                  <a:pt x="473" y="670"/>
                  <a:pt x="471" y="668"/>
                  <a:pt x="470" y="668"/>
                </a:cubicBezTo>
                <a:cubicBezTo>
                  <a:pt x="469" y="668"/>
                  <a:pt x="469" y="669"/>
                  <a:pt x="468" y="669"/>
                </a:cubicBezTo>
                <a:cubicBezTo>
                  <a:pt x="468" y="670"/>
                  <a:pt x="468" y="670"/>
                  <a:pt x="468" y="671"/>
                </a:cubicBezTo>
                <a:cubicBezTo>
                  <a:pt x="468" y="671"/>
                  <a:pt x="473" y="673"/>
                  <a:pt x="472" y="675"/>
                </a:cubicBezTo>
                <a:cubicBezTo>
                  <a:pt x="469" y="676"/>
                  <a:pt x="467" y="676"/>
                  <a:pt x="464" y="676"/>
                </a:cubicBezTo>
                <a:close/>
                <a:moveTo>
                  <a:pt x="424" y="673"/>
                </a:moveTo>
                <a:cubicBezTo>
                  <a:pt x="424" y="673"/>
                  <a:pt x="424" y="672"/>
                  <a:pt x="424" y="672"/>
                </a:cubicBezTo>
                <a:cubicBezTo>
                  <a:pt x="424" y="672"/>
                  <a:pt x="425" y="672"/>
                  <a:pt x="426" y="672"/>
                </a:cubicBezTo>
                <a:cubicBezTo>
                  <a:pt x="426" y="672"/>
                  <a:pt x="425" y="672"/>
                  <a:pt x="425" y="673"/>
                </a:cubicBezTo>
                <a:cubicBezTo>
                  <a:pt x="425" y="673"/>
                  <a:pt x="424" y="673"/>
                  <a:pt x="424" y="673"/>
                </a:cubicBezTo>
                <a:close/>
                <a:moveTo>
                  <a:pt x="236" y="665"/>
                </a:moveTo>
                <a:cubicBezTo>
                  <a:pt x="233" y="664"/>
                  <a:pt x="233" y="662"/>
                  <a:pt x="233" y="661"/>
                </a:cubicBezTo>
                <a:cubicBezTo>
                  <a:pt x="233" y="661"/>
                  <a:pt x="234" y="661"/>
                  <a:pt x="234" y="661"/>
                </a:cubicBezTo>
                <a:cubicBezTo>
                  <a:pt x="234" y="661"/>
                  <a:pt x="235" y="663"/>
                  <a:pt x="237" y="663"/>
                </a:cubicBezTo>
                <a:cubicBezTo>
                  <a:pt x="237" y="664"/>
                  <a:pt x="237" y="664"/>
                  <a:pt x="237" y="664"/>
                </a:cubicBezTo>
                <a:cubicBezTo>
                  <a:pt x="236" y="664"/>
                  <a:pt x="236" y="665"/>
                  <a:pt x="236" y="665"/>
                </a:cubicBezTo>
                <a:close/>
                <a:moveTo>
                  <a:pt x="344" y="660"/>
                </a:moveTo>
                <a:cubicBezTo>
                  <a:pt x="342" y="659"/>
                  <a:pt x="341" y="659"/>
                  <a:pt x="340" y="658"/>
                </a:cubicBezTo>
                <a:cubicBezTo>
                  <a:pt x="340" y="658"/>
                  <a:pt x="340" y="657"/>
                  <a:pt x="340" y="657"/>
                </a:cubicBezTo>
                <a:cubicBezTo>
                  <a:pt x="340" y="656"/>
                  <a:pt x="341" y="656"/>
                  <a:pt x="341" y="656"/>
                </a:cubicBezTo>
                <a:cubicBezTo>
                  <a:pt x="341" y="652"/>
                  <a:pt x="341" y="652"/>
                  <a:pt x="341" y="651"/>
                </a:cubicBezTo>
                <a:cubicBezTo>
                  <a:pt x="342" y="648"/>
                  <a:pt x="342" y="646"/>
                  <a:pt x="342" y="644"/>
                </a:cubicBezTo>
                <a:cubicBezTo>
                  <a:pt x="342" y="643"/>
                  <a:pt x="342" y="641"/>
                  <a:pt x="343" y="640"/>
                </a:cubicBezTo>
                <a:cubicBezTo>
                  <a:pt x="346" y="640"/>
                  <a:pt x="346" y="640"/>
                  <a:pt x="347" y="640"/>
                </a:cubicBezTo>
                <a:cubicBezTo>
                  <a:pt x="348" y="641"/>
                  <a:pt x="348" y="642"/>
                  <a:pt x="350" y="643"/>
                </a:cubicBezTo>
                <a:cubicBezTo>
                  <a:pt x="350" y="644"/>
                  <a:pt x="350" y="645"/>
                  <a:pt x="351" y="647"/>
                </a:cubicBezTo>
                <a:cubicBezTo>
                  <a:pt x="351" y="648"/>
                  <a:pt x="351" y="649"/>
                  <a:pt x="351" y="651"/>
                </a:cubicBezTo>
                <a:cubicBezTo>
                  <a:pt x="352" y="651"/>
                  <a:pt x="353" y="651"/>
                  <a:pt x="354" y="651"/>
                </a:cubicBezTo>
                <a:cubicBezTo>
                  <a:pt x="354" y="652"/>
                  <a:pt x="354" y="653"/>
                  <a:pt x="353" y="655"/>
                </a:cubicBezTo>
                <a:cubicBezTo>
                  <a:pt x="353" y="656"/>
                  <a:pt x="353" y="657"/>
                  <a:pt x="352" y="659"/>
                </a:cubicBezTo>
                <a:cubicBezTo>
                  <a:pt x="349" y="659"/>
                  <a:pt x="346" y="659"/>
                  <a:pt x="344" y="660"/>
                </a:cubicBezTo>
                <a:close/>
                <a:moveTo>
                  <a:pt x="397" y="660"/>
                </a:moveTo>
                <a:cubicBezTo>
                  <a:pt x="397" y="660"/>
                  <a:pt x="397" y="659"/>
                  <a:pt x="397" y="659"/>
                </a:cubicBezTo>
                <a:cubicBezTo>
                  <a:pt x="397" y="659"/>
                  <a:pt x="397" y="659"/>
                  <a:pt x="398" y="659"/>
                </a:cubicBezTo>
                <a:cubicBezTo>
                  <a:pt x="398" y="659"/>
                  <a:pt x="398" y="660"/>
                  <a:pt x="398" y="660"/>
                </a:cubicBezTo>
                <a:cubicBezTo>
                  <a:pt x="398" y="660"/>
                  <a:pt x="398" y="660"/>
                  <a:pt x="397" y="660"/>
                </a:cubicBezTo>
                <a:close/>
                <a:moveTo>
                  <a:pt x="235" y="656"/>
                </a:moveTo>
                <a:cubicBezTo>
                  <a:pt x="234" y="655"/>
                  <a:pt x="234" y="654"/>
                  <a:pt x="233" y="653"/>
                </a:cubicBezTo>
                <a:cubicBezTo>
                  <a:pt x="232" y="650"/>
                  <a:pt x="232" y="650"/>
                  <a:pt x="231" y="645"/>
                </a:cubicBezTo>
                <a:cubicBezTo>
                  <a:pt x="231" y="645"/>
                  <a:pt x="230" y="645"/>
                  <a:pt x="230" y="646"/>
                </a:cubicBezTo>
                <a:cubicBezTo>
                  <a:pt x="230" y="646"/>
                  <a:pt x="229" y="646"/>
                  <a:pt x="229" y="646"/>
                </a:cubicBezTo>
                <a:cubicBezTo>
                  <a:pt x="228" y="644"/>
                  <a:pt x="229" y="643"/>
                  <a:pt x="231" y="643"/>
                </a:cubicBezTo>
                <a:cubicBezTo>
                  <a:pt x="231" y="641"/>
                  <a:pt x="229" y="639"/>
                  <a:pt x="231" y="637"/>
                </a:cubicBezTo>
                <a:cubicBezTo>
                  <a:pt x="230" y="635"/>
                  <a:pt x="230" y="632"/>
                  <a:pt x="229" y="631"/>
                </a:cubicBezTo>
                <a:cubicBezTo>
                  <a:pt x="228" y="633"/>
                  <a:pt x="228" y="636"/>
                  <a:pt x="228" y="639"/>
                </a:cubicBezTo>
                <a:cubicBezTo>
                  <a:pt x="228" y="636"/>
                  <a:pt x="228" y="633"/>
                  <a:pt x="227" y="632"/>
                </a:cubicBezTo>
                <a:cubicBezTo>
                  <a:pt x="227" y="630"/>
                  <a:pt x="225" y="625"/>
                  <a:pt x="227" y="625"/>
                </a:cubicBezTo>
                <a:cubicBezTo>
                  <a:pt x="228" y="627"/>
                  <a:pt x="229" y="628"/>
                  <a:pt x="230" y="631"/>
                </a:cubicBezTo>
                <a:cubicBezTo>
                  <a:pt x="230" y="631"/>
                  <a:pt x="231" y="631"/>
                  <a:pt x="231" y="631"/>
                </a:cubicBezTo>
                <a:cubicBezTo>
                  <a:pt x="232" y="633"/>
                  <a:pt x="233" y="635"/>
                  <a:pt x="233" y="638"/>
                </a:cubicBezTo>
                <a:cubicBezTo>
                  <a:pt x="235" y="643"/>
                  <a:pt x="234" y="649"/>
                  <a:pt x="237" y="656"/>
                </a:cubicBezTo>
                <a:cubicBezTo>
                  <a:pt x="236" y="656"/>
                  <a:pt x="236" y="656"/>
                  <a:pt x="235" y="656"/>
                </a:cubicBezTo>
                <a:close/>
                <a:moveTo>
                  <a:pt x="396" y="653"/>
                </a:moveTo>
                <a:cubicBezTo>
                  <a:pt x="396" y="653"/>
                  <a:pt x="396" y="652"/>
                  <a:pt x="396" y="652"/>
                </a:cubicBezTo>
                <a:cubicBezTo>
                  <a:pt x="396" y="652"/>
                  <a:pt x="396" y="652"/>
                  <a:pt x="397" y="653"/>
                </a:cubicBezTo>
                <a:cubicBezTo>
                  <a:pt x="396" y="653"/>
                  <a:pt x="396" y="653"/>
                  <a:pt x="396" y="653"/>
                </a:cubicBezTo>
                <a:close/>
                <a:moveTo>
                  <a:pt x="393" y="650"/>
                </a:moveTo>
                <a:cubicBezTo>
                  <a:pt x="393" y="649"/>
                  <a:pt x="393" y="649"/>
                  <a:pt x="393" y="648"/>
                </a:cubicBezTo>
                <a:cubicBezTo>
                  <a:pt x="393" y="648"/>
                  <a:pt x="393" y="648"/>
                  <a:pt x="394" y="648"/>
                </a:cubicBezTo>
                <a:cubicBezTo>
                  <a:pt x="393" y="649"/>
                  <a:pt x="393" y="649"/>
                  <a:pt x="393" y="650"/>
                </a:cubicBezTo>
                <a:close/>
                <a:moveTo>
                  <a:pt x="256" y="640"/>
                </a:moveTo>
                <a:cubicBezTo>
                  <a:pt x="254" y="635"/>
                  <a:pt x="252" y="629"/>
                  <a:pt x="253" y="625"/>
                </a:cubicBezTo>
                <a:cubicBezTo>
                  <a:pt x="253" y="624"/>
                  <a:pt x="252" y="623"/>
                  <a:pt x="252" y="622"/>
                </a:cubicBezTo>
                <a:cubicBezTo>
                  <a:pt x="253" y="621"/>
                  <a:pt x="253" y="621"/>
                  <a:pt x="254" y="620"/>
                </a:cubicBezTo>
                <a:cubicBezTo>
                  <a:pt x="254" y="619"/>
                  <a:pt x="255" y="618"/>
                  <a:pt x="255" y="617"/>
                </a:cubicBezTo>
                <a:cubicBezTo>
                  <a:pt x="258" y="617"/>
                  <a:pt x="259" y="618"/>
                  <a:pt x="259" y="622"/>
                </a:cubicBezTo>
                <a:cubicBezTo>
                  <a:pt x="260" y="622"/>
                  <a:pt x="261" y="622"/>
                  <a:pt x="262" y="623"/>
                </a:cubicBezTo>
                <a:cubicBezTo>
                  <a:pt x="262" y="625"/>
                  <a:pt x="259" y="628"/>
                  <a:pt x="259" y="631"/>
                </a:cubicBezTo>
                <a:cubicBezTo>
                  <a:pt x="260" y="632"/>
                  <a:pt x="259" y="632"/>
                  <a:pt x="258" y="633"/>
                </a:cubicBezTo>
                <a:cubicBezTo>
                  <a:pt x="258" y="634"/>
                  <a:pt x="258" y="635"/>
                  <a:pt x="257" y="637"/>
                </a:cubicBezTo>
                <a:cubicBezTo>
                  <a:pt x="257" y="637"/>
                  <a:pt x="257" y="637"/>
                  <a:pt x="257" y="637"/>
                </a:cubicBezTo>
                <a:cubicBezTo>
                  <a:pt x="257" y="638"/>
                  <a:pt x="257" y="639"/>
                  <a:pt x="257" y="640"/>
                </a:cubicBezTo>
                <a:cubicBezTo>
                  <a:pt x="256" y="640"/>
                  <a:pt x="256" y="640"/>
                  <a:pt x="256" y="640"/>
                </a:cubicBezTo>
                <a:close/>
                <a:moveTo>
                  <a:pt x="691" y="639"/>
                </a:moveTo>
                <a:cubicBezTo>
                  <a:pt x="691" y="636"/>
                  <a:pt x="690" y="636"/>
                  <a:pt x="693" y="635"/>
                </a:cubicBezTo>
                <a:cubicBezTo>
                  <a:pt x="694" y="634"/>
                  <a:pt x="694" y="633"/>
                  <a:pt x="695" y="632"/>
                </a:cubicBezTo>
                <a:cubicBezTo>
                  <a:pt x="693" y="626"/>
                  <a:pt x="690" y="614"/>
                  <a:pt x="692" y="611"/>
                </a:cubicBezTo>
                <a:cubicBezTo>
                  <a:pt x="692" y="611"/>
                  <a:pt x="693" y="611"/>
                  <a:pt x="693" y="611"/>
                </a:cubicBezTo>
                <a:cubicBezTo>
                  <a:pt x="693" y="614"/>
                  <a:pt x="694" y="618"/>
                  <a:pt x="696" y="622"/>
                </a:cubicBezTo>
                <a:cubicBezTo>
                  <a:pt x="699" y="626"/>
                  <a:pt x="702" y="628"/>
                  <a:pt x="700" y="633"/>
                </a:cubicBezTo>
                <a:cubicBezTo>
                  <a:pt x="700" y="633"/>
                  <a:pt x="700" y="633"/>
                  <a:pt x="700" y="633"/>
                </a:cubicBezTo>
                <a:cubicBezTo>
                  <a:pt x="698" y="637"/>
                  <a:pt x="695" y="638"/>
                  <a:pt x="691" y="639"/>
                </a:cubicBezTo>
                <a:close/>
                <a:moveTo>
                  <a:pt x="626" y="639"/>
                </a:moveTo>
                <a:cubicBezTo>
                  <a:pt x="625" y="638"/>
                  <a:pt x="625" y="638"/>
                  <a:pt x="625" y="637"/>
                </a:cubicBezTo>
                <a:cubicBezTo>
                  <a:pt x="625" y="637"/>
                  <a:pt x="625" y="637"/>
                  <a:pt x="624" y="637"/>
                </a:cubicBezTo>
                <a:cubicBezTo>
                  <a:pt x="624" y="636"/>
                  <a:pt x="624" y="635"/>
                  <a:pt x="624" y="634"/>
                </a:cubicBezTo>
                <a:cubicBezTo>
                  <a:pt x="624" y="634"/>
                  <a:pt x="624" y="634"/>
                  <a:pt x="625" y="634"/>
                </a:cubicBezTo>
                <a:cubicBezTo>
                  <a:pt x="625" y="635"/>
                  <a:pt x="625" y="636"/>
                  <a:pt x="625" y="637"/>
                </a:cubicBezTo>
                <a:cubicBezTo>
                  <a:pt x="625" y="637"/>
                  <a:pt x="625" y="637"/>
                  <a:pt x="626" y="637"/>
                </a:cubicBezTo>
                <a:cubicBezTo>
                  <a:pt x="626" y="638"/>
                  <a:pt x="626" y="638"/>
                  <a:pt x="626" y="639"/>
                </a:cubicBezTo>
                <a:cubicBezTo>
                  <a:pt x="626" y="639"/>
                  <a:pt x="626" y="639"/>
                  <a:pt x="626" y="639"/>
                </a:cubicBezTo>
                <a:close/>
                <a:moveTo>
                  <a:pt x="623" y="634"/>
                </a:moveTo>
                <a:cubicBezTo>
                  <a:pt x="622" y="631"/>
                  <a:pt x="623" y="629"/>
                  <a:pt x="623" y="626"/>
                </a:cubicBezTo>
                <a:cubicBezTo>
                  <a:pt x="623" y="626"/>
                  <a:pt x="623" y="626"/>
                  <a:pt x="623" y="626"/>
                </a:cubicBezTo>
                <a:cubicBezTo>
                  <a:pt x="624" y="628"/>
                  <a:pt x="623" y="633"/>
                  <a:pt x="623" y="634"/>
                </a:cubicBezTo>
                <a:close/>
                <a:moveTo>
                  <a:pt x="222" y="632"/>
                </a:moveTo>
                <a:cubicBezTo>
                  <a:pt x="221" y="631"/>
                  <a:pt x="221" y="631"/>
                  <a:pt x="222" y="630"/>
                </a:cubicBezTo>
                <a:cubicBezTo>
                  <a:pt x="223" y="631"/>
                  <a:pt x="223" y="631"/>
                  <a:pt x="222" y="632"/>
                </a:cubicBezTo>
                <a:close/>
                <a:moveTo>
                  <a:pt x="242" y="631"/>
                </a:moveTo>
                <a:cubicBezTo>
                  <a:pt x="242" y="630"/>
                  <a:pt x="239" y="629"/>
                  <a:pt x="237" y="628"/>
                </a:cubicBezTo>
                <a:cubicBezTo>
                  <a:pt x="235" y="627"/>
                  <a:pt x="233" y="626"/>
                  <a:pt x="231" y="624"/>
                </a:cubicBezTo>
                <a:cubicBezTo>
                  <a:pt x="230" y="626"/>
                  <a:pt x="230" y="626"/>
                  <a:pt x="229" y="627"/>
                </a:cubicBezTo>
                <a:cubicBezTo>
                  <a:pt x="229" y="625"/>
                  <a:pt x="228" y="624"/>
                  <a:pt x="229" y="623"/>
                </a:cubicBezTo>
                <a:cubicBezTo>
                  <a:pt x="228" y="621"/>
                  <a:pt x="227" y="617"/>
                  <a:pt x="225" y="617"/>
                </a:cubicBezTo>
                <a:cubicBezTo>
                  <a:pt x="223" y="619"/>
                  <a:pt x="226" y="622"/>
                  <a:pt x="226" y="624"/>
                </a:cubicBezTo>
                <a:cubicBezTo>
                  <a:pt x="219" y="623"/>
                  <a:pt x="224" y="618"/>
                  <a:pt x="222" y="616"/>
                </a:cubicBezTo>
                <a:cubicBezTo>
                  <a:pt x="222" y="614"/>
                  <a:pt x="221" y="613"/>
                  <a:pt x="220" y="612"/>
                </a:cubicBezTo>
                <a:cubicBezTo>
                  <a:pt x="221" y="611"/>
                  <a:pt x="221" y="605"/>
                  <a:pt x="218" y="606"/>
                </a:cubicBezTo>
                <a:cubicBezTo>
                  <a:pt x="219" y="608"/>
                  <a:pt x="220" y="611"/>
                  <a:pt x="218" y="613"/>
                </a:cubicBezTo>
                <a:cubicBezTo>
                  <a:pt x="218" y="614"/>
                  <a:pt x="220" y="621"/>
                  <a:pt x="218" y="621"/>
                </a:cubicBezTo>
                <a:cubicBezTo>
                  <a:pt x="218" y="620"/>
                  <a:pt x="218" y="620"/>
                  <a:pt x="216" y="617"/>
                </a:cubicBezTo>
                <a:cubicBezTo>
                  <a:pt x="216" y="615"/>
                  <a:pt x="215" y="612"/>
                  <a:pt x="215" y="610"/>
                </a:cubicBezTo>
                <a:cubicBezTo>
                  <a:pt x="212" y="607"/>
                  <a:pt x="213" y="604"/>
                  <a:pt x="213" y="601"/>
                </a:cubicBezTo>
                <a:cubicBezTo>
                  <a:pt x="210" y="596"/>
                  <a:pt x="212" y="593"/>
                  <a:pt x="212" y="589"/>
                </a:cubicBezTo>
                <a:cubicBezTo>
                  <a:pt x="209" y="584"/>
                  <a:pt x="211" y="579"/>
                  <a:pt x="212" y="573"/>
                </a:cubicBezTo>
                <a:cubicBezTo>
                  <a:pt x="212" y="570"/>
                  <a:pt x="210" y="567"/>
                  <a:pt x="208" y="566"/>
                </a:cubicBezTo>
                <a:cubicBezTo>
                  <a:pt x="206" y="561"/>
                  <a:pt x="206" y="560"/>
                  <a:pt x="201" y="558"/>
                </a:cubicBezTo>
                <a:cubicBezTo>
                  <a:pt x="200" y="552"/>
                  <a:pt x="200" y="552"/>
                  <a:pt x="200" y="552"/>
                </a:cubicBezTo>
                <a:cubicBezTo>
                  <a:pt x="198" y="549"/>
                  <a:pt x="197" y="549"/>
                  <a:pt x="198" y="546"/>
                </a:cubicBezTo>
                <a:cubicBezTo>
                  <a:pt x="195" y="544"/>
                  <a:pt x="195" y="544"/>
                  <a:pt x="195" y="541"/>
                </a:cubicBezTo>
                <a:cubicBezTo>
                  <a:pt x="192" y="537"/>
                  <a:pt x="195" y="534"/>
                  <a:pt x="195" y="531"/>
                </a:cubicBezTo>
                <a:cubicBezTo>
                  <a:pt x="194" y="527"/>
                  <a:pt x="194" y="527"/>
                  <a:pt x="195" y="524"/>
                </a:cubicBezTo>
                <a:cubicBezTo>
                  <a:pt x="195" y="521"/>
                  <a:pt x="196" y="519"/>
                  <a:pt x="197" y="517"/>
                </a:cubicBezTo>
                <a:cubicBezTo>
                  <a:pt x="201" y="515"/>
                  <a:pt x="200" y="513"/>
                  <a:pt x="198" y="511"/>
                </a:cubicBezTo>
                <a:cubicBezTo>
                  <a:pt x="198" y="509"/>
                  <a:pt x="202" y="504"/>
                  <a:pt x="204" y="502"/>
                </a:cubicBezTo>
                <a:cubicBezTo>
                  <a:pt x="205" y="499"/>
                  <a:pt x="206" y="496"/>
                  <a:pt x="206" y="492"/>
                </a:cubicBezTo>
                <a:cubicBezTo>
                  <a:pt x="207" y="492"/>
                  <a:pt x="208" y="491"/>
                  <a:pt x="209" y="491"/>
                </a:cubicBezTo>
                <a:cubicBezTo>
                  <a:pt x="209" y="487"/>
                  <a:pt x="210" y="487"/>
                  <a:pt x="212" y="485"/>
                </a:cubicBezTo>
                <a:cubicBezTo>
                  <a:pt x="213" y="482"/>
                  <a:pt x="213" y="481"/>
                  <a:pt x="216" y="480"/>
                </a:cubicBezTo>
                <a:cubicBezTo>
                  <a:pt x="216" y="478"/>
                  <a:pt x="220" y="479"/>
                  <a:pt x="221" y="479"/>
                </a:cubicBezTo>
                <a:cubicBezTo>
                  <a:pt x="225" y="477"/>
                  <a:pt x="222" y="473"/>
                  <a:pt x="220" y="471"/>
                </a:cubicBezTo>
                <a:cubicBezTo>
                  <a:pt x="220" y="465"/>
                  <a:pt x="220" y="463"/>
                  <a:pt x="226" y="467"/>
                </a:cubicBezTo>
                <a:cubicBezTo>
                  <a:pt x="230" y="467"/>
                  <a:pt x="229" y="472"/>
                  <a:pt x="230" y="475"/>
                </a:cubicBezTo>
                <a:cubicBezTo>
                  <a:pt x="227" y="475"/>
                  <a:pt x="232" y="479"/>
                  <a:pt x="233" y="480"/>
                </a:cubicBezTo>
                <a:cubicBezTo>
                  <a:pt x="235" y="481"/>
                  <a:pt x="239" y="482"/>
                  <a:pt x="236" y="486"/>
                </a:cubicBezTo>
                <a:cubicBezTo>
                  <a:pt x="236" y="491"/>
                  <a:pt x="236" y="493"/>
                  <a:pt x="238" y="498"/>
                </a:cubicBezTo>
                <a:cubicBezTo>
                  <a:pt x="238" y="501"/>
                  <a:pt x="238" y="504"/>
                  <a:pt x="238" y="507"/>
                </a:cubicBezTo>
                <a:cubicBezTo>
                  <a:pt x="239" y="508"/>
                  <a:pt x="240" y="509"/>
                  <a:pt x="240" y="509"/>
                </a:cubicBezTo>
                <a:cubicBezTo>
                  <a:pt x="240" y="512"/>
                  <a:pt x="238" y="514"/>
                  <a:pt x="238" y="517"/>
                </a:cubicBezTo>
                <a:cubicBezTo>
                  <a:pt x="240" y="518"/>
                  <a:pt x="240" y="519"/>
                  <a:pt x="240" y="521"/>
                </a:cubicBezTo>
                <a:cubicBezTo>
                  <a:pt x="240" y="522"/>
                  <a:pt x="243" y="526"/>
                  <a:pt x="242" y="529"/>
                </a:cubicBezTo>
                <a:cubicBezTo>
                  <a:pt x="242" y="530"/>
                  <a:pt x="243" y="531"/>
                  <a:pt x="243" y="534"/>
                </a:cubicBezTo>
                <a:cubicBezTo>
                  <a:pt x="248" y="534"/>
                  <a:pt x="245" y="536"/>
                  <a:pt x="244" y="538"/>
                </a:cubicBezTo>
                <a:cubicBezTo>
                  <a:pt x="244" y="541"/>
                  <a:pt x="242" y="544"/>
                  <a:pt x="245" y="547"/>
                </a:cubicBezTo>
                <a:cubicBezTo>
                  <a:pt x="245" y="552"/>
                  <a:pt x="246" y="551"/>
                  <a:pt x="251" y="554"/>
                </a:cubicBezTo>
                <a:cubicBezTo>
                  <a:pt x="252" y="554"/>
                  <a:pt x="252" y="557"/>
                  <a:pt x="254" y="559"/>
                </a:cubicBezTo>
                <a:cubicBezTo>
                  <a:pt x="254" y="561"/>
                  <a:pt x="253" y="562"/>
                  <a:pt x="253" y="565"/>
                </a:cubicBezTo>
                <a:cubicBezTo>
                  <a:pt x="257" y="567"/>
                  <a:pt x="253" y="578"/>
                  <a:pt x="253" y="582"/>
                </a:cubicBezTo>
                <a:cubicBezTo>
                  <a:pt x="254" y="584"/>
                  <a:pt x="251" y="584"/>
                  <a:pt x="252" y="587"/>
                </a:cubicBezTo>
                <a:cubicBezTo>
                  <a:pt x="255" y="588"/>
                  <a:pt x="255" y="588"/>
                  <a:pt x="256" y="588"/>
                </a:cubicBezTo>
                <a:cubicBezTo>
                  <a:pt x="256" y="590"/>
                  <a:pt x="256" y="589"/>
                  <a:pt x="255" y="589"/>
                </a:cubicBezTo>
                <a:cubicBezTo>
                  <a:pt x="258" y="590"/>
                  <a:pt x="261" y="591"/>
                  <a:pt x="258" y="595"/>
                </a:cubicBezTo>
                <a:cubicBezTo>
                  <a:pt x="258" y="596"/>
                  <a:pt x="261" y="595"/>
                  <a:pt x="262" y="595"/>
                </a:cubicBezTo>
                <a:cubicBezTo>
                  <a:pt x="263" y="597"/>
                  <a:pt x="263" y="599"/>
                  <a:pt x="263" y="602"/>
                </a:cubicBezTo>
                <a:cubicBezTo>
                  <a:pt x="262" y="604"/>
                  <a:pt x="262" y="604"/>
                  <a:pt x="261" y="605"/>
                </a:cubicBezTo>
                <a:cubicBezTo>
                  <a:pt x="257" y="607"/>
                  <a:pt x="257" y="611"/>
                  <a:pt x="253" y="611"/>
                </a:cubicBezTo>
                <a:cubicBezTo>
                  <a:pt x="249" y="607"/>
                  <a:pt x="250" y="609"/>
                  <a:pt x="247" y="612"/>
                </a:cubicBezTo>
                <a:cubicBezTo>
                  <a:pt x="247" y="615"/>
                  <a:pt x="247" y="615"/>
                  <a:pt x="247" y="615"/>
                </a:cubicBezTo>
                <a:cubicBezTo>
                  <a:pt x="243" y="617"/>
                  <a:pt x="246" y="619"/>
                  <a:pt x="246" y="623"/>
                </a:cubicBezTo>
                <a:cubicBezTo>
                  <a:pt x="249" y="624"/>
                  <a:pt x="250" y="623"/>
                  <a:pt x="249" y="626"/>
                </a:cubicBezTo>
                <a:cubicBezTo>
                  <a:pt x="248" y="627"/>
                  <a:pt x="246" y="628"/>
                  <a:pt x="245" y="629"/>
                </a:cubicBezTo>
                <a:cubicBezTo>
                  <a:pt x="245" y="631"/>
                  <a:pt x="245" y="630"/>
                  <a:pt x="242" y="631"/>
                </a:cubicBezTo>
                <a:close/>
                <a:moveTo>
                  <a:pt x="433" y="608"/>
                </a:moveTo>
                <a:cubicBezTo>
                  <a:pt x="430" y="607"/>
                  <a:pt x="434" y="603"/>
                  <a:pt x="434" y="608"/>
                </a:cubicBezTo>
                <a:cubicBezTo>
                  <a:pt x="433" y="608"/>
                  <a:pt x="433" y="608"/>
                  <a:pt x="433" y="608"/>
                </a:cubicBezTo>
                <a:close/>
                <a:moveTo>
                  <a:pt x="309" y="608"/>
                </a:moveTo>
                <a:cubicBezTo>
                  <a:pt x="309" y="607"/>
                  <a:pt x="309" y="606"/>
                  <a:pt x="309" y="606"/>
                </a:cubicBezTo>
                <a:cubicBezTo>
                  <a:pt x="306" y="605"/>
                  <a:pt x="301" y="605"/>
                  <a:pt x="300" y="606"/>
                </a:cubicBezTo>
                <a:cubicBezTo>
                  <a:pt x="299" y="606"/>
                  <a:pt x="299" y="605"/>
                  <a:pt x="299" y="605"/>
                </a:cubicBezTo>
                <a:cubicBezTo>
                  <a:pt x="300" y="599"/>
                  <a:pt x="299" y="600"/>
                  <a:pt x="305" y="599"/>
                </a:cubicBezTo>
                <a:cubicBezTo>
                  <a:pt x="305" y="601"/>
                  <a:pt x="305" y="601"/>
                  <a:pt x="303" y="602"/>
                </a:cubicBezTo>
                <a:cubicBezTo>
                  <a:pt x="304" y="603"/>
                  <a:pt x="305" y="603"/>
                  <a:pt x="307" y="604"/>
                </a:cubicBezTo>
                <a:cubicBezTo>
                  <a:pt x="308" y="599"/>
                  <a:pt x="308" y="597"/>
                  <a:pt x="306" y="593"/>
                </a:cubicBezTo>
                <a:cubicBezTo>
                  <a:pt x="304" y="592"/>
                  <a:pt x="302" y="591"/>
                  <a:pt x="306" y="590"/>
                </a:cubicBezTo>
                <a:cubicBezTo>
                  <a:pt x="308" y="589"/>
                  <a:pt x="308" y="589"/>
                  <a:pt x="308" y="589"/>
                </a:cubicBezTo>
                <a:cubicBezTo>
                  <a:pt x="308" y="593"/>
                  <a:pt x="308" y="592"/>
                  <a:pt x="313" y="592"/>
                </a:cubicBezTo>
                <a:cubicBezTo>
                  <a:pt x="312" y="596"/>
                  <a:pt x="312" y="595"/>
                  <a:pt x="315" y="597"/>
                </a:cubicBezTo>
                <a:cubicBezTo>
                  <a:pt x="315" y="599"/>
                  <a:pt x="313" y="599"/>
                  <a:pt x="312" y="599"/>
                </a:cubicBezTo>
                <a:cubicBezTo>
                  <a:pt x="310" y="602"/>
                  <a:pt x="313" y="605"/>
                  <a:pt x="309" y="605"/>
                </a:cubicBezTo>
                <a:cubicBezTo>
                  <a:pt x="309" y="606"/>
                  <a:pt x="313" y="605"/>
                  <a:pt x="313" y="607"/>
                </a:cubicBezTo>
                <a:cubicBezTo>
                  <a:pt x="312" y="607"/>
                  <a:pt x="311" y="608"/>
                  <a:pt x="309" y="608"/>
                </a:cubicBezTo>
                <a:close/>
                <a:moveTo>
                  <a:pt x="285" y="605"/>
                </a:moveTo>
                <a:cubicBezTo>
                  <a:pt x="285" y="605"/>
                  <a:pt x="287" y="603"/>
                  <a:pt x="288" y="604"/>
                </a:cubicBezTo>
                <a:cubicBezTo>
                  <a:pt x="288" y="604"/>
                  <a:pt x="288" y="605"/>
                  <a:pt x="289" y="605"/>
                </a:cubicBezTo>
                <a:cubicBezTo>
                  <a:pt x="285" y="605"/>
                  <a:pt x="285" y="605"/>
                  <a:pt x="285" y="605"/>
                </a:cubicBezTo>
                <a:close/>
                <a:moveTo>
                  <a:pt x="433" y="603"/>
                </a:moveTo>
                <a:cubicBezTo>
                  <a:pt x="432" y="602"/>
                  <a:pt x="432" y="601"/>
                  <a:pt x="432" y="601"/>
                </a:cubicBezTo>
                <a:cubicBezTo>
                  <a:pt x="433" y="601"/>
                  <a:pt x="433" y="602"/>
                  <a:pt x="433" y="603"/>
                </a:cubicBezTo>
                <a:close/>
                <a:moveTo>
                  <a:pt x="222" y="603"/>
                </a:moveTo>
                <a:cubicBezTo>
                  <a:pt x="222" y="601"/>
                  <a:pt x="220" y="600"/>
                  <a:pt x="219" y="600"/>
                </a:cubicBezTo>
                <a:cubicBezTo>
                  <a:pt x="220" y="598"/>
                  <a:pt x="220" y="596"/>
                  <a:pt x="220" y="594"/>
                </a:cubicBezTo>
                <a:cubicBezTo>
                  <a:pt x="216" y="590"/>
                  <a:pt x="223" y="589"/>
                  <a:pt x="222" y="593"/>
                </a:cubicBezTo>
                <a:cubicBezTo>
                  <a:pt x="222" y="594"/>
                  <a:pt x="222" y="594"/>
                  <a:pt x="224" y="595"/>
                </a:cubicBezTo>
                <a:cubicBezTo>
                  <a:pt x="224" y="598"/>
                  <a:pt x="224" y="600"/>
                  <a:pt x="222" y="603"/>
                </a:cubicBezTo>
                <a:close/>
                <a:moveTo>
                  <a:pt x="228" y="602"/>
                </a:moveTo>
                <a:cubicBezTo>
                  <a:pt x="226" y="601"/>
                  <a:pt x="225" y="599"/>
                  <a:pt x="226" y="598"/>
                </a:cubicBezTo>
                <a:cubicBezTo>
                  <a:pt x="229" y="598"/>
                  <a:pt x="229" y="601"/>
                  <a:pt x="228" y="602"/>
                </a:cubicBezTo>
                <a:close/>
                <a:moveTo>
                  <a:pt x="290" y="601"/>
                </a:moveTo>
                <a:cubicBezTo>
                  <a:pt x="287" y="599"/>
                  <a:pt x="278" y="602"/>
                  <a:pt x="277" y="597"/>
                </a:cubicBezTo>
                <a:cubicBezTo>
                  <a:pt x="273" y="596"/>
                  <a:pt x="279" y="596"/>
                  <a:pt x="280" y="595"/>
                </a:cubicBezTo>
                <a:cubicBezTo>
                  <a:pt x="283" y="597"/>
                  <a:pt x="283" y="598"/>
                  <a:pt x="286" y="597"/>
                </a:cubicBezTo>
                <a:cubicBezTo>
                  <a:pt x="285" y="595"/>
                  <a:pt x="284" y="598"/>
                  <a:pt x="283" y="594"/>
                </a:cubicBezTo>
                <a:cubicBezTo>
                  <a:pt x="284" y="591"/>
                  <a:pt x="287" y="594"/>
                  <a:pt x="287" y="589"/>
                </a:cubicBezTo>
                <a:cubicBezTo>
                  <a:pt x="289" y="589"/>
                  <a:pt x="289" y="589"/>
                  <a:pt x="290" y="588"/>
                </a:cubicBezTo>
                <a:cubicBezTo>
                  <a:pt x="293" y="591"/>
                  <a:pt x="292" y="596"/>
                  <a:pt x="291" y="600"/>
                </a:cubicBezTo>
                <a:cubicBezTo>
                  <a:pt x="292" y="601"/>
                  <a:pt x="291" y="601"/>
                  <a:pt x="290" y="601"/>
                </a:cubicBezTo>
                <a:close/>
                <a:moveTo>
                  <a:pt x="288" y="596"/>
                </a:moveTo>
                <a:cubicBezTo>
                  <a:pt x="286" y="595"/>
                  <a:pt x="289" y="594"/>
                  <a:pt x="290" y="592"/>
                </a:cubicBezTo>
                <a:cubicBezTo>
                  <a:pt x="290" y="594"/>
                  <a:pt x="290" y="595"/>
                  <a:pt x="288" y="596"/>
                </a:cubicBezTo>
                <a:close/>
                <a:moveTo>
                  <a:pt x="303" y="595"/>
                </a:moveTo>
                <a:cubicBezTo>
                  <a:pt x="303" y="594"/>
                  <a:pt x="304" y="593"/>
                  <a:pt x="304" y="593"/>
                </a:cubicBezTo>
                <a:cubicBezTo>
                  <a:pt x="304" y="593"/>
                  <a:pt x="304" y="595"/>
                  <a:pt x="303" y="595"/>
                </a:cubicBezTo>
                <a:close/>
                <a:moveTo>
                  <a:pt x="280" y="595"/>
                </a:moveTo>
                <a:cubicBezTo>
                  <a:pt x="276" y="595"/>
                  <a:pt x="276" y="596"/>
                  <a:pt x="276" y="591"/>
                </a:cubicBezTo>
                <a:cubicBezTo>
                  <a:pt x="279" y="591"/>
                  <a:pt x="282" y="590"/>
                  <a:pt x="280" y="595"/>
                </a:cubicBezTo>
                <a:close/>
                <a:moveTo>
                  <a:pt x="302" y="592"/>
                </a:moveTo>
                <a:cubicBezTo>
                  <a:pt x="302" y="592"/>
                  <a:pt x="301" y="591"/>
                  <a:pt x="301" y="591"/>
                </a:cubicBezTo>
                <a:cubicBezTo>
                  <a:pt x="303" y="590"/>
                  <a:pt x="304" y="591"/>
                  <a:pt x="302" y="592"/>
                </a:cubicBezTo>
                <a:close/>
                <a:moveTo>
                  <a:pt x="282" y="591"/>
                </a:moveTo>
                <a:cubicBezTo>
                  <a:pt x="280" y="590"/>
                  <a:pt x="280" y="590"/>
                  <a:pt x="281" y="588"/>
                </a:cubicBezTo>
                <a:cubicBezTo>
                  <a:pt x="282" y="588"/>
                  <a:pt x="284" y="587"/>
                  <a:pt x="286" y="587"/>
                </a:cubicBezTo>
                <a:cubicBezTo>
                  <a:pt x="286" y="589"/>
                  <a:pt x="286" y="589"/>
                  <a:pt x="286" y="589"/>
                </a:cubicBezTo>
                <a:cubicBezTo>
                  <a:pt x="284" y="589"/>
                  <a:pt x="283" y="590"/>
                  <a:pt x="282" y="591"/>
                </a:cubicBezTo>
                <a:close/>
                <a:moveTo>
                  <a:pt x="277" y="590"/>
                </a:moveTo>
                <a:cubicBezTo>
                  <a:pt x="277" y="590"/>
                  <a:pt x="276" y="589"/>
                  <a:pt x="275" y="588"/>
                </a:cubicBezTo>
                <a:cubicBezTo>
                  <a:pt x="278" y="587"/>
                  <a:pt x="281" y="590"/>
                  <a:pt x="277" y="590"/>
                </a:cubicBezTo>
                <a:close/>
                <a:moveTo>
                  <a:pt x="319" y="590"/>
                </a:moveTo>
                <a:cubicBezTo>
                  <a:pt x="320" y="589"/>
                  <a:pt x="320" y="589"/>
                  <a:pt x="321" y="590"/>
                </a:cubicBezTo>
                <a:cubicBezTo>
                  <a:pt x="320" y="590"/>
                  <a:pt x="320" y="590"/>
                  <a:pt x="319" y="590"/>
                </a:cubicBezTo>
                <a:close/>
                <a:moveTo>
                  <a:pt x="425" y="575"/>
                </a:moveTo>
                <a:cubicBezTo>
                  <a:pt x="425" y="574"/>
                  <a:pt x="425" y="574"/>
                  <a:pt x="425" y="574"/>
                </a:cubicBezTo>
                <a:cubicBezTo>
                  <a:pt x="426" y="574"/>
                  <a:pt x="426" y="574"/>
                  <a:pt x="425" y="575"/>
                </a:cubicBezTo>
                <a:close/>
                <a:moveTo>
                  <a:pt x="312" y="519"/>
                </a:moveTo>
                <a:cubicBezTo>
                  <a:pt x="312" y="518"/>
                  <a:pt x="312" y="518"/>
                  <a:pt x="312" y="518"/>
                </a:cubicBezTo>
                <a:cubicBezTo>
                  <a:pt x="312" y="518"/>
                  <a:pt x="312" y="518"/>
                  <a:pt x="312" y="519"/>
                </a:cubicBezTo>
                <a:close/>
                <a:moveTo>
                  <a:pt x="446" y="515"/>
                </a:moveTo>
                <a:cubicBezTo>
                  <a:pt x="445" y="514"/>
                  <a:pt x="443" y="515"/>
                  <a:pt x="443" y="514"/>
                </a:cubicBezTo>
                <a:cubicBezTo>
                  <a:pt x="444" y="513"/>
                  <a:pt x="448" y="512"/>
                  <a:pt x="448" y="514"/>
                </a:cubicBezTo>
                <a:cubicBezTo>
                  <a:pt x="447" y="514"/>
                  <a:pt x="447" y="515"/>
                  <a:pt x="446" y="515"/>
                </a:cubicBezTo>
                <a:close/>
                <a:moveTo>
                  <a:pt x="450" y="504"/>
                </a:moveTo>
                <a:cubicBezTo>
                  <a:pt x="451" y="504"/>
                  <a:pt x="451" y="504"/>
                  <a:pt x="451" y="503"/>
                </a:cubicBezTo>
                <a:cubicBezTo>
                  <a:pt x="451" y="504"/>
                  <a:pt x="452" y="504"/>
                  <a:pt x="450" y="504"/>
                </a:cubicBezTo>
                <a:close/>
                <a:moveTo>
                  <a:pt x="451" y="498"/>
                </a:moveTo>
                <a:cubicBezTo>
                  <a:pt x="451" y="495"/>
                  <a:pt x="451" y="495"/>
                  <a:pt x="451" y="495"/>
                </a:cubicBezTo>
                <a:cubicBezTo>
                  <a:pt x="453" y="495"/>
                  <a:pt x="451" y="496"/>
                  <a:pt x="451" y="498"/>
                </a:cubicBezTo>
                <a:close/>
                <a:moveTo>
                  <a:pt x="462" y="480"/>
                </a:moveTo>
                <a:cubicBezTo>
                  <a:pt x="461" y="479"/>
                  <a:pt x="461" y="478"/>
                  <a:pt x="461" y="477"/>
                </a:cubicBezTo>
                <a:cubicBezTo>
                  <a:pt x="462" y="477"/>
                  <a:pt x="462" y="477"/>
                  <a:pt x="464" y="477"/>
                </a:cubicBezTo>
                <a:cubicBezTo>
                  <a:pt x="465" y="480"/>
                  <a:pt x="464" y="479"/>
                  <a:pt x="462" y="480"/>
                </a:cubicBezTo>
                <a:close/>
                <a:moveTo>
                  <a:pt x="487" y="467"/>
                </a:moveTo>
                <a:cubicBezTo>
                  <a:pt x="487" y="465"/>
                  <a:pt x="487" y="465"/>
                  <a:pt x="489" y="465"/>
                </a:cubicBezTo>
                <a:cubicBezTo>
                  <a:pt x="489" y="467"/>
                  <a:pt x="489" y="466"/>
                  <a:pt x="487" y="467"/>
                </a:cubicBezTo>
                <a:close/>
                <a:moveTo>
                  <a:pt x="456" y="456"/>
                </a:moveTo>
                <a:cubicBezTo>
                  <a:pt x="455" y="454"/>
                  <a:pt x="457" y="454"/>
                  <a:pt x="457" y="456"/>
                </a:cubicBezTo>
                <a:cubicBezTo>
                  <a:pt x="457" y="456"/>
                  <a:pt x="456" y="456"/>
                  <a:pt x="456" y="456"/>
                </a:cubicBezTo>
                <a:close/>
                <a:moveTo>
                  <a:pt x="480" y="453"/>
                </a:moveTo>
                <a:cubicBezTo>
                  <a:pt x="479" y="453"/>
                  <a:pt x="478" y="451"/>
                  <a:pt x="478" y="451"/>
                </a:cubicBezTo>
                <a:cubicBezTo>
                  <a:pt x="480" y="451"/>
                  <a:pt x="483" y="451"/>
                  <a:pt x="480" y="453"/>
                </a:cubicBezTo>
                <a:close/>
                <a:moveTo>
                  <a:pt x="135" y="453"/>
                </a:moveTo>
                <a:cubicBezTo>
                  <a:pt x="135" y="449"/>
                  <a:pt x="138" y="449"/>
                  <a:pt x="141" y="449"/>
                </a:cubicBezTo>
                <a:cubicBezTo>
                  <a:pt x="141" y="450"/>
                  <a:pt x="141" y="450"/>
                  <a:pt x="141" y="451"/>
                </a:cubicBezTo>
                <a:cubicBezTo>
                  <a:pt x="138" y="451"/>
                  <a:pt x="137" y="452"/>
                  <a:pt x="135" y="453"/>
                </a:cubicBezTo>
                <a:close/>
                <a:moveTo>
                  <a:pt x="483" y="452"/>
                </a:moveTo>
                <a:cubicBezTo>
                  <a:pt x="481" y="451"/>
                  <a:pt x="483" y="450"/>
                  <a:pt x="483" y="450"/>
                </a:cubicBezTo>
                <a:cubicBezTo>
                  <a:pt x="484" y="450"/>
                  <a:pt x="484" y="451"/>
                  <a:pt x="483" y="452"/>
                </a:cubicBezTo>
                <a:close/>
                <a:moveTo>
                  <a:pt x="468" y="447"/>
                </a:moveTo>
                <a:cubicBezTo>
                  <a:pt x="466" y="447"/>
                  <a:pt x="468" y="446"/>
                  <a:pt x="468" y="445"/>
                </a:cubicBezTo>
                <a:cubicBezTo>
                  <a:pt x="471" y="445"/>
                  <a:pt x="471" y="445"/>
                  <a:pt x="471" y="447"/>
                </a:cubicBezTo>
                <a:cubicBezTo>
                  <a:pt x="470" y="447"/>
                  <a:pt x="469" y="447"/>
                  <a:pt x="468" y="447"/>
                </a:cubicBezTo>
                <a:close/>
                <a:moveTo>
                  <a:pt x="243" y="446"/>
                </a:moveTo>
                <a:cubicBezTo>
                  <a:pt x="241" y="445"/>
                  <a:pt x="242" y="442"/>
                  <a:pt x="242" y="441"/>
                </a:cubicBezTo>
                <a:cubicBezTo>
                  <a:pt x="238" y="438"/>
                  <a:pt x="238" y="434"/>
                  <a:pt x="238" y="431"/>
                </a:cubicBezTo>
                <a:cubicBezTo>
                  <a:pt x="237" y="430"/>
                  <a:pt x="236" y="428"/>
                  <a:pt x="235" y="426"/>
                </a:cubicBezTo>
                <a:cubicBezTo>
                  <a:pt x="233" y="424"/>
                  <a:pt x="233" y="423"/>
                  <a:pt x="234" y="421"/>
                </a:cubicBezTo>
                <a:cubicBezTo>
                  <a:pt x="233" y="421"/>
                  <a:pt x="232" y="416"/>
                  <a:pt x="232" y="415"/>
                </a:cubicBezTo>
                <a:cubicBezTo>
                  <a:pt x="230" y="411"/>
                  <a:pt x="231" y="409"/>
                  <a:pt x="231" y="406"/>
                </a:cubicBezTo>
                <a:cubicBezTo>
                  <a:pt x="229" y="406"/>
                  <a:pt x="230" y="407"/>
                  <a:pt x="231" y="408"/>
                </a:cubicBezTo>
                <a:cubicBezTo>
                  <a:pt x="230" y="408"/>
                  <a:pt x="229" y="408"/>
                  <a:pt x="228" y="408"/>
                </a:cubicBezTo>
                <a:cubicBezTo>
                  <a:pt x="228" y="406"/>
                  <a:pt x="227" y="405"/>
                  <a:pt x="227" y="403"/>
                </a:cubicBezTo>
                <a:cubicBezTo>
                  <a:pt x="230" y="402"/>
                  <a:pt x="230" y="403"/>
                  <a:pt x="230" y="400"/>
                </a:cubicBezTo>
                <a:cubicBezTo>
                  <a:pt x="227" y="398"/>
                  <a:pt x="236" y="398"/>
                  <a:pt x="237" y="399"/>
                </a:cubicBezTo>
                <a:cubicBezTo>
                  <a:pt x="237" y="400"/>
                  <a:pt x="237" y="402"/>
                  <a:pt x="235" y="403"/>
                </a:cubicBezTo>
                <a:cubicBezTo>
                  <a:pt x="235" y="404"/>
                  <a:pt x="236" y="403"/>
                  <a:pt x="237" y="403"/>
                </a:cubicBezTo>
                <a:cubicBezTo>
                  <a:pt x="237" y="401"/>
                  <a:pt x="237" y="401"/>
                  <a:pt x="240" y="402"/>
                </a:cubicBezTo>
                <a:cubicBezTo>
                  <a:pt x="239" y="408"/>
                  <a:pt x="239" y="408"/>
                  <a:pt x="239" y="408"/>
                </a:cubicBezTo>
                <a:cubicBezTo>
                  <a:pt x="238" y="408"/>
                  <a:pt x="238" y="410"/>
                  <a:pt x="237" y="412"/>
                </a:cubicBezTo>
                <a:cubicBezTo>
                  <a:pt x="237" y="415"/>
                  <a:pt x="238" y="416"/>
                  <a:pt x="240" y="419"/>
                </a:cubicBezTo>
                <a:cubicBezTo>
                  <a:pt x="239" y="422"/>
                  <a:pt x="239" y="425"/>
                  <a:pt x="241" y="429"/>
                </a:cubicBezTo>
                <a:cubicBezTo>
                  <a:pt x="242" y="432"/>
                  <a:pt x="243" y="437"/>
                  <a:pt x="243" y="440"/>
                </a:cubicBezTo>
                <a:cubicBezTo>
                  <a:pt x="240" y="444"/>
                  <a:pt x="246" y="443"/>
                  <a:pt x="245" y="446"/>
                </a:cubicBezTo>
                <a:cubicBezTo>
                  <a:pt x="244" y="446"/>
                  <a:pt x="243" y="446"/>
                  <a:pt x="243" y="446"/>
                </a:cubicBezTo>
                <a:close/>
                <a:moveTo>
                  <a:pt x="146" y="446"/>
                </a:moveTo>
                <a:cubicBezTo>
                  <a:pt x="146" y="445"/>
                  <a:pt x="147" y="445"/>
                  <a:pt x="147" y="445"/>
                </a:cubicBezTo>
                <a:cubicBezTo>
                  <a:pt x="147" y="445"/>
                  <a:pt x="146" y="445"/>
                  <a:pt x="146" y="446"/>
                </a:cubicBezTo>
                <a:close/>
                <a:moveTo>
                  <a:pt x="456" y="444"/>
                </a:moveTo>
                <a:cubicBezTo>
                  <a:pt x="454" y="441"/>
                  <a:pt x="456" y="438"/>
                  <a:pt x="458" y="443"/>
                </a:cubicBezTo>
                <a:cubicBezTo>
                  <a:pt x="460" y="444"/>
                  <a:pt x="458" y="444"/>
                  <a:pt x="456" y="444"/>
                </a:cubicBezTo>
                <a:close/>
                <a:moveTo>
                  <a:pt x="150" y="443"/>
                </a:moveTo>
                <a:cubicBezTo>
                  <a:pt x="149" y="442"/>
                  <a:pt x="152" y="442"/>
                  <a:pt x="152" y="442"/>
                </a:cubicBezTo>
                <a:cubicBezTo>
                  <a:pt x="151" y="443"/>
                  <a:pt x="151" y="443"/>
                  <a:pt x="150" y="443"/>
                </a:cubicBezTo>
                <a:close/>
                <a:moveTo>
                  <a:pt x="459" y="442"/>
                </a:moveTo>
                <a:cubicBezTo>
                  <a:pt x="458" y="441"/>
                  <a:pt x="462" y="437"/>
                  <a:pt x="461" y="442"/>
                </a:cubicBezTo>
                <a:cubicBezTo>
                  <a:pt x="460" y="442"/>
                  <a:pt x="460" y="442"/>
                  <a:pt x="459" y="442"/>
                </a:cubicBezTo>
                <a:close/>
                <a:moveTo>
                  <a:pt x="459" y="437"/>
                </a:moveTo>
                <a:cubicBezTo>
                  <a:pt x="459" y="435"/>
                  <a:pt x="458" y="434"/>
                  <a:pt x="460" y="434"/>
                </a:cubicBezTo>
                <a:cubicBezTo>
                  <a:pt x="460" y="435"/>
                  <a:pt x="460" y="436"/>
                  <a:pt x="459" y="437"/>
                </a:cubicBezTo>
                <a:close/>
                <a:moveTo>
                  <a:pt x="133" y="433"/>
                </a:moveTo>
                <a:cubicBezTo>
                  <a:pt x="131" y="433"/>
                  <a:pt x="128" y="434"/>
                  <a:pt x="129" y="431"/>
                </a:cubicBezTo>
                <a:cubicBezTo>
                  <a:pt x="131" y="431"/>
                  <a:pt x="132" y="431"/>
                  <a:pt x="134" y="431"/>
                </a:cubicBezTo>
                <a:cubicBezTo>
                  <a:pt x="135" y="433"/>
                  <a:pt x="134" y="433"/>
                  <a:pt x="133" y="433"/>
                </a:cubicBezTo>
                <a:close/>
                <a:moveTo>
                  <a:pt x="125" y="433"/>
                </a:moveTo>
                <a:cubicBezTo>
                  <a:pt x="124" y="432"/>
                  <a:pt x="128" y="432"/>
                  <a:pt x="128" y="433"/>
                </a:cubicBezTo>
                <a:cubicBezTo>
                  <a:pt x="125" y="433"/>
                  <a:pt x="125" y="433"/>
                  <a:pt x="125" y="433"/>
                </a:cubicBezTo>
                <a:close/>
                <a:moveTo>
                  <a:pt x="155" y="428"/>
                </a:moveTo>
                <a:cubicBezTo>
                  <a:pt x="154" y="427"/>
                  <a:pt x="154" y="428"/>
                  <a:pt x="154" y="426"/>
                </a:cubicBezTo>
                <a:cubicBezTo>
                  <a:pt x="155" y="427"/>
                  <a:pt x="157" y="427"/>
                  <a:pt x="155" y="428"/>
                </a:cubicBezTo>
                <a:close/>
                <a:moveTo>
                  <a:pt x="167" y="424"/>
                </a:moveTo>
                <a:cubicBezTo>
                  <a:pt x="165" y="423"/>
                  <a:pt x="164" y="423"/>
                  <a:pt x="162" y="423"/>
                </a:cubicBezTo>
                <a:cubicBezTo>
                  <a:pt x="162" y="422"/>
                  <a:pt x="163" y="422"/>
                  <a:pt x="164" y="422"/>
                </a:cubicBezTo>
                <a:cubicBezTo>
                  <a:pt x="165" y="420"/>
                  <a:pt x="166" y="419"/>
                  <a:pt x="168" y="420"/>
                </a:cubicBezTo>
                <a:cubicBezTo>
                  <a:pt x="168" y="421"/>
                  <a:pt x="169" y="422"/>
                  <a:pt x="168" y="424"/>
                </a:cubicBezTo>
                <a:cubicBezTo>
                  <a:pt x="168" y="424"/>
                  <a:pt x="167" y="424"/>
                  <a:pt x="167" y="424"/>
                </a:cubicBezTo>
                <a:close/>
                <a:moveTo>
                  <a:pt x="143" y="423"/>
                </a:moveTo>
                <a:cubicBezTo>
                  <a:pt x="143" y="422"/>
                  <a:pt x="145" y="422"/>
                  <a:pt x="145" y="423"/>
                </a:cubicBezTo>
                <a:cubicBezTo>
                  <a:pt x="143" y="423"/>
                  <a:pt x="143" y="423"/>
                  <a:pt x="143" y="423"/>
                </a:cubicBezTo>
                <a:close/>
                <a:moveTo>
                  <a:pt x="173" y="422"/>
                </a:moveTo>
                <a:cubicBezTo>
                  <a:pt x="169" y="419"/>
                  <a:pt x="171" y="417"/>
                  <a:pt x="175" y="419"/>
                </a:cubicBezTo>
                <a:cubicBezTo>
                  <a:pt x="175" y="422"/>
                  <a:pt x="176" y="422"/>
                  <a:pt x="173" y="422"/>
                </a:cubicBezTo>
                <a:close/>
                <a:moveTo>
                  <a:pt x="490" y="420"/>
                </a:moveTo>
                <a:cubicBezTo>
                  <a:pt x="489" y="419"/>
                  <a:pt x="487" y="418"/>
                  <a:pt x="490" y="418"/>
                </a:cubicBezTo>
                <a:cubicBezTo>
                  <a:pt x="490" y="419"/>
                  <a:pt x="490" y="419"/>
                  <a:pt x="490" y="420"/>
                </a:cubicBezTo>
                <a:close/>
                <a:moveTo>
                  <a:pt x="179" y="419"/>
                </a:moveTo>
                <a:cubicBezTo>
                  <a:pt x="177" y="418"/>
                  <a:pt x="176" y="416"/>
                  <a:pt x="176" y="415"/>
                </a:cubicBezTo>
                <a:cubicBezTo>
                  <a:pt x="178" y="414"/>
                  <a:pt x="183" y="412"/>
                  <a:pt x="183" y="417"/>
                </a:cubicBezTo>
                <a:cubicBezTo>
                  <a:pt x="183" y="418"/>
                  <a:pt x="183" y="418"/>
                  <a:pt x="179" y="419"/>
                </a:cubicBezTo>
                <a:close/>
                <a:moveTo>
                  <a:pt x="194" y="418"/>
                </a:moveTo>
                <a:cubicBezTo>
                  <a:pt x="194" y="417"/>
                  <a:pt x="194" y="417"/>
                  <a:pt x="194" y="417"/>
                </a:cubicBezTo>
                <a:cubicBezTo>
                  <a:pt x="190" y="417"/>
                  <a:pt x="191" y="409"/>
                  <a:pt x="194" y="412"/>
                </a:cubicBezTo>
                <a:cubicBezTo>
                  <a:pt x="198" y="412"/>
                  <a:pt x="197" y="410"/>
                  <a:pt x="201" y="410"/>
                </a:cubicBezTo>
                <a:cubicBezTo>
                  <a:pt x="202" y="413"/>
                  <a:pt x="201" y="415"/>
                  <a:pt x="198" y="415"/>
                </a:cubicBezTo>
                <a:cubicBezTo>
                  <a:pt x="192" y="414"/>
                  <a:pt x="195" y="417"/>
                  <a:pt x="194" y="418"/>
                </a:cubicBezTo>
                <a:close/>
                <a:moveTo>
                  <a:pt x="209" y="414"/>
                </a:moveTo>
                <a:cubicBezTo>
                  <a:pt x="208" y="413"/>
                  <a:pt x="210" y="410"/>
                  <a:pt x="209" y="408"/>
                </a:cubicBezTo>
                <a:cubicBezTo>
                  <a:pt x="208" y="408"/>
                  <a:pt x="205" y="409"/>
                  <a:pt x="202" y="410"/>
                </a:cubicBezTo>
                <a:cubicBezTo>
                  <a:pt x="200" y="408"/>
                  <a:pt x="202" y="405"/>
                  <a:pt x="203" y="404"/>
                </a:cubicBezTo>
                <a:cubicBezTo>
                  <a:pt x="203" y="403"/>
                  <a:pt x="203" y="402"/>
                  <a:pt x="202" y="402"/>
                </a:cubicBezTo>
                <a:cubicBezTo>
                  <a:pt x="204" y="399"/>
                  <a:pt x="208" y="394"/>
                  <a:pt x="204" y="392"/>
                </a:cubicBezTo>
                <a:cubicBezTo>
                  <a:pt x="200" y="388"/>
                  <a:pt x="207" y="389"/>
                  <a:pt x="206" y="385"/>
                </a:cubicBezTo>
                <a:cubicBezTo>
                  <a:pt x="205" y="387"/>
                  <a:pt x="198" y="390"/>
                  <a:pt x="197" y="390"/>
                </a:cubicBezTo>
                <a:cubicBezTo>
                  <a:pt x="195" y="385"/>
                  <a:pt x="198" y="384"/>
                  <a:pt x="197" y="381"/>
                </a:cubicBezTo>
                <a:cubicBezTo>
                  <a:pt x="193" y="382"/>
                  <a:pt x="195" y="378"/>
                  <a:pt x="197" y="377"/>
                </a:cubicBezTo>
                <a:cubicBezTo>
                  <a:pt x="197" y="374"/>
                  <a:pt x="197" y="371"/>
                  <a:pt x="197" y="369"/>
                </a:cubicBezTo>
                <a:cubicBezTo>
                  <a:pt x="193" y="368"/>
                  <a:pt x="193" y="367"/>
                  <a:pt x="191" y="371"/>
                </a:cubicBezTo>
                <a:cubicBezTo>
                  <a:pt x="190" y="370"/>
                  <a:pt x="188" y="370"/>
                  <a:pt x="187" y="370"/>
                </a:cubicBezTo>
                <a:cubicBezTo>
                  <a:pt x="187" y="366"/>
                  <a:pt x="189" y="366"/>
                  <a:pt x="190" y="364"/>
                </a:cubicBezTo>
                <a:cubicBezTo>
                  <a:pt x="191" y="364"/>
                  <a:pt x="195" y="363"/>
                  <a:pt x="197" y="363"/>
                </a:cubicBezTo>
                <a:cubicBezTo>
                  <a:pt x="197" y="362"/>
                  <a:pt x="197" y="362"/>
                  <a:pt x="197" y="361"/>
                </a:cubicBezTo>
                <a:cubicBezTo>
                  <a:pt x="201" y="361"/>
                  <a:pt x="199" y="355"/>
                  <a:pt x="194" y="360"/>
                </a:cubicBezTo>
                <a:cubicBezTo>
                  <a:pt x="191" y="360"/>
                  <a:pt x="188" y="359"/>
                  <a:pt x="192" y="357"/>
                </a:cubicBezTo>
                <a:cubicBezTo>
                  <a:pt x="193" y="353"/>
                  <a:pt x="191" y="347"/>
                  <a:pt x="196" y="345"/>
                </a:cubicBezTo>
                <a:cubicBezTo>
                  <a:pt x="197" y="344"/>
                  <a:pt x="198" y="344"/>
                  <a:pt x="199" y="343"/>
                </a:cubicBezTo>
                <a:cubicBezTo>
                  <a:pt x="198" y="341"/>
                  <a:pt x="198" y="341"/>
                  <a:pt x="198" y="340"/>
                </a:cubicBezTo>
                <a:cubicBezTo>
                  <a:pt x="199" y="340"/>
                  <a:pt x="201" y="339"/>
                  <a:pt x="200" y="338"/>
                </a:cubicBezTo>
                <a:cubicBezTo>
                  <a:pt x="197" y="338"/>
                  <a:pt x="195" y="338"/>
                  <a:pt x="193" y="339"/>
                </a:cubicBezTo>
                <a:cubicBezTo>
                  <a:pt x="193" y="338"/>
                  <a:pt x="196" y="335"/>
                  <a:pt x="198" y="335"/>
                </a:cubicBezTo>
                <a:cubicBezTo>
                  <a:pt x="199" y="333"/>
                  <a:pt x="199" y="330"/>
                  <a:pt x="202" y="330"/>
                </a:cubicBezTo>
                <a:cubicBezTo>
                  <a:pt x="202" y="332"/>
                  <a:pt x="202" y="335"/>
                  <a:pt x="201" y="337"/>
                </a:cubicBezTo>
                <a:cubicBezTo>
                  <a:pt x="202" y="338"/>
                  <a:pt x="202" y="338"/>
                  <a:pt x="203" y="339"/>
                </a:cubicBezTo>
                <a:cubicBezTo>
                  <a:pt x="203" y="342"/>
                  <a:pt x="203" y="346"/>
                  <a:pt x="204" y="350"/>
                </a:cubicBezTo>
                <a:cubicBezTo>
                  <a:pt x="206" y="352"/>
                  <a:pt x="205" y="353"/>
                  <a:pt x="205" y="356"/>
                </a:cubicBezTo>
                <a:cubicBezTo>
                  <a:pt x="206" y="358"/>
                  <a:pt x="207" y="360"/>
                  <a:pt x="207" y="363"/>
                </a:cubicBezTo>
                <a:cubicBezTo>
                  <a:pt x="206" y="365"/>
                  <a:pt x="207" y="366"/>
                  <a:pt x="208" y="368"/>
                </a:cubicBezTo>
                <a:cubicBezTo>
                  <a:pt x="208" y="371"/>
                  <a:pt x="209" y="373"/>
                  <a:pt x="209" y="375"/>
                </a:cubicBezTo>
                <a:cubicBezTo>
                  <a:pt x="211" y="378"/>
                  <a:pt x="211" y="383"/>
                  <a:pt x="211" y="387"/>
                </a:cubicBezTo>
                <a:cubicBezTo>
                  <a:pt x="209" y="389"/>
                  <a:pt x="209" y="388"/>
                  <a:pt x="206" y="389"/>
                </a:cubicBezTo>
                <a:cubicBezTo>
                  <a:pt x="206" y="389"/>
                  <a:pt x="205" y="390"/>
                  <a:pt x="206" y="391"/>
                </a:cubicBezTo>
                <a:cubicBezTo>
                  <a:pt x="209" y="391"/>
                  <a:pt x="209" y="388"/>
                  <a:pt x="212" y="390"/>
                </a:cubicBezTo>
                <a:cubicBezTo>
                  <a:pt x="212" y="394"/>
                  <a:pt x="216" y="395"/>
                  <a:pt x="212" y="397"/>
                </a:cubicBezTo>
                <a:cubicBezTo>
                  <a:pt x="212" y="399"/>
                  <a:pt x="216" y="400"/>
                  <a:pt x="214" y="403"/>
                </a:cubicBezTo>
                <a:cubicBezTo>
                  <a:pt x="214" y="404"/>
                  <a:pt x="214" y="406"/>
                  <a:pt x="214" y="408"/>
                </a:cubicBezTo>
                <a:cubicBezTo>
                  <a:pt x="214" y="409"/>
                  <a:pt x="210" y="413"/>
                  <a:pt x="210" y="414"/>
                </a:cubicBezTo>
                <a:cubicBezTo>
                  <a:pt x="209" y="414"/>
                  <a:pt x="209" y="414"/>
                  <a:pt x="209" y="414"/>
                </a:cubicBezTo>
                <a:close/>
                <a:moveTo>
                  <a:pt x="184" y="413"/>
                </a:moveTo>
                <a:cubicBezTo>
                  <a:pt x="182" y="410"/>
                  <a:pt x="186" y="410"/>
                  <a:pt x="186" y="412"/>
                </a:cubicBezTo>
                <a:cubicBezTo>
                  <a:pt x="186" y="412"/>
                  <a:pt x="185" y="413"/>
                  <a:pt x="184" y="413"/>
                </a:cubicBezTo>
                <a:close/>
                <a:moveTo>
                  <a:pt x="77" y="408"/>
                </a:moveTo>
                <a:cubicBezTo>
                  <a:pt x="77" y="407"/>
                  <a:pt x="77" y="407"/>
                  <a:pt x="76" y="406"/>
                </a:cubicBezTo>
                <a:cubicBezTo>
                  <a:pt x="77" y="406"/>
                  <a:pt x="77" y="408"/>
                  <a:pt x="77" y="408"/>
                </a:cubicBezTo>
                <a:close/>
                <a:moveTo>
                  <a:pt x="193" y="408"/>
                </a:moveTo>
                <a:cubicBezTo>
                  <a:pt x="191" y="405"/>
                  <a:pt x="193" y="404"/>
                  <a:pt x="194" y="402"/>
                </a:cubicBezTo>
                <a:cubicBezTo>
                  <a:pt x="198" y="403"/>
                  <a:pt x="195" y="407"/>
                  <a:pt x="193" y="408"/>
                </a:cubicBezTo>
                <a:close/>
                <a:moveTo>
                  <a:pt x="200" y="405"/>
                </a:moveTo>
                <a:cubicBezTo>
                  <a:pt x="200" y="405"/>
                  <a:pt x="200" y="405"/>
                  <a:pt x="200" y="404"/>
                </a:cubicBezTo>
                <a:cubicBezTo>
                  <a:pt x="200" y="404"/>
                  <a:pt x="201" y="405"/>
                  <a:pt x="200" y="405"/>
                </a:cubicBezTo>
                <a:close/>
                <a:moveTo>
                  <a:pt x="74" y="404"/>
                </a:moveTo>
                <a:cubicBezTo>
                  <a:pt x="72" y="402"/>
                  <a:pt x="70" y="398"/>
                  <a:pt x="73" y="399"/>
                </a:cubicBezTo>
                <a:cubicBezTo>
                  <a:pt x="73" y="400"/>
                  <a:pt x="75" y="403"/>
                  <a:pt x="74" y="404"/>
                </a:cubicBezTo>
                <a:close/>
                <a:moveTo>
                  <a:pt x="124" y="403"/>
                </a:moveTo>
                <a:cubicBezTo>
                  <a:pt x="121" y="401"/>
                  <a:pt x="124" y="400"/>
                  <a:pt x="126" y="400"/>
                </a:cubicBezTo>
                <a:cubicBezTo>
                  <a:pt x="126" y="403"/>
                  <a:pt x="126" y="402"/>
                  <a:pt x="124" y="403"/>
                </a:cubicBezTo>
                <a:close/>
                <a:moveTo>
                  <a:pt x="120" y="402"/>
                </a:moveTo>
                <a:cubicBezTo>
                  <a:pt x="119" y="402"/>
                  <a:pt x="119" y="401"/>
                  <a:pt x="120" y="401"/>
                </a:cubicBezTo>
                <a:cubicBezTo>
                  <a:pt x="121" y="402"/>
                  <a:pt x="121" y="402"/>
                  <a:pt x="120" y="402"/>
                </a:cubicBezTo>
                <a:close/>
                <a:moveTo>
                  <a:pt x="234" y="402"/>
                </a:moveTo>
                <a:cubicBezTo>
                  <a:pt x="233" y="402"/>
                  <a:pt x="233" y="402"/>
                  <a:pt x="234" y="401"/>
                </a:cubicBezTo>
                <a:cubicBezTo>
                  <a:pt x="234" y="401"/>
                  <a:pt x="234" y="402"/>
                  <a:pt x="234" y="402"/>
                </a:cubicBezTo>
                <a:close/>
                <a:moveTo>
                  <a:pt x="95" y="399"/>
                </a:moveTo>
                <a:cubicBezTo>
                  <a:pt x="94" y="399"/>
                  <a:pt x="94" y="399"/>
                  <a:pt x="94" y="399"/>
                </a:cubicBezTo>
                <a:cubicBezTo>
                  <a:pt x="94" y="399"/>
                  <a:pt x="97" y="398"/>
                  <a:pt x="95" y="399"/>
                </a:cubicBezTo>
                <a:close/>
                <a:moveTo>
                  <a:pt x="96" y="398"/>
                </a:moveTo>
                <a:cubicBezTo>
                  <a:pt x="96" y="396"/>
                  <a:pt x="97" y="397"/>
                  <a:pt x="98" y="398"/>
                </a:cubicBezTo>
                <a:cubicBezTo>
                  <a:pt x="98" y="398"/>
                  <a:pt x="97" y="398"/>
                  <a:pt x="96" y="398"/>
                </a:cubicBezTo>
                <a:close/>
                <a:moveTo>
                  <a:pt x="119" y="397"/>
                </a:moveTo>
                <a:cubicBezTo>
                  <a:pt x="118" y="396"/>
                  <a:pt x="118" y="396"/>
                  <a:pt x="119" y="396"/>
                </a:cubicBezTo>
                <a:cubicBezTo>
                  <a:pt x="119" y="397"/>
                  <a:pt x="119" y="396"/>
                  <a:pt x="119" y="397"/>
                </a:cubicBezTo>
                <a:close/>
                <a:moveTo>
                  <a:pt x="196" y="397"/>
                </a:moveTo>
                <a:cubicBezTo>
                  <a:pt x="195" y="396"/>
                  <a:pt x="196" y="396"/>
                  <a:pt x="197" y="396"/>
                </a:cubicBezTo>
                <a:cubicBezTo>
                  <a:pt x="197" y="397"/>
                  <a:pt x="198" y="396"/>
                  <a:pt x="196" y="397"/>
                </a:cubicBezTo>
                <a:close/>
                <a:moveTo>
                  <a:pt x="199" y="394"/>
                </a:moveTo>
                <a:cubicBezTo>
                  <a:pt x="198" y="393"/>
                  <a:pt x="199" y="393"/>
                  <a:pt x="200" y="393"/>
                </a:cubicBezTo>
                <a:cubicBezTo>
                  <a:pt x="201" y="394"/>
                  <a:pt x="199" y="394"/>
                  <a:pt x="199" y="394"/>
                </a:cubicBezTo>
                <a:close/>
                <a:moveTo>
                  <a:pt x="196" y="393"/>
                </a:moveTo>
                <a:cubicBezTo>
                  <a:pt x="195" y="391"/>
                  <a:pt x="197" y="392"/>
                  <a:pt x="197" y="392"/>
                </a:cubicBezTo>
                <a:cubicBezTo>
                  <a:pt x="197" y="392"/>
                  <a:pt x="196" y="393"/>
                  <a:pt x="196" y="393"/>
                </a:cubicBezTo>
                <a:close/>
                <a:moveTo>
                  <a:pt x="227" y="392"/>
                </a:moveTo>
                <a:cubicBezTo>
                  <a:pt x="226" y="391"/>
                  <a:pt x="226" y="391"/>
                  <a:pt x="227" y="388"/>
                </a:cubicBezTo>
                <a:cubicBezTo>
                  <a:pt x="227" y="391"/>
                  <a:pt x="229" y="392"/>
                  <a:pt x="227" y="392"/>
                </a:cubicBezTo>
                <a:close/>
                <a:moveTo>
                  <a:pt x="126" y="390"/>
                </a:moveTo>
                <a:cubicBezTo>
                  <a:pt x="125" y="389"/>
                  <a:pt x="125" y="388"/>
                  <a:pt x="125" y="388"/>
                </a:cubicBezTo>
                <a:cubicBezTo>
                  <a:pt x="127" y="388"/>
                  <a:pt x="128" y="389"/>
                  <a:pt x="126" y="390"/>
                </a:cubicBezTo>
                <a:close/>
                <a:moveTo>
                  <a:pt x="152" y="390"/>
                </a:moveTo>
                <a:cubicBezTo>
                  <a:pt x="152" y="390"/>
                  <a:pt x="152" y="389"/>
                  <a:pt x="152" y="389"/>
                </a:cubicBezTo>
                <a:cubicBezTo>
                  <a:pt x="154" y="389"/>
                  <a:pt x="153" y="389"/>
                  <a:pt x="152" y="390"/>
                </a:cubicBezTo>
                <a:close/>
                <a:moveTo>
                  <a:pt x="75" y="390"/>
                </a:moveTo>
                <a:cubicBezTo>
                  <a:pt x="75" y="387"/>
                  <a:pt x="70" y="388"/>
                  <a:pt x="72" y="386"/>
                </a:cubicBezTo>
                <a:cubicBezTo>
                  <a:pt x="76" y="385"/>
                  <a:pt x="75" y="386"/>
                  <a:pt x="77" y="390"/>
                </a:cubicBezTo>
                <a:cubicBezTo>
                  <a:pt x="75" y="390"/>
                  <a:pt x="75" y="390"/>
                  <a:pt x="75" y="390"/>
                </a:cubicBezTo>
                <a:close/>
                <a:moveTo>
                  <a:pt x="155" y="389"/>
                </a:moveTo>
                <a:cubicBezTo>
                  <a:pt x="153" y="387"/>
                  <a:pt x="153" y="386"/>
                  <a:pt x="156" y="386"/>
                </a:cubicBezTo>
                <a:cubicBezTo>
                  <a:pt x="156" y="387"/>
                  <a:pt x="156" y="388"/>
                  <a:pt x="155" y="389"/>
                </a:cubicBezTo>
                <a:close/>
                <a:moveTo>
                  <a:pt x="288" y="384"/>
                </a:moveTo>
                <a:cubicBezTo>
                  <a:pt x="286" y="382"/>
                  <a:pt x="287" y="382"/>
                  <a:pt x="289" y="382"/>
                </a:cubicBezTo>
                <a:cubicBezTo>
                  <a:pt x="289" y="383"/>
                  <a:pt x="289" y="384"/>
                  <a:pt x="288" y="384"/>
                </a:cubicBezTo>
                <a:close/>
                <a:moveTo>
                  <a:pt x="283" y="383"/>
                </a:moveTo>
                <a:cubicBezTo>
                  <a:pt x="281" y="381"/>
                  <a:pt x="283" y="381"/>
                  <a:pt x="283" y="383"/>
                </a:cubicBezTo>
                <a:cubicBezTo>
                  <a:pt x="283" y="383"/>
                  <a:pt x="283" y="383"/>
                  <a:pt x="283" y="383"/>
                </a:cubicBezTo>
                <a:close/>
                <a:moveTo>
                  <a:pt x="224" y="383"/>
                </a:moveTo>
                <a:cubicBezTo>
                  <a:pt x="222" y="382"/>
                  <a:pt x="224" y="380"/>
                  <a:pt x="225" y="382"/>
                </a:cubicBezTo>
                <a:cubicBezTo>
                  <a:pt x="225" y="382"/>
                  <a:pt x="224" y="383"/>
                  <a:pt x="224" y="383"/>
                </a:cubicBezTo>
                <a:close/>
                <a:moveTo>
                  <a:pt x="128" y="383"/>
                </a:moveTo>
                <a:cubicBezTo>
                  <a:pt x="128" y="382"/>
                  <a:pt x="130" y="382"/>
                  <a:pt x="130" y="383"/>
                </a:cubicBezTo>
                <a:cubicBezTo>
                  <a:pt x="128" y="383"/>
                  <a:pt x="128" y="383"/>
                  <a:pt x="128" y="383"/>
                </a:cubicBezTo>
                <a:close/>
                <a:moveTo>
                  <a:pt x="134" y="383"/>
                </a:moveTo>
                <a:cubicBezTo>
                  <a:pt x="134" y="382"/>
                  <a:pt x="134" y="382"/>
                  <a:pt x="135" y="382"/>
                </a:cubicBezTo>
                <a:cubicBezTo>
                  <a:pt x="135" y="382"/>
                  <a:pt x="134" y="382"/>
                  <a:pt x="134" y="383"/>
                </a:cubicBezTo>
                <a:close/>
                <a:moveTo>
                  <a:pt x="85" y="379"/>
                </a:moveTo>
                <a:cubicBezTo>
                  <a:pt x="85" y="379"/>
                  <a:pt x="84" y="378"/>
                  <a:pt x="84" y="378"/>
                </a:cubicBezTo>
                <a:cubicBezTo>
                  <a:pt x="86" y="375"/>
                  <a:pt x="85" y="376"/>
                  <a:pt x="86" y="378"/>
                </a:cubicBezTo>
                <a:cubicBezTo>
                  <a:pt x="86" y="378"/>
                  <a:pt x="85" y="379"/>
                  <a:pt x="85" y="379"/>
                </a:cubicBezTo>
                <a:close/>
                <a:moveTo>
                  <a:pt x="287" y="379"/>
                </a:moveTo>
                <a:cubicBezTo>
                  <a:pt x="285" y="378"/>
                  <a:pt x="287" y="378"/>
                  <a:pt x="288" y="376"/>
                </a:cubicBezTo>
                <a:cubicBezTo>
                  <a:pt x="290" y="376"/>
                  <a:pt x="290" y="375"/>
                  <a:pt x="291" y="374"/>
                </a:cubicBezTo>
                <a:cubicBezTo>
                  <a:pt x="292" y="375"/>
                  <a:pt x="291" y="376"/>
                  <a:pt x="290" y="376"/>
                </a:cubicBezTo>
                <a:cubicBezTo>
                  <a:pt x="290" y="379"/>
                  <a:pt x="289" y="378"/>
                  <a:pt x="287" y="379"/>
                </a:cubicBezTo>
                <a:close/>
                <a:moveTo>
                  <a:pt x="151" y="378"/>
                </a:moveTo>
                <a:cubicBezTo>
                  <a:pt x="148" y="377"/>
                  <a:pt x="154" y="374"/>
                  <a:pt x="154" y="377"/>
                </a:cubicBezTo>
                <a:cubicBezTo>
                  <a:pt x="153" y="377"/>
                  <a:pt x="152" y="377"/>
                  <a:pt x="151" y="378"/>
                </a:cubicBezTo>
                <a:close/>
                <a:moveTo>
                  <a:pt x="186" y="378"/>
                </a:moveTo>
                <a:cubicBezTo>
                  <a:pt x="185" y="378"/>
                  <a:pt x="186" y="378"/>
                  <a:pt x="186" y="377"/>
                </a:cubicBezTo>
                <a:cubicBezTo>
                  <a:pt x="187" y="378"/>
                  <a:pt x="187" y="378"/>
                  <a:pt x="186" y="378"/>
                </a:cubicBezTo>
                <a:close/>
                <a:moveTo>
                  <a:pt x="282" y="378"/>
                </a:moveTo>
                <a:cubicBezTo>
                  <a:pt x="282" y="378"/>
                  <a:pt x="282" y="378"/>
                  <a:pt x="283" y="377"/>
                </a:cubicBezTo>
                <a:cubicBezTo>
                  <a:pt x="283" y="379"/>
                  <a:pt x="283" y="378"/>
                  <a:pt x="282" y="378"/>
                </a:cubicBezTo>
                <a:close/>
                <a:moveTo>
                  <a:pt x="222" y="377"/>
                </a:moveTo>
                <a:cubicBezTo>
                  <a:pt x="221" y="376"/>
                  <a:pt x="221" y="375"/>
                  <a:pt x="222" y="374"/>
                </a:cubicBezTo>
                <a:cubicBezTo>
                  <a:pt x="224" y="375"/>
                  <a:pt x="223" y="376"/>
                  <a:pt x="222" y="377"/>
                </a:cubicBezTo>
                <a:close/>
                <a:moveTo>
                  <a:pt x="227" y="377"/>
                </a:moveTo>
                <a:cubicBezTo>
                  <a:pt x="226" y="374"/>
                  <a:pt x="227" y="374"/>
                  <a:pt x="227" y="377"/>
                </a:cubicBezTo>
                <a:cubicBezTo>
                  <a:pt x="227" y="377"/>
                  <a:pt x="227" y="377"/>
                  <a:pt x="227" y="377"/>
                </a:cubicBezTo>
                <a:close/>
                <a:moveTo>
                  <a:pt x="186" y="376"/>
                </a:moveTo>
                <a:cubicBezTo>
                  <a:pt x="186" y="373"/>
                  <a:pt x="186" y="372"/>
                  <a:pt x="186" y="376"/>
                </a:cubicBezTo>
                <a:cubicBezTo>
                  <a:pt x="186" y="376"/>
                  <a:pt x="186" y="376"/>
                  <a:pt x="186" y="376"/>
                </a:cubicBezTo>
                <a:close/>
                <a:moveTo>
                  <a:pt x="190" y="376"/>
                </a:moveTo>
                <a:cubicBezTo>
                  <a:pt x="189" y="375"/>
                  <a:pt x="190" y="374"/>
                  <a:pt x="191" y="374"/>
                </a:cubicBezTo>
                <a:cubicBezTo>
                  <a:pt x="192" y="370"/>
                  <a:pt x="191" y="373"/>
                  <a:pt x="193" y="373"/>
                </a:cubicBezTo>
                <a:cubicBezTo>
                  <a:pt x="193" y="374"/>
                  <a:pt x="193" y="374"/>
                  <a:pt x="193" y="374"/>
                </a:cubicBezTo>
                <a:cubicBezTo>
                  <a:pt x="190" y="374"/>
                  <a:pt x="192" y="375"/>
                  <a:pt x="190" y="376"/>
                </a:cubicBezTo>
                <a:close/>
                <a:moveTo>
                  <a:pt x="107" y="374"/>
                </a:moveTo>
                <a:cubicBezTo>
                  <a:pt x="107" y="373"/>
                  <a:pt x="106" y="373"/>
                  <a:pt x="105" y="373"/>
                </a:cubicBezTo>
                <a:cubicBezTo>
                  <a:pt x="105" y="371"/>
                  <a:pt x="110" y="371"/>
                  <a:pt x="110" y="373"/>
                </a:cubicBezTo>
                <a:cubicBezTo>
                  <a:pt x="109" y="373"/>
                  <a:pt x="108" y="373"/>
                  <a:pt x="107" y="374"/>
                </a:cubicBezTo>
                <a:close/>
                <a:moveTo>
                  <a:pt x="224" y="372"/>
                </a:moveTo>
                <a:cubicBezTo>
                  <a:pt x="220" y="369"/>
                  <a:pt x="225" y="368"/>
                  <a:pt x="225" y="371"/>
                </a:cubicBezTo>
                <a:cubicBezTo>
                  <a:pt x="224" y="371"/>
                  <a:pt x="224" y="372"/>
                  <a:pt x="224" y="372"/>
                </a:cubicBezTo>
                <a:close/>
                <a:moveTo>
                  <a:pt x="224" y="368"/>
                </a:moveTo>
                <a:cubicBezTo>
                  <a:pt x="222" y="364"/>
                  <a:pt x="220" y="366"/>
                  <a:pt x="220" y="362"/>
                </a:cubicBezTo>
                <a:cubicBezTo>
                  <a:pt x="217" y="360"/>
                  <a:pt x="220" y="355"/>
                  <a:pt x="220" y="354"/>
                </a:cubicBezTo>
                <a:cubicBezTo>
                  <a:pt x="219" y="352"/>
                  <a:pt x="220" y="351"/>
                  <a:pt x="221" y="349"/>
                </a:cubicBezTo>
                <a:cubicBezTo>
                  <a:pt x="221" y="345"/>
                  <a:pt x="221" y="341"/>
                  <a:pt x="220" y="338"/>
                </a:cubicBezTo>
                <a:cubicBezTo>
                  <a:pt x="220" y="336"/>
                  <a:pt x="220" y="329"/>
                  <a:pt x="221" y="328"/>
                </a:cubicBezTo>
                <a:cubicBezTo>
                  <a:pt x="225" y="328"/>
                  <a:pt x="224" y="338"/>
                  <a:pt x="223" y="341"/>
                </a:cubicBezTo>
                <a:cubicBezTo>
                  <a:pt x="223" y="342"/>
                  <a:pt x="222" y="343"/>
                  <a:pt x="225" y="344"/>
                </a:cubicBezTo>
                <a:cubicBezTo>
                  <a:pt x="226" y="349"/>
                  <a:pt x="222" y="356"/>
                  <a:pt x="225" y="360"/>
                </a:cubicBezTo>
                <a:cubicBezTo>
                  <a:pt x="225" y="361"/>
                  <a:pt x="225" y="367"/>
                  <a:pt x="224" y="368"/>
                </a:cubicBezTo>
                <a:close/>
                <a:moveTo>
                  <a:pt x="121" y="358"/>
                </a:moveTo>
                <a:cubicBezTo>
                  <a:pt x="121" y="358"/>
                  <a:pt x="121" y="357"/>
                  <a:pt x="121" y="357"/>
                </a:cubicBezTo>
                <a:cubicBezTo>
                  <a:pt x="122" y="357"/>
                  <a:pt x="122" y="358"/>
                  <a:pt x="121" y="358"/>
                </a:cubicBezTo>
                <a:close/>
                <a:moveTo>
                  <a:pt x="128" y="355"/>
                </a:moveTo>
                <a:cubicBezTo>
                  <a:pt x="128" y="355"/>
                  <a:pt x="127" y="354"/>
                  <a:pt x="127" y="354"/>
                </a:cubicBezTo>
                <a:cubicBezTo>
                  <a:pt x="129" y="350"/>
                  <a:pt x="135" y="353"/>
                  <a:pt x="128" y="355"/>
                </a:cubicBezTo>
                <a:close/>
                <a:moveTo>
                  <a:pt x="264" y="353"/>
                </a:moveTo>
                <a:cubicBezTo>
                  <a:pt x="264" y="352"/>
                  <a:pt x="264" y="351"/>
                  <a:pt x="265" y="351"/>
                </a:cubicBezTo>
                <a:cubicBezTo>
                  <a:pt x="265" y="352"/>
                  <a:pt x="265" y="352"/>
                  <a:pt x="264" y="353"/>
                </a:cubicBezTo>
                <a:close/>
                <a:moveTo>
                  <a:pt x="68" y="343"/>
                </a:moveTo>
                <a:cubicBezTo>
                  <a:pt x="68" y="343"/>
                  <a:pt x="68" y="343"/>
                  <a:pt x="69" y="343"/>
                </a:cubicBezTo>
                <a:cubicBezTo>
                  <a:pt x="69" y="343"/>
                  <a:pt x="69" y="343"/>
                  <a:pt x="68" y="343"/>
                </a:cubicBezTo>
                <a:close/>
                <a:moveTo>
                  <a:pt x="281" y="342"/>
                </a:moveTo>
                <a:cubicBezTo>
                  <a:pt x="279" y="340"/>
                  <a:pt x="279" y="340"/>
                  <a:pt x="281" y="340"/>
                </a:cubicBezTo>
                <a:cubicBezTo>
                  <a:pt x="281" y="341"/>
                  <a:pt x="282" y="342"/>
                  <a:pt x="281" y="342"/>
                </a:cubicBezTo>
                <a:close/>
                <a:moveTo>
                  <a:pt x="65" y="341"/>
                </a:moveTo>
                <a:cubicBezTo>
                  <a:pt x="65" y="339"/>
                  <a:pt x="65" y="340"/>
                  <a:pt x="67" y="340"/>
                </a:cubicBezTo>
                <a:cubicBezTo>
                  <a:pt x="66" y="340"/>
                  <a:pt x="66" y="341"/>
                  <a:pt x="65" y="341"/>
                </a:cubicBezTo>
                <a:close/>
                <a:moveTo>
                  <a:pt x="277" y="340"/>
                </a:moveTo>
                <a:cubicBezTo>
                  <a:pt x="277" y="338"/>
                  <a:pt x="277" y="337"/>
                  <a:pt x="277" y="339"/>
                </a:cubicBezTo>
                <a:cubicBezTo>
                  <a:pt x="277" y="339"/>
                  <a:pt x="277" y="339"/>
                  <a:pt x="277" y="340"/>
                </a:cubicBezTo>
                <a:close/>
                <a:moveTo>
                  <a:pt x="93" y="338"/>
                </a:moveTo>
                <a:cubicBezTo>
                  <a:pt x="93" y="336"/>
                  <a:pt x="95" y="337"/>
                  <a:pt x="96" y="337"/>
                </a:cubicBezTo>
                <a:cubicBezTo>
                  <a:pt x="96" y="338"/>
                  <a:pt x="95" y="338"/>
                  <a:pt x="93" y="338"/>
                </a:cubicBezTo>
                <a:close/>
                <a:moveTo>
                  <a:pt x="99" y="332"/>
                </a:moveTo>
                <a:cubicBezTo>
                  <a:pt x="97" y="331"/>
                  <a:pt x="98" y="329"/>
                  <a:pt x="98" y="328"/>
                </a:cubicBezTo>
                <a:cubicBezTo>
                  <a:pt x="101" y="327"/>
                  <a:pt x="102" y="330"/>
                  <a:pt x="101" y="332"/>
                </a:cubicBezTo>
                <a:cubicBezTo>
                  <a:pt x="100" y="332"/>
                  <a:pt x="99" y="332"/>
                  <a:pt x="99" y="332"/>
                </a:cubicBezTo>
                <a:close/>
                <a:moveTo>
                  <a:pt x="56" y="332"/>
                </a:moveTo>
                <a:cubicBezTo>
                  <a:pt x="54" y="328"/>
                  <a:pt x="57" y="324"/>
                  <a:pt x="58" y="328"/>
                </a:cubicBezTo>
                <a:cubicBezTo>
                  <a:pt x="57" y="330"/>
                  <a:pt x="58" y="331"/>
                  <a:pt x="56" y="332"/>
                </a:cubicBezTo>
                <a:close/>
                <a:moveTo>
                  <a:pt x="41" y="331"/>
                </a:moveTo>
                <a:cubicBezTo>
                  <a:pt x="39" y="330"/>
                  <a:pt x="41" y="329"/>
                  <a:pt x="42" y="329"/>
                </a:cubicBezTo>
                <a:cubicBezTo>
                  <a:pt x="43" y="331"/>
                  <a:pt x="43" y="330"/>
                  <a:pt x="41" y="331"/>
                </a:cubicBezTo>
                <a:close/>
                <a:moveTo>
                  <a:pt x="50" y="329"/>
                </a:moveTo>
                <a:cubicBezTo>
                  <a:pt x="49" y="329"/>
                  <a:pt x="51" y="328"/>
                  <a:pt x="51" y="329"/>
                </a:cubicBezTo>
                <a:cubicBezTo>
                  <a:pt x="50" y="329"/>
                  <a:pt x="50" y="329"/>
                  <a:pt x="50" y="329"/>
                </a:cubicBezTo>
                <a:close/>
                <a:moveTo>
                  <a:pt x="37" y="328"/>
                </a:moveTo>
                <a:cubicBezTo>
                  <a:pt x="37" y="328"/>
                  <a:pt x="36" y="327"/>
                  <a:pt x="36" y="326"/>
                </a:cubicBezTo>
                <a:cubicBezTo>
                  <a:pt x="37" y="325"/>
                  <a:pt x="40" y="326"/>
                  <a:pt x="37" y="328"/>
                </a:cubicBezTo>
                <a:close/>
                <a:moveTo>
                  <a:pt x="273" y="323"/>
                </a:moveTo>
                <a:cubicBezTo>
                  <a:pt x="270" y="320"/>
                  <a:pt x="277" y="318"/>
                  <a:pt x="274" y="322"/>
                </a:cubicBezTo>
                <a:cubicBezTo>
                  <a:pt x="273" y="323"/>
                  <a:pt x="273" y="323"/>
                  <a:pt x="273" y="323"/>
                </a:cubicBezTo>
                <a:close/>
                <a:moveTo>
                  <a:pt x="309" y="322"/>
                </a:moveTo>
                <a:cubicBezTo>
                  <a:pt x="308" y="320"/>
                  <a:pt x="308" y="320"/>
                  <a:pt x="308" y="319"/>
                </a:cubicBezTo>
                <a:cubicBezTo>
                  <a:pt x="307" y="318"/>
                  <a:pt x="306" y="314"/>
                  <a:pt x="306" y="318"/>
                </a:cubicBezTo>
                <a:cubicBezTo>
                  <a:pt x="302" y="319"/>
                  <a:pt x="302" y="319"/>
                  <a:pt x="298" y="320"/>
                </a:cubicBezTo>
                <a:cubicBezTo>
                  <a:pt x="295" y="318"/>
                  <a:pt x="294" y="317"/>
                  <a:pt x="296" y="315"/>
                </a:cubicBezTo>
                <a:cubicBezTo>
                  <a:pt x="297" y="312"/>
                  <a:pt x="299" y="310"/>
                  <a:pt x="299" y="307"/>
                </a:cubicBezTo>
                <a:cubicBezTo>
                  <a:pt x="303" y="308"/>
                  <a:pt x="303" y="309"/>
                  <a:pt x="303" y="305"/>
                </a:cubicBezTo>
                <a:cubicBezTo>
                  <a:pt x="300" y="305"/>
                  <a:pt x="299" y="306"/>
                  <a:pt x="299" y="303"/>
                </a:cubicBezTo>
                <a:cubicBezTo>
                  <a:pt x="302" y="300"/>
                  <a:pt x="301" y="303"/>
                  <a:pt x="305" y="303"/>
                </a:cubicBezTo>
                <a:cubicBezTo>
                  <a:pt x="306" y="310"/>
                  <a:pt x="307" y="302"/>
                  <a:pt x="311" y="305"/>
                </a:cubicBezTo>
                <a:cubicBezTo>
                  <a:pt x="311" y="307"/>
                  <a:pt x="311" y="307"/>
                  <a:pt x="309" y="308"/>
                </a:cubicBezTo>
                <a:cubicBezTo>
                  <a:pt x="309" y="311"/>
                  <a:pt x="309" y="311"/>
                  <a:pt x="309" y="311"/>
                </a:cubicBezTo>
                <a:cubicBezTo>
                  <a:pt x="311" y="312"/>
                  <a:pt x="314" y="315"/>
                  <a:pt x="312" y="319"/>
                </a:cubicBezTo>
                <a:cubicBezTo>
                  <a:pt x="312" y="321"/>
                  <a:pt x="312" y="321"/>
                  <a:pt x="309" y="322"/>
                </a:cubicBezTo>
                <a:close/>
                <a:moveTo>
                  <a:pt x="281" y="321"/>
                </a:moveTo>
                <a:cubicBezTo>
                  <a:pt x="277" y="319"/>
                  <a:pt x="281" y="319"/>
                  <a:pt x="283" y="318"/>
                </a:cubicBezTo>
                <a:cubicBezTo>
                  <a:pt x="284" y="320"/>
                  <a:pt x="282" y="321"/>
                  <a:pt x="281" y="321"/>
                </a:cubicBezTo>
                <a:close/>
                <a:moveTo>
                  <a:pt x="303" y="316"/>
                </a:moveTo>
                <a:cubicBezTo>
                  <a:pt x="302" y="315"/>
                  <a:pt x="303" y="314"/>
                  <a:pt x="305" y="314"/>
                </a:cubicBezTo>
                <a:cubicBezTo>
                  <a:pt x="304" y="313"/>
                  <a:pt x="304" y="312"/>
                  <a:pt x="305" y="312"/>
                </a:cubicBezTo>
                <a:cubicBezTo>
                  <a:pt x="305" y="314"/>
                  <a:pt x="305" y="314"/>
                  <a:pt x="306" y="316"/>
                </a:cubicBezTo>
                <a:cubicBezTo>
                  <a:pt x="303" y="316"/>
                  <a:pt x="303" y="316"/>
                  <a:pt x="303" y="316"/>
                </a:cubicBezTo>
                <a:close/>
                <a:moveTo>
                  <a:pt x="273" y="315"/>
                </a:moveTo>
                <a:cubicBezTo>
                  <a:pt x="271" y="314"/>
                  <a:pt x="272" y="312"/>
                  <a:pt x="272" y="311"/>
                </a:cubicBezTo>
                <a:cubicBezTo>
                  <a:pt x="276" y="311"/>
                  <a:pt x="275" y="314"/>
                  <a:pt x="273" y="315"/>
                </a:cubicBezTo>
                <a:close/>
                <a:moveTo>
                  <a:pt x="222" y="307"/>
                </a:moveTo>
                <a:cubicBezTo>
                  <a:pt x="222" y="303"/>
                  <a:pt x="223" y="303"/>
                  <a:pt x="223" y="307"/>
                </a:cubicBezTo>
                <a:cubicBezTo>
                  <a:pt x="222" y="307"/>
                  <a:pt x="222" y="307"/>
                  <a:pt x="222" y="307"/>
                </a:cubicBezTo>
                <a:close/>
                <a:moveTo>
                  <a:pt x="69" y="306"/>
                </a:moveTo>
                <a:cubicBezTo>
                  <a:pt x="66" y="304"/>
                  <a:pt x="69" y="302"/>
                  <a:pt x="71" y="305"/>
                </a:cubicBezTo>
                <a:cubicBezTo>
                  <a:pt x="70" y="306"/>
                  <a:pt x="70" y="306"/>
                  <a:pt x="69" y="306"/>
                </a:cubicBezTo>
                <a:close/>
                <a:moveTo>
                  <a:pt x="283" y="304"/>
                </a:moveTo>
                <a:cubicBezTo>
                  <a:pt x="282" y="304"/>
                  <a:pt x="282" y="304"/>
                  <a:pt x="282" y="304"/>
                </a:cubicBezTo>
                <a:cubicBezTo>
                  <a:pt x="283" y="304"/>
                  <a:pt x="283" y="304"/>
                  <a:pt x="283" y="304"/>
                </a:cubicBezTo>
                <a:close/>
                <a:moveTo>
                  <a:pt x="377" y="299"/>
                </a:moveTo>
                <a:cubicBezTo>
                  <a:pt x="377" y="298"/>
                  <a:pt x="376" y="297"/>
                  <a:pt x="376" y="297"/>
                </a:cubicBezTo>
                <a:cubicBezTo>
                  <a:pt x="369" y="295"/>
                  <a:pt x="371" y="286"/>
                  <a:pt x="372" y="281"/>
                </a:cubicBezTo>
                <a:cubicBezTo>
                  <a:pt x="374" y="279"/>
                  <a:pt x="375" y="282"/>
                  <a:pt x="376" y="283"/>
                </a:cubicBezTo>
                <a:cubicBezTo>
                  <a:pt x="376" y="286"/>
                  <a:pt x="376" y="292"/>
                  <a:pt x="378" y="296"/>
                </a:cubicBezTo>
                <a:cubicBezTo>
                  <a:pt x="381" y="298"/>
                  <a:pt x="379" y="298"/>
                  <a:pt x="377" y="299"/>
                </a:cubicBezTo>
                <a:close/>
                <a:moveTo>
                  <a:pt x="277" y="297"/>
                </a:moveTo>
                <a:cubicBezTo>
                  <a:pt x="276" y="296"/>
                  <a:pt x="275" y="295"/>
                  <a:pt x="277" y="295"/>
                </a:cubicBezTo>
                <a:cubicBezTo>
                  <a:pt x="277" y="297"/>
                  <a:pt x="277" y="297"/>
                  <a:pt x="277" y="297"/>
                </a:cubicBezTo>
                <a:close/>
                <a:moveTo>
                  <a:pt x="65" y="293"/>
                </a:moveTo>
                <a:cubicBezTo>
                  <a:pt x="65" y="291"/>
                  <a:pt x="64" y="291"/>
                  <a:pt x="63" y="292"/>
                </a:cubicBezTo>
                <a:cubicBezTo>
                  <a:pt x="62" y="290"/>
                  <a:pt x="61" y="279"/>
                  <a:pt x="66" y="284"/>
                </a:cubicBezTo>
                <a:cubicBezTo>
                  <a:pt x="66" y="286"/>
                  <a:pt x="67" y="292"/>
                  <a:pt x="65" y="293"/>
                </a:cubicBezTo>
                <a:close/>
                <a:moveTo>
                  <a:pt x="74" y="292"/>
                </a:moveTo>
                <a:cubicBezTo>
                  <a:pt x="74" y="290"/>
                  <a:pt x="75" y="291"/>
                  <a:pt x="75" y="292"/>
                </a:cubicBezTo>
                <a:cubicBezTo>
                  <a:pt x="74" y="292"/>
                  <a:pt x="74" y="292"/>
                  <a:pt x="74" y="292"/>
                </a:cubicBezTo>
                <a:close/>
                <a:moveTo>
                  <a:pt x="300" y="289"/>
                </a:moveTo>
                <a:cubicBezTo>
                  <a:pt x="294" y="287"/>
                  <a:pt x="295" y="285"/>
                  <a:pt x="295" y="280"/>
                </a:cubicBezTo>
                <a:cubicBezTo>
                  <a:pt x="295" y="280"/>
                  <a:pt x="295" y="279"/>
                  <a:pt x="296" y="279"/>
                </a:cubicBezTo>
                <a:cubicBezTo>
                  <a:pt x="295" y="277"/>
                  <a:pt x="295" y="275"/>
                  <a:pt x="294" y="273"/>
                </a:cubicBezTo>
                <a:cubicBezTo>
                  <a:pt x="291" y="266"/>
                  <a:pt x="299" y="268"/>
                  <a:pt x="303" y="268"/>
                </a:cubicBezTo>
                <a:cubicBezTo>
                  <a:pt x="303" y="268"/>
                  <a:pt x="305" y="271"/>
                  <a:pt x="306" y="272"/>
                </a:cubicBezTo>
                <a:cubicBezTo>
                  <a:pt x="304" y="273"/>
                  <a:pt x="307" y="276"/>
                  <a:pt x="308" y="278"/>
                </a:cubicBezTo>
                <a:cubicBezTo>
                  <a:pt x="308" y="279"/>
                  <a:pt x="308" y="280"/>
                  <a:pt x="308" y="281"/>
                </a:cubicBezTo>
                <a:cubicBezTo>
                  <a:pt x="306" y="284"/>
                  <a:pt x="305" y="284"/>
                  <a:pt x="305" y="287"/>
                </a:cubicBezTo>
                <a:cubicBezTo>
                  <a:pt x="304" y="288"/>
                  <a:pt x="302" y="289"/>
                  <a:pt x="300" y="289"/>
                </a:cubicBezTo>
                <a:close/>
                <a:moveTo>
                  <a:pt x="215" y="287"/>
                </a:moveTo>
                <a:cubicBezTo>
                  <a:pt x="215" y="285"/>
                  <a:pt x="216" y="283"/>
                  <a:pt x="216" y="281"/>
                </a:cubicBezTo>
                <a:cubicBezTo>
                  <a:pt x="215" y="278"/>
                  <a:pt x="217" y="276"/>
                  <a:pt x="218" y="274"/>
                </a:cubicBezTo>
                <a:cubicBezTo>
                  <a:pt x="218" y="270"/>
                  <a:pt x="219" y="269"/>
                  <a:pt x="219" y="267"/>
                </a:cubicBezTo>
                <a:cubicBezTo>
                  <a:pt x="219" y="265"/>
                  <a:pt x="218" y="265"/>
                  <a:pt x="219" y="264"/>
                </a:cubicBezTo>
                <a:cubicBezTo>
                  <a:pt x="220" y="263"/>
                  <a:pt x="221" y="262"/>
                  <a:pt x="222" y="260"/>
                </a:cubicBezTo>
                <a:cubicBezTo>
                  <a:pt x="220" y="260"/>
                  <a:pt x="217" y="255"/>
                  <a:pt x="217" y="254"/>
                </a:cubicBezTo>
                <a:cubicBezTo>
                  <a:pt x="213" y="252"/>
                  <a:pt x="214" y="252"/>
                  <a:pt x="216" y="249"/>
                </a:cubicBezTo>
                <a:cubicBezTo>
                  <a:pt x="215" y="248"/>
                  <a:pt x="215" y="248"/>
                  <a:pt x="214" y="247"/>
                </a:cubicBezTo>
                <a:cubicBezTo>
                  <a:pt x="214" y="245"/>
                  <a:pt x="213" y="242"/>
                  <a:pt x="212" y="241"/>
                </a:cubicBezTo>
                <a:cubicBezTo>
                  <a:pt x="211" y="237"/>
                  <a:pt x="212" y="236"/>
                  <a:pt x="214" y="232"/>
                </a:cubicBezTo>
                <a:cubicBezTo>
                  <a:pt x="218" y="228"/>
                  <a:pt x="216" y="228"/>
                  <a:pt x="216" y="223"/>
                </a:cubicBezTo>
                <a:cubicBezTo>
                  <a:pt x="214" y="219"/>
                  <a:pt x="214" y="220"/>
                  <a:pt x="216" y="217"/>
                </a:cubicBezTo>
                <a:cubicBezTo>
                  <a:pt x="217" y="214"/>
                  <a:pt x="217" y="213"/>
                  <a:pt x="220" y="214"/>
                </a:cubicBezTo>
                <a:cubicBezTo>
                  <a:pt x="221" y="211"/>
                  <a:pt x="221" y="211"/>
                  <a:pt x="224" y="210"/>
                </a:cubicBezTo>
                <a:cubicBezTo>
                  <a:pt x="226" y="208"/>
                  <a:pt x="223" y="205"/>
                  <a:pt x="228" y="205"/>
                </a:cubicBezTo>
                <a:cubicBezTo>
                  <a:pt x="230" y="207"/>
                  <a:pt x="227" y="208"/>
                  <a:pt x="229" y="211"/>
                </a:cubicBezTo>
                <a:cubicBezTo>
                  <a:pt x="229" y="213"/>
                  <a:pt x="229" y="213"/>
                  <a:pt x="229" y="213"/>
                </a:cubicBezTo>
                <a:cubicBezTo>
                  <a:pt x="226" y="215"/>
                  <a:pt x="229" y="218"/>
                  <a:pt x="228" y="221"/>
                </a:cubicBezTo>
                <a:cubicBezTo>
                  <a:pt x="231" y="221"/>
                  <a:pt x="231" y="220"/>
                  <a:pt x="232" y="223"/>
                </a:cubicBezTo>
                <a:cubicBezTo>
                  <a:pt x="229" y="224"/>
                  <a:pt x="228" y="225"/>
                  <a:pt x="228" y="227"/>
                </a:cubicBezTo>
                <a:cubicBezTo>
                  <a:pt x="229" y="228"/>
                  <a:pt x="230" y="229"/>
                  <a:pt x="231" y="231"/>
                </a:cubicBezTo>
                <a:cubicBezTo>
                  <a:pt x="224" y="235"/>
                  <a:pt x="231" y="234"/>
                  <a:pt x="232" y="237"/>
                </a:cubicBezTo>
                <a:cubicBezTo>
                  <a:pt x="229" y="238"/>
                  <a:pt x="229" y="238"/>
                  <a:pt x="229" y="238"/>
                </a:cubicBezTo>
                <a:cubicBezTo>
                  <a:pt x="228" y="239"/>
                  <a:pt x="227" y="240"/>
                  <a:pt x="227" y="241"/>
                </a:cubicBezTo>
                <a:cubicBezTo>
                  <a:pt x="228" y="242"/>
                  <a:pt x="229" y="239"/>
                  <a:pt x="230" y="242"/>
                </a:cubicBezTo>
                <a:cubicBezTo>
                  <a:pt x="226" y="244"/>
                  <a:pt x="228" y="246"/>
                  <a:pt x="226" y="250"/>
                </a:cubicBezTo>
                <a:cubicBezTo>
                  <a:pt x="226" y="255"/>
                  <a:pt x="225" y="256"/>
                  <a:pt x="223" y="260"/>
                </a:cubicBezTo>
                <a:cubicBezTo>
                  <a:pt x="225" y="262"/>
                  <a:pt x="222" y="269"/>
                  <a:pt x="221" y="271"/>
                </a:cubicBezTo>
                <a:cubicBezTo>
                  <a:pt x="220" y="273"/>
                  <a:pt x="220" y="276"/>
                  <a:pt x="220" y="279"/>
                </a:cubicBezTo>
                <a:cubicBezTo>
                  <a:pt x="218" y="282"/>
                  <a:pt x="218" y="285"/>
                  <a:pt x="215" y="287"/>
                </a:cubicBezTo>
                <a:close/>
                <a:moveTo>
                  <a:pt x="377" y="284"/>
                </a:moveTo>
                <a:cubicBezTo>
                  <a:pt x="377" y="280"/>
                  <a:pt x="377" y="275"/>
                  <a:pt x="374" y="273"/>
                </a:cubicBezTo>
                <a:cubicBezTo>
                  <a:pt x="372" y="273"/>
                  <a:pt x="369" y="271"/>
                  <a:pt x="368" y="270"/>
                </a:cubicBezTo>
                <a:cubicBezTo>
                  <a:pt x="368" y="267"/>
                  <a:pt x="366" y="262"/>
                  <a:pt x="370" y="266"/>
                </a:cubicBezTo>
                <a:cubicBezTo>
                  <a:pt x="371" y="268"/>
                  <a:pt x="371" y="268"/>
                  <a:pt x="372" y="269"/>
                </a:cubicBezTo>
                <a:cubicBezTo>
                  <a:pt x="377" y="269"/>
                  <a:pt x="379" y="269"/>
                  <a:pt x="380" y="276"/>
                </a:cubicBezTo>
                <a:cubicBezTo>
                  <a:pt x="380" y="278"/>
                  <a:pt x="382" y="281"/>
                  <a:pt x="380" y="284"/>
                </a:cubicBezTo>
                <a:cubicBezTo>
                  <a:pt x="379" y="284"/>
                  <a:pt x="378" y="284"/>
                  <a:pt x="377" y="284"/>
                </a:cubicBezTo>
                <a:close/>
                <a:moveTo>
                  <a:pt x="109" y="283"/>
                </a:moveTo>
                <a:cubicBezTo>
                  <a:pt x="108" y="282"/>
                  <a:pt x="108" y="283"/>
                  <a:pt x="109" y="283"/>
                </a:cubicBezTo>
                <a:cubicBezTo>
                  <a:pt x="109" y="283"/>
                  <a:pt x="109" y="283"/>
                  <a:pt x="109" y="283"/>
                </a:cubicBezTo>
                <a:close/>
                <a:moveTo>
                  <a:pt x="236" y="283"/>
                </a:moveTo>
                <a:cubicBezTo>
                  <a:pt x="235" y="279"/>
                  <a:pt x="236" y="278"/>
                  <a:pt x="236" y="275"/>
                </a:cubicBezTo>
                <a:cubicBezTo>
                  <a:pt x="235" y="273"/>
                  <a:pt x="236" y="271"/>
                  <a:pt x="236" y="270"/>
                </a:cubicBezTo>
                <a:cubicBezTo>
                  <a:pt x="236" y="266"/>
                  <a:pt x="236" y="266"/>
                  <a:pt x="236" y="266"/>
                </a:cubicBezTo>
                <a:cubicBezTo>
                  <a:pt x="238" y="265"/>
                  <a:pt x="239" y="264"/>
                  <a:pt x="240" y="267"/>
                </a:cubicBezTo>
                <a:cubicBezTo>
                  <a:pt x="238" y="270"/>
                  <a:pt x="240" y="272"/>
                  <a:pt x="237" y="274"/>
                </a:cubicBezTo>
                <a:cubicBezTo>
                  <a:pt x="237" y="276"/>
                  <a:pt x="237" y="277"/>
                  <a:pt x="238" y="278"/>
                </a:cubicBezTo>
                <a:cubicBezTo>
                  <a:pt x="237" y="283"/>
                  <a:pt x="237" y="283"/>
                  <a:pt x="236" y="283"/>
                </a:cubicBezTo>
                <a:close/>
                <a:moveTo>
                  <a:pt x="125" y="274"/>
                </a:moveTo>
                <a:cubicBezTo>
                  <a:pt x="122" y="273"/>
                  <a:pt x="123" y="273"/>
                  <a:pt x="122" y="271"/>
                </a:cubicBezTo>
                <a:cubicBezTo>
                  <a:pt x="124" y="271"/>
                  <a:pt x="128" y="274"/>
                  <a:pt x="125" y="274"/>
                </a:cubicBezTo>
                <a:close/>
                <a:moveTo>
                  <a:pt x="307" y="272"/>
                </a:moveTo>
                <a:cubicBezTo>
                  <a:pt x="307" y="271"/>
                  <a:pt x="307" y="271"/>
                  <a:pt x="308" y="271"/>
                </a:cubicBezTo>
                <a:cubicBezTo>
                  <a:pt x="308" y="272"/>
                  <a:pt x="308" y="272"/>
                  <a:pt x="307" y="272"/>
                </a:cubicBezTo>
                <a:close/>
                <a:moveTo>
                  <a:pt x="331" y="271"/>
                </a:moveTo>
                <a:cubicBezTo>
                  <a:pt x="328" y="267"/>
                  <a:pt x="325" y="263"/>
                  <a:pt x="322" y="260"/>
                </a:cubicBezTo>
                <a:cubicBezTo>
                  <a:pt x="319" y="258"/>
                  <a:pt x="319" y="255"/>
                  <a:pt x="318" y="253"/>
                </a:cubicBezTo>
                <a:cubicBezTo>
                  <a:pt x="315" y="251"/>
                  <a:pt x="318" y="250"/>
                  <a:pt x="318" y="248"/>
                </a:cubicBezTo>
                <a:cubicBezTo>
                  <a:pt x="316" y="247"/>
                  <a:pt x="315" y="244"/>
                  <a:pt x="314" y="243"/>
                </a:cubicBezTo>
                <a:cubicBezTo>
                  <a:pt x="311" y="241"/>
                  <a:pt x="312" y="233"/>
                  <a:pt x="310" y="229"/>
                </a:cubicBezTo>
                <a:cubicBezTo>
                  <a:pt x="309" y="228"/>
                  <a:pt x="306" y="229"/>
                  <a:pt x="306" y="226"/>
                </a:cubicBezTo>
                <a:cubicBezTo>
                  <a:pt x="308" y="224"/>
                  <a:pt x="307" y="221"/>
                  <a:pt x="305" y="220"/>
                </a:cubicBezTo>
                <a:cubicBezTo>
                  <a:pt x="305" y="216"/>
                  <a:pt x="301" y="213"/>
                  <a:pt x="298" y="211"/>
                </a:cubicBezTo>
                <a:cubicBezTo>
                  <a:pt x="296" y="208"/>
                  <a:pt x="298" y="205"/>
                  <a:pt x="294" y="203"/>
                </a:cubicBezTo>
                <a:cubicBezTo>
                  <a:pt x="293" y="198"/>
                  <a:pt x="291" y="197"/>
                  <a:pt x="289" y="194"/>
                </a:cubicBezTo>
                <a:cubicBezTo>
                  <a:pt x="288" y="193"/>
                  <a:pt x="288" y="192"/>
                  <a:pt x="288" y="192"/>
                </a:cubicBezTo>
                <a:cubicBezTo>
                  <a:pt x="286" y="190"/>
                  <a:pt x="286" y="190"/>
                  <a:pt x="286" y="187"/>
                </a:cubicBezTo>
                <a:cubicBezTo>
                  <a:pt x="284" y="186"/>
                  <a:pt x="282" y="184"/>
                  <a:pt x="281" y="183"/>
                </a:cubicBezTo>
                <a:cubicBezTo>
                  <a:pt x="281" y="181"/>
                  <a:pt x="281" y="180"/>
                  <a:pt x="280" y="179"/>
                </a:cubicBezTo>
                <a:cubicBezTo>
                  <a:pt x="278" y="180"/>
                  <a:pt x="266" y="177"/>
                  <a:pt x="272" y="175"/>
                </a:cubicBezTo>
                <a:cubicBezTo>
                  <a:pt x="272" y="174"/>
                  <a:pt x="271" y="174"/>
                  <a:pt x="271" y="173"/>
                </a:cubicBezTo>
                <a:cubicBezTo>
                  <a:pt x="274" y="170"/>
                  <a:pt x="277" y="171"/>
                  <a:pt x="280" y="173"/>
                </a:cubicBezTo>
                <a:cubicBezTo>
                  <a:pt x="281" y="173"/>
                  <a:pt x="283" y="174"/>
                  <a:pt x="286" y="174"/>
                </a:cubicBezTo>
                <a:cubicBezTo>
                  <a:pt x="289" y="171"/>
                  <a:pt x="290" y="173"/>
                  <a:pt x="294" y="175"/>
                </a:cubicBezTo>
                <a:cubicBezTo>
                  <a:pt x="295" y="176"/>
                  <a:pt x="298" y="177"/>
                  <a:pt x="299" y="179"/>
                </a:cubicBezTo>
                <a:cubicBezTo>
                  <a:pt x="300" y="180"/>
                  <a:pt x="302" y="181"/>
                  <a:pt x="303" y="182"/>
                </a:cubicBezTo>
                <a:cubicBezTo>
                  <a:pt x="305" y="186"/>
                  <a:pt x="308" y="190"/>
                  <a:pt x="311" y="193"/>
                </a:cubicBezTo>
                <a:cubicBezTo>
                  <a:pt x="312" y="195"/>
                  <a:pt x="312" y="197"/>
                  <a:pt x="315" y="199"/>
                </a:cubicBezTo>
                <a:cubicBezTo>
                  <a:pt x="317" y="201"/>
                  <a:pt x="318" y="205"/>
                  <a:pt x="321" y="208"/>
                </a:cubicBezTo>
                <a:cubicBezTo>
                  <a:pt x="323" y="213"/>
                  <a:pt x="326" y="218"/>
                  <a:pt x="328" y="223"/>
                </a:cubicBezTo>
                <a:cubicBezTo>
                  <a:pt x="328" y="227"/>
                  <a:pt x="331" y="229"/>
                  <a:pt x="332" y="234"/>
                </a:cubicBezTo>
                <a:cubicBezTo>
                  <a:pt x="333" y="235"/>
                  <a:pt x="333" y="235"/>
                  <a:pt x="334" y="236"/>
                </a:cubicBezTo>
                <a:cubicBezTo>
                  <a:pt x="336" y="242"/>
                  <a:pt x="339" y="248"/>
                  <a:pt x="339" y="256"/>
                </a:cubicBezTo>
                <a:cubicBezTo>
                  <a:pt x="340" y="259"/>
                  <a:pt x="342" y="266"/>
                  <a:pt x="340" y="270"/>
                </a:cubicBezTo>
                <a:cubicBezTo>
                  <a:pt x="339" y="269"/>
                  <a:pt x="338" y="269"/>
                  <a:pt x="338" y="269"/>
                </a:cubicBezTo>
                <a:cubicBezTo>
                  <a:pt x="335" y="269"/>
                  <a:pt x="333" y="271"/>
                  <a:pt x="331" y="271"/>
                </a:cubicBezTo>
                <a:close/>
                <a:moveTo>
                  <a:pt x="129" y="268"/>
                </a:moveTo>
                <a:cubicBezTo>
                  <a:pt x="125" y="267"/>
                  <a:pt x="129" y="267"/>
                  <a:pt x="131" y="267"/>
                </a:cubicBezTo>
                <a:cubicBezTo>
                  <a:pt x="131" y="268"/>
                  <a:pt x="130" y="268"/>
                  <a:pt x="129" y="268"/>
                </a:cubicBezTo>
                <a:close/>
                <a:moveTo>
                  <a:pt x="302" y="267"/>
                </a:moveTo>
                <a:cubicBezTo>
                  <a:pt x="301" y="265"/>
                  <a:pt x="301" y="263"/>
                  <a:pt x="304" y="264"/>
                </a:cubicBezTo>
                <a:cubicBezTo>
                  <a:pt x="304" y="267"/>
                  <a:pt x="305" y="267"/>
                  <a:pt x="302" y="267"/>
                </a:cubicBezTo>
                <a:close/>
                <a:moveTo>
                  <a:pt x="84" y="264"/>
                </a:moveTo>
                <a:cubicBezTo>
                  <a:pt x="83" y="261"/>
                  <a:pt x="83" y="261"/>
                  <a:pt x="85" y="262"/>
                </a:cubicBezTo>
                <a:cubicBezTo>
                  <a:pt x="85" y="263"/>
                  <a:pt x="85" y="263"/>
                  <a:pt x="84" y="264"/>
                </a:cubicBezTo>
                <a:close/>
                <a:moveTo>
                  <a:pt x="238" y="264"/>
                </a:moveTo>
                <a:cubicBezTo>
                  <a:pt x="237" y="260"/>
                  <a:pt x="237" y="258"/>
                  <a:pt x="238" y="256"/>
                </a:cubicBezTo>
                <a:cubicBezTo>
                  <a:pt x="239" y="256"/>
                  <a:pt x="239" y="256"/>
                  <a:pt x="239" y="256"/>
                </a:cubicBezTo>
                <a:cubicBezTo>
                  <a:pt x="240" y="257"/>
                  <a:pt x="242" y="259"/>
                  <a:pt x="239" y="260"/>
                </a:cubicBezTo>
                <a:cubicBezTo>
                  <a:pt x="238" y="262"/>
                  <a:pt x="239" y="263"/>
                  <a:pt x="238" y="264"/>
                </a:cubicBezTo>
                <a:close/>
                <a:moveTo>
                  <a:pt x="366" y="262"/>
                </a:moveTo>
                <a:cubicBezTo>
                  <a:pt x="361" y="259"/>
                  <a:pt x="357" y="239"/>
                  <a:pt x="360" y="239"/>
                </a:cubicBezTo>
                <a:cubicBezTo>
                  <a:pt x="360" y="240"/>
                  <a:pt x="361" y="241"/>
                  <a:pt x="361" y="242"/>
                </a:cubicBezTo>
                <a:cubicBezTo>
                  <a:pt x="362" y="248"/>
                  <a:pt x="364" y="254"/>
                  <a:pt x="368" y="260"/>
                </a:cubicBezTo>
                <a:cubicBezTo>
                  <a:pt x="368" y="261"/>
                  <a:pt x="367" y="262"/>
                  <a:pt x="366" y="262"/>
                </a:cubicBezTo>
                <a:close/>
                <a:moveTo>
                  <a:pt x="86" y="259"/>
                </a:moveTo>
                <a:cubicBezTo>
                  <a:pt x="86" y="259"/>
                  <a:pt x="86" y="259"/>
                  <a:pt x="86" y="258"/>
                </a:cubicBezTo>
                <a:cubicBezTo>
                  <a:pt x="82" y="257"/>
                  <a:pt x="83" y="256"/>
                  <a:pt x="84" y="253"/>
                </a:cubicBezTo>
                <a:cubicBezTo>
                  <a:pt x="84" y="253"/>
                  <a:pt x="89" y="259"/>
                  <a:pt x="86" y="259"/>
                </a:cubicBezTo>
                <a:close/>
                <a:moveTo>
                  <a:pt x="249" y="256"/>
                </a:moveTo>
                <a:cubicBezTo>
                  <a:pt x="246" y="252"/>
                  <a:pt x="252" y="255"/>
                  <a:pt x="252" y="253"/>
                </a:cubicBezTo>
                <a:cubicBezTo>
                  <a:pt x="255" y="253"/>
                  <a:pt x="252" y="253"/>
                  <a:pt x="252" y="255"/>
                </a:cubicBezTo>
                <a:cubicBezTo>
                  <a:pt x="251" y="255"/>
                  <a:pt x="250" y="256"/>
                  <a:pt x="249" y="256"/>
                </a:cubicBezTo>
                <a:close/>
                <a:moveTo>
                  <a:pt x="238" y="253"/>
                </a:moveTo>
                <a:cubicBezTo>
                  <a:pt x="236" y="251"/>
                  <a:pt x="239" y="251"/>
                  <a:pt x="239" y="252"/>
                </a:cubicBezTo>
                <a:cubicBezTo>
                  <a:pt x="239" y="252"/>
                  <a:pt x="238" y="253"/>
                  <a:pt x="238" y="253"/>
                </a:cubicBezTo>
                <a:close/>
                <a:moveTo>
                  <a:pt x="82" y="252"/>
                </a:moveTo>
                <a:cubicBezTo>
                  <a:pt x="82" y="250"/>
                  <a:pt x="82" y="250"/>
                  <a:pt x="82" y="250"/>
                </a:cubicBezTo>
                <a:cubicBezTo>
                  <a:pt x="82" y="252"/>
                  <a:pt x="82" y="252"/>
                  <a:pt x="82" y="252"/>
                </a:cubicBezTo>
                <a:close/>
                <a:moveTo>
                  <a:pt x="238" y="248"/>
                </a:moveTo>
                <a:cubicBezTo>
                  <a:pt x="237" y="247"/>
                  <a:pt x="238" y="247"/>
                  <a:pt x="239" y="247"/>
                </a:cubicBezTo>
                <a:cubicBezTo>
                  <a:pt x="239" y="249"/>
                  <a:pt x="239" y="248"/>
                  <a:pt x="238" y="248"/>
                </a:cubicBezTo>
                <a:close/>
                <a:moveTo>
                  <a:pt x="151" y="243"/>
                </a:moveTo>
                <a:cubicBezTo>
                  <a:pt x="149" y="242"/>
                  <a:pt x="150" y="242"/>
                  <a:pt x="151" y="242"/>
                </a:cubicBezTo>
                <a:cubicBezTo>
                  <a:pt x="151" y="242"/>
                  <a:pt x="151" y="242"/>
                  <a:pt x="151" y="243"/>
                </a:cubicBezTo>
                <a:close/>
                <a:moveTo>
                  <a:pt x="115" y="241"/>
                </a:moveTo>
                <a:cubicBezTo>
                  <a:pt x="114" y="240"/>
                  <a:pt x="114" y="240"/>
                  <a:pt x="114" y="240"/>
                </a:cubicBezTo>
                <a:cubicBezTo>
                  <a:pt x="114" y="239"/>
                  <a:pt x="117" y="238"/>
                  <a:pt x="118" y="238"/>
                </a:cubicBezTo>
                <a:cubicBezTo>
                  <a:pt x="119" y="239"/>
                  <a:pt x="119" y="239"/>
                  <a:pt x="121" y="240"/>
                </a:cubicBezTo>
                <a:cubicBezTo>
                  <a:pt x="118" y="240"/>
                  <a:pt x="116" y="240"/>
                  <a:pt x="115" y="241"/>
                </a:cubicBezTo>
                <a:close/>
                <a:moveTo>
                  <a:pt x="116" y="237"/>
                </a:moveTo>
                <a:cubicBezTo>
                  <a:pt x="115" y="236"/>
                  <a:pt x="112" y="236"/>
                  <a:pt x="113" y="235"/>
                </a:cubicBezTo>
                <a:cubicBezTo>
                  <a:pt x="115" y="235"/>
                  <a:pt x="116" y="234"/>
                  <a:pt x="116" y="237"/>
                </a:cubicBezTo>
                <a:close/>
                <a:moveTo>
                  <a:pt x="172" y="233"/>
                </a:moveTo>
                <a:cubicBezTo>
                  <a:pt x="171" y="230"/>
                  <a:pt x="173" y="230"/>
                  <a:pt x="174" y="231"/>
                </a:cubicBezTo>
                <a:cubicBezTo>
                  <a:pt x="173" y="231"/>
                  <a:pt x="173" y="231"/>
                  <a:pt x="172" y="233"/>
                </a:cubicBezTo>
                <a:close/>
                <a:moveTo>
                  <a:pt x="358" y="231"/>
                </a:moveTo>
                <a:cubicBezTo>
                  <a:pt x="358" y="228"/>
                  <a:pt x="354" y="221"/>
                  <a:pt x="357" y="221"/>
                </a:cubicBezTo>
                <a:cubicBezTo>
                  <a:pt x="358" y="223"/>
                  <a:pt x="359" y="229"/>
                  <a:pt x="358" y="231"/>
                </a:cubicBezTo>
                <a:close/>
                <a:moveTo>
                  <a:pt x="179" y="225"/>
                </a:moveTo>
                <a:cubicBezTo>
                  <a:pt x="179" y="223"/>
                  <a:pt x="179" y="222"/>
                  <a:pt x="181" y="224"/>
                </a:cubicBezTo>
                <a:cubicBezTo>
                  <a:pt x="180" y="224"/>
                  <a:pt x="179" y="225"/>
                  <a:pt x="179" y="225"/>
                </a:cubicBezTo>
                <a:close/>
                <a:moveTo>
                  <a:pt x="232" y="217"/>
                </a:moveTo>
                <a:cubicBezTo>
                  <a:pt x="232" y="217"/>
                  <a:pt x="232" y="215"/>
                  <a:pt x="232" y="215"/>
                </a:cubicBezTo>
                <a:cubicBezTo>
                  <a:pt x="232" y="217"/>
                  <a:pt x="233" y="217"/>
                  <a:pt x="232" y="217"/>
                </a:cubicBezTo>
                <a:close/>
                <a:moveTo>
                  <a:pt x="135" y="215"/>
                </a:moveTo>
                <a:cubicBezTo>
                  <a:pt x="135" y="214"/>
                  <a:pt x="135" y="214"/>
                  <a:pt x="136" y="214"/>
                </a:cubicBezTo>
                <a:cubicBezTo>
                  <a:pt x="136" y="214"/>
                  <a:pt x="136" y="214"/>
                  <a:pt x="135" y="215"/>
                </a:cubicBezTo>
                <a:close/>
                <a:moveTo>
                  <a:pt x="354" y="212"/>
                </a:moveTo>
                <a:cubicBezTo>
                  <a:pt x="354" y="211"/>
                  <a:pt x="353" y="210"/>
                  <a:pt x="353" y="210"/>
                </a:cubicBezTo>
                <a:cubicBezTo>
                  <a:pt x="355" y="203"/>
                  <a:pt x="353" y="199"/>
                  <a:pt x="351" y="194"/>
                </a:cubicBezTo>
                <a:cubicBezTo>
                  <a:pt x="351" y="186"/>
                  <a:pt x="351" y="186"/>
                  <a:pt x="351" y="186"/>
                </a:cubicBezTo>
                <a:cubicBezTo>
                  <a:pt x="350" y="182"/>
                  <a:pt x="349" y="179"/>
                  <a:pt x="349" y="175"/>
                </a:cubicBezTo>
                <a:cubicBezTo>
                  <a:pt x="345" y="175"/>
                  <a:pt x="345" y="174"/>
                  <a:pt x="346" y="170"/>
                </a:cubicBezTo>
                <a:cubicBezTo>
                  <a:pt x="348" y="170"/>
                  <a:pt x="347" y="169"/>
                  <a:pt x="349" y="168"/>
                </a:cubicBezTo>
                <a:cubicBezTo>
                  <a:pt x="349" y="169"/>
                  <a:pt x="349" y="170"/>
                  <a:pt x="350" y="170"/>
                </a:cubicBezTo>
                <a:cubicBezTo>
                  <a:pt x="350" y="174"/>
                  <a:pt x="351" y="178"/>
                  <a:pt x="353" y="183"/>
                </a:cubicBezTo>
                <a:cubicBezTo>
                  <a:pt x="353" y="186"/>
                  <a:pt x="353" y="189"/>
                  <a:pt x="354" y="193"/>
                </a:cubicBezTo>
                <a:cubicBezTo>
                  <a:pt x="357" y="198"/>
                  <a:pt x="360" y="208"/>
                  <a:pt x="354" y="212"/>
                </a:cubicBezTo>
                <a:close/>
                <a:moveTo>
                  <a:pt x="139" y="201"/>
                </a:moveTo>
                <a:cubicBezTo>
                  <a:pt x="139" y="200"/>
                  <a:pt x="136" y="201"/>
                  <a:pt x="135" y="201"/>
                </a:cubicBezTo>
                <a:cubicBezTo>
                  <a:pt x="134" y="201"/>
                  <a:pt x="131" y="200"/>
                  <a:pt x="131" y="198"/>
                </a:cubicBezTo>
                <a:cubicBezTo>
                  <a:pt x="126" y="198"/>
                  <a:pt x="127" y="197"/>
                  <a:pt x="124" y="194"/>
                </a:cubicBezTo>
                <a:cubicBezTo>
                  <a:pt x="120" y="193"/>
                  <a:pt x="120" y="195"/>
                  <a:pt x="120" y="191"/>
                </a:cubicBezTo>
                <a:cubicBezTo>
                  <a:pt x="122" y="190"/>
                  <a:pt x="124" y="190"/>
                  <a:pt x="125" y="193"/>
                </a:cubicBezTo>
                <a:cubicBezTo>
                  <a:pt x="127" y="194"/>
                  <a:pt x="127" y="193"/>
                  <a:pt x="129" y="196"/>
                </a:cubicBezTo>
                <a:cubicBezTo>
                  <a:pt x="130" y="196"/>
                  <a:pt x="131" y="196"/>
                  <a:pt x="131" y="198"/>
                </a:cubicBezTo>
                <a:cubicBezTo>
                  <a:pt x="133" y="198"/>
                  <a:pt x="135" y="197"/>
                  <a:pt x="138" y="200"/>
                </a:cubicBezTo>
                <a:cubicBezTo>
                  <a:pt x="138" y="200"/>
                  <a:pt x="139" y="200"/>
                  <a:pt x="140" y="200"/>
                </a:cubicBezTo>
                <a:cubicBezTo>
                  <a:pt x="141" y="200"/>
                  <a:pt x="140" y="201"/>
                  <a:pt x="139" y="201"/>
                </a:cubicBezTo>
                <a:close/>
                <a:moveTo>
                  <a:pt x="166" y="194"/>
                </a:moveTo>
                <a:cubicBezTo>
                  <a:pt x="163" y="190"/>
                  <a:pt x="166" y="191"/>
                  <a:pt x="169" y="192"/>
                </a:cubicBezTo>
                <a:cubicBezTo>
                  <a:pt x="169" y="192"/>
                  <a:pt x="167" y="193"/>
                  <a:pt x="166" y="194"/>
                </a:cubicBezTo>
                <a:close/>
                <a:moveTo>
                  <a:pt x="114" y="188"/>
                </a:moveTo>
                <a:cubicBezTo>
                  <a:pt x="114" y="188"/>
                  <a:pt x="114" y="188"/>
                  <a:pt x="114" y="188"/>
                </a:cubicBezTo>
                <a:cubicBezTo>
                  <a:pt x="115" y="187"/>
                  <a:pt x="116" y="187"/>
                  <a:pt x="114" y="188"/>
                </a:cubicBezTo>
                <a:close/>
                <a:moveTo>
                  <a:pt x="123" y="177"/>
                </a:moveTo>
                <a:cubicBezTo>
                  <a:pt x="122" y="177"/>
                  <a:pt x="122" y="176"/>
                  <a:pt x="123" y="176"/>
                </a:cubicBezTo>
                <a:cubicBezTo>
                  <a:pt x="124" y="176"/>
                  <a:pt x="124" y="177"/>
                  <a:pt x="123" y="177"/>
                </a:cubicBezTo>
                <a:close/>
                <a:moveTo>
                  <a:pt x="168" y="175"/>
                </a:moveTo>
                <a:cubicBezTo>
                  <a:pt x="168" y="175"/>
                  <a:pt x="169" y="174"/>
                  <a:pt x="169" y="174"/>
                </a:cubicBezTo>
                <a:cubicBezTo>
                  <a:pt x="169" y="176"/>
                  <a:pt x="169" y="175"/>
                  <a:pt x="168" y="175"/>
                </a:cubicBezTo>
                <a:close/>
                <a:moveTo>
                  <a:pt x="110" y="165"/>
                </a:moveTo>
                <a:cubicBezTo>
                  <a:pt x="109" y="161"/>
                  <a:pt x="109" y="160"/>
                  <a:pt x="111" y="157"/>
                </a:cubicBezTo>
                <a:cubicBezTo>
                  <a:pt x="110" y="155"/>
                  <a:pt x="111" y="151"/>
                  <a:pt x="112" y="152"/>
                </a:cubicBezTo>
                <a:cubicBezTo>
                  <a:pt x="112" y="153"/>
                  <a:pt x="112" y="154"/>
                  <a:pt x="112" y="156"/>
                </a:cubicBezTo>
                <a:cubicBezTo>
                  <a:pt x="114" y="157"/>
                  <a:pt x="114" y="156"/>
                  <a:pt x="115" y="160"/>
                </a:cubicBezTo>
                <a:cubicBezTo>
                  <a:pt x="113" y="159"/>
                  <a:pt x="112" y="158"/>
                  <a:pt x="111" y="158"/>
                </a:cubicBezTo>
                <a:cubicBezTo>
                  <a:pt x="110" y="163"/>
                  <a:pt x="117" y="163"/>
                  <a:pt x="110" y="165"/>
                </a:cubicBezTo>
                <a:close/>
                <a:moveTo>
                  <a:pt x="347" y="157"/>
                </a:moveTo>
                <a:cubicBezTo>
                  <a:pt x="346" y="157"/>
                  <a:pt x="346" y="156"/>
                  <a:pt x="345" y="156"/>
                </a:cubicBezTo>
                <a:cubicBezTo>
                  <a:pt x="345" y="151"/>
                  <a:pt x="346" y="146"/>
                  <a:pt x="349" y="143"/>
                </a:cubicBezTo>
                <a:cubicBezTo>
                  <a:pt x="349" y="139"/>
                  <a:pt x="348" y="139"/>
                  <a:pt x="345" y="137"/>
                </a:cubicBezTo>
                <a:cubicBezTo>
                  <a:pt x="343" y="133"/>
                  <a:pt x="338" y="130"/>
                  <a:pt x="336" y="126"/>
                </a:cubicBezTo>
                <a:cubicBezTo>
                  <a:pt x="330" y="121"/>
                  <a:pt x="329" y="113"/>
                  <a:pt x="326" y="107"/>
                </a:cubicBezTo>
                <a:cubicBezTo>
                  <a:pt x="325" y="103"/>
                  <a:pt x="324" y="102"/>
                  <a:pt x="326" y="100"/>
                </a:cubicBezTo>
                <a:cubicBezTo>
                  <a:pt x="330" y="100"/>
                  <a:pt x="331" y="109"/>
                  <a:pt x="331" y="113"/>
                </a:cubicBezTo>
                <a:cubicBezTo>
                  <a:pt x="334" y="120"/>
                  <a:pt x="339" y="124"/>
                  <a:pt x="344" y="129"/>
                </a:cubicBezTo>
                <a:cubicBezTo>
                  <a:pt x="350" y="133"/>
                  <a:pt x="355" y="134"/>
                  <a:pt x="355" y="142"/>
                </a:cubicBezTo>
                <a:cubicBezTo>
                  <a:pt x="354" y="143"/>
                  <a:pt x="352" y="144"/>
                  <a:pt x="352" y="146"/>
                </a:cubicBezTo>
                <a:cubicBezTo>
                  <a:pt x="352" y="150"/>
                  <a:pt x="351" y="155"/>
                  <a:pt x="347" y="157"/>
                </a:cubicBezTo>
                <a:close/>
                <a:moveTo>
                  <a:pt x="171" y="147"/>
                </a:moveTo>
                <a:cubicBezTo>
                  <a:pt x="172" y="144"/>
                  <a:pt x="171" y="144"/>
                  <a:pt x="167" y="144"/>
                </a:cubicBezTo>
                <a:cubicBezTo>
                  <a:pt x="167" y="146"/>
                  <a:pt x="167" y="146"/>
                  <a:pt x="165" y="145"/>
                </a:cubicBezTo>
                <a:cubicBezTo>
                  <a:pt x="160" y="145"/>
                  <a:pt x="157" y="145"/>
                  <a:pt x="153" y="144"/>
                </a:cubicBezTo>
                <a:cubicBezTo>
                  <a:pt x="150" y="142"/>
                  <a:pt x="150" y="142"/>
                  <a:pt x="150" y="142"/>
                </a:cubicBezTo>
                <a:cubicBezTo>
                  <a:pt x="145" y="141"/>
                  <a:pt x="142" y="136"/>
                  <a:pt x="148" y="136"/>
                </a:cubicBezTo>
                <a:cubicBezTo>
                  <a:pt x="150" y="140"/>
                  <a:pt x="150" y="141"/>
                  <a:pt x="155" y="140"/>
                </a:cubicBezTo>
                <a:cubicBezTo>
                  <a:pt x="157" y="141"/>
                  <a:pt x="160" y="142"/>
                  <a:pt x="162" y="141"/>
                </a:cubicBezTo>
                <a:cubicBezTo>
                  <a:pt x="162" y="139"/>
                  <a:pt x="159" y="143"/>
                  <a:pt x="158" y="140"/>
                </a:cubicBezTo>
                <a:cubicBezTo>
                  <a:pt x="155" y="139"/>
                  <a:pt x="154" y="140"/>
                  <a:pt x="155" y="137"/>
                </a:cubicBezTo>
                <a:cubicBezTo>
                  <a:pt x="157" y="137"/>
                  <a:pt x="158" y="137"/>
                  <a:pt x="160" y="139"/>
                </a:cubicBezTo>
                <a:cubicBezTo>
                  <a:pt x="164" y="140"/>
                  <a:pt x="175" y="141"/>
                  <a:pt x="175" y="147"/>
                </a:cubicBezTo>
                <a:cubicBezTo>
                  <a:pt x="174" y="147"/>
                  <a:pt x="174" y="147"/>
                  <a:pt x="171" y="147"/>
                </a:cubicBezTo>
                <a:close/>
                <a:moveTo>
                  <a:pt x="109" y="144"/>
                </a:moveTo>
                <a:cubicBezTo>
                  <a:pt x="107" y="143"/>
                  <a:pt x="108" y="143"/>
                  <a:pt x="108" y="141"/>
                </a:cubicBezTo>
                <a:cubicBezTo>
                  <a:pt x="107" y="140"/>
                  <a:pt x="107" y="140"/>
                  <a:pt x="107" y="138"/>
                </a:cubicBezTo>
                <a:cubicBezTo>
                  <a:pt x="111" y="138"/>
                  <a:pt x="110" y="144"/>
                  <a:pt x="109" y="144"/>
                </a:cubicBezTo>
                <a:close/>
                <a:moveTo>
                  <a:pt x="165" y="144"/>
                </a:moveTo>
                <a:cubicBezTo>
                  <a:pt x="165" y="143"/>
                  <a:pt x="164" y="143"/>
                  <a:pt x="164" y="143"/>
                </a:cubicBezTo>
                <a:cubicBezTo>
                  <a:pt x="164" y="141"/>
                  <a:pt x="170" y="144"/>
                  <a:pt x="165" y="144"/>
                </a:cubicBezTo>
                <a:close/>
                <a:moveTo>
                  <a:pt x="138" y="131"/>
                </a:moveTo>
                <a:cubicBezTo>
                  <a:pt x="137" y="129"/>
                  <a:pt x="138" y="128"/>
                  <a:pt x="140" y="129"/>
                </a:cubicBezTo>
                <a:cubicBezTo>
                  <a:pt x="140" y="131"/>
                  <a:pt x="140" y="131"/>
                  <a:pt x="138" y="131"/>
                </a:cubicBezTo>
                <a:close/>
                <a:moveTo>
                  <a:pt x="198" y="127"/>
                </a:moveTo>
                <a:cubicBezTo>
                  <a:pt x="198" y="125"/>
                  <a:pt x="198" y="124"/>
                  <a:pt x="200" y="124"/>
                </a:cubicBezTo>
                <a:cubicBezTo>
                  <a:pt x="200" y="126"/>
                  <a:pt x="200" y="125"/>
                  <a:pt x="198" y="127"/>
                </a:cubicBezTo>
                <a:close/>
                <a:moveTo>
                  <a:pt x="194" y="124"/>
                </a:moveTo>
                <a:cubicBezTo>
                  <a:pt x="192" y="123"/>
                  <a:pt x="193" y="123"/>
                  <a:pt x="195" y="123"/>
                </a:cubicBezTo>
                <a:cubicBezTo>
                  <a:pt x="194" y="124"/>
                  <a:pt x="195" y="124"/>
                  <a:pt x="194" y="124"/>
                </a:cubicBezTo>
                <a:close/>
                <a:moveTo>
                  <a:pt x="195" y="122"/>
                </a:moveTo>
                <a:cubicBezTo>
                  <a:pt x="195" y="121"/>
                  <a:pt x="197" y="121"/>
                  <a:pt x="197" y="122"/>
                </a:cubicBezTo>
                <a:cubicBezTo>
                  <a:pt x="196" y="122"/>
                  <a:pt x="196" y="122"/>
                  <a:pt x="195" y="122"/>
                </a:cubicBezTo>
                <a:close/>
                <a:moveTo>
                  <a:pt x="190" y="111"/>
                </a:moveTo>
                <a:cubicBezTo>
                  <a:pt x="189" y="111"/>
                  <a:pt x="189" y="109"/>
                  <a:pt x="189" y="109"/>
                </a:cubicBezTo>
                <a:cubicBezTo>
                  <a:pt x="192" y="109"/>
                  <a:pt x="196" y="109"/>
                  <a:pt x="191" y="110"/>
                </a:cubicBezTo>
                <a:cubicBezTo>
                  <a:pt x="190" y="110"/>
                  <a:pt x="191" y="111"/>
                  <a:pt x="190" y="111"/>
                </a:cubicBezTo>
                <a:close/>
                <a:moveTo>
                  <a:pt x="201" y="110"/>
                </a:moveTo>
                <a:cubicBezTo>
                  <a:pt x="201" y="109"/>
                  <a:pt x="201" y="109"/>
                  <a:pt x="198" y="108"/>
                </a:cubicBezTo>
                <a:cubicBezTo>
                  <a:pt x="195" y="106"/>
                  <a:pt x="193" y="104"/>
                  <a:pt x="191" y="102"/>
                </a:cubicBezTo>
                <a:cubicBezTo>
                  <a:pt x="189" y="101"/>
                  <a:pt x="189" y="100"/>
                  <a:pt x="189" y="99"/>
                </a:cubicBezTo>
                <a:cubicBezTo>
                  <a:pt x="184" y="96"/>
                  <a:pt x="182" y="94"/>
                  <a:pt x="180" y="89"/>
                </a:cubicBezTo>
                <a:cubicBezTo>
                  <a:pt x="180" y="88"/>
                  <a:pt x="179" y="87"/>
                  <a:pt x="178" y="86"/>
                </a:cubicBezTo>
                <a:cubicBezTo>
                  <a:pt x="177" y="82"/>
                  <a:pt x="175" y="78"/>
                  <a:pt x="176" y="74"/>
                </a:cubicBezTo>
                <a:cubicBezTo>
                  <a:pt x="181" y="75"/>
                  <a:pt x="186" y="76"/>
                  <a:pt x="191" y="80"/>
                </a:cubicBezTo>
                <a:cubicBezTo>
                  <a:pt x="193" y="84"/>
                  <a:pt x="202" y="85"/>
                  <a:pt x="204" y="90"/>
                </a:cubicBezTo>
                <a:cubicBezTo>
                  <a:pt x="208" y="91"/>
                  <a:pt x="209" y="95"/>
                  <a:pt x="212" y="98"/>
                </a:cubicBezTo>
                <a:cubicBezTo>
                  <a:pt x="210" y="101"/>
                  <a:pt x="207" y="100"/>
                  <a:pt x="210" y="102"/>
                </a:cubicBezTo>
                <a:cubicBezTo>
                  <a:pt x="210" y="104"/>
                  <a:pt x="208" y="107"/>
                  <a:pt x="207" y="109"/>
                </a:cubicBezTo>
                <a:cubicBezTo>
                  <a:pt x="204" y="109"/>
                  <a:pt x="203" y="108"/>
                  <a:pt x="201" y="110"/>
                </a:cubicBezTo>
                <a:close/>
                <a:moveTo>
                  <a:pt x="184" y="104"/>
                </a:moveTo>
                <a:cubicBezTo>
                  <a:pt x="184" y="103"/>
                  <a:pt x="186" y="103"/>
                  <a:pt x="186" y="104"/>
                </a:cubicBezTo>
                <a:cubicBezTo>
                  <a:pt x="184" y="104"/>
                  <a:pt x="184" y="104"/>
                  <a:pt x="184" y="104"/>
                </a:cubicBezTo>
                <a:close/>
                <a:moveTo>
                  <a:pt x="310" y="101"/>
                </a:moveTo>
                <a:cubicBezTo>
                  <a:pt x="310" y="99"/>
                  <a:pt x="303" y="99"/>
                  <a:pt x="302" y="99"/>
                </a:cubicBezTo>
                <a:cubicBezTo>
                  <a:pt x="301" y="96"/>
                  <a:pt x="301" y="97"/>
                  <a:pt x="298" y="96"/>
                </a:cubicBezTo>
                <a:cubicBezTo>
                  <a:pt x="298" y="93"/>
                  <a:pt x="298" y="91"/>
                  <a:pt x="298" y="89"/>
                </a:cubicBezTo>
                <a:cubicBezTo>
                  <a:pt x="297" y="88"/>
                  <a:pt x="298" y="84"/>
                  <a:pt x="299" y="83"/>
                </a:cubicBezTo>
                <a:cubicBezTo>
                  <a:pt x="308" y="83"/>
                  <a:pt x="308" y="83"/>
                  <a:pt x="308" y="83"/>
                </a:cubicBezTo>
                <a:cubicBezTo>
                  <a:pt x="310" y="81"/>
                  <a:pt x="310" y="81"/>
                  <a:pt x="313" y="80"/>
                </a:cubicBezTo>
                <a:cubicBezTo>
                  <a:pt x="313" y="79"/>
                  <a:pt x="316" y="81"/>
                  <a:pt x="316" y="81"/>
                </a:cubicBezTo>
                <a:cubicBezTo>
                  <a:pt x="313" y="83"/>
                  <a:pt x="318" y="84"/>
                  <a:pt x="320" y="84"/>
                </a:cubicBezTo>
                <a:cubicBezTo>
                  <a:pt x="323" y="83"/>
                  <a:pt x="320" y="74"/>
                  <a:pt x="325" y="78"/>
                </a:cubicBezTo>
                <a:cubicBezTo>
                  <a:pt x="325" y="79"/>
                  <a:pt x="325" y="81"/>
                  <a:pt x="324" y="83"/>
                </a:cubicBezTo>
                <a:cubicBezTo>
                  <a:pt x="325" y="85"/>
                  <a:pt x="323" y="91"/>
                  <a:pt x="328" y="89"/>
                </a:cubicBezTo>
                <a:cubicBezTo>
                  <a:pt x="330" y="85"/>
                  <a:pt x="333" y="81"/>
                  <a:pt x="334" y="78"/>
                </a:cubicBezTo>
                <a:cubicBezTo>
                  <a:pt x="336" y="78"/>
                  <a:pt x="333" y="83"/>
                  <a:pt x="333" y="83"/>
                </a:cubicBezTo>
                <a:cubicBezTo>
                  <a:pt x="332" y="84"/>
                  <a:pt x="330" y="89"/>
                  <a:pt x="328" y="90"/>
                </a:cubicBezTo>
                <a:cubicBezTo>
                  <a:pt x="327" y="96"/>
                  <a:pt x="316" y="99"/>
                  <a:pt x="310" y="101"/>
                </a:cubicBezTo>
                <a:close/>
                <a:moveTo>
                  <a:pt x="234" y="90"/>
                </a:moveTo>
                <a:cubicBezTo>
                  <a:pt x="233" y="90"/>
                  <a:pt x="232" y="89"/>
                  <a:pt x="231" y="89"/>
                </a:cubicBezTo>
                <a:cubicBezTo>
                  <a:pt x="229" y="89"/>
                  <a:pt x="229" y="89"/>
                  <a:pt x="221" y="89"/>
                </a:cubicBezTo>
                <a:cubicBezTo>
                  <a:pt x="215" y="86"/>
                  <a:pt x="207" y="87"/>
                  <a:pt x="202" y="83"/>
                </a:cubicBezTo>
                <a:cubicBezTo>
                  <a:pt x="202" y="81"/>
                  <a:pt x="202" y="76"/>
                  <a:pt x="201" y="75"/>
                </a:cubicBezTo>
                <a:cubicBezTo>
                  <a:pt x="194" y="73"/>
                  <a:pt x="200" y="68"/>
                  <a:pt x="203" y="65"/>
                </a:cubicBezTo>
                <a:cubicBezTo>
                  <a:pt x="203" y="65"/>
                  <a:pt x="205" y="65"/>
                  <a:pt x="205" y="64"/>
                </a:cubicBezTo>
                <a:cubicBezTo>
                  <a:pt x="203" y="62"/>
                  <a:pt x="204" y="59"/>
                  <a:pt x="202" y="57"/>
                </a:cubicBezTo>
                <a:cubicBezTo>
                  <a:pt x="203" y="54"/>
                  <a:pt x="201" y="54"/>
                  <a:pt x="204" y="53"/>
                </a:cubicBezTo>
                <a:cubicBezTo>
                  <a:pt x="206" y="55"/>
                  <a:pt x="209" y="54"/>
                  <a:pt x="213" y="54"/>
                </a:cubicBezTo>
                <a:cubicBezTo>
                  <a:pt x="217" y="52"/>
                  <a:pt x="215" y="51"/>
                  <a:pt x="211" y="51"/>
                </a:cubicBezTo>
                <a:cubicBezTo>
                  <a:pt x="204" y="52"/>
                  <a:pt x="198" y="51"/>
                  <a:pt x="192" y="51"/>
                </a:cubicBezTo>
                <a:cubicBezTo>
                  <a:pt x="191" y="51"/>
                  <a:pt x="191" y="51"/>
                  <a:pt x="190" y="52"/>
                </a:cubicBezTo>
                <a:cubicBezTo>
                  <a:pt x="183" y="52"/>
                  <a:pt x="175" y="53"/>
                  <a:pt x="168" y="52"/>
                </a:cubicBezTo>
                <a:cubicBezTo>
                  <a:pt x="167" y="51"/>
                  <a:pt x="170" y="51"/>
                  <a:pt x="172" y="49"/>
                </a:cubicBezTo>
                <a:cubicBezTo>
                  <a:pt x="172" y="49"/>
                  <a:pt x="173" y="49"/>
                  <a:pt x="174" y="49"/>
                </a:cubicBezTo>
                <a:cubicBezTo>
                  <a:pt x="174" y="48"/>
                  <a:pt x="174" y="44"/>
                  <a:pt x="175" y="47"/>
                </a:cubicBezTo>
                <a:cubicBezTo>
                  <a:pt x="178" y="47"/>
                  <a:pt x="183" y="47"/>
                  <a:pt x="184" y="44"/>
                </a:cubicBezTo>
                <a:cubicBezTo>
                  <a:pt x="181" y="44"/>
                  <a:pt x="178" y="46"/>
                  <a:pt x="179" y="43"/>
                </a:cubicBezTo>
                <a:cubicBezTo>
                  <a:pt x="183" y="40"/>
                  <a:pt x="186" y="38"/>
                  <a:pt x="192" y="36"/>
                </a:cubicBezTo>
                <a:cubicBezTo>
                  <a:pt x="192" y="36"/>
                  <a:pt x="193" y="32"/>
                  <a:pt x="193" y="34"/>
                </a:cubicBezTo>
                <a:cubicBezTo>
                  <a:pt x="194" y="35"/>
                  <a:pt x="194" y="35"/>
                  <a:pt x="196" y="35"/>
                </a:cubicBezTo>
                <a:cubicBezTo>
                  <a:pt x="197" y="32"/>
                  <a:pt x="199" y="32"/>
                  <a:pt x="201" y="30"/>
                </a:cubicBezTo>
                <a:cubicBezTo>
                  <a:pt x="199" y="27"/>
                  <a:pt x="204" y="28"/>
                  <a:pt x="206" y="28"/>
                </a:cubicBezTo>
                <a:cubicBezTo>
                  <a:pt x="210" y="24"/>
                  <a:pt x="216" y="25"/>
                  <a:pt x="221" y="24"/>
                </a:cubicBezTo>
                <a:cubicBezTo>
                  <a:pt x="224" y="25"/>
                  <a:pt x="226" y="26"/>
                  <a:pt x="229" y="26"/>
                </a:cubicBezTo>
                <a:cubicBezTo>
                  <a:pt x="234" y="27"/>
                  <a:pt x="238" y="27"/>
                  <a:pt x="244" y="28"/>
                </a:cubicBezTo>
                <a:cubicBezTo>
                  <a:pt x="244" y="25"/>
                  <a:pt x="243" y="25"/>
                  <a:pt x="242" y="25"/>
                </a:cubicBezTo>
                <a:cubicBezTo>
                  <a:pt x="238" y="20"/>
                  <a:pt x="226" y="17"/>
                  <a:pt x="221" y="16"/>
                </a:cubicBezTo>
                <a:cubicBezTo>
                  <a:pt x="216" y="13"/>
                  <a:pt x="208" y="14"/>
                  <a:pt x="204" y="12"/>
                </a:cubicBezTo>
                <a:cubicBezTo>
                  <a:pt x="202" y="12"/>
                  <a:pt x="200" y="12"/>
                  <a:pt x="198" y="12"/>
                </a:cubicBezTo>
                <a:cubicBezTo>
                  <a:pt x="196" y="12"/>
                  <a:pt x="194" y="13"/>
                  <a:pt x="192" y="13"/>
                </a:cubicBezTo>
                <a:cubicBezTo>
                  <a:pt x="191" y="10"/>
                  <a:pt x="193" y="10"/>
                  <a:pt x="195" y="9"/>
                </a:cubicBezTo>
                <a:cubicBezTo>
                  <a:pt x="201" y="9"/>
                  <a:pt x="208" y="9"/>
                  <a:pt x="214" y="12"/>
                </a:cubicBezTo>
                <a:cubicBezTo>
                  <a:pt x="216" y="12"/>
                  <a:pt x="217" y="12"/>
                  <a:pt x="218" y="10"/>
                </a:cubicBezTo>
                <a:cubicBezTo>
                  <a:pt x="221" y="10"/>
                  <a:pt x="231" y="10"/>
                  <a:pt x="222" y="12"/>
                </a:cubicBezTo>
                <a:cubicBezTo>
                  <a:pt x="222" y="13"/>
                  <a:pt x="230" y="16"/>
                  <a:pt x="232" y="15"/>
                </a:cubicBezTo>
                <a:cubicBezTo>
                  <a:pt x="232" y="14"/>
                  <a:pt x="233" y="15"/>
                  <a:pt x="234" y="15"/>
                </a:cubicBezTo>
                <a:cubicBezTo>
                  <a:pt x="234" y="17"/>
                  <a:pt x="234" y="18"/>
                  <a:pt x="237" y="19"/>
                </a:cubicBezTo>
                <a:cubicBezTo>
                  <a:pt x="239" y="20"/>
                  <a:pt x="242" y="21"/>
                  <a:pt x="245" y="22"/>
                </a:cubicBezTo>
                <a:cubicBezTo>
                  <a:pt x="246" y="24"/>
                  <a:pt x="250" y="28"/>
                  <a:pt x="252" y="29"/>
                </a:cubicBezTo>
                <a:cubicBezTo>
                  <a:pt x="253" y="30"/>
                  <a:pt x="254" y="31"/>
                  <a:pt x="256" y="31"/>
                </a:cubicBezTo>
                <a:cubicBezTo>
                  <a:pt x="256" y="33"/>
                  <a:pt x="261" y="37"/>
                  <a:pt x="263" y="38"/>
                </a:cubicBezTo>
                <a:cubicBezTo>
                  <a:pt x="263" y="40"/>
                  <a:pt x="267" y="44"/>
                  <a:pt x="268" y="48"/>
                </a:cubicBezTo>
                <a:cubicBezTo>
                  <a:pt x="269" y="49"/>
                  <a:pt x="272" y="51"/>
                  <a:pt x="275" y="53"/>
                </a:cubicBezTo>
                <a:cubicBezTo>
                  <a:pt x="276" y="54"/>
                  <a:pt x="276" y="57"/>
                  <a:pt x="277" y="59"/>
                </a:cubicBezTo>
                <a:cubicBezTo>
                  <a:pt x="274" y="61"/>
                  <a:pt x="281" y="66"/>
                  <a:pt x="282" y="67"/>
                </a:cubicBezTo>
                <a:cubicBezTo>
                  <a:pt x="282" y="68"/>
                  <a:pt x="283" y="68"/>
                  <a:pt x="283" y="69"/>
                </a:cubicBezTo>
                <a:cubicBezTo>
                  <a:pt x="280" y="70"/>
                  <a:pt x="279" y="69"/>
                  <a:pt x="278" y="71"/>
                </a:cubicBezTo>
                <a:cubicBezTo>
                  <a:pt x="276" y="71"/>
                  <a:pt x="277" y="72"/>
                  <a:pt x="276" y="70"/>
                </a:cubicBezTo>
                <a:cubicBezTo>
                  <a:pt x="274" y="69"/>
                  <a:pt x="274" y="70"/>
                  <a:pt x="274" y="72"/>
                </a:cubicBezTo>
                <a:cubicBezTo>
                  <a:pt x="269" y="72"/>
                  <a:pt x="267" y="68"/>
                  <a:pt x="263" y="74"/>
                </a:cubicBezTo>
                <a:cubicBezTo>
                  <a:pt x="262" y="76"/>
                  <a:pt x="262" y="76"/>
                  <a:pt x="261" y="78"/>
                </a:cubicBezTo>
                <a:cubicBezTo>
                  <a:pt x="256" y="79"/>
                  <a:pt x="260" y="83"/>
                  <a:pt x="255" y="83"/>
                </a:cubicBezTo>
                <a:cubicBezTo>
                  <a:pt x="254" y="80"/>
                  <a:pt x="251" y="82"/>
                  <a:pt x="251" y="82"/>
                </a:cubicBezTo>
                <a:cubicBezTo>
                  <a:pt x="249" y="84"/>
                  <a:pt x="247" y="87"/>
                  <a:pt x="245" y="87"/>
                </a:cubicBezTo>
                <a:cubicBezTo>
                  <a:pt x="246" y="86"/>
                  <a:pt x="246" y="85"/>
                  <a:pt x="246" y="84"/>
                </a:cubicBezTo>
                <a:cubicBezTo>
                  <a:pt x="242" y="82"/>
                  <a:pt x="237" y="85"/>
                  <a:pt x="235" y="90"/>
                </a:cubicBezTo>
                <a:cubicBezTo>
                  <a:pt x="235" y="90"/>
                  <a:pt x="234" y="90"/>
                  <a:pt x="234" y="90"/>
                </a:cubicBezTo>
                <a:close/>
                <a:moveTo>
                  <a:pt x="311" y="75"/>
                </a:moveTo>
                <a:cubicBezTo>
                  <a:pt x="310" y="74"/>
                  <a:pt x="311" y="72"/>
                  <a:pt x="311" y="71"/>
                </a:cubicBezTo>
                <a:cubicBezTo>
                  <a:pt x="311" y="71"/>
                  <a:pt x="310" y="70"/>
                  <a:pt x="310" y="70"/>
                </a:cubicBezTo>
                <a:cubicBezTo>
                  <a:pt x="305" y="68"/>
                  <a:pt x="302" y="63"/>
                  <a:pt x="301" y="60"/>
                </a:cubicBezTo>
                <a:cubicBezTo>
                  <a:pt x="300" y="57"/>
                  <a:pt x="300" y="54"/>
                  <a:pt x="300" y="51"/>
                </a:cubicBezTo>
                <a:cubicBezTo>
                  <a:pt x="300" y="43"/>
                  <a:pt x="302" y="35"/>
                  <a:pt x="302" y="27"/>
                </a:cubicBezTo>
                <a:cubicBezTo>
                  <a:pt x="305" y="24"/>
                  <a:pt x="307" y="26"/>
                  <a:pt x="308" y="30"/>
                </a:cubicBezTo>
                <a:cubicBezTo>
                  <a:pt x="309" y="30"/>
                  <a:pt x="310" y="30"/>
                  <a:pt x="311" y="33"/>
                </a:cubicBezTo>
                <a:cubicBezTo>
                  <a:pt x="314" y="34"/>
                  <a:pt x="316" y="37"/>
                  <a:pt x="316" y="42"/>
                </a:cubicBezTo>
                <a:cubicBezTo>
                  <a:pt x="315" y="43"/>
                  <a:pt x="313" y="44"/>
                  <a:pt x="314" y="46"/>
                </a:cubicBezTo>
                <a:cubicBezTo>
                  <a:pt x="315" y="46"/>
                  <a:pt x="316" y="45"/>
                  <a:pt x="317" y="47"/>
                </a:cubicBezTo>
                <a:cubicBezTo>
                  <a:pt x="317" y="50"/>
                  <a:pt x="316" y="55"/>
                  <a:pt x="317" y="59"/>
                </a:cubicBezTo>
                <a:cubicBezTo>
                  <a:pt x="316" y="60"/>
                  <a:pt x="316" y="60"/>
                  <a:pt x="316" y="62"/>
                </a:cubicBezTo>
                <a:cubicBezTo>
                  <a:pt x="317" y="67"/>
                  <a:pt x="314" y="70"/>
                  <a:pt x="313" y="75"/>
                </a:cubicBezTo>
                <a:cubicBezTo>
                  <a:pt x="312" y="75"/>
                  <a:pt x="312" y="75"/>
                  <a:pt x="311" y="75"/>
                </a:cubicBezTo>
                <a:close/>
                <a:moveTo>
                  <a:pt x="215" y="59"/>
                </a:moveTo>
                <a:cubicBezTo>
                  <a:pt x="209" y="57"/>
                  <a:pt x="216" y="56"/>
                  <a:pt x="219" y="57"/>
                </a:cubicBezTo>
                <a:cubicBezTo>
                  <a:pt x="219" y="60"/>
                  <a:pt x="218" y="59"/>
                  <a:pt x="215" y="59"/>
                </a:cubicBezTo>
                <a:close/>
                <a:moveTo>
                  <a:pt x="312" y="50"/>
                </a:moveTo>
                <a:cubicBezTo>
                  <a:pt x="312" y="49"/>
                  <a:pt x="313" y="46"/>
                  <a:pt x="314" y="46"/>
                </a:cubicBezTo>
                <a:cubicBezTo>
                  <a:pt x="314" y="49"/>
                  <a:pt x="315" y="50"/>
                  <a:pt x="312" y="50"/>
                </a:cubicBezTo>
                <a:close/>
                <a:moveTo>
                  <a:pt x="263" y="46"/>
                </a:moveTo>
                <a:cubicBezTo>
                  <a:pt x="262" y="46"/>
                  <a:pt x="262" y="46"/>
                  <a:pt x="262" y="46"/>
                </a:cubicBezTo>
                <a:cubicBezTo>
                  <a:pt x="263" y="46"/>
                  <a:pt x="264" y="46"/>
                  <a:pt x="263" y="46"/>
                </a:cubicBezTo>
                <a:close/>
                <a:moveTo>
                  <a:pt x="185" y="31"/>
                </a:moveTo>
                <a:cubicBezTo>
                  <a:pt x="183" y="30"/>
                  <a:pt x="187" y="28"/>
                  <a:pt x="189" y="29"/>
                </a:cubicBezTo>
                <a:cubicBezTo>
                  <a:pt x="188" y="30"/>
                  <a:pt x="187" y="31"/>
                  <a:pt x="185" y="31"/>
                </a:cubicBezTo>
                <a:close/>
                <a:moveTo>
                  <a:pt x="195" y="30"/>
                </a:moveTo>
                <a:cubicBezTo>
                  <a:pt x="194" y="30"/>
                  <a:pt x="194" y="30"/>
                  <a:pt x="193" y="29"/>
                </a:cubicBezTo>
                <a:cubicBezTo>
                  <a:pt x="194" y="29"/>
                  <a:pt x="196" y="27"/>
                  <a:pt x="198" y="29"/>
                </a:cubicBezTo>
                <a:cubicBezTo>
                  <a:pt x="197" y="30"/>
                  <a:pt x="196" y="30"/>
                  <a:pt x="195" y="30"/>
                </a:cubicBezTo>
                <a:close/>
                <a:moveTo>
                  <a:pt x="220" y="28"/>
                </a:moveTo>
                <a:cubicBezTo>
                  <a:pt x="213" y="28"/>
                  <a:pt x="222" y="27"/>
                  <a:pt x="224" y="28"/>
                </a:cubicBezTo>
                <a:cubicBezTo>
                  <a:pt x="223" y="28"/>
                  <a:pt x="223" y="28"/>
                  <a:pt x="220" y="28"/>
                </a:cubicBezTo>
                <a:close/>
                <a:moveTo>
                  <a:pt x="253" y="22"/>
                </a:moveTo>
                <a:cubicBezTo>
                  <a:pt x="252" y="21"/>
                  <a:pt x="250" y="20"/>
                  <a:pt x="253" y="21"/>
                </a:cubicBezTo>
                <a:cubicBezTo>
                  <a:pt x="253" y="21"/>
                  <a:pt x="253" y="22"/>
                  <a:pt x="253" y="22"/>
                </a:cubicBezTo>
                <a:close/>
                <a:moveTo>
                  <a:pt x="248" y="19"/>
                </a:moveTo>
                <a:cubicBezTo>
                  <a:pt x="246" y="18"/>
                  <a:pt x="248" y="15"/>
                  <a:pt x="243" y="15"/>
                </a:cubicBezTo>
                <a:cubicBezTo>
                  <a:pt x="242" y="17"/>
                  <a:pt x="236" y="15"/>
                  <a:pt x="242" y="14"/>
                </a:cubicBezTo>
                <a:cubicBezTo>
                  <a:pt x="242" y="13"/>
                  <a:pt x="242" y="13"/>
                  <a:pt x="241" y="12"/>
                </a:cubicBezTo>
                <a:cubicBezTo>
                  <a:pt x="239" y="12"/>
                  <a:pt x="238" y="11"/>
                  <a:pt x="237" y="11"/>
                </a:cubicBezTo>
                <a:cubicBezTo>
                  <a:pt x="239" y="14"/>
                  <a:pt x="236" y="13"/>
                  <a:pt x="234" y="13"/>
                </a:cubicBezTo>
                <a:cubicBezTo>
                  <a:pt x="234" y="11"/>
                  <a:pt x="226" y="12"/>
                  <a:pt x="236" y="10"/>
                </a:cubicBezTo>
                <a:cubicBezTo>
                  <a:pt x="236" y="10"/>
                  <a:pt x="236" y="10"/>
                  <a:pt x="236" y="9"/>
                </a:cubicBezTo>
                <a:cubicBezTo>
                  <a:pt x="232" y="7"/>
                  <a:pt x="229" y="5"/>
                  <a:pt x="226" y="4"/>
                </a:cubicBezTo>
                <a:cubicBezTo>
                  <a:pt x="225" y="3"/>
                  <a:pt x="223" y="4"/>
                  <a:pt x="223" y="2"/>
                </a:cubicBezTo>
                <a:cubicBezTo>
                  <a:pt x="225" y="2"/>
                  <a:pt x="226" y="3"/>
                  <a:pt x="227" y="3"/>
                </a:cubicBezTo>
                <a:cubicBezTo>
                  <a:pt x="228" y="4"/>
                  <a:pt x="238" y="8"/>
                  <a:pt x="241" y="9"/>
                </a:cubicBezTo>
                <a:cubicBezTo>
                  <a:pt x="242" y="11"/>
                  <a:pt x="245" y="11"/>
                  <a:pt x="247" y="14"/>
                </a:cubicBezTo>
                <a:cubicBezTo>
                  <a:pt x="248" y="15"/>
                  <a:pt x="255" y="19"/>
                  <a:pt x="248" y="19"/>
                </a:cubicBezTo>
                <a:close/>
                <a:moveTo>
                  <a:pt x="217" y="2"/>
                </a:moveTo>
                <a:cubicBezTo>
                  <a:pt x="217" y="2"/>
                  <a:pt x="216" y="1"/>
                  <a:pt x="216" y="0"/>
                </a:cubicBezTo>
                <a:cubicBezTo>
                  <a:pt x="212" y="0"/>
                  <a:pt x="212" y="0"/>
                  <a:pt x="212" y="0"/>
                </a:cubicBezTo>
                <a:cubicBezTo>
                  <a:pt x="216" y="0"/>
                  <a:pt x="218" y="1"/>
                  <a:pt x="222" y="1"/>
                </a:cubicBezTo>
                <a:cubicBezTo>
                  <a:pt x="220" y="1"/>
                  <a:pt x="219" y="1"/>
                  <a:pt x="217" y="2"/>
                </a:cubicBezTo>
                <a:close/>
                <a:moveTo>
                  <a:pt x="624" y="625"/>
                </a:moveTo>
                <a:cubicBezTo>
                  <a:pt x="624" y="624"/>
                  <a:pt x="624" y="624"/>
                  <a:pt x="624" y="623"/>
                </a:cubicBezTo>
                <a:cubicBezTo>
                  <a:pt x="624" y="623"/>
                  <a:pt x="625" y="623"/>
                  <a:pt x="625" y="623"/>
                </a:cubicBezTo>
                <a:cubicBezTo>
                  <a:pt x="625" y="624"/>
                  <a:pt x="625" y="624"/>
                  <a:pt x="625" y="625"/>
                </a:cubicBezTo>
                <a:cubicBezTo>
                  <a:pt x="624" y="625"/>
                  <a:pt x="624" y="625"/>
                  <a:pt x="624" y="625"/>
                </a:cubicBezTo>
                <a:close/>
                <a:moveTo>
                  <a:pt x="656" y="614"/>
                </a:moveTo>
                <a:cubicBezTo>
                  <a:pt x="656" y="614"/>
                  <a:pt x="656" y="613"/>
                  <a:pt x="656" y="613"/>
                </a:cubicBezTo>
                <a:cubicBezTo>
                  <a:pt x="657" y="611"/>
                  <a:pt x="659" y="610"/>
                  <a:pt x="661" y="608"/>
                </a:cubicBezTo>
                <a:cubicBezTo>
                  <a:pt x="662" y="607"/>
                  <a:pt x="663" y="607"/>
                  <a:pt x="666" y="604"/>
                </a:cubicBezTo>
                <a:cubicBezTo>
                  <a:pt x="669" y="599"/>
                  <a:pt x="669" y="599"/>
                  <a:pt x="674" y="597"/>
                </a:cubicBezTo>
                <a:cubicBezTo>
                  <a:pt x="678" y="595"/>
                  <a:pt x="684" y="596"/>
                  <a:pt x="688" y="599"/>
                </a:cubicBezTo>
                <a:cubicBezTo>
                  <a:pt x="688" y="600"/>
                  <a:pt x="689" y="600"/>
                  <a:pt x="689" y="601"/>
                </a:cubicBezTo>
                <a:cubicBezTo>
                  <a:pt x="686" y="607"/>
                  <a:pt x="681" y="604"/>
                  <a:pt x="676" y="604"/>
                </a:cubicBezTo>
                <a:cubicBezTo>
                  <a:pt x="674" y="606"/>
                  <a:pt x="673" y="606"/>
                  <a:pt x="670" y="606"/>
                </a:cubicBezTo>
                <a:cubicBezTo>
                  <a:pt x="670" y="607"/>
                  <a:pt x="670" y="608"/>
                  <a:pt x="670" y="608"/>
                </a:cubicBezTo>
                <a:cubicBezTo>
                  <a:pt x="667" y="607"/>
                  <a:pt x="667" y="608"/>
                  <a:pt x="666" y="608"/>
                </a:cubicBezTo>
                <a:cubicBezTo>
                  <a:pt x="664" y="613"/>
                  <a:pt x="663" y="613"/>
                  <a:pt x="656" y="614"/>
                </a:cubicBezTo>
                <a:close/>
                <a:moveTo>
                  <a:pt x="616" y="597"/>
                </a:moveTo>
                <a:cubicBezTo>
                  <a:pt x="616" y="596"/>
                  <a:pt x="616" y="596"/>
                  <a:pt x="616" y="595"/>
                </a:cubicBezTo>
                <a:cubicBezTo>
                  <a:pt x="613" y="594"/>
                  <a:pt x="611" y="594"/>
                  <a:pt x="613" y="591"/>
                </a:cubicBezTo>
                <a:cubicBezTo>
                  <a:pt x="613" y="590"/>
                  <a:pt x="612" y="588"/>
                  <a:pt x="612" y="587"/>
                </a:cubicBezTo>
                <a:cubicBezTo>
                  <a:pt x="611" y="583"/>
                  <a:pt x="612" y="584"/>
                  <a:pt x="613" y="582"/>
                </a:cubicBezTo>
                <a:cubicBezTo>
                  <a:pt x="613" y="581"/>
                  <a:pt x="613" y="580"/>
                  <a:pt x="613" y="580"/>
                </a:cubicBezTo>
                <a:cubicBezTo>
                  <a:pt x="612" y="579"/>
                  <a:pt x="612" y="579"/>
                  <a:pt x="611" y="578"/>
                </a:cubicBezTo>
                <a:cubicBezTo>
                  <a:pt x="611" y="577"/>
                  <a:pt x="611" y="576"/>
                  <a:pt x="611" y="575"/>
                </a:cubicBezTo>
                <a:cubicBezTo>
                  <a:pt x="611" y="574"/>
                  <a:pt x="610" y="573"/>
                  <a:pt x="609" y="572"/>
                </a:cubicBezTo>
                <a:cubicBezTo>
                  <a:pt x="610" y="566"/>
                  <a:pt x="610" y="561"/>
                  <a:pt x="610" y="555"/>
                </a:cubicBezTo>
                <a:cubicBezTo>
                  <a:pt x="611" y="552"/>
                  <a:pt x="610" y="549"/>
                  <a:pt x="610" y="546"/>
                </a:cubicBezTo>
                <a:cubicBezTo>
                  <a:pt x="614" y="542"/>
                  <a:pt x="614" y="531"/>
                  <a:pt x="614" y="527"/>
                </a:cubicBezTo>
                <a:cubicBezTo>
                  <a:pt x="615" y="525"/>
                  <a:pt x="617" y="525"/>
                  <a:pt x="618" y="524"/>
                </a:cubicBezTo>
                <a:cubicBezTo>
                  <a:pt x="618" y="523"/>
                  <a:pt x="618" y="523"/>
                  <a:pt x="619" y="522"/>
                </a:cubicBezTo>
                <a:cubicBezTo>
                  <a:pt x="620" y="522"/>
                  <a:pt x="621" y="522"/>
                  <a:pt x="622" y="521"/>
                </a:cubicBezTo>
                <a:cubicBezTo>
                  <a:pt x="623" y="519"/>
                  <a:pt x="622" y="517"/>
                  <a:pt x="622" y="516"/>
                </a:cubicBezTo>
                <a:cubicBezTo>
                  <a:pt x="624" y="513"/>
                  <a:pt x="621" y="512"/>
                  <a:pt x="625" y="511"/>
                </a:cubicBezTo>
                <a:cubicBezTo>
                  <a:pt x="624" y="506"/>
                  <a:pt x="623" y="505"/>
                  <a:pt x="628" y="504"/>
                </a:cubicBezTo>
                <a:cubicBezTo>
                  <a:pt x="628" y="504"/>
                  <a:pt x="628" y="504"/>
                  <a:pt x="628" y="504"/>
                </a:cubicBezTo>
                <a:cubicBezTo>
                  <a:pt x="625" y="503"/>
                  <a:pt x="626" y="502"/>
                  <a:pt x="626" y="501"/>
                </a:cubicBezTo>
                <a:cubicBezTo>
                  <a:pt x="624" y="500"/>
                  <a:pt x="626" y="497"/>
                  <a:pt x="627" y="496"/>
                </a:cubicBezTo>
                <a:cubicBezTo>
                  <a:pt x="628" y="496"/>
                  <a:pt x="628" y="495"/>
                  <a:pt x="628" y="495"/>
                </a:cubicBezTo>
                <a:cubicBezTo>
                  <a:pt x="630" y="497"/>
                  <a:pt x="629" y="499"/>
                  <a:pt x="629" y="503"/>
                </a:cubicBezTo>
                <a:cubicBezTo>
                  <a:pt x="630" y="503"/>
                  <a:pt x="630" y="503"/>
                  <a:pt x="630" y="503"/>
                </a:cubicBezTo>
                <a:cubicBezTo>
                  <a:pt x="630" y="503"/>
                  <a:pt x="630" y="503"/>
                  <a:pt x="630" y="503"/>
                </a:cubicBezTo>
                <a:cubicBezTo>
                  <a:pt x="630" y="503"/>
                  <a:pt x="630" y="503"/>
                  <a:pt x="629" y="503"/>
                </a:cubicBezTo>
                <a:cubicBezTo>
                  <a:pt x="629" y="505"/>
                  <a:pt x="629" y="507"/>
                  <a:pt x="631" y="509"/>
                </a:cubicBezTo>
                <a:cubicBezTo>
                  <a:pt x="632" y="509"/>
                  <a:pt x="632" y="510"/>
                  <a:pt x="632" y="511"/>
                </a:cubicBezTo>
                <a:cubicBezTo>
                  <a:pt x="632" y="516"/>
                  <a:pt x="635" y="521"/>
                  <a:pt x="635" y="527"/>
                </a:cubicBezTo>
                <a:cubicBezTo>
                  <a:pt x="635" y="527"/>
                  <a:pt x="636" y="527"/>
                  <a:pt x="636" y="527"/>
                </a:cubicBezTo>
                <a:cubicBezTo>
                  <a:pt x="636" y="527"/>
                  <a:pt x="636" y="528"/>
                  <a:pt x="636" y="529"/>
                </a:cubicBezTo>
                <a:cubicBezTo>
                  <a:pt x="635" y="529"/>
                  <a:pt x="635" y="529"/>
                  <a:pt x="634" y="529"/>
                </a:cubicBezTo>
                <a:cubicBezTo>
                  <a:pt x="634" y="530"/>
                  <a:pt x="633" y="531"/>
                  <a:pt x="631" y="532"/>
                </a:cubicBezTo>
                <a:cubicBezTo>
                  <a:pt x="631" y="533"/>
                  <a:pt x="630" y="534"/>
                  <a:pt x="631" y="536"/>
                </a:cubicBezTo>
                <a:cubicBezTo>
                  <a:pt x="633" y="539"/>
                  <a:pt x="634" y="543"/>
                  <a:pt x="633" y="548"/>
                </a:cubicBezTo>
                <a:cubicBezTo>
                  <a:pt x="635" y="550"/>
                  <a:pt x="636" y="553"/>
                  <a:pt x="636" y="556"/>
                </a:cubicBezTo>
                <a:cubicBezTo>
                  <a:pt x="636" y="558"/>
                  <a:pt x="635" y="560"/>
                  <a:pt x="634" y="562"/>
                </a:cubicBezTo>
                <a:cubicBezTo>
                  <a:pt x="634" y="566"/>
                  <a:pt x="633" y="569"/>
                  <a:pt x="631" y="574"/>
                </a:cubicBezTo>
                <a:cubicBezTo>
                  <a:pt x="631" y="574"/>
                  <a:pt x="631" y="575"/>
                  <a:pt x="631" y="576"/>
                </a:cubicBezTo>
                <a:cubicBezTo>
                  <a:pt x="626" y="579"/>
                  <a:pt x="627" y="578"/>
                  <a:pt x="627" y="584"/>
                </a:cubicBezTo>
                <a:cubicBezTo>
                  <a:pt x="626" y="585"/>
                  <a:pt x="626" y="586"/>
                  <a:pt x="625" y="587"/>
                </a:cubicBezTo>
                <a:cubicBezTo>
                  <a:pt x="626" y="588"/>
                  <a:pt x="626" y="588"/>
                  <a:pt x="627" y="589"/>
                </a:cubicBezTo>
                <a:cubicBezTo>
                  <a:pt x="625" y="591"/>
                  <a:pt x="623" y="592"/>
                  <a:pt x="622" y="594"/>
                </a:cubicBezTo>
                <a:cubicBezTo>
                  <a:pt x="621" y="594"/>
                  <a:pt x="620" y="594"/>
                  <a:pt x="619" y="594"/>
                </a:cubicBezTo>
                <a:cubicBezTo>
                  <a:pt x="619" y="595"/>
                  <a:pt x="618" y="595"/>
                  <a:pt x="618" y="596"/>
                </a:cubicBezTo>
                <a:cubicBezTo>
                  <a:pt x="618" y="596"/>
                  <a:pt x="618" y="596"/>
                  <a:pt x="618" y="597"/>
                </a:cubicBezTo>
                <a:cubicBezTo>
                  <a:pt x="617" y="597"/>
                  <a:pt x="616" y="597"/>
                  <a:pt x="616" y="597"/>
                </a:cubicBezTo>
                <a:close/>
                <a:moveTo>
                  <a:pt x="539" y="551"/>
                </a:moveTo>
                <a:cubicBezTo>
                  <a:pt x="539" y="551"/>
                  <a:pt x="539" y="550"/>
                  <a:pt x="539" y="550"/>
                </a:cubicBezTo>
                <a:cubicBezTo>
                  <a:pt x="539" y="550"/>
                  <a:pt x="539" y="550"/>
                  <a:pt x="539" y="550"/>
                </a:cubicBezTo>
                <a:cubicBezTo>
                  <a:pt x="539" y="550"/>
                  <a:pt x="539" y="550"/>
                  <a:pt x="539" y="551"/>
                </a:cubicBezTo>
                <a:cubicBezTo>
                  <a:pt x="539" y="551"/>
                  <a:pt x="539" y="551"/>
                  <a:pt x="539" y="551"/>
                </a:cubicBezTo>
                <a:close/>
                <a:moveTo>
                  <a:pt x="536" y="544"/>
                </a:moveTo>
                <a:cubicBezTo>
                  <a:pt x="536" y="543"/>
                  <a:pt x="536" y="542"/>
                  <a:pt x="535" y="542"/>
                </a:cubicBezTo>
                <a:cubicBezTo>
                  <a:pt x="536" y="542"/>
                  <a:pt x="537" y="542"/>
                  <a:pt x="538" y="542"/>
                </a:cubicBezTo>
                <a:cubicBezTo>
                  <a:pt x="537" y="543"/>
                  <a:pt x="537" y="543"/>
                  <a:pt x="536" y="544"/>
                </a:cubicBezTo>
                <a:close/>
                <a:moveTo>
                  <a:pt x="623" y="528"/>
                </a:moveTo>
                <a:cubicBezTo>
                  <a:pt x="622" y="528"/>
                  <a:pt x="622" y="527"/>
                  <a:pt x="621" y="527"/>
                </a:cubicBezTo>
                <a:cubicBezTo>
                  <a:pt x="621" y="526"/>
                  <a:pt x="621" y="525"/>
                  <a:pt x="622" y="525"/>
                </a:cubicBezTo>
                <a:cubicBezTo>
                  <a:pt x="621" y="525"/>
                  <a:pt x="620" y="524"/>
                  <a:pt x="619" y="524"/>
                </a:cubicBezTo>
                <a:cubicBezTo>
                  <a:pt x="619" y="524"/>
                  <a:pt x="619" y="524"/>
                  <a:pt x="619" y="523"/>
                </a:cubicBezTo>
                <a:cubicBezTo>
                  <a:pt x="621" y="523"/>
                  <a:pt x="621" y="523"/>
                  <a:pt x="623" y="524"/>
                </a:cubicBezTo>
                <a:cubicBezTo>
                  <a:pt x="624" y="525"/>
                  <a:pt x="625" y="526"/>
                  <a:pt x="625" y="527"/>
                </a:cubicBezTo>
                <a:cubicBezTo>
                  <a:pt x="624" y="527"/>
                  <a:pt x="624" y="528"/>
                  <a:pt x="623" y="528"/>
                </a:cubicBezTo>
                <a:close/>
                <a:moveTo>
                  <a:pt x="571" y="503"/>
                </a:moveTo>
                <a:cubicBezTo>
                  <a:pt x="571" y="503"/>
                  <a:pt x="571" y="503"/>
                  <a:pt x="571" y="502"/>
                </a:cubicBezTo>
                <a:cubicBezTo>
                  <a:pt x="571" y="502"/>
                  <a:pt x="571" y="502"/>
                  <a:pt x="572" y="502"/>
                </a:cubicBezTo>
                <a:cubicBezTo>
                  <a:pt x="572" y="503"/>
                  <a:pt x="572" y="503"/>
                  <a:pt x="571" y="503"/>
                </a:cubicBezTo>
                <a:close/>
                <a:moveTo>
                  <a:pt x="626" y="495"/>
                </a:moveTo>
                <a:cubicBezTo>
                  <a:pt x="626" y="494"/>
                  <a:pt x="626" y="494"/>
                  <a:pt x="626" y="494"/>
                </a:cubicBezTo>
                <a:cubicBezTo>
                  <a:pt x="627" y="494"/>
                  <a:pt x="627" y="494"/>
                  <a:pt x="627" y="495"/>
                </a:cubicBezTo>
                <a:cubicBezTo>
                  <a:pt x="626" y="495"/>
                  <a:pt x="626" y="495"/>
                  <a:pt x="626" y="495"/>
                </a:cubicBezTo>
                <a:close/>
                <a:moveTo>
                  <a:pt x="553" y="481"/>
                </a:moveTo>
                <a:cubicBezTo>
                  <a:pt x="553" y="480"/>
                  <a:pt x="553" y="480"/>
                  <a:pt x="553" y="480"/>
                </a:cubicBezTo>
                <a:cubicBezTo>
                  <a:pt x="553" y="479"/>
                  <a:pt x="554" y="480"/>
                  <a:pt x="556" y="480"/>
                </a:cubicBezTo>
                <a:cubicBezTo>
                  <a:pt x="556" y="480"/>
                  <a:pt x="556" y="480"/>
                  <a:pt x="556" y="481"/>
                </a:cubicBezTo>
                <a:cubicBezTo>
                  <a:pt x="555" y="481"/>
                  <a:pt x="554" y="481"/>
                  <a:pt x="553" y="481"/>
                </a:cubicBezTo>
                <a:close/>
                <a:moveTo>
                  <a:pt x="556" y="477"/>
                </a:moveTo>
                <a:cubicBezTo>
                  <a:pt x="555" y="476"/>
                  <a:pt x="555" y="476"/>
                  <a:pt x="555" y="476"/>
                </a:cubicBezTo>
                <a:cubicBezTo>
                  <a:pt x="556" y="476"/>
                  <a:pt x="556" y="476"/>
                  <a:pt x="556" y="476"/>
                </a:cubicBezTo>
                <a:cubicBezTo>
                  <a:pt x="556" y="476"/>
                  <a:pt x="556" y="476"/>
                  <a:pt x="556" y="476"/>
                </a:cubicBezTo>
                <a:cubicBezTo>
                  <a:pt x="556" y="476"/>
                  <a:pt x="556" y="477"/>
                  <a:pt x="556" y="477"/>
                </a:cubicBezTo>
                <a:close/>
                <a:moveTo>
                  <a:pt x="554" y="474"/>
                </a:moveTo>
                <a:cubicBezTo>
                  <a:pt x="553" y="473"/>
                  <a:pt x="554" y="471"/>
                  <a:pt x="554" y="470"/>
                </a:cubicBezTo>
                <a:cubicBezTo>
                  <a:pt x="553" y="470"/>
                  <a:pt x="553" y="470"/>
                  <a:pt x="553" y="470"/>
                </a:cubicBezTo>
                <a:cubicBezTo>
                  <a:pt x="553" y="471"/>
                  <a:pt x="552" y="471"/>
                  <a:pt x="552" y="472"/>
                </a:cubicBezTo>
                <a:cubicBezTo>
                  <a:pt x="551" y="472"/>
                  <a:pt x="550" y="472"/>
                  <a:pt x="549" y="472"/>
                </a:cubicBezTo>
                <a:cubicBezTo>
                  <a:pt x="551" y="467"/>
                  <a:pt x="550" y="467"/>
                  <a:pt x="546" y="468"/>
                </a:cubicBezTo>
                <a:cubicBezTo>
                  <a:pt x="546" y="468"/>
                  <a:pt x="546" y="468"/>
                  <a:pt x="546" y="468"/>
                </a:cubicBezTo>
                <a:cubicBezTo>
                  <a:pt x="546" y="468"/>
                  <a:pt x="547" y="468"/>
                  <a:pt x="548" y="468"/>
                </a:cubicBezTo>
                <a:cubicBezTo>
                  <a:pt x="548" y="469"/>
                  <a:pt x="548" y="470"/>
                  <a:pt x="549" y="472"/>
                </a:cubicBezTo>
                <a:cubicBezTo>
                  <a:pt x="547" y="472"/>
                  <a:pt x="546" y="473"/>
                  <a:pt x="544" y="473"/>
                </a:cubicBezTo>
                <a:cubicBezTo>
                  <a:pt x="543" y="473"/>
                  <a:pt x="543" y="472"/>
                  <a:pt x="542" y="472"/>
                </a:cubicBezTo>
                <a:cubicBezTo>
                  <a:pt x="541" y="469"/>
                  <a:pt x="540" y="469"/>
                  <a:pt x="539" y="469"/>
                </a:cubicBezTo>
                <a:cubicBezTo>
                  <a:pt x="539" y="468"/>
                  <a:pt x="539" y="467"/>
                  <a:pt x="539" y="467"/>
                </a:cubicBezTo>
                <a:cubicBezTo>
                  <a:pt x="537" y="464"/>
                  <a:pt x="537" y="463"/>
                  <a:pt x="535" y="463"/>
                </a:cubicBezTo>
                <a:cubicBezTo>
                  <a:pt x="532" y="461"/>
                  <a:pt x="532" y="461"/>
                  <a:pt x="531" y="461"/>
                </a:cubicBezTo>
                <a:cubicBezTo>
                  <a:pt x="531" y="459"/>
                  <a:pt x="531" y="459"/>
                  <a:pt x="533" y="458"/>
                </a:cubicBezTo>
                <a:cubicBezTo>
                  <a:pt x="532" y="458"/>
                  <a:pt x="532" y="457"/>
                  <a:pt x="532" y="456"/>
                </a:cubicBezTo>
                <a:cubicBezTo>
                  <a:pt x="529" y="455"/>
                  <a:pt x="530" y="452"/>
                  <a:pt x="529" y="451"/>
                </a:cubicBezTo>
                <a:cubicBezTo>
                  <a:pt x="527" y="451"/>
                  <a:pt x="525" y="449"/>
                  <a:pt x="525" y="447"/>
                </a:cubicBezTo>
                <a:cubicBezTo>
                  <a:pt x="525" y="447"/>
                  <a:pt x="530" y="448"/>
                  <a:pt x="530" y="447"/>
                </a:cubicBezTo>
                <a:cubicBezTo>
                  <a:pt x="531" y="447"/>
                  <a:pt x="532" y="447"/>
                  <a:pt x="533" y="447"/>
                </a:cubicBezTo>
                <a:cubicBezTo>
                  <a:pt x="535" y="447"/>
                  <a:pt x="536" y="448"/>
                  <a:pt x="539" y="449"/>
                </a:cubicBezTo>
                <a:cubicBezTo>
                  <a:pt x="540" y="449"/>
                  <a:pt x="540" y="449"/>
                  <a:pt x="542" y="449"/>
                </a:cubicBezTo>
                <a:cubicBezTo>
                  <a:pt x="542" y="450"/>
                  <a:pt x="542" y="450"/>
                  <a:pt x="543" y="451"/>
                </a:cubicBezTo>
                <a:cubicBezTo>
                  <a:pt x="545" y="451"/>
                  <a:pt x="553" y="458"/>
                  <a:pt x="551" y="461"/>
                </a:cubicBezTo>
                <a:cubicBezTo>
                  <a:pt x="550" y="462"/>
                  <a:pt x="550" y="462"/>
                  <a:pt x="550" y="462"/>
                </a:cubicBezTo>
                <a:cubicBezTo>
                  <a:pt x="551" y="462"/>
                  <a:pt x="551" y="462"/>
                  <a:pt x="551" y="463"/>
                </a:cubicBezTo>
                <a:cubicBezTo>
                  <a:pt x="552" y="463"/>
                  <a:pt x="552" y="463"/>
                  <a:pt x="552" y="463"/>
                </a:cubicBezTo>
                <a:cubicBezTo>
                  <a:pt x="554" y="465"/>
                  <a:pt x="555" y="467"/>
                  <a:pt x="556" y="471"/>
                </a:cubicBezTo>
                <a:cubicBezTo>
                  <a:pt x="554" y="471"/>
                  <a:pt x="555" y="473"/>
                  <a:pt x="554" y="474"/>
                </a:cubicBezTo>
                <a:close/>
                <a:moveTo>
                  <a:pt x="520" y="469"/>
                </a:moveTo>
                <a:cubicBezTo>
                  <a:pt x="520" y="469"/>
                  <a:pt x="520" y="468"/>
                  <a:pt x="519" y="468"/>
                </a:cubicBezTo>
                <a:cubicBezTo>
                  <a:pt x="519" y="468"/>
                  <a:pt x="519" y="468"/>
                  <a:pt x="519" y="468"/>
                </a:cubicBezTo>
                <a:cubicBezTo>
                  <a:pt x="520" y="468"/>
                  <a:pt x="521" y="468"/>
                  <a:pt x="521" y="468"/>
                </a:cubicBezTo>
                <a:cubicBezTo>
                  <a:pt x="521" y="468"/>
                  <a:pt x="521" y="469"/>
                  <a:pt x="521" y="469"/>
                </a:cubicBezTo>
                <a:cubicBezTo>
                  <a:pt x="521" y="469"/>
                  <a:pt x="521" y="469"/>
                  <a:pt x="520" y="469"/>
                </a:cubicBezTo>
                <a:close/>
                <a:moveTo>
                  <a:pt x="543" y="468"/>
                </a:moveTo>
                <a:cubicBezTo>
                  <a:pt x="543" y="467"/>
                  <a:pt x="543" y="467"/>
                  <a:pt x="543" y="466"/>
                </a:cubicBezTo>
                <a:cubicBezTo>
                  <a:pt x="543" y="466"/>
                  <a:pt x="543" y="466"/>
                  <a:pt x="543" y="468"/>
                </a:cubicBezTo>
                <a:cubicBezTo>
                  <a:pt x="543" y="468"/>
                  <a:pt x="543" y="468"/>
                  <a:pt x="543" y="468"/>
                </a:cubicBezTo>
                <a:close/>
                <a:moveTo>
                  <a:pt x="542" y="467"/>
                </a:moveTo>
                <a:cubicBezTo>
                  <a:pt x="541" y="467"/>
                  <a:pt x="541" y="466"/>
                  <a:pt x="542" y="466"/>
                </a:cubicBezTo>
                <a:cubicBezTo>
                  <a:pt x="542" y="466"/>
                  <a:pt x="542" y="466"/>
                  <a:pt x="542" y="466"/>
                </a:cubicBezTo>
                <a:cubicBezTo>
                  <a:pt x="542" y="467"/>
                  <a:pt x="542" y="467"/>
                  <a:pt x="542" y="467"/>
                </a:cubicBezTo>
                <a:close/>
                <a:moveTo>
                  <a:pt x="534" y="467"/>
                </a:moveTo>
                <a:cubicBezTo>
                  <a:pt x="534" y="467"/>
                  <a:pt x="534" y="467"/>
                  <a:pt x="533" y="467"/>
                </a:cubicBezTo>
                <a:cubicBezTo>
                  <a:pt x="533" y="466"/>
                  <a:pt x="533" y="466"/>
                  <a:pt x="533" y="465"/>
                </a:cubicBezTo>
                <a:cubicBezTo>
                  <a:pt x="534" y="465"/>
                  <a:pt x="534" y="465"/>
                  <a:pt x="535" y="465"/>
                </a:cubicBezTo>
                <a:cubicBezTo>
                  <a:pt x="535" y="466"/>
                  <a:pt x="535" y="466"/>
                  <a:pt x="535" y="467"/>
                </a:cubicBezTo>
                <a:cubicBezTo>
                  <a:pt x="535" y="467"/>
                  <a:pt x="535" y="467"/>
                  <a:pt x="534" y="467"/>
                </a:cubicBezTo>
                <a:close/>
                <a:moveTo>
                  <a:pt x="500" y="464"/>
                </a:moveTo>
                <a:cubicBezTo>
                  <a:pt x="499" y="462"/>
                  <a:pt x="499" y="461"/>
                  <a:pt x="498" y="461"/>
                </a:cubicBezTo>
                <a:cubicBezTo>
                  <a:pt x="499" y="461"/>
                  <a:pt x="502" y="460"/>
                  <a:pt x="502" y="459"/>
                </a:cubicBezTo>
                <a:cubicBezTo>
                  <a:pt x="503" y="459"/>
                  <a:pt x="504" y="459"/>
                  <a:pt x="506" y="459"/>
                </a:cubicBezTo>
                <a:cubicBezTo>
                  <a:pt x="507" y="456"/>
                  <a:pt x="507" y="456"/>
                  <a:pt x="511" y="457"/>
                </a:cubicBezTo>
                <a:cubicBezTo>
                  <a:pt x="511" y="458"/>
                  <a:pt x="511" y="458"/>
                  <a:pt x="510" y="459"/>
                </a:cubicBezTo>
                <a:cubicBezTo>
                  <a:pt x="511" y="460"/>
                  <a:pt x="511" y="460"/>
                  <a:pt x="512" y="461"/>
                </a:cubicBezTo>
                <a:cubicBezTo>
                  <a:pt x="511" y="462"/>
                  <a:pt x="511" y="463"/>
                  <a:pt x="509" y="464"/>
                </a:cubicBezTo>
                <a:cubicBezTo>
                  <a:pt x="507" y="463"/>
                  <a:pt x="506" y="463"/>
                  <a:pt x="505" y="463"/>
                </a:cubicBezTo>
                <a:cubicBezTo>
                  <a:pt x="503" y="461"/>
                  <a:pt x="501" y="463"/>
                  <a:pt x="500" y="464"/>
                </a:cubicBezTo>
                <a:close/>
                <a:moveTo>
                  <a:pt x="546" y="464"/>
                </a:moveTo>
                <a:cubicBezTo>
                  <a:pt x="546" y="464"/>
                  <a:pt x="546" y="463"/>
                  <a:pt x="545" y="463"/>
                </a:cubicBezTo>
                <a:cubicBezTo>
                  <a:pt x="546" y="463"/>
                  <a:pt x="546" y="463"/>
                  <a:pt x="546" y="463"/>
                </a:cubicBezTo>
                <a:cubicBezTo>
                  <a:pt x="546" y="463"/>
                  <a:pt x="546" y="464"/>
                  <a:pt x="546" y="464"/>
                </a:cubicBezTo>
                <a:cubicBezTo>
                  <a:pt x="546" y="464"/>
                  <a:pt x="546" y="464"/>
                  <a:pt x="546" y="464"/>
                </a:cubicBezTo>
                <a:close/>
                <a:moveTo>
                  <a:pt x="517" y="464"/>
                </a:moveTo>
                <a:cubicBezTo>
                  <a:pt x="517" y="462"/>
                  <a:pt x="519" y="463"/>
                  <a:pt x="519" y="464"/>
                </a:cubicBezTo>
                <a:cubicBezTo>
                  <a:pt x="519" y="464"/>
                  <a:pt x="518" y="464"/>
                  <a:pt x="517" y="464"/>
                </a:cubicBezTo>
                <a:close/>
                <a:moveTo>
                  <a:pt x="491" y="462"/>
                </a:moveTo>
                <a:cubicBezTo>
                  <a:pt x="491" y="461"/>
                  <a:pt x="491" y="461"/>
                  <a:pt x="491" y="460"/>
                </a:cubicBezTo>
                <a:cubicBezTo>
                  <a:pt x="491" y="460"/>
                  <a:pt x="491" y="460"/>
                  <a:pt x="491" y="459"/>
                </a:cubicBezTo>
                <a:cubicBezTo>
                  <a:pt x="492" y="460"/>
                  <a:pt x="492" y="460"/>
                  <a:pt x="493" y="460"/>
                </a:cubicBezTo>
                <a:cubicBezTo>
                  <a:pt x="493" y="460"/>
                  <a:pt x="493" y="461"/>
                  <a:pt x="493" y="461"/>
                </a:cubicBezTo>
                <a:cubicBezTo>
                  <a:pt x="493" y="461"/>
                  <a:pt x="493" y="461"/>
                  <a:pt x="491" y="462"/>
                </a:cubicBezTo>
                <a:close/>
                <a:moveTo>
                  <a:pt x="518" y="459"/>
                </a:moveTo>
                <a:cubicBezTo>
                  <a:pt x="516" y="458"/>
                  <a:pt x="515" y="457"/>
                  <a:pt x="514" y="456"/>
                </a:cubicBezTo>
                <a:cubicBezTo>
                  <a:pt x="513" y="456"/>
                  <a:pt x="512" y="456"/>
                  <a:pt x="511" y="456"/>
                </a:cubicBezTo>
                <a:cubicBezTo>
                  <a:pt x="511" y="456"/>
                  <a:pt x="511" y="455"/>
                  <a:pt x="511" y="454"/>
                </a:cubicBezTo>
                <a:cubicBezTo>
                  <a:pt x="512" y="454"/>
                  <a:pt x="513" y="454"/>
                  <a:pt x="514" y="454"/>
                </a:cubicBezTo>
                <a:cubicBezTo>
                  <a:pt x="514" y="451"/>
                  <a:pt x="515" y="451"/>
                  <a:pt x="518" y="450"/>
                </a:cubicBezTo>
                <a:cubicBezTo>
                  <a:pt x="519" y="448"/>
                  <a:pt x="519" y="447"/>
                  <a:pt x="521" y="446"/>
                </a:cubicBezTo>
                <a:cubicBezTo>
                  <a:pt x="521" y="447"/>
                  <a:pt x="522" y="447"/>
                  <a:pt x="522" y="447"/>
                </a:cubicBezTo>
                <a:cubicBezTo>
                  <a:pt x="522" y="448"/>
                  <a:pt x="522" y="449"/>
                  <a:pt x="522" y="450"/>
                </a:cubicBezTo>
                <a:cubicBezTo>
                  <a:pt x="521" y="450"/>
                  <a:pt x="521" y="450"/>
                  <a:pt x="521" y="451"/>
                </a:cubicBezTo>
                <a:cubicBezTo>
                  <a:pt x="521" y="452"/>
                  <a:pt x="522" y="453"/>
                  <a:pt x="524" y="452"/>
                </a:cubicBezTo>
                <a:cubicBezTo>
                  <a:pt x="525" y="451"/>
                  <a:pt x="525" y="451"/>
                  <a:pt x="525" y="451"/>
                </a:cubicBezTo>
                <a:cubicBezTo>
                  <a:pt x="526" y="452"/>
                  <a:pt x="526" y="452"/>
                  <a:pt x="527" y="452"/>
                </a:cubicBezTo>
                <a:cubicBezTo>
                  <a:pt x="527" y="453"/>
                  <a:pt x="527" y="453"/>
                  <a:pt x="527" y="454"/>
                </a:cubicBezTo>
                <a:cubicBezTo>
                  <a:pt x="526" y="454"/>
                  <a:pt x="526" y="455"/>
                  <a:pt x="525" y="455"/>
                </a:cubicBezTo>
                <a:cubicBezTo>
                  <a:pt x="524" y="455"/>
                  <a:pt x="522" y="455"/>
                  <a:pt x="520" y="455"/>
                </a:cubicBezTo>
                <a:cubicBezTo>
                  <a:pt x="520" y="451"/>
                  <a:pt x="517" y="452"/>
                  <a:pt x="517" y="455"/>
                </a:cubicBezTo>
                <a:cubicBezTo>
                  <a:pt x="517" y="456"/>
                  <a:pt x="519" y="456"/>
                  <a:pt x="519" y="458"/>
                </a:cubicBezTo>
                <a:cubicBezTo>
                  <a:pt x="519" y="458"/>
                  <a:pt x="518" y="459"/>
                  <a:pt x="518" y="459"/>
                </a:cubicBezTo>
                <a:close/>
                <a:moveTo>
                  <a:pt x="498" y="454"/>
                </a:moveTo>
                <a:cubicBezTo>
                  <a:pt x="498" y="454"/>
                  <a:pt x="498" y="454"/>
                  <a:pt x="498" y="454"/>
                </a:cubicBezTo>
                <a:cubicBezTo>
                  <a:pt x="498" y="454"/>
                  <a:pt x="498" y="454"/>
                  <a:pt x="499" y="454"/>
                </a:cubicBezTo>
                <a:cubicBezTo>
                  <a:pt x="499" y="454"/>
                  <a:pt x="499" y="454"/>
                  <a:pt x="499" y="454"/>
                </a:cubicBezTo>
                <a:cubicBezTo>
                  <a:pt x="498" y="454"/>
                  <a:pt x="498" y="454"/>
                  <a:pt x="498" y="454"/>
                </a:cubicBezTo>
                <a:close/>
                <a:moveTo>
                  <a:pt x="524" y="447"/>
                </a:moveTo>
                <a:cubicBezTo>
                  <a:pt x="524" y="447"/>
                  <a:pt x="523" y="447"/>
                  <a:pt x="523" y="447"/>
                </a:cubicBezTo>
                <a:cubicBezTo>
                  <a:pt x="523" y="447"/>
                  <a:pt x="523" y="447"/>
                  <a:pt x="523" y="446"/>
                </a:cubicBezTo>
                <a:cubicBezTo>
                  <a:pt x="524" y="446"/>
                  <a:pt x="524" y="446"/>
                  <a:pt x="524" y="446"/>
                </a:cubicBezTo>
                <a:cubicBezTo>
                  <a:pt x="524" y="447"/>
                  <a:pt x="524" y="447"/>
                  <a:pt x="524" y="447"/>
                </a:cubicBezTo>
                <a:close/>
                <a:moveTo>
                  <a:pt x="719" y="444"/>
                </a:moveTo>
                <a:cubicBezTo>
                  <a:pt x="719" y="444"/>
                  <a:pt x="718" y="444"/>
                  <a:pt x="718" y="444"/>
                </a:cubicBezTo>
                <a:cubicBezTo>
                  <a:pt x="719" y="444"/>
                  <a:pt x="720" y="444"/>
                  <a:pt x="721" y="444"/>
                </a:cubicBezTo>
                <a:cubicBezTo>
                  <a:pt x="721" y="444"/>
                  <a:pt x="720" y="444"/>
                  <a:pt x="719" y="444"/>
                </a:cubicBezTo>
                <a:close/>
                <a:moveTo>
                  <a:pt x="694" y="443"/>
                </a:moveTo>
                <a:cubicBezTo>
                  <a:pt x="694" y="442"/>
                  <a:pt x="694" y="442"/>
                  <a:pt x="694" y="442"/>
                </a:cubicBezTo>
                <a:cubicBezTo>
                  <a:pt x="688" y="440"/>
                  <a:pt x="685" y="436"/>
                  <a:pt x="680" y="434"/>
                </a:cubicBezTo>
                <a:cubicBezTo>
                  <a:pt x="674" y="430"/>
                  <a:pt x="674" y="430"/>
                  <a:pt x="671" y="428"/>
                </a:cubicBezTo>
                <a:cubicBezTo>
                  <a:pt x="668" y="426"/>
                  <a:pt x="665" y="424"/>
                  <a:pt x="663" y="422"/>
                </a:cubicBezTo>
                <a:cubicBezTo>
                  <a:pt x="663" y="421"/>
                  <a:pt x="663" y="421"/>
                  <a:pt x="663" y="421"/>
                </a:cubicBezTo>
                <a:cubicBezTo>
                  <a:pt x="665" y="421"/>
                  <a:pt x="669" y="423"/>
                  <a:pt x="672" y="424"/>
                </a:cubicBezTo>
                <a:cubicBezTo>
                  <a:pt x="673" y="425"/>
                  <a:pt x="673" y="427"/>
                  <a:pt x="676" y="428"/>
                </a:cubicBezTo>
                <a:cubicBezTo>
                  <a:pt x="678" y="431"/>
                  <a:pt x="683" y="433"/>
                  <a:pt x="686" y="436"/>
                </a:cubicBezTo>
                <a:cubicBezTo>
                  <a:pt x="688" y="436"/>
                  <a:pt x="689" y="437"/>
                  <a:pt x="691" y="439"/>
                </a:cubicBezTo>
                <a:cubicBezTo>
                  <a:pt x="694" y="439"/>
                  <a:pt x="694" y="439"/>
                  <a:pt x="695" y="443"/>
                </a:cubicBezTo>
                <a:cubicBezTo>
                  <a:pt x="695" y="443"/>
                  <a:pt x="694" y="443"/>
                  <a:pt x="694" y="443"/>
                </a:cubicBezTo>
                <a:close/>
                <a:moveTo>
                  <a:pt x="739" y="441"/>
                </a:moveTo>
                <a:cubicBezTo>
                  <a:pt x="738" y="441"/>
                  <a:pt x="738" y="440"/>
                  <a:pt x="738" y="440"/>
                </a:cubicBezTo>
                <a:cubicBezTo>
                  <a:pt x="738" y="440"/>
                  <a:pt x="738" y="440"/>
                  <a:pt x="739" y="440"/>
                </a:cubicBezTo>
                <a:cubicBezTo>
                  <a:pt x="740" y="440"/>
                  <a:pt x="740" y="441"/>
                  <a:pt x="740" y="441"/>
                </a:cubicBezTo>
                <a:cubicBezTo>
                  <a:pt x="740" y="441"/>
                  <a:pt x="739" y="441"/>
                  <a:pt x="739" y="441"/>
                </a:cubicBezTo>
                <a:close/>
                <a:moveTo>
                  <a:pt x="742" y="440"/>
                </a:moveTo>
                <a:cubicBezTo>
                  <a:pt x="742" y="440"/>
                  <a:pt x="742" y="440"/>
                  <a:pt x="742" y="439"/>
                </a:cubicBezTo>
                <a:cubicBezTo>
                  <a:pt x="742" y="439"/>
                  <a:pt x="742" y="439"/>
                  <a:pt x="743" y="439"/>
                </a:cubicBezTo>
                <a:cubicBezTo>
                  <a:pt x="742" y="440"/>
                  <a:pt x="742" y="440"/>
                  <a:pt x="742" y="440"/>
                </a:cubicBezTo>
                <a:close/>
                <a:moveTo>
                  <a:pt x="746" y="439"/>
                </a:moveTo>
                <a:cubicBezTo>
                  <a:pt x="746" y="439"/>
                  <a:pt x="746" y="438"/>
                  <a:pt x="746" y="438"/>
                </a:cubicBezTo>
                <a:cubicBezTo>
                  <a:pt x="747" y="438"/>
                  <a:pt x="747" y="437"/>
                  <a:pt x="749" y="438"/>
                </a:cubicBezTo>
                <a:cubicBezTo>
                  <a:pt x="749" y="438"/>
                  <a:pt x="749" y="438"/>
                  <a:pt x="749" y="438"/>
                </a:cubicBezTo>
                <a:cubicBezTo>
                  <a:pt x="748" y="438"/>
                  <a:pt x="747" y="439"/>
                  <a:pt x="746" y="439"/>
                </a:cubicBezTo>
                <a:close/>
                <a:moveTo>
                  <a:pt x="719" y="439"/>
                </a:moveTo>
                <a:cubicBezTo>
                  <a:pt x="719" y="438"/>
                  <a:pt x="718" y="437"/>
                  <a:pt x="717" y="437"/>
                </a:cubicBezTo>
                <a:cubicBezTo>
                  <a:pt x="718" y="435"/>
                  <a:pt x="722" y="436"/>
                  <a:pt x="725" y="436"/>
                </a:cubicBezTo>
                <a:cubicBezTo>
                  <a:pt x="725" y="436"/>
                  <a:pt x="725" y="437"/>
                  <a:pt x="725" y="437"/>
                </a:cubicBezTo>
                <a:cubicBezTo>
                  <a:pt x="723" y="438"/>
                  <a:pt x="721" y="438"/>
                  <a:pt x="719" y="439"/>
                </a:cubicBezTo>
                <a:close/>
                <a:moveTo>
                  <a:pt x="697" y="437"/>
                </a:moveTo>
                <a:cubicBezTo>
                  <a:pt x="697" y="437"/>
                  <a:pt x="697" y="437"/>
                  <a:pt x="696" y="437"/>
                </a:cubicBezTo>
                <a:cubicBezTo>
                  <a:pt x="697" y="437"/>
                  <a:pt x="697" y="437"/>
                  <a:pt x="698" y="437"/>
                </a:cubicBezTo>
                <a:cubicBezTo>
                  <a:pt x="698" y="437"/>
                  <a:pt x="698" y="437"/>
                  <a:pt x="698" y="437"/>
                </a:cubicBezTo>
                <a:cubicBezTo>
                  <a:pt x="697" y="437"/>
                  <a:pt x="697" y="437"/>
                  <a:pt x="697" y="437"/>
                </a:cubicBezTo>
                <a:close/>
                <a:moveTo>
                  <a:pt x="693" y="436"/>
                </a:moveTo>
                <a:cubicBezTo>
                  <a:pt x="693" y="436"/>
                  <a:pt x="693" y="435"/>
                  <a:pt x="693" y="435"/>
                </a:cubicBezTo>
                <a:cubicBezTo>
                  <a:pt x="694" y="435"/>
                  <a:pt x="694" y="435"/>
                  <a:pt x="695" y="435"/>
                </a:cubicBezTo>
                <a:cubicBezTo>
                  <a:pt x="694" y="436"/>
                  <a:pt x="694" y="436"/>
                  <a:pt x="693" y="436"/>
                </a:cubicBezTo>
                <a:close/>
                <a:moveTo>
                  <a:pt x="712" y="435"/>
                </a:moveTo>
                <a:cubicBezTo>
                  <a:pt x="711" y="435"/>
                  <a:pt x="711" y="435"/>
                  <a:pt x="711" y="434"/>
                </a:cubicBezTo>
                <a:cubicBezTo>
                  <a:pt x="712" y="434"/>
                  <a:pt x="712" y="433"/>
                  <a:pt x="714" y="434"/>
                </a:cubicBezTo>
                <a:cubicBezTo>
                  <a:pt x="714" y="435"/>
                  <a:pt x="713" y="435"/>
                  <a:pt x="712" y="435"/>
                </a:cubicBezTo>
                <a:close/>
                <a:moveTo>
                  <a:pt x="725" y="431"/>
                </a:moveTo>
                <a:cubicBezTo>
                  <a:pt x="723" y="431"/>
                  <a:pt x="721" y="431"/>
                  <a:pt x="720" y="430"/>
                </a:cubicBezTo>
                <a:cubicBezTo>
                  <a:pt x="720" y="430"/>
                  <a:pt x="720" y="430"/>
                  <a:pt x="720" y="429"/>
                </a:cubicBezTo>
                <a:cubicBezTo>
                  <a:pt x="724" y="428"/>
                  <a:pt x="724" y="428"/>
                  <a:pt x="727" y="428"/>
                </a:cubicBezTo>
                <a:cubicBezTo>
                  <a:pt x="729" y="429"/>
                  <a:pt x="729" y="429"/>
                  <a:pt x="730" y="429"/>
                </a:cubicBezTo>
                <a:cubicBezTo>
                  <a:pt x="730" y="429"/>
                  <a:pt x="731" y="428"/>
                  <a:pt x="731" y="428"/>
                </a:cubicBezTo>
                <a:cubicBezTo>
                  <a:pt x="731" y="427"/>
                  <a:pt x="732" y="427"/>
                  <a:pt x="733" y="427"/>
                </a:cubicBezTo>
                <a:cubicBezTo>
                  <a:pt x="733" y="430"/>
                  <a:pt x="737" y="428"/>
                  <a:pt x="738" y="427"/>
                </a:cubicBezTo>
                <a:cubicBezTo>
                  <a:pt x="741" y="426"/>
                  <a:pt x="739" y="427"/>
                  <a:pt x="741" y="430"/>
                </a:cubicBezTo>
                <a:cubicBezTo>
                  <a:pt x="738" y="431"/>
                  <a:pt x="735" y="431"/>
                  <a:pt x="733" y="430"/>
                </a:cubicBezTo>
                <a:cubicBezTo>
                  <a:pt x="730" y="431"/>
                  <a:pt x="727" y="431"/>
                  <a:pt x="725" y="431"/>
                </a:cubicBezTo>
                <a:close/>
                <a:moveTo>
                  <a:pt x="686" y="431"/>
                </a:moveTo>
                <a:cubicBezTo>
                  <a:pt x="685" y="431"/>
                  <a:pt x="685" y="430"/>
                  <a:pt x="684" y="430"/>
                </a:cubicBezTo>
                <a:cubicBezTo>
                  <a:pt x="684" y="430"/>
                  <a:pt x="684" y="430"/>
                  <a:pt x="684" y="429"/>
                </a:cubicBezTo>
                <a:cubicBezTo>
                  <a:pt x="684" y="429"/>
                  <a:pt x="687" y="428"/>
                  <a:pt x="687" y="431"/>
                </a:cubicBezTo>
                <a:cubicBezTo>
                  <a:pt x="686" y="431"/>
                  <a:pt x="686" y="431"/>
                  <a:pt x="686" y="431"/>
                </a:cubicBezTo>
                <a:close/>
                <a:moveTo>
                  <a:pt x="668" y="429"/>
                </a:moveTo>
                <a:cubicBezTo>
                  <a:pt x="667" y="429"/>
                  <a:pt x="667" y="429"/>
                  <a:pt x="666" y="429"/>
                </a:cubicBezTo>
                <a:cubicBezTo>
                  <a:pt x="666" y="428"/>
                  <a:pt x="666" y="428"/>
                  <a:pt x="666" y="428"/>
                </a:cubicBezTo>
                <a:cubicBezTo>
                  <a:pt x="667" y="428"/>
                  <a:pt x="667" y="428"/>
                  <a:pt x="668" y="428"/>
                </a:cubicBezTo>
                <a:cubicBezTo>
                  <a:pt x="668" y="428"/>
                  <a:pt x="668" y="428"/>
                  <a:pt x="668" y="428"/>
                </a:cubicBezTo>
                <a:cubicBezTo>
                  <a:pt x="668" y="429"/>
                  <a:pt x="668" y="429"/>
                  <a:pt x="668" y="429"/>
                </a:cubicBezTo>
                <a:close/>
                <a:moveTo>
                  <a:pt x="717" y="429"/>
                </a:moveTo>
                <a:cubicBezTo>
                  <a:pt x="717" y="429"/>
                  <a:pt x="717" y="429"/>
                  <a:pt x="717" y="428"/>
                </a:cubicBezTo>
                <a:cubicBezTo>
                  <a:pt x="717" y="428"/>
                  <a:pt x="717" y="428"/>
                  <a:pt x="718" y="428"/>
                </a:cubicBezTo>
                <a:cubicBezTo>
                  <a:pt x="718" y="428"/>
                  <a:pt x="719" y="427"/>
                  <a:pt x="719" y="429"/>
                </a:cubicBezTo>
                <a:cubicBezTo>
                  <a:pt x="719" y="429"/>
                  <a:pt x="718" y="429"/>
                  <a:pt x="717" y="429"/>
                </a:cubicBezTo>
                <a:close/>
                <a:moveTo>
                  <a:pt x="683" y="429"/>
                </a:moveTo>
                <a:cubicBezTo>
                  <a:pt x="683" y="429"/>
                  <a:pt x="683" y="428"/>
                  <a:pt x="683" y="428"/>
                </a:cubicBezTo>
                <a:cubicBezTo>
                  <a:pt x="683" y="428"/>
                  <a:pt x="683" y="428"/>
                  <a:pt x="684" y="429"/>
                </a:cubicBezTo>
                <a:cubicBezTo>
                  <a:pt x="683" y="429"/>
                  <a:pt x="683" y="429"/>
                  <a:pt x="683" y="429"/>
                </a:cubicBezTo>
                <a:close/>
                <a:moveTo>
                  <a:pt x="742" y="426"/>
                </a:moveTo>
                <a:cubicBezTo>
                  <a:pt x="742" y="426"/>
                  <a:pt x="742" y="426"/>
                  <a:pt x="742" y="425"/>
                </a:cubicBezTo>
                <a:cubicBezTo>
                  <a:pt x="744" y="425"/>
                  <a:pt x="747" y="423"/>
                  <a:pt x="749" y="422"/>
                </a:cubicBezTo>
                <a:cubicBezTo>
                  <a:pt x="750" y="422"/>
                  <a:pt x="751" y="422"/>
                  <a:pt x="751" y="422"/>
                </a:cubicBezTo>
                <a:cubicBezTo>
                  <a:pt x="751" y="422"/>
                  <a:pt x="751" y="421"/>
                  <a:pt x="751" y="421"/>
                </a:cubicBezTo>
                <a:cubicBezTo>
                  <a:pt x="752" y="421"/>
                  <a:pt x="753" y="421"/>
                  <a:pt x="753" y="421"/>
                </a:cubicBezTo>
                <a:cubicBezTo>
                  <a:pt x="753" y="422"/>
                  <a:pt x="747" y="425"/>
                  <a:pt x="747" y="425"/>
                </a:cubicBezTo>
                <a:cubicBezTo>
                  <a:pt x="747" y="426"/>
                  <a:pt x="742" y="426"/>
                  <a:pt x="742" y="426"/>
                </a:cubicBezTo>
                <a:close/>
                <a:moveTo>
                  <a:pt x="687" y="422"/>
                </a:moveTo>
                <a:cubicBezTo>
                  <a:pt x="688" y="421"/>
                  <a:pt x="688" y="419"/>
                  <a:pt x="689" y="420"/>
                </a:cubicBezTo>
                <a:cubicBezTo>
                  <a:pt x="689" y="420"/>
                  <a:pt x="689" y="421"/>
                  <a:pt x="689" y="422"/>
                </a:cubicBezTo>
                <a:cubicBezTo>
                  <a:pt x="689" y="422"/>
                  <a:pt x="688" y="422"/>
                  <a:pt x="687" y="422"/>
                </a:cubicBezTo>
                <a:close/>
                <a:moveTo>
                  <a:pt x="655" y="411"/>
                </a:moveTo>
                <a:cubicBezTo>
                  <a:pt x="654" y="411"/>
                  <a:pt x="654" y="410"/>
                  <a:pt x="654" y="409"/>
                </a:cubicBezTo>
                <a:cubicBezTo>
                  <a:pt x="655" y="408"/>
                  <a:pt x="656" y="409"/>
                  <a:pt x="657" y="410"/>
                </a:cubicBezTo>
                <a:cubicBezTo>
                  <a:pt x="657" y="410"/>
                  <a:pt x="657" y="411"/>
                  <a:pt x="657" y="411"/>
                </a:cubicBezTo>
                <a:cubicBezTo>
                  <a:pt x="656" y="411"/>
                  <a:pt x="656" y="411"/>
                  <a:pt x="655" y="411"/>
                </a:cubicBezTo>
                <a:close/>
                <a:moveTo>
                  <a:pt x="672" y="409"/>
                </a:moveTo>
                <a:cubicBezTo>
                  <a:pt x="670" y="407"/>
                  <a:pt x="670" y="406"/>
                  <a:pt x="669" y="405"/>
                </a:cubicBezTo>
                <a:cubicBezTo>
                  <a:pt x="668" y="405"/>
                  <a:pt x="667" y="405"/>
                  <a:pt x="666" y="404"/>
                </a:cubicBezTo>
                <a:cubicBezTo>
                  <a:pt x="663" y="401"/>
                  <a:pt x="658" y="399"/>
                  <a:pt x="656" y="396"/>
                </a:cubicBezTo>
                <a:cubicBezTo>
                  <a:pt x="656" y="396"/>
                  <a:pt x="656" y="395"/>
                  <a:pt x="656" y="394"/>
                </a:cubicBezTo>
                <a:cubicBezTo>
                  <a:pt x="659" y="394"/>
                  <a:pt x="664" y="398"/>
                  <a:pt x="666" y="402"/>
                </a:cubicBezTo>
                <a:cubicBezTo>
                  <a:pt x="668" y="403"/>
                  <a:pt x="670" y="405"/>
                  <a:pt x="673" y="406"/>
                </a:cubicBezTo>
                <a:cubicBezTo>
                  <a:pt x="673" y="407"/>
                  <a:pt x="673" y="408"/>
                  <a:pt x="672" y="409"/>
                </a:cubicBezTo>
                <a:close/>
                <a:moveTo>
                  <a:pt x="651" y="408"/>
                </a:moveTo>
                <a:cubicBezTo>
                  <a:pt x="648" y="405"/>
                  <a:pt x="651" y="404"/>
                  <a:pt x="653" y="406"/>
                </a:cubicBezTo>
                <a:cubicBezTo>
                  <a:pt x="653" y="407"/>
                  <a:pt x="652" y="407"/>
                  <a:pt x="652" y="407"/>
                </a:cubicBezTo>
                <a:cubicBezTo>
                  <a:pt x="652" y="407"/>
                  <a:pt x="651" y="407"/>
                  <a:pt x="651" y="408"/>
                </a:cubicBezTo>
                <a:close/>
                <a:moveTo>
                  <a:pt x="707" y="394"/>
                </a:moveTo>
                <a:cubicBezTo>
                  <a:pt x="707" y="394"/>
                  <a:pt x="707" y="394"/>
                  <a:pt x="707" y="394"/>
                </a:cubicBezTo>
                <a:cubicBezTo>
                  <a:pt x="708" y="394"/>
                  <a:pt x="709" y="394"/>
                  <a:pt x="710" y="394"/>
                </a:cubicBezTo>
                <a:cubicBezTo>
                  <a:pt x="709" y="394"/>
                  <a:pt x="708" y="394"/>
                  <a:pt x="707" y="394"/>
                </a:cubicBezTo>
                <a:close/>
                <a:moveTo>
                  <a:pt x="581" y="393"/>
                </a:moveTo>
                <a:cubicBezTo>
                  <a:pt x="580" y="392"/>
                  <a:pt x="580" y="392"/>
                  <a:pt x="579" y="392"/>
                </a:cubicBezTo>
                <a:cubicBezTo>
                  <a:pt x="579" y="391"/>
                  <a:pt x="579" y="391"/>
                  <a:pt x="579" y="390"/>
                </a:cubicBezTo>
                <a:cubicBezTo>
                  <a:pt x="580" y="390"/>
                  <a:pt x="582" y="390"/>
                  <a:pt x="583" y="391"/>
                </a:cubicBezTo>
                <a:cubicBezTo>
                  <a:pt x="583" y="391"/>
                  <a:pt x="582" y="392"/>
                  <a:pt x="582" y="392"/>
                </a:cubicBezTo>
                <a:cubicBezTo>
                  <a:pt x="582" y="392"/>
                  <a:pt x="581" y="392"/>
                  <a:pt x="581" y="393"/>
                </a:cubicBezTo>
                <a:close/>
                <a:moveTo>
                  <a:pt x="736" y="392"/>
                </a:moveTo>
                <a:cubicBezTo>
                  <a:pt x="737" y="392"/>
                  <a:pt x="737" y="391"/>
                  <a:pt x="738" y="391"/>
                </a:cubicBezTo>
                <a:cubicBezTo>
                  <a:pt x="738" y="391"/>
                  <a:pt x="738" y="392"/>
                  <a:pt x="738" y="392"/>
                </a:cubicBezTo>
                <a:cubicBezTo>
                  <a:pt x="738" y="392"/>
                  <a:pt x="737" y="392"/>
                  <a:pt x="736" y="392"/>
                </a:cubicBezTo>
                <a:close/>
                <a:moveTo>
                  <a:pt x="564" y="390"/>
                </a:moveTo>
                <a:cubicBezTo>
                  <a:pt x="564" y="390"/>
                  <a:pt x="564" y="389"/>
                  <a:pt x="563" y="389"/>
                </a:cubicBezTo>
                <a:cubicBezTo>
                  <a:pt x="563" y="389"/>
                  <a:pt x="563" y="389"/>
                  <a:pt x="563" y="388"/>
                </a:cubicBezTo>
                <a:cubicBezTo>
                  <a:pt x="564" y="388"/>
                  <a:pt x="564" y="388"/>
                  <a:pt x="566" y="388"/>
                </a:cubicBezTo>
                <a:cubicBezTo>
                  <a:pt x="566" y="388"/>
                  <a:pt x="566" y="389"/>
                  <a:pt x="566" y="389"/>
                </a:cubicBezTo>
                <a:cubicBezTo>
                  <a:pt x="566" y="389"/>
                  <a:pt x="566" y="389"/>
                  <a:pt x="566" y="390"/>
                </a:cubicBezTo>
                <a:cubicBezTo>
                  <a:pt x="565" y="390"/>
                  <a:pt x="565" y="390"/>
                  <a:pt x="564" y="390"/>
                </a:cubicBezTo>
                <a:close/>
                <a:moveTo>
                  <a:pt x="680" y="385"/>
                </a:moveTo>
                <a:cubicBezTo>
                  <a:pt x="680" y="385"/>
                  <a:pt x="679" y="384"/>
                  <a:pt x="679" y="384"/>
                </a:cubicBezTo>
                <a:cubicBezTo>
                  <a:pt x="679" y="384"/>
                  <a:pt x="680" y="384"/>
                  <a:pt x="681" y="384"/>
                </a:cubicBezTo>
                <a:cubicBezTo>
                  <a:pt x="681" y="384"/>
                  <a:pt x="681" y="384"/>
                  <a:pt x="681" y="385"/>
                </a:cubicBezTo>
                <a:cubicBezTo>
                  <a:pt x="681" y="385"/>
                  <a:pt x="681" y="385"/>
                  <a:pt x="682" y="385"/>
                </a:cubicBezTo>
                <a:cubicBezTo>
                  <a:pt x="682" y="385"/>
                  <a:pt x="682" y="385"/>
                  <a:pt x="682" y="385"/>
                </a:cubicBezTo>
                <a:cubicBezTo>
                  <a:pt x="681" y="385"/>
                  <a:pt x="681" y="385"/>
                  <a:pt x="680" y="385"/>
                </a:cubicBezTo>
                <a:close/>
                <a:moveTo>
                  <a:pt x="586" y="382"/>
                </a:moveTo>
                <a:cubicBezTo>
                  <a:pt x="585" y="381"/>
                  <a:pt x="585" y="381"/>
                  <a:pt x="585" y="381"/>
                </a:cubicBezTo>
                <a:cubicBezTo>
                  <a:pt x="586" y="379"/>
                  <a:pt x="587" y="377"/>
                  <a:pt x="590" y="378"/>
                </a:cubicBezTo>
                <a:cubicBezTo>
                  <a:pt x="590" y="379"/>
                  <a:pt x="590" y="379"/>
                  <a:pt x="590" y="380"/>
                </a:cubicBezTo>
                <a:cubicBezTo>
                  <a:pt x="588" y="380"/>
                  <a:pt x="587" y="382"/>
                  <a:pt x="586" y="382"/>
                </a:cubicBezTo>
                <a:close/>
                <a:moveTo>
                  <a:pt x="752" y="377"/>
                </a:moveTo>
                <a:cubicBezTo>
                  <a:pt x="751" y="377"/>
                  <a:pt x="751" y="377"/>
                  <a:pt x="751" y="376"/>
                </a:cubicBezTo>
                <a:cubicBezTo>
                  <a:pt x="752" y="374"/>
                  <a:pt x="752" y="375"/>
                  <a:pt x="755" y="375"/>
                </a:cubicBezTo>
                <a:cubicBezTo>
                  <a:pt x="756" y="375"/>
                  <a:pt x="756" y="375"/>
                  <a:pt x="757" y="376"/>
                </a:cubicBezTo>
                <a:cubicBezTo>
                  <a:pt x="757" y="377"/>
                  <a:pt x="756" y="377"/>
                  <a:pt x="756" y="377"/>
                </a:cubicBezTo>
                <a:cubicBezTo>
                  <a:pt x="756" y="377"/>
                  <a:pt x="755" y="376"/>
                  <a:pt x="755" y="376"/>
                </a:cubicBezTo>
                <a:cubicBezTo>
                  <a:pt x="754" y="376"/>
                  <a:pt x="753" y="377"/>
                  <a:pt x="752" y="377"/>
                </a:cubicBezTo>
                <a:close/>
                <a:moveTo>
                  <a:pt x="612" y="377"/>
                </a:moveTo>
                <a:cubicBezTo>
                  <a:pt x="612" y="377"/>
                  <a:pt x="612" y="376"/>
                  <a:pt x="612" y="376"/>
                </a:cubicBezTo>
                <a:cubicBezTo>
                  <a:pt x="612" y="376"/>
                  <a:pt x="613" y="376"/>
                  <a:pt x="613" y="376"/>
                </a:cubicBezTo>
                <a:cubicBezTo>
                  <a:pt x="613" y="377"/>
                  <a:pt x="613" y="377"/>
                  <a:pt x="613" y="377"/>
                </a:cubicBezTo>
                <a:cubicBezTo>
                  <a:pt x="613" y="377"/>
                  <a:pt x="612" y="377"/>
                  <a:pt x="612" y="377"/>
                </a:cubicBezTo>
                <a:close/>
                <a:moveTo>
                  <a:pt x="609" y="376"/>
                </a:moveTo>
                <a:cubicBezTo>
                  <a:pt x="609" y="376"/>
                  <a:pt x="608" y="375"/>
                  <a:pt x="608" y="375"/>
                </a:cubicBezTo>
                <a:cubicBezTo>
                  <a:pt x="608" y="375"/>
                  <a:pt x="608" y="374"/>
                  <a:pt x="608" y="374"/>
                </a:cubicBezTo>
                <a:cubicBezTo>
                  <a:pt x="608" y="374"/>
                  <a:pt x="609" y="374"/>
                  <a:pt x="609" y="374"/>
                </a:cubicBezTo>
                <a:cubicBezTo>
                  <a:pt x="609" y="374"/>
                  <a:pt x="610" y="375"/>
                  <a:pt x="610" y="375"/>
                </a:cubicBezTo>
                <a:cubicBezTo>
                  <a:pt x="610" y="376"/>
                  <a:pt x="609" y="376"/>
                  <a:pt x="609" y="376"/>
                </a:cubicBezTo>
                <a:close/>
                <a:moveTo>
                  <a:pt x="606" y="373"/>
                </a:moveTo>
                <a:cubicBezTo>
                  <a:pt x="606" y="373"/>
                  <a:pt x="606" y="372"/>
                  <a:pt x="606" y="372"/>
                </a:cubicBezTo>
                <a:cubicBezTo>
                  <a:pt x="606" y="372"/>
                  <a:pt x="606" y="372"/>
                  <a:pt x="607" y="372"/>
                </a:cubicBezTo>
                <a:cubicBezTo>
                  <a:pt x="607" y="373"/>
                  <a:pt x="607" y="373"/>
                  <a:pt x="607" y="373"/>
                </a:cubicBezTo>
                <a:cubicBezTo>
                  <a:pt x="607" y="373"/>
                  <a:pt x="606" y="373"/>
                  <a:pt x="606" y="373"/>
                </a:cubicBezTo>
                <a:close/>
                <a:moveTo>
                  <a:pt x="760" y="373"/>
                </a:moveTo>
                <a:cubicBezTo>
                  <a:pt x="760" y="373"/>
                  <a:pt x="760" y="373"/>
                  <a:pt x="759" y="371"/>
                </a:cubicBezTo>
                <a:cubicBezTo>
                  <a:pt x="760" y="370"/>
                  <a:pt x="761" y="370"/>
                  <a:pt x="764" y="371"/>
                </a:cubicBezTo>
                <a:cubicBezTo>
                  <a:pt x="763" y="373"/>
                  <a:pt x="761" y="373"/>
                  <a:pt x="760" y="373"/>
                </a:cubicBezTo>
                <a:close/>
                <a:moveTo>
                  <a:pt x="599" y="368"/>
                </a:moveTo>
                <a:cubicBezTo>
                  <a:pt x="598" y="368"/>
                  <a:pt x="598" y="367"/>
                  <a:pt x="598" y="367"/>
                </a:cubicBezTo>
                <a:cubicBezTo>
                  <a:pt x="598" y="366"/>
                  <a:pt x="600" y="367"/>
                  <a:pt x="601" y="367"/>
                </a:cubicBezTo>
                <a:cubicBezTo>
                  <a:pt x="601" y="367"/>
                  <a:pt x="601" y="367"/>
                  <a:pt x="601" y="368"/>
                </a:cubicBezTo>
                <a:cubicBezTo>
                  <a:pt x="600" y="368"/>
                  <a:pt x="600" y="368"/>
                  <a:pt x="599" y="368"/>
                </a:cubicBezTo>
                <a:close/>
                <a:moveTo>
                  <a:pt x="585" y="363"/>
                </a:moveTo>
                <a:cubicBezTo>
                  <a:pt x="584" y="363"/>
                  <a:pt x="584" y="363"/>
                  <a:pt x="584" y="363"/>
                </a:cubicBezTo>
                <a:cubicBezTo>
                  <a:pt x="584" y="363"/>
                  <a:pt x="585" y="363"/>
                  <a:pt x="585" y="363"/>
                </a:cubicBezTo>
                <a:cubicBezTo>
                  <a:pt x="585" y="363"/>
                  <a:pt x="585" y="363"/>
                  <a:pt x="585" y="363"/>
                </a:cubicBezTo>
                <a:cubicBezTo>
                  <a:pt x="585" y="363"/>
                  <a:pt x="585" y="363"/>
                  <a:pt x="585" y="363"/>
                </a:cubicBezTo>
                <a:close/>
                <a:moveTo>
                  <a:pt x="505" y="356"/>
                </a:moveTo>
                <a:cubicBezTo>
                  <a:pt x="505" y="355"/>
                  <a:pt x="507" y="355"/>
                  <a:pt x="507" y="356"/>
                </a:cubicBezTo>
                <a:cubicBezTo>
                  <a:pt x="506" y="356"/>
                  <a:pt x="506" y="356"/>
                  <a:pt x="505" y="356"/>
                </a:cubicBezTo>
                <a:close/>
                <a:moveTo>
                  <a:pt x="758" y="331"/>
                </a:moveTo>
                <a:cubicBezTo>
                  <a:pt x="758" y="330"/>
                  <a:pt x="758" y="330"/>
                  <a:pt x="757" y="330"/>
                </a:cubicBezTo>
                <a:cubicBezTo>
                  <a:pt x="757" y="328"/>
                  <a:pt x="759" y="325"/>
                  <a:pt x="760" y="324"/>
                </a:cubicBezTo>
                <a:cubicBezTo>
                  <a:pt x="763" y="318"/>
                  <a:pt x="764" y="317"/>
                  <a:pt x="771" y="317"/>
                </a:cubicBezTo>
                <a:cubicBezTo>
                  <a:pt x="772" y="316"/>
                  <a:pt x="772" y="316"/>
                  <a:pt x="773" y="316"/>
                </a:cubicBezTo>
                <a:cubicBezTo>
                  <a:pt x="773" y="317"/>
                  <a:pt x="773" y="319"/>
                  <a:pt x="773" y="320"/>
                </a:cubicBezTo>
                <a:cubicBezTo>
                  <a:pt x="774" y="321"/>
                  <a:pt x="774" y="321"/>
                  <a:pt x="774" y="323"/>
                </a:cubicBezTo>
                <a:cubicBezTo>
                  <a:pt x="772" y="325"/>
                  <a:pt x="770" y="324"/>
                  <a:pt x="767" y="325"/>
                </a:cubicBezTo>
                <a:cubicBezTo>
                  <a:pt x="767" y="325"/>
                  <a:pt x="766" y="326"/>
                  <a:pt x="766" y="327"/>
                </a:cubicBezTo>
                <a:cubicBezTo>
                  <a:pt x="764" y="327"/>
                  <a:pt x="764" y="327"/>
                  <a:pt x="763" y="328"/>
                </a:cubicBezTo>
                <a:cubicBezTo>
                  <a:pt x="761" y="329"/>
                  <a:pt x="760" y="330"/>
                  <a:pt x="758" y="331"/>
                </a:cubicBezTo>
                <a:close/>
                <a:moveTo>
                  <a:pt x="792" y="316"/>
                </a:moveTo>
                <a:cubicBezTo>
                  <a:pt x="792" y="314"/>
                  <a:pt x="792" y="314"/>
                  <a:pt x="794" y="313"/>
                </a:cubicBezTo>
                <a:cubicBezTo>
                  <a:pt x="795" y="314"/>
                  <a:pt x="793" y="316"/>
                  <a:pt x="792" y="316"/>
                </a:cubicBezTo>
                <a:close/>
                <a:moveTo>
                  <a:pt x="778" y="311"/>
                </a:moveTo>
                <a:cubicBezTo>
                  <a:pt x="778" y="309"/>
                  <a:pt x="778" y="309"/>
                  <a:pt x="779" y="308"/>
                </a:cubicBezTo>
                <a:cubicBezTo>
                  <a:pt x="779" y="309"/>
                  <a:pt x="778" y="310"/>
                  <a:pt x="778" y="311"/>
                </a:cubicBezTo>
                <a:close/>
                <a:moveTo>
                  <a:pt x="735" y="279"/>
                </a:moveTo>
                <a:cubicBezTo>
                  <a:pt x="735" y="279"/>
                  <a:pt x="735" y="279"/>
                  <a:pt x="735" y="279"/>
                </a:cubicBezTo>
                <a:cubicBezTo>
                  <a:pt x="735" y="278"/>
                  <a:pt x="735" y="278"/>
                  <a:pt x="735" y="278"/>
                </a:cubicBezTo>
                <a:cubicBezTo>
                  <a:pt x="735" y="278"/>
                  <a:pt x="735" y="278"/>
                  <a:pt x="735" y="279"/>
                </a:cubicBezTo>
                <a:cubicBezTo>
                  <a:pt x="735" y="279"/>
                  <a:pt x="735" y="279"/>
                  <a:pt x="735" y="279"/>
                </a:cubicBezTo>
                <a:close/>
                <a:moveTo>
                  <a:pt x="729" y="252"/>
                </a:moveTo>
                <a:cubicBezTo>
                  <a:pt x="728" y="249"/>
                  <a:pt x="728" y="249"/>
                  <a:pt x="728" y="248"/>
                </a:cubicBezTo>
                <a:cubicBezTo>
                  <a:pt x="729" y="248"/>
                  <a:pt x="729" y="248"/>
                  <a:pt x="730" y="249"/>
                </a:cubicBezTo>
                <a:cubicBezTo>
                  <a:pt x="730" y="250"/>
                  <a:pt x="730" y="251"/>
                  <a:pt x="730" y="252"/>
                </a:cubicBezTo>
                <a:cubicBezTo>
                  <a:pt x="730" y="252"/>
                  <a:pt x="729" y="252"/>
                  <a:pt x="729" y="252"/>
                </a:cubicBezTo>
                <a:close/>
                <a:moveTo>
                  <a:pt x="708" y="248"/>
                </a:moveTo>
                <a:cubicBezTo>
                  <a:pt x="707" y="248"/>
                  <a:pt x="707" y="248"/>
                  <a:pt x="707" y="248"/>
                </a:cubicBezTo>
                <a:cubicBezTo>
                  <a:pt x="707" y="247"/>
                  <a:pt x="708" y="247"/>
                  <a:pt x="709" y="247"/>
                </a:cubicBezTo>
                <a:cubicBezTo>
                  <a:pt x="709" y="247"/>
                  <a:pt x="709" y="248"/>
                  <a:pt x="709" y="248"/>
                </a:cubicBezTo>
                <a:cubicBezTo>
                  <a:pt x="708" y="248"/>
                  <a:pt x="708" y="248"/>
                  <a:pt x="708" y="248"/>
                </a:cubicBezTo>
                <a:close/>
                <a:moveTo>
                  <a:pt x="737" y="248"/>
                </a:moveTo>
                <a:cubicBezTo>
                  <a:pt x="737" y="248"/>
                  <a:pt x="737" y="248"/>
                  <a:pt x="737" y="248"/>
                </a:cubicBezTo>
                <a:cubicBezTo>
                  <a:pt x="737" y="248"/>
                  <a:pt x="738" y="247"/>
                  <a:pt x="738" y="247"/>
                </a:cubicBezTo>
                <a:cubicBezTo>
                  <a:pt x="738" y="248"/>
                  <a:pt x="738" y="248"/>
                  <a:pt x="738" y="248"/>
                </a:cubicBezTo>
                <a:cubicBezTo>
                  <a:pt x="738" y="248"/>
                  <a:pt x="738" y="248"/>
                  <a:pt x="737" y="248"/>
                </a:cubicBezTo>
                <a:close/>
                <a:moveTo>
                  <a:pt x="725" y="240"/>
                </a:moveTo>
                <a:cubicBezTo>
                  <a:pt x="725" y="239"/>
                  <a:pt x="725" y="239"/>
                  <a:pt x="725" y="238"/>
                </a:cubicBezTo>
                <a:cubicBezTo>
                  <a:pt x="725" y="238"/>
                  <a:pt x="726" y="238"/>
                  <a:pt x="726" y="238"/>
                </a:cubicBezTo>
                <a:cubicBezTo>
                  <a:pt x="726" y="238"/>
                  <a:pt x="725" y="239"/>
                  <a:pt x="725" y="240"/>
                </a:cubicBezTo>
                <a:close/>
                <a:moveTo>
                  <a:pt x="777" y="233"/>
                </a:moveTo>
                <a:cubicBezTo>
                  <a:pt x="775" y="230"/>
                  <a:pt x="774" y="230"/>
                  <a:pt x="776" y="227"/>
                </a:cubicBezTo>
                <a:cubicBezTo>
                  <a:pt x="777" y="227"/>
                  <a:pt x="777" y="227"/>
                  <a:pt x="779" y="228"/>
                </a:cubicBezTo>
                <a:cubicBezTo>
                  <a:pt x="779" y="229"/>
                  <a:pt x="776" y="230"/>
                  <a:pt x="779" y="232"/>
                </a:cubicBezTo>
                <a:cubicBezTo>
                  <a:pt x="779" y="232"/>
                  <a:pt x="779" y="232"/>
                  <a:pt x="779" y="233"/>
                </a:cubicBezTo>
                <a:cubicBezTo>
                  <a:pt x="778" y="233"/>
                  <a:pt x="778" y="233"/>
                  <a:pt x="777" y="233"/>
                </a:cubicBezTo>
                <a:close/>
                <a:moveTo>
                  <a:pt x="776" y="224"/>
                </a:moveTo>
                <a:cubicBezTo>
                  <a:pt x="775" y="224"/>
                  <a:pt x="775" y="224"/>
                  <a:pt x="776" y="223"/>
                </a:cubicBezTo>
                <a:cubicBezTo>
                  <a:pt x="776" y="224"/>
                  <a:pt x="776" y="224"/>
                  <a:pt x="776" y="224"/>
                </a:cubicBezTo>
                <a:cubicBezTo>
                  <a:pt x="776" y="224"/>
                  <a:pt x="776" y="224"/>
                  <a:pt x="776" y="224"/>
                </a:cubicBezTo>
                <a:close/>
                <a:moveTo>
                  <a:pt x="742" y="210"/>
                </a:moveTo>
                <a:cubicBezTo>
                  <a:pt x="741" y="208"/>
                  <a:pt x="741" y="208"/>
                  <a:pt x="740" y="206"/>
                </a:cubicBezTo>
                <a:cubicBezTo>
                  <a:pt x="739" y="203"/>
                  <a:pt x="737" y="202"/>
                  <a:pt x="736" y="200"/>
                </a:cubicBezTo>
                <a:cubicBezTo>
                  <a:pt x="736" y="199"/>
                  <a:pt x="737" y="200"/>
                  <a:pt x="738" y="200"/>
                </a:cubicBezTo>
                <a:cubicBezTo>
                  <a:pt x="741" y="204"/>
                  <a:pt x="739" y="204"/>
                  <a:pt x="745" y="206"/>
                </a:cubicBezTo>
                <a:cubicBezTo>
                  <a:pt x="745" y="206"/>
                  <a:pt x="746" y="207"/>
                  <a:pt x="746" y="207"/>
                </a:cubicBezTo>
                <a:cubicBezTo>
                  <a:pt x="746" y="207"/>
                  <a:pt x="745" y="207"/>
                  <a:pt x="745" y="207"/>
                </a:cubicBezTo>
                <a:cubicBezTo>
                  <a:pt x="744" y="209"/>
                  <a:pt x="743" y="209"/>
                  <a:pt x="742" y="210"/>
                </a:cubicBezTo>
                <a:close/>
                <a:moveTo>
                  <a:pt x="766" y="202"/>
                </a:moveTo>
                <a:cubicBezTo>
                  <a:pt x="765" y="201"/>
                  <a:pt x="765" y="200"/>
                  <a:pt x="765" y="200"/>
                </a:cubicBezTo>
                <a:cubicBezTo>
                  <a:pt x="766" y="199"/>
                  <a:pt x="766" y="199"/>
                  <a:pt x="767" y="200"/>
                </a:cubicBezTo>
                <a:cubicBezTo>
                  <a:pt x="767" y="200"/>
                  <a:pt x="767" y="201"/>
                  <a:pt x="767" y="201"/>
                </a:cubicBezTo>
                <a:cubicBezTo>
                  <a:pt x="767" y="202"/>
                  <a:pt x="766" y="202"/>
                  <a:pt x="766" y="202"/>
                </a:cubicBezTo>
                <a:close/>
                <a:moveTo>
                  <a:pt x="769" y="197"/>
                </a:moveTo>
                <a:cubicBezTo>
                  <a:pt x="767" y="196"/>
                  <a:pt x="765" y="194"/>
                  <a:pt x="763" y="194"/>
                </a:cubicBezTo>
                <a:cubicBezTo>
                  <a:pt x="763" y="193"/>
                  <a:pt x="763" y="193"/>
                  <a:pt x="763" y="193"/>
                </a:cubicBezTo>
                <a:cubicBezTo>
                  <a:pt x="764" y="193"/>
                  <a:pt x="765" y="193"/>
                  <a:pt x="766" y="192"/>
                </a:cubicBezTo>
                <a:cubicBezTo>
                  <a:pt x="766" y="192"/>
                  <a:pt x="767" y="191"/>
                  <a:pt x="767" y="191"/>
                </a:cubicBezTo>
                <a:cubicBezTo>
                  <a:pt x="769" y="191"/>
                  <a:pt x="771" y="192"/>
                  <a:pt x="771" y="195"/>
                </a:cubicBezTo>
                <a:cubicBezTo>
                  <a:pt x="771" y="196"/>
                  <a:pt x="770" y="196"/>
                  <a:pt x="769" y="197"/>
                </a:cubicBezTo>
                <a:close/>
                <a:moveTo>
                  <a:pt x="766" y="190"/>
                </a:moveTo>
                <a:cubicBezTo>
                  <a:pt x="765" y="189"/>
                  <a:pt x="765" y="189"/>
                  <a:pt x="765" y="189"/>
                </a:cubicBezTo>
                <a:cubicBezTo>
                  <a:pt x="766" y="186"/>
                  <a:pt x="765" y="185"/>
                  <a:pt x="764" y="183"/>
                </a:cubicBezTo>
                <a:cubicBezTo>
                  <a:pt x="767" y="182"/>
                  <a:pt x="772" y="180"/>
                  <a:pt x="772" y="186"/>
                </a:cubicBezTo>
                <a:cubicBezTo>
                  <a:pt x="772" y="187"/>
                  <a:pt x="772" y="187"/>
                  <a:pt x="772" y="188"/>
                </a:cubicBezTo>
                <a:cubicBezTo>
                  <a:pt x="770" y="188"/>
                  <a:pt x="769" y="188"/>
                  <a:pt x="768" y="188"/>
                </a:cubicBezTo>
                <a:cubicBezTo>
                  <a:pt x="768" y="188"/>
                  <a:pt x="768" y="189"/>
                  <a:pt x="767" y="189"/>
                </a:cubicBezTo>
                <a:cubicBezTo>
                  <a:pt x="767" y="189"/>
                  <a:pt x="766" y="190"/>
                  <a:pt x="766" y="190"/>
                </a:cubicBezTo>
                <a:close/>
                <a:moveTo>
                  <a:pt x="809" y="188"/>
                </a:moveTo>
                <a:cubicBezTo>
                  <a:pt x="809" y="188"/>
                  <a:pt x="809" y="188"/>
                  <a:pt x="809" y="187"/>
                </a:cubicBezTo>
                <a:cubicBezTo>
                  <a:pt x="809" y="187"/>
                  <a:pt x="809" y="187"/>
                  <a:pt x="809" y="187"/>
                </a:cubicBezTo>
                <a:cubicBezTo>
                  <a:pt x="810" y="187"/>
                  <a:pt x="810" y="188"/>
                  <a:pt x="810" y="188"/>
                </a:cubicBezTo>
                <a:cubicBezTo>
                  <a:pt x="810" y="188"/>
                  <a:pt x="809" y="188"/>
                  <a:pt x="809" y="188"/>
                </a:cubicBezTo>
                <a:close/>
                <a:moveTo>
                  <a:pt x="757" y="188"/>
                </a:moveTo>
                <a:cubicBezTo>
                  <a:pt x="757" y="188"/>
                  <a:pt x="757" y="188"/>
                  <a:pt x="757" y="188"/>
                </a:cubicBezTo>
                <a:cubicBezTo>
                  <a:pt x="757" y="187"/>
                  <a:pt x="757" y="187"/>
                  <a:pt x="758" y="187"/>
                </a:cubicBezTo>
                <a:cubicBezTo>
                  <a:pt x="758" y="188"/>
                  <a:pt x="758" y="188"/>
                  <a:pt x="758" y="188"/>
                </a:cubicBezTo>
                <a:cubicBezTo>
                  <a:pt x="758" y="188"/>
                  <a:pt x="757" y="188"/>
                  <a:pt x="757" y="188"/>
                </a:cubicBezTo>
                <a:close/>
                <a:moveTo>
                  <a:pt x="763" y="188"/>
                </a:moveTo>
                <a:cubicBezTo>
                  <a:pt x="762" y="186"/>
                  <a:pt x="761" y="186"/>
                  <a:pt x="760" y="185"/>
                </a:cubicBezTo>
                <a:cubicBezTo>
                  <a:pt x="760" y="185"/>
                  <a:pt x="760" y="184"/>
                  <a:pt x="760" y="184"/>
                </a:cubicBezTo>
                <a:cubicBezTo>
                  <a:pt x="762" y="183"/>
                  <a:pt x="762" y="183"/>
                  <a:pt x="763" y="185"/>
                </a:cubicBezTo>
                <a:cubicBezTo>
                  <a:pt x="763" y="185"/>
                  <a:pt x="763" y="186"/>
                  <a:pt x="764" y="186"/>
                </a:cubicBezTo>
                <a:cubicBezTo>
                  <a:pt x="764" y="186"/>
                  <a:pt x="764" y="187"/>
                  <a:pt x="764" y="188"/>
                </a:cubicBezTo>
                <a:cubicBezTo>
                  <a:pt x="763" y="188"/>
                  <a:pt x="763" y="188"/>
                  <a:pt x="763" y="188"/>
                </a:cubicBezTo>
                <a:close/>
                <a:moveTo>
                  <a:pt x="756" y="181"/>
                </a:moveTo>
                <a:cubicBezTo>
                  <a:pt x="755" y="180"/>
                  <a:pt x="755" y="180"/>
                  <a:pt x="754" y="179"/>
                </a:cubicBezTo>
                <a:cubicBezTo>
                  <a:pt x="755" y="171"/>
                  <a:pt x="754" y="174"/>
                  <a:pt x="761" y="175"/>
                </a:cubicBezTo>
                <a:cubicBezTo>
                  <a:pt x="760" y="178"/>
                  <a:pt x="759" y="180"/>
                  <a:pt x="756" y="181"/>
                </a:cubicBezTo>
                <a:close/>
                <a:moveTo>
                  <a:pt x="765" y="180"/>
                </a:moveTo>
                <a:cubicBezTo>
                  <a:pt x="764" y="179"/>
                  <a:pt x="763" y="178"/>
                  <a:pt x="763" y="178"/>
                </a:cubicBezTo>
                <a:cubicBezTo>
                  <a:pt x="763" y="177"/>
                  <a:pt x="764" y="176"/>
                  <a:pt x="764" y="176"/>
                </a:cubicBezTo>
                <a:cubicBezTo>
                  <a:pt x="764" y="175"/>
                  <a:pt x="765" y="175"/>
                  <a:pt x="765" y="175"/>
                </a:cubicBezTo>
                <a:cubicBezTo>
                  <a:pt x="765" y="176"/>
                  <a:pt x="766" y="177"/>
                  <a:pt x="767" y="177"/>
                </a:cubicBezTo>
                <a:cubicBezTo>
                  <a:pt x="767" y="178"/>
                  <a:pt x="767" y="179"/>
                  <a:pt x="768" y="179"/>
                </a:cubicBezTo>
                <a:cubicBezTo>
                  <a:pt x="767" y="180"/>
                  <a:pt x="766" y="180"/>
                  <a:pt x="765" y="180"/>
                </a:cubicBezTo>
                <a:close/>
                <a:moveTo>
                  <a:pt x="729" y="178"/>
                </a:moveTo>
                <a:cubicBezTo>
                  <a:pt x="729" y="177"/>
                  <a:pt x="728" y="177"/>
                  <a:pt x="728" y="177"/>
                </a:cubicBezTo>
                <a:cubicBezTo>
                  <a:pt x="728" y="175"/>
                  <a:pt x="728" y="176"/>
                  <a:pt x="730" y="176"/>
                </a:cubicBezTo>
                <a:cubicBezTo>
                  <a:pt x="730" y="177"/>
                  <a:pt x="729" y="177"/>
                  <a:pt x="729" y="178"/>
                </a:cubicBezTo>
                <a:close/>
                <a:moveTo>
                  <a:pt x="764" y="174"/>
                </a:moveTo>
                <a:cubicBezTo>
                  <a:pt x="764" y="174"/>
                  <a:pt x="764" y="174"/>
                  <a:pt x="764" y="173"/>
                </a:cubicBezTo>
                <a:cubicBezTo>
                  <a:pt x="765" y="173"/>
                  <a:pt x="765" y="173"/>
                  <a:pt x="766" y="174"/>
                </a:cubicBezTo>
                <a:cubicBezTo>
                  <a:pt x="766" y="174"/>
                  <a:pt x="766" y="174"/>
                  <a:pt x="766" y="174"/>
                </a:cubicBezTo>
                <a:cubicBezTo>
                  <a:pt x="765" y="174"/>
                  <a:pt x="765" y="174"/>
                  <a:pt x="764" y="174"/>
                </a:cubicBezTo>
                <a:close/>
                <a:moveTo>
                  <a:pt x="795" y="166"/>
                </a:moveTo>
                <a:cubicBezTo>
                  <a:pt x="791" y="164"/>
                  <a:pt x="795" y="155"/>
                  <a:pt x="798" y="157"/>
                </a:cubicBezTo>
                <a:cubicBezTo>
                  <a:pt x="797" y="160"/>
                  <a:pt x="796" y="162"/>
                  <a:pt x="797" y="166"/>
                </a:cubicBezTo>
                <a:cubicBezTo>
                  <a:pt x="796" y="166"/>
                  <a:pt x="796" y="166"/>
                  <a:pt x="795" y="166"/>
                </a:cubicBezTo>
                <a:close/>
                <a:moveTo>
                  <a:pt x="741" y="161"/>
                </a:moveTo>
                <a:cubicBezTo>
                  <a:pt x="739" y="160"/>
                  <a:pt x="738" y="160"/>
                  <a:pt x="737" y="159"/>
                </a:cubicBezTo>
                <a:cubicBezTo>
                  <a:pt x="734" y="159"/>
                  <a:pt x="734" y="159"/>
                  <a:pt x="733" y="158"/>
                </a:cubicBezTo>
                <a:cubicBezTo>
                  <a:pt x="733" y="158"/>
                  <a:pt x="733" y="157"/>
                  <a:pt x="733" y="156"/>
                </a:cubicBezTo>
                <a:cubicBezTo>
                  <a:pt x="734" y="156"/>
                  <a:pt x="734" y="156"/>
                  <a:pt x="735" y="155"/>
                </a:cubicBezTo>
                <a:cubicBezTo>
                  <a:pt x="737" y="157"/>
                  <a:pt x="739" y="158"/>
                  <a:pt x="742" y="159"/>
                </a:cubicBezTo>
                <a:cubicBezTo>
                  <a:pt x="742" y="160"/>
                  <a:pt x="741" y="160"/>
                  <a:pt x="741" y="161"/>
                </a:cubicBezTo>
                <a:cubicBezTo>
                  <a:pt x="741" y="161"/>
                  <a:pt x="741" y="161"/>
                  <a:pt x="741" y="161"/>
                </a:cubicBezTo>
                <a:close/>
                <a:moveTo>
                  <a:pt x="671" y="160"/>
                </a:moveTo>
                <a:cubicBezTo>
                  <a:pt x="670" y="160"/>
                  <a:pt x="670" y="160"/>
                  <a:pt x="670" y="160"/>
                </a:cubicBezTo>
                <a:cubicBezTo>
                  <a:pt x="670" y="159"/>
                  <a:pt x="671" y="159"/>
                  <a:pt x="672" y="159"/>
                </a:cubicBezTo>
                <a:cubicBezTo>
                  <a:pt x="672" y="160"/>
                  <a:pt x="672" y="160"/>
                  <a:pt x="672" y="160"/>
                </a:cubicBezTo>
                <a:cubicBezTo>
                  <a:pt x="672" y="160"/>
                  <a:pt x="671" y="160"/>
                  <a:pt x="671" y="160"/>
                </a:cubicBezTo>
                <a:close/>
                <a:moveTo>
                  <a:pt x="731" y="156"/>
                </a:moveTo>
                <a:cubicBezTo>
                  <a:pt x="729" y="154"/>
                  <a:pt x="728" y="154"/>
                  <a:pt x="727" y="153"/>
                </a:cubicBezTo>
                <a:cubicBezTo>
                  <a:pt x="726" y="153"/>
                  <a:pt x="726" y="153"/>
                  <a:pt x="726" y="152"/>
                </a:cubicBezTo>
                <a:cubicBezTo>
                  <a:pt x="727" y="151"/>
                  <a:pt x="730" y="152"/>
                  <a:pt x="731" y="154"/>
                </a:cubicBezTo>
                <a:cubicBezTo>
                  <a:pt x="731" y="154"/>
                  <a:pt x="731" y="155"/>
                  <a:pt x="732" y="155"/>
                </a:cubicBezTo>
                <a:cubicBezTo>
                  <a:pt x="731" y="156"/>
                  <a:pt x="731" y="156"/>
                  <a:pt x="731" y="156"/>
                </a:cubicBezTo>
                <a:close/>
                <a:moveTo>
                  <a:pt x="689" y="154"/>
                </a:moveTo>
                <a:cubicBezTo>
                  <a:pt x="688" y="153"/>
                  <a:pt x="688" y="152"/>
                  <a:pt x="688" y="152"/>
                </a:cubicBezTo>
                <a:cubicBezTo>
                  <a:pt x="690" y="152"/>
                  <a:pt x="690" y="152"/>
                  <a:pt x="690" y="154"/>
                </a:cubicBezTo>
                <a:cubicBezTo>
                  <a:pt x="690" y="154"/>
                  <a:pt x="690" y="154"/>
                  <a:pt x="689" y="154"/>
                </a:cubicBezTo>
                <a:close/>
                <a:moveTo>
                  <a:pt x="795" y="154"/>
                </a:moveTo>
                <a:cubicBezTo>
                  <a:pt x="795" y="153"/>
                  <a:pt x="795" y="153"/>
                  <a:pt x="795" y="152"/>
                </a:cubicBezTo>
                <a:cubicBezTo>
                  <a:pt x="795" y="152"/>
                  <a:pt x="796" y="152"/>
                  <a:pt x="796" y="152"/>
                </a:cubicBezTo>
                <a:cubicBezTo>
                  <a:pt x="796" y="153"/>
                  <a:pt x="796" y="153"/>
                  <a:pt x="796" y="154"/>
                </a:cubicBezTo>
                <a:cubicBezTo>
                  <a:pt x="795" y="154"/>
                  <a:pt x="795" y="154"/>
                  <a:pt x="795" y="154"/>
                </a:cubicBezTo>
                <a:close/>
                <a:moveTo>
                  <a:pt x="724" y="151"/>
                </a:moveTo>
                <a:cubicBezTo>
                  <a:pt x="723" y="151"/>
                  <a:pt x="722" y="150"/>
                  <a:pt x="722" y="150"/>
                </a:cubicBezTo>
                <a:cubicBezTo>
                  <a:pt x="722" y="150"/>
                  <a:pt x="723" y="150"/>
                  <a:pt x="724" y="150"/>
                </a:cubicBezTo>
                <a:cubicBezTo>
                  <a:pt x="724" y="150"/>
                  <a:pt x="724" y="150"/>
                  <a:pt x="725" y="151"/>
                </a:cubicBezTo>
                <a:cubicBezTo>
                  <a:pt x="725" y="151"/>
                  <a:pt x="725" y="151"/>
                  <a:pt x="725" y="151"/>
                </a:cubicBezTo>
                <a:cubicBezTo>
                  <a:pt x="725" y="151"/>
                  <a:pt x="725" y="151"/>
                  <a:pt x="725" y="151"/>
                </a:cubicBezTo>
                <a:cubicBezTo>
                  <a:pt x="725" y="151"/>
                  <a:pt x="724" y="151"/>
                  <a:pt x="724" y="151"/>
                </a:cubicBezTo>
                <a:close/>
                <a:moveTo>
                  <a:pt x="771" y="150"/>
                </a:moveTo>
                <a:cubicBezTo>
                  <a:pt x="771" y="150"/>
                  <a:pt x="771" y="150"/>
                  <a:pt x="771" y="150"/>
                </a:cubicBezTo>
                <a:cubicBezTo>
                  <a:pt x="772" y="149"/>
                  <a:pt x="772" y="149"/>
                  <a:pt x="773" y="148"/>
                </a:cubicBezTo>
                <a:cubicBezTo>
                  <a:pt x="774" y="149"/>
                  <a:pt x="774" y="149"/>
                  <a:pt x="774" y="150"/>
                </a:cubicBezTo>
                <a:cubicBezTo>
                  <a:pt x="773" y="150"/>
                  <a:pt x="772" y="150"/>
                  <a:pt x="771" y="150"/>
                </a:cubicBezTo>
                <a:close/>
                <a:moveTo>
                  <a:pt x="757" y="145"/>
                </a:moveTo>
                <a:cubicBezTo>
                  <a:pt x="757" y="144"/>
                  <a:pt x="757" y="144"/>
                  <a:pt x="757" y="144"/>
                </a:cubicBezTo>
                <a:cubicBezTo>
                  <a:pt x="757" y="144"/>
                  <a:pt x="757" y="144"/>
                  <a:pt x="758" y="144"/>
                </a:cubicBezTo>
                <a:cubicBezTo>
                  <a:pt x="758" y="144"/>
                  <a:pt x="758" y="144"/>
                  <a:pt x="758" y="144"/>
                </a:cubicBezTo>
                <a:cubicBezTo>
                  <a:pt x="758" y="144"/>
                  <a:pt x="757" y="145"/>
                  <a:pt x="757" y="145"/>
                </a:cubicBezTo>
                <a:close/>
                <a:moveTo>
                  <a:pt x="784" y="137"/>
                </a:moveTo>
                <a:cubicBezTo>
                  <a:pt x="784" y="135"/>
                  <a:pt x="784" y="135"/>
                  <a:pt x="784" y="134"/>
                </a:cubicBezTo>
                <a:cubicBezTo>
                  <a:pt x="784" y="134"/>
                  <a:pt x="784" y="134"/>
                  <a:pt x="784" y="134"/>
                </a:cubicBezTo>
                <a:cubicBezTo>
                  <a:pt x="784" y="135"/>
                  <a:pt x="784" y="136"/>
                  <a:pt x="785" y="137"/>
                </a:cubicBezTo>
                <a:cubicBezTo>
                  <a:pt x="784" y="137"/>
                  <a:pt x="784" y="137"/>
                  <a:pt x="784" y="137"/>
                </a:cubicBezTo>
                <a:close/>
                <a:moveTo>
                  <a:pt x="794" y="136"/>
                </a:moveTo>
                <a:cubicBezTo>
                  <a:pt x="794" y="134"/>
                  <a:pt x="793" y="134"/>
                  <a:pt x="794" y="133"/>
                </a:cubicBezTo>
                <a:cubicBezTo>
                  <a:pt x="794" y="134"/>
                  <a:pt x="794" y="134"/>
                  <a:pt x="794" y="136"/>
                </a:cubicBezTo>
                <a:cubicBezTo>
                  <a:pt x="794" y="136"/>
                  <a:pt x="794" y="136"/>
                  <a:pt x="794" y="136"/>
                </a:cubicBezTo>
                <a:close/>
                <a:moveTo>
                  <a:pt x="781" y="132"/>
                </a:moveTo>
                <a:cubicBezTo>
                  <a:pt x="780" y="127"/>
                  <a:pt x="780" y="127"/>
                  <a:pt x="780" y="126"/>
                </a:cubicBezTo>
                <a:cubicBezTo>
                  <a:pt x="777" y="124"/>
                  <a:pt x="777" y="121"/>
                  <a:pt x="776" y="119"/>
                </a:cubicBezTo>
                <a:cubicBezTo>
                  <a:pt x="775" y="119"/>
                  <a:pt x="775" y="118"/>
                  <a:pt x="775" y="117"/>
                </a:cubicBezTo>
                <a:cubicBezTo>
                  <a:pt x="776" y="117"/>
                  <a:pt x="777" y="117"/>
                  <a:pt x="777" y="117"/>
                </a:cubicBezTo>
                <a:cubicBezTo>
                  <a:pt x="779" y="119"/>
                  <a:pt x="781" y="121"/>
                  <a:pt x="781" y="123"/>
                </a:cubicBezTo>
                <a:cubicBezTo>
                  <a:pt x="782" y="123"/>
                  <a:pt x="782" y="123"/>
                  <a:pt x="783" y="123"/>
                </a:cubicBezTo>
                <a:cubicBezTo>
                  <a:pt x="784" y="123"/>
                  <a:pt x="784" y="122"/>
                  <a:pt x="784" y="121"/>
                </a:cubicBezTo>
                <a:cubicBezTo>
                  <a:pt x="785" y="122"/>
                  <a:pt x="785" y="123"/>
                  <a:pt x="785" y="124"/>
                </a:cubicBezTo>
                <a:cubicBezTo>
                  <a:pt x="784" y="126"/>
                  <a:pt x="779" y="127"/>
                  <a:pt x="784" y="129"/>
                </a:cubicBezTo>
                <a:cubicBezTo>
                  <a:pt x="784" y="129"/>
                  <a:pt x="784" y="130"/>
                  <a:pt x="784" y="130"/>
                </a:cubicBezTo>
                <a:cubicBezTo>
                  <a:pt x="783" y="131"/>
                  <a:pt x="782" y="131"/>
                  <a:pt x="781" y="132"/>
                </a:cubicBezTo>
                <a:close/>
                <a:moveTo>
                  <a:pt x="788" y="129"/>
                </a:moveTo>
                <a:cubicBezTo>
                  <a:pt x="788" y="128"/>
                  <a:pt x="788" y="128"/>
                  <a:pt x="788" y="127"/>
                </a:cubicBezTo>
                <a:cubicBezTo>
                  <a:pt x="788" y="127"/>
                  <a:pt x="788" y="127"/>
                  <a:pt x="789" y="127"/>
                </a:cubicBezTo>
                <a:cubicBezTo>
                  <a:pt x="788" y="128"/>
                  <a:pt x="788" y="128"/>
                  <a:pt x="788" y="129"/>
                </a:cubicBezTo>
                <a:close/>
                <a:moveTo>
                  <a:pt x="745" y="123"/>
                </a:moveTo>
                <a:cubicBezTo>
                  <a:pt x="744" y="123"/>
                  <a:pt x="744" y="122"/>
                  <a:pt x="744" y="122"/>
                </a:cubicBezTo>
                <a:cubicBezTo>
                  <a:pt x="745" y="121"/>
                  <a:pt x="745" y="121"/>
                  <a:pt x="746" y="122"/>
                </a:cubicBezTo>
                <a:cubicBezTo>
                  <a:pt x="746" y="122"/>
                  <a:pt x="746" y="123"/>
                  <a:pt x="746" y="123"/>
                </a:cubicBezTo>
                <a:cubicBezTo>
                  <a:pt x="745" y="123"/>
                  <a:pt x="745" y="123"/>
                  <a:pt x="745" y="123"/>
                </a:cubicBezTo>
                <a:close/>
                <a:moveTo>
                  <a:pt x="769" y="113"/>
                </a:moveTo>
                <a:cubicBezTo>
                  <a:pt x="768" y="112"/>
                  <a:pt x="768" y="112"/>
                  <a:pt x="768" y="111"/>
                </a:cubicBezTo>
                <a:cubicBezTo>
                  <a:pt x="768" y="111"/>
                  <a:pt x="768" y="111"/>
                  <a:pt x="769" y="111"/>
                </a:cubicBezTo>
                <a:cubicBezTo>
                  <a:pt x="769" y="112"/>
                  <a:pt x="769" y="112"/>
                  <a:pt x="769" y="112"/>
                </a:cubicBezTo>
                <a:cubicBezTo>
                  <a:pt x="769" y="112"/>
                  <a:pt x="769" y="112"/>
                  <a:pt x="769" y="113"/>
                </a:cubicBezTo>
                <a:close/>
                <a:moveTo>
                  <a:pt x="759" y="98"/>
                </a:moveTo>
                <a:cubicBezTo>
                  <a:pt x="758" y="97"/>
                  <a:pt x="757" y="97"/>
                  <a:pt x="757" y="96"/>
                </a:cubicBezTo>
                <a:cubicBezTo>
                  <a:pt x="757" y="96"/>
                  <a:pt x="758" y="95"/>
                  <a:pt x="759" y="98"/>
                </a:cubicBezTo>
                <a:cubicBezTo>
                  <a:pt x="760" y="98"/>
                  <a:pt x="760" y="98"/>
                  <a:pt x="760" y="98"/>
                </a:cubicBezTo>
                <a:cubicBezTo>
                  <a:pt x="760" y="98"/>
                  <a:pt x="759" y="98"/>
                  <a:pt x="759" y="98"/>
                </a:cubicBezTo>
                <a:close/>
                <a:moveTo>
                  <a:pt x="752" y="93"/>
                </a:moveTo>
                <a:cubicBezTo>
                  <a:pt x="751" y="92"/>
                  <a:pt x="751" y="91"/>
                  <a:pt x="750" y="91"/>
                </a:cubicBezTo>
                <a:cubicBezTo>
                  <a:pt x="750" y="90"/>
                  <a:pt x="750" y="90"/>
                  <a:pt x="750" y="89"/>
                </a:cubicBezTo>
                <a:cubicBezTo>
                  <a:pt x="750" y="89"/>
                  <a:pt x="750" y="89"/>
                  <a:pt x="751" y="89"/>
                </a:cubicBezTo>
                <a:cubicBezTo>
                  <a:pt x="751" y="90"/>
                  <a:pt x="752" y="90"/>
                  <a:pt x="753" y="92"/>
                </a:cubicBezTo>
                <a:cubicBezTo>
                  <a:pt x="753" y="92"/>
                  <a:pt x="753" y="92"/>
                  <a:pt x="753" y="92"/>
                </a:cubicBezTo>
                <a:cubicBezTo>
                  <a:pt x="753" y="92"/>
                  <a:pt x="753" y="92"/>
                  <a:pt x="753" y="93"/>
                </a:cubicBezTo>
                <a:cubicBezTo>
                  <a:pt x="753" y="93"/>
                  <a:pt x="753" y="93"/>
                  <a:pt x="752" y="93"/>
                </a:cubicBezTo>
                <a:close/>
                <a:moveTo>
                  <a:pt x="732" y="86"/>
                </a:moveTo>
                <a:cubicBezTo>
                  <a:pt x="732" y="86"/>
                  <a:pt x="732" y="86"/>
                  <a:pt x="732" y="86"/>
                </a:cubicBezTo>
                <a:cubicBezTo>
                  <a:pt x="732" y="85"/>
                  <a:pt x="732" y="85"/>
                  <a:pt x="732" y="85"/>
                </a:cubicBezTo>
                <a:cubicBezTo>
                  <a:pt x="732" y="85"/>
                  <a:pt x="733" y="85"/>
                  <a:pt x="733" y="85"/>
                </a:cubicBezTo>
                <a:cubicBezTo>
                  <a:pt x="733" y="85"/>
                  <a:pt x="733" y="86"/>
                  <a:pt x="732" y="86"/>
                </a:cubicBezTo>
                <a:close/>
                <a:moveTo>
                  <a:pt x="741" y="84"/>
                </a:moveTo>
                <a:cubicBezTo>
                  <a:pt x="741" y="83"/>
                  <a:pt x="743" y="83"/>
                  <a:pt x="743" y="84"/>
                </a:cubicBezTo>
                <a:cubicBezTo>
                  <a:pt x="742" y="84"/>
                  <a:pt x="742" y="84"/>
                  <a:pt x="741" y="84"/>
                </a:cubicBezTo>
                <a:close/>
                <a:moveTo>
                  <a:pt x="726" y="83"/>
                </a:moveTo>
                <a:cubicBezTo>
                  <a:pt x="724" y="83"/>
                  <a:pt x="721" y="81"/>
                  <a:pt x="720" y="80"/>
                </a:cubicBezTo>
                <a:cubicBezTo>
                  <a:pt x="717" y="80"/>
                  <a:pt x="714" y="78"/>
                  <a:pt x="712" y="77"/>
                </a:cubicBezTo>
                <a:cubicBezTo>
                  <a:pt x="709" y="77"/>
                  <a:pt x="706" y="79"/>
                  <a:pt x="705" y="79"/>
                </a:cubicBezTo>
                <a:cubicBezTo>
                  <a:pt x="705" y="77"/>
                  <a:pt x="706" y="78"/>
                  <a:pt x="706" y="77"/>
                </a:cubicBezTo>
                <a:cubicBezTo>
                  <a:pt x="705" y="76"/>
                  <a:pt x="705" y="76"/>
                  <a:pt x="704" y="76"/>
                </a:cubicBezTo>
                <a:cubicBezTo>
                  <a:pt x="706" y="74"/>
                  <a:pt x="710" y="75"/>
                  <a:pt x="713" y="75"/>
                </a:cubicBezTo>
                <a:cubicBezTo>
                  <a:pt x="716" y="74"/>
                  <a:pt x="719" y="74"/>
                  <a:pt x="724" y="73"/>
                </a:cubicBezTo>
                <a:cubicBezTo>
                  <a:pt x="727" y="75"/>
                  <a:pt x="729" y="75"/>
                  <a:pt x="733" y="75"/>
                </a:cubicBezTo>
                <a:cubicBezTo>
                  <a:pt x="733" y="75"/>
                  <a:pt x="733" y="75"/>
                  <a:pt x="733" y="76"/>
                </a:cubicBezTo>
                <a:cubicBezTo>
                  <a:pt x="732" y="77"/>
                  <a:pt x="732" y="77"/>
                  <a:pt x="731" y="79"/>
                </a:cubicBezTo>
                <a:cubicBezTo>
                  <a:pt x="728" y="79"/>
                  <a:pt x="724" y="76"/>
                  <a:pt x="722" y="77"/>
                </a:cubicBezTo>
                <a:cubicBezTo>
                  <a:pt x="722" y="80"/>
                  <a:pt x="723" y="81"/>
                  <a:pt x="727" y="81"/>
                </a:cubicBezTo>
                <a:cubicBezTo>
                  <a:pt x="727" y="82"/>
                  <a:pt x="727" y="82"/>
                  <a:pt x="727" y="83"/>
                </a:cubicBezTo>
                <a:cubicBezTo>
                  <a:pt x="727" y="83"/>
                  <a:pt x="727" y="83"/>
                  <a:pt x="726" y="83"/>
                </a:cubicBezTo>
                <a:close/>
                <a:moveTo>
                  <a:pt x="735" y="80"/>
                </a:moveTo>
                <a:cubicBezTo>
                  <a:pt x="735" y="80"/>
                  <a:pt x="734" y="79"/>
                  <a:pt x="734" y="79"/>
                </a:cubicBezTo>
                <a:cubicBezTo>
                  <a:pt x="734" y="79"/>
                  <a:pt x="734" y="79"/>
                  <a:pt x="734" y="79"/>
                </a:cubicBezTo>
                <a:cubicBezTo>
                  <a:pt x="733" y="79"/>
                  <a:pt x="733" y="78"/>
                  <a:pt x="733" y="78"/>
                </a:cubicBezTo>
                <a:cubicBezTo>
                  <a:pt x="734" y="78"/>
                  <a:pt x="734" y="78"/>
                  <a:pt x="735" y="78"/>
                </a:cubicBezTo>
                <a:cubicBezTo>
                  <a:pt x="735" y="79"/>
                  <a:pt x="735" y="79"/>
                  <a:pt x="735" y="80"/>
                </a:cubicBezTo>
                <a:close/>
                <a:moveTo>
                  <a:pt x="698" y="79"/>
                </a:moveTo>
                <a:cubicBezTo>
                  <a:pt x="698" y="78"/>
                  <a:pt x="700" y="78"/>
                  <a:pt x="700" y="78"/>
                </a:cubicBezTo>
                <a:cubicBezTo>
                  <a:pt x="700" y="78"/>
                  <a:pt x="699" y="79"/>
                  <a:pt x="698" y="79"/>
                </a:cubicBezTo>
                <a:close/>
                <a:moveTo>
                  <a:pt x="701" y="78"/>
                </a:moveTo>
                <a:cubicBezTo>
                  <a:pt x="701" y="77"/>
                  <a:pt x="701" y="77"/>
                  <a:pt x="701" y="77"/>
                </a:cubicBezTo>
                <a:cubicBezTo>
                  <a:pt x="702" y="77"/>
                  <a:pt x="702" y="77"/>
                  <a:pt x="703" y="77"/>
                </a:cubicBezTo>
                <a:cubicBezTo>
                  <a:pt x="703" y="77"/>
                  <a:pt x="703" y="77"/>
                  <a:pt x="703" y="77"/>
                </a:cubicBezTo>
                <a:cubicBezTo>
                  <a:pt x="702" y="77"/>
                  <a:pt x="702" y="78"/>
                  <a:pt x="701" y="78"/>
                </a:cubicBezTo>
                <a:close/>
                <a:moveTo>
                  <a:pt x="718" y="78"/>
                </a:moveTo>
                <a:cubicBezTo>
                  <a:pt x="718" y="77"/>
                  <a:pt x="718" y="77"/>
                  <a:pt x="717" y="77"/>
                </a:cubicBezTo>
                <a:cubicBezTo>
                  <a:pt x="717" y="77"/>
                  <a:pt x="717" y="77"/>
                  <a:pt x="717" y="77"/>
                </a:cubicBezTo>
                <a:cubicBezTo>
                  <a:pt x="718" y="77"/>
                  <a:pt x="718" y="77"/>
                  <a:pt x="719" y="77"/>
                </a:cubicBezTo>
                <a:cubicBezTo>
                  <a:pt x="719" y="77"/>
                  <a:pt x="718" y="77"/>
                  <a:pt x="718" y="78"/>
                </a:cubicBezTo>
                <a:close/>
              </a:path>
            </a:pathLst>
          </a:custGeom>
          <a:solidFill>
            <a:srgbClr val="22334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647781" y="4486444"/>
            <a:ext cx="4255517" cy="1025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。我们制作的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教程视频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《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PPT》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，播放量已超过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500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万次。</a:t>
            </a:r>
          </a:p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一不小心，就学会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，快来加入我们。</a:t>
            </a:r>
          </a:p>
        </p:txBody>
      </p:sp>
      <p:sp>
        <p:nvSpPr>
          <p:cNvPr id="23" name="出自【趣你的PPT】(微信:qunideppt)：最优质的PPT资源库"/>
          <p:cNvSpPr txBox="1">
            <a:spLocks/>
          </p:cNvSpPr>
          <p:nvPr/>
        </p:nvSpPr>
        <p:spPr>
          <a:xfrm>
            <a:off x="4647781" y="4077913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69026" y="1616925"/>
            <a:ext cx="1722182" cy="1240095"/>
          </a:xfrm>
          <a:custGeom>
            <a:avLst/>
            <a:gdLst>
              <a:gd name="T0" fmla="*/ 511 w 1167"/>
              <a:gd name="T1" fmla="*/ 66 h 840"/>
              <a:gd name="T2" fmla="*/ 272 w 1167"/>
              <a:gd name="T3" fmla="*/ 79 h 840"/>
              <a:gd name="T4" fmla="*/ 478 w 1167"/>
              <a:gd name="T5" fmla="*/ 117 h 840"/>
              <a:gd name="T6" fmla="*/ 92 w 1167"/>
              <a:gd name="T7" fmla="*/ 358 h 840"/>
              <a:gd name="T8" fmla="*/ 111 w 1167"/>
              <a:gd name="T9" fmla="*/ 461 h 840"/>
              <a:gd name="T10" fmla="*/ 1116 w 1167"/>
              <a:gd name="T11" fmla="*/ 694 h 840"/>
              <a:gd name="T12" fmla="*/ 1124 w 1167"/>
              <a:gd name="T13" fmla="*/ 739 h 840"/>
              <a:gd name="T14" fmla="*/ 554 w 1167"/>
              <a:gd name="T15" fmla="*/ 734 h 840"/>
              <a:gd name="T16" fmla="*/ 174 w 1167"/>
              <a:gd name="T17" fmla="*/ 767 h 840"/>
              <a:gd name="T18" fmla="*/ 615 w 1167"/>
              <a:gd name="T19" fmla="*/ 839 h 840"/>
              <a:gd name="T20" fmla="*/ 972 w 1167"/>
              <a:gd name="T21" fmla="*/ 75 h 840"/>
              <a:gd name="T22" fmla="*/ 850 w 1167"/>
              <a:gd name="T23" fmla="*/ 17 h 840"/>
              <a:gd name="T24" fmla="*/ 647 w 1167"/>
              <a:gd name="T25" fmla="*/ 85 h 840"/>
              <a:gd name="T26" fmla="*/ 408 w 1167"/>
              <a:gd name="T27" fmla="*/ 124 h 840"/>
              <a:gd name="T28" fmla="*/ 210 w 1167"/>
              <a:gd name="T29" fmla="*/ 78 h 840"/>
              <a:gd name="T30" fmla="*/ 41 w 1167"/>
              <a:gd name="T31" fmla="*/ 89 h 840"/>
              <a:gd name="T32" fmla="*/ 45 w 1167"/>
              <a:gd name="T33" fmla="*/ 294 h 840"/>
              <a:gd name="T34" fmla="*/ 87 w 1167"/>
              <a:gd name="T35" fmla="*/ 300 h 840"/>
              <a:gd name="T36" fmla="*/ 132 w 1167"/>
              <a:gd name="T37" fmla="*/ 411 h 840"/>
              <a:gd name="T38" fmla="*/ 157 w 1167"/>
              <a:gd name="T39" fmla="*/ 232 h 840"/>
              <a:gd name="T40" fmla="*/ 914 w 1167"/>
              <a:gd name="T41" fmla="*/ 130 h 840"/>
              <a:gd name="T42" fmla="*/ 91 w 1167"/>
              <a:gd name="T43" fmla="*/ 276 h 840"/>
              <a:gd name="T44" fmla="*/ 162 w 1167"/>
              <a:gd name="T45" fmla="*/ 271 h 840"/>
              <a:gd name="T46" fmla="*/ 306 w 1167"/>
              <a:gd name="T47" fmla="*/ 92 h 840"/>
              <a:gd name="T48" fmla="*/ 625 w 1167"/>
              <a:gd name="T49" fmla="*/ 132 h 840"/>
              <a:gd name="T50" fmla="*/ 711 w 1167"/>
              <a:gd name="T51" fmla="*/ 90 h 840"/>
              <a:gd name="T52" fmla="*/ 357 w 1167"/>
              <a:gd name="T53" fmla="*/ 66 h 840"/>
              <a:gd name="T54" fmla="*/ 330 w 1167"/>
              <a:gd name="T55" fmla="*/ 20 h 840"/>
              <a:gd name="T56" fmla="*/ 341 w 1167"/>
              <a:gd name="T57" fmla="*/ 28 h 840"/>
              <a:gd name="T58" fmla="*/ 470 w 1167"/>
              <a:gd name="T59" fmla="*/ 94 h 840"/>
              <a:gd name="T60" fmla="*/ 470 w 1167"/>
              <a:gd name="T61" fmla="*/ 89 h 840"/>
              <a:gd name="T62" fmla="*/ 1042 w 1167"/>
              <a:gd name="T63" fmla="*/ 147 h 840"/>
              <a:gd name="T64" fmla="*/ 1121 w 1167"/>
              <a:gd name="T65" fmla="*/ 169 h 840"/>
              <a:gd name="T66" fmla="*/ 1037 w 1167"/>
              <a:gd name="T67" fmla="*/ 243 h 840"/>
              <a:gd name="T68" fmla="*/ 998 w 1167"/>
              <a:gd name="T69" fmla="*/ 290 h 840"/>
              <a:gd name="T70" fmla="*/ 872 w 1167"/>
              <a:gd name="T71" fmla="*/ 703 h 840"/>
              <a:gd name="T72" fmla="*/ 880 w 1167"/>
              <a:gd name="T73" fmla="*/ 782 h 840"/>
              <a:gd name="T74" fmla="*/ 1029 w 1167"/>
              <a:gd name="T75" fmla="*/ 800 h 840"/>
              <a:gd name="T76" fmla="*/ 1048 w 1167"/>
              <a:gd name="T77" fmla="*/ 198 h 840"/>
              <a:gd name="T78" fmla="*/ 881 w 1167"/>
              <a:gd name="T79" fmla="*/ 772 h 840"/>
              <a:gd name="T80" fmla="*/ 893 w 1167"/>
              <a:gd name="T81" fmla="*/ 799 h 840"/>
              <a:gd name="T82" fmla="*/ 980 w 1167"/>
              <a:gd name="T83" fmla="*/ 741 h 840"/>
              <a:gd name="T84" fmla="*/ 1052 w 1167"/>
              <a:gd name="T85" fmla="*/ 646 h 840"/>
              <a:gd name="T86" fmla="*/ 1017 w 1167"/>
              <a:gd name="T87" fmla="*/ 689 h 840"/>
              <a:gd name="T88" fmla="*/ 1015 w 1167"/>
              <a:gd name="T89" fmla="*/ 745 h 840"/>
              <a:gd name="T90" fmla="*/ 1099 w 1167"/>
              <a:gd name="T91" fmla="*/ 691 h 840"/>
              <a:gd name="T92" fmla="*/ 1044 w 1167"/>
              <a:gd name="T93" fmla="*/ 708 h 840"/>
              <a:gd name="T94" fmla="*/ 1098 w 1167"/>
              <a:gd name="T95" fmla="*/ 626 h 840"/>
              <a:gd name="T96" fmla="*/ 37 w 1167"/>
              <a:gd name="T97" fmla="*/ 440 h 840"/>
              <a:gd name="T98" fmla="*/ 41 w 1167"/>
              <a:gd name="T99" fmla="*/ 484 h 840"/>
              <a:gd name="T100" fmla="*/ 381 w 1167"/>
              <a:gd name="T101" fmla="*/ 701 h 840"/>
              <a:gd name="T102" fmla="*/ 158 w 1167"/>
              <a:gd name="T103" fmla="*/ 496 h 840"/>
              <a:gd name="T104" fmla="*/ 75 w 1167"/>
              <a:gd name="T105" fmla="*/ 483 h 840"/>
              <a:gd name="T106" fmla="*/ 78 w 1167"/>
              <a:gd name="T107" fmla="*/ 552 h 840"/>
              <a:gd name="T108" fmla="*/ 126 w 1167"/>
              <a:gd name="T109" fmla="*/ 749 h 840"/>
              <a:gd name="T110" fmla="*/ 203 w 1167"/>
              <a:gd name="T111" fmla="*/ 754 h 840"/>
              <a:gd name="T112" fmla="*/ 67 w 1167"/>
              <a:gd name="T113" fmla="*/ 503 h 840"/>
              <a:gd name="T114" fmla="*/ 109 w 1167"/>
              <a:gd name="T115" fmla="*/ 729 h 840"/>
              <a:gd name="T116" fmla="*/ 295 w 1167"/>
              <a:gd name="T117" fmla="*/ 764 h 840"/>
              <a:gd name="T118" fmla="*/ 619 w 1167"/>
              <a:gd name="T119" fmla="*/ 695 h 840"/>
              <a:gd name="T120" fmla="*/ 191 w 1167"/>
              <a:gd name="T121" fmla="*/ 778 h 840"/>
              <a:gd name="T122" fmla="*/ 577 w 1167"/>
              <a:gd name="T123" fmla="*/ 20 h 840"/>
              <a:gd name="T124" fmla="*/ 48 w 1167"/>
              <a:gd name="T125" fmla="*/ 564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67" h="840">
                <a:moveTo>
                  <a:pt x="907" y="10"/>
                </a:moveTo>
                <a:cubicBezTo>
                  <a:pt x="908" y="8"/>
                  <a:pt x="904" y="8"/>
                  <a:pt x="904" y="10"/>
                </a:cubicBezTo>
                <a:cubicBezTo>
                  <a:pt x="905" y="10"/>
                  <a:pt x="906" y="10"/>
                  <a:pt x="907" y="10"/>
                </a:cubicBezTo>
                <a:close/>
                <a:moveTo>
                  <a:pt x="532" y="7"/>
                </a:moveTo>
                <a:cubicBezTo>
                  <a:pt x="533" y="5"/>
                  <a:pt x="528" y="5"/>
                  <a:pt x="528" y="7"/>
                </a:cubicBezTo>
                <a:cubicBezTo>
                  <a:pt x="529" y="7"/>
                  <a:pt x="531" y="6"/>
                  <a:pt x="532" y="7"/>
                </a:cubicBezTo>
                <a:close/>
                <a:moveTo>
                  <a:pt x="465" y="22"/>
                </a:moveTo>
                <a:cubicBezTo>
                  <a:pt x="464" y="21"/>
                  <a:pt x="460" y="20"/>
                  <a:pt x="458" y="21"/>
                </a:cubicBezTo>
                <a:cubicBezTo>
                  <a:pt x="459" y="23"/>
                  <a:pt x="463" y="23"/>
                  <a:pt x="465" y="22"/>
                </a:cubicBezTo>
                <a:close/>
                <a:moveTo>
                  <a:pt x="1034" y="51"/>
                </a:moveTo>
                <a:cubicBezTo>
                  <a:pt x="1034" y="49"/>
                  <a:pt x="1033" y="48"/>
                  <a:pt x="1032" y="49"/>
                </a:cubicBezTo>
                <a:cubicBezTo>
                  <a:pt x="1032" y="50"/>
                  <a:pt x="1033" y="50"/>
                  <a:pt x="1034" y="51"/>
                </a:cubicBezTo>
                <a:close/>
                <a:moveTo>
                  <a:pt x="1055" y="70"/>
                </a:moveTo>
                <a:cubicBezTo>
                  <a:pt x="1055" y="68"/>
                  <a:pt x="1053" y="67"/>
                  <a:pt x="1053" y="66"/>
                </a:cubicBezTo>
                <a:cubicBezTo>
                  <a:pt x="1053" y="66"/>
                  <a:pt x="1054" y="66"/>
                  <a:pt x="1054" y="65"/>
                </a:cubicBezTo>
                <a:cubicBezTo>
                  <a:pt x="1050" y="61"/>
                  <a:pt x="1045" y="54"/>
                  <a:pt x="1038" y="54"/>
                </a:cubicBezTo>
                <a:cubicBezTo>
                  <a:pt x="1043" y="58"/>
                  <a:pt x="1050" y="64"/>
                  <a:pt x="1055" y="70"/>
                </a:cubicBezTo>
                <a:close/>
                <a:moveTo>
                  <a:pt x="250" y="28"/>
                </a:moveTo>
                <a:cubicBezTo>
                  <a:pt x="248" y="29"/>
                  <a:pt x="246" y="28"/>
                  <a:pt x="245" y="30"/>
                </a:cubicBezTo>
                <a:cubicBezTo>
                  <a:pt x="247" y="29"/>
                  <a:pt x="249" y="30"/>
                  <a:pt x="250" y="28"/>
                </a:cubicBezTo>
                <a:close/>
                <a:moveTo>
                  <a:pt x="148" y="30"/>
                </a:moveTo>
                <a:cubicBezTo>
                  <a:pt x="147" y="26"/>
                  <a:pt x="142" y="29"/>
                  <a:pt x="138" y="29"/>
                </a:cubicBezTo>
                <a:cubicBezTo>
                  <a:pt x="137" y="30"/>
                  <a:pt x="139" y="31"/>
                  <a:pt x="138" y="32"/>
                </a:cubicBezTo>
                <a:cubicBezTo>
                  <a:pt x="136" y="32"/>
                  <a:pt x="134" y="32"/>
                  <a:pt x="132" y="32"/>
                </a:cubicBezTo>
                <a:cubicBezTo>
                  <a:pt x="131" y="34"/>
                  <a:pt x="132" y="35"/>
                  <a:pt x="131" y="37"/>
                </a:cubicBezTo>
                <a:cubicBezTo>
                  <a:pt x="138" y="36"/>
                  <a:pt x="144" y="33"/>
                  <a:pt x="148" y="30"/>
                </a:cubicBezTo>
                <a:close/>
                <a:moveTo>
                  <a:pt x="645" y="50"/>
                </a:moveTo>
                <a:cubicBezTo>
                  <a:pt x="640" y="50"/>
                  <a:pt x="636" y="49"/>
                  <a:pt x="633" y="51"/>
                </a:cubicBezTo>
                <a:cubicBezTo>
                  <a:pt x="637" y="53"/>
                  <a:pt x="644" y="53"/>
                  <a:pt x="645" y="50"/>
                </a:cubicBezTo>
                <a:close/>
                <a:moveTo>
                  <a:pt x="490" y="54"/>
                </a:moveTo>
                <a:cubicBezTo>
                  <a:pt x="489" y="52"/>
                  <a:pt x="486" y="52"/>
                  <a:pt x="484" y="51"/>
                </a:cubicBezTo>
                <a:cubicBezTo>
                  <a:pt x="484" y="55"/>
                  <a:pt x="488" y="53"/>
                  <a:pt x="490" y="54"/>
                </a:cubicBezTo>
                <a:close/>
                <a:moveTo>
                  <a:pt x="1069" y="83"/>
                </a:moveTo>
                <a:cubicBezTo>
                  <a:pt x="1066" y="81"/>
                  <a:pt x="1068" y="75"/>
                  <a:pt x="1062" y="74"/>
                </a:cubicBezTo>
                <a:cubicBezTo>
                  <a:pt x="1061" y="80"/>
                  <a:pt x="1066" y="83"/>
                  <a:pt x="1069" y="83"/>
                </a:cubicBezTo>
                <a:close/>
                <a:moveTo>
                  <a:pt x="508" y="57"/>
                </a:moveTo>
                <a:cubicBezTo>
                  <a:pt x="504" y="57"/>
                  <a:pt x="498" y="50"/>
                  <a:pt x="495" y="56"/>
                </a:cubicBezTo>
                <a:cubicBezTo>
                  <a:pt x="498" y="58"/>
                  <a:pt x="505" y="57"/>
                  <a:pt x="508" y="57"/>
                </a:cubicBezTo>
                <a:close/>
                <a:moveTo>
                  <a:pt x="512" y="63"/>
                </a:moveTo>
                <a:cubicBezTo>
                  <a:pt x="508" y="61"/>
                  <a:pt x="501" y="60"/>
                  <a:pt x="497" y="60"/>
                </a:cubicBezTo>
                <a:cubicBezTo>
                  <a:pt x="501" y="61"/>
                  <a:pt x="508" y="63"/>
                  <a:pt x="512" y="63"/>
                </a:cubicBezTo>
                <a:close/>
                <a:moveTo>
                  <a:pt x="534" y="64"/>
                </a:moveTo>
                <a:cubicBezTo>
                  <a:pt x="525" y="63"/>
                  <a:pt x="520" y="64"/>
                  <a:pt x="513" y="63"/>
                </a:cubicBezTo>
                <a:cubicBezTo>
                  <a:pt x="514" y="65"/>
                  <a:pt x="510" y="63"/>
                  <a:pt x="511" y="66"/>
                </a:cubicBezTo>
                <a:cubicBezTo>
                  <a:pt x="516" y="69"/>
                  <a:pt x="528" y="67"/>
                  <a:pt x="534" y="64"/>
                </a:cubicBezTo>
                <a:close/>
                <a:moveTo>
                  <a:pt x="420" y="60"/>
                </a:moveTo>
                <a:cubicBezTo>
                  <a:pt x="420" y="62"/>
                  <a:pt x="421" y="62"/>
                  <a:pt x="422" y="62"/>
                </a:cubicBezTo>
                <a:cubicBezTo>
                  <a:pt x="423" y="61"/>
                  <a:pt x="424" y="61"/>
                  <a:pt x="424" y="60"/>
                </a:cubicBezTo>
                <a:cubicBezTo>
                  <a:pt x="423" y="59"/>
                  <a:pt x="421" y="62"/>
                  <a:pt x="420" y="60"/>
                </a:cubicBezTo>
                <a:close/>
                <a:moveTo>
                  <a:pt x="499" y="66"/>
                </a:moveTo>
                <a:cubicBezTo>
                  <a:pt x="500" y="66"/>
                  <a:pt x="502" y="66"/>
                  <a:pt x="503" y="65"/>
                </a:cubicBezTo>
                <a:cubicBezTo>
                  <a:pt x="501" y="64"/>
                  <a:pt x="499" y="63"/>
                  <a:pt x="499" y="66"/>
                </a:cubicBezTo>
                <a:close/>
                <a:moveTo>
                  <a:pt x="1079" y="94"/>
                </a:moveTo>
                <a:cubicBezTo>
                  <a:pt x="1079" y="95"/>
                  <a:pt x="1080" y="96"/>
                  <a:pt x="1081" y="96"/>
                </a:cubicBezTo>
                <a:cubicBezTo>
                  <a:pt x="1081" y="93"/>
                  <a:pt x="1078" y="91"/>
                  <a:pt x="1076" y="91"/>
                </a:cubicBezTo>
                <a:cubicBezTo>
                  <a:pt x="1076" y="92"/>
                  <a:pt x="1077" y="92"/>
                  <a:pt x="1077" y="93"/>
                </a:cubicBezTo>
                <a:cubicBezTo>
                  <a:pt x="1076" y="92"/>
                  <a:pt x="1075" y="92"/>
                  <a:pt x="1074" y="93"/>
                </a:cubicBezTo>
                <a:cubicBezTo>
                  <a:pt x="1077" y="95"/>
                  <a:pt x="1078" y="98"/>
                  <a:pt x="1081" y="100"/>
                </a:cubicBezTo>
                <a:cubicBezTo>
                  <a:pt x="1082" y="97"/>
                  <a:pt x="1078" y="96"/>
                  <a:pt x="1079" y="94"/>
                </a:cubicBezTo>
                <a:close/>
                <a:moveTo>
                  <a:pt x="499" y="70"/>
                </a:moveTo>
                <a:cubicBezTo>
                  <a:pt x="497" y="69"/>
                  <a:pt x="493" y="71"/>
                  <a:pt x="492" y="70"/>
                </a:cubicBezTo>
                <a:cubicBezTo>
                  <a:pt x="493" y="72"/>
                  <a:pt x="496" y="71"/>
                  <a:pt x="499" y="70"/>
                </a:cubicBezTo>
                <a:close/>
                <a:moveTo>
                  <a:pt x="537" y="73"/>
                </a:moveTo>
                <a:cubicBezTo>
                  <a:pt x="535" y="71"/>
                  <a:pt x="530" y="72"/>
                  <a:pt x="531" y="74"/>
                </a:cubicBezTo>
                <a:cubicBezTo>
                  <a:pt x="532" y="72"/>
                  <a:pt x="535" y="75"/>
                  <a:pt x="537" y="73"/>
                </a:cubicBezTo>
                <a:close/>
                <a:moveTo>
                  <a:pt x="205" y="60"/>
                </a:moveTo>
                <a:cubicBezTo>
                  <a:pt x="201" y="59"/>
                  <a:pt x="198" y="61"/>
                  <a:pt x="196" y="63"/>
                </a:cubicBezTo>
                <a:cubicBezTo>
                  <a:pt x="200" y="63"/>
                  <a:pt x="204" y="63"/>
                  <a:pt x="205" y="60"/>
                </a:cubicBezTo>
                <a:close/>
                <a:moveTo>
                  <a:pt x="249" y="65"/>
                </a:moveTo>
                <a:cubicBezTo>
                  <a:pt x="249" y="62"/>
                  <a:pt x="243" y="63"/>
                  <a:pt x="243" y="65"/>
                </a:cubicBezTo>
                <a:cubicBezTo>
                  <a:pt x="245" y="65"/>
                  <a:pt x="247" y="64"/>
                  <a:pt x="249" y="65"/>
                </a:cubicBezTo>
                <a:close/>
                <a:moveTo>
                  <a:pt x="337" y="71"/>
                </a:moveTo>
                <a:cubicBezTo>
                  <a:pt x="331" y="71"/>
                  <a:pt x="321" y="70"/>
                  <a:pt x="316" y="74"/>
                </a:cubicBezTo>
                <a:cubicBezTo>
                  <a:pt x="323" y="75"/>
                  <a:pt x="331" y="73"/>
                  <a:pt x="337" y="71"/>
                </a:cubicBezTo>
                <a:close/>
                <a:moveTo>
                  <a:pt x="387" y="75"/>
                </a:moveTo>
                <a:cubicBezTo>
                  <a:pt x="390" y="76"/>
                  <a:pt x="392" y="76"/>
                  <a:pt x="396" y="75"/>
                </a:cubicBezTo>
                <a:cubicBezTo>
                  <a:pt x="394" y="74"/>
                  <a:pt x="392" y="73"/>
                  <a:pt x="389" y="73"/>
                </a:cubicBezTo>
                <a:cubicBezTo>
                  <a:pt x="389" y="74"/>
                  <a:pt x="388" y="74"/>
                  <a:pt x="387" y="75"/>
                </a:cubicBezTo>
                <a:close/>
                <a:moveTo>
                  <a:pt x="1023" y="108"/>
                </a:moveTo>
                <a:cubicBezTo>
                  <a:pt x="1022" y="112"/>
                  <a:pt x="1027" y="111"/>
                  <a:pt x="1028" y="113"/>
                </a:cubicBezTo>
                <a:cubicBezTo>
                  <a:pt x="1025" y="107"/>
                  <a:pt x="1021" y="102"/>
                  <a:pt x="1013" y="101"/>
                </a:cubicBezTo>
                <a:cubicBezTo>
                  <a:pt x="1014" y="105"/>
                  <a:pt x="1019" y="109"/>
                  <a:pt x="1023" y="108"/>
                </a:cubicBezTo>
                <a:close/>
                <a:moveTo>
                  <a:pt x="625" y="91"/>
                </a:moveTo>
                <a:cubicBezTo>
                  <a:pt x="617" y="93"/>
                  <a:pt x="609" y="92"/>
                  <a:pt x="602" y="95"/>
                </a:cubicBezTo>
                <a:cubicBezTo>
                  <a:pt x="607" y="94"/>
                  <a:pt x="612" y="95"/>
                  <a:pt x="612" y="99"/>
                </a:cubicBezTo>
                <a:cubicBezTo>
                  <a:pt x="622" y="103"/>
                  <a:pt x="627" y="97"/>
                  <a:pt x="634" y="94"/>
                </a:cubicBezTo>
                <a:cubicBezTo>
                  <a:pt x="630" y="94"/>
                  <a:pt x="627" y="94"/>
                  <a:pt x="625" y="91"/>
                </a:cubicBezTo>
                <a:close/>
                <a:moveTo>
                  <a:pt x="272" y="79"/>
                </a:moveTo>
                <a:cubicBezTo>
                  <a:pt x="268" y="78"/>
                  <a:pt x="260" y="77"/>
                  <a:pt x="257" y="80"/>
                </a:cubicBezTo>
                <a:cubicBezTo>
                  <a:pt x="263" y="80"/>
                  <a:pt x="267" y="83"/>
                  <a:pt x="272" y="79"/>
                </a:cubicBezTo>
                <a:close/>
                <a:moveTo>
                  <a:pt x="708" y="101"/>
                </a:moveTo>
                <a:cubicBezTo>
                  <a:pt x="716" y="101"/>
                  <a:pt x="724" y="102"/>
                  <a:pt x="730" y="100"/>
                </a:cubicBezTo>
                <a:cubicBezTo>
                  <a:pt x="722" y="99"/>
                  <a:pt x="712" y="96"/>
                  <a:pt x="708" y="101"/>
                </a:cubicBezTo>
                <a:close/>
                <a:moveTo>
                  <a:pt x="1029" y="114"/>
                </a:moveTo>
                <a:cubicBezTo>
                  <a:pt x="1030" y="115"/>
                  <a:pt x="1031" y="119"/>
                  <a:pt x="1033" y="118"/>
                </a:cubicBezTo>
                <a:cubicBezTo>
                  <a:pt x="1031" y="117"/>
                  <a:pt x="1031" y="114"/>
                  <a:pt x="1029" y="114"/>
                </a:cubicBezTo>
                <a:close/>
                <a:moveTo>
                  <a:pt x="622" y="104"/>
                </a:moveTo>
                <a:cubicBezTo>
                  <a:pt x="621" y="101"/>
                  <a:pt x="613" y="103"/>
                  <a:pt x="612" y="104"/>
                </a:cubicBezTo>
                <a:cubicBezTo>
                  <a:pt x="616" y="104"/>
                  <a:pt x="618" y="104"/>
                  <a:pt x="622" y="104"/>
                </a:cubicBezTo>
                <a:close/>
                <a:moveTo>
                  <a:pt x="1011" y="119"/>
                </a:moveTo>
                <a:cubicBezTo>
                  <a:pt x="1012" y="120"/>
                  <a:pt x="1013" y="122"/>
                  <a:pt x="1015" y="123"/>
                </a:cubicBezTo>
                <a:cubicBezTo>
                  <a:pt x="1015" y="120"/>
                  <a:pt x="1013" y="118"/>
                  <a:pt x="1011" y="119"/>
                </a:cubicBezTo>
                <a:close/>
                <a:moveTo>
                  <a:pt x="1079" y="139"/>
                </a:moveTo>
                <a:cubicBezTo>
                  <a:pt x="1082" y="131"/>
                  <a:pt x="1077" y="117"/>
                  <a:pt x="1071" y="122"/>
                </a:cubicBezTo>
                <a:cubicBezTo>
                  <a:pt x="1071" y="128"/>
                  <a:pt x="1073" y="133"/>
                  <a:pt x="1075" y="137"/>
                </a:cubicBezTo>
                <a:cubicBezTo>
                  <a:pt x="1077" y="135"/>
                  <a:pt x="1077" y="137"/>
                  <a:pt x="1079" y="139"/>
                </a:cubicBezTo>
                <a:close/>
                <a:moveTo>
                  <a:pt x="957" y="120"/>
                </a:moveTo>
                <a:cubicBezTo>
                  <a:pt x="957" y="121"/>
                  <a:pt x="960" y="123"/>
                  <a:pt x="960" y="122"/>
                </a:cubicBezTo>
                <a:cubicBezTo>
                  <a:pt x="960" y="121"/>
                  <a:pt x="958" y="120"/>
                  <a:pt x="957" y="120"/>
                </a:cubicBezTo>
                <a:close/>
                <a:moveTo>
                  <a:pt x="1027" y="137"/>
                </a:moveTo>
                <a:cubicBezTo>
                  <a:pt x="1030" y="137"/>
                  <a:pt x="1032" y="140"/>
                  <a:pt x="1033" y="139"/>
                </a:cubicBezTo>
                <a:cubicBezTo>
                  <a:pt x="1031" y="135"/>
                  <a:pt x="1026" y="129"/>
                  <a:pt x="1020" y="125"/>
                </a:cubicBezTo>
                <a:cubicBezTo>
                  <a:pt x="1019" y="131"/>
                  <a:pt x="1025" y="136"/>
                  <a:pt x="1026" y="140"/>
                </a:cubicBezTo>
                <a:cubicBezTo>
                  <a:pt x="1026" y="138"/>
                  <a:pt x="1026" y="137"/>
                  <a:pt x="1027" y="137"/>
                </a:cubicBezTo>
                <a:close/>
                <a:moveTo>
                  <a:pt x="1104" y="131"/>
                </a:moveTo>
                <a:cubicBezTo>
                  <a:pt x="1104" y="130"/>
                  <a:pt x="1103" y="130"/>
                  <a:pt x="1103" y="129"/>
                </a:cubicBezTo>
                <a:cubicBezTo>
                  <a:pt x="1103" y="129"/>
                  <a:pt x="1102" y="129"/>
                  <a:pt x="1102" y="130"/>
                </a:cubicBezTo>
                <a:cubicBezTo>
                  <a:pt x="1103" y="130"/>
                  <a:pt x="1102" y="132"/>
                  <a:pt x="1104" y="131"/>
                </a:cubicBezTo>
                <a:close/>
                <a:moveTo>
                  <a:pt x="622" y="111"/>
                </a:moveTo>
                <a:cubicBezTo>
                  <a:pt x="620" y="110"/>
                  <a:pt x="615" y="110"/>
                  <a:pt x="613" y="113"/>
                </a:cubicBezTo>
                <a:cubicBezTo>
                  <a:pt x="616" y="114"/>
                  <a:pt x="622" y="115"/>
                  <a:pt x="622" y="111"/>
                </a:cubicBezTo>
                <a:close/>
                <a:moveTo>
                  <a:pt x="1017" y="143"/>
                </a:moveTo>
                <a:cubicBezTo>
                  <a:pt x="1017" y="146"/>
                  <a:pt x="1017" y="146"/>
                  <a:pt x="1017" y="146"/>
                </a:cubicBezTo>
                <a:cubicBezTo>
                  <a:pt x="1022" y="145"/>
                  <a:pt x="1020" y="153"/>
                  <a:pt x="1022" y="152"/>
                </a:cubicBezTo>
                <a:cubicBezTo>
                  <a:pt x="1023" y="148"/>
                  <a:pt x="1020" y="140"/>
                  <a:pt x="1022" y="135"/>
                </a:cubicBezTo>
                <a:cubicBezTo>
                  <a:pt x="1019" y="133"/>
                  <a:pt x="1019" y="131"/>
                  <a:pt x="1017" y="130"/>
                </a:cubicBezTo>
                <a:cubicBezTo>
                  <a:pt x="1016" y="134"/>
                  <a:pt x="1018" y="138"/>
                  <a:pt x="1020" y="143"/>
                </a:cubicBezTo>
                <a:cubicBezTo>
                  <a:pt x="1018" y="144"/>
                  <a:pt x="1019" y="143"/>
                  <a:pt x="1017" y="143"/>
                </a:cubicBezTo>
                <a:close/>
                <a:moveTo>
                  <a:pt x="1009" y="131"/>
                </a:moveTo>
                <a:cubicBezTo>
                  <a:pt x="1009" y="134"/>
                  <a:pt x="1010" y="134"/>
                  <a:pt x="1010" y="137"/>
                </a:cubicBezTo>
                <a:cubicBezTo>
                  <a:pt x="1012" y="136"/>
                  <a:pt x="1011" y="132"/>
                  <a:pt x="1009" y="131"/>
                </a:cubicBezTo>
                <a:close/>
                <a:moveTo>
                  <a:pt x="478" y="117"/>
                </a:moveTo>
                <a:cubicBezTo>
                  <a:pt x="475" y="116"/>
                  <a:pt x="470" y="115"/>
                  <a:pt x="468" y="117"/>
                </a:cubicBezTo>
                <a:cubicBezTo>
                  <a:pt x="472" y="118"/>
                  <a:pt x="476" y="120"/>
                  <a:pt x="478" y="117"/>
                </a:cubicBezTo>
                <a:close/>
                <a:moveTo>
                  <a:pt x="1034" y="139"/>
                </a:moveTo>
                <a:cubicBezTo>
                  <a:pt x="1034" y="140"/>
                  <a:pt x="1034" y="141"/>
                  <a:pt x="1035" y="141"/>
                </a:cubicBezTo>
                <a:cubicBezTo>
                  <a:pt x="1035" y="141"/>
                  <a:pt x="1035" y="141"/>
                  <a:pt x="1035" y="142"/>
                </a:cubicBezTo>
                <a:cubicBezTo>
                  <a:pt x="1037" y="142"/>
                  <a:pt x="1036" y="139"/>
                  <a:pt x="1034" y="139"/>
                </a:cubicBezTo>
                <a:close/>
                <a:moveTo>
                  <a:pt x="1010" y="191"/>
                </a:moveTo>
                <a:cubicBezTo>
                  <a:pt x="1013" y="191"/>
                  <a:pt x="1012" y="196"/>
                  <a:pt x="1014" y="196"/>
                </a:cubicBezTo>
                <a:cubicBezTo>
                  <a:pt x="1013" y="193"/>
                  <a:pt x="1014" y="189"/>
                  <a:pt x="1011" y="188"/>
                </a:cubicBezTo>
                <a:cubicBezTo>
                  <a:pt x="1011" y="189"/>
                  <a:pt x="1010" y="189"/>
                  <a:pt x="1010" y="191"/>
                </a:cubicBezTo>
                <a:close/>
                <a:moveTo>
                  <a:pt x="214" y="170"/>
                </a:moveTo>
                <a:cubicBezTo>
                  <a:pt x="211" y="176"/>
                  <a:pt x="202" y="175"/>
                  <a:pt x="199" y="181"/>
                </a:cubicBezTo>
                <a:cubicBezTo>
                  <a:pt x="211" y="180"/>
                  <a:pt x="216" y="174"/>
                  <a:pt x="224" y="170"/>
                </a:cubicBezTo>
                <a:cubicBezTo>
                  <a:pt x="221" y="167"/>
                  <a:pt x="217" y="172"/>
                  <a:pt x="214" y="170"/>
                </a:cubicBezTo>
                <a:close/>
                <a:moveTo>
                  <a:pt x="168" y="197"/>
                </a:moveTo>
                <a:cubicBezTo>
                  <a:pt x="169" y="197"/>
                  <a:pt x="170" y="196"/>
                  <a:pt x="170" y="195"/>
                </a:cubicBezTo>
                <a:cubicBezTo>
                  <a:pt x="169" y="195"/>
                  <a:pt x="168" y="195"/>
                  <a:pt x="168" y="197"/>
                </a:cubicBezTo>
                <a:close/>
                <a:moveTo>
                  <a:pt x="81" y="271"/>
                </a:moveTo>
                <a:cubicBezTo>
                  <a:pt x="79" y="271"/>
                  <a:pt x="79" y="271"/>
                  <a:pt x="79" y="271"/>
                </a:cubicBezTo>
                <a:cubicBezTo>
                  <a:pt x="78" y="274"/>
                  <a:pt x="75" y="285"/>
                  <a:pt x="79" y="280"/>
                </a:cubicBezTo>
                <a:cubicBezTo>
                  <a:pt x="78" y="279"/>
                  <a:pt x="78" y="280"/>
                  <a:pt x="78" y="280"/>
                </a:cubicBezTo>
                <a:cubicBezTo>
                  <a:pt x="80" y="279"/>
                  <a:pt x="79" y="277"/>
                  <a:pt x="79" y="274"/>
                </a:cubicBezTo>
                <a:cubicBezTo>
                  <a:pt x="82" y="275"/>
                  <a:pt x="81" y="272"/>
                  <a:pt x="81" y="271"/>
                </a:cubicBezTo>
                <a:close/>
                <a:moveTo>
                  <a:pt x="70" y="276"/>
                </a:moveTo>
                <a:cubicBezTo>
                  <a:pt x="69" y="278"/>
                  <a:pt x="68" y="279"/>
                  <a:pt x="71" y="280"/>
                </a:cubicBezTo>
                <a:cubicBezTo>
                  <a:pt x="71" y="278"/>
                  <a:pt x="71" y="276"/>
                  <a:pt x="70" y="276"/>
                </a:cubicBezTo>
                <a:close/>
                <a:moveTo>
                  <a:pt x="55" y="278"/>
                </a:moveTo>
                <a:cubicBezTo>
                  <a:pt x="53" y="277"/>
                  <a:pt x="53" y="279"/>
                  <a:pt x="52" y="278"/>
                </a:cubicBezTo>
                <a:cubicBezTo>
                  <a:pt x="51" y="280"/>
                  <a:pt x="50" y="282"/>
                  <a:pt x="52" y="285"/>
                </a:cubicBezTo>
                <a:cubicBezTo>
                  <a:pt x="54" y="285"/>
                  <a:pt x="57" y="282"/>
                  <a:pt x="55" y="278"/>
                </a:cubicBezTo>
                <a:close/>
                <a:moveTo>
                  <a:pt x="58" y="294"/>
                </a:moveTo>
                <a:cubicBezTo>
                  <a:pt x="55" y="300"/>
                  <a:pt x="59" y="307"/>
                  <a:pt x="58" y="312"/>
                </a:cubicBezTo>
                <a:cubicBezTo>
                  <a:pt x="57" y="312"/>
                  <a:pt x="56" y="310"/>
                  <a:pt x="56" y="312"/>
                </a:cubicBezTo>
                <a:cubicBezTo>
                  <a:pt x="59" y="312"/>
                  <a:pt x="59" y="319"/>
                  <a:pt x="60" y="320"/>
                </a:cubicBezTo>
                <a:cubicBezTo>
                  <a:pt x="61" y="315"/>
                  <a:pt x="59" y="313"/>
                  <a:pt x="60" y="308"/>
                </a:cubicBezTo>
                <a:cubicBezTo>
                  <a:pt x="57" y="305"/>
                  <a:pt x="61" y="296"/>
                  <a:pt x="58" y="294"/>
                </a:cubicBezTo>
                <a:close/>
                <a:moveTo>
                  <a:pt x="75" y="297"/>
                </a:moveTo>
                <a:cubicBezTo>
                  <a:pt x="76" y="299"/>
                  <a:pt x="74" y="302"/>
                  <a:pt x="76" y="303"/>
                </a:cubicBezTo>
                <a:cubicBezTo>
                  <a:pt x="75" y="301"/>
                  <a:pt x="77" y="297"/>
                  <a:pt x="75" y="297"/>
                </a:cubicBezTo>
                <a:close/>
                <a:moveTo>
                  <a:pt x="37" y="320"/>
                </a:moveTo>
                <a:cubicBezTo>
                  <a:pt x="38" y="318"/>
                  <a:pt x="38" y="314"/>
                  <a:pt x="36" y="313"/>
                </a:cubicBezTo>
                <a:cubicBezTo>
                  <a:pt x="36" y="316"/>
                  <a:pt x="35" y="319"/>
                  <a:pt x="37" y="320"/>
                </a:cubicBezTo>
                <a:close/>
                <a:moveTo>
                  <a:pt x="91" y="331"/>
                </a:moveTo>
                <a:cubicBezTo>
                  <a:pt x="91" y="341"/>
                  <a:pt x="91" y="349"/>
                  <a:pt x="92" y="358"/>
                </a:cubicBezTo>
                <a:cubicBezTo>
                  <a:pt x="91" y="358"/>
                  <a:pt x="91" y="358"/>
                  <a:pt x="90" y="359"/>
                </a:cubicBezTo>
                <a:cubicBezTo>
                  <a:pt x="92" y="363"/>
                  <a:pt x="93" y="367"/>
                  <a:pt x="93" y="373"/>
                </a:cubicBezTo>
                <a:cubicBezTo>
                  <a:pt x="95" y="374"/>
                  <a:pt x="94" y="370"/>
                  <a:pt x="96" y="372"/>
                </a:cubicBezTo>
                <a:cubicBezTo>
                  <a:pt x="96" y="370"/>
                  <a:pt x="97" y="367"/>
                  <a:pt x="95" y="367"/>
                </a:cubicBezTo>
                <a:cubicBezTo>
                  <a:pt x="100" y="364"/>
                  <a:pt x="92" y="357"/>
                  <a:pt x="95" y="354"/>
                </a:cubicBezTo>
                <a:cubicBezTo>
                  <a:pt x="92" y="348"/>
                  <a:pt x="94" y="337"/>
                  <a:pt x="91" y="331"/>
                </a:cubicBezTo>
                <a:close/>
                <a:moveTo>
                  <a:pt x="33" y="367"/>
                </a:moveTo>
                <a:cubicBezTo>
                  <a:pt x="33" y="366"/>
                  <a:pt x="34" y="365"/>
                  <a:pt x="34" y="365"/>
                </a:cubicBezTo>
                <a:cubicBezTo>
                  <a:pt x="33" y="365"/>
                  <a:pt x="33" y="365"/>
                  <a:pt x="33" y="365"/>
                </a:cubicBezTo>
                <a:cubicBezTo>
                  <a:pt x="32" y="365"/>
                  <a:pt x="32" y="368"/>
                  <a:pt x="33" y="367"/>
                </a:cubicBezTo>
                <a:close/>
                <a:moveTo>
                  <a:pt x="102" y="372"/>
                </a:moveTo>
                <a:cubicBezTo>
                  <a:pt x="102" y="376"/>
                  <a:pt x="103" y="378"/>
                  <a:pt x="105" y="379"/>
                </a:cubicBezTo>
                <a:cubicBezTo>
                  <a:pt x="105" y="376"/>
                  <a:pt x="107" y="375"/>
                  <a:pt x="104" y="372"/>
                </a:cubicBezTo>
                <a:cubicBezTo>
                  <a:pt x="104" y="374"/>
                  <a:pt x="105" y="374"/>
                  <a:pt x="104" y="374"/>
                </a:cubicBezTo>
                <a:cubicBezTo>
                  <a:pt x="102" y="375"/>
                  <a:pt x="104" y="371"/>
                  <a:pt x="102" y="372"/>
                </a:cubicBezTo>
                <a:close/>
                <a:moveTo>
                  <a:pt x="150" y="421"/>
                </a:moveTo>
                <a:cubicBezTo>
                  <a:pt x="150" y="420"/>
                  <a:pt x="150" y="418"/>
                  <a:pt x="149" y="418"/>
                </a:cubicBezTo>
                <a:cubicBezTo>
                  <a:pt x="149" y="420"/>
                  <a:pt x="148" y="421"/>
                  <a:pt x="150" y="421"/>
                </a:cubicBezTo>
                <a:close/>
                <a:moveTo>
                  <a:pt x="45" y="418"/>
                </a:moveTo>
                <a:cubicBezTo>
                  <a:pt x="45" y="418"/>
                  <a:pt x="45" y="418"/>
                  <a:pt x="45" y="418"/>
                </a:cubicBezTo>
                <a:cubicBezTo>
                  <a:pt x="46" y="418"/>
                  <a:pt x="46" y="418"/>
                  <a:pt x="46" y="417"/>
                </a:cubicBezTo>
                <a:cubicBezTo>
                  <a:pt x="45" y="417"/>
                  <a:pt x="45" y="415"/>
                  <a:pt x="44" y="415"/>
                </a:cubicBezTo>
                <a:cubicBezTo>
                  <a:pt x="45" y="416"/>
                  <a:pt x="44" y="418"/>
                  <a:pt x="45" y="418"/>
                </a:cubicBezTo>
                <a:close/>
                <a:moveTo>
                  <a:pt x="123" y="434"/>
                </a:moveTo>
                <a:cubicBezTo>
                  <a:pt x="122" y="437"/>
                  <a:pt x="122" y="442"/>
                  <a:pt x="123" y="445"/>
                </a:cubicBezTo>
                <a:cubicBezTo>
                  <a:pt x="124" y="441"/>
                  <a:pt x="125" y="436"/>
                  <a:pt x="123" y="434"/>
                </a:cubicBezTo>
                <a:close/>
                <a:moveTo>
                  <a:pt x="45" y="438"/>
                </a:moveTo>
                <a:cubicBezTo>
                  <a:pt x="46" y="436"/>
                  <a:pt x="43" y="433"/>
                  <a:pt x="45" y="432"/>
                </a:cubicBezTo>
                <a:cubicBezTo>
                  <a:pt x="45" y="431"/>
                  <a:pt x="43" y="431"/>
                  <a:pt x="43" y="432"/>
                </a:cubicBezTo>
                <a:cubicBezTo>
                  <a:pt x="44" y="434"/>
                  <a:pt x="43" y="437"/>
                  <a:pt x="45" y="438"/>
                </a:cubicBezTo>
                <a:close/>
                <a:moveTo>
                  <a:pt x="161" y="471"/>
                </a:moveTo>
                <a:cubicBezTo>
                  <a:pt x="163" y="467"/>
                  <a:pt x="162" y="460"/>
                  <a:pt x="162" y="455"/>
                </a:cubicBezTo>
                <a:cubicBezTo>
                  <a:pt x="161" y="455"/>
                  <a:pt x="161" y="455"/>
                  <a:pt x="161" y="455"/>
                </a:cubicBezTo>
                <a:cubicBezTo>
                  <a:pt x="162" y="462"/>
                  <a:pt x="160" y="466"/>
                  <a:pt x="161" y="471"/>
                </a:cubicBezTo>
                <a:close/>
                <a:moveTo>
                  <a:pt x="75" y="454"/>
                </a:moveTo>
                <a:cubicBezTo>
                  <a:pt x="75" y="456"/>
                  <a:pt x="75" y="456"/>
                  <a:pt x="75" y="456"/>
                </a:cubicBezTo>
                <a:cubicBezTo>
                  <a:pt x="77" y="457"/>
                  <a:pt x="77" y="453"/>
                  <a:pt x="75" y="454"/>
                </a:cubicBezTo>
                <a:close/>
                <a:moveTo>
                  <a:pt x="55" y="461"/>
                </a:moveTo>
                <a:cubicBezTo>
                  <a:pt x="57" y="459"/>
                  <a:pt x="55" y="458"/>
                  <a:pt x="53" y="458"/>
                </a:cubicBezTo>
                <a:cubicBezTo>
                  <a:pt x="53" y="459"/>
                  <a:pt x="52" y="461"/>
                  <a:pt x="53" y="461"/>
                </a:cubicBezTo>
                <a:cubicBezTo>
                  <a:pt x="53" y="459"/>
                  <a:pt x="55" y="460"/>
                  <a:pt x="55" y="461"/>
                </a:cubicBezTo>
                <a:close/>
                <a:moveTo>
                  <a:pt x="112" y="468"/>
                </a:moveTo>
                <a:cubicBezTo>
                  <a:pt x="112" y="465"/>
                  <a:pt x="112" y="465"/>
                  <a:pt x="112" y="461"/>
                </a:cubicBezTo>
                <a:cubicBezTo>
                  <a:pt x="111" y="461"/>
                  <a:pt x="111" y="461"/>
                  <a:pt x="111" y="461"/>
                </a:cubicBezTo>
                <a:cubicBezTo>
                  <a:pt x="110" y="464"/>
                  <a:pt x="109" y="468"/>
                  <a:pt x="112" y="468"/>
                </a:cubicBezTo>
                <a:close/>
                <a:moveTo>
                  <a:pt x="51" y="467"/>
                </a:moveTo>
                <a:cubicBezTo>
                  <a:pt x="54" y="467"/>
                  <a:pt x="54" y="465"/>
                  <a:pt x="55" y="462"/>
                </a:cubicBezTo>
                <a:cubicBezTo>
                  <a:pt x="54" y="462"/>
                  <a:pt x="53" y="462"/>
                  <a:pt x="53" y="462"/>
                </a:cubicBezTo>
                <a:cubicBezTo>
                  <a:pt x="53" y="464"/>
                  <a:pt x="52" y="465"/>
                  <a:pt x="51" y="467"/>
                </a:cubicBezTo>
                <a:close/>
                <a:moveTo>
                  <a:pt x="140" y="468"/>
                </a:moveTo>
                <a:cubicBezTo>
                  <a:pt x="140" y="472"/>
                  <a:pt x="137" y="480"/>
                  <a:pt x="141" y="483"/>
                </a:cubicBezTo>
                <a:cubicBezTo>
                  <a:pt x="144" y="479"/>
                  <a:pt x="142" y="471"/>
                  <a:pt x="140" y="470"/>
                </a:cubicBezTo>
                <a:cubicBezTo>
                  <a:pt x="141" y="470"/>
                  <a:pt x="141" y="469"/>
                  <a:pt x="140" y="468"/>
                </a:cubicBezTo>
                <a:close/>
                <a:moveTo>
                  <a:pt x="152" y="474"/>
                </a:moveTo>
                <a:cubicBezTo>
                  <a:pt x="152" y="475"/>
                  <a:pt x="151" y="475"/>
                  <a:pt x="150" y="475"/>
                </a:cubicBezTo>
                <a:cubicBezTo>
                  <a:pt x="150" y="478"/>
                  <a:pt x="149" y="482"/>
                  <a:pt x="152" y="482"/>
                </a:cubicBezTo>
                <a:cubicBezTo>
                  <a:pt x="151" y="480"/>
                  <a:pt x="154" y="475"/>
                  <a:pt x="152" y="474"/>
                </a:cubicBezTo>
                <a:close/>
                <a:moveTo>
                  <a:pt x="57" y="480"/>
                </a:moveTo>
                <a:cubicBezTo>
                  <a:pt x="57" y="481"/>
                  <a:pt x="57" y="484"/>
                  <a:pt x="57" y="487"/>
                </a:cubicBezTo>
                <a:cubicBezTo>
                  <a:pt x="59" y="486"/>
                  <a:pt x="58" y="481"/>
                  <a:pt x="57" y="480"/>
                </a:cubicBezTo>
                <a:close/>
                <a:moveTo>
                  <a:pt x="38" y="539"/>
                </a:moveTo>
                <a:cubicBezTo>
                  <a:pt x="40" y="539"/>
                  <a:pt x="40" y="539"/>
                  <a:pt x="40" y="539"/>
                </a:cubicBezTo>
                <a:cubicBezTo>
                  <a:pt x="40" y="536"/>
                  <a:pt x="40" y="536"/>
                  <a:pt x="40" y="536"/>
                </a:cubicBezTo>
                <a:cubicBezTo>
                  <a:pt x="39" y="536"/>
                  <a:pt x="39" y="536"/>
                  <a:pt x="39" y="536"/>
                </a:cubicBezTo>
                <a:cubicBezTo>
                  <a:pt x="38" y="537"/>
                  <a:pt x="38" y="538"/>
                  <a:pt x="38" y="539"/>
                </a:cubicBezTo>
                <a:close/>
                <a:moveTo>
                  <a:pt x="50" y="539"/>
                </a:moveTo>
                <a:cubicBezTo>
                  <a:pt x="49" y="544"/>
                  <a:pt x="48" y="550"/>
                  <a:pt x="51" y="553"/>
                </a:cubicBezTo>
                <a:cubicBezTo>
                  <a:pt x="51" y="549"/>
                  <a:pt x="52" y="543"/>
                  <a:pt x="50" y="539"/>
                </a:cubicBezTo>
                <a:close/>
                <a:moveTo>
                  <a:pt x="52" y="558"/>
                </a:moveTo>
                <a:cubicBezTo>
                  <a:pt x="52" y="558"/>
                  <a:pt x="52" y="555"/>
                  <a:pt x="51" y="557"/>
                </a:cubicBezTo>
                <a:cubicBezTo>
                  <a:pt x="51" y="560"/>
                  <a:pt x="51" y="560"/>
                  <a:pt x="50" y="563"/>
                </a:cubicBezTo>
                <a:cubicBezTo>
                  <a:pt x="52" y="562"/>
                  <a:pt x="51" y="563"/>
                  <a:pt x="52" y="564"/>
                </a:cubicBezTo>
                <a:cubicBezTo>
                  <a:pt x="54" y="562"/>
                  <a:pt x="54" y="560"/>
                  <a:pt x="52" y="558"/>
                </a:cubicBezTo>
                <a:close/>
                <a:moveTo>
                  <a:pt x="1130" y="641"/>
                </a:moveTo>
                <a:cubicBezTo>
                  <a:pt x="1131" y="643"/>
                  <a:pt x="1128" y="644"/>
                  <a:pt x="1131" y="645"/>
                </a:cubicBezTo>
                <a:cubicBezTo>
                  <a:pt x="1130" y="643"/>
                  <a:pt x="1131" y="642"/>
                  <a:pt x="1131" y="640"/>
                </a:cubicBezTo>
                <a:cubicBezTo>
                  <a:pt x="1131" y="640"/>
                  <a:pt x="1130" y="640"/>
                  <a:pt x="1130" y="641"/>
                </a:cubicBezTo>
                <a:close/>
                <a:moveTo>
                  <a:pt x="1129" y="656"/>
                </a:moveTo>
                <a:cubicBezTo>
                  <a:pt x="1129" y="657"/>
                  <a:pt x="1127" y="659"/>
                  <a:pt x="1128" y="660"/>
                </a:cubicBezTo>
                <a:cubicBezTo>
                  <a:pt x="1129" y="659"/>
                  <a:pt x="1130" y="657"/>
                  <a:pt x="1129" y="656"/>
                </a:cubicBezTo>
                <a:close/>
                <a:moveTo>
                  <a:pt x="1094" y="673"/>
                </a:moveTo>
                <a:cubicBezTo>
                  <a:pt x="1096" y="672"/>
                  <a:pt x="1097" y="667"/>
                  <a:pt x="1097" y="665"/>
                </a:cubicBezTo>
                <a:cubicBezTo>
                  <a:pt x="1096" y="669"/>
                  <a:pt x="1095" y="670"/>
                  <a:pt x="1094" y="673"/>
                </a:cubicBezTo>
                <a:close/>
                <a:moveTo>
                  <a:pt x="64" y="648"/>
                </a:moveTo>
                <a:cubicBezTo>
                  <a:pt x="63" y="651"/>
                  <a:pt x="67" y="652"/>
                  <a:pt x="66" y="650"/>
                </a:cubicBezTo>
                <a:cubicBezTo>
                  <a:pt x="65" y="651"/>
                  <a:pt x="64" y="648"/>
                  <a:pt x="64" y="648"/>
                </a:cubicBezTo>
                <a:close/>
                <a:moveTo>
                  <a:pt x="1113" y="701"/>
                </a:moveTo>
                <a:cubicBezTo>
                  <a:pt x="1116" y="701"/>
                  <a:pt x="1117" y="697"/>
                  <a:pt x="1116" y="694"/>
                </a:cubicBezTo>
                <a:cubicBezTo>
                  <a:pt x="1116" y="698"/>
                  <a:pt x="1114" y="698"/>
                  <a:pt x="1113" y="701"/>
                </a:cubicBezTo>
                <a:close/>
                <a:moveTo>
                  <a:pt x="810" y="692"/>
                </a:moveTo>
                <a:cubicBezTo>
                  <a:pt x="808" y="691"/>
                  <a:pt x="804" y="691"/>
                  <a:pt x="802" y="692"/>
                </a:cubicBezTo>
                <a:cubicBezTo>
                  <a:pt x="803" y="692"/>
                  <a:pt x="807" y="693"/>
                  <a:pt x="810" y="692"/>
                </a:cubicBezTo>
                <a:close/>
                <a:moveTo>
                  <a:pt x="627" y="694"/>
                </a:moveTo>
                <a:cubicBezTo>
                  <a:pt x="630" y="693"/>
                  <a:pt x="629" y="696"/>
                  <a:pt x="631" y="697"/>
                </a:cubicBezTo>
                <a:cubicBezTo>
                  <a:pt x="634" y="698"/>
                  <a:pt x="638" y="698"/>
                  <a:pt x="638" y="701"/>
                </a:cubicBezTo>
                <a:cubicBezTo>
                  <a:pt x="640" y="701"/>
                  <a:pt x="642" y="702"/>
                  <a:pt x="643" y="701"/>
                </a:cubicBezTo>
                <a:cubicBezTo>
                  <a:pt x="643" y="697"/>
                  <a:pt x="651" y="700"/>
                  <a:pt x="654" y="700"/>
                </a:cubicBezTo>
                <a:cubicBezTo>
                  <a:pt x="654" y="701"/>
                  <a:pt x="651" y="699"/>
                  <a:pt x="652" y="701"/>
                </a:cubicBezTo>
                <a:cubicBezTo>
                  <a:pt x="654" y="701"/>
                  <a:pt x="658" y="703"/>
                  <a:pt x="659" y="701"/>
                </a:cubicBezTo>
                <a:cubicBezTo>
                  <a:pt x="658" y="700"/>
                  <a:pt x="653" y="701"/>
                  <a:pt x="656" y="699"/>
                </a:cubicBezTo>
                <a:cubicBezTo>
                  <a:pt x="648" y="698"/>
                  <a:pt x="644" y="694"/>
                  <a:pt x="640" y="691"/>
                </a:cubicBezTo>
                <a:cubicBezTo>
                  <a:pt x="641" y="690"/>
                  <a:pt x="644" y="691"/>
                  <a:pt x="644" y="690"/>
                </a:cubicBezTo>
                <a:cubicBezTo>
                  <a:pt x="640" y="688"/>
                  <a:pt x="636" y="690"/>
                  <a:pt x="630" y="689"/>
                </a:cubicBezTo>
                <a:cubicBezTo>
                  <a:pt x="629" y="691"/>
                  <a:pt x="632" y="690"/>
                  <a:pt x="633" y="691"/>
                </a:cubicBezTo>
                <a:cubicBezTo>
                  <a:pt x="630" y="691"/>
                  <a:pt x="628" y="692"/>
                  <a:pt x="627" y="694"/>
                </a:cubicBezTo>
                <a:close/>
                <a:moveTo>
                  <a:pt x="435" y="690"/>
                </a:moveTo>
                <a:cubicBezTo>
                  <a:pt x="441" y="689"/>
                  <a:pt x="449" y="688"/>
                  <a:pt x="451" y="685"/>
                </a:cubicBezTo>
                <a:cubicBezTo>
                  <a:pt x="446" y="685"/>
                  <a:pt x="443" y="687"/>
                  <a:pt x="438" y="686"/>
                </a:cubicBezTo>
                <a:cubicBezTo>
                  <a:pt x="437" y="688"/>
                  <a:pt x="436" y="689"/>
                  <a:pt x="435" y="690"/>
                </a:cubicBezTo>
                <a:close/>
                <a:moveTo>
                  <a:pt x="570" y="693"/>
                </a:moveTo>
                <a:cubicBezTo>
                  <a:pt x="569" y="696"/>
                  <a:pt x="562" y="693"/>
                  <a:pt x="560" y="697"/>
                </a:cubicBezTo>
                <a:cubicBezTo>
                  <a:pt x="569" y="697"/>
                  <a:pt x="578" y="700"/>
                  <a:pt x="587" y="694"/>
                </a:cubicBezTo>
                <a:cubicBezTo>
                  <a:pt x="581" y="692"/>
                  <a:pt x="575" y="693"/>
                  <a:pt x="570" y="693"/>
                </a:cubicBezTo>
                <a:close/>
                <a:moveTo>
                  <a:pt x="431" y="688"/>
                </a:moveTo>
                <a:cubicBezTo>
                  <a:pt x="429" y="689"/>
                  <a:pt x="424" y="688"/>
                  <a:pt x="422" y="691"/>
                </a:cubicBezTo>
                <a:cubicBezTo>
                  <a:pt x="424" y="691"/>
                  <a:pt x="430" y="691"/>
                  <a:pt x="431" y="688"/>
                </a:cubicBezTo>
                <a:close/>
                <a:moveTo>
                  <a:pt x="765" y="715"/>
                </a:moveTo>
                <a:cubicBezTo>
                  <a:pt x="764" y="714"/>
                  <a:pt x="763" y="713"/>
                  <a:pt x="762" y="714"/>
                </a:cubicBezTo>
                <a:cubicBezTo>
                  <a:pt x="761" y="715"/>
                  <a:pt x="765" y="716"/>
                  <a:pt x="765" y="715"/>
                </a:cubicBezTo>
                <a:close/>
                <a:moveTo>
                  <a:pt x="846" y="722"/>
                </a:moveTo>
                <a:cubicBezTo>
                  <a:pt x="847" y="720"/>
                  <a:pt x="843" y="720"/>
                  <a:pt x="843" y="721"/>
                </a:cubicBezTo>
                <a:cubicBezTo>
                  <a:pt x="843" y="722"/>
                  <a:pt x="845" y="722"/>
                  <a:pt x="846" y="722"/>
                </a:cubicBezTo>
                <a:close/>
                <a:moveTo>
                  <a:pt x="598" y="715"/>
                </a:moveTo>
                <a:cubicBezTo>
                  <a:pt x="597" y="715"/>
                  <a:pt x="598" y="716"/>
                  <a:pt x="597" y="716"/>
                </a:cubicBezTo>
                <a:cubicBezTo>
                  <a:pt x="594" y="715"/>
                  <a:pt x="589" y="714"/>
                  <a:pt x="588" y="717"/>
                </a:cubicBezTo>
                <a:cubicBezTo>
                  <a:pt x="597" y="724"/>
                  <a:pt x="617" y="721"/>
                  <a:pt x="624" y="722"/>
                </a:cubicBezTo>
                <a:cubicBezTo>
                  <a:pt x="628" y="717"/>
                  <a:pt x="639" y="723"/>
                  <a:pt x="641" y="716"/>
                </a:cubicBezTo>
                <a:cubicBezTo>
                  <a:pt x="639" y="715"/>
                  <a:pt x="638" y="715"/>
                  <a:pt x="636" y="714"/>
                </a:cubicBezTo>
                <a:cubicBezTo>
                  <a:pt x="636" y="716"/>
                  <a:pt x="634" y="715"/>
                  <a:pt x="633" y="716"/>
                </a:cubicBezTo>
                <a:cubicBezTo>
                  <a:pt x="633" y="714"/>
                  <a:pt x="627" y="716"/>
                  <a:pt x="626" y="717"/>
                </a:cubicBezTo>
                <a:cubicBezTo>
                  <a:pt x="617" y="716"/>
                  <a:pt x="610" y="714"/>
                  <a:pt x="598" y="715"/>
                </a:cubicBezTo>
                <a:close/>
                <a:moveTo>
                  <a:pt x="1124" y="739"/>
                </a:moveTo>
                <a:cubicBezTo>
                  <a:pt x="1124" y="737"/>
                  <a:pt x="1127" y="736"/>
                  <a:pt x="1126" y="735"/>
                </a:cubicBezTo>
                <a:cubicBezTo>
                  <a:pt x="1125" y="736"/>
                  <a:pt x="1122" y="738"/>
                  <a:pt x="1124" y="739"/>
                </a:cubicBezTo>
                <a:close/>
                <a:moveTo>
                  <a:pt x="778" y="724"/>
                </a:moveTo>
                <a:cubicBezTo>
                  <a:pt x="777" y="723"/>
                  <a:pt x="774" y="722"/>
                  <a:pt x="772" y="723"/>
                </a:cubicBezTo>
                <a:cubicBezTo>
                  <a:pt x="772" y="725"/>
                  <a:pt x="778" y="725"/>
                  <a:pt x="778" y="724"/>
                </a:cubicBezTo>
                <a:close/>
                <a:moveTo>
                  <a:pt x="568" y="718"/>
                </a:moveTo>
                <a:cubicBezTo>
                  <a:pt x="569" y="718"/>
                  <a:pt x="573" y="719"/>
                  <a:pt x="573" y="717"/>
                </a:cubicBezTo>
                <a:cubicBezTo>
                  <a:pt x="571" y="718"/>
                  <a:pt x="569" y="715"/>
                  <a:pt x="568" y="718"/>
                </a:cubicBezTo>
                <a:close/>
                <a:moveTo>
                  <a:pt x="765" y="728"/>
                </a:moveTo>
                <a:cubicBezTo>
                  <a:pt x="765" y="730"/>
                  <a:pt x="770" y="729"/>
                  <a:pt x="768" y="728"/>
                </a:cubicBezTo>
                <a:cubicBezTo>
                  <a:pt x="768" y="730"/>
                  <a:pt x="765" y="727"/>
                  <a:pt x="765" y="728"/>
                </a:cubicBezTo>
                <a:close/>
                <a:moveTo>
                  <a:pt x="1109" y="742"/>
                </a:moveTo>
                <a:cubicBezTo>
                  <a:pt x="1104" y="748"/>
                  <a:pt x="1099" y="756"/>
                  <a:pt x="1091" y="760"/>
                </a:cubicBezTo>
                <a:cubicBezTo>
                  <a:pt x="1090" y="765"/>
                  <a:pt x="1083" y="768"/>
                  <a:pt x="1084" y="771"/>
                </a:cubicBezTo>
                <a:cubicBezTo>
                  <a:pt x="1087" y="769"/>
                  <a:pt x="1090" y="768"/>
                  <a:pt x="1091" y="763"/>
                </a:cubicBezTo>
                <a:cubicBezTo>
                  <a:pt x="1099" y="760"/>
                  <a:pt x="1101" y="749"/>
                  <a:pt x="1109" y="746"/>
                </a:cubicBezTo>
                <a:cubicBezTo>
                  <a:pt x="1108" y="745"/>
                  <a:pt x="1110" y="743"/>
                  <a:pt x="1109" y="742"/>
                </a:cubicBezTo>
                <a:close/>
                <a:moveTo>
                  <a:pt x="493" y="718"/>
                </a:moveTo>
                <a:cubicBezTo>
                  <a:pt x="494" y="719"/>
                  <a:pt x="495" y="721"/>
                  <a:pt x="497" y="720"/>
                </a:cubicBezTo>
                <a:cubicBezTo>
                  <a:pt x="496" y="719"/>
                  <a:pt x="495" y="718"/>
                  <a:pt x="493" y="718"/>
                </a:cubicBezTo>
                <a:close/>
                <a:moveTo>
                  <a:pt x="458" y="719"/>
                </a:moveTo>
                <a:cubicBezTo>
                  <a:pt x="452" y="719"/>
                  <a:pt x="445" y="717"/>
                  <a:pt x="439" y="719"/>
                </a:cubicBezTo>
                <a:cubicBezTo>
                  <a:pt x="433" y="721"/>
                  <a:pt x="430" y="725"/>
                  <a:pt x="424" y="724"/>
                </a:cubicBezTo>
                <a:cubicBezTo>
                  <a:pt x="434" y="726"/>
                  <a:pt x="451" y="724"/>
                  <a:pt x="462" y="719"/>
                </a:cubicBezTo>
                <a:cubicBezTo>
                  <a:pt x="466" y="723"/>
                  <a:pt x="475" y="721"/>
                  <a:pt x="480" y="719"/>
                </a:cubicBezTo>
                <a:cubicBezTo>
                  <a:pt x="472" y="718"/>
                  <a:pt x="466" y="719"/>
                  <a:pt x="458" y="719"/>
                </a:cubicBezTo>
                <a:close/>
                <a:moveTo>
                  <a:pt x="484" y="719"/>
                </a:moveTo>
                <a:cubicBezTo>
                  <a:pt x="482" y="719"/>
                  <a:pt x="481" y="719"/>
                  <a:pt x="481" y="720"/>
                </a:cubicBezTo>
                <a:cubicBezTo>
                  <a:pt x="482" y="720"/>
                  <a:pt x="483" y="720"/>
                  <a:pt x="484" y="722"/>
                </a:cubicBezTo>
                <a:cubicBezTo>
                  <a:pt x="485" y="722"/>
                  <a:pt x="489" y="722"/>
                  <a:pt x="487" y="720"/>
                </a:cubicBezTo>
                <a:cubicBezTo>
                  <a:pt x="487" y="722"/>
                  <a:pt x="484" y="721"/>
                  <a:pt x="484" y="719"/>
                </a:cubicBezTo>
                <a:close/>
                <a:moveTo>
                  <a:pt x="779" y="732"/>
                </a:moveTo>
                <a:cubicBezTo>
                  <a:pt x="780" y="733"/>
                  <a:pt x="783" y="734"/>
                  <a:pt x="784" y="733"/>
                </a:cubicBezTo>
                <a:cubicBezTo>
                  <a:pt x="784" y="732"/>
                  <a:pt x="780" y="731"/>
                  <a:pt x="779" y="732"/>
                </a:cubicBezTo>
                <a:close/>
                <a:moveTo>
                  <a:pt x="788" y="732"/>
                </a:moveTo>
                <a:cubicBezTo>
                  <a:pt x="790" y="732"/>
                  <a:pt x="791" y="733"/>
                  <a:pt x="793" y="733"/>
                </a:cubicBezTo>
                <a:cubicBezTo>
                  <a:pt x="794" y="731"/>
                  <a:pt x="789" y="732"/>
                  <a:pt x="788" y="732"/>
                </a:cubicBezTo>
                <a:close/>
                <a:moveTo>
                  <a:pt x="640" y="730"/>
                </a:moveTo>
                <a:cubicBezTo>
                  <a:pt x="642" y="730"/>
                  <a:pt x="649" y="732"/>
                  <a:pt x="648" y="729"/>
                </a:cubicBezTo>
                <a:cubicBezTo>
                  <a:pt x="639" y="729"/>
                  <a:pt x="621" y="728"/>
                  <a:pt x="608" y="727"/>
                </a:cubicBezTo>
                <a:cubicBezTo>
                  <a:pt x="607" y="728"/>
                  <a:pt x="606" y="730"/>
                  <a:pt x="605" y="730"/>
                </a:cubicBezTo>
                <a:cubicBezTo>
                  <a:pt x="582" y="731"/>
                  <a:pt x="564" y="726"/>
                  <a:pt x="547" y="732"/>
                </a:cubicBezTo>
                <a:cubicBezTo>
                  <a:pt x="546" y="732"/>
                  <a:pt x="540" y="731"/>
                  <a:pt x="540" y="734"/>
                </a:cubicBezTo>
                <a:cubicBezTo>
                  <a:pt x="545" y="733"/>
                  <a:pt x="550" y="734"/>
                  <a:pt x="554" y="734"/>
                </a:cubicBezTo>
                <a:cubicBezTo>
                  <a:pt x="554" y="736"/>
                  <a:pt x="554" y="736"/>
                  <a:pt x="554" y="736"/>
                </a:cubicBezTo>
                <a:cubicBezTo>
                  <a:pt x="544" y="738"/>
                  <a:pt x="535" y="736"/>
                  <a:pt x="529" y="737"/>
                </a:cubicBezTo>
                <a:cubicBezTo>
                  <a:pt x="529" y="742"/>
                  <a:pt x="540" y="740"/>
                  <a:pt x="544" y="739"/>
                </a:cubicBezTo>
                <a:cubicBezTo>
                  <a:pt x="552" y="743"/>
                  <a:pt x="563" y="738"/>
                  <a:pt x="570" y="739"/>
                </a:cubicBezTo>
                <a:cubicBezTo>
                  <a:pt x="581" y="734"/>
                  <a:pt x="605" y="737"/>
                  <a:pt x="621" y="735"/>
                </a:cubicBezTo>
                <a:cubicBezTo>
                  <a:pt x="621" y="734"/>
                  <a:pt x="619" y="733"/>
                  <a:pt x="621" y="733"/>
                </a:cubicBezTo>
                <a:cubicBezTo>
                  <a:pt x="625" y="733"/>
                  <a:pt x="629" y="732"/>
                  <a:pt x="632" y="730"/>
                </a:cubicBezTo>
                <a:cubicBezTo>
                  <a:pt x="633" y="731"/>
                  <a:pt x="639" y="733"/>
                  <a:pt x="640" y="730"/>
                </a:cubicBezTo>
                <a:close/>
                <a:moveTo>
                  <a:pt x="535" y="734"/>
                </a:moveTo>
                <a:cubicBezTo>
                  <a:pt x="531" y="732"/>
                  <a:pt x="523" y="732"/>
                  <a:pt x="517" y="731"/>
                </a:cubicBezTo>
                <a:cubicBezTo>
                  <a:pt x="521" y="735"/>
                  <a:pt x="528" y="733"/>
                  <a:pt x="535" y="734"/>
                </a:cubicBezTo>
                <a:close/>
                <a:moveTo>
                  <a:pt x="578" y="744"/>
                </a:moveTo>
                <a:cubicBezTo>
                  <a:pt x="580" y="743"/>
                  <a:pt x="575" y="743"/>
                  <a:pt x="576" y="742"/>
                </a:cubicBezTo>
                <a:cubicBezTo>
                  <a:pt x="576" y="742"/>
                  <a:pt x="578" y="742"/>
                  <a:pt x="577" y="742"/>
                </a:cubicBezTo>
                <a:cubicBezTo>
                  <a:pt x="573" y="739"/>
                  <a:pt x="570" y="742"/>
                  <a:pt x="567" y="741"/>
                </a:cubicBezTo>
                <a:cubicBezTo>
                  <a:pt x="567" y="743"/>
                  <a:pt x="565" y="743"/>
                  <a:pt x="565" y="744"/>
                </a:cubicBezTo>
                <a:cubicBezTo>
                  <a:pt x="569" y="746"/>
                  <a:pt x="573" y="742"/>
                  <a:pt x="577" y="745"/>
                </a:cubicBezTo>
                <a:cubicBezTo>
                  <a:pt x="577" y="744"/>
                  <a:pt x="578" y="744"/>
                  <a:pt x="578" y="744"/>
                </a:cubicBezTo>
                <a:close/>
                <a:moveTo>
                  <a:pt x="383" y="736"/>
                </a:moveTo>
                <a:cubicBezTo>
                  <a:pt x="386" y="736"/>
                  <a:pt x="389" y="736"/>
                  <a:pt x="391" y="734"/>
                </a:cubicBezTo>
                <a:cubicBezTo>
                  <a:pt x="389" y="735"/>
                  <a:pt x="384" y="734"/>
                  <a:pt x="383" y="736"/>
                </a:cubicBezTo>
                <a:close/>
                <a:moveTo>
                  <a:pt x="556" y="745"/>
                </a:moveTo>
                <a:cubicBezTo>
                  <a:pt x="559" y="745"/>
                  <a:pt x="560" y="745"/>
                  <a:pt x="563" y="744"/>
                </a:cubicBezTo>
                <a:cubicBezTo>
                  <a:pt x="561" y="745"/>
                  <a:pt x="556" y="743"/>
                  <a:pt x="556" y="745"/>
                </a:cubicBezTo>
                <a:close/>
                <a:moveTo>
                  <a:pt x="377" y="740"/>
                </a:moveTo>
                <a:cubicBezTo>
                  <a:pt x="386" y="740"/>
                  <a:pt x="390" y="741"/>
                  <a:pt x="396" y="739"/>
                </a:cubicBezTo>
                <a:cubicBezTo>
                  <a:pt x="391" y="739"/>
                  <a:pt x="381" y="737"/>
                  <a:pt x="377" y="740"/>
                </a:cubicBezTo>
                <a:close/>
                <a:moveTo>
                  <a:pt x="351" y="745"/>
                </a:moveTo>
                <a:cubicBezTo>
                  <a:pt x="352" y="745"/>
                  <a:pt x="352" y="746"/>
                  <a:pt x="353" y="746"/>
                </a:cubicBezTo>
                <a:cubicBezTo>
                  <a:pt x="353" y="744"/>
                  <a:pt x="353" y="744"/>
                  <a:pt x="353" y="744"/>
                </a:cubicBezTo>
                <a:cubicBezTo>
                  <a:pt x="352" y="744"/>
                  <a:pt x="352" y="744"/>
                  <a:pt x="352" y="744"/>
                </a:cubicBezTo>
                <a:cubicBezTo>
                  <a:pt x="352" y="744"/>
                  <a:pt x="351" y="745"/>
                  <a:pt x="351" y="745"/>
                </a:cubicBezTo>
                <a:close/>
                <a:moveTo>
                  <a:pt x="757" y="771"/>
                </a:moveTo>
                <a:cubicBezTo>
                  <a:pt x="756" y="773"/>
                  <a:pt x="761" y="773"/>
                  <a:pt x="761" y="771"/>
                </a:cubicBezTo>
                <a:cubicBezTo>
                  <a:pt x="759" y="772"/>
                  <a:pt x="759" y="772"/>
                  <a:pt x="757" y="771"/>
                </a:cubicBezTo>
                <a:close/>
                <a:moveTo>
                  <a:pt x="847" y="782"/>
                </a:moveTo>
                <a:cubicBezTo>
                  <a:pt x="848" y="782"/>
                  <a:pt x="848" y="782"/>
                  <a:pt x="848" y="783"/>
                </a:cubicBezTo>
                <a:cubicBezTo>
                  <a:pt x="849" y="783"/>
                  <a:pt x="851" y="783"/>
                  <a:pt x="852" y="781"/>
                </a:cubicBezTo>
                <a:cubicBezTo>
                  <a:pt x="850" y="781"/>
                  <a:pt x="848" y="780"/>
                  <a:pt x="847" y="782"/>
                </a:cubicBezTo>
                <a:close/>
                <a:moveTo>
                  <a:pt x="211" y="757"/>
                </a:moveTo>
                <a:cubicBezTo>
                  <a:pt x="210" y="759"/>
                  <a:pt x="214" y="761"/>
                  <a:pt x="214" y="759"/>
                </a:cubicBezTo>
                <a:cubicBezTo>
                  <a:pt x="212" y="759"/>
                  <a:pt x="213" y="757"/>
                  <a:pt x="211" y="757"/>
                </a:cubicBezTo>
                <a:close/>
                <a:moveTo>
                  <a:pt x="174" y="763"/>
                </a:moveTo>
                <a:cubicBezTo>
                  <a:pt x="173" y="765"/>
                  <a:pt x="175" y="766"/>
                  <a:pt x="174" y="767"/>
                </a:cubicBezTo>
                <a:cubicBezTo>
                  <a:pt x="175" y="768"/>
                  <a:pt x="175" y="769"/>
                  <a:pt x="178" y="769"/>
                </a:cubicBezTo>
                <a:cubicBezTo>
                  <a:pt x="177" y="767"/>
                  <a:pt x="175" y="765"/>
                  <a:pt x="174" y="763"/>
                </a:cubicBezTo>
                <a:close/>
                <a:moveTo>
                  <a:pt x="170" y="773"/>
                </a:moveTo>
                <a:cubicBezTo>
                  <a:pt x="170" y="771"/>
                  <a:pt x="170" y="771"/>
                  <a:pt x="170" y="771"/>
                </a:cubicBezTo>
                <a:cubicBezTo>
                  <a:pt x="168" y="771"/>
                  <a:pt x="168" y="771"/>
                  <a:pt x="168" y="771"/>
                </a:cubicBezTo>
                <a:cubicBezTo>
                  <a:pt x="168" y="773"/>
                  <a:pt x="168" y="774"/>
                  <a:pt x="170" y="773"/>
                </a:cubicBezTo>
                <a:close/>
                <a:moveTo>
                  <a:pt x="304" y="780"/>
                </a:moveTo>
                <a:cubicBezTo>
                  <a:pt x="307" y="781"/>
                  <a:pt x="307" y="781"/>
                  <a:pt x="311" y="781"/>
                </a:cubicBezTo>
                <a:cubicBezTo>
                  <a:pt x="311" y="780"/>
                  <a:pt x="310" y="780"/>
                  <a:pt x="310" y="778"/>
                </a:cubicBezTo>
                <a:cubicBezTo>
                  <a:pt x="308" y="778"/>
                  <a:pt x="306" y="779"/>
                  <a:pt x="304" y="780"/>
                </a:cubicBezTo>
                <a:close/>
                <a:moveTo>
                  <a:pt x="315" y="781"/>
                </a:moveTo>
                <a:cubicBezTo>
                  <a:pt x="315" y="778"/>
                  <a:pt x="315" y="778"/>
                  <a:pt x="315" y="778"/>
                </a:cubicBezTo>
                <a:cubicBezTo>
                  <a:pt x="312" y="778"/>
                  <a:pt x="312" y="778"/>
                  <a:pt x="312" y="778"/>
                </a:cubicBezTo>
                <a:cubicBezTo>
                  <a:pt x="312" y="780"/>
                  <a:pt x="314" y="780"/>
                  <a:pt x="315" y="781"/>
                </a:cubicBezTo>
                <a:close/>
                <a:moveTo>
                  <a:pt x="271" y="777"/>
                </a:moveTo>
                <a:cubicBezTo>
                  <a:pt x="268" y="777"/>
                  <a:pt x="268" y="779"/>
                  <a:pt x="267" y="780"/>
                </a:cubicBezTo>
                <a:cubicBezTo>
                  <a:pt x="270" y="780"/>
                  <a:pt x="269" y="777"/>
                  <a:pt x="271" y="777"/>
                </a:cubicBezTo>
                <a:close/>
                <a:moveTo>
                  <a:pt x="730" y="798"/>
                </a:moveTo>
                <a:cubicBezTo>
                  <a:pt x="732" y="798"/>
                  <a:pt x="736" y="799"/>
                  <a:pt x="736" y="797"/>
                </a:cubicBezTo>
                <a:cubicBezTo>
                  <a:pt x="734" y="797"/>
                  <a:pt x="731" y="796"/>
                  <a:pt x="730" y="798"/>
                </a:cubicBezTo>
                <a:close/>
                <a:moveTo>
                  <a:pt x="746" y="798"/>
                </a:moveTo>
                <a:cubicBezTo>
                  <a:pt x="749" y="798"/>
                  <a:pt x="750" y="799"/>
                  <a:pt x="752" y="798"/>
                </a:cubicBezTo>
                <a:cubicBezTo>
                  <a:pt x="751" y="797"/>
                  <a:pt x="747" y="797"/>
                  <a:pt x="746" y="798"/>
                </a:cubicBezTo>
                <a:close/>
                <a:moveTo>
                  <a:pt x="613" y="815"/>
                </a:moveTo>
                <a:cubicBezTo>
                  <a:pt x="615" y="816"/>
                  <a:pt x="622" y="817"/>
                  <a:pt x="624" y="815"/>
                </a:cubicBezTo>
                <a:cubicBezTo>
                  <a:pt x="622" y="813"/>
                  <a:pt x="615" y="813"/>
                  <a:pt x="613" y="815"/>
                </a:cubicBezTo>
                <a:close/>
                <a:moveTo>
                  <a:pt x="615" y="830"/>
                </a:moveTo>
                <a:cubicBezTo>
                  <a:pt x="611" y="829"/>
                  <a:pt x="601" y="829"/>
                  <a:pt x="598" y="830"/>
                </a:cubicBezTo>
                <a:cubicBezTo>
                  <a:pt x="603" y="832"/>
                  <a:pt x="610" y="832"/>
                  <a:pt x="615" y="830"/>
                </a:cubicBezTo>
                <a:close/>
                <a:moveTo>
                  <a:pt x="558" y="830"/>
                </a:moveTo>
                <a:cubicBezTo>
                  <a:pt x="562" y="829"/>
                  <a:pt x="564" y="832"/>
                  <a:pt x="567" y="829"/>
                </a:cubicBezTo>
                <a:cubicBezTo>
                  <a:pt x="563" y="830"/>
                  <a:pt x="560" y="828"/>
                  <a:pt x="558" y="830"/>
                </a:cubicBezTo>
                <a:close/>
                <a:moveTo>
                  <a:pt x="575" y="830"/>
                </a:moveTo>
                <a:cubicBezTo>
                  <a:pt x="575" y="830"/>
                  <a:pt x="577" y="832"/>
                  <a:pt x="578" y="830"/>
                </a:cubicBezTo>
                <a:cubicBezTo>
                  <a:pt x="576" y="829"/>
                  <a:pt x="573" y="829"/>
                  <a:pt x="575" y="830"/>
                </a:cubicBezTo>
                <a:close/>
                <a:moveTo>
                  <a:pt x="629" y="839"/>
                </a:moveTo>
                <a:cubicBezTo>
                  <a:pt x="638" y="839"/>
                  <a:pt x="656" y="840"/>
                  <a:pt x="663" y="839"/>
                </a:cubicBezTo>
                <a:cubicBezTo>
                  <a:pt x="652" y="838"/>
                  <a:pt x="640" y="836"/>
                  <a:pt x="629" y="839"/>
                </a:cubicBezTo>
                <a:close/>
                <a:moveTo>
                  <a:pt x="667" y="837"/>
                </a:moveTo>
                <a:cubicBezTo>
                  <a:pt x="665" y="837"/>
                  <a:pt x="664" y="838"/>
                  <a:pt x="663" y="839"/>
                </a:cubicBezTo>
                <a:cubicBezTo>
                  <a:pt x="664" y="840"/>
                  <a:pt x="667" y="840"/>
                  <a:pt x="668" y="838"/>
                </a:cubicBezTo>
                <a:cubicBezTo>
                  <a:pt x="667" y="838"/>
                  <a:pt x="667" y="838"/>
                  <a:pt x="667" y="837"/>
                </a:cubicBezTo>
                <a:close/>
                <a:moveTo>
                  <a:pt x="606" y="837"/>
                </a:moveTo>
                <a:cubicBezTo>
                  <a:pt x="607" y="840"/>
                  <a:pt x="612" y="839"/>
                  <a:pt x="615" y="839"/>
                </a:cubicBezTo>
                <a:cubicBezTo>
                  <a:pt x="618" y="839"/>
                  <a:pt x="621" y="839"/>
                  <a:pt x="623" y="838"/>
                </a:cubicBezTo>
                <a:cubicBezTo>
                  <a:pt x="618" y="836"/>
                  <a:pt x="613" y="837"/>
                  <a:pt x="606" y="837"/>
                </a:cubicBezTo>
                <a:close/>
                <a:moveTo>
                  <a:pt x="917" y="147"/>
                </a:moveTo>
                <a:cubicBezTo>
                  <a:pt x="919" y="145"/>
                  <a:pt x="920" y="146"/>
                  <a:pt x="923" y="146"/>
                </a:cubicBezTo>
                <a:cubicBezTo>
                  <a:pt x="928" y="150"/>
                  <a:pt x="938" y="154"/>
                  <a:pt x="944" y="156"/>
                </a:cubicBezTo>
                <a:cubicBezTo>
                  <a:pt x="942" y="154"/>
                  <a:pt x="941" y="153"/>
                  <a:pt x="941" y="151"/>
                </a:cubicBezTo>
                <a:cubicBezTo>
                  <a:pt x="944" y="150"/>
                  <a:pt x="947" y="155"/>
                  <a:pt x="950" y="154"/>
                </a:cubicBezTo>
                <a:cubicBezTo>
                  <a:pt x="948" y="154"/>
                  <a:pt x="946" y="153"/>
                  <a:pt x="945" y="150"/>
                </a:cubicBezTo>
                <a:cubicBezTo>
                  <a:pt x="947" y="149"/>
                  <a:pt x="947" y="148"/>
                  <a:pt x="948" y="145"/>
                </a:cubicBezTo>
                <a:cubicBezTo>
                  <a:pt x="945" y="143"/>
                  <a:pt x="940" y="140"/>
                  <a:pt x="941" y="137"/>
                </a:cubicBezTo>
                <a:cubicBezTo>
                  <a:pt x="947" y="139"/>
                  <a:pt x="951" y="142"/>
                  <a:pt x="957" y="141"/>
                </a:cubicBezTo>
                <a:cubicBezTo>
                  <a:pt x="950" y="136"/>
                  <a:pt x="945" y="129"/>
                  <a:pt x="935" y="126"/>
                </a:cubicBezTo>
                <a:cubicBezTo>
                  <a:pt x="935" y="125"/>
                  <a:pt x="935" y="125"/>
                  <a:pt x="935" y="125"/>
                </a:cubicBezTo>
                <a:cubicBezTo>
                  <a:pt x="929" y="126"/>
                  <a:pt x="921" y="125"/>
                  <a:pt x="914" y="123"/>
                </a:cubicBezTo>
                <a:cubicBezTo>
                  <a:pt x="914" y="122"/>
                  <a:pt x="916" y="123"/>
                  <a:pt x="916" y="122"/>
                </a:cubicBezTo>
                <a:cubicBezTo>
                  <a:pt x="914" y="122"/>
                  <a:pt x="913" y="120"/>
                  <a:pt x="912" y="119"/>
                </a:cubicBezTo>
                <a:cubicBezTo>
                  <a:pt x="913" y="117"/>
                  <a:pt x="914" y="116"/>
                  <a:pt x="914" y="115"/>
                </a:cubicBezTo>
                <a:cubicBezTo>
                  <a:pt x="917" y="115"/>
                  <a:pt x="918" y="114"/>
                  <a:pt x="920" y="115"/>
                </a:cubicBezTo>
                <a:cubicBezTo>
                  <a:pt x="919" y="111"/>
                  <a:pt x="913" y="113"/>
                  <a:pt x="911" y="109"/>
                </a:cubicBezTo>
                <a:cubicBezTo>
                  <a:pt x="922" y="108"/>
                  <a:pt x="930" y="109"/>
                  <a:pt x="942" y="112"/>
                </a:cubicBezTo>
                <a:cubicBezTo>
                  <a:pt x="942" y="116"/>
                  <a:pt x="946" y="116"/>
                  <a:pt x="950" y="117"/>
                </a:cubicBezTo>
                <a:cubicBezTo>
                  <a:pt x="949" y="114"/>
                  <a:pt x="946" y="115"/>
                  <a:pt x="945" y="112"/>
                </a:cubicBezTo>
                <a:cubicBezTo>
                  <a:pt x="948" y="111"/>
                  <a:pt x="945" y="109"/>
                  <a:pt x="945" y="109"/>
                </a:cubicBezTo>
                <a:cubicBezTo>
                  <a:pt x="957" y="108"/>
                  <a:pt x="961" y="121"/>
                  <a:pt x="972" y="121"/>
                </a:cubicBezTo>
                <a:cubicBezTo>
                  <a:pt x="973" y="120"/>
                  <a:pt x="971" y="119"/>
                  <a:pt x="973" y="119"/>
                </a:cubicBezTo>
                <a:cubicBezTo>
                  <a:pt x="976" y="119"/>
                  <a:pt x="979" y="124"/>
                  <a:pt x="983" y="123"/>
                </a:cubicBezTo>
                <a:cubicBezTo>
                  <a:pt x="981" y="122"/>
                  <a:pt x="985" y="123"/>
                  <a:pt x="984" y="121"/>
                </a:cubicBezTo>
                <a:cubicBezTo>
                  <a:pt x="983" y="121"/>
                  <a:pt x="981" y="121"/>
                  <a:pt x="980" y="120"/>
                </a:cubicBezTo>
                <a:cubicBezTo>
                  <a:pt x="983" y="119"/>
                  <a:pt x="982" y="120"/>
                  <a:pt x="981" y="118"/>
                </a:cubicBezTo>
                <a:cubicBezTo>
                  <a:pt x="987" y="121"/>
                  <a:pt x="994" y="124"/>
                  <a:pt x="996" y="131"/>
                </a:cubicBezTo>
                <a:cubicBezTo>
                  <a:pt x="994" y="131"/>
                  <a:pt x="995" y="132"/>
                  <a:pt x="995" y="135"/>
                </a:cubicBezTo>
                <a:cubicBezTo>
                  <a:pt x="997" y="135"/>
                  <a:pt x="999" y="138"/>
                  <a:pt x="1000" y="141"/>
                </a:cubicBezTo>
                <a:cubicBezTo>
                  <a:pt x="1000" y="140"/>
                  <a:pt x="1001" y="140"/>
                  <a:pt x="1002" y="140"/>
                </a:cubicBezTo>
                <a:cubicBezTo>
                  <a:pt x="1004" y="143"/>
                  <a:pt x="1004" y="149"/>
                  <a:pt x="1008" y="151"/>
                </a:cubicBezTo>
                <a:cubicBezTo>
                  <a:pt x="1008" y="145"/>
                  <a:pt x="1003" y="142"/>
                  <a:pt x="1005" y="137"/>
                </a:cubicBezTo>
                <a:cubicBezTo>
                  <a:pt x="1007" y="138"/>
                  <a:pt x="1004" y="139"/>
                  <a:pt x="1006" y="139"/>
                </a:cubicBezTo>
                <a:cubicBezTo>
                  <a:pt x="1007" y="136"/>
                  <a:pt x="1005" y="131"/>
                  <a:pt x="1007" y="129"/>
                </a:cubicBezTo>
                <a:cubicBezTo>
                  <a:pt x="1000" y="123"/>
                  <a:pt x="988" y="117"/>
                  <a:pt x="985" y="110"/>
                </a:cubicBezTo>
                <a:cubicBezTo>
                  <a:pt x="990" y="108"/>
                  <a:pt x="995" y="113"/>
                  <a:pt x="999" y="113"/>
                </a:cubicBezTo>
                <a:cubicBezTo>
                  <a:pt x="1001" y="114"/>
                  <a:pt x="1003" y="112"/>
                  <a:pt x="1004" y="114"/>
                </a:cubicBezTo>
                <a:cubicBezTo>
                  <a:pt x="1005" y="109"/>
                  <a:pt x="999" y="110"/>
                  <a:pt x="999" y="106"/>
                </a:cubicBezTo>
                <a:cubicBezTo>
                  <a:pt x="983" y="97"/>
                  <a:pt x="969" y="87"/>
                  <a:pt x="950" y="81"/>
                </a:cubicBezTo>
                <a:cubicBezTo>
                  <a:pt x="950" y="80"/>
                  <a:pt x="948" y="79"/>
                  <a:pt x="948" y="78"/>
                </a:cubicBezTo>
                <a:cubicBezTo>
                  <a:pt x="955" y="72"/>
                  <a:pt x="967" y="79"/>
                  <a:pt x="972" y="75"/>
                </a:cubicBezTo>
                <a:cubicBezTo>
                  <a:pt x="969" y="72"/>
                  <a:pt x="964" y="71"/>
                  <a:pt x="961" y="68"/>
                </a:cubicBezTo>
                <a:cubicBezTo>
                  <a:pt x="968" y="67"/>
                  <a:pt x="975" y="66"/>
                  <a:pt x="983" y="68"/>
                </a:cubicBezTo>
                <a:cubicBezTo>
                  <a:pt x="983" y="64"/>
                  <a:pt x="987" y="65"/>
                  <a:pt x="990" y="63"/>
                </a:cubicBezTo>
                <a:cubicBezTo>
                  <a:pt x="992" y="65"/>
                  <a:pt x="996" y="66"/>
                  <a:pt x="998" y="69"/>
                </a:cubicBezTo>
                <a:cubicBezTo>
                  <a:pt x="997" y="70"/>
                  <a:pt x="994" y="70"/>
                  <a:pt x="993" y="71"/>
                </a:cubicBezTo>
                <a:cubicBezTo>
                  <a:pt x="995" y="72"/>
                  <a:pt x="995" y="74"/>
                  <a:pt x="996" y="75"/>
                </a:cubicBezTo>
                <a:cubicBezTo>
                  <a:pt x="995" y="76"/>
                  <a:pt x="993" y="75"/>
                  <a:pt x="993" y="76"/>
                </a:cubicBezTo>
                <a:cubicBezTo>
                  <a:pt x="1003" y="77"/>
                  <a:pt x="1006" y="86"/>
                  <a:pt x="1016" y="89"/>
                </a:cubicBezTo>
                <a:cubicBezTo>
                  <a:pt x="1016" y="87"/>
                  <a:pt x="1012" y="87"/>
                  <a:pt x="1014" y="86"/>
                </a:cubicBezTo>
                <a:cubicBezTo>
                  <a:pt x="1017" y="86"/>
                  <a:pt x="1017" y="85"/>
                  <a:pt x="1019" y="85"/>
                </a:cubicBezTo>
                <a:cubicBezTo>
                  <a:pt x="1023" y="90"/>
                  <a:pt x="1029" y="93"/>
                  <a:pt x="1035" y="97"/>
                </a:cubicBezTo>
                <a:cubicBezTo>
                  <a:pt x="1038" y="103"/>
                  <a:pt x="1045" y="106"/>
                  <a:pt x="1049" y="111"/>
                </a:cubicBezTo>
                <a:cubicBezTo>
                  <a:pt x="1050" y="112"/>
                  <a:pt x="1050" y="114"/>
                  <a:pt x="1051" y="113"/>
                </a:cubicBezTo>
                <a:cubicBezTo>
                  <a:pt x="1050" y="110"/>
                  <a:pt x="1049" y="109"/>
                  <a:pt x="1048" y="106"/>
                </a:cubicBezTo>
                <a:cubicBezTo>
                  <a:pt x="1049" y="107"/>
                  <a:pt x="1051" y="107"/>
                  <a:pt x="1051" y="109"/>
                </a:cubicBezTo>
                <a:cubicBezTo>
                  <a:pt x="1051" y="110"/>
                  <a:pt x="1052" y="110"/>
                  <a:pt x="1051" y="111"/>
                </a:cubicBezTo>
                <a:cubicBezTo>
                  <a:pt x="1058" y="114"/>
                  <a:pt x="1060" y="122"/>
                  <a:pt x="1065" y="127"/>
                </a:cubicBezTo>
                <a:cubicBezTo>
                  <a:pt x="1068" y="126"/>
                  <a:pt x="1069" y="137"/>
                  <a:pt x="1073" y="134"/>
                </a:cubicBezTo>
                <a:cubicBezTo>
                  <a:pt x="1068" y="131"/>
                  <a:pt x="1067" y="125"/>
                  <a:pt x="1067" y="118"/>
                </a:cubicBezTo>
                <a:cubicBezTo>
                  <a:pt x="1061" y="107"/>
                  <a:pt x="1052" y="100"/>
                  <a:pt x="1046" y="88"/>
                </a:cubicBezTo>
                <a:cubicBezTo>
                  <a:pt x="1037" y="81"/>
                  <a:pt x="1028" y="71"/>
                  <a:pt x="1016" y="67"/>
                </a:cubicBezTo>
                <a:cubicBezTo>
                  <a:pt x="1014" y="67"/>
                  <a:pt x="1013" y="68"/>
                  <a:pt x="1011" y="68"/>
                </a:cubicBezTo>
                <a:cubicBezTo>
                  <a:pt x="1005" y="59"/>
                  <a:pt x="988" y="61"/>
                  <a:pt x="985" y="50"/>
                </a:cubicBezTo>
                <a:cubicBezTo>
                  <a:pt x="984" y="49"/>
                  <a:pt x="983" y="49"/>
                  <a:pt x="982" y="48"/>
                </a:cubicBezTo>
                <a:cubicBezTo>
                  <a:pt x="978" y="44"/>
                  <a:pt x="971" y="40"/>
                  <a:pt x="964" y="37"/>
                </a:cubicBezTo>
                <a:cubicBezTo>
                  <a:pt x="957" y="34"/>
                  <a:pt x="947" y="34"/>
                  <a:pt x="943" y="28"/>
                </a:cubicBezTo>
                <a:cubicBezTo>
                  <a:pt x="944" y="26"/>
                  <a:pt x="947" y="28"/>
                  <a:pt x="948" y="26"/>
                </a:cubicBezTo>
                <a:cubicBezTo>
                  <a:pt x="939" y="23"/>
                  <a:pt x="926" y="24"/>
                  <a:pt x="920" y="17"/>
                </a:cubicBezTo>
                <a:cubicBezTo>
                  <a:pt x="918" y="16"/>
                  <a:pt x="917" y="15"/>
                  <a:pt x="914" y="15"/>
                </a:cubicBezTo>
                <a:cubicBezTo>
                  <a:pt x="912" y="10"/>
                  <a:pt x="906" y="12"/>
                  <a:pt x="901" y="12"/>
                </a:cubicBezTo>
                <a:cubicBezTo>
                  <a:pt x="900" y="10"/>
                  <a:pt x="900" y="9"/>
                  <a:pt x="898" y="10"/>
                </a:cubicBezTo>
                <a:cubicBezTo>
                  <a:pt x="898" y="10"/>
                  <a:pt x="898" y="11"/>
                  <a:pt x="897" y="11"/>
                </a:cubicBezTo>
                <a:cubicBezTo>
                  <a:pt x="897" y="13"/>
                  <a:pt x="900" y="13"/>
                  <a:pt x="900" y="15"/>
                </a:cubicBezTo>
                <a:cubicBezTo>
                  <a:pt x="893" y="15"/>
                  <a:pt x="882" y="14"/>
                  <a:pt x="875" y="10"/>
                </a:cubicBezTo>
                <a:cubicBezTo>
                  <a:pt x="876" y="9"/>
                  <a:pt x="880" y="10"/>
                  <a:pt x="880" y="9"/>
                </a:cubicBezTo>
                <a:cubicBezTo>
                  <a:pt x="876" y="8"/>
                  <a:pt x="874" y="6"/>
                  <a:pt x="872" y="6"/>
                </a:cubicBezTo>
                <a:cubicBezTo>
                  <a:pt x="868" y="13"/>
                  <a:pt x="855" y="5"/>
                  <a:pt x="849" y="6"/>
                </a:cubicBezTo>
                <a:cubicBezTo>
                  <a:pt x="850" y="7"/>
                  <a:pt x="850" y="8"/>
                  <a:pt x="850" y="10"/>
                </a:cubicBezTo>
                <a:cubicBezTo>
                  <a:pt x="854" y="11"/>
                  <a:pt x="858" y="10"/>
                  <a:pt x="861" y="9"/>
                </a:cubicBezTo>
                <a:cubicBezTo>
                  <a:pt x="859" y="11"/>
                  <a:pt x="859" y="11"/>
                  <a:pt x="859" y="13"/>
                </a:cubicBezTo>
                <a:cubicBezTo>
                  <a:pt x="860" y="15"/>
                  <a:pt x="866" y="13"/>
                  <a:pt x="868" y="16"/>
                </a:cubicBezTo>
                <a:cubicBezTo>
                  <a:pt x="870" y="20"/>
                  <a:pt x="865" y="19"/>
                  <a:pt x="864" y="22"/>
                </a:cubicBezTo>
                <a:cubicBezTo>
                  <a:pt x="864" y="24"/>
                  <a:pt x="867" y="25"/>
                  <a:pt x="865" y="27"/>
                </a:cubicBezTo>
                <a:cubicBezTo>
                  <a:pt x="861" y="22"/>
                  <a:pt x="851" y="24"/>
                  <a:pt x="850" y="17"/>
                </a:cubicBezTo>
                <a:cubicBezTo>
                  <a:pt x="851" y="16"/>
                  <a:pt x="854" y="16"/>
                  <a:pt x="855" y="15"/>
                </a:cubicBezTo>
                <a:cubicBezTo>
                  <a:pt x="836" y="14"/>
                  <a:pt x="813" y="5"/>
                  <a:pt x="797" y="1"/>
                </a:cubicBezTo>
                <a:cubicBezTo>
                  <a:pt x="796" y="3"/>
                  <a:pt x="799" y="3"/>
                  <a:pt x="798" y="5"/>
                </a:cubicBezTo>
                <a:cubicBezTo>
                  <a:pt x="796" y="7"/>
                  <a:pt x="795" y="8"/>
                  <a:pt x="797" y="11"/>
                </a:cubicBezTo>
                <a:cubicBezTo>
                  <a:pt x="793" y="14"/>
                  <a:pt x="790" y="16"/>
                  <a:pt x="788" y="21"/>
                </a:cubicBezTo>
                <a:cubicBezTo>
                  <a:pt x="786" y="20"/>
                  <a:pt x="785" y="18"/>
                  <a:pt x="783" y="17"/>
                </a:cubicBezTo>
                <a:cubicBezTo>
                  <a:pt x="784" y="15"/>
                  <a:pt x="786" y="14"/>
                  <a:pt x="788" y="13"/>
                </a:cubicBezTo>
                <a:cubicBezTo>
                  <a:pt x="782" y="12"/>
                  <a:pt x="775" y="11"/>
                  <a:pt x="774" y="6"/>
                </a:cubicBezTo>
                <a:cubicBezTo>
                  <a:pt x="764" y="6"/>
                  <a:pt x="764" y="6"/>
                  <a:pt x="764" y="6"/>
                </a:cubicBezTo>
                <a:cubicBezTo>
                  <a:pt x="765" y="3"/>
                  <a:pt x="761" y="2"/>
                  <a:pt x="759" y="3"/>
                </a:cubicBezTo>
                <a:cubicBezTo>
                  <a:pt x="761" y="5"/>
                  <a:pt x="755" y="4"/>
                  <a:pt x="755" y="6"/>
                </a:cubicBezTo>
                <a:cubicBezTo>
                  <a:pt x="756" y="9"/>
                  <a:pt x="752" y="9"/>
                  <a:pt x="754" y="13"/>
                </a:cubicBezTo>
                <a:cubicBezTo>
                  <a:pt x="748" y="17"/>
                  <a:pt x="737" y="12"/>
                  <a:pt x="732" y="9"/>
                </a:cubicBezTo>
                <a:cubicBezTo>
                  <a:pt x="732" y="7"/>
                  <a:pt x="734" y="8"/>
                  <a:pt x="733" y="7"/>
                </a:cubicBezTo>
                <a:cubicBezTo>
                  <a:pt x="723" y="4"/>
                  <a:pt x="708" y="5"/>
                  <a:pt x="699" y="8"/>
                </a:cubicBezTo>
                <a:cubicBezTo>
                  <a:pt x="701" y="8"/>
                  <a:pt x="703" y="7"/>
                  <a:pt x="704" y="9"/>
                </a:cubicBezTo>
                <a:cubicBezTo>
                  <a:pt x="698" y="13"/>
                  <a:pt x="686" y="12"/>
                  <a:pt x="686" y="22"/>
                </a:cubicBezTo>
                <a:cubicBezTo>
                  <a:pt x="688" y="24"/>
                  <a:pt x="692" y="24"/>
                  <a:pt x="693" y="27"/>
                </a:cubicBezTo>
                <a:cubicBezTo>
                  <a:pt x="685" y="28"/>
                  <a:pt x="681" y="32"/>
                  <a:pt x="676" y="34"/>
                </a:cubicBezTo>
                <a:cubicBezTo>
                  <a:pt x="676" y="36"/>
                  <a:pt x="679" y="37"/>
                  <a:pt x="680" y="37"/>
                </a:cubicBezTo>
                <a:cubicBezTo>
                  <a:pt x="679" y="39"/>
                  <a:pt x="680" y="38"/>
                  <a:pt x="680" y="40"/>
                </a:cubicBezTo>
                <a:cubicBezTo>
                  <a:pt x="678" y="40"/>
                  <a:pt x="678" y="41"/>
                  <a:pt x="677" y="41"/>
                </a:cubicBezTo>
                <a:cubicBezTo>
                  <a:pt x="676" y="45"/>
                  <a:pt x="677" y="44"/>
                  <a:pt x="677" y="47"/>
                </a:cubicBezTo>
                <a:cubicBezTo>
                  <a:pt x="673" y="46"/>
                  <a:pt x="671" y="48"/>
                  <a:pt x="669" y="50"/>
                </a:cubicBezTo>
                <a:cubicBezTo>
                  <a:pt x="669" y="52"/>
                  <a:pt x="671" y="52"/>
                  <a:pt x="671" y="56"/>
                </a:cubicBezTo>
                <a:cubicBezTo>
                  <a:pt x="676" y="58"/>
                  <a:pt x="680" y="61"/>
                  <a:pt x="686" y="63"/>
                </a:cubicBezTo>
                <a:cubicBezTo>
                  <a:pt x="684" y="65"/>
                  <a:pt x="679" y="64"/>
                  <a:pt x="675" y="64"/>
                </a:cubicBezTo>
                <a:cubicBezTo>
                  <a:pt x="668" y="64"/>
                  <a:pt x="661" y="63"/>
                  <a:pt x="657" y="66"/>
                </a:cubicBezTo>
                <a:cubicBezTo>
                  <a:pt x="657" y="69"/>
                  <a:pt x="654" y="69"/>
                  <a:pt x="654" y="73"/>
                </a:cubicBezTo>
                <a:cubicBezTo>
                  <a:pt x="655" y="73"/>
                  <a:pt x="658" y="73"/>
                  <a:pt x="659" y="74"/>
                </a:cubicBezTo>
                <a:cubicBezTo>
                  <a:pt x="654" y="74"/>
                  <a:pt x="639" y="76"/>
                  <a:pt x="636" y="71"/>
                </a:cubicBezTo>
                <a:cubicBezTo>
                  <a:pt x="633" y="71"/>
                  <a:pt x="629" y="70"/>
                  <a:pt x="629" y="72"/>
                </a:cubicBezTo>
                <a:cubicBezTo>
                  <a:pt x="632" y="73"/>
                  <a:pt x="634" y="79"/>
                  <a:pt x="631" y="81"/>
                </a:cubicBezTo>
                <a:cubicBezTo>
                  <a:pt x="627" y="80"/>
                  <a:pt x="620" y="79"/>
                  <a:pt x="616" y="81"/>
                </a:cubicBezTo>
                <a:cubicBezTo>
                  <a:pt x="618" y="83"/>
                  <a:pt x="611" y="82"/>
                  <a:pt x="611" y="84"/>
                </a:cubicBezTo>
                <a:cubicBezTo>
                  <a:pt x="615" y="84"/>
                  <a:pt x="617" y="86"/>
                  <a:pt x="618" y="88"/>
                </a:cubicBezTo>
                <a:cubicBezTo>
                  <a:pt x="619" y="88"/>
                  <a:pt x="619" y="87"/>
                  <a:pt x="620" y="87"/>
                </a:cubicBezTo>
                <a:cubicBezTo>
                  <a:pt x="621" y="90"/>
                  <a:pt x="620" y="87"/>
                  <a:pt x="621" y="87"/>
                </a:cubicBezTo>
                <a:cubicBezTo>
                  <a:pt x="621" y="90"/>
                  <a:pt x="625" y="90"/>
                  <a:pt x="628" y="90"/>
                </a:cubicBezTo>
                <a:cubicBezTo>
                  <a:pt x="628" y="89"/>
                  <a:pt x="628" y="88"/>
                  <a:pt x="629" y="87"/>
                </a:cubicBezTo>
                <a:cubicBezTo>
                  <a:pt x="630" y="89"/>
                  <a:pt x="631" y="87"/>
                  <a:pt x="632" y="87"/>
                </a:cubicBezTo>
                <a:cubicBezTo>
                  <a:pt x="631" y="88"/>
                  <a:pt x="633" y="88"/>
                  <a:pt x="633" y="89"/>
                </a:cubicBezTo>
                <a:cubicBezTo>
                  <a:pt x="633" y="85"/>
                  <a:pt x="641" y="83"/>
                  <a:pt x="644" y="86"/>
                </a:cubicBezTo>
                <a:cubicBezTo>
                  <a:pt x="644" y="85"/>
                  <a:pt x="645" y="84"/>
                  <a:pt x="647" y="85"/>
                </a:cubicBezTo>
                <a:cubicBezTo>
                  <a:pt x="646" y="87"/>
                  <a:pt x="645" y="87"/>
                  <a:pt x="644" y="89"/>
                </a:cubicBezTo>
                <a:cubicBezTo>
                  <a:pt x="645" y="89"/>
                  <a:pt x="646" y="91"/>
                  <a:pt x="646" y="92"/>
                </a:cubicBezTo>
                <a:cubicBezTo>
                  <a:pt x="645" y="92"/>
                  <a:pt x="644" y="92"/>
                  <a:pt x="644" y="92"/>
                </a:cubicBezTo>
                <a:cubicBezTo>
                  <a:pt x="647" y="95"/>
                  <a:pt x="656" y="93"/>
                  <a:pt x="658" y="96"/>
                </a:cubicBezTo>
                <a:cubicBezTo>
                  <a:pt x="659" y="103"/>
                  <a:pt x="656" y="108"/>
                  <a:pt x="651" y="104"/>
                </a:cubicBezTo>
                <a:cubicBezTo>
                  <a:pt x="651" y="103"/>
                  <a:pt x="653" y="104"/>
                  <a:pt x="653" y="102"/>
                </a:cubicBezTo>
                <a:cubicBezTo>
                  <a:pt x="651" y="102"/>
                  <a:pt x="650" y="104"/>
                  <a:pt x="648" y="104"/>
                </a:cubicBezTo>
                <a:cubicBezTo>
                  <a:pt x="643" y="99"/>
                  <a:pt x="633" y="100"/>
                  <a:pt x="627" y="103"/>
                </a:cubicBezTo>
                <a:cubicBezTo>
                  <a:pt x="630" y="105"/>
                  <a:pt x="637" y="103"/>
                  <a:pt x="637" y="109"/>
                </a:cubicBezTo>
                <a:cubicBezTo>
                  <a:pt x="635" y="108"/>
                  <a:pt x="634" y="110"/>
                  <a:pt x="633" y="111"/>
                </a:cubicBezTo>
                <a:cubicBezTo>
                  <a:pt x="632" y="113"/>
                  <a:pt x="634" y="113"/>
                  <a:pt x="634" y="114"/>
                </a:cubicBezTo>
                <a:cubicBezTo>
                  <a:pt x="631" y="114"/>
                  <a:pt x="630" y="117"/>
                  <a:pt x="627" y="117"/>
                </a:cubicBezTo>
                <a:cubicBezTo>
                  <a:pt x="626" y="116"/>
                  <a:pt x="624" y="116"/>
                  <a:pt x="623" y="115"/>
                </a:cubicBezTo>
                <a:cubicBezTo>
                  <a:pt x="619" y="116"/>
                  <a:pt x="615" y="117"/>
                  <a:pt x="612" y="119"/>
                </a:cubicBezTo>
                <a:cubicBezTo>
                  <a:pt x="603" y="119"/>
                  <a:pt x="592" y="117"/>
                  <a:pt x="587" y="122"/>
                </a:cubicBezTo>
                <a:cubicBezTo>
                  <a:pt x="586" y="121"/>
                  <a:pt x="586" y="120"/>
                  <a:pt x="585" y="119"/>
                </a:cubicBezTo>
                <a:cubicBezTo>
                  <a:pt x="587" y="118"/>
                  <a:pt x="590" y="119"/>
                  <a:pt x="591" y="117"/>
                </a:cubicBezTo>
                <a:cubicBezTo>
                  <a:pt x="567" y="114"/>
                  <a:pt x="543" y="118"/>
                  <a:pt x="521" y="113"/>
                </a:cubicBezTo>
                <a:cubicBezTo>
                  <a:pt x="527" y="112"/>
                  <a:pt x="535" y="110"/>
                  <a:pt x="540" y="107"/>
                </a:cubicBezTo>
                <a:cubicBezTo>
                  <a:pt x="537" y="107"/>
                  <a:pt x="536" y="106"/>
                  <a:pt x="533" y="106"/>
                </a:cubicBezTo>
                <a:cubicBezTo>
                  <a:pt x="532" y="107"/>
                  <a:pt x="532" y="109"/>
                  <a:pt x="530" y="109"/>
                </a:cubicBezTo>
                <a:cubicBezTo>
                  <a:pt x="520" y="108"/>
                  <a:pt x="504" y="112"/>
                  <a:pt x="496" y="106"/>
                </a:cubicBezTo>
                <a:cubicBezTo>
                  <a:pt x="490" y="107"/>
                  <a:pt x="489" y="108"/>
                  <a:pt x="483" y="108"/>
                </a:cubicBezTo>
                <a:cubicBezTo>
                  <a:pt x="481" y="108"/>
                  <a:pt x="482" y="104"/>
                  <a:pt x="479" y="105"/>
                </a:cubicBezTo>
                <a:cubicBezTo>
                  <a:pt x="479" y="108"/>
                  <a:pt x="477" y="108"/>
                  <a:pt x="474" y="108"/>
                </a:cubicBezTo>
                <a:cubicBezTo>
                  <a:pt x="476" y="110"/>
                  <a:pt x="473" y="111"/>
                  <a:pt x="472" y="111"/>
                </a:cubicBezTo>
                <a:cubicBezTo>
                  <a:pt x="476" y="114"/>
                  <a:pt x="484" y="112"/>
                  <a:pt x="487" y="116"/>
                </a:cubicBezTo>
                <a:cubicBezTo>
                  <a:pt x="485" y="116"/>
                  <a:pt x="484" y="118"/>
                  <a:pt x="481" y="118"/>
                </a:cubicBezTo>
                <a:cubicBezTo>
                  <a:pt x="480" y="124"/>
                  <a:pt x="470" y="122"/>
                  <a:pt x="465" y="121"/>
                </a:cubicBezTo>
                <a:cubicBezTo>
                  <a:pt x="464" y="121"/>
                  <a:pt x="464" y="122"/>
                  <a:pt x="463" y="122"/>
                </a:cubicBezTo>
                <a:cubicBezTo>
                  <a:pt x="462" y="120"/>
                  <a:pt x="458" y="120"/>
                  <a:pt x="455" y="120"/>
                </a:cubicBezTo>
                <a:cubicBezTo>
                  <a:pt x="455" y="123"/>
                  <a:pt x="458" y="124"/>
                  <a:pt x="460" y="125"/>
                </a:cubicBezTo>
                <a:cubicBezTo>
                  <a:pt x="457" y="126"/>
                  <a:pt x="460" y="127"/>
                  <a:pt x="459" y="129"/>
                </a:cubicBezTo>
                <a:cubicBezTo>
                  <a:pt x="457" y="130"/>
                  <a:pt x="454" y="129"/>
                  <a:pt x="453" y="128"/>
                </a:cubicBezTo>
                <a:cubicBezTo>
                  <a:pt x="453" y="126"/>
                  <a:pt x="453" y="127"/>
                  <a:pt x="453" y="125"/>
                </a:cubicBezTo>
                <a:cubicBezTo>
                  <a:pt x="452" y="124"/>
                  <a:pt x="447" y="127"/>
                  <a:pt x="447" y="123"/>
                </a:cubicBezTo>
                <a:cubicBezTo>
                  <a:pt x="448" y="124"/>
                  <a:pt x="449" y="124"/>
                  <a:pt x="449" y="123"/>
                </a:cubicBezTo>
                <a:cubicBezTo>
                  <a:pt x="442" y="119"/>
                  <a:pt x="435" y="118"/>
                  <a:pt x="427" y="121"/>
                </a:cubicBezTo>
                <a:cubicBezTo>
                  <a:pt x="425" y="120"/>
                  <a:pt x="423" y="122"/>
                  <a:pt x="421" y="121"/>
                </a:cubicBezTo>
                <a:cubicBezTo>
                  <a:pt x="421" y="124"/>
                  <a:pt x="423" y="121"/>
                  <a:pt x="423" y="124"/>
                </a:cubicBezTo>
                <a:cubicBezTo>
                  <a:pt x="418" y="125"/>
                  <a:pt x="421" y="120"/>
                  <a:pt x="417" y="121"/>
                </a:cubicBezTo>
                <a:cubicBezTo>
                  <a:pt x="416" y="123"/>
                  <a:pt x="419" y="123"/>
                  <a:pt x="418" y="125"/>
                </a:cubicBezTo>
                <a:cubicBezTo>
                  <a:pt x="417" y="125"/>
                  <a:pt x="417" y="126"/>
                  <a:pt x="417" y="126"/>
                </a:cubicBezTo>
                <a:cubicBezTo>
                  <a:pt x="414" y="125"/>
                  <a:pt x="410" y="125"/>
                  <a:pt x="408" y="124"/>
                </a:cubicBezTo>
                <a:cubicBezTo>
                  <a:pt x="408" y="121"/>
                  <a:pt x="411" y="122"/>
                  <a:pt x="412" y="120"/>
                </a:cubicBezTo>
                <a:cubicBezTo>
                  <a:pt x="408" y="119"/>
                  <a:pt x="406" y="115"/>
                  <a:pt x="401" y="116"/>
                </a:cubicBezTo>
                <a:cubicBezTo>
                  <a:pt x="398" y="105"/>
                  <a:pt x="381" y="111"/>
                  <a:pt x="372" y="106"/>
                </a:cubicBezTo>
                <a:cubicBezTo>
                  <a:pt x="374" y="106"/>
                  <a:pt x="377" y="105"/>
                  <a:pt x="375" y="104"/>
                </a:cubicBezTo>
                <a:cubicBezTo>
                  <a:pt x="379" y="104"/>
                  <a:pt x="382" y="104"/>
                  <a:pt x="385" y="102"/>
                </a:cubicBezTo>
                <a:cubicBezTo>
                  <a:pt x="384" y="101"/>
                  <a:pt x="381" y="101"/>
                  <a:pt x="379" y="101"/>
                </a:cubicBezTo>
                <a:cubicBezTo>
                  <a:pt x="379" y="98"/>
                  <a:pt x="373" y="99"/>
                  <a:pt x="372" y="97"/>
                </a:cubicBezTo>
                <a:cubicBezTo>
                  <a:pt x="378" y="93"/>
                  <a:pt x="387" y="99"/>
                  <a:pt x="391" y="93"/>
                </a:cubicBezTo>
                <a:cubicBezTo>
                  <a:pt x="390" y="92"/>
                  <a:pt x="387" y="91"/>
                  <a:pt x="385" y="90"/>
                </a:cubicBezTo>
                <a:cubicBezTo>
                  <a:pt x="386" y="89"/>
                  <a:pt x="387" y="88"/>
                  <a:pt x="388" y="88"/>
                </a:cubicBezTo>
                <a:cubicBezTo>
                  <a:pt x="393" y="91"/>
                  <a:pt x="400" y="88"/>
                  <a:pt x="402" y="86"/>
                </a:cubicBezTo>
                <a:cubicBezTo>
                  <a:pt x="399" y="84"/>
                  <a:pt x="395" y="81"/>
                  <a:pt x="392" y="82"/>
                </a:cubicBezTo>
                <a:cubicBezTo>
                  <a:pt x="392" y="81"/>
                  <a:pt x="396" y="80"/>
                  <a:pt x="393" y="79"/>
                </a:cubicBezTo>
                <a:cubicBezTo>
                  <a:pt x="391" y="83"/>
                  <a:pt x="387" y="79"/>
                  <a:pt x="381" y="79"/>
                </a:cubicBezTo>
                <a:cubicBezTo>
                  <a:pt x="381" y="77"/>
                  <a:pt x="379" y="77"/>
                  <a:pt x="380" y="75"/>
                </a:cubicBezTo>
                <a:cubicBezTo>
                  <a:pt x="375" y="74"/>
                  <a:pt x="370" y="75"/>
                  <a:pt x="365" y="74"/>
                </a:cubicBezTo>
                <a:cubicBezTo>
                  <a:pt x="361" y="78"/>
                  <a:pt x="348" y="76"/>
                  <a:pt x="343" y="80"/>
                </a:cubicBezTo>
                <a:cubicBezTo>
                  <a:pt x="340" y="79"/>
                  <a:pt x="338" y="81"/>
                  <a:pt x="335" y="79"/>
                </a:cubicBezTo>
                <a:cubicBezTo>
                  <a:pt x="331" y="83"/>
                  <a:pt x="321" y="81"/>
                  <a:pt x="319" y="85"/>
                </a:cubicBezTo>
                <a:cubicBezTo>
                  <a:pt x="321" y="84"/>
                  <a:pt x="323" y="85"/>
                  <a:pt x="323" y="87"/>
                </a:cubicBezTo>
                <a:cubicBezTo>
                  <a:pt x="322" y="88"/>
                  <a:pt x="320" y="86"/>
                  <a:pt x="319" y="88"/>
                </a:cubicBezTo>
                <a:cubicBezTo>
                  <a:pt x="318" y="87"/>
                  <a:pt x="318" y="86"/>
                  <a:pt x="318" y="85"/>
                </a:cubicBezTo>
                <a:cubicBezTo>
                  <a:pt x="310" y="85"/>
                  <a:pt x="300" y="85"/>
                  <a:pt x="292" y="84"/>
                </a:cubicBezTo>
                <a:cubicBezTo>
                  <a:pt x="293" y="84"/>
                  <a:pt x="294" y="84"/>
                  <a:pt x="294" y="82"/>
                </a:cubicBezTo>
                <a:cubicBezTo>
                  <a:pt x="291" y="83"/>
                  <a:pt x="287" y="82"/>
                  <a:pt x="285" y="84"/>
                </a:cubicBezTo>
                <a:cubicBezTo>
                  <a:pt x="286" y="84"/>
                  <a:pt x="287" y="84"/>
                  <a:pt x="287" y="85"/>
                </a:cubicBezTo>
                <a:cubicBezTo>
                  <a:pt x="283" y="85"/>
                  <a:pt x="280" y="88"/>
                  <a:pt x="277" y="86"/>
                </a:cubicBezTo>
                <a:cubicBezTo>
                  <a:pt x="277" y="85"/>
                  <a:pt x="280" y="86"/>
                  <a:pt x="280" y="85"/>
                </a:cubicBezTo>
                <a:cubicBezTo>
                  <a:pt x="273" y="85"/>
                  <a:pt x="269" y="89"/>
                  <a:pt x="263" y="87"/>
                </a:cubicBezTo>
                <a:cubicBezTo>
                  <a:pt x="256" y="88"/>
                  <a:pt x="249" y="93"/>
                  <a:pt x="242" y="93"/>
                </a:cubicBezTo>
                <a:cubicBezTo>
                  <a:pt x="243" y="92"/>
                  <a:pt x="244" y="91"/>
                  <a:pt x="246" y="92"/>
                </a:cubicBezTo>
                <a:cubicBezTo>
                  <a:pt x="246" y="91"/>
                  <a:pt x="245" y="91"/>
                  <a:pt x="245" y="90"/>
                </a:cubicBezTo>
                <a:cubicBezTo>
                  <a:pt x="247" y="90"/>
                  <a:pt x="247" y="89"/>
                  <a:pt x="248" y="89"/>
                </a:cubicBezTo>
                <a:cubicBezTo>
                  <a:pt x="247" y="86"/>
                  <a:pt x="252" y="88"/>
                  <a:pt x="253" y="85"/>
                </a:cubicBezTo>
                <a:cubicBezTo>
                  <a:pt x="250" y="83"/>
                  <a:pt x="244" y="84"/>
                  <a:pt x="242" y="85"/>
                </a:cubicBezTo>
                <a:cubicBezTo>
                  <a:pt x="237" y="80"/>
                  <a:pt x="230" y="83"/>
                  <a:pt x="228" y="89"/>
                </a:cubicBezTo>
                <a:cubicBezTo>
                  <a:pt x="227" y="89"/>
                  <a:pt x="228" y="86"/>
                  <a:pt x="226" y="87"/>
                </a:cubicBezTo>
                <a:cubicBezTo>
                  <a:pt x="225" y="88"/>
                  <a:pt x="225" y="89"/>
                  <a:pt x="223" y="89"/>
                </a:cubicBezTo>
                <a:cubicBezTo>
                  <a:pt x="224" y="86"/>
                  <a:pt x="221" y="88"/>
                  <a:pt x="218" y="88"/>
                </a:cubicBezTo>
                <a:cubicBezTo>
                  <a:pt x="220" y="85"/>
                  <a:pt x="221" y="85"/>
                  <a:pt x="222" y="81"/>
                </a:cubicBezTo>
                <a:cubicBezTo>
                  <a:pt x="212" y="83"/>
                  <a:pt x="205" y="88"/>
                  <a:pt x="195" y="88"/>
                </a:cubicBezTo>
                <a:cubicBezTo>
                  <a:pt x="198" y="85"/>
                  <a:pt x="203" y="84"/>
                  <a:pt x="206" y="83"/>
                </a:cubicBezTo>
                <a:cubicBezTo>
                  <a:pt x="203" y="81"/>
                  <a:pt x="211" y="81"/>
                  <a:pt x="212" y="79"/>
                </a:cubicBezTo>
                <a:cubicBezTo>
                  <a:pt x="212" y="79"/>
                  <a:pt x="210" y="79"/>
                  <a:pt x="210" y="78"/>
                </a:cubicBezTo>
                <a:cubicBezTo>
                  <a:pt x="212" y="75"/>
                  <a:pt x="215" y="73"/>
                  <a:pt x="217" y="73"/>
                </a:cubicBezTo>
                <a:cubicBezTo>
                  <a:pt x="216" y="70"/>
                  <a:pt x="212" y="71"/>
                  <a:pt x="209" y="70"/>
                </a:cubicBezTo>
                <a:cubicBezTo>
                  <a:pt x="210" y="69"/>
                  <a:pt x="211" y="68"/>
                  <a:pt x="210" y="67"/>
                </a:cubicBezTo>
                <a:cubicBezTo>
                  <a:pt x="206" y="66"/>
                  <a:pt x="201" y="69"/>
                  <a:pt x="197" y="67"/>
                </a:cubicBezTo>
                <a:cubicBezTo>
                  <a:pt x="195" y="69"/>
                  <a:pt x="190" y="71"/>
                  <a:pt x="186" y="69"/>
                </a:cubicBezTo>
                <a:cubicBezTo>
                  <a:pt x="187" y="68"/>
                  <a:pt x="186" y="68"/>
                  <a:pt x="186" y="68"/>
                </a:cubicBezTo>
                <a:cubicBezTo>
                  <a:pt x="188" y="65"/>
                  <a:pt x="191" y="65"/>
                  <a:pt x="193" y="65"/>
                </a:cubicBezTo>
                <a:cubicBezTo>
                  <a:pt x="193" y="62"/>
                  <a:pt x="195" y="62"/>
                  <a:pt x="196" y="62"/>
                </a:cubicBezTo>
                <a:cubicBezTo>
                  <a:pt x="197" y="61"/>
                  <a:pt x="196" y="60"/>
                  <a:pt x="196" y="59"/>
                </a:cubicBezTo>
                <a:cubicBezTo>
                  <a:pt x="199" y="58"/>
                  <a:pt x="205" y="59"/>
                  <a:pt x="206" y="55"/>
                </a:cubicBezTo>
                <a:cubicBezTo>
                  <a:pt x="206" y="56"/>
                  <a:pt x="207" y="56"/>
                  <a:pt x="207" y="56"/>
                </a:cubicBezTo>
                <a:cubicBezTo>
                  <a:pt x="210" y="51"/>
                  <a:pt x="219" y="53"/>
                  <a:pt x="223" y="49"/>
                </a:cubicBezTo>
                <a:cubicBezTo>
                  <a:pt x="224" y="50"/>
                  <a:pt x="224" y="49"/>
                  <a:pt x="226" y="49"/>
                </a:cubicBezTo>
                <a:cubicBezTo>
                  <a:pt x="226" y="49"/>
                  <a:pt x="226" y="48"/>
                  <a:pt x="226" y="48"/>
                </a:cubicBezTo>
                <a:cubicBezTo>
                  <a:pt x="228" y="47"/>
                  <a:pt x="228" y="49"/>
                  <a:pt x="229" y="48"/>
                </a:cubicBezTo>
                <a:cubicBezTo>
                  <a:pt x="230" y="48"/>
                  <a:pt x="231" y="47"/>
                  <a:pt x="231" y="46"/>
                </a:cubicBezTo>
                <a:cubicBezTo>
                  <a:pt x="241" y="45"/>
                  <a:pt x="249" y="42"/>
                  <a:pt x="257" y="39"/>
                </a:cubicBezTo>
                <a:cubicBezTo>
                  <a:pt x="245" y="39"/>
                  <a:pt x="230" y="44"/>
                  <a:pt x="219" y="47"/>
                </a:cubicBezTo>
                <a:cubicBezTo>
                  <a:pt x="218" y="46"/>
                  <a:pt x="217" y="46"/>
                  <a:pt x="216" y="46"/>
                </a:cubicBezTo>
                <a:cubicBezTo>
                  <a:pt x="208" y="47"/>
                  <a:pt x="198" y="51"/>
                  <a:pt x="190" y="52"/>
                </a:cubicBezTo>
                <a:cubicBezTo>
                  <a:pt x="192" y="50"/>
                  <a:pt x="190" y="51"/>
                  <a:pt x="190" y="49"/>
                </a:cubicBezTo>
                <a:cubicBezTo>
                  <a:pt x="193" y="51"/>
                  <a:pt x="194" y="49"/>
                  <a:pt x="197" y="49"/>
                </a:cubicBezTo>
                <a:cubicBezTo>
                  <a:pt x="198" y="48"/>
                  <a:pt x="196" y="47"/>
                  <a:pt x="198" y="45"/>
                </a:cubicBezTo>
                <a:cubicBezTo>
                  <a:pt x="212" y="44"/>
                  <a:pt x="219" y="36"/>
                  <a:pt x="231" y="33"/>
                </a:cubicBezTo>
                <a:cubicBezTo>
                  <a:pt x="224" y="33"/>
                  <a:pt x="217" y="36"/>
                  <a:pt x="212" y="34"/>
                </a:cubicBezTo>
                <a:cubicBezTo>
                  <a:pt x="214" y="29"/>
                  <a:pt x="223" y="31"/>
                  <a:pt x="226" y="27"/>
                </a:cubicBezTo>
                <a:cubicBezTo>
                  <a:pt x="218" y="29"/>
                  <a:pt x="210" y="31"/>
                  <a:pt x="201" y="32"/>
                </a:cubicBezTo>
                <a:cubicBezTo>
                  <a:pt x="206" y="27"/>
                  <a:pt x="216" y="28"/>
                  <a:pt x="221" y="23"/>
                </a:cubicBezTo>
                <a:cubicBezTo>
                  <a:pt x="223" y="22"/>
                  <a:pt x="227" y="24"/>
                  <a:pt x="227" y="21"/>
                </a:cubicBezTo>
                <a:cubicBezTo>
                  <a:pt x="211" y="24"/>
                  <a:pt x="199" y="25"/>
                  <a:pt x="183" y="27"/>
                </a:cubicBezTo>
                <a:cubicBezTo>
                  <a:pt x="183" y="23"/>
                  <a:pt x="181" y="22"/>
                  <a:pt x="181" y="20"/>
                </a:cubicBezTo>
                <a:cubicBezTo>
                  <a:pt x="172" y="23"/>
                  <a:pt x="154" y="24"/>
                  <a:pt x="151" y="35"/>
                </a:cubicBezTo>
                <a:cubicBezTo>
                  <a:pt x="156" y="33"/>
                  <a:pt x="161" y="29"/>
                  <a:pt x="166" y="30"/>
                </a:cubicBezTo>
                <a:cubicBezTo>
                  <a:pt x="164" y="34"/>
                  <a:pt x="158" y="36"/>
                  <a:pt x="153" y="37"/>
                </a:cubicBezTo>
                <a:cubicBezTo>
                  <a:pt x="143" y="41"/>
                  <a:pt x="127" y="49"/>
                  <a:pt x="119" y="43"/>
                </a:cubicBezTo>
                <a:cubicBezTo>
                  <a:pt x="121" y="39"/>
                  <a:pt x="129" y="41"/>
                  <a:pt x="129" y="35"/>
                </a:cubicBezTo>
                <a:cubicBezTo>
                  <a:pt x="127" y="35"/>
                  <a:pt x="127" y="36"/>
                  <a:pt x="125" y="35"/>
                </a:cubicBezTo>
                <a:cubicBezTo>
                  <a:pt x="120" y="41"/>
                  <a:pt x="111" y="42"/>
                  <a:pt x="103" y="46"/>
                </a:cubicBezTo>
                <a:cubicBezTo>
                  <a:pt x="93" y="50"/>
                  <a:pt x="84" y="57"/>
                  <a:pt x="74" y="62"/>
                </a:cubicBezTo>
                <a:cubicBezTo>
                  <a:pt x="73" y="63"/>
                  <a:pt x="72" y="64"/>
                  <a:pt x="71" y="65"/>
                </a:cubicBezTo>
                <a:cubicBezTo>
                  <a:pt x="69" y="65"/>
                  <a:pt x="69" y="65"/>
                  <a:pt x="69" y="65"/>
                </a:cubicBezTo>
                <a:cubicBezTo>
                  <a:pt x="65" y="68"/>
                  <a:pt x="60" y="71"/>
                  <a:pt x="56" y="74"/>
                </a:cubicBezTo>
                <a:cubicBezTo>
                  <a:pt x="51" y="79"/>
                  <a:pt x="47" y="83"/>
                  <a:pt x="43" y="88"/>
                </a:cubicBezTo>
                <a:cubicBezTo>
                  <a:pt x="42" y="89"/>
                  <a:pt x="41" y="88"/>
                  <a:pt x="41" y="89"/>
                </a:cubicBezTo>
                <a:cubicBezTo>
                  <a:pt x="37" y="92"/>
                  <a:pt x="35" y="96"/>
                  <a:pt x="33" y="100"/>
                </a:cubicBezTo>
                <a:cubicBezTo>
                  <a:pt x="30" y="104"/>
                  <a:pt x="27" y="107"/>
                  <a:pt x="25" y="111"/>
                </a:cubicBezTo>
                <a:cubicBezTo>
                  <a:pt x="23" y="115"/>
                  <a:pt x="21" y="122"/>
                  <a:pt x="19" y="125"/>
                </a:cubicBezTo>
                <a:cubicBezTo>
                  <a:pt x="15" y="132"/>
                  <a:pt x="15" y="140"/>
                  <a:pt x="13" y="147"/>
                </a:cubicBezTo>
                <a:cubicBezTo>
                  <a:pt x="10" y="160"/>
                  <a:pt x="8" y="175"/>
                  <a:pt x="9" y="188"/>
                </a:cubicBezTo>
                <a:cubicBezTo>
                  <a:pt x="11" y="196"/>
                  <a:pt x="12" y="203"/>
                  <a:pt x="13" y="212"/>
                </a:cubicBezTo>
                <a:cubicBezTo>
                  <a:pt x="9" y="216"/>
                  <a:pt x="16" y="230"/>
                  <a:pt x="8" y="230"/>
                </a:cubicBezTo>
                <a:cubicBezTo>
                  <a:pt x="13" y="242"/>
                  <a:pt x="0" y="256"/>
                  <a:pt x="10" y="263"/>
                </a:cubicBezTo>
                <a:cubicBezTo>
                  <a:pt x="10" y="265"/>
                  <a:pt x="9" y="265"/>
                  <a:pt x="9" y="266"/>
                </a:cubicBezTo>
                <a:cubicBezTo>
                  <a:pt x="11" y="267"/>
                  <a:pt x="12" y="266"/>
                  <a:pt x="14" y="268"/>
                </a:cubicBezTo>
                <a:cubicBezTo>
                  <a:pt x="14" y="263"/>
                  <a:pt x="16" y="267"/>
                  <a:pt x="18" y="265"/>
                </a:cubicBezTo>
                <a:cubicBezTo>
                  <a:pt x="18" y="270"/>
                  <a:pt x="21" y="271"/>
                  <a:pt x="21" y="275"/>
                </a:cubicBezTo>
                <a:cubicBezTo>
                  <a:pt x="21" y="274"/>
                  <a:pt x="20" y="272"/>
                  <a:pt x="22" y="272"/>
                </a:cubicBezTo>
                <a:cubicBezTo>
                  <a:pt x="23" y="274"/>
                  <a:pt x="24" y="279"/>
                  <a:pt x="22" y="281"/>
                </a:cubicBezTo>
                <a:cubicBezTo>
                  <a:pt x="20" y="280"/>
                  <a:pt x="22" y="276"/>
                  <a:pt x="20" y="275"/>
                </a:cubicBezTo>
                <a:cubicBezTo>
                  <a:pt x="18" y="275"/>
                  <a:pt x="19" y="279"/>
                  <a:pt x="18" y="279"/>
                </a:cubicBezTo>
                <a:cubicBezTo>
                  <a:pt x="15" y="278"/>
                  <a:pt x="15" y="280"/>
                  <a:pt x="14" y="278"/>
                </a:cubicBezTo>
                <a:cubicBezTo>
                  <a:pt x="15" y="282"/>
                  <a:pt x="20" y="286"/>
                  <a:pt x="15" y="290"/>
                </a:cubicBezTo>
                <a:cubicBezTo>
                  <a:pt x="14" y="290"/>
                  <a:pt x="14" y="288"/>
                  <a:pt x="13" y="288"/>
                </a:cubicBezTo>
                <a:cubicBezTo>
                  <a:pt x="14" y="291"/>
                  <a:pt x="11" y="293"/>
                  <a:pt x="11" y="296"/>
                </a:cubicBezTo>
                <a:cubicBezTo>
                  <a:pt x="10" y="296"/>
                  <a:pt x="11" y="295"/>
                  <a:pt x="10" y="295"/>
                </a:cubicBezTo>
                <a:cubicBezTo>
                  <a:pt x="6" y="297"/>
                  <a:pt x="11" y="302"/>
                  <a:pt x="10" y="306"/>
                </a:cubicBezTo>
                <a:cubicBezTo>
                  <a:pt x="12" y="307"/>
                  <a:pt x="10" y="303"/>
                  <a:pt x="12" y="304"/>
                </a:cubicBezTo>
                <a:cubicBezTo>
                  <a:pt x="15" y="306"/>
                  <a:pt x="12" y="311"/>
                  <a:pt x="15" y="314"/>
                </a:cubicBezTo>
                <a:cubicBezTo>
                  <a:pt x="16" y="313"/>
                  <a:pt x="14" y="313"/>
                  <a:pt x="15" y="313"/>
                </a:cubicBezTo>
                <a:cubicBezTo>
                  <a:pt x="16" y="314"/>
                  <a:pt x="15" y="318"/>
                  <a:pt x="17" y="319"/>
                </a:cubicBezTo>
                <a:cubicBezTo>
                  <a:pt x="17" y="317"/>
                  <a:pt x="18" y="317"/>
                  <a:pt x="19" y="317"/>
                </a:cubicBezTo>
                <a:cubicBezTo>
                  <a:pt x="17" y="319"/>
                  <a:pt x="19" y="322"/>
                  <a:pt x="21" y="323"/>
                </a:cubicBezTo>
                <a:cubicBezTo>
                  <a:pt x="22" y="322"/>
                  <a:pt x="19" y="320"/>
                  <a:pt x="21" y="320"/>
                </a:cubicBezTo>
                <a:cubicBezTo>
                  <a:pt x="25" y="324"/>
                  <a:pt x="22" y="332"/>
                  <a:pt x="26" y="335"/>
                </a:cubicBezTo>
                <a:cubicBezTo>
                  <a:pt x="26" y="331"/>
                  <a:pt x="27" y="329"/>
                  <a:pt x="27" y="324"/>
                </a:cubicBezTo>
                <a:cubicBezTo>
                  <a:pt x="29" y="322"/>
                  <a:pt x="29" y="323"/>
                  <a:pt x="31" y="324"/>
                </a:cubicBezTo>
                <a:cubicBezTo>
                  <a:pt x="33" y="323"/>
                  <a:pt x="31" y="319"/>
                  <a:pt x="34" y="319"/>
                </a:cubicBezTo>
                <a:cubicBezTo>
                  <a:pt x="34" y="317"/>
                  <a:pt x="32" y="318"/>
                  <a:pt x="32" y="317"/>
                </a:cubicBezTo>
                <a:cubicBezTo>
                  <a:pt x="33" y="316"/>
                  <a:pt x="34" y="317"/>
                  <a:pt x="34" y="317"/>
                </a:cubicBezTo>
                <a:cubicBezTo>
                  <a:pt x="33" y="316"/>
                  <a:pt x="34" y="313"/>
                  <a:pt x="35" y="315"/>
                </a:cubicBezTo>
                <a:cubicBezTo>
                  <a:pt x="36" y="313"/>
                  <a:pt x="34" y="314"/>
                  <a:pt x="34" y="312"/>
                </a:cubicBezTo>
                <a:cubicBezTo>
                  <a:pt x="35" y="313"/>
                  <a:pt x="38" y="310"/>
                  <a:pt x="38" y="313"/>
                </a:cubicBezTo>
                <a:cubicBezTo>
                  <a:pt x="38" y="313"/>
                  <a:pt x="37" y="313"/>
                  <a:pt x="37" y="313"/>
                </a:cubicBezTo>
                <a:cubicBezTo>
                  <a:pt x="40" y="314"/>
                  <a:pt x="38" y="311"/>
                  <a:pt x="40" y="311"/>
                </a:cubicBezTo>
                <a:cubicBezTo>
                  <a:pt x="40" y="312"/>
                  <a:pt x="41" y="314"/>
                  <a:pt x="41" y="313"/>
                </a:cubicBezTo>
                <a:cubicBezTo>
                  <a:pt x="40" y="310"/>
                  <a:pt x="38" y="306"/>
                  <a:pt x="40" y="303"/>
                </a:cubicBezTo>
                <a:cubicBezTo>
                  <a:pt x="41" y="303"/>
                  <a:pt x="41" y="305"/>
                  <a:pt x="42" y="305"/>
                </a:cubicBezTo>
                <a:cubicBezTo>
                  <a:pt x="43" y="302"/>
                  <a:pt x="42" y="297"/>
                  <a:pt x="45" y="294"/>
                </a:cubicBezTo>
                <a:cubicBezTo>
                  <a:pt x="44" y="297"/>
                  <a:pt x="46" y="296"/>
                  <a:pt x="46" y="299"/>
                </a:cubicBezTo>
                <a:cubicBezTo>
                  <a:pt x="47" y="299"/>
                  <a:pt x="47" y="298"/>
                  <a:pt x="48" y="299"/>
                </a:cubicBezTo>
                <a:cubicBezTo>
                  <a:pt x="49" y="297"/>
                  <a:pt x="48" y="296"/>
                  <a:pt x="49" y="294"/>
                </a:cubicBezTo>
                <a:cubicBezTo>
                  <a:pt x="51" y="292"/>
                  <a:pt x="52" y="293"/>
                  <a:pt x="53" y="293"/>
                </a:cubicBezTo>
                <a:cubicBezTo>
                  <a:pt x="52" y="290"/>
                  <a:pt x="55" y="288"/>
                  <a:pt x="54" y="286"/>
                </a:cubicBezTo>
                <a:cubicBezTo>
                  <a:pt x="53" y="286"/>
                  <a:pt x="53" y="285"/>
                  <a:pt x="52" y="285"/>
                </a:cubicBezTo>
                <a:cubicBezTo>
                  <a:pt x="52" y="287"/>
                  <a:pt x="49" y="287"/>
                  <a:pt x="48" y="289"/>
                </a:cubicBezTo>
                <a:cubicBezTo>
                  <a:pt x="47" y="288"/>
                  <a:pt x="48" y="285"/>
                  <a:pt x="46" y="285"/>
                </a:cubicBezTo>
                <a:cubicBezTo>
                  <a:pt x="44" y="285"/>
                  <a:pt x="46" y="288"/>
                  <a:pt x="44" y="289"/>
                </a:cubicBezTo>
                <a:cubicBezTo>
                  <a:pt x="42" y="284"/>
                  <a:pt x="48" y="275"/>
                  <a:pt x="45" y="271"/>
                </a:cubicBezTo>
                <a:cubicBezTo>
                  <a:pt x="46" y="270"/>
                  <a:pt x="43" y="267"/>
                  <a:pt x="46" y="267"/>
                </a:cubicBezTo>
                <a:cubicBezTo>
                  <a:pt x="46" y="265"/>
                  <a:pt x="45" y="263"/>
                  <a:pt x="47" y="263"/>
                </a:cubicBezTo>
                <a:cubicBezTo>
                  <a:pt x="49" y="265"/>
                  <a:pt x="50" y="265"/>
                  <a:pt x="51" y="265"/>
                </a:cubicBezTo>
                <a:cubicBezTo>
                  <a:pt x="52" y="269"/>
                  <a:pt x="52" y="273"/>
                  <a:pt x="53" y="277"/>
                </a:cubicBezTo>
                <a:cubicBezTo>
                  <a:pt x="55" y="276"/>
                  <a:pt x="53" y="274"/>
                  <a:pt x="54" y="273"/>
                </a:cubicBezTo>
                <a:cubicBezTo>
                  <a:pt x="54" y="273"/>
                  <a:pt x="55" y="275"/>
                  <a:pt x="55" y="274"/>
                </a:cubicBezTo>
                <a:cubicBezTo>
                  <a:pt x="56" y="273"/>
                  <a:pt x="55" y="271"/>
                  <a:pt x="56" y="270"/>
                </a:cubicBezTo>
                <a:cubicBezTo>
                  <a:pt x="54" y="270"/>
                  <a:pt x="54" y="269"/>
                  <a:pt x="53" y="269"/>
                </a:cubicBezTo>
                <a:cubicBezTo>
                  <a:pt x="55" y="267"/>
                  <a:pt x="55" y="263"/>
                  <a:pt x="54" y="262"/>
                </a:cubicBezTo>
                <a:cubicBezTo>
                  <a:pt x="57" y="262"/>
                  <a:pt x="55" y="257"/>
                  <a:pt x="58" y="256"/>
                </a:cubicBezTo>
                <a:cubicBezTo>
                  <a:pt x="62" y="255"/>
                  <a:pt x="61" y="262"/>
                  <a:pt x="63" y="265"/>
                </a:cubicBezTo>
                <a:cubicBezTo>
                  <a:pt x="64" y="263"/>
                  <a:pt x="63" y="262"/>
                  <a:pt x="64" y="261"/>
                </a:cubicBezTo>
                <a:cubicBezTo>
                  <a:pt x="64" y="262"/>
                  <a:pt x="66" y="263"/>
                  <a:pt x="66" y="262"/>
                </a:cubicBezTo>
                <a:cubicBezTo>
                  <a:pt x="65" y="262"/>
                  <a:pt x="65" y="262"/>
                  <a:pt x="65" y="261"/>
                </a:cubicBezTo>
                <a:cubicBezTo>
                  <a:pt x="65" y="261"/>
                  <a:pt x="66" y="260"/>
                  <a:pt x="67" y="260"/>
                </a:cubicBezTo>
                <a:cubicBezTo>
                  <a:pt x="69" y="263"/>
                  <a:pt x="67" y="266"/>
                  <a:pt x="69" y="269"/>
                </a:cubicBezTo>
                <a:cubicBezTo>
                  <a:pt x="76" y="266"/>
                  <a:pt x="71" y="256"/>
                  <a:pt x="78" y="254"/>
                </a:cubicBezTo>
                <a:cubicBezTo>
                  <a:pt x="80" y="258"/>
                  <a:pt x="79" y="263"/>
                  <a:pt x="78" y="265"/>
                </a:cubicBezTo>
                <a:cubicBezTo>
                  <a:pt x="80" y="262"/>
                  <a:pt x="80" y="264"/>
                  <a:pt x="83" y="262"/>
                </a:cubicBezTo>
                <a:cubicBezTo>
                  <a:pt x="82" y="263"/>
                  <a:pt x="82" y="263"/>
                  <a:pt x="83" y="264"/>
                </a:cubicBezTo>
                <a:cubicBezTo>
                  <a:pt x="84" y="263"/>
                  <a:pt x="84" y="262"/>
                  <a:pt x="85" y="261"/>
                </a:cubicBezTo>
                <a:cubicBezTo>
                  <a:pt x="85" y="263"/>
                  <a:pt x="83" y="265"/>
                  <a:pt x="84" y="266"/>
                </a:cubicBezTo>
                <a:cubicBezTo>
                  <a:pt x="85" y="264"/>
                  <a:pt x="87" y="266"/>
                  <a:pt x="88" y="266"/>
                </a:cubicBezTo>
                <a:cubicBezTo>
                  <a:pt x="87" y="267"/>
                  <a:pt x="88" y="268"/>
                  <a:pt x="88" y="270"/>
                </a:cubicBezTo>
                <a:cubicBezTo>
                  <a:pt x="86" y="270"/>
                  <a:pt x="86" y="269"/>
                  <a:pt x="85" y="270"/>
                </a:cubicBezTo>
                <a:cubicBezTo>
                  <a:pt x="85" y="272"/>
                  <a:pt x="84" y="273"/>
                  <a:pt x="86" y="274"/>
                </a:cubicBezTo>
                <a:cubicBezTo>
                  <a:pt x="86" y="273"/>
                  <a:pt x="85" y="273"/>
                  <a:pt x="86" y="272"/>
                </a:cubicBezTo>
                <a:cubicBezTo>
                  <a:pt x="87" y="275"/>
                  <a:pt x="88" y="280"/>
                  <a:pt x="86" y="284"/>
                </a:cubicBezTo>
                <a:cubicBezTo>
                  <a:pt x="85" y="284"/>
                  <a:pt x="85" y="283"/>
                  <a:pt x="84" y="283"/>
                </a:cubicBezTo>
                <a:cubicBezTo>
                  <a:pt x="83" y="289"/>
                  <a:pt x="87" y="290"/>
                  <a:pt x="84" y="293"/>
                </a:cubicBezTo>
                <a:cubicBezTo>
                  <a:pt x="86" y="291"/>
                  <a:pt x="88" y="298"/>
                  <a:pt x="89" y="295"/>
                </a:cubicBezTo>
                <a:cubicBezTo>
                  <a:pt x="89" y="295"/>
                  <a:pt x="89" y="296"/>
                  <a:pt x="89" y="297"/>
                </a:cubicBezTo>
                <a:cubicBezTo>
                  <a:pt x="89" y="298"/>
                  <a:pt x="86" y="296"/>
                  <a:pt x="86" y="298"/>
                </a:cubicBezTo>
                <a:cubicBezTo>
                  <a:pt x="87" y="298"/>
                  <a:pt x="87" y="300"/>
                  <a:pt x="87" y="300"/>
                </a:cubicBezTo>
                <a:cubicBezTo>
                  <a:pt x="88" y="299"/>
                  <a:pt x="87" y="298"/>
                  <a:pt x="88" y="298"/>
                </a:cubicBezTo>
                <a:cubicBezTo>
                  <a:pt x="91" y="300"/>
                  <a:pt x="88" y="305"/>
                  <a:pt x="91" y="307"/>
                </a:cubicBezTo>
                <a:cubicBezTo>
                  <a:pt x="88" y="312"/>
                  <a:pt x="91" y="320"/>
                  <a:pt x="91" y="326"/>
                </a:cubicBezTo>
                <a:cubicBezTo>
                  <a:pt x="91" y="327"/>
                  <a:pt x="91" y="328"/>
                  <a:pt x="92" y="328"/>
                </a:cubicBezTo>
                <a:cubicBezTo>
                  <a:pt x="92" y="326"/>
                  <a:pt x="92" y="326"/>
                  <a:pt x="92" y="326"/>
                </a:cubicBezTo>
                <a:cubicBezTo>
                  <a:pt x="92" y="314"/>
                  <a:pt x="91" y="296"/>
                  <a:pt x="95" y="284"/>
                </a:cubicBezTo>
                <a:cubicBezTo>
                  <a:pt x="93" y="292"/>
                  <a:pt x="98" y="296"/>
                  <a:pt x="97" y="301"/>
                </a:cubicBezTo>
                <a:cubicBezTo>
                  <a:pt x="98" y="303"/>
                  <a:pt x="100" y="301"/>
                  <a:pt x="101" y="304"/>
                </a:cubicBezTo>
                <a:cubicBezTo>
                  <a:pt x="100" y="305"/>
                  <a:pt x="101" y="306"/>
                  <a:pt x="99" y="307"/>
                </a:cubicBezTo>
                <a:cubicBezTo>
                  <a:pt x="101" y="310"/>
                  <a:pt x="103" y="311"/>
                  <a:pt x="106" y="309"/>
                </a:cubicBezTo>
                <a:cubicBezTo>
                  <a:pt x="106" y="310"/>
                  <a:pt x="107" y="310"/>
                  <a:pt x="107" y="312"/>
                </a:cubicBezTo>
                <a:cubicBezTo>
                  <a:pt x="106" y="312"/>
                  <a:pt x="106" y="313"/>
                  <a:pt x="104" y="312"/>
                </a:cubicBezTo>
                <a:cubicBezTo>
                  <a:pt x="104" y="315"/>
                  <a:pt x="104" y="314"/>
                  <a:pt x="103" y="315"/>
                </a:cubicBezTo>
                <a:cubicBezTo>
                  <a:pt x="105" y="316"/>
                  <a:pt x="104" y="313"/>
                  <a:pt x="106" y="313"/>
                </a:cubicBezTo>
                <a:cubicBezTo>
                  <a:pt x="106" y="317"/>
                  <a:pt x="107" y="321"/>
                  <a:pt x="108" y="324"/>
                </a:cubicBezTo>
                <a:cubicBezTo>
                  <a:pt x="106" y="334"/>
                  <a:pt x="112" y="346"/>
                  <a:pt x="108" y="354"/>
                </a:cubicBezTo>
                <a:cubicBezTo>
                  <a:pt x="107" y="352"/>
                  <a:pt x="107" y="346"/>
                  <a:pt x="104" y="347"/>
                </a:cubicBezTo>
                <a:cubicBezTo>
                  <a:pt x="106" y="348"/>
                  <a:pt x="105" y="349"/>
                  <a:pt x="103" y="348"/>
                </a:cubicBezTo>
                <a:cubicBezTo>
                  <a:pt x="103" y="351"/>
                  <a:pt x="102" y="355"/>
                  <a:pt x="101" y="357"/>
                </a:cubicBezTo>
                <a:cubicBezTo>
                  <a:pt x="101" y="357"/>
                  <a:pt x="101" y="356"/>
                  <a:pt x="100" y="356"/>
                </a:cubicBezTo>
                <a:cubicBezTo>
                  <a:pt x="99" y="358"/>
                  <a:pt x="99" y="363"/>
                  <a:pt x="102" y="364"/>
                </a:cubicBezTo>
                <a:cubicBezTo>
                  <a:pt x="99" y="366"/>
                  <a:pt x="101" y="371"/>
                  <a:pt x="104" y="371"/>
                </a:cubicBezTo>
                <a:cubicBezTo>
                  <a:pt x="104" y="369"/>
                  <a:pt x="104" y="366"/>
                  <a:pt x="102" y="364"/>
                </a:cubicBezTo>
                <a:cubicBezTo>
                  <a:pt x="103" y="364"/>
                  <a:pt x="102" y="361"/>
                  <a:pt x="104" y="362"/>
                </a:cubicBezTo>
                <a:cubicBezTo>
                  <a:pt x="102" y="364"/>
                  <a:pt x="106" y="365"/>
                  <a:pt x="107" y="368"/>
                </a:cubicBezTo>
                <a:cubicBezTo>
                  <a:pt x="106" y="368"/>
                  <a:pt x="105" y="368"/>
                  <a:pt x="105" y="369"/>
                </a:cubicBezTo>
                <a:cubicBezTo>
                  <a:pt x="108" y="370"/>
                  <a:pt x="108" y="374"/>
                  <a:pt x="106" y="376"/>
                </a:cubicBezTo>
                <a:cubicBezTo>
                  <a:pt x="108" y="376"/>
                  <a:pt x="109" y="380"/>
                  <a:pt x="108" y="382"/>
                </a:cubicBezTo>
                <a:cubicBezTo>
                  <a:pt x="106" y="381"/>
                  <a:pt x="107" y="378"/>
                  <a:pt x="105" y="380"/>
                </a:cubicBezTo>
                <a:cubicBezTo>
                  <a:pt x="110" y="387"/>
                  <a:pt x="108" y="398"/>
                  <a:pt x="112" y="407"/>
                </a:cubicBezTo>
                <a:cubicBezTo>
                  <a:pt x="113" y="405"/>
                  <a:pt x="112" y="403"/>
                  <a:pt x="112" y="400"/>
                </a:cubicBezTo>
                <a:cubicBezTo>
                  <a:pt x="116" y="401"/>
                  <a:pt x="113" y="397"/>
                  <a:pt x="114" y="397"/>
                </a:cubicBezTo>
                <a:cubicBezTo>
                  <a:pt x="115" y="401"/>
                  <a:pt x="115" y="405"/>
                  <a:pt x="117" y="408"/>
                </a:cubicBezTo>
                <a:cubicBezTo>
                  <a:pt x="119" y="401"/>
                  <a:pt x="118" y="392"/>
                  <a:pt x="119" y="386"/>
                </a:cubicBezTo>
                <a:cubicBezTo>
                  <a:pt x="121" y="389"/>
                  <a:pt x="119" y="391"/>
                  <a:pt x="120" y="394"/>
                </a:cubicBezTo>
                <a:cubicBezTo>
                  <a:pt x="123" y="392"/>
                  <a:pt x="121" y="402"/>
                  <a:pt x="124" y="404"/>
                </a:cubicBezTo>
                <a:cubicBezTo>
                  <a:pt x="124" y="403"/>
                  <a:pt x="124" y="402"/>
                  <a:pt x="125" y="402"/>
                </a:cubicBezTo>
                <a:cubicBezTo>
                  <a:pt x="128" y="405"/>
                  <a:pt x="128" y="410"/>
                  <a:pt x="127" y="414"/>
                </a:cubicBezTo>
                <a:cubicBezTo>
                  <a:pt x="129" y="413"/>
                  <a:pt x="127" y="416"/>
                  <a:pt x="130" y="415"/>
                </a:cubicBezTo>
                <a:cubicBezTo>
                  <a:pt x="131" y="421"/>
                  <a:pt x="130" y="434"/>
                  <a:pt x="134" y="438"/>
                </a:cubicBezTo>
                <a:cubicBezTo>
                  <a:pt x="133" y="434"/>
                  <a:pt x="136" y="434"/>
                  <a:pt x="135" y="431"/>
                </a:cubicBezTo>
                <a:cubicBezTo>
                  <a:pt x="136" y="431"/>
                  <a:pt x="136" y="432"/>
                  <a:pt x="137" y="431"/>
                </a:cubicBezTo>
                <a:cubicBezTo>
                  <a:pt x="135" y="425"/>
                  <a:pt x="137" y="415"/>
                  <a:pt x="134" y="408"/>
                </a:cubicBezTo>
                <a:cubicBezTo>
                  <a:pt x="133" y="408"/>
                  <a:pt x="134" y="412"/>
                  <a:pt x="132" y="411"/>
                </a:cubicBezTo>
                <a:cubicBezTo>
                  <a:pt x="130" y="405"/>
                  <a:pt x="132" y="399"/>
                  <a:pt x="134" y="394"/>
                </a:cubicBezTo>
                <a:cubicBezTo>
                  <a:pt x="140" y="403"/>
                  <a:pt x="140" y="417"/>
                  <a:pt x="139" y="429"/>
                </a:cubicBezTo>
                <a:cubicBezTo>
                  <a:pt x="141" y="428"/>
                  <a:pt x="141" y="429"/>
                  <a:pt x="142" y="428"/>
                </a:cubicBezTo>
                <a:cubicBezTo>
                  <a:pt x="143" y="430"/>
                  <a:pt x="142" y="430"/>
                  <a:pt x="143" y="431"/>
                </a:cubicBezTo>
                <a:cubicBezTo>
                  <a:pt x="145" y="427"/>
                  <a:pt x="146" y="424"/>
                  <a:pt x="146" y="418"/>
                </a:cubicBezTo>
                <a:cubicBezTo>
                  <a:pt x="147" y="407"/>
                  <a:pt x="145" y="390"/>
                  <a:pt x="144" y="379"/>
                </a:cubicBezTo>
                <a:cubicBezTo>
                  <a:pt x="142" y="369"/>
                  <a:pt x="138" y="358"/>
                  <a:pt x="138" y="350"/>
                </a:cubicBezTo>
                <a:cubicBezTo>
                  <a:pt x="137" y="349"/>
                  <a:pt x="138" y="344"/>
                  <a:pt x="137" y="343"/>
                </a:cubicBezTo>
                <a:cubicBezTo>
                  <a:pt x="137" y="344"/>
                  <a:pt x="136" y="345"/>
                  <a:pt x="135" y="345"/>
                </a:cubicBezTo>
                <a:cubicBezTo>
                  <a:pt x="134" y="343"/>
                  <a:pt x="134" y="339"/>
                  <a:pt x="134" y="336"/>
                </a:cubicBezTo>
                <a:cubicBezTo>
                  <a:pt x="127" y="335"/>
                  <a:pt x="129" y="330"/>
                  <a:pt x="130" y="324"/>
                </a:cubicBezTo>
                <a:cubicBezTo>
                  <a:pt x="130" y="319"/>
                  <a:pt x="129" y="312"/>
                  <a:pt x="133" y="311"/>
                </a:cubicBezTo>
                <a:cubicBezTo>
                  <a:pt x="135" y="313"/>
                  <a:pt x="136" y="320"/>
                  <a:pt x="133" y="322"/>
                </a:cubicBezTo>
                <a:cubicBezTo>
                  <a:pt x="135" y="322"/>
                  <a:pt x="135" y="325"/>
                  <a:pt x="137" y="326"/>
                </a:cubicBezTo>
                <a:cubicBezTo>
                  <a:pt x="138" y="325"/>
                  <a:pt x="137" y="322"/>
                  <a:pt x="139" y="321"/>
                </a:cubicBezTo>
                <a:cubicBezTo>
                  <a:pt x="139" y="320"/>
                  <a:pt x="138" y="320"/>
                  <a:pt x="138" y="318"/>
                </a:cubicBezTo>
                <a:cubicBezTo>
                  <a:pt x="137" y="312"/>
                  <a:pt x="143" y="290"/>
                  <a:pt x="137" y="295"/>
                </a:cubicBezTo>
                <a:cubicBezTo>
                  <a:pt x="137" y="292"/>
                  <a:pt x="139" y="290"/>
                  <a:pt x="138" y="287"/>
                </a:cubicBezTo>
                <a:cubicBezTo>
                  <a:pt x="135" y="287"/>
                  <a:pt x="137" y="290"/>
                  <a:pt x="135" y="290"/>
                </a:cubicBezTo>
                <a:cubicBezTo>
                  <a:pt x="135" y="287"/>
                  <a:pt x="133" y="285"/>
                  <a:pt x="133" y="282"/>
                </a:cubicBezTo>
                <a:cubicBezTo>
                  <a:pt x="135" y="278"/>
                  <a:pt x="139" y="280"/>
                  <a:pt x="143" y="278"/>
                </a:cubicBezTo>
                <a:cubicBezTo>
                  <a:pt x="144" y="280"/>
                  <a:pt x="143" y="283"/>
                  <a:pt x="141" y="282"/>
                </a:cubicBezTo>
                <a:cubicBezTo>
                  <a:pt x="142" y="283"/>
                  <a:pt x="142" y="285"/>
                  <a:pt x="141" y="288"/>
                </a:cubicBezTo>
                <a:cubicBezTo>
                  <a:pt x="144" y="288"/>
                  <a:pt x="144" y="285"/>
                  <a:pt x="145" y="284"/>
                </a:cubicBezTo>
                <a:cubicBezTo>
                  <a:pt x="146" y="285"/>
                  <a:pt x="146" y="287"/>
                  <a:pt x="146" y="289"/>
                </a:cubicBezTo>
                <a:cubicBezTo>
                  <a:pt x="142" y="291"/>
                  <a:pt x="143" y="297"/>
                  <a:pt x="143" y="303"/>
                </a:cubicBezTo>
                <a:cubicBezTo>
                  <a:pt x="146" y="304"/>
                  <a:pt x="148" y="306"/>
                  <a:pt x="150" y="308"/>
                </a:cubicBezTo>
                <a:cubicBezTo>
                  <a:pt x="151" y="305"/>
                  <a:pt x="154" y="309"/>
                  <a:pt x="153" y="312"/>
                </a:cubicBezTo>
                <a:cubicBezTo>
                  <a:pt x="152" y="312"/>
                  <a:pt x="152" y="313"/>
                  <a:pt x="151" y="314"/>
                </a:cubicBezTo>
                <a:cubicBezTo>
                  <a:pt x="151" y="315"/>
                  <a:pt x="151" y="317"/>
                  <a:pt x="152" y="318"/>
                </a:cubicBezTo>
                <a:cubicBezTo>
                  <a:pt x="153" y="315"/>
                  <a:pt x="155" y="310"/>
                  <a:pt x="156" y="309"/>
                </a:cubicBezTo>
                <a:cubicBezTo>
                  <a:pt x="158" y="309"/>
                  <a:pt x="158" y="311"/>
                  <a:pt x="159" y="312"/>
                </a:cubicBezTo>
                <a:cubicBezTo>
                  <a:pt x="159" y="310"/>
                  <a:pt x="159" y="307"/>
                  <a:pt x="162" y="308"/>
                </a:cubicBezTo>
                <a:cubicBezTo>
                  <a:pt x="160" y="306"/>
                  <a:pt x="162" y="302"/>
                  <a:pt x="162" y="300"/>
                </a:cubicBezTo>
                <a:cubicBezTo>
                  <a:pt x="159" y="299"/>
                  <a:pt x="158" y="296"/>
                  <a:pt x="157" y="293"/>
                </a:cubicBezTo>
                <a:cubicBezTo>
                  <a:pt x="159" y="292"/>
                  <a:pt x="159" y="289"/>
                  <a:pt x="162" y="289"/>
                </a:cubicBezTo>
                <a:cubicBezTo>
                  <a:pt x="161" y="291"/>
                  <a:pt x="162" y="291"/>
                  <a:pt x="161" y="293"/>
                </a:cubicBezTo>
                <a:cubicBezTo>
                  <a:pt x="166" y="291"/>
                  <a:pt x="164" y="285"/>
                  <a:pt x="167" y="284"/>
                </a:cubicBezTo>
                <a:cubicBezTo>
                  <a:pt x="165" y="281"/>
                  <a:pt x="165" y="277"/>
                  <a:pt x="163" y="277"/>
                </a:cubicBezTo>
                <a:cubicBezTo>
                  <a:pt x="166" y="271"/>
                  <a:pt x="169" y="260"/>
                  <a:pt x="164" y="255"/>
                </a:cubicBezTo>
                <a:cubicBezTo>
                  <a:pt x="164" y="252"/>
                  <a:pt x="166" y="250"/>
                  <a:pt x="164" y="249"/>
                </a:cubicBezTo>
                <a:cubicBezTo>
                  <a:pt x="161" y="252"/>
                  <a:pt x="158" y="251"/>
                  <a:pt x="156" y="253"/>
                </a:cubicBezTo>
                <a:cubicBezTo>
                  <a:pt x="154" y="251"/>
                  <a:pt x="158" y="249"/>
                  <a:pt x="155" y="249"/>
                </a:cubicBezTo>
                <a:cubicBezTo>
                  <a:pt x="156" y="243"/>
                  <a:pt x="161" y="238"/>
                  <a:pt x="157" y="232"/>
                </a:cubicBezTo>
                <a:cubicBezTo>
                  <a:pt x="158" y="230"/>
                  <a:pt x="159" y="230"/>
                  <a:pt x="159" y="227"/>
                </a:cubicBezTo>
                <a:cubicBezTo>
                  <a:pt x="155" y="226"/>
                  <a:pt x="158" y="231"/>
                  <a:pt x="155" y="231"/>
                </a:cubicBezTo>
                <a:cubicBezTo>
                  <a:pt x="157" y="227"/>
                  <a:pt x="155" y="224"/>
                  <a:pt x="153" y="222"/>
                </a:cubicBezTo>
                <a:cubicBezTo>
                  <a:pt x="157" y="220"/>
                  <a:pt x="152" y="214"/>
                  <a:pt x="157" y="213"/>
                </a:cubicBezTo>
                <a:cubicBezTo>
                  <a:pt x="159" y="213"/>
                  <a:pt x="159" y="215"/>
                  <a:pt x="161" y="215"/>
                </a:cubicBezTo>
                <a:cubicBezTo>
                  <a:pt x="161" y="214"/>
                  <a:pt x="162" y="214"/>
                  <a:pt x="163" y="215"/>
                </a:cubicBezTo>
                <a:cubicBezTo>
                  <a:pt x="166" y="208"/>
                  <a:pt x="165" y="201"/>
                  <a:pt x="169" y="198"/>
                </a:cubicBezTo>
                <a:cubicBezTo>
                  <a:pt x="166" y="200"/>
                  <a:pt x="164" y="202"/>
                  <a:pt x="162" y="204"/>
                </a:cubicBezTo>
                <a:cubicBezTo>
                  <a:pt x="161" y="206"/>
                  <a:pt x="164" y="202"/>
                  <a:pt x="165" y="204"/>
                </a:cubicBezTo>
                <a:cubicBezTo>
                  <a:pt x="161" y="206"/>
                  <a:pt x="163" y="211"/>
                  <a:pt x="158" y="212"/>
                </a:cubicBezTo>
                <a:cubicBezTo>
                  <a:pt x="157" y="209"/>
                  <a:pt x="157" y="209"/>
                  <a:pt x="155" y="210"/>
                </a:cubicBezTo>
                <a:cubicBezTo>
                  <a:pt x="153" y="203"/>
                  <a:pt x="160" y="199"/>
                  <a:pt x="158" y="192"/>
                </a:cubicBezTo>
                <a:cubicBezTo>
                  <a:pt x="159" y="192"/>
                  <a:pt x="159" y="193"/>
                  <a:pt x="161" y="193"/>
                </a:cubicBezTo>
                <a:cubicBezTo>
                  <a:pt x="161" y="190"/>
                  <a:pt x="160" y="188"/>
                  <a:pt x="163" y="187"/>
                </a:cubicBezTo>
                <a:cubicBezTo>
                  <a:pt x="164" y="191"/>
                  <a:pt x="163" y="192"/>
                  <a:pt x="163" y="197"/>
                </a:cubicBezTo>
                <a:cubicBezTo>
                  <a:pt x="167" y="192"/>
                  <a:pt x="166" y="183"/>
                  <a:pt x="172" y="180"/>
                </a:cubicBezTo>
                <a:cubicBezTo>
                  <a:pt x="173" y="182"/>
                  <a:pt x="175" y="184"/>
                  <a:pt x="178" y="183"/>
                </a:cubicBezTo>
                <a:cubicBezTo>
                  <a:pt x="179" y="172"/>
                  <a:pt x="195" y="174"/>
                  <a:pt x="204" y="173"/>
                </a:cubicBezTo>
                <a:cubicBezTo>
                  <a:pt x="205" y="172"/>
                  <a:pt x="203" y="172"/>
                  <a:pt x="204" y="172"/>
                </a:cubicBezTo>
                <a:cubicBezTo>
                  <a:pt x="211" y="173"/>
                  <a:pt x="213" y="169"/>
                  <a:pt x="217" y="168"/>
                </a:cubicBezTo>
                <a:cubicBezTo>
                  <a:pt x="222" y="169"/>
                  <a:pt x="227" y="165"/>
                  <a:pt x="233" y="164"/>
                </a:cubicBezTo>
                <a:cubicBezTo>
                  <a:pt x="235" y="166"/>
                  <a:pt x="240" y="170"/>
                  <a:pt x="244" y="167"/>
                </a:cubicBezTo>
                <a:cubicBezTo>
                  <a:pt x="245" y="168"/>
                  <a:pt x="245" y="169"/>
                  <a:pt x="247" y="169"/>
                </a:cubicBezTo>
                <a:cubicBezTo>
                  <a:pt x="251" y="167"/>
                  <a:pt x="255" y="167"/>
                  <a:pt x="259" y="167"/>
                </a:cubicBezTo>
                <a:cubicBezTo>
                  <a:pt x="272" y="167"/>
                  <a:pt x="285" y="162"/>
                  <a:pt x="298" y="159"/>
                </a:cubicBezTo>
                <a:cubicBezTo>
                  <a:pt x="305" y="158"/>
                  <a:pt x="312" y="159"/>
                  <a:pt x="318" y="156"/>
                </a:cubicBezTo>
                <a:cubicBezTo>
                  <a:pt x="339" y="154"/>
                  <a:pt x="356" y="153"/>
                  <a:pt x="378" y="152"/>
                </a:cubicBezTo>
                <a:cubicBezTo>
                  <a:pt x="390" y="152"/>
                  <a:pt x="404" y="151"/>
                  <a:pt x="418" y="152"/>
                </a:cubicBezTo>
                <a:cubicBezTo>
                  <a:pt x="429" y="152"/>
                  <a:pt x="440" y="153"/>
                  <a:pt x="451" y="153"/>
                </a:cubicBezTo>
                <a:cubicBezTo>
                  <a:pt x="460" y="154"/>
                  <a:pt x="469" y="152"/>
                  <a:pt x="478" y="151"/>
                </a:cubicBezTo>
                <a:cubicBezTo>
                  <a:pt x="487" y="151"/>
                  <a:pt x="495" y="152"/>
                  <a:pt x="500" y="153"/>
                </a:cubicBezTo>
                <a:cubicBezTo>
                  <a:pt x="502" y="153"/>
                  <a:pt x="505" y="152"/>
                  <a:pt x="508" y="152"/>
                </a:cubicBezTo>
                <a:cubicBezTo>
                  <a:pt x="514" y="153"/>
                  <a:pt x="522" y="154"/>
                  <a:pt x="526" y="154"/>
                </a:cubicBezTo>
                <a:cubicBezTo>
                  <a:pt x="544" y="157"/>
                  <a:pt x="560" y="152"/>
                  <a:pt x="579" y="148"/>
                </a:cubicBezTo>
                <a:cubicBezTo>
                  <a:pt x="589" y="146"/>
                  <a:pt x="600" y="149"/>
                  <a:pt x="611" y="149"/>
                </a:cubicBezTo>
                <a:cubicBezTo>
                  <a:pt x="619" y="149"/>
                  <a:pt x="626" y="145"/>
                  <a:pt x="634" y="146"/>
                </a:cubicBezTo>
                <a:cubicBezTo>
                  <a:pt x="641" y="146"/>
                  <a:pt x="648" y="147"/>
                  <a:pt x="656" y="147"/>
                </a:cubicBezTo>
                <a:cubicBezTo>
                  <a:pt x="672" y="147"/>
                  <a:pt x="688" y="147"/>
                  <a:pt x="704" y="147"/>
                </a:cubicBezTo>
                <a:cubicBezTo>
                  <a:pt x="766" y="147"/>
                  <a:pt x="831" y="151"/>
                  <a:pt x="898" y="151"/>
                </a:cubicBezTo>
                <a:cubicBezTo>
                  <a:pt x="904" y="150"/>
                  <a:pt x="909" y="146"/>
                  <a:pt x="917" y="147"/>
                </a:cubicBezTo>
                <a:close/>
                <a:moveTo>
                  <a:pt x="916" y="143"/>
                </a:moveTo>
                <a:cubicBezTo>
                  <a:pt x="917" y="141"/>
                  <a:pt x="921" y="142"/>
                  <a:pt x="921" y="144"/>
                </a:cubicBezTo>
                <a:cubicBezTo>
                  <a:pt x="919" y="144"/>
                  <a:pt x="917" y="144"/>
                  <a:pt x="916" y="143"/>
                </a:cubicBezTo>
                <a:close/>
                <a:moveTo>
                  <a:pt x="914" y="130"/>
                </a:moveTo>
                <a:cubicBezTo>
                  <a:pt x="916" y="127"/>
                  <a:pt x="923" y="127"/>
                  <a:pt x="925" y="130"/>
                </a:cubicBezTo>
                <a:cubicBezTo>
                  <a:pt x="925" y="131"/>
                  <a:pt x="924" y="131"/>
                  <a:pt x="923" y="131"/>
                </a:cubicBezTo>
                <a:cubicBezTo>
                  <a:pt x="924" y="132"/>
                  <a:pt x="927" y="132"/>
                  <a:pt x="928" y="133"/>
                </a:cubicBezTo>
                <a:cubicBezTo>
                  <a:pt x="928" y="136"/>
                  <a:pt x="928" y="136"/>
                  <a:pt x="928" y="136"/>
                </a:cubicBezTo>
                <a:cubicBezTo>
                  <a:pt x="925" y="136"/>
                  <a:pt x="922" y="136"/>
                  <a:pt x="920" y="138"/>
                </a:cubicBezTo>
                <a:cubicBezTo>
                  <a:pt x="917" y="137"/>
                  <a:pt x="915" y="136"/>
                  <a:pt x="913" y="135"/>
                </a:cubicBezTo>
                <a:cubicBezTo>
                  <a:pt x="914" y="133"/>
                  <a:pt x="915" y="132"/>
                  <a:pt x="914" y="130"/>
                </a:cubicBezTo>
                <a:close/>
                <a:moveTo>
                  <a:pt x="993" y="121"/>
                </a:moveTo>
                <a:cubicBezTo>
                  <a:pt x="993" y="122"/>
                  <a:pt x="993" y="122"/>
                  <a:pt x="993" y="123"/>
                </a:cubicBezTo>
                <a:cubicBezTo>
                  <a:pt x="990" y="123"/>
                  <a:pt x="991" y="120"/>
                  <a:pt x="993" y="121"/>
                </a:cubicBezTo>
                <a:close/>
                <a:moveTo>
                  <a:pt x="1006" y="71"/>
                </a:moveTo>
                <a:cubicBezTo>
                  <a:pt x="1006" y="70"/>
                  <a:pt x="1008" y="69"/>
                  <a:pt x="1007" y="67"/>
                </a:cubicBezTo>
                <a:cubicBezTo>
                  <a:pt x="1010" y="69"/>
                  <a:pt x="1009" y="72"/>
                  <a:pt x="1011" y="75"/>
                </a:cubicBezTo>
                <a:cubicBezTo>
                  <a:pt x="1008" y="76"/>
                  <a:pt x="1003" y="73"/>
                  <a:pt x="1003" y="69"/>
                </a:cubicBezTo>
                <a:cubicBezTo>
                  <a:pt x="1004" y="70"/>
                  <a:pt x="1007" y="69"/>
                  <a:pt x="1006" y="71"/>
                </a:cubicBezTo>
                <a:close/>
                <a:moveTo>
                  <a:pt x="16" y="301"/>
                </a:moveTo>
                <a:cubicBezTo>
                  <a:pt x="14" y="300"/>
                  <a:pt x="14" y="297"/>
                  <a:pt x="14" y="294"/>
                </a:cubicBezTo>
                <a:cubicBezTo>
                  <a:pt x="15" y="295"/>
                  <a:pt x="16" y="299"/>
                  <a:pt x="16" y="301"/>
                </a:cubicBezTo>
                <a:close/>
                <a:moveTo>
                  <a:pt x="18" y="315"/>
                </a:moveTo>
                <a:cubicBezTo>
                  <a:pt x="18" y="315"/>
                  <a:pt x="18" y="315"/>
                  <a:pt x="18" y="316"/>
                </a:cubicBezTo>
                <a:cubicBezTo>
                  <a:pt x="16" y="316"/>
                  <a:pt x="19" y="312"/>
                  <a:pt x="19" y="316"/>
                </a:cubicBezTo>
                <a:cubicBezTo>
                  <a:pt x="19" y="316"/>
                  <a:pt x="18" y="316"/>
                  <a:pt x="18" y="315"/>
                </a:cubicBezTo>
                <a:close/>
                <a:moveTo>
                  <a:pt x="36" y="296"/>
                </a:moveTo>
                <a:cubicBezTo>
                  <a:pt x="34" y="296"/>
                  <a:pt x="34" y="296"/>
                  <a:pt x="34" y="296"/>
                </a:cubicBezTo>
                <a:cubicBezTo>
                  <a:pt x="34" y="294"/>
                  <a:pt x="34" y="293"/>
                  <a:pt x="36" y="292"/>
                </a:cubicBezTo>
                <a:cubicBezTo>
                  <a:pt x="35" y="293"/>
                  <a:pt x="36" y="294"/>
                  <a:pt x="36" y="296"/>
                </a:cubicBezTo>
                <a:close/>
                <a:moveTo>
                  <a:pt x="41" y="271"/>
                </a:moveTo>
                <a:cubicBezTo>
                  <a:pt x="38" y="269"/>
                  <a:pt x="40" y="274"/>
                  <a:pt x="37" y="273"/>
                </a:cubicBezTo>
                <a:cubicBezTo>
                  <a:pt x="39" y="276"/>
                  <a:pt x="38" y="275"/>
                  <a:pt x="37" y="278"/>
                </a:cubicBezTo>
                <a:cubicBezTo>
                  <a:pt x="36" y="278"/>
                  <a:pt x="35" y="278"/>
                  <a:pt x="35" y="276"/>
                </a:cubicBezTo>
                <a:cubicBezTo>
                  <a:pt x="33" y="279"/>
                  <a:pt x="36" y="283"/>
                  <a:pt x="34" y="285"/>
                </a:cubicBezTo>
                <a:cubicBezTo>
                  <a:pt x="32" y="285"/>
                  <a:pt x="32" y="285"/>
                  <a:pt x="32" y="285"/>
                </a:cubicBezTo>
                <a:cubicBezTo>
                  <a:pt x="31" y="283"/>
                  <a:pt x="33" y="282"/>
                  <a:pt x="33" y="280"/>
                </a:cubicBezTo>
                <a:cubicBezTo>
                  <a:pt x="33" y="278"/>
                  <a:pt x="32" y="278"/>
                  <a:pt x="30" y="278"/>
                </a:cubicBezTo>
                <a:cubicBezTo>
                  <a:pt x="30" y="275"/>
                  <a:pt x="31" y="272"/>
                  <a:pt x="32" y="269"/>
                </a:cubicBezTo>
                <a:cubicBezTo>
                  <a:pt x="34" y="268"/>
                  <a:pt x="34" y="269"/>
                  <a:pt x="35" y="269"/>
                </a:cubicBezTo>
                <a:cubicBezTo>
                  <a:pt x="36" y="267"/>
                  <a:pt x="39" y="266"/>
                  <a:pt x="40" y="263"/>
                </a:cubicBezTo>
                <a:cubicBezTo>
                  <a:pt x="41" y="265"/>
                  <a:pt x="41" y="268"/>
                  <a:pt x="41" y="271"/>
                </a:cubicBezTo>
                <a:close/>
                <a:moveTo>
                  <a:pt x="69" y="265"/>
                </a:moveTo>
                <a:cubicBezTo>
                  <a:pt x="68" y="264"/>
                  <a:pt x="70" y="262"/>
                  <a:pt x="72" y="262"/>
                </a:cubicBezTo>
                <a:cubicBezTo>
                  <a:pt x="73" y="263"/>
                  <a:pt x="71" y="265"/>
                  <a:pt x="69" y="265"/>
                </a:cubicBezTo>
                <a:close/>
                <a:moveTo>
                  <a:pt x="91" y="276"/>
                </a:moveTo>
                <a:cubicBezTo>
                  <a:pt x="90" y="276"/>
                  <a:pt x="88" y="276"/>
                  <a:pt x="88" y="274"/>
                </a:cubicBezTo>
                <a:cubicBezTo>
                  <a:pt x="89" y="275"/>
                  <a:pt x="92" y="274"/>
                  <a:pt x="91" y="276"/>
                </a:cubicBezTo>
                <a:close/>
                <a:moveTo>
                  <a:pt x="94" y="273"/>
                </a:moveTo>
                <a:cubicBezTo>
                  <a:pt x="93" y="273"/>
                  <a:pt x="92" y="270"/>
                  <a:pt x="91" y="272"/>
                </a:cubicBezTo>
                <a:cubicBezTo>
                  <a:pt x="90" y="268"/>
                  <a:pt x="94" y="265"/>
                  <a:pt x="95" y="263"/>
                </a:cubicBezTo>
                <a:cubicBezTo>
                  <a:pt x="96" y="264"/>
                  <a:pt x="94" y="270"/>
                  <a:pt x="94" y="273"/>
                </a:cubicBezTo>
                <a:close/>
                <a:moveTo>
                  <a:pt x="97" y="278"/>
                </a:moveTo>
                <a:cubicBezTo>
                  <a:pt x="93" y="278"/>
                  <a:pt x="97" y="274"/>
                  <a:pt x="97" y="272"/>
                </a:cubicBezTo>
                <a:cubicBezTo>
                  <a:pt x="98" y="273"/>
                  <a:pt x="97" y="276"/>
                  <a:pt x="97" y="278"/>
                </a:cubicBezTo>
                <a:close/>
                <a:moveTo>
                  <a:pt x="104" y="306"/>
                </a:moveTo>
                <a:cubicBezTo>
                  <a:pt x="103" y="307"/>
                  <a:pt x="102" y="304"/>
                  <a:pt x="102" y="306"/>
                </a:cubicBezTo>
                <a:cubicBezTo>
                  <a:pt x="101" y="304"/>
                  <a:pt x="103" y="300"/>
                  <a:pt x="106" y="299"/>
                </a:cubicBezTo>
                <a:cubicBezTo>
                  <a:pt x="107" y="302"/>
                  <a:pt x="105" y="304"/>
                  <a:pt x="104" y="306"/>
                </a:cubicBezTo>
                <a:close/>
                <a:moveTo>
                  <a:pt x="107" y="283"/>
                </a:moveTo>
                <a:cubicBezTo>
                  <a:pt x="106" y="283"/>
                  <a:pt x="106" y="283"/>
                  <a:pt x="105" y="283"/>
                </a:cubicBezTo>
                <a:cubicBezTo>
                  <a:pt x="106" y="286"/>
                  <a:pt x="106" y="286"/>
                  <a:pt x="106" y="289"/>
                </a:cubicBezTo>
                <a:cubicBezTo>
                  <a:pt x="104" y="289"/>
                  <a:pt x="103" y="289"/>
                  <a:pt x="103" y="289"/>
                </a:cubicBezTo>
                <a:cubicBezTo>
                  <a:pt x="103" y="285"/>
                  <a:pt x="105" y="286"/>
                  <a:pt x="104" y="282"/>
                </a:cubicBezTo>
                <a:cubicBezTo>
                  <a:pt x="105" y="283"/>
                  <a:pt x="105" y="281"/>
                  <a:pt x="106" y="282"/>
                </a:cubicBezTo>
                <a:cubicBezTo>
                  <a:pt x="107" y="281"/>
                  <a:pt x="106" y="281"/>
                  <a:pt x="105" y="281"/>
                </a:cubicBezTo>
                <a:cubicBezTo>
                  <a:pt x="106" y="279"/>
                  <a:pt x="108" y="281"/>
                  <a:pt x="107" y="283"/>
                </a:cubicBezTo>
                <a:close/>
                <a:moveTo>
                  <a:pt x="107" y="268"/>
                </a:moveTo>
                <a:cubicBezTo>
                  <a:pt x="106" y="267"/>
                  <a:pt x="107" y="265"/>
                  <a:pt x="108" y="265"/>
                </a:cubicBezTo>
                <a:cubicBezTo>
                  <a:pt x="109" y="265"/>
                  <a:pt x="108" y="266"/>
                  <a:pt x="110" y="266"/>
                </a:cubicBezTo>
                <a:cubicBezTo>
                  <a:pt x="109" y="267"/>
                  <a:pt x="109" y="269"/>
                  <a:pt x="107" y="268"/>
                </a:cubicBezTo>
                <a:close/>
                <a:moveTo>
                  <a:pt x="115" y="318"/>
                </a:moveTo>
                <a:cubicBezTo>
                  <a:pt x="117" y="320"/>
                  <a:pt x="116" y="325"/>
                  <a:pt x="116" y="329"/>
                </a:cubicBezTo>
                <a:cubicBezTo>
                  <a:pt x="113" y="328"/>
                  <a:pt x="114" y="321"/>
                  <a:pt x="115" y="318"/>
                </a:cubicBezTo>
                <a:close/>
                <a:moveTo>
                  <a:pt x="114" y="358"/>
                </a:moveTo>
                <a:cubicBezTo>
                  <a:pt x="115" y="350"/>
                  <a:pt x="107" y="344"/>
                  <a:pt x="111" y="335"/>
                </a:cubicBezTo>
                <a:cubicBezTo>
                  <a:pt x="113" y="337"/>
                  <a:pt x="114" y="340"/>
                  <a:pt x="117" y="342"/>
                </a:cubicBezTo>
                <a:cubicBezTo>
                  <a:pt x="115" y="347"/>
                  <a:pt x="119" y="355"/>
                  <a:pt x="114" y="358"/>
                </a:cubicBezTo>
                <a:close/>
                <a:moveTo>
                  <a:pt x="128" y="149"/>
                </a:moveTo>
                <a:cubicBezTo>
                  <a:pt x="128" y="147"/>
                  <a:pt x="130" y="148"/>
                  <a:pt x="129" y="146"/>
                </a:cubicBezTo>
                <a:cubicBezTo>
                  <a:pt x="132" y="146"/>
                  <a:pt x="130" y="149"/>
                  <a:pt x="128" y="149"/>
                </a:cubicBezTo>
                <a:close/>
                <a:moveTo>
                  <a:pt x="134" y="146"/>
                </a:moveTo>
                <a:cubicBezTo>
                  <a:pt x="133" y="146"/>
                  <a:pt x="133" y="145"/>
                  <a:pt x="133" y="144"/>
                </a:cubicBezTo>
                <a:cubicBezTo>
                  <a:pt x="134" y="143"/>
                  <a:pt x="138" y="145"/>
                  <a:pt x="138" y="142"/>
                </a:cubicBezTo>
                <a:cubicBezTo>
                  <a:pt x="138" y="142"/>
                  <a:pt x="138" y="143"/>
                  <a:pt x="139" y="143"/>
                </a:cubicBezTo>
                <a:cubicBezTo>
                  <a:pt x="138" y="145"/>
                  <a:pt x="134" y="143"/>
                  <a:pt x="134" y="146"/>
                </a:cubicBezTo>
                <a:close/>
                <a:moveTo>
                  <a:pt x="157" y="308"/>
                </a:moveTo>
                <a:cubicBezTo>
                  <a:pt x="155" y="307"/>
                  <a:pt x="157" y="306"/>
                  <a:pt x="157" y="303"/>
                </a:cubicBezTo>
                <a:cubicBezTo>
                  <a:pt x="158" y="303"/>
                  <a:pt x="157" y="306"/>
                  <a:pt x="157" y="308"/>
                </a:cubicBezTo>
                <a:close/>
                <a:moveTo>
                  <a:pt x="162" y="271"/>
                </a:moveTo>
                <a:cubicBezTo>
                  <a:pt x="160" y="273"/>
                  <a:pt x="162" y="277"/>
                  <a:pt x="158" y="279"/>
                </a:cubicBezTo>
                <a:cubicBezTo>
                  <a:pt x="158" y="275"/>
                  <a:pt x="159" y="269"/>
                  <a:pt x="162" y="271"/>
                </a:cubicBezTo>
                <a:close/>
                <a:moveTo>
                  <a:pt x="158" y="257"/>
                </a:moveTo>
                <a:cubicBezTo>
                  <a:pt x="158" y="256"/>
                  <a:pt x="158" y="256"/>
                  <a:pt x="159" y="256"/>
                </a:cubicBezTo>
                <a:cubicBezTo>
                  <a:pt x="160" y="256"/>
                  <a:pt x="160" y="256"/>
                  <a:pt x="160" y="256"/>
                </a:cubicBezTo>
                <a:cubicBezTo>
                  <a:pt x="160" y="258"/>
                  <a:pt x="159" y="258"/>
                  <a:pt x="159" y="260"/>
                </a:cubicBezTo>
                <a:cubicBezTo>
                  <a:pt x="156" y="260"/>
                  <a:pt x="159" y="257"/>
                  <a:pt x="158" y="257"/>
                </a:cubicBezTo>
                <a:close/>
                <a:moveTo>
                  <a:pt x="157" y="282"/>
                </a:moveTo>
                <a:cubicBezTo>
                  <a:pt x="158" y="284"/>
                  <a:pt x="159" y="282"/>
                  <a:pt x="159" y="284"/>
                </a:cubicBezTo>
                <a:cubicBezTo>
                  <a:pt x="160" y="284"/>
                  <a:pt x="161" y="283"/>
                  <a:pt x="161" y="282"/>
                </a:cubicBezTo>
                <a:cubicBezTo>
                  <a:pt x="162" y="283"/>
                  <a:pt x="161" y="285"/>
                  <a:pt x="160" y="286"/>
                </a:cubicBezTo>
                <a:cubicBezTo>
                  <a:pt x="159" y="286"/>
                  <a:pt x="160" y="284"/>
                  <a:pt x="158" y="284"/>
                </a:cubicBezTo>
                <a:cubicBezTo>
                  <a:pt x="157" y="284"/>
                  <a:pt x="158" y="287"/>
                  <a:pt x="155" y="286"/>
                </a:cubicBezTo>
                <a:cubicBezTo>
                  <a:pt x="156" y="285"/>
                  <a:pt x="157" y="285"/>
                  <a:pt x="157" y="282"/>
                </a:cubicBezTo>
                <a:close/>
                <a:moveTo>
                  <a:pt x="174" y="68"/>
                </a:moveTo>
                <a:cubicBezTo>
                  <a:pt x="173" y="65"/>
                  <a:pt x="176" y="64"/>
                  <a:pt x="179" y="65"/>
                </a:cubicBezTo>
                <a:cubicBezTo>
                  <a:pt x="178" y="67"/>
                  <a:pt x="176" y="68"/>
                  <a:pt x="174" y="68"/>
                </a:cubicBezTo>
                <a:close/>
                <a:moveTo>
                  <a:pt x="175" y="71"/>
                </a:moveTo>
                <a:cubicBezTo>
                  <a:pt x="177" y="68"/>
                  <a:pt x="182" y="68"/>
                  <a:pt x="186" y="69"/>
                </a:cubicBezTo>
                <a:cubicBezTo>
                  <a:pt x="184" y="72"/>
                  <a:pt x="179" y="69"/>
                  <a:pt x="175" y="71"/>
                </a:cubicBezTo>
                <a:close/>
                <a:moveTo>
                  <a:pt x="208" y="69"/>
                </a:moveTo>
                <a:cubicBezTo>
                  <a:pt x="208" y="70"/>
                  <a:pt x="207" y="71"/>
                  <a:pt x="206" y="70"/>
                </a:cubicBezTo>
                <a:cubicBezTo>
                  <a:pt x="206" y="69"/>
                  <a:pt x="207" y="69"/>
                  <a:pt x="208" y="69"/>
                </a:cubicBezTo>
                <a:close/>
                <a:moveTo>
                  <a:pt x="186" y="76"/>
                </a:moveTo>
                <a:cubicBezTo>
                  <a:pt x="186" y="70"/>
                  <a:pt x="194" y="72"/>
                  <a:pt x="196" y="69"/>
                </a:cubicBezTo>
                <a:cubicBezTo>
                  <a:pt x="199" y="70"/>
                  <a:pt x="199" y="71"/>
                  <a:pt x="201" y="70"/>
                </a:cubicBezTo>
                <a:cubicBezTo>
                  <a:pt x="201" y="72"/>
                  <a:pt x="200" y="70"/>
                  <a:pt x="201" y="72"/>
                </a:cubicBezTo>
                <a:cubicBezTo>
                  <a:pt x="196" y="74"/>
                  <a:pt x="193" y="77"/>
                  <a:pt x="186" y="76"/>
                </a:cubicBezTo>
                <a:close/>
                <a:moveTo>
                  <a:pt x="216" y="93"/>
                </a:moveTo>
                <a:cubicBezTo>
                  <a:pt x="217" y="91"/>
                  <a:pt x="223" y="88"/>
                  <a:pt x="225" y="91"/>
                </a:cubicBezTo>
                <a:cubicBezTo>
                  <a:pt x="221" y="91"/>
                  <a:pt x="220" y="93"/>
                  <a:pt x="216" y="93"/>
                </a:cubicBezTo>
                <a:close/>
                <a:moveTo>
                  <a:pt x="288" y="117"/>
                </a:moveTo>
                <a:cubicBezTo>
                  <a:pt x="287" y="117"/>
                  <a:pt x="288" y="115"/>
                  <a:pt x="288" y="114"/>
                </a:cubicBezTo>
                <a:cubicBezTo>
                  <a:pt x="289" y="115"/>
                  <a:pt x="290" y="116"/>
                  <a:pt x="291" y="117"/>
                </a:cubicBezTo>
                <a:cubicBezTo>
                  <a:pt x="289" y="118"/>
                  <a:pt x="289" y="116"/>
                  <a:pt x="288" y="117"/>
                </a:cubicBezTo>
                <a:close/>
                <a:moveTo>
                  <a:pt x="318" y="89"/>
                </a:moveTo>
                <a:cubicBezTo>
                  <a:pt x="319" y="89"/>
                  <a:pt x="321" y="89"/>
                  <a:pt x="321" y="88"/>
                </a:cubicBezTo>
                <a:cubicBezTo>
                  <a:pt x="323" y="89"/>
                  <a:pt x="320" y="92"/>
                  <a:pt x="320" y="93"/>
                </a:cubicBezTo>
                <a:cubicBezTo>
                  <a:pt x="318" y="93"/>
                  <a:pt x="318" y="93"/>
                  <a:pt x="318" y="93"/>
                </a:cubicBezTo>
                <a:cubicBezTo>
                  <a:pt x="318" y="92"/>
                  <a:pt x="318" y="91"/>
                  <a:pt x="318" y="89"/>
                </a:cubicBezTo>
                <a:close/>
                <a:moveTo>
                  <a:pt x="317" y="104"/>
                </a:moveTo>
                <a:cubicBezTo>
                  <a:pt x="318" y="103"/>
                  <a:pt x="320" y="104"/>
                  <a:pt x="321" y="104"/>
                </a:cubicBezTo>
                <a:cubicBezTo>
                  <a:pt x="320" y="105"/>
                  <a:pt x="316" y="105"/>
                  <a:pt x="317" y="104"/>
                </a:cubicBezTo>
                <a:close/>
                <a:moveTo>
                  <a:pt x="299" y="94"/>
                </a:moveTo>
                <a:cubicBezTo>
                  <a:pt x="299" y="91"/>
                  <a:pt x="303" y="93"/>
                  <a:pt x="306" y="93"/>
                </a:cubicBezTo>
                <a:cubicBezTo>
                  <a:pt x="306" y="92"/>
                  <a:pt x="306" y="92"/>
                  <a:pt x="306" y="92"/>
                </a:cubicBezTo>
                <a:cubicBezTo>
                  <a:pt x="307" y="93"/>
                  <a:pt x="305" y="96"/>
                  <a:pt x="304" y="96"/>
                </a:cubicBezTo>
                <a:cubicBezTo>
                  <a:pt x="304" y="93"/>
                  <a:pt x="300" y="94"/>
                  <a:pt x="299" y="94"/>
                </a:cubicBezTo>
                <a:close/>
                <a:moveTo>
                  <a:pt x="301" y="98"/>
                </a:moveTo>
                <a:cubicBezTo>
                  <a:pt x="301" y="96"/>
                  <a:pt x="302" y="97"/>
                  <a:pt x="302" y="96"/>
                </a:cubicBezTo>
                <a:cubicBezTo>
                  <a:pt x="303" y="96"/>
                  <a:pt x="303" y="97"/>
                  <a:pt x="304" y="97"/>
                </a:cubicBezTo>
                <a:cubicBezTo>
                  <a:pt x="304" y="98"/>
                  <a:pt x="302" y="98"/>
                  <a:pt x="301" y="98"/>
                </a:cubicBezTo>
                <a:close/>
                <a:moveTo>
                  <a:pt x="303" y="112"/>
                </a:moveTo>
                <a:cubicBezTo>
                  <a:pt x="304" y="112"/>
                  <a:pt x="306" y="111"/>
                  <a:pt x="308" y="112"/>
                </a:cubicBezTo>
                <a:cubicBezTo>
                  <a:pt x="308" y="114"/>
                  <a:pt x="308" y="114"/>
                  <a:pt x="308" y="114"/>
                </a:cubicBezTo>
                <a:cubicBezTo>
                  <a:pt x="307" y="115"/>
                  <a:pt x="305" y="115"/>
                  <a:pt x="303" y="115"/>
                </a:cubicBezTo>
                <a:cubicBezTo>
                  <a:pt x="304" y="113"/>
                  <a:pt x="302" y="114"/>
                  <a:pt x="303" y="112"/>
                </a:cubicBezTo>
                <a:close/>
                <a:moveTo>
                  <a:pt x="307" y="121"/>
                </a:moveTo>
                <a:cubicBezTo>
                  <a:pt x="311" y="122"/>
                  <a:pt x="314" y="119"/>
                  <a:pt x="317" y="120"/>
                </a:cubicBezTo>
                <a:cubicBezTo>
                  <a:pt x="316" y="123"/>
                  <a:pt x="308" y="124"/>
                  <a:pt x="307" y="121"/>
                </a:cubicBezTo>
                <a:close/>
                <a:moveTo>
                  <a:pt x="317" y="109"/>
                </a:moveTo>
                <a:cubicBezTo>
                  <a:pt x="319" y="106"/>
                  <a:pt x="320" y="108"/>
                  <a:pt x="323" y="106"/>
                </a:cubicBezTo>
                <a:cubicBezTo>
                  <a:pt x="323" y="109"/>
                  <a:pt x="319" y="110"/>
                  <a:pt x="317" y="109"/>
                </a:cubicBezTo>
                <a:close/>
                <a:moveTo>
                  <a:pt x="322" y="118"/>
                </a:moveTo>
                <a:cubicBezTo>
                  <a:pt x="322" y="116"/>
                  <a:pt x="326" y="116"/>
                  <a:pt x="327" y="118"/>
                </a:cubicBezTo>
                <a:cubicBezTo>
                  <a:pt x="325" y="117"/>
                  <a:pt x="323" y="119"/>
                  <a:pt x="322" y="118"/>
                </a:cubicBezTo>
                <a:close/>
                <a:moveTo>
                  <a:pt x="328" y="118"/>
                </a:moveTo>
                <a:cubicBezTo>
                  <a:pt x="331" y="117"/>
                  <a:pt x="334" y="114"/>
                  <a:pt x="338" y="114"/>
                </a:cubicBezTo>
                <a:cubicBezTo>
                  <a:pt x="335" y="116"/>
                  <a:pt x="331" y="119"/>
                  <a:pt x="328" y="118"/>
                </a:cubicBezTo>
                <a:close/>
                <a:moveTo>
                  <a:pt x="357" y="108"/>
                </a:moveTo>
                <a:cubicBezTo>
                  <a:pt x="359" y="108"/>
                  <a:pt x="360" y="108"/>
                  <a:pt x="360" y="107"/>
                </a:cubicBezTo>
                <a:cubicBezTo>
                  <a:pt x="361" y="107"/>
                  <a:pt x="361" y="109"/>
                  <a:pt x="362" y="109"/>
                </a:cubicBezTo>
                <a:cubicBezTo>
                  <a:pt x="361" y="110"/>
                  <a:pt x="357" y="111"/>
                  <a:pt x="357" y="108"/>
                </a:cubicBezTo>
                <a:close/>
                <a:moveTo>
                  <a:pt x="432" y="122"/>
                </a:moveTo>
                <a:cubicBezTo>
                  <a:pt x="432" y="124"/>
                  <a:pt x="431" y="124"/>
                  <a:pt x="430" y="124"/>
                </a:cubicBezTo>
                <a:cubicBezTo>
                  <a:pt x="429" y="122"/>
                  <a:pt x="431" y="123"/>
                  <a:pt x="432" y="122"/>
                </a:cubicBezTo>
                <a:close/>
                <a:moveTo>
                  <a:pt x="435" y="130"/>
                </a:moveTo>
                <a:cubicBezTo>
                  <a:pt x="430" y="131"/>
                  <a:pt x="422" y="129"/>
                  <a:pt x="419" y="126"/>
                </a:cubicBezTo>
                <a:cubicBezTo>
                  <a:pt x="423" y="124"/>
                  <a:pt x="425" y="129"/>
                  <a:pt x="428" y="128"/>
                </a:cubicBezTo>
                <a:cubicBezTo>
                  <a:pt x="430" y="127"/>
                  <a:pt x="432" y="126"/>
                  <a:pt x="435" y="127"/>
                </a:cubicBezTo>
                <a:cubicBezTo>
                  <a:pt x="435" y="129"/>
                  <a:pt x="432" y="129"/>
                  <a:pt x="435" y="130"/>
                </a:cubicBezTo>
                <a:close/>
                <a:moveTo>
                  <a:pt x="576" y="131"/>
                </a:moveTo>
                <a:cubicBezTo>
                  <a:pt x="574" y="130"/>
                  <a:pt x="574" y="130"/>
                  <a:pt x="574" y="130"/>
                </a:cubicBezTo>
                <a:cubicBezTo>
                  <a:pt x="573" y="130"/>
                  <a:pt x="574" y="128"/>
                  <a:pt x="573" y="128"/>
                </a:cubicBezTo>
                <a:cubicBezTo>
                  <a:pt x="574" y="126"/>
                  <a:pt x="576" y="125"/>
                  <a:pt x="577" y="127"/>
                </a:cubicBezTo>
                <a:cubicBezTo>
                  <a:pt x="578" y="129"/>
                  <a:pt x="576" y="129"/>
                  <a:pt x="576" y="131"/>
                </a:cubicBezTo>
                <a:close/>
                <a:moveTo>
                  <a:pt x="576" y="122"/>
                </a:moveTo>
                <a:cubicBezTo>
                  <a:pt x="577" y="120"/>
                  <a:pt x="581" y="120"/>
                  <a:pt x="584" y="121"/>
                </a:cubicBezTo>
                <a:cubicBezTo>
                  <a:pt x="583" y="123"/>
                  <a:pt x="579" y="123"/>
                  <a:pt x="576" y="122"/>
                </a:cubicBezTo>
                <a:close/>
                <a:moveTo>
                  <a:pt x="625" y="132"/>
                </a:moveTo>
                <a:cubicBezTo>
                  <a:pt x="624" y="132"/>
                  <a:pt x="623" y="131"/>
                  <a:pt x="622" y="131"/>
                </a:cubicBezTo>
                <a:cubicBezTo>
                  <a:pt x="622" y="129"/>
                  <a:pt x="626" y="129"/>
                  <a:pt x="625" y="132"/>
                </a:cubicBezTo>
                <a:close/>
                <a:moveTo>
                  <a:pt x="671" y="68"/>
                </a:moveTo>
                <a:cubicBezTo>
                  <a:pt x="670" y="70"/>
                  <a:pt x="668" y="69"/>
                  <a:pt x="666" y="69"/>
                </a:cubicBezTo>
                <a:cubicBezTo>
                  <a:pt x="667" y="68"/>
                  <a:pt x="670" y="67"/>
                  <a:pt x="671" y="68"/>
                </a:cubicBezTo>
                <a:close/>
                <a:moveTo>
                  <a:pt x="658" y="77"/>
                </a:moveTo>
                <a:cubicBezTo>
                  <a:pt x="658" y="78"/>
                  <a:pt x="659" y="78"/>
                  <a:pt x="660" y="78"/>
                </a:cubicBezTo>
                <a:cubicBezTo>
                  <a:pt x="657" y="80"/>
                  <a:pt x="654" y="80"/>
                  <a:pt x="650" y="78"/>
                </a:cubicBezTo>
                <a:cubicBezTo>
                  <a:pt x="653" y="75"/>
                  <a:pt x="657" y="74"/>
                  <a:pt x="662" y="74"/>
                </a:cubicBezTo>
                <a:cubicBezTo>
                  <a:pt x="665" y="73"/>
                  <a:pt x="668" y="71"/>
                  <a:pt x="672" y="72"/>
                </a:cubicBezTo>
                <a:cubicBezTo>
                  <a:pt x="670" y="76"/>
                  <a:pt x="662" y="74"/>
                  <a:pt x="658" y="77"/>
                </a:cubicBezTo>
                <a:close/>
                <a:moveTo>
                  <a:pt x="688" y="74"/>
                </a:moveTo>
                <a:cubicBezTo>
                  <a:pt x="688" y="74"/>
                  <a:pt x="686" y="72"/>
                  <a:pt x="687" y="72"/>
                </a:cubicBezTo>
                <a:cubicBezTo>
                  <a:pt x="695" y="69"/>
                  <a:pt x="706" y="64"/>
                  <a:pt x="716" y="67"/>
                </a:cubicBezTo>
                <a:cubicBezTo>
                  <a:pt x="722" y="69"/>
                  <a:pt x="729" y="69"/>
                  <a:pt x="735" y="68"/>
                </a:cubicBezTo>
                <a:cubicBezTo>
                  <a:pt x="737" y="67"/>
                  <a:pt x="741" y="66"/>
                  <a:pt x="745" y="66"/>
                </a:cubicBezTo>
                <a:cubicBezTo>
                  <a:pt x="741" y="73"/>
                  <a:pt x="727" y="72"/>
                  <a:pt x="718" y="72"/>
                </a:cubicBezTo>
                <a:cubicBezTo>
                  <a:pt x="718" y="72"/>
                  <a:pt x="718" y="70"/>
                  <a:pt x="717" y="70"/>
                </a:cubicBezTo>
                <a:cubicBezTo>
                  <a:pt x="713" y="70"/>
                  <a:pt x="710" y="71"/>
                  <a:pt x="710" y="75"/>
                </a:cubicBezTo>
                <a:cubicBezTo>
                  <a:pt x="708" y="74"/>
                  <a:pt x="707" y="76"/>
                  <a:pt x="706" y="76"/>
                </a:cubicBezTo>
                <a:cubicBezTo>
                  <a:pt x="701" y="85"/>
                  <a:pt x="691" y="76"/>
                  <a:pt x="681" y="76"/>
                </a:cubicBezTo>
                <a:cubicBezTo>
                  <a:pt x="682" y="74"/>
                  <a:pt x="686" y="75"/>
                  <a:pt x="688" y="74"/>
                </a:cubicBezTo>
                <a:close/>
                <a:moveTo>
                  <a:pt x="735" y="77"/>
                </a:moveTo>
                <a:cubicBezTo>
                  <a:pt x="731" y="78"/>
                  <a:pt x="729" y="77"/>
                  <a:pt x="728" y="74"/>
                </a:cubicBezTo>
                <a:cubicBezTo>
                  <a:pt x="731" y="74"/>
                  <a:pt x="732" y="72"/>
                  <a:pt x="735" y="73"/>
                </a:cubicBezTo>
                <a:cubicBezTo>
                  <a:pt x="736" y="75"/>
                  <a:pt x="735" y="76"/>
                  <a:pt x="735" y="77"/>
                </a:cubicBezTo>
                <a:close/>
                <a:moveTo>
                  <a:pt x="761" y="94"/>
                </a:moveTo>
                <a:cubicBezTo>
                  <a:pt x="759" y="95"/>
                  <a:pt x="757" y="94"/>
                  <a:pt x="756" y="96"/>
                </a:cubicBezTo>
                <a:cubicBezTo>
                  <a:pt x="756" y="99"/>
                  <a:pt x="754" y="100"/>
                  <a:pt x="753" y="102"/>
                </a:cubicBezTo>
                <a:cubicBezTo>
                  <a:pt x="747" y="102"/>
                  <a:pt x="743" y="100"/>
                  <a:pt x="737" y="100"/>
                </a:cubicBezTo>
                <a:cubicBezTo>
                  <a:pt x="727" y="101"/>
                  <a:pt x="721" y="107"/>
                  <a:pt x="708" y="105"/>
                </a:cubicBezTo>
                <a:cubicBezTo>
                  <a:pt x="706" y="104"/>
                  <a:pt x="705" y="103"/>
                  <a:pt x="703" y="103"/>
                </a:cubicBezTo>
                <a:cubicBezTo>
                  <a:pt x="696" y="102"/>
                  <a:pt x="690" y="106"/>
                  <a:pt x="684" y="103"/>
                </a:cubicBezTo>
                <a:cubicBezTo>
                  <a:pt x="683" y="101"/>
                  <a:pt x="685" y="102"/>
                  <a:pt x="685" y="101"/>
                </a:cubicBezTo>
                <a:cubicBezTo>
                  <a:pt x="684" y="99"/>
                  <a:pt x="680" y="101"/>
                  <a:pt x="680" y="98"/>
                </a:cubicBezTo>
                <a:cubicBezTo>
                  <a:pt x="682" y="98"/>
                  <a:pt x="684" y="97"/>
                  <a:pt x="687" y="97"/>
                </a:cubicBezTo>
                <a:cubicBezTo>
                  <a:pt x="687" y="95"/>
                  <a:pt x="685" y="94"/>
                  <a:pt x="688" y="94"/>
                </a:cubicBezTo>
                <a:cubicBezTo>
                  <a:pt x="686" y="92"/>
                  <a:pt x="682" y="92"/>
                  <a:pt x="681" y="90"/>
                </a:cubicBezTo>
                <a:cubicBezTo>
                  <a:pt x="684" y="90"/>
                  <a:pt x="685" y="89"/>
                  <a:pt x="688" y="89"/>
                </a:cubicBezTo>
                <a:cubicBezTo>
                  <a:pt x="688" y="88"/>
                  <a:pt x="689" y="86"/>
                  <a:pt x="690" y="85"/>
                </a:cubicBezTo>
                <a:cubicBezTo>
                  <a:pt x="695" y="85"/>
                  <a:pt x="697" y="84"/>
                  <a:pt x="701" y="83"/>
                </a:cubicBezTo>
                <a:cubicBezTo>
                  <a:pt x="703" y="83"/>
                  <a:pt x="703" y="86"/>
                  <a:pt x="706" y="86"/>
                </a:cubicBezTo>
                <a:cubicBezTo>
                  <a:pt x="706" y="87"/>
                  <a:pt x="705" y="87"/>
                  <a:pt x="705" y="87"/>
                </a:cubicBezTo>
                <a:cubicBezTo>
                  <a:pt x="706" y="89"/>
                  <a:pt x="709" y="88"/>
                  <a:pt x="711" y="90"/>
                </a:cubicBezTo>
                <a:cubicBezTo>
                  <a:pt x="706" y="94"/>
                  <a:pt x="696" y="88"/>
                  <a:pt x="690" y="93"/>
                </a:cubicBezTo>
                <a:cubicBezTo>
                  <a:pt x="693" y="98"/>
                  <a:pt x="702" y="97"/>
                  <a:pt x="706" y="93"/>
                </a:cubicBezTo>
                <a:cubicBezTo>
                  <a:pt x="716" y="99"/>
                  <a:pt x="733" y="93"/>
                  <a:pt x="744" y="95"/>
                </a:cubicBezTo>
                <a:cubicBezTo>
                  <a:pt x="745" y="96"/>
                  <a:pt x="744" y="99"/>
                  <a:pt x="745" y="100"/>
                </a:cubicBezTo>
                <a:cubicBezTo>
                  <a:pt x="752" y="101"/>
                  <a:pt x="752" y="95"/>
                  <a:pt x="754" y="94"/>
                </a:cubicBezTo>
                <a:cubicBezTo>
                  <a:pt x="745" y="93"/>
                  <a:pt x="736" y="91"/>
                  <a:pt x="727" y="89"/>
                </a:cubicBezTo>
                <a:cubicBezTo>
                  <a:pt x="728" y="87"/>
                  <a:pt x="726" y="87"/>
                  <a:pt x="726" y="87"/>
                </a:cubicBezTo>
                <a:cubicBezTo>
                  <a:pt x="730" y="85"/>
                  <a:pt x="737" y="80"/>
                  <a:pt x="744" y="85"/>
                </a:cubicBezTo>
                <a:cubicBezTo>
                  <a:pt x="744" y="87"/>
                  <a:pt x="744" y="87"/>
                  <a:pt x="744" y="87"/>
                </a:cubicBezTo>
                <a:cubicBezTo>
                  <a:pt x="750" y="89"/>
                  <a:pt x="756" y="90"/>
                  <a:pt x="762" y="91"/>
                </a:cubicBezTo>
                <a:cubicBezTo>
                  <a:pt x="762" y="92"/>
                  <a:pt x="761" y="92"/>
                  <a:pt x="761" y="94"/>
                </a:cubicBezTo>
                <a:close/>
                <a:moveTo>
                  <a:pt x="83" y="294"/>
                </a:moveTo>
                <a:cubicBezTo>
                  <a:pt x="83" y="294"/>
                  <a:pt x="83" y="293"/>
                  <a:pt x="84" y="293"/>
                </a:cubicBezTo>
                <a:cubicBezTo>
                  <a:pt x="83" y="293"/>
                  <a:pt x="83" y="293"/>
                  <a:pt x="83" y="294"/>
                </a:cubicBezTo>
                <a:close/>
                <a:moveTo>
                  <a:pt x="404" y="3"/>
                </a:moveTo>
                <a:cubicBezTo>
                  <a:pt x="401" y="3"/>
                  <a:pt x="400" y="4"/>
                  <a:pt x="398" y="5"/>
                </a:cubicBezTo>
                <a:cubicBezTo>
                  <a:pt x="401" y="5"/>
                  <a:pt x="404" y="5"/>
                  <a:pt x="404" y="3"/>
                </a:cubicBezTo>
                <a:close/>
                <a:moveTo>
                  <a:pt x="398" y="5"/>
                </a:moveTo>
                <a:cubicBezTo>
                  <a:pt x="398" y="5"/>
                  <a:pt x="398" y="5"/>
                  <a:pt x="398" y="5"/>
                </a:cubicBezTo>
                <a:cubicBezTo>
                  <a:pt x="398" y="5"/>
                  <a:pt x="398" y="5"/>
                  <a:pt x="398" y="5"/>
                </a:cubicBezTo>
                <a:cubicBezTo>
                  <a:pt x="398" y="5"/>
                  <a:pt x="398" y="5"/>
                  <a:pt x="398" y="5"/>
                </a:cubicBezTo>
                <a:close/>
                <a:moveTo>
                  <a:pt x="273" y="66"/>
                </a:moveTo>
                <a:cubicBezTo>
                  <a:pt x="271" y="68"/>
                  <a:pt x="276" y="68"/>
                  <a:pt x="278" y="69"/>
                </a:cubicBezTo>
                <a:cubicBezTo>
                  <a:pt x="273" y="69"/>
                  <a:pt x="266" y="71"/>
                  <a:pt x="261" y="70"/>
                </a:cubicBezTo>
                <a:cubicBezTo>
                  <a:pt x="268" y="72"/>
                  <a:pt x="277" y="75"/>
                  <a:pt x="284" y="73"/>
                </a:cubicBezTo>
                <a:cubicBezTo>
                  <a:pt x="283" y="79"/>
                  <a:pt x="277" y="76"/>
                  <a:pt x="275" y="79"/>
                </a:cubicBezTo>
                <a:cubicBezTo>
                  <a:pt x="280" y="79"/>
                  <a:pt x="285" y="79"/>
                  <a:pt x="286" y="75"/>
                </a:cubicBezTo>
                <a:cubicBezTo>
                  <a:pt x="289" y="77"/>
                  <a:pt x="293" y="75"/>
                  <a:pt x="294" y="73"/>
                </a:cubicBezTo>
                <a:cubicBezTo>
                  <a:pt x="296" y="75"/>
                  <a:pt x="299" y="74"/>
                  <a:pt x="301" y="74"/>
                </a:cubicBezTo>
                <a:cubicBezTo>
                  <a:pt x="302" y="72"/>
                  <a:pt x="301" y="72"/>
                  <a:pt x="301" y="71"/>
                </a:cubicBezTo>
                <a:cubicBezTo>
                  <a:pt x="298" y="71"/>
                  <a:pt x="299" y="74"/>
                  <a:pt x="297" y="74"/>
                </a:cubicBezTo>
                <a:cubicBezTo>
                  <a:pt x="294" y="72"/>
                  <a:pt x="292" y="73"/>
                  <a:pt x="290" y="73"/>
                </a:cubicBezTo>
                <a:cubicBezTo>
                  <a:pt x="293" y="68"/>
                  <a:pt x="299" y="69"/>
                  <a:pt x="305" y="66"/>
                </a:cubicBezTo>
                <a:cubicBezTo>
                  <a:pt x="305" y="67"/>
                  <a:pt x="305" y="68"/>
                  <a:pt x="305" y="68"/>
                </a:cubicBezTo>
                <a:cubicBezTo>
                  <a:pt x="308" y="64"/>
                  <a:pt x="313" y="67"/>
                  <a:pt x="314" y="70"/>
                </a:cubicBezTo>
                <a:cubicBezTo>
                  <a:pt x="321" y="71"/>
                  <a:pt x="324" y="69"/>
                  <a:pt x="329" y="69"/>
                </a:cubicBezTo>
                <a:cubicBezTo>
                  <a:pt x="330" y="66"/>
                  <a:pt x="325" y="68"/>
                  <a:pt x="325" y="66"/>
                </a:cubicBezTo>
                <a:cubicBezTo>
                  <a:pt x="327" y="65"/>
                  <a:pt x="333" y="65"/>
                  <a:pt x="332" y="63"/>
                </a:cubicBezTo>
                <a:cubicBezTo>
                  <a:pt x="328" y="63"/>
                  <a:pt x="323" y="65"/>
                  <a:pt x="319" y="63"/>
                </a:cubicBezTo>
                <a:cubicBezTo>
                  <a:pt x="324" y="58"/>
                  <a:pt x="338" y="62"/>
                  <a:pt x="345" y="59"/>
                </a:cubicBezTo>
                <a:cubicBezTo>
                  <a:pt x="345" y="59"/>
                  <a:pt x="346" y="59"/>
                  <a:pt x="346" y="60"/>
                </a:cubicBezTo>
                <a:cubicBezTo>
                  <a:pt x="347" y="62"/>
                  <a:pt x="345" y="63"/>
                  <a:pt x="345" y="65"/>
                </a:cubicBezTo>
                <a:cubicBezTo>
                  <a:pt x="344" y="65"/>
                  <a:pt x="343" y="65"/>
                  <a:pt x="343" y="66"/>
                </a:cubicBezTo>
                <a:cubicBezTo>
                  <a:pt x="346" y="67"/>
                  <a:pt x="353" y="65"/>
                  <a:pt x="357" y="66"/>
                </a:cubicBezTo>
                <a:cubicBezTo>
                  <a:pt x="357" y="65"/>
                  <a:pt x="357" y="64"/>
                  <a:pt x="359" y="63"/>
                </a:cubicBezTo>
                <a:cubicBezTo>
                  <a:pt x="358" y="63"/>
                  <a:pt x="355" y="64"/>
                  <a:pt x="355" y="62"/>
                </a:cubicBezTo>
                <a:cubicBezTo>
                  <a:pt x="356" y="61"/>
                  <a:pt x="358" y="60"/>
                  <a:pt x="360" y="60"/>
                </a:cubicBezTo>
                <a:cubicBezTo>
                  <a:pt x="360" y="62"/>
                  <a:pt x="363" y="65"/>
                  <a:pt x="363" y="66"/>
                </a:cubicBezTo>
                <a:cubicBezTo>
                  <a:pt x="367" y="67"/>
                  <a:pt x="367" y="62"/>
                  <a:pt x="371" y="61"/>
                </a:cubicBezTo>
                <a:cubicBezTo>
                  <a:pt x="371" y="62"/>
                  <a:pt x="373" y="62"/>
                  <a:pt x="375" y="62"/>
                </a:cubicBezTo>
                <a:cubicBezTo>
                  <a:pt x="375" y="61"/>
                  <a:pt x="374" y="61"/>
                  <a:pt x="374" y="59"/>
                </a:cubicBezTo>
                <a:cubicBezTo>
                  <a:pt x="376" y="59"/>
                  <a:pt x="377" y="57"/>
                  <a:pt x="379" y="57"/>
                </a:cubicBezTo>
                <a:cubicBezTo>
                  <a:pt x="380" y="58"/>
                  <a:pt x="379" y="60"/>
                  <a:pt x="382" y="59"/>
                </a:cubicBezTo>
                <a:cubicBezTo>
                  <a:pt x="383" y="58"/>
                  <a:pt x="381" y="57"/>
                  <a:pt x="382" y="57"/>
                </a:cubicBezTo>
                <a:cubicBezTo>
                  <a:pt x="389" y="55"/>
                  <a:pt x="397" y="55"/>
                  <a:pt x="406" y="54"/>
                </a:cubicBezTo>
                <a:cubicBezTo>
                  <a:pt x="404" y="54"/>
                  <a:pt x="403" y="54"/>
                  <a:pt x="404" y="52"/>
                </a:cubicBezTo>
                <a:cubicBezTo>
                  <a:pt x="412" y="54"/>
                  <a:pt x="423" y="57"/>
                  <a:pt x="430" y="53"/>
                </a:cubicBezTo>
                <a:cubicBezTo>
                  <a:pt x="429" y="52"/>
                  <a:pt x="428" y="52"/>
                  <a:pt x="428" y="51"/>
                </a:cubicBezTo>
                <a:cubicBezTo>
                  <a:pt x="430" y="50"/>
                  <a:pt x="435" y="51"/>
                  <a:pt x="436" y="50"/>
                </a:cubicBezTo>
                <a:cubicBezTo>
                  <a:pt x="434" y="49"/>
                  <a:pt x="433" y="49"/>
                  <a:pt x="432" y="48"/>
                </a:cubicBezTo>
                <a:cubicBezTo>
                  <a:pt x="432" y="47"/>
                  <a:pt x="433" y="46"/>
                  <a:pt x="435" y="46"/>
                </a:cubicBezTo>
                <a:cubicBezTo>
                  <a:pt x="436" y="45"/>
                  <a:pt x="433" y="44"/>
                  <a:pt x="434" y="44"/>
                </a:cubicBezTo>
                <a:cubicBezTo>
                  <a:pt x="437" y="44"/>
                  <a:pt x="439" y="43"/>
                  <a:pt x="440" y="42"/>
                </a:cubicBezTo>
                <a:cubicBezTo>
                  <a:pt x="439" y="41"/>
                  <a:pt x="439" y="41"/>
                  <a:pt x="439" y="39"/>
                </a:cubicBezTo>
                <a:cubicBezTo>
                  <a:pt x="440" y="39"/>
                  <a:pt x="442" y="38"/>
                  <a:pt x="443" y="37"/>
                </a:cubicBezTo>
                <a:cubicBezTo>
                  <a:pt x="442" y="36"/>
                  <a:pt x="440" y="35"/>
                  <a:pt x="439" y="34"/>
                </a:cubicBezTo>
                <a:cubicBezTo>
                  <a:pt x="442" y="31"/>
                  <a:pt x="436" y="29"/>
                  <a:pt x="433" y="29"/>
                </a:cubicBezTo>
                <a:cubicBezTo>
                  <a:pt x="432" y="27"/>
                  <a:pt x="432" y="25"/>
                  <a:pt x="431" y="24"/>
                </a:cubicBezTo>
                <a:cubicBezTo>
                  <a:pt x="433" y="23"/>
                  <a:pt x="435" y="24"/>
                  <a:pt x="438" y="22"/>
                </a:cubicBezTo>
                <a:cubicBezTo>
                  <a:pt x="437" y="21"/>
                  <a:pt x="436" y="20"/>
                  <a:pt x="436" y="18"/>
                </a:cubicBezTo>
                <a:cubicBezTo>
                  <a:pt x="436" y="17"/>
                  <a:pt x="439" y="17"/>
                  <a:pt x="439" y="15"/>
                </a:cubicBezTo>
                <a:cubicBezTo>
                  <a:pt x="436" y="14"/>
                  <a:pt x="432" y="13"/>
                  <a:pt x="432" y="9"/>
                </a:cubicBezTo>
                <a:cubicBezTo>
                  <a:pt x="432" y="8"/>
                  <a:pt x="434" y="8"/>
                  <a:pt x="434" y="7"/>
                </a:cubicBezTo>
                <a:cubicBezTo>
                  <a:pt x="431" y="6"/>
                  <a:pt x="429" y="4"/>
                  <a:pt x="427" y="2"/>
                </a:cubicBezTo>
                <a:cubicBezTo>
                  <a:pt x="424" y="2"/>
                  <a:pt x="424" y="0"/>
                  <a:pt x="421" y="0"/>
                </a:cubicBezTo>
                <a:cubicBezTo>
                  <a:pt x="420" y="2"/>
                  <a:pt x="420" y="3"/>
                  <a:pt x="420" y="5"/>
                </a:cubicBezTo>
                <a:cubicBezTo>
                  <a:pt x="414" y="9"/>
                  <a:pt x="408" y="3"/>
                  <a:pt x="401" y="7"/>
                </a:cubicBezTo>
                <a:cubicBezTo>
                  <a:pt x="400" y="5"/>
                  <a:pt x="398" y="7"/>
                  <a:pt x="398" y="5"/>
                </a:cubicBezTo>
                <a:cubicBezTo>
                  <a:pt x="397" y="5"/>
                  <a:pt x="396" y="6"/>
                  <a:pt x="394" y="7"/>
                </a:cubicBezTo>
                <a:cubicBezTo>
                  <a:pt x="394" y="6"/>
                  <a:pt x="395" y="6"/>
                  <a:pt x="395" y="5"/>
                </a:cubicBezTo>
                <a:cubicBezTo>
                  <a:pt x="391" y="6"/>
                  <a:pt x="386" y="6"/>
                  <a:pt x="381" y="6"/>
                </a:cubicBezTo>
                <a:cubicBezTo>
                  <a:pt x="380" y="9"/>
                  <a:pt x="380" y="14"/>
                  <a:pt x="377" y="15"/>
                </a:cubicBezTo>
                <a:cubicBezTo>
                  <a:pt x="379" y="19"/>
                  <a:pt x="372" y="21"/>
                  <a:pt x="370" y="18"/>
                </a:cubicBezTo>
                <a:cubicBezTo>
                  <a:pt x="369" y="16"/>
                  <a:pt x="372" y="18"/>
                  <a:pt x="371" y="16"/>
                </a:cubicBezTo>
                <a:cubicBezTo>
                  <a:pt x="363" y="14"/>
                  <a:pt x="349" y="8"/>
                  <a:pt x="345" y="18"/>
                </a:cubicBezTo>
                <a:cubicBezTo>
                  <a:pt x="342" y="18"/>
                  <a:pt x="341" y="17"/>
                  <a:pt x="341" y="15"/>
                </a:cubicBezTo>
                <a:cubicBezTo>
                  <a:pt x="339" y="14"/>
                  <a:pt x="337" y="16"/>
                  <a:pt x="338" y="18"/>
                </a:cubicBezTo>
                <a:cubicBezTo>
                  <a:pt x="336" y="18"/>
                  <a:pt x="334" y="22"/>
                  <a:pt x="330" y="20"/>
                </a:cubicBezTo>
                <a:cubicBezTo>
                  <a:pt x="330" y="18"/>
                  <a:pt x="332" y="19"/>
                  <a:pt x="332" y="18"/>
                </a:cubicBezTo>
                <a:cubicBezTo>
                  <a:pt x="322" y="16"/>
                  <a:pt x="313" y="16"/>
                  <a:pt x="305" y="19"/>
                </a:cubicBezTo>
                <a:cubicBezTo>
                  <a:pt x="305" y="20"/>
                  <a:pt x="305" y="22"/>
                  <a:pt x="304" y="23"/>
                </a:cubicBezTo>
                <a:cubicBezTo>
                  <a:pt x="306" y="24"/>
                  <a:pt x="308" y="26"/>
                  <a:pt x="307" y="29"/>
                </a:cubicBezTo>
                <a:cubicBezTo>
                  <a:pt x="302" y="31"/>
                  <a:pt x="294" y="32"/>
                  <a:pt x="291" y="36"/>
                </a:cubicBezTo>
                <a:cubicBezTo>
                  <a:pt x="284" y="36"/>
                  <a:pt x="280" y="35"/>
                  <a:pt x="275" y="39"/>
                </a:cubicBezTo>
                <a:cubicBezTo>
                  <a:pt x="275" y="46"/>
                  <a:pt x="275" y="46"/>
                  <a:pt x="275" y="46"/>
                </a:cubicBezTo>
                <a:cubicBezTo>
                  <a:pt x="271" y="48"/>
                  <a:pt x="267" y="50"/>
                  <a:pt x="264" y="54"/>
                </a:cubicBezTo>
                <a:cubicBezTo>
                  <a:pt x="264" y="58"/>
                  <a:pt x="268" y="58"/>
                  <a:pt x="268" y="62"/>
                </a:cubicBezTo>
                <a:cubicBezTo>
                  <a:pt x="264" y="62"/>
                  <a:pt x="259" y="61"/>
                  <a:pt x="258" y="64"/>
                </a:cubicBezTo>
                <a:cubicBezTo>
                  <a:pt x="262" y="66"/>
                  <a:pt x="268" y="66"/>
                  <a:pt x="273" y="66"/>
                </a:cubicBezTo>
                <a:close/>
                <a:moveTo>
                  <a:pt x="357" y="58"/>
                </a:moveTo>
                <a:cubicBezTo>
                  <a:pt x="357" y="57"/>
                  <a:pt x="356" y="57"/>
                  <a:pt x="357" y="55"/>
                </a:cubicBezTo>
                <a:cubicBezTo>
                  <a:pt x="359" y="55"/>
                  <a:pt x="359" y="55"/>
                  <a:pt x="359" y="55"/>
                </a:cubicBezTo>
                <a:cubicBezTo>
                  <a:pt x="359" y="56"/>
                  <a:pt x="360" y="57"/>
                  <a:pt x="360" y="58"/>
                </a:cubicBezTo>
                <a:cubicBezTo>
                  <a:pt x="358" y="58"/>
                  <a:pt x="359" y="58"/>
                  <a:pt x="357" y="58"/>
                </a:cubicBezTo>
                <a:close/>
                <a:moveTo>
                  <a:pt x="359" y="31"/>
                </a:moveTo>
                <a:cubicBezTo>
                  <a:pt x="361" y="28"/>
                  <a:pt x="363" y="26"/>
                  <a:pt x="367" y="25"/>
                </a:cubicBezTo>
                <a:cubicBezTo>
                  <a:pt x="367" y="24"/>
                  <a:pt x="364" y="26"/>
                  <a:pt x="363" y="26"/>
                </a:cubicBezTo>
                <a:cubicBezTo>
                  <a:pt x="363" y="25"/>
                  <a:pt x="363" y="24"/>
                  <a:pt x="363" y="23"/>
                </a:cubicBezTo>
                <a:cubicBezTo>
                  <a:pt x="368" y="24"/>
                  <a:pt x="368" y="23"/>
                  <a:pt x="373" y="23"/>
                </a:cubicBezTo>
                <a:cubicBezTo>
                  <a:pt x="373" y="23"/>
                  <a:pt x="372" y="23"/>
                  <a:pt x="372" y="23"/>
                </a:cubicBezTo>
                <a:cubicBezTo>
                  <a:pt x="374" y="25"/>
                  <a:pt x="371" y="32"/>
                  <a:pt x="369" y="34"/>
                </a:cubicBezTo>
                <a:cubicBezTo>
                  <a:pt x="364" y="34"/>
                  <a:pt x="359" y="34"/>
                  <a:pt x="355" y="33"/>
                </a:cubicBezTo>
                <a:cubicBezTo>
                  <a:pt x="356" y="32"/>
                  <a:pt x="357" y="30"/>
                  <a:pt x="359" y="31"/>
                </a:cubicBezTo>
                <a:close/>
                <a:moveTo>
                  <a:pt x="339" y="54"/>
                </a:moveTo>
                <a:cubicBezTo>
                  <a:pt x="340" y="53"/>
                  <a:pt x="342" y="53"/>
                  <a:pt x="342" y="52"/>
                </a:cubicBezTo>
                <a:cubicBezTo>
                  <a:pt x="343" y="52"/>
                  <a:pt x="341" y="56"/>
                  <a:pt x="339" y="54"/>
                </a:cubicBezTo>
                <a:close/>
                <a:moveTo>
                  <a:pt x="331" y="21"/>
                </a:moveTo>
                <a:cubicBezTo>
                  <a:pt x="331" y="20"/>
                  <a:pt x="332" y="21"/>
                  <a:pt x="332" y="22"/>
                </a:cubicBezTo>
                <a:cubicBezTo>
                  <a:pt x="334" y="22"/>
                  <a:pt x="334" y="21"/>
                  <a:pt x="335" y="22"/>
                </a:cubicBezTo>
                <a:cubicBezTo>
                  <a:pt x="334" y="23"/>
                  <a:pt x="332" y="23"/>
                  <a:pt x="331" y="23"/>
                </a:cubicBezTo>
                <a:cubicBezTo>
                  <a:pt x="331" y="22"/>
                  <a:pt x="331" y="22"/>
                  <a:pt x="332" y="22"/>
                </a:cubicBezTo>
                <a:cubicBezTo>
                  <a:pt x="332" y="22"/>
                  <a:pt x="331" y="21"/>
                  <a:pt x="331" y="21"/>
                </a:cubicBezTo>
                <a:close/>
                <a:moveTo>
                  <a:pt x="331" y="35"/>
                </a:moveTo>
                <a:cubicBezTo>
                  <a:pt x="331" y="37"/>
                  <a:pt x="331" y="37"/>
                  <a:pt x="331" y="37"/>
                </a:cubicBezTo>
                <a:cubicBezTo>
                  <a:pt x="329" y="37"/>
                  <a:pt x="327" y="38"/>
                  <a:pt x="326" y="37"/>
                </a:cubicBezTo>
                <a:cubicBezTo>
                  <a:pt x="327" y="35"/>
                  <a:pt x="329" y="34"/>
                  <a:pt x="331" y="35"/>
                </a:cubicBezTo>
                <a:close/>
                <a:moveTo>
                  <a:pt x="337" y="38"/>
                </a:moveTo>
                <a:cubicBezTo>
                  <a:pt x="336" y="37"/>
                  <a:pt x="337" y="34"/>
                  <a:pt x="336" y="33"/>
                </a:cubicBezTo>
                <a:cubicBezTo>
                  <a:pt x="333" y="32"/>
                  <a:pt x="329" y="33"/>
                  <a:pt x="329" y="31"/>
                </a:cubicBezTo>
                <a:cubicBezTo>
                  <a:pt x="332" y="31"/>
                  <a:pt x="332" y="31"/>
                  <a:pt x="334" y="31"/>
                </a:cubicBezTo>
                <a:cubicBezTo>
                  <a:pt x="334" y="30"/>
                  <a:pt x="332" y="31"/>
                  <a:pt x="332" y="30"/>
                </a:cubicBezTo>
                <a:cubicBezTo>
                  <a:pt x="335" y="29"/>
                  <a:pt x="339" y="27"/>
                  <a:pt x="341" y="28"/>
                </a:cubicBezTo>
                <a:cubicBezTo>
                  <a:pt x="345" y="29"/>
                  <a:pt x="346" y="36"/>
                  <a:pt x="350" y="36"/>
                </a:cubicBezTo>
                <a:cubicBezTo>
                  <a:pt x="350" y="37"/>
                  <a:pt x="347" y="37"/>
                  <a:pt x="346" y="36"/>
                </a:cubicBezTo>
                <a:cubicBezTo>
                  <a:pt x="345" y="38"/>
                  <a:pt x="348" y="38"/>
                  <a:pt x="348" y="40"/>
                </a:cubicBezTo>
                <a:cubicBezTo>
                  <a:pt x="341" y="42"/>
                  <a:pt x="333" y="42"/>
                  <a:pt x="325" y="41"/>
                </a:cubicBezTo>
                <a:cubicBezTo>
                  <a:pt x="329" y="38"/>
                  <a:pt x="333" y="40"/>
                  <a:pt x="337" y="38"/>
                </a:cubicBezTo>
                <a:close/>
                <a:moveTo>
                  <a:pt x="304" y="64"/>
                </a:moveTo>
                <a:cubicBezTo>
                  <a:pt x="305" y="66"/>
                  <a:pt x="298" y="66"/>
                  <a:pt x="296" y="67"/>
                </a:cubicBezTo>
                <a:cubicBezTo>
                  <a:pt x="298" y="65"/>
                  <a:pt x="302" y="66"/>
                  <a:pt x="304" y="64"/>
                </a:cubicBezTo>
                <a:close/>
                <a:moveTo>
                  <a:pt x="621" y="53"/>
                </a:moveTo>
                <a:cubicBezTo>
                  <a:pt x="624" y="53"/>
                  <a:pt x="628" y="52"/>
                  <a:pt x="627" y="50"/>
                </a:cubicBezTo>
                <a:cubicBezTo>
                  <a:pt x="626" y="51"/>
                  <a:pt x="619" y="50"/>
                  <a:pt x="618" y="51"/>
                </a:cubicBezTo>
                <a:cubicBezTo>
                  <a:pt x="621" y="52"/>
                  <a:pt x="623" y="50"/>
                  <a:pt x="621" y="53"/>
                </a:cubicBezTo>
                <a:close/>
                <a:moveTo>
                  <a:pt x="980" y="82"/>
                </a:moveTo>
                <a:cubicBezTo>
                  <a:pt x="979" y="80"/>
                  <a:pt x="976" y="79"/>
                  <a:pt x="973" y="79"/>
                </a:cubicBezTo>
                <a:cubicBezTo>
                  <a:pt x="974" y="81"/>
                  <a:pt x="979" y="81"/>
                  <a:pt x="980" y="82"/>
                </a:cubicBezTo>
                <a:close/>
                <a:moveTo>
                  <a:pt x="1010" y="93"/>
                </a:moveTo>
                <a:cubicBezTo>
                  <a:pt x="1004" y="88"/>
                  <a:pt x="997" y="84"/>
                  <a:pt x="993" y="77"/>
                </a:cubicBezTo>
                <a:cubicBezTo>
                  <a:pt x="991" y="76"/>
                  <a:pt x="989" y="75"/>
                  <a:pt x="987" y="74"/>
                </a:cubicBezTo>
                <a:cubicBezTo>
                  <a:pt x="986" y="75"/>
                  <a:pt x="989" y="77"/>
                  <a:pt x="987" y="78"/>
                </a:cubicBezTo>
                <a:cubicBezTo>
                  <a:pt x="983" y="77"/>
                  <a:pt x="979" y="76"/>
                  <a:pt x="975" y="76"/>
                </a:cubicBezTo>
                <a:cubicBezTo>
                  <a:pt x="975" y="80"/>
                  <a:pt x="980" y="80"/>
                  <a:pt x="982" y="82"/>
                </a:cubicBezTo>
                <a:cubicBezTo>
                  <a:pt x="984" y="89"/>
                  <a:pt x="992" y="93"/>
                  <a:pt x="997" y="94"/>
                </a:cubicBezTo>
                <a:cubicBezTo>
                  <a:pt x="994" y="92"/>
                  <a:pt x="992" y="89"/>
                  <a:pt x="989" y="86"/>
                </a:cubicBezTo>
                <a:cubicBezTo>
                  <a:pt x="991" y="86"/>
                  <a:pt x="991" y="85"/>
                  <a:pt x="992" y="85"/>
                </a:cubicBezTo>
                <a:cubicBezTo>
                  <a:pt x="994" y="92"/>
                  <a:pt x="1002" y="93"/>
                  <a:pt x="1008" y="96"/>
                </a:cubicBezTo>
                <a:cubicBezTo>
                  <a:pt x="1008" y="94"/>
                  <a:pt x="1004" y="92"/>
                  <a:pt x="1005" y="91"/>
                </a:cubicBezTo>
                <a:cubicBezTo>
                  <a:pt x="1007" y="91"/>
                  <a:pt x="1009" y="94"/>
                  <a:pt x="1010" y="93"/>
                </a:cubicBezTo>
                <a:close/>
                <a:moveTo>
                  <a:pt x="218" y="55"/>
                </a:moveTo>
                <a:cubicBezTo>
                  <a:pt x="214" y="56"/>
                  <a:pt x="208" y="56"/>
                  <a:pt x="207" y="60"/>
                </a:cubicBezTo>
                <a:cubicBezTo>
                  <a:pt x="208" y="62"/>
                  <a:pt x="210" y="59"/>
                  <a:pt x="210" y="62"/>
                </a:cubicBezTo>
                <a:cubicBezTo>
                  <a:pt x="207" y="63"/>
                  <a:pt x="203" y="64"/>
                  <a:pt x="201" y="67"/>
                </a:cubicBezTo>
                <a:cubicBezTo>
                  <a:pt x="203" y="67"/>
                  <a:pt x="204" y="65"/>
                  <a:pt x="205" y="64"/>
                </a:cubicBezTo>
                <a:cubicBezTo>
                  <a:pt x="209" y="65"/>
                  <a:pt x="216" y="62"/>
                  <a:pt x="216" y="60"/>
                </a:cubicBezTo>
                <a:cubicBezTo>
                  <a:pt x="215" y="60"/>
                  <a:pt x="213" y="61"/>
                  <a:pt x="212" y="60"/>
                </a:cubicBezTo>
                <a:cubicBezTo>
                  <a:pt x="213" y="59"/>
                  <a:pt x="218" y="57"/>
                  <a:pt x="218" y="55"/>
                </a:cubicBezTo>
                <a:close/>
                <a:moveTo>
                  <a:pt x="1036" y="107"/>
                </a:moveTo>
                <a:cubicBezTo>
                  <a:pt x="1036" y="107"/>
                  <a:pt x="1037" y="107"/>
                  <a:pt x="1037" y="107"/>
                </a:cubicBezTo>
                <a:cubicBezTo>
                  <a:pt x="1032" y="100"/>
                  <a:pt x="1025" y="89"/>
                  <a:pt x="1017" y="91"/>
                </a:cubicBezTo>
                <a:cubicBezTo>
                  <a:pt x="1022" y="96"/>
                  <a:pt x="1024" y="103"/>
                  <a:pt x="1033" y="104"/>
                </a:cubicBezTo>
                <a:cubicBezTo>
                  <a:pt x="1034" y="105"/>
                  <a:pt x="1035" y="106"/>
                  <a:pt x="1036" y="107"/>
                </a:cubicBezTo>
                <a:close/>
                <a:moveTo>
                  <a:pt x="463" y="89"/>
                </a:moveTo>
                <a:cubicBezTo>
                  <a:pt x="462" y="89"/>
                  <a:pt x="460" y="93"/>
                  <a:pt x="462" y="93"/>
                </a:cubicBezTo>
                <a:cubicBezTo>
                  <a:pt x="463" y="93"/>
                  <a:pt x="466" y="91"/>
                  <a:pt x="467" y="93"/>
                </a:cubicBezTo>
                <a:cubicBezTo>
                  <a:pt x="464" y="92"/>
                  <a:pt x="470" y="94"/>
                  <a:pt x="470" y="94"/>
                </a:cubicBezTo>
                <a:cubicBezTo>
                  <a:pt x="472" y="94"/>
                  <a:pt x="479" y="96"/>
                  <a:pt x="482" y="97"/>
                </a:cubicBezTo>
                <a:cubicBezTo>
                  <a:pt x="481" y="98"/>
                  <a:pt x="479" y="97"/>
                  <a:pt x="478" y="99"/>
                </a:cubicBezTo>
                <a:cubicBezTo>
                  <a:pt x="482" y="102"/>
                  <a:pt x="490" y="104"/>
                  <a:pt x="497" y="103"/>
                </a:cubicBezTo>
                <a:cubicBezTo>
                  <a:pt x="498" y="102"/>
                  <a:pt x="498" y="101"/>
                  <a:pt x="499" y="101"/>
                </a:cubicBezTo>
                <a:cubicBezTo>
                  <a:pt x="501" y="101"/>
                  <a:pt x="501" y="101"/>
                  <a:pt x="501" y="101"/>
                </a:cubicBezTo>
                <a:cubicBezTo>
                  <a:pt x="501" y="103"/>
                  <a:pt x="503" y="103"/>
                  <a:pt x="504" y="106"/>
                </a:cubicBezTo>
                <a:cubicBezTo>
                  <a:pt x="514" y="108"/>
                  <a:pt x="522" y="101"/>
                  <a:pt x="527" y="96"/>
                </a:cubicBezTo>
                <a:cubicBezTo>
                  <a:pt x="534" y="96"/>
                  <a:pt x="537" y="94"/>
                  <a:pt x="540" y="98"/>
                </a:cubicBezTo>
                <a:cubicBezTo>
                  <a:pt x="540" y="98"/>
                  <a:pt x="539" y="98"/>
                  <a:pt x="539" y="99"/>
                </a:cubicBezTo>
                <a:cubicBezTo>
                  <a:pt x="541" y="100"/>
                  <a:pt x="543" y="98"/>
                  <a:pt x="544" y="97"/>
                </a:cubicBezTo>
                <a:cubicBezTo>
                  <a:pt x="545" y="98"/>
                  <a:pt x="546" y="98"/>
                  <a:pt x="547" y="98"/>
                </a:cubicBezTo>
                <a:cubicBezTo>
                  <a:pt x="549" y="97"/>
                  <a:pt x="550" y="95"/>
                  <a:pt x="551" y="93"/>
                </a:cubicBezTo>
                <a:cubicBezTo>
                  <a:pt x="550" y="92"/>
                  <a:pt x="548" y="93"/>
                  <a:pt x="548" y="92"/>
                </a:cubicBezTo>
                <a:cubicBezTo>
                  <a:pt x="549" y="91"/>
                  <a:pt x="551" y="91"/>
                  <a:pt x="553" y="90"/>
                </a:cubicBezTo>
                <a:cubicBezTo>
                  <a:pt x="553" y="88"/>
                  <a:pt x="552" y="88"/>
                  <a:pt x="552" y="85"/>
                </a:cubicBezTo>
                <a:cubicBezTo>
                  <a:pt x="549" y="86"/>
                  <a:pt x="548" y="87"/>
                  <a:pt x="546" y="84"/>
                </a:cubicBezTo>
                <a:cubicBezTo>
                  <a:pt x="547" y="83"/>
                  <a:pt x="549" y="82"/>
                  <a:pt x="549" y="80"/>
                </a:cubicBezTo>
                <a:cubicBezTo>
                  <a:pt x="544" y="80"/>
                  <a:pt x="541" y="81"/>
                  <a:pt x="536" y="80"/>
                </a:cubicBezTo>
                <a:cubicBezTo>
                  <a:pt x="540" y="77"/>
                  <a:pt x="531" y="76"/>
                  <a:pt x="528" y="76"/>
                </a:cubicBezTo>
                <a:cubicBezTo>
                  <a:pt x="528" y="77"/>
                  <a:pt x="529" y="77"/>
                  <a:pt x="527" y="78"/>
                </a:cubicBezTo>
                <a:cubicBezTo>
                  <a:pt x="520" y="78"/>
                  <a:pt x="515" y="78"/>
                  <a:pt x="509" y="76"/>
                </a:cubicBezTo>
                <a:cubicBezTo>
                  <a:pt x="500" y="77"/>
                  <a:pt x="494" y="75"/>
                  <a:pt x="485" y="74"/>
                </a:cubicBezTo>
                <a:cubicBezTo>
                  <a:pt x="486" y="79"/>
                  <a:pt x="494" y="75"/>
                  <a:pt x="497" y="78"/>
                </a:cubicBezTo>
                <a:cubicBezTo>
                  <a:pt x="498" y="78"/>
                  <a:pt x="498" y="76"/>
                  <a:pt x="499" y="77"/>
                </a:cubicBezTo>
                <a:cubicBezTo>
                  <a:pt x="504" y="79"/>
                  <a:pt x="510" y="77"/>
                  <a:pt x="513" y="81"/>
                </a:cubicBezTo>
                <a:cubicBezTo>
                  <a:pt x="501" y="81"/>
                  <a:pt x="496" y="81"/>
                  <a:pt x="485" y="80"/>
                </a:cubicBezTo>
                <a:cubicBezTo>
                  <a:pt x="484" y="81"/>
                  <a:pt x="484" y="82"/>
                  <a:pt x="482" y="82"/>
                </a:cubicBezTo>
                <a:cubicBezTo>
                  <a:pt x="477" y="80"/>
                  <a:pt x="473" y="83"/>
                  <a:pt x="468" y="84"/>
                </a:cubicBezTo>
                <a:cubicBezTo>
                  <a:pt x="463" y="85"/>
                  <a:pt x="458" y="83"/>
                  <a:pt x="456" y="87"/>
                </a:cubicBezTo>
                <a:cubicBezTo>
                  <a:pt x="460" y="87"/>
                  <a:pt x="458" y="90"/>
                  <a:pt x="463" y="89"/>
                </a:cubicBezTo>
                <a:close/>
                <a:moveTo>
                  <a:pt x="541" y="93"/>
                </a:moveTo>
                <a:cubicBezTo>
                  <a:pt x="541" y="94"/>
                  <a:pt x="540" y="94"/>
                  <a:pt x="538" y="94"/>
                </a:cubicBezTo>
                <a:cubicBezTo>
                  <a:pt x="539" y="93"/>
                  <a:pt x="538" y="93"/>
                  <a:pt x="538" y="93"/>
                </a:cubicBezTo>
                <a:cubicBezTo>
                  <a:pt x="539" y="91"/>
                  <a:pt x="540" y="93"/>
                  <a:pt x="541" y="93"/>
                </a:cubicBezTo>
                <a:close/>
                <a:moveTo>
                  <a:pt x="537" y="82"/>
                </a:moveTo>
                <a:cubicBezTo>
                  <a:pt x="537" y="85"/>
                  <a:pt x="536" y="86"/>
                  <a:pt x="535" y="87"/>
                </a:cubicBezTo>
                <a:cubicBezTo>
                  <a:pt x="527" y="84"/>
                  <a:pt x="519" y="88"/>
                  <a:pt x="515" y="88"/>
                </a:cubicBezTo>
                <a:cubicBezTo>
                  <a:pt x="519" y="82"/>
                  <a:pt x="530" y="82"/>
                  <a:pt x="537" y="82"/>
                </a:cubicBezTo>
                <a:close/>
                <a:moveTo>
                  <a:pt x="524" y="81"/>
                </a:moveTo>
                <a:cubicBezTo>
                  <a:pt x="523" y="83"/>
                  <a:pt x="516" y="82"/>
                  <a:pt x="514" y="80"/>
                </a:cubicBezTo>
                <a:cubicBezTo>
                  <a:pt x="517" y="81"/>
                  <a:pt x="521" y="78"/>
                  <a:pt x="524" y="81"/>
                </a:cubicBezTo>
                <a:close/>
                <a:moveTo>
                  <a:pt x="475" y="91"/>
                </a:moveTo>
                <a:cubicBezTo>
                  <a:pt x="475" y="92"/>
                  <a:pt x="473" y="91"/>
                  <a:pt x="473" y="92"/>
                </a:cubicBezTo>
                <a:cubicBezTo>
                  <a:pt x="472" y="92"/>
                  <a:pt x="472" y="90"/>
                  <a:pt x="470" y="89"/>
                </a:cubicBezTo>
                <a:cubicBezTo>
                  <a:pt x="472" y="88"/>
                  <a:pt x="475" y="89"/>
                  <a:pt x="475" y="91"/>
                </a:cubicBezTo>
                <a:close/>
                <a:moveTo>
                  <a:pt x="245" y="67"/>
                </a:moveTo>
                <a:cubicBezTo>
                  <a:pt x="239" y="64"/>
                  <a:pt x="229" y="66"/>
                  <a:pt x="222" y="69"/>
                </a:cubicBezTo>
                <a:cubicBezTo>
                  <a:pt x="224" y="69"/>
                  <a:pt x="224" y="70"/>
                  <a:pt x="223" y="71"/>
                </a:cubicBezTo>
                <a:cubicBezTo>
                  <a:pt x="228" y="72"/>
                  <a:pt x="230" y="69"/>
                  <a:pt x="235" y="69"/>
                </a:cubicBezTo>
                <a:cubicBezTo>
                  <a:pt x="235" y="70"/>
                  <a:pt x="236" y="71"/>
                  <a:pt x="236" y="72"/>
                </a:cubicBezTo>
                <a:cubicBezTo>
                  <a:pt x="234" y="73"/>
                  <a:pt x="231" y="72"/>
                  <a:pt x="230" y="74"/>
                </a:cubicBezTo>
                <a:cubicBezTo>
                  <a:pt x="235" y="74"/>
                  <a:pt x="237" y="71"/>
                  <a:pt x="242" y="71"/>
                </a:cubicBezTo>
                <a:cubicBezTo>
                  <a:pt x="242" y="69"/>
                  <a:pt x="239" y="71"/>
                  <a:pt x="239" y="70"/>
                </a:cubicBezTo>
                <a:cubicBezTo>
                  <a:pt x="242" y="69"/>
                  <a:pt x="244" y="69"/>
                  <a:pt x="245" y="67"/>
                </a:cubicBezTo>
                <a:close/>
                <a:moveTo>
                  <a:pt x="338" y="72"/>
                </a:moveTo>
                <a:cubicBezTo>
                  <a:pt x="341" y="72"/>
                  <a:pt x="349" y="71"/>
                  <a:pt x="348" y="70"/>
                </a:cubicBezTo>
                <a:cubicBezTo>
                  <a:pt x="344" y="70"/>
                  <a:pt x="341" y="70"/>
                  <a:pt x="338" y="72"/>
                </a:cubicBezTo>
                <a:close/>
                <a:moveTo>
                  <a:pt x="1026" y="105"/>
                </a:moveTo>
                <a:cubicBezTo>
                  <a:pt x="1025" y="102"/>
                  <a:pt x="1021" y="99"/>
                  <a:pt x="1018" y="98"/>
                </a:cubicBezTo>
                <a:cubicBezTo>
                  <a:pt x="1019" y="98"/>
                  <a:pt x="1018" y="99"/>
                  <a:pt x="1018" y="100"/>
                </a:cubicBezTo>
                <a:cubicBezTo>
                  <a:pt x="1021" y="101"/>
                  <a:pt x="1024" y="103"/>
                  <a:pt x="1026" y="105"/>
                </a:cubicBezTo>
                <a:close/>
                <a:moveTo>
                  <a:pt x="230" y="73"/>
                </a:moveTo>
                <a:cubicBezTo>
                  <a:pt x="227" y="74"/>
                  <a:pt x="224" y="74"/>
                  <a:pt x="222" y="76"/>
                </a:cubicBezTo>
                <a:cubicBezTo>
                  <a:pt x="224" y="76"/>
                  <a:pt x="228" y="75"/>
                  <a:pt x="230" y="73"/>
                </a:cubicBezTo>
                <a:close/>
                <a:moveTo>
                  <a:pt x="1049" y="148"/>
                </a:moveTo>
                <a:cubicBezTo>
                  <a:pt x="1050" y="148"/>
                  <a:pt x="1050" y="148"/>
                  <a:pt x="1050" y="148"/>
                </a:cubicBezTo>
                <a:cubicBezTo>
                  <a:pt x="1050" y="148"/>
                  <a:pt x="1050" y="148"/>
                  <a:pt x="1049" y="148"/>
                </a:cubicBezTo>
                <a:close/>
                <a:moveTo>
                  <a:pt x="1071" y="160"/>
                </a:moveTo>
                <a:cubicBezTo>
                  <a:pt x="1073" y="157"/>
                  <a:pt x="1069" y="154"/>
                  <a:pt x="1071" y="151"/>
                </a:cubicBezTo>
                <a:cubicBezTo>
                  <a:pt x="1065" y="143"/>
                  <a:pt x="1064" y="131"/>
                  <a:pt x="1057" y="125"/>
                </a:cubicBezTo>
                <a:cubicBezTo>
                  <a:pt x="1057" y="126"/>
                  <a:pt x="1057" y="127"/>
                  <a:pt x="1056" y="127"/>
                </a:cubicBezTo>
                <a:cubicBezTo>
                  <a:pt x="1057" y="123"/>
                  <a:pt x="1052" y="120"/>
                  <a:pt x="1050" y="115"/>
                </a:cubicBezTo>
                <a:cubicBezTo>
                  <a:pt x="1048" y="116"/>
                  <a:pt x="1047" y="117"/>
                  <a:pt x="1046" y="116"/>
                </a:cubicBezTo>
                <a:cubicBezTo>
                  <a:pt x="1047" y="118"/>
                  <a:pt x="1050" y="120"/>
                  <a:pt x="1048" y="123"/>
                </a:cubicBezTo>
                <a:cubicBezTo>
                  <a:pt x="1048" y="119"/>
                  <a:pt x="1044" y="119"/>
                  <a:pt x="1043" y="115"/>
                </a:cubicBezTo>
                <a:cubicBezTo>
                  <a:pt x="1038" y="115"/>
                  <a:pt x="1039" y="109"/>
                  <a:pt x="1034" y="108"/>
                </a:cubicBezTo>
                <a:cubicBezTo>
                  <a:pt x="1035" y="116"/>
                  <a:pt x="1041" y="119"/>
                  <a:pt x="1044" y="124"/>
                </a:cubicBezTo>
                <a:cubicBezTo>
                  <a:pt x="1041" y="124"/>
                  <a:pt x="1039" y="122"/>
                  <a:pt x="1038" y="120"/>
                </a:cubicBezTo>
                <a:cubicBezTo>
                  <a:pt x="1037" y="122"/>
                  <a:pt x="1038" y="123"/>
                  <a:pt x="1037" y="123"/>
                </a:cubicBezTo>
                <a:cubicBezTo>
                  <a:pt x="1035" y="123"/>
                  <a:pt x="1035" y="121"/>
                  <a:pt x="1033" y="121"/>
                </a:cubicBezTo>
                <a:cubicBezTo>
                  <a:pt x="1034" y="123"/>
                  <a:pt x="1032" y="124"/>
                  <a:pt x="1030" y="124"/>
                </a:cubicBezTo>
                <a:cubicBezTo>
                  <a:pt x="1027" y="118"/>
                  <a:pt x="1025" y="110"/>
                  <a:pt x="1017" y="111"/>
                </a:cubicBezTo>
                <a:cubicBezTo>
                  <a:pt x="1018" y="112"/>
                  <a:pt x="1018" y="113"/>
                  <a:pt x="1016" y="114"/>
                </a:cubicBezTo>
                <a:cubicBezTo>
                  <a:pt x="1027" y="115"/>
                  <a:pt x="1027" y="126"/>
                  <a:pt x="1032" y="132"/>
                </a:cubicBezTo>
                <a:cubicBezTo>
                  <a:pt x="1034" y="131"/>
                  <a:pt x="1034" y="137"/>
                  <a:pt x="1038" y="136"/>
                </a:cubicBezTo>
                <a:cubicBezTo>
                  <a:pt x="1038" y="139"/>
                  <a:pt x="1040" y="140"/>
                  <a:pt x="1041" y="142"/>
                </a:cubicBezTo>
                <a:cubicBezTo>
                  <a:pt x="1040" y="143"/>
                  <a:pt x="1039" y="143"/>
                  <a:pt x="1039" y="144"/>
                </a:cubicBezTo>
                <a:cubicBezTo>
                  <a:pt x="1040" y="146"/>
                  <a:pt x="1041" y="146"/>
                  <a:pt x="1042" y="147"/>
                </a:cubicBezTo>
                <a:cubicBezTo>
                  <a:pt x="1042" y="145"/>
                  <a:pt x="1040" y="143"/>
                  <a:pt x="1042" y="142"/>
                </a:cubicBezTo>
                <a:cubicBezTo>
                  <a:pt x="1045" y="143"/>
                  <a:pt x="1047" y="147"/>
                  <a:pt x="1049" y="148"/>
                </a:cubicBezTo>
                <a:cubicBezTo>
                  <a:pt x="1049" y="147"/>
                  <a:pt x="1048" y="146"/>
                  <a:pt x="1049" y="146"/>
                </a:cubicBezTo>
                <a:cubicBezTo>
                  <a:pt x="1050" y="148"/>
                  <a:pt x="1054" y="152"/>
                  <a:pt x="1051" y="152"/>
                </a:cubicBezTo>
                <a:cubicBezTo>
                  <a:pt x="1052" y="153"/>
                  <a:pt x="1052" y="152"/>
                  <a:pt x="1054" y="153"/>
                </a:cubicBezTo>
                <a:cubicBezTo>
                  <a:pt x="1053" y="149"/>
                  <a:pt x="1052" y="145"/>
                  <a:pt x="1054" y="142"/>
                </a:cubicBezTo>
                <a:cubicBezTo>
                  <a:pt x="1056" y="146"/>
                  <a:pt x="1057" y="152"/>
                  <a:pt x="1059" y="157"/>
                </a:cubicBezTo>
                <a:cubicBezTo>
                  <a:pt x="1060" y="156"/>
                  <a:pt x="1061" y="155"/>
                  <a:pt x="1060" y="153"/>
                </a:cubicBezTo>
                <a:cubicBezTo>
                  <a:pt x="1062" y="153"/>
                  <a:pt x="1061" y="155"/>
                  <a:pt x="1063" y="155"/>
                </a:cubicBezTo>
                <a:cubicBezTo>
                  <a:pt x="1061" y="142"/>
                  <a:pt x="1048" y="139"/>
                  <a:pt x="1046" y="127"/>
                </a:cubicBezTo>
                <a:cubicBezTo>
                  <a:pt x="1047" y="126"/>
                  <a:pt x="1048" y="125"/>
                  <a:pt x="1048" y="124"/>
                </a:cubicBezTo>
                <a:cubicBezTo>
                  <a:pt x="1056" y="136"/>
                  <a:pt x="1061" y="150"/>
                  <a:pt x="1071" y="160"/>
                </a:cubicBezTo>
                <a:close/>
                <a:moveTo>
                  <a:pt x="979" y="164"/>
                </a:moveTo>
                <a:cubicBezTo>
                  <a:pt x="979" y="157"/>
                  <a:pt x="977" y="149"/>
                  <a:pt x="974" y="144"/>
                </a:cubicBezTo>
                <a:cubicBezTo>
                  <a:pt x="974" y="148"/>
                  <a:pt x="972" y="148"/>
                  <a:pt x="973" y="151"/>
                </a:cubicBezTo>
                <a:cubicBezTo>
                  <a:pt x="972" y="152"/>
                  <a:pt x="972" y="152"/>
                  <a:pt x="971" y="152"/>
                </a:cubicBezTo>
                <a:cubicBezTo>
                  <a:pt x="969" y="148"/>
                  <a:pt x="964" y="144"/>
                  <a:pt x="960" y="143"/>
                </a:cubicBezTo>
                <a:cubicBezTo>
                  <a:pt x="962" y="144"/>
                  <a:pt x="963" y="145"/>
                  <a:pt x="964" y="146"/>
                </a:cubicBezTo>
                <a:cubicBezTo>
                  <a:pt x="965" y="148"/>
                  <a:pt x="963" y="149"/>
                  <a:pt x="964" y="150"/>
                </a:cubicBezTo>
                <a:cubicBezTo>
                  <a:pt x="969" y="153"/>
                  <a:pt x="973" y="159"/>
                  <a:pt x="973" y="164"/>
                </a:cubicBezTo>
                <a:cubicBezTo>
                  <a:pt x="970" y="159"/>
                  <a:pt x="966" y="155"/>
                  <a:pt x="959" y="153"/>
                </a:cubicBezTo>
                <a:cubicBezTo>
                  <a:pt x="959" y="156"/>
                  <a:pt x="962" y="157"/>
                  <a:pt x="962" y="160"/>
                </a:cubicBezTo>
                <a:cubicBezTo>
                  <a:pt x="961" y="161"/>
                  <a:pt x="961" y="161"/>
                  <a:pt x="959" y="161"/>
                </a:cubicBezTo>
                <a:cubicBezTo>
                  <a:pt x="962" y="165"/>
                  <a:pt x="961" y="170"/>
                  <a:pt x="964" y="175"/>
                </a:cubicBezTo>
                <a:cubicBezTo>
                  <a:pt x="966" y="175"/>
                  <a:pt x="965" y="174"/>
                  <a:pt x="966" y="175"/>
                </a:cubicBezTo>
                <a:cubicBezTo>
                  <a:pt x="968" y="179"/>
                  <a:pt x="970" y="186"/>
                  <a:pt x="973" y="187"/>
                </a:cubicBezTo>
                <a:cubicBezTo>
                  <a:pt x="972" y="186"/>
                  <a:pt x="971" y="184"/>
                  <a:pt x="971" y="182"/>
                </a:cubicBezTo>
                <a:cubicBezTo>
                  <a:pt x="972" y="182"/>
                  <a:pt x="973" y="183"/>
                  <a:pt x="974" y="183"/>
                </a:cubicBezTo>
                <a:cubicBezTo>
                  <a:pt x="973" y="177"/>
                  <a:pt x="974" y="169"/>
                  <a:pt x="975" y="167"/>
                </a:cubicBezTo>
                <a:cubicBezTo>
                  <a:pt x="973" y="167"/>
                  <a:pt x="973" y="167"/>
                  <a:pt x="972" y="165"/>
                </a:cubicBezTo>
                <a:cubicBezTo>
                  <a:pt x="976" y="167"/>
                  <a:pt x="975" y="163"/>
                  <a:pt x="977" y="166"/>
                </a:cubicBezTo>
                <a:cubicBezTo>
                  <a:pt x="977" y="164"/>
                  <a:pt x="979" y="165"/>
                  <a:pt x="979" y="164"/>
                </a:cubicBezTo>
                <a:close/>
                <a:moveTo>
                  <a:pt x="1164" y="581"/>
                </a:moveTo>
                <a:cubicBezTo>
                  <a:pt x="1166" y="565"/>
                  <a:pt x="1161" y="547"/>
                  <a:pt x="1162" y="532"/>
                </a:cubicBezTo>
                <a:cubicBezTo>
                  <a:pt x="1163" y="515"/>
                  <a:pt x="1159" y="498"/>
                  <a:pt x="1157" y="481"/>
                </a:cubicBezTo>
                <a:cubicBezTo>
                  <a:pt x="1156" y="466"/>
                  <a:pt x="1156" y="448"/>
                  <a:pt x="1157" y="436"/>
                </a:cubicBezTo>
                <a:cubicBezTo>
                  <a:pt x="1159" y="404"/>
                  <a:pt x="1155" y="374"/>
                  <a:pt x="1154" y="344"/>
                </a:cubicBezTo>
                <a:cubicBezTo>
                  <a:pt x="1154" y="335"/>
                  <a:pt x="1154" y="326"/>
                  <a:pt x="1154" y="317"/>
                </a:cubicBezTo>
                <a:cubicBezTo>
                  <a:pt x="1153" y="306"/>
                  <a:pt x="1154" y="297"/>
                  <a:pt x="1154" y="288"/>
                </a:cubicBezTo>
                <a:cubicBezTo>
                  <a:pt x="1154" y="272"/>
                  <a:pt x="1150" y="260"/>
                  <a:pt x="1145" y="248"/>
                </a:cubicBezTo>
                <a:cubicBezTo>
                  <a:pt x="1141" y="238"/>
                  <a:pt x="1142" y="226"/>
                  <a:pt x="1138" y="218"/>
                </a:cubicBezTo>
                <a:cubicBezTo>
                  <a:pt x="1139" y="212"/>
                  <a:pt x="1136" y="206"/>
                  <a:pt x="1134" y="201"/>
                </a:cubicBezTo>
                <a:cubicBezTo>
                  <a:pt x="1130" y="190"/>
                  <a:pt x="1125" y="180"/>
                  <a:pt x="1121" y="171"/>
                </a:cubicBezTo>
                <a:cubicBezTo>
                  <a:pt x="1121" y="171"/>
                  <a:pt x="1122" y="170"/>
                  <a:pt x="1121" y="169"/>
                </a:cubicBezTo>
                <a:cubicBezTo>
                  <a:pt x="1117" y="166"/>
                  <a:pt x="1117" y="159"/>
                  <a:pt x="1111" y="157"/>
                </a:cubicBezTo>
                <a:cubicBezTo>
                  <a:pt x="1113" y="159"/>
                  <a:pt x="1114" y="166"/>
                  <a:pt x="1112" y="169"/>
                </a:cubicBezTo>
                <a:cubicBezTo>
                  <a:pt x="1110" y="168"/>
                  <a:pt x="1109" y="162"/>
                  <a:pt x="1107" y="163"/>
                </a:cubicBezTo>
                <a:cubicBezTo>
                  <a:pt x="1109" y="165"/>
                  <a:pt x="1112" y="174"/>
                  <a:pt x="1108" y="176"/>
                </a:cubicBezTo>
                <a:cubicBezTo>
                  <a:pt x="1108" y="177"/>
                  <a:pt x="1109" y="180"/>
                  <a:pt x="1108" y="180"/>
                </a:cubicBezTo>
                <a:cubicBezTo>
                  <a:pt x="1106" y="179"/>
                  <a:pt x="1105" y="176"/>
                  <a:pt x="1102" y="175"/>
                </a:cubicBezTo>
                <a:cubicBezTo>
                  <a:pt x="1101" y="175"/>
                  <a:pt x="1102" y="177"/>
                  <a:pt x="1101" y="177"/>
                </a:cubicBezTo>
                <a:cubicBezTo>
                  <a:pt x="1095" y="175"/>
                  <a:pt x="1092" y="170"/>
                  <a:pt x="1088" y="166"/>
                </a:cubicBezTo>
                <a:cubicBezTo>
                  <a:pt x="1087" y="167"/>
                  <a:pt x="1088" y="168"/>
                  <a:pt x="1088" y="169"/>
                </a:cubicBezTo>
                <a:cubicBezTo>
                  <a:pt x="1087" y="169"/>
                  <a:pt x="1087" y="166"/>
                  <a:pt x="1086" y="168"/>
                </a:cubicBezTo>
                <a:cubicBezTo>
                  <a:pt x="1088" y="171"/>
                  <a:pt x="1091" y="172"/>
                  <a:pt x="1091" y="177"/>
                </a:cubicBezTo>
                <a:cubicBezTo>
                  <a:pt x="1090" y="177"/>
                  <a:pt x="1090" y="178"/>
                  <a:pt x="1089" y="178"/>
                </a:cubicBezTo>
                <a:cubicBezTo>
                  <a:pt x="1085" y="178"/>
                  <a:pt x="1082" y="177"/>
                  <a:pt x="1080" y="176"/>
                </a:cubicBezTo>
                <a:cubicBezTo>
                  <a:pt x="1079" y="178"/>
                  <a:pt x="1079" y="181"/>
                  <a:pt x="1080" y="184"/>
                </a:cubicBezTo>
                <a:cubicBezTo>
                  <a:pt x="1078" y="183"/>
                  <a:pt x="1078" y="181"/>
                  <a:pt x="1075" y="180"/>
                </a:cubicBezTo>
                <a:cubicBezTo>
                  <a:pt x="1075" y="181"/>
                  <a:pt x="1075" y="182"/>
                  <a:pt x="1075" y="182"/>
                </a:cubicBezTo>
                <a:cubicBezTo>
                  <a:pt x="1073" y="181"/>
                  <a:pt x="1072" y="180"/>
                  <a:pt x="1070" y="178"/>
                </a:cubicBezTo>
                <a:cubicBezTo>
                  <a:pt x="1070" y="181"/>
                  <a:pt x="1071" y="185"/>
                  <a:pt x="1069" y="187"/>
                </a:cubicBezTo>
                <a:cubicBezTo>
                  <a:pt x="1067" y="185"/>
                  <a:pt x="1066" y="183"/>
                  <a:pt x="1063" y="181"/>
                </a:cubicBezTo>
                <a:cubicBezTo>
                  <a:pt x="1060" y="184"/>
                  <a:pt x="1065" y="187"/>
                  <a:pt x="1063" y="189"/>
                </a:cubicBezTo>
                <a:cubicBezTo>
                  <a:pt x="1061" y="187"/>
                  <a:pt x="1058" y="186"/>
                  <a:pt x="1057" y="184"/>
                </a:cubicBezTo>
                <a:cubicBezTo>
                  <a:pt x="1058" y="179"/>
                  <a:pt x="1056" y="177"/>
                  <a:pt x="1055" y="174"/>
                </a:cubicBezTo>
                <a:cubicBezTo>
                  <a:pt x="1052" y="176"/>
                  <a:pt x="1051" y="174"/>
                  <a:pt x="1049" y="175"/>
                </a:cubicBezTo>
                <a:cubicBezTo>
                  <a:pt x="1050" y="177"/>
                  <a:pt x="1051" y="174"/>
                  <a:pt x="1052" y="176"/>
                </a:cubicBezTo>
                <a:cubicBezTo>
                  <a:pt x="1049" y="182"/>
                  <a:pt x="1055" y="184"/>
                  <a:pt x="1056" y="189"/>
                </a:cubicBezTo>
                <a:cubicBezTo>
                  <a:pt x="1055" y="189"/>
                  <a:pt x="1053" y="187"/>
                  <a:pt x="1052" y="188"/>
                </a:cubicBezTo>
                <a:cubicBezTo>
                  <a:pt x="1053" y="189"/>
                  <a:pt x="1052" y="192"/>
                  <a:pt x="1052" y="193"/>
                </a:cubicBezTo>
                <a:cubicBezTo>
                  <a:pt x="1045" y="187"/>
                  <a:pt x="1045" y="173"/>
                  <a:pt x="1034" y="173"/>
                </a:cubicBezTo>
                <a:cubicBezTo>
                  <a:pt x="1032" y="172"/>
                  <a:pt x="1033" y="170"/>
                  <a:pt x="1030" y="170"/>
                </a:cubicBezTo>
                <a:cubicBezTo>
                  <a:pt x="1029" y="171"/>
                  <a:pt x="1030" y="173"/>
                  <a:pt x="1029" y="173"/>
                </a:cubicBezTo>
                <a:cubicBezTo>
                  <a:pt x="1026" y="171"/>
                  <a:pt x="1023" y="168"/>
                  <a:pt x="1021" y="166"/>
                </a:cubicBezTo>
                <a:cubicBezTo>
                  <a:pt x="1021" y="172"/>
                  <a:pt x="1023" y="175"/>
                  <a:pt x="1020" y="179"/>
                </a:cubicBezTo>
                <a:cubicBezTo>
                  <a:pt x="1018" y="176"/>
                  <a:pt x="1020" y="180"/>
                  <a:pt x="1017" y="179"/>
                </a:cubicBezTo>
                <a:cubicBezTo>
                  <a:pt x="1015" y="179"/>
                  <a:pt x="1015" y="177"/>
                  <a:pt x="1012" y="178"/>
                </a:cubicBezTo>
                <a:cubicBezTo>
                  <a:pt x="1015" y="188"/>
                  <a:pt x="1017" y="199"/>
                  <a:pt x="1025" y="202"/>
                </a:cubicBezTo>
                <a:cubicBezTo>
                  <a:pt x="1025" y="199"/>
                  <a:pt x="1022" y="195"/>
                  <a:pt x="1025" y="194"/>
                </a:cubicBezTo>
                <a:cubicBezTo>
                  <a:pt x="1031" y="202"/>
                  <a:pt x="1035" y="213"/>
                  <a:pt x="1041" y="222"/>
                </a:cubicBezTo>
                <a:cubicBezTo>
                  <a:pt x="1040" y="222"/>
                  <a:pt x="1040" y="220"/>
                  <a:pt x="1040" y="222"/>
                </a:cubicBezTo>
                <a:cubicBezTo>
                  <a:pt x="1040" y="223"/>
                  <a:pt x="1040" y="224"/>
                  <a:pt x="1042" y="224"/>
                </a:cubicBezTo>
                <a:cubicBezTo>
                  <a:pt x="1041" y="231"/>
                  <a:pt x="1048" y="235"/>
                  <a:pt x="1044" y="242"/>
                </a:cubicBezTo>
                <a:cubicBezTo>
                  <a:pt x="1043" y="242"/>
                  <a:pt x="1043" y="241"/>
                  <a:pt x="1043" y="242"/>
                </a:cubicBezTo>
                <a:cubicBezTo>
                  <a:pt x="1043" y="245"/>
                  <a:pt x="1041" y="249"/>
                  <a:pt x="1039" y="246"/>
                </a:cubicBezTo>
                <a:cubicBezTo>
                  <a:pt x="1040" y="244"/>
                  <a:pt x="1042" y="245"/>
                  <a:pt x="1042" y="244"/>
                </a:cubicBezTo>
                <a:cubicBezTo>
                  <a:pt x="1039" y="243"/>
                  <a:pt x="1039" y="243"/>
                  <a:pt x="1037" y="243"/>
                </a:cubicBezTo>
                <a:cubicBezTo>
                  <a:pt x="1034" y="234"/>
                  <a:pt x="1034" y="225"/>
                  <a:pt x="1028" y="218"/>
                </a:cubicBezTo>
                <a:cubicBezTo>
                  <a:pt x="1026" y="221"/>
                  <a:pt x="1029" y="223"/>
                  <a:pt x="1029" y="226"/>
                </a:cubicBezTo>
                <a:cubicBezTo>
                  <a:pt x="1029" y="227"/>
                  <a:pt x="1031" y="226"/>
                  <a:pt x="1031" y="228"/>
                </a:cubicBezTo>
                <a:cubicBezTo>
                  <a:pt x="1033" y="235"/>
                  <a:pt x="1035" y="243"/>
                  <a:pt x="1034" y="253"/>
                </a:cubicBezTo>
                <a:cubicBezTo>
                  <a:pt x="1035" y="254"/>
                  <a:pt x="1035" y="256"/>
                  <a:pt x="1037" y="256"/>
                </a:cubicBezTo>
                <a:cubicBezTo>
                  <a:pt x="1036" y="254"/>
                  <a:pt x="1037" y="252"/>
                  <a:pt x="1040" y="252"/>
                </a:cubicBezTo>
                <a:cubicBezTo>
                  <a:pt x="1040" y="250"/>
                  <a:pt x="1040" y="248"/>
                  <a:pt x="1041" y="247"/>
                </a:cubicBezTo>
                <a:cubicBezTo>
                  <a:pt x="1041" y="251"/>
                  <a:pt x="1045" y="255"/>
                  <a:pt x="1041" y="256"/>
                </a:cubicBezTo>
                <a:cubicBezTo>
                  <a:pt x="1042" y="258"/>
                  <a:pt x="1042" y="259"/>
                  <a:pt x="1043" y="260"/>
                </a:cubicBezTo>
                <a:cubicBezTo>
                  <a:pt x="1043" y="258"/>
                  <a:pt x="1044" y="257"/>
                  <a:pt x="1045" y="257"/>
                </a:cubicBezTo>
                <a:cubicBezTo>
                  <a:pt x="1047" y="258"/>
                  <a:pt x="1047" y="260"/>
                  <a:pt x="1047" y="262"/>
                </a:cubicBezTo>
                <a:cubicBezTo>
                  <a:pt x="1049" y="262"/>
                  <a:pt x="1049" y="259"/>
                  <a:pt x="1049" y="261"/>
                </a:cubicBezTo>
                <a:cubicBezTo>
                  <a:pt x="1048" y="263"/>
                  <a:pt x="1048" y="266"/>
                  <a:pt x="1048" y="267"/>
                </a:cubicBezTo>
                <a:cubicBezTo>
                  <a:pt x="1049" y="265"/>
                  <a:pt x="1049" y="262"/>
                  <a:pt x="1051" y="262"/>
                </a:cubicBezTo>
                <a:cubicBezTo>
                  <a:pt x="1057" y="265"/>
                  <a:pt x="1050" y="279"/>
                  <a:pt x="1054" y="283"/>
                </a:cubicBezTo>
                <a:cubicBezTo>
                  <a:pt x="1053" y="283"/>
                  <a:pt x="1052" y="283"/>
                  <a:pt x="1052" y="284"/>
                </a:cubicBezTo>
                <a:cubicBezTo>
                  <a:pt x="1055" y="284"/>
                  <a:pt x="1053" y="289"/>
                  <a:pt x="1052" y="290"/>
                </a:cubicBezTo>
                <a:cubicBezTo>
                  <a:pt x="1051" y="287"/>
                  <a:pt x="1052" y="284"/>
                  <a:pt x="1050" y="280"/>
                </a:cubicBezTo>
                <a:cubicBezTo>
                  <a:pt x="1049" y="285"/>
                  <a:pt x="1050" y="287"/>
                  <a:pt x="1051" y="291"/>
                </a:cubicBezTo>
                <a:cubicBezTo>
                  <a:pt x="1049" y="291"/>
                  <a:pt x="1047" y="292"/>
                  <a:pt x="1046" y="295"/>
                </a:cubicBezTo>
                <a:cubicBezTo>
                  <a:pt x="1040" y="292"/>
                  <a:pt x="1043" y="281"/>
                  <a:pt x="1040" y="275"/>
                </a:cubicBezTo>
                <a:cubicBezTo>
                  <a:pt x="1031" y="278"/>
                  <a:pt x="1033" y="291"/>
                  <a:pt x="1030" y="299"/>
                </a:cubicBezTo>
                <a:cubicBezTo>
                  <a:pt x="1030" y="294"/>
                  <a:pt x="1027" y="290"/>
                  <a:pt x="1026" y="285"/>
                </a:cubicBezTo>
                <a:cubicBezTo>
                  <a:pt x="1025" y="285"/>
                  <a:pt x="1025" y="286"/>
                  <a:pt x="1024" y="286"/>
                </a:cubicBezTo>
                <a:cubicBezTo>
                  <a:pt x="1020" y="285"/>
                  <a:pt x="1022" y="276"/>
                  <a:pt x="1023" y="272"/>
                </a:cubicBezTo>
                <a:cubicBezTo>
                  <a:pt x="1024" y="268"/>
                  <a:pt x="1026" y="266"/>
                  <a:pt x="1028" y="261"/>
                </a:cubicBezTo>
                <a:cubicBezTo>
                  <a:pt x="1031" y="253"/>
                  <a:pt x="1027" y="246"/>
                  <a:pt x="1024" y="240"/>
                </a:cubicBezTo>
                <a:cubicBezTo>
                  <a:pt x="1022" y="234"/>
                  <a:pt x="1021" y="233"/>
                  <a:pt x="1023" y="231"/>
                </a:cubicBezTo>
                <a:cubicBezTo>
                  <a:pt x="1016" y="218"/>
                  <a:pt x="1012" y="201"/>
                  <a:pt x="1007" y="188"/>
                </a:cubicBezTo>
                <a:cubicBezTo>
                  <a:pt x="1006" y="189"/>
                  <a:pt x="1008" y="190"/>
                  <a:pt x="1006" y="190"/>
                </a:cubicBezTo>
                <a:cubicBezTo>
                  <a:pt x="1003" y="187"/>
                  <a:pt x="1002" y="186"/>
                  <a:pt x="997" y="184"/>
                </a:cubicBezTo>
                <a:cubicBezTo>
                  <a:pt x="995" y="186"/>
                  <a:pt x="987" y="185"/>
                  <a:pt x="985" y="183"/>
                </a:cubicBezTo>
                <a:cubicBezTo>
                  <a:pt x="986" y="186"/>
                  <a:pt x="988" y="188"/>
                  <a:pt x="989" y="191"/>
                </a:cubicBezTo>
                <a:cubicBezTo>
                  <a:pt x="988" y="191"/>
                  <a:pt x="988" y="190"/>
                  <a:pt x="987" y="190"/>
                </a:cubicBezTo>
                <a:cubicBezTo>
                  <a:pt x="986" y="193"/>
                  <a:pt x="989" y="196"/>
                  <a:pt x="989" y="199"/>
                </a:cubicBezTo>
                <a:cubicBezTo>
                  <a:pt x="988" y="200"/>
                  <a:pt x="988" y="201"/>
                  <a:pt x="986" y="201"/>
                </a:cubicBezTo>
                <a:cubicBezTo>
                  <a:pt x="983" y="199"/>
                  <a:pt x="983" y="194"/>
                  <a:pt x="979" y="192"/>
                </a:cubicBezTo>
                <a:cubicBezTo>
                  <a:pt x="978" y="193"/>
                  <a:pt x="981" y="194"/>
                  <a:pt x="979" y="195"/>
                </a:cubicBezTo>
                <a:cubicBezTo>
                  <a:pt x="976" y="194"/>
                  <a:pt x="976" y="188"/>
                  <a:pt x="973" y="189"/>
                </a:cubicBezTo>
                <a:cubicBezTo>
                  <a:pt x="975" y="195"/>
                  <a:pt x="979" y="200"/>
                  <a:pt x="982" y="205"/>
                </a:cubicBezTo>
                <a:cubicBezTo>
                  <a:pt x="981" y="214"/>
                  <a:pt x="985" y="221"/>
                  <a:pt x="988" y="228"/>
                </a:cubicBezTo>
                <a:cubicBezTo>
                  <a:pt x="990" y="242"/>
                  <a:pt x="1001" y="251"/>
                  <a:pt x="998" y="268"/>
                </a:cubicBezTo>
                <a:cubicBezTo>
                  <a:pt x="997" y="273"/>
                  <a:pt x="998" y="281"/>
                  <a:pt x="997" y="288"/>
                </a:cubicBezTo>
                <a:cubicBezTo>
                  <a:pt x="997" y="289"/>
                  <a:pt x="999" y="289"/>
                  <a:pt x="998" y="290"/>
                </a:cubicBezTo>
                <a:cubicBezTo>
                  <a:pt x="990" y="304"/>
                  <a:pt x="994" y="331"/>
                  <a:pt x="993" y="350"/>
                </a:cubicBezTo>
                <a:cubicBezTo>
                  <a:pt x="994" y="350"/>
                  <a:pt x="994" y="352"/>
                  <a:pt x="995" y="353"/>
                </a:cubicBezTo>
                <a:cubicBezTo>
                  <a:pt x="996" y="351"/>
                  <a:pt x="995" y="348"/>
                  <a:pt x="997" y="347"/>
                </a:cubicBezTo>
                <a:cubicBezTo>
                  <a:pt x="997" y="350"/>
                  <a:pt x="999" y="356"/>
                  <a:pt x="996" y="357"/>
                </a:cubicBezTo>
                <a:cubicBezTo>
                  <a:pt x="995" y="357"/>
                  <a:pt x="996" y="355"/>
                  <a:pt x="995" y="354"/>
                </a:cubicBezTo>
                <a:cubicBezTo>
                  <a:pt x="995" y="357"/>
                  <a:pt x="995" y="357"/>
                  <a:pt x="995" y="357"/>
                </a:cubicBezTo>
                <a:cubicBezTo>
                  <a:pt x="990" y="365"/>
                  <a:pt x="991" y="380"/>
                  <a:pt x="992" y="387"/>
                </a:cubicBezTo>
                <a:cubicBezTo>
                  <a:pt x="995" y="391"/>
                  <a:pt x="993" y="396"/>
                  <a:pt x="993" y="399"/>
                </a:cubicBezTo>
                <a:cubicBezTo>
                  <a:pt x="994" y="404"/>
                  <a:pt x="996" y="408"/>
                  <a:pt x="995" y="413"/>
                </a:cubicBezTo>
                <a:cubicBezTo>
                  <a:pt x="994" y="420"/>
                  <a:pt x="991" y="428"/>
                  <a:pt x="992" y="436"/>
                </a:cubicBezTo>
                <a:cubicBezTo>
                  <a:pt x="991" y="437"/>
                  <a:pt x="991" y="439"/>
                  <a:pt x="990" y="440"/>
                </a:cubicBezTo>
                <a:cubicBezTo>
                  <a:pt x="992" y="456"/>
                  <a:pt x="988" y="475"/>
                  <a:pt x="996" y="484"/>
                </a:cubicBezTo>
                <a:cubicBezTo>
                  <a:pt x="996" y="484"/>
                  <a:pt x="996" y="485"/>
                  <a:pt x="997" y="485"/>
                </a:cubicBezTo>
                <a:cubicBezTo>
                  <a:pt x="999" y="491"/>
                  <a:pt x="1001" y="501"/>
                  <a:pt x="998" y="508"/>
                </a:cubicBezTo>
                <a:cubicBezTo>
                  <a:pt x="999" y="543"/>
                  <a:pt x="1013" y="581"/>
                  <a:pt x="1003" y="621"/>
                </a:cubicBezTo>
                <a:cubicBezTo>
                  <a:pt x="1002" y="622"/>
                  <a:pt x="1002" y="623"/>
                  <a:pt x="1001" y="623"/>
                </a:cubicBezTo>
                <a:cubicBezTo>
                  <a:pt x="1002" y="627"/>
                  <a:pt x="1000" y="631"/>
                  <a:pt x="997" y="632"/>
                </a:cubicBezTo>
                <a:cubicBezTo>
                  <a:pt x="997" y="634"/>
                  <a:pt x="996" y="635"/>
                  <a:pt x="996" y="637"/>
                </a:cubicBezTo>
                <a:cubicBezTo>
                  <a:pt x="992" y="640"/>
                  <a:pt x="990" y="645"/>
                  <a:pt x="985" y="648"/>
                </a:cubicBezTo>
                <a:cubicBezTo>
                  <a:pt x="968" y="660"/>
                  <a:pt x="945" y="663"/>
                  <a:pt x="923" y="668"/>
                </a:cubicBezTo>
                <a:cubicBezTo>
                  <a:pt x="923" y="670"/>
                  <a:pt x="924" y="670"/>
                  <a:pt x="924" y="671"/>
                </a:cubicBezTo>
                <a:cubicBezTo>
                  <a:pt x="923" y="671"/>
                  <a:pt x="923" y="671"/>
                  <a:pt x="922" y="672"/>
                </a:cubicBezTo>
                <a:cubicBezTo>
                  <a:pt x="920" y="669"/>
                  <a:pt x="915" y="669"/>
                  <a:pt x="914" y="672"/>
                </a:cubicBezTo>
                <a:cubicBezTo>
                  <a:pt x="914" y="673"/>
                  <a:pt x="916" y="672"/>
                  <a:pt x="916" y="673"/>
                </a:cubicBezTo>
                <a:cubicBezTo>
                  <a:pt x="912" y="673"/>
                  <a:pt x="910" y="676"/>
                  <a:pt x="906" y="677"/>
                </a:cubicBezTo>
                <a:cubicBezTo>
                  <a:pt x="902" y="676"/>
                  <a:pt x="897" y="678"/>
                  <a:pt x="894" y="679"/>
                </a:cubicBezTo>
                <a:cubicBezTo>
                  <a:pt x="892" y="679"/>
                  <a:pt x="893" y="676"/>
                  <a:pt x="890" y="677"/>
                </a:cubicBezTo>
                <a:cubicBezTo>
                  <a:pt x="892" y="679"/>
                  <a:pt x="889" y="681"/>
                  <a:pt x="887" y="681"/>
                </a:cubicBezTo>
                <a:cubicBezTo>
                  <a:pt x="887" y="677"/>
                  <a:pt x="883" y="678"/>
                  <a:pt x="881" y="676"/>
                </a:cubicBezTo>
                <a:cubicBezTo>
                  <a:pt x="880" y="677"/>
                  <a:pt x="878" y="678"/>
                  <a:pt x="877" y="679"/>
                </a:cubicBezTo>
                <a:cubicBezTo>
                  <a:pt x="878" y="679"/>
                  <a:pt x="879" y="679"/>
                  <a:pt x="879" y="680"/>
                </a:cubicBezTo>
                <a:cubicBezTo>
                  <a:pt x="869" y="681"/>
                  <a:pt x="857" y="683"/>
                  <a:pt x="850" y="688"/>
                </a:cubicBezTo>
                <a:cubicBezTo>
                  <a:pt x="850" y="688"/>
                  <a:pt x="851" y="689"/>
                  <a:pt x="850" y="689"/>
                </a:cubicBezTo>
                <a:cubicBezTo>
                  <a:pt x="849" y="689"/>
                  <a:pt x="850" y="687"/>
                  <a:pt x="848" y="688"/>
                </a:cubicBezTo>
                <a:cubicBezTo>
                  <a:pt x="843" y="692"/>
                  <a:pt x="833" y="690"/>
                  <a:pt x="825" y="691"/>
                </a:cubicBezTo>
                <a:cubicBezTo>
                  <a:pt x="825" y="691"/>
                  <a:pt x="826" y="691"/>
                  <a:pt x="826" y="691"/>
                </a:cubicBezTo>
                <a:cubicBezTo>
                  <a:pt x="823" y="692"/>
                  <a:pt x="822" y="693"/>
                  <a:pt x="819" y="693"/>
                </a:cubicBezTo>
                <a:cubicBezTo>
                  <a:pt x="831" y="699"/>
                  <a:pt x="839" y="688"/>
                  <a:pt x="850" y="691"/>
                </a:cubicBezTo>
                <a:cubicBezTo>
                  <a:pt x="845" y="697"/>
                  <a:pt x="830" y="694"/>
                  <a:pt x="824" y="698"/>
                </a:cubicBezTo>
                <a:cubicBezTo>
                  <a:pt x="828" y="703"/>
                  <a:pt x="842" y="700"/>
                  <a:pt x="848" y="698"/>
                </a:cubicBezTo>
                <a:cubicBezTo>
                  <a:pt x="847" y="698"/>
                  <a:pt x="846" y="697"/>
                  <a:pt x="846" y="696"/>
                </a:cubicBezTo>
                <a:cubicBezTo>
                  <a:pt x="855" y="696"/>
                  <a:pt x="864" y="688"/>
                  <a:pt x="868" y="694"/>
                </a:cubicBezTo>
                <a:cubicBezTo>
                  <a:pt x="862" y="695"/>
                  <a:pt x="860" y="701"/>
                  <a:pt x="855" y="703"/>
                </a:cubicBezTo>
                <a:cubicBezTo>
                  <a:pt x="862" y="703"/>
                  <a:pt x="866" y="705"/>
                  <a:pt x="872" y="703"/>
                </a:cubicBezTo>
                <a:cubicBezTo>
                  <a:pt x="872" y="705"/>
                  <a:pt x="875" y="703"/>
                  <a:pt x="876" y="705"/>
                </a:cubicBezTo>
                <a:cubicBezTo>
                  <a:pt x="875" y="708"/>
                  <a:pt x="873" y="710"/>
                  <a:pt x="871" y="711"/>
                </a:cubicBezTo>
                <a:cubicBezTo>
                  <a:pt x="869" y="710"/>
                  <a:pt x="866" y="711"/>
                  <a:pt x="866" y="709"/>
                </a:cubicBezTo>
                <a:cubicBezTo>
                  <a:pt x="863" y="709"/>
                  <a:pt x="864" y="711"/>
                  <a:pt x="866" y="712"/>
                </a:cubicBezTo>
                <a:cubicBezTo>
                  <a:pt x="861" y="715"/>
                  <a:pt x="855" y="716"/>
                  <a:pt x="850" y="719"/>
                </a:cubicBezTo>
                <a:cubicBezTo>
                  <a:pt x="851" y="719"/>
                  <a:pt x="851" y="720"/>
                  <a:pt x="852" y="721"/>
                </a:cubicBezTo>
                <a:cubicBezTo>
                  <a:pt x="848" y="722"/>
                  <a:pt x="847" y="725"/>
                  <a:pt x="844" y="726"/>
                </a:cubicBezTo>
                <a:cubicBezTo>
                  <a:pt x="845" y="727"/>
                  <a:pt x="845" y="728"/>
                  <a:pt x="843" y="727"/>
                </a:cubicBezTo>
                <a:cubicBezTo>
                  <a:pt x="843" y="730"/>
                  <a:pt x="847" y="730"/>
                  <a:pt x="849" y="730"/>
                </a:cubicBezTo>
                <a:cubicBezTo>
                  <a:pt x="847" y="734"/>
                  <a:pt x="843" y="734"/>
                  <a:pt x="840" y="736"/>
                </a:cubicBezTo>
                <a:cubicBezTo>
                  <a:pt x="841" y="739"/>
                  <a:pt x="844" y="739"/>
                  <a:pt x="846" y="741"/>
                </a:cubicBezTo>
                <a:cubicBezTo>
                  <a:pt x="844" y="739"/>
                  <a:pt x="841" y="741"/>
                  <a:pt x="841" y="743"/>
                </a:cubicBezTo>
                <a:cubicBezTo>
                  <a:pt x="833" y="745"/>
                  <a:pt x="824" y="743"/>
                  <a:pt x="815" y="745"/>
                </a:cubicBezTo>
                <a:cubicBezTo>
                  <a:pt x="815" y="746"/>
                  <a:pt x="816" y="746"/>
                  <a:pt x="816" y="748"/>
                </a:cubicBezTo>
                <a:cubicBezTo>
                  <a:pt x="820" y="749"/>
                  <a:pt x="823" y="746"/>
                  <a:pt x="827" y="747"/>
                </a:cubicBezTo>
                <a:cubicBezTo>
                  <a:pt x="821" y="752"/>
                  <a:pt x="815" y="749"/>
                  <a:pt x="809" y="752"/>
                </a:cubicBezTo>
                <a:cubicBezTo>
                  <a:pt x="813" y="752"/>
                  <a:pt x="815" y="754"/>
                  <a:pt x="817" y="755"/>
                </a:cubicBezTo>
                <a:cubicBezTo>
                  <a:pt x="817" y="757"/>
                  <a:pt x="814" y="757"/>
                  <a:pt x="815" y="759"/>
                </a:cubicBezTo>
                <a:cubicBezTo>
                  <a:pt x="825" y="762"/>
                  <a:pt x="836" y="749"/>
                  <a:pt x="843" y="757"/>
                </a:cubicBezTo>
                <a:cubicBezTo>
                  <a:pt x="843" y="759"/>
                  <a:pt x="840" y="758"/>
                  <a:pt x="839" y="760"/>
                </a:cubicBezTo>
                <a:cubicBezTo>
                  <a:pt x="840" y="760"/>
                  <a:pt x="841" y="760"/>
                  <a:pt x="841" y="761"/>
                </a:cubicBezTo>
                <a:cubicBezTo>
                  <a:pt x="836" y="765"/>
                  <a:pt x="829" y="763"/>
                  <a:pt x="823" y="764"/>
                </a:cubicBezTo>
                <a:cubicBezTo>
                  <a:pt x="824" y="766"/>
                  <a:pt x="829" y="765"/>
                  <a:pt x="831" y="767"/>
                </a:cubicBezTo>
                <a:cubicBezTo>
                  <a:pt x="828" y="767"/>
                  <a:pt x="826" y="766"/>
                  <a:pt x="825" y="767"/>
                </a:cubicBezTo>
                <a:cubicBezTo>
                  <a:pt x="825" y="768"/>
                  <a:pt x="825" y="769"/>
                  <a:pt x="826" y="770"/>
                </a:cubicBezTo>
                <a:cubicBezTo>
                  <a:pt x="831" y="768"/>
                  <a:pt x="839" y="772"/>
                  <a:pt x="843" y="770"/>
                </a:cubicBezTo>
                <a:cubicBezTo>
                  <a:pt x="843" y="772"/>
                  <a:pt x="845" y="772"/>
                  <a:pt x="844" y="774"/>
                </a:cubicBezTo>
                <a:cubicBezTo>
                  <a:pt x="844" y="775"/>
                  <a:pt x="841" y="774"/>
                  <a:pt x="842" y="776"/>
                </a:cubicBezTo>
                <a:cubicBezTo>
                  <a:pt x="842" y="776"/>
                  <a:pt x="842" y="776"/>
                  <a:pt x="842" y="777"/>
                </a:cubicBezTo>
                <a:cubicBezTo>
                  <a:pt x="845" y="778"/>
                  <a:pt x="844" y="776"/>
                  <a:pt x="846" y="777"/>
                </a:cubicBezTo>
                <a:cubicBezTo>
                  <a:pt x="845" y="773"/>
                  <a:pt x="845" y="773"/>
                  <a:pt x="844" y="770"/>
                </a:cubicBezTo>
                <a:cubicBezTo>
                  <a:pt x="848" y="770"/>
                  <a:pt x="848" y="773"/>
                  <a:pt x="851" y="773"/>
                </a:cubicBezTo>
                <a:cubicBezTo>
                  <a:pt x="849" y="773"/>
                  <a:pt x="849" y="774"/>
                  <a:pt x="848" y="775"/>
                </a:cubicBezTo>
                <a:cubicBezTo>
                  <a:pt x="848" y="774"/>
                  <a:pt x="848" y="774"/>
                  <a:pt x="847" y="773"/>
                </a:cubicBezTo>
                <a:cubicBezTo>
                  <a:pt x="846" y="775"/>
                  <a:pt x="846" y="775"/>
                  <a:pt x="847" y="776"/>
                </a:cubicBezTo>
                <a:cubicBezTo>
                  <a:pt x="857" y="774"/>
                  <a:pt x="866" y="774"/>
                  <a:pt x="874" y="774"/>
                </a:cubicBezTo>
                <a:cubicBezTo>
                  <a:pt x="872" y="776"/>
                  <a:pt x="876" y="776"/>
                  <a:pt x="876" y="778"/>
                </a:cubicBezTo>
                <a:cubicBezTo>
                  <a:pt x="876" y="779"/>
                  <a:pt x="874" y="779"/>
                  <a:pt x="873" y="780"/>
                </a:cubicBezTo>
                <a:cubicBezTo>
                  <a:pt x="877" y="780"/>
                  <a:pt x="878" y="780"/>
                  <a:pt x="882" y="780"/>
                </a:cubicBezTo>
                <a:cubicBezTo>
                  <a:pt x="883" y="781"/>
                  <a:pt x="881" y="781"/>
                  <a:pt x="881" y="783"/>
                </a:cubicBezTo>
                <a:cubicBezTo>
                  <a:pt x="883" y="783"/>
                  <a:pt x="883" y="781"/>
                  <a:pt x="884" y="782"/>
                </a:cubicBezTo>
                <a:cubicBezTo>
                  <a:pt x="884" y="783"/>
                  <a:pt x="885" y="783"/>
                  <a:pt x="885" y="784"/>
                </a:cubicBezTo>
                <a:cubicBezTo>
                  <a:pt x="883" y="785"/>
                  <a:pt x="882" y="783"/>
                  <a:pt x="880" y="785"/>
                </a:cubicBezTo>
                <a:cubicBezTo>
                  <a:pt x="880" y="784"/>
                  <a:pt x="880" y="783"/>
                  <a:pt x="880" y="782"/>
                </a:cubicBezTo>
                <a:cubicBezTo>
                  <a:pt x="877" y="783"/>
                  <a:pt x="872" y="781"/>
                  <a:pt x="871" y="786"/>
                </a:cubicBezTo>
                <a:cubicBezTo>
                  <a:pt x="875" y="787"/>
                  <a:pt x="876" y="785"/>
                  <a:pt x="879" y="786"/>
                </a:cubicBezTo>
                <a:cubicBezTo>
                  <a:pt x="879" y="788"/>
                  <a:pt x="879" y="788"/>
                  <a:pt x="879" y="788"/>
                </a:cubicBezTo>
                <a:cubicBezTo>
                  <a:pt x="873" y="788"/>
                  <a:pt x="867" y="790"/>
                  <a:pt x="862" y="791"/>
                </a:cubicBezTo>
                <a:cubicBezTo>
                  <a:pt x="862" y="794"/>
                  <a:pt x="864" y="791"/>
                  <a:pt x="864" y="792"/>
                </a:cubicBezTo>
                <a:cubicBezTo>
                  <a:pt x="864" y="794"/>
                  <a:pt x="864" y="794"/>
                  <a:pt x="865" y="795"/>
                </a:cubicBezTo>
                <a:cubicBezTo>
                  <a:pt x="862" y="795"/>
                  <a:pt x="862" y="798"/>
                  <a:pt x="859" y="799"/>
                </a:cubicBezTo>
                <a:cubicBezTo>
                  <a:pt x="864" y="800"/>
                  <a:pt x="872" y="796"/>
                  <a:pt x="878" y="798"/>
                </a:cubicBezTo>
                <a:cubicBezTo>
                  <a:pt x="876" y="799"/>
                  <a:pt x="873" y="799"/>
                  <a:pt x="872" y="801"/>
                </a:cubicBezTo>
                <a:cubicBezTo>
                  <a:pt x="875" y="800"/>
                  <a:pt x="883" y="799"/>
                  <a:pt x="886" y="804"/>
                </a:cubicBezTo>
                <a:cubicBezTo>
                  <a:pt x="888" y="801"/>
                  <a:pt x="891" y="800"/>
                  <a:pt x="893" y="799"/>
                </a:cubicBezTo>
                <a:cubicBezTo>
                  <a:pt x="895" y="798"/>
                  <a:pt x="893" y="802"/>
                  <a:pt x="895" y="801"/>
                </a:cubicBezTo>
                <a:cubicBezTo>
                  <a:pt x="897" y="801"/>
                  <a:pt x="900" y="799"/>
                  <a:pt x="902" y="802"/>
                </a:cubicBezTo>
                <a:cubicBezTo>
                  <a:pt x="899" y="804"/>
                  <a:pt x="894" y="802"/>
                  <a:pt x="891" y="803"/>
                </a:cubicBezTo>
                <a:cubicBezTo>
                  <a:pt x="891" y="807"/>
                  <a:pt x="884" y="805"/>
                  <a:pt x="882" y="807"/>
                </a:cubicBezTo>
                <a:cubicBezTo>
                  <a:pt x="887" y="809"/>
                  <a:pt x="893" y="803"/>
                  <a:pt x="896" y="808"/>
                </a:cubicBezTo>
                <a:cubicBezTo>
                  <a:pt x="900" y="806"/>
                  <a:pt x="903" y="809"/>
                  <a:pt x="908" y="809"/>
                </a:cubicBezTo>
                <a:cubicBezTo>
                  <a:pt x="907" y="812"/>
                  <a:pt x="905" y="815"/>
                  <a:pt x="902" y="816"/>
                </a:cubicBezTo>
                <a:cubicBezTo>
                  <a:pt x="900" y="816"/>
                  <a:pt x="900" y="814"/>
                  <a:pt x="898" y="813"/>
                </a:cubicBezTo>
                <a:cubicBezTo>
                  <a:pt x="894" y="816"/>
                  <a:pt x="889" y="815"/>
                  <a:pt x="884" y="817"/>
                </a:cubicBezTo>
                <a:cubicBezTo>
                  <a:pt x="889" y="818"/>
                  <a:pt x="893" y="815"/>
                  <a:pt x="897" y="819"/>
                </a:cubicBezTo>
                <a:cubicBezTo>
                  <a:pt x="895" y="820"/>
                  <a:pt x="892" y="821"/>
                  <a:pt x="890" y="822"/>
                </a:cubicBezTo>
                <a:cubicBezTo>
                  <a:pt x="892" y="823"/>
                  <a:pt x="895" y="823"/>
                  <a:pt x="896" y="825"/>
                </a:cubicBezTo>
                <a:cubicBezTo>
                  <a:pt x="891" y="828"/>
                  <a:pt x="881" y="826"/>
                  <a:pt x="879" y="831"/>
                </a:cubicBezTo>
                <a:cubicBezTo>
                  <a:pt x="882" y="830"/>
                  <a:pt x="882" y="833"/>
                  <a:pt x="885" y="834"/>
                </a:cubicBezTo>
                <a:cubicBezTo>
                  <a:pt x="889" y="834"/>
                  <a:pt x="894" y="831"/>
                  <a:pt x="898" y="834"/>
                </a:cubicBezTo>
                <a:cubicBezTo>
                  <a:pt x="898" y="835"/>
                  <a:pt x="894" y="836"/>
                  <a:pt x="895" y="838"/>
                </a:cubicBezTo>
                <a:cubicBezTo>
                  <a:pt x="905" y="840"/>
                  <a:pt x="913" y="837"/>
                  <a:pt x="921" y="834"/>
                </a:cubicBezTo>
                <a:cubicBezTo>
                  <a:pt x="914" y="834"/>
                  <a:pt x="909" y="835"/>
                  <a:pt x="904" y="832"/>
                </a:cubicBezTo>
                <a:cubicBezTo>
                  <a:pt x="910" y="832"/>
                  <a:pt x="919" y="826"/>
                  <a:pt x="925" y="833"/>
                </a:cubicBezTo>
                <a:cubicBezTo>
                  <a:pt x="925" y="834"/>
                  <a:pt x="921" y="834"/>
                  <a:pt x="922" y="834"/>
                </a:cubicBezTo>
                <a:cubicBezTo>
                  <a:pt x="924" y="834"/>
                  <a:pt x="928" y="835"/>
                  <a:pt x="930" y="833"/>
                </a:cubicBezTo>
                <a:cubicBezTo>
                  <a:pt x="928" y="833"/>
                  <a:pt x="927" y="833"/>
                  <a:pt x="926" y="832"/>
                </a:cubicBezTo>
                <a:cubicBezTo>
                  <a:pt x="930" y="831"/>
                  <a:pt x="929" y="826"/>
                  <a:pt x="934" y="826"/>
                </a:cubicBezTo>
                <a:cubicBezTo>
                  <a:pt x="935" y="828"/>
                  <a:pt x="932" y="828"/>
                  <a:pt x="934" y="829"/>
                </a:cubicBezTo>
                <a:cubicBezTo>
                  <a:pt x="938" y="829"/>
                  <a:pt x="940" y="831"/>
                  <a:pt x="944" y="830"/>
                </a:cubicBezTo>
                <a:cubicBezTo>
                  <a:pt x="944" y="832"/>
                  <a:pt x="941" y="831"/>
                  <a:pt x="941" y="833"/>
                </a:cubicBezTo>
                <a:cubicBezTo>
                  <a:pt x="958" y="834"/>
                  <a:pt x="977" y="835"/>
                  <a:pt x="990" y="831"/>
                </a:cubicBezTo>
                <a:cubicBezTo>
                  <a:pt x="1003" y="830"/>
                  <a:pt x="1015" y="823"/>
                  <a:pt x="1026" y="818"/>
                </a:cubicBezTo>
                <a:cubicBezTo>
                  <a:pt x="1034" y="814"/>
                  <a:pt x="1045" y="811"/>
                  <a:pt x="1049" y="803"/>
                </a:cubicBezTo>
                <a:cubicBezTo>
                  <a:pt x="1048" y="803"/>
                  <a:pt x="1046" y="804"/>
                  <a:pt x="1046" y="802"/>
                </a:cubicBezTo>
                <a:cubicBezTo>
                  <a:pt x="1050" y="794"/>
                  <a:pt x="1062" y="794"/>
                  <a:pt x="1066" y="786"/>
                </a:cubicBezTo>
                <a:cubicBezTo>
                  <a:pt x="1055" y="792"/>
                  <a:pt x="1046" y="799"/>
                  <a:pt x="1033" y="804"/>
                </a:cubicBezTo>
                <a:cubicBezTo>
                  <a:pt x="1032" y="803"/>
                  <a:pt x="1030" y="802"/>
                  <a:pt x="1029" y="800"/>
                </a:cubicBezTo>
                <a:cubicBezTo>
                  <a:pt x="1037" y="792"/>
                  <a:pt x="1049" y="788"/>
                  <a:pt x="1053" y="776"/>
                </a:cubicBezTo>
                <a:cubicBezTo>
                  <a:pt x="1052" y="774"/>
                  <a:pt x="1051" y="778"/>
                  <a:pt x="1050" y="776"/>
                </a:cubicBezTo>
                <a:cubicBezTo>
                  <a:pt x="1052" y="772"/>
                  <a:pt x="1058" y="769"/>
                  <a:pt x="1059" y="764"/>
                </a:cubicBezTo>
                <a:cubicBezTo>
                  <a:pt x="1063" y="764"/>
                  <a:pt x="1064" y="760"/>
                  <a:pt x="1069" y="761"/>
                </a:cubicBezTo>
                <a:cubicBezTo>
                  <a:pt x="1070" y="760"/>
                  <a:pt x="1070" y="757"/>
                  <a:pt x="1072" y="757"/>
                </a:cubicBezTo>
                <a:cubicBezTo>
                  <a:pt x="1071" y="758"/>
                  <a:pt x="1071" y="761"/>
                  <a:pt x="1072" y="762"/>
                </a:cubicBezTo>
                <a:cubicBezTo>
                  <a:pt x="1075" y="759"/>
                  <a:pt x="1077" y="756"/>
                  <a:pt x="1080" y="753"/>
                </a:cubicBezTo>
                <a:cubicBezTo>
                  <a:pt x="1085" y="751"/>
                  <a:pt x="1093" y="743"/>
                  <a:pt x="1097" y="738"/>
                </a:cubicBezTo>
                <a:cubicBezTo>
                  <a:pt x="1100" y="734"/>
                  <a:pt x="1100" y="729"/>
                  <a:pt x="1100" y="724"/>
                </a:cubicBezTo>
                <a:cubicBezTo>
                  <a:pt x="1091" y="732"/>
                  <a:pt x="1087" y="747"/>
                  <a:pt x="1077" y="752"/>
                </a:cubicBezTo>
                <a:cubicBezTo>
                  <a:pt x="1077" y="749"/>
                  <a:pt x="1080" y="748"/>
                  <a:pt x="1078" y="747"/>
                </a:cubicBezTo>
                <a:cubicBezTo>
                  <a:pt x="1078" y="747"/>
                  <a:pt x="1077" y="749"/>
                  <a:pt x="1077" y="748"/>
                </a:cubicBezTo>
                <a:cubicBezTo>
                  <a:pt x="1080" y="743"/>
                  <a:pt x="1084" y="741"/>
                  <a:pt x="1084" y="734"/>
                </a:cubicBezTo>
                <a:cubicBezTo>
                  <a:pt x="1086" y="734"/>
                  <a:pt x="1085" y="733"/>
                  <a:pt x="1086" y="733"/>
                </a:cubicBezTo>
                <a:cubicBezTo>
                  <a:pt x="1086" y="732"/>
                  <a:pt x="1086" y="731"/>
                  <a:pt x="1086" y="730"/>
                </a:cubicBezTo>
                <a:cubicBezTo>
                  <a:pt x="1094" y="720"/>
                  <a:pt x="1101" y="708"/>
                  <a:pt x="1106" y="695"/>
                </a:cubicBezTo>
                <a:cubicBezTo>
                  <a:pt x="1106" y="683"/>
                  <a:pt x="1120" y="675"/>
                  <a:pt x="1116" y="663"/>
                </a:cubicBezTo>
                <a:cubicBezTo>
                  <a:pt x="1115" y="664"/>
                  <a:pt x="1115" y="668"/>
                  <a:pt x="1113" y="669"/>
                </a:cubicBezTo>
                <a:cubicBezTo>
                  <a:pt x="1115" y="663"/>
                  <a:pt x="1116" y="654"/>
                  <a:pt x="1120" y="648"/>
                </a:cubicBezTo>
                <a:cubicBezTo>
                  <a:pt x="1121" y="648"/>
                  <a:pt x="1121" y="649"/>
                  <a:pt x="1122" y="648"/>
                </a:cubicBezTo>
                <a:cubicBezTo>
                  <a:pt x="1123" y="645"/>
                  <a:pt x="1123" y="643"/>
                  <a:pt x="1121" y="641"/>
                </a:cubicBezTo>
                <a:cubicBezTo>
                  <a:pt x="1121" y="639"/>
                  <a:pt x="1122" y="636"/>
                  <a:pt x="1123" y="635"/>
                </a:cubicBezTo>
                <a:cubicBezTo>
                  <a:pt x="1123" y="640"/>
                  <a:pt x="1123" y="640"/>
                  <a:pt x="1123" y="640"/>
                </a:cubicBezTo>
                <a:cubicBezTo>
                  <a:pt x="1128" y="638"/>
                  <a:pt x="1127" y="632"/>
                  <a:pt x="1131" y="628"/>
                </a:cubicBezTo>
                <a:cubicBezTo>
                  <a:pt x="1132" y="630"/>
                  <a:pt x="1129" y="636"/>
                  <a:pt x="1134" y="635"/>
                </a:cubicBezTo>
                <a:cubicBezTo>
                  <a:pt x="1134" y="631"/>
                  <a:pt x="1135" y="623"/>
                  <a:pt x="1137" y="619"/>
                </a:cubicBezTo>
                <a:cubicBezTo>
                  <a:pt x="1139" y="619"/>
                  <a:pt x="1138" y="621"/>
                  <a:pt x="1140" y="622"/>
                </a:cubicBezTo>
                <a:cubicBezTo>
                  <a:pt x="1142" y="609"/>
                  <a:pt x="1139" y="596"/>
                  <a:pt x="1143" y="582"/>
                </a:cubicBezTo>
                <a:cubicBezTo>
                  <a:pt x="1145" y="585"/>
                  <a:pt x="1146" y="589"/>
                  <a:pt x="1146" y="594"/>
                </a:cubicBezTo>
                <a:cubicBezTo>
                  <a:pt x="1149" y="595"/>
                  <a:pt x="1146" y="590"/>
                  <a:pt x="1148" y="591"/>
                </a:cubicBezTo>
                <a:cubicBezTo>
                  <a:pt x="1148" y="598"/>
                  <a:pt x="1151" y="601"/>
                  <a:pt x="1149" y="608"/>
                </a:cubicBezTo>
                <a:cubicBezTo>
                  <a:pt x="1151" y="607"/>
                  <a:pt x="1153" y="604"/>
                  <a:pt x="1154" y="603"/>
                </a:cubicBezTo>
                <a:cubicBezTo>
                  <a:pt x="1154" y="599"/>
                  <a:pt x="1156" y="597"/>
                  <a:pt x="1158" y="596"/>
                </a:cubicBezTo>
                <a:cubicBezTo>
                  <a:pt x="1160" y="597"/>
                  <a:pt x="1159" y="600"/>
                  <a:pt x="1161" y="601"/>
                </a:cubicBezTo>
                <a:cubicBezTo>
                  <a:pt x="1160" y="592"/>
                  <a:pt x="1167" y="587"/>
                  <a:pt x="1164" y="581"/>
                </a:cubicBezTo>
                <a:close/>
                <a:moveTo>
                  <a:pt x="1033" y="196"/>
                </a:moveTo>
                <a:cubicBezTo>
                  <a:pt x="1034" y="196"/>
                  <a:pt x="1035" y="197"/>
                  <a:pt x="1035" y="198"/>
                </a:cubicBezTo>
                <a:cubicBezTo>
                  <a:pt x="1033" y="198"/>
                  <a:pt x="1033" y="197"/>
                  <a:pt x="1033" y="196"/>
                </a:cubicBezTo>
                <a:close/>
                <a:moveTo>
                  <a:pt x="1040" y="211"/>
                </a:moveTo>
                <a:cubicBezTo>
                  <a:pt x="1040" y="210"/>
                  <a:pt x="1038" y="210"/>
                  <a:pt x="1039" y="207"/>
                </a:cubicBezTo>
                <a:cubicBezTo>
                  <a:pt x="1039" y="208"/>
                  <a:pt x="1040" y="208"/>
                  <a:pt x="1041" y="208"/>
                </a:cubicBezTo>
                <a:cubicBezTo>
                  <a:pt x="1042" y="210"/>
                  <a:pt x="1040" y="209"/>
                  <a:pt x="1040" y="211"/>
                </a:cubicBezTo>
                <a:close/>
                <a:moveTo>
                  <a:pt x="1048" y="195"/>
                </a:moveTo>
                <a:cubicBezTo>
                  <a:pt x="1050" y="196"/>
                  <a:pt x="1048" y="197"/>
                  <a:pt x="1048" y="198"/>
                </a:cubicBezTo>
                <a:cubicBezTo>
                  <a:pt x="1048" y="200"/>
                  <a:pt x="1049" y="198"/>
                  <a:pt x="1050" y="198"/>
                </a:cubicBezTo>
                <a:cubicBezTo>
                  <a:pt x="1049" y="202"/>
                  <a:pt x="1050" y="201"/>
                  <a:pt x="1050" y="204"/>
                </a:cubicBezTo>
                <a:cubicBezTo>
                  <a:pt x="1048" y="202"/>
                  <a:pt x="1046" y="198"/>
                  <a:pt x="1048" y="195"/>
                </a:cubicBezTo>
                <a:close/>
                <a:moveTo>
                  <a:pt x="1047" y="229"/>
                </a:moveTo>
                <a:cubicBezTo>
                  <a:pt x="1046" y="229"/>
                  <a:pt x="1046" y="230"/>
                  <a:pt x="1046" y="231"/>
                </a:cubicBezTo>
                <a:cubicBezTo>
                  <a:pt x="1045" y="229"/>
                  <a:pt x="1045" y="227"/>
                  <a:pt x="1044" y="225"/>
                </a:cubicBezTo>
                <a:cubicBezTo>
                  <a:pt x="1045" y="225"/>
                  <a:pt x="1045" y="224"/>
                  <a:pt x="1046" y="225"/>
                </a:cubicBezTo>
                <a:cubicBezTo>
                  <a:pt x="1047" y="226"/>
                  <a:pt x="1046" y="229"/>
                  <a:pt x="1048" y="227"/>
                </a:cubicBezTo>
                <a:cubicBezTo>
                  <a:pt x="1049" y="228"/>
                  <a:pt x="1050" y="229"/>
                  <a:pt x="1050" y="231"/>
                </a:cubicBezTo>
                <a:cubicBezTo>
                  <a:pt x="1048" y="232"/>
                  <a:pt x="1048" y="229"/>
                  <a:pt x="1047" y="229"/>
                </a:cubicBezTo>
                <a:close/>
                <a:moveTo>
                  <a:pt x="999" y="288"/>
                </a:moveTo>
                <a:cubicBezTo>
                  <a:pt x="999" y="285"/>
                  <a:pt x="1000" y="284"/>
                  <a:pt x="1001" y="282"/>
                </a:cubicBezTo>
                <a:cubicBezTo>
                  <a:pt x="1003" y="284"/>
                  <a:pt x="1002" y="288"/>
                  <a:pt x="999" y="288"/>
                </a:cubicBezTo>
                <a:close/>
                <a:moveTo>
                  <a:pt x="863" y="687"/>
                </a:moveTo>
                <a:cubicBezTo>
                  <a:pt x="860" y="688"/>
                  <a:pt x="858" y="689"/>
                  <a:pt x="854" y="689"/>
                </a:cubicBezTo>
                <a:cubicBezTo>
                  <a:pt x="854" y="687"/>
                  <a:pt x="854" y="687"/>
                  <a:pt x="854" y="687"/>
                </a:cubicBezTo>
                <a:cubicBezTo>
                  <a:pt x="856" y="687"/>
                  <a:pt x="856" y="688"/>
                  <a:pt x="858" y="688"/>
                </a:cubicBezTo>
                <a:cubicBezTo>
                  <a:pt x="859" y="687"/>
                  <a:pt x="859" y="687"/>
                  <a:pt x="858" y="686"/>
                </a:cubicBezTo>
                <a:cubicBezTo>
                  <a:pt x="863" y="686"/>
                  <a:pt x="868" y="681"/>
                  <a:pt x="871" y="684"/>
                </a:cubicBezTo>
                <a:cubicBezTo>
                  <a:pt x="871" y="687"/>
                  <a:pt x="865" y="690"/>
                  <a:pt x="863" y="687"/>
                </a:cubicBezTo>
                <a:close/>
                <a:moveTo>
                  <a:pt x="858" y="773"/>
                </a:moveTo>
                <a:cubicBezTo>
                  <a:pt x="856" y="772"/>
                  <a:pt x="854" y="771"/>
                  <a:pt x="853" y="773"/>
                </a:cubicBezTo>
                <a:cubicBezTo>
                  <a:pt x="851" y="772"/>
                  <a:pt x="851" y="772"/>
                  <a:pt x="848" y="772"/>
                </a:cubicBezTo>
                <a:cubicBezTo>
                  <a:pt x="849" y="769"/>
                  <a:pt x="852" y="772"/>
                  <a:pt x="852" y="769"/>
                </a:cubicBezTo>
                <a:cubicBezTo>
                  <a:pt x="853" y="769"/>
                  <a:pt x="853" y="770"/>
                  <a:pt x="855" y="770"/>
                </a:cubicBezTo>
                <a:cubicBezTo>
                  <a:pt x="855" y="768"/>
                  <a:pt x="857" y="769"/>
                  <a:pt x="857" y="767"/>
                </a:cubicBezTo>
                <a:cubicBezTo>
                  <a:pt x="859" y="766"/>
                  <a:pt x="857" y="768"/>
                  <a:pt x="859" y="768"/>
                </a:cubicBezTo>
                <a:cubicBezTo>
                  <a:pt x="857" y="770"/>
                  <a:pt x="859" y="770"/>
                  <a:pt x="858" y="773"/>
                </a:cubicBezTo>
                <a:close/>
                <a:moveTo>
                  <a:pt x="860" y="772"/>
                </a:moveTo>
                <a:cubicBezTo>
                  <a:pt x="861" y="770"/>
                  <a:pt x="862" y="771"/>
                  <a:pt x="863" y="770"/>
                </a:cubicBezTo>
                <a:cubicBezTo>
                  <a:pt x="863" y="770"/>
                  <a:pt x="864" y="771"/>
                  <a:pt x="864" y="772"/>
                </a:cubicBezTo>
                <a:cubicBezTo>
                  <a:pt x="863" y="773"/>
                  <a:pt x="862" y="771"/>
                  <a:pt x="860" y="772"/>
                </a:cubicBezTo>
                <a:close/>
                <a:moveTo>
                  <a:pt x="865" y="771"/>
                </a:moveTo>
                <a:cubicBezTo>
                  <a:pt x="866" y="768"/>
                  <a:pt x="872" y="770"/>
                  <a:pt x="873" y="767"/>
                </a:cubicBezTo>
                <a:cubicBezTo>
                  <a:pt x="874" y="768"/>
                  <a:pt x="874" y="769"/>
                  <a:pt x="874" y="770"/>
                </a:cubicBezTo>
                <a:cubicBezTo>
                  <a:pt x="871" y="770"/>
                  <a:pt x="867" y="772"/>
                  <a:pt x="865" y="771"/>
                </a:cubicBezTo>
                <a:close/>
                <a:moveTo>
                  <a:pt x="875" y="754"/>
                </a:moveTo>
                <a:cubicBezTo>
                  <a:pt x="876" y="754"/>
                  <a:pt x="877" y="754"/>
                  <a:pt x="877" y="756"/>
                </a:cubicBezTo>
                <a:cubicBezTo>
                  <a:pt x="875" y="756"/>
                  <a:pt x="875" y="756"/>
                  <a:pt x="875" y="754"/>
                </a:cubicBezTo>
                <a:close/>
                <a:moveTo>
                  <a:pt x="883" y="775"/>
                </a:moveTo>
                <a:cubicBezTo>
                  <a:pt x="881" y="774"/>
                  <a:pt x="882" y="774"/>
                  <a:pt x="880" y="775"/>
                </a:cubicBezTo>
                <a:cubicBezTo>
                  <a:pt x="880" y="774"/>
                  <a:pt x="879" y="774"/>
                  <a:pt x="879" y="773"/>
                </a:cubicBezTo>
                <a:cubicBezTo>
                  <a:pt x="880" y="772"/>
                  <a:pt x="880" y="773"/>
                  <a:pt x="881" y="773"/>
                </a:cubicBezTo>
                <a:cubicBezTo>
                  <a:pt x="881" y="772"/>
                  <a:pt x="881" y="772"/>
                  <a:pt x="881" y="772"/>
                </a:cubicBezTo>
                <a:cubicBezTo>
                  <a:pt x="882" y="772"/>
                  <a:pt x="882" y="773"/>
                  <a:pt x="883" y="772"/>
                </a:cubicBezTo>
                <a:lnTo>
                  <a:pt x="883" y="775"/>
                </a:lnTo>
                <a:close/>
                <a:moveTo>
                  <a:pt x="887" y="704"/>
                </a:moveTo>
                <a:cubicBezTo>
                  <a:pt x="887" y="702"/>
                  <a:pt x="890" y="703"/>
                  <a:pt x="890" y="701"/>
                </a:cubicBezTo>
                <a:cubicBezTo>
                  <a:pt x="890" y="699"/>
                  <a:pt x="888" y="699"/>
                  <a:pt x="886" y="698"/>
                </a:cubicBezTo>
                <a:cubicBezTo>
                  <a:pt x="886" y="697"/>
                  <a:pt x="887" y="695"/>
                  <a:pt x="885" y="696"/>
                </a:cubicBezTo>
                <a:cubicBezTo>
                  <a:pt x="886" y="694"/>
                  <a:pt x="888" y="694"/>
                  <a:pt x="888" y="692"/>
                </a:cubicBezTo>
                <a:cubicBezTo>
                  <a:pt x="888" y="691"/>
                  <a:pt x="887" y="691"/>
                  <a:pt x="887" y="691"/>
                </a:cubicBezTo>
                <a:cubicBezTo>
                  <a:pt x="887" y="688"/>
                  <a:pt x="888" y="688"/>
                  <a:pt x="888" y="684"/>
                </a:cubicBezTo>
                <a:cubicBezTo>
                  <a:pt x="890" y="684"/>
                  <a:pt x="891" y="683"/>
                  <a:pt x="891" y="682"/>
                </a:cubicBezTo>
                <a:cubicBezTo>
                  <a:pt x="897" y="682"/>
                  <a:pt x="905" y="678"/>
                  <a:pt x="914" y="677"/>
                </a:cubicBezTo>
                <a:cubicBezTo>
                  <a:pt x="915" y="677"/>
                  <a:pt x="914" y="678"/>
                  <a:pt x="914" y="679"/>
                </a:cubicBezTo>
                <a:cubicBezTo>
                  <a:pt x="913" y="680"/>
                  <a:pt x="912" y="680"/>
                  <a:pt x="911" y="680"/>
                </a:cubicBezTo>
                <a:cubicBezTo>
                  <a:pt x="910" y="683"/>
                  <a:pt x="912" y="683"/>
                  <a:pt x="912" y="686"/>
                </a:cubicBezTo>
                <a:cubicBezTo>
                  <a:pt x="910" y="686"/>
                  <a:pt x="910" y="687"/>
                  <a:pt x="908" y="687"/>
                </a:cubicBezTo>
                <a:cubicBezTo>
                  <a:pt x="909" y="688"/>
                  <a:pt x="911" y="688"/>
                  <a:pt x="913" y="688"/>
                </a:cubicBezTo>
                <a:cubicBezTo>
                  <a:pt x="910" y="692"/>
                  <a:pt x="903" y="691"/>
                  <a:pt x="899" y="693"/>
                </a:cubicBezTo>
                <a:cubicBezTo>
                  <a:pt x="899" y="694"/>
                  <a:pt x="900" y="694"/>
                  <a:pt x="901" y="694"/>
                </a:cubicBezTo>
                <a:cubicBezTo>
                  <a:pt x="900" y="694"/>
                  <a:pt x="911" y="691"/>
                  <a:pt x="911" y="697"/>
                </a:cubicBezTo>
                <a:cubicBezTo>
                  <a:pt x="906" y="698"/>
                  <a:pt x="901" y="699"/>
                  <a:pt x="895" y="700"/>
                </a:cubicBezTo>
                <a:cubicBezTo>
                  <a:pt x="895" y="702"/>
                  <a:pt x="895" y="702"/>
                  <a:pt x="895" y="702"/>
                </a:cubicBezTo>
                <a:cubicBezTo>
                  <a:pt x="892" y="703"/>
                  <a:pt x="890" y="704"/>
                  <a:pt x="887" y="704"/>
                </a:cubicBezTo>
                <a:close/>
                <a:moveTo>
                  <a:pt x="904" y="769"/>
                </a:moveTo>
                <a:cubicBezTo>
                  <a:pt x="904" y="768"/>
                  <a:pt x="907" y="769"/>
                  <a:pt x="907" y="767"/>
                </a:cubicBezTo>
                <a:cubicBezTo>
                  <a:pt x="908" y="768"/>
                  <a:pt x="908" y="770"/>
                  <a:pt x="910" y="770"/>
                </a:cubicBezTo>
                <a:cubicBezTo>
                  <a:pt x="909" y="772"/>
                  <a:pt x="907" y="771"/>
                  <a:pt x="904" y="771"/>
                </a:cubicBezTo>
                <a:cubicBezTo>
                  <a:pt x="905" y="770"/>
                  <a:pt x="905" y="770"/>
                  <a:pt x="904" y="769"/>
                </a:cubicBezTo>
                <a:close/>
                <a:moveTo>
                  <a:pt x="903" y="775"/>
                </a:moveTo>
                <a:cubicBezTo>
                  <a:pt x="900" y="775"/>
                  <a:pt x="898" y="776"/>
                  <a:pt x="898" y="773"/>
                </a:cubicBezTo>
                <a:cubicBezTo>
                  <a:pt x="900" y="774"/>
                  <a:pt x="902" y="774"/>
                  <a:pt x="903" y="773"/>
                </a:cubicBezTo>
                <a:cubicBezTo>
                  <a:pt x="905" y="774"/>
                  <a:pt x="902" y="774"/>
                  <a:pt x="903" y="775"/>
                </a:cubicBezTo>
                <a:close/>
                <a:moveTo>
                  <a:pt x="891" y="753"/>
                </a:moveTo>
                <a:cubicBezTo>
                  <a:pt x="890" y="751"/>
                  <a:pt x="893" y="751"/>
                  <a:pt x="894" y="751"/>
                </a:cubicBezTo>
                <a:cubicBezTo>
                  <a:pt x="895" y="752"/>
                  <a:pt x="895" y="753"/>
                  <a:pt x="895" y="754"/>
                </a:cubicBezTo>
                <a:cubicBezTo>
                  <a:pt x="894" y="754"/>
                  <a:pt x="893" y="753"/>
                  <a:pt x="893" y="752"/>
                </a:cubicBezTo>
                <a:cubicBezTo>
                  <a:pt x="893" y="754"/>
                  <a:pt x="893" y="753"/>
                  <a:pt x="891" y="753"/>
                </a:cubicBezTo>
                <a:close/>
                <a:moveTo>
                  <a:pt x="889" y="784"/>
                </a:moveTo>
                <a:cubicBezTo>
                  <a:pt x="888" y="783"/>
                  <a:pt x="886" y="784"/>
                  <a:pt x="886" y="783"/>
                </a:cubicBezTo>
                <a:cubicBezTo>
                  <a:pt x="886" y="782"/>
                  <a:pt x="888" y="782"/>
                  <a:pt x="889" y="781"/>
                </a:cubicBezTo>
                <a:cubicBezTo>
                  <a:pt x="891" y="781"/>
                  <a:pt x="890" y="783"/>
                  <a:pt x="889" y="784"/>
                </a:cubicBezTo>
                <a:close/>
                <a:moveTo>
                  <a:pt x="888" y="801"/>
                </a:moveTo>
                <a:cubicBezTo>
                  <a:pt x="884" y="801"/>
                  <a:pt x="884" y="801"/>
                  <a:pt x="884" y="801"/>
                </a:cubicBezTo>
                <a:cubicBezTo>
                  <a:pt x="884" y="799"/>
                  <a:pt x="889" y="799"/>
                  <a:pt x="888" y="801"/>
                </a:cubicBezTo>
                <a:close/>
                <a:moveTo>
                  <a:pt x="893" y="799"/>
                </a:moveTo>
                <a:cubicBezTo>
                  <a:pt x="893" y="796"/>
                  <a:pt x="895" y="797"/>
                  <a:pt x="896" y="796"/>
                </a:cubicBezTo>
                <a:cubicBezTo>
                  <a:pt x="897" y="798"/>
                  <a:pt x="895" y="798"/>
                  <a:pt x="893" y="799"/>
                </a:cubicBezTo>
                <a:close/>
                <a:moveTo>
                  <a:pt x="902" y="787"/>
                </a:moveTo>
                <a:cubicBezTo>
                  <a:pt x="898" y="786"/>
                  <a:pt x="898" y="786"/>
                  <a:pt x="898" y="786"/>
                </a:cubicBezTo>
                <a:cubicBezTo>
                  <a:pt x="899" y="786"/>
                  <a:pt x="900" y="785"/>
                  <a:pt x="901" y="785"/>
                </a:cubicBezTo>
                <a:cubicBezTo>
                  <a:pt x="900" y="784"/>
                  <a:pt x="897" y="786"/>
                  <a:pt x="895" y="785"/>
                </a:cubicBezTo>
                <a:cubicBezTo>
                  <a:pt x="894" y="785"/>
                  <a:pt x="894" y="787"/>
                  <a:pt x="893" y="787"/>
                </a:cubicBezTo>
                <a:cubicBezTo>
                  <a:pt x="889" y="784"/>
                  <a:pt x="886" y="788"/>
                  <a:pt x="883" y="786"/>
                </a:cubicBezTo>
                <a:cubicBezTo>
                  <a:pt x="886" y="785"/>
                  <a:pt x="888" y="786"/>
                  <a:pt x="892" y="785"/>
                </a:cubicBezTo>
                <a:cubicBezTo>
                  <a:pt x="891" y="784"/>
                  <a:pt x="890" y="784"/>
                  <a:pt x="891" y="783"/>
                </a:cubicBezTo>
                <a:cubicBezTo>
                  <a:pt x="897" y="783"/>
                  <a:pt x="902" y="781"/>
                  <a:pt x="909" y="778"/>
                </a:cubicBezTo>
                <a:cubicBezTo>
                  <a:pt x="911" y="779"/>
                  <a:pt x="911" y="780"/>
                  <a:pt x="913" y="779"/>
                </a:cubicBezTo>
                <a:cubicBezTo>
                  <a:pt x="913" y="779"/>
                  <a:pt x="912" y="780"/>
                  <a:pt x="913" y="780"/>
                </a:cubicBezTo>
                <a:cubicBezTo>
                  <a:pt x="913" y="780"/>
                  <a:pt x="909" y="780"/>
                  <a:pt x="910" y="784"/>
                </a:cubicBezTo>
                <a:cubicBezTo>
                  <a:pt x="907" y="786"/>
                  <a:pt x="902" y="783"/>
                  <a:pt x="902" y="787"/>
                </a:cubicBezTo>
                <a:close/>
                <a:moveTo>
                  <a:pt x="910" y="802"/>
                </a:moveTo>
                <a:cubicBezTo>
                  <a:pt x="908" y="801"/>
                  <a:pt x="908" y="800"/>
                  <a:pt x="908" y="798"/>
                </a:cubicBezTo>
                <a:cubicBezTo>
                  <a:pt x="910" y="796"/>
                  <a:pt x="914" y="798"/>
                  <a:pt x="917" y="798"/>
                </a:cubicBezTo>
                <a:cubicBezTo>
                  <a:pt x="915" y="800"/>
                  <a:pt x="912" y="799"/>
                  <a:pt x="910" y="802"/>
                </a:cubicBezTo>
                <a:close/>
                <a:moveTo>
                  <a:pt x="916" y="746"/>
                </a:moveTo>
                <a:cubicBezTo>
                  <a:pt x="918" y="746"/>
                  <a:pt x="918" y="747"/>
                  <a:pt x="919" y="748"/>
                </a:cubicBezTo>
                <a:cubicBezTo>
                  <a:pt x="918" y="749"/>
                  <a:pt x="916" y="748"/>
                  <a:pt x="916" y="746"/>
                </a:cubicBezTo>
                <a:close/>
                <a:moveTo>
                  <a:pt x="915" y="677"/>
                </a:moveTo>
                <a:cubicBezTo>
                  <a:pt x="917" y="676"/>
                  <a:pt x="919" y="674"/>
                  <a:pt x="923" y="674"/>
                </a:cubicBezTo>
                <a:cubicBezTo>
                  <a:pt x="921" y="677"/>
                  <a:pt x="918" y="679"/>
                  <a:pt x="915" y="677"/>
                </a:cubicBezTo>
                <a:close/>
                <a:moveTo>
                  <a:pt x="933" y="779"/>
                </a:moveTo>
                <a:cubicBezTo>
                  <a:pt x="931" y="779"/>
                  <a:pt x="926" y="778"/>
                  <a:pt x="923" y="780"/>
                </a:cubicBezTo>
                <a:cubicBezTo>
                  <a:pt x="923" y="779"/>
                  <a:pt x="922" y="778"/>
                  <a:pt x="921" y="778"/>
                </a:cubicBezTo>
                <a:cubicBezTo>
                  <a:pt x="922" y="775"/>
                  <a:pt x="925" y="778"/>
                  <a:pt x="928" y="777"/>
                </a:cubicBezTo>
                <a:cubicBezTo>
                  <a:pt x="928" y="778"/>
                  <a:pt x="927" y="778"/>
                  <a:pt x="927" y="778"/>
                </a:cubicBezTo>
                <a:cubicBezTo>
                  <a:pt x="928" y="777"/>
                  <a:pt x="931" y="776"/>
                  <a:pt x="934" y="776"/>
                </a:cubicBezTo>
                <a:cubicBezTo>
                  <a:pt x="933" y="777"/>
                  <a:pt x="933" y="777"/>
                  <a:pt x="933" y="779"/>
                </a:cubicBezTo>
                <a:close/>
                <a:moveTo>
                  <a:pt x="934" y="779"/>
                </a:moveTo>
                <a:cubicBezTo>
                  <a:pt x="934" y="778"/>
                  <a:pt x="935" y="777"/>
                  <a:pt x="935" y="777"/>
                </a:cubicBezTo>
                <a:cubicBezTo>
                  <a:pt x="935" y="777"/>
                  <a:pt x="936" y="777"/>
                  <a:pt x="936" y="779"/>
                </a:cubicBezTo>
                <a:lnTo>
                  <a:pt x="934" y="779"/>
                </a:lnTo>
                <a:close/>
                <a:moveTo>
                  <a:pt x="942" y="745"/>
                </a:moveTo>
                <a:cubicBezTo>
                  <a:pt x="942" y="744"/>
                  <a:pt x="945" y="742"/>
                  <a:pt x="945" y="745"/>
                </a:cubicBezTo>
                <a:cubicBezTo>
                  <a:pt x="943" y="744"/>
                  <a:pt x="943" y="746"/>
                  <a:pt x="942" y="745"/>
                </a:cubicBezTo>
                <a:close/>
                <a:moveTo>
                  <a:pt x="976" y="742"/>
                </a:moveTo>
                <a:cubicBezTo>
                  <a:pt x="976" y="741"/>
                  <a:pt x="974" y="741"/>
                  <a:pt x="975" y="740"/>
                </a:cubicBezTo>
                <a:cubicBezTo>
                  <a:pt x="977" y="740"/>
                  <a:pt x="978" y="740"/>
                  <a:pt x="980" y="739"/>
                </a:cubicBezTo>
                <a:cubicBezTo>
                  <a:pt x="980" y="742"/>
                  <a:pt x="977" y="741"/>
                  <a:pt x="976" y="742"/>
                </a:cubicBezTo>
                <a:close/>
                <a:moveTo>
                  <a:pt x="980" y="741"/>
                </a:moveTo>
                <a:cubicBezTo>
                  <a:pt x="980" y="739"/>
                  <a:pt x="980" y="739"/>
                  <a:pt x="980" y="739"/>
                </a:cubicBezTo>
                <a:cubicBezTo>
                  <a:pt x="982" y="739"/>
                  <a:pt x="983" y="738"/>
                  <a:pt x="984" y="739"/>
                </a:cubicBezTo>
                <a:cubicBezTo>
                  <a:pt x="984" y="741"/>
                  <a:pt x="981" y="740"/>
                  <a:pt x="980" y="741"/>
                </a:cubicBezTo>
                <a:close/>
                <a:moveTo>
                  <a:pt x="1108" y="624"/>
                </a:moveTo>
                <a:cubicBezTo>
                  <a:pt x="1109" y="624"/>
                  <a:pt x="1109" y="625"/>
                  <a:pt x="1110" y="624"/>
                </a:cubicBezTo>
                <a:cubicBezTo>
                  <a:pt x="1110" y="626"/>
                  <a:pt x="1110" y="626"/>
                  <a:pt x="1108" y="627"/>
                </a:cubicBezTo>
                <a:lnTo>
                  <a:pt x="1108" y="624"/>
                </a:lnTo>
                <a:close/>
                <a:moveTo>
                  <a:pt x="1109" y="554"/>
                </a:moveTo>
                <a:cubicBezTo>
                  <a:pt x="1105" y="554"/>
                  <a:pt x="1107" y="547"/>
                  <a:pt x="1106" y="543"/>
                </a:cubicBezTo>
                <a:cubicBezTo>
                  <a:pt x="1109" y="544"/>
                  <a:pt x="1108" y="550"/>
                  <a:pt x="1109" y="554"/>
                </a:cubicBezTo>
                <a:close/>
                <a:moveTo>
                  <a:pt x="1101" y="627"/>
                </a:moveTo>
                <a:cubicBezTo>
                  <a:pt x="1102" y="627"/>
                  <a:pt x="1102" y="627"/>
                  <a:pt x="1102" y="627"/>
                </a:cubicBezTo>
                <a:cubicBezTo>
                  <a:pt x="1103" y="629"/>
                  <a:pt x="1102" y="629"/>
                  <a:pt x="1102" y="631"/>
                </a:cubicBezTo>
                <a:cubicBezTo>
                  <a:pt x="1101" y="629"/>
                  <a:pt x="1100" y="628"/>
                  <a:pt x="1101" y="627"/>
                </a:cubicBezTo>
                <a:close/>
                <a:moveTo>
                  <a:pt x="1081" y="533"/>
                </a:moveTo>
                <a:cubicBezTo>
                  <a:pt x="1083" y="535"/>
                  <a:pt x="1083" y="541"/>
                  <a:pt x="1082" y="542"/>
                </a:cubicBezTo>
                <a:cubicBezTo>
                  <a:pt x="1081" y="541"/>
                  <a:pt x="1081" y="535"/>
                  <a:pt x="1081" y="533"/>
                </a:cubicBezTo>
                <a:close/>
                <a:moveTo>
                  <a:pt x="1071" y="290"/>
                </a:moveTo>
                <a:cubicBezTo>
                  <a:pt x="1073" y="293"/>
                  <a:pt x="1070" y="301"/>
                  <a:pt x="1075" y="303"/>
                </a:cubicBezTo>
                <a:cubicBezTo>
                  <a:pt x="1074" y="305"/>
                  <a:pt x="1074" y="308"/>
                  <a:pt x="1074" y="310"/>
                </a:cubicBezTo>
                <a:cubicBezTo>
                  <a:pt x="1071" y="310"/>
                  <a:pt x="1071" y="310"/>
                  <a:pt x="1071" y="310"/>
                </a:cubicBezTo>
                <a:cubicBezTo>
                  <a:pt x="1071" y="311"/>
                  <a:pt x="1070" y="313"/>
                  <a:pt x="1070" y="316"/>
                </a:cubicBezTo>
                <a:cubicBezTo>
                  <a:pt x="1069" y="316"/>
                  <a:pt x="1069" y="315"/>
                  <a:pt x="1068" y="315"/>
                </a:cubicBezTo>
                <a:cubicBezTo>
                  <a:pt x="1068" y="317"/>
                  <a:pt x="1069" y="318"/>
                  <a:pt x="1068" y="320"/>
                </a:cubicBezTo>
                <a:cubicBezTo>
                  <a:pt x="1071" y="321"/>
                  <a:pt x="1068" y="318"/>
                  <a:pt x="1070" y="318"/>
                </a:cubicBezTo>
                <a:cubicBezTo>
                  <a:pt x="1073" y="322"/>
                  <a:pt x="1070" y="328"/>
                  <a:pt x="1068" y="334"/>
                </a:cubicBezTo>
                <a:cubicBezTo>
                  <a:pt x="1067" y="332"/>
                  <a:pt x="1067" y="330"/>
                  <a:pt x="1069" y="328"/>
                </a:cubicBezTo>
                <a:cubicBezTo>
                  <a:pt x="1068" y="328"/>
                  <a:pt x="1068" y="328"/>
                  <a:pt x="1067" y="328"/>
                </a:cubicBezTo>
                <a:cubicBezTo>
                  <a:pt x="1066" y="319"/>
                  <a:pt x="1069" y="313"/>
                  <a:pt x="1067" y="304"/>
                </a:cubicBezTo>
                <a:cubicBezTo>
                  <a:pt x="1065" y="307"/>
                  <a:pt x="1068" y="313"/>
                  <a:pt x="1065" y="318"/>
                </a:cubicBezTo>
                <a:cubicBezTo>
                  <a:pt x="1062" y="313"/>
                  <a:pt x="1064" y="306"/>
                  <a:pt x="1066" y="302"/>
                </a:cubicBezTo>
                <a:cubicBezTo>
                  <a:pt x="1067" y="302"/>
                  <a:pt x="1067" y="302"/>
                  <a:pt x="1068" y="303"/>
                </a:cubicBezTo>
                <a:cubicBezTo>
                  <a:pt x="1067" y="296"/>
                  <a:pt x="1071" y="295"/>
                  <a:pt x="1071" y="290"/>
                </a:cubicBezTo>
                <a:close/>
                <a:moveTo>
                  <a:pt x="1054" y="650"/>
                </a:moveTo>
                <a:cubicBezTo>
                  <a:pt x="1054" y="648"/>
                  <a:pt x="1053" y="647"/>
                  <a:pt x="1052" y="647"/>
                </a:cubicBezTo>
                <a:cubicBezTo>
                  <a:pt x="1055" y="647"/>
                  <a:pt x="1056" y="649"/>
                  <a:pt x="1060" y="647"/>
                </a:cubicBezTo>
                <a:cubicBezTo>
                  <a:pt x="1060" y="650"/>
                  <a:pt x="1058" y="652"/>
                  <a:pt x="1057" y="655"/>
                </a:cubicBezTo>
                <a:cubicBezTo>
                  <a:pt x="1055" y="659"/>
                  <a:pt x="1054" y="666"/>
                  <a:pt x="1050" y="666"/>
                </a:cubicBezTo>
                <a:cubicBezTo>
                  <a:pt x="1054" y="662"/>
                  <a:pt x="1050" y="654"/>
                  <a:pt x="1054" y="650"/>
                </a:cubicBezTo>
                <a:close/>
                <a:moveTo>
                  <a:pt x="1052" y="648"/>
                </a:moveTo>
                <a:cubicBezTo>
                  <a:pt x="1052" y="650"/>
                  <a:pt x="1051" y="650"/>
                  <a:pt x="1051" y="651"/>
                </a:cubicBezTo>
                <a:cubicBezTo>
                  <a:pt x="1050" y="653"/>
                  <a:pt x="1051" y="647"/>
                  <a:pt x="1052" y="648"/>
                </a:cubicBezTo>
                <a:close/>
                <a:moveTo>
                  <a:pt x="1055" y="645"/>
                </a:moveTo>
                <a:cubicBezTo>
                  <a:pt x="1055" y="647"/>
                  <a:pt x="1052" y="645"/>
                  <a:pt x="1052" y="646"/>
                </a:cubicBezTo>
                <a:cubicBezTo>
                  <a:pt x="1052" y="644"/>
                  <a:pt x="1054" y="641"/>
                  <a:pt x="1056" y="639"/>
                </a:cubicBezTo>
                <a:cubicBezTo>
                  <a:pt x="1056" y="642"/>
                  <a:pt x="1053" y="643"/>
                  <a:pt x="1055" y="645"/>
                </a:cubicBezTo>
                <a:close/>
                <a:moveTo>
                  <a:pt x="1066" y="295"/>
                </a:moveTo>
                <a:cubicBezTo>
                  <a:pt x="1067" y="288"/>
                  <a:pt x="1067" y="278"/>
                  <a:pt x="1065" y="271"/>
                </a:cubicBezTo>
                <a:cubicBezTo>
                  <a:pt x="1065" y="268"/>
                  <a:pt x="1066" y="272"/>
                  <a:pt x="1067" y="270"/>
                </a:cubicBezTo>
                <a:cubicBezTo>
                  <a:pt x="1068" y="273"/>
                  <a:pt x="1068" y="279"/>
                  <a:pt x="1068" y="283"/>
                </a:cubicBezTo>
                <a:cubicBezTo>
                  <a:pt x="1068" y="288"/>
                  <a:pt x="1069" y="294"/>
                  <a:pt x="1066" y="295"/>
                </a:cubicBezTo>
                <a:close/>
                <a:moveTo>
                  <a:pt x="1065" y="217"/>
                </a:moveTo>
                <a:cubicBezTo>
                  <a:pt x="1067" y="220"/>
                  <a:pt x="1070" y="222"/>
                  <a:pt x="1070" y="227"/>
                </a:cubicBezTo>
                <a:cubicBezTo>
                  <a:pt x="1066" y="226"/>
                  <a:pt x="1065" y="220"/>
                  <a:pt x="1065" y="217"/>
                </a:cubicBezTo>
                <a:close/>
                <a:moveTo>
                  <a:pt x="1064" y="208"/>
                </a:moveTo>
                <a:cubicBezTo>
                  <a:pt x="1063" y="209"/>
                  <a:pt x="1062" y="208"/>
                  <a:pt x="1062" y="206"/>
                </a:cubicBezTo>
                <a:cubicBezTo>
                  <a:pt x="1063" y="206"/>
                  <a:pt x="1064" y="207"/>
                  <a:pt x="1064" y="208"/>
                </a:cubicBezTo>
                <a:close/>
                <a:moveTo>
                  <a:pt x="1057" y="209"/>
                </a:moveTo>
                <a:cubicBezTo>
                  <a:pt x="1062" y="216"/>
                  <a:pt x="1064" y="227"/>
                  <a:pt x="1066" y="237"/>
                </a:cubicBezTo>
                <a:cubicBezTo>
                  <a:pt x="1062" y="237"/>
                  <a:pt x="1062" y="232"/>
                  <a:pt x="1061" y="229"/>
                </a:cubicBezTo>
                <a:cubicBezTo>
                  <a:pt x="1059" y="224"/>
                  <a:pt x="1055" y="218"/>
                  <a:pt x="1054" y="213"/>
                </a:cubicBezTo>
                <a:cubicBezTo>
                  <a:pt x="1054" y="210"/>
                  <a:pt x="1057" y="213"/>
                  <a:pt x="1057" y="209"/>
                </a:cubicBezTo>
                <a:close/>
                <a:moveTo>
                  <a:pt x="1054" y="240"/>
                </a:moveTo>
                <a:cubicBezTo>
                  <a:pt x="1056" y="240"/>
                  <a:pt x="1056" y="240"/>
                  <a:pt x="1056" y="240"/>
                </a:cubicBezTo>
                <a:cubicBezTo>
                  <a:pt x="1057" y="241"/>
                  <a:pt x="1056" y="243"/>
                  <a:pt x="1056" y="245"/>
                </a:cubicBezTo>
                <a:cubicBezTo>
                  <a:pt x="1055" y="244"/>
                  <a:pt x="1054" y="242"/>
                  <a:pt x="1054" y="240"/>
                </a:cubicBezTo>
                <a:close/>
                <a:moveTo>
                  <a:pt x="1030" y="648"/>
                </a:moveTo>
                <a:cubicBezTo>
                  <a:pt x="1028" y="653"/>
                  <a:pt x="1027" y="660"/>
                  <a:pt x="1023" y="664"/>
                </a:cubicBezTo>
                <a:cubicBezTo>
                  <a:pt x="1023" y="660"/>
                  <a:pt x="1022" y="649"/>
                  <a:pt x="1030" y="648"/>
                </a:cubicBezTo>
                <a:close/>
                <a:moveTo>
                  <a:pt x="1029" y="668"/>
                </a:moveTo>
                <a:cubicBezTo>
                  <a:pt x="1041" y="659"/>
                  <a:pt x="1045" y="642"/>
                  <a:pt x="1052" y="629"/>
                </a:cubicBezTo>
                <a:cubicBezTo>
                  <a:pt x="1051" y="636"/>
                  <a:pt x="1048" y="641"/>
                  <a:pt x="1048" y="648"/>
                </a:cubicBezTo>
                <a:cubicBezTo>
                  <a:pt x="1044" y="658"/>
                  <a:pt x="1039" y="665"/>
                  <a:pt x="1035" y="674"/>
                </a:cubicBezTo>
                <a:cubicBezTo>
                  <a:pt x="1037" y="673"/>
                  <a:pt x="1038" y="669"/>
                  <a:pt x="1041" y="669"/>
                </a:cubicBezTo>
                <a:cubicBezTo>
                  <a:pt x="1039" y="667"/>
                  <a:pt x="1043" y="665"/>
                  <a:pt x="1044" y="663"/>
                </a:cubicBezTo>
                <a:cubicBezTo>
                  <a:pt x="1047" y="663"/>
                  <a:pt x="1044" y="666"/>
                  <a:pt x="1045" y="667"/>
                </a:cubicBezTo>
                <a:cubicBezTo>
                  <a:pt x="1043" y="668"/>
                  <a:pt x="1042" y="669"/>
                  <a:pt x="1042" y="672"/>
                </a:cubicBezTo>
                <a:cubicBezTo>
                  <a:pt x="1040" y="671"/>
                  <a:pt x="1039" y="673"/>
                  <a:pt x="1038" y="675"/>
                </a:cubicBezTo>
                <a:cubicBezTo>
                  <a:pt x="1038" y="676"/>
                  <a:pt x="1040" y="675"/>
                  <a:pt x="1040" y="677"/>
                </a:cubicBezTo>
                <a:cubicBezTo>
                  <a:pt x="1042" y="677"/>
                  <a:pt x="1042" y="675"/>
                  <a:pt x="1043" y="674"/>
                </a:cubicBezTo>
                <a:cubicBezTo>
                  <a:pt x="1044" y="676"/>
                  <a:pt x="1045" y="677"/>
                  <a:pt x="1045" y="679"/>
                </a:cubicBezTo>
                <a:cubicBezTo>
                  <a:pt x="1040" y="680"/>
                  <a:pt x="1040" y="686"/>
                  <a:pt x="1035" y="688"/>
                </a:cubicBezTo>
                <a:cubicBezTo>
                  <a:pt x="1032" y="685"/>
                  <a:pt x="1037" y="684"/>
                  <a:pt x="1037" y="679"/>
                </a:cubicBezTo>
                <a:cubicBezTo>
                  <a:pt x="1033" y="679"/>
                  <a:pt x="1032" y="681"/>
                  <a:pt x="1033" y="684"/>
                </a:cubicBezTo>
                <a:cubicBezTo>
                  <a:pt x="1031" y="686"/>
                  <a:pt x="1029" y="688"/>
                  <a:pt x="1027" y="690"/>
                </a:cubicBezTo>
                <a:cubicBezTo>
                  <a:pt x="1026" y="690"/>
                  <a:pt x="1025" y="690"/>
                  <a:pt x="1025" y="689"/>
                </a:cubicBezTo>
                <a:cubicBezTo>
                  <a:pt x="1021" y="691"/>
                  <a:pt x="1017" y="697"/>
                  <a:pt x="1011" y="696"/>
                </a:cubicBezTo>
                <a:cubicBezTo>
                  <a:pt x="1014" y="694"/>
                  <a:pt x="1018" y="694"/>
                  <a:pt x="1017" y="689"/>
                </a:cubicBezTo>
                <a:cubicBezTo>
                  <a:pt x="1023" y="683"/>
                  <a:pt x="1027" y="676"/>
                  <a:pt x="1029" y="668"/>
                </a:cubicBezTo>
                <a:close/>
                <a:moveTo>
                  <a:pt x="1025" y="705"/>
                </a:moveTo>
                <a:cubicBezTo>
                  <a:pt x="1027" y="704"/>
                  <a:pt x="1029" y="702"/>
                  <a:pt x="1031" y="701"/>
                </a:cubicBezTo>
                <a:cubicBezTo>
                  <a:pt x="1033" y="703"/>
                  <a:pt x="1028" y="706"/>
                  <a:pt x="1026" y="707"/>
                </a:cubicBezTo>
                <a:cubicBezTo>
                  <a:pt x="1026" y="706"/>
                  <a:pt x="1026" y="705"/>
                  <a:pt x="1025" y="705"/>
                </a:cubicBezTo>
                <a:close/>
                <a:moveTo>
                  <a:pt x="1024" y="710"/>
                </a:moveTo>
                <a:cubicBezTo>
                  <a:pt x="1021" y="711"/>
                  <a:pt x="1020" y="714"/>
                  <a:pt x="1016" y="714"/>
                </a:cubicBezTo>
                <a:cubicBezTo>
                  <a:pt x="1016" y="709"/>
                  <a:pt x="1019" y="709"/>
                  <a:pt x="1024" y="708"/>
                </a:cubicBezTo>
                <a:cubicBezTo>
                  <a:pt x="1025" y="710"/>
                  <a:pt x="1021" y="710"/>
                  <a:pt x="1024" y="710"/>
                </a:cubicBezTo>
                <a:close/>
                <a:moveTo>
                  <a:pt x="1015" y="232"/>
                </a:moveTo>
                <a:cubicBezTo>
                  <a:pt x="1013" y="232"/>
                  <a:pt x="1013" y="229"/>
                  <a:pt x="1013" y="226"/>
                </a:cubicBezTo>
                <a:cubicBezTo>
                  <a:pt x="1014" y="228"/>
                  <a:pt x="1015" y="231"/>
                  <a:pt x="1015" y="232"/>
                </a:cubicBezTo>
                <a:close/>
                <a:moveTo>
                  <a:pt x="1013" y="285"/>
                </a:moveTo>
                <a:cubicBezTo>
                  <a:pt x="1017" y="281"/>
                  <a:pt x="1014" y="275"/>
                  <a:pt x="1017" y="272"/>
                </a:cubicBezTo>
                <a:cubicBezTo>
                  <a:pt x="1016" y="272"/>
                  <a:pt x="1018" y="272"/>
                  <a:pt x="1019" y="272"/>
                </a:cubicBezTo>
                <a:cubicBezTo>
                  <a:pt x="1019" y="271"/>
                  <a:pt x="1019" y="271"/>
                  <a:pt x="1018" y="271"/>
                </a:cubicBezTo>
                <a:cubicBezTo>
                  <a:pt x="1019" y="271"/>
                  <a:pt x="1019" y="272"/>
                  <a:pt x="1019" y="272"/>
                </a:cubicBezTo>
                <a:cubicBezTo>
                  <a:pt x="1020" y="277"/>
                  <a:pt x="1018" y="283"/>
                  <a:pt x="1019" y="289"/>
                </a:cubicBezTo>
                <a:cubicBezTo>
                  <a:pt x="1016" y="290"/>
                  <a:pt x="1016" y="286"/>
                  <a:pt x="1013" y="285"/>
                </a:cubicBezTo>
                <a:close/>
                <a:moveTo>
                  <a:pt x="1016" y="356"/>
                </a:moveTo>
                <a:cubicBezTo>
                  <a:pt x="1026" y="354"/>
                  <a:pt x="1026" y="344"/>
                  <a:pt x="1027" y="334"/>
                </a:cubicBezTo>
                <a:cubicBezTo>
                  <a:pt x="1029" y="335"/>
                  <a:pt x="1028" y="336"/>
                  <a:pt x="1030" y="334"/>
                </a:cubicBezTo>
                <a:cubicBezTo>
                  <a:pt x="1030" y="351"/>
                  <a:pt x="1031" y="360"/>
                  <a:pt x="1029" y="376"/>
                </a:cubicBezTo>
                <a:cubicBezTo>
                  <a:pt x="1026" y="374"/>
                  <a:pt x="1023" y="373"/>
                  <a:pt x="1020" y="372"/>
                </a:cubicBezTo>
                <a:cubicBezTo>
                  <a:pt x="1020" y="370"/>
                  <a:pt x="1019" y="368"/>
                  <a:pt x="1019" y="366"/>
                </a:cubicBezTo>
                <a:cubicBezTo>
                  <a:pt x="1016" y="366"/>
                  <a:pt x="1018" y="369"/>
                  <a:pt x="1017" y="370"/>
                </a:cubicBezTo>
                <a:cubicBezTo>
                  <a:pt x="1012" y="367"/>
                  <a:pt x="1013" y="360"/>
                  <a:pt x="1016" y="356"/>
                </a:cubicBezTo>
                <a:close/>
                <a:moveTo>
                  <a:pt x="1008" y="701"/>
                </a:moveTo>
                <a:cubicBezTo>
                  <a:pt x="1006" y="701"/>
                  <a:pt x="1006" y="702"/>
                  <a:pt x="1004" y="702"/>
                </a:cubicBezTo>
                <a:cubicBezTo>
                  <a:pt x="1005" y="701"/>
                  <a:pt x="1006" y="701"/>
                  <a:pt x="1006" y="699"/>
                </a:cubicBezTo>
                <a:cubicBezTo>
                  <a:pt x="1008" y="699"/>
                  <a:pt x="1008" y="700"/>
                  <a:pt x="1008" y="701"/>
                </a:cubicBezTo>
                <a:close/>
                <a:moveTo>
                  <a:pt x="1002" y="701"/>
                </a:moveTo>
                <a:cubicBezTo>
                  <a:pt x="1004" y="704"/>
                  <a:pt x="1000" y="704"/>
                  <a:pt x="999" y="705"/>
                </a:cubicBezTo>
                <a:cubicBezTo>
                  <a:pt x="999" y="703"/>
                  <a:pt x="1000" y="703"/>
                  <a:pt x="1002" y="701"/>
                </a:cubicBezTo>
                <a:close/>
                <a:moveTo>
                  <a:pt x="999" y="735"/>
                </a:moveTo>
                <a:cubicBezTo>
                  <a:pt x="998" y="734"/>
                  <a:pt x="1001" y="733"/>
                  <a:pt x="1003" y="733"/>
                </a:cubicBezTo>
                <a:cubicBezTo>
                  <a:pt x="1002" y="736"/>
                  <a:pt x="1000" y="733"/>
                  <a:pt x="999" y="735"/>
                </a:cubicBezTo>
                <a:close/>
                <a:moveTo>
                  <a:pt x="1005" y="754"/>
                </a:moveTo>
                <a:cubicBezTo>
                  <a:pt x="1004" y="753"/>
                  <a:pt x="1004" y="752"/>
                  <a:pt x="1004" y="751"/>
                </a:cubicBezTo>
                <a:cubicBezTo>
                  <a:pt x="1006" y="751"/>
                  <a:pt x="1006" y="752"/>
                  <a:pt x="1006" y="753"/>
                </a:cubicBezTo>
                <a:cubicBezTo>
                  <a:pt x="1006" y="753"/>
                  <a:pt x="1005" y="753"/>
                  <a:pt x="1005" y="754"/>
                </a:cubicBezTo>
                <a:close/>
                <a:moveTo>
                  <a:pt x="1007" y="749"/>
                </a:moveTo>
                <a:cubicBezTo>
                  <a:pt x="1009" y="748"/>
                  <a:pt x="1012" y="746"/>
                  <a:pt x="1014" y="744"/>
                </a:cubicBezTo>
                <a:cubicBezTo>
                  <a:pt x="1014" y="745"/>
                  <a:pt x="1015" y="745"/>
                  <a:pt x="1015" y="745"/>
                </a:cubicBezTo>
                <a:cubicBezTo>
                  <a:pt x="1016" y="744"/>
                  <a:pt x="1018" y="744"/>
                  <a:pt x="1019" y="742"/>
                </a:cubicBezTo>
                <a:cubicBezTo>
                  <a:pt x="1021" y="744"/>
                  <a:pt x="1023" y="741"/>
                  <a:pt x="1025" y="740"/>
                </a:cubicBezTo>
                <a:cubicBezTo>
                  <a:pt x="1024" y="744"/>
                  <a:pt x="1017" y="746"/>
                  <a:pt x="1013" y="749"/>
                </a:cubicBezTo>
                <a:cubicBezTo>
                  <a:pt x="1013" y="750"/>
                  <a:pt x="1015" y="748"/>
                  <a:pt x="1014" y="750"/>
                </a:cubicBezTo>
                <a:cubicBezTo>
                  <a:pt x="1014" y="750"/>
                  <a:pt x="1014" y="750"/>
                  <a:pt x="1013" y="751"/>
                </a:cubicBezTo>
                <a:cubicBezTo>
                  <a:pt x="1012" y="749"/>
                  <a:pt x="1011" y="750"/>
                  <a:pt x="1007" y="749"/>
                </a:cubicBezTo>
                <a:close/>
                <a:moveTo>
                  <a:pt x="1028" y="728"/>
                </a:moveTo>
                <a:cubicBezTo>
                  <a:pt x="1029" y="730"/>
                  <a:pt x="1025" y="731"/>
                  <a:pt x="1024" y="732"/>
                </a:cubicBezTo>
                <a:cubicBezTo>
                  <a:pt x="1023" y="732"/>
                  <a:pt x="1024" y="729"/>
                  <a:pt x="1023" y="731"/>
                </a:cubicBezTo>
                <a:cubicBezTo>
                  <a:pt x="1022" y="729"/>
                  <a:pt x="1025" y="728"/>
                  <a:pt x="1027" y="728"/>
                </a:cubicBezTo>
                <a:cubicBezTo>
                  <a:pt x="1027" y="729"/>
                  <a:pt x="1024" y="728"/>
                  <a:pt x="1024" y="730"/>
                </a:cubicBezTo>
                <a:cubicBezTo>
                  <a:pt x="1025" y="731"/>
                  <a:pt x="1027" y="729"/>
                  <a:pt x="1028" y="728"/>
                </a:cubicBezTo>
                <a:close/>
                <a:moveTo>
                  <a:pt x="1017" y="748"/>
                </a:moveTo>
                <a:cubicBezTo>
                  <a:pt x="1017" y="746"/>
                  <a:pt x="1019" y="747"/>
                  <a:pt x="1019" y="746"/>
                </a:cubicBezTo>
                <a:cubicBezTo>
                  <a:pt x="1021" y="747"/>
                  <a:pt x="1018" y="749"/>
                  <a:pt x="1017" y="748"/>
                </a:cubicBezTo>
                <a:close/>
                <a:moveTo>
                  <a:pt x="1012" y="782"/>
                </a:moveTo>
                <a:cubicBezTo>
                  <a:pt x="1014" y="780"/>
                  <a:pt x="1016" y="779"/>
                  <a:pt x="1019" y="779"/>
                </a:cubicBezTo>
                <a:cubicBezTo>
                  <a:pt x="1020" y="782"/>
                  <a:pt x="1015" y="783"/>
                  <a:pt x="1012" y="782"/>
                </a:cubicBezTo>
                <a:close/>
                <a:moveTo>
                  <a:pt x="1020" y="747"/>
                </a:moveTo>
                <a:cubicBezTo>
                  <a:pt x="1020" y="746"/>
                  <a:pt x="1022" y="746"/>
                  <a:pt x="1022" y="744"/>
                </a:cubicBezTo>
                <a:cubicBezTo>
                  <a:pt x="1023" y="744"/>
                  <a:pt x="1025" y="745"/>
                  <a:pt x="1025" y="746"/>
                </a:cubicBezTo>
                <a:cubicBezTo>
                  <a:pt x="1023" y="747"/>
                  <a:pt x="1023" y="748"/>
                  <a:pt x="1020" y="747"/>
                </a:cubicBezTo>
                <a:close/>
                <a:moveTo>
                  <a:pt x="1024" y="754"/>
                </a:moveTo>
                <a:cubicBezTo>
                  <a:pt x="1024" y="752"/>
                  <a:pt x="1024" y="752"/>
                  <a:pt x="1025" y="750"/>
                </a:cubicBezTo>
                <a:cubicBezTo>
                  <a:pt x="1029" y="748"/>
                  <a:pt x="1029" y="751"/>
                  <a:pt x="1032" y="752"/>
                </a:cubicBezTo>
                <a:cubicBezTo>
                  <a:pt x="1030" y="754"/>
                  <a:pt x="1027" y="754"/>
                  <a:pt x="1024" y="754"/>
                </a:cubicBezTo>
                <a:close/>
                <a:moveTo>
                  <a:pt x="1048" y="740"/>
                </a:moveTo>
                <a:cubicBezTo>
                  <a:pt x="1047" y="738"/>
                  <a:pt x="1049" y="739"/>
                  <a:pt x="1049" y="737"/>
                </a:cubicBezTo>
                <a:cubicBezTo>
                  <a:pt x="1051" y="738"/>
                  <a:pt x="1049" y="742"/>
                  <a:pt x="1048" y="740"/>
                </a:cubicBezTo>
                <a:close/>
                <a:moveTo>
                  <a:pt x="1056" y="763"/>
                </a:moveTo>
                <a:cubicBezTo>
                  <a:pt x="1057" y="761"/>
                  <a:pt x="1058" y="760"/>
                  <a:pt x="1060" y="760"/>
                </a:cubicBezTo>
                <a:cubicBezTo>
                  <a:pt x="1058" y="761"/>
                  <a:pt x="1059" y="763"/>
                  <a:pt x="1056" y="763"/>
                </a:cubicBezTo>
                <a:close/>
                <a:moveTo>
                  <a:pt x="1075" y="731"/>
                </a:moveTo>
                <a:cubicBezTo>
                  <a:pt x="1073" y="731"/>
                  <a:pt x="1072" y="733"/>
                  <a:pt x="1070" y="733"/>
                </a:cubicBezTo>
                <a:cubicBezTo>
                  <a:pt x="1069" y="731"/>
                  <a:pt x="1077" y="724"/>
                  <a:pt x="1075" y="731"/>
                </a:cubicBezTo>
                <a:close/>
                <a:moveTo>
                  <a:pt x="1102" y="693"/>
                </a:moveTo>
                <a:cubicBezTo>
                  <a:pt x="1103" y="690"/>
                  <a:pt x="1105" y="689"/>
                  <a:pt x="1105" y="686"/>
                </a:cubicBezTo>
                <a:cubicBezTo>
                  <a:pt x="1107" y="687"/>
                  <a:pt x="1105" y="692"/>
                  <a:pt x="1102" y="693"/>
                </a:cubicBezTo>
                <a:close/>
                <a:moveTo>
                  <a:pt x="1109" y="682"/>
                </a:moveTo>
                <a:cubicBezTo>
                  <a:pt x="1108" y="686"/>
                  <a:pt x="1105" y="682"/>
                  <a:pt x="1109" y="682"/>
                </a:cubicBezTo>
                <a:close/>
                <a:moveTo>
                  <a:pt x="1112" y="665"/>
                </a:moveTo>
                <a:cubicBezTo>
                  <a:pt x="1111" y="664"/>
                  <a:pt x="1110" y="663"/>
                  <a:pt x="1110" y="662"/>
                </a:cubicBezTo>
                <a:cubicBezTo>
                  <a:pt x="1107" y="666"/>
                  <a:pt x="1106" y="672"/>
                  <a:pt x="1104" y="679"/>
                </a:cubicBezTo>
                <a:cubicBezTo>
                  <a:pt x="1099" y="681"/>
                  <a:pt x="1101" y="686"/>
                  <a:pt x="1099" y="691"/>
                </a:cubicBezTo>
                <a:cubicBezTo>
                  <a:pt x="1098" y="697"/>
                  <a:pt x="1091" y="701"/>
                  <a:pt x="1092" y="706"/>
                </a:cubicBezTo>
                <a:cubicBezTo>
                  <a:pt x="1087" y="708"/>
                  <a:pt x="1088" y="716"/>
                  <a:pt x="1081" y="716"/>
                </a:cubicBezTo>
                <a:cubicBezTo>
                  <a:pt x="1087" y="705"/>
                  <a:pt x="1096" y="691"/>
                  <a:pt x="1097" y="678"/>
                </a:cubicBezTo>
                <a:cubicBezTo>
                  <a:pt x="1095" y="678"/>
                  <a:pt x="1096" y="682"/>
                  <a:pt x="1093" y="682"/>
                </a:cubicBezTo>
                <a:cubicBezTo>
                  <a:pt x="1094" y="679"/>
                  <a:pt x="1095" y="676"/>
                  <a:pt x="1095" y="674"/>
                </a:cubicBezTo>
                <a:cubicBezTo>
                  <a:pt x="1089" y="679"/>
                  <a:pt x="1087" y="688"/>
                  <a:pt x="1082" y="693"/>
                </a:cubicBezTo>
                <a:cubicBezTo>
                  <a:pt x="1082" y="695"/>
                  <a:pt x="1083" y="694"/>
                  <a:pt x="1083" y="695"/>
                </a:cubicBezTo>
                <a:cubicBezTo>
                  <a:pt x="1080" y="703"/>
                  <a:pt x="1073" y="708"/>
                  <a:pt x="1070" y="717"/>
                </a:cubicBezTo>
                <a:cubicBezTo>
                  <a:pt x="1066" y="718"/>
                  <a:pt x="1064" y="723"/>
                  <a:pt x="1059" y="725"/>
                </a:cubicBezTo>
                <a:cubicBezTo>
                  <a:pt x="1060" y="726"/>
                  <a:pt x="1061" y="726"/>
                  <a:pt x="1061" y="727"/>
                </a:cubicBezTo>
                <a:cubicBezTo>
                  <a:pt x="1059" y="728"/>
                  <a:pt x="1058" y="731"/>
                  <a:pt x="1054" y="730"/>
                </a:cubicBezTo>
                <a:cubicBezTo>
                  <a:pt x="1054" y="728"/>
                  <a:pt x="1056" y="724"/>
                  <a:pt x="1058" y="720"/>
                </a:cubicBezTo>
                <a:cubicBezTo>
                  <a:pt x="1061" y="724"/>
                  <a:pt x="1061" y="716"/>
                  <a:pt x="1063" y="715"/>
                </a:cubicBezTo>
                <a:cubicBezTo>
                  <a:pt x="1065" y="716"/>
                  <a:pt x="1064" y="715"/>
                  <a:pt x="1067" y="715"/>
                </a:cubicBezTo>
                <a:cubicBezTo>
                  <a:pt x="1068" y="711"/>
                  <a:pt x="1066" y="710"/>
                  <a:pt x="1068" y="706"/>
                </a:cubicBezTo>
                <a:cubicBezTo>
                  <a:pt x="1067" y="706"/>
                  <a:pt x="1067" y="706"/>
                  <a:pt x="1067" y="706"/>
                </a:cubicBezTo>
                <a:cubicBezTo>
                  <a:pt x="1061" y="711"/>
                  <a:pt x="1059" y="723"/>
                  <a:pt x="1050" y="722"/>
                </a:cubicBezTo>
                <a:cubicBezTo>
                  <a:pt x="1049" y="722"/>
                  <a:pt x="1050" y="725"/>
                  <a:pt x="1048" y="724"/>
                </a:cubicBezTo>
                <a:cubicBezTo>
                  <a:pt x="1050" y="727"/>
                  <a:pt x="1046" y="729"/>
                  <a:pt x="1044" y="729"/>
                </a:cubicBezTo>
                <a:cubicBezTo>
                  <a:pt x="1043" y="727"/>
                  <a:pt x="1047" y="724"/>
                  <a:pt x="1049" y="722"/>
                </a:cubicBezTo>
                <a:cubicBezTo>
                  <a:pt x="1052" y="715"/>
                  <a:pt x="1063" y="711"/>
                  <a:pt x="1066" y="701"/>
                </a:cubicBezTo>
                <a:cubicBezTo>
                  <a:pt x="1065" y="704"/>
                  <a:pt x="1062" y="705"/>
                  <a:pt x="1060" y="708"/>
                </a:cubicBezTo>
                <a:cubicBezTo>
                  <a:pt x="1057" y="704"/>
                  <a:pt x="1064" y="699"/>
                  <a:pt x="1065" y="695"/>
                </a:cubicBezTo>
                <a:cubicBezTo>
                  <a:pt x="1066" y="695"/>
                  <a:pt x="1067" y="694"/>
                  <a:pt x="1068" y="695"/>
                </a:cubicBezTo>
                <a:cubicBezTo>
                  <a:pt x="1068" y="692"/>
                  <a:pt x="1070" y="690"/>
                  <a:pt x="1072" y="689"/>
                </a:cubicBezTo>
                <a:cubicBezTo>
                  <a:pt x="1070" y="687"/>
                  <a:pt x="1076" y="682"/>
                  <a:pt x="1072" y="678"/>
                </a:cubicBezTo>
                <a:cubicBezTo>
                  <a:pt x="1073" y="679"/>
                  <a:pt x="1073" y="678"/>
                  <a:pt x="1074" y="678"/>
                </a:cubicBezTo>
                <a:cubicBezTo>
                  <a:pt x="1074" y="677"/>
                  <a:pt x="1073" y="676"/>
                  <a:pt x="1074" y="675"/>
                </a:cubicBezTo>
                <a:cubicBezTo>
                  <a:pt x="1070" y="675"/>
                  <a:pt x="1071" y="678"/>
                  <a:pt x="1068" y="678"/>
                </a:cubicBezTo>
                <a:cubicBezTo>
                  <a:pt x="1068" y="679"/>
                  <a:pt x="1068" y="680"/>
                  <a:pt x="1069" y="680"/>
                </a:cubicBezTo>
                <a:cubicBezTo>
                  <a:pt x="1061" y="681"/>
                  <a:pt x="1066" y="690"/>
                  <a:pt x="1060" y="695"/>
                </a:cubicBezTo>
                <a:cubicBezTo>
                  <a:pt x="1058" y="694"/>
                  <a:pt x="1058" y="692"/>
                  <a:pt x="1057" y="690"/>
                </a:cubicBezTo>
                <a:cubicBezTo>
                  <a:pt x="1058" y="691"/>
                  <a:pt x="1058" y="687"/>
                  <a:pt x="1060" y="686"/>
                </a:cubicBezTo>
                <a:cubicBezTo>
                  <a:pt x="1060" y="685"/>
                  <a:pt x="1058" y="688"/>
                  <a:pt x="1058" y="686"/>
                </a:cubicBezTo>
                <a:cubicBezTo>
                  <a:pt x="1062" y="684"/>
                  <a:pt x="1063" y="679"/>
                  <a:pt x="1064" y="673"/>
                </a:cubicBezTo>
                <a:cubicBezTo>
                  <a:pt x="1060" y="678"/>
                  <a:pt x="1057" y="688"/>
                  <a:pt x="1054" y="696"/>
                </a:cubicBezTo>
                <a:cubicBezTo>
                  <a:pt x="1054" y="696"/>
                  <a:pt x="1055" y="696"/>
                  <a:pt x="1055" y="696"/>
                </a:cubicBezTo>
                <a:cubicBezTo>
                  <a:pt x="1053" y="697"/>
                  <a:pt x="1052" y="698"/>
                  <a:pt x="1049" y="700"/>
                </a:cubicBezTo>
                <a:cubicBezTo>
                  <a:pt x="1049" y="701"/>
                  <a:pt x="1050" y="701"/>
                  <a:pt x="1050" y="702"/>
                </a:cubicBezTo>
                <a:cubicBezTo>
                  <a:pt x="1049" y="703"/>
                  <a:pt x="1048" y="703"/>
                  <a:pt x="1047" y="703"/>
                </a:cubicBezTo>
                <a:cubicBezTo>
                  <a:pt x="1047" y="704"/>
                  <a:pt x="1048" y="704"/>
                  <a:pt x="1048" y="706"/>
                </a:cubicBezTo>
                <a:cubicBezTo>
                  <a:pt x="1047" y="706"/>
                  <a:pt x="1047" y="705"/>
                  <a:pt x="1047" y="704"/>
                </a:cubicBezTo>
                <a:cubicBezTo>
                  <a:pt x="1047" y="707"/>
                  <a:pt x="1044" y="707"/>
                  <a:pt x="1042" y="707"/>
                </a:cubicBezTo>
                <a:cubicBezTo>
                  <a:pt x="1043" y="708"/>
                  <a:pt x="1043" y="706"/>
                  <a:pt x="1044" y="708"/>
                </a:cubicBezTo>
                <a:cubicBezTo>
                  <a:pt x="1043" y="708"/>
                  <a:pt x="1043" y="710"/>
                  <a:pt x="1042" y="710"/>
                </a:cubicBezTo>
                <a:cubicBezTo>
                  <a:pt x="1042" y="709"/>
                  <a:pt x="1042" y="709"/>
                  <a:pt x="1043" y="709"/>
                </a:cubicBezTo>
                <a:cubicBezTo>
                  <a:pt x="1042" y="707"/>
                  <a:pt x="1040" y="709"/>
                  <a:pt x="1040" y="710"/>
                </a:cubicBezTo>
                <a:cubicBezTo>
                  <a:pt x="1043" y="709"/>
                  <a:pt x="1038" y="712"/>
                  <a:pt x="1042" y="712"/>
                </a:cubicBezTo>
                <a:cubicBezTo>
                  <a:pt x="1049" y="708"/>
                  <a:pt x="1053" y="703"/>
                  <a:pt x="1058" y="698"/>
                </a:cubicBezTo>
                <a:cubicBezTo>
                  <a:pt x="1059" y="698"/>
                  <a:pt x="1059" y="698"/>
                  <a:pt x="1059" y="698"/>
                </a:cubicBezTo>
                <a:cubicBezTo>
                  <a:pt x="1062" y="695"/>
                  <a:pt x="1064" y="691"/>
                  <a:pt x="1067" y="688"/>
                </a:cubicBezTo>
                <a:cubicBezTo>
                  <a:pt x="1066" y="695"/>
                  <a:pt x="1059" y="701"/>
                  <a:pt x="1056" y="707"/>
                </a:cubicBezTo>
                <a:cubicBezTo>
                  <a:pt x="1055" y="706"/>
                  <a:pt x="1053" y="710"/>
                  <a:pt x="1053" y="707"/>
                </a:cubicBezTo>
                <a:cubicBezTo>
                  <a:pt x="1050" y="712"/>
                  <a:pt x="1049" y="717"/>
                  <a:pt x="1043" y="720"/>
                </a:cubicBezTo>
                <a:cubicBezTo>
                  <a:pt x="1042" y="719"/>
                  <a:pt x="1045" y="718"/>
                  <a:pt x="1045" y="717"/>
                </a:cubicBezTo>
                <a:cubicBezTo>
                  <a:pt x="1042" y="716"/>
                  <a:pt x="1041" y="715"/>
                  <a:pt x="1039" y="719"/>
                </a:cubicBezTo>
                <a:cubicBezTo>
                  <a:pt x="1040" y="719"/>
                  <a:pt x="1040" y="718"/>
                  <a:pt x="1041" y="719"/>
                </a:cubicBezTo>
                <a:cubicBezTo>
                  <a:pt x="1040" y="722"/>
                  <a:pt x="1038" y="725"/>
                  <a:pt x="1034" y="726"/>
                </a:cubicBezTo>
                <a:cubicBezTo>
                  <a:pt x="1035" y="722"/>
                  <a:pt x="1038" y="722"/>
                  <a:pt x="1039" y="720"/>
                </a:cubicBezTo>
                <a:cubicBezTo>
                  <a:pt x="1036" y="721"/>
                  <a:pt x="1033" y="722"/>
                  <a:pt x="1032" y="725"/>
                </a:cubicBezTo>
                <a:cubicBezTo>
                  <a:pt x="1028" y="724"/>
                  <a:pt x="1025" y="727"/>
                  <a:pt x="1022" y="728"/>
                </a:cubicBezTo>
                <a:cubicBezTo>
                  <a:pt x="1018" y="723"/>
                  <a:pt x="1023" y="729"/>
                  <a:pt x="1023" y="723"/>
                </a:cubicBezTo>
                <a:cubicBezTo>
                  <a:pt x="1027" y="723"/>
                  <a:pt x="1028" y="719"/>
                  <a:pt x="1032" y="717"/>
                </a:cubicBezTo>
                <a:cubicBezTo>
                  <a:pt x="1032" y="715"/>
                  <a:pt x="1030" y="715"/>
                  <a:pt x="1031" y="713"/>
                </a:cubicBezTo>
                <a:cubicBezTo>
                  <a:pt x="1020" y="719"/>
                  <a:pt x="1012" y="731"/>
                  <a:pt x="997" y="731"/>
                </a:cubicBezTo>
                <a:cubicBezTo>
                  <a:pt x="1008" y="726"/>
                  <a:pt x="1017" y="719"/>
                  <a:pt x="1028" y="713"/>
                </a:cubicBezTo>
                <a:cubicBezTo>
                  <a:pt x="1029" y="708"/>
                  <a:pt x="1032" y="705"/>
                  <a:pt x="1037" y="704"/>
                </a:cubicBezTo>
                <a:cubicBezTo>
                  <a:pt x="1036" y="700"/>
                  <a:pt x="1042" y="699"/>
                  <a:pt x="1043" y="695"/>
                </a:cubicBezTo>
                <a:cubicBezTo>
                  <a:pt x="1043" y="694"/>
                  <a:pt x="1042" y="696"/>
                  <a:pt x="1041" y="696"/>
                </a:cubicBezTo>
                <a:cubicBezTo>
                  <a:pt x="1045" y="690"/>
                  <a:pt x="1047" y="683"/>
                  <a:pt x="1049" y="678"/>
                </a:cubicBezTo>
                <a:cubicBezTo>
                  <a:pt x="1045" y="680"/>
                  <a:pt x="1046" y="686"/>
                  <a:pt x="1041" y="687"/>
                </a:cubicBezTo>
                <a:cubicBezTo>
                  <a:pt x="1042" y="690"/>
                  <a:pt x="1038" y="693"/>
                  <a:pt x="1036" y="694"/>
                </a:cubicBezTo>
                <a:cubicBezTo>
                  <a:pt x="1035" y="690"/>
                  <a:pt x="1043" y="686"/>
                  <a:pt x="1043" y="681"/>
                </a:cubicBezTo>
                <a:cubicBezTo>
                  <a:pt x="1047" y="680"/>
                  <a:pt x="1048" y="674"/>
                  <a:pt x="1051" y="675"/>
                </a:cubicBezTo>
                <a:cubicBezTo>
                  <a:pt x="1055" y="664"/>
                  <a:pt x="1061" y="653"/>
                  <a:pt x="1066" y="641"/>
                </a:cubicBezTo>
                <a:cubicBezTo>
                  <a:pt x="1068" y="642"/>
                  <a:pt x="1072" y="643"/>
                  <a:pt x="1070" y="647"/>
                </a:cubicBezTo>
                <a:cubicBezTo>
                  <a:pt x="1075" y="644"/>
                  <a:pt x="1071" y="633"/>
                  <a:pt x="1077" y="631"/>
                </a:cubicBezTo>
                <a:cubicBezTo>
                  <a:pt x="1077" y="638"/>
                  <a:pt x="1078" y="640"/>
                  <a:pt x="1076" y="646"/>
                </a:cubicBezTo>
                <a:cubicBezTo>
                  <a:pt x="1077" y="648"/>
                  <a:pt x="1078" y="646"/>
                  <a:pt x="1079" y="646"/>
                </a:cubicBezTo>
                <a:cubicBezTo>
                  <a:pt x="1078" y="648"/>
                  <a:pt x="1077" y="648"/>
                  <a:pt x="1077" y="650"/>
                </a:cubicBezTo>
                <a:cubicBezTo>
                  <a:pt x="1083" y="650"/>
                  <a:pt x="1080" y="641"/>
                  <a:pt x="1085" y="640"/>
                </a:cubicBezTo>
                <a:cubicBezTo>
                  <a:pt x="1085" y="645"/>
                  <a:pt x="1083" y="648"/>
                  <a:pt x="1083" y="653"/>
                </a:cubicBezTo>
                <a:cubicBezTo>
                  <a:pt x="1084" y="653"/>
                  <a:pt x="1084" y="651"/>
                  <a:pt x="1085" y="650"/>
                </a:cubicBezTo>
                <a:cubicBezTo>
                  <a:pt x="1086" y="652"/>
                  <a:pt x="1087" y="654"/>
                  <a:pt x="1087" y="656"/>
                </a:cubicBezTo>
                <a:cubicBezTo>
                  <a:pt x="1085" y="659"/>
                  <a:pt x="1085" y="662"/>
                  <a:pt x="1085" y="665"/>
                </a:cubicBezTo>
                <a:cubicBezTo>
                  <a:pt x="1087" y="662"/>
                  <a:pt x="1089" y="659"/>
                  <a:pt x="1090" y="655"/>
                </a:cubicBezTo>
                <a:cubicBezTo>
                  <a:pt x="1091" y="654"/>
                  <a:pt x="1091" y="655"/>
                  <a:pt x="1092" y="655"/>
                </a:cubicBezTo>
                <a:cubicBezTo>
                  <a:pt x="1095" y="647"/>
                  <a:pt x="1095" y="634"/>
                  <a:pt x="1098" y="626"/>
                </a:cubicBezTo>
                <a:cubicBezTo>
                  <a:pt x="1099" y="631"/>
                  <a:pt x="1097" y="637"/>
                  <a:pt x="1097" y="643"/>
                </a:cubicBezTo>
                <a:cubicBezTo>
                  <a:pt x="1100" y="641"/>
                  <a:pt x="1098" y="634"/>
                  <a:pt x="1101" y="632"/>
                </a:cubicBezTo>
                <a:cubicBezTo>
                  <a:pt x="1102" y="632"/>
                  <a:pt x="1101" y="635"/>
                  <a:pt x="1103" y="635"/>
                </a:cubicBezTo>
                <a:cubicBezTo>
                  <a:pt x="1101" y="637"/>
                  <a:pt x="1099" y="646"/>
                  <a:pt x="1098" y="652"/>
                </a:cubicBezTo>
                <a:cubicBezTo>
                  <a:pt x="1099" y="653"/>
                  <a:pt x="1100" y="653"/>
                  <a:pt x="1100" y="656"/>
                </a:cubicBezTo>
                <a:cubicBezTo>
                  <a:pt x="1099" y="657"/>
                  <a:pt x="1099" y="656"/>
                  <a:pt x="1098" y="657"/>
                </a:cubicBezTo>
                <a:cubicBezTo>
                  <a:pt x="1098" y="660"/>
                  <a:pt x="1098" y="660"/>
                  <a:pt x="1098" y="660"/>
                </a:cubicBezTo>
                <a:cubicBezTo>
                  <a:pt x="1102" y="657"/>
                  <a:pt x="1102" y="652"/>
                  <a:pt x="1102" y="646"/>
                </a:cubicBezTo>
                <a:cubicBezTo>
                  <a:pt x="1104" y="644"/>
                  <a:pt x="1105" y="643"/>
                  <a:pt x="1106" y="640"/>
                </a:cubicBezTo>
                <a:cubicBezTo>
                  <a:pt x="1106" y="641"/>
                  <a:pt x="1107" y="641"/>
                  <a:pt x="1107" y="640"/>
                </a:cubicBezTo>
                <a:cubicBezTo>
                  <a:pt x="1108" y="640"/>
                  <a:pt x="1107" y="643"/>
                  <a:pt x="1108" y="644"/>
                </a:cubicBezTo>
                <a:cubicBezTo>
                  <a:pt x="1108" y="642"/>
                  <a:pt x="1110" y="638"/>
                  <a:pt x="1108" y="637"/>
                </a:cubicBezTo>
                <a:cubicBezTo>
                  <a:pt x="1109" y="636"/>
                  <a:pt x="1109" y="635"/>
                  <a:pt x="1109" y="634"/>
                </a:cubicBezTo>
                <a:cubicBezTo>
                  <a:pt x="1109" y="634"/>
                  <a:pt x="1109" y="633"/>
                  <a:pt x="1109" y="633"/>
                </a:cubicBezTo>
                <a:cubicBezTo>
                  <a:pt x="1109" y="634"/>
                  <a:pt x="1109" y="634"/>
                  <a:pt x="1109" y="634"/>
                </a:cubicBezTo>
                <a:cubicBezTo>
                  <a:pt x="1110" y="634"/>
                  <a:pt x="1111" y="635"/>
                  <a:pt x="1111" y="634"/>
                </a:cubicBezTo>
                <a:cubicBezTo>
                  <a:pt x="1111" y="634"/>
                  <a:pt x="1111" y="634"/>
                  <a:pt x="1111" y="634"/>
                </a:cubicBezTo>
                <a:cubicBezTo>
                  <a:pt x="1111" y="634"/>
                  <a:pt x="1111" y="634"/>
                  <a:pt x="1111" y="634"/>
                </a:cubicBezTo>
                <a:cubicBezTo>
                  <a:pt x="1113" y="640"/>
                  <a:pt x="1106" y="657"/>
                  <a:pt x="1105" y="664"/>
                </a:cubicBezTo>
                <a:cubicBezTo>
                  <a:pt x="1109" y="659"/>
                  <a:pt x="1112" y="653"/>
                  <a:pt x="1114" y="645"/>
                </a:cubicBezTo>
                <a:cubicBezTo>
                  <a:pt x="1115" y="653"/>
                  <a:pt x="1113" y="657"/>
                  <a:pt x="1112" y="665"/>
                </a:cubicBezTo>
                <a:close/>
                <a:moveTo>
                  <a:pt x="1144" y="552"/>
                </a:moveTo>
                <a:cubicBezTo>
                  <a:pt x="1142" y="557"/>
                  <a:pt x="1135" y="559"/>
                  <a:pt x="1134" y="564"/>
                </a:cubicBezTo>
                <a:cubicBezTo>
                  <a:pt x="1134" y="563"/>
                  <a:pt x="1133" y="563"/>
                  <a:pt x="1132" y="563"/>
                </a:cubicBezTo>
                <a:cubicBezTo>
                  <a:pt x="1132" y="558"/>
                  <a:pt x="1131" y="553"/>
                  <a:pt x="1131" y="547"/>
                </a:cubicBezTo>
                <a:cubicBezTo>
                  <a:pt x="1132" y="548"/>
                  <a:pt x="1131" y="550"/>
                  <a:pt x="1132" y="551"/>
                </a:cubicBezTo>
                <a:cubicBezTo>
                  <a:pt x="1133" y="546"/>
                  <a:pt x="1136" y="540"/>
                  <a:pt x="1138" y="535"/>
                </a:cubicBezTo>
                <a:cubicBezTo>
                  <a:pt x="1139" y="536"/>
                  <a:pt x="1140" y="537"/>
                  <a:pt x="1140" y="538"/>
                </a:cubicBezTo>
                <a:cubicBezTo>
                  <a:pt x="1142" y="538"/>
                  <a:pt x="1140" y="534"/>
                  <a:pt x="1141" y="531"/>
                </a:cubicBezTo>
                <a:cubicBezTo>
                  <a:pt x="1144" y="537"/>
                  <a:pt x="1146" y="546"/>
                  <a:pt x="1144" y="552"/>
                </a:cubicBezTo>
                <a:close/>
                <a:moveTo>
                  <a:pt x="95" y="384"/>
                </a:moveTo>
                <a:cubicBezTo>
                  <a:pt x="96" y="383"/>
                  <a:pt x="95" y="380"/>
                  <a:pt x="94" y="381"/>
                </a:cubicBezTo>
                <a:cubicBezTo>
                  <a:pt x="95" y="381"/>
                  <a:pt x="93" y="384"/>
                  <a:pt x="95" y="384"/>
                </a:cubicBezTo>
                <a:close/>
                <a:moveTo>
                  <a:pt x="43" y="534"/>
                </a:moveTo>
                <a:cubicBezTo>
                  <a:pt x="44" y="527"/>
                  <a:pt x="45" y="524"/>
                  <a:pt x="47" y="519"/>
                </a:cubicBezTo>
                <a:cubicBezTo>
                  <a:pt x="42" y="513"/>
                  <a:pt x="49" y="503"/>
                  <a:pt x="45" y="497"/>
                </a:cubicBezTo>
                <a:cubicBezTo>
                  <a:pt x="47" y="499"/>
                  <a:pt x="47" y="489"/>
                  <a:pt x="46" y="493"/>
                </a:cubicBezTo>
                <a:cubicBezTo>
                  <a:pt x="47" y="488"/>
                  <a:pt x="42" y="485"/>
                  <a:pt x="42" y="479"/>
                </a:cubicBezTo>
                <a:cubicBezTo>
                  <a:pt x="45" y="476"/>
                  <a:pt x="46" y="470"/>
                  <a:pt x="45" y="466"/>
                </a:cubicBezTo>
                <a:cubicBezTo>
                  <a:pt x="42" y="466"/>
                  <a:pt x="46" y="459"/>
                  <a:pt x="45" y="455"/>
                </a:cubicBezTo>
                <a:cubicBezTo>
                  <a:pt x="44" y="454"/>
                  <a:pt x="43" y="456"/>
                  <a:pt x="43" y="454"/>
                </a:cubicBezTo>
                <a:cubicBezTo>
                  <a:pt x="45" y="445"/>
                  <a:pt x="41" y="443"/>
                  <a:pt x="43" y="434"/>
                </a:cubicBezTo>
                <a:cubicBezTo>
                  <a:pt x="41" y="434"/>
                  <a:pt x="41" y="432"/>
                  <a:pt x="40" y="432"/>
                </a:cubicBezTo>
                <a:cubicBezTo>
                  <a:pt x="39" y="434"/>
                  <a:pt x="40" y="440"/>
                  <a:pt x="37" y="440"/>
                </a:cubicBezTo>
                <a:cubicBezTo>
                  <a:pt x="36" y="434"/>
                  <a:pt x="34" y="430"/>
                  <a:pt x="33" y="424"/>
                </a:cubicBezTo>
                <a:cubicBezTo>
                  <a:pt x="27" y="426"/>
                  <a:pt x="33" y="444"/>
                  <a:pt x="26" y="443"/>
                </a:cubicBezTo>
                <a:cubicBezTo>
                  <a:pt x="27" y="445"/>
                  <a:pt x="26" y="445"/>
                  <a:pt x="26" y="448"/>
                </a:cubicBezTo>
                <a:cubicBezTo>
                  <a:pt x="24" y="448"/>
                  <a:pt x="24" y="448"/>
                  <a:pt x="24" y="448"/>
                </a:cubicBezTo>
                <a:cubicBezTo>
                  <a:pt x="19" y="458"/>
                  <a:pt x="16" y="469"/>
                  <a:pt x="14" y="478"/>
                </a:cubicBezTo>
                <a:cubicBezTo>
                  <a:pt x="11" y="471"/>
                  <a:pt x="17" y="463"/>
                  <a:pt x="13" y="456"/>
                </a:cubicBezTo>
                <a:cubicBezTo>
                  <a:pt x="10" y="458"/>
                  <a:pt x="14" y="465"/>
                  <a:pt x="9" y="463"/>
                </a:cubicBezTo>
                <a:cubicBezTo>
                  <a:pt x="8" y="470"/>
                  <a:pt x="6" y="474"/>
                  <a:pt x="7" y="478"/>
                </a:cubicBezTo>
                <a:cubicBezTo>
                  <a:pt x="7" y="479"/>
                  <a:pt x="8" y="480"/>
                  <a:pt x="8" y="482"/>
                </a:cubicBezTo>
                <a:cubicBezTo>
                  <a:pt x="8" y="482"/>
                  <a:pt x="7" y="483"/>
                  <a:pt x="6" y="484"/>
                </a:cubicBezTo>
                <a:cubicBezTo>
                  <a:pt x="6" y="487"/>
                  <a:pt x="5" y="490"/>
                  <a:pt x="6" y="494"/>
                </a:cubicBezTo>
                <a:cubicBezTo>
                  <a:pt x="6" y="492"/>
                  <a:pt x="7" y="491"/>
                  <a:pt x="8" y="490"/>
                </a:cubicBezTo>
                <a:cubicBezTo>
                  <a:pt x="9" y="491"/>
                  <a:pt x="9" y="493"/>
                  <a:pt x="9" y="495"/>
                </a:cubicBezTo>
                <a:cubicBezTo>
                  <a:pt x="8" y="496"/>
                  <a:pt x="7" y="496"/>
                  <a:pt x="6" y="497"/>
                </a:cubicBezTo>
                <a:cubicBezTo>
                  <a:pt x="6" y="503"/>
                  <a:pt x="5" y="509"/>
                  <a:pt x="5" y="515"/>
                </a:cubicBezTo>
                <a:cubicBezTo>
                  <a:pt x="4" y="520"/>
                  <a:pt x="5" y="524"/>
                  <a:pt x="5" y="529"/>
                </a:cubicBezTo>
                <a:cubicBezTo>
                  <a:pt x="5" y="532"/>
                  <a:pt x="4" y="535"/>
                  <a:pt x="4" y="538"/>
                </a:cubicBezTo>
                <a:cubicBezTo>
                  <a:pt x="4" y="541"/>
                  <a:pt x="6" y="544"/>
                  <a:pt x="6" y="548"/>
                </a:cubicBezTo>
                <a:cubicBezTo>
                  <a:pt x="7" y="550"/>
                  <a:pt x="6" y="551"/>
                  <a:pt x="6" y="553"/>
                </a:cubicBezTo>
                <a:cubicBezTo>
                  <a:pt x="6" y="556"/>
                  <a:pt x="8" y="559"/>
                  <a:pt x="8" y="562"/>
                </a:cubicBezTo>
                <a:cubicBezTo>
                  <a:pt x="8" y="569"/>
                  <a:pt x="7" y="576"/>
                  <a:pt x="11" y="581"/>
                </a:cubicBezTo>
                <a:cubicBezTo>
                  <a:pt x="12" y="579"/>
                  <a:pt x="11" y="576"/>
                  <a:pt x="10" y="573"/>
                </a:cubicBezTo>
                <a:cubicBezTo>
                  <a:pt x="11" y="574"/>
                  <a:pt x="12" y="575"/>
                  <a:pt x="13" y="574"/>
                </a:cubicBezTo>
                <a:cubicBezTo>
                  <a:pt x="14" y="564"/>
                  <a:pt x="9" y="559"/>
                  <a:pt x="12" y="551"/>
                </a:cubicBezTo>
                <a:cubicBezTo>
                  <a:pt x="15" y="551"/>
                  <a:pt x="15" y="554"/>
                  <a:pt x="19" y="555"/>
                </a:cubicBezTo>
                <a:cubicBezTo>
                  <a:pt x="20" y="550"/>
                  <a:pt x="21" y="543"/>
                  <a:pt x="21" y="537"/>
                </a:cubicBezTo>
                <a:cubicBezTo>
                  <a:pt x="23" y="538"/>
                  <a:pt x="22" y="536"/>
                  <a:pt x="24" y="536"/>
                </a:cubicBezTo>
                <a:cubicBezTo>
                  <a:pt x="24" y="537"/>
                  <a:pt x="25" y="539"/>
                  <a:pt x="24" y="539"/>
                </a:cubicBezTo>
                <a:cubicBezTo>
                  <a:pt x="22" y="540"/>
                  <a:pt x="24" y="537"/>
                  <a:pt x="23" y="537"/>
                </a:cubicBezTo>
                <a:cubicBezTo>
                  <a:pt x="22" y="540"/>
                  <a:pt x="24" y="542"/>
                  <a:pt x="25" y="544"/>
                </a:cubicBezTo>
                <a:cubicBezTo>
                  <a:pt x="26" y="543"/>
                  <a:pt x="25" y="541"/>
                  <a:pt x="24" y="539"/>
                </a:cubicBezTo>
                <a:cubicBezTo>
                  <a:pt x="28" y="539"/>
                  <a:pt x="24" y="534"/>
                  <a:pt x="26" y="531"/>
                </a:cubicBezTo>
                <a:cubicBezTo>
                  <a:pt x="28" y="531"/>
                  <a:pt x="27" y="533"/>
                  <a:pt x="29" y="532"/>
                </a:cubicBezTo>
                <a:cubicBezTo>
                  <a:pt x="29" y="528"/>
                  <a:pt x="26" y="531"/>
                  <a:pt x="27" y="528"/>
                </a:cubicBezTo>
                <a:cubicBezTo>
                  <a:pt x="27" y="528"/>
                  <a:pt x="28" y="528"/>
                  <a:pt x="28" y="528"/>
                </a:cubicBezTo>
                <a:cubicBezTo>
                  <a:pt x="28" y="527"/>
                  <a:pt x="27" y="526"/>
                  <a:pt x="27" y="524"/>
                </a:cubicBezTo>
                <a:cubicBezTo>
                  <a:pt x="35" y="524"/>
                  <a:pt x="28" y="535"/>
                  <a:pt x="31" y="539"/>
                </a:cubicBezTo>
                <a:cubicBezTo>
                  <a:pt x="30" y="531"/>
                  <a:pt x="35" y="531"/>
                  <a:pt x="37" y="528"/>
                </a:cubicBezTo>
                <a:cubicBezTo>
                  <a:pt x="36" y="532"/>
                  <a:pt x="40" y="533"/>
                  <a:pt x="43" y="534"/>
                </a:cubicBezTo>
                <a:close/>
                <a:moveTo>
                  <a:pt x="44" y="490"/>
                </a:moveTo>
                <a:cubicBezTo>
                  <a:pt x="45" y="490"/>
                  <a:pt x="44" y="493"/>
                  <a:pt x="44" y="493"/>
                </a:cubicBezTo>
                <a:cubicBezTo>
                  <a:pt x="42" y="493"/>
                  <a:pt x="44" y="491"/>
                  <a:pt x="44" y="490"/>
                </a:cubicBezTo>
                <a:close/>
                <a:moveTo>
                  <a:pt x="42" y="481"/>
                </a:moveTo>
                <a:cubicBezTo>
                  <a:pt x="41" y="482"/>
                  <a:pt x="42" y="483"/>
                  <a:pt x="41" y="484"/>
                </a:cubicBezTo>
                <a:cubicBezTo>
                  <a:pt x="39" y="483"/>
                  <a:pt x="40" y="480"/>
                  <a:pt x="42" y="481"/>
                </a:cubicBezTo>
                <a:close/>
                <a:moveTo>
                  <a:pt x="17" y="548"/>
                </a:moveTo>
                <a:cubicBezTo>
                  <a:pt x="19" y="549"/>
                  <a:pt x="17" y="550"/>
                  <a:pt x="18" y="553"/>
                </a:cubicBezTo>
                <a:cubicBezTo>
                  <a:pt x="16" y="552"/>
                  <a:pt x="18" y="549"/>
                  <a:pt x="17" y="548"/>
                </a:cubicBezTo>
                <a:close/>
                <a:moveTo>
                  <a:pt x="22" y="521"/>
                </a:moveTo>
                <a:cubicBezTo>
                  <a:pt x="21" y="521"/>
                  <a:pt x="20" y="521"/>
                  <a:pt x="20" y="519"/>
                </a:cubicBezTo>
                <a:cubicBezTo>
                  <a:pt x="18" y="521"/>
                  <a:pt x="18" y="525"/>
                  <a:pt x="17" y="527"/>
                </a:cubicBezTo>
                <a:cubicBezTo>
                  <a:pt x="14" y="527"/>
                  <a:pt x="19" y="523"/>
                  <a:pt x="17" y="524"/>
                </a:cubicBezTo>
                <a:cubicBezTo>
                  <a:pt x="19" y="521"/>
                  <a:pt x="16" y="519"/>
                  <a:pt x="18" y="517"/>
                </a:cubicBezTo>
                <a:cubicBezTo>
                  <a:pt x="17" y="516"/>
                  <a:pt x="16" y="518"/>
                  <a:pt x="15" y="517"/>
                </a:cubicBezTo>
                <a:cubicBezTo>
                  <a:pt x="15" y="514"/>
                  <a:pt x="14" y="510"/>
                  <a:pt x="15" y="509"/>
                </a:cubicBezTo>
                <a:cubicBezTo>
                  <a:pt x="16" y="509"/>
                  <a:pt x="16" y="511"/>
                  <a:pt x="17" y="510"/>
                </a:cubicBezTo>
                <a:cubicBezTo>
                  <a:pt x="16" y="512"/>
                  <a:pt x="16" y="512"/>
                  <a:pt x="17" y="514"/>
                </a:cubicBezTo>
                <a:cubicBezTo>
                  <a:pt x="20" y="514"/>
                  <a:pt x="18" y="512"/>
                  <a:pt x="18" y="510"/>
                </a:cubicBezTo>
                <a:cubicBezTo>
                  <a:pt x="21" y="513"/>
                  <a:pt x="23" y="517"/>
                  <a:pt x="22" y="521"/>
                </a:cubicBezTo>
                <a:close/>
                <a:moveTo>
                  <a:pt x="23" y="473"/>
                </a:moveTo>
                <a:cubicBezTo>
                  <a:pt x="23" y="472"/>
                  <a:pt x="24" y="472"/>
                  <a:pt x="24" y="470"/>
                </a:cubicBezTo>
                <a:cubicBezTo>
                  <a:pt x="26" y="471"/>
                  <a:pt x="26" y="474"/>
                  <a:pt x="23" y="473"/>
                </a:cubicBezTo>
                <a:close/>
                <a:moveTo>
                  <a:pt x="24" y="535"/>
                </a:moveTo>
                <a:cubicBezTo>
                  <a:pt x="23" y="535"/>
                  <a:pt x="23" y="532"/>
                  <a:pt x="24" y="531"/>
                </a:cubicBezTo>
                <a:cubicBezTo>
                  <a:pt x="25" y="533"/>
                  <a:pt x="24" y="533"/>
                  <a:pt x="24" y="535"/>
                </a:cubicBezTo>
                <a:close/>
                <a:moveTo>
                  <a:pt x="26" y="528"/>
                </a:moveTo>
                <a:cubicBezTo>
                  <a:pt x="24" y="528"/>
                  <a:pt x="24" y="528"/>
                  <a:pt x="24" y="528"/>
                </a:cubicBezTo>
                <a:cubicBezTo>
                  <a:pt x="24" y="525"/>
                  <a:pt x="24" y="525"/>
                  <a:pt x="24" y="525"/>
                </a:cubicBezTo>
                <a:cubicBezTo>
                  <a:pt x="25" y="525"/>
                  <a:pt x="25" y="526"/>
                  <a:pt x="24" y="526"/>
                </a:cubicBezTo>
                <a:cubicBezTo>
                  <a:pt x="24" y="527"/>
                  <a:pt x="27" y="526"/>
                  <a:pt x="26" y="528"/>
                </a:cubicBezTo>
                <a:close/>
                <a:moveTo>
                  <a:pt x="30" y="452"/>
                </a:moveTo>
                <a:cubicBezTo>
                  <a:pt x="28" y="450"/>
                  <a:pt x="28" y="448"/>
                  <a:pt x="30" y="447"/>
                </a:cubicBezTo>
                <a:cubicBezTo>
                  <a:pt x="31" y="448"/>
                  <a:pt x="29" y="450"/>
                  <a:pt x="30" y="452"/>
                </a:cubicBezTo>
                <a:close/>
                <a:moveTo>
                  <a:pt x="36" y="487"/>
                </a:moveTo>
                <a:cubicBezTo>
                  <a:pt x="35" y="487"/>
                  <a:pt x="35" y="486"/>
                  <a:pt x="34" y="486"/>
                </a:cubicBezTo>
                <a:cubicBezTo>
                  <a:pt x="35" y="484"/>
                  <a:pt x="34" y="481"/>
                  <a:pt x="35" y="479"/>
                </a:cubicBezTo>
                <a:cubicBezTo>
                  <a:pt x="40" y="481"/>
                  <a:pt x="36" y="483"/>
                  <a:pt x="36" y="487"/>
                </a:cubicBezTo>
                <a:close/>
                <a:moveTo>
                  <a:pt x="372" y="711"/>
                </a:moveTo>
                <a:cubicBezTo>
                  <a:pt x="371" y="710"/>
                  <a:pt x="370" y="709"/>
                  <a:pt x="370" y="707"/>
                </a:cubicBezTo>
                <a:cubicBezTo>
                  <a:pt x="372" y="707"/>
                  <a:pt x="373" y="707"/>
                  <a:pt x="373" y="708"/>
                </a:cubicBezTo>
                <a:cubicBezTo>
                  <a:pt x="379" y="704"/>
                  <a:pt x="387" y="709"/>
                  <a:pt x="394" y="706"/>
                </a:cubicBezTo>
                <a:cubicBezTo>
                  <a:pt x="395" y="705"/>
                  <a:pt x="396" y="704"/>
                  <a:pt x="396" y="702"/>
                </a:cubicBezTo>
                <a:cubicBezTo>
                  <a:pt x="394" y="702"/>
                  <a:pt x="393" y="705"/>
                  <a:pt x="392" y="702"/>
                </a:cubicBezTo>
                <a:cubicBezTo>
                  <a:pt x="395" y="704"/>
                  <a:pt x="393" y="700"/>
                  <a:pt x="394" y="700"/>
                </a:cubicBezTo>
                <a:cubicBezTo>
                  <a:pt x="394" y="701"/>
                  <a:pt x="397" y="702"/>
                  <a:pt x="397" y="700"/>
                </a:cubicBezTo>
                <a:cubicBezTo>
                  <a:pt x="393" y="700"/>
                  <a:pt x="390" y="699"/>
                  <a:pt x="386" y="700"/>
                </a:cubicBezTo>
                <a:cubicBezTo>
                  <a:pt x="387" y="700"/>
                  <a:pt x="386" y="702"/>
                  <a:pt x="385" y="702"/>
                </a:cubicBezTo>
                <a:cubicBezTo>
                  <a:pt x="383" y="702"/>
                  <a:pt x="381" y="698"/>
                  <a:pt x="381" y="701"/>
                </a:cubicBezTo>
                <a:cubicBezTo>
                  <a:pt x="379" y="699"/>
                  <a:pt x="375" y="700"/>
                  <a:pt x="375" y="702"/>
                </a:cubicBezTo>
                <a:cubicBezTo>
                  <a:pt x="375" y="702"/>
                  <a:pt x="380" y="701"/>
                  <a:pt x="380" y="703"/>
                </a:cubicBezTo>
                <a:cubicBezTo>
                  <a:pt x="378" y="703"/>
                  <a:pt x="378" y="703"/>
                  <a:pt x="377" y="704"/>
                </a:cubicBezTo>
                <a:cubicBezTo>
                  <a:pt x="374" y="705"/>
                  <a:pt x="373" y="704"/>
                  <a:pt x="373" y="702"/>
                </a:cubicBezTo>
                <a:cubicBezTo>
                  <a:pt x="364" y="702"/>
                  <a:pt x="360" y="706"/>
                  <a:pt x="352" y="704"/>
                </a:cubicBezTo>
                <a:cubicBezTo>
                  <a:pt x="352" y="702"/>
                  <a:pt x="354" y="703"/>
                  <a:pt x="354" y="700"/>
                </a:cubicBezTo>
                <a:cubicBezTo>
                  <a:pt x="352" y="699"/>
                  <a:pt x="349" y="701"/>
                  <a:pt x="349" y="699"/>
                </a:cubicBezTo>
                <a:cubicBezTo>
                  <a:pt x="351" y="696"/>
                  <a:pt x="357" y="698"/>
                  <a:pt x="359" y="694"/>
                </a:cubicBezTo>
                <a:cubicBezTo>
                  <a:pt x="356" y="695"/>
                  <a:pt x="350" y="692"/>
                  <a:pt x="348" y="695"/>
                </a:cubicBezTo>
                <a:cubicBezTo>
                  <a:pt x="348" y="693"/>
                  <a:pt x="349" y="694"/>
                  <a:pt x="349" y="693"/>
                </a:cubicBezTo>
                <a:cubicBezTo>
                  <a:pt x="341" y="691"/>
                  <a:pt x="332" y="691"/>
                  <a:pt x="326" y="694"/>
                </a:cubicBezTo>
                <a:cubicBezTo>
                  <a:pt x="326" y="693"/>
                  <a:pt x="327" y="693"/>
                  <a:pt x="327" y="693"/>
                </a:cubicBezTo>
                <a:cubicBezTo>
                  <a:pt x="320" y="691"/>
                  <a:pt x="313" y="694"/>
                  <a:pt x="304" y="695"/>
                </a:cubicBezTo>
                <a:cubicBezTo>
                  <a:pt x="305" y="695"/>
                  <a:pt x="304" y="697"/>
                  <a:pt x="303" y="697"/>
                </a:cubicBezTo>
                <a:cubicBezTo>
                  <a:pt x="303" y="695"/>
                  <a:pt x="302" y="696"/>
                  <a:pt x="303" y="697"/>
                </a:cubicBezTo>
                <a:cubicBezTo>
                  <a:pt x="301" y="696"/>
                  <a:pt x="299" y="694"/>
                  <a:pt x="299" y="696"/>
                </a:cubicBezTo>
                <a:cubicBezTo>
                  <a:pt x="297" y="694"/>
                  <a:pt x="296" y="695"/>
                  <a:pt x="290" y="696"/>
                </a:cubicBezTo>
                <a:cubicBezTo>
                  <a:pt x="290" y="697"/>
                  <a:pt x="291" y="697"/>
                  <a:pt x="291" y="698"/>
                </a:cubicBezTo>
                <a:cubicBezTo>
                  <a:pt x="290" y="698"/>
                  <a:pt x="289" y="698"/>
                  <a:pt x="288" y="698"/>
                </a:cubicBezTo>
                <a:cubicBezTo>
                  <a:pt x="281" y="692"/>
                  <a:pt x="268" y="697"/>
                  <a:pt x="262" y="701"/>
                </a:cubicBezTo>
                <a:cubicBezTo>
                  <a:pt x="256" y="699"/>
                  <a:pt x="248" y="697"/>
                  <a:pt x="242" y="698"/>
                </a:cubicBezTo>
                <a:cubicBezTo>
                  <a:pt x="241" y="697"/>
                  <a:pt x="241" y="696"/>
                  <a:pt x="241" y="695"/>
                </a:cubicBezTo>
                <a:cubicBezTo>
                  <a:pt x="225" y="693"/>
                  <a:pt x="219" y="681"/>
                  <a:pt x="210" y="673"/>
                </a:cubicBezTo>
                <a:cubicBezTo>
                  <a:pt x="209" y="672"/>
                  <a:pt x="207" y="672"/>
                  <a:pt x="206" y="670"/>
                </a:cubicBezTo>
                <a:cubicBezTo>
                  <a:pt x="205" y="668"/>
                  <a:pt x="203" y="667"/>
                  <a:pt x="202" y="666"/>
                </a:cubicBezTo>
                <a:cubicBezTo>
                  <a:pt x="200" y="664"/>
                  <a:pt x="200" y="661"/>
                  <a:pt x="198" y="657"/>
                </a:cubicBezTo>
                <a:cubicBezTo>
                  <a:pt x="196" y="654"/>
                  <a:pt x="193" y="651"/>
                  <a:pt x="191" y="648"/>
                </a:cubicBezTo>
                <a:cubicBezTo>
                  <a:pt x="188" y="642"/>
                  <a:pt x="186" y="636"/>
                  <a:pt x="184" y="633"/>
                </a:cubicBezTo>
                <a:cubicBezTo>
                  <a:pt x="182" y="631"/>
                  <a:pt x="180" y="631"/>
                  <a:pt x="181" y="629"/>
                </a:cubicBezTo>
                <a:cubicBezTo>
                  <a:pt x="179" y="630"/>
                  <a:pt x="178" y="624"/>
                  <a:pt x="177" y="621"/>
                </a:cubicBezTo>
                <a:cubicBezTo>
                  <a:pt x="176" y="621"/>
                  <a:pt x="176" y="622"/>
                  <a:pt x="175" y="621"/>
                </a:cubicBezTo>
                <a:cubicBezTo>
                  <a:pt x="175" y="618"/>
                  <a:pt x="173" y="616"/>
                  <a:pt x="172" y="614"/>
                </a:cubicBezTo>
                <a:cubicBezTo>
                  <a:pt x="174" y="611"/>
                  <a:pt x="169" y="606"/>
                  <a:pt x="168" y="602"/>
                </a:cubicBezTo>
                <a:cubicBezTo>
                  <a:pt x="165" y="591"/>
                  <a:pt x="164" y="576"/>
                  <a:pt x="162" y="564"/>
                </a:cubicBezTo>
                <a:cubicBezTo>
                  <a:pt x="160" y="563"/>
                  <a:pt x="162" y="567"/>
                  <a:pt x="160" y="566"/>
                </a:cubicBezTo>
                <a:cubicBezTo>
                  <a:pt x="160" y="553"/>
                  <a:pt x="157" y="545"/>
                  <a:pt x="157" y="532"/>
                </a:cubicBezTo>
                <a:cubicBezTo>
                  <a:pt x="156" y="532"/>
                  <a:pt x="156" y="533"/>
                  <a:pt x="155" y="533"/>
                </a:cubicBezTo>
                <a:cubicBezTo>
                  <a:pt x="155" y="527"/>
                  <a:pt x="156" y="519"/>
                  <a:pt x="158" y="512"/>
                </a:cubicBezTo>
                <a:cubicBezTo>
                  <a:pt x="154" y="513"/>
                  <a:pt x="155" y="517"/>
                  <a:pt x="153" y="520"/>
                </a:cubicBezTo>
                <a:cubicBezTo>
                  <a:pt x="152" y="519"/>
                  <a:pt x="151" y="519"/>
                  <a:pt x="151" y="517"/>
                </a:cubicBezTo>
                <a:cubicBezTo>
                  <a:pt x="153" y="515"/>
                  <a:pt x="153" y="511"/>
                  <a:pt x="152" y="509"/>
                </a:cubicBezTo>
                <a:cubicBezTo>
                  <a:pt x="156" y="505"/>
                  <a:pt x="154" y="497"/>
                  <a:pt x="156" y="493"/>
                </a:cubicBezTo>
                <a:cubicBezTo>
                  <a:pt x="157" y="494"/>
                  <a:pt x="157" y="494"/>
                  <a:pt x="157" y="493"/>
                </a:cubicBezTo>
                <a:cubicBezTo>
                  <a:pt x="159" y="495"/>
                  <a:pt x="156" y="496"/>
                  <a:pt x="158" y="496"/>
                </a:cubicBezTo>
                <a:cubicBezTo>
                  <a:pt x="158" y="493"/>
                  <a:pt x="159" y="493"/>
                  <a:pt x="159" y="490"/>
                </a:cubicBezTo>
                <a:cubicBezTo>
                  <a:pt x="157" y="489"/>
                  <a:pt x="159" y="492"/>
                  <a:pt x="158" y="492"/>
                </a:cubicBezTo>
                <a:cubicBezTo>
                  <a:pt x="159" y="483"/>
                  <a:pt x="157" y="474"/>
                  <a:pt x="159" y="467"/>
                </a:cubicBezTo>
                <a:cubicBezTo>
                  <a:pt x="157" y="466"/>
                  <a:pt x="157" y="467"/>
                  <a:pt x="156" y="466"/>
                </a:cubicBezTo>
                <a:cubicBezTo>
                  <a:pt x="155" y="478"/>
                  <a:pt x="156" y="491"/>
                  <a:pt x="150" y="499"/>
                </a:cubicBezTo>
                <a:cubicBezTo>
                  <a:pt x="150" y="497"/>
                  <a:pt x="148" y="496"/>
                  <a:pt x="147" y="494"/>
                </a:cubicBezTo>
                <a:cubicBezTo>
                  <a:pt x="146" y="495"/>
                  <a:pt x="145" y="497"/>
                  <a:pt x="144" y="498"/>
                </a:cubicBezTo>
                <a:cubicBezTo>
                  <a:pt x="143" y="494"/>
                  <a:pt x="145" y="489"/>
                  <a:pt x="146" y="486"/>
                </a:cubicBezTo>
                <a:cubicBezTo>
                  <a:pt x="144" y="486"/>
                  <a:pt x="143" y="489"/>
                  <a:pt x="141" y="487"/>
                </a:cubicBezTo>
                <a:cubicBezTo>
                  <a:pt x="138" y="490"/>
                  <a:pt x="139" y="495"/>
                  <a:pt x="136" y="497"/>
                </a:cubicBezTo>
                <a:cubicBezTo>
                  <a:pt x="137" y="494"/>
                  <a:pt x="134" y="488"/>
                  <a:pt x="136" y="485"/>
                </a:cubicBezTo>
                <a:cubicBezTo>
                  <a:pt x="131" y="482"/>
                  <a:pt x="132" y="472"/>
                  <a:pt x="131" y="465"/>
                </a:cubicBezTo>
                <a:cubicBezTo>
                  <a:pt x="130" y="465"/>
                  <a:pt x="130" y="466"/>
                  <a:pt x="129" y="466"/>
                </a:cubicBezTo>
                <a:cubicBezTo>
                  <a:pt x="126" y="465"/>
                  <a:pt x="126" y="439"/>
                  <a:pt x="125" y="457"/>
                </a:cubicBezTo>
                <a:cubicBezTo>
                  <a:pt x="124" y="457"/>
                  <a:pt x="124" y="460"/>
                  <a:pt x="122" y="459"/>
                </a:cubicBezTo>
                <a:cubicBezTo>
                  <a:pt x="121" y="457"/>
                  <a:pt x="123" y="453"/>
                  <a:pt x="122" y="451"/>
                </a:cubicBezTo>
                <a:cubicBezTo>
                  <a:pt x="120" y="455"/>
                  <a:pt x="122" y="458"/>
                  <a:pt x="120" y="462"/>
                </a:cubicBezTo>
                <a:cubicBezTo>
                  <a:pt x="120" y="459"/>
                  <a:pt x="120" y="456"/>
                  <a:pt x="118" y="455"/>
                </a:cubicBezTo>
                <a:cubicBezTo>
                  <a:pt x="119" y="463"/>
                  <a:pt x="114" y="473"/>
                  <a:pt x="112" y="479"/>
                </a:cubicBezTo>
                <a:cubicBezTo>
                  <a:pt x="110" y="479"/>
                  <a:pt x="110" y="480"/>
                  <a:pt x="109" y="480"/>
                </a:cubicBezTo>
                <a:cubicBezTo>
                  <a:pt x="109" y="479"/>
                  <a:pt x="108" y="478"/>
                  <a:pt x="107" y="477"/>
                </a:cubicBezTo>
                <a:cubicBezTo>
                  <a:pt x="108" y="474"/>
                  <a:pt x="109" y="470"/>
                  <a:pt x="108" y="467"/>
                </a:cubicBezTo>
                <a:cubicBezTo>
                  <a:pt x="109" y="470"/>
                  <a:pt x="106" y="470"/>
                  <a:pt x="104" y="470"/>
                </a:cubicBezTo>
                <a:cubicBezTo>
                  <a:pt x="104" y="467"/>
                  <a:pt x="104" y="466"/>
                  <a:pt x="106" y="463"/>
                </a:cubicBezTo>
                <a:cubicBezTo>
                  <a:pt x="106" y="460"/>
                  <a:pt x="103" y="458"/>
                  <a:pt x="104" y="455"/>
                </a:cubicBezTo>
                <a:cubicBezTo>
                  <a:pt x="103" y="455"/>
                  <a:pt x="102" y="457"/>
                  <a:pt x="102" y="455"/>
                </a:cubicBezTo>
                <a:cubicBezTo>
                  <a:pt x="102" y="454"/>
                  <a:pt x="102" y="454"/>
                  <a:pt x="102" y="453"/>
                </a:cubicBezTo>
                <a:cubicBezTo>
                  <a:pt x="98" y="448"/>
                  <a:pt x="101" y="437"/>
                  <a:pt x="99" y="432"/>
                </a:cubicBezTo>
                <a:cubicBezTo>
                  <a:pt x="97" y="433"/>
                  <a:pt x="99" y="439"/>
                  <a:pt x="96" y="440"/>
                </a:cubicBezTo>
                <a:cubicBezTo>
                  <a:pt x="95" y="439"/>
                  <a:pt x="95" y="438"/>
                  <a:pt x="94" y="437"/>
                </a:cubicBezTo>
                <a:cubicBezTo>
                  <a:pt x="92" y="444"/>
                  <a:pt x="93" y="452"/>
                  <a:pt x="88" y="455"/>
                </a:cubicBezTo>
                <a:cubicBezTo>
                  <a:pt x="88" y="455"/>
                  <a:pt x="88" y="454"/>
                  <a:pt x="87" y="454"/>
                </a:cubicBezTo>
                <a:cubicBezTo>
                  <a:pt x="87" y="455"/>
                  <a:pt x="87" y="457"/>
                  <a:pt x="86" y="457"/>
                </a:cubicBezTo>
                <a:cubicBezTo>
                  <a:pt x="85" y="456"/>
                  <a:pt x="86" y="453"/>
                  <a:pt x="87" y="451"/>
                </a:cubicBezTo>
                <a:cubicBezTo>
                  <a:pt x="88" y="451"/>
                  <a:pt x="87" y="452"/>
                  <a:pt x="88" y="453"/>
                </a:cubicBezTo>
                <a:cubicBezTo>
                  <a:pt x="87" y="449"/>
                  <a:pt x="89" y="445"/>
                  <a:pt x="86" y="442"/>
                </a:cubicBezTo>
                <a:cubicBezTo>
                  <a:pt x="83" y="446"/>
                  <a:pt x="88" y="452"/>
                  <a:pt x="83" y="453"/>
                </a:cubicBezTo>
                <a:cubicBezTo>
                  <a:pt x="84" y="455"/>
                  <a:pt x="83" y="457"/>
                  <a:pt x="82" y="458"/>
                </a:cubicBezTo>
                <a:cubicBezTo>
                  <a:pt x="81" y="457"/>
                  <a:pt x="82" y="455"/>
                  <a:pt x="80" y="455"/>
                </a:cubicBezTo>
                <a:cubicBezTo>
                  <a:pt x="78" y="462"/>
                  <a:pt x="81" y="472"/>
                  <a:pt x="77" y="477"/>
                </a:cubicBezTo>
                <a:cubicBezTo>
                  <a:pt x="76" y="479"/>
                  <a:pt x="79" y="478"/>
                  <a:pt x="78" y="480"/>
                </a:cubicBezTo>
                <a:cubicBezTo>
                  <a:pt x="77" y="480"/>
                  <a:pt x="77" y="480"/>
                  <a:pt x="76" y="480"/>
                </a:cubicBezTo>
                <a:cubicBezTo>
                  <a:pt x="76" y="482"/>
                  <a:pt x="78" y="481"/>
                  <a:pt x="78" y="483"/>
                </a:cubicBezTo>
                <a:cubicBezTo>
                  <a:pt x="75" y="483"/>
                  <a:pt x="75" y="483"/>
                  <a:pt x="75" y="483"/>
                </a:cubicBezTo>
                <a:cubicBezTo>
                  <a:pt x="76" y="484"/>
                  <a:pt x="73" y="485"/>
                  <a:pt x="75" y="485"/>
                </a:cubicBezTo>
                <a:cubicBezTo>
                  <a:pt x="75" y="485"/>
                  <a:pt x="76" y="483"/>
                  <a:pt x="76" y="485"/>
                </a:cubicBezTo>
                <a:cubicBezTo>
                  <a:pt x="76" y="485"/>
                  <a:pt x="75" y="486"/>
                  <a:pt x="74" y="486"/>
                </a:cubicBezTo>
                <a:cubicBezTo>
                  <a:pt x="75" y="490"/>
                  <a:pt x="72" y="491"/>
                  <a:pt x="70" y="492"/>
                </a:cubicBezTo>
                <a:cubicBezTo>
                  <a:pt x="71" y="484"/>
                  <a:pt x="71" y="475"/>
                  <a:pt x="73" y="466"/>
                </a:cubicBezTo>
                <a:cubicBezTo>
                  <a:pt x="71" y="466"/>
                  <a:pt x="71" y="466"/>
                  <a:pt x="71" y="466"/>
                </a:cubicBezTo>
                <a:cubicBezTo>
                  <a:pt x="69" y="470"/>
                  <a:pt x="69" y="476"/>
                  <a:pt x="68" y="481"/>
                </a:cubicBezTo>
                <a:cubicBezTo>
                  <a:pt x="65" y="481"/>
                  <a:pt x="63" y="486"/>
                  <a:pt x="63" y="491"/>
                </a:cubicBezTo>
                <a:cubicBezTo>
                  <a:pt x="62" y="491"/>
                  <a:pt x="61" y="491"/>
                  <a:pt x="61" y="493"/>
                </a:cubicBezTo>
                <a:cubicBezTo>
                  <a:pt x="62" y="499"/>
                  <a:pt x="59" y="504"/>
                  <a:pt x="57" y="509"/>
                </a:cubicBezTo>
                <a:cubicBezTo>
                  <a:pt x="55" y="503"/>
                  <a:pt x="61" y="496"/>
                  <a:pt x="57" y="491"/>
                </a:cubicBezTo>
                <a:cubicBezTo>
                  <a:pt x="52" y="500"/>
                  <a:pt x="49" y="513"/>
                  <a:pt x="51" y="524"/>
                </a:cubicBezTo>
                <a:cubicBezTo>
                  <a:pt x="51" y="524"/>
                  <a:pt x="51" y="523"/>
                  <a:pt x="52" y="523"/>
                </a:cubicBezTo>
                <a:cubicBezTo>
                  <a:pt x="52" y="524"/>
                  <a:pt x="52" y="525"/>
                  <a:pt x="52" y="525"/>
                </a:cubicBezTo>
                <a:cubicBezTo>
                  <a:pt x="53" y="523"/>
                  <a:pt x="52" y="520"/>
                  <a:pt x="53" y="519"/>
                </a:cubicBezTo>
                <a:cubicBezTo>
                  <a:pt x="56" y="520"/>
                  <a:pt x="57" y="525"/>
                  <a:pt x="59" y="529"/>
                </a:cubicBezTo>
                <a:cubicBezTo>
                  <a:pt x="60" y="526"/>
                  <a:pt x="60" y="522"/>
                  <a:pt x="62" y="521"/>
                </a:cubicBezTo>
                <a:cubicBezTo>
                  <a:pt x="62" y="525"/>
                  <a:pt x="64" y="527"/>
                  <a:pt x="64" y="530"/>
                </a:cubicBezTo>
                <a:cubicBezTo>
                  <a:pt x="66" y="529"/>
                  <a:pt x="67" y="530"/>
                  <a:pt x="68" y="532"/>
                </a:cubicBezTo>
                <a:cubicBezTo>
                  <a:pt x="68" y="532"/>
                  <a:pt x="68" y="534"/>
                  <a:pt x="66" y="534"/>
                </a:cubicBezTo>
                <a:cubicBezTo>
                  <a:pt x="66" y="532"/>
                  <a:pt x="65" y="534"/>
                  <a:pt x="63" y="533"/>
                </a:cubicBezTo>
                <a:cubicBezTo>
                  <a:pt x="63" y="536"/>
                  <a:pt x="65" y="537"/>
                  <a:pt x="64" y="540"/>
                </a:cubicBezTo>
                <a:cubicBezTo>
                  <a:pt x="65" y="541"/>
                  <a:pt x="66" y="542"/>
                  <a:pt x="67" y="543"/>
                </a:cubicBezTo>
                <a:cubicBezTo>
                  <a:pt x="65" y="546"/>
                  <a:pt x="63" y="550"/>
                  <a:pt x="63" y="551"/>
                </a:cubicBezTo>
                <a:cubicBezTo>
                  <a:pt x="60" y="547"/>
                  <a:pt x="59" y="542"/>
                  <a:pt x="58" y="538"/>
                </a:cubicBezTo>
                <a:cubicBezTo>
                  <a:pt x="59" y="541"/>
                  <a:pt x="56" y="545"/>
                  <a:pt x="58" y="548"/>
                </a:cubicBezTo>
                <a:cubicBezTo>
                  <a:pt x="53" y="555"/>
                  <a:pt x="59" y="567"/>
                  <a:pt x="61" y="574"/>
                </a:cubicBezTo>
                <a:cubicBezTo>
                  <a:pt x="62" y="565"/>
                  <a:pt x="66" y="562"/>
                  <a:pt x="67" y="553"/>
                </a:cubicBezTo>
                <a:cubicBezTo>
                  <a:pt x="68" y="558"/>
                  <a:pt x="70" y="562"/>
                  <a:pt x="72" y="565"/>
                </a:cubicBezTo>
                <a:cubicBezTo>
                  <a:pt x="73" y="564"/>
                  <a:pt x="74" y="566"/>
                  <a:pt x="75" y="565"/>
                </a:cubicBezTo>
                <a:cubicBezTo>
                  <a:pt x="75" y="563"/>
                  <a:pt x="75" y="563"/>
                  <a:pt x="75" y="563"/>
                </a:cubicBezTo>
                <a:cubicBezTo>
                  <a:pt x="74" y="563"/>
                  <a:pt x="72" y="561"/>
                  <a:pt x="74" y="560"/>
                </a:cubicBezTo>
                <a:cubicBezTo>
                  <a:pt x="73" y="562"/>
                  <a:pt x="75" y="562"/>
                  <a:pt x="76" y="562"/>
                </a:cubicBezTo>
                <a:cubicBezTo>
                  <a:pt x="76" y="560"/>
                  <a:pt x="75" y="556"/>
                  <a:pt x="73" y="554"/>
                </a:cubicBezTo>
                <a:cubicBezTo>
                  <a:pt x="74" y="553"/>
                  <a:pt x="72" y="550"/>
                  <a:pt x="73" y="547"/>
                </a:cubicBezTo>
                <a:cubicBezTo>
                  <a:pt x="71" y="547"/>
                  <a:pt x="71" y="545"/>
                  <a:pt x="71" y="543"/>
                </a:cubicBezTo>
                <a:cubicBezTo>
                  <a:pt x="66" y="542"/>
                  <a:pt x="69" y="537"/>
                  <a:pt x="69" y="533"/>
                </a:cubicBezTo>
                <a:cubicBezTo>
                  <a:pt x="70" y="527"/>
                  <a:pt x="69" y="520"/>
                  <a:pt x="73" y="519"/>
                </a:cubicBezTo>
                <a:cubicBezTo>
                  <a:pt x="73" y="523"/>
                  <a:pt x="75" y="527"/>
                  <a:pt x="79" y="524"/>
                </a:cubicBezTo>
                <a:cubicBezTo>
                  <a:pt x="80" y="527"/>
                  <a:pt x="79" y="530"/>
                  <a:pt x="77" y="531"/>
                </a:cubicBezTo>
                <a:cubicBezTo>
                  <a:pt x="76" y="533"/>
                  <a:pt x="77" y="535"/>
                  <a:pt x="77" y="537"/>
                </a:cubicBezTo>
                <a:cubicBezTo>
                  <a:pt x="76" y="537"/>
                  <a:pt x="75" y="537"/>
                  <a:pt x="75" y="537"/>
                </a:cubicBezTo>
                <a:cubicBezTo>
                  <a:pt x="75" y="543"/>
                  <a:pt x="76" y="545"/>
                  <a:pt x="75" y="551"/>
                </a:cubicBezTo>
                <a:cubicBezTo>
                  <a:pt x="77" y="551"/>
                  <a:pt x="77" y="552"/>
                  <a:pt x="78" y="552"/>
                </a:cubicBezTo>
                <a:cubicBezTo>
                  <a:pt x="78" y="561"/>
                  <a:pt x="80" y="567"/>
                  <a:pt x="81" y="574"/>
                </a:cubicBezTo>
                <a:cubicBezTo>
                  <a:pt x="83" y="574"/>
                  <a:pt x="84" y="575"/>
                  <a:pt x="85" y="576"/>
                </a:cubicBezTo>
                <a:cubicBezTo>
                  <a:pt x="83" y="583"/>
                  <a:pt x="85" y="583"/>
                  <a:pt x="85" y="590"/>
                </a:cubicBezTo>
                <a:cubicBezTo>
                  <a:pt x="90" y="594"/>
                  <a:pt x="92" y="610"/>
                  <a:pt x="86" y="613"/>
                </a:cubicBezTo>
                <a:cubicBezTo>
                  <a:pt x="88" y="612"/>
                  <a:pt x="86" y="608"/>
                  <a:pt x="84" y="609"/>
                </a:cubicBezTo>
                <a:cubicBezTo>
                  <a:pt x="85" y="611"/>
                  <a:pt x="84" y="612"/>
                  <a:pt x="84" y="614"/>
                </a:cubicBezTo>
                <a:cubicBezTo>
                  <a:pt x="88" y="616"/>
                  <a:pt x="86" y="624"/>
                  <a:pt x="90" y="628"/>
                </a:cubicBezTo>
                <a:cubicBezTo>
                  <a:pt x="89" y="628"/>
                  <a:pt x="89" y="630"/>
                  <a:pt x="87" y="630"/>
                </a:cubicBezTo>
                <a:cubicBezTo>
                  <a:pt x="85" y="623"/>
                  <a:pt x="81" y="610"/>
                  <a:pt x="80" y="602"/>
                </a:cubicBezTo>
                <a:cubicBezTo>
                  <a:pt x="80" y="601"/>
                  <a:pt x="81" y="597"/>
                  <a:pt x="77" y="598"/>
                </a:cubicBezTo>
                <a:cubicBezTo>
                  <a:pt x="80" y="610"/>
                  <a:pt x="84" y="623"/>
                  <a:pt x="83" y="635"/>
                </a:cubicBezTo>
                <a:cubicBezTo>
                  <a:pt x="82" y="635"/>
                  <a:pt x="81" y="635"/>
                  <a:pt x="80" y="634"/>
                </a:cubicBezTo>
                <a:cubicBezTo>
                  <a:pt x="81" y="634"/>
                  <a:pt x="83" y="635"/>
                  <a:pt x="82" y="633"/>
                </a:cubicBezTo>
                <a:cubicBezTo>
                  <a:pt x="81" y="634"/>
                  <a:pt x="79" y="632"/>
                  <a:pt x="78" y="633"/>
                </a:cubicBezTo>
                <a:cubicBezTo>
                  <a:pt x="79" y="634"/>
                  <a:pt x="79" y="636"/>
                  <a:pt x="81" y="636"/>
                </a:cubicBezTo>
                <a:cubicBezTo>
                  <a:pt x="83" y="636"/>
                  <a:pt x="83" y="635"/>
                  <a:pt x="84" y="635"/>
                </a:cubicBezTo>
                <a:cubicBezTo>
                  <a:pt x="86" y="639"/>
                  <a:pt x="88" y="641"/>
                  <a:pt x="90" y="644"/>
                </a:cubicBezTo>
                <a:cubicBezTo>
                  <a:pt x="87" y="645"/>
                  <a:pt x="90" y="647"/>
                  <a:pt x="89" y="648"/>
                </a:cubicBezTo>
                <a:cubicBezTo>
                  <a:pt x="85" y="647"/>
                  <a:pt x="85" y="643"/>
                  <a:pt x="82" y="641"/>
                </a:cubicBezTo>
                <a:cubicBezTo>
                  <a:pt x="82" y="642"/>
                  <a:pt x="82" y="643"/>
                  <a:pt x="81" y="643"/>
                </a:cubicBezTo>
                <a:cubicBezTo>
                  <a:pt x="82" y="641"/>
                  <a:pt x="81" y="641"/>
                  <a:pt x="80" y="640"/>
                </a:cubicBezTo>
                <a:cubicBezTo>
                  <a:pt x="84" y="656"/>
                  <a:pt x="94" y="671"/>
                  <a:pt x="96" y="689"/>
                </a:cubicBezTo>
                <a:cubicBezTo>
                  <a:pt x="93" y="687"/>
                  <a:pt x="93" y="680"/>
                  <a:pt x="89" y="680"/>
                </a:cubicBezTo>
                <a:cubicBezTo>
                  <a:pt x="88" y="683"/>
                  <a:pt x="91" y="687"/>
                  <a:pt x="91" y="689"/>
                </a:cubicBezTo>
                <a:cubicBezTo>
                  <a:pt x="88" y="687"/>
                  <a:pt x="87" y="683"/>
                  <a:pt x="83" y="681"/>
                </a:cubicBezTo>
                <a:cubicBezTo>
                  <a:pt x="82" y="681"/>
                  <a:pt x="84" y="684"/>
                  <a:pt x="82" y="685"/>
                </a:cubicBezTo>
                <a:cubicBezTo>
                  <a:pt x="80" y="685"/>
                  <a:pt x="80" y="683"/>
                  <a:pt x="79" y="682"/>
                </a:cubicBezTo>
                <a:cubicBezTo>
                  <a:pt x="79" y="685"/>
                  <a:pt x="76" y="683"/>
                  <a:pt x="76" y="682"/>
                </a:cubicBezTo>
                <a:cubicBezTo>
                  <a:pt x="75" y="684"/>
                  <a:pt x="77" y="684"/>
                  <a:pt x="77" y="685"/>
                </a:cubicBezTo>
                <a:cubicBezTo>
                  <a:pt x="80" y="697"/>
                  <a:pt x="86" y="706"/>
                  <a:pt x="94" y="714"/>
                </a:cubicBezTo>
                <a:cubicBezTo>
                  <a:pt x="93" y="714"/>
                  <a:pt x="91" y="714"/>
                  <a:pt x="91" y="716"/>
                </a:cubicBezTo>
                <a:cubicBezTo>
                  <a:pt x="93" y="717"/>
                  <a:pt x="96" y="718"/>
                  <a:pt x="95" y="715"/>
                </a:cubicBezTo>
                <a:cubicBezTo>
                  <a:pt x="96" y="716"/>
                  <a:pt x="97" y="718"/>
                  <a:pt x="96" y="720"/>
                </a:cubicBezTo>
                <a:cubicBezTo>
                  <a:pt x="99" y="721"/>
                  <a:pt x="102" y="726"/>
                  <a:pt x="102" y="729"/>
                </a:cubicBezTo>
                <a:cubicBezTo>
                  <a:pt x="103" y="728"/>
                  <a:pt x="104" y="728"/>
                  <a:pt x="105" y="729"/>
                </a:cubicBezTo>
                <a:cubicBezTo>
                  <a:pt x="105" y="727"/>
                  <a:pt x="103" y="725"/>
                  <a:pt x="105" y="724"/>
                </a:cubicBezTo>
                <a:cubicBezTo>
                  <a:pt x="105" y="726"/>
                  <a:pt x="107" y="728"/>
                  <a:pt x="109" y="729"/>
                </a:cubicBezTo>
                <a:cubicBezTo>
                  <a:pt x="108" y="732"/>
                  <a:pt x="110" y="733"/>
                  <a:pt x="112" y="736"/>
                </a:cubicBezTo>
                <a:cubicBezTo>
                  <a:pt x="112" y="735"/>
                  <a:pt x="112" y="735"/>
                  <a:pt x="113" y="735"/>
                </a:cubicBezTo>
                <a:cubicBezTo>
                  <a:pt x="114" y="736"/>
                  <a:pt x="116" y="736"/>
                  <a:pt x="116" y="737"/>
                </a:cubicBezTo>
                <a:cubicBezTo>
                  <a:pt x="115" y="738"/>
                  <a:pt x="114" y="737"/>
                  <a:pt x="114" y="738"/>
                </a:cubicBezTo>
                <a:cubicBezTo>
                  <a:pt x="118" y="740"/>
                  <a:pt x="118" y="745"/>
                  <a:pt x="124" y="744"/>
                </a:cubicBezTo>
                <a:cubicBezTo>
                  <a:pt x="123" y="746"/>
                  <a:pt x="124" y="745"/>
                  <a:pt x="123" y="746"/>
                </a:cubicBezTo>
                <a:cubicBezTo>
                  <a:pt x="126" y="746"/>
                  <a:pt x="126" y="747"/>
                  <a:pt x="126" y="749"/>
                </a:cubicBezTo>
                <a:cubicBezTo>
                  <a:pt x="130" y="749"/>
                  <a:pt x="133" y="753"/>
                  <a:pt x="137" y="753"/>
                </a:cubicBezTo>
                <a:cubicBezTo>
                  <a:pt x="135" y="750"/>
                  <a:pt x="131" y="750"/>
                  <a:pt x="130" y="747"/>
                </a:cubicBezTo>
                <a:cubicBezTo>
                  <a:pt x="131" y="747"/>
                  <a:pt x="131" y="747"/>
                  <a:pt x="131" y="746"/>
                </a:cubicBezTo>
                <a:cubicBezTo>
                  <a:pt x="131" y="747"/>
                  <a:pt x="136" y="746"/>
                  <a:pt x="134" y="745"/>
                </a:cubicBezTo>
                <a:cubicBezTo>
                  <a:pt x="134" y="747"/>
                  <a:pt x="134" y="741"/>
                  <a:pt x="134" y="741"/>
                </a:cubicBezTo>
                <a:cubicBezTo>
                  <a:pt x="136" y="743"/>
                  <a:pt x="136" y="744"/>
                  <a:pt x="138" y="744"/>
                </a:cubicBezTo>
                <a:cubicBezTo>
                  <a:pt x="137" y="748"/>
                  <a:pt x="144" y="747"/>
                  <a:pt x="141" y="752"/>
                </a:cubicBezTo>
                <a:cubicBezTo>
                  <a:pt x="142" y="753"/>
                  <a:pt x="145" y="753"/>
                  <a:pt x="146" y="754"/>
                </a:cubicBezTo>
                <a:cubicBezTo>
                  <a:pt x="147" y="755"/>
                  <a:pt x="147" y="757"/>
                  <a:pt x="148" y="759"/>
                </a:cubicBezTo>
                <a:cubicBezTo>
                  <a:pt x="149" y="762"/>
                  <a:pt x="152" y="761"/>
                  <a:pt x="152" y="764"/>
                </a:cubicBezTo>
                <a:cubicBezTo>
                  <a:pt x="153" y="764"/>
                  <a:pt x="154" y="768"/>
                  <a:pt x="157" y="769"/>
                </a:cubicBezTo>
                <a:cubicBezTo>
                  <a:pt x="157" y="768"/>
                  <a:pt x="158" y="767"/>
                  <a:pt x="159" y="768"/>
                </a:cubicBezTo>
                <a:cubicBezTo>
                  <a:pt x="159" y="768"/>
                  <a:pt x="160" y="768"/>
                  <a:pt x="160" y="769"/>
                </a:cubicBezTo>
                <a:cubicBezTo>
                  <a:pt x="159" y="770"/>
                  <a:pt x="159" y="771"/>
                  <a:pt x="160" y="772"/>
                </a:cubicBezTo>
                <a:cubicBezTo>
                  <a:pt x="161" y="771"/>
                  <a:pt x="161" y="770"/>
                  <a:pt x="162" y="770"/>
                </a:cubicBezTo>
                <a:cubicBezTo>
                  <a:pt x="163" y="772"/>
                  <a:pt x="165" y="770"/>
                  <a:pt x="167" y="770"/>
                </a:cubicBezTo>
                <a:cubicBezTo>
                  <a:pt x="167" y="771"/>
                  <a:pt x="167" y="772"/>
                  <a:pt x="167" y="772"/>
                </a:cubicBezTo>
                <a:cubicBezTo>
                  <a:pt x="167" y="770"/>
                  <a:pt x="169" y="771"/>
                  <a:pt x="169" y="770"/>
                </a:cubicBezTo>
                <a:cubicBezTo>
                  <a:pt x="167" y="770"/>
                  <a:pt x="166" y="767"/>
                  <a:pt x="167" y="765"/>
                </a:cubicBezTo>
                <a:cubicBezTo>
                  <a:pt x="166" y="766"/>
                  <a:pt x="164" y="767"/>
                  <a:pt x="164" y="763"/>
                </a:cubicBezTo>
                <a:cubicBezTo>
                  <a:pt x="165" y="764"/>
                  <a:pt x="166" y="762"/>
                  <a:pt x="166" y="764"/>
                </a:cubicBezTo>
                <a:cubicBezTo>
                  <a:pt x="166" y="764"/>
                  <a:pt x="163" y="764"/>
                  <a:pt x="165" y="765"/>
                </a:cubicBezTo>
                <a:cubicBezTo>
                  <a:pt x="166" y="764"/>
                  <a:pt x="167" y="765"/>
                  <a:pt x="167" y="764"/>
                </a:cubicBezTo>
                <a:cubicBezTo>
                  <a:pt x="167" y="766"/>
                  <a:pt x="169" y="765"/>
                  <a:pt x="169" y="768"/>
                </a:cubicBezTo>
                <a:cubicBezTo>
                  <a:pt x="171" y="767"/>
                  <a:pt x="170" y="767"/>
                  <a:pt x="172" y="768"/>
                </a:cubicBezTo>
                <a:cubicBezTo>
                  <a:pt x="172" y="767"/>
                  <a:pt x="174" y="767"/>
                  <a:pt x="174" y="765"/>
                </a:cubicBezTo>
                <a:cubicBezTo>
                  <a:pt x="172" y="762"/>
                  <a:pt x="170" y="758"/>
                  <a:pt x="167" y="757"/>
                </a:cubicBezTo>
                <a:cubicBezTo>
                  <a:pt x="169" y="757"/>
                  <a:pt x="170" y="759"/>
                  <a:pt x="170" y="757"/>
                </a:cubicBezTo>
                <a:cubicBezTo>
                  <a:pt x="168" y="756"/>
                  <a:pt x="165" y="756"/>
                  <a:pt x="163" y="752"/>
                </a:cubicBezTo>
                <a:cubicBezTo>
                  <a:pt x="166" y="753"/>
                  <a:pt x="165" y="750"/>
                  <a:pt x="167" y="749"/>
                </a:cubicBezTo>
                <a:cubicBezTo>
                  <a:pt x="166" y="752"/>
                  <a:pt x="168" y="751"/>
                  <a:pt x="170" y="753"/>
                </a:cubicBezTo>
                <a:cubicBezTo>
                  <a:pt x="170" y="751"/>
                  <a:pt x="169" y="750"/>
                  <a:pt x="170" y="749"/>
                </a:cubicBezTo>
                <a:cubicBezTo>
                  <a:pt x="172" y="750"/>
                  <a:pt x="169" y="752"/>
                  <a:pt x="171" y="752"/>
                </a:cubicBezTo>
                <a:cubicBezTo>
                  <a:pt x="174" y="750"/>
                  <a:pt x="174" y="753"/>
                  <a:pt x="175" y="749"/>
                </a:cubicBezTo>
                <a:cubicBezTo>
                  <a:pt x="176" y="751"/>
                  <a:pt x="177" y="751"/>
                  <a:pt x="179" y="752"/>
                </a:cubicBezTo>
                <a:cubicBezTo>
                  <a:pt x="182" y="750"/>
                  <a:pt x="188" y="750"/>
                  <a:pt x="191" y="747"/>
                </a:cubicBezTo>
                <a:cubicBezTo>
                  <a:pt x="193" y="748"/>
                  <a:pt x="195" y="748"/>
                  <a:pt x="196" y="749"/>
                </a:cubicBezTo>
                <a:cubicBezTo>
                  <a:pt x="195" y="751"/>
                  <a:pt x="196" y="752"/>
                  <a:pt x="196" y="753"/>
                </a:cubicBezTo>
                <a:cubicBezTo>
                  <a:pt x="194" y="753"/>
                  <a:pt x="194" y="752"/>
                  <a:pt x="193" y="753"/>
                </a:cubicBezTo>
                <a:cubicBezTo>
                  <a:pt x="195" y="755"/>
                  <a:pt x="197" y="758"/>
                  <a:pt x="200" y="756"/>
                </a:cubicBezTo>
                <a:cubicBezTo>
                  <a:pt x="199" y="757"/>
                  <a:pt x="199" y="753"/>
                  <a:pt x="200" y="754"/>
                </a:cubicBezTo>
                <a:cubicBezTo>
                  <a:pt x="201" y="754"/>
                  <a:pt x="199" y="755"/>
                  <a:pt x="201" y="755"/>
                </a:cubicBezTo>
                <a:cubicBezTo>
                  <a:pt x="203" y="755"/>
                  <a:pt x="200" y="753"/>
                  <a:pt x="202" y="753"/>
                </a:cubicBezTo>
                <a:cubicBezTo>
                  <a:pt x="202" y="755"/>
                  <a:pt x="205" y="755"/>
                  <a:pt x="203" y="754"/>
                </a:cubicBezTo>
                <a:cubicBezTo>
                  <a:pt x="208" y="753"/>
                  <a:pt x="213" y="759"/>
                  <a:pt x="218" y="755"/>
                </a:cubicBezTo>
                <a:cubicBezTo>
                  <a:pt x="226" y="757"/>
                  <a:pt x="232" y="761"/>
                  <a:pt x="241" y="762"/>
                </a:cubicBezTo>
                <a:cubicBezTo>
                  <a:pt x="240" y="763"/>
                  <a:pt x="241" y="763"/>
                  <a:pt x="241" y="764"/>
                </a:cubicBezTo>
                <a:cubicBezTo>
                  <a:pt x="240" y="767"/>
                  <a:pt x="234" y="766"/>
                  <a:pt x="232" y="768"/>
                </a:cubicBezTo>
                <a:cubicBezTo>
                  <a:pt x="236" y="769"/>
                  <a:pt x="241" y="770"/>
                  <a:pt x="243" y="772"/>
                </a:cubicBezTo>
                <a:cubicBezTo>
                  <a:pt x="244" y="774"/>
                  <a:pt x="244" y="774"/>
                  <a:pt x="243" y="775"/>
                </a:cubicBezTo>
                <a:cubicBezTo>
                  <a:pt x="246" y="775"/>
                  <a:pt x="246" y="775"/>
                  <a:pt x="246" y="775"/>
                </a:cubicBezTo>
                <a:cubicBezTo>
                  <a:pt x="246" y="773"/>
                  <a:pt x="245" y="774"/>
                  <a:pt x="246" y="773"/>
                </a:cubicBezTo>
                <a:cubicBezTo>
                  <a:pt x="248" y="771"/>
                  <a:pt x="251" y="772"/>
                  <a:pt x="254" y="771"/>
                </a:cubicBezTo>
                <a:cubicBezTo>
                  <a:pt x="261" y="770"/>
                  <a:pt x="272" y="762"/>
                  <a:pt x="277" y="768"/>
                </a:cubicBezTo>
                <a:cubicBezTo>
                  <a:pt x="273" y="769"/>
                  <a:pt x="267" y="770"/>
                  <a:pt x="265" y="774"/>
                </a:cubicBezTo>
                <a:cubicBezTo>
                  <a:pt x="270" y="775"/>
                  <a:pt x="274" y="773"/>
                  <a:pt x="278" y="772"/>
                </a:cubicBezTo>
                <a:cubicBezTo>
                  <a:pt x="278" y="773"/>
                  <a:pt x="279" y="774"/>
                  <a:pt x="280" y="774"/>
                </a:cubicBezTo>
                <a:cubicBezTo>
                  <a:pt x="282" y="773"/>
                  <a:pt x="281" y="773"/>
                  <a:pt x="282" y="772"/>
                </a:cubicBezTo>
                <a:cubicBezTo>
                  <a:pt x="281" y="770"/>
                  <a:pt x="279" y="772"/>
                  <a:pt x="279" y="771"/>
                </a:cubicBezTo>
                <a:cubicBezTo>
                  <a:pt x="283" y="771"/>
                  <a:pt x="288" y="767"/>
                  <a:pt x="291" y="770"/>
                </a:cubicBezTo>
                <a:cubicBezTo>
                  <a:pt x="293" y="766"/>
                  <a:pt x="301" y="766"/>
                  <a:pt x="304" y="765"/>
                </a:cubicBezTo>
                <a:cubicBezTo>
                  <a:pt x="305" y="759"/>
                  <a:pt x="317" y="758"/>
                  <a:pt x="322" y="753"/>
                </a:cubicBezTo>
                <a:cubicBezTo>
                  <a:pt x="332" y="751"/>
                  <a:pt x="343" y="745"/>
                  <a:pt x="353" y="741"/>
                </a:cubicBezTo>
                <a:cubicBezTo>
                  <a:pt x="355" y="742"/>
                  <a:pt x="356" y="742"/>
                  <a:pt x="358" y="743"/>
                </a:cubicBezTo>
                <a:cubicBezTo>
                  <a:pt x="358" y="742"/>
                  <a:pt x="358" y="741"/>
                  <a:pt x="358" y="741"/>
                </a:cubicBezTo>
                <a:cubicBezTo>
                  <a:pt x="359" y="741"/>
                  <a:pt x="358" y="742"/>
                  <a:pt x="359" y="742"/>
                </a:cubicBezTo>
                <a:cubicBezTo>
                  <a:pt x="359" y="740"/>
                  <a:pt x="364" y="738"/>
                  <a:pt x="363" y="741"/>
                </a:cubicBezTo>
                <a:cubicBezTo>
                  <a:pt x="366" y="739"/>
                  <a:pt x="372" y="740"/>
                  <a:pt x="375" y="736"/>
                </a:cubicBezTo>
                <a:cubicBezTo>
                  <a:pt x="370" y="737"/>
                  <a:pt x="367" y="737"/>
                  <a:pt x="365" y="733"/>
                </a:cubicBezTo>
                <a:cubicBezTo>
                  <a:pt x="372" y="728"/>
                  <a:pt x="384" y="733"/>
                  <a:pt x="390" y="729"/>
                </a:cubicBezTo>
                <a:cubicBezTo>
                  <a:pt x="387" y="728"/>
                  <a:pt x="392" y="726"/>
                  <a:pt x="389" y="725"/>
                </a:cubicBezTo>
                <a:cubicBezTo>
                  <a:pt x="391" y="726"/>
                  <a:pt x="393" y="725"/>
                  <a:pt x="394" y="724"/>
                </a:cubicBezTo>
                <a:cubicBezTo>
                  <a:pt x="393" y="724"/>
                  <a:pt x="392" y="724"/>
                  <a:pt x="392" y="724"/>
                </a:cubicBezTo>
                <a:cubicBezTo>
                  <a:pt x="392" y="723"/>
                  <a:pt x="394" y="724"/>
                  <a:pt x="394" y="722"/>
                </a:cubicBezTo>
                <a:cubicBezTo>
                  <a:pt x="383" y="725"/>
                  <a:pt x="372" y="720"/>
                  <a:pt x="360" y="722"/>
                </a:cubicBezTo>
                <a:cubicBezTo>
                  <a:pt x="358" y="719"/>
                  <a:pt x="358" y="714"/>
                  <a:pt x="355" y="712"/>
                </a:cubicBezTo>
                <a:cubicBezTo>
                  <a:pt x="359" y="711"/>
                  <a:pt x="362" y="709"/>
                  <a:pt x="366" y="712"/>
                </a:cubicBezTo>
                <a:cubicBezTo>
                  <a:pt x="367" y="710"/>
                  <a:pt x="374" y="712"/>
                  <a:pt x="374" y="714"/>
                </a:cubicBezTo>
                <a:cubicBezTo>
                  <a:pt x="384" y="714"/>
                  <a:pt x="390" y="717"/>
                  <a:pt x="398" y="715"/>
                </a:cubicBezTo>
                <a:cubicBezTo>
                  <a:pt x="399" y="712"/>
                  <a:pt x="397" y="716"/>
                  <a:pt x="397" y="714"/>
                </a:cubicBezTo>
                <a:cubicBezTo>
                  <a:pt x="398" y="713"/>
                  <a:pt x="400" y="714"/>
                  <a:pt x="399" y="712"/>
                </a:cubicBezTo>
                <a:cubicBezTo>
                  <a:pt x="395" y="710"/>
                  <a:pt x="382" y="710"/>
                  <a:pt x="372" y="711"/>
                </a:cubicBezTo>
                <a:close/>
                <a:moveTo>
                  <a:pt x="60" y="550"/>
                </a:moveTo>
                <a:cubicBezTo>
                  <a:pt x="62" y="552"/>
                  <a:pt x="60" y="553"/>
                  <a:pt x="61" y="555"/>
                </a:cubicBezTo>
                <a:cubicBezTo>
                  <a:pt x="59" y="555"/>
                  <a:pt x="59" y="552"/>
                  <a:pt x="60" y="550"/>
                </a:cubicBezTo>
                <a:close/>
                <a:moveTo>
                  <a:pt x="67" y="503"/>
                </a:moveTo>
                <a:cubicBezTo>
                  <a:pt x="65" y="502"/>
                  <a:pt x="65" y="502"/>
                  <a:pt x="65" y="500"/>
                </a:cubicBezTo>
                <a:cubicBezTo>
                  <a:pt x="66" y="499"/>
                  <a:pt x="67" y="500"/>
                  <a:pt x="67" y="503"/>
                </a:cubicBezTo>
                <a:close/>
                <a:moveTo>
                  <a:pt x="69" y="502"/>
                </a:moveTo>
                <a:cubicBezTo>
                  <a:pt x="70" y="500"/>
                  <a:pt x="68" y="500"/>
                  <a:pt x="69" y="498"/>
                </a:cubicBezTo>
                <a:cubicBezTo>
                  <a:pt x="68" y="500"/>
                  <a:pt x="67" y="500"/>
                  <a:pt x="66" y="499"/>
                </a:cubicBezTo>
                <a:cubicBezTo>
                  <a:pt x="66" y="497"/>
                  <a:pt x="68" y="496"/>
                  <a:pt x="70" y="495"/>
                </a:cubicBezTo>
                <a:cubicBezTo>
                  <a:pt x="73" y="495"/>
                  <a:pt x="71" y="499"/>
                  <a:pt x="73" y="500"/>
                </a:cubicBezTo>
                <a:cubicBezTo>
                  <a:pt x="72" y="501"/>
                  <a:pt x="71" y="502"/>
                  <a:pt x="69" y="502"/>
                </a:cubicBezTo>
                <a:close/>
                <a:moveTo>
                  <a:pt x="75" y="492"/>
                </a:moveTo>
                <a:cubicBezTo>
                  <a:pt x="73" y="492"/>
                  <a:pt x="73" y="492"/>
                  <a:pt x="73" y="492"/>
                </a:cubicBezTo>
                <a:cubicBezTo>
                  <a:pt x="72" y="490"/>
                  <a:pt x="75" y="491"/>
                  <a:pt x="75" y="490"/>
                </a:cubicBezTo>
                <a:cubicBezTo>
                  <a:pt x="75" y="489"/>
                  <a:pt x="76" y="490"/>
                  <a:pt x="75" y="492"/>
                </a:cubicBezTo>
                <a:close/>
                <a:moveTo>
                  <a:pt x="77" y="545"/>
                </a:moveTo>
                <a:cubicBezTo>
                  <a:pt x="75" y="545"/>
                  <a:pt x="76" y="543"/>
                  <a:pt x="76" y="541"/>
                </a:cubicBezTo>
                <a:cubicBezTo>
                  <a:pt x="77" y="542"/>
                  <a:pt x="78" y="544"/>
                  <a:pt x="77" y="545"/>
                </a:cubicBezTo>
                <a:close/>
                <a:moveTo>
                  <a:pt x="81" y="478"/>
                </a:moveTo>
                <a:cubicBezTo>
                  <a:pt x="81" y="476"/>
                  <a:pt x="82" y="475"/>
                  <a:pt x="83" y="474"/>
                </a:cubicBezTo>
                <a:cubicBezTo>
                  <a:pt x="84" y="474"/>
                  <a:pt x="84" y="479"/>
                  <a:pt x="81" y="478"/>
                </a:cubicBezTo>
                <a:close/>
                <a:moveTo>
                  <a:pt x="91" y="459"/>
                </a:moveTo>
                <a:cubicBezTo>
                  <a:pt x="90" y="458"/>
                  <a:pt x="91" y="456"/>
                  <a:pt x="91" y="455"/>
                </a:cubicBezTo>
                <a:cubicBezTo>
                  <a:pt x="94" y="455"/>
                  <a:pt x="92" y="458"/>
                  <a:pt x="91" y="459"/>
                </a:cubicBezTo>
                <a:close/>
                <a:moveTo>
                  <a:pt x="96" y="458"/>
                </a:moveTo>
                <a:cubicBezTo>
                  <a:pt x="94" y="457"/>
                  <a:pt x="94" y="456"/>
                  <a:pt x="94" y="453"/>
                </a:cubicBezTo>
                <a:cubicBezTo>
                  <a:pt x="94" y="452"/>
                  <a:pt x="96" y="452"/>
                  <a:pt x="96" y="451"/>
                </a:cubicBezTo>
                <a:cubicBezTo>
                  <a:pt x="98" y="452"/>
                  <a:pt x="96" y="455"/>
                  <a:pt x="96" y="458"/>
                </a:cubicBezTo>
                <a:close/>
                <a:moveTo>
                  <a:pt x="77" y="685"/>
                </a:moveTo>
                <a:cubicBezTo>
                  <a:pt x="79" y="683"/>
                  <a:pt x="80" y="686"/>
                  <a:pt x="81" y="686"/>
                </a:cubicBezTo>
                <a:cubicBezTo>
                  <a:pt x="81" y="688"/>
                  <a:pt x="80" y="689"/>
                  <a:pt x="82" y="691"/>
                </a:cubicBezTo>
                <a:cubicBezTo>
                  <a:pt x="79" y="691"/>
                  <a:pt x="79" y="686"/>
                  <a:pt x="77" y="685"/>
                </a:cubicBezTo>
                <a:close/>
                <a:moveTo>
                  <a:pt x="81" y="692"/>
                </a:moveTo>
                <a:cubicBezTo>
                  <a:pt x="81" y="692"/>
                  <a:pt x="82" y="692"/>
                  <a:pt x="83" y="692"/>
                </a:cubicBezTo>
                <a:cubicBezTo>
                  <a:pt x="84" y="694"/>
                  <a:pt x="82" y="695"/>
                  <a:pt x="83" y="697"/>
                </a:cubicBezTo>
                <a:cubicBezTo>
                  <a:pt x="82" y="695"/>
                  <a:pt x="81" y="694"/>
                  <a:pt x="81" y="692"/>
                </a:cubicBezTo>
                <a:close/>
                <a:moveTo>
                  <a:pt x="93" y="658"/>
                </a:moveTo>
                <a:cubicBezTo>
                  <a:pt x="91" y="660"/>
                  <a:pt x="94" y="661"/>
                  <a:pt x="94" y="663"/>
                </a:cubicBezTo>
                <a:cubicBezTo>
                  <a:pt x="93" y="663"/>
                  <a:pt x="93" y="663"/>
                  <a:pt x="92" y="664"/>
                </a:cubicBezTo>
                <a:cubicBezTo>
                  <a:pt x="92" y="661"/>
                  <a:pt x="89" y="660"/>
                  <a:pt x="90" y="656"/>
                </a:cubicBezTo>
                <a:cubicBezTo>
                  <a:pt x="90" y="656"/>
                  <a:pt x="92" y="655"/>
                  <a:pt x="92" y="656"/>
                </a:cubicBezTo>
                <a:cubicBezTo>
                  <a:pt x="92" y="655"/>
                  <a:pt x="91" y="653"/>
                  <a:pt x="94" y="653"/>
                </a:cubicBezTo>
                <a:cubicBezTo>
                  <a:pt x="94" y="651"/>
                  <a:pt x="93" y="651"/>
                  <a:pt x="93" y="649"/>
                </a:cubicBezTo>
                <a:cubicBezTo>
                  <a:pt x="97" y="653"/>
                  <a:pt x="98" y="660"/>
                  <a:pt x="100" y="666"/>
                </a:cubicBezTo>
                <a:cubicBezTo>
                  <a:pt x="94" y="666"/>
                  <a:pt x="96" y="660"/>
                  <a:pt x="93" y="658"/>
                </a:cubicBezTo>
                <a:close/>
                <a:moveTo>
                  <a:pt x="109" y="729"/>
                </a:moveTo>
                <a:cubicBezTo>
                  <a:pt x="111" y="730"/>
                  <a:pt x="111" y="730"/>
                  <a:pt x="114" y="730"/>
                </a:cubicBezTo>
                <a:cubicBezTo>
                  <a:pt x="111" y="733"/>
                  <a:pt x="116" y="731"/>
                  <a:pt x="115" y="734"/>
                </a:cubicBezTo>
                <a:cubicBezTo>
                  <a:pt x="113" y="733"/>
                  <a:pt x="109" y="733"/>
                  <a:pt x="109" y="729"/>
                </a:cubicBezTo>
                <a:close/>
                <a:moveTo>
                  <a:pt x="129" y="699"/>
                </a:moveTo>
                <a:cubicBezTo>
                  <a:pt x="129" y="698"/>
                  <a:pt x="132" y="700"/>
                  <a:pt x="130" y="701"/>
                </a:cubicBezTo>
                <a:cubicBezTo>
                  <a:pt x="129" y="701"/>
                  <a:pt x="130" y="699"/>
                  <a:pt x="129" y="699"/>
                </a:cubicBezTo>
                <a:close/>
                <a:moveTo>
                  <a:pt x="130" y="747"/>
                </a:moveTo>
                <a:cubicBezTo>
                  <a:pt x="129" y="748"/>
                  <a:pt x="127" y="747"/>
                  <a:pt x="128" y="746"/>
                </a:cubicBezTo>
                <a:cubicBezTo>
                  <a:pt x="128" y="746"/>
                  <a:pt x="129" y="745"/>
                  <a:pt x="130" y="746"/>
                </a:cubicBezTo>
                <a:cubicBezTo>
                  <a:pt x="130" y="746"/>
                  <a:pt x="129" y="747"/>
                  <a:pt x="130" y="747"/>
                </a:cubicBezTo>
                <a:close/>
                <a:moveTo>
                  <a:pt x="139" y="720"/>
                </a:moveTo>
                <a:cubicBezTo>
                  <a:pt x="138" y="717"/>
                  <a:pt x="137" y="716"/>
                  <a:pt x="137" y="713"/>
                </a:cubicBezTo>
                <a:cubicBezTo>
                  <a:pt x="139" y="713"/>
                  <a:pt x="139" y="713"/>
                  <a:pt x="139" y="713"/>
                </a:cubicBezTo>
                <a:cubicBezTo>
                  <a:pt x="140" y="716"/>
                  <a:pt x="141" y="718"/>
                  <a:pt x="142" y="721"/>
                </a:cubicBezTo>
                <a:cubicBezTo>
                  <a:pt x="141" y="720"/>
                  <a:pt x="141" y="719"/>
                  <a:pt x="139" y="720"/>
                </a:cubicBezTo>
                <a:close/>
                <a:moveTo>
                  <a:pt x="147" y="734"/>
                </a:moveTo>
                <a:cubicBezTo>
                  <a:pt x="147" y="732"/>
                  <a:pt x="149" y="734"/>
                  <a:pt x="150" y="732"/>
                </a:cubicBezTo>
                <a:cubicBezTo>
                  <a:pt x="150" y="731"/>
                  <a:pt x="149" y="730"/>
                  <a:pt x="149" y="730"/>
                </a:cubicBezTo>
                <a:cubicBezTo>
                  <a:pt x="146" y="730"/>
                  <a:pt x="149" y="732"/>
                  <a:pt x="147" y="732"/>
                </a:cubicBezTo>
                <a:cubicBezTo>
                  <a:pt x="145" y="728"/>
                  <a:pt x="142" y="726"/>
                  <a:pt x="142" y="721"/>
                </a:cubicBezTo>
                <a:cubicBezTo>
                  <a:pt x="147" y="723"/>
                  <a:pt x="148" y="729"/>
                  <a:pt x="152" y="732"/>
                </a:cubicBezTo>
                <a:cubicBezTo>
                  <a:pt x="151" y="734"/>
                  <a:pt x="148" y="734"/>
                  <a:pt x="147" y="734"/>
                </a:cubicBezTo>
                <a:close/>
                <a:moveTo>
                  <a:pt x="154" y="593"/>
                </a:moveTo>
                <a:cubicBezTo>
                  <a:pt x="159" y="596"/>
                  <a:pt x="157" y="607"/>
                  <a:pt x="160" y="612"/>
                </a:cubicBezTo>
                <a:cubicBezTo>
                  <a:pt x="156" y="607"/>
                  <a:pt x="155" y="600"/>
                  <a:pt x="154" y="593"/>
                </a:cubicBezTo>
                <a:close/>
                <a:moveTo>
                  <a:pt x="161" y="750"/>
                </a:moveTo>
                <a:cubicBezTo>
                  <a:pt x="159" y="749"/>
                  <a:pt x="160" y="748"/>
                  <a:pt x="158" y="749"/>
                </a:cubicBezTo>
                <a:cubicBezTo>
                  <a:pt x="157" y="747"/>
                  <a:pt x="155" y="745"/>
                  <a:pt x="155" y="743"/>
                </a:cubicBezTo>
                <a:cubicBezTo>
                  <a:pt x="155" y="741"/>
                  <a:pt x="157" y="743"/>
                  <a:pt x="156" y="744"/>
                </a:cubicBezTo>
                <a:cubicBezTo>
                  <a:pt x="159" y="741"/>
                  <a:pt x="153" y="741"/>
                  <a:pt x="153" y="738"/>
                </a:cubicBezTo>
                <a:cubicBezTo>
                  <a:pt x="157" y="736"/>
                  <a:pt x="157" y="742"/>
                  <a:pt x="160" y="742"/>
                </a:cubicBezTo>
                <a:cubicBezTo>
                  <a:pt x="160" y="743"/>
                  <a:pt x="159" y="743"/>
                  <a:pt x="158" y="743"/>
                </a:cubicBezTo>
                <a:cubicBezTo>
                  <a:pt x="159" y="745"/>
                  <a:pt x="160" y="747"/>
                  <a:pt x="161" y="748"/>
                </a:cubicBezTo>
                <a:cubicBezTo>
                  <a:pt x="163" y="748"/>
                  <a:pt x="161" y="749"/>
                  <a:pt x="161" y="750"/>
                </a:cubicBezTo>
                <a:close/>
                <a:moveTo>
                  <a:pt x="280" y="766"/>
                </a:moveTo>
                <a:cubicBezTo>
                  <a:pt x="280" y="765"/>
                  <a:pt x="282" y="765"/>
                  <a:pt x="283" y="765"/>
                </a:cubicBezTo>
                <a:cubicBezTo>
                  <a:pt x="283" y="767"/>
                  <a:pt x="281" y="767"/>
                  <a:pt x="280" y="766"/>
                </a:cubicBezTo>
                <a:close/>
                <a:moveTo>
                  <a:pt x="288" y="702"/>
                </a:moveTo>
                <a:cubicBezTo>
                  <a:pt x="287" y="702"/>
                  <a:pt x="288" y="702"/>
                  <a:pt x="288" y="701"/>
                </a:cubicBezTo>
                <a:cubicBezTo>
                  <a:pt x="289" y="702"/>
                  <a:pt x="290" y="700"/>
                  <a:pt x="291" y="701"/>
                </a:cubicBezTo>
                <a:cubicBezTo>
                  <a:pt x="290" y="702"/>
                  <a:pt x="288" y="702"/>
                  <a:pt x="288" y="702"/>
                </a:cubicBezTo>
                <a:close/>
                <a:moveTo>
                  <a:pt x="291" y="697"/>
                </a:moveTo>
                <a:cubicBezTo>
                  <a:pt x="292" y="697"/>
                  <a:pt x="293" y="698"/>
                  <a:pt x="293" y="697"/>
                </a:cubicBezTo>
                <a:cubicBezTo>
                  <a:pt x="294" y="698"/>
                  <a:pt x="294" y="699"/>
                  <a:pt x="294" y="700"/>
                </a:cubicBezTo>
                <a:cubicBezTo>
                  <a:pt x="293" y="699"/>
                  <a:pt x="291" y="699"/>
                  <a:pt x="291" y="697"/>
                </a:cubicBezTo>
                <a:close/>
                <a:moveTo>
                  <a:pt x="301" y="763"/>
                </a:moveTo>
                <a:cubicBezTo>
                  <a:pt x="299" y="763"/>
                  <a:pt x="296" y="761"/>
                  <a:pt x="295" y="764"/>
                </a:cubicBezTo>
                <a:cubicBezTo>
                  <a:pt x="294" y="763"/>
                  <a:pt x="296" y="762"/>
                  <a:pt x="295" y="761"/>
                </a:cubicBezTo>
                <a:cubicBezTo>
                  <a:pt x="298" y="758"/>
                  <a:pt x="301" y="760"/>
                  <a:pt x="305" y="759"/>
                </a:cubicBezTo>
                <a:cubicBezTo>
                  <a:pt x="303" y="760"/>
                  <a:pt x="300" y="760"/>
                  <a:pt x="301" y="763"/>
                </a:cubicBezTo>
                <a:close/>
                <a:moveTo>
                  <a:pt x="387" y="727"/>
                </a:moveTo>
                <a:cubicBezTo>
                  <a:pt x="387" y="728"/>
                  <a:pt x="386" y="730"/>
                  <a:pt x="384" y="729"/>
                </a:cubicBezTo>
                <a:cubicBezTo>
                  <a:pt x="385" y="728"/>
                  <a:pt x="386" y="727"/>
                  <a:pt x="387" y="727"/>
                </a:cubicBezTo>
                <a:close/>
                <a:moveTo>
                  <a:pt x="38" y="552"/>
                </a:moveTo>
                <a:cubicBezTo>
                  <a:pt x="38" y="553"/>
                  <a:pt x="38" y="553"/>
                  <a:pt x="37" y="553"/>
                </a:cubicBezTo>
                <a:cubicBezTo>
                  <a:pt x="37" y="553"/>
                  <a:pt x="37" y="553"/>
                  <a:pt x="36" y="553"/>
                </a:cubicBezTo>
                <a:cubicBezTo>
                  <a:pt x="36" y="554"/>
                  <a:pt x="38" y="554"/>
                  <a:pt x="38" y="555"/>
                </a:cubicBezTo>
                <a:cubicBezTo>
                  <a:pt x="38" y="556"/>
                  <a:pt x="37" y="556"/>
                  <a:pt x="37" y="556"/>
                </a:cubicBezTo>
                <a:cubicBezTo>
                  <a:pt x="39" y="557"/>
                  <a:pt x="37" y="554"/>
                  <a:pt x="39" y="554"/>
                </a:cubicBezTo>
                <a:cubicBezTo>
                  <a:pt x="39" y="554"/>
                  <a:pt x="39" y="555"/>
                  <a:pt x="39" y="555"/>
                </a:cubicBezTo>
                <a:cubicBezTo>
                  <a:pt x="39" y="554"/>
                  <a:pt x="39" y="553"/>
                  <a:pt x="38" y="552"/>
                </a:cubicBezTo>
                <a:close/>
                <a:moveTo>
                  <a:pt x="75" y="569"/>
                </a:moveTo>
                <a:cubicBezTo>
                  <a:pt x="73" y="569"/>
                  <a:pt x="73" y="567"/>
                  <a:pt x="72" y="567"/>
                </a:cubicBezTo>
                <a:cubicBezTo>
                  <a:pt x="71" y="569"/>
                  <a:pt x="73" y="572"/>
                  <a:pt x="74" y="572"/>
                </a:cubicBezTo>
                <a:cubicBezTo>
                  <a:pt x="73" y="571"/>
                  <a:pt x="74" y="570"/>
                  <a:pt x="75" y="569"/>
                </a:cubicBezTo>
                <a:close/>
                <a:moveTo>
                  <a:pt x="78" y="591"/>
                </a:moveTo>
                <a:cubicBezTo>
                  <a:pt x="79" y="591"/>
                  <a:pt x="78" y="594"/>
                  <a:pt x="79" y="592"/>
                </a:cubicBezTo>
                <a:cubicBezTo>
                  <a:pt x="77" y="589"/>
                  <a:pt x="79" y="583"/>
                  <a:pt x="74" y="582"/>
                </a:cubicBezTo>
                <a:cubicBezTo>
                  <a:pt x="74" y="586"/>
                  <a:pt x="75" y="590"/>
                  <a:pt x="78" y="591"/>
                </a:cubicBezTo>
                <a:close/>
                <a:moveTo>
                  <a:pt x="1081" y="682"/>
                </a:moveTo>
                <a:cubicBezTo>
                  <a:pt x="1081" y="683"/>
                  <a:pt x="1080" y="684"/>
                  <a:pt x="1079" y="684"/>
                </a:cubicBezTo>
                <a:cubicBezTo>
                  <a:pt x="1079" y="682"/>
                  <a:pt x="1081" y="680"/>
                  <a:pt x="1079" y="679"/>
                </a:cubicBezTo>
                <a:cubicBezTo>
                  <a:pt x="1078" y="681"/>
                  <a:pt x="1076" y="686"/>
                  <a:pt x="1074" y="683"/>
                </a:cubicBezTo>
                <a:cubicBezTo>
                  <a:pt x="1074" y="684"/>
                  <a:pt x="1073" y="685"/>
                  <a:pt x="1073" y="687"/>
                </a:cubicBezTo>
                <a:cubicBezTo>
                  <a:pt x="1075" y="687"/>
                  <a:pt x="1070" y="692"/>
                  <a:pt x="1072" y="693"/>
                </a:cubicBezTo>
                <a:cubicBezTo>
                  <a:pt x="1072" y="692"/>
                  <a:pt x="1074" y="692"/>
                  <a:pt x="1075" y="693"/>
                </a:cubicBezTo>
                <a:cubicBezTo>
                  <a:pt x="1078" y="689"/>
                  <a:pt x="1082" y="687"/>
                  <a:pt x="1084" y="683"/>
                </a:cubicBezTo>
                <a:cubicBezTo>
                  <a:pt x="1083" y="683"/>
                  <a:pt x="1083" y="682"/>
                  <a:pt x="1081" y="682"/>
                </a:cubicBezTo>
                <a:close/>
                <a:moveTo>
                  <a:pt x="1069" y="707"/>
                </a:moveTo>
                <a:cubicBezTo>
                  <a:pt x="1069" y="708"/>
                  <a:pt x="1069" y="708"/>
                  <a:pt x="1069" y="709"/>
                </a:cubicBezTo>
                <a:cubicBezTo>
                  <a:pt x="1072" y="709"/>
                  <a:pt x="1074" y="704"/>
                  <a:pt x="1074" y="703"/>
                </a:cubicBezTo>
                <a:cubicBezTo>
                  <a:pt x="1073" y="705"/>
                  <a:pt x="1070" y="705"/>
                  <a:pt x="1069" y="707"/>
                </a:cubicBezTo>
                <a:close/>
                <a:moveTo>
                  <a:pt x="75" y="669"/>
                </a:moveTo>
                <a:cubicBezTo>
                  <a:pt x="74" y="669"/>
                  <a:pt x="72" y="667"/>
                  <a:pt x="72" y="668"/>
                </a:cubicBezTo>
                <a:cubicBezTo>
                  <a:pt x="72" y="672"/>
                  <a:pt x="76" y="677"/>
                  <a:pt x="78" y="681"/>
                </a:cubicBezTo>
                <a:cubicBezTo>
                  <a:pt x="79" y="676"/>
                  <a:pt x="73" y="674"/>
                  <a:pt x="75" y="669"/>
                </a:cubicBezTo>
                <a:close/>
                <a:moveTo>
                  <a:pt x="621" y="697"/>
                </a:moveTo>
                <a:cubicBezTo>
                  <a:pt x="621" y="697"/>
                  <a:pt x="623" y="697"/>
                  <a:pt x="623" y="696"/>
                </a:cubicBezTo>
                <a:cubicBezTo>
                  <a:pt x="621" y="695"/>
                  <a:pt x="620" y="694"/>
                  <a:pt x="616" y="694"/>
                </a:cubicBezTo>
                <a:cubicBezTo>
                  <a:pt x="615" y="697"/>
                  <a:pt x="615" y="697"/>
                  <a:pt x="615" y="697"/>
                </a:cubicBezTo>
                <a:cubicBezTo>
                  <a:pt x="619" y="696"/>
                  <a:pt x="621" y="698"/>
                  <a:pt x="619" y="695"/>
                </a:cubicBezTo>
                <a:cubicBezTo>
                  <a:pt x="620" y="695"/>
                  <a:pt x="621" y="696"/>
                  <a:pt x="621" y="697"/>
                </a:cubicBezTo>
                <a:close/>
                <a:moveTo>
                  <a:pt x="802" y="711"/>
                </a:moveTo>
                <a:cubicBezTo>
                  <a:pt x="802" y="713"/>
                  <a:pt x="805" y="712"/>
                  <a:pt x="805" y="712"/>
                </a:cubicBezTo>
                <a:cubicBezTo>
                  <a:pt x="805" y="713"/>
                  <a:pt x="805" y="714"/>
                  <a:pt x="806" y="714"/>
                </a:cubicBezTo>
                <a:cubicBezTo>
                  <a:pt x="807" y="712"/>
                  <a:pt x="809" y="715"/>
                  <a:pt x="810" y="714"/>
                </a:cubicBezTo>
                <a:cubicBezTo>
                  <a:pt x="808" y="713"/>
                  <a:pt x="804" y="709"/>
                  <a:pt x="802" y="711"/>
                </a:cubicBezTo>
                <a:close/>
                <a:moveTo>
                  <a:pt x="462" y="702"/>
                </a:moveTo>
                <a:cubicBezTo>
                  <a:pt x="458" y="702"/>
                  <a:pt x="452" y="703"/>
                  <a:pt x="448" y="705"/>
                </a:cubicBezTo>
                <a:cubicBezTo>
                  <a:pt x="450" y="705"/>
                  <a:pt x="451" y="704"/>
                  <a:pt x="452" y="704"/>
                </a:cubicBezTo>
                <a:cubicBezTo>
                  <a:pt x="453" y="705"/>
                  <a:pt x="454" y="705"/>
                  <a:pt x="453" y="706"/>
                </a:cubicBezTo>
                <a:cubicBezTo>
                  <a:pt x="458" y="705"/>
                  <a:pt x="464" y="705"/>
                  <a:pt x="468" y="703"/>
                </a:cubicBezTo>
                <a:cubicBezTo>
                  <a:pt x="466" y="701"/>
                  <a:pt x="462" y="706"/>
                  <a:pt x="459" y="703"/>
                </a:cubicBezTo>
                <a:cubicBezTo>
                  <a:pt x="459" y="702"/>
                  <a:pt x="462" y="704"/>
                  <a:pt x="462" y="702"/>
                </a:cubicBezTo>
                <a:close/>
                <a:moveTo>
                  <a:pt x="771" y="723"/>
                </a:moveTo>
                <a:cubicBezTo>
                  <a:pt x="764" y="719"/>
                  <a:pt x="756" y="721"/>
                  <a:pt x="748" y="723"/>
                </a:cubicBezTo>
                <a:cubicBezTo>
                  <a:pt x="751" y="723"/>
                  <a:pt x="752" y="724"/>
                  <a:pt x="753" y="726"/>
                </a:cubicBezTo>
                <a:cubicBezTo>
                  <a:pt x="754" y="725"/>
                  <a:pt x="758" y="728"/>
                  <a:pt x="759" y="726"/>
                </a:cubicBezTo>
                <a:cubicBezTo>
                  <a:pt x="759" y="726"/>
                  <a:pt x="759" y="726"/>
                  <a:pt x="759" y="727"/>
                </a:cubicBezTo>
                <a:cubicBezTo>
                  <a:pt x="759" y="728"/>
                  <a:pt x="758" y="727"/>
                  <a:pt x="758" y="728"/>
                </a:cubicBezTo>
                <a:cubicBezTo>
                  <a:pt x="760" y="729"/>
                  <a:pt x="762" y="728"/>
                  <a:pt x="763" y="727"/>
                </a:cubicBezTo>
                <a:cubicBezTo>
                  <a:pt x="761" y="727"/>
                  <a:pt x="760" y="728"/>
                  <a:pt x="760" y="726"/>
                </a:cubicBezTo>
                <a:cubicBezTo>
                  <a:pt x="762" y="726"/>
                  <a:pt x="763" y="726"/>
                  <a:pt x="765" y="728"/>
                </a:cubicBezTo>
                <a:cubicBezTo>
                  <a:pt x="764" y="725"/>
                  <a:pt x="768" y="726"/>
                  <a:pt x="770" y="726"/>
                </a:cubicBezTo>
                <a:cubicBezTo>
                  <a:pt x="770" y="725"/>
                  <a:pt x="768" y="725"/>
                  <a:pt x="768" y="724"/>
                </a:cubicBezTo>
                <a:cubicBezTo>
                  <a:pt x="769" y="724"/>
                  <a:pt x="770" y="724"/>
                  <a:pt x="771" y="723"/>
                </a:cubicBezTo>
                <a:close/>
                <a:moveTo>
                  <a:pt x="773" y="759"/>
                </a:moveTo>
                <a:cubicBezTo>
                  <a:pt x="773" y="758"/>
                  <a:pt x="775" y="759"/>
                  <a:pt x="775" y="758"/>
                </a:cubicBezTo>
                <a:cubicBezTo>
                  <a:pt x="769" y="757"/>
                  <a:pt x="768" y="757"/>
                  <a:pt x="762" y="758"/>
                </a:cubicBezTo>
                <a:cubicBezTo>
                  <a:pt x="759" y="753"/>
                  <a:pt x="751" y="755"/>
                  <a:pt x="746" y="757"/>
                </a:cubicBezTo>
                <a:cubicBezTo>
                  <a:pt x="755" y="763"/>
                  <a:pt x="766" y="759"/>
                  <a:pt x="775" y="762"/>
                </a:cubicBezTo>
                <a:cubicBezTo>
                  <a:pt x="774" y="759"/>
                  <a:pt x="776" y="762"/>
                  <a:pt x="777" y="761"/>
                </a:cubicBezTo>
                <a:cubicBezTo>
                  <a:pt x="776" y="759"/>
                  <a:pt x="774" y="761"/>
                  <a:pt x="773" y="759"/>
                </a:cubicBezTo>
                <a:close/>
                <a:moveTo>
                  <a:pt x="769" y="759"/>
                </a:moveTo>
                <a:cubicBezTo>
                  <a:pt x="770" y="759"/>
                  <a:pt x="770" y="759"/>
                  <a:pt x="772" y="759"/>
                </a:cubicBezTo>
                <a:cubicBezTo>
                  <a:pt x="773" y="761"/>
                  <a:pt x="768" y="761"/>
                  <a:pt x="769" y="759"/>
                </a:cubicBezTo>
                <a:close/>
                <a:moveTo>
                  <a:pt x="185" y="778"/>
                </a:moveTo>
                <a:cubicBezTo>
                  <a:pt x="186" y="779"/>
                  <a:pt x="188" y="778"/>
                  <a:pt x="188" y="779"/>
                </a:cubicBezTo>
                <a:cubicBezTo>
                  <a:pt x="183" y="779"/>
                  <a:pt x="184" y="775"/>
                  <a:pt x="180" y="776"/>
                </a:cubicBezTo>
                <a:cubicBezTo>
                  <a:pt x="178" y="774"/>
                  <a:pt x="179" y="774"/>
                  <a:pt x="179" y="772"/>
                </a:cubicBezTo>
                <a:cubicBezTo>
                  <a:pt x="178" y="772"/>
                  <a:pt x="178" y="771"/>
                  <a:pt x="178" y="770"/>
                </a:cubicBezTo>
                <a:cubicBezTo>
                  <a:pt x="177" y="773"/>
                  <a:pt x="180" y="773"/>
                  <a:pt x="177" y="776"/>
                </a:cubicBezTo>
                <a:cubicBezTo>
                  <a:pt x="182" y="778"/>
                  <a:pt x="186" y="783"/>
                  <a:pt x="190" y="780"/>
                </a:cubicBezTo>
                <a:cubicBezTo>
                  <a:pt x="190" y="780"/>
                  <a:pt x="189" y="779"/>
                  <a:pt x="190" y="779"/>
                </a:cubicBezTo>
                <a:cubicBezTo>
                  <a:pt x="190" y="780"/>
                  <a:pt x="191" y="779"/>
                  <a:pt x="191" y="778"/>
                </a:cubicBezTo>
                <a:cubicBezTo>
                  <a:pt x="188" y="778"/>
                  <a:pt x="187" y="777"/>
                  <a:pt x="185" y="778"/>
                </a:cubicBezTo>
                <a:close/>
                <a:moveTo>
                  <a:pt x="181" y="769"/>
                </a:moveTo>
                <a:cubicBezTo>
                  <a:pt x="181" y="770"/>
                  <a:pt x="180" y="768"/>
                  <a:pt x="179" y="768"/>
                </a:cubicBezTo>
                <a:cubicBezTo>
                  <a:pt x="179" y="769"/>
                  <a:pt x="178" y="769"/>
                  <a:pt x="178" y="770"/>
                </a:cubicBezTo>
                <a:cubicBezTo>
                  <a:pt x="179" y="771"/>
                  <a:pt x="180" y="772"/>
                  <a:pt x="182" y="772"/>
                </a:cubicBezTo>
                <a:cubicBezTo>
                  <a:pt x="182" y="770"/>
                  <a:pt x="182" y="770"/>
                  <a:pt x="181" y="769"/>
                </a:cubicBezTo>
                <a:close/>
                <a:moveTo>
                  <a:pt x="270" y="780"/>
                </a:moveTo>
                <a:cubicBezTo>
                  <a:pt x="271" y="783"/>
                  <a:pt x="272" y="785"/>
                  <a:pt x="271" y="785"/>
                </a:cubicBezTo>
                <a:cubicBezTo>
                  <a:pt x="274" y="784"/>
                  <a:pt x="273" y="783"/>
                  <a:pt x="275" y="782"/>
                </a:cubicBezTo>
                <a:cubicBezTo>
                  <a:pt x="275" y="783"/>
                  <a:pt x="275" y="783"/>
                  <a:pt x="276" y="783"/>
                </a:cubicBezTo>
                <a:cubicBezTo>
                  <a:pt x="277" y="782"/>
                  <a:pt x="279" y="781"/>
                  <a:pt x="282" y="781"/>
                </a:cubicBezTo>
                <a:cubicBezTo>
                  <a:pt x="280" y="776"/>
                  <a:pt x="273" y="783"/>
                  <a:pt x="270" y="780"/>
                </a:cubicBezTo>
                <a:close/>
                <a:moveTo>
                  <a:pt x="298" y="811"/>
                </a:moveTo>
                <a:cubicBezTo>
                  <a:pt x="298" y="810"/>
                  <a:pt x="302" y="810"/>
                  <a:pt x="301" y="808"/>
                </a:cubicBezTo>
                <a:cubicBezTo>
                  <a:pt x="299" y="810"/>
                  <a:pt x="295" y="809"/>
                  <a:pt x="293" y="811"/>
                </a:cubicBezTo>
                <a:cubicBezTo>
                  <a:pt x="297" y="812"/>
                  <a:pt x="293" y="815"/>
                  <a:pt x="293" y="816"/>
                </a:cubicBezTo>
                <a:cubicBezTo>
                  <a:pt x="298" y="814"/>
                  <a:pt x="306" y="814"/>
                  <a:pt x="310" y="812"/>
                </a:cubicBezTo>
                <a:cubicBezTo>
                  <a:pt x="305" y="809"/>
                  <a:pt x="301" y="813"/>
                  <a:pt x="298" y="811"/>
                </a:cubicBezTo>
                <a:close/>
                <a:moveTo>
                  <a:pt x="296" y="813"/>
                </a:moveTo>
                <a:cubicBezTo>
                  <a:pt x="294" y="813"/>
                  <a:pt x="297" y="811"/>
                  <a:pt x="295" y="811"/>
                </a:cubicBezTo>
                <a:cubicBezTo>
                  <a:pt x="296" y="811"/>
                  <a:pt x="297" y="811"/>
                  <a:pt x="298" y="810"/>
                </a:cubicBezTo>
                <a:cubicBezTo>
                  <a:pt x="298" y="812"/>
                  <a:pt x="296" y="812"/>
                  <a:pt x="296" y="813"/>
                </a:cubicBezTo>
                <a:close/>
                <a:moveTo>
                  <a:pt x="523" y="43"/>
                </a:moveTo>
                <a:cubicBezTo>
                  <a:pt x="519" y="44"/>
                  <a:pt x="514" y="41"/>
                  <a:pt x="513" y="44"/>
                </a:cubicBezTo>
                <a:cubicBezTo>
                  <a:pt x="514" y="47"/>
                  <a:pt x="520" y="44"/>
                  <a:pt x="522" y="47"/>
                </a:cubicBezTo>
                <a:cubicBezTo>
                  <a:pt x="521" y="49"/>
                  <a:pt x="519" y="49"/>
                  <a:pt x="517" y="51"/>
                </a:cubicBezTo>
                <a:cubicBezTo>
                  <a:pt x="519" y="52"/>
                  <a:pt x="523" y="51"/>
                  <a:pt x="522" y="54"/>
                </a:cubicBezTo>
                <a:cubicBezTo>
                  <a:pt x="518" y="54"/>
                  <a:pt x="513" y="55"/>
                  <a:pt x="515" y="59"/>
                </a:cubicBezTo>
                <a:cubicBezTo>
                  <a:pt x="526" y="62"/>
                  <a:pt x="536" y="61"/>
                  <a:pt x="545" y="62"/>
                </a:cubicBezTo>
                <a:cubicBezTo>
                  <a:pt x="546" y="63"/>
                  <a:pt x="549" y="61"/>
                  <a:pt x="550" y="64"/>
                </a:cubicBezTo>
                <a:cubicBezTo>
                  <a:pt x="545" y="64"/>
                  <a:pt x="541" y="64"/>
                  <a:pt x="538" y="66"/>
                </a:cubicBezTo>
                <a:cubicBezTo>
                  <a:pt x="556" y="63"/>
                  <a:pt x="574" y="70"/>
                  <a:pt x="588" y="62"/>
                </a:cubicBezTo>
                <a:cubicBezTo>
                  <a:pt x="595" y="69"/>
                  <a:pt x="606" y="64"/>
                  <a:pt x="613" y="61"/>
                </a:cubicBezTo>
                <a:cubicBezTo>
                  <a:pt x="612" y="59"/>
                  <a:pt x="614" y="59"/>
                  <a:pt x="615" y="57"/>
                </a:cubicBezTo>
                <a:cubicBezTo>
                  <a:pt x="609" y="57"/>
                  <a:pt x="606" y="58"/>
                  <a:pt x="602" y="56"/>
                </a:cubicBezTo>
                <a:cubicBezTo>
                  <a:pt x="604" y="52"/>
                  <a:pt x="611" y="53"/>
                  <a:pt x="614" y="51"/>
                </a:cubicBezTo>
                <a:cubicBezTo>
                  <a:pt x="607" y="51"/>
                  <a:pt x="597" y="54"/>
                  <a:pt x="594" y="48"/>
                </a:cubicBezTo>
                <a:cubicBezTo>
                  <a:pt x="598" y="46"/>
                  <a:pt x="607" y="47"/>
                  <a:pt x="611" y="44"/>
                </a:cubicBezTo>
                <a:cubicBezTo>
                  <a:pt x="608" y="43"/>
                  <a:pt x="607" y="42"/>
                  <a:pt x="605" y="40"/>
                </a:cubicBezTo>
                <a:cubicBezTo>
                  <a:pt x="599" y="39"/>
                  <a:pt x="586" y="40"/>
                  <a:pt x="580" y="36"/>
                </a:cubicBezTo>
                <a:cubicBezTo>
                  <a:pt x="585" y="33"/>
                  <a:pt x="587" y="29"/>
                  <a:pt x="592" y="25"/>
                </a:cubicBezTo>
                <a:cubicBezTo>
                  <a:pt x="588" y="26"/>
                  <a:pt x="583" y="25"/>
                  <a:pt x="580" y="24"/>
                </a:cubicBezTo>
                <a:cubicBezTo>
                  <a:pt x="583" y="24"/>
                  <a:pt x="586" y="24"/>
                  <a:pt x="586" y="22"/>
                </a:cubicBezTo>
                <a:cubicBezTo>
                  <a:pt x="583" y="22"/>
                  <a:pt x="578" y="23"/>
                  <a:pt x="577" y="20"/>
                </a:cubicBezTo>
                <a:cubicBezTo>
                  <a:pt x="577" y="18"/>
                  <a:pt x="578" y="17"/>
                  <a:pt x="578" y="16"/>
                </a:cubicBezTo>
                <a:cubicBezTo>
                  <a:pt x="574" y="16"/>
                  <a:pt x="571" y="15"/>
                  <a:pt x="568" y="13"/>
                </a:cubicBezTo>
                <a:cubicBezTo>
                  <a:pt x="562" y="15"/>
                  <a:pt x="556" y="7"/>
                  <a:pt x="550" y="12"/>
                </a:cubicBezTo>
                <a:cubicBezTo>
                  <a:pt x="545" y="11"/>
                  <a:pt x="541" y="8"/>
                  <a:pt x="537" y="6"/>
                </a:cubicBezTo>
                <a:cubicBezTo>
                  <a:pt x="537" y="7"/>
                  <a:pt x="536" y="7"/>
                  <a:pt x="535" y="7"/>
                </a:cubicBezTo>
                <a:cubicBezTo>
                  <a:pt x="534" y="8"/>
                  <a:pt x="534" y="11"/>
                  <a:pt x="533" y="13"/>
                </a:cubicBezTo>
                <a:cubicBezTo>
                  <a:pt x="534" y="15"/>
                  <a:pt x="538" y="14"/>
                  <a:pt x="539" y="17"/>
                </a:cubicBezTo>
                <a:cubicBezTo>
                  <a:pt x="536" y="19"/>
                  <a:pt x="533" y="22"/>
                  <a:pt x="527" y="22"/>
                </a:cubicBezTo>
                <a:cubicBezTo>
                  <a:pt x="524" y="26"/>
                  <a:pt x="527" y="26"/>
                  <a:pt x="528" y="30"/>
                </a:cubicBezTo>
                <a:cubicBezTo>
                  <a:pt x="525" y="32"/>
                  <a:pt x="523" y="34"/>
                  <a:pt x="522" y="37"/>
                </a:cubicBezTo>
                <a:cubicBezTo>
                  <a:pt x="520" y="38"/>
                  <a:pt x="513" y="35"/>
                  <a:pt x="512" y="39"/>
                </a:cubicBezTo>
                <a:cubicBezTo>
                  <a:pt x="514" y="42"/>
                  <a:pt x="521" y="40"/>
                  <a:pt x="523" y="43"/>
                </a:cubicBezTo>
                <a:close/>
                <a:moveTo>
                  <a:pt x="599" y="56"/>
                </a:moveTo>
                <a:cubicBezTo>
                  <a:pt x="600" y="58"/>
                  <a:pt x="598" y="57"/>
                  <a:pt x="597" y="57"/>
                </a:cubicBezTo>
                <a:cubicBezTo>
                  <a:pt x="596" y="56"/>
                  <a:pt x="598" y="56"/>
                  <a:pt x="599" y="56"/>
                </a:cubicBezTo>
                <a:close/>
                <a:moveTo>
                  <a:pt x="25" y="341"/>
                </a:moveTo>
                <a:cubicBezTo>
                  <a:pt x="26" y="351"/>
                  <a:pt x="28" y="360"/>
                  <a:pt x="29" y="368"/>
                </a:cubicBezTo>
                <a:cubicBezTo>
                  <a:pt x="27" y="371"/>
                  <a:pt x="26" y="378"/>
                  <a:pt x="28" y="381"/>
                </a:cubicBezTo>
                <a:cubicBezTo>
                  <a:pt x="27" y="381"/>
                  <a:pt x="26" y="381"/>
                  <a:pt x="26" y="382"/>
                </a:cubicBezTo>
                <a:cubicBezTo>
                  <a:pt x="26" y="384"/>
                  <a:pt x="27" y="387"/>
                  <a:pt x="26" y="389"/>
                </a:cubicBezTo>
                <a:cubicBezTo>
                  <a:pt x="27" y="389"/>
                  <a:pt x="28" y="390"/>
                  <a:pt x="28" y="391"/>
                </a:cubicBezTo>
                <a:cubicBezTo>
                  <a:pt x="29" y="399"/>
                  <a:pt x="29" y="412"/>
                  <a:pt x="31" y="421"/>
                </a:cubicBezTo>
                <a:cubicBezTo>
                  <a:pt x="32" y="421"/>
                  <a:pt x="32" y="422"/>
                  <a:pt x="33" y="422"/>
                </a:cubicBezTo>
                <a:cubicBezTo>
                  <a:pt x="34" y="412"/>
                  <a:pt x="32" y="406"/>
                  <a:pt x="33" y="398"/>
                </a:cubicBezTo>
                <a:cubicBezTo>
                  <a:pt x="32" y="395"/>
                  <a:pt x="33" y="386"/>
                  <a:pt x="30" y="381"/>
                </a:cubicBezTo>
                <a:cubicBezTo>
                  <a:pt x="33" y="375"/>
                  <a:pt x="29" y="364"/>
                  <a:pt x="28" y="357"/>
                </a:cubicBezTo>
                <a:cubicBezTo>
                  <a:pt x="29" y="351"/>
                  <a:pt x="28" y="344"/>
                  <a:pt x="25" y="341"/>
                </a:cubicBezTo>
                <a:close/>
                <a:moveTo>
                  <a:pt x="29" y="375"/>
                </a:moveTo>
                <a:cubicBezTo>
                  <a:pt x="30" y="376"/>
                  <a:pt x="30" y="377"/>
                  <a:pt x="30" y="379"/>
                </a:cubicBezTo>
                <a:cubicBezTo>
                  <a:pt x="29" y="378"/>
                  <a:pt x="27" y="377"/>
                  <a:pt x="29" y="375"/>
                </a:cubicBezTo>
                <a:close/>
                <a:moveTo>
                  <a:pt x="46" y="559"/>
                </a:moveTo>
                <a:cubicBezTo>
                  <a:pt x="45" y="559"/>
                  <a:pt x="44" y="559"/>
                  <a:pt x="44" y="557"/>
                </a:cubicBezTo>
                <a:cubicBezTo>
                  <a:pt x="45" y="557"/>
                  <a:pt x="45" y="557"/>
                  <a:pt x="46" y="557"/>
                </a:cubicBezTo>
                <a:cubicBezTo>
                  <a:pt x="43" y="556"/>
                  <a:pt x="47" y="546"/>
                  <a:pt x="42" y="546"/>
                </a:cubicBezTo>
                <a:cubicBezTo>
                  <a:pt x="42" y="544"/>
                  <a:pt x="45" y="545"/>
                  <a:pt x="45" y="543"/>
                </a:cubicBezTo>
                <a:cubicBezTo>
                  <a:pt x="45" y="542"/>
                  <a:pt x="43" y="542"/>
                  <a:pt x="43" y="541"/>
                </a:cubicBezTo>
                <a:cubicBezTo>
                  <a:pt x="43" y="543"/>
                  <a:pt x="41" y="542"/>
                  <a:pt x="40" y="543"/>
                </a:cubicBezTo>
                <a:cubicBezTo>
                  <a:pt x="41" y="545"/>
                  <a:pt x="41" y="550"/>
                  <a:pt x="39" y="549"/>
                </a:cubicBezTo>
                <a:cubicBezTo>
                  <a:pt x="39" y="554"/>
                  <a:pt x="43" y="557"/>
                  <a:pt x="39" y="560"/>
                </a:cubicBezTo>
                <a:cubicBezTo>
                  <a:pt x="43" y="562"/>
                  <a:pt x="41" y="566"/>
                  <a:pt x="43" y="569"/>
                </a:cubicBezTo>
                <a:cubicBezTo>
                  <a:pt x="44" y="569"/>
                  <a:pt x="45" y="568"/>
                  <a:pt x="46" y="569"/>
                </a:cubicBezTo>
                <a:cubicBezTo>
                  <a:pt x="47" y="568"/>
                  <a:pt x="46" y="566"/>
                  <a:pt x="47" y="566"/>
                </a:cubicBezTo>
                <a:cubicBezTo>
                  <a:pt x="47" y="567"/>
                  <a:pt x="47" y="568"/>
                  <a:pt x="48" y="568"/>
                </a:cubicBezTo>
                <a:cubicBezTo>
                  <a:pt x="48" y="564"/>
                  <a:pt x="48" y="564"/>
                  <a:pt x="48" y="564"/>
                </a:cubicBezTo>
                <a:cubicBezTo>
                  <a:pt x="46" y="564"/>
                  <a:pt x="47" y="560"/>
                  <a:pt x="46" y="559"/>
                </a:cubicBezTo>
                <a:close/>
                <a:moveTo>
                  <a:pt x="43" y="563"/>
                </a:moveTo>
                <a:cubicBezTo>
                  <a:pt x="42" y="563"/>
                  <a:pt x="43" y="561"/>
                  <a:pt x="43" y="560"/>
                </a:cubicBezTo>
                <a:cubicBezTo>
                  <a:pt x="44" y="560"/>
                  <a:pt x="44" y="561"/>
                  <a:pt x="44" y="562"/>
                </a:cubicBezTo>
                <a:cubicBezTo>
                  <a:pt x="44" y="562"/>
                  <a:pt x="43" y="563"/>
                  <a:pt x="43" y="563"/>
                </a:cubicBezTo>
                <a:close/>
                <a:moveTo>
                  <a:pt x="727" y="680"/>
                </a:moveTo>
                <a:cubicBezTo>
                  <a:pt x="723" y="680"/>
                  <a:pt x="717" y="680"/>
                  <a:pt x="713" y="680"/>
                </a:cubicBezTo>
                <a:cubicBezTo>
                  <a:pt x="707" y="680"/>
                  <a:pt x="702" y="678"/>
                  <a:pt x="699" y="681"/>
                </a:cubicBezTo>
                <a:cubicBezTo>
                  <a:pt x="701" y="682"/>
                  <a:pt x="703" y="681"/>
                  <a:pt x="703" y="683"/>
                </a:cubicBezTo>
                <a:cubicBezTo>
                  <a:pt x="705" y="684"/>
                  <a:pt x="705" y="681"/>
                  <a:pt x="706" y="682"/>
                </a:cubicBezTo>
                <a:cubicBezTo>
                  <a:pt x="706" y="684"/>
                  <a:pt x="705" y="683"/>
                  <a:pt x="705" y="684"/>
                </a:cubicBezTo>
                <a:cubicBezTo>
                  <a:pt x="709" y="686"/>
                  <a:pt x="711" y="685"/>
                  <a:pt x="715" y="686"/>
                </a:cubicBezTo>
                <a:cubicBezTo>
                  <a:pt x="716" y="684"/>
                  <a:pt x="714" y="686"/>
                  <a:pt x="714" y="685"/>
                </a:cubicBezTo>
                <a:cubicBezTo>
                  <a:pt x="722" y="683"/>
                  <a:pt x="733" y="683"/>
                  <a:pt x="743" y="686"/>
                </a:cubicBezTo>
                <a:cubicBezTo>
                  <a:pt x="743" y="688"/>
                  <a:pt x="743" y="687"/>
                  <a:pt x="744" y="689"/>
                </a:cubicBezTo>
                <a:cubicBezTo>
                  <a:pt x="749" y="690"/>
                  <a:pt x="752" y="688"/>
                  <a:pt x="756" y="688"/>
                </a:cubicBezTo>
                <a:cubicBezTo>
                  <a:pt x="755" y="680"/>
                  <a:pt x="739" y="681"/>
                  <a:pt x="727" y="680"/>
                </a:cubicBezTo>
                <a:close/>
                <a:moveTo>
                  <a:pt x="671" y="697"/>
                </a:moveTo>
                <a:cubicBezTo>
                  <a:pt x="673" y="697"/>
                  <a:pt x="674" y="697"/>
                  <a:pt x="676" y="696"/>
                </a:cubicBezTo>
                <a:cubicBezTo>
                  <a:pt x="673" y="694"/>
                  <a:pt x="669" y="696"/>
                  <a:pt x="665" y="695"/>
                </a:cubicBezTo>
                <a:cubicBezTo>
                  <a:pt x="665" y="697"/>
                  <a:pt x="668" y="697"/>
                  <a:pt x="665" y="697"/>
                </a:cubicBezTo>
                <a:cubicBezTo>
                  <a:pt x="665" y="700"/>
                  <a:pt x="670" y="701"/>
                  <a:pt x="672" y="700"/>
                </a:cubicBezTo>
                <a:cubicBezTo>
                  <a:pt x="673" y="701"/>
                  <a:pt x="678" y="704"/>
                  <a:pt x="678" y="701"/>
                </a:cubicBezTo>
                <a:cubicBezTo>
                  <a:pt x="676" y="699"/>
                  <a:pt x="672" y="700"/>
                  <a:pt x="671" y="697"/>
                </a:cubicBezTo>
                <a:close/>
                <a:moveTo>
                  <a:pt x="288" y="814"/>
                </a:moveTo>
                <a:cubicBezTo>
                  <a:pt x="290" y="815"/>
                  <a:pt x="291" y="813"/>
                  <a:pt x="291" y="811"/>
                </a:cubicBezTo>
                <a:cubicBezTo>
                  <a:pt x="289" y="812"/>
                  <a:pt x="287" y="812"/>
                  <a:pt x="288" y="814"/>
                </a:cubicBezTo>
                <a:close/>
              </a:path>
            </a:pathLst>
          </a:custGeom>
          <a:solidFill>
            <a:srgbClr val="22334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出自【趣你的PPT】(微信:qunideppt)：最优质的PPT资源库"/>
          <p:cNvSpPr txBox="1">
            <a:spLocks/>
          </p:cNvSpPr>
          <p:nvPr/>
        </p:nvSpPr>
        <p:spPr>
          <a:xfrm>
            <a:off x="591337" y="2056968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关键词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76033" y="1816735"/>
            <a:ext cx="7856649" cy="788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。我们制作的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教程视频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《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PPT》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，播放量已超过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500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万次。</a:t>
            </a:r>
          </a:p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一不小心，就学会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，快来加入我们。</a:t>
            </a:r>
          </a:p>
        </p:txBody>
      </p:sp>
    </p:spTree>
    <p:extLst>
      <p:ext uri="{BB962C8B-B14F-4D97-AF65-F5344CB8AC3E}">
        <p14:creationId xmlns:p14="http://schemas.microsoft.com/office/powerpoint/2010/main" val="1659193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出自【趣你的PPT】(微信:qunideppt)：最优质的PPT资源库"/>
          <p:cNvSpPr txBox="1">
            <a:spLocks/>
          </p:cNvSpPr>
          <p:nvPr/>
        </p:nvSpPr>
        <p:spPr>
          <a:xfrm>
            <a:off x="904286" y="405282"/>
            <a:ext cx="3743495" cy="62486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3600" b="1" dirty="0">
                <a:solidFill>
                  <a:srgbClr val="223347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4000" dirty="0">
              <a:solidFill>
                <a:srgbClr val="223347"/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  <p:sp>
        <p:nvSpPr>
          <p:cNvPr id="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812544" y="2052319"/>
            <a:ext cx="1926976" cy="1731645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343858" y="4755336"/>
            <a:ext cx="2864349" cy="788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一不小心 就学会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快来加入我们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sp>
        <p:nvSpPr>
          <p:cNvPr id="16" name="出自【趣你的PPT】(微信:qunideppt)：最优质的PPT资源库"/>
          <p:cNvSpPr txBox="1">
            <a:spLocks/>
          </p:cNvSpPr>
          <p:nvPr/>
        </p:nvSpPr>
        <p:spPr>
          <a:xfrm>
            <a:off x="1606115" y="4324583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647781" y="4755336"/>
            <a:ext cx="2864349" cy="788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一不小心 就学会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快来加入我们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sp>
        <p:nvSpPr>
          <p:cNvPr id="18" name="出自【趣你的PPT】(微信:qunideppt)：最优质的PPT资源库"/>
          <p:cNvSpPr txBox="1">
            <a:spLocks/>
          </p:cNvSpPr>
          <p:nvPr/>
        </p:nvSpPr>
        <p:spPr>
          <a:xfrm>
            <a:off x="4910038" y="4324583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951704" y="4755336"/>
            <a:ext cx="2864349" cy="788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一不小心 就学会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快来加入我们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sp>
        <p:nvSpPr>
          <p:cNvPr id="30" name="出自【趣你的PPT】(微信:qunideppt)：最优质的PPT资源库"/>
          <p:cNvSpPr txBox="1">
            <a:spLocks/>
          </p:cNvSpPr>
          <p:nvPr/>
        </p:nvSpPr>
        <p:spPr>
          <a:xfrm>
            <a:off x="8213961" y="4324583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3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32512" y="2052319"/>
            <a:ext cx="1926976" cy="1731645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452479" y="2052319"/>
            <a:ext cx="1926976" cy="1731645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01670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出自【趣你的PPT】(微信:qunideppt)：最优质的PPT资源库"/>
          <p:cNvSpPr txBox="1">
            <a:spLocks/>
          </p:cNvSpPr>
          <p:nvPr/>
        </p:nvSpPr>
        <p:spPr>
          <a:xfrm>
            <a:off x="904286" y="405282"/>
            <a:ext cx="3743495" cy="62486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3600" b="1" dirty="0">
                <a:solidFill>
                  <a:srgbClr val="223347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4000" dirty="0">
              <a:solidFill>
                <a:srgbClr val="223347"/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  <p:grpSp>
        <p:nvGrpSpPr>
          <p:cNvPr id="9" name="Group 8出自【趣你的PPT】(微信:qunideppt)：最优质的PPT资源库"/>
          <p:cNvGrpSpPr/>
          <p:nvPr/>
        </p:nvGrpSpPr>
        <p:grpSpPr>
          <a:xfrm rot="21084968">
            <a:off x="6328592" y="2312745"/>
            <a:ext cx="5402310" cy="3452147"/>
            <a:chOff x="2268538" y="-74613"/>
            <a:chExt cx="7772398" cy="6900868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36048" y="96836"/>
              <a:ext cx="74613" cy="42863"/>
            </a:xfrm>
            <a:custGeom>
              <a:avLst/>
              <a:gdLst>
                <a:gd name="T0" fmla="*/ 7 w 7"/>
                <a:gd name="T1" fmla="*/ 2 h 4"/>
                <a:gd name="T2" fmla="*/ 0 w 7"/>
                <a:gd name="T3" fmla="*/ 3 h 4"/>
                <a:gd name="T4" fmla="*/ 7 w 7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7" y="2"/>
                  </a:moveTo>
                  <a:cubicBezTo>
                    <a:pt x="6" y="4"/>
                    <a:pt x="2" y="3"/>
                    <a:pt x="0" y="3"/>
                  </a:cubicBezTo>
                  <a:cubicBezTo>
                    <a:pt x="1" y="2"/>
                    <a:pt x="5" y="0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35798" y="352424"/>
              <a:ext cx="65088" cy="42863"/>
            </a:xfrm>
            <a:custGeom>
              <a:avLst/>
              <a:gdLst>
                <a:gd name="T0" fmla="*/ 3 w 6"/>
                <a:gd name="T1" fmla="*/ 0 h 4"/>
                <a:gd name="T2" fmla="*/ 0 w 6"/>
                <a:gd name="T3" fmla="*/ 3 h 4"/>
                <a:gd name="T4" fmla="*/ 3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6" y="1"/>
                    <a:pt x="3" y="4"/>
                    <a:pt x="0" y="3"/>
                  </a:cubicBezTo>
                  <a:cubicBezTo>
                    <a:pt x="0" y="1"/>
                    <a:pt x="4" y="4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26236" y="428624"/>
              <a:ext cx="53975" cy="31750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3 h 3"/>
                <a:gd name="T4" fmla="*/ 5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cubicBezTo>
                    <a:pt x="4" y="2"/>
                    <a:pt x="3" y="3"/>
                    <a:pt x="0" y="3"/>
                  </a:cubicBezTo>
                  <a:cubicBezTo>
                    <a:pt x="0" y="0"/>
                    <a:pt x="2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11998" y="438150"/>
              <a:ext cx="42863" cy="42863"/>
            </a:xfrm>
            <a:custGeom>
              <a:avLst/>
              <a:gdLst>
                <a:gd name="T0" fmla="*/ 4 w 4"/>
                <a:gd name="T1" fmla="*/ 1 h 4"/>
                <a:gd name="T2" fmla="*/ 0 w 4"/>
                <a:gd name="T3" fmla="*/ 2 h 4"/>
                <a:gd name="T4" fmla="*/ 4 w 4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4" y="1"/>
                  </a:moveTo>
                  <a:cubicBezTo>
                    <a:pt x="4" y="4"/>
                    <a:pt x="2" y="2"/>
                    <a:pt x="0" y="2"/>
                  </a:cubicBezTo>
                  <a:cubicBezTo>
                    <a:pt x="1" y="1"/>
                    <a:pt x="3" y="0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70649" y="481011"/>
              <a:ext cx="149225" cy="85725"/>
            </a:xfrm>
            <a:custGeom>
              <a:avLst/>
              <a:gdLst>
                <a:gd name="T0" fmla="*/ 14 w 14"/>
                <a:gd name="T1" fmla="*/ 0 h 8"/>
                <a:gd name="T2" fmla="*/ 0 w 14"/>
                <a:gd name="T3" fmla="*/ 8 h 8"/>
                <a:gd name="T4" fmla="*/ 14 w 14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8">
                  <a:moveTo>
                    <a:pt x="14" y="0"/>
                  </a:moveTo>
                  <a:cubicBezTo>
                    <a:pt x="10" y="4"/>
                    <a:pt x="5" y="6"/>
                    <a:pt x="0" y="8"/>
                  </a:cubicBezTo>
                  <a:cubicBezTo>
                    <a:pt x="2" y="3"/>
                    <a:pt x="8" y="2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73811" y="555625"/>
              <a:ext cx="85725" cy="65088"/>
            </a:xfrm>
            <a:custGeom>
              <a:avLst/>
              <a:gdLst>
                <a:gd name="T0" fmla="*/ 7 w 8"/>
                <a:gd name="T1" fmla="*/ 1 h 6"/>
                <a:gd name="T2" fmla="*/ 0 w 8"/>
                <a:gd name="T3" fmla="*/ 5 h 6"/>
                <a:gd name="T4" fmla="*/ 0 w 8"/>
                <a:gd name="T5" fmla="*/ 2 h 6"/>
                <a:gd name="T6" fmla="*/ 7 w 8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6">
                  <a:moveTo>
                    <a:pt x="7" y="1"/>
                  </a:moveTo>
                  <a:cubicBezTo>
                    <a:pt x="8" y="5"/>
                    <a:pt x="2" y="6"/>
                    <a:pt x="0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4" y="4"/>
                    <a:pt x="4" y="0"/>
                    <a:pt x="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61436" y="706437"/>
              <a:ext cx="85725" cy="31750"/>
            </a:xfrm>
            <a:custGeom>
              <a:avLst/>
              <a:gdLst>
                <a:gd name="T0" fmla="*/ 1 w 8"/>
                <a:gd name="T1" fmla="*/ 0 h 3"/>
                <a:gd name="T2" fmla="*/ 8 w 8"/>
                <a:gd name="T3" fmla="*/ 1 h 3"/>
                <a:gd name="T4" fmla="*/ 1 w 8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3">
                  <a:moveTo>
                    <a:pt x="1" y="0"/>
                  </a:moveTo>
                  <a:cubicBezTo>
                    <a:pt x="4" y="0"/>
                    <a:pt x="7" y="0"/>
                    <a:pt x="8" y="1"/>
                  </a:cubicBezTo>
                  <a:cubicBezTo>
                    <a:pt x="8" y="2"/>
                    <a:pt x="0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96173" y="769937"/>
              <a:ext cx="342900" cy="96838"/>
            </a:xfrm>
            <a:custGeom>
              <a:avLst/>
              <a:gdLst>
                <a:gd name="T0" fmla="*/ 32 w 32"/>
                <a:gd name="T1" fmla="*/ 1 h 9"/>
                <a:gd name="T2" fmla="*/ 5 w 32"/>
                <a:gd name="T3" fmla="*/ 9 h 9"/>
                <a:gd name="T4" fmla="*/ 5 w 32"/>
                <a:gd name="T5" fmla="*/ 5 h 9"/>
                <a:gd name="T6" fmla="*/ 32 w 32"/>
                <a:gd name="T7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9">
                  <a:moveTo>
                    <a:pt x="32" y="1"/>
                  </a:moveTo>
                  <a:cubicBezTo>
                    <a:pt x="25" y="7"/>
                    <a:pt x="9" y="1"/>
                    <a:pt x="5" y="9"/>
                  </a:cubicBezTo>
                  <a:cubicBezTo>
                    <a:pt x="0" y="9"/>
                    <a:pt x="7" y="8"/>
                    <a:pt x="5" y="5"/>
                  </a:cubicBezTo>
                  <a:cubicBezTo>
                    <a:pt x="14" y="3"/>
                    <a:pt x="21" y="0"/>
                    <a:pt x="3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81861" y="812800"/>
              <a:ext cx="76200" cy="31750"/>
            </a:xfrm>
            <a:custGeom>
              <a:avLst/>
              <a:gdLst>
                <a:gd name="T0" fmla="*/ 7 w 7"/>
                <a:gd name="T1" fmla="*/ 0 h 3"/>
                <a:gd name="T2" fmla="*/ 0 w 7"/>
                <a:gd name="T3" fmla="*/ 2 h 3"/>
                <a:gd name="T4" fmla="*/ 7 w 7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7" y="0"/>
                  </a:moveTo>
                  <a:cubicBezTo>
                    <a:pt x="7" y="3"/>
                    <a:pt x="2" y="2"/>
                    <a:pt x="0" y="2"/>
                  </a:cubicBezTo>
                  <a:cubicBezTo>
                    <a:pt x="0" y="0"/>
                    <a:pt x="5" y="1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90023" y="920750"/>
              <a:ext cx="117475" cy="74614"/>
            </a:xfrm>
            <a:custGeom>
              <a:avLst/>
              <a:gdLst>
                <a:gd name="T0" fmla="*/ 10 w 11"/>
                <a:gd name="T1" fmla="*/ 5 h 7"/>
                <a:gd name="T2" fmla="*/ 0 w 11"/>
                <a:gd name="T3" fmla="*/ 6 h 7"/>
                <a:gd name="T4" fmla="*/ 10 w 11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7">
                  <a:moveTo>
                    <a:pt x="10" y="5"/>
                  </a:moveTo>
                  <a:cubicBezTo>
                    <a:pt x="8" y="7"/>
                    <a:pt x="3" y="6"/>
                    <a:pt x="0" y="6"/>
                  </a:cubicBezTo>
                  <a:cubicBezTo>
                    <a:pt x="1" y="3"/>
                    <a:pt x="11" y="0"/>
                    <a:pt x="1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99336" y="1316037"/>
              <a:ext cx="65088" cy="42863"/>
            </a:xfrm>
            <a:custGeom>
              <a:avLst/>
              <a:gdLst>
                <a:gd name="T0" fmla="*/ 6 w 6"/>
                <a:gd name="T1" fmla="*/ 2 h 4"/>
                <a:gd name="T2" fmla="*/ 0 w 6"/>
                <a:gd name="T3" fmla="*/ 3 h 4"/>
                <a:gd name="T4" fmla="*/ 6 w 6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6" y="2"/>
                  </a:moveTo>
                  <a:cubicBezTo>
                    <a:pt x="6" y="4"/>
                    <a:pt x="2" y="3"/>
                    <a:pt x="0" y="3"/>
                  </a:cubicBezTo>
                  <a:cubicBezTo>
                    <a:pt x="2" y="2"/>
                    <a:pt x="3" y="0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16462" y="1455738"/>
              <a:ext cx="31750" cy="31750"/>
            </a:xfrm>
            <a:custGeom>
              <a:avLst/>
              <a:gdLst>
                <a:gd name="T0" fmla="*/ 2 w 3"/>
                <a:gd name="T1" fmla="*/ 0 h 3"/>
                <a:gd name="T2" fmla="*/ 3 w 3"/>
                <a:gd name="T3" fmla="*/ 3 h 3"/>
                <a:gd name="T4" fmla="*/ 0 w 3"/>
                <a:gd name="T5" fmla="*/ 3 h 3"/>
                <a:gd name="T6" fmla="*/ 2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3" y="0"/>
                    <a:pt x="3" y="2"/>
                    <a:pt x="3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2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64636" y="1497012"/>
              <a:ext cx="42863" cy="42863"/>
            </a:xfrm>
            <a:custGeom>
              <a:avLst/>
              <a:gdLst>
                <a:gd name="T0" fmla="*/ 4 w 4"/>
                <a:gd name="T1" fmla="*/ 0 h 4"/>
                <a:gd name="T2" fmla="*/ 1 w 4"/>
                <a:gd name="T3" fmla="*/ 3 h 4"/>
                <a:gd name="T4" fmla="*/ 4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cubicBezTo>
                    <a:pt x="4" y="1"/>
                    <a:pt x="4" y="4"/>
                    <a:pt x="1" y="3"/>
                  </a:cubicBezTo>
                  <a:cubicBezTo>
                    <a:pt x="0" y="0"/>
                    <a:pt x="3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67798" y="1530351"/>
              <a:ext cx="85725" cy="42863"/>
            </a:xfrm>
            <a:custGeom>
              <a:avLst/>
              <a:gdLst>
                <a:gd name="T0" fmla="*/ 8 w 8"/>
                <a:gd name="T1" fmla="*/ 0 h 4"/>
                <a:gd name="T2" fmla="*/ 3 w 8"/>
                <a:gd name="T3" fmla="*/ 4 h 4"/>
                <a:gd name="T4" fmla="*/ 8 w 8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8" y="0"/>
                  </a:moveTo>
                  <a:cubicBezTo>
                    <a:pt x="7" y="2"/>
                    <a:pt x="4" y="1"/>
                    <a:pt x="3" y="4"/>
                  </a:cubicBezTo>
                  <a:cubicBezTo>
                    <a:pt x="0" y="2"/>
                    <a:pt x="6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48037" y="2065338"/>
              <a:ext cx="117475" cy="63500"/>
            </a:xfrm>
            <a:custGeom>
              <a:avLst/>
              <a:gdLst>
                <a:gd name="T0" fmla="*/ 11 w 11"/>
                <a:gd name="T1" fmla="*/ 1 h 6"/>
                <a:gd name="T2" fmla="*/ 0 w 11"/>
                <a:gd name="T3" fmla="*/ 6 h 6"/>
                <a:gd name="T4" fmla="*/ 11 w 11"/>
                <a:gd name="T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6">
                  <a:moveTo>
                    <a:pt x="11" y="1"/>
                  </a:moveTo>
                  <a:cubicBezTo>
                    <a:pt x="8" y="3"/>
                    <a:pt x="4" y="4"/>
                    <a:pt x="0" y="6"/>
                  </a:cubicBezTo>
                  <a:cubicBezTo>
                    <a:pt x="2" y="3"/>
                    <a:pt x="8" y="0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84537" y="2128839"/>
              <a:ext cx="42863" cy="53976"/>
            </a:xfrm>
            <a:custGeom>
              <a:avLst/>
              <a:gdLst>
                <a:gd name="T0" fmla="*/ 4 w 4"/>
                <a:gd name="T1" fmla="*/ 0 h 5"/>
                <a:gd name="T2" fmla="*/ 0 w 4"/>
                <a:gd name="T3" fmla="*/ 4 h 5"/>
                <a:gd name="T4" fmla="*/ 4 w 4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0"/>
                  </a:moveTo>
                  <a:cubicBezTo>
                    <a:pt x="4" y="3"/>
                    <a:pt x="3" y="5"/>
                    <a:pt x="0" y="4"/>
                  </a:cubicBezTo>
                  <a:cubicBezTo>
                    <a:pt x="0" y="2"/>
                    <a:pt x="2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08973" y="2151063"/>
              <a:ext cx="941388" cy="481014"/>
            </a:xfrm>
            <a:custGeom>
              <a:avLst/>
              <a:gdLst>
                <a:gd name="T0" fmla="*/ 88 w 88"/>
                <a:gd name="T1" fmla="*/ 0 h 45"/>
                <a:gd name="T2" fmla="*/ 74 w 88"/>
                <a:gd name="T3" fmla="*/ 15 h 45"/>
                <a:gd name="T4" fmla="*/ 46 w 88"/>
                <a:gd name="T5" fmla="*/ 32 h 45"/>
                <a:gd name="T6" fmla="*/ 46 w 88"/>
                <a:gd name="T7" fmla="*/ 27 h 45"/>
                <a:gd name="T8" fmla="*/ 56 w 88"/>
                <a:gd name="T9" fmla="*/ 19 h 45"/>
                <a:gd name="T10" fmla="*/ 0 w 88"/>
                <a:gd name="T11" fmla="*/ 45 h 45"/>
                <a:gd name="T12" fmla="*/ 6 w 88"/>
                <a:gd name="T13" fmla="*/ 42 h 45"/>
                <a:gd name="T14" fmla="*/ 43 w 88"/>
                <a:gd name="T15" fmla="*/ 21 h 45"/>
                <a:gd name="T16" fmla="*/ 88 w 88"/>
                <a:gd name="T1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45">
                  <a:moveTo>
                    <a:pt x="88" y="0"/>
                  </a:moveTo>
                  <a:cubicBezTo>
                    <a:pt x="83" y="5"/>
                    <a:pt x="75" y="6"/>
                    <a:pt x="74" y="15"/>
                  </a:cubicBezTo>
                  <a:cubicBezTo>
                    <a:pt x="59" y="12"/>
                    <a:pt x="59" y="33"/>
                    <a:pt x="46" y="32"/>
                  </a:cubicBezTo>
                  <a:cubicBezTo>
                    <a:pt x="46" y="30"/>
                    <a:pt x="52" y="27"/>
                    <a:pt x="46" y="27"/>
                  </a:cubicBezTo>
                  <a:cubicBezTo>
                    <a:pt x="48" y="23"/>
                    <a:pt x="54" y="23"/>
                    <a:pt x="56" y="19"/>
                  </a:cubicBezTo>
                  <a:cubicBezTo>
                    <a:pt x="36" y="26"/>
                    <a:pt x="20" y="38"/>
                    <a:pt x="0" y="45"/>
                  </a:cubicBezTo>
                  <a:cubicBezTo>
                    <a:pt x="0" y="42"/>
                    <a:pt x="3" y="39"/>
                    <a:pt x="6" y="42"/>
                  </a:cubicBezTo>
                  <a:cubicBezTo>
                    <a:pt x="17" y="33"/>
                    <a:pt x="28" y="25"/>
                    <a:pt x="43" y="21"/>
                  </a:cubicBezTo>
                  <a:cubicBezTo>
                    <a:pt x="56" y="13"/>
                    <a:pt x="71" y="1"/>
                    <a:pt x="8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98812" y="2160589"/>
              <a:ext cx="74613" cy="65088"/>
            </a:xfrm>
            <a:custGeom>
              <a:avLst/>
              <a:gdLst>
                <a:gd name="T0" fmla="*/ 7 w 7"/>
                <a:gd name="T1" fmla="*/ 2 h 6"/>
                <a:gd name="T2" fmla="*/ 0 w 7"/>
                <a:gd name="T3" fmla="*/ 5 h 6"/>
                <a:gd name="T4" fmla="*/ 7 w 7"/>
                <a:gd name="T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7" y="2"/>
                  </a:moveTo>
                  <a:cubicBezTo>
                    <a:pt x="4" y="3"/>
                    <a:pt x="4" y="6"/>
                    <a:pt x="0" y="5"/>
                  </a:cubicBezTo>
                  <a:cubicBezTo>
                    <a:pt x="1" y="3"/>
                    <a:pt x="4" y="0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71912" y="2225677"/>
              <a:ext cx="42863" cy="85725"/>
            </a:xfrm>
            <a:custGeom>
              <a:avLst/>
              <a:gdLst>
                <a:gd name="T0" fmla="*/ 4 w 4"/>
                <a:gd name="T1" fmla="*/ 0 h 8"/>
                <a:gd name="T2" fmla="*/ 3 w 4"/>
                <a:gd name="T3" fmla="*/ 8 h 8"/>
                <a:gd name="T4" fmla="*/ 0 w 4"/>
                <a:gd name="T5" fmla="*/ 7 h 8"/>
                <a:gd name="T6" fmla="*/ 4 w 4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8">
                  <a:moveTo>
                    <a:pt x="4" y="0"/>
                  </a:moveTo>
                  <a:cubicBezTo>
                    <a:pt x="4" y="4"/>
                    <a:pt x="4" y="5"/>
                    <a:pt x="3" y="8"/>
                  </a:cubicBezTo>
                  <a:cubicBezTo>
                    <a:pt x="2" y="7"/>
                    <a:pt x="2" y="7"/>
                    <a:pt x="0" y="7"/>
                  </a:cubicBezTo>
                  <a:cubicBezTo>
                    <a:pt x="2" y="5"/>
                    <a:pt x="1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76624" y="2235201"/>
              <a:ext cx="63500" cy="53976"/>
            </a:xfrm>
            <a:custGeom>
              <a:avLst/>
              <a:gdLst>
                <a:gd name="T0" fmla="*/ 5 w 6"/>
                <a:gd name="T1" fmla="*/ 0 h 5"/>
                <a:gd name="T2" fmla="*/ 6 w 6"/>
                <a:gd name="T3" fmla="*/ 4 h 5"/>
                <a:gd name="T4" fmla="*/ 0 w 6"/>
                <a:gd name="T5" fmla="*/ 5 h 5"/>
                <a:gd name="T6" fmla="*/ 5 w 6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5">
                  <a:moveTo>
                    <a:pt x="5" y="0"/>
                  </a:moveTo>
                  <a:cubicBezTo>
                    <a:pt x="6" y="0"/>
                    <a:pt x="5" y="2"/>
                    <a:pt x="6" y="4"/>
                  </a:cubicBezTo>
                  <a:cubicBezTo>
                    <a:pt x="4" y="5"/>
                    <a:pt x="2" y="5"/>
                    <a:pt x="0" y="5"/>
                  </a:cubicBezTo>
                  <a:cubicBezTo>
                    <a:pt x="1" y="3"/>
                    <a:pt x="3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42411" y="2225677"/>
              <a:ext cx="65088" cy="42863"/>
            </a:xfrm>
            <a:custGeom>
              <a:avLst/>
              <a:gdLst>
                <a:gd name="T0" fmla="*/ 5 w 6"/>
                <a:gd name="T1" fmla="*/ 1 h 4"/>
                <a:gd name="T2" fmla="*/ 3 w 6"/>
                <a:gd name="T3" fmla="*/ 4 h 4"/>
                <a:gd name="T4" fmla="*/ 5 w 6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1"/>
                  </a:moveTo>
                  <a:cubicBezTo>
                    <a:pt x="6" y="3"/>
                    <a:pt x="3" y="2"/>
                    <a:pt x="3" y="4"/>
                  </a:cubicBezTo>
                  <a:cubicBezTo>
                    <a:pt x="0" y="3"/>
                    <a:pt x="3" y="0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23248" y="2246314"/>
              <a:ext cx="257175" cy="42863"/>
            </a:xfrm>
            <a:custGeom>
              <a:avLst/>
              <a:gdLst>
                <a:gd name="T0" fmla="*/ 24 w 24"/>
                <a:gd name="T1" fmla="*/ 2 h 4"/>
                <a:gd name="T2" fmla="*/ 1 w 24"/>
                <a:gd name="T3" fmla="*/ 4 h 4"/>
                <a:gd name="T4" fmla="*/ 1 w 24"/>
                <a:gd name="T5" fmla="*/ 2 h 4"/>
                <a:gd name="T6" fmla="*/ 24 w 24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4">
                  <a:moveTo>
                    <a:pt x="24" y="2"/>
                  </a:moveTo>
                  <a:cubicBezTo>
                    <a:pt x="17" y="3"/>
                    <a:pt x="9" y="3"/>
                    <a:pt x="1" y="4"/>
                  </a:cubicBezTo>
                  <a:cubicBezTo>
                    <a:pt x="1" y="3"/>
                    <a:pt x="0" y="2"/>
                    <a:pt x="1" y="2"/>
                  </a:cubicBezTo>
                  <a:cubicBezTo>
                    <a:pt x="7" y="0"/>
                    <a:pt x="18" y="0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33762" y="2268539"/>
              <a:ext cx="20638" cy="42863"/>
            </a:xfrm>
            <a:custGeom>
              <a:avLst/>
              <a:gdLst>
                <a:gd name="T0" fmla="*/ 0 w 2"/>
                <a:gd name="T1" fmla="*/ 0 h 4"/>
                <a:gd name="T2" fmla="*/ 1 w 2"/>
                <a:gd name="T3" fmla="*/ 4 h 4"/>
                <a:gd name="T4" fmla="*/ 0 w 2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4">
                  <a:moveTo>
                    <a:pt x="0" y="0"/>
                  </a:moveTo>
                  <a:cubicBezTo>
                    <a:pt x="2" y="0"/>
                    <a:pt x="2" y="2"/>
                    <a:pt x="1" y="4"/>
                  </a:cubicBezTo>
                  <a:cubicBezTo>
                    <a:pt x="0" y="3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13087" y="2386014"/>
              <a:ext cx="85725" cy="42863"/>
            </a:xfrm>
            <a:custGeom>
              <a:avLst/>
              <a:gdLst>
                <a:gd name="T0" fmla="*/ 6 w 8"/>
                <a:gd name="T1" fmla="*/ 0 h 4"/>
                <a:gd name="T2" fmla="*/ 0 w 8"/>
                <a:gd name="T3" fmla="*/ 4 h 4"/>
                <a:gd name="T4" fmla="*/ 1 w 8"/>
                <a:gd name="T5" fmla="*/ 1 h 4"/>
                <a:gd name="T6" fmla="*/ 6 w 8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4">
                  <a:moveTo>
                    <a:pt x="6" y="0"/>
                  </a:moveTo>
                  <a:cubicBezTo>
                    <a:pt x="8" y="2"/>
                    <a:pt x="3" y="4"/>
                    <a:pt x="0" y="4"/>
                  </a:cubicBezTo>
                  <a:cubicBezTo>
                    <a:pt x="1" y="3"/>
                    <a:pt x="1" y="3"/>
                    <a:pt x="1" y="1"/>
                  </a:cubicBezTo>
                  <a:cubicBezTo>
                    <a:pt x="4" y="2"/>
                    <a:pt x="5" y="3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69273" y="2386014"/>
              <a:ext cx="42863" cy="42863"/>
            </a:xfrm>
            <a:custGeom>
              <a:avLst/>
              <a:gdLst>
                <a:gd name="T0" fmla="*/ 4 w 4"/>
                <a:gd name="T1" fmla="*/ 0 h 4"/>
                <a:gd name="T2" fmla="*/ 0 w 4"/>
                <a:gd name="T3" fmla="*/ 2 h 4"/>
                <a:gd name="T4" fmla="*/ 4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cubicBezTo>
                    <a:pt x="4" y="4"/>
                    <a:pt x="3" y="3"/>
                    <a:pt x="0" y="2"/>
                  </a:cubicBezTo>
                  <a:cubicBezTo>
                    <a:pt x="1" y="1"/>
                    <a:pt x="3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83586" y="2428877"/>
              <a:ext cx="31750" cy="31750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3 h 3"/>
                <a:gd name="T4" fmla="*/ 0 w 3"/>
                <a:gd name="T5" fmla="*/ 2 h 3"/>
                <a:gd name="T6" fmla="*/ 1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2" y="1"/>
                    <a:pt x="3" y="1"/>
                    <a:pt x="3" y="3"/>
                  </a:cubicBezTo>
                  <a:cubicBezTo>
                    <a:pt x="1" y="3"/>
                    <a:pt x="1" y="2"/>
                    <a:pt x="0" y="2"/>
                  </a:cubicBezTo>
                  <a:cubicBezTo>
                    <a:pt x="0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73387" y="2417764"/>
              <a:ext cx="85725" cy="74614"/>
            </a:xfrm>
            <a:custGeom>
              <a:avLst/>
              <a:gdLst>
                <a:gd name="T0" fmla="*/ 8 w 8"/>
                <a:gd name="T1" fmla="*/ 3 h 7"/>
                <a:gd name="T2" fmla="*/ 0 w 8"/>
                <a:gd name="T3" fmla="*/ 6 h 7"/>
                <a:gd name="T4" fmla="*/ 8 w 8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7">
                  <a:moveTo>
                    <a:pt x="8" y="3"/>
                  </a:moveTo>
                  <a:cubicBezTo>
                    <a:pt x="8" y="7"/>
                    <a:pt x="2" y="5"/>
                    <a:pt x="0" y="6"/>
                  </a:cubicBezTo>
                  <a:cubicBezTo>
                    <a:pt x="2" y="5"/>
                    <a:pt x="5" y="0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08973" y="2439989"/>
              <a:ext cx="63500" cy="31750"/>
            </a:xfrm>
            <a:custGeom>
              <a:avLst/>
              <a:gdLst>
                <a:gd name="T0" fmla="*/ 6 w 6"/>
                <a:gd name="T1" fmla="*/ 0 h 3"/>
                <a:gd name="T2" fmla="*/ 0 w 6"/>
                <a:gd name="T3" fmla="*/ 3 h 3"/>
                <a:gd name="T4" fmla="*/ 6 w 6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6" y="0"/>
                  </a:moveTo>
                  <a:cubicBezTo>
                    <a:pt x="5" y="3"/>
                    <a:pt x="2" y="2"/>
                    <a:pt x="0" y="3"/>
                  </a:cubicBezTo>
                  <a:cubicBezTo>
                    <a:pt x="1" y="1"/>
                    <a:pt x="2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99411" y="2557464"/>
              <a:ext cx="117475" cy="31750"/>
            </a:xfrm>
            <a:custGeom>
              <a:avLst/>
              <a:gdLst>
                <a:gd name="T0" fmla="*/ 11 w 11"/>
                <a:gd name="T1" fmla="*/ 0 h 3"/>
                <a:gd name="T2" fmla="*/ 3 w 11"/>
                <a:gd name="T3" fmla="*/ 3 h 3"/>
                <a:gd name="T4" fmla="*/ 11 w 1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3">
                  <a:moveTo>
                    <a:pt x="11" y="0"/>
                  </a:moveTo>
                  <a:cubicBezTo>
                    <a:pt x="9" y="2"/>
                    <a:pt x="4" y="1"/>
                    <a:pt x="3" y="3"/>
                  </a:cubicBezTo>
                  <a:cubicBezTo>
                    <a:pt x="0" y="0"/>
                    <a:pt x="8" y="0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70187" y="2813052"/>
              <a:ext cx="139700" cy="65088"/>
            </a:xfrm>
            <a:custGeom>
              <a:avLst/>
              <a:gdLst>
                <a:gd name="T0" fmla="*/ 13 w 13"/>
                <a:gd name="T1" fmla="*/ 1 h 6"/>
                <a:gd name="T2" fmla="*/ 0 w 13"/>
                <a:gd name="T3" fmla="*/ 6 h 6"/>
                <a:gd name="T4" fmla="*/ 13 w 13"/>
                <a:gd name="T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6">
                  <a:moveTo>
                    <a:pt x="13" y="1"/>
                  </a:moveTo>
                  <a:cubicBezTo>
                    <a:pt x="9" y="3"/>
                    <a:pt x="5" y="5"/>
                    <a:pt x="0" y="6"/>
                  </a:cubicBezTo>
                  <a:cubicBezTo>
                    <a:pt x="2" y="3"/>
                    <a:pt x="1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61398" y="2835278"/>
              <a:ext cx="42863" cy="42863"/>
            </a:xfrm>
            <a:custGeom>
              <a:avLst/>
              <a:gdLst>
                <a:gd name="T0" fmla="*/ 4 w 4"/>
                <a:gd name="T1" fmla="*/ 2 h 4"/>
                <a:gd name="T2" fmla="*/ 1 w 4"/>
                <a:gd name="T3" fmla="*/ 4 h 4"/>
                <a:gd name="T4" fmla="*/ 4 w 4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4" y="3"/>
                    <a:pt x="2" y="3"/>
                    <a:pt x="1" y="4"/>
                  </a:cubicBezTo>
                  <a:cubicBezTo>
                    <a:pt x="0" y="1"/>
                    <a:pt x="3" y="0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97262" y="2846390"/>
              <a:ext cx="76200" cy="74614"/>
            </a:xfrm>
            <a:custGeom>
              <a:avLst/>
              <a:gdLst>
                <a:gd name="T0" fmla="*/ 0 w 7"/>
                <a:gd name="T1" fmla="*/ 5 h 7"/>
                <a:gd name="T2" fmla="*/ 7 w 7"/>
                <a:gd name="T3" fmla="*/ 1 h 7"/>
                <a:gd name="T4" fmla="*/ 0 w 7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0" y="5"/>
                  </a:moveTo>
                  <a:cubicBezTo>
                    <a:pt x="0" y="2"/>
                    <a:pt x="3" y="0"/>
                    <a:pt x="7" y="1"/>
                  </a:cubicBezTo>
                  <a:cubicBezTo>
                    <a:pt x="7" y="5"/>
                    <a:pt x="2" y="7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79787" y="2867028"/>
              <a:ext cx="42863" cy="31750"/>
            </a:xfrm>
            <a:custGeom>
              <a:avLst/>
              <a:gdLst>
                <a:gd name="T0" fmla="*/ 2 w 4"/>
                <a:gd name="T1" fmla="*/ 0 h 3"/>
                <a:gd name="T2" fmla="*/ 0 w 4"/>
                <a:gd name="T3" fmla="*/ 2 h 3"/>
                <a:gd name="T4" fmla="*/ 2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2" y="0"/>
                  </a:moveTo>
                  <a:cubicBezTo>
                    <a:pt x="4" y="0"/>
                    <a:pt x="2" y="3"/>
                    <a:pt x="0" y="2"/>
                  </a:cubicBezTo>
                  <a:cubicBezTo>
                    <a:pt x="0" y="0"/>
                    <a:pt x="2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01974" y="2878140"/>
              <a:ext cx="53975" cy="42863"/>
            </a:xfrm>
            <a:custGeom>
              <a:avLst/>
              <a:gdLst>
                <a:gd name="T0" fmla="*/ 0 w 5"/>
                <a:gd name="T1" fmla="*/ 0 h 4"/>
                <a:gd name="T2" fmla="*/ 4 w 5"/>
                <a:gd name="T3" fmla="*/ 0 h 4"/>
                <a:gd name="T4" fmla="*/ 2 w 5"/>
                <a:gd name="T5" fmla="*/ 4 h 4"/>
                <a:gd name="T6" fmla="*/ 0 w 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0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5" y="3"/>
                    <a:pt x="2" y="2"/>
                    <a:pt x="2" y="4"/>
                  </a:cubicBezTo>
                  <a:cubicBezTo>
                    <a:pt x="0" y="4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84537" y="2909889"/>
              <a:ext cx="52388" cy="31750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3 h 3"/>
                <a:gd name="T4" fmla="*/ 5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cubicBezTo>
                    <a:pt x="4" y="2"/>
                    <a:pt x="2" y="3"/>
                    <a:pt x="0" y="3"/>
                  </a:cubicBezTo>
                  <a:cubicBezTo>
                    <a:pt x="0" y="0"/>
                    <a:pt x="3" y="1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02012" y="2932115"/>
              <a:ext cx="52388" cy="31750"/>
            </a:xfrm>
            <a:custGeom>
              <a:avLst/>
              <a:gdLst>
                <a:gd name="T0" fmla="*/ 0 w 5"/>
                <a:gd name="T1" fmla="*/ 3 h 3"/>
                <a:gd name="T2" fmla="*/ 5 w 5"/>
                <a:gd name="T3" fmla="*/ 0 h 3"/>
                <a:gd name="T4" fmla="*/ 0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0" y="3"/>
                  </a:moveTo>
                  <a:cubicBezTo>
                    <a:pt x="0" y="0"/>
                    <a:pt x="3" y="1"/>
                    <a:pt x="5" y="0"/>
                  </a:cubicBezTo>
                  <a:cubicBezTo>
                    <a:pt x="4" y="2"/>
                    <a:pt x="2" y="3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28912" y="2941639"/>
              <a:ext cx="52388" cy="31750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3 h 3"/>
                <a:gd name="T4" fmla="*/ 5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cubicBezTo>
                    <a:pt x="5" y="3"/>
                    <a:pt x="2" y="3"/>
                    <a:pt x="0" y="3"/>
                  </a:cubicBezTo>
                  <a:cubicBezTo>
                    <a:pt x="1" y="1"/>
                    <a:pt x="1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19449" y="2952752"/>
              <a:ext cx="31750" cy="31750"/>
            </a:xfrm>
            <a:custGeom>
              <a:avLst/>
              <a:gdLst>
                <a:gd name="T0" fmla="*/ 0 w 3"/>
                <a:gd name="T1" fmla="*/ 0 h 3"/>
                <a:gd name="T2" fmla="*/ 3 w 3"/>
                <a:gd name="T3" fmla="*/ 0 h 3"/>
                <a:gd name="T4" fmla="*/ 1 w 3"/>
                <a:gd name="T5" fmla="*/ 3 h 3"/>
                <a:gd name="T6" fmla="*/ 0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3" y="2"/>
                    <a:pt x="1" y="2"/>
                    <a:pt x="1" y="3"/>
                  </a:cubicBezTo>
                  <a:cubicBezTo>
                    <a:pt x="0" y="3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33762" y="2963865"/>
              <a:ext cx="31750" cy="20638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0 h 2"/>
                <a:gd name="T4" fmla="*/ 3 w 3"/>
                <a:gd name="T5" fmla="*/ 2 h 2"/>
                <a:gd name="T6" fmla="*/ 0 w 3"/>
                <a:gd name="T7" fmla="*/ 2 h 2"/>
                <a:gd name="T8" fmla="*/ 0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1"/>
                    <a:pt x="3" y="2"/>
                  </a:cubicBezTo>
                  <a:cubicBezTo>
                    <a:pt x="2" y="2"/>
                    <a:pt x="1" y="2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94062" y="3038477"/>
              <a:ext cx="107950" cy="139700"/>
            </a:xfrm>
            <a:custGeom>
              <a:avLst/>
              <a:gdLst>
                <a:gd name="T0" fmla="*/ 10 w 10"/>
                <a:gd name="T1" fmla="*/ 6 h 13"/>
                <a:gd name="T2" fmla="*/ 4 w 10"/>
                <a:gd name="T3" fmla="*/ 7 h 13"/>
                <a:gd name="T4" fmla="*/ 4 w 10"/>
                <a:gd name="T5" fmla="*/ 13 h 13"/>
                <a:gd name="T6" fmla="*/ 0 w 10"/>
                <a:gd name="T7" fmla="*/ 9 h 13"/>
                <a:gd name="T8" fmla="*/ 0 w 10"/>
                <a:gd name="T9" fmla="*/ 5 h 13"/>
                <a:gd name="T10" fmla="*/ 10 w 10"/>
                <a:gd name="T11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10" y="6"/>
                  </a:moveTo>
                  <a:cubicBezTo>
                    <a:pt x="7" y="5"/>
                    <a:pt x="7" y="7"/>
                    <a:pt x="4" y="7"/>
                  </a:cubicBezTo>
                  <a:cubicBezTo>
                    <a:pt x="4" y="10"/>
                    <a:pt x="4" y="9"/>
                    <a:pt x="4" y="13"/>
                  </a:cubicBezTo>
                  <a:cubicBezTo>
                    <a:pt x="2" y="13"/>
                    <a:pt x="2" y="10"/>
                    <a:pt x="0" y="9"/>
                  </a:cubicBezTo>
                  <a:cubicBezTo>
                    <a:pt x="0" y="8"/>
                    <a:pt x="1" y="7"/>
                    <a:pt x="0" y="5"/>
                  </a:cubicBezTo>
                  <a:cubicBezTo>
                    <a:pt x="4" y="5"/>
                    <a:pt x="9" y="0"/>
                    <a:pt x="1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99411" y="3081340"/>
              <a:ext cx="52388" cy="42863"/>
            </a:xfrm>
            <a:custGeom>
              <a:avLst/>
              <a:gdLst>
                <a:gd name="T0" fmla="*/ 2 w 5"/>
                <a:gd name="T1" fmla="*/ 0 h 4"/>
                <a:gd name="T2" fmla="*/ 5 w 5"/>
                <a:gd name="T3" fmla="*/ 3 h 4"/>
                <a:gd name="T4" fmla="*/ 0 w 5"/>
                <a:gd name="T5" fmla="*/ 4 h 4"/>
                <a:gd name="T6" fmla="*/ 2 w 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2" y="0"/>
                  </a:moveTo>
                  <a:cubicBezTo>
                    <a:pt x="4" y="0"/>
                    <a:pt x="5" y="1"/>
                    <a:pt x="5" y="3"/>
                  </a:cubicBezTo>
                  <a:cubicBezTo>
                    <a:pt x="3" y="2"/>
                    <a:pt x="3" y="4"/>
                    <a:pt x="0" y="4"/>
                  </a:cubicBezTo>
                  <a:cubicBezTo>
                    <a:pt x="0" y="2"/>
                    <a:pt x="3" y="2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70224" y="3155953"/>
              <a:ext cx="74613" cy="53976"/>
            </a:xfrm>
            <a:custGeom>
              <a:avLst/>
              <a:gdLst>
                <a:gd name="T0" fmla="*/ 5 w 7"/>
                <a:gd name="T1" fmla="*/ 0 h 5"/>
                <a:gd name="T2" fmla="*/ 0 w 7"/>
                <a:gd name="T3" fmla="*/ 4 h 5"/>
                <a:gd name="T4" fmla="*/ 5 w 7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5" y="0"/>
                  </a:moveTo>
                  <a:cubicBezTo>
                    <a:pt x="7" y="2"/>
                    <a:pt x="3" y="5"/>
                    <a:pt x="0" y="4"/>
                  </a:cubicBezTo>
                  <a:cubicBezTo>
                    <a:pt x="0" y="1"/>
                    <a:pt x="4" y="3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59112" y="3198814"/>
              <a:ext cx="85725" cy="85725"/>
            </a:xfrm>
            <a:custGeom>
              <a:avLst/>
              <a:gdLst>
                <a:gd name="T0" fmla="*/ 7 w 8"/>
                <a:gd name="T1" fmla="*/ 1 h 8"/>
                <a:gd name="T2" fmla="*/ 4 w 8"/>
                <a:gd name="T3" fmla="*/ 8 h 8"/>
                <a:gd name="T4" fmla="*/ 7 w 8"/>
                <a:gd name="T5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8">
                  <a:moveTo>
                    <a:pt x="7" y="1"/>
                  </a:moveTo>
                  <a:cubicBezTo>
                    <a:pt x="8" y="5"/>
                    <a:pt x="5" y="6"/>
                    <a:pt x="4" y="8"/>
                  </a:cubicBezTo>
                  <a:cubicBezTo>
                    <a:pt x="0" y="7"/>
                    <a:pt x="3" y="0"/>
                    <a:pt x="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26448" y="3284540"/>
              <a:ext cx="42863" cy="42863"/>
            </a:xfrm>
            <a:custGeom>
              <a:avLst/>
              <a:gdLst>
                <a:gd name="T0" fmla="*/ 0 w 4"/>
                <a:gd name="T1" fmla="*/ 0 h 4"/>
                <a:gd name="T2" fmla="*/ 3 w 4"/>
                <a:gd name="T3" fmla="*/ 0 h 4"/>
                <a:gd name="T4" fmla="*/ 4 w 4"/>
                <a:gd name="T5" fmla="*/ 2 h 4"/>
                <a:gd name="T6" fmla="*/ 0 w 4"/>
                <a:gd name="T7" fmla="*/ 3 h 4"/>
                <a:gd name="T8" fmla="*/ 0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3" y="4"/>
                    <a:pt x="2" y="3"/>
                    <a:pt x="0" y="3"/>
                  </a:cubicBezTo>
                  <a:cubicBezTo>
                    <a:pt x="0" y="2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67024" y="3530603"/>
              <a:ext cx="53975" cy="42863"/>
            </a:xfrm>
            <a:custGeom>
              <a:avLst/>
              <a:gdLst>
                <a:gd name="T0" fmla="*/ 5 w 5"/>
                <a:gd name="T1" fmla="*/ 1 h 4"/>
                <a:gd name="T2" fmla="*/ 0 w 5"/>
                <a:gd name="T3" fmla="*/ 4 h 4"/>
                <a:gd name="T4" fmla="*/ 5 w 5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5" y="1"/>
                  </a:moveTo>
                  <a:cubicBezTo>
                    <a:pt x="4" y="3"/>
                    <a:pt x="2" y="3"/>
                    <a:pt x="0" y="4"/>
                  </a:cubicBezTo>
                  <a:cubicBezTo>
                    <a:pt x="1" y="2"/>
                    <a:pt x="2" y="0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80423" y="3808415"/>
              <a:ext cx="203200" cy="85725"/>
            </a:xfrm>
            <a:custGeom>
              <a:avLst/>
              <a:gdLst>
                <a:gd name="T0" fmla="*/ 19 w 19"/>
                <a:gd name="T1" fmla="*/ 2 h 8"/>
                <a:gd name="T2" fmla="*/ 0 w 19"/>
                <a:gd name="T3" fmla="*/ 2 h 8"/>
                <a:gd name="T4" fmla="*/ 19 w 19"/>
                <a:gd name="T5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8">
                  <a:moveTo>
                    <a:pt x="19" y="2"/>
                  </a:moveTo>
                  <a:cubicBezTo>
                    <a:pt x="16" y="8"/>
                    <a:pt x="4" y="2"/>
                    <a:pt x="0" y="2"/>
                  </a:cubicBezTo>
                  <a:cubicBezTo>
                    <a:pt x="7" y="0"/>
                    <a:pt x="14" y="1"/>
                    <a:pt x="1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52749" y="3819529"/>
              <a:ext cx="53975" cy="42863"/>
            </a:xfrm>
            <a:custGeom>
              <a:avLst/>
              <a:gdLst>
                <a:gd name="T0" fmla="*/ 3 w 5"/>
                <a:gd name="T1" fmla="*/ 0 h 4"/>
                <a:gd name="T2" fmla="*/ 3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5" y="0"/>
                    <a:pt x="3" y="3"/>
                    <a:pt x="3" y="4"/>
                  </a:cubicBezTo>
                  <a:cubicBezTo>
                    <a:pt x="0" y="4"/>
                    <a:pt x="2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86050" y="3830641"/>
              <a:ext cx="52388" cy="52388"/>
            </a:xfrm>
            <a:custGeom>
              <a:avLst/>
              <a:gdLst>
                <a:gd name="T0" fmla="*/ 5 w 5"/>
                <a:gd name="T1" fmla="*/ 0 h 5"/>
                <a:gd name="T2" fmla="*/ 5 w 5"/>
                <a:gd name="T3" fmla="*/ 4 h 5"/>
                <a:gd name="T4" fmla="*/ 0 w 5"/>
                <a:gd name="T5" fmla="*/ 5 h 5"/>
                <a:gd name="T6" fmla="*/ 5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0"/>
                  </a:moveTo>
                  <a:cubicBezTo>
                    <a:pt x="5" y="1"/>
                    <a:pt x="5" y="2"/>
                    <a:pt x="5" y="4"/>
                  </a:cubicBezTo>
                  <a:cubicBezTo>
                    <a:pt x="2" y="3"/>
                    <a:pt x="2" y="5"/>
                    <a:pt x="0" y="5"/>
                  </a:cubicBezTo>
                  <a:cubicBezTo>
                    <a:pt x="2" y="3"/>
                    <a:pt x="1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97262" y="3830641"/>
              <a:ext cx="33338" cy="74614"/>
            </a:xfrm>
            <a:custGeom>
              <a:avLst/>
              <a:gdLst>
                <a:gd name="T0" fmla="*/ 1 w 3"/>
                <a:gd name="T1" fmla="*/ 0 h 7"/>
                <a:gd name="T2" fmla="*/ 0 w 3"/>
                <a:gd name="T3" fmla="*/ 6 h 7"/>
                <a:gd name="T4" fmla="*/ 1 w 3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7">
                  <a:moveTo>
                    <a:pt x="1" y="0"/>
                  </a:moveTo>
                  <a:cubicBezTo>
                    <a:pt x="2" y="0"/>
                    <a:pt x="3" y="7"/>
                    <a:pt x="0" y="6"/>
                  </a:cubicBezTo>
                  <a:cubicBezTo>
                    <a:pt x="1" y="4"/>
                    <a:pt x="1" y="2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36011" y="3830641"/>
              <a:ext cx="53975" cy="31750"/>
            </a:xfrm>
            <a:custGeom>
              <a:avLst/>
              <a:gdLst>
                <a:gd name="T0" fmla="*/ 1 w 5"/>
                <a:gd name="T1" fmla="*/ 1 h 3"/>
                <a:gd name="T2" fmla="*/ 5 w 5"/>
                <a:gd name="T3" fmla="*/ 2 h 3"/>
                <a:gd name="T4" fmla="*/ 1 w 5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1" y="1"/>
                  </a:moveTo>
                  <a:cubicBezTo>
                    <a:pt x="3" y="0"/>
                    <a:pt x="4" y="1"/>
                    <a:pt x="5" y="2"/>
                  </a:cubicBezTo>
                  <a:cubicBezTo>
                    <a:pt x="5" y="3"/>
                    <a:pt x="0" y="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20223" y="3916365"/>
              <a:ext cx="53975" cy="41275"/>
            </a:xfrm>
            <a:custGeom>
              <a:avLst/>
              <a:gdLst>
                <a:gd name="T0" fmla="*/ 4 w 5"/>
                <a:gd name="T1" fmla="*/ 0 h 4"/>
                <a:gd name="T2" fmla="*/ 1 w 5"/>
                <a:gd name="T3" fmla="*/ 3 h 4"/>
                <a:gd name="T4" fmla="*/ 4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0"/>
                  </a:moveTo>
                  <a:cubicBezTo>
                    <a:pt x="5" y="3"/>
                    <a:pt x="3" y="4"/>
                    <a:pt x="1" y="3"/>
                  </a:cubicBezTo>
                  <a:cubicBezTo>
                    <a:pt x="0" y="1"/>
                    <a:pt x="2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90937" y="4289429"/>
              <a:ext cx="52388" cy="53976"/>
            </a:xfrm>
            <a:custGeom>
              <a:avLst/>
              <a:gdLst>
                <a:gd name="T0" fmla="*/ 5 w 5"/>
                <a:gd name="T1" fmla="*/ 1 h 5"/>
                <a:gd name="T2" fmla="*/ 3 w 5"/>
                <a:gd name="T3" fmla="*/ 5 h 5"/>
                <a:gd name="T4" fmla="*/ 5 w 5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cubicBezTo>
                    <a:pt x="5" y="3"/>
                    <a:pt x="2" y="2"/>
                    <a:pt x="3" y="5"/>
                  </a:cubicBezTo>
                  <a:cubicBezTo>
                    <a:pt x="0" y="4"/>
                    <a:pt x="2" y="0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78873" y="4354516"/>
              <a:ext cx="74613" cy="63500"/>
            </a:xfrm>
            <a:custGeom>
              <a:avLst/>
              <a:gdLst>
                <a:gd name="T0" fmla="*/ 2 w 7"/>
                <a:gd name="T1" fmla="*/ 0 h 6"/>
                <a:gd name="T2" fmla="*/ 6 w 7"/>
                <a:gd name="T3" fmla="*/ 1 h 6"/>
                <a:gd name="T4" fmla="*/ 5 w 7"/>
                <a:gd name="T5" fmla="*/ 6 h 6"/>
                <a:gd name="T6" fmla="*/ 2 w 7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2" y="0"/>
                  </a:moveTo>
                  <a:cubicBezTo>
                    <a:pt x="4" y="0"/>
                    <a:pt x="4" y="1"/>
                    <a:pt x="6" y="1"/>
                  </a:cubicBezTo>
                  <a:cubicBezTo>
                    <a:pt x="4" y="2"/>
                    <a:pt x="7" y="4"/>
                    <a:pt x="5" y="6"/>
                  </a:cubicBezTo>
                  <a:cubicBezTo>
                    <a:pt x="2" y="6"/>
                    <a:pt x="0" y="2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75711" y="4386266"/>
              <a:ext cx="63500" cy="53976"/>
            </a:xfrm>
            <a:custGeom>
              <a:avLst/>
              <a:gdLst>
                <a:gd name="T0" fmla="*/ 1 w 6"/>
                <a:gd name="T1" fmla="*/ 0 h 5"/>
                <a:gd name="T2" fmla="*/ 6 w 6"/>
                <a:gd name="T3" fmla="*/ 3 h 5"/>
                <a:gd name="T4" fmla="*/ 0 w 6"/>
                <a:gd name="T5" fmla="*/ 3 h 5"/>
                <a:gd name="T6" fmla="*/ 1 w 6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5">
                  <a:moveTo>
                    <a:pt x="1" y="0"/>
                  </a:moveTo>
                  <a:cubicBezTo>
                    <a:pt x="3" y="0"/>
                    <a:pt x="4" y="2"/>
                    <a:pt x="6" y="3"/>
                  </a:cubicBezTo>
                  <a:cubicBezTo>
                    <a:pt x="4" y="5"/>
                    <a:pt x="2" y="1"/>
                    <a:pt x="0" y="3"/>
                  </a:cubicBezTo>
                  <a:cubicBezTo>
                    <a:pt x="0" y="2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70998" y="4632329"/>
              <a:ext cx="63500" cy="31750"/>
            </a:xfrm>
            <a:custGeom>
              <a:avLst/>
              <a:gdLst>
                <a:gd name="T0" fmla="*/ 6 w 6"/>
                <a:gd name="T1" fmla="*/ 0 h 3"/>
                <a:gd name="T2" fmla="*/ 0 w 6"/>
                <a:gd name="T3" fmla="*/ 3 h 3"/>
                <a:gd name="T4" fmla="*/ 6 w 6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6" y="0"/>
                  </a:moveTo>
                  <a:cubicBezTo>
                    <a:pt x="4" y="1"/>
                    <a:pt x="3" y="3"/>
                    <a:pt x="0" y="3"/>
                  </a:cubicBezTo>
                  <a:cubicBezTo>
                    <a:pt x="1" y="1"/>
                    <a:pt x="3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25849" y="4643441"/>
              <a:ext cx="96838" cy="42863"/>
            </a:xfrm>
            <a:custGeom>
              <a:avLst/>
              <a:gdLst>
                <a:gd name="T0" fmla="*/ 6 w 9"/>
                <a:gd name="T1" fmla="*/ 3 h 4"/>
                <a:gd name="T2" fmla="*/ 3 w 9"/>
                <a:gd name="T3" fmla="*/ 3 h 4"/>
                <a:gd name="T4" fmla="*/ 6 w 9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4">
                  <a:moveTo>
                    <a:pt x="6" y="3"/>
                  </a:moveTo>
                  <a:cubicBezTo>
                    <a:pt x="6" y="4"/>
                    <a:pt x="3" y="4"/>
                    <a:pt x="3" y="3"/>
                  </a:cubicBezTo>
                  <a:cubicBezTo>
                    <a:pt x="0" y="0"/>
                    <a:pt x="9" y="1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22649" y="4675191"/>
              <a:ext cx="107950" cy="74614"/>
            </a:xfrm>
            <a:custGeom>
              <a:avLst/>
              <a:gdLst>
                <a:gd name="T0" fmla="*/ 4 w 10"/>
                <a:gd name="T1" fmla="*/ 0 h 7"/>
                <a:gd name="T2" fmla="*/ 10 w 10"/>
                <a:gd name="T3" fmla="*/ 0 h 7"/>
                <a:gd name="T4" fmla="*/ 0 w 10"/>
                <a:gd name="T5" fmla="*/ 7 h 7"/>
                <a:gd name="T6" fmla="*/ 0 w 10"/>
                <a:gd name="T7" fmla="*/ 3 h 7"/>
                <a:gd name="T8" fmla="*/ 4 w 10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4" y="0"/>
                  </a:moveTo>
                  <a:cubicBezTo>
                    <a:pt x="6" y="1"/>
                    <a:pt x="7" y="2"/>
                    <a:pt x="10" y="0"/>
                  </a:cubicBezTo>
                  <a:cubicBezTo>
                    <a:pt x="7" y="3"/>
                    <a:pt x="5" y="7"/>
                    <a:pt x="0" y="7"/>
                  </a:cubicBezTo>
                  <a:cubicBezTo>
                    <a:pt x="1" y="6"/>
                    <a:pt x="5" y="3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99548" y="4686305"/>
              <a:ext cx="85725" cy="42863"/>
            </a:xfrm>
            <a:custGeom>
              <a:avLst/>
              <a:gdLst>
                <a:gd name="T0" fmla="*/ 8 w 8"/>
                <a:gd name="T1" fmla="*/ 0 h 4"/>
                <a:gd name="T2" fmla="*/ 0 w 8"/>
                <a:gd name="T3" fmla="*/ 4 h 4"/>
                <a:gd name="T4" fmla="*/ 8 w 8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8" y="0"/>
                  </a:moveTo>
                  <a:cubicBezTo>
                    <a:pt x="7" y="3"/>
                    <a:pt x="3" y="4"/>
                    <a:pt x="0" y="4"/>
                  </a:cubicBezTo>
                  <a:cubicBezTo>
                    <a:pt x="2" y="1"/>
                    <a:pt x="3" y="2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68749" y="4772029"/>
              <a:ext cx="234950" cy="138113"/>
            </a:xfrm>
            <a:custGeom>
              <a:avLst/>
              <a:gdLst>
                <a:gd name="T0" fmla="*/ 21 w 22"/>
                <a:gd name="T1" fmla="*/ 0 h 13"/>
                <a:gd name="T2" fmla="*/ 22 w 22"/>
                <a:gd name="T3" fmla="*/ 5 h 13"/>
                <a:gd name="T4" fmla="*/ 16 w 22"/>
                <a:gd name="T5" fmla="*/ 8 h 13"/>
                <a:gd name="T6" fmla="*/ 0 w 22"/>
                <a:gd name="T7" fmla="*/ 13 h 13"/>
                <a:gd name="T8" fmla="*/ 21 w 22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3">
                  <a:moveTo>
                    <a:pt x="21" y="0"/>
                  </a:moveTo>
                  <a:cubicBezTo>
                    <a:pt x="20" y="3"/>
                    <a:pt x="18" y="4"/>
                    <a:pt x="22" y="5"/>
                  </a:cubicBezTo>
                  <a:cubicBezTo>
                    <a:pt x="22" y="7"/>
                    <a:pt x="17" y="6"/>
                    <a:pt x="16" y="8"/>
                  </a:cubicBezTo>
                  <a:cubicBezTo>
                    <a:pt x="11" y="3"/>
                    <a:pt x="7" y="13"/>
                    <a:pt x="0" y="13"/>
                  </a:cubicBezTo>
                  <a:cubicBezTo>
                    <a:pt x="4" y="5"/>
                    <a:pt x="1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39211" y="4781555"/>
              <a:ext cx="65088" cy="42863"/>
            </a:xfrm>
            <a:custGeom>
              <a:avLst/>
              <a:gdLst>
                <a:gd name="T0" fmla="*/ 0 w 6"/>
                <a:gd name="T1" fmla="*/ 0 h 4"/>
                <a:gd name="T2" fmla="*/ 6 w 6"/>
                <a:gd name="T3" fmla="*/ 1 h 4"/>
                <a:gd name="T4" fmla="*/ 4 w 6"/>
                <a:gd name="T5" fmla="*/ 4 h 4"/>
                <a:gd name="T6" fmla="*/ 0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0" y="0"/>
                  </a:moveTo>
                  <a:cubicBezTo>
                    <a:pt x="3" y="0"/>
                    <a:pt x="5" y="0"/>
                    <a:pt x="6" y="1"/>
                  </a:cubicBezTo>
                  <a:cubicBezTo>
                    <a:pt x="6" y="2"/>
                    <a:pt x="5" y="3"/>
                    <a:pt x="4" y="4"/>
                  </a:cubicBezTo>
                  <a:cubicBezTo>
                    <a:pt x="2" y="4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645648" y="4814892"/>
              <a:ext cx="52388" cy="31750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3 h 3"/>
                <a:gd name="T4" fmla="*/ 5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cubicBezTo>
                    <a:pt x="4" y="2"/>
                    <a:pt x="3" y="3"/>
                    <a:pt x="0" y="3"/>
                  </a:cubicBezTo>
                  <a:cubicBezTo>
                    <a:pt x="1" y="2"/>
                    <a:pt x="2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01974" y="4889505"/>
              <a:ext cx="31750" cy="31750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0 h 3"/>
                <a:gd name="T4" fmla="*/ 2 w 3"/>
                <a:gd name="T5" fmla="*/ 3 h 3"/>
                <a:gd name="T6" fmla="*/ 0 w 3"/>
                <a:gd name="T7" fmla="*/ 3 h 3"/>
                <a:gd name="T8" fmla="*/ 1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1"/>
                    <a:pt x="2" y="1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43923" y="4878392"/>
              <a:ext cx="96838" cy="53976"/>
            </a:xfrm>
            <a:custGeom>
              <a:avLst/>
              <a:gdLst>
                <a:gd name="T0" fmla="*/ 8 w 9"/>
                <a:gd name="T1" fmla="*/ 5 h 5"/>
                <a:gd name="T2" fmla="*/ 2 w 9"/>
                <a:gd name="T3" fmla="*/ 4 h 5"/>
                <a:gd name="T4" fmla="*/ 8 w 9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5">
                  <a:moveTo>
                    <a:pt x="8" y="5"/>
                  </a:moveTo>
                  <a:cubicBezTo>
                    <a:pt x="5" y="5"/>
                    <a:pt x="5" y="3"/>
                    <a:pt x="2" y="4"/>
                  </a:cubicBezTo>
                  <a:cubicBezTo>
                    <a:pt x="0" y="3"/>
                    <a:pt x="9" y="0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51798" y="5103817"/>
              <a:ext cx="65088" cy="42863"/>
            </a:xfrm>
            <a:custGeom>
              <a:avLst/>
              <a:gdLst>
                <a:gd name="T0" fmla="*/ 5 w 6"/>
                <a:gd name="T1" fmla="*/ 4 h 4"/>
                <a:gd name="T2" fmla="*/ 1 w 6"/>
                <a:gd name="T3" fmla="*/ 4 h 4"/>
                <a:gd name="T4" fmla="*/ 5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4"/>
                  </a:moveTo>
                  <a:cubicBezTo>
                    <a:pt x="3" y="4"/>
                    <a:pt x="2" y="4"/>
                    <a:pt x="1" y="4"/>
                  </a:cubicBezTo>
                  <a:cubicBezTo>
                    <a:pt x="0" y="0"/>
                    <a:pt x="6" y="0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14774" y="5221292"/>
              <a:ext cx="63500" cy="42863"/>
            </a:xfrm>
            <a:custGeom>
              <a:avLst/>
              <a:gdLst>
                <a:gd name="T0" fmla="*/ 3 w 6"/>
                <a:gd name="T1" fmla="*/ 0 h 4"/>
                <a:gd name="T2" fmla="*/ 6 w 6"/>
                <a:gd name="T3" fmla="*/ 0 h 4"/>
                <a:gd name="T4" fmla="*/ 3 w 6"/>
                <a:gd name="T5" fmla="*/ 4 h 4"/>
                <a:gd name="T6" fmla="*/ 3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5" y="2"/>
                    <a:pt x="3" y="2"/>
                    <a:pt x="3" y="4"/>
                  </a:cubicBezTo>
                  <a:cubicBezTo>
                    <a:pt x="0" y="4"/>
                    <a:pt x="4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25849" y="5776918"/>
              <a:ext cx="53975" cy="53976"/>
            </a:xfrm>
            <a:custGeom>
              <a:avLst/>
              <a:gdLst>
                <a:gd name="T0" fmla="*/ 2 w 5"/>
                <a:gd name="T1" fmla="*/ 1 h 5"/>
                <a:gd name="T2" fmla="*/ 4 w 5"/>
                <a:gd name="T3" fmla="*/ 5 h 5"/>
                <a:gd name="T4" fmla="*/ 0 w 5"/>
                <a:gd name="T5" fmla="*/ 4 h 5"/>
                <a:gd name="T6" fmla="*/ 2 w 5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2" y="1"/>
                  </a:moveTo>
                  <a:cubicBezTo>
                    <a:pt x="5" y="0"/>
                    <a:pt x="4" y="3"/>
                    <a:pt x="4" y="5"/>
                  </a:cubicBezTo>
                  <a:cubicBezTo>
                    <a:pt x="2" y="5"/>
                    <a:pt x="1" y="4"/>
                    <a:pt x="0" y="4"/>
                  </a:cubicBezTo>
                  <a:cubicBezTo>
                    <a:pt x="1" y="3"/>
                    <a:pt x="2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63999" y="5937257"/>
              <a:ext cx="42863" cy="31750"/>
            </a:xfrm>
            <a:custGeom>
              <a:avLst/>
              <a:gdLst>
                <a:gd name="T0" fmla="*/ 4 w 4"/>
                <a:gd name="T1" fmla="*/ 0 h 3"/>
                <a:gd name="T2" fmla="*/ 0 w 4"/>
                <a:gd name="T3" fmla="*/ 2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1"/>
                    <a:pt x="4" y="3"/>
                    <a:pt x="0" y="2"/>
                  </a:cubicBezTo>
                  <a:cubicBezTo>
                    <a:pt x="0" y="0"/>
                    <a:pt x="2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89387" y="6022981"/>
              <a:ext cx="42863" cy="65088"/>
            </a:xfrm>
            <a:custGeom>
              <a:avLst/>
              <a:gdLst>
                <a:gd name="T0" fmla="*/ 2 w 4"/>
                <a:gd name="T1" fmla="*/ 0 h 6"/>
                <a:gd name="T2" fmla="*/ 3 w 4"/>
                <a:gd name="T3" fmla="*/ 6 h 6"/>
                <a:gd name="T4" fmla="*/ 2 w 4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4" y="0"/>
                    <a:pt x="2" y="4"/>
                    <a:pt x="3" y="6"/>
                  </a:cubicBezTo>
                  <a:cubicBezTo>
                    <a:pt x="0" y="6"/>
                    <a:pt x="0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19487" y="6088068"/>
              <a:ext cx="42863" cy="52388"/>
            </a:xfrm>
            <a:custGeom>
              <a:avLst/>
              <a:gdLst>
                <a:gd name="T0" fmla="*/ 1 w 4"/>
                <a:gd name="T1" fmla="*/ 1 h 5"/>
                <a:gd name="T2" fmla="*/ 2 w 4"/>
                <a:gd name="T3" fmla="*/ 5 h 5"/>
                <a:gd name="T4" fmla="*/ 1 w 4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1" y="1"/>
                  </a:moveTo>
                  <a:cubicBezTo>
                    <a:pt x="4" y="0"/>
                    <a:pt x="2" y="4"/>
                    <a:pt x="2" y="5"/>
                  </a:cubicBezTo>
                  <a:cubicBezTo>
                    <a:pt x="0" y="4"/>
                    <a:pt x="1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46524" y="6119818"/>
              <a:ext cx="42863" cy="52388"/>
            </a:xfrm>
            <a:custGeom>
              <a:avLst/>
              <a:gdLst>
                <a:gd name="T0" fmla="*/ 4 w 4"/>
                <a:gd name="T1" fmla="*/ 1 h 5"/>
                <a:gd name="T2" fmla="*/ 2 w 4"/>
                <a:gd name="T3" fmla="*/ 5 h 5"/>
                <a:gd name="T4" fmla="*/ 4 w 4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1"/>
                  </a:moveTo>
                  <a:cubicBezTo>
                    <a:pt x="4" y="3"/>
                    <a:pt x="2" y="3"/>
                    <a:pt x="2" y="5"/>
                  </a:cubicBezTo>
                  <a:cubicBezTo>
                    <a:pt x="0" y="4"/>
                    <a:pt x="2" y="0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17937" y="6130931"/>
              <a:ext cx="65088" cy="52388"/>
            </a:xfrm>
            <a:custGeom>
              <a:avLst/>
              <a:gdLst>
                <a:gd name="T0" fmla="*/ 6 w 6"/>
                <a:gd name="T1" fmla="*/ 1 h 5"/>
                <a:gd name="T2" fmla="*/ 2 w 6"/>
                <a:gd name="T3" fmla="*/ 5 h 5"/>
                <a:gd name="T4" fmla="*/ 6 w 6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5">
                  <a:moveTo>
                    <a:pt x="6" y="1"/>
                  </a:moveTo>
                  <a:cubicBezTo>
                    <a:pt x="6" y="3"/>
                    <a:pt x="3" y="3"/>
                    <a:pt x="2" y="5"/>
                  </a:cubicBezTo>
                  <a:cubicBezTo>
                    <a:pt x="0" y="3"/>
                    <a:pt x="3" y="0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56124" y="6537332"/>
              <a:ext cx="85725" cy="52388"/>
            </a:xfrm>
            <a:custGeom>
              <a:avLst/>
              <a:gdLst>
                <a:gd name="T0" fmla="*/ 7 w 8"/>
                <a:gd name="T1" fmla="*/ 0 h 5"/>
                <a:gd name="T2" fmla="*/ 8 w 8"/>
                <a:gd name="T3" fmla="*/ 3 h 5"/>
                <a:gd name="T4" fmla="*/ 3 w 8"/>
                <a:gd name="T5" fmla="*/ 5 h 5"/>
                <a:gd name="T6" fmla="*/ 7 w 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7" y="0"/>
                  </a:moveTo>
                  <a:cubicBezTo>
                    <a:pt x="8" y="0"/>
                    <a:pt x="8" y="2"/>
                    <a:pt x="8" y="3"/>
                  </a:cubicBezTo>
                  <a:cubicBezTo>
                    <a:pt x="6" y="3"/>
                    <a:pt x="4" y="4"/>
                    <a:pt x="3" y="5"/>
                  </a:cubicBezTo>
                  <a:cubicBezTo>
                    <a:pt x="0" y="3"/>
                    <a:pt x="6" y="1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68924" y="6557969"/>
              <a:ext cx="31750" cy="31750"/>
            </a:xfrm>
            <a:custGeom>
              <a:avLst/>
              <a:gdLst>
                <a:gd name="T0" fmla="*/ 0 w 3"/>
                <a:gd name="T1" fmla="*/ 0 h 3"/>
                <a:gd name="T2" fmla="*/ 3 w 3"/>
                <a:gd name="T3" fmla="*/ 1 h 3"/>
                <a:gd name="T4" fmla="*/ 2 w 3"/>
                <a:gd name="T5" fmla="*/ 3 h 3"/>
                <a:gd name="T6" fmla="*/ 0 w 3"/>
                <a:gd name="T7" fmla="*/ 3 h 3"/>
                <a:gd name="T8" fmla="*/ 0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2" y="0"/>
                    <a:pt x="2" y="1"/>
                    <a:pt x="3" y="1"/>
                  </a:cubicBezTo>
                  <a:cubicBezTo>
                    <a:pt x="3" y="2"/>
                    <a:pt x="2" y="2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83198" y="6580194"/>
              <a:ext cx="74613" cy="52388"/>
            </a:xfrm>
            <a:custGeom>
              <a:avLst/>
              <a:gdLst>
                <a:gd name="T0" fmla="*/ 7 w 7"/>
                <a:gd name="T1" fmla="*/ 2 h 5"/>
                <a:gd name="T2" fmla="*/ 3 w 7"/>
                <a:gd name="T3" fmla="*/ 5 h 5"/>
                <a:gd name="T4" fmla="*/ 7 w 7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7" y="2"/>
                  </a:moveTo>
                  <a:cubicBezTo>
                    <a:pt x="7" y="5"/>
                    <a:pt x="3" y="4"/>
                    <a:pt x="3" y="5"/>
                  </a:cubicBezTo>
                  <a:cubicBezTo>
                    <a:pt x="0" y="4"/>
                    <a:pt x="6" y="0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589212" y="-74613"/>
              <a:ext cx="7451724" cy="6686557"/>
            </a:xfrm>
            <a:custGeom>
              <a:avLst/>
              <a:gdLst>
                <a:gd name="T0" fmla="*/ 327 w 697"/>
                <a:gd name="T1" fmla="*/ 95 h 625"/>
                <a:gd name="T2" fmla="*/ 430 w 697"/>
                <a:gd name="T3" fmla="*/ 74 h 625"/>
                <a:gd name="T4" fmla="*/ 590 w 697"/>
                <a:gd name="T5" fmla="*/ 54 h 625"/>
                <a:gd name="T6" fmla="*/ 422 w 697"/>
                <a:gd name="T7" fmla="*/ 128 h 625"/>
                <a:gd name="T8" fmla="*/ 550 w 697"/>
                <a:gd name="T9" fmla="*/ 122 h 625"/>
                <a:gd name="T10" fmla="*/ 513 w 697"/>
                <a:gd name="T11" fmla="*/ 190 h 625"/>
                <a:gd name="T12" fmla="*/ 491 w 697"/>
                <a:gd name="T13" fmla="*/ 224 h 625"/>
                <a:gd name="T14" fmla="*/ 503 w 697"/>
                <a:gd name="T15" fmla="*/ 242 h 625"/>
                <a:gd name="T16" fmla="*/ 587 w 697"/>
                <a:gd name="T17" fmla="*/ 230 h 625"/>
                <a:gd name="T18" fmla="*/ 507 w 697"/>
                <a:gd name="T19" fmla="*/ 295 h 625"/>
                <a:gd name="T20" fmla="*/ 556 w 697"/>
                <a:gd name="T21" fmla="*/ 307 h 625"/>
                <a:gd name="T22" fmla="*/ 633 w 697"/>
                <a:gd name="T23" fmla="*/ 296 h 625"/>
                <a:gd name="T24" fmla="*/ 617 w 697"/>
                <a:gd name="T25" fmla="*/ 362 h 625"/>
                <a:gd name="T26" fmla="*/ 562 w 697"/>
                <a:gd name="T27" fmla="*/ 427 h 625"/>
                <a:gd name="T28" fmla="*/ 617 w 697"/>
                <a:gd name="T29" fmla="*/ 425 h 625"/>
                <a:gd name="T30" fmla="*/ 557 w 697"/>
                <a:gd name="T31" fmla="*/ 471 h 625"/>
                <a:gd name="T32" fmla="*/ 646 w 697"/>
                <a:gd name="T33" fmla="*/ 464 h 625"/>
                <a:gd name="T34" fmla="*/ 377 w 697"/>
                <a:gd name="T35" fmla="*/ 580 h 625"/>
                <a:gd name="T36" fmla="*/ 278 w 697"/>
                <a:gd name="T37" fmla="*/ 602 h 625"/>
                <a:gd name="T38" fmla="*/ 251 w 697"/>
                <a:gd name="T39" fmla="*/ 563 h 625"/>
                <a:gd name="T40" fmla="*/ 184 w 697"/>
                <a:gd name="T41" fmla="*/ 576 h 625"/>
                <a:gd name="T42" fmla="*/ 175 w 697"/>
                <a:gd name="T43" fmla="*/ 552 h 625"/>
                <a:gd name="T44" fmla="*/ 151 w 697"/>
                <a:gd name="T45" fmla="*/ 531 h 625"/>
                <a:gd name="T46" fmla="*/ 146 w 697"/>
                <a:gd name="T47" fmla="*/ 482 h 625"/>
                <a:gd name="T48" fmla="*/ 143 w 697"/>
                <a:gd name="T49" fmla="*/ 427 h 625"/>
                <a:gd name="T50" fmla="*/ 145 w 697"/>
                <a:gd name="T51" fmla="*/ 383 h 625"/>
                <a:gd name="T52" fmla="*/ 115 w 697"/>
                <a:gd name="T53" fmla="*/ 346 h 625"/>
                <a:gd name="T54" fmla="*/ 88 w 697"/>
                <a:gd name="T55" fmla="*/ 334 h 625"/>
                <a:gd name="T56" fmla="*/ 121 w 697"/>
                <a:gd name="T57" fmla="*/ 287 h 625"/>
                <a:gd name="T58" fmla="*/ 103 w 697"/>
                <a:gd name="T59" fmla="*/ 255 h 625"/>
                <a:gd name="T60" fmla="*/ 75 w 697"/>
                <a:gd name="T61" fmla="*/ 253 h 625"/>
                <a:gd name="T62" fmla="*/ 197 w 697"/>
                <a:gd name="T63" fmla="*/ 194 h 625"/>
                <a:gd name="T64" fmla="*/ 255 w 697"/>
                <a:gd name="T65" fmla="*/ 146 h 625"/>
                <a:gd name="T66" fmla="*/ 175 w 697"/>
                <a:gd name="T67" fmla="*/ 164 h 625"/>
                <a:gd name="T68" fmla="*/ 218 w 697"/>
                <a:gd name="T69" fmla="*/ 126 h 625"/>
                <a:gd name="T70" fmla="*/ 360 w 697"/>
                <a:gd name="T71" fmla="*/ 59 h 625"/>
                <a:gd name="T72" fmla="*/ 496 w 697"/>
                <a:gd name="T73" fmla="*/ 242 h 625"/>
                <a:gd name="T74" fmla="*/ 400 w 697"/>
                <a:gd name="T75" fmla="*/ 86 h 625"/>
                <a:gd name="T76" fmla="*/ 355 w 697"/>
                <a:gd name="T77" fmla="*/ 105 h 625"/>
                <a:gd name="T78" fmla="*/ 435 w 697"/>
                <a:gd name="T79" fmla="*/ 105 h 625"/>
                <a:gd name="T80" fmla="*/ 380 w 697"/>
                <a:gd name="T81" fmla="*/ 128 h 625"/>
                <a:gd name="T82" fmla="*/ 328 w 697"/>
                <a:gd name="T83" fmla="*/ 150 h 625"/>
                <a:gd name="T84" fmla="*/ 311 w 697"/>
                <a:gd name="T85" fmla="*/ 158 h 625"/>
                <a:gd name="T86" fmla="*/ 249 w 697"/>
                <a:gd name="T87" fmla="*/ 203 h 625"/>
                <a:gd name="T88" fmla="*/ 136 w 697"/>
                <a:gd name="T89" fmla="*/ 242 h 625"/>
                <a:gd name="T90" fmla="*/ 504 w 697"/>
                <a:gd name="T91" fmla="*/ 254 h 625"/>
                <a:gd name="T92" fmla="*/ 493 w 697"/>
                <a:gd name="T93" fmla="*/ 268 h 625"/>
                <a:gd name="T94" fmla="*/ 524 w 697"/>
                <a:gd name="T95" fmla="*/ 303 h 625"/>
                <a:gd name="T96" fmla="*/ 108 w 697"/>
                <a:gd name="T97" fmla="*/ 319 h 625"/>
                <a:gd name="T98" fmla="*/ 537 w 697"/>
                <a:gd name="T99" fmla="*/ 327 h 625"/>
                <a:gd name="T100" fmla="*/ 106 w 697"/>
                <a:gd name="T101" fmla="*/ 327 h 625"/>
                <a:gd name="T102" fmla="*/ 135 w 697"/>
                <a:gd name="T103" fmla="*/ 355 h 625"/>
                <a:gd name="T104" fmla="*/ 184 w 697"/>
                <a:gd name="T105" fmla="*/ 367 h 625"/>
                <a:gd name="T106" fmla="*/ 564 w 697"/>
                <a:gd name="T107" fmla="*/ 372 h 625"/>
                <a:gd name="T108" fmla="*/ 532 w 697"/>
                <a:gd name="T109" fmla="*/ 380 h 625"/>
                <a:gd name="T110" fmla="*/ 574 w 697"/>
                <a:gd name="T111" fmla="*/ 388 h 625"/>
                <a:gd name="T112" fmla="*/ 479 w 697"/>
                <a:gd name="T113" fmla="*/ 408 h 625"/>
                <a:gd name="T114" fmla="*/ 510 w 697"/>
                <a:gd name="T115" fmla="*/ 436 h 625"/>
                <a:gd name="T116" fmla="*/ 162 w 697"/>
                <a:gd name="T117" fmla="*/ 482 h 625"/>
                <a:gd name="T118" fmla="*/ 501 w 697"/>
                <a:gd name="T119" fmla="*/ 492 h 625"/>
                <a:gd name="T120" fmla="*/ 491 w 697"/>
                <a:gd name="T121" fmla="*/ 530 h 625"/>
                <a:gd name="T122" fmla="*/ 403 w 697"/>
                <a:gd name="T123" fmla="*/ 565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97" h="625">
                  <a:moveTo>
                    <a:pt x="404" y="53"/>
                  </a:moveTo>
                  <a:cubicBezTo>
                    <a:pt x="405" y="51"/>
                    <a:pt x="406" y="55"/>
                    <a:pt x="407" y="54"/>
                  </a:cubicBezTo>
                  <a:cubicBezTo>
                    <a:pt x="407" y="51"/>
                    <a:pt x="414" y="49"/>
                    <a:pt x="418" y="48"/>
                  </a:cubicBezTo>
                  <a:cubicBezTo>
                    <a:pt x="420" y="49"/>
                    <a:pt x="420" y="52"/>
                    <a:pt x="420" y="54"/>
                  </a:cubicBezTo>
                  <a:cubicBezTo>
                    <a:pt x="371" y="68"/>
                    <a:pt x="325" y="86"/>
                    <a:pt x="284" y="110"/>
                  </a:cubicBezTo>
                  <a:cubicBezTo>
                    <a:pt x="279" y="108"/>
                    <a:pt x="274" y="110"/>
                    <a:pt x="270" y="111"/>
                  </a:cubicBezTo>
                  <a:cubicBezTo>
                    <a:pt x="268" y="114"/>
                    <a:pt x="265" y="117"/>
                    <a:pt x="260" y="117"/>
                  </a:cubicBezTo>
                  <a:cubicBezTo>
                    <a:pt x="258" y="118"/>
                    <a:pt x="257" y="118"/>
                    <a:pt x="257" y="122"/>
                  </a:cubicBezTo>
                  <a:cubicBezTo>
                    <a:pt x="250" y="121"/>
                    <a:pt x="249" y="126"/>
                    <a:pt x="245" y="129"/>
                  </a:cubicBezTo>
                  <a:cubicBezTo>
                    <a:pt x="240" y="127"/>
                    <a:pt x="235" y="130"/>
                    <a:pt x="234" y="134"/>
                  </a:cubicBezTo>
                  <a:cubicBezTo>
                    <a:pt x="225" y="131"/>
                    <a:pt x="223" y="140"/>
                    <a:pt x="218" y="144"/>
                  </a:cubicBezTo>
                  <a:cubicBezTo>
                    <a:pt x="240" y="134"/>
                    <a:pt x="266" y="123"/>
                    <a:pt x="290" y="113"/>
                  </a:cubicBezTo>
                  <a:cubicBezTo>
                    <a:pt x="303" y="107"/>
                    <a:pt x="316" y="102"/>
                    <a:pt x="327" y="95"/>
                  </a:cubicBezTo>
                  <a:cubicBezTo>
                    <a:pt x="371" y="81"/>
                    <a:pt x="409" y="58"/>
                    <a:pt x="451" y="45"/>
                  </a:cubicBezTo>
                  <a:cubicBezTo>
                    <a:pt x="451" y="41"/>
                    <a:pt x="446" y="42"/>
                    <a:pt x="444" y="39"/>
                  </a:cubicBezTo>
                  <a:cubicBezTo>
                    <a:pt x="454" y="33"/>
                    <a:pt x="465" y="41"/>
                    <a:pt x="474" y="35"/>
                  </a:cubicBezTo>
                  <a:cubicBezTo>
                    <a:pt x="475" y="36"/>
                    <a:pt x="475" y="37"/>
                    <a:pt x="475" y="39"/>
                  </a:cubicBezTo>
                  <a:cubicBezTo>
                    <a:pt x="504" y="32"/>
                    <a:pt x="531" y="24"/>
                    <a:pt x="553" y="10"/>
                  </a:cubicBezTo>
                  <a:cubicBezTo>
                    <a:pt x="566" y="9"/>
                    <a:pt x="573" y="1"/>
                    <a:pt x="585" y="0"/>
                  </a:cubicBezTo>
                  <a:cubicBezTo>
                    <a:pt x="587" y="0"/>
                    <a:pt x="587" y="1"/>
                    <a:pt x="587" y="2"/>
                  </a:cubicBezTo>
                  <a:cubicBezTo>
                    <a:pt x="593" y="2"/>
                    <a:pt x="602" y="0"/>
                    <a:pt x="608" y="2"/>
                  </a:cubicBezTo>
                  <a:cubicBezTo>
                    <a:pt x="606" y="4"/>
                    <a:pt x="601" y="1"/>
                    <a:pt x="601" y="4"/>
                  </a:cubicBezTo>
                  <a:cubicBezTo>
                    <a:pt x="573" y="8"/>
                    <a:pt x="557" y="23"/>
                    <a:pt x="531" y="28"/>
                  </a:cubicBezTo>
                  <a:cubicBezTo>
                    <a:pt x="491" y="44"/>
                    <a:pt x="449" y="57"/>
                    <a:pt x="415" y="78"/>
                  </a:cubicBezTo>
                  <a:cubicBezTo>
                    <a:pt x="419" y="85"/>
                    <a:pt x="426" y="79"/>
                    <a:pt x="434" y="77"/>
                  </a:cubicBezTo>
                  <a:cubicBezTo>
                    <a:pt x="434" y="75"/>
                    <a:pt x="432" y="75"/>
                    <a:pt x="430" y="74"/>
                  </a:cubicBezTo>
                  <a:cubicBezTo>
                    <a:pt x="431" y="73"/>
                    <a:pt x="434" y="72"/>
                    <a:pt x="436" y="74"/>
                  </a:cubicBezTo>
                  <a:cubicBezTo>
                    <a:pt x="436" y="76"/>
                    <a:pt x="434" y="76"/>
                    <a:pt x="434" y="78"/>
                  </a:cubicBezTo>
                  <a:cubicBezTo>
                    <a:pt x="440" y="85"/>
                    <a:pt x="445" y="77"/>
                    <a:pt x="453" y="75"/>
                  </a:cubicBezTo>
                  <a:cubicBezTo>
                    <a:pt x="453" y="77"/>
                    <a:pt x="449" y="78"/>
                    <a:pt x="452" y="78"/>
                  </a:cubicBezTo>
                  <a:cubicBezTo>
                    <a:pt x="452" y="81"/>
                    <a:pt x="448" y="81"/>
                    <a:pt x="447" y="79"/>
                  </a:cubicBezTo>
                  <a:cubicBezTo>
                    <a:pt x="448" y="80"/>
                    <a:pt x="448" y="81"/>
                    <a:pt x="447" y="81"/>
                  </a:cubicBezTo>
                  <a:cubicBezTo>
                    <a:pt x="451" y="83"/>
                    <a:pt x="457" y="79"/>
                    <a:pt x="463" y="79"/>
                  </a:cubicBezTo>
                  <a:cubicBezTo>
                    <a:pt x="460" y="84"/>
                    <a:pt x="452" y="83"/>
                    <a:pt x="447" y="86"/>
                  </a:cubicBezTo>
                  <a:cubicBezTo>
                    <a:pt x="447" y="89"/>
                    <a:pt x="449" y="88"/>
                    <a:pt x="447" y="90"/>
                  </a:cubicBezTo>
                  <a:cubicBezTo>
                    <a:pt x="465" y="88"/>
                    <a:pt x="490" y="78"/>
                    <a:pt x="510" y="72"/>
                  </a:cubicBezTo>
                  <a:cubicBezTo>
                    <a:pt x="510" y="79"/>
                    <a:pt x="500" y="77"/>
                    <a:pt x="497" y="81"/>
                  </a:cubicBezTo>
                  <a:cubicBezTo>
                    <a:pt x="500" y="83"/>
                    <a:pt x="504" y="81"/>
                    <a:pt x="503" y="85"/>
                  </a:cubicBezTo>
                  <a:cubicBezTo>
                    <a:pt x="531" y="76"/>
                    <a:pt x="563" y="66"/>
                    <a:pt x="590" y="54"/>
                  </a:cubicBezTo>
                  <a:cubicBezTo>
                    <a:pt x="597" y="51"/>
                    <a:pt x="603" y="47"/>
                    <a:pt x="613" y="48"/>
                  </a:cubicBezTo>
                  <a:cubicBezTo>
                    <a:pt x="618" y="48"/>
                    <a:pt x="622" y="52"/>
                    <a:pt x="627" y="51"/>
                  </a:cubicBezTo>
                  <a:cubicBezTo>
                    <a:pt x="629" y="56"/>
                    <a:pt x="635" y="56"/>
                    <a:pt x="639" y="58"/>
                  </a:cubicBezTo>
                  <a:cubicBezTo>
                    <a:pt x="639" y="62"/>
                    <a:pt x="634" y="61"/>
                    <a:pt x="633" y="64"/>
                  </a:cubicBezTo>
                  <a:cubicBezTo>
                    <a:pt x="630" y="63"/>
                    <a:pt x="629" y="60"/>
                    <a:pt x="628" y="56"/>
                  </a:cubicBezTo>
                  <a:cubicBezTo>
                    <a:pt x="624" y="56"/>
                    <a:pt x="620" y="56"/>
                    <a:pt x="620" y="59"/>
                  </a:cubicBezTo>
                  <a:cubicBezTo>
                    <a:pt x="615" y="54"/>
                    <a:pt x="603" y="58"/>
                    <a:pt x="597" y="61"/>
                  </a:cubicBezTo>
                  <a:cubicBezTo>
                    <a:pt x="602" y="63"/>
                    <a:pt x="606" y="62"/>
                    <a:pt x="611" y="62"/>
                  </a:cubicBezTo>
                  <a:cubicBezTo>
                    <a:pt x="605" y="66"/>
                    <a:pt x="595" y="65"/>
                    <a:pt x="587" y="68"/>
                  </a:cubicBezTo>
                  <a:cubicBezTo>
                    <a:pt x="586" y="68"/>
                    <a:pt x="585" y="70"/>
                    <a:pt x="584" y="71"/>
                  </a:cubicBezTo>
                  <a:cubicBezTo>
                    <a:pt x="551" y="83"/>
                    <a:pt x="521" y="96"/>
                    <a:pt x="486" y="107"/>
                  </a:cubicBezTo>
                  <a:cubicBezTo>
                    <a:pt x="493" y="111"/>
                    <a:pt x="481" y="109"/>
                    <a:pt x="475" y="110"/>
                  </a:cubicBezTo>
                  <a:cubicBezTo>
                    <a:pt x="458" y="113"/>
                    <a:pt x="438" y="125"/>
                    <a:pt x="422" y="128"/>
                  </a:cubicBezTo>
                  <a:cubicBezTo>
                    <a:pt x="423" y="130"/>
                    <a:pt x="423" y="131"/>
                    <a:pt x="422" y="132"/>
                  </a:cubicBezTo>
                  <a:cubicBezTo>
                    <a:pt x="432" y="126"/>
                    <a:pt x="449" y="127"/>
                    <a:pt x="463" y="122"/>
                  </a:cubicBezTo>
                  <a:cubicBezTo>
                    <a:pt x="462" y="124"/>
                    <a:pt x="461" y="125"/>
                    <a:pt x="461" y="126"/>
                  </a:cubicBezTo>
                  <a:cubicBezTo>
                    <a:pt x="467" y="129"/>
                    <a:pt x="473" y="124"/>
                    <a:pt x="479" y="123"/>
                  </a:cubicBezTo>
                  <a:cubicBezTo>
                    <a:pt x="479" y="122"/>
                    <a:pt x="475" y="121"/>
                    <a:pt x="478" y="121"/>
                  </a:cubicBezTo>
                  <a:cubicBezTo>
                    <a:pt x="497" y="124"/>
                    <a:pt x="526" y="114"/>
                    <a:pt x="543" y="109"/>
                  </a:cubicBezTo>
                  <a:cubicBezTo>
                    <a:pt x="567" y="102"/>
                    <a:pt x="585" y="86"/>
                    <a:pt x="609" y="82"/>
                  </a:cubicBezTo>
                  <a:cubicBezTo>
                    <a:pt x="580" y="97"/>
                    <a:pt x="547" y="108"/>
                    <a:pt x="516" y="122"/>
                  </a:cubicBezTo>
                  <a:cubicBezTo>
                    <a:pt x="527" y="127"/>
                    <a:pt x="538" y="119"/>
                    <a:pt x="547" y="115"/>
                  </a:cubicBezTo>
                  <a:cubicBezTo>
                    <a:pt x="570" y="111"/>
                    <a:pt x="586" y="99"/>
                    <a:pt x="605" y="92"/>
                  </a:cubicBezTo>
                  <a:cubicBezTo>
                    <a:pt x="603" y="93"/>
                    <a:pt x="603" y="95"/>
                    <a:pt x="602" y="98"/>
                  </a:cubicBezTo>
                  <a:cubicBezTo>
                    <a:pt x="592" y="104"/>
                    <a:pt x="577" y="105"/>
                    <a:pt x="570" y="115"/>
                  </a:cubicBezTo>
                  <a:cubicBezTo>
                    <a:pt x="561" y="115"/>
                    <a:pt x="555" y="119"/>
                    <a:pt x="550" y="122"/>
                  </a:cubicBezTo>
                  <a:cubicBezTo>
                    <a:pt x="555" y="124"/>
                    <a:pt x="565" y="119"/>
                    <a:pt x="570" y="123"/>
                  </a:cubicBezTo>
                  <a:cubicBezTo>
                    <a:pt x="551" y="135"/>
                    <a:pt x="526" y="139"/>
                    <a:pt x="507" y="148"/>
                  </a:cubicBezTo>
                  <a:cubicBezTo>
                    <a:pt x="515" y="150"/>
                    <a:pt x="523" y="150"/>
                    <a:pt x="532" y="149"/>
                  </a:cubicBezTo>
                  <a:cubicBezTo>
                    <a:pt x="531" y="151"/>
                    <a:pt x="532" y="152"/>
                    <a:pt x="533" y="153"/>
                  </a:cubicBezTo>
                  <a:cubicBezTo>
                    <a:pt x="568" y="146"/>
                    <a:pt x="598" y="134"/>
                    <a:pt x="626" y="120"/>
                  </a:cubicBezTo>
                  <a:cubicBezTo>
                    <a:pt x="629" y="127"/>
                    <a:pt x="645" y="116"/>
                    <a:pt x="647" y="125"/>
                  </a:cubicBezTo>
                  <a:cubicBezTo>
                    <a:pt x="629" y="132"/>
                    <a:pt x="612" y="140"/>
                    <a:pt x="595" y="147"/>
                  </a:cubicBezTo>
                  <a:cubicBezTo>
                    <a:pt x="595" y="149"/>
                    <a:pt x="595" y="151"/>
                    <a:pt x="595" y="152"/>
                  </a:cubicBezTo>
                  <a:cubicBezTo>
                    <a:pt x="577" y="159"/>
                    <a:pt x="559" y="165"/>
                    <a:pt x="540" y="171"/>
                  </a:cubicBezTo>
                  <a:cubicBezTo>
                    <a:pt x="540" y="174"/>
                    <a:pt x="544" y="172"/>
                    <a:pt x="546" y="172"/>
                  </a:cubicBezTo>
                  <a:cubicBezTo>
                    <a:pt x="543" y="177"/>
                    <a:pt x="535" y="177"/>
                    <a:pt x="530" y="179"/>
                  </a:cubicBezTo>
                  <a:cubicBezTo>
                    <a:pt x="530" y="181"/>
                    <a:pt x="531" y="181"/>
                    <a:pt x="531" y="183"/>
                  </a:cubicBezTo>
                  <a:cubicBezTo>
                    <a:pt x="524" y="185"/>
                    <a:pt x="515" y="183"/>
                    <a:pt x="513" y="190"/>
                  </a:cubicBezTo>
                  <a:cubicBezTo>
                    <a:pt x="513" y="191"/>
                    <a:pt x="519" y="190"/>
                    <a:pt x="519" y="188"/>
                  </a:cubicBezTo>
                  <a:cubicBezTo>
                    <a:pt x="523" y="193"/>
                    <a:pt x="509" y="191"/>
                    <a:pt x="509" y="196"/>
                  </a:cubicBezTo>
                  <a:cubicBezTo>
                    <a:pt x="519" y="194"/>
                    <a:pt x="534" y="192"/>
                    <a:pt x="542" y="186"/>
                  </a:cubicBezTo>
                  <a:cubicBezTo>
                    <a:pt x="540" y="185"/>
                    <a:pt x="537" y="186"/>
                    <a:pt x="537" y="181"/>
                  </a:cubicBezTo>
                  <a:cubicBezTo>
                    <a:pt x="540" y="181"/>
                    <a:pt x="541" y="184"/>
                    <a:pt x="543" y="185"/>
                  </a:cubicBezTo>
                  <a:cubicBezTo>
                    <a:pt x="557" y="178"/>
                    <a:pt x="571" y="170"/>
                    <a:pt x="584" y="161"/>
                  </a:cubicBezTo>
                  <a:cubicBezTo>
                    <a:pt x="583" y="159"/>
                    <a:pt x="582" y="162"/>
                    <a:pt x="582" y="160"/>
                  </a:cubicBezTo>
                  <a:cubicBezTo>
                    <a:pt x="591" y="157"/>
                    <a:pt x="603" y="146"/>
                    <a:pt x="611" y="148"/>
                  </a:cubicBezTo>
                  <a:cubicBezTo>
                    <a:pt x="598" y="155"/>
                    <a:pt x="586" y="163"/>
                    <a:pt x="574" y="171"/>
                  </a:cubicBezTo>
                  <a:cubicBezTo>
                    <a:pt x="574" y="174"/>
                    <a:pt x="576" y="173"/>
                    <a:pt x="574" y="175"/>
                  </a:cubicBezTo>
                  <a:cubicBezTo>
                    <a:pt x="558" y="187"/>
                    <a:pt x="543" y="203"/>
                    <a:pt x="519" y="210"/>
                  </a:cubicBezTo>
                  <a:cubicBezTo>
                    <a:pt x="526" y="213"/>
                    <a:pt x="534" y="207"/>
                    <a:pt x="541" y="209"/>
                  </a:cubicBezTo>
                  <a:cubicBezTo>
                    <a:pt x="530" y="215"/>
                    <a:pt x="504" y="213"/>
                    <a:pt x="491" y="224"/>
                  </a:cubicBezTo>
                  <a:cubicBezTo>
                    <a:pt x="496" y="222"/>
                    <a:pt x="498" y="224"/>
                    <a:pt x="500" y="227"/>
                  </a:cubicBezTo>
                  <a:cubicBezTo>
                    <a:pt x="506" y="226"/>
                    <a:pt x="510" y="224"/>
                    <a:pt x="515" y="223"/>
                  </a:cubicBezTo>
                  <a:cubicBezTo>
                    <a:pt x="515" y="221"/>
                    <a:pt x="518" y="219"/>
                    <a:pt x="521" y="218"/>
                  </a:cubicBezTo>
                  <a:cubicBezTo>
                    <a:pt x="521" y="219"/>
                    <a:pt x="517" y="224"/>
                    <a:pt x="516" y="228"/>
                  </a:cubicBezTo>
                  <a:cubicBezTo>
                    <a:pt x="517" y="229"/>
                    <a:pt x="517" y="229"/>
                    <a:pt x="517" y="230"/>
                  </a:cubicBezTo>
                  <a:cubicBezTo>
                    <a:pt x="522" y="228"/>
                    <a:pt x="529" y="227"/>
                    <a:pt x="533" y="223"/>
                  </a:cubicBezTo>
                  <a:cubicBezTo>
                    <a:pt x="527" y="231"/>
                    <a:pt x="512" y="236"/>
                    <a:pt x="501" y="238"/>
                  </a:cubicBezTo>
                  <a:cubicBezTo>
                    <a:pt x="499" y="238"/>
                    <a:pt x="500" y="243"/>
                    <a:pt x="498" y="244"/>
                  </a:cubicBezTo>
                  <a:cubicBezTo>
                    <a:pt x="496" y="243"/>
                    <a:pt x="495" y="242"/>
                    <a:pt x="492" y="243"/>
                  </a:cubicBezTo>
                  <a:cubicBezTo>
                    <a:pt x="482" y="251"/>
                    <a:pt x="469" y="256"/>
                    <a:pt x="459" y="264"/>
                  </a:cubicBezTo>
                  <a:cubicBezTo>
                    <a:pt x="468" y="268"/>
                    <a:pt x="478" y="252"/>
                    <a:pt x="486" y="255"/>
                  </a:cubicBezTo>
                  <a:cubicBezTo>
                    <a:pt x="490" y="250"/>
                    <a:pt x="495" y="246"/>
                    <a:pt x="503" y="245"/>
                  </a:cubicBezTo>
                  <a:cubicBezTo>
                    <a:pt x="504" y="245"/>
                    <a:pt x="503" y="244"/>
                    <a:pt x="503" y="242"/>
                  </a:cubicBezTo>
                  <a:cubicBezTo>
                    <a:pt x="513" y="244"/>
                    <a:pt x="514" y="235"/>
                    <a:pt x="524" y="233"/>
                  </a:cubicBezTo>
                  <a:cubicBezTo>
                    <a:pt x="522" y="237"/>
                    <a:pt x="521" y="237"/>
                    <a:pt x="522" y="242"/>
                  </a:cubicBezTo>
                  <a:cubicBezTo>
                    <a:pt x="523" y="238"/>
                    <a:pt x="526" y="245"/>
                    <a:pt x="528" y="241"/>
                  </a:cubicBezTo>
                  <a:cubicBezTo>
                    <a:pt x="529" y="242"/>
                    <a:pt x="526" y="247"/>
                    <a:pt x="521" y="246"/>
                  </a:cubicBezTo>
                  <a:cubicBezTo>
                    <a:pt x="521" y="245"/>
                    <a:pt x="521" y="243"/>
                    <a:pt x="521" y="242"/>
                  </a:cubicBezTo>
                  <a:cubicBezTo>
                    <a:pt x="514" y="241"/>
                    <a:pt x="517" y="245"/>
                    <a:pt x="515" y="248"/>
                  </a:cubicBezTo>
                  <a:cubicBezTo>
                    <a:pt x="512" y="249"/>
                    <a:pt x="514" y="246"/>
                    <a:pt x="514" y="245"/>
                  </a:cubicBezTo>
                  <a:cubicBezTo>
                    <a:pt x="508" y="244"/>
                    <a:pt x="508" y="249"/>
                    <a:pt x="505" y="251"/>
                  </a:cubicBezTo>
                  <a:cubicBezTo>
                    <a:pt x="505" y="253"/>
                    <a:pt x="507" y="253"/>
                    <a:pt x="510" y="253"/>
                  </a:cubicBezTo>
                  <a:cubicBezTo>
                    <a:pt x="510" y="256"/>
                    <a:pt x="508" y="255"/>
                    <a:pt x="508" y="257"/>
                  </a:cubicBezTo>
                  <a:cubicBezTo>
                    <a:pt x="517" y="262"/>
                    <a:pt x="528" y="251"/>
                    <a:pt x="536" y="247"/>
                  </a:cubicBezTo>
                  <a:cubicBezTo>
                    <a:pt x="537" y="250"/>
                    <a:pt x="530" y="252"/>
                    <a:pt x="528" y="255"/>
                  </a:cubicBezTo>
                  <a:cubicBezTo>
                    <a:pt x="551" y="254"/>
                    <a:pt x="567" y="233"/>
                    <a:pt x="587" y="230"/>
                  </a:cubicBezTo>
                  <a:cubicBezTo>
                    <a:pt x="581" y="241"/>
                    <a:pt x="567" y="245"/>
                    <a:pt x="557" y="252"/>
                  </a:cubicBezTo>
                  <a:cubicBezTo>
                    <a:pt x="560" y="254"/>
                    <a:pt x="568" y="252"/>
                    <a:pt x="573" y="253"/>
                  </a:cubicBezTo>
                  <a:cubicBezTo>
                    <a:pt x="563" y="257"/>
                    <a:pt x="551" y="253"/>
                    <a:pt x="543" y="260"/>
                  </a:cubicBezTo>
                  <a:cubicBezTo>
                    <a:pt x="545" y="261"/>
                    <a:pt x="552" y="259"/>
                    <a:pt x="557" y="259"/>
                  </a:cubicBezTo>
                  <a:cubicBezTo>
                    <a:pt x="555" y="267"/>
                    <a:pt x="543" y="264"/>
                    <a:pt x="538" y="267"/>
                  </a:cubicBezTo>
                  <a:cubicBezTo>
                    <a:pt x="539" y="269"/>
                    <a:pt x="542" y="268"/>
                    <a:pt x="541" y="271"/>
                  </a:cubicBezTo>
                  <a:cubicBezTo>
                    <a:pt x="536" y="272"/>
                    <a:pt x="533" y="276"/>
                    <a:pt x="528" y="274"/>
                  </a:cubicBezTo>
                  <a:cubicBezTo>
                    <a:pt x="525" y="275"/>
                    <a:pt x="528" y="277"/>
                    <a:pt x="526" y="280"/>
                  </a:cubicBezTo>
                  <a:cubicBezTo>
                    <a:pt x="523" y="281"/>
                    <a:pt x="524" y="278"/>
                    <a:pt x="522" y="278"/>
                  </a:cubicBezTo>
                  <a:cubicBezTo>
                    <a:pt x="521" y="283"/>
                    <a:pt x="513" y="280"/>
                    <a:pt x="513" y="287"/>
                  </a:cubicBezTo>
                  <a:cubicBezTo>
                    <a:pt x="507" y="284"/>
                    <a:pt x="502" y="290"/>
                    <a:pt x="500" y="296"/>
                  </a:cubicBezTo>
                  <a:cubicBezTo>
                    <a:pt x="505" y="298"/>
                    <a:pt x="503" y="292"/>
                    <a:pt x="507" y="292"/>
                  </a:cubicBezTo>
                  <a:cubicBezTo>
                    <a:pt x="507" y="293"/>
                    <a:pt x="507" y="294"/>
                    <a:pt x="507" y="295"/>
                  </a:cubicBezTo>
                  <a:cubicBezTo>
                    <a:pt x="510" y="294"/>
                    <a:pt x="514" y="294"/>
                    <a:pt x="512" y="290"/>
                  </a:cubicBezTo>
                  <a:cubicBezTo>
                    <a:pt x="516" y="292"/>
                    <a:pt x="524" y="292"/>
                    <a:pt x="530" y="290"/>
                  </a:cubicBezTo>
                  <a:cubicBezTo>
                    <a:pt x="529" y="289"/>
                    <a:pt x="527" y="289"/>
                    <a:pt x="528" y="286"/>
                  </a:cubicBezTo>
                  <a:cubicBezTo>
                    <a:pt x="544" y="292"/>
                    <a:pt x="558" y="272"/>
                    <a:pt x="573" y="273"/>
                  </a:cubicBezTo>
                  <a:cubicBezTo>
                    <a:pt x="566" y="284"/>
                    <a:pt x="547" y="283"/>
                    <a:pt x="540" y="294"/>
                  </a:cubicBezTo>
                  <a:cubicBezTo>
                    <a:pt x="553" y="294"/>
                    <a:pt x="564" y="284"/>
                    <a:pt x="576" y="280"/>
                  </a:cubicBezTo>
                  <a:cubicBezTo>
                    <a:pt x="576" y="281"/>
                    <a:pt x="572" y="282"/>
                    <a:pt x="575" y="283"/>
                  </a:cubicBezTo>
                  <a:cubicBezTo>
                    <a:pt x="562" y="287"/>
                    <a:pt x="555" y="296"/>
                    <a:pt x="542" y="297"/>
                  </a:cubicBezTo>
                  <a:cubicBezTo>
                    <a:pt x="541" y="299"/>
                    <a:pt x="545" y="300"/>
                    <a:pt x="542" y="301"/>
                  </a:cubicBezTo>
                  <a:cubicBezTo>
                    <a:pt x="539" y="299"/>
                    <a:pt x="537" y="304"/>
                    <a:pt x="534" y="303"/>
                  </a:cubicBezTo>
                  <a:cubicBezTo>
                    <a:pt x="533" y="306"/>
                    <a:pt x="535" y="306"/>
                    <a:pt x="535" y="309"/>
                  </a:cubicBezTo>
                  <a:cubicBezTo>
                    <a:pt x="531" y="308"/>
                    <a:pt x="530" y="310"/>
                    <a:pt x="527" y="310"/>
                  </a:cubicBezTo>
                  <a:cubicBezTo>
                    <a:pt x="528" y="325"/>
                    <a:pt x="549" y="310"/>
                    <a:pt x="556" y="307"/>
                  </a:cubicBezTo>
                  <a:cubicBezTo>
                    <a:pt x="555" y="308"/>
                    <a:pt x="555" y="309"/>
                    <a:pt x="557" y="309"/>
                  </a:cubicBezTo>
                  <a:cubicBezTo>
                    <a:pt x="555" y="311"/>
                    <a:pt x="552" y="310"/>
                    <a:pt x="548" y="312"/>
                  </a:cubicBezTo>
                  <a:cubicBezTo>
                    <a:pt x="548" y="315"/>
                    <a:pt x="549" y="316"/>
                    <a:pt x="551" y="316"/>
                  </a:cubicBezTo>
                  <a:cubicBezTo>
                    <a:pt x="558" y="314"/>
                    <a:pt x="565" y="309"/>
                    <a:pt x="569" y="308"/>
                  </a:cubicBezTo>
                  <a:cubicBezTo>
                    <a:pt x="572" y="310"/>
                    <a:pt x="563" y="313"/>
                    <a:pt x="565" y="314"/>
                  </a:cubicBezTo>
                  <a:cubicBezTo>
                    <a:pt x="557" y="319"/>
                    <a:pt x="549" y="321"/>
                    <a:pt x="544" y="327"/>
                  </a:cubicBezTo>
                  <a:cubicBezTo>
                    <a:pt x="551" y="326"/>
                    <a:pt x="569" y="322"/>
                    <a:pt x="568" y="314"/>
                  </a:cubicBezTo>
                  <a:cubicBezTo>
                    <a:pt x="581" y="313"/>
                    <a:pt x="591" y="307"/>
                    <a:pt x="602" y="303"/>
                  </a:cubicBezTo>
                  <a:cubicBezTo>
                    <a:pt x="598" y="303"/>
                    <a:pt x="600" y="301"/>
                    <a:pt x="603" y="299"/>
                  </a:cubicBezTo>
                  <a:cubicBezTo>
                    <a:pt x="606" y="299"/>
                    <a:pt x="607" y="302"/>
                    <a:pt x="609" y="299"/>
                  </a:cubicBezTo>
                  <a:cubicBezTo>
                    <a:pt x="612" y="299"/>
                    <a:pt x="612" y="302"/>
                    <a:pt x="610" y="303"/>
                  </a:cubicBezTo>
                  <a:cubicBezTo>
                    <a:pt x="619" y="299"/>
                    <a:pt x="626" y="295"/>
                    <a:pt x="633" y="293"/>
                  </a:cubicBezTo>
                  <a:cubicBezTo>
                    <a:pt x="634" y="294"/>
                    <a:pt x="632" y="295"/>
                    <a:pt x="633" y="296"/>
                  </a:cubicBezTo>
                  <a:cubicBezTo>
                    <a:pt x="636" y="297"/>
                    <a:pt x="635" y="294"/>
                    <a:pt x="637" y="296"/>
                  </a:cubicBezTo>
                  <a:cubicBezTo>
                    <a:pt x="639" y="295"/>
                    <a:pt x="640" y="293"/>
                    <a:pt x="641" y="290"/>
                  </a:cubicBezTo>
                  <a:cubicBezTo>
                    <a:pt x="656" y="289"/>
                    <a:pt x="660" y="277"/>
                    <a:pt x="672" y="273"/>
                  </a:cubicBezTo>
                  <a:cubicBezTo>
                    <a:pt x="668" y="286"/>
                    <a:pt x="652" y="290"/>
                    <a:pt x="640" y="297"/>
                  </a:cubicBezTo>
                  <a:cubicBezTo>
                    <a:pt x="631" y="303"/>
                    <a:pt x="624" y="311"/>
                    <a:pt x="615" y="315"/>
                  </a:cubicBezTo>
                  <a:cubicBezTo>
                    <a:pt x="603" y="330"/>
                    <a:pt x="581" y="335"/>
                    <a:pt x="569" y="350"/>
                  </a:cubicBezTo>
                  <a:cubicBezTo>
                    <a:pt x="562" y="349"/>
                    <a:pt x="563" y="356"/>
                    <a:pt x="558" y="357"/>
                  </a:cubicBezTo>
                  <a:cubicBezTo>
                    <a:pt x="557" y="359"/>
                    <a:pt x="559" y="359"/>
                    <a:pt x="559" y="362"/>
                  </a:cubicBezTo>
                  <a:cubicBezTo>
                    <a:pt x="555" y="359"/>
                    <a:pt x="552" y="363"/>
                    <a:pt x="547" y="362"/>
                  </a:cubicBezTo>
                  <a:cubicBezTo>
                    <a:pt x="553" y="368"/>
                    <a:pt x="572" y="356"/>
                    <a:pt x="577" y="365"/>
                  </a:cubicBezTo>
                  <a:cubicBezTo>
                    <a:pt x="587" y="368"/>
                    <a:pt x="591" y="359"/>
                    <a:pt x="600" y="362"/>
                  </a:cubicBezTo>
                  <a:cubicBezTo>
                    <a:pt x="601" y="366"/>
                    <a:pt x="597" y="364"/>
                    <a:pt x="596" y="365"/>
                  </a:cubicBezTo>
                  <a:cubicBezTo>
                    <a:pt x="605" y="370"/>
                    <a:pt x="608" y="360"/>
                    <a:pt x="617" y="362"/>
                  </a:cubicBezTo>
                  <a:cubicBezTo>
                    <a:pt x="608" y="370"/>
                    <a:pt x="594" y="375"/>
                    <a:pt x="584" y="383"/>
                  </a:cubicBezTo>
                  <a:cubicBezTo>
                    <a:pt x="597" y="382"/>
                    <a:pt x="610" y="373"/>
                    <a:pt x="620" y="365"/>
                  </a:cubicBezTo>
                  <a:cubicBezTo>
                    <a:pt x="639" y="360"/>
                    <a:pt x="652" y="349"/>
                    <a:pt x="673" y="345"/>
                  </a:cubicBezTo>
                  <a:cubicBezTo>
                    <a:pt x="660" y="353"/>
                    <a:pt x="640" y="364"/>
                    <a:pt x="622" y="372"/>
                  </a:cubicBezTo>
                  <a:cubicBezTo>
                    <a:pt x="632" y="374"/>
                    <a:pt x="641" y="367"/>
                    <a:pt x="650" y="364"/>
                  </a:cubicBezTo>
                  <a:cubicBezTo>
                    <a:pt x="650" y="366"/>
                    <a:pt x="650" y="368"/>
                    <a:pt x="650" y="370"/>
                  </a:cubicBezTo>
                  <a:cubicBezTo>
                    <a:pt x="631" y="377"/>
                    <a:pt x="618" y="390"/>
                    <a:pt x="600" y="398"/>
                  </a:cubicBezTo>
                  <a:cubicBezTo>
                    <a:pt x="601" y="399"/>
                    <a:pt x="601" y="400"/>
                    <a:pt x="601" y="402"/>
                  </a:cubicBezTo>
                  <a:cubicBezTo>
                    <a:pt x="591" y="399"/>
                    <a:pt x="581" y="411"/>
                    <a:pt x="569" y="413"/>
                  </a:cubicBezTo>
                  <a:cubicBezTo>
                    <a:pt x="571" y="417"/>
                    <a:pt x="573" y="412"/>
                    <a:pt x="575" y="412"/>
                  </a:cubicBezTo>
                  <a:cubicBezTo>
                    <a:pt x="574" y="414"/>
                    <a:pt x="573" y="417"/>
                    <a:pt x="572" y="418"/>
                  </a:cubicBezTo>
                  <a:cubicBezTo>
                    <a:pt x="575" y="420"/>
                    <a:pt x="578" y="420"/>
                    <a:pt x="583" y="420"/>
                  </a:cubicBezTo>
                  <a:cubicBezTo>
                    <a:pt x="577" y="426"/>
                    <a:pt x="566" y="420"/>
                    <a:pt x="562" y="427"/>
                  </a:cubicBezTo>
                  <a:cubicBezTo>
                    <a:pt x="562" y="426"/>
                    <a:pt x="561" y="425"/>
                    <a:pt x="561" y="424"/>
                  </a:cubicBezTo>
                  <a:cubicBezTo>
                    <a:pt x="550" y="429"/>
                    <a:pt x="538" y="433"/>
                    <a:pt x="530" y="440"/>
                  </a:cubicBezTo>
                  <a:cubicBezTo>
                    <a:pt x="541" y="438"/>
                    <a:pt x="551" y="440"/>
                    <a:pt x="560" y="437"/>
                  </a:cubicBezTo>
                  <a:cubicBezTo>
                    <a:pt x="569" y="435"/>
                    <a:pt x="573" y="425"/>
                    <a:pt x="583" y="424"/>
                  </a:cubicBezTo>
                  <a:cubicBezTo>
                    <a:pt x="581" y="427"/>
                    <a:pt x="577" y="427"/>
                    <a:pt x="576" y="431"/>
                  </a:cubicBezTo>
                  <a:cubicBezTo>
                    <a:pt x="579" y="430"/>
                    <a:pt x="581" y="429"/>
                    <a:pt x="585" y="429"/>
                  </a:cubicBezTo>
                  <a:cubicBezTo>
                    <a:pt x="584" y="430"/>
                    <a:pt x="583" y="430"/>
                    <a:pt x="583" y="432"/>
                  </a:cubicBezTo>
                  <a:cubicBezTo>
                    <a:pt x="587" y="432"/>
                    <a:pt x="587" y="428"/>
                    <a:pt x="591" y="428"/>
                  </a:cubicBezTo>
                  <a:cubicBezTo>
                    <a:pt x="591" y="427"/>
                    <a:pt x="589" y="427"/>
                    <a:pt x="589" y="425"/>
                  </a:cubicBezTo>
                  <a:cubicBezTo>
                    <a:pt x="594" y="425"/>
                    <a:pt x="594" y="422"/>
                    <a:pt x="598" y="422"/>
                  </a:cubicBezTo>
                  <a:cubicBezTo>
                    <a:pt x="598" y="424"/>
                    <a:pt x="596" y="423"/>
                    <a:pt x="596" y="425"/>
                  </a:cubicBezTo>
                  <a:cubicBezTo>
                    <a:pt x="609" y="422"/>
                    <a:pt x="616" y="414"/>
                    <a:pt x="628" y="410"/>
                  </a:cubicBezTo>
                  <a:cubicBezTo>
                    <a:pt x="627" y="418"/>
                    <a:pt x="621" y="421"/>
                    <a:pt x="617" y="425"/>
                  </a:cubicBezTo>
                  <a:cubicBezTo>
                    <a:pt x="629" y="423"/>
                    <a:pt x="634" y="414"/>
                    <a:pt x="645" y="410"/>
                  </a:cubicBezTo>
                  <a:cubicBezTo>
                    <a:pt x="631" y="427"/>
                    <a:pt x="604" y="432"/>
                    <a:pt x="583" y="442"/>
                  </a:cubicBezTo>
                  <a:cubicBezTo>
                    <a:pt x="581" y="445"/>
                    <a:pt x="577" y="446"/>
                    <a:pt x="577" y="450"/>
                  </a:cubicBezTo>
                  <a:cubicBezTo>
                    <a:pt x="568" y="450"/>
                    <a:pt x="555" y="451"/>
                    <a:pt x="547" y="460"/>
                  </a:cubicBezTo>
                  <a:cubicBezTo>
                    <a:pt x="554" y="459"/>
                    <a:pt x="559" y="457"/>
                    <a:pt x="566" y="457"/>
                  </a:cubicBezTo>
                  <a:cubicBezTo>
                    <a:pt x="554" y="461"/>
                    <a:pt x="541" y="469"/>
                    <a:pt x="527" y="468"/>
                  </a:cubicBezTo>
                  <a:cubicBezTo>
                    <a:pt x="531" y="470"/>
                    <a:pt x="524" y="472"/>
                    <a:pt x="520" y="473"/>
                  </a:cubicBezTo>
                  <a:cubicBezTo>
                    <a:pt x="520" y="477"/>
                    <a:pt x="522" y="479"/>
                    <a:pt x="521" y="483"/>
                  </a:cubicBezTo>
                  <a:cubicBezTo>
                    <a:pt x="526" y="482"/>
                    <a:pt x="529" y="479"/>
                    <a:pt x="535" y="479"/>
                  </a:cubicBezTo>
                  <a:cubicBezTo>
                    <a:pt x="532" y="474"/>
                    <a:pt x="537" y="478"/>
                    <a:pt x="537" y="473"/>
                  </a:cubicBezTo>
                  <a:cubicBezTo>
                    <a:pt x="544" y="475"/>
                    <a:pt x="548" y="466"/>
                    <a:pt x="556" y="465"/>
                  </a:cubicBezTo>
                  <a:cubicBezTo>
                    <a:pt x="553" y="471"/>
                    <a:pt x="545" y="471"/>
                    <a:pt x="542" y="477"/>
                  </a:cubicBezTo>
                  <a:cubicBezTo>
                    <a:pt x="549" y="477"/>
                    <a:pt x="550" y="471"/>
                    <a:pt x="557" y="471"/>
                  </a:cubicBezTo>
                  <a:cubicBezTo>
                    <a:pt x="561" y="471"/>
                    <a:pt x="555" y="473"/>
                    <a:pt x="557" y="476"/>
                  </a:cubicBezTo>
                  <a:cubicBezTo>
                    <a:pt x="560" y="470"/>
                    <a:pt x="573" y="474"/>
                    <a:pt x="576" y="467"/>
                  </a:cubicBezTo>
                  <a:cubicBezTo>
                    <a:pt x="576" y="465"/>
                    <a:pt x="576" y="464"/>
                    <a:pt x="574" y="464"/>
                  </a:cubicBezTo>
                  <a:cubicBezTo>
                    <a:pt x="579" y="461"/>
                    <a:pt x="585" y="459"/>
                    <a:pt x="590" y="457"/>
                  </a:cubicBezTo>
                  <a:cubicBezTo>
                    <a:pt x="590" y="454"/>
                    <a:pt x="585" y="456"/>
                    <a:pt x="583" y="456"/>
                  </a:cubicBezTo>
                  <a:cubicBezTo>
                    <a:pt x="584" y="453"/>
                    <a:pt x="588" y="453"/>
                    <a:pt x="590" y="452"/>
                  </a:cubicBezTo>
                  <a:cubicBezTo>
                    <a:pt x="590" y="457"/>
                    <a:pt x="594" y="453"/>
                    <a:pt x="598" y="454"/>
                  </a:cubicBezTo>
                  <a:cubicBezTo>
                    <a:pt x="597" y="455"/>
                    <a:pt x="595" y="455"/>
                    <a:pt x="594" y="457"/>
                  </a:cubicBezTo>
                  <a:cubicBezTo>
                    <a:pt x="597" y="460"/>
                    <a:pt x="597" y="460"/>
                    <a:pt x="595" y="465"/>
                  </a:cubicBezTo>
                  <a:cubicBezTo>
                    <a:pt x="620" y="455"/>
                    <a:pt x="638" y="440"/>
                    <a:pt x="663" y="438"/>
                  </a:cubicBezTo>
                  <a:cubicBezTo>
                    <a:pt x="663" y="441"/>
                    <a:pt x="663" y="442"/>
                    <a:pt x="665" y="442"/>
                  </a:cubicBezTo>
                  <a:cubicBezTo>
                    <a:pt x="674" y="435"/>
                    <a:pt x="684" y="433"/>
                    <a:pt x="697" y="433"/>
                  </a:cubicBezTo>
                  <a:cubicBezTo>
                    <a:pt x="682" y="445"/>
                    <a:pt x="661" y="452"/>
                    <a:pt x="646" y="464"/>
                  </a:cubicBezTo>
                  <a:cubicBezTo>
                    <a:pt x="632" y="471"/>
                    <a:pt x="615" y="474"/>
                    <a:pt x="603" y="482"/>
                  </a:cubicBezTo>
                  <a:cubicBezTo>
                    <a:pt x="565" y="492"/>
                    <a:pt x="536" y="510"/>
                    <a:pt x="499" y="520"/>
                  </a:cubicBezTo>
                  <a:cubicBezTo>
                    <a:pt x="509" y="522"/>
                    <a:pt x="521" y="519"/>
                    <a:pt x="530" y="513"/>
                  </a:cubicBezTo>
                  <a:cubicBezTo>
                    <a:pt x="543" y="516"/>
                    <a:pt x="549" y="503"/>
                    <a:pt x="562" y="502"/>
                  </a:cubicBezTo>
                  <a:cubicBezTo>
                    <a:pt x="576" y="494"/>
                    <a:pt x="592" y="489"/>
                    <a:pt x="608" y="484"/>
                  </a:cubicBezTo>
                  <a:cubicBezTo>
                    <a:pt x="615" y="479"/>
                    <a:pt x="626" y="478"/>
                    <a:pt x="633" y="476"/>
                  </a:cubicBezTo>
                  <a:cubicBezTo>
                    <a:pt x="590" y="493"/>
                    <a:pt x="548" y="512"/>
                    <a:pt x="503" y="529"/>
                  </a:cubicBezTo>
                  <a:cubicBezTo>
                    <a:pt x="503" y="524"/>
                    <a:pt x="508" y="526"/>
                    <a:pt x="511" y="524"/>
                  </a:cubicBezTo>
                  <a:cubicBezTo>
                    <a:pt x="508" y="522"/>
                    <a:pt x="501" y="525"/>
                    <a:pt x="498" y="526"/>
                  </a:cubicBezTo>
                  <a:cubicBezTo>
                    <a:pt x="498" y="530"/>
                    <a:pt x="501" y="527"/>
                    <a:pt x="501" y="529"/>
                  </a:cubicBezTo>
                  <a:cubicBezTo>
                    <a:pt x="486" y="539"/>
                    <a:pt x="466" y="543"/>
                    <a:pt x="448" y="551"/>
                  </a:cubicBezTo>
                  <a:cubicBezTo>
                    <a:pt x="431" y="560"/>
                    <a:pt x="410" y="566"/>
                    <a:pt x="392" y="575"/>
                  </a:cubicBezTo>
                  <a:cubicBezTo>
                    <a:pt x="385" y="572"/>
                    <a:pt x="380" y="573"/>
                    <a:pt x="377" y="580"/>
                  </a:cubicBezTo>
                  <a:cubicBezTo>
                    <a:pt x="357" y="591"/>
                    <a:pt x="337" y="598"/>
                    <a:pt x="319" y="611"/>
                  </a:cubicBezTo>
                  <a:cubicBezTo>
                    <a:pt x="317" y="604"/>
                    <a:pt x="331" y="604"/>
                    <a:pt x="334" y="598"/>
                  </a:cubicBezTo>
                  <a:cubicBezTo>
                    <a:pt x="336" y="598"/>
                    <a:pt x="337" y="598"/>
                    <a:pt x="339" y="598"/>
                  </a:cubicBezTo>
                  <a:cubicBezTo>
                    <a:pt x="344" y="591"/>
                    <a:pt x="354" y="588"/>
                    <a:pt x="360" y="581"/>
                  </a:cubicBezTo>
                  <a:cubicBezTo>
                    <a:pt x="345" y="581"/>
                    <a:pt x="335" y="599"/>
                    <a:pt x="322" y="601"/>
                  </a:cubicBezTo>
                  <a:cubicBezTo>
                    <a:pt x="321" y="601"/>
                    <a:pt x="322" y="602"/>
                    <a:pt x="321" y="603"/>
                  </a:cubicBezTo>
                  <a:cubicBezTo>
                    <a:pt x="307" y="606"/>
                    <a:pt x="299" y="615"/>
                    <a:pt x="288" y="621"/>
                  </a:cubicBezTo>
                  <a:cubicBezTo>
                    <a:pt x="291" y="616"/>
                    <a:pt x="297" y="612"/>
                    <a:pt x="297" y="605"/>
                  </a:cubicBezTo>
                  <a:cubicBezTo>
                    <a:pt x="293" y="605"/>
                    <a:pt x="293" y="607"/>
                    <a:pt x="290" y="606"/>
                  </a:cubicBezTo>
                  <a:cubicBezTo>
                    <a:pt x="289" y="604"/>
                    <a:pt x="290" y="603"/>
                    <a:pt x="291" y="602"/>
                  </a:cubicBezTo>
                  <a:cubicBezTo>
                    <a:pt x="283" y="601"/>
                    <a:pt x="283" y="606"/>
                    <a:pt x="282" y="610"/>
                  </a:cubicBezTo>
                  <a:cubicBezTo>
                    <a:pt x="280" y="613"/>
                    <a:pt x="280" y="608"/>
                    <a:pt x="276" y="609"/>
                  </a:cubicBezTo>
                  <a:cubicBezTo>
                    <a:pt x="275" y="605"/>
                    <a:pt x="278" y="605"/>
                    <a:pt x="278" y="602"/>
                  </a:cubicBezTo>
                  <a:cubicBezTo>
                    <a:pt x="271" y="602"/>
                    <a:pt x="261" y="607"/>
                    <a:pt x="257" y="612"/>
                  </a:cubicBezTo>
                  <a:cubicBezTo>
                    <a:pt x="248" y="612"/>
                    <a:pt x="243" y="625"/>
                    <a:pt x="236" y="621"/>
                  </a:cubicBezTo>
                  <a:cubicBezTo>
                    <a:pt x="241" y="611"/>
                    <a:pt x="252" y="608"/>
                    <a:pt x="258" y="600"/>
                  </a:cubicBezTo>
                  <a:cubicBezTo>
                    <a:pt x="255" y="601"/>
                    <a:pt x="242" y="602"/>
                    <a:pt x="242" y="609"/>
                  </a:cubicBezTo>
                  <a:cubicBezTo>
                    <a:pt x="235" y="608"/>
                    <a:pt x="231" y="615"/>
                    <a:pt x="225" y="618"/>
                  </a:cubicBezTo>
                  <a:cubicBezTo>
                    <a:pt x="226" y="612"/>
                    <a:pt x="238" y="608"/>
                    <a:pt x="241" y="601"/>
                  </a:cubicBezTo>
                  <a:cubicBezTo>
                    <a:pt x="232" y="601"/>
                    <a:pt x="227" y="605"/>
                    <a:pt x="219" y="605"/>
                  </a:cubicBezTo>
                  <a:cubicBezTo>
                    <a:pt x="218" y="604"/>
                    <a:pt x="216" y="603"/>
                    <a:pt x="218" y="601"/>
                  </a:cubicBezTo>
                  <a:cubicBezTo>
                    <a:pt x="213" y="600"/>
                    <a:pt x="213" y="603"/>
                    <a:pt x="209" y="602"/>
                  </a:cubicBezTo>
                  <a:cubicBezTo>
                    <a:pt x="216" y="598"/>
                    <a:pt x="224" y="595"/>
                    <a:pt x="230" y="589"/>
                  </a:cubicBezTo>
                  <a:cubicBezTo>
                    <a:pt x="227" y="587"/>
                    <a:pt x="225" y="580"/>
                    <a:pt x="230" y="579"/>
                  </a:cubicBezTo>
                  <a:cubicBezTo>
                    <a:pt x="232" y="581"/>
                    <a:pt x="229" y="583"/>
                    <a:pt x="231" y="584"/>
                  </a:cubicBezTo>
                  <a:cubicBezTo>
                    <a:pt x="240" y="579"/>
                    <a:pt x="249" y="572"/>
                    <a:pt x="251" y="563"/>
                  </a:cubicBezTo>
                  <a:cubicBezTo>
                    <a:pt x="238" y="566"/>
                    <a:pt x="226" y="578"/>
                    <a:pt x="212" y="583"/>
                  </a:cubicBezTo>
                  <a:cubicBezTo>
                    <a:pt x="215" y="580"/>
                    <a:pt x="217" y="577"/>
                    <a:pt x="220" y="574"/>
                  </a:cubicBezTo>
                  <a:cubicBezTo>
                    <a:pt x="193" y="587"/>
                    <a:pt x="173" y="607"/>
                    <a:pt x="145" y="620"/>
                  </a:cubicBezTo>
                  <a:cubicBezTo>
                    <a:pt x="162" y="606"/>
                    <a:pt x="182" y="595"/>
                    <a:pt x="198" y="578"/>
                  </a:cubicBezTo>
                  <a:cubicBezTo>
                    <a:pt x="199" y="578"/>
                    <a:pt x="200" y="580"/>
                    <a:pt x="201" y="579"/>
                  </a:cubicBezTo>
                  <a:cubicBezTo>
                    <a:pt x="206" y="573"/>
                    <a:pt x="217" y="572"/>
                    <a:pt x="220" y="563"/>
                  </a:cubicBezTo>
                  <a:cubicBezTo>
                    <a:pt x="220" y="562"/>
                    <a:pt x="219" y="562"/>
                    <a:pt x="219" y="561"/>
                  </a:cubicBezTo>
                  <a:cubicBezTo>
                    <a:pt x="211" y="564"/>
                    <a:pt x="205" y="569"/>
                    <a:pt x="199" y="573"/>
                  </a:cubicBezTo>
                  <a:cubicBezTo>
                    <a:pt x="196" y="572"/>
                    <a:pt x="201" y="570"/>
                    <a:pt x="201" y="568"/>
                  </a:cubicBezTo>
                  <a:cubicBezTo>
                    <a:pt x="198" y="568"/>
                    <a:pt x="196" y="570"/>
                    <a:pt x="194" y="571"/>
                  </a:cubicBezTo>
                  <a:cubicBezTo>
                    <a:pt x="195" y="574"/>
                    <a:pt x="196" y="573"/>
                    <a:pt x="194" y="576"/>
                  </a:cubicBezTo>
                  <a:cubicBezTo>
                    <a:pt x="192" y="574"/>
                    <a:pt x="191" y="570"/>
                    <a:pt x="186" y="569"/>
                  </a:cubicBezTo>
                  <a:cubicBezTo>
                    <a:pt x="182" y="570"/>
                    <a:pt x="186" y="574"/>
                    <a:pt x="184" y="576"/>
                  </a:cubicBezTo>
                  <a:cubicBezTo>
                    <a:pt x="180" y="574"/>
                    <a:pt x="176" y="575"/>
                    <a:pt x="177" y="573"/>
                  </a:cubicBezTo>
                  <a:cubicBezTo>
                    <a:pt x="157" y="577"/>
                    <a:pt x="144" y="590"/>
                    <a:pt x="127" y="598"/>
                  </a:cubicBezTo>
                  <a:cubicBezTo>
                    <a:pt x="129" y="593"/>
                    <a:pt x="132" y="595"/>
                    <a:pt x="135" y="592"/>
                  </a:cubicBezTo>
                  <a:cubicBezTo>
                    <a:pt x="135" y="591"/>
                    <a:pt x="134" y="590"/>
                    <a:pt x="134" y="589"/>
                  </a:cubicBezTo>
                  <a:cubicBezTo>
                    <a:pt x="121" y="596"/>
                    <a:pt x="111" y="605"/>
                    <a:pt x="97" y="610"/>
                  </a:cubicBezTo>
                  <a:cubicBezTo>
                    <a:pt x="116" y="594"/>
                    <a:pt x="135" y="588"/>
                    <a:pt x="150" y="569"/>
                  </a:cubicBezTo>
                  <a:cubicBezTo>
                    <a:pt x="151" y="573"/>
                    <a:pt x="154" y="570"/>
                    <a:pt x="156" y="568"/>
                  </a:cubicBezTo>
                  <a:cubicBezTo>
                    <a:pt x="157" y="565"/>
                    <a:pt x="154" y="570"/>
                    <a:pt x="153" y="567"/>
                  </a:cubicBezTo>
                  <a:cubicBezTo>
                    <a:pt x="157" y="561"/>
                    <a:pt x="172" y="561"/>
                    <a:pt x="170" y="554"/>
                  </a:cubicBezTo>
                  <a:cubicBezTo>
                    <a:pt x="175" y="555"/>
                    <a:pt x="185" y="548"/>
                    <a:pt x="189" y="542"/>
                  </a:cubicBezTo>
                  <a:cubicBezTo>
                    <a:pt x="188" y="539"/>
                    <a:pt x="184" y="543"/>
                    <a:pt x="183" y="541"/>
                  </a:cubicBezTo>
                  <a:cubicBezTo>
                    <a:pt x="182" y="544"/>
                    <a:pt x="179" y="545"/>
                    <a:pt x="179" y="550"/>
                  </a:cubicBezTo>
                  <a:cubicBezTo>
                    <a:pt x="177" y="549"/>
                    <a:pt x="174" y="547"/>
                    <a:pt x="175" y="552"/>
                  </a:cubicBezTo>
                  <a:cubicBezTo>
                    <a:pt x="173" y="552"/>
                    <a:pt x="174" y="546"/>
                    <a:pt x="173" y="550"/>
                  </a:cubicBezTo>
                  <a:cubicBezTo>
                    <a:pt x="168" y="550"/>
                    <a:pt x="174" y="547"/>
                    <a:pt x="174" y="546"/>
                  </a:cubicBezTo>
                  <a:cubicBezTo>
                    <a:pt x="169" y="545"/>
                    <a:pt x="168" y="547"/>
                    <a:pt x="165" y="548"/>
                  </a:cubicBezTo>
                  <a:cubicBezTo>
                    <a:pt x="165" y="551"/>
                    <a:pt x="163" y="552"/>
                    <a:pt x="167" y="553"/>
                  </a:cubicBezTo>
                  <a:cubicBezTo>
                    <a:pt x="165" y="555"/>
                    <a:pt x="163" y="556"/>
                    <a:pt x="162" y="559"/>
                  </a:cubicBezTo>
                  <a:cubicBezTo>
                    <a:pt x="161" y="559"/>
                    <a:pt x="161" y="556"/>
                    <a:pt x="158" y="557"/>
                  </a:cubicBezTo>
                  <a:cubicBezTo>
                    <a:pt x="159" y="555"/>
                    <a:pt x="161" y="554"/>
                    <a:pt x="162" y="552"/>
                  </a:cubicBezTo>
                  <a:cubicBezTo>
                    <a:pt x="145" y="551"/>
                    <a:pt x="130" y="560"/>
                    <a:pt x="117" y="566"/>
                  </a:cubicBezTo>
                  <a:cubicBezTo>
                    <a:pt x="113" y="567"/>
                    <a:pt x="113" y="564"/>
                    <a:pt x="110" y="564"/>
                  </a:cubicBezTo>
                  <a:cubicBezTo>
                    <a:pt x="139" y="554"/>
                    <a:pt x="158" y="537"/>
                    <a:pt x="185" y="528"/>
                  </a:cubicBezTo>
                  <a:cubicBezTo>
                    <a:pt x="184" y="523"/>
                    <a:pt x="185" y="522"/>
                    <a:pt x="185" y="517"/>
                  </a:cubicBezTo>
                  <a:cubicBezTo>
                    <a:pt x="181" y="519"/>
                    <a:pt x="172" y="520"/>
                    <a:pt x="173" y="523"/>
                  </a:cubicBezTo>
                  <a:cubicBezTo>
                    <a:pt x="167" y="521"/>
                    <a:pt x="156" y="527"/>
                    <a:pt x="151" y="531"/>
                  </a:cubicBezTo>
                  <a:cubicBezTo>
                    <a:pt x="141" y="527"/>
                    <a:pt x="130" y="540"/>
                    <a:pt x="120" y="538"/>
                  </a:cubicBezTo>
                  <a:cubicBezTo>
                    <a:pt x="127" y="529"/>
                    <a:pt x="143" y="529"/>
                    <a:pt x="149" y="515"/>
                  </a:cubicBezTo>
                  <a:cubicBezTo>
                    <a:pt x="142" y="518"/>
                    <a:pt x="132" y="524"/>
                    <a:pt x="121" y="528"/>
                  </a:cubicBezTo>
                  <a:cubicBezTo>
                    <a:pt x="126" y="518"/>
                    <a:pt x="137" y="513"/>
                    <a:pt x="146" y="507"/>
                  </a:cubicBezTo>
                  <a:cubicBezTo>
                    <a:pt x="147" y="504"/>
                    <a:pt x="143" y="506"/>
                    <a:pt x="141" y="506"/>
                  </a:cubicBezTo>
                  <a:cubicBezTo>
                    <a:pt x="150" y="501"/>
                    <a:pt x="166" y="496"/>
                    <a:pt x="169" y="485"/>
                  </a:cubicBezTo>
                  <a:cubicBezTo>
                    <a:pt x="167" y="484"/>
                    <a:pt x="164" y="484"/>
                    <a:pt x="166" y="481"/>
                  </a:cubicBezTo>
                  <a:cubicBezTo>
                    <a:pt x="162" y="480"/>
                    <a:pt x="161" y="488"/>
                    <a:pt x="163" y="490"/>
                  </a:cubicBezTo>
                  <a:cubicBezTo>
                    <a:pt x="158" y="488"/>
                    <a:pt x="150" y="493"/>
                    <a:pt x="146" y="497"/>
                  </a:cubicBezTo>
                  <a:cubicBezTo>
                    <a:pt x="146" y="491"/>
                    <a:pt x="159" y="491"/>
                    <a:pt x="161" y="484"/>
                  </a:cubicBezTo>
                  <a:cubicBezTo>
                    <a:pt x="161" y="482"/>
                    <a:pt x="159" y="482"/>
                    <a:pt x="160" y="479"/>
                  </a:cubicBezTo>
                  <a:cubicBezTo>
                    <a:pt x="155" y="480"/>
                    <a:pt x="149" y="481"/>
                    <a:pt x="147" y="485"/>
                  </a:cubicBezTo>
                  <a:cubicBezTo>
                    <a:pt x="145" y="485"/>
                    <a:pt x="148" y="484"/>
                    <a:pt x="146" y="482"/>
                  </a:cubicBezTo>
                  <a:cubicBezTo>
                    <a:pt x="140" y="483"/>
                    <a:pt x="138" y="487"/>
                    <a:pt x="131" y="486"/>
                  </a:cubicBezTo>
                  <a:cubicBezTo>
                    <a:pt x="135" y="482"/>
                    <a:pt x="130" y="478"/>
                    <a:pt x="129" y="473"/>
                  </a:cubicBezTo>
                  <a:cubicBezTo>
                    <a:pt x="132" y="470"/>
                    <a:pt x="140" y="473"/>
                    <a:pt x="139" y="468"/>
                  </a:cubicBezTo>
                  <a:cubicBezTo>
                    <a:pt x="155" y="465"/>
                    <a:pt x="159" y="449"/>
                    <a:pt x="176" y="446"/>
                  </a:cubicBezTo>
                  <a:cubicBezTo>
                    <a:pt x="176" y="444"/>
                    <a:pt x="176" y="443"/>
                    <a:pt x="176" y="441"/>
                  </a:cubicBezTo>
                  <a:cubicBezTo>
                    <a:pt x="172" y="440"/>
                    <a:pt x="174" y="444"/>
                    <a:pt x="171" y="443"/>
                  </a:cubicBezTo>
                  <a:cubicBezTo>
                    <a:pt x="172" y="435"/>
                    <a:pt x="177" y="437"/>
                    <a:pt x="182" y="434"/>
                  </a:cubicBezTo>
                  <a:cubicBezTo>
                    <a:pt x="182" y="436"/>
                    <a:pt x="180" y="437"/>
                    <a:pt x="184" y="436"/>
                  </a:cubicBezTo>
                  <a:cubicBezTo>
                    <a:pt x="185" y="428"/>
                    <a:pt x="192" y="419"/>
                    <a:pt x="198" y="412"/>
                  </a:cubicBezTo>
                  <a:cubicBezTo>
                    <a:pt x="175" y="418"/>
                    <a:pt x="151" y="429"/>
                    <a:pt x="131" y="440"/>
                  </a:cubicBezTo>
                  <a:cubicBezTo>
                    <a:pt x="132" y="437"/>
                    <a:pt x="126" y="439"/>
                    <a:pt x="127" y="441"/>
                  </a:cubicBezTo>
                  <a:cubicBezTo>
                    <a:pt x="124" y="434"/>
                    <a:pt x="137" y="430"/>
                    <a:pt x="141" y="430"/>
                  </a:cubicBezTo>
                  <a:cubicBezTo>
                    <a:pt x="143" y="429"/>
                    <a:pt x="140" y="427"/>
                    <a:pt x="143" y="427"/>
                  </a:cubicBezTo>
                  <a:cubicBezTo>
                    <a:pt x="142" y="425"/>
                    <a:pt x="137" y="427"/>
                    <a:pt x="136" y="425"/>
                  </a:cubicBezTo>
                  <a:cubicBezTo>
                    <a:pt x="131" y="430"/>
                    <a:pt x="125" y="435"/>
                    <a:pt x="119" y="439"/>
                  </a:cubicBezTo>
                  <a:cubicBezTo>
                    <a:pt x="117" y="435"/>
                    <a:pt x="121" y="433"/>
                    <a:pt x="118" y="428"/>
                  </a:cubicBezTo>
                  <a:cubicBezTo>
                    <a:pt x="113" y="427"/>
                    <a:pt x="118" y="432"/>
                    <a:pt x="113" y="432"/>
                  </a:cubicBezTo>
                  <a:cubicBezTo>
                    <a:pt x="108" y="432"/>
                    <a:pt x="113" y="429"/>
                    <a:pt x="110" y="428"/>
                  </a:cubicBezTo>
                  <a:cubicBezTo>
                    <a:pt x="108" y="430"/>
                    <a:pt x="110" y="432"/>
                    <a:pt x="108" y="434"/>
                  </a:cubicBezTo>
                  <a:cubicBezTo>
                    <a:pt x="105" y="433"/>
                    <a:pt x="105" y="434"/>
                    <a:pt x="103" y="432"/>
                  </a:cubicBezTo>
                  <a:cubicBezTo>
                    <a:pt x="103" y="427"/>
                    <a:pt x="107" y="425"/>
                    <a:pt x="110" y="423"/>
                  </a:cubicBezTo>
                  <a:cubicBezTo>
                    <a:pt x="110" y="421"/>
                    <a:pt x="107" y="423"/>
                    <a:pt x="105" y="422"/>
                  </a:cubicBezTo>
                  <a:cubicBezTo>
                    <a:pt x="108" y="420"/>
                    <a:pt x="110" y="417"/>
                    <a:pt x="114" y="415"/>
                  </a:cubicBezTo>
                  <a:cubicBezTo>
                    <a:pt x="114" y="413"/>
                    <a:pt x="112" y="413"/>
                    <a:pt x="113" y="410"/>
                  </a:cubicBezTo>
                  <a:cubicBezTo>
                    <a:pt x="119" y="406"/>
                    <a:pt x="138" y="406"/>
                    <a:pt x="134" y="391"/>
                  </a:cubicBezTo>
                  <a:cubicBezTo>
                    <a:pt x="141" y="391"/>
                    <a:pt x="139" y="383"/>
                    <a:pt x="145" y="383"/>
                  </a:cubicBezTo>
                  <a:cubicBezTo>
                    <a:pt x="144" y="383"/>
                    <a:pt x="144" y="384"/>
                    <a:pt x="144" y="386"/>
                  </a:cubicBezTo>
                  <a:cubicBezTo>
                    <a:pt x="146" y="386"/>
                    <a:pt x="146" y="384"/>
                    <a:pt x="148" y="385"/>
                  </a:cubicBezTo>
                  <a:cubicBezTo>
                    <a:pt x="148" y="382"/>
                    <a:pt x="147" y="380"/>
                    <a:pt x="146" y="378"/>
                  </a:cubicBezTo>
                  <a:cubicBezTo>
                    <a:pt x="140" y="378"/>
                    <a:pt x="138" y="382"/>
                    <a:pt x="134" y="384"/>
                  </a:cubicBezTo>
                  <a:cubicBezTo>
                    <a:pt x="132" y="384"/>
                    <a:pt x="133" y="381"/>
                    <a:pt x="131" y="381"/>
                  </a:cubicBezTo>
                  <a:cubicBezTo>
                    <a:pt x="106" y="389"/>
                    <a:pt x="87" y="400"/>
                    <a:pt x="67" y="414"/>
                  </a:cubicBezTo>
                  <a:cubicBezTo>
                    <a:pt x="67" y="410"/>
                    <a:pt x="67" y="404"/>
                    <a:pt x="71" y="401"/>
                  </a:cubicBezTo>
                  <a:cubicBezTo>
                    <a:pt x="69" y="398"/>
                    <a:pt x="64" y="400"/>
                    <a:pt x="62" y="401"/>
                  </a:cubicBezTo>
                  <a:cubicBezTo>
                    <a:pt x="68" y="393"/>
                    <a:pt x="74" y="392"/>
                    <a:pt x="81" y="389"/>
                  </a:cubicBezTo>
                  <a:cubicBezTo>
                    <a:pt x="87" y="371"/>
                    <a:pt x="105" y="358"/>
                    <a:pt x="125" y="349"/>
                  </a:cubicBezTo>
                  <a:cubicBezTo>
                    <a:pt x="124" y="345"/>
                    <a:pt x="127" y="342"/>
                    <a:pt x="126" y="339"/>
                  </a:cubicBezTo>
                  <a:cubicBezTo>
                    <a:pt x="120" y="342"/>
                    <a:pt x="118" y="348"/>
                    <a:pt x="113" y="351"/>
                  </a:cubicBezTo>
                  <a:cubicBezTo>
                    <a:pt x="111" y="350"/>
                    <a:pt x="115" y="348"/>
                    <a:pt x="115" y="346"/>
                  </a:cubicBezTo>
                  <a:cubicBezTo>
                    <a:pt x="99" y="347"/>
                    <a:pt x="82" y="359"/>
                    <a:pt x="62" y="367"/>
                  </a:cubicBezTo>
                  <a:cubicBezTo>
                    <a:pt x="57" y="370"/>
                    <a:pt x="48" y="378"/>
                    <a:pt x="42" y="381"/>
                  </a:cubicBezTo>
                  <a:cubicBezTo>
                    <a:pt x="41" y="381"/>
                    <a:pt x="39" y="380"/>
                    <a:pt x="38" y="381"/>
                  </a:cubicBezTo>
                  <a:cubicBezTo>
                    <a:pt x="28" y="386"/>
                    <a:pt x="20" y="393"/>
                    <a:pt x="13" y="400"/>
                  </a:cubicBezTo>
                  <a:cubicBezTo>
                    <a:pt x="13" y="394"/>
                    <a:pt x="23" y="389"/>
                    <a:pt x="28" y="384"/>
                  </a:cubicBezTo>
                  <a:cubicBezTo>
                    <a:pt x="22" y="385"/>
                    <a:pt x="18" y="388"/>
                    <a:pt x="13" y="390"/>
                  </a:cubicBezTo>
                  <a:cubicBezTo>
                    <a:pt x="21" y="379"/>
                    <a:pt x="35" y="374"/>
                    <a:pt x="45" y="365"/>
                  </a:cubicBezTo>
                  <a:cubicBezTo>
                    <a:pt x="45" y="362"/>
                    <a:pt x="46" y="359"/>
                    <a:pt x="50" y="359"/>
                  </a:cubicBezTo>
                  <a:cubicBezTo>
                    <a:pt x="51" y="362"/>
                    <a:pt x="47" y="360"/>
                    <a:pt x="48" y="363"/>
                  </a:cubicBezTo>
                  <a:cubicBezTo>
                    <a:pt x="60" y="358"/>
                    <a:pt x="73" y="352"/>
                    <a:pt x="83" y="341"/>
                  </a:cubicBezTo>
                  <a:cubicBezTo>
                    <a:pt x="86" y="342"/>
                    <a:pt x="82" y="343"/>
                    <a:pt x="82" y="344"/>
                  </a:cubicBezTo>
                  <a:cubicBezTo>
                    <a:pt x="83" y="346"/>
                    <a:pt x="86" y="343"/>
                    <a:pt x="88" y="343"/>
                  </a:cubicBezTo>
                  <a:cubicBezTo>
                    <a:pt x="87" y="339"/>
                    <a:pt x="85" y="338"/>
                    <a:pt x="88" y="334"/>
                  </a:cubicBezTo>
                  <a:cubicBezTo>
                    <a:pt x="83" y="334"/>
                    <a:pt x="80" y="338"/>
                    <a:pt x="76" y="339"/>
                  </a:cubicBezTo>
                  <a:cubicBezTo>
                    <a:pt x="80" y="339"/>
                    <a:pt x="78" y="342"/>
                    <a:pt x="76" y="345"/>
                  </a:cubicBezTo>
                  <a:cubicBezTo>
                    <a:pt x="75" y="339"/>
                    <a:pt x="72" y="347"/>
                    <a:pt x="71" y="342"/>
                  </a:cubicBezTo>
                  <a:cubicBezTo>
                    <a:pt x="65" y="345"/>
                    <a:pt x="60" y="350"/>
                    <a:pt x="54" y="353"/>
                  </a:cubicBezTo>
                  <a:cubicBezTo>
                    <a:pt x="61" y="345"/>
                    <a:pt x="71" y="335"/>
                    <a:pt x="81" y="334"/>
                  </a:cubicBezTo>
                  <a:cubicBezTo>
                    <a:pt x="86" y="330"/>
                    <a:pt x="91" y="326"/>
                    <a:pt x="93" y="319"/>
                  </a:cubicBezTo>
                  <a:cubicBezTo>
                    <a:pt x="92" y="318"/>
                    <a:pt x="86" y="319"/>
                    <a:pt x="88" y="319"/>
                  </a:cubicBezTo>
                  <a:cubicBezTo>
                    <a:pt x="55" y="329"/>
                    <a:pt x="30" y="346"/>
                    <a:pt x="0" y="359"/>
                  </a:cubicBezTo>
                  <a:cubicBezTo>
                    <a:pt x="18" y="344"/>
                    <a:pt x="42" y="336"/>
                    <a:pt x="60" y="321"/>
                  </a:cubicBezTo>
                  <a:cubicBezTo>
                    <a:pt x="80" y="317"/>
                    <a:pt x="91" y="310"/>
                    <a:pt x="105" y="300"/>
                  </a:cubicBezTo>
                  <a:cubicBezTo>
                    <a:pt x="106" y="301"/>
                    <a:pt x="106" y="303"/>
                    <a:pt x="108" y="301"/>
                  </a:cubicBezTo>
                  <a:cubicBezTo>
                    <a:pt x="113" y="299"/>
                    <a:pt x="109" y="294"/>
                    <a:pt x="112" y="290"/>
                  </a:cubicBezTo>
                  <a:cubicBezTo>
                    <a:pt x="114" y="291"/>
                    <a:pt x="122" y="292"/>
                    <a:pt x="121" y="287"/>
                  </a:cubicBezTo>
                  <a:cubicBezTo>
                    <a:pt x="120" y="285"/>
                    <a:pt x="120" y="287"/>
                    <a:pt x="118" y="287"/>
                  </a:cubicBezTo>
                  <a:cubicBezTo>
                    <a:pt x="120" y="285"/>
                    <a:pt x="116" y="282"/>
                    <a:pt x="121" y="282"/>
                  </a:cubicBezTo>
                  <a:cubicBezTo>
                    <a:pt x="119" y="279"/>
                    <a:pt x="116" y="283"/>
                    <a:pt x="114" y="283"/>
                  </a:cubicBezTo>
                  <a:cubicBezTo>
                    <a:pt x="116" y="281"/>
                    <a:pt x="114" y="281"/>
                    <a:pt x="113" y="279"/>
                  </a:cubicBezTo>
                  <a:cubicBezTo>
                    <a:pt x="107" y="283"/>
                    <a:pt x="100" y="284"/>
                    <a:pt x="93" y="285"/>
                  </a:cubicBezTo>
                  <a:cubicBezTo>
                    <a:pt x="94" y="281"/>
                    <a:pt x="100" y="282"/>
                    <a:pt x="104" y="280"/>
                  </a:cubicBezTo>
                  <a:cubicBezTo>
                    <a:pt x="102" y="275"/>
                    <a:pt x="106" y="276"/>
                    <a:pt x="106" y="272"/>
                  </a:cubicBezTo>
                  <a:cubicBezTo>
                    <a:pt x="106" y="270"/>
                    <a:pt x="105" y="274"/>
                    <a:pt x="103" y="272"/>
                  </a:cubicBezTo>
                  <a:cubicBezTo>
                    <a:pt x="105" y="271"/>
                    <a:pt x="105" y="268"/>
                    <a:pt x="107" y="267"/>
                  </a:cubicBezTo>
                  <a:cubicBezTo>
                    <a:pt x="112" y="269"/>
                    <a:pt x="110" y="268"/>
                    <a:pt x="116" y="267"/>
                  </a:cubicBezTo>
                  <a:cubicBezTo>
                    <a:pt x="115" y="263"/>
                    <a:pt x="109" y="265"/>
                    <a:pt x="107" y="261"/>
                  </a:cubicBezTo>
                  <a:cubicBezTo>
                    <a:pt x="101" y="262"/>
                    <a:pt x="100" y="264"/>
                    <a:pt x="95" y="264"/>
                  </a:cubicBezTo>
                  <a:cubicBezTo>
                    <a:pt x="97" y="258"/>
                    <a:pt x="105" y="261"/>
                    <a:pt x="103" y="255"/>
                  </a:cubicBezTo>
                  <a:cubicBezTo>
                    <a:pt x="107" y="256"/>
                    <a:pt x="114" y="253"/>
                    <a:pt x="115" y="248"/>
                  </a:cubicBezTo>
                  <a:cubicBezTo>
                    <a:pt x="119" y="248"/>
                    <a:pt x="123" y="247"/>
                    <a:pt x="124" y="242"/>
                  </a:cubicBezTo>
                  <a:cubicBezTo>
                    <a:pt x="125" y="245"/>
                    <a:pt x="130" y="242"/>
                    <a:pt x="129" y="239"/>
                  </a:cubicBezTo>
                  <a:cubicBezTo>
                    <a:pt x="129" y="237"/>
                    <a:pt x="124" y="240"/>
                    <a:pt x="123" y="242"/>
                  </a:cubicBezTo>
                  <a:cubicBezTo>
                    <a:pt x="123" y="238"/>
                    <a:pt x="129" y="233"/>
                    <a:pt x="132" y="233"/>
                  </a:cubicBezTo>
                  <a:cubicBezTo>
                    <a:pt x="130" y="229"/>
                    <a:pt x="121" y="233"/>
                    <a:pt x="118" y="235"/>
                  </a:cubicBezTo>
                  <a:cubicBezTo>
                    <a:pt x="117" y="239"/>
                    <a:pt x="119" y="241"/>
                    <a:pt x="121" y="243"/>
                  </a:cubicBezTo>
                  <a:cubicBezTo>
                    <a:pt x="120" y="244"/>
                    <a:pt x="117" y="245"/>
                    <a:pt x="118" y="242"/>
                  </a:cubicBezTo>
                  <a:cubicBezTo>
                    <a:pt x="116" y="242"/>
                    <a:pt x="113" y="242"/>
                    <a:pt x="112" y="244"/>
                  </a:cubicBezTo>
                  <a:cubicBezTo>
                    <a:pt x="111" y="244"/>
                    <a:pt x="112" y="242"/>
                    <a:pt x="110" y="242"/>
                  </a:cubicBezTo>
                  <a:cubicBezTo>
                    <a:pt x="105" y="243"/>
                    <a:pt x="100" y="245"/>
                    <a:pt x="98" y="250"/>
                  </a:cubicBezTo>
                  <a:cubicBezTo>
                    <a:pt x="86" y="248"/>
                    <a:pt x="80" y="259"/>
                    <a:pt x="69" y="260"/>
                  </a:cubicBezTo>
                  <a:cubicBezTo>
                    <a:pt x="70" y="257"/>
                    <a:pt x="73" y="256"/>
                    <a:pt x="75" y="253"/>
                  </a:cubicBezTo>
                  <a:cubicBezTo>
                    <a:pt x="72" y="250"/>
                    <a:pt x="59" y="253"/>
                    <a:pt x="57" y="259"/>
                  </a:cubicBezTo>
                  <a:cubicBezTo>
                    <a:pt x="55" y="259"/>
                    <a:pt x="52" y="259"/>
                    <a:pt x="50" y="259"/>
                  </a:cubicBezTo>
                  <a:cubicBezTo>
                    <a:pt x="55" y="254"/>
                    <a:pt x="61" y="251"/>
                    <a:pt x="67" y="248"/>
                  </a:cubicBezTo>
                  <a:cubicBezTo>
                    <a:pt x="67" y="246"/>
                    <a:pt x="63" y="251"/>
                    <a:pt x="64" y="246"/>
                  </a:cubicBezTo>
                  <a:cubicBezTo>
                    <a:pt x="77" y="243"/>
                    <a:pt x="86" y="236"/>
                    <a:pt x="100" y="231"/>
                  </a:cubicBezTo>
                  <a:cubicBezTo>
                    <a:pt x="104" y="226"/>
                    <a:pt x="110" y="218"/>
                    <a:pt x="116" y="218"/>
                  </a:cubicBezTo>
                  <a:cubicBezTo>
                    <a:pt x="119" y="218"/>
                    <a:pt x="115" y="213"/>
                    <a:pt x="118" y="214"/>
                  </a:cubicBezTo>
                  <a:cubicBezTo>
                    <a:pt x="122" y="214"/>
                    <a:pt x="115" y="218"/>
                    <a:pt x="116" y="222"/>
                  </a:cubicBezTo>
                  <a:cubicBezTo>
                    <a:pt x="112" y="220"/>
                    <a:pt x="111" y="228"/>
                    <a:pt x="105" y="226"/>
                  </a:cubicBezTo>
                  <a:cubicBezTo>
                    <a:pt x="105" y="227"/>
                    <a:pt x="105" y="229"/>
                    <a:pt x="105" y="230"/>
                  </a:cubicBezTo>
                  <a:cubicBezTo>
                    <a:pt x="110" y="230"/>
                    <a:pt x="112" y="226"/>
                    <a:pt x="114" y="224"/>
                  </a:cubicBezTo>
                  <a:cubicBezTo>
                    <a:pt x="117" y="226"/>
                    <a:pt x="124" y="225"/>
                    <a:pt x="125" y="221"/>
                  </a:cubicBezTo>
                  <a:cubicBezTo>
                    <a:pt x="149" y="213"/>
                    <a:pt x="174" y="206"/>
                    <a:pt x="197" y="194"/>
                  </a:cubicBezTo>
                  <a:cubicBezTo>
                    <a:pt x="198" y="195"/>
                    <a:pt x="202" y="194"/>
                    <a:pt x="201" y="191"/>
                  </a:cubicBezTo>
                  <a:cubicBezTo>
                    <a:pt x="206" y="193"/>
                    <a:pt x="208" y="189"/>
                    <a:pt x="208" y="184"/>
                  </a:cubicBezTo>
                  <a:cubicBezTo>
                    <a:pt x="212" y="183"/>
                    <a:pt x="216" y="182"/>
                    <a:pt x="215" y="176"/>
                  </a:cubicBezTo>
                  <a:cubicBezTo>
                    <a:pt x="218" y="178"/>
                    <a:pt x="217" y="177"/>
                    <a:pt x="217" y="173"/>
                  </a:cubicBezTo>
                  <a:cubicBezTo>
                    <a:pt x="218" y="172"/>
                    <a:pt x="220" y="172"/>
                    <a:pt x="222" y="173"/>
                  </a:cubicBezTo>
                  <a:cubicBezTo>
                    <a:pt x="224" y="172"/>
                    <a:pt x="223" y="167"/>
                    <a:pt x="225" y="166"/>
                  </a:cubicBezTo>
                  <a:cubicBezTo>
                    <a:pt x="229" y="167"/>
                    <a:pt x="224" y="168"/>
                    <a:pt x="225" y="169"/>
                  </a:cubicBezTo>
                  <a:cubicBezTo>
                    <a:pt x="225" y="171"/>
                    <a:pt x="227" y="167"/>
                    <a:pt x="229" y="169"/>
                  </a:cubicBezTo>
                  <a:cubicBezTo>
                    <a:pt x="231" y="165"/>
                    <a:pt x="229" y="163"/>
                    <a:pt x="233" y="161"/>
                  </a:cubicBezTo>
                  <a:cubicBezTo>
                    <a:pt x="229" y="163"/>
                    <a:pt x="221" y="163"/>
                    <a:pt x="220" y="170"/>
                  </a:cubicBezTo>
                  <a:cubicBezTo>
                    <a:pt x="217" y="171"/>
                    <a:pt x="217" y="165"/>
                    <a:pt x="215" y="169"/>
                  </a:cubicBezTo>
                  <a:cubicBezTo>
                    <a:pt x="218" y="161"/>
                    <a:pt x="234" y="159"/>
                    <a:pt x="239" y="152"/>
                  </a:cubicBezTo>
                  <a:cubicBezTo>
                    <a:pt x="246" y="152"/>
                    <a:pt x="251" y="150"/>
                    <a:pt x="255" y="146"/>
                  </a:cubicBezTo>
                  <a:cubicBezTo>
                    <a:pt x="243" y="147"/>
                    <a:pt x="233" y="155"/>
                    <a:pt x="221" y="161"/>
                  </a:cubicBezTo>
                  <a:cubicBezTo>
                    <a:pt x="194" y="174"/>
                    <a:pt x="163" y="183"/>
                    <a:pt x="139" y="198"/>
                  </a:cubicBezTo>
                  <a:cubicBezTo>
                    <a:pt x="139" y="201"/>
                    <a:pt x="138" y="203"/>
                    <a:pt x="136" y="205"/>
                  </a:cubicBezTo>
                  <a:cubicBezTo>
                    <a:pt x="129" y="204"/>
                    <a:pt x="129" y="210"/>
                    <a:pt x="123" y="211"/>
                  </a:cubicBezTo>
                  <a:cubicBezTo>
                    <a:pt x="124" y="205"/>
                    <a:pt x="131" y="205"/>
                    <a:pt x="131" y="198"/>
                  </a:cubicBezTo>
                  <a:cubicBezTo>
                    <a:pt x="122" y="200"/>
                    <a:pt x="115" y="207"/>
                    <a:pt x="105" y="206"/>
                  </a:cubicBezTo>
                  <a:cubicBezTo>
                    <a:pt x="108" y="203"/>
                    <a:pt x="111" y="200"/>
                    <a:pt x="112" y="195"/>
                  </a:cubicBezTo>
                  <a:cubicBezTo>
                    <a:pt x="115" y="197"/>
                    <a:pt x="118" y="191"/>
                    <a:pt x="122" y="188"/>
                  </a:cubicBezTo>
                  <a:cubicBezTo>
                    <a:pt x="123" y="188"/>
                    <a:pt x="124" y="189"/>
                    <a:pt x="124" y="192"/>
                  </a:cubicBezTo>
                  <a:cubicBezTo>
                    <a:pt x="126" y="191"/>
                    <a:pt x="132" y="189"/>
                    <a:pt x="130" y="188"/>
                  </a:cubicBezTo>
                  <a:cubicBezTo>
                    <a:pt x="132" y="186"/>
                    <a:pt x="132" y="190"/>
                    <a:pt x="135" y="188"/>
                  </a:cubicBezTo>
                  <a:cubicBezTo>
                    <a:pt x="141" y="177"/>
                    <a:pt x="160" y="176"/>
                    <a:pt x="165" y="168"/>
                  </a:cubicBezTo>
                  <a:cubicBezTo>
                    <a:pt x="168" y="168"/>
                    <a:pt x="173" y="169"/>
                    <a:pt x="175" y="164"/>
                  </a:cubicBezTo>
                  <a:cubicBezTo>
                    <a:pt x="174" y="163"/>
                    <a:pt x="172" y="163"/>
                    <a:pt x="173" y="161"/>
                  </a:cubicBezTo>
                  <a:cubicBezTo>
                    <a:pt x="176" y="158"/>
                    <a:pt x="176" y="165"/>
                    <a:pt x="177" y="159"/>
                  </a:cubicBezTo>
                  <a:cubicBezTo>
                    <a:pt x="180" y="159"/>
                    <a:pt x="177" y="161"/>
                    <a:pt x="177" y="163"/>
                  </a:cubicBezTo>
                  <a:cubicBezTo>
                    <a:pt x="181" y="162"/>
                    <a:pt x="182" y="159"/>
                    <a:pt x="185" y="158"/>
                  </a:cubicBezTo>
                  <a:cubicBezTo>
                    <a:pt x="186" y="155"/>
                    <a:pt x="182" y="157"/>
                    <a:pt x="183" y="154"/>
                  </a:cubicBezTo>
                  <a:cubicBezTo>
                    <a:pt x="189" y="151"/>
                    <a:pt x="192" y="146"/>
                    <a:pt x="199" y="144"/>
                  </a:cubicBezTo>
                  <a:cubicBezTo>
                    <a:pt x="199" y="147"/>
                    <a:pt x="196" y="146"/>
                    <a:pt x="196" y="148"/>
                  </a:cubicBezTo>
                  <a:cubicBezTo>
                    <a:pt x="196" y="150"/>
                    <a:pt x="199" y="145"/>
                    <a:pt x="201" y="149"/>
                  </a:cubicBezTo>
                  <a:cubicBezTo>
                    <a:pt x="202" y="146"/>
                    <a:pt x="207" y="147"/>
                    <a:pt x="206" y="142"/>
                  </a:cubicBezTo>
                  <a:cubicBezTo>
                    <a:pt x="223" y="138"/>
                    <a:pt x="231" y="125"/>
                    <a:pt x="246" y="119"/>
                  </a:cubicBezTo>
                  <a:cubicBezTo>
                    <a:pt x="245" y="116"/>
                    <a:pt x="245" y="114"/>
                    <a:pt x="243" y="114"/>
                  </a:cubicBezTo>
                  <a:cubicBezTo>
                    <a:pt x="240" y="120"/>
                    <a:pt x="230" y="119"/>
                    <a:pt x="227" y="126"/>
                  </a:cubicBezTo>
                  <a:cubicBezTo>
                    <a:pt x="223" y="126"/>
                    <a:pt x="223" y="126"/>
                    <a:pt x="218" y="126"/>
                  </a:cubicBezTo>
                  <a:cubicBezTo>
                    <a:pt x="218" y="124"/>
                    <a:pt x="221" y="125"/>
                    <a:pt x="221" y="122"/>
                  </a:cubicBezTo>
                  <a:cubicBezTo>
                    <a:pt x="222" y="121"/>
                    <a:pt x="222" y="122"/>
                    <a:pt x="224" y="122"/>
                  </a:cubicBezTo>
                  <a:cubicBezTo>
                    <a:pt x="231" y="114"/>
                    <a:pt x="246" y="113"/>
                    <a:pt x="252" y="103"/>
                  </a:cubicBezTo>
                  <a:cubicBezTo>
                    <a:pt x="264" y="103"/>
                    <a:pt x="269" y="95"/>
                    <a:pt x="278" y="89"/>
                  </a:cubicBezTo>
                  <a:cubicBezTo>
                    <a:pt x="291" y="81"/>
                    <a:pt x="309" y="76"/>
                    <a:pt x="321" y="70"/>
                  </a:cubicBezTo>
                  <a:cubicBezTo>
                    <a:pt x="322" y="69"/>
                    <a:pt x="326" y="71"/>
                    <a:pt x="324" y="67"/>
                  </a:cubicBezTo>
                  <a:cubicBezTo>
                    <a:pt x="344" y="61"/>
                    <a:pt x="361" y="45"/>
                    <a:pt x="381" y="36"/>
                  </a:cubicBezTo>
                  <a:cubicBezTo>
                    <a:pt x="382" y="39"/>
                    <a:pt x="380" y="39"/>
                    <a:pt x="380" y="41"/>
                  </a:cubicBezTo>
                  <a:cubicBezTo>
                    <a:pt x="372" y="38"/>
                    <a:pt x="374" y="48"/>
                    <a:pt x="366" y="48"/>
                  </a:cubicBezTo>
                  <a:cubicBezTo>
                    <a:pt x="363" y="57"/>
                    <a:pt x="354" y="60"/>
                    <a:pt x="346" y="64"/>
                  </a:cubicBezTo>
                  <a:cubicBezTo>
                    <a:pt x="346" y="65"/>
                    <a:pt x="346" y="65"/>
                    <a:pt x="346" y="66"/>
                  </a:cubicBezTo>
                  <a:cubicBezTo>
                    <a:pt x="347" y="67"/>
                    <a:pt x="349" y="67"/>
                    <a:pt x="350" y="67"/>
                  </a:cubicBezTo>
                  <a:cubicBezTo>
                    <a:pt x="349" y="62"/>
                    <a:pt x="357" y="63"/>
                    <a:pt x="360" y="59"/>
                  </a:cubicBezTo>
                  <a:cubicBezTo>
                    <a:pt x="363" y="61"/>
                    <a:pt x="358" y="62"/>
                    <a:pt x="358" y="64"/>
                  </a:cubicBezTo>
                  <a:cubicBezTo>
                    <a:pt x="368" y="64"/>
                    <a:pt x="373" y="56"/>
                    <a:pt x="384" y="54"/>
                  </a:cubicBezTo>
                  <a:cubicBezTo>
                    <a:pt x="384" y="57"/>
                    <a:pt x="387" y="57"/>
                    <a:pt x="388" y="58"/>
                  </a:cubicBezTo>
                  <a:cubicBezTo>
                    <a:pt x="387" y="60"/>
                    <a:pt x="383" y="58"/>
                    <a:pt x="383" y="60"/>
                  </a:cubicBezTo>
                  <a:cubicBezTo>
                    <a:pt x="383" y="62"/>
                    <a:pt x="388" y="60"/>
                    <a:pt x="390" y="61"/>
                  </a:cubicBezTo>
                  <a:cubicBezTo>
                    <a:pt x="391" y="60"/>
                    <a:pt x="393" y="59"/>
                    <a:pt x="393" y="56"/>
                  </a:cubicBezTo>
                  <a:cubicBezTo>
                    <a:pt x="397" y="56"/>
                    <a:pt x="400" y="57"/>
                    <a:pt x="402" y="58"/>
                  </a:cubicBezTo>
                  <a:cubicBezTo>
                    <a:pt x="403" y="57"/>
                    <a:pt x="407" y="54"/>
                    <a:pt x="404" y="53"/>
                  </a:cubicBezTo>
                  <a:close/>
                  <a:moveTo>
                    <a:pt x="508" y="233"/>
                  </a:moveTo>
                  <a:cubicBezTo>
                    <a:pt x="507" y="233"/>
                    <a:pt x="506" y="233"/>
                    <a:pt x="505" y="233"/>
                  </a:cubicBezTo>
                  <a:cubicBezTo>
                    <a:pt x="505" y="234"/>
                    <a:pt x="505" y="234"/>
                    <a:pt x="505" y="235"/>
                  </a:cubicBezTo>
                  <a:cubicBezTo>
                    <a:pt x="506" y="235"/>
                    <a:pt x="508" y="235"/>
                    <a:pt x="508" y="233"/>
                  </a:cubicBezTo>
                  <a:close/>
                  <a:moveTo>
                    <a:pt x="496" y="242"/>
                  </a:moveTo>
                  <a:cubicBezTo>
                    <a:pt x="496" y="241"/>
                    <a:pt x="498" y="241"/>
                    <a:pt x="497" y="239"/>
                  </a:cubicBezTo>
                  <a:cubicBezTo>
                    <a:pt x="496" y="239"/>
                    <a:pt x="495" y="239"/>
                    <a:pt x="494" y="239"/>
                  </a:cubicBezTo>
                  <a:cubicBezTo>
                    <a:pt x="496" y="241"/>
                    <a:pt x="492" y="242"/>
                    <a:pt x="494" y="242"/>
                  </a:cubicBezTo>
                  <a:cubicBezTo>
                    <a:pt x="494" y="241"/>
                    <a:pt x="495" y="242"/>
                    <a:pt x="496" y="242"/>
                  </a:cubicBezTo>
                  <a:close/>
                  <a:moveTo>
                    <a:pt x="113" y="295"/>
                  </a:moveTo>
                  <a:cubicBezTo>
                    <a:pt x="113" y="292"/>
                    <a:pt x="118" y="295"/>
                    <a:pt x="117" y="291"/>
                  </a:cubicBezTo>
                  <a:cubicBezTo>
                    <a:pt x="114" y="293"/>
                    <a:pt x="111" y="292"/>
                    <a:pt x="113" y="295"/>
                  </a:cubicBezTo>
                  <a:close/>
                  <a:moveTo>
                    <a:pt x="107" y="258"/>
                  </a:moveTo>
                  <a:cubicBezTo>
                    <a:pt x="110" y="258"/>
                    <a:pt x="110" y="255"/>
                    <a:pt x="114" y="256"/>
                  </a:cubicBezTo>
                  <a:cubicBezTo>
                    <a:pt x="114" y="255"/>
                    <a:pt x="115" y="254"/>
                    <a:pt x="115" y="253"/>
                  </a:cubicBezTo>
                  <a:cubicBezTo>
                    <a:pt x="112" y="254"/>
                    <a:pt x="109" y="255"/>
                    <a:pt x="107" y="258"/>
                  </a:cubicBezTo>
                  <a:close/>
                  <a:moveTo>
                    <a:pt x="398" y="83"/>
                  </a:moveTo>
                  <a:cubicBezTo>
                    <a:pt x="400" y="83"/>
                    <a:pt x="399" y="85"/>
                    <a:pt x="400" y="86"/>
                  </a:cubicBezTo>
                  <a:cubicBezTo>
                    <a:pt x="405" y="86"/>
                    <a:pt x="407" y="83"/>
                    <a:pt x="408" y="79"/>
                  </a:cubicBezTo>
                  <a:cubicBezTo>
                    <a:pt x="403" y="79"/>
                    <a:pt x="401" y="81"/>
                    <a:pt x="398" y="83"/>
                  </a:cubicBezTo>
                  <a:close/>
                  <a:moveTo>
                    <a:pt x="439" y="86"/>
                  </a:moveTo>
                  <a:cubicBezTo>
                    <a:pt x="440" y="86"/>
                    <a:pt x="442" y="86"/>
                    <a:pt x="442" y="87"/>
                  </a:cubicBezTo>
                  <a:cubicBezTo>
                    <a:pt x="443" y="85"/>
                    <a:pt x="445" y="84"/>
                    <a:pt x="446" y="82"/>
                  </a:cubicBezTo>
                  <a:cubicBezTo>
                    <a:pt x="443" y="83"/>
                    <a:pt x="438" y="82"/>
                    <a:pt x="439" y="86"/>
                  </a:cubicBezTo>
                  <a:close/>
                  <a:moveTo>
                    <a:pt x="469" y="92"/>
                  </a:moveTo>
                  <a:cubicBezTo>
                    <a:pt x="478" y="93"/>
                    <a:pt x="487" y="90"/>
                    <a:pt x="495" y="88"/>
                  </a:cubicBezTo>
                  <a:cubicBezTo>
                    <a:pt x="494" y="85"/>
                    <a:pt x="495" y="85"/>
                    <a:pt x="496" y="82"/>
                  </a:cubicBezTo>
                  <a:cubicBezTo>
                    <a:pt x="489" y="86"/>
                    <a:pt x="476" y="85"/>
                    <a:pt x="469" y="92"/>
                  </a:cubicBezTo>
                  <a:close/>
                  <a:moveTo>
                    <a:pt x="349" y="104"/>
                  </a:moveTo>
                  <a:cubicBezTo>
                    <a:pt x="349" y="107"/>
                    <a:pt x="344" y="109"/>
                    <a:pt x="348" y="110"/>
                  </a:cubicBezTo>
                  <a:cubicBezTo>
                    <a:pt x="348" y="106"/>
                    <a:pt x="355" y="109"/>
                    <a:pt x="355" y="105"/>
                  </a:cubicBezTo>
                  <a:cubicBezTo>
                    <a:pt x="354" y="104"/>
                    <a:pt x="352" y="104"/>
                    <a:pt x="349" y="104"/>
                  </a:cubicBezTo>
                  <a:close/>
                  <a:moveTo>
                    <a:pt x="374" y="96"/>
                  </a:moveTo>
                  <a:cubicBezTo>
                    <a:pt x="374" y="97"/>
                    <a:pt x="375" y="98"/>
                    <a:pt x="376" y="98"/>
                  </a:cubicBezTo>
                  <a:cubicBezTo>
                    <a:pt x="378" y="97"/>
                    <a:pt x="379" y="94"/>
                    <a:pt x="380" y="93"/>
                  </a:cubicBezTo>
                  <a:cubicBezTo>
                    <a:pt x="385" y="94"/>
                    <a:pt x="392" y="90"/>
                    <a:pt x="394" y="86"/>
                  </a:cubicBezTo>
                  <a:cubicBezTo>
                    <a:pt x="380" y="89"/>
                    <a:pt x="370" y="98"/>
                    <a:pt x="356" y="101"/>
                  </a:cubicBezTo>
                  <a:cubicBezTo>
                    <a:pt x="357" y="104"/>
                    <a:pt x="353" y="103"/>
                    <a:pt x="355" y="105"/>
                  </a:cubicBezTo>
                  <a:cubicBezTo>
                    <a:pt x="363" y="103"/>
                    <a:pt x="369" y="100"/>
                    <a:pt x="374" y="96"/>
                  </a:cubicBezTo>
                  <a:close/>
                  <a:moveTo>
                    <a:pt x="435" y="105"/>
                  </a:moveTo>
                  <a:cubicBezTo>
                    <a:pt x="439" y="105"/>
                    <a:pt x="443" y="104"/>
                    <a:pt x="445" y="101"/>
                  </a:cubicBezTo>
                  <a:cubicBezTo>
                    <a:pt x="445" y="101"/>
                    <a:pt x="444" y="101"/>
                    <a:pt x="444" y="100"/>
                  </a:cubicBezTo>
                  <a:cubicBezTo>
                    <a:pt x="444" y="100"/>
                    <a:pt x="443" y="100"/>
                    <a:pt x="442" y="100"/>
                  </a:cubicBezTo>
                  <a:cubicBezTo>
                    <a:pt x="443" y="105"/>
                    <a:pt x="435" y="102"/>
                    <a:pt x="435" y="105"/>
                  </a:cubicBezTo>
                  <a:close/>
                  <a:moveTo>
                    <a:pt x="258" y="110"/>
                  </a:moveTo>
                  <a:cubicBezTo>
                    <a:pt x="261" y="110"/>
                    <a:pt x="263" y="110"/>
                    <a:pt x="263" y="107"/>
                  </a:cubicBezTo>
                  <a:cubicBezTo>
                    <a:pt x="261" y="108"/>
                    <a:pt x="258" y="107"/>
                    <a:pt x="258" y="110"/>
                  </a:cubicBezTo>
                  <a:close/>
                  <a:moveTo>
                    <a:pt x="320" y="120"/>
                  </a:moveTo>
                  <a:cubicBezTo>
                    <a:pt x="327" y="118"/>
                    <a:pt x="337" y="115"/>
                    <a:pt x="343" y="110"/>
                  </a:cubicBezTo>
                  <a:cubicBezTo>
                    <a:pt x="334" y="112"/>
                    <a:pt x="325" y="114"/>
                    <a:pt x="320" y="120"/>
                  </a:cubicBezTo>
                  <a:close/>
                  <a:moveTo>
                    <a:pt x="404" y="119"/>
                  </a:moveTo>
                  <a:cubicBezTo>
                    <a:pt x="408" y="118"/>
                    <a:pt x="411" y="117"/>
                    <a:pt x="413" y="114"/>
                  </a:cubicBezTo>
                  <a:cubicBezTo>
                    <a:pt x="410" y="112"/>
                    <a:pt x="405" y="115"/>
                    <a:pt x="404" y="119"/>
                  </a:cubicBezTo>
                  <a:close/>
                  <a:moveTo>
                    <a:pt x="302" y="126"/>
                  </a:moveTo>
                  <a:cubicBezTo>
                    <a:pt x="306" y="125"/>
                    <a:pt x="313" y="124"/>
                    <a:pt x="317" y="121"/>
                  </a:cubicBezTo>
                  <a:cubicBezTo>
                    <a:pt x="312" y="120"/>
                    <a:pt x="302" y="123"/>
                    <a:pt x="302" y="126"/>
                  </a:cubicBezTo>
                  <a:close/>
                  <a:moveTo>
                    <a:pt x="380" y="128"/>
                  </a:moveTo>
                  <a:cubicBezTo>
                    <a:pt x="386" y="129"/>
                    <a:pt x="393" y="126"/>
                    <a:pt x="397" y="122"/>
                  </a:cubicBezTo>
                  <a:cubicBezTo>
                    <a:pt x="391" y="122"/>
                    <a:pt x="382" y="123"/>
                    <a:pt x="380" y="128"/>
                  </a:cubicBezTo>
                  <a:close/>
                  <a:moveTo>
                    <a:pt x="295" y="129"/>
                  </a:moveTo>
                  <a:cubicBezTo>
                    <a:pt x="297" y="129"/>
                    <a:pt x="297" y="128"/>
                    <a:pt x="300" y="128"/>
                  </a:cubicBezTo>
                  <a:cubicBezTo>
                    <a:pt x="300" y="127"/>
                    <a:pt x="301" y="126"/>
                    <a:pt x="299" y="125"/>
                  </a:cubicBezTo>
                  <a:cubicBezTo>
                    <a:pt x="298" y="127"/>
                    <a:pt x="295" y="127"/>
                    <a:pt x="295" y="129"/>
                  </a:cubicBezTo>
                  <a:close/>
                  <a:moveTo>
                    <a:pt x="504" y="131"/>
                  </a:moveTo>
                  <a:cubicBezTo>
                    <a:pt x="507" y="129"/>
                    <a:pt x="513" y="128"/>
                    <a:pt x="516" y="125"/>
                  </a:cubicBezTo>
                  <a:cubicBezTo>
                    <a:pt x="509" y="126"/>
                    <a:pt x="502" y="125"/>
                    <a:pt x="504" y="131"/>
                  </a:cubicBezTo>
                  <a:close/>
                  <a:moveTo>
                    <a:pt x="275" y="139"/>
                  </a:moveTo>
                  <a:cubicBezTo>
                    <a:pt x="280" y="134"/>
                    <a:pt x="291" y="135"/>
                    <a:pt x="294" y="129"/>
                  </a:cubicBezTo>
                  <a:cubicBezTo>
                    <a:pt x="288" y="132"/>
                    <a:pt x="276" y="134"/>
                    <a:pt x="275" y="139"/>
                  </a:cubicBezTo>
                  <a:close/>
                  <a:moveTo>
                    <a:pt x="328" y="150"/>
                  </a:moveTo>
                  <a:cubicBezTo>
                    <a:pt x="342" y="148"/>
                    <a:pt x="363" y="138"/>
                    <a:pt x="377" y="130"/>
                  </a:cubicBezTo>
                  <a:cubicBezTo>
                    <a:pt x="360" y="134"/>
                    <a:pt x="341" y="140"/>
                    <a:pt x="328" y="150"/>
                  </a:cubicBezTo>
                  <a:close/>
                  <a:moveTo>
                    <a:pt x="260" y="146"/>
                  </a:moveTo>
                  <a:cubicBezTo>
                    <a:pt x="263" y="143"/>
                    <a:pt x="270" y="144"/>
                    <a:pt x="273" y="139"/>
                  </a:cubicBezTo>
                  <a:cubicBezTo>
                    <a:pt x="268" y="141"/>
                    <a:pt x="261" y="140"/>
                    <a:pt x="260" y="146"/>
                  </a:cubicBezTo>
                  <a:close/>
                  <a:moveTo>
                    <a:pt x="312" y="159"/>
                  </a:moveTo>
                  <a:cubicBezTo>
                    <a:pt x="318" y="157"/>
                    <a:pt x="325" y="156"/>
                    <a:pt x="328" y="151"/>
                  </a:cubicBezTo>
                  <a:cubicBezTo>
                    <a:pt x="324" y="148"/>
                    <a:pt x="314" y="154"/>
                    <a:pt x="312" y="159"/>
                  </a:cubicBezTo>
                  <a:close/>
                  <a:moveTo>
                    <a:pt x="187" y="156"/>
                  </a:moveTo>
                  <a:cubicBezTo>
                    <a:pt x="190" y="156"/>
                    <a:pt x="192" y="156"/>
                    <a:pt x="192" y="152"/>
                  </a:cubicBezTo>
                  <a:cubicBezTo>
                    <a:pt x="189" y="152"/>
                    <a:pt x="187" y="153"/>
                    <a:pt x="187" y="156"/>
                  </a:cubicBezTo>
                  <a:close/>
                  <a:moveTo>
                    <a:pt x="297" y="167"/>
                  </a:moveTo>
                  <a:cubicBezTo>
                    <a:pt x="302" y="164"/>
                    <a:pt x="308" y="163"/>
                    <a:pt x="311" y="158"/>
                  </a:cubicBezTo>
                  <a:cubicBezTo>
                    <a:pt x="306" y="161"/>
                    <a:pt x="299" y="161"/>
                    <a:pt x="297" y="167"/>
                  </a:cubicBezTo>
                  <a:close/>
                  <a:moveTo>
                    <a:pt x="499" y="160"/>
                  </a:moveTo>
                  <a:cubicBezTo>
                    <a:pt x="500" y="160"/>
                    <a:pt x="500" y="161"/>
                    <a:pt x="499" y="162"/>
                  </a:cubicBezTo>
                  <a:cubicBezTo>
                    <a:pt x="503" y="162"/>
                    <a:pt x="507" y="161"/>
                    <a:pt x="508" y="158"/>
                  </a:cubicBezTo>
                  <a:cubicBezTo>
                    <a:pt x="504" y="158"/>
                    <a:pt x="501" y="158"/>
                    <a:pt x="499" y="160"/>
                  </a:cubicBezTo>
                  <a:close/>
                  <a:moveTo>
                    <a:pt x="477" y="163"/>
                  </a:moveTo>
                  <a:cubicBezTo>
                    <a:pt x="480" y="163"/>
                    <a:pt x="483" y="163"/>
                    <a:pt x="483" y="161"/>
                  </a:cubicBezTo>
                  <a:cubicBezTo>
                    <a:pt x="480" y="161"/>
                    <a:pt x="478" y="161"/>
                    <a:pt x="477" y="163"/>
                  </a:cubicBezTo>
                  <a:close/>
                  <a:moveTo>
                    <a:pt x="252" y="203"/>
                  </a:moveTo>
                  <a:cubicBezTo>
                    <a:pt x="255" y="200"/>
                    <a:pt x="262" y="200"/>
                    <a:pt x="264" y="196"/>
                  </a:cubicBezTo>
                  <a:cubicBezTo>
                    <a:pt x="260" y="198"/>
                    <a:pt x="250" y="199"/>
                    <a:pt x="252" y="203"/>
                  </a:cubicBezTo>
                  <a:close/>
                  <a:moveTo>
                    <a:pt x="212" y="222"/>
                  </a:moveTo>
                  <a:cubicBezTo>
                    <a:pt x="225" y="216"/>
                    <a:pt x="238" y="210"/>
                    <a:pt x="249" y="203"/>
                  </a:cubicBezTo>
                  <a:cubicBezTo>
                    <a:pt x="235" y="207"/>
                    <a:pt x="218" y="213"/>
                    <a:pt x="212" y="222"/>
                  </a:cubicBezTo>
                  <a:close/>
                  <a:moveTo>
                    <a:pt x="147" y="223"/>
                  </a:moveTo>
                  <a:cubicBezTo>
                    <a:pt x="150" y="222"/>
                    <a:pt x="155" y="223"/>
                    <a:pt x="155" y="218"/>
                  </a:cubicBezTo>
                  <a:cubicBezTo>
                    <a:pt x="152" y="220"/>
                    <a:pt x="149" y="221"/>
                    <a:pt x="147" y="223"/>
                  </a:cubicBezTo>
                  <a:close/>
                  <a:moveTo>
                    <a:pt x="202" y="227"/>
                  </a:moveTo>
                  <a:cubicBezTo>
                    <a:pt x="205" y="227"/>
                    <a:pt x="206" y="225"/>
                    <a:pt x="207" y="223"/>
                  </a:cubicBezTo>
                  <a:cubicBezTo>
                    <a:pt x="204" y="223"/>
                    <a:pt x="204" y="225"/>
                    <a:pt x="202" y="227"/>
                  </a:cubicBezTo>
                  <a:close/>
                  <a:moveTo>
                    <a:pt x="486" y="230"/>
                  </a:moveTo>
                  <a:cubicBezTo>
                    <a:pt x="488" y="231"/>
                    <a:pt x="484" y="231"/>
                    <a:pt x="487" y="233"/>
                  </a:cubicBezTo>
                  <a:cubicBezTo>
                    <a:pt x="492" y="234"/>
                    <a:pt x="492" y="228"/>
                    <a:pt x="496" y="231"/>
                  </a:cubicBezTo>
                  <a:cubicBezTo>
                    <a:pt x="495" y="228"/>
                    <a:pt x="499" y="229"/>
                    <a:pt x="499" y="227"/>
                  </a:cubicBezTo>
                  <a:cubicBezTo>
                    <a:pt x="495" y="225"/>
                    <a:pt x="489" y="228"/>
                    <a:pt x="486" y="230"/>
                  </a:cubicBezTo>
                  <a:close/>
                  <a:moveTo>
                    <a:pt x="136" y="242"/>
                  </a:moveTo>
                  <a:cubicBezTo>
                    <a:pt x="139" y="242"/>
                    <a:pt x="140" y="241"/>
                    <a:pt x="140" y="239"/>
                  </a:cubicBezTo>
                  <a:cubicBezTo>
                    <a:pt x="138" y="239"/>
                    <a:pt x="136" y="239"/>
                    <a:pt x="136" y="242"/>
                  </a:cubicBezTo>
                  <a:close/>
                  <a:moveTo>
                    <a:pt x="147" y="267"/>
                  </a:moveTo>
                  <a:cubicBezTo>
                    <a:pt x="148" y="268"/>
                    <a:pt x="152" y="266"/>
                    <a:pt x="154" y="266"/>
                  </a:cubicBezTo>
                  <a:cubicBezTo>
                    <a:pt x="155" y="262"/>
                    <a:pt x="160" y="258"/>
                    <a:pt x="165" y="260"/>
                  </a:cubicBezTo>
                  <a:cubicBezTo>
                    <a:pt x="168" y="250"/>
                    <a:pt x="181" y="250"/>
                    <a:pt x="184" y="242"/>
                  </a:cubicBezTo>
                  <a:cubicBezTo>
                    <a:pt x="169" y="244"/>
                    <a:pt x="156" y="258"/>
                    <a:pt x="147" y="267"/>
                  </a:cubicBezTo>
                  <a:close/>
                  <a:moveTo>
                    <a:pt x="121" y="251"/>
                  </a:moveTo>
                  <a:cubicBezTo>
                    <a:pt x="125" y="250"/>
                    <a:pt x="130" y="246"/>
                    <a:pt x="129" y="243"/>
                  </a:cubicBezTo>
                  <a:cubicBezTo>
                    <a:pt x="127" y="246"/>
                    <a:pt x="122" y="247"/>
                    <a:pt x="121" y="251"/>
                  </a:cubicBezTo>
                  <a:close/>
                  <a:moveTo>
                    <a:pt x="497" y="261"/>
                  </a:moveTo>
                  <a:cubicBezTo>
                    <a:pt x="501" y="261"/>
                    <a:pt x="505" y="261"/>
                    <a:pt x="507" y="258"/>
                  </a:cubicBezTo>
                  <a:cubicBezTo>
                    <a:pt x="503" y="258"/>
                    <a:pt x="505" y="256"/>
                    <a:pt x="504" y="254"/>
                  </a:cubicBezTo>
                  <a:cubicBezTo>
                    <a:pt x="501" y="256"/>
                    <a:pt x="498" y="257"/>
                    <a:pt x="497" y="261"/>
                  </a:cubicBezTo>
                  <a:close/>
                  <a:moveTo>
                    <a:pt x="129" y="260"/>
                  </a:moveTo>
                  <a:cubicBezTo>
                    <a:pt x="133" y="260"/>
                    <a:pt x="135" y="258"/>
                    <a:pt x="136" y="256"/>
                  </a:cubicBezTo>
                  <a:cubicBezTo>
                    <a:pt x="133" y="257"/>
                    <a:pt x="130" y="257"/>
                    <a:pt x="129" y="260"/>
                  </a:cubicBezTo>
                  <a:close/>
                  <a:moveTo>
                    <a:pt x="126" y="264"/>
                  </a:moveTo>
                  <a:cubicBezTo>
                    <a:pt x="126" y="262"/>
                    <a:pt x="131" y="261"/>
                    <a:pt x="128" y="259"/>
                  </a:cubicBezTo>
                  <a:cubicBezTo>
                    <a:pt x="128" y="261"/>
                    <a:pt x="123" y="262"/>
                    <a:pt x="126" y="264"/>
                  </a:cubicBezTo>
                  <a:close/>
                  <a:moveTo>
                    <a:pt x="118" y="263"/>
                  </a:moveTo>
                  <a:cubicBezTo>
                    <a:pt x="118" y="264"/>
                    <a:pt x="118" y="266"/>
                    <a:pt x="117" y="266"/>
                  </a:cubicBezTo>
                  <a:cubicBezTo>
                    <a:pt x="120" y="267"/>
                    <a:pt x="120" y="264"/>
                    <a:pt x="124" y="265"/>
                  </a:cubicBezTo>
                  <a:cubicBezTo>
                    <a:pt x="123" y="261"/>
                    <a:pt x="121" y="263"/>
                    <a:pt x="118" y="263"/>
                  </a:cubicBezTo>
                  <a:close/>
                  <a:moveTo>
                    <a:pt x="493" y="265"/>
                  </a:moveTo>
                  <a:cubicBezTo>
                    <a:pt x="493" y="266"/>
                    <a:pt x="493" y="267"/>
                    <a:pt x="493" y="268"/>
                  </a:cubicBezTo>
                  <a:cubicBezTo>
                    <a:pt x="498" y="268"/>
                    <a:pt x="502" y="267"/>
                    <a:pt x="503" y="263"/>
                  </a:cubicBezTo>
                  <a:cubicBezTo>
                    <a:pt x="498" y="261"/>
                    <a:pt x="497" y="268"/>
                    <a:pt x="493" y="265"/>
                  </a:cubicBezTo>
                  <a:close/>
                  <a:moveTo>
                    <a:pt x="154" y="270"/>
                  </a:moveTo>
                  <a:cubicBezTo>
                    <a:pt x="155" y="268"/>
                    <a:pt x="159" y="270"/>
                    <a:pt x="158" y="267"/>
                  </a:cubicBezTo>
                  <a:cubicBezTo>
                    <a:pt x="156" y="267"/>
                    <a:pt x="152" y="269"/>
                    <a:pt x="154" y="270"/>
                  </a:cubicBezTo>
                  <a:close/>
                  <a:moveTo>
                    <a:pt x="128" y="276"/>
                  </a:moveTo>
                  <a:cubicBezTo>
                    <a:pt x="129" y="276"/>
                    <a:pt x="129" y="276"/>
                    <a:pt x="130" y="276"/>
                  </a:cubicBezTo>
                  <a:cubicBezTo>
                    <a:pt x="130" y="274"/>
                    <a:pt x="130" y="273"/>
                    <a:pt x="129" y="272"/>
                  </a:cubicBezTo>
                  <a:cubicBezTo>
                    <a:pt x="128" y="274"/>
                    <a:pt x="127" y="274"/>
                    <a:pt x="128" y="276"/>
                  </a:cubicBezTo>
                  <a:close/>
                  <a:moveTo>
                    <a:pt x="497" y="298"/>
                  </a:moveTo>
                  <a:cubicBezTo>
                    <a:pt x="497" y="296"/>
                    <a:pt x="495" y="292"/>
                    <a:pt x="494" y="295"/>
                  </a:cubicBezTo>
                  <a:cubicBezTo>
                    <a:pt x="497" y="295"/>
                    <a:pt x="494" y="300"/>
                    <a:pt x="497" y="298"/>
                  </a:cubicBezTo>
                  <a:close/>
                  <a:moveTo>
                    <a:pt x="524" y="303"/>
                  </a:moveTo>
                  <a:cubicBezTo>
                    <a:pt x="530" y="301"/>
                    <a:pt x="536" y="299"/>
                    <a:pt x="539" y="295"/>
                  </a:cubicBezTo>
                  <a:cubicBezTo>
                    <a:pt x="533" y="297"/>
                    <a:pt x="528" y="299"/>
                    <a:pt x="524" y="303"/>
                  </a:cubicBezTo>
                  <a:close/>
                  <a:moveTo>
                    <a:pt x="490" y="299"/>
                  </a:moveTo>
                  <a:cubicBezTo>
                    <a:pt x="491" y="299"/>
                    <a:pt x="492" y="299"/>
                    <a:pt x="493" y="299"/>
                  </a:cubicBezTo>
                  <a:cubicBezTo>
                    <a:pt x="493" y="297"/>
                    <a:pt x="493" y="297"/>
                    <a:pt x="491" y="296"/>
                  </a:cubicBezTo>
                  <a:cubicBezTo>
                    <a:pt x="491" y="298"/>
                    <a:pt x="491" y="298"/>
                    <a:pt x="490" y="299"/>
                  </a:cubicBezTo>
                  <a:close/>
                  <a:moveTo>
                    <a:pt x="124" y="313"/>
                  </a:moveTo>
                  <a:cubicBezTo>
                    <a:pt x="124" y="309"/>
                    <a:pt x="127" y="308"/>
                    <a:pt x="128" y="305"/>
                  </a:cubicBezTo>
                  <a:cubicBezTo>
                    <a:pt x="123" y="305"/>
                    <a:pt x="122" y="309"/>
                    <a:pt x="118" y="311"/>
                  </a:cubicBezTo>
                  <a:cubicBezTo>
                    <a:pt x="118" y="309"/>
                    <a:pt x="119" y="308"/>
                    <a:pt x="120" y="307"/>
                  </a:cubicBezTo>
                  <a:cubicBezTo>
                    <a:pt x="112" y="306"/>
                    <a:pt x="109" y="310"/>
                    <a:pt x="104" y="313"/>
                  </a:cubicBezTo>
                  <a:cubicBezTo>
                    <a:pt x="105" y="316"/>
                    <a:pt x="97" y="318"/>
                    <a:pt x="102" y="323"/>
                  </a:cubicBezTo>
                  <a:cubicBezTo>
                    <a:pt x="105" y="323"/>
                    <a:pt x="108" y="322"/>
                    <a:pt x="108" y="319"/>
                  </a:cubicBezTo>
                  <a:cubicBezTo>
                    <a:pt x="106" y="318"/>
                    <a:pt x="104" y="321"/>
                    <a:pt x="104" y="319"/>
                  </a:cubicBezTo>
                  <a:cubicBezTo>
                    <a:pt x="106" y="318"/>
                    <a:pt x="107" y="315"/>
                    <a:pt x="110" y="314"/>
                  </a:cubicBezTo>
                  <a:cubicBezTo>
                    <a:pt x="113" y="319"/>
                    <a:pt x="119" y="312"/>
                    <a:pt x="124" y="313"/>
                  </a:cubicBezTo>
                  <a:close/>
                  <a:moveTo>
                    <a:pt x="114" y="318"/>
                  </a:moveTo>
                  <a:cubicBezTo>
                    <a:pt x="113" y="316"/>
                    <a:pt x="119" y="319"/>
                    <a:pt x="118" y="316"/>
                  </a:cubicBezTo>
                  <a:cubicBezTo>
                    <a:pt x="116" y="316"/>
                    <a:pt x="111" y="317"/>
                    <a:pt x="114" y="318"/>
                  </a:cubicBezTo>
                  <a:close/>
                  <a:moveTo>
                    <a:pt x="516" y="315"/>
                  </a:moveTo>
                  <a:cubicBezTo>
                    <a:pt x="517" y="319"/>
                    <a:pt x="514" y="318"/>
                    <a:pt x="514" y="321"/>
                  </a:cubicBezTo>
                  <a:cubicBezTo>
                    <a:pt x="519" y="323"/>
                    <a:pt x="520" y="317"/>
                    <a:pt x="525" y="316"/>
                  </a:cubicBezTo>
                  <a:cubicBezTo>
                    <a:pt x="525" y="316"/>
                    <a:pt x="525" y="315"/>
                    <a:pt x="525" y="314"/>
                  </a:cubicBezTo>
                  <a:cubicBezTo>
                    <a:pt x="524" y="314"/>
                    <a:pt x="524" y="314"/>
                    <a:pt x="523" y="314"/>
                  </a:cubicBezTo>
                  <a:cubicBezTo>
                    <a:pt x="522" y="317"/>
                    <a:pt x="521" y="315"/>
                    <a:pt x="516" y="315"/>
                  </a:cubicBezTo>
                  <a:close/>
                  <a:moveTo>
                    <a:pt x="537" y="327"/>
                  </a:moveTo>
                  <a:cubicBezTo>
                    <a:pt x="537" y="324"/>
                    <a:pt x="540" y="326"/>
                    <a:pt x="542" y="326"/>
                  </a:cubicBezTo>
                  <a:cubicBezTo>
                    <a:pt x="543" y="321"/>
                    <a:pt x="550" y="322"/>
                    <a:pt x="552" y="317"/>
                  </a:cubicBezTo>
                  <a:cubicBezTo>
                    <a:pt x="548" y="316"/>
                    <a:pt x="546" y="320"/>
                    <a:pt x="543" y="317"/>
                  </a:cubicBezTo>
                  <a:cubicBezTo>
                    <a:pt x="542" y="321"/>
                    <a:pt x="535" y="324"/>
                    <a:pt x="537" y="327"/>
                  </a:cubicBezTo>
                  <a:close/>
                  <a:moveTo>
                    <a:pt x="496" y="324"/>
                  </a:moveTo>
                  <a:cubicBezTo>
                    <a:pt x="500" y="324"/>
                    <a:pt x="504" y="324"/>
                    <a:pt x="504" y="320"/>
                  </a:cubicBezTo>
                  <a:cubicBezTo>
                    <a:pt x="500" y="321"/>
                    <a:pt x="498" y="322"/>
                    <a:pt x="496" y="324"/>
                  </a:cubicBezTo>
                  <a:close/>
                  <a:moveTo>
                    <a:pt x="513" y="330"/>
                  </a:moveTo>
                  <a:cubicBezTo>
                    <a:pt x="510" y="327"/>
                    <a:pt x="513" y="327"/>
                    <a:pt x="513" y="321"/>
                  </a:cubicBezTo>
                  <a:cubicBezTo>
                    <a:pt x="506" y="324"/>
                    <a:pt x="500" y="326"/>
                    <a:pt x="496" y="331"/>
                  </a:cubicBezTo>
                  <a:cubicBezTo>
                    <a:pt x="503" y="335"/>
                    <a:pt x="508" y="325"/>
                    <a:pt x="513" y="330"/>
                  </a:cubicBezTo>
                  <a:close/>
                  <a:moveTo>
                    <a:pt x="94" y="334"/>
                  </a:moveTo>
                  <a:cubicBezTo>
                    <a:pt x="99" y="331"/>
                    <a:pt x="105" y="331"/>
                    <a:pt x="106" y="327"/>
                  </a:cubicBezTo>
                  <a:cubicBezTo>
                    <a:pt x="101" y="328"/>
                    <a:pt x="98" y="331"/>
                    <a:pt x="92" y="331"/>
                  </a:cubicBezTo>
                  <a:cubicBezTo>
                    <a:pt x="90" y="334"/>
                    <a:pt x="87" y="337"/>
                    <a:pt x="89" y="341"/>
                  </a:cubicBezTo>
                  <a:cubicBezTo>
                    <a:pt x="102" y="337"/>
                    <a:pt x="113" y="332"/>
                    <a:pt x="124" y="326"/>
                  </a:cubicBezTo>
                  <a:cubicBezTo>
                    <a:pt x="113" y="327"/>
                    <a:pt x="104" y="335"/>
                    <a:pt x="94" y="334"/>
                  </a:cubicBezTo>
                  <a:close/>
                  <a:moveTo>
                    <a:pt x="483" y="336"/>
                  </a:moveTo>
                  <a:cubicBezTo>
                    <a:pt x="483" y="334"/>
                    <a:pt x="487" y="331"/>
                    <a:pt x="485" y="329"/>
                  </a:cubicBezTo>
                  <a:cubicBezTo>
                    <a:pt x="484" y="330"/>
                    <a:pt x="480" y="333"/>
                    <a:pt x="483" y="336"/>
                  </a:cubicBezTo>
                  <a:close/>
                  <a:moveTo>
                    <a:pt x="135" y="355"/>
                  </a:moveTo>
                  <a:cubicBezTo>
                    <a:pt x="135" y="352"/>
                    <a:pt x="140" y="354"/>
                    <a:pt x="139" y="350"/>
                  </a:cubicBezTo>
                  <a:cubicBezTo>
                    <a:pt x="137" y="349"/>
                    <a:pt x="136" y="353"/>
                    <a:pt x="136" y="349"/>
                  </a:cubicBezTo>
                  <a:cubicBezTo>
                    <a:pt x="130" y="351"/>
                    <a:pt x="131" y="356"/>
                    <a:pt x="124" y="356"/>
                  </a:cubicBezTo>
                  <a:cubicBezTo>
                    <a:pt x="123" y="359"/>
                    <a:pt x="126" y="359"/>
                    <a:pt x="129" y="359"/>
                  </a:cubicBezTo>
                  <a:cubicBezTo>
                    <a:pt x="130" y="355"/>
                    <a:pt x="136" y="349"/>
                    <a:pt x="135" y="355"/>
                  </a:cubicBezTo>
                  <a:close/>
                  <a:moveTo>
                    <a:pt x="115" y="363"/>
                  </a:moveTo>
                  <a:cubicBezTo>
                    <a:pt x="118" y="363"/>
                    <a:pt x="125" y="360"/>
                    <a:pt x="122" y="357"/>
                  </a:cubicBezTo>
                  <a:cubicBezTo>
                    <a:pt x="121" y="360"/>
                    <a:pt x="116" y="359"/>
                    <a:pt x="115" y="363"/>
                  </a:cubicBezTo>
                  <a:close/>
                  <a:moveTo>
                    <a:pt x="105" y="372"/>
                  </a:moveTo>
                  <a:cubicBezTo>
                    <a:pt x="108" y="373"/>
                    <a:pt x="111" y="370"/>
                    <a:pt x="114" y="368"/>
                  </a:cubicBezTo>
                  <a:cubicBezTo>
                    <a:pt x="114" y="366"/>
                    <a:pt x="112" y="364"/>
                    <a:pt x="114" y="362"/>
                  </a:cubicBezTo>
                  <a:cubicBezTo>
                    <a:pt x="109" y="363"/>
                    <a:pt x="104" y="369"/>
                    <a:pt x="105" y="372"/>
                  </a:cubicBezTo>
                  <a:close/>
                  <a:moveTo>
                    <a:pt x="184" y="367"/>
                  </a:moveTo>
                  <a:cubicBezTo>
                    <a:pt x="180" y="367"/>
                    <a:pt x="182" y="365"/>
                    <a:pt x="184" y="363"/>
                  </a:cubicBezTo>
                  <a:cubicBezTo>
                    <a:pt x="183" y="362"/>
                    <a:pt x="180" y="362"/>
                    <a:pt x="178" y="363"/>
                  </a:cubicBezTo>
                  <a:cubicBezTo>
                    <a:pt x="181" y="367"/>
                    <a:pt x="178" y="368"/>
                    <a:pt x="175" y="368"/>
                  </a:cubicBezTo>
                  <a:cubicBezTo>
                    <a:pt x="175" y="370"/>
                    <a:pt x="175" y="371"/>
                    <a:pt x="175" y="372"/>
                  </a:cubicBezTo>
                  <a:cubicBezTo>
                    <a:pt x="182" y="371"/>
                    <a:pt x="179" y="369"/>
                    <a:pt x="184" y="367"/>
                  </a:cubicBezTo>
                  <a:close/>
                  <a:moveTo>
                    <a:pt x="158" y="389"/>
                  </a:moveTo>
                  <a:cubicBezTo>
                    <a:pt x="160" y="390"/>
                    <a:pt x="160" y="392"/>
                    <a:pt x="163" y="391"/>
                  </a:cubicBezTo>
                  <a:cubicBezTo>
                    <a:pt x="169" y="383"/>
                    <a:pt x="184" y="379"/>
                    <a:pt x="192" y="370"/>
                  </a:cubicBezTo>
                  <a:cubicBezTo>
                    <a:pt x="180" y="375"/>
                    <a:pt x="162" y="375"/>
                    <a:pt x="158" y="389"/>
                  </a:cubicBezTo>
                  <a:close/>
                  <a:moveTo>
                    <a:pt x="558" y="379"/>
                  </a:moveTo>
                  <a:cubicBezTo>
                    <a:pt x="557" y="382"/>
                    <a:pt x="554" y="383"/>
                    <a:pt x="553" y="386"/>
                  </a:cubicBezTo>
                  <a:cubicBezTo>
                    <a:pt x="555" y="393"/>
                    <a:pt x="560" y="386"/>
                    <a:pt x="564" y="386"/>
                  </a:cubicBezTo>
                  <a:cubicBezTo>
                    <a:pt x="566" y="384"/>
                    <a:pt x="564" y="384"/>
                    <a:pt x="565" y="381"/>
                  </a:cubicBezTo>
                  <a:cubicBezTo>
                    <a:pt x="571" y="381"/>
                    <a:pt x="571" y="374"/>
                    <a:pt x="575" y="372"/>
                  </a:cubicBezTo>
                  <a:cubicBezTo>
                    <a:pt x="574" y="371"/>
                    <a:pt x="570" y="371"/>
                    <a:pt x="567" y="371"/>
                  </a:cubicBezTo>
                  <a:cubicBezTo>
                    <a:pt x="570" y="378"/>
                    <a:pt x="564" y="379"/>
                    <a:pt x="558" y="379"/>
                  </a:cubicBezTo>
                  <a:close/>
                  <a:moveTo>
                    <a:pt x="554" y="373"/>
                  </a:moveTo>
                  <a:cubicBezTo>
                    <a:pt x="552" y="374"/>
                    <a:pt x="565" y="375"/>
                    <a:pt x="564" y="372"/>
                  </a:cubicBezTo>
                  <a:cubicBezTo>
                    <a:pt x="561" y="372"/>
                    <a:pt x="556" y="371"/>
                    <a:pt x="554" y="373"/>
                  </a:cubicBezTo>
                  <a:close/>
                  <a:moveTo>
                    <a:pt x="527" y="380"/>
                  </a:moveTo>
                  <a:cubicBezTo>
                    <a:pt x="524" y="383"/>
                    <a:pt x="529" y="380"/>
                    <a:pt x="530" y="383"/>
                  </a:cubicBezTo>
                  <a:cubicBezTo>
                    <a:pt x="530" y="384"/>
                    <a:pt x="530" y="385"/>
                    <a:pt x="530" y="386"/>
                  </a:cubicBezTo>
                  <a:cubicBezTo>
                    <a:pt x="520" y="387"/>
                    <a:pt x="517" y="395"/>
                    <a:pt x="510" y="395"/>
                  </a:cubicBezTo>
                  <a:cubicBezTo>
                    <a:pt x="512" y="396"/>
                    <a:pt x="520" y="401"/>
                    <a:pt x="517" y="401"/>
                  </a:cubicBezTo>
                  <a:cubicBezTo>
                    <a:pt x="518" y="401"/>
                    <a:pt x="521" y="397"/>
                    <a:pt x="521" y="397"/>
                  </a:cubicBezTo>
                  <a:cubicBezTo>
                    <a:pt x="522" y="396"/>
                    <a:pt x="526" y="398"/>
                    <a:pt x="527" y="397"/>
                  </a:cubicBezTo>
                  <a:cubicBezTo>
                    <a:pt x="530" y="395"/>
                    <a:pt x="532" y="390"/>
                    <a:pt x="538" y="391"/>
                  </a:cubicBezTo>
                  <a:cubicBezTo>
                    <a:pt x="538" y="393"/>
                    <a:pt x="537" y="393"/>
                    <a:pt x="537" y="394"/>
                  </a:cubicBezTo>
                  <a:cubicBezTo>
                    <a:pt x="540" y="395"/>
                    <a:pt x="540" y="393"/>
                    <a:pt x="542" y="393"/>
                  </a:cubicBezTo>
                  <a:cubicBezTo>
                    <a:pt x="541" y="387"/>
                    <a:pt x="547" y="386"/>
                    <a:pt x="550" y="382"/>
                  </a:cubicBezTo>
                  <a:cubicBezTo>
                    <a:pt x="543" y="383"/>
                    <a:pt x="535" y="386"/>
                    <a:pt x="532" y="380"/>
                  </a:cubicBezTo>
                  <a:cubicBezTo>
                    <a:pt x="534" y="378"/>
                    <a:pt x="537" y="375"/>
                    <a:pt x="536" y="373"/>
                  </a:cubicBezTo>
                  <a:cubicBezTo>
                    <a:pt x="519" y="378"/>
                    <a:pt x="504" y="381"/>
                    <a:pt x="490" y="390"/>
                  </a:cubicBezTo>
                  <a:cubicBezTo>
                    <a:pt x="501" y="388"/>
                    <a:pt x="517" y="378"/>
                    <a:pt x="527" y="380"/>
                  </a:cubicBezTo>
                  <a:close/>
                  <a:moveTo>
                    <a:pt x="543" y="377"/>
                  </a:moveTo>
                  <a:cubicBezTo>
                    <a:pt x="546" y="377"/>
                    <a:pt x="548" y="377"/>
                    <a:pt x="549" y="375"/>
                  </a:cubicBezTo>
                  <a:cubicBezTo>
                    <a:pt x="547" y="375"/>
                    <a:pt x="544" y="375"/>
                    <a:pt x="543" y="377"/>
                  </a:cubicBezTo>
                  <a:close/>
                  <a:moveTo>
                    <a:pt x="87" y="385"/>
                  </a:moveTo>
                  <a:cubicBezTo>
                    <a:pt x="89" y="384"/>
                    <a:pt x="94" y="381"/>
                    <a:pt x="91" y="378"/>
                  </a:cubicBezTo>
                  <a:cubicBezTo>
                    <a:pt x="91" y="380"/>
                    <a:pt x="85" y="382"/>
                    <a:pt x="87" y="385"/>
                  </a:cubicBezTo>
                  <a:close/>
                  <a:moveTo>
                    <a:pt x="574" y="388"/>
                  </a:moveTo>
                  <a:cubicBezTo>
                    <a:pt x="576" y="388"/>
                    <a:pt x="577" y="388"/>
                    <a:pt x="579" y="388"/>
                  </a:cubicBezTo>
                  <a:cubicBezTo>
                    <a:pt x="579" y="387"/>
                    <a:pt x="579" y="386"/>
                    <a:pt x="578" y="386"/>
                  </a:cubicBezTo>
                  <a:cubicBezTo>
                    <a:pt x="578" y="387"/>
                    <a:pt x="574" y="386"/>
                    <a:pt x="574" y="388"/>
                  </a:cubicBezTo>
                  <a:close/>
                  <a:moveTo>
                    <a:pt x="555" y="398"/>
                  </a:moveTo>
                  <a:cubicBezTo>
                    <a:pt x="555" y="396"/>
                    <a:pt x="558" y="397"/>
                    <a:pt x="559" y="394"/>
                  </a:cubicBezTo>
                  <a:cubicBezTo>
                    <a:pt x="555" y="394"/>
                    <a:pt x="553" y="396"/>
                    <a:pt x="551" y="397"/>
                  </a:cubicBezTo>
                  <a:cubicBezTo>
                    <a:pt x="555" y="397"/>
                    <a:pt x="551" y="398"/>
                    <a:pt x="552" y="401"/>
                  </a:cubicBezTo>
                  <a:cubicBezTo>
                    <a:pt x="564" y="400"/>
                    <a:pt x="576" y="397"/>
                    <a:pt x="583" y="390"/>
                  </a:cubicBezTo>
                  <a:cubicBezTo>
                    <a:pt x="574" y="389"/>
                    <a:pt x="562" y="398"/>
                    <a:pt x="555" y="398"/>
                  </a:cubicBezTo>
                  <a:close/>
                  <a:moveTo>
                    <a:pt x="498" y="402"/>
                  </a:moveTo>
                  <a:cubicBezTo>
                    <a:pt x="502" y="403"/>
                    <a:pt x="502" y="400"/>
                    <a:pt x="504" y="398"/>
                  </a:cubicBezTo>
                  <a:cubicBezTo>
                    <a:pt x="501" y="398"/>
                    <a:pt x="499" y="400"/>
                    <a:pt x="498" y="402"/>
                  </a:cubicBezTo>
                  <a:close/>
                  <a:moveTo>
                    <a:pt x="479" y="408"/>
                  </a:moveTo>
                  <a:cubicBezTo>
                    <a:pt x="481" y="408"/>
                    <a:pt x="482" y="406"/>
                    <a:pt x="483" y="405"/>
                  </a:cubicBezTo>
                  <a:cubicBezTo>
                    <a:pt x="481" y="405"/>
                    <a:pt x="480" y="405"/>
                    <a:pt x="479" y="405"/>
                  </a:cubicBezTo>
                  <a:cubicBezTo>
                    <a:pt x="479" y="406"/>
                    <a:pt x="479" y="407"/>
                    <a:pt x="479" y="408"/>
                  </a:cubicBezTo>
                  <a:close/>
                  <a:moveTo>
                    <a:pt x="115" y="414"/>
                  </a:moveTo>
                  <a:cubicBezTo>
                    <a:pt x="116" y="414"/>
                    <a:pt x="116" y="414"/>
                    <a:pt x="117" y="414"/>
                  </a:cubicBezTo>
                  <a:cubicBezTo>
                    <a:pt x="117" y="413"/>
                    <a:pt x="118" y="413"/>
                    <a:pt x="118" y="411"/>
                  </a:cubicBezTo>
                  <a:cubicBezTo>
                    <a:pt x="117" y="411"/>
                    <a:pt x="117" y="411"/>
                    <a:pt x="116" y="411"/>
                  </a:cubicBezTo>
                  <a:cubicBezTo>
                    <a:pt x="116" y="413"/>
                    <a:pt x="115" y="413"/>
                    <a:pt x="115" y="414"/>
                  </a:cubicBezTo>
                  <a:close/>
                  <a:moveTo>
                    <a:pt x="150" y="423"/>
                  </a:moveTo>
                  <a:cubicBezTo>
                    <a:pt x="156" y="422"/>
                    <a:pt x="161" y="420"/>
                    <a:pt x="164" y="416"/>
                  </a:cubicBezTo>
                  <a:cubicBezTo>
                    <a:pt x="160" y="419"/>
                    <a:pt x="151" y="418"/>
                    <a:pt x="150" y="423"/>
                  </a:cubicBezTo>
                  <a:close/>
                  <a:moveTo>
                    <a:pt x="213" y="424"/>
                  </a:moveTo>
                  <a:cubicBezTo>
                    <a:pt x="217" y="421"/>
                    <a:pt x="227" y="420"/>
                    <a:pt x="226" y="416"/>
                  </a:cubicBezTo>
                  <a:cubicBezTo>
                    <a:pt x="224" y="417"/>
                    <a:pt x="210" y="418"/>
                    <a:pt x="213" y="424"/>
                  </a:cubicBezTo>
                  <a:close/>
                  <a:moveTo>
                    <a:pt x="528" y="431"/>
                  </a:moveTo>
                  <a:cubicBezTo>
                    <a:pt x="524" y="426"/>
                    <a:pt x="516" y="434"/>
                    <a:pt x="510" y="436"/>
                  </a:cubicBezTo>
                  <a:cubicBezTo>
                    <a:pt x="501" y="440"/>
                    <a:pt x="490" y="440"/>
                    <a:pt x="488" y="447"/>
                  </a:cubicBezTo>
                  <a:cubicBezTo>
                    <a:pt x="505" y="444"/>
                    <a:pt x="513" y="433"/>
                    <a:pt x="531" y="434"/>
                  </a:cubicBezTo>
                  <a:cubicBezTo>
                    <a:pt x="533" y="433"/>
                    <a:pt x="529" y="431"/>
                    <a:pt x="532" y="430"/>
                  </a:cubicBezTo>
                  <a:cubicBezTo>
                    <a:pt x="536" y="428"/>
                    <a:pt x="546" y="430"/>
                    <a:pt x="550" y="424"/>
                  </a:cubicBezTo>
                  <a:cubicBezTo>
                    <a:pt x="542" y="424"/>
                    <a:pt x="534" y="425"/>
                    <a:pt x="528" y="431"/>
                  </a:cubicBezTo>
                  <a:close/>
                  <a:moveTo>
                    <a:pt x="176" y="440"/>
                  </a:moveTo>
                  <a:cubicBezTo>
                    <a:pt x="178" y="440"/>
                    <a:pt x="180" y="439"/>
                    <a:pt x="180" y="437"/>
                  </a:cubicBezTo>
                  <a:cubicBezTo>
                    <a:pt x="177" y="437"/>
                    <a:pt x="176" y="439"/>
                    <a:pt x="176" y="440"/>
                  </a:cubicBezTo>
                  <a:close/>
                  <a:moveTo>
                    <a:pt x="169" y="474"/>
                  </a:moveTo>
                  <a:cubicBezTo>
                    <a:pt x="170" y="478"/>
                    <a:pt x="166" y="478"/>
                    <a:pt x="168" y="481"/>
                  </a:cubicBezTo>
                  <a:cubicBezTo>
                    <a:pt x="174" y="479"/>
                    <a:pt x="177" y="475"/>
                    <a:pt x="181" y="472"/>
                  </a:cubicBezTo>
                  <a:cubicBezTo>
                    <a:pt x="177" y="469"/>
                    <a:pt x="176" y="476"/>
                    <a:pt x="169" y="474"/>
                  </a:cubicBezTo>
                  <a:close/>
                  <a:moveTo>
                    <a:pt x="162" y="482"/>
                  </a:moveTo>
                  <a:cubicBezTo>
                    <a:pt x="163" y="480"/>
                    <a:pt x="165" y="480"/>
                    <a:pt x="164" y="477"/>
                  </a:cubicBezTo>
                  <a:cubicBezTo>
                    <a:pt x="161" y="476"/>
                    <a:pt x="160" y="481"/>
                    <a:pt x="162" y="482"/>
                  </a:cubicBezTo>
                  <a:close/>
                  <a:moveTo>
                    <a:pt x="499" y="489"/>
                  </a:moveTo>
                  <a:cubicBezTo>
                    <a:pt x="500" y="490"/>
                    <a:pt x="502" y="490"/>
                    <a:pt x="505" y="490"/>
                  </a:cubicBezTo>
                  <a:cubicBezTo>
                    <a:pt x="505" y="488"/>
                    <a:pt x="503" y="487"/>
                    <a:pt x="506" y="486"/>
                  </a:cubicBezTo>
                  <a:cubicBezTo>
                    <a:pt x="507" y="486"/>
                    <a:pt x="508" y="486"/>
                    <a:pt x="509" y="486"/>
                  </a:cubicBezTo>
                  <a:cubicBezTo>
                    <a:pt x="508" y="488"/>
                    <a:pt x="507" y="488"/>
                    <a:pt x="510" y="488"/>
                  </a:cubicBezTo>
                  <a:cubicBezTo>
                    <a:pt x="510" y="488"/>
                    <a:pt x="511" y="488"/>
                    <a:pt x="512" y="488"/>
                  </a:cubicBezTo>
                  <a:cubicBezTo>
                    <a:pt x="511" y="484"/>
                    <a:pt x="516" y="483"/>
                    <a:pt x="517" y="479"/>
                  </a:cubicBezTo>
                  <a:cubicBezTo>
                    <a:pt x="512" y="476"/>
                    <a:pt x="501" y="482"/>
                    <a:pt x="499" y="489"/>
                  </a:cubicBezTo>
                  <a:close/>
                  <a:moveTo>
                    <a:pt x="493" y="494"/>
                  </a:moveTo>
                  <a:cubicBezTo>
                    <a:pt x="496" y="495"/>
                    <a:pt x="497" y="491"/>
                    <a:pt x="497" y="495"/>
                  </a:cubicBezTo>
                  <a:cubicBezTo>
                    <a:pt x="500" y="495"/>
                    <a:pt x="500" y="493"/>
                    <a:pt x="501" y="492"/>
                  </a:cubicBezTo>
                  <a:cubicBezTo>
                    <a:pt x="499" y="489"/>
                    <a:pt x="493" y="488"/>
                    <a:pt x="493" y="494"/>
                  </a:cubicBezTo>
                  <a:close/>
                  <a:moveTo>
                    <a:pt x="151" y="514"/>
                  </a:moveTo>
                  <a:cubicBezTo>
                    <a:pt x="154" y="512"/>
                    <a:pt x="158" y="515"/>
                    <a:pt x="158" y="508"/>
                  </a:cubicBezTo>
                  <a:cubicBezTo>
                    <a:pt x="155" y="510"/>
                    <a:pt x="150" y="510"/>
                    <a:pt x="151" y="514"/>
                  </a:cubicBezTo>
                  <a:close/>
                  <a:moveTo>
                    <a:pt x="188" y="524"/>
                  </a:moveTo>
                  <a:cubicBezTo>
                    <a:pt x="192" y="524"/>
                    <a:pt x="192" y="520"/>
                    <a:pt x="193" y="518"/>
                  </a:cubicBezTo>
                  <a:cubicBezTo>
                    <a:pt x="196" y="519"/>
                    <a:pt x="199" y="514"/>
                    <a:pt x="201" y="512"/>
                  </a:cubicBezTo>
                  <a:cubicBezTo>
                    <a:pt x="193" y="512"/>
                    <a:pt x="191" y="518"/>
                    <a:pt x="188" y="524"/>
                  </a:cubicBezTo>
                  <a:close/>
                  <a:moveTo>
                    <a:pt x="453" y="538"/>
                  </a:moveTo>
                  <a:cubicBezTo>
                    <a:pt x="449" y="541"/>
                    <a:pt x="443" y="542"/>
                    <a:pt x="441" y="547"/>
                  </a:cubicBezTo>
                  <a:cubicBezTo>
                    <a:pt x="437" y="545"/>
                    <a:pt x="435" y="548"/>
                    <a:pt x="435" y="552"/>
                  </a:cubicBezTo>
                  <a:cubicBezTo>
                    <a:pt x="453" y="553"/>
                    <a:pt x="465" y="535"/>
                    <a:pt x="487" y="533"/>
                  </a:cubicBezTo>
                  <a:cubicBezTo>
                    <a:pt x="486" y="530"/>
                    <a:pt x="490" y="531"/>
                    <a:pt x="491" y="530"/>
                  </a:cubicBezTo>
                  <a:cubicBezTo>
                    <a:pt x="491" y="526"/>
                    <a:pt x="492" y="524"/>
                    <a:pt x="493" y="523"/>
                  </a:cubicBezTo>
                  <a:cubicBezTo>
                    <a:pt x="490" y="522"/>
                    <a:pt x="487" y="525"/>
                    <a:pt x="490" y="527"/>
                  </a:cubicBezTo>
                  <a:cubicBezTo>
                    <a:pt x="485" y="527"/>
                    <a:pt x="486" y="526"/>
                    <a:pt x="480" y="528"/>
                  </a:cubicBezTo>
                  <a:cubicBezTo>
                    <a:pt x="478" y="529"/>
                    <a:pt x="481" y="531"/>
                    <a:pt x="479" y="531"/>
                  </a:cubicBezTo>
                  <a:cubicBezTo>
                    <a:pt x="469" y="528"/>
                    <a:pt x="463" y="545"/>
                    <a:pt x="453" y="538"/>
                  </a:cubicBezTo>
                  <a:close/>
                  <a:moveTo>
                    <a:pt x="421" y="557"/>
                  </a:moveTo>
                  <a:cubicBezTo>
                    <a:pt x="426" y="558"/>
                    <a:pt x="432" y="554"/>
                    <a:pt x="434" y="549"/>
                  </a:cubicBezTo>
                  <a:cubicBezTo>
                    <a:pt x="428" y="550"/>
                    <a:pt x="423" y="552"/>
                    <a:pt x="421" y="557"/>
                  </a:cubicBezTo>
                  <a:close/>
                  <a:moveTo>
                    <a:pt x="181" y="565"/>
                  </a:moveTo>
                  <a:cubicBezTo>
                    <a:pt x="186" y="566"/>
                    <a:pt x="185" y="561"/>
                    <a:pt x="190" y="562"/>
                  </a:cubicBezTo>
                  <a:cubicBezTo>
                    <a:pt x="190" y="560"/>
                    <a:pt x="190" y="559"/>
                    <a:pt x="188" y="558"/>
                  </a:cubicBezTo>
                  <a:cubicBezTo>
                    <a:pt x="187" y="561"/>
                    <a:pt x="182" y="561"/>
                    <a:pt x="181" y="565"/>
                  </a:cubicBezTo>
                  <a:close/>
                  <a:moveTo>
                    <a:pt x="403" y="565"/>
                  </a:moveTo>
                  <a:cubicBezTo>
                    <a:pt x="405" y="562"/>
                    <a:pt x="412" y="564"/>
                    <a:pt x="413" y="560"/>
                  </a:cubicBezTo>
                  <a:cubicBezTo>
                    <a:pt x="409" y="561"/>
                    <a:pt x="403" y="563"/>
                    <a:pt x="403" y="565"/>
                  </a:cubicBezTo>
                  <a:close/>
                  <a:moveTo>
                    <a:pt x="163" y="575"/>
                  </a:moveTo>
                  <a:cubicBezTo>
                    <a:pt x="167" y="573"/>
                    <a:pt x="176" y="571"/>
                    <a:pt x="175" y="567"/>
                  </a:cubicBezTo>
                  <a:cubicBezTo>
                    <a:pt x="173" y="572"/>
                    <a:pt x="164" y="569"/>
                    <a:pt x="163" y="575"/>
                  </a:cubicBezTo>
                  <a:close/>
                  <a:moveTo>
                    <a:pt x="140" y="587"/>
                  </a:moveTo>
                  <a:cubicBezTo>
                    <a:pt x="141" y="584"/>
                    <a:pt x="147" y="585"/>
                    <a:pt x="148" y="581"/>
                  </a:cubicBezTo>
                  <a:cubicBezTo>
                    <a:pt x="142" y="580"/>
                    <a:pt x="139" y="585"/>
                    <a:pt x="140" y="5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32673" y="225425"/>
              <a:ext cx="63500" cy="41275"/>
            </a:xfrm>
            <a:custGeom>
              <a:avLst/>
              <a:gdLst>
                <a:gd name="T0" fmla="*/ 3 w 6"/>
                <a:gd name="T1" fmla="*/ 0 h 4"/>
                <a:gd name="T2" fmla="*/ 2 w 6"/>
                <a:gd name="T3" fmla="*/ 4 h 4"/>
                <a:gd name="T4" fmla="*/ 3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6" y="1"/>
                    <a:pt x="3" y="3"/>
                    <a:pt x="2" y="4"/>
                  </a:cubicBezTo>
                  <a:cubicBezTo>
                    <a:pt x="0" y="3"/>
                    <a:pt x="3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97723" y="277812"/>
              <a:ext cx="169863" cy="74614"/>
            </a:xfrm>
            <a:custGeom>
              <a:avLst/>
              <a:gdLst>
                <a:gd name="T0" fmla="*/ 13 w 16"/>
                <a:gd name="T1" fmla="*/ 2 h 7"/>
                <a:gd name="T2" fmla="*/ 11 w 16"/>
                <a:gd name="T3" fmla="*/ 4 h 7"/>
                <a:gd name="T4" fmla="*/ 0 w 16"/>
                <a:gd name="T5" fmla="*/ 6 h 7"/>
                <a:gd name="T6" fmla="*/ 13 w 16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7">
                  <a:moveTo>
                    <a:pt x="13" y="2"/>
                  </a:moveTo>
                  <a:cubicBezTo>
                    <a:pt x="16" y="0"/>
                    <a:pt x="10" y="2"/>
                    <a:pt x="11" y="4"/>
                  </a:cubicBezTo>
                  <a:cubicBezTo>
                    <a:pt x="6" y="2"/>
                    <a:pt x="6" y="7"/>
                    <a:pt x="0" y="6"/>
                  </a:cubicBezTo>
                  <a:cubicBezTo>
                    <a:pt x="1" y="2"/>
                    <a:pt x="9" y="4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64386" y="609600"/>
              <a:ext cx="277813" cy="171450"/>
            </a:xfrm>
            <a:custGeom>
              <a:avLst/>
              <a:gdLst>
                <a:gd name="T0" fmla="*/ 26 w 26"/>
                <a:gd name="T1" fmla="*/ 0 h 16"/>
                <a:gd name="T2" fmla="*/ 0 w 26"/>
                <a:gd name="T3" fmla="*/ 16 h 16"/>
                <a:gd name="T4" fmla="*/ 26 w 26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16">
                  <a:moveTo>
                    <a:pt x="26" y="0"/>
                  </a:moveTo>
                  <a:cubicBezTo>
                    <a:pt x="20" y="7"/>
                    <a:pt x="9" y="11"/>
                    <a:pt x="0" y="16"/>
                  </a:cubicBezTo>
                  <a:cubicBezTo>
                    <a:pt x="8" y="10"/>
                    <a:pt x="17" y="4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28136" y="684213"/>
              <a:ext cx="85725" cy="42863"/>
            </a:xfrm>
            <a:custGeom>
              <a:avLst/>
              <a:gdLst>
                <a:gd name="T0" fmla="*/ 4 w 8"/>
                <a:gd name="T1" fmla="*/ 0 h 4"/>
                <a:gd name="T2" fmla="*/ 0 w 8"/>
                <a:gd name="T3" fmla="*/ 3 h 4"/>
                <a:gd name="T4" fmla="*/ 4 w 8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4" y="0"/>
                  </a:moveTo>
                  <a:cubicBezTo>
                    <a:pt x="8" y="0"/>
                    <a:pt x="3" y="4"/>
                    <a:pt x="0" y="3"/>
                  </a:cubicBezTo>
                  <a:cubicBezTo>
                    <a:pt x="0" y="0"/>
                    <a:pt x="6" y="4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88298" y="823913"/>
              <a:ext cx="74613" cy="20638"/>
            </a:xfrm>
            <a:custGeom>
              <a:avLst/>
              <a:gdLst>
                <a:gd name="T0" fmla="*/ 7 w 7"/>
                <a:gd name="T1" fmla="*/ 0 h 2"/>
                <a:gd name="T2" fmla="*/ 2 w 7"/>
                <a:gd name="T3" fmla="*/ 2 h 2"/>
                <a:gd name="T4" fmla="*/ 7 w 7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7" y="0"/>
                  </a:moveTo>
                  <a:cubicBezTo>
                    <a:pt x="6" y="2"/>
                    <a:pt x="4" y="2"/>
                    <a:pt x="2" y="2"/>
                  </a:cubicBezTo>
                  <a:cubicBezTo>
                    <a:pt x="0" y="2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50323" y="1027114"/>
              <a:ext cx="501650" cy="192088"/>
            </a:xfrm>
            <a:custGeom>
              <a:avLst/>
              <a:gdLst>
                <a:gd name="T0" fmla="*/ 47 w 47"/>
                <a:gd name="T1" fmla="*/ 3 h 18"/>
                <a:gd name="T2" fmla="*/ 0 w 47"/>
                <a:gd name="T3" fmla="*/ 18 h 18"/>
                <a:gd name="T4" fmla="*/ 38 w 47"/>
                <a:gd name="T5" fmla="*/ 0 h 18"/>
                <a:gd name="T6" fmla="*/ 47 w 47"/>
                <a:gd name="T7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8">
                  <a:moveTo>
                    <a:pt x="47" y="3"/>
                  </a:moveTo>
                  <a:cubicBezTo>
                    <a:pt x="27" y="3"/>
                    <a:pt x="15" y="12"/>
                    <a:pt x="0" y="18"/>
                  </a:cubicBezTo>
                  <a:cubicBezTo>
                    <a:pt x="3" y="13"/>
                    <a:pt x="26" y="0"/>
                    <a:pt x="38" y="0"/>
                  </a:cubicBezTo>
                  <a:cubicBezTo>
                    <a:pt x="41" y="0"/>
                    <a:pt x="45" y="0"/>
                    <a:pt x="4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59362" y="1069977"/>
              <a:ext cx="117475" cy="53975"/>
            </a:xfrm>
            <a:custGeom>
              <a:avLst/>
              <a:gdLst>
                <a:gd name="T0" fmla="*/ 11 w 11"/>
                <a:gd name="T1" fmla="*/ 0 h 5"/>
                <a:gd name="T2" fmla="*/ 0 w 11"/>
                <a:gd name="T3" fmla="*/ 5 h 5"/>
                <a:gd name="T4" fmla="*/ 11 w 11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5">
                  <a:moveTo>
                    <a:pt x="11" y="0"/>
                  </a:moveTo>
                  <a:cubicBezTo>
                    <a:pt x="7" y="3"/>
                    <a:pt x="5" y="3"/>
                    <a:pt x="0" y="5"/>
                  </a:cubicBezTo>
                  <a:cubicBezTo>
                    <a:pt x="2" y="2"/>
                    <a:pt x="6" y="0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562349" y="1176338"/>
              <a:ext cx="1379538" cy="866776"/>
            </a:xfrm>
            <a:custGeom>
              <a:avLst/>
              <a:gdLst>
                <a:gd name="T0" fmla="*/ 74 w 129"/>
                <a:gd name="T1" fmla="*/ 38 h 81"/>
                <a:gd name="T2" fmla="*/ 56 w 129"/>
                <a:gd name="T3" fmla="*/ 55 h 81"/>
                <a:gd name="T4" fmla="*/ 47 w 129"/>
                <a:gd name="T5" fmla="*/ 61 h 81"/>
                <a:gd name="T6" fmla="*/ 39 w 129"/>
                <a:gd name="T7" fmla="*/ 67 h 81"/>
                <a:gd name="T8" fmla="*/ 33 w 129"/>
                <a:gd name="T9" fmla="*/ 65 h 81"/>
                <a:gd name="T10" fmla="*/ 30 w 129"/>
                <a:gd name="T11" fmla="*/ 74 h 81"/>
                <a:gd name="T12" fmla="*/ 26 w 129"/>
                <a:gd name="T13" fmla="*/ 72 h 81"/>
                <a:gd name="T14" fmla="*/ 21 w 129"/>
                <a:gd name="T15" fmla="*/ 81 h 81"/>
                <a:gd name="T16" fmla="*/ 21 w 129"/>
                <a:gd name="T17" fmla="*/ 76 h 81"/>
                <a:gd name="T18" fmla="*/ 14 w 129"/>
                <a:gd name="T19" fmla="*/ 79 h 81"/>
                <a:gd name="T20" fmla="*/ 16 w 129"/>
                <a:gd name="T21" fmla="*/ 72 h 81"/>
                <a:gd name="T22" fmla="*/ 3 w 129"/>
                <a:gd name="T23" fmla="*/ 78 h 81"/>
                <a:gd name="T24" fmla="*/ 0 w 129"/>
                <a:gd name="T25" fmla="*/ 75 h 81"/>
                <a:gd name="T26" fmla="*/ 53 w 129"/>
                <a:gd name="T27" fmla="*/ 39 h 81"/>
                <a:gd name="T28" fmla="*/ 55 w 129"/>
                <a:gd name="T29" fmla="*/ 42 h 81"/>
                <a:gd name="T30" fmla="*/ 129 w 129"/>
                <a:gd name="T31" fmla="*/ 0 h 81"/>
                <a:gd name="T32" fmla="*/ 76 w 129"/>
                <a:gd name="T33" fmla="*/ 37 h 81"/>
                <a:gd name="T34" fmla="*/ 77 w 129"/>
                <a:gd name="T35" fmla="*/ 39 h 81"/>
                <a:gd name="T36" fmla="*/ 91 w 129"/>
                <a:gd name="T37" fmla="*/ 30 h 81"/>
                <a:gd name="T38" fmla="*/ 74 w 129"/>
                <a:gd name="T39" fmla="*/ 38 h 81"/>
                <a:gd name="T40" fmla="*/ 32 w 129"/>
                <a:gd name="T41" fmla="*/ 59 h 81"/>
                <a:gd name="T42" fmla="*/ 36 w 129"/>
                <a:gd name="T43" fmla="*/ 63 h 81"/>
                <a:gd name="T44" fmla="*/ 37 w 129"/>
                <a:gd name="T45" fmla="*/ 58 h 81"/>
                <a:gd name="T46" fmla="*/ 32 w 129"/>
                <a:gd name="T47" fmla="*/ 5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81">
                  <a:moveTo>
                    <a:pt x="74" y="38"/>
                  </a:moveTo>
                  <a:cubicBezTo>
                    <a:pt x="70" y="45"/>
                    <a:pt x="62" y="47"/>
                    <a:pt x="56" y="55"/>
                  </a:cubicBezTo>
                  <a:cubicBezTo>
                    <a:pt x="53" y="52"/>
                    <a:pt x="46" y="57"/>
                    <a:pt x="47" y="61"/>
                  </a:cubicBezTo>
                  <a:cubicBezTo>
                    <a:pt x="43" y="55"/>
                    <a:pt x="41" y="65"/>
                    <a:pt x="39" y="67"/>
                  </a:cubicBezTo>
                  <a:cubicBezTo>
                    <a:pt x="37" y="66"/>
                    <a:pt x="36" y="65"/>
                    <a:pt x="33" y="65"/>
                  </a:cubicBezTo>
                  <a:cubicBezTo>
                    <a:pt x="29" y="66"/>
                    <a:pt x="32" y="72"/>
                    <a:pt x="30" y="74"/>
                  </a:cubicBezTo>
                  <a:cubicBezTo>
                    <a:pt x="28" y="75"/>
                    <a:pt x="28" y="72"/>
                    <a:pt x="26" y="72"/>
                  </a:cubicBezTo>
                  <a:cubicBezTo>
                    <a:pt x="23" y="73"/>
                    <a:pt x="24" y="79"/>
                    <a:pt x="21" y="81"/>
                  </a:cubicBezTo>
                  <a:cubicBezTo>
                    <a:pt x="18" y="81"/>
                    <a:pt x="20" y="77"/>
                    <a:pt x="21" y="76"/>
                  </a:cubicBezTo>
                  <a:cubicBezTo>
                    <a:pt x="17" y="76"/>
                    <a:pt x="17" y="79"/>
                    <a:pt x="14" y="79"/>
                  </a:cubicBezTo>
                  <a:cubicBezTo>
                    <a:pt x="13" y="75"/>
                    <a:pt x="15" y="74"/>
                    <a:pt x="16" y="72"/>
                  </a:cubicBezTo>
                  <a:cubicBezTo>
                    <a:pt x="11" y="73"/>
                    <a:pt x="7" y="76"/>
                    <a:pt x="3" y="78"/>
                  </a:cubicBezTo>
                  <a:cubicBezTo>
                    <a:pt x="5" y="75"/>
                    <a:pt x="2" y="76"/>
                    <a:pt x="0" y="75"/>
                  </a:cubicBezTo>
                  <a:cubicBezTo>
                    <a:pt x="17" y="62"/>
                    <a:pt x="38" y="54"/>
                    <a:pt x="53" y="39"/>
                  </a:cubicBezTo>
                  <a:cubicBezTo>
                    <a:pt x="54" y="40"/>
                    <a:pt x="55" y="41"/>
                    <a:pt x="55" y="42"/>
                  </a:cubicBezTo>
                  <a:cubicBezTo>
                    <a:pt x="77" y="25"/>
                    <a:pt x="102" y="12"/>
                    <a:pt x="129" y="0"/>
                  </a:cubicBezTo>
                  <a:cubicBezTo>
                    <a:pt x="117" y="18"/>
                    <a:pt x="88" y="16"/>
                    <a:pt x="76" y="37"/>
                  </a:cubicBezTo>
                  <a:cubicBezTo>
                    <a:pt x="77" y="37"/>
                    <a:pt x="77" y="38"/>
                    <a:pt x="77" y="39"/>
                  </a:cubicBezTo>
                  <a:cubicBezTo>
                    <a:pt x="81" y="35"/>
                    <a:pt x="87" y="34"/>
                    <a:pt x="91" y="30"/>
                  </a:cubicBezTo>
                  <a:cubicBezTo>
                    <a:pt x="90" y="36"/>
                    <a:pt x="78" y="43"/>
                    <a:pt x="74" y="38"/>
                  </a:cubicBezTo>
                  <a:close/>
                  <a:moveTo>
                    <a:pt x="32" y="59"/>
                  </a:moveTo>
                  <a:cubicBezTo>
                    <a:pt x="32" y="62"/>
                    <a:pt x="33" y="63"/>
                    <a:pt x="36" y="63"/>
                  </a:cubicBezTo>
                  <a:cubicBezTo>
                    <a:pt x="37" y="61"/>
                    <a:pt x="37" y="60"/>
                    <a:pt x="37" y="58"/>
                  </a:cubicBezTo>
                  <a:cubicBezTo>
                    <a:pt x="34" y="57"/>
                    <a:pt x="34" y="59"/>
                    <a:pt x="32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01098" y="1230315"/>
              <a:ext cx="95250" cy="53975"/>
            </a:xfrm>
            <a:custGeom>
              <a:avLst/>
              <a:gdLst>
                <a:gd name="T0" fmla="*/ 9 w 9"/>
                <a:gd name="T1" fmla="*/ 0 h 5"/>
                <a:gd name="T2" fmla="*/ 9 w 9"/>
                <a:gd name="T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5">
                  <a:moveTo>
                    <a:pt x="9" y="0"/>
                  </a:moveTo>
                  <a:cubicBezTo>
                    <a:pt x="4" y="5"/>
                    <a:pt x="0" y="1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83623" y="1284289"/>
              <a:ext cx="74613" cy="20638"/>
            </a:xfrm>
            <a:custGeom>
              <a:avLst/>
              <a:gdLst>
                <a:gd name="T0" fmla="*/ 7 w 7"/>
                <a:gd name="T1" fmla="*/ 0 h 2"/>
                <a:gd name="T2" fmla="*/ 2 w 7"/>
                <a:gd name="T3" fmla="*/ 2 h 2"/>
                <a:gd name="T4" fmla="*/ 7 w 7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7" y="0"/>
                  </a:moveTo>
                  <a:cubicBezTo>
                    <a:pt x="6" y="1"/>
                    <a:pt x="4" y="1"/>
                    <a:pt x="2" y="2"/>
                  </a:cubicBezTo>
                  <a:cubicBezTo>
                    <a:pt x="0" y="1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30737" y="1433514"/>
              <a:ext cx="65088" cy="31750"/>
            </a:xfrm>
            <a:custGeom>
              <a:avLst/>
              <a:gdLst>
                <a:gd name="T0" fmla="*/ 6 w 6"/>
                <a:gd name="T1" fmla="*/ 0 h 3"/>
                <a:gd name="T2" fmla="*/ 0 w 6"/>
                <a:gd name="T3" fmla="*/ 3 h 3"/>
                <a:gd name="T4" fmla="*/ 6 w 6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6" y="0"/>
                  </a:moveTo>
                  <a:cubicBezTo>
                    <a:pt x="5" y="2"/>
                    <a:pt x="3" y="3"/>
                    <a:pt x="0" y="3"/>
                  </a:cubicBezTo>
                  <a:cubicBezTo>
                    <a:pt x="2" y="1"/>
                    <a:pt x="4" y="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32847" y="1690689"/>
              <a:ext cx="149225" cy="106363"/>
            </a:xfrm>
            <a:custGeom>
              <a:avLst/>
              <a:gdLst>
                <a:gd name="T0" fmla="*/ 13 w 14"/>
                <a:gd name="T1" fmla="*/ 0 h 10"/>
                <a:gd name="T2" fmla="*/ 5 w 14"/>
                <a:gd name="T3" fmla="*/ 10 h 10"/>
                <a:gd name="T4" fmla="*/ 13 w 14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0">
                  <a:moveTo>
                    <a:pt x="13" y="0"/>
                  </a:moveTo>
                  <a:cubicBezTo>
                    <a:pt x="14" y="3"/>
                    <a:pt x="8" y="8"/>
                    <a:pt x="5" y="10"/>
                  </a:cubicBezTo>
                  <a:cubicBezTo>
                    <a:pt x="0" y="5"/>
                    <a:pt x="10" y="3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33762" y="2117728"/>
              <a:ext cx="63500" cy="85725"/>
            </a:xfrm>
            <a:custGeom>
              <a:avLst/>
              <a:gdLst>
                <a:gd name="T0" fmla="*/ 6 w 6"/>
                <a:gd name="T1" fmla="*/ 1 h 8"/>
                <a:gd name="T2" fmla="*/ 2 w 6"/>
                <a:gd name="T3" fmla="*/ 5 h 8"/>
                <a:gd name="T4" fmla="*/ 6 w 6"/>
                <a:gd name="T5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8">
                  <a:moveTo>
                    <a:pt x="6" y="1"/>
                  </a:moveTo>
                  <a:cubicBezTo>
                    <a:pt x="4" y="3"/>
                    <a:pt x="3" y="4"/>
                    <a:pt x="2" y="5"/>
                  </a:cubicBezTo>
                  <a:cubicBezTo>
                    <a:pt x="0" y="8"/>
                    <a:pt x="3" y="0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51199" y="2311401"/>
              <a:ext cx="161925" cy="63500"/>
            </a:xfrm>
            <a:custGeom>
              <a:avLst/>
              <a:gdLst>
                <a:gd name="T0" fmla="*/ 15 w 15"/>
                <a:gd name="T1" fmla="*/ 0 h 6"/>
                <a:gd name="T2" fmla="*/ 0 w 15"/>
                <a:gd name="T3" fmla="*/ 6 h 6"/>
                <a:gd name="T4" fmla="*/ 15 w 15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6">
                  <a:moveTo>
                    <a:pt x="15" y="0"/>
                  </a:moveTo>
                  <a:cubicBezTo>
                    <a:pt x="11" y="3"/>
                    <a:pt x="5" y="4"/>
                    <a:pt x="0" y="6"/>
                  </a:cubicBezTo>
                  <a:cubicBezTo>
                    <a:pt x="2" y="0"/>
                    <a:pt x="9" y="0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84499" y="2695577"/>
              <a:ext cx="74613" cy="42863"/>
            </a:xfrm>
            <a:custGeom>
              <a:avLst/>
              <a:gdLst>
                <a:gd name="T0" fmla="*/ 5 w 7"/>
                <a:gd name="T1" fmla="*/ 0 h 4"/>
                <a:gd name="T2" fmla="*/ 2 w 7"/>
                <a:gd name="T3" fmla="*/ 3 h 4"/>
                <a:gd name="T4" fmla="*/ 5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5" y="0"/>
                  </a:moveTo>
                  <a:cubicBezTo>
                    <a:pt x="7" y="0"/>
                    <a:pt x="3" y="4"/>
                    <a:pt x="2" y="3"/>
                  </a:cubicBezTo>
                  <a:cubicBezTo>
                    <a:pt x="0" y="0"/>
                    <a:pt x="5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67761" y="2760664"/>
              <a:ext cx="107950" cy="52388"/>
            </a:xfrm>
            <a:custGeom>
              <a:avLst/>
              <a:gdLst>
                <a:gd name="T0" fmla="*/ 7 w 10"/>
                <a:gd name="T1" fmla="*/ 2 h 5"/>
                <a:gd name="T2" fmla="*/ 3 w 10"/>
                <a:gd name="T3" fmla="*/ 5 h 5"/>
                <a:gd name="T4" fmla="*/ 7 w 10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7" y="2"/>
                  </a:moveTo>
                  <a:cubicBezTo>
                    <a:pt x="10" y="0"/>
                    <a:pt x="4" y="4"/>
                    <a:pt x="3" y="5"/>
                  </a:cubicBezTo>
                  <a:cubicBezTo>
                    <a:pt x="0" y="3"/>
                    <a:pt x="5" y="1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95612" y="2824164"/>
              <a:ext cx="63500" cy="31750"/>
            </a:xfrm>
            <a:custGeom>
              <a:avLst/>
              <a:gdLst>
                <a:gd name="T0" fmla="*/ 4 w 6"/>
                <a:gd name="T1" fmla="*/ 0 h 3"/>
                <a:gd name="T2" fmla="*/ 1 w 6"/>
                <a:gd name="T3" fmla="*/ 3 h 3"/>
                <a:gd name="T4" fmla="*/ 4 w 6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0"/>
                  </a:moveTo>
                  <a:cubicBezTo>
                    <a:pt x="6" y="0"/>
                    <a:pt x="3" y="3"/>
                    <a:pt x="1" y="3"/>
                  </a:cubicBezTo>
                  <a:cubicBezTo>
                    <a:pt x="0" y="0"/>
                    <a:pt x="4" y="2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98812" y="2963864"/>
              <a:ext cx="214313" cy="95250"/>
            </a:xfrm>
            <a:custGeom>
              <a:avLst/>
              <a:gdLst>
                <a:gd name="T0" fmla="*/ 19 w 20"/>
                <a:gd name="T1" fmla="*/ 0 h 9"/>
                <a:gd name="T2" fmla="*/ 20 w 20"/>
                <a:gd name="T3" fmla="*/ 4 h 9"/>
                <a:gd name="T4" fmla="*/ 13 w 20"/>
                <a:gd name="T5" fmla="*/ 8 h 9"/>
                <a:gd name="T6" fmla="*/ 19 w 2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9">
                  <a:moveTo>
                    <a:pt x="19" y="0"/>
                  </a:moveTo>
                  <a:cubicBezTo>
                    <a:pt x="20" y="1"/>
                    <a:pt x="20" y="2"/>
                    <a:pt x="20" y="4"/>
                  </a:cubicBezTo>
                  <a:cubicBezTo>
                    <a:pt x="16" y="3"/>
                    <a:pt x="15" y="6"/>
                    <a:pt x="13" y="8"/>
                  </a:cubicBezTo>
                  <a:cubicBezTo>
                    <a:pt x="0" y="9"/>
                    <a:pt x="15" y="4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27362" y="3006728"/>
              <a:ext cx="117475" cy="85725"/>
            </a:xfrm>
            <a:custGeom>
              <a:avLst/>
              <a:gdLst>
                <a:gd name="T0" fmla="*/ 10 w 11"/>
                <a:gd name="T1" fmla="*/ 4 h 8"/>
                <a:gd name="T2" fmla="*/ 5 w 11"/>
                <a:gd name="T3" fmla="*/ 8 h 8"/>
                <a:gd name="T4" fmla="*/ 11 w 11"/>
                <a:gd name="T5" fmla="*/ 5 h 8"/>
                <a:gd name="T6" fmla="*/ 10 w 11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8">
                  <a:moveTo>
                    <a:pt x="10" y="4"/>
                  </a:moveTo>
                  <a:cubicBezTo>
                    <a:pt x="8" y="4"/>
                    <a:pt x="5" y="5"/>
                    <a:pt x="5" y="8"/>
                  </a:cubicBezTo>
                  <a:cubicBezTo>
                    <a:pt x="0" y="6"/>
                    <a:pt x="10" y="0"/>
                    <a:pt x="11" y="5"/>
                  </a:cubicBezTo>
                  <a:cubicBezTo>
                    <a:pt x="11" y="6"/>
                    <a:pt x="10" y="5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89986" y="3092453"/>
              <a:ext cx="85725" cy="42863"/>
            </a:xfrm>
            <a:custGeom>
              <a:avLst/>
              <a:gdLst>
                <a:gd name="T0" fmla="*/ 8 w 8"/>
                <a:gd name="T1" fmla="*/ 0 h 4"/>
                <a:gd name="T2" fmla="*/ 0 w 8"/>
                <a:gd name="T3" fmla="*/ 4 h 4"/>
                <a:gd name="T4" fmla="*/ 8 w 8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8" y="0"/>
                  </a:moveTo>
                  <a:cubicBezTo>
                    <a:pt x="5" y="1"/>
                    <a:pt x="3" y="4"/>
                    <a:pt x="0" y="4"/>
                  </a:cubicBezTo>
                  <a:cubicBezTo>
                    <a:pt x="1" y="1"/>
                    <a:pt x="5" y="1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49587" y="3113090"/>
              <a:ext cx="74613" cy="31750"/>
            </a:xfrm>
            <a:custGeom>
              <a:avLst/>
              <a:gdLst>
                <a:gd name="T0" fmla="*/ 7 w 7"/>
                <a:gd name="T1" fmla="*/ 0 h 3"/>
                <a:gd name="T2" fmla="*/ 1 w 7"/>
                <a:gd name="T3" fmla="*/ 3 h 3"/>
                <a:gd name="T4" fmla="*/ 7 w 7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7" y="0"/>
                  </a:moveTo>
                  <a:cubicBezTo>
                    <a:pt x="6" y="2"/>
                    <a:pt x="3" y="1"/>
                    <a:pt x="1" y="3"/>
                  </a:cubicBezTo>
                  <a:cubicBezTo>
                    <a:pt x="0" y="3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09887" y="3124203"/>
              <a:ext cx="63500" cy="85725"/>
            </a:xfrm>
            <a:custGeom>
              <a:avLst/>
              <a:gdLst>
                <a:gd name="T0" fmla="*/ 0 w 6"/>
                <a:gd name="T1" fmla="*/ 4 h 8"/>
                <a:gd name="T2" fmla="*/ 3 w 6"/>
                <a:gd name="T3" fmla="*/ 1 h 8"/>
                <a:gd name="T4" fmla="*/ 2 w 6"/>
                <a:gd name="T5" fmla="*/ 8 h 8"/>
                <a:gd name="T6" fmla="*/ 3 w 6"/>
                <a:gd name="T7" fmla="*/ 6 h 8"/>
                <a:gd name="T8" fmla="*/ 0 w 6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0" y="4"/>
                  </a:moveTo>
                  <a:cubicBezTo>
                    <a:pt x="0" y="3"/>
                    <a:pt x="0" y="0"/>
                    <a:pt x="3" y="1"/>
                  </a:cubicBezTo>
                  <a:cubicBezTo>
                    <a:pt x="0" y="5"/>
                    <a:pt x="6" y="5"/>
                    <a:pt x="2" y="8"/>
                  </a:cubicBezTo>
                  <a:cubicBezTo>
                    <a:pt x="0" y="8"/>
                    <a:pt x="1" y="6"/>
                    <a:pt x="3" y="6"/>
                  </a:cubicBezTo>
                  <a:cubicBezTo>
                    <a:pt x="2" y="5"/>
                    <a:pt x="2" y="4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28098" y="3155953"/>
              <a:ext cx="107950" cy="63500"/>
            </a:xfrm>
            <a:custGeom>
              <a:avLst/>
              <a:gdLst>
                <a:gd name="T0" fmla="*/ 8 w 10"/>
                <a:gd name="T1" fmla="*/ 1 h 6"/>
                <a:gd name="T2" fmla="*/ 0 w 10"/>
                <a:gd name="T3" fmla="*/ 6 h 6"/>
                <a:gd name="T4" fmla="*/ 8 w 10"/>
                <a:gd name="T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6">
                  <a:moveTo>
                    <a:pt x="8" y="1"/>
                  </a:moveTo>
                  <a:cubicBezTo>
                    <a:pt x="10" y="0"/>
                    <a:pt x="3" y="6"/>
                    <a:pt x="0" y="6"/>
                  </a:cubicBezTo>
                  <a:cubicBezTo>
                    <a:pt x="0" y="2"/>
                    <a:pt x="4" y="2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71737" y="3722691"/>
              <a:ext cx="128588" cy="53975"/>
            </a:xfrm>
            <a:custGeom>
              <a:avLst/>
              <a:gdLst>
                <a:gd name="T0" fmla="*/ 9 w 12"/>
                <a:gd name="T1" fmla="*/ 0 h 5"/>
                <a:gd name="T2" fmla="*/ 3 w 12"/>
                <a:gd name="T3" fmla="*/ 5 h 5"/>
                <a:gd name="T4" fmla="*/ 9 w 12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5">
                  <a:moveTo>
                    <a:pt x="9" y="0"/>
                  </a:moveTo>
                  <a:cubicBezTo>
                    <a:pt x="12" y="0"/>
                    <a:pt x="3" y="3"/>
                    <a:pt x="3" y="5"/>
                  </a:cubicBezTo>
                  <a:cubicBezTo>
                    <a:pt x="0" y="2"/>
                    <a:pt x="7" y="1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97124" y="3754442"/>
              <a:ext cx="74613" cy="65088"/>
            </a:xfrm>
            <a:custGeom>
              <a:avLst/>
              <a:gdLst>
                <a:gd name="T0" fmla="*/ 7 w 7"/>
                <a:gd name="T1" fmla="*/ 2 h 6"/>
                <a:gd name="T2" fmla="*/ 2 w 7"/>
                <a:gd name="T3" fmla="*/ 6 h 6"/>
                <a:gd name="T4" fmla="*/ 7 w 7"/>
                <a:gd name="T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7" y="2"/>
                  </a:moveTo>
                  <a:cubicBezTo>
                    <a:pt x="6" y="5"/>
                    <a:pt x="3" y="4"/>
                    <a:pt x="2" y="6"/>
                  </a:cubicBezTo>
                  <a:cubicBezTo>
                    <a:pt x="0" y="5"/>
                    <a:pt x="5" y="0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68538" y="3840167"/>
              <a:ext cx="106363" cy="65088"/>
            </a:xfrm>
            <a:custGeom>
              <a:avLst/>
              <a:gdLst>
                <a:gd name="T0" fmla="*/ 8 w 10"/>
                <a:gd name="T1" fmla="*/ 0 h 6"/>
                <a:gd name="T2" fmla="*/ 3 w 10"/>
                <a:gd name="T3" fmla="*/ 6 h 6"/>
                <a:gd name="T4" fmla="*/ 8 w 10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6">
                  <a:moveTo>
                    <a:pt x="8" y="0"/>
                  </a:moveTo>
                  <a:cubicBezTo>
                    <a:pt x="10" y="1"/>
                    <a:pt x="5" y="4"/>
                    <a:pt x="3" y="6"/>
                  </a:cubicBezTo>
                  <a:cubicBezTo>
                    <a:pt x="0" y="2"/>
                    <a:pt x="8" y="3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57463" y="3905256"/>
              <a:ext cx="63500" cy="31750"/>
            </a:xfrm>
            <a:custGeom>
              <a:avLst/>
              <a:gdLst>
                <a:gd name="T0" fmla="*/ 6 w 6"/>
                <a:gd name="T1" fmla="*/ 0 h 3"/>
                <a:gd name="T2" fmla="*/ 2 w 6"/>
                <a:gd name="T3" fmla="*/ 3 h 3"/>
                <a:gd name="T4" fmla="*/ 6 w 6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6" y="0"/>
                  </a:moveTo>
                  <a:cubicBezTo>
                    <a:pt x="6" y="2"/>
                    <a:pt x="3" y="2"/>
                    <a:pt x="2" y="3"/>
                  </a:cubicBezTo>
                  <a:cubicBezTo>
                    <a:pt x="0" y="3"/>
                    <a:pt x="4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64636" y="4300542"/>
              <a:ext cx="95250" cy="53975"/>
            </a:xfrm>
            <a:custGeom>
              <a:avLst/>
              <a:gdLst>
                <a:gd name="T0" fmla="*/ 9 w 9"/>
                <a:gd name="T1" fmla="*/ 0 h 5"/>
                <a:gd name="T2" fmla="*/ 3 w 9"/>
                <a:gd name="T3" fmla="*/ 5 h 5"/>
                <a:gd name="T4" fmla="*/ 9 w 9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5">
                  <a:moveTo>
                    <a:pt x="9" y="0"/>
                  </a:moveTo>
                  <a:cubicBezTo>
                    <a:pt x="7" y="2"/>
                    <a:pt x="4" y="2"/>
                    <a:pt x="3" y="5"/>
                  </a:cubicBezTo>
                  <a:cubicBezTo>
                    <a:pt x="0" y="2"/>
                    <a:pt x="6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32848" y="4471992"/>
              <a:ext cx="117475" cy="74614"/>
            </a:xfrm>
            <a:custGeom>
              <a:avLst/>
              <a:gdLst>
                <a:gd name="T0" fmla="*/ 9 w 11"/>
                <a:gd name="T1" fmla="*/ 0 h 7"/>
                <a:gd name="T2" fmla="*/ 3 w 11"/>
                <a:gd name="T3" fmla="*/ 7 h 7"/>
                <a:gd name="T4" fmla="*/ 9 w 11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7">
                  <a:moveTo>
                    <a:pt x="9" y="0"/>
                  </a:moveTo>
                  <a:cubicBezTo>
                    <a:pt x="11" y="3"/>
                    <a:pt x="4" y="5"/>
                    <a:pt x="3" y="7"/>
                  </a:cubicBezTo>
                  <a:cubicBezTo>
                    <a:pt x="0" y="4"/>
                    <a:pt x="8" y="3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56723" y="4535491"/>
              <a:ext cx="106363" cy="85725"/>
            </a:xfrm>
            <a:custGeom>
              <a:avLst/>
              <a:gdLst>
                <a:gd name="T0" fmla="*/ 9 w 10"/>
                <a:gd name="T1" fmla="*/ 0 h 8"/>
                <a:gd name="T2" fmla="*/ 0 w 10"/>
                <a:gd name="T3" fmla="*/ 8 h 8"/>
                <a:gd name="T4" fmla="*/ 2 w 10"/>
                <a:gd name="T5" fmla="*/ 3 h 8"/>
                <a:gd name="T6" fmla="*/ 9 w 10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8">
                  <a:moveTo>
                    <a:pt x="9" y="0"/>
                  </a:moveTo>
                  <a:cubicBezTo>
                    <a:pt x="10" y="3"/>
                    <a:pt x="4" y="7"/>
                    <a:pt x="0" y="8"/>
                  </a:cubicBezTo>
                  <a:cubicBezTo>
                    <a:pt x="0" y="6"/>
                    <a:pt x="2" y="5"/>
                    <a:pt x="2" y="3"/>
                  </a:cubicBezTo>
                  <a:cubicBezTo>
                    <a:pt x="5" y="3"/>
                    <a:pt x="8" y="3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96386" y="4654554"/>
              <a:ext cx="63500" cy="41275"/>
            </a:xfrm>
            <a:custGeom>
              <a:avLst/>
              <a:gdLst>
                <a:gd name="T0" fmla="*/ 4 w 6"/>
                <a:gd name="T1" fmla="*/ 1 h 4"/>
                <a:gd name="T2" fmla="*/ 1 w 6"/>
                <a:gd name="T3" fmla="*/ 3 h 4"/>
                <a:gd name="T4" fmla="*/ 4 w 6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4" y="1"/>
                  </a:moveTo>
                  <a:cubicBezTo>
                    <a:pt x="6" y="1"/>
                    <a:pt x="3" y="4"/>
                    <a:pt x="1" y="3"/>
                  </a:cubicBezTo>
                  <a:cubicBezTo>
                    <a:pt x="0" y="0"/>
                    <a:pt x="5" y="3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19450" y="4686306"/>
              <a:ext cx="449263" cy="255589"/>
            </a:xfrm>
            <a:custGeom>
              <a:avLst/>
              <a:gdLst>
                <a:gd name="T0" fmla="*/ 27 w 42"/>
                <a:gd name="T1" fmla="*/ 11 h 24"/>
                <a:gd name="T2" fmla="*/ 37 w 42"/>
                <a:gd name="T3" fmla="*/ 1 h 24"/>
                <a:gd name="T4" fmla="*/ 18 w 42"/>
                <a:gd name="T5" fmla="*/ 16 h 24"/>
                <a:gd name="T6" fmla="*/ 14 w 42"/>
                <a:gd name="T7" fmla="*/ 15 h 24"/>
                <a:gd name="T8" fmla="*/ 2 w 42"/>
                <a:gd name="T9" fmla="*/ 24 h 24"/>
                <a:gd name="T10" fmla="*/ 15 w 42"/>
                <a:gd name="T11" fmla="*/ 9 h 24"/>
                <a:gd name="T12" fmla="*/ 1 w 42"/>
                <a:gd name="T13" fmla="*/ 15 h 24"/>
                <a:gd name="T14" fmla="*/ 15 w 42"/>
                <a:gd name="T15" fmla="*/ 3 h 24"/>
                <a:gd name="T16" fmla="*/ 12 w 42"/>
                <a:gd name="T17" fmla="*/ 7 h 24"/>
                <a:gd name="T18" fmla="*/ 17 w 42"/>
                <a:gd name="T19" fmla="*/ 10 h 24"/>
                <a:gd name="T20" fmla="*/ 35 w 42"/>
                <a:gd name="T21" fmla="*/ 0 h 24"/>
                <a:gd name="T22" fmla="*/ 42 w 42"/>
                <a:gd name="T23" fmla="*/ 7 h 24"/>
                <a:gd name="T24" fmla="*/ 27 w 42"/>
                <a:gd name="T25" fmla="*/ 16 h 24"/>
                <a:gd name="T26" fmla="*/ 27 w 42"/>
                <a:gd name="T27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24">
                  <a:moveTo>
                    <a:pt x="27" y="11"/>
                  </a:moveTo>
                  <a:cubicBezTo>
                    <a:pt x="31" y="9"/>
                    <a:pt x="35" y="6"/>
                    <a:pt x="37" y="1"/>
                  </a:cubicBezTo>
                  <a:cubicBezTo>
                    <a:pt x="28" y="4"/>
                    <a:pt x="24" y="12"/>
                    <a:pt x="18" y="16"/>
                  </a:cubicBezTo>
                  <a:cubicBezTo>
                    <a:pt x="17" y="16"/>
                    <a:pt x="15" y="15"/>
                    <a:pt x="14" y="15"/>
                  </a:cubicBezTo>
                  <a:cubicBezTo>
                    <a:pt x="10" y="16"/>
                    <a:pt x="6" y="22"/>
                    <a:pt x="2" y="24"/>
                  </a:cubicBezTo>
                  <a:cubicBezTo>
                    <a:pt x="0" y="17"/>
                    <a:pt x="13" y="16"/>
                    <a:pt x="15" y="9"/>
                  </a:cubicBezTo>
                  <a:cubicBezTo>
                    <a:pt x="9" y="9"/>
                    <a:pt x="6" y="17"/>
                    <a:pt x="1" y="15"/>
                  </a:cubicBezTo>
                  <a:cubicBezTo>
                    <a:pt x="4" y="8"/>
                    <a:pt x="10" y="9"/>
                    <a:pt x="15" y="3"/>
                  </a:cubicBezTo>
                  <a:cubicBezTo>
                    <a:pt x="19" y="5"/>
                    <a:pt x="13" y="6"/>
                    <a:pt x="12" y="7"/>
                  </a:cubicBezTo>
                  <a:cubicBezTo>
                    <a:pt x="14" y="11"/>
                    <a:pt x="20" y="4"/>
                    <a:pt x="17" y="10"/>
                  </a:cubicBezTo>
                  <a:cubicBezTo>
                    <a:pt x="25" y="8"/>
                    <a:pt x="30" y="4"/>
                    <a:pt x="35" y="0"/>
                  </a:cubicBezTo>
                  <a:cubicBezTo>
                    <a:pt x="40" y="0"/>
                    <a:pt x="41" y="4"/>
                    <a:pt x="42" y="7"/>
                  </a:cubicBezTo>
                  <a:cubicBezTo>
                    <a:pt x="34" y="7"/>
                    <a:pt x="31" y="12"/>
                    <a:pt x="27" y="16"/>
                  </a:cubicBezTo>
                  <a:cubicBezTo>
                    <a:pt x="25" y="16"/>
                    <a:pt x="28" y="13"/>
                    <a:pt x="2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05213" y="4792668"/>
              <a:ext cx="117475" cy="74614"/>
            </a:xfrm>
            <a:custGeom>
              <a:avLst/>
              <a:gdLst>
                <a:gd name="T0" fmla="*/ 9 w 11"/>
                <a:gd name="T1" fmla="*/ 0 h 7"/>
                <a:gd name="T2" fmla="*/ 5 w 11"/>
                <a:gd name="T3" fmla="*/ 7 h 7"/>
                <a:gd name="T4" fmla="*/ 0 w 11"/>
                <a:gd name="T5" fmla="*/ 7 h 7"/>
                <a:gd name="T6" fmla="*/ 9 w 11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7">
                  <a:moveTo>
                    <a:pt x="9" y="0"/>
                  </a:moveTo>
                  <a:cubicBezTo>
                    <a:pt x="11" y="2"/>
                    <a:pt x="5" y="4"/>
                    <a:pt x="5" y="7"/>
                  </a:cubicBezTo>
                  <a:cubicBezTo>
                    <a:pt x="2" y="6"/>
                    <a:pt x="3" y="6"/>
                    <a:pt x="0" y="7"/>
                  </a:cubicBezTo>
                  <a:cubicBezTo>
                    <a:pt x="1" y="2"/>
                    <a:pt x="6" y="2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51275" y="4910142"/>
              <a:ext cx="106363" cy="53975"/>
            </a:xfrm>
            <a:custGeom>
              <a:avLst/>
              <a:gdLst>
                <a:gd name="T0" fmla="*/ 7 w 10"/>
                <a:gd name="T1" fmla="*/ 0 h 5"/>
                <a:gd name="T2" fmla="*/ 2 w 10"/>
                <a:gd name="T3" fmla="*/ 5 h 5"/>
                <a:gd name="T4" fmla="*/ 7 w 10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7" y="0"/>
                  </a:moveTo>
                  <a:cubicBezTo>
                    <a:pt x="10" y="3"/>
                    <a:pt x="3" y="4"/>
                    <a:pt x="2" y="5"/>
                  </a:cubicBezTo>
                  <a:cubicBezTo>
                    <a:pt x="0" y="3"/>
                    <a:pt x="7" y="2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30600" y="5316542"/>
              <a:ext cx="95250" cy="96838"/>
            </a:xfrm>
            <a:custGeom>
              <a:avLst/>
              <a:gdLst>
                <a:gd name="T0" fmla="*/ 6 w 9"/>
                <a:gd name="T1" fmla="*/ 3 h 9"/>
                <a:gd name="T2" fmla="*/ 2 w 9"/>
                <a:gd name="T3" fmla="*/ 9 h 9"/>
                <a:gd name="T4" fmla="*/ 5 w 9"/>
                <a:gd name="T5" fmla="*/ 0 h 9"/>
                <a:gd name="T6" fmla="*/ 5 w 9"/>
                <a:gd name="T7" fmla="*/ 4 h 9"/>
                <a:gd name="T8" fmla="*/ 6 w 9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6" y="3"/>
                  </a:moveTo>
                  <a:cubicBezTo>
                    <a:pt x="9" y="5"/>
                    <a:pt x="2" y="6"/>
                    <a:pt x="2" y="9"/>
                  </a:cubicBezTo>
                  <a:cubicBezTo>
                    <a:pt x="0" y="7"/>
                    <a:pt x="2" y="0"/>
                    <a:pt x="5" y="0"/>
                  </a:cubicBezTo>
                  <a:cubicBezTo>
                    <a:pt x="6" y="2"/>
                    <a:pt x="2" y="3"/>
                    <a:pt x="5" y="4"/>
                  </a:cubicBezTo>
                  <a:cubicBezTo>
                    <a:pt x="6" y="4"/>
                    <a:pt x="6" y="3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44875" y="5413380"/>
              <a:ext cx="95250" cy="53975"/>
            </a:xfrm>
            <a:custGeom>
              <a:avLst/>
              <a:gdLst>
                <a:gd name="T0" fmla="*/ 7 w 9"/>
                <a:gd name="T1" fmla="*/ 0 h 5"/>
                <a:gd name="T2" fmla="*/ 5 w 9"/>
                <a:gd name="T3" fmla="*/ 5 h 5"/>
                <a:gd name="T4" fmla="*/ 7 w 9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5">
                  <a:moveTo>
                    <a:pt x="7" y="0"/>
                  </a:moveTo>
                  <a:cubicBezTo>
                    <a:pt x="9" y="1"/>
                    <a:pt x="3" y="2"/>
                    <a:pt x="5" y="5"/>
                  </a:cubicBezTo>
                  <a:cubicBezTo>
                    <a:pt x="0" y="3"/>
                    <a:pt x="6" y="2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83025" y="5445131"/>
              <a:ext cx="42863" cy="31750"/>
            </a:xfrm>
            <a:custGeom>
              <a:avLst/>
              <a:gdLst>
                <a:gd name="T0" fmla="*/ 3 w 4"/>
                <a:gd name="T1" fmla="*/ 0 h 3"/>
                <a:gd name="T2" fmla="*/ 4 w 4"/>
                <a:gd name="T3" fmla="*/ 1 h 3"/>
                <a:gd name="T4" fmla="*/ 4 w 4"/>
                <a:gd name="T5" fmla="*/ 3 h 3"/>
                <a:gd name="T6" fmla="*/ 0 w 4"/>
                <a:gd name="T7" fmla="*/ 3 h 3"/>
                <a:gd name="T8" fmla="*/ 3 w 4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4" y="2"/>
                    <a:pt x="4" y="3"/>
                    <a:pt x="4" y="3"/>
                  </a:cubicBezTo>
                  <a:cubicBezTo>
                    <a:pt x="2" y="2"/>
                    <a:pt x="3" y="3"/>
                    <a:pt x="0" y="3"/>
                  </a:cubicBezTo>
                  <a:cubicBezTo>
                    <a:pt x="0" y="2"/>
                    <a:pt x="3" y="3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27400" y="5616581"/>
              <a:ext cx="63500" cy="42863"/>
            </a:xfrm>
            <a:custGeom>
              <a:avLst/>
              <a:gdLst>
                <a:gd name="T0" fmla="*/ 3 w 6"/>
                <a:gd name="T1" fmla="*/ 0 h 4"/>
                <a:gd name="T2" fmla="*/ 2 w 6"/>
                <a:gd name="T3" fmla="*/ 4 h 4"/>
                <a:gd name="T4" fmla="*/ 3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6" y="1"/>
                    <a:pt x="3" y="3"/>
                    <a:pt x="2" y="4"/>
                  </a:cubicBezTo>
                  <a:cubicBezTo>
                    <a:pt x="0" y="3"/>
                    <a:pt x="3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94100" y="5702306"/>
              <a:ext cx="74613" cy="31750"/>
            </a:xfrm>
            <a:custGeom>
              <a:avLst/>
              <a:gdLst>
                <a:gd name="T0" fmla="*/ 7 w 7"/>
                <a:gd name="T1" fmla="*/ 0 h 3"/>
                <a:gd name="T2" fmla="*/ 1 w 7"/>
                <a:gd name="T3" fmla="*/ 3 h 3"/>
                <a:gd name="T4" fmla="*/ 0 w 7"/>
                <a:gd name="T5" fmla="*/ 0 h 3"/>
                <a:gd name="T6" fmla="*/ 7 w 7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7" y="0"/>
                  </a:moveTo>
                  <a:cubicBezTo>
                    <a:pt x="5" y="1"/>
                    <a:pt x="4" y="3"/>
                    <a:pt x="1" y="3"/>
                  </a:cubicBezTo>
                  <a:cubicBezTo>
                    <a:pt x="1" y="2"/>
                    <a:pt x="0" y="1"/>
                    <a:pt x="0" y="0"/>
                  </a:cubicBezTo>
                  <a:cubicBezTo>
                    <a:pt x="3" y="2"/>
                    <a:pt x="4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19488" y="5702306"/>
              <a:ext cx="53975" cy="53975"/>
            </a:xfrm>
            <a:custGeom>
              <a:avLst/>
              <a:gdLst>
                <a:gd name="T0" fmla="*/ 5 w 5"/>
                <a:gd name="T1" fmla="*/ 2 h 5"/>
                <a:gd name="T2" fmla="*/ 2 w 5"/>
                <a:gd name="T3" fmla="*/ 5 h 5"/>
                <a:gd name="T4" fmla="*/ 5 w 5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5" y="2"/>
                  </a:moveTo>
                  <a:cubicBezTo>
                    <a:pt x="5" y="4"/>
                    <a:pt x="1" y="3"/>
                    <a:pt x="2" y="5"/>
                  </a:cubicBezTo>
                  <a:cubicBezTo>
                    <a:pt x="0" y="5"/>
                    <a:pt x="4" y="0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65550" y="5776918"/>
              <a:ext cx="63500" cy="74614"/>
            </a:xfrm>
            <a:custGeom>
              <a:avLst/>
              <a:gdLst>
                <a:gd name="T0" fmla="*/ 3 w 6"/>
                <a:gd name="T1" fmla="*/ 6 h 7"/>
                <a:gd name="T2" fmla="*/ 6 w 6"/>
                <a:gd name="T3" fmla="*/ 2 h 7"/>
                <a:gd name="T4" fmla="*/ 6 w 6"/>
                <a:gd name="T5" fmla="*/ 7 h 7"/>
                <a:gd name="T6" fmla="*/ 3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0" y="4"/>
                    <a:pt x="4" y="0"/>
                    <a:pt x="6" y="2"/>
                  </a:cubicBezTo>
                  <a:cubicBezTo>
                    <a:pt x="4" y="5"/>
                    <a:pt x="5" y="4"/>
                    <a:pt x="6" y="7"/>
                  </a:cubicBezTo>
                  <a:cubicBezTo>
                    <a:pt x="5" y="7"/>
                    <a:pt x="3" y="3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70263" y="5808668"/>
              <a:ext cx="52388" cy="33338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3 h 3"/>
                <a:gd name="T4" fmla="*/ 5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cubicBezTo>
                    <a:pt x="4" y="1"/>
                    <a:pt x="3" y="3"/>
                    <a:pt x="0" y="3"/>
                  </a:cubicBezTo>
                  <a:cubicBezTo>
                    <a:pt x="0" y="0"/>
                    <a:pt x="3" y="1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68750" y="5969007"/>
              <a:ext cx="85725" cy="53975"/>
            </a:xfrm>
            <a:custGeom>
              <a:avLst/>
              <a:gdLst>
                <a:gd name="T0" fmla="*/ 8 w 8"/>
                <a:gd name="T1" fmla="*/ 0 h 5"/>
                <a:gd name="T2" fmla="*/ 2 w 8"/>
                <a:gd name="T3" fmla="*/ 5 h 5"/>
                <a:gd name="T4" fmla="*/ 8 w 8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8" y="0"/>
                  </a:moveTo>
                  <a:cubicBezTo>
                    <a:pt x="6" y="3"/>
                    <a:pt x="4" y="4"/>
                    <a:pt x="2" y="5"/>
                  </a:cubicBezTo>
                  <a:cubicBezTo>
                    <a:pt x="0" y="4"/>
                    <a:pt x="5" y="1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84675" y="6205544"/>
              <a:ext cx="85725" cy="42863"/>
            </a:xfrm>
            <a:custGeom>
              <a:avLst/>
              <a:gdLst>
                <a:gd name="T0" fmla="*/ 8 w 8"/>
                <a:gd name="T1" fmla="*/ 0 h 4"/>
                <a:gd name="T2" fmla="*/ 0 w 8"/>
                <a:gd name="T3" fmla="*/ 4 h 4"/>
                <a:gd name="T4" fmla="*/ 8 w 8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8" y="0"/>
                  </a:moveTo>
                  <a:cubicBezTo>
                    <a:pt x="5" y="1"/>
                    <a:pt x="3" y="3"/>
                    <a:pt x="0" y="4"/>
                  </a:cubicBezTo>
                  <a:cubicBezTo>
                    <a:pt x="2" y="2"/>
                    <a:pt x="4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90899" y="6557969"/>
              <a:ext cx="63500" cy="53975"/>
            </a:xfrm>
            <a:custGeom>
              <a:avLst/>
              <a:gdLst>
                <a:gd name="T0" fmla="*/ 5 w 6"/>
                <a:gd name="T1" fmla="*/ 0 h 5"/>
                <a:gd name="T2" fmla="*/ 0 w 6"/>
                <a:gd name="T3" fmla="*/ 4 h 5"/>
                <a:gd name="T4" fmla="*/ 5 w 6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5">
                  <a:moveTo>
                    <a:pt x="5" y="0"/>
                  </a:moveTo>
                  <a:cubicBezTo>
                    <a:pt x="6" y="1"/>
                    <a:pt x="3" y="5"/>
                    <a:pt x="0" y="4"/>
                  </a:cubicBezTo>
                  <a:cubicBezTo>
                    <a:pt x="1" y="2"/>
                    <a:pt x="4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79999" y="6697669"/>
              <a:ext cx="139700" cy="95250"/>
            </a:xfrm>
            <a:custGeom>
              <a:avLst/>
              <a:gdLst>
                <a:gd name="T0" fmla="*/ 9 w 13"/>
                <a:gd name="T1" fmla="*/ 0 h 9"/>
                <a:gd name="T2" fmla="*/ 10 w 13"/>
                <a:gd name="T3" fmla="*/ 3 h 9"/>
                <a:gd name="T4" fmla="*/ 1 w 13"/>
                <a:gd name="T5" fmla="*/ 9 h 9"/>
                <a:gd name="T6" fmla="*/ 0 w 13"/>
                <a:gd name="T7" fmla="*/ 7 h 9"/>
                <a:gd name="T8" fmla="*/ 9 w 13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9">
                  <a:moveTo>
                    <a:pt x="9" y="0"/>
                  </a:moveTo>
                  <a:cubicBezTo>
                    <a:pt x="13" y="0"/>
                    <a:pt x="7" y="3"/>
                    <a:pt x="10" y="3"/>
                  </a:cubicBezTo>
                  <a:cubicBezTo>
                    <a:pt x="8" y="5"/>
                    <a:pt x="2" y="5"/>
                    <a:pt x="1" y="9"/>
                  </a:cubicBezTo>
                  <a:cubicBezTo>
                    <a:pt x="0" y="9"/>
                    <a:pt x="1" y="7"/>
                    <a:pt x="0" y="7"/>
                  </a:cubicBezTo>
                  <a:cubicBezTo>
                    <a:pt x="2" y="4"/>
                    <a:pt x="8" y="4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5012" y="6761167"/>
              <a:ext cx="96838" cy="65088"/>
            </a:xfrm>
            <a:custGeom>
              <a:avLst/>
              <a:gdLst>
                <a:gd name="T0" fmla="*/ 6 w 9"/>
                <a:gd name="T1" fmla="*/ 1 h 6"/>
                <a:gd name="T2" fmla="*/ 2 w 9"/>
                <a:gd name="T3" fmla="*/ 6 h 6"/>
                <a:gd name="T4" fmla="*/ 6 w 9"/>
                <a:gd name="T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6" y="1"/>
                  </a:moveTo>
                  <a:cubicBezTo>
                    <a:pt x="9" y="0"/>
                    <a:pt x="2" y="4"/>
                    <a:pt x="2" y="6"/>
                  </a:cubicBezTo>
                  <a:cubicBezTo>
                    <a:pt x="0" y="5"/>
                    <a:pt x="4" y="1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05213" y="5199063"/>
              <a:ext cx="180975" cy="128588"/>
            </a:xfrm>
            <a:custGeom>
              <a:avLst/>
              <a:gdLst>
                <a:gd name="T0" fmla="*/ 15 w 17"/>
                <a:gd name="T1" fmla="*/ 0 h 12"/>
                <a:gd name="T2" fmla="*/ 17 w 17"/>
                <a:gd name="T3" fmla="*/ 3 h 12"/>
                <a:gd name="T4" fmla="*/ 0 w 17"/>
                <a:gd name="T5" fmla="*/ 12 h 12"/>
                <a:gd name="T6" fmla="*/ 15 w 17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2">
                  <a:moveTo>
                    <a:pt x="15" y="0"/>
                  </a:moveTo>
                  <a:cubicBezTo>
                    <a:pt x="12" y="2"/>
                    <a:pt x="12" y="4"/>
                    <a:pt x="17" y="3"/>
                  </a:cubicBezTo>
                  <a:cubicBezTo>
                    <a:pt x="13" y="8"/>
                    <a:pt x="5" y="12"/>
                    <a:pt x="0" y="12"/>
                  </a:cubicBezTo>
                  <a:cubicBezTo>
                    <a:pt x="4" y="7"/>
                    <a:pt x="7" y="1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41" name="Group 140出自【趣你的PPT】(微信:qunideppt)：最优质的PPT资源库"/>
          <p:cNvGrpSpPr/>
          <p:nvPr/>
        </p:nvGrpSpPr>
        <p:grpSpPr>
          <a:xfrm>
            <a:off x="1538553" y="2353653"/>
            <a:ext cx="1106424" cy="881594"/>
            <a:chOff x="2122935" y="1609344"/>
            <a:chExt cx="1106424" cy="881594"/>
          </a:xfrm>
        </p:grpSpPr>
        <p:sp>
          <p:nvSpPr>
            <p:cNvPr id="14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03916" y="1609344"/>
              <a:ext cx="981038" cy="881594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出自【趣你的PPT】(微信:qunideppt)：最优质的PPT资源库"/>
            <p:cNvSpPr txBox="1"/>
            <p:nvPr/>
          </p:nvSpPr>
          <p:spPr>
            <a:xfrm>
              <a:off x="2122935" y="1746476"/>
              <a:ext cx="110642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壹</a:t>
              </a:r>
            </a:p>
          </p:txBody>
        </p:sp>
      </p:grpSp>
      <p:sp>
        <p:nvSpPr>
          <p:cNvPr id="144" name="出自【趣你的PPT】(微信:qunideppt)：最优质的PPT资源库"/>
          <p:cNvSpPr txBox="1">
            <a:spLocks/>
          </p:cNvSpPr>
          <p:nvPr/>
        </p:nvSpPr>
        <p:spPr>
          <a:xfrm>
            <a:off x="2688643" y="2397470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45" name="出自【趣你的PPT】(微信:qunideppt)：最优质的PPT资源库"/>
          <p:cNvSpPr txBox="1"/>
          <p:nvPr/>
        </p:nvSpPr>
        <p:spPr>
          <a:xfrm>
            <a:off x="2774216" y="2818613"/>
            <a:ext cx="333513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  <a:endParaRPr lang="en-US" sz="16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grpSp>
        <p:nvGrpSpPr>
          <p:cNvPr id="146" name="Group 145出自【趣你的PPT】(微信:qunideppt)：最优质的PPT资源库"/>
          <p:cNvGrpSpPr/>
          <p:nvPr/>
        </p:nvGrpSpPr>
        <p:grpSpPr>
          <a:xfrm>
            <a:off x="1508448" y="3598022"/>
            <a:ext cx="1106424" cy="881594"/>
            <a:chOff x="2122935" y="1609344"/>
            <a:chExt cx="1106424" cy="881594"/>
          </a:xfrm>
        </p:grpSpPr>
        <p:sp>
          <p:nvSpPr>
            <p:cNvPr id="14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03916" y="1609344"/>
              <a:ext cx="981038" cy="881594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出自【趣你的PPT】(微信:qunideppt)：最优质的PPT资源库"/>
            <p:cNvSpPr txBox="1"/>
            <p:nvPr/>
          </p:nvSpPr>
          <p:spPr>
            <a:xfrm>
              <a:off x="2122935" y="1746476"/>
              <a:ext cx="110642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贰</a:t>
              </a:r>
            </a:p>
          </p:txBody>
        </p:sp>
      </p:grpSp>
      <p:sp>
        <p:nvSpPr>
          <p:cNvPr id="149" name="出自【趣你的PPT】(微信:qunideppt)：最优质的PPT资源库"/>
          <p:cNvSpPr txBox="1">
            <a:spLocks/>
          </p:cNvSpPr>
          <p:nvPr/>
        </p:nvSpPr>
        <p:spPr>
          <a:xfrm>
            <a:off x="2658538" y="3641839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50" name="出自【趣你的PPT】(微信:qunideppt)：最优质的PPT资源库"/>
          <p:cNvSpPr txBox="1"/>
          <p:nvPr/>
        </p:nvSpPr>
        <p:spPr>
          <a:xfrm>
            <a:off x="2744111" y="4062982"/>
            <a:ext cx="333513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  <a:endParaRPr lang="en-US" sz="16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grpSp>
        <p:nvGrpSpPr>
          <p:cNvPr id="151" name="Group 150出自【趣你的PPT】(微信:qunideppt)：最优质的PPT资源库"/>
          <p:cNvGrpSpPr/>
          <p:nvPr/>
        </p:nvGrpSpPr>
        <p:grpSpPr>
          <a:xfrm>
            <a:off x="1499973" y="4875760"/>
            <a:ext cx="1106424" cy="881594"/>
            <a:chOff x="2122935" y="1609344"/>
            <a:chExt cx="1106424" cy="881594"/>
          </a:xfrm>
        </p:grpSpPr>
        <p:sp>
          <p:nvSpPr>
            <p:cNvPr id="15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03916" y="1609344"/>
              <a:ext cx="981038" cy="881594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出自【趣你的PPT】(微信:qunideppt)：最优质的PPT资源库"/>
            <p:cNvSpPr txBox="1"/>
            <p:nvPr/>
          </p:nvSpPr>
          <p:spPr>
            <a:xfrm>
              <a:off x="2122935" y="1746476"/>
              <a:ext cx="110642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叁</a:t>
              </a:r>
            </a:p>
          </p:txBody>
        </p:sp>
      </p:grpSp>
      <p:sp>
        <p:nvSpPr>
          <p:cNvPr id="154" name="出自【趣你的PPT】(微信:qunideppt)：最优质的PPT资源库"/>
          <p:cNvSpPr txBox="1">
            <a:spLocks/>
          </p:cNvSpPr>
          <p:nvPr/>
        </p:nvSpPr>
        <p:spPr>
          <a:xfrm>
            <a:off x="2650063" y="4919577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55" name="出自【趣你的PPT】(微信:qunideppt)：最优质的PPT资源库"/>
          <p:cNvSpPr txBox="1"/>
          <p:nvPr/>
        </p:nvSpPr>
        <p:spPr>
          <a:xfrm>
            <a:off x="2735636" y="5340720"/>
            <a:ext cx="333513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  <a:endParaRPr lang="en-US" sz="16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4844433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出自【趣你的PPT】(微信:qunideppt)：最优质的PPT资源库"/>
          <p:cNvGrpSpPr/>
          <p:nvPr/>
        </p:nvGrpSpPr>
        <p:grpSpPr>
          <a:xfrm>
            <a:off x="5361162" y="1945214"/>
            <a:ext cx="1465596" cy="1483786"/>
            <a:chOff x="5389848" y="1126825"/>
            <a:chExt cx="1465596" cy="1483786"/>
          </a:xfrm>
        </p:grpSpPr>
        <p:sp>
          <p:nvSpPr>
            <p:cNvPr id="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89848" y="1160058"/>
              <a:ext cx="1412303" cy="1450553"/>
            </a:xfrm>
            <a:custGeom>
              <a:avLst/>
              <a:gdLst>
                <a:gd name="T0" fmla="*/ 984 w 1216"/>
                <a:gd name="T1" fmla="*/ 113 h 1249"/>
                <a:gd name="T2" fmla="*/ 1112 w 1216"/>
                <a:gd name="T3" fmla="*/ 259 h 1249"/>
                <a:gd name="T4" fmla="*/ 923 w 1216"/>
                <a:gd name="T5" fmla="*/ 612 h 1249"/>
                <a:gd name="T6" fmla="*/ 98 w 1216"/>
                <a:gd name="T7" fmla="*/ 754 h 1249"/>
                <a:gd name="T8" fmla="*/ 71 w 1216"/>
                <a:gd name="T9" fmla="*/ 785 h 1249"/>
                <a:gd name="T10" fmla="*/ 99 w 1216"/>
                <a:gd name="T11" fmla="*/ 865 h 1249"/>
                <a:gd name="T12" fmla="*/ 132 w 1216"/>
                <a:gd name="T13" fmla="*/ 906 h 1249"/>
                <a:gd name="T14" fmla="*/ 1048 w 1216"/>
                <a:gd name="T15" fmla="*/ 1009 h 1249"/>
                <a:gd name="T16" fmla="*/ 597 w 1216"/>
                <a:gd name="T17" fmla="*/ 1066 h 1249"/>
                <a:gd name="T18" fmla="*/ 630 w 1216"/>
                <a:gd name="T19" fmla="*/ 1124 h 1249"/>
                <a:gd name="T20" fmla="*/ 496 w 1216"/>
                <a:gd name="T21" fmla="*/ 1245 h 1249"/>
                <a:gd name="T22" fmla="*/ 1007 w 1216"/>
                <a:gd name="T23" fmla="*/ 227 h 1249"/>
                <a:gd name="T24" fmla="*/ 742 w 1216"/>
                <a:gd name="T25" fmla="*/ 47 h 1249"/>
                <a:gd name="T26" fmla="*/ 346 w 1216"/>
                <a:gd name="T27" fmla="*/ 133 h 1249"/>
                <a:gd name="T28" fmla="*/ 188 w 1216"/>
                <a:gd name="T29" fmla="*/ 252 h 1249"/>
                <a:gd name="T30" fmla="*/ 265 w 1216"/>
                <a:gd name="T31" fmla="*/ 123 h 1249"/>
                <a:gd name="T32" fmla="*/ 118 w 1216"/>
                <a:gd name="T33" fmla="*/ 258 h 1249"/>
                <a:gd name="T34" fmla="*/ 134 w 1216"/>
                <a:gd name="T35" fmla="*/ 484 h 1249"/>
                <a:gd name="T36" fmla="*/ 278 w 1216"/>
                <a:gd name="T37" fmla="*/ 987 h 1249"/>
                <a:gd name="T38" fmla="*/ 355 w 1216"/>
                <a:gd name="T39" fmla="*/ 1049 h 1249"/>
                <a:gd name="T40" fmla="*/ 662 w 1216"/>
                <a:gd name="T41" fmla="*/ 1017 h 1249"/>
                <a:gd name="T42" fmla="*/ 593 w 1216"/>
                <a:gd name="T43" fmla="*/ 922 h 1249"/>
                <a:gd name="T44" fmla="*/ 518 w 1216"/>
                <a:gd name="T45" fmla="*/ 708 h 1249"/>
                <a:gd name="T46" fmla="*/ 601 w 1216"/>
                <a:gd name="T47" fmla="*/ 844 h 1249"/>
                <a:gd name="T48" fmla="*/ 819 w 1216"/>
                <a:gd name="T49" fmla="*/ 744 h 1249"/>
                <a:gd name="T50" fmla="*/ 977 w 1216"/>
                <a:gd name="T51" fmla="*/ 533 h 1249"/>
                <a:gd name="T52" fmla="*/ 878 w 1216"/>
                <a:gd name="T53" fmla="*/ 830 h 1249"/>
                <a:gd name="T54" fmla="*/ 860 w 1216"/>
                <a:gd name="T55" fmla="*/ 905 h 1249"/>
                <a:gd name="T56" fmla="*/ 856 w 1216"/>
                <a:gd name="T57" fmla="*/ 992 h 1249"/>
                <a:gd name="T58" fmla="*/ 886 w 1216"/>
                <a:gd name="T59" fmla="*/ 1090 h 1249"/>
                <a:gd name="T60" fmla="*/ 1199 w 1216"/>
                <a:gd name="T61" fmla="*/ 650 h 1249"/>
                <a:gd name="T62" fmla="*/ 114 w 1216"/>
                <a:gd name="T63" fmla="*/ 287 h 1249"/>
                <a:gd name="T64" fmla="*/ 151 w 1216"/>
                <a:gd name="T65" fmla="*/ 219 h 1249"/>
                <a:gd name="T66" fmla="*/ 174 w 1216"/>
                <a:gd name="T67" fmla="*/ 256 h 1249"/>
                <a:gd name="T68" fmla="*/ 250 w 1216"/>
                <a:gd name="T69" fmla="*/ 954 h 1249"/>
                <a:gd name="T70" fmla="*/ 457 w 1216"/>
                <a:gd name="T71" fmla="*/ 1075 h 1249"/>
                <a:gd name="T72" fmla="*/ 720 w 1216"/>
                <a:gd name="T73" fmla="*/ 572 h 1249"/>
                <a:gd name="T74" fmla="*/ 658 w 1216"/>
                <a:gd name="T75" fmla="*/ 494 h 1249"/>
                <a:gd name="T76" fmla="*/ 611 w 1216"/>
                <a:gd name="T77" fmla="*/ 550 h 1249"/>
                <a:gd name="T78" fmla="*/ 584 w 1216"/>
                <a:gd name="T79" fmla="*/ 162 h 1249"/>
                <a:gd name="T80" fmla="*/ 490 w 1216"/>
                <a:gd name="T81" fmla="*/ 644 h 1249"/>
                <a:gd name="T82" fmla="*/ 529 w 1216"/>
                <a:gd name="T83" fmla="*/ 437 h 1249"/>
                <a:gd name="T84" fmla="*/ 567 w 1216"/>
                <a:gd name="T85" fmla="*/ 734 h 1249"/>
                <a:gd name="T86" fmla="*/ 731 w 1216"/>
                <a:gd name="T87" fmla="*/ 681 h 1249"/>
                <a:gd name="T88" fmla="*/ 784 w 1216"/>
                <a:gd name="T89" fmla="*/ 762 h 1249"/>
                <a:gd name="T90" fmla="*/ 823 w 1216"/>
                <a:gd name="T91" fmla="*/ 609 h 1249"/>
                <a:gd name="T92" fmla="*/ 880 w 1216"/>
                <a:gd name="T93" fmla="*/ 121 h 1249"/>
                <a:gd name="T94" fmla="*/ 919 w 1216"/>
                <a:gd name="T95" fmla="*/ 205 h 1249"/>
                <a:gd name="T96" fmla="*/ 809 w 1216"/>
                <a:gd name="T97" fmla="*/ 1015 h 1249"/>
                <a:gd name="T98" fmla="*/ 1041 w 1216"/>
                <a:gd name="T99" fmla="*/ 247 h 1249"/>
                <a:gd name="T100" fmla="*/ 1024 w 1216"/>
                <a:gd name="T101" fmla="*/ 152 h 1249"/>
                <a:gd name="T102" fmla="*/ 1051 w 1216"/>
                <a:gd name="T103" fmla="*/ 248 h 1249"/>
                <a:gd name="T104" fmla="*/ 16 w 1216"/>
                <a:gd name="T105" fmla="*/ 554 h 1249"/>
                <a:gd name="T106" fmla="*/ 878 w 1216"/>
                <a:gd name="T107" fmla="*/ 660 h 1249"/>
                <a:gd name="T108" fmla="*/ 60 w 1216"/>
                <a:gd name="T109" fmla="*/ 689 h 1249"/>
                <a:gd name="T110" fmla="*/ 798 w 1216"/>
                <a:gd name="T111" fmla="*/ 805 h 1249"/>
                <a:gd name="T112" fmla="*/ 97 w 1216"/>
                <a:gd name="T113" fmla="*/ 854 h 1249"/>
                <a:gd name="T114" fmla="*/ 747 w 1216"/>
                <a:gd name="T115" fmla="*/ 809 h 1249"/>
                <a:gd name="T116" fmla="*/ 789 w 1216"/>
                <a:gd name="T117" fmla="*/ 863 h 1249"/>
                <a:gd name="T118" fmla="*/ 885 w 1216"/>
                <a:gd name="T119" fmla="*/ 906 h 1249"/>
                <a:gd name="T120" fmla="*/ 670 w 1216"/>
                <a:gd name="T121" fmla="*/ 1041 h 1249"/>
                <a:gd name="T122" fmla="*/ 932 w 1216"/>
                <a:gd name="T123" fmla="*/ 685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16" h="1249">
                  <a:moveTo>
                    <a:pt x="575" y="11"/>
                  </a:moveTo>
                  <a:cubicBezTo>
                    <a:pt x="573" y="12"/>
                    <a:pt x="569" y="12"/>
                    <a:pt x="568" y="14"/>
                  </a:cubicBezTo>
                  <a:cubicBezTo>
                    <a:pt x="571" y="14"/>
                    <a:pt x="574" y="13"/>
                    <a:pt x="575" y="11"/>
                  </a:cubicBezTo>
                  <a:close/>
                  <a:moveTo>
                    <a:pt x="487" y="32"/>
                  </a:moveTo>
                  <a:cubicBezTo>
                    <a:pt x="488" y="37"/>
                    <a:pt x="482" y="33"/>
                    <a:pt x="482" y="36"/>
                  </a:cubicBezTo>
                  <a:cubicBezTo>
                    <a:pt x="488" y="36"/>
                    <a:pt x="498" y="36"/>
                    <a:pt x="505" y="33"/>
                  </a:cubicBezTo>
                  <a:cubicBezTo>
                    <a:pt x="499" y="30"/>
                    <a:pt x="496" y="33"/>
                    <a:pt x="487" y="32"/>
                  </a:cubicBezTo>
                  <a:close/>
                  <a:moveTo>
                    <a:pt x="440" y="34"/>
                  </a:moveTo>
                  <a:cubicBezTo>
                    <a:pt x="442" y="34"/>
                    <a:pt x="444" y="33"/>
                    <a:pt x="445" y="32"/>
                  </a:cubicBezTo>
                  <a:cubicBezTo>
                    <a:pt x="443" y="31"/>
                    <a:pt x="441" y="32"/>
                    <a:pt x="440" y="34"/>
                  </a:cubicBezTo>
                  <a:close/>
                  <a:moveTo>
                    <a:pt x="452" y="43"/>
                  </a:moveTo>
                  <a:cubicBezTo>
                    <a:pt x="464" y="43"/>
                    <a:pt x="469" y="39"/>
                    <a:pt x="478" y="36"/>
                  </a:cubicBezTo>
                  <a:cubicBezTo>
                    <a:pt x="469" y="39"/>
                    <a:pt x="457" y="37"/>
                    <a:pt x="452" y="43"/>
                  </a:cubicBezTo>
                  <a:close/>
                  <a:moveTo>
                    <a:pt x="361" y="42"/>
                  </a:moveTo>
                  <a:cubicBezTo>
                    <a:pt x="362" y="43"/>
                    <a:pt x="365" y="42"/>
                    <a:pt x="366" y="39"/>
                  </a:cubicBezTo>
                  <a:cubicBezTo>
                    <a:pt x="364" y="40"/>
                    <a:pt x="361" y="40"/>
                    <a:pt x="361" y="42"/>
                  </a:cubicBezTo>
                  <a:close/>
                  <a:moveTo>
                    <a:pt x="440" y="47"/>
                  </a:moveTo>
                  <a:cubicBezTo>
                    <a:pt x="443" y="48"/>
                    <a:pt x="446" y="47"/>
                    <a:pt x="447" y="44"/>
                  </a:cubicBezTo>
                  <a:cubicBezTo>
                    <a:pt x="443" y="44"/>
                    <a:pt x="442" y="44"/>
                    <a:pt x="440" y="47"/>
                  </a:cubicBezTo>
                  <a:close/>
                  <a:moveTo>
                    <a:pt x="430" y="52"/>
                  </a:moveTo>
                  <a:cubicBezTo>
                    <a:pt x="427" y="52"/>
                    <a:pt x="421" y="50"/>
                    <a:pt x="426" y="47"/>
                  </a:cubicBezTo>
                  <a:cubicBezTo>
                    <a:pt x="425" y="47"/>
                    <a:pt x="424" y="47"/>
                    <a:pt x="423" y="46"/>
                  </a:cubicBezTo>
                  <a:cubicBezTo>
                    <a:pt x="424" y="51"/>
                    <a:pt x="420" y="49"/>
                    <a:pt x="422" y="54"/>
                  </a:cubicBezTo>
                  <a:cubicBezTo>
                    <a:pt x="421" y="55"/>
                    <a:pt x="416" y="52"/>
                    <a:pt x="417" y="56"/>
                  </a:cubicBezTo>
                  <a:cubicBezTo>
                    <a:pt x="422" y="56"/>
                    <a:pt x="427" y="54"/>
                    <a:pt x="430" y="52"/>
                  </a:cubicBezTo>
                  <a:close/>
                  <a:moveTo>
                    <a:pt x="344" y="51"/>
                  </a:moveTo>
                  <a:cubicBezTo>
                    <a:pt x="347" y="51"/>
                    <a:pt x="350" y="50"/>
                    <a:pt x="351" y="47"/>
                  </a:cubicBezTo>
                  <a:cubicBezTo>
                    <a:pt x="347" y="47"/>
                    <a:pt x="345" y="49"/>
                    <a:pt x="344" y="51"/>
                  </a:cubicBezTo>
                  <a:close/>
                  <a:moveTo>
                    <a:pt x="349" y="57"/>
                  </a:moveTo>
                  <a:cubicBezTo>
                    <a:pt x="353" y="58"/>
                    <a:pt x="353" y="56"/>
                    <a:pt x="356" y="56"/>
                  </a:cubicBezTo>
                  <a:cubicBezTo>
                    <a:pt x="356" y="54"/>
                    <a:pt x="357" y="51"/>
                    <a:pt x="354" y="52"/>
                  </a:cubicBezTo>
                  <a:cubicBezTo>
                    <a:pt x="353" y="55"/>
                    <a:pt x="349" y="54"/>
                    <a:pt x="349" y="57"/>
                  </a:cubicBezTo>
                  <a:close/>
                  <a:moveTo>
                    <a:pt x="327" y="62"/>
                  </a:moveTo>
                  <a:cubicBezTo>
                    <a:pt x="332" y="61"/>
                    <a:pt x="338" y="57"/>
                    <a:pt x="337" y="53"/>
                  </a:cubicBezTo>
                  <a:cubicBezTo>
                    <a:pt x="335" y="57"/>
                    <a:pt x="328" y="56"/>
                    <a:pt x="327" y="62"/>
                  </a:cubicBezTo>
                  <a:close/>
                  <a:moveTo>
                    <a:pt x="340" y="65"/>
                  </a:moveTo>
                  <a:cubicBezTo>
                    <a:pt x="342" y="63"/>
                    <a:pt x="344" y="61"/>
                    <a:pt x="347" y="60"/>
                  </a:cubicBezTo>
                  <a:cubicBezTo>
                    <a:pt x="343" y="59"/>
                    <a:pt x="338" y="62"/>
                    <a:pt x="340" y="65"/>
                  </a:cubicBezTo>
                  <a:close/>
                  <a:moveTo>
                    <a:pt x="322" y="65"/>
                  </a:moveTo>
                  <a:cubicBezTo>
                    <a:pt x="323" y="64"/>
                    <a:pt x="325" y="64"/>
                    <a:pt x="326" y="62"/>
                  </a:cubicBezTo>
                  <a:cubicBezTo>
                    <a:pt x="323" y="61"/>
                    <a:pt x="320" y="64"/>
                    <a:pt x="322" y="65"/>
                  </a:cubicBezTo>
                  <a:close/>
                  <a:moveTo>
                    <a:pt x="869" y="87"/>
                  </a:moveTo>
                  <a:cubicBezTo>
                    <a:pt x="869" y="89"/>
                    <a:pt x="868" y="89"/>
                    <a:pt x="867" y="91"/>
                  </a:cubicBezTo>
                  <a:cubicBezTo>
                    <a:pt x="871" y="92"/>
                    <a:pt x="873" y="94"/>
                    <a:pt x="876" y="96"/>
                  </a:cubicBezTo>
                  <a:cubicBezTo>
                    <a:pt x="874" y="92"/>
                    <a:pt x="874" y="88"/>
                    <a:pt x="869" y="87"/>
                  </a:cubicBezTo>
                  <a:close/>
                  <a:moveTo>
                    <a:pt x="375" y="103"/>
                  </a:moveTo>
                  <a:cubicBezTo>
                    <a:pt x="374" y="103"/>
                    <a:pt x="373" y="101"/>
                    <a:pt x="372" y="100"/>
                  </a:cubicBezTo>
                  <a:cubicBezTo>
                    <a:pt x="371" y="99"/>
                    <a:pt x="370" y="101"/>
                    <a:pt x="369" y="100"/>
                  </a:cubicBezTo>
                  <a:cubicBezTo>
                    <a:pt x="368" y="104"/>
                    <a:pt x="375" y="106"/>
                    <a:pt x="375" y="103"/>
                  </a:cubicBezTo>
                  <a:close/>
                  <a:moveTo>
                    <a:pt x="373" y="106"/>
                  </a:moveTo>
                  <a:cubicBezTo>
                    <a:pt x="373" y="107"/>
                    <a:pt x="370" y="109"/>
                    <a:pt x="372" y="110"/>
                  </a:cubicBezTo>
                  <a:cubicBezTo>
                    <a:pt x="372" y="108"/>
                    <a:pt x="375" y="109"/>
                    <a:pt x="374" y="107"/>
                  </a:cubicBezTo>
                  <a:cubicBezTo>
                    <a:pt x="373" y="107"/>
                    <a:pt x="374" y="106"/>
                    <a:pt x="373" y="106"/>
                  </a:cubicBezTo>
                  <a:close/>
                  <a:moveTo>
                    <a:pt x="984" y="113"/>
                  </a:moveTo>
                  <a:cubicBezTo>
                    <a:pt x="983" y="110"/>
                    <a:pt x="979" y="110"/>
                    <a:pt x="977" y="107"/>
                  </a:cubicBezTo>
                  <a:cubicBezTo>
                    <a:pt x="975" y="111"/>
                    <a:pt x="981" y="111"/>
                    <a:pt x="984" y="113"/>
                  </a:cubicBezTo>
                  <a:close/>
                  <a:moveTo>
                    <a:pt x="902" y="124"/>
                  </a:moveTo>
                  <a:cubicBezTo>
                    <a:pt x="908" y="121"/>
                    <a:pt x="911" y="128"/>
                    <a:pt x="913" y="133"/>
                  </a:cubicBezTo>
                  <a:cubicBezTo>
                    <a:pt x="925" y="129"/>
                    <a:pt x="926" y="148"/>
                    <a:pt x="933" y="139"/>
                  </a:cubicBezTo>
                  <a:cubicBezTo>
                    <a:pt x="930" y="131"/>
                    <a:pt x="918" y="131"/>
                    <a:pt x="914" y="124"/>
                  </a:cubicBezTo>
                  <a:cubicBezTo>
                    <a:pt x="907" y="126"/>
                    <a:pt x="901" y="115"/>
                    <a:pt x="897" y="119"/>
                  </a:cubicBezTo>
                  <a:cubicBezTo>
                    <a:pt x="898" y="121"/>
                    <a:pt x="902" y="121"/>
                    <a:pt x="902" y="124"/>
                  </a:cubicBezTo>
                  <a:close/>
                  <a:moveTo>
                    <a:pt x="334" y="125"/>
                  </a:moveTo>
                  <a:cubicBezTo>
                    <a:pt x="334" y="123"/>
                    <a:pt x="338" y="124"/>
                    <a:pt x="337" y="121"/>
                  </a:cubicBezTo>
                  <a:cubicBezTo>
                    <a:pt x="335" y="121"/>
                    <a:pt x="333" y="121"/>
                    <a:pt x="334" y="118"/>
                  </a:cubicBezTo>
                  <a:cubicBezTo>
                    <a:pt x="329" y="117"/>
                    <a:pt x="328" y="122"/>
                    <a:pt x="326" y="124"/>
                  </a:cubicBezTo>
                  <a:cubicBezTo>
                    <a:pt x="329" y="126"/>
                    <a:pt x="331" y="119"/>
                    <a:pt x="334" y="125"/>
                  </a:cubicBezTo>
                  <a:close/>
                  <a:moveTo>
                    <a:pt x="893" y="134"/>
                  </a:moveTo>
                  <a:cubicBezTo>
                    <a:pt x="892" y="130"/>
                    <a:pt x="888" y="127"/>
                    <a:pt x="885" y="128"/>
                  </a:cubicBezTo>
                  <a:cubicBezTo>
                    <a:pt x="886" y="132"/>
                    <a:pt x="890" y="132"/>
                    <a:pt x="893" y="134"/>
                  </a:cubicBezTo>
                  <a:close/>
                  <a:moveTo>
                    <a:pt x="323" y="128"/>
                  </a:moveTo>
                  <a:cubicBezTo>
                    <a:pt x="320" y="128"/>
                    <a:pt x="319" y="129"/>
                    <a:pt x="318" y="131"/>
                  </a:cubicBezTo>
                  <a:cubicBezTo>
                    <a:pt x="321" y="131"/>
                    <a:pt x="323" y="131"/>
                    <a:pt x="323" y="128"/>
                  </a:cubicBezTo>
                  <a:close/>
                  <a:moveTo>
                    <a:pt x="364" y="128"/>
                  </a:moveTo>
                  <a:cubicBezTo>
                    <a:pt x="362" y="129"/>
                    <a:pt x="359" y="130"/>
                    <a:pt x="357" y="131"/>
                  </a:cubicBezTo>
                  <a:cubicBezTo>
                    <a:pt x="361" y="131"/>
                    <a:pt x="363" y="131"/>
                    <a:pt x="364" y="128"/>
                  </a:cubicBezTo>
                  <a:close/>
                  <a:moveTo>
                    <a:pt x="328" y="138"/>
                  </a:moveTo>
                  <a:cubicBezTo>
                    <a:pt x="325" y="138"/>
                    <a:pt x="324" y="139"/>
                    <a:pt x="322" y="141"/>
                  </a:cubicBezTo>
                  <a:cubicBezTo>
                    <a:pt x="326" y="141"/>
                    <a:pt x="327" y="139"/>
                    <a:pt x="328" y="138"/>
                  </a:cubicBezTo>
                  <a:close/>
                  <a:moveTo>
                    <a:pt x="988" y="190"/>
                  </a:moveTo>
                  <a:cubicBezTo>
                    <a:pt x="981" y="186"/>
                    <a:pt x="984" y="183"/>
                    <a:pt x="976" y="180"/>
                  </a:cubicBezTo>
                  <a:cubicBezTo>
                    <a:pt x="976" y="183"/>
                    <a:pt x="978" y="182"/>
                    <a:pt x="976" y="184"/>
                  </a:cubicBezTo>
                  <a:cubicBezTo>
                    <a:pt x="983" y="183"/>
                    <a:pt x="982" y="193"/>
                    <a:pt x="988" y="190"/>
                  </a:cubicBezTo>
                  <a:close/>
                  <a:moveTo>
                    <a:pt x="1004" y="185"/>
                  </a:moveTo>
                  <a:cubicBezTo>
                    <a:pt x="1003" y="184"/>
                    <a:pt x="1002" y="182"/>
                    <a:pt x="1002" y="180"/>
                  </a:cubicBezTo>
                  <a:cubicBezTo>
                    <a:pt x="1000" y="181"/>
                    <a:pt x="996" y="179"/>
                    <a:pt x="995" y="181"/>
                  </a:cubicBezTo>
                  <a:cubicBezTo>
                    <a:pt x="998" y="182"/>
                    <a:pt x="1000" y="188"/>
                    <a:pt x="1004" y="185"/>
                  </a:cubicBezTo>
                  <a:close/>
                  <a:moveTo>
                    <a:pt x="998" y="192"/>
                  </a:moveTo>
                  <a:cubicBezTo>
                    <a:pt x="998" y="191"/>
                    <a:pt x="999" y="191"/>
                    <a:pt x="999" y="191"/>
                  </a:cubicBezTo>
                  <a:cubicBezTo>
                    <a:pt x="999" y="185"/>
                    <a:pt x="995" y="185"/>
                    <a:pt x="992" y="187"/>
                  </a:cubicBezTo>
                  <a:cubicBezTo>
                    <a:pt x="993" y="187"/>
                    <a:pt x="993" y="189"/>
                    <a:pt x="992" y="190"/>
                  </a:cubicBezTo>
                  <a:cubicBezTo>
                    <a:pt x="995" y="190"/>
                    <a:pt x="995" y="193"/>
                    <a:pt x="998" y="192"/>
                  </a:cubicBezTo>
                  <a:close/>
                  <a:moveTo>
                    <a:pt x="1003" y="194"/>
                  </a:moveTo>
                  <a:cubicBezTo>
                    <a:pt x="1002" y="194"/>
                    <a:pt x="1001" y="194"/>
                    <a:pt x="1000" y="193"/>
                  </a:cubicBezTo>
                  <a:cubicBezTo>
                    <a:pt x="1001" y="196"/>
                    <a:pt x="1004" y="197"/>
                    <a:pt x="1006" y="199"/>
                  </a:cubicBezTo>
                  <a:cubicBezTo>
                    <a:pt x="1007" y="197"/>
                    <a:pt x="1006" y="193"/>
                    <a:pt x="1003" y="192"/>
                  </a:cubicBezTo>
                  <a:lnTo>
                    <a:pt x="1003" y="194"/>
                  </a:lnTo>
                  <a:close/>
                  <a:moveTo>
                    <a:pt x="1091" y="232"/>
                  </a:moveTo>
                  <a:cubicBezTo>
                    <a:pt x="1092" y="230"/>
                    <a:pt x="1098" y="234"/>
                    <a:pt x="1099" y="232"/>
                  </a:cubicBezTo>
                  <a:cubicBezTo>
                    <a:pt x="1095" y="230"/>
                    <a:pt x="1095" y="224"/>
                    <a:pt x="1092" y="222"/>
                  </a:cubicBezTo>
                  <a:cubicBezTo>
                    <a:pt x="1092" y="225"/>
                    <a:pt x="1090" y="227"/>
                    <a:pt x="1089" y="228"/>
                  </a:cubicBezTo>
                  <a:cubicBezTo>
                    <a:pt x="1090" y="229"/>
                    <a:pt x="1090" y="232"/>
                    <a:pt x="1091" y="232"/>
                  </a:cubicBezTo>
                  <a:close/>
                  <a:moveTo>
                    <a:pt x="1050" y="236"/>
                  </a:moveTo>
                  <a:cubicBezTo>
                    <a:pt x="1049" y="237"/>
                    <a:pt x="1049" y="238"/>
                    <a:pt x="1049" y="240"/>
                  </a:cubicBezTo>
                  <a:cubicBezTo>
                    <a:pt x="1053" y="239"/>
                    <a:pt x="1053" y="242"/>
                    <a:pt x="1056" y="242"/>
                  </a:cubicBezTo>
                  <a:cubicBezTo>
                    <a:pt x="1056" y="239"/>
                    <a:pt x="1052" y="238"/>
                    <a:pt x="1050" y="236"/>
                  </a:cubicBezTo>
                  <a:close/>
                  <a:moveTo>
                    <a:pt x="1116" y="265"/>
                  </a:moveTo>
                  <a:cubicBezTo>
                    <a:pt x="1116" y="262"/>
                    <a:pt x="1114" y="261"/>
                    <a:pt x="1112" y="259"/>
                  </a:cubicBezTo>
                  <a:cubicBezTo>
                    <a:pt x="1110" y="263"/>
                    <a:pt x="1113" y="264"/>
                    <a:pt x="1116" y="265"/>
                  </a:cubicBezTo>
                  <a:close/>
                  <a:moveTo>
                    <a:pt x="1135" y="273"/>
                  </a:moveTo>
                  <a:cubicBezTo>
                    <a:pt x="1135" y="269"/>
                    <a:pt x="1133" y="268"/>
                    <a:pt x="1130" y="267"/>
                  </a:cubicBezTo>
                  <a:cubicBezTo>
                    <a:pt x="1130" y="271"/>
                    <a:pt x="1132" y="273"/>
                    <a:pt x="1135" y="273"/>
                  </a:cubicBezTo>
                  <a:close/>
                  <a:moveTo>
                    <a:pt x="1140" y="286"/>
                  </a:moveTo>
                  <a:cubicBezTo>
                    <a:pt x="1140" y="285"/>
                    <a:pt x="1139" y="284"/>
                    <a:pt x="1139" y="283"/>
                  </a:cubicBezTo>
                  <a:cubicBezTo>
                    <a:pt x="1137" y="283"/>
                    <a:pt x="1138" y="284"/>
                    <a:pt x="1136" y="283"/>
                  </a:cubicBezTo>
                  <a:cubicBezTo>
                    <a:pt x="1136" y="285"/>
                    <a:pt x="1138" y="286"/>
                    <a:pt x="1140" y="286"/>
                  </a:cubicBezTo>
                  <a:close/>
                  <a:moveTo>
                    <a:pt x="1153" y="305"/>
                  </a:moveTo>
                  <a:cubicBezTo>
                    <a:pt x="1153" y="301"/>
                    <a:pt x="1151" y="301"/>
                    <a:pt x="1150" y="299"/>
                  </a:cubicBezTo>
                  <a:cubicBezTo>
                    <a:pt x="1148" y="302"/>
                    <a:pt x="1151" y="303"/>
                    <a:pt x="1153" y="305"/>
                  </a:cubicBezTo>
                  <a:close/>
                  <a:moveTo>
                    <a:pt x="95" y="499"/>
                  </a:moveTo>
                  <a:cubicBezTo>
                    <a:pt x="96" y="499"/>
                    <a:pt x="97" y="499"/>
                    <a:pt x="98" y="498"/>
                  </a:cubicBezTo>
                  <a:cubicBezTo>
                    <a:pt x="98" y="497"/>
                    <a:pt x="98" y="495"/>
                    <a:pt x="95" y="495"/>
                  </a:cubicBezTo>
                  <a:cubicBezTo>
                    <a:pt x="96" y="497"/>
                    <a:pt x="94" y="497"/>
                    <a:pt x="95" y="499"/>
                  </a:cubicBezTo>
                  <a:close/>
                  <a:moveTo>
                    <a:pt x="92" y="504"/>
                  </a:moveTo>
                  <a:cubicBezTo>
                    <a:pt x="91" y="507"/>
                    <a:pt x="91" y="511"/>
                    <a:pt x="94" y="512"/>
                  </a:cubicBezTo>
                  <a:cubicBezTo>
                    <a:pt x="95" y="510"/>
                    <a:pt x="94" y="506"/>
                    <a:pt x="92" y="504"/>
                  </a:cubicBezTo>
                  <a:close/>
                  <a:moveTo>
                    <a:pt x="130" y="521"/>
                  </a:moveTo>
                  <a:cubicBezTo>
                    <a:pt x="130" y="520"/>
                    <a:pt x="131" y="520"/>
                    <a:pt x="132" y="521"/>
                  </a:cubicBezTo>
                  <a:cubicBezTo>
                    <a:pt x="132" y="519"/>
                    <a:pt x="132" y="517"/>
                    <a:pt x="130" y="517"/>
                  </a:cubicBezTo>
                  <a:cubicBezTo>
                    <a:pt x="130" y="518"/>
                    <a:pt x="127" y="520"/>
                    <a:pt x="130" y="521"/>
                  </a:cubicBezTo>
                  <a:close/>
                  <a:moveTo>
                    <a:pt x="61" y="536"/>
                  </a:moveTo>
                  <a:cubicBezTo>
                    <a:pt x="63" y="534"/>
                    <a:pt x="62" y="530"/>
                    <a:pt x="60" y="528"/>
                  </a:cubicBezTo>
                  <a:cubicBezTo>
                    <a:pt x="61" y="530"/>
                    <a:pt x="59" y="535"/>
                    <a:pt x="61" y="536"/>
                  </a:cubicBezTo>
                  <a:close/>
                  <a:moveTo>
                    <a:pt x="84" y="583"/>
                  </a:moveTo>
                  <a:cubicBezTo>
                    <a:pt x="86" y="583"/>
                    <a:pt x="87" y="582"/>
                    <a:pt x="88" y="583"/>
                  </a:cubicBezTo>
                  <a:cubicBezTo>
                    <a:pt x="93" y="568"/>
                    <a:pt x="93" y="553"/>
                    <a:pt x="98" y="536"/>
                  </a:cubicBezTo>
                  <a:cubicBezTo>
                    <a:pt x="97" y="535"/>
                    <a:pt x="98" y="533"/>
                    <a:pt x="96" y="532"/>
                  </a:cubicBezTo>
                  <a:cubicBezTo>
                    <a:pt x="94" y="546"/>
                    <a:pt x="83" y="557"/>
                    <a:pt x="87" y="569"/>
                  </a:cubicBezTo>
                  <a:cubicBezTo>
                    <a:pt x="84" y="572"/>
                    <a:pt x="83" y="579"/>
                    <a:pt x="84" y="583"/>
                  </a:cubicBezTo>
                  <a:close/>
                  <a:moveTo>
                    <a:pt x="117" y="552"/>
                  </a:moveTo>
                  <a:cubicBezTo>
                    <a:pt x="117" y="555"/>
                    <a:pt x="116" y="556"/>
                    <a:pt x="117" y="560"/>
                  </a:cubicBezTo>
                  <a:cubicBezTo>
                    <a:pt x="119" y="560"/>
                    <a:pt x="118" y="552"/>
                    <a:pt x="117" y="552"/>
                  </a:cubicBezTo>
                  <a:close/>
                  <a:moveTo>
                    <a:pt x="963" y="552"/>
                  </a:moveTo>
                  <a:cubicBezTo>
                    <a:pt x="963" y="558"/>
                    <a:pt x="964" y="562"/>
                    <a:pt x="963" y="566"/>
                  </a:cubicBezTo>
                  <a:cubicBezTo>
                    <a:pt x="968" y="565"/>
                    <a:pt x="967" y="553"/>
                    <a:pt x="963" y="552"/>
                  </a:cubicBezTo>
                  <a:close/>
                  <a:moveTo>
                    <a:pt x="117" y="573"/>
                  </a:moveTo>
                  <a:cubicBezTo>
                    <a:pt x="116" y="576"/>
                    <a:pt x="117" y="577"/>
                    <a:pt x="119" y="578"/>
                  </a:cubicBezTo>
                  <a:cubicBezTo>
                    <a:pt x="119" y="576"/>
                    <a:pt x="120" y="574"/>
                    <a:pt x="121" y="573"/>
                  </a:cubicBezTo>
                  <a:cubicBezTo>
                    <a:pt x="118" y="572"/>
                    <a:pt x="118" y="574"/>
                    <a:pt x="117" y="573"/>
                  </a:cubicBezTo>
                  <a:close/>
                  <a:moveTo>
                    <a:pt x="926" y="599"/>
                  </a:moveTo>
                  <a:cubicBezTo>
                    <a:pt x="925" y="599"/>
                    <a:pt x="925" y="597"/>
                    <a:pt x="925" y="596"/>
                  </a:cubicBezTo>
                  <a:cubicBezTo>
                    <a:pt x="924" y="596"/>
                    <a:pt x="923" y="595"/>
                    <a:pt x="923" y="596"/>
                  </a:cubicBezTo>
                  <a:cubicBezTo>
                    <a:pt x="924" y="597"/>
                    <a:pt x="923" y="598"/>
                    <a:pt x="923" y="599"/>
                  </a:cubicBezTo>
                  <a:cubicBezTo>
                    <a:pt x="924" y="598"/>
                    <a:pt x="926" y="602"/>
                    <a:pt x="926" y="599"/>
                  </a:cubicBezTo>
                  <a:close/>
                  <a:moveTo>
                    <a:pt x="107" y="596"/>
                  </a:moveTo>
                  <a:cubicBezTo>
                    <a:pt x="103" y="603"/>
                    <a:pt x="106" y="621"/>
                    <a:pt x="112" y="617"/>
                  </a:cubicBezTo>
                  <a:cubicBezTo>
                    <a:pt x="110" y="610"/>
                    <a:pt x="111" y="598"/>
                    <a:pt x="107" y="596"/>
                  </a:cubicBezTo>
                  <a:close/>
                  <a:moveTo>
                    <a:pt x="42" y="612"/>
                  </a:moveTo>
                  <a:cubicBezTo>
                    <a:pt x="40" y="619"/>
                    <a:pt x="37" y="634"/>
                    <a:pt x="42" y="640"/>
                  </a:cubicBezTo>
                  <a:cubicBezTo>
                    <a:pt x="43" y="630"/>
                    <a:pt x="43" y="618"/>
                    <a:pt x="42" y="612"/>
                  </a:cubicBezTo>
                  <a:close/>
                  <a:moveTo>
                    <a:pt x="923" y="619"/>
                  </a:moveTo>
                  <a:cubicBezTo>
                    <a:pt x="922" y="617"/>
                    <a:pt x="925" y="614"/>
                    <a:pt x="923" y="612"/>
                  </a:cubicBezTo>
                  <a:cubicBezTo>
                    <a:pt x="923" y="615"/>
                    <a:pt x="920" y="618"/>
                    <a:pt x="923" y="619"/>
                  </a:cubicBezTo>
                  <a:close/>
                  <a:moveTo>
                    <a:pt x="927" y="613"/>
                  </a:moveTo>
                  <a:cubicBezTo>
                    <a:pt x="927" y="616"/>
                    <a:pt x="925" y="618"/>
                    <a:pt x="924" y="621"/>
                  </a:cubicBezTo>
                  <a:cubicBezTo>
                    <a:pt x="927" y="621"/>
                    <a:pt x="930" y="614"/>
                    <a:pt x="927" y="613"/>
                  </a:cubicBezTo>
                  <a:close/>
                  <a:moveTo>
                    <a:pt x="25" y="624"/>
                  </a:moveTo>
                  <a:cubicBezTo>
                    <a:pt x="25" y="619"/>
                    <a:pt x="26" y="618"/>
                    <a:pt x="22" y="617"/>
                  </a:cubicBezTo>
                  <a:cubicBezTo>
                    <a:pt x="21" y="618"/>
                    <a:pt x="20" y="619"/>
                    <a:pt x="17" y="618"/>
                  </a:cubicBezTo>
                  <a:cubicBezTo>
                    <a:pt x="17" y="623"/>
                    <a:pt x="19" y="624"/>
                    <a:pt x="21" y="626"/>
                  </a:cubicBezTo>
                  <a:cubicBezTo>
                    <a:pt x="21" y="624"/>
                    <a:pt x="24" y="625"/>
                    <a:pt x="25" y="624"/>
                  </a:cubicBezTo>
                  <a:close/>
                  <a:moveTo>
                    <a:pt x="923" y="625"/>
                  </a:moveTo>
                  <a:cubicBezTo>
                    <a:pt x="922" y="632"/>
                    <a:pt x="921" y="635"/>
                    <a:pt x="920" y="643"/>
                  </a:cubicBezTo>
                  <a:cubicBezTo>
                    <a:pt x="923" y="638"/>
                    <a:pt x="927" y="629"/>
                    <a:pt x="923" y="625"/>
                  </a:cubicBezTo>
                  <a:close/>
                  <a:moveTo>
                    <a:pt x="875" y="626"/>
                  </a:moveTo>
                  <a:cubicBezTo>
                    <a:pt x="875" y="632"/>
                    <a:pt x="872" y="634"/>
                    <a:pt x="872" y="639"/>
                  </a:cubicBezTo>
                  <a:cubicBezTo>
                    <a:pt x="877" y="639"/>
                    <a:pt x="878" y="628"/>
                    <a:pt x="875" y="626"/>
                  </a:cubicBezTo>
                  <a:close/>
                  <a:moveTo>
                    <a:pt x="52" y="629"/>
                  </a:moveTo>
                  <a:cubicBezTo>
                    <a:pt x="50" y="630"/>
                    <a:pt x="51" y="636"/>
                    <a:pt x="53" y="636"/>
                  </a:cubicBezTo>
                  <a:cubicBezTo>
                    <a:pt x="53" y="633"/>
                    <a:pt x="53" y="631"/>
                    <a:pt x="52" y="629"/>
                  </a:cubicBezTo>
                  <a:close/>
                  <a:moveTo>
                    <a:pt x="121" y="632"/>
                  </a:moveTo>
                  <a:cubicBezTo>
                    <a:pt x="119" y="634"/>
                    <a:pt x="119" y="640"/>
                    <a:pt x="122" y="639"/>
                  </a:cubicBezTo>
                  <a:cubicBezTo>
                    <a:pt x="122" y="637"/>
                    <a:pt x="123" y="633"/>
                    <a:pt x="121" y="632"/>
                  </a:cubicBezTo>
                  <a:close/>
                  <a:moveTo>
                    <a:pt x="21" y="643"/>
                  </a:moveTo>
                  <a:cubicBezTo>
                    <a:pt x="20" y="641"/>
                    <a:pt x="21" y="638"/>
                    <a:pt x="18" y="638"/>
                  </a:cubicBezTo>
                  <a:cubicBezTo>
                    <a:pt x="18" y="640"/>
                    <a:pt x="18" y="643"/>
                    <a:pt x="21" y="643"/>
                  </a:cubicBezTo>
                  <a:close/>
                  <a:moveTo>
                    <a:pt x="65" y="653"/>
                  </a:moveTo>
                  <a:cubicBezTo>
                    <a:pt x="65" y="652"/>
                    <a:pt x="66" y="646"/>
                    <a:pt x="65" y="646"/>
                  </a:cubicBezTo>
                  <a:cubicBezTo>
                    <a:pt x="64" y="646"/>
                    <a:pt x="63" y="652"/>
                    <a:pt x="65" y="653"/>
                  </a:cubicBezTo>
                  <a:close/>
                  <a:moveTo>
                    <a:pt x="954" y="647"/>
                  </a:moveTo>
                  <a:cubicBezTo>
                    <a:pt x="954" y="650"/>
                    <a:pt x="951" y="653"/>
                    <a:pt x="953" y="654"/>
                  </a:cubicBezTo>
                  <a:cubicBezTo>
                    <a:pt x="953" y="653"/>
                    <a:pt x="956" y="649"/>
                    <a:pt x="954" y="647"/>
                  </a:cubicBezTo>
                  <a:close/>
                  <a:moveTo>
                    <a:pt x="19" y="651"/>
                  </a:moveTo>
                  <a:cubicBezTo>
                    <a:pt x="19" y="657"/>
                    <a:pt x="18" y="660"/>
                    <a:pt x="21" y="664"/>
                  </a:cubicBezTo>
                  <a:cubicBezTo>
                    <a:pt x="19" y="659"/>
                    <a:pt x="22" y="654"/>
                    <a:pt x="19" y="651"/>
                  </a:cubicBezTo>
                  <a:close/>
                  <a:moveTo>
                    <a:pt x="121" y="669"/>
                  </a:moveTo>
                  <a:cubicBezTo>
                    <a:pt x="122" y="672"/>
                    <a:pt x="118" y="677"/>
                    <a:pt x="122" y="677"/>
                  </a:cubicBezTo>
                  <a:cubicBezTo>
                    <a:pt x="120" y="675"/>
                    <a:pt x="126" y="670"/>
                    <a:pt x="121" y="669"/>
                  </a:cubicBezTo>
                  <a:close/>
                  <a:moveTo>
                    <a:pt x="920" y="687"/>
                  </a:moveTo>
                  <a:cubicBezTo>
                    <a:pt x="924" y="686"/>
                    <a:pt x="927" y="676"/>
                    <a:pt x="924" y="674"/>
                  </a:cubicBezTo>
                  <a:cubicBezTo>
                    <a:pt x="922" y="677"/>
                    <a:pt x="919" y="683"/>
                    <a:pt x="920" y="687"/>
                  </a:cubicBezTo>
                  <a:close/>
                  <a:moveTo>
                    <a:pt x="14" y="684"/>
                  </a:moveTo>
                  <a:cubicBezTo>
                    <a:pt x="10" y="684"/>
                    <a:pt x="13" y="676"/>
                    <a:pt x="9" y="676"/>
                  </a:cubicBezTo>
                  <a:cubicBezTo>
                    <a:pt x="9" y="679"/>
                    <a:pt x="11" y="680"/>
                    <a:pt x="10" y="683"/>
                  </a:cubicBezTo>
                  <a:cubicBezTo>
                    <a:pt x="11" y="683"/>
                    <a:pt x="13" y="686"/>
                    <a:pt x="14" y="684"/>
                  </a:cubicBezTo>
                  <a:close/>
                  <a:moveTo>
                    <a:pt x="74" y="699"/>
                  </a:moveTo>
                  <a:cubicBezTo>
                    <a:pt x="80" y="695"/>
                    <a:pt x="74" y="682"/>
                    <a:pt x="74" y="679"/>
                  </a:cubicBezTo>
                  <a:cubicBezTo>
                    <a:pt x="73" y="683"/>
                    <a:pt x="72" y="687"/>
                    <a:pt x="72" y="692"/>
                  </a:cubicBezTo>
                  <a:cubicBezTo>
                    <a:pt x="76" y="691"/>
                    <a:pt x="74" y="696"/>
                    <a:pt x="74" y="699"/>
                  </a:cubicBezTo>
                  <a:close/>
                  <a:moveTo>
                    <a:pt x="889" y="688"/>
                  </a:moveTo>
                  <a:cubicBezTo>
                    <a:pt x="890" y="686"/>
                    <a:pt x="892" y="682"/>
                    <a:pt x="890" y="681"/>
                  </a:cubicBezTo>
                  <a:cubicBezTo>
                    <a:pt x="890" y="682"/>
                    <a:pt x="888" y="687"/>
                    <a:pt x="889" y="688"/>
                  </a:cubicBezTo>
                  <a:close/>
                  <a:moveTo>
                    <a:pt x="96" y="720"/>
                  </a:moveTo>
                  <a:cubicBezTo>
                    <a:pt x="94" y="732"/>
                    <a:pt x="96" y="741"/>
                    <a:pt x="98" y="752"/>
                  </a:cubicBezTo>
                  <a:cubicBezTo>
                    <a:pt x="98" y="751"/>
                    <a:pt x="100" y="749"/>
                    <a:pt x="100" y="751"/>
                  </a:cubicBezTo>
                  <a:cubicBezTo>
                    <a:pt x="101" y="755"/>
                    <a:pt x="97" y="751"/>
                    <a:pt x="98" y="754"/>
                  </a:cubicBezTo>
                  <a:cubicBezTo>
                    <a:pt x="99" y="756"/>
                    <a:pt x="99" y="758"/>
                    <a:pt x="101" y="759"/>
                  </a:cubicBezTo>
                  <a:cubicBezTo>
                    <a:pt x="104" y="748"/>
                    <a:pt x="99" y="738"/>
                    <a:pt x="102" y="731"/>
                  </a:cubicBezTo>
                  <a:cubicBezTo>
                    <a:pt x="98" y="730"/>
                    <a:pt x="99" y="723"/>
                    <a:pt x="96" y="720"/>
                  </a:cubicBezTo>
                  <a:close/>
                  <a:moveTo>
                    <a:pt x="856" y="730"/>
                  </a:moveTo>
                  <a:cubicBezTo>
                    <a:pt x="855" y="733"/>
                    <a:pt x="851" y="734"/>
                    <a:pt x="850" y="738"/>
                  </a:cubicBezTo>
                  <a:cubicBezTo>
                    <a:pt x="854" y="736"/>
                    <a:pt x="858" y="735"/>
                    <a:pt x="859" y="734"/>
                  </a:cubicBezTo>
                  <a:cubicBezTo>
                    <a:pt x="858" y="734"/>
                    <a:pt x="859" y="730"/>
                    <a:pt x="856" y="730"/>
                  </a:cubicBezTo>
                  <a:close/>
                  <a:moveTo>
                    <a:pt x="78" y="747"/>
                  </a:moveTo>
                  <a:cubicBezTo>
                    <a:pt x="78" y="744"/>
                    <a:pt x="76" y="737"/>
                    <a:pt x="73" y="739"/>
                  </a:cubicBezTo>
                  <a:cubicBezTo>
                    <a:pt x="75" y="741"/>
                    <a:pt x="76" y="743"/>
                    <a:pt x="77" y="745"/>
                  </a:cubicBezTo>
                  <a:cubicBezTo>
                    <a:pt x="75" y="745"/>
                    <a:pt x="73" y="749"/>
                    <a:pt x="75" y="750"/>
                  </a:cubicBezTo>
                  <a:cubicBezTo>
                    <a:pt x="74" y="747"/>
                    <a:pt x="78" y="749"/>
                    <a:pt x="78" y="747"/>
                  </a:cubicBezTo>
                  <a:close/>
                  <a:moveTo>
                    <a:pt x="108" y="738"/>
                  </a:moveTo>
                  <a:cubicBezTo>
                    <a:pt x="108" y="746"/>
                    <a:pt x="110" y="752"/>
                    <a:pt x="113" y="757"/>
                  </a:cubicBezTo>
                  <a:cubicBezTo>
                    <a:pt x="113" y="751"/>
                    <a:pt x="113" y="749"/>
                    <a:pt x="113" y="743"/>
                  </a:cubicBezTo>
                  <a:cubicBezTo>
                    <a:pt x="109" y="745"/>
                    <a:pt x="111" y="740"/>
                    <a:pt x="108" y="738"/>
                  </a:cubicBezTo>
                  <a:close/>
                  <a:moveTo>
                    <a:pt x="5" y="752"/>
                  </a:moveTo>
                  <a:cubicBezTo>
                    <a:pt x="4" y="749"/>
                    <a:pt x="2" y="746"/>
                    <a:pt x="0" y="744"/>
                  </a:cubicBezTo>
                  <a:cubicBezTo>
                    <a:pt x="0" y="752"/>
                    <a:pt x="0" y="752"/>
                    <a:pt x="0" y="752"/>
                  </a:cubicBezTo>
                  <a:cubicBezTo>
                    <a:pt x="3" y="751"/>
                    <a:pt x="3" y="753"/>
                    <a:pt x="5" y="752"/>
                  </a:cubicBezTo>
                  <a:close/>
                  <a:moveTo>
                    <a:pt x="87" y="753"/>
                  </a:moveTo>
                  <a:cubicBezTo>
                    <a:pt x="85" y="750"/>
                    <a:pt x="87" y="748"/>
                    <a:pt x="85" y="746"/>
                  </a:cubicBezTo>
                  <a:cubicBezTo>
                    <a:pt x="85" y="747"/>
                    <a:pt x="84" y="747"/>
                    <a:pt x="82" y="747"/>
                  </a:cubicBezTo>
                  <a:cubicBezTo>
                    <a:pt x="83" y="751"/>
                    <a:pt x="81" y="753"/>
                    <a:pt x="82" y="757"/>
                  </a:cubicBezTo>
                  <a:cubicBezTo>
                    <a:pt x="83" y="757"/>
                    <a:pt x="84" y="758"/>
                    <a:pt x="85" y="759"/>
                  </a:cubicBezTo>
                  <a:cubicBezTo>
                    <a:pt x="86" y="756"/>
                    <a:pt x="85" y="755"/>
                    <a:pt x="84" y="752"/>
                  </a:cubicBezTo>
                  <a:cubicBezTo>
                    <a:pt x="86" y="751"/>
                    <a:pt x="86" y="753"/>
                    <a:pt x="87" y="753"/>
                  </a:cubicBezTo>
                  <a:close/>
                  <a:moveTo>
                    <a:pt x="6" y="759"/>
                  </a:moveTo>
                  <a:cubicBezTo>
                    <a:pt x="10" y="761"/>
                    <a:pt x="7" y="750"/>
                    <a:pt x="6" y="755"/>
                  </a:cubicBezTo>
                  <a:cubicBezTo>
                    <a:pt x="6" y="754"/>
                    <a:pt x="6" y="753"/>
                    <a:pt x="5" y="753"/>
                  </a:cubicBezTo>
                  <a:cubicBezTo>
                    <a:pt x="4" y="756"/>
                    <a:pt x="6" y="757"/>
                    <a:pt x="6" y="759"/>
                  </a:cubicBezTo>
                  <a:close/>
                  <a:moveTo>
                    <a:pt x="66" y="754"/>
                  </a:moveTo>
                  <a:cubicBezTo>
                    <a:pt x="67" y="771"/>
                    <a:pt x="69" y="755"/>
                    <a:pt x="66" y="754"/>
                  </a:cubicBezTo>
                  <a:close/>
                  <a:moveTo>
                    <a:pt x="4" y="765"/>
                  </a:moveTo>
                  <a:cubicBezTo>
                    <a:pt x="2" y="768"/>
                    <a:pt x="3" y="771"/>
                    <a:pt x="4" y="773"/>
                  </a:cubicBezTo>
                  <a:cubicBezTo>
                    <a:pt x="5" y="772"/>
                    <a:pt x="5" y="766"/>
                    <a:pt x="4" y="765"/>
                  </a:cubicBezTo>
                  <a:close/>
                  <a:moveTo>
                    <a:pt x="902" y="777"/>
                  </a:moveTo>
                  <a:cubicBezTo>
                    <a:pt x="904" y="777"/>
                    <a:pt x="903" y="779"/>
                    <a:pt x="904" y="780"/>
                  </a:cubicBezTo>
                  <a:cubicBezTo>
                    <a:pt x="905" y="775"/>
                    <a:pt x="908" y="774"/>
                    <a:pt x="909" y="769"/>
                  </a:cubicBezTo>
                  <a:cubicBezTo>
                    <a:pt x="905" y="770"/>
                    <a:pt x="906" y="776"/>
                    <a:pt x="902" y="777"/>
                  </a:cubicBezTo>
                  <a:close/>
                  <a:moveTo>
                    <a:pt x="67" y="779"/>
                  </a:moveTo>
                  <a:cubicBezTo>
                    <a:pt x="67" y="778"/>
                    <a:pt x="67" y="777"/>
                    <a:pt x="68" y="777"/>
                  </a:cubicBezTo>
                  <a:cubicBezTo>
                    <a:pt x="68" y="778"/>
                    <a:pt x="68" y="778"/>
                    <a:pt x="69" y="778"/>
                  </a:cubicBezTo>
                  <a:cubicBezTo>
                    <a:pt x="70" y="775"/>
                    <a:pt x="69" y="770"/>
                    <a:pt x="68" y="772"/>
                  </a:cubicBezTo>
                  <a:cubicBezTo>
                    <a:pt x="68" y="773"/>
                    <a:pt x="68" y="773"/>
                    <a:pt x="68" y="773"/>
                  </a:cubicBezTo>
                  <a:cubicBezTo>
                    <a:pt x="67" y="772"/>
                    <a:pt x="66" y="773"/>
                    <a:pt x="65" y="774"/>
                  </a:cubicBezTo>
                  <a:cubicBezTo>
                    <a:pt x="70" y="774"/>
                    <a:pt x="64" y="778"/>
                    <a:pt x="67" y="779"/>
                  </a:cubicBezTo>
                  <a:close/>
                  <a:moveTo>
                    <a:pt x="81" y="772"/>
                  </a:moveTo>
                  <a:cubicBezTo>
                    <a:pt x="81" y="775"/>
                    <a:pt x="81" y="779"/>
                    <a:pt x="83" y="780"/>
                  </a:cubicBezTo>
                  <a:cubicBezTo>
                    <a:pt x="83" y="776"/>
                    <a:pt x="83" y="773"/>
                    <a:pt x="81" y="772"/>
                  </a:cubicBezTo>
                  <a:close/>
                  <a:moveTo>
                    <a:pt x="71" y="785"/>
                  </a:moveTo>
                  <a:cubicBezTo>
                    <a:pt x="71" y="783"/>
                    <a:pt x="71" y="782"/>
                    <a:pt x="69" y="781"/>
                  </a:cubicBezTo>
                  <a:cubicBezTo>
                    <a:pt x="70" y="783"/>
                    <a:pt x="67" y="782"/>
                    <a:pt x="67" y="784"/>
                  </a:cubicBezTo>
                  <a:cubicBezTo>
                    <a:pt x="69" y="784"/>
                    <a:pt x="69" y="786"/>
                    <a:pt x="71" y="785"/>
                  </a:cubicBezTo>
                  <a:close/>
                  <a:moveTo>
                    <a:pt x="137" y="815"/>
                  </a:moveTo>
                  <a:cubicBezTo>
                    <a:pt x="136" y="802"/>
                    <a:pt x="133" y="793"/>
                    <a:pt x="127" y="787"/>
                  </a:cubicBezTo>
                  <a:cubicBezTo>
                    <a:pt x="129" y="798"/>
                    <a:pt x="133" y="806"/>
                    <a:pt x="137" y="815"/>
                  </a:cubicBezTo>
                  <a:close/>
                  <a:moveTo>
                    <a:pt x="724" y="810"/>
                  </a:moveTo>
                  <a:cubicBezTo>
                    <a:pt x="726" y="810"/>
                    <a:pt x="725" y="813"/>
                    <a:pt x="726" y="813"/>
                  </a:cubicBezTo>
                  <a:cubicBezTo>
                    <a:pt x="730" y="810"/>
                    <a:pt x="736" y="804"/>
                    <a:pt x="735" y="800"/>
                  </a:cubicBezTo>
                  <a:cubicBezTo>
                    <a:pt x="731" y="803"/>
                    <a:pt x="726" y="805"/>
                    <a:pt x="724" y="810"/>
                  </a:cubicBezTo>
                  <a:close/>
                  <a:moveTo>
                    <a:pt x="157" y="816"/>
                  </a:moveTo>
                  <a:cubicBezTo>
                    <a:pt x="152" y="816"/>
                    <a:pt x="154" y="809"/>
                    <a:pt x="150" y="808"/>
                  </a:cubicBezTo>
                  <a:cubicBezTo>
                    <a:pt x="151" y="811"/>
                    <a:pt x="151" y="815"/>
                    <a:pt x="152" y="817"/>
                  </a:cubicBezTo>
                  <a:cubicBezTo>
                    <a:pt x="152" y="814"/>
                    <a:pt x="156" y="820"/>
                    <a:pt x="157" y="816"/>
                  </a:cubicBezTo>
                  <a:close/>
                  <a:moveTo>
                    <a:pt x="847" y="824"/>
                  </a:moveTo>
                  <a:cubicBezTo>
                    <a:pt x="851" y="822"/>
                    <a:pt x="857" y="818"/>
                    <a:pt x="856" y="813"/>
                  </a:cubicBezTo>
                  <a:cubicBezTo>
                    <a:pt x="854" y="816"/>
                    <a:pt x="851" y="818"/>
                    <a:pt x="847" y="819"/>
                  </a:cubicBezTo>
                  <a:lnTo>
                    <a:pt x="847" y="824"/>
                  </a:lnTo>
                  <a:close/>
                  <a:moveTo>
                    <a:pt x="828" y="823"/>
                  </a:moveTo>
                  <a:cubicBezTo>
                    <a:pt x="826" y="823"/>
                    <a:pt x="824" y="823"/>
                    <a:pt x="824" y="827"/>
                  </a:cubicBezTo>
                  <a:cubicBezTo>
                    <a:pt x="826" y="826"/>
                    <a:pt x="827" y="824"/>
                    <a:pt x="828" y="823"/>
                  </a:cubicBezTo>
                  <a:close/>
                  <a:moveTo>
                    <a:pt x="627" y="834"/>
                  </a:moveTo>
                  <a:cubicBezTo>
                    <a:pt x="628" y="836"/>
                    <a:pt x="627" y="836"/>
                    <a:pt x="627" y="837"/>
                  </a:cubicBezTo>
                  <a:cubicBezTo>
                    <a:pt x="630" y="840"/>
                    <a:pt x="641" y="838"/>
                    <a:pt x="641" y="831"/>
                  </a:cubicBezTo>
                  <a:cubicBezTo>
                    <a:pt x="636" y="834"/>
                    <a:pt x="634" y="835"/>
                    <a:pt x="627" y="834"/>
                  </a:cubicBezTo>
                  <a:close/>
                  <a:moveTo>
                    <a:pt x="881" y="850"/>
                  </a:moveTo>
                  <a:cubicBezTo>
                    <a:pt x="882" y="849"/>
                    <a:pt x="886" y="849"/>
                    <a:pt x="885" y="844"/>
                  </a:cubicBezTo>
                  <a:cubicBezTo>
                    <a:pt x="883" y="844"/>
                    <a:pt x="883" y="843"/>
                    <a:pt x="880" y="844"/>
                  </a:cubicBezTo>
                  <a:cubicBezTo>
                    <a:pt x="881" y="845"/>
                    <a:pt x="879" y="849"/>
                    <a:pt x="881" y="850"/>
                  </a:cubicBezTo>
                  <a:close/>
                  <a:moveTo>
                    <a:pt x="868" y="850"/>
                  </a:moveTo>
                  <a:cubicBezTo>
                    <a:pt x="867" y="847"/>
                    <a:pt x="860" y="848"/>
                    <a:pt x="862" y="855"/>
                  </a:cubicBezTo>
                  <a:cubicBezTo>
                    <a:pt x="865" y="855"/>
                    <a:pt x="867" y="852"/>
                    <a:pt x="868" y="850"/>
                  </a:cubicBezTo>
                  <a:close/>
                  <a:moveTo>
                    <a:pt x="130" y="849"/>
                  </a:moveTo>
                  <a:cubicBezTo>
                    <a:pt x="130" y="852"/>
                    <a:pt x="131" y="853"/>
                    <a:pt x="130" y="857"/>
                  </a:cubicBezTo>
                  <a:cubicBezTo>
                    <a:pt x="134" y="856"/>
                    <a:pt x="132" y="849"/>
                    <a:pt x="130" y="849"/>
                  </a:cubicBezTo>
                  <a:close/>
                  <a:moveTo>
                    <a:pt x="684" y="851"/>
                  </a:moveTo>
                  <a:cubicBezTo>
                    <a:pt x="683" y="850"/>
                    <a:pt x="683" y="849"/>
                    <a:pt x="682" y="849"/>
                  </a:cubicBezTo>
                  <a:cubicBezTo>
                    <a:pt x="677" y="851"/>
                    <a:pt x="668" y="852"/>
                    <a:pt x="660" y="853"/>
                  </a:cubicBezTo>
                  <a:cubicBezTo>
                    <a:pt x="660" y="859"/>
                    <a:pt x="660" y="859"/>
                    <a:pt x="660" y="859"/>
                  </a:cubicBezTo>
                  <a:cubicBezTo>
                    <a:pt x="667" y="860"/>
                    <a:pt x="679" y="858"/>
                    <a:pt x="684" y="851"/>
                  </a:cubicBezTo>
                  <a:close/>
                  <a:moveTo>
                    <a:pt x="732" y="865"/>
                  </a:moveTo>
                  <a:cubicBezTo>
                    <a:pt x="735" y="863"/>
                    <a:pt x="748" y="856"/>
                    <a:pt x="747" y="852"/>
                  </a:cubicBezTo>
                  <a:cubicBezTo>
                    <a:pt x="743" y="857"/>
                    <a:pt x="733" y="860"/>
                    <a:pt x="732" y="865"/>
                  </a:cubicBezTo>
                  <a:close/>
                  <a:moveTo>
                    <a:pt x="169" y="853"/>
                  </a:moveTo>
                  <a:cubicBezTo>
                    <a:pt x="171" y="856"/>
                    <a:pt x="170" y="860"/>
                    <a:pt x="174" y="861"/>
                  </a:cubicBezTo>
                  <a:cubicBezTo>
                    <a:pt x="173" y="858"/>
                    <a:pt x="172" y="854"/>
                    <a:pt x="169" y="853"/>
                  </a:cubicBezTo>
                  <a:close/>
                  <a:moveTo>
                    <a:pt x="848" y="853"/>
                  </a:moveTo>
                  <a:cubicBezTo>
                    <a:pt x="845" y="854"/>
                    <a:pt x="843" y="855"/>
                    <a:pt x="842" y="858"/>
                  </a:cubicBezTo>
                  <a:cubicBezTo>
                    <a:pt x="845" y="858"/>
                    <a:pt x="848" y="857"/>
                    <a:pt x="848" y="853"/>
                  </a:cubicBezTo>
                  <a:close/>
                  <a:moveTo>
                    <a:pt x="658" y="854"/>
                  </a:moveTo>
                  <a:cubicBezTo>
                    <a:pt x="655" y="854"/>
                    <a:pt x="652" y="856"/>
                    <a:pt x="653" y="860"/>
                  </a:cubicBezTo>
                  <a:cubicBezTo>
                    <a:pt x="655" y="860"/>
                    <a:pt x="656" y="859"/>
                    <a:pt x="658" y="858"/>
                  </a:cubicBezTo>
                  <a:cubicBezTo>
                    <a:pt x="657" y="856"/>
                    <a:pt x="659" y="856"/>
                    <a:pt x="658" y="854"/>
                  </a:cubicBezTo>
                  <a:close/>
                  <a:moveTo>
                    <a:pt x="99" y="865"/>
                  </a:moveTo>
                  <a:cubicBezTo>
                    <a:pt x="99" y="862"/>
                    <a:pt x="99" y="860"/>
                    <a:pt x="98" y="859"/>
                  </a:cubicBezTo>
                  <a:cubicBezTo>
                    <a:pt x="95" y="859"/>
                    <a:pt x="95" y="859"/>
                    <a:pt x="95" y="859"/>
                  </a:cubicBezTo>
                  <a:cubicBezTo>
                    <a:pt x="95" y="863"/>
                    <a:pt x="97" y="863"/>
                    <a:pt x="99" y="865"/>
                  </a:cubicBezTo>
                  <a:close/>
                  <a:moveTo>
                    <a:pt x="841" y="859"/>
                  </a:moveTo>
                  <a:cubicBezTo>
                    <a:pt x="832" y="869"/>
                    <a:pt x="818" y="878"/>
                    <a:pt x="815" y="892"/>
                  </a:cubicBezTo>
                  <a:cubicBezTo>
                    <a:pt x="820" y="887"/>
                    <a:pt x="824" y="883"/>
                    <a:pt x="828" y="878"/>
                  </a:cubicBezTo>
                  <a:cubicBezTo>
                    <a:pt x="837" y="876"/>
                    <a:pt x="840" y="868"/>
                    <a:pt x="843" y="860"/>
                  </a:cubicBezTo>
                  <a:cubicBezTo>
                    <a:pt x="843" y="860"/>
                    <a:pt x="842" y="859"/>
                    <a:pt x="841" y="859"/>
                  </a:cubicBezTo>
                  <a:close/>
                  <a:moveTo>
                    <a:pt x="65" y="868"/>
                  </a:moveTo>
                  <a:cubicBezTo>
                    <a:pt x="65" y="873"/>
                    <a:pt x="68" y="875"/>
                    <a:pt x="71" y="878"/>
                  </a:cubicBezTo>
                  <a:cubicBezTo>
                    <a:pt x="69" y="874"/>
                    <a:pt x="68" y="870"/>
                    <a:pt x="65" y="868"/>
                  </a:cubicBezTo>
                  <a:close/>
                  <a:moveTo>
                    <a:pt x="678" y="875"/>
                  </a:moveTo>
                  <a:cubicBezTo>
                    <a:pt x="678" y="873"/>
                    <a:pt x="677" y="873"/>
                    <a:pt x="678" y="872"/>
                  </a:cubicBezTo>
                  <a:cubicBezTo>
                    <a:pt x="673" y="871"/>
                    <a:pt x="674" y="871"/>
                    <a:pt x="670" y="872"/>
                  </a:cubicBezTo>
                  <a:cubicBezTo>
                    <a:pt x="670" y="876"/>
                    <a:pt x="670" y="876"/>
                    <a:pt x="670" y="876"/>
                  </a:cubicBezTo>
                  <a:cubicBezTo>
                    <a:pt x="673" y="874"/>
                    <a:pt x="673" y="873"/>
                    <a:pt x="678" y="875"/>
                  </a:cubicBezTo>
                  <a:close/>
                  <a:moveTo>
                    <a:pt x="634" y="881"/>
                  </a:moveTo>
                  <a:cubicBezTo>
                    <a:pt x="632" y="873"/>
                    <a:pt x="621" y="879"/>
                    <a:pt x="619" y="881"/>
                  </a:cubicBezTo>
                  <a:cubicBezTo>
                    <a:pt x="622" y="881"/>
                    <a:pt x="626" y="881"/>
                    <a:pt x="628" y="880"/>
                  </a:cubicBezTo>
                  <a:cubicBezTo>
                    <a:pt x="628" y="882"/>
                    <a:pt x="632" y="883"/>
                    <a:pt x="634" y="881"/>
                  </a:cubicBezTo>
                  <a:close/>
                  <a:moveTo>
                    <a:pt x="109" y="881"/>
                  </a:moveTo>
                  <a:cubicBezTo>
                    <a:pt x="107" y="881"/>
                    <a:pt x="107" y="878"/>
                    <a:pt x="105" y="878"/>
                  </a:cubicBezTo>
                  <a:cubicBezTo>
                    <a:pt x="107" y="882"/>
                    <a:pt x="105" y="889"/>
                    <a:pt x="109" y="889"/>
                  </a:cubicBezTo>
                  <a:cubicBezTo>
                    <a:pt x="109" y="886"/>
                    <a:pt x="105" y="882"/>
                    <a:pt x="109" y="881"/>
                  </a:cubicBezTo>
                  <a:close/>
                  <a:moveTo>
                    <a:pt x="48" y="885"/>
                  </a:moveTo>
                  <a:cubicBezTo>
                    <a:pt x="48" y="883"/>
                    <a:pt x="49" y="883"/>
                    <a:pt x="49" y="881"/>
                  </a:cubicBezTo>
                  <a:cubicBezTo>
                    <a:pt x="47" y="882"/>
                    <a:pt x="47" y="880"/>
                    <a:pt x="45" y="880"/>
                  </a:cubicBezTo>
                  <a:cubicBezTo>
                    <a:pt x="44" y="884"/>
                    <a:pt x="48" y="883"/>
                    <a:pt x="48" y="885"/>
                  </a:cubicBezTo>
                  <a:close/>
                  <a:moveTo>
                    <a:pt x="8" y="892"/>
                  </a:moveTo>
                  <a:cubicBezTo>
                    <a:pt x="7" y="889"/>
                    <a:pt x="5" y="887"/>
                    <a:pt x="7" y="884"/>
                  </a:cubicBezTo>
                  <a:cubicBezTo>
                    <a:pt x="5" y="884"/>
                    <a:pt x="5" y="883"/>
                    <a:pt x="4" y="882"/>
                  </a:cubicBezTo>
                  <a:cubicBezTo>
                    <a:pt x="5" y="885"/>
                    <a:pt x="3" y="884"/>
                    <a:pt x="4" y="887"/>
                  </a:cubicBezTo>
                  <a:cubicBezTo>
                    <a:pt x="7" y="886"/>
                    <a:pt x="5" y="892"/>
                    <a:pt x="8" y="892"/>
                  </a:cubicBezTo>
                  <a:close/>
                  <a:moveTo>
                    <a:pt x="715" y="897"/>
                  </a:moveTo>
                  <a:cubicBezTo>
                    <a:pt x="717" y="897"/>
                    <a:pt x="717" y="900"/>
                    <a:pt x="719" y="900"/>
                  </a:cubicBezTo>
                  <a:cubicBezTo>
                    <a:pt x="722" y="897"/>
                    <a:pt x="728" y="899"/>
                    <a:pt x="728" y="894"/>
                  </a:cubicBezTo>
                  <a:cubicBezTo>
                    <a:pt x="728" y="892"/>
                    <a:pt x="725" y="892"/>
                    <a:pt x="727" y="890"/>
                  </a:cubicBezTo>
                  <a:cubicBezTo>
                    <a:pt x="723" y="890"/>
                    <a:pt x="720" y="890"/>
                    <a:pt x="717" y="891"/>
                  </a:cubicBezTo>
                  <a:cubicBezTo>
                    <a:pt x="717" y="893"/>
                    <a:pt x="716" y="894"/>
                    <a:pt x="715" y="897"/>
                  </a:cubicBezTo>
                  <a:close/>
                  <a:moveTo>
                    <a:pt x="822" y="896"/>
                  </a:moveTo>
                  <a:cubicBezTo>
                    <a:pt x="823" y="895"/>
                    <a:pt x="824" y="894"/>
                    <a:pt x="824" y="892"/>
                  </a:cubicBezTo>
                  <a:cubicBezTo>
                    <a:pt x="822" y="891"/>
                    <a:pt x="820" y="895"/>
                    <a:pt x="822" y="896"/>
                  </a:cubicBezTo>
                  <a:close/>
                  <a:moveTo>
                    <a:pt x="898" y="894"/>
                  </a:moveTo>
                  <a:cubicBezTo>
                    <a:pt x="896" y="895"/>
                    <a:pt x="893" y="895"/>
                    <a:pt x="893" y="897"/>
                  </a:cubicBezTo>
                  <a:cubicBezTo>
                    <a:pt x="895" y="897"/>
                    <a:pt x="898" y="897"/>
                    <a:pt x="898" y="894"/>
                  </a:cubicBezTo>
                  <a:close/>
                  <a:moveTo>
                    <a:pt x="676" y="910"/>
                  </a:moveTo>
                  <a:cubicBezTo>
                    <a:pt x="681" y="909"/>
                    <a:pt x="686" y="907"/>
                    <a:pt x="688" y="903"/>
                  </a:cubicBezTo>
                  <a:cubicBezTo>
                    <a:pt x="683" y="901"/>
                    <a:pt x="677" y="904"/>
                    <a:pt x="673" y="905"/>
                  </a:cubicBezTo>
                  <a:cubicBezTo>
                    <a:pt x="676" y="905"/>
                    <a:pt x="675" y="908"/>
                    <a:pt x="676" y="910"/>
                  </a:cubicBezTo>
                  <a:close/>
                  <a:moveTo>
                    <a:pt x="196" y="910"/>
                  </a:moveTo>
                  <a:cubicBezTo>
                    <a:pt x="196" y="907"/>
                    <a:pt x="198" y="906"/>
                    <a:pt x="196" y="903"/>
                  </a:cubicBezTo>
                  <a:cubicBezTo>
                    <a:pt x="194" y="903"/>
                    <a:pt x="194" y="903"/>
                    <a:pt x="194" y="903"/>
                  </a:cubicBezTo>
                  <a:cubicBezTo>
                    <a:pt x="194" y="907"/>
                    <a:pt x="191" y="911"/>
                    <a:pt x="196" y="910"/>
                  </a:cubicBezTo>
                  <a:close/>
                  <a:moveTo>
                    <a:pt x="132" y="906"/>
                  </a:moveTo>
                  <a:cubicBezTo>
                    <a:pt x="131" y="906"/>
                    <a:pt x="131" y="905"/>
                    <a:pt x="131" y="904"/>
                  </a:cubicBezTo>
                  <a:cubicBezTo>
                    <a:pt x="128" y="904"/>
                    <a:pt x="128" y="904"/>
                    <a:pt x="128" y="904"/>
                  </a:cubicBezTo>
                  <a:cubicBezTo>
                    <a:pt x="127" y="908"/>
                    <a:pt x="132" y="909"/>
                    <a:pt x="132" y="906"/>
                  </a:cubicBezTo>
                  <a:close/>
                  <a:moveTo>
                    <a:pt x="867" y="905"/>
                  </a:moveTo>
                  <a:cubicBezTo>
                    <a:pt x="865" y="906"/>
                    <a:pt x="862" y="907"/>
                    <a:pt x="861" y="909"/>
                  </a:cubicBezTo>
                  <a:cubicBezTo>
                    <a:pt x="864" y="909"/>
                    <a:pt x="866" y="908"/>
                    <a:pt x="867" y="905"/>
                  </a:cubicBezTo>
                  <a:close/>
                  <a:moveTo>
                    <a:pt x="745" y="910"/>
                  </a:moveTo>
                  <a:cubicBezTo>
                    <a:pt x="749" y="909"/>
                    <a:pt x="747" y="909"/>
                    <a:pt x="747" y="913"/>
                  </a:cubicBezTo>
                  <a:cubicBezTo>
                    <a:pt x="751" y="912"/>
                    <a:pt x="748" y="909"/>
                    <a:pt x="751" y="908"/>
                  </a:cubicBezTo>
                  <a:cubicBezTo>
                    <a:pt x="748" y="908"/>
                    <a:pt x="747" y="907"/>
                    <a:pt x="745" y="910"/>
                  </a:cubicBezTo>
                  <a:close/>
                  <a:moveTo>
                    <a:pt x="134" y="912"/>
                  </a:moveTo>
                  <a:cubicBezTo>
                    <a:pt x="135" y="909"/>
                    <a:pt x="134" y="908"/>
                    <a:pt x="131" y="908"/>
                  </a:cubicBezTo>
                  <a:cubicBezTo>
                    <a:pt x="131" y="911"/>
                    <a:pt x="133" y="911"/>
                    <a:pt x="134" y="912"/>
                  </a:cubicBezTo>
                  <a:close/>
                  <a:moveTo>
                    <a:pt x="598" y="914"/>
                  </a:moveTo>
                  <a:cubicBezTo>
                    <a:pt x="597" y="912"/>
                    <a:pt x="595" y="911"/>
                    <a:pt x="593" y="911"/>
                  </a:cubicBezTo>
                  <a:cubicBezTo>
                    <a:pt x="593" y="913"/>
                    <a:pt x="597" y="916"/>
                    <a:pt x="598" y="914"/>
                  </a:cubicBezTo>
                  <a:close/>
                  <a:moveTo>
                    <a:pt x="105" y="927"/>
                  </a:moveTo>
                  <a:cubicBezTo>
                    <a:pt x="108" y="927"/>
                    <a:pt x="108" y="927"/>
                    <a:pt x="108" y="927"/>
                  </a:cubicBezTo>
                  <a:cubicBezTo>
                    <a:pt x="109" y="924"/>
                    <a:pt x="106" y="924"/>
                    <a:pt x="104" y="922"/>
                  </a:cubicBezTo>
                  <a:cubicBezTo>
                    <a:pt x="103" y="927"/>
                    <a:pt x="109" y="924"/>
                    <a:pt x="105" y="927"/>
                  </a:cubicBezTo>
                  <a:close/>
                  <a:moveTo>
                    <a:pt x="761" y="929"/>
                  </a:moveTo>
                  <a:cubicBezTo>
                    <a:pt x="761" y="928"/>
                    <a:pt x="765" y="929"/>
                    <a:pt x="764" y="927"/>
                  </a:cubicBezTo>
                  <a:cubicBezTo>
                    <a:pt x="763" y="927"/>
                    <a:pt x="763" y="925"/>
                    <a:pt x="762" y="925"/>
                  </a:cubicBezTo>
                  <a:cubicBezTo>
                    <a:pt x="761" y="926"/>
                    <a:pt x="758" y="928"/>
                    <a:pt x="761" y="929"/>
                  </a:cubicBezTo>
                  <a:close/>
                  <a:moveTo>
                    <a:pt x="741" y="931"/>
                  </a:moveTo>
                  <a:cubicBezTo>
                    <a:pt x="744" y="933"/>
                    <a:pt x="748" y="931"/>
                    <a:pt x="750" y="928"/>
                  </a:cubicBezTo>
                  <a:cubicBezTo>
                    <a:pt x="747" y="929"/>
                    <a:pt x="741" y="927"/>
                    <a:pt x="741" y="931"/>
                  </a:cubicBezTo>
                  <a:close/>
                  <a:moveTo>
                    <a:pt x="727" y="936"/>
                  </a:moveTo>
                  <a:cubicBezTo>
                    <a:pt x="729" y="935"/>
                    <a:pt x="728" y="939"/>
                    <a:pt x="731" y="937"/>
                  </a:cubicBezTo>
                  <a:cubicBezTo>
                    <a:pt x="730" y="935"/>
                    <a:pt x="732" y="934"/>
                    <a:pt x="732" y="932"/>
                  </a:cubicBezTo>
                  <a:cubicBezTo>
                    <a:pt x="729" y="932"/>
                    <a:pt x="728" y="934"/>
                    <a:pt x="727" y="936"/>
                  </a:cubicBezTo>
                  <a:close/>
                  <a:moveTo>
                    <a:pt x="686" y="946"/>
                  </a:moveTo>
                  <a:cubicBezTo>
                    <a:pt x="690" y="948"/>
                    <a:pt x="696" y="945"/>
                    <a:pt x="698" y="943"/>
                  </a:cubicBezTo>
                  <a:cubicBezTo>
                    <a:pt x="695" y="942"/>
                    <a:pt x="687" y="943"/>
                    <a:pt x="686" y="946"/>
                  </a:cubicBezTo>
                  <a:close/>
                  <a:moveTo>
                    <a:pt x="650" y="954"/>
                  </a:moveTo>
                  <a:cubicBezTo>
                    <a:pt x="646" y="955"/>
                    <a:pt x="642" y="956"/>
                    <a:pt x="640" y="959"/>
                  </a:cubicBezTo>
                  <a:cubicBezTo>
                    <a:pt x="644" y="959"/>
                    <a:pt x="649" y="958"/>
                    <a:pt x="650" y="954"/>
                  </a:cubicBezTo>
                  <a:close/>
                  <a:moveTo>
                    <a:pt x="1081" y="965"/>
                  </a:moveTo>
                  <a:cubicBezTo>
                    <a:pt x="1082" y="963"/>
                    <a:pt x="1083" y="962"/>
                    <a:pt x="1083" y="959"/>
                  </a:cubicBezTo>
                  <a:cubicBezTo>
                    <a:pt x="1080" y="958"/>
                    <a:pt x="1080" y="964"/>
                    <a:pt x="1081" y="965"/>
                  </a:cubicBezTo>
                  <a:close/>
                  <a:moveTo>
                    <a:pt x="632" y="966"/>
                  </a:moveTo>
                  <a:cubicBezTo>
                    <a:pt x="637" y="965"/>
                    <a:pt x="646" y="967"/>
                    <a:pt x="649" y="963"/>
                  </a:cubicBezTo>
                  <a:cubicBezTo>
                    <a:pt x="644" y="966"/>
                    <a:pt x="637" y="961"/>
                    <a:pt x="632" y="966"/>
                  </a:cubicBezTo>
                  <a:close/>
                  <a:moveTo>
                    <a:pt x="230" y="979"/>
                  </a:moveTo>
                  <a:cubicBezTo>
                    <a:pt x="233" y="985"/>
                    <a:pt x="238" y="990"/>
                    <a:pt x="245" y="992"/>
                  </a:cubicBezTo>
                  <a:cubicBezTo>
                    <a:pt x="245" y="983"/>
                    <a:pt x="233" y="985"/>
                    <a:pt x="230" y="979"/>
                  </a:cubicBezTo>
                  <a:close/>
                  <a:moveTo>
                    <a:pt x="1059" y="991"/>
                  </a:moveTo>
                  <a:cubicBezTo>
                    <a:pt x="1059" y="989"/>
                    <a:pt x="1059" y="989"/>
                    <a:pt x="1059" y="989"/>
                  </a:cubicBezTo>
                  <a:cubicBezTo>
                    <a:pt x="1059" y="989"/>
                    <a:pt x="1059" y="988"/>
                    <a:pt x="1058" y="988"/>
                  </a:cubicBezTo>
                  <a:cubicBezTo>
                    <a:pt x="1058" y="989"/>
                    <a:pt x="1053" y="988"/>
                    <a:pt x="1055" y="991"/>
                  </a:cubicBezTo>
                  <a:cubicBezTo>
                    <a:pt x="1056" y="989"/>
                    <a:pt x="1057" y="992"/>
                    <a:pt x="1059" y="991"/>
                  </a:cubicBezTo>
                  <a:close/>
                  <a:moveTo>
                    <a:pt x="1054" y="994"/>
                  </a:moveTo>
                  <a:cubicBezTo>
                    <a:pt x="1054" y="994"/>
                    <a:pt x="1054" y="993"/>
                    <a:pt x="1053" y="993"/>
                  </a:cubicBezTo>
                  <a:cubicBezTo>
                    <a:pt x="1053" y="997"/>
                    <a:pt x="1053" y="997"/>
                    <a:pt x="1053" y="997"/>
                  </a:cubicBezTo>
                  <a:cubicBezTo>
                    <a:pt x="1054" y="997"/>
                    <a:pt x="1055" y="996"/>
                    <a:pt x="1055" y="997"/>
                  </a:cubicBezTo>
                  <a:cubicBezTo>
                    <a:pt x="1053" y="1000"/>
                    <a:pt x="1053" y="1005"/>
                    <a:pt x="1047" y="1004"/>
                  </a:cubicBezTo>
                  <a:cubicBezTo>
                    <a:pt x="1046" y="1007"/>
                    <a:pt x="1048" y="1006"/>
                    <a:pt x="1048" y="1009"/>
                  </a:cubicBezTo>
                  <a:cubicBezTo>
                    <a:pt x="1055" y="1007"/>
                    <a:pt x="1058" y="1002"/>
                    <a:pt x="1059" y="994"/>
                  </a:cubicBezTo>
                  <a:cubicBezTo>
                    <a:pt x="1058" y="992"/>
                    <a:pt x="1055" y="997"/>
                    <a:pt x="1054" y="994"/>
                  </a:cubicBezTo>
                  <a:close/>
                  <a:moveTo>
                    <a:pt x="662" y="996"/>
                  </a:moveTo>
                  <a:cubicBezTo>
                    <a:pt x="658" y="995"/>
                    <a:pt x="651" y="995"/>
                    <a:pt x="648" y="999"/>
                  </a:cubicBezTo>
                  <a:cubicBezTo>
                    <a:pt x="653" y="999"/>
                    <a:pt x="658" y="999"/>
                    <a:pt x="662" y="996"/>
                  </a:cubicBezTo>
                  <a:close/>
                  <a:moveTo>
                    <a:pt x="808" y="998"/>
                  </a:moveTo>
                  <a:cubicBezTo>
                    <a:pt x="808" y="1000"/>
                    <a:pt x="805" y="1001"/>
                    <a:pt x="806" y="1004"/>
                  </a:cubicBezTo>
                  <a:cubicBezTo>
                    <a:pt x="809" y="1003"/>
                    <a:pt x="812" y="1002"/>
                    <a:pt x="815" y="1000"/>
                  </a:cubicBezTo>
                  <a:cubicBezTo>
                    <a:pt x="813" y="998"/>
                    <a:pt x="810" y="999"/>
                    <a:pt x="808" y="998"/>
                  </a:cubicBezTo>
                  <a:close/>
                  <a:moveTo>
                    <a:pt x="728" y="1008"/>
                  </a:moveTo>
                  <a:cubicBezTo>
                    <a:pt x="730" y="1008"/>
                    <a:pt x="733" y="1009"/>
                    <a:pt x="733" y="1007"/>
                  </a:cubicBezTo>
                  <a:cubicBezTo>
                    <a:pt x="732" y="1007"/>
                    <a:pt x="733" y="1005"/>
                    <a:pt x="732" y="1005"/>
                  </a:cubicBezTo>
                  <a:cubicBezTo>
                    <a:pt x="731" y="1007"/>
                    <a:pt x="727" y="1005"/>
                    <a:pt x="728" y="1008"/>
                  </a:cubicBezTo>
                  <a:close/>
                  <a:moveTo>
                    <a:pt x="1023" y="1012"/>
                  </a:moveTo>
                  <a:cubicBezTo>
                    <a:pt x="1026" y="1011"/>
                    <a:pt x="1029" y="1009"/>
                    <a:pt x="1029" y="1005"/>
                  </a:cubicBezTo>
                  <a:cubicBezTo>
                    <a:pt x="1025" y="1005"/>
                    <a:pt x="1025" y="1005"/>
                    <a:pt x="1025" y="1005"/>
                  </a:cubicBezTo>
                  <a:cubicBezTo>
                    <a:pt x="1024" y="1007"/>
                    <a:pt x="1025" y="1011"/>
                    <a:pt x="1023" y="1012"/>
                  </a:cubicBezTo>
                  <a:close/>
                  <a:moveTo>
                    <a:pt x="328" y="1014"/>
                  </a:moveTo>
                  <a:cubicBezTo>
                    <a:pt x="330" y="1016"/>
                    <a:pt x="331" y="1018"/>
                    <a:pt x="334" y="1019"/>
                  </a:cubicBezTo>
                  <a:cubicBezTo>
                    <a:pt x="334" y="1016"/>
                    <a:pt x="330" y="1013"/>
                    <a:pt x="328" y="1014"/>
                  </a:cubicBezTo>
                  <a:close/>
                  <a:moveTo>
                    <a:pt x="787" y="1015"/>
                  </a:moveTo>
                  <a:cubicBezTo>
                    <a:pt x="784" y="1015"/>
                    <a:pt x="784" y="1015"/>
                    <a:pt x="784" y="1015"/>
                  </a:cubicBezTo>
                  <a:cubicBezTo>
                    <a:pt x="784" y="1017"/>
                    <a:pt x="785" y="1019"/>
                    <a:pt x="786" y="1019"/>
                  </a:cubicBezTo>
                  <a:cubicBezTo>
                    <a:pt x="786" y="1018"/>
                    <a:pt x="787" y="1017"/>
                    <a:pt x="787" y="1015"/>
                  </a:cubicBezTo>
                  <a:close/>
                  <a:moveTo>
                    <a:pt x="676" y="1030"/>
                  </a:moveTo>
                  <a:cubicBezTo>
                    <a:pt x="683" y="1034"/>
                    <a:pt x="688" y="1034"/>
                    <a:pt x="697" y="1033"/>
                  </a:cubicBezTo>
                  <a:cubicBezTo>
                    <a:pt x="698" y="1029"/>
                    <a:pt x="695" y="1030"/>
                    <a:pt x="696" y="1027"/>
                  </a:cubicBezTo>
                  <a:cubicBezTo>
                    <a:pt x="690" y="1027"/>
                    <a:pt x="682" y="1027"/>
                    <a:pt x="676" y="1030"/>
                  </a:cubicBezTo>
                  <a:close/>
                  <a:moveTo>
                    <a:pt x="309" y="1029"/>
                  </a:moveTo>
                  <a:cubicBezTo>
                    <a:pt x="309" y="1032"/>
                    <a:pt x="312" y="1032"/>
                    <a:pt x="314" y="1033"/>
                  </a:cubicBezTo>
                  <a:cubicBezTo>
                    <a:pt x="314" y="1030"/>
                    <a:pt x="312" y="1029"/>
                    <a:pt x="309" y="1029"/>
                  </a:cubicBezTo>
                  <a:close/>
                  <a:moveTo>
                    <a:pt x="763" y="1050"/>
                  </a:moveTo>
                  <a:cubicBezTo>
                    <a:pt x="763" y="1050"/>
                    <a:pt x="763" y="1051"/>
                    <a:pt x="762" y="1050"/>
                  </a:cubicBezTo>
                  <a:cubicBezTo>
                    <a:pt x="761" y="1048"/>
                    <a:pt x="764" y="1049"/>
                    <a:pt x="764" y="1048"/>
                  </a:cubicBezTo>
                  <a:cubicBezTo>
                    <a:pt x="760" y="1046"/>
                    <a:pt x="753" y="1050"/>
                    <a:pt x="751" y="1043"/>
                  </a:cubicBezTo>
                  <a:cubicBezTo>
                    <a:pt x="754" y="1042"/>
                    <a:pt x="757" y="1041"/>
                    <a:pt x="758" y="1036"/>
                  </a:cubicBezTo>
                  <a:cubicBezTo>
                    <a:pt x="749" y="1033"/>
                    <a:pt x="734" y="1034"/>
                    <a:pt x="733" y="1043"/>
                  </a:cubicBezTo>
                  <a:cubicBezTo>
                    <a:pt x="732" y="1053"/>
                    <a:pt x="751" y="1052"/>
                    <a:pt x="762" y="1054"/>
                  </a:cubicBezTo>
                  <a:cubicBezTo>
                    <a:pt x="761" y="1051"/>
                    <a:pt x="766" y="1051"/>
                    <a:pt x="763" y="1050"/>
                  </a:cubicBezTo>
                  <a:close/>
                  <a:moveTo>
                    <a:pt x="653" y="1047"/>
                  </a:moveTo>
                  <a:cubicBezTo>
                    <a:pt x="655" y="1039"/>
                    <a:pt x="665" y="1047"/>
                    <a:pt x="667" y="1040"/>
                  </a:cubicBezTo>
                  <a:cubicBezTo>
                    <a:pt x="655" y="1042"/>
                    <a:pt x="645" y="1041"/>
                    <a:pt x="636" y="1038"/>
                  </a:cubicBezTo>
                  <a:cubicBezTo>
                    <a:pt x="638" y="1041"/>
                    <a:pt x="636" y="1043"/>
                    <a:pt x="635" y="1046"/>
                  </a:cubicBezTo>
                  <a:cubicBezTo>
                    <a:pt x="642" y="1045"/>
                    <a:pt x="646" y="1047"/>
                    <a:pt x="653" y="1047"/>
                  </a:cubicBezTo>
                  <a:close/>
                  <a:moveTo>
                    <a:pt x="978" y="1044"/>
                  </a:moveTo>
                  <a:cubicBezTo>
                    <a:pt x="978" y="1046"/>
                    <a:pt x="974" y="1045"/>
                    <a:pt x="975" y="1048"/>
                  </a:cubicBezTo>
                  <a:cubicBezTo>
                    <a:pt x="977" y="1049"/>
                    <a:pt x="980" y="1045"/>
                    <a:pt x="978" y="1044"/>
                  </a:cubicBezTo>
                  <a:close/>
                  <a:moveTo>
                    <a:pt x="966" y="1050"/>
                  </a:moveTo>
                  <a:cubicBezTo>
                    <a:pt x="966" y="1055"/>
                    <a:pt x="972" y="1054"/>
                    <a:pt x="972" y="1050"/>
                  </a:cubicBezTo>
                  <a:cubicBezTo>
                    <a:pt x="968" y="1049"/>
                    <a:pt x="968" y="1051"/>
                    <a:pt x="966" y="1050"/>
                  </a:cubicBezTo>
                  <a:close/>
                  <a:moveTo>
                    <a:pt x="603" y="1063"/>
                  </a:moveTo>
                  <a:cubicBezTo>
                    <a:pt x="606" y="1061"/>
                    <a:pt x="607" y="1062"/>
                    <a:pt x="610" y="1061"/>
                  </a:cubicBezTo>
                  <a:cubicBezTo>
                    <a:pt x="608" y="1060"/>
                    <a:pt x="603" y="1059"/>
                    <a:pt x="603" y="1063"/>
                  </a:cubicBezTo>
                  <a:close/>
                  <a:moveTo>
                    <a:pt x="597" y="1066"/>
                  </a:moveTo>
                  <a:cubicBezTo>
                    <a:pt x="602" y="1064"/>
                    <a:pt x="612" y="1071"/>
                    <a:pt x="615" y="1064"/>
                  </a:cubicBezTo>
                  <a:cubicBezTo>
                    <a:pt x="608" y="1066"/>
                    <a:pt x="601" y="1061"/>
                    <a:pt x="597" y="1066"/>
                  </a:cubicBezTo>
                  <a:close/>
                  <a:moveTo>
                    <a:pt x="405" y="1070"/>
                  </a:moveTo>
                  <a:cubicBezTo>
                    <a:pt x="401" y="1068"/>
                    <a:pt x="396" y="1067"/>
                    <a:pt x="392" y="1070"/>
                  </a:cubicBezTo>
                  <a:cubicBezTo>
                    <a:pt x="392" y="1075"/>
                    <a:pt x="399" y="1074"/>
                    <a:pt x="399" y="1079"/>
                  </a:cubicBezTo>
                  <a:cubicBezTo>
                    <a:pt x="401" y="1080"/>
                    <a:pt x="401" y="1078"/>
                    <a:pt x="402" y="1078"/>
                  </a:cubicBezTo>
                  <a:cubicBezTo>
                    <a:pt x="404" y="1080"/>
                    <a:pt x="404" y="1085"/>
                    <a:pt x="409" y="1084"/>
                  </a:cubicBezTo>
                  <a:cubicBezTo>
                    <a:pt x="409" y="1078"/>
                    <a:pt x="412" y="1084"/>
                    <a:pt x="414" y="1081"/>
                  </a:cubicBezTo>
                  <a:cubicBezTo>
                    <a:pt x="411" y="1078"/>
                    <a:pt x="405" y="1077"/>
                    <a:pt x="405" y="1070"/>
                  </a:cubicBezTo>
                  <a:close/>
                  <a:moveTo>
                    <a:pt x="785" y="1073"/>
                  </a:moveTo>
                  <a:cubicBezTo>
                    <a:pt x="788" y="1073"/>
                    <a:pt x="790" y="1075"/>
                    <a:pt x="792" y="1072"/>
                  </a:cubicBezTo>
                  <a:cubicBezTo>
                    <a:pt x="791" y="1072"/>
                    <a:pt x="791" y="1072"/>
                    <a:pt x="791" y="1071"/>
                  </a:cubicBezTo>
                  <a:cubicBezTo>
                    <a:pt x="788" y="1070"/>
                    <a:pt x="786" y="1071"/>
                    <a:pt x="785" y="1073"/>
                  </a:cubicBezTo>
                  <a:close/>
                  <a:moveTo>
                    <a:pt x="633" y="1080"/>
                  </a:moveTo>
                  <a:cubicBezTo>
                    <a:pt x="635" y="1080"/>
                    <a:pt x="641" y="1080"/>
                    <a:pt x="642" y="1076"/>
                  </a:cubicBezTo>
                  <a:cubicBezTo>
                    <a:pt x="639" y="1074"/>
                    <a:pt x="635" y="1073"/>
                    <a:pt x="630" y="1073"/>
                  </a:cubicBezTo>
                  <a:cubicBezTo>
                    <a:pt x="630" y="1077"/>
                    <a:pt x="633" y="1078"/>
                    <a:pt x="633" y="1080"/>
                  </a:cubicBezTo>
                  <a:close/>
                  <a:moveTo>
                    <a:pt x="611" y="1083"/>
                  </a:moveTo>
                  <a:cubicBezTo>
                    <a:pt x="614" y="1084"/>
                    <a:pt x="618" y="1086"/>
                    <a:pt x="619" y="1082"/>
                  </a:cubicBezTo>
                  <a:cubicBezTo>
                    <a:pt x="617" y="1083"/>
                    <a:pt x="612" y="1081"/>
                    <a:pt x="611" y="1083"/>
                  </a:cubicBezTo>
                  <a:close/>
                  <a:moveTo>
                    <a:pt x="431" y="1085"/>
                  </a:moveTo>
                  <a:cubicBezTo>
                    <a:pt x="428" y="1086"/>
                    <a:pt x="426" y="1082"/>
                    <a:pt x="424" y="1085"/>
                  </a:cubicBezTo>
                  <a:cubicBezTo>
                    <a:pt x="427" y="1086"/>
                    <a:pt x="427" y="1090"/>
                    <a:pt x="431" y="1088"/>
                  </a:cubicBezTo>
                  <a:cubicBezTo>
                    <a:pt x="429" y="1088"/>
                    <a:pt x="432" y="1087"/>
                    <a:pt x="431" y="1085"/>
                  </a:cubicBezTo>
                  <a:close/>
                  <a:moveTo>
                    <a:pt x="299" y="1093"/>
                  </a:moveTo>
                  <a:cubicBezTo>
                    <a:pt x="306" y="1095"/>
                    <a:pt x="308" y="1106"/>
                    <a:pt x="316" y="1104"/>
                  </a:cubicBezTo>
                  <a:cubicBezTo>
                    <a:pt x="313" y="1103"/>
                    <a:pt x="317" y="1100"/>
                    <a:pt x="315" y="1099"/>
                  </a:cubicBezTo>
                  <a:cubicBezTo>
                    <a:pt x="308" y="1100"/>
                    <a:pt x="307" y="1090"/>
                    <a:pt x="299" y="1089"/>
                  </a:cubicBezTo>
                  <a:lnTo>
                    <a:pt x="299" y="1093"/>
                  </a:lnTo>
                  <a:close/>
                  <a:moveTo>
                    <a:pt x="421" y="1094"/>
                  </a:moveTo>
                  <a:cubicBezTo>
                    <a:pt x="421" y="1095"/>
                    <a:pt x="420" y="1095"/>
                    <a:pt x="418" y="1095"/>
                  </a:cubicBezTo>
                  <a:cubicBezTo>
                    <a:pt x="420" y="1100"/>
                    <a:pt x="422" y="1104"/>
                    <a:pt x="429" y="1104"/>
                  </a:cubicBezTo>
                  <a:cubicBezTo>
                    <a:pt x="429" y="1098"/>
                    <a:pt x="422" y="1099"/>
                    <a:pt x="421" y="1094"/>
                  </a:cubicBezTo>
                  <a:close/>
                  <a:moveTo>
                    <a:pt x="878" y="1103"/>
                  </a:moveTo>
                  <a:cubicBezTo>
                    <a:pt x="881" y="1101"/>
                    <a:pt x="882" y="1103"/>
                    <a:pt x="883" y="1099"/>
                  </a:cubicBezTo>
                  <a:cubicBezTo>
                    <a:pt x="881" y="1100"/>
                    <a:pt x="879" y="1101"/>
                    <a:pt x="878" y="1103"/>
                  </a:cubicBezTo>
                  <a:close/>
                  <a:moveTo>
                    <a:pt x="448" y="1111"/>
                  </a:moveTo>
                  <a:cubicBezTo>
                    <a:pt x="450" y="1111"/>
                    <a:pt x="455" y="1117"/>
                    <a:pt x="456" y="1113"/>
                  </a:cubicBezTo>
                  <a:cubicBezTo>
                    <a:pt x="454" y="1112"/>
                    <a:pt x="450" y="1109"/>
                    <a:pt x="448" y="1111"/>
                  </a:cubicBezTo>
                  <a:close/>
                  <a:moveTo>
                    <a:pt x="854" y="1114"/>
                  </a:moveTo>
                  <a:cubicBezTo>
                    <a:pt x="852" y="1113"/>
                    <a:pt x="857" y="1115"/>
                    <a:pt x="857" y="1110"/>
                  </a:cubicBezTo>
                  <a:cubicBezTo>
                    <a:pt x="855" y="1110"/>
                    <a:pt x="854" y="1112"/>
                    <a:pt x="852" y="1112"/>
                  </a:cubicBezTo>
                  <a:cubicBezTo>
                    <a:pt x="851" y="1114"/>
                    <a:pt x="853" y="1117"/>
                    <a:pt x="854" y="1114"/>
                  </a:cubicBezTo>
                  <a:close/>
                  <a:moveTo>
                    <a:pt x="463" y="1121"/>
                  </a:moveTo>
                  <a:cubicBezTo>
                    <a:pt x="462" y="1121"/>
                    <a:pt x="461" y="1121"/>
                    <a:pt x="460" y="1121"/>
                  </a:cubicBezTo>
                  <a:cubicBezTo>
                    <a:pt x="459" y="1124"/>
                    <a:pt x="459" y="1130"/>
                    <a:pt x="463" y="1128"/>
                  </a:cubicBezTo>
                  <a:cubicBezTo>
                    <a:pt x="459" y="1126"/>
                    <a:pt x="464" y="1123"/>
                    <a:pt x="463" y="1121"/>
                  </a:cubicBezTo>
                  <a:close/>
                  <a:moveTo>
                    <a:pt x="832" y="1122"/>
                  </a:moveTo>
                  <a:cubicBezTo>
                    <a:pt x="831" y="1121"/>
                    <a:pt x="827" y="1123"/>
                    <a:pt x="825" y="1124"/>
                  </a:cubicBezTo>
                  <a:cubicBezTo>
                    <a:pt x="827" y="1123"/>
                    <a:pt x="832" y="1126"/>
                    <a:pt x="832" y="1122"/>
                  </a:cubicBezTo>
                  <a:close/>
                  <a:moveTo>
                    <a:pt x="630" y="1124"/>
                  </a:moveTo>
                  <a:cubicBezTo>
                    <a:pt x="629" y="1125"/>
                    <a:pt x="629" y="1127"/>
                    <a:pt x="630" y="1128"/>
                  </a:cubicBezTo>
                  <a:cubicBezTo>
                    <a:pt x="633" y="1128"/>
                    <a:pt x="636" y="1127"/>
                    <a:pt x="638" y="1126"/>
                  </a:cubicBezTo>
                  <a:cubicBezTo>
                    <a:pt x="634" y="1127"/>
                    <a:pt x="633" y="1124"/>
                    <a:pt x="630" y="1124"/>
                  </a:cubicBezTo>
                  <a:close/>
                  <a:moveTo>
                    <a:pt x="829" y="1129"/>
                  </a:moveTo>
                  <a:cubicBezTo>
                    <a:pt x="833" y="1128"/>
                    <a:pt x="839" y="1129"/>
                    <a:pt x="840" y="1125"/>
                  </a:cubicBezTo>
                  <a:cubicBezTo>
                    <a:pt x="836" y="1126"/>
                    <a:pt x="831" y="1126"/>
                    <a:pt x="829" y="1129"/>
                  </a:cubicBezTo>
                  <a:close/>
                  <a:moveTo>
                    <a:pt x="779" y="1129"/>
                  </a:moveTo>
                  <a:cubicBezTo>
                    <a:pt x="782" y="1129"/>
                    <a:pt x="784" y="1128"/>
                    <a:pt x="785" y="1127"/>
                  </a:cubicBezTo>
                  <a:cubicBezTo>
                    <a:pt x="782" y="1127"/>
                    <a:pt x="780" y="1127"/>
                    <a:pt x="779" y="1129"/>
                  </a:cubicBezTo>
                  <a:close/>
                  <a:moveTo>
                    <a:pt x="706" y="1138"/>
                  </a:moveTo>
                  <a:cubicBezTo>
                    <a:pt x="710" y="1139"/>
                    <a:pt x="714" y="1136"/>
                    <a:pt x="712" y="1134"/>
                  </a:cubicBezTo>
                  <a:cubicBezTo>
                    <a:pt x="711" y="1136"/>
                    <a:pt x="706" y="1134"/>
                    <a:pt x="706" y="1138"/>
                  </a:cubicBezTo>
                  <a:close/>
                  <a:moveTo>
                    <a:pt x="310" y="1139"/>
                  </a:moveTo>
                  <a:cubicBezTo>
                    <a:pt x="312" y="1140"/>
                    <a:pt x="316" y="1144"/>
                    <a:pt x="318" y="1142"/>
                  </a:cubicBezTo>
                  <a:cubicBezTo>
                    <a:pt x="316" y="1141"/>
                    <a:pt x="313" y="1137"/>
                    <a:pt x="310" y="1139"/>
                  </a:cubicBezTo>
                  <a:close/>
                  <a:moveTo>
                    <a:pt x="511" y="1144"/>
                  </a:moveTo>
                  <a:cubicBezTo>
                    <a:pt x="517" y="1140"/>
                    <a:pt x="524" y="1144"/>
                    <a:pt x="528" y="1144"/>
                  </a:cubicBezTo>
                  <a:cubicBezTo>
                    <a:pt x="526" y="1140"/>
                    <a:pt x="512" y="1136"/>
                    <a:pt x="511" y="1144"/>
                  </a:cubicBezTo>
                  <a:close/>
                  <a:moveTo>
                    <a:pt x="540" y="1142"/>
                  </a:moveTo>
                  <a:cubicBezTo>
                    <a:pt x="540" y="1144"/>
                    <a:pt x="544" y="1146"/>
                    <a:pt x="546" y="1143"/>
                  </a:cubicBezTo>
                  <a:cubicBezTo>
                    <a:pt x="544" y="1142"/>
                    <a:pt x="542" y="1138"/>
                    <a:pt x="540" y="1142"/>
                  </a:cubicBezTo>
                  <a:close/>
                  <a:moveTo>
                    <a:pt x="343" y="1149"/>
                  </a:moveTo>
                  <a:cubicBezTo>
                    <a:pt x="342" y="1150"/>
                    <a:pt x="339" y="1148"/>
                    <a:pt x="339" y="1150"/>
                  </a:cubicBezTo>
                  <a:cubicBezTo>
                    <a:pt x="342" y="1153"/>
                    <a:pt x="343" y="1155"/>
                    <a:pt x="348" y="1155"/>
                  </a:cubicBezTo>
                  <a:cubicBezTo>
                    <a:pt x="348" y="1151"/>
                    <a:pt x="343" y="1153"/>
                    <a:pt x="343" y="1149"/>
                  </a:cubicBezTo>
                  <a:close/>
                  <a:moveTo>
                    <a:pt x="589" y="1153"/>
                  </a:moveTo>
                  <a:cubicBezTo>
                    <a:pt x="592" y="1154"/>
                    <a:pt x="594" y="1158"/>
                    <a:pt x="597" y="1156"/>
                  </a:cubicBezTo>
                  <a:cubicBezTo>
                    <a:pt x="597" y="1152"/>
                    <a:pt x="591" y="1150"/>
                    <a:pt x="589" y="1153"/>
                  </a:cubicBezTo>
                  <a:close/>
                  <a:moveTo>
                    <a:pt x="535" y="1217"/>
                  </a:moveTo>
                  <a:cubicBezTo>
                    <a:pt x="539" y="1215"/>
                    <a:pt x="543" y="1221"/>
                    <a:pt x="546" y="1216"/>
                  </a:cubicBezTo>
                  <a:cubicBezTo>
                    <a:pt x="543" y="1213"/>
                    <a:pt x="535" y="1215"/>
                    <a:pt x="532" y="1212"/>
                  </a:cubicBezTo>
                  <a:cubicBezTo>
                    <a:pt x="532" y="1215"/>
                    <a:pt x="536" y="1213"/>
                    <a:pt x="535" y="1217"/>
                  </a:cubicBezTo>
                  <a:close/>
                  <a:moveTo>
                    <a:pt x="614" y="1221"/>
                  </a:moveTo>
                  <a:cubicBezTo>
                    <a:pt x="618" y="1221"/>
                    <a:pt x="619" y="1223"/>
                    <a:pt x="621" y="1220"/>
                  </a:cubicBezTo>
                  <a:cubicBezTo>
                    <a:pt x="620" y="1219"/>
                    <a:pt x="615" y="1219"/>
                    <a:pt x="614" y="1221"/>
                  </a:cubicBezTo>
                  <a:close/>
                  <a:moveTo>
                    <a:pt x="689" y="1228"/>
                  </a:moveTo>
                  <a:cubicBezTo>
                    <a:pt x="693" y="1232"/>
                    <a:pt x="699" y="1230"/>
                    <a:pt x="704" y="1228"/>
                  </a:cubicBezTo>
                  <a:cubicBezTo>
                    <a:pt x="700" y="1225"/>
                    <a:pt x="695" y="1225"/>
                    <a:pt x="689" y="1228"/>
                  </a:cubicBezTo>
                  <a:close/>
                  <a:moveTo>
                    <a:pt x="721" y="1229"/>
                  </a:moveTo>
                  <a:cubicBezTo>
                    <a:pt x="721" y="1228"/>
                    <a:pt x="720" y="1227"/>
                    <a:pt x="720" y="1226"/>
                  </a:cubicBezTo>
                  <a:cubicBezTo>
                    <a:pt x="718" y="1226"/>
                    <a:pt x="716" y="1225"/>
                    <a:pt x="715" y="1227"/>
                  </a:cubicBezTo>
                  <a:cubicBezTo>
                    <a:pt x="715" y="1230"/>
                    <a:pt x="718" y="1231"/>
                    <a:pt x="721" y="1229"/>
                  </a:cubicBezTo>
                  <a:close/>
                  <a:moveTo>
                    <a:pt x="736" y="1227"/>
                  </a:moveTo>
                  <a:cubicBezTo>
                    <a:pt x="731" y="1230"/>
                    <a:pt x="729" y="1226"/>
                    <a:pt x="723" y="1226"/>
                  </a:cubicBezTo>
                  <a:cubicBezTo>
                    <a:pt x="725" y="1228"/>
                    <a:pt x="726" y="1230"/>
                    <a:pt x="726" y="1233"/>
                  </a:cubicBezTo>
                  <a:cubicBezTo>
                    <a:pt x="729" y="1233"/>
                    <a:pt x="733" y="1233"/>
                    <a:pt x="735" y="1234"/>
                  </a:cubicBezTo>
                  <a:cubicBezTo>
                    <a:pt x="728" y="1238"/>
                    <a:pt x="720" y="1235"/>
                    <a:pt x="714" y="1238"/>
                  </a:cubicBezTo>
                  <a:cubicBezTo>
                    <a:pt x="722" y="1241"/>
                    <a:pt x="731" y="1238"/>
                    <a:pt x="738" y="1241"/>
                  </a:cubicBezTo>
                  <a:cubicBezTo>
                    <a:pt x="740" y="1240"/>
                    <a:pt x="736" y="1239"/>
                    <a:pt x="737" y="1236"/>
                  </a:cubicBezTo>
                  <a:cubicBezTo>
                    <a:pt x="738" y="1236"/>
                    <a:pt x="742" y="1237"/>
                    <a:pt x="741" y="1235"/>
                  </a:cubicBezTo>
                  <a:cubicBezTo>
                    <a:pt x="738" y="1235"/>
                    <a:pt x="740" y="1229"/>
                    <a:pt x="736" y="1227"/>
                  </a:cubicBezTo>
                  <a:close/>
                  <a:moveTo>
                    <a:pt x="771" y="1235"/>
                  </a:moveTo>
                  <a:cubicBezTo>
                    <a:pt x="770" y="1238"/>
                    <a:pt x="777" y="1238"/>
                    <a:pt x="776" y="1235"/>
                  </a:cubicBezTo>
                  <a:cubicBezTo>
                    <a:pt x="773" y="1236"/>
                    <a:pt x="774" y="1236"/>
                    <a:pt x="771" y="1235"/>
                  </a:cubicBezTo>
                  <a:close/>
                  <a:moveTo>
                    <a:pt x="496" y="1245"/>
                  </a:moveTo>
                  <a:cubicBezTo>
                    <a:pt x="496" y="1247"/>
                    <a:pt x="501" y="1249"/>
                    <a:pt x="501" y="1248"/>
                  </a:cubicBezTo>
                  <a:cubicBezTo>
                    <a:pt x="500" y="1246"/>
                    <a:pt x="499" y="1244"/>
                    <a:pt x="496" y="1245"/>
                  </a:cubicBezTo>
                  <a:close/>
                  <a:moveTo>
                    <a:pt x="384" y="0"/>
                  </a:moveTo>
                  <a:cubicBezTo>
                    <a:pt x="380" y="3"/>
                    <a:pt x="372" y="2"/>
                    <a:pt x="370" y="7"/>
                  </a:cubicBezTo>
                  <a:cubicBezTo>
                    <a:pt x="375" y="5"/>
                    <a:pt x="383" y="3"/>
                    <a:pt x="384" y="0"/>
                  </a:cubicBezTo>
                  <a:close/>
                  <a:moveTo>
                    <a:pt x="363" y="14"/>
                  </a:moveTo>
                  <a:cubicBezTo>
                    <a:pt x="364" y="12"/>
                    <a:pt x="365" y="8"/>
                    <a:pt x="364" y="8"/>
                  </a:cubicBezTo>
                  <a:cubicBezTo>
                    <a:pt x="362" y="8"/>
                    <a:pt x="361" y="10"/>
                    <a:pt x="358" y="10"/>
                  </a:cubicBezTo>
                  <a:cubicBezTo>
                    <a:pt x="358" y="13"/>
                    <a:pt x="360" y="14"/>
                    <a:pt x="363" y="14"/>
                  </a:cubicBezTo>
                  <a:close/>
                  <a:moveTo>
                    <a:pt x="605" y="1080"/>
                  </a:moveTo>
                  <a:cubicBezTo>
                    <a:pt x="604" y="1080"/>
                    <a:pt x="604" y="1080"/>
                    <a:pt x="603" y="1079"/>
                  </a:cubicBezTo>
                  <a:cubicBezTo>
                    <a:pt x="603" y="1080"/>
                    <a:pt x="604" y="1080"/>
                    <a:pt x="605" y="1080"/>
                  </a:cubicBezTo>
                  <a:close/>
                  <a:moveTo>
                    <a:pt x="1210" y="547"/>
                  </a:moveTo>
                  <a:cubicBezTo>
                    <a:pt x="1210" y="546"/>
                    <a:pt x="1211" y="546"/>
                    <a:pt x="1211" y="544"/>
                  </a:cubicBezTo>
                  <a:cubicBezTo>
                    <a:pt x="1203" y="532"/>
                    <a:pt x="1208" y="514"/>
                    <a:pt x="1202" y="500"/>
                  </a:cubicBezTo>
                  <a:cubicBezTo>
                    <a:pt x="1201" y="501"/>
                    <a:pt x="1203" y="505"/>
                    <a:pt x="1201" y="504"/>
                  </a:cubicBezTo>
                  <a:cubicBezTo>
                    <a:pt x="1198" y="500"/>
                    <a:pt x="1196" y="493"/>
                    <a:pt x="1193" y="488"/>
                  </a:cubicBezTo>
                  <a:cubicBezTo>
                    <a:pt x="1192" y="493"/>
                    <a:pt x="1196" y="498"/>
                    <a:pt x="1194" y="502"/>
                  </a:cubicBezTo>
                  <a:cubicBezTo>
                    <a:pt x="1188" y="473"/>
                    <a:pt x="1181" y="444"/>
                    <a:pt x="1172" y="419"/>
                  </a:cubicBezTo>
                  <a:cubicBezTo>
                    <a:pt x="1174" y="431"/>
                    <a:pt x="1182" y="442"/>
                    <a:pt x="1179" y="454"/>
                  </a:cubicBezTo>
                  <a:cubicBezTo>
                    <a:pt x="1179" y="452"/>
                    <a:pt x="1177" y="453"/>
                    <a:pt x="1177" y="452"/>
                  </a:cubicBezTo>
                  <a:cubicBezTo>
                    <a:pt x="1174" y="433"/>
                    <a:pt x="1169" y="419"/>
                    <a:pt x="1162" y="404"/>
                  </a:cubicBezTo>
                  <a:cubicBezTo>
                    <a:pt x="1164" y="416"/>
                    <a:pt x="1172" y="426"/>
                    <a:pt x="1166" y="440"/>
                  </a:cubicBezTo>
                  <a:cubicBezTo>
                    <a:pt x="1166" y="439"/>
                    <a:pt x="1165" y="439"/>
                    <a:pt x="1164" y="440"/>
                  </a:cubicBezTo>
                  <a:cubicBezTo>
                    <a:pt x="1161" y="427"/>
                    <a:pt x="1153" y="415"/>
                    <a:pt x="1152" y="399"/>
                  </a:cubicBezTo>
                  <a:cubicBezTo>
                    <a:pt x="1154" y="399"/>
                    <a:pt x="1153" y="402"/>
                    <a:pt x="1155" y="401"/>
                  </a:cubicBezTo>
                  <a:cubicBezTo>
                    <a:pt x="1156" y="395"/>
                    <a:pt x="1151" y="392"/>
                    <a:pt x="1154" y="387"/>
                  </a:cubicBezTo>
                  <a:cubicBezTo>
                    <a:pt x="1155" y="390"/>
                    <a:pt x="1156" y="394"/>
                    <a:pt x="1159" y="396"/>
                  </a:cubicBezTo>
                  <a:cubicBezTo>
                    <a:pt x="1160" y="392"/>
                    <a:pt x="1158" y="391"/>
                    <a:pt x="1157" y="387"/>
                  </a:cubicBezTo>
                  <a:cubicBezTo>
                    <a:pt x="1160" y="386"/>
                    <a:pt x="1160" y="390"/>
                    <a:pt x="1161" y="388"/>
                  </a:cubicBezTo>
                  <a:cubicBezTo>
                    <a:pt x="1152" y="359"/>
                    <a:pt x="1141" y="327"/>
                    <a:pt x="1121" y="306"/>
                  </a:cubicBezTo>
                  <a:cubicBezTo>
                    <a:pt x="1121" y="304"/>
                    <a:pt x="1120" y="302"/>
                    <a:pt x="1119" y="300"/>
                  </a:cubicBezTo>
                  <a:cubicBezTo>
                    <a:pt x="1112" y="300"/>
                    <a:pt x="1112" y="291"/>
                    <a:pt x="1107" y="289"/>
                  </a:cubicBezTo>
                  <a:cubicBezTo>
                    <a:pt x="1093" y="268"/>
                    <a:pt x="1075" y="253"/>
                    <a:pt x="1060" y="234"/>
                  </a:cubicBezTo>
                  <a:cubicBezTo>
                    <a:pt x="1055" y="234"/>
                    <a:pt x="1055" y="229"/>
                    <a:pt x="1051" y="228"/>
                  </a:cubicBezTo>
                  <a:cubicBezTo>
                    <a:pt x="1059" y="241"/>
                    <a:pt x="1072" y="248"/>
                    <a:pt x="1080" y="263"/>
                  </a:cubicBezTo>
                  <a:cubicBezTo>
                    <a:pt x="1092" y="274"/>
                    <a:pt x="1103" y="285"/>
                    <a:pt x="1110" y="301"/>
                  </a:cubicBezTo>
                  <a:cubicBezTo>
                    <a:pt x="1109" y="301"/>
                    <a:pt x="1108" y="302"/>
                    <a:pt x="1107" y="302"/>
                  </a:cubicBezTo>
                  <a:cubicBezTo>
                    <a:pt x="1103" y="298"/>
                    <a:pt x="1102" y="291"/>
                    <a:pt x="1099" y="286"/>
                  </a:cubicBezTo>
                  <a:cubicBezTo>
                    <a:pt x="1096" y="286"/>
                    <a:pt x="1096" y="288"/>
                    <a:pt x="1094" y="286"/>
                  </a:cubicBezTo>
                  <a:cubicBezTo>
                    <a:pt x="1094" y="281"/>
                    <a:pt x="1094" y="281"/>
                    <a:pt x="1094" y="281"/>
                  </a:cubicBezTo>
                  <a:cubicBezTo>
                    <a:pt x="1081" y="269"/>
                    <a:pt x="1073" y="252"/>
                    <a:pt x="1057" y="243"/>
                  </a:cubicBezTo>
                  <a:cubicBezTo>
                    <a:pt x="1059" y="247"/>
                    <a:pt x="1063" y="256"/>
                    <a:pt x="1066" y="252"/>
                  </a:cubicBezTo>
                  <a:cubicBezTo>
                    <a:pt x="1068" y="260"/>
                    <a:pt x="1065" y="264"/>
                    <a:pt x="1066" y="270"/>
                  </a:cubicBezTo>
                  <a:cubicBezTo>
                    <a:pt x="1061" y="257"/>
                    <a:pt x="1047" y="253"/>
                    <a:pt x="1041" y="241"/>
                  </a:cubicBezTo>
                  <a:cubicBezTo>
                    <a:pt x="1043" y="240"/>
                    <a:pt x="1043" y="244"/>
                    <a:pt x="1045" y="242"/>
                  </a:cubicBezTo>
                  <a:cubicBezTo>
                    <a:pt x="1045" y="238"/>
                    <a:pt x="1042" y="238"/>
                    <a:pt x="1041" y="236"/>
                  </a:cubicBezTo>
                  <a:cubicBezTo>
                    <a:pt x="1041" y="237"/>
                    <a:pt x="1041" y="238"/>
                    <a:pt x="1039" y="238"/>
                  </a:cubicBezTo>
                  <a:cubicBezTo>
                    <a:pt x="1041" y="234"/>
                    <a:pt x="1036" y="235"/>
                    <a:pt x="1036" y="232"/>
                  </a:cubicBezTo>
                  <a:cubicBezTo>
                    <a:pt x="1034" y="232"/>
                    <a:pt x="1031" y="234"/>
                    <a:pt x="1029" y="232"/>
                  </a:cubicBezTo>
                  <a:cubicBezTo>
                    <a:pt x="1029" y="233"/>
                    <a:pt x="1030" y="234"/>
                    <a:pt x="1029" y="235"/>
                  </a:cubicBezTo>
                  <a:cubicBezTo>
                    <a:pt x="1026" y="234"/>
                    <a:pt x="1023" y="229"/>
                    <a:pt x="1021" y="233"/>
                  </a:cubicBezTo>
                  <a:cubicBezTo>
                    <a:pt x="1019" y="231"/>
                    <a:pt x="1017" y="228"/>
                    <a:pt x="1014" y="227"/>
                  </a:cubicBezTo>
                  <a:cubicBezTo>
                    <a:pt x="1016" y="233"/>
                    <a:pt x="1022" y="234"/>
                    <a:pt x="1024" y="241"/>
                  </a:cubicBezTo>
                  <a:cubicBezTo>
                    <a:pt x="1020" y="244"/>
                    <a:pt x="1017" y="237"/>
                    <a:pt x="1015" y="235"/>
                  </a:cubicBezTo>
                  <a:cubicBezTo>
                    <a:pt x="1010" y="230"/>
                    <a:pt x="1003" y="231"/>
                    <a:pt x="1007" y="227"/>
                  </a:cubicBezTo>
                  <a:cubicBezTo>
                    <a:pt x="1002" y="224"/>
                    <a:pt x="996" y="211"/>
                    <a:pt x="993" y="217"/>
                  </a:cubicBezTo>
                  <a:cubicBezTo>
                    <a:pt x="992" y="215"/>
                    <a:pt x="991" y="214"/>
                    <a:pt x="992" y="211"/>
                  </a:cubicBezTo>
                  <a:cubicBezTo>
                    <a:pt x="990" y="209"/>
                    <a:pt x="987" y="209"/>
                    <a:pt x="986" y="206"/>
                  </a:cubicBezTo>
                  <a:cubicBezTo>
                    <a:pt x="988" y="204"/>
                    <a:pt x="987" y="204"/>
                    <a:pt x="987" y="200"/>
                  </a:cubicBezTo>
                  <a:cubicBezTo>
                    <a:pt x="989" y="202"/>
                    <a:pt x="989" y="199"/>
                    <a:pt x="990" y="199"/>
                  </a:cubicBezTo>
                  <a:cubicBezTo>
                    <a:pt x="980" y="195"/>
                    <a:pt x="973" y="183"/>
                    <a:pt x="964" y="181"/>
                  </a:cubicBezTo>
                  <a:cubicBezTo>
                    <a:pt x="963" y="186"/>
                    <a:pt x="974" y="189"/>
                    <a:pt x="972" y="195"/>
                  </a:cubicBezTo>
                  <a:cubicBezTo>
                    <a:pt x="974" y="196"/>
                    <a:pt x="978" y="197"/>
                    <a:pt x="977" y="202"/>
                  </a:cubicBezTo>
                  <a:cubicBezTo>
                    <a:pt x="971" y="202"/>
                    <a:pt x="969" y="200"/>
                    <a:pt x="968" y="192"/>
                  </a:cubicBezTo>
                  <a:cubicBezTo>
                    <a:pt x="956" y="194"/>
                    <a:pt x="951" y="183"/>
                    <a:pt x="942" y="178"/>
                  </a:cubicBezTo>
                  <a:cubicBezTo>
                    <a:pt x="945" y="177"/>
                    <a:pt x="942" y="175"/>
                    <a:pt x="942" y="171"/>
                  </a:cubicBezTo>
                  <a:cubicBezTo>
                    <a:pt x="951" y="171"/>
                    <a:pt x="956" y="180"/>
                    <a:pt x="963" y="181"/>
                  </a:cubicBezTo>
                  <a:cubicBezTo>
                    <a:pt x="963" y="178"/>
                    <a:pt x="960" y="178"/>
                    <a:pt x="959" y="175"/>
                  </a:cubicBezTo>
                  <a:cubicBezTo>
                    <a:pt x="951" y="177"/>
                    <a:pt x="954" y="164"/>
                    <a:pt x="946" y="163"/>
                  </a:cubicBezTo>
                  <a:cubicBezTo>
                    <a:pt x="945" y="169"/>
                    <a:pt x="940" y="161"/>
                    <a:pt x="937" y="159"/>
                  </a:cubicBezTo>
                  <a:cubicBezTo>
                    <a:pt x="934" y="160"/>
                    <a:pt x="933" y="162"/>
                    <a:pt x="931" y="159"/>
                  </a:cubicBezTo>
                  <a:cubicBezTo>
                    <a:pt x="932" y="164"/>
                    <a:pt x="937" y="164"/>
                    <a:pt x="939" y="168"/>
                  </a:cubicBezTo>
                  <a:cubicBezTo>
                    <a:pt x="938" y="168"/>
                    <a:pt x="939" y="170"/>
                    <a:pt x="937" y="171"/>
                  </a:cubicBezTo>
                  <a:cubicBezTo>
                    <a:pt x="931" y="169"/>
                    <a:pt x="926" y="166"/>
                    <a:pt x="922" y="162"/>
                  </a:cubicBezTo>
                  <a:cubicBezTo>
                    <a:pt x="923" y="161"/>
                    <a:pt x="922" y="158"/>
                    <a:pt x="924" y="158"/>
                  </a:cubicBezTo>
                  <a:cubicBezTo>
                    <a:pt x="926" y="157"/>
                    <a:pt x="928" y="159"/>
                    <a:pt x="931" y="159"/>
                  </a:cubicBezTo>
                  <a:cubicBezTo>
                    <a:pt x="933" y="156"/>
                    <a:pt x="926" y="154"/>
                    <a:pt x="932" y="152"/>
                  </a:cubicBezTo>
                  <a:cubicBezTo>
                    <a:pt x="927" y="151"/>
                    <a:pt x="925" y="147"/>
                    <a:pt x="920" y="145"/>
                  </a:cubicBezTo>
                  <a:cubicBezTo>
                    <a:pt x="922" y="144"/>
                    <a:pt x="919" y="142"/>
                    <a:pt x="921" y="142"/>
                  </a:cubicBezTo>
                  <a:cubicBezTo>
                    <a:pt x="932" y="144"/>
                    <a:pt x="922" y="140"/>
                    <a:pt x="919" y="137"/>
                  </a:cubicBezTo>
                  <a:cubicBezTo>
                    <a:pt x="919" y="139"/>
                    <a:pt x="918" y="139"/>
                    <a:pt x="917" y="140"/>
                  </a:cubicBezTo>
                  <a:cubicBezTo>
                    <a:pt x="915" y="139"/>
                    <a:pt x="915" y="136"/>
                    <a:pt x="911" y="135"/>
                  </a:cubicBezTo>
                  <a:cubicBezTo>
                    <a:pt x="911" y="137"/>
                    <a:pt x="909" y="137"/>
                    <a:pt x="908" y="139"/>
                  </a:cubicBezTo>
                  <a:cubicBezTo>
                    <a:pt x="907" y="138"/>
                    <a:pt x="904" y="139"/>
                    <a:pt x="903" y="137"/>
                  </a:cubicBezTo>
                  <a:cubicBezTo>
                    <a:pt x="904" y="134"/>
                    <a:pt x="909" y="138"/>
                    <a:pt x="908" y="135"/>
                  </a:cubicBezTo>
                  <a:cubicBezTo>
                    <a:pt x="907" y="134"/>
                    <a:pt x="908" y="134"/>
                    <a:pt x="908" y="133"/>
                  </a:cubicBezTo>
                  <a:cubicBezTo>
                    <a:pt x="906" y="133"/>
                    <a:pt x="904" y="133"/>
                    <a:pt x="903" y="132"/>
                  </a:cubicBezTo>
                  <a:cubicBezTo>
                    <a:pt x="903" y="136"/>
                    <a:pt x="900" y="137"/>
                    <a:pt x="898" y="139"/>
                  </a:cubicBezTo>
                  <a:cubicBezTo>
                    <a:pt x="896" y="139"/>
                    <a:pt x="894" y="135"/>
                    <a:pt x="893" y="137"/>
                  </a:cubicBezTo>
                  <a:cubicBezTo>
                    <a:pt x="894" y="137"/>
                    <a:pt x="895" y="138"/>
                    <a:pt x="895" y="140"/>
                  </a:cubicBezTo>
                  <a:cubicBezTo>
                    <a:pt x="894" y="140"/>
                    <a:pt x="893" y="140"/>
                    <a:pt x="892" y="139"/>
                  </a:cubicBezTo>
                  <a:cubicBezTo>
                    <a:pt x="894" y="145"/>
                    <a:pt x="887" y="142"/>
                    <a:pt x="885" y="139"/>
                  </a:cubicBezTo>
                  <a:cubicBezTo>
                    <a:pt x="886" y="137"/>
                    <a:pt x="888" y="137"/>
                    <a:pt x="887" y="135"/>
                  </a:cubicBezTo>
                  <a:cubicBezTo>
                    <a:pt x="885" y="132"/>
                    <a:pt x="882" y="130"/>
                    <a:pt x="881" y="127"/>
                  </a:cubicBezTo>
                  <a:cubicBezTo>
                    <a:pt x="883" y="127"/>
                    <a:pt x="884" y="126"/>
                    <a:pt x="885" y="125"/>
                  </a:cubicBezTo>
                  <a:cubicBezTo>
                    <a:pt x="881" y="123"/>
                    <a:pt x="884" y="117"/>
                    <a:pt x="880" y="113"/>
                  </a:cubicBezTo>
                  <a:cubicBezTo>
                    <a:pt x="874" y="113"/>
                    <a:pt x="871" y="111"/>
                    <a:pt x="869" y="107"/>
                  </a:cubicBezTo>
                  <a:cubicBezTo>
                    <a:pt x="871" y="109"/>
                    <a:pt x="868" y="103"/>
                    <a:pt x="873" y="106"/>
                  </a:cubicBezTo>
                  <a:cubicBezTo>
                    <a:pt x="870" y="101"/>
                    <a:pt x="863" y="95"/>
                    <a:pt x="859" y="99"/>
                  </a:cubicBezTo>
                  <a:cubicBezTo>
                    <a:pt x="862" y="99"/>
                    <a:pt x="863" y="103"/>
                    <a:pt x="864" y="106"/>
                  </a:cubicBezTo>
                  <a:cubicBezTo>
                    <a:pt x="862" y="106"/>
                    <a:pt x="862" y="104"/>
                    <a:pt x="860" y="105"/>
                  </a:cubicBezTo>
                  <a:cubicBezTo>
                    <a:pt x="860" y="107"/>
                    <a:pt x="862" y="109"/>
                    <a:pt x="859" y="109"/>
                  </a:cubicBezTo>
                  <a:cubicBezTo>
                    <a:pt x="857" y="108"/>
                    <a:pt x="854" y="106"/>
                    <a:pt x="850" y="107"/>
                  </a:cubicBezTo>
                  <a:cubicBezTo>
                    <a:pt x="849" y="103"/>
                    <a:pt x="845" y="100"/>
                    <a:pt x="847" y="95"/>
                  </a:cubicBezTo>
                  <a:cubicBezTo>
                    <a:pt x="842" y="89"/>
                    <a:pt x="835" y="90"/>
                    <a:pt x="826" y="88"/>
                  </a:cubicBezTo>
                  <a:cubicBezTo>
                    <a:pt x="825" y="91"/>
                    <a:pt x="830" y="92"/>
                    <a:pt x="828" y="93"/>
                  </a:cubicBezTo>
                  <a:cubicBezTo>
                    <a:pt x="817" y="91"/>
                    <a:pt x="816" y="82"/>
                    <a:pt x="811" y="74"/>
                  </a:cubicBezTo>
                  <a:cubicBezTo>
                    <a:pt x="804" y="73"/>
                    <a:pt x="802" y="68"/>
                    <a:pt x="795" y="69"/>
                  </a:cubicBezTo>
                  <a:cubicBezTo>
                    <a:pt x="783" y="56"/>
                    <a:pt x="763" y="50"/>
                    <a:pt x="742" y="47"/>
                  </a:cubicBezTo>
                  <a:cubicBezTo>
                    <a:pt x="720" y="44"/>
                    <a:pt x="694" y="42"/>
                    <a:pt x="676" y="46"/>
                  </a:cubicBezTo>
                  <a:cubicBezTo>
                    <a:pt x="691" y="43"/>
                    <a:pt x="691" y="65"/>
                    <a:pt x="677" y="62"/>
                  </a:cubicBezTo>
                  <a:cubicBezTo>
                    <a:pt x="675" y="61"/>
                    <a:pt x="673" y="60"/>
                    <a:pt x="672" y="56"/>
                  </a:cubicBezTo>
                  <a:cubicBezTo>
                    <a:pt x="675" y="55"/>
                    <a:pt x="678" y="53"/>
                    <a:pt x="678" y="49"/>
                  </a:cubicBezTo>
                  <a:cubicBezTo>
                    <a:pt x="673" y="49"/>
                    <a:pt x="670" y="48"/>
                    <a:pt x="671" y="42"/>
                  </a:cubicBezTo>
                  <a:cubicBezTo>
                    <a:pt x="655" y="34"/>
                    <a:pt x="640" y="43"/>
                    <a:pt x="624" y="45"/>
                  </a:cubicBezTo>
                  <a:cubicBezTo>
                    <a:pt x="624" y="47"/>
                    <a:pt x="626" y="47"/>
                    <a:pt x="625" y="50"/>
                  </a:cubicBezTo>
                  <a:cubicBezTo>
                    <a:pt x="619" y="53"/>
                    <a:pt x="610" y="48"/>
                    <a:pt x="606" y="53"/>
                  </a:cubicBezTo>
                  <a:cubicBezTo>
                    <a:pt x="613" y="54"/>
                    <a:pt x="619" y="54"/>
                    <a:pt x="626" y="57"/>
                  </a:cubicBezTo>
                  <a:cubicBezTo>
                    <a:pt x="621" y="60"/>
                    <a:pt x="613" y="54"/>
                    <a:pt x="608" y="57"/>
                  </a:cubicBezTo>
                  <a:cubicBezTo>
                    <a:pt x="611" y="57"/>
                    <a:pt x="613" y="59"/>
                    <a:pt x="616" y="59"/>
                  </a:cubicBezTo>
                  <a:cubicBezTo>
                    <a:pt x="615" y="63"/>
                    <a:pt x="618" y="62"/>
                    <a:pt x="618" y="65"/>
                  </a:cubicBezTo>
                  <a:cubicBezTo>
                    <a:pt x="611" y="68"/>
                    <a:pt x="603" y="63"/>
                    <a:pt x="597" y="68"/>
                  </a:cubicBezTo>
                  <a:cubicBezTo>
                    <a:pt x="597" y="70"/>
                    <a:pt x="603" y="66"/>
                    <a:pt x="604" y="70"/>
                  </a:cubicBezTo>
                  <a:cubicBezTo>
                    <a:pt x="591" y="73"/>
                    <a:pt x="578" y="70"/>
                    <a:pt x="566" y="73"/>
                  </a:cubicBezTo>
                  <a:cubicBezTo>
                    <a:pt x="566" y="76"/>
                    <a:pt x="566" y="75"/>
                    <a:pt x="566" y="78"/>
                  </a:cubicBezTo>
                  <a:cubicBezTo>
                    <a:pt x="572" y="76"/>
                    <a:pt x="582" y="73"/>
                    <a:pt x="589" y="77"/>
                  </a:cubicBezTo>
                  <a:cubicBezTo>
                    <a:pt x="580" y="82"/>
                    <a:pt x="566" y="82"/>
                    <a:pt x="558" y="87"/>
                  </a:cubicBezTo>
                  <a:cubicBezTo>
                    <a:pt x="551" y="84"/>
                    <a:pt x="542" y="84"/>
                    <a:pt x="536" y="86"/>
                  </a:cubicBezTo>
                  <a:cubicBezTo>
                    <a:pt x="536" y="85"/>
                    <a:pt x="537" y="84"/>
                    <a:pt x="536" y="83"/>
                  </a:cubicBezTo>
                  <a:cubicBezTo>
                    <a:pt x="526" y="83"/>
                    <a:pt x="519" y="88"/>
                    <a:pt x="510" y="86"/>
                  </a:cubicBezTo>
                  <a:cubicBezTo>
                    <a:pt x="512" y="81"/>
                    <a:pt x="521" y="75"/>
                    <a:pt x="524" y="78"/>
                  </a:cubicBezTo>
                  <a:cubicBezTo>
                    <a:pt x="525" y="75"/>
                    <a:pt x="526" y="74"/>
                    <a:pt x="529" y="74"/>
                  </a:cubicBezTo>
                  <a:cubicBezTo>
                    <a:pt x="530" y="74"/>
                    <a:pt x="530" y="76"/>
                    <a:pt x="530" y="77"/>
                  </a:cubicBezTo>
                  <a:cubicBezTo>
                    <a:pt x="533" y="77"/>
                    <a:pt x="533" y="74"/>
                    <a:pt x="536" y="75"/>
                  </a:cubicBezTo>
                  <a:cubicBezTo>
                    <a:pt x="536" y="76"/>
                    <a:pt x="535" y="77"/>
                    <a:pt x="536" y="78"/>
                  </a:cubicBezTo>
                  <a:cubicBezTo>
                    <a:pt x="541" y="75"/>
                    <a:pt x="549" y="82"/>
                    <a:pt x="549" y="72"/>
                  </a:cubicBezTo>
                  <a:cubicBezTo>
                    <a:pt x="543" y="71"/>
                    <a:pt x="534" y="78"/>
                    <a:pt x="531" y="71"/>
                  </a:cubicBezTo>
                  <a:cubicBezTo>
                    <a:pt x="528" y="70"/>
                    <a:pt x="525" y="71"/>
                    <a:pt x="522" y="72"/>
                  </a:cubicBezTo>
                  <a:cubicBezTo>
                    <a:pt x="521" y="70"/>
                    <a:pt x="521" y="69"/>
                    <a:pt x="518" y="67"/>
                  </a:cubicBezTo>
                  <a:cubicBezTo>
                    <a:pt x="517" y="70"/>
                    <a:pt x="519" y="70"/>
                    <a:pt x="517" y="72"/>
                  </a:cubicBezTo>
                  <a:cubicBezTo>
                    <a:pt x="514" y="71"/>
                    <a:pt x="512" y="72"/>
                    <a:pt x="510" y="72"/>
                  </a:cubicBezTo>
                  <a:cubicBezTo>
                    <a:pt x="505" y="63"/>
                    <a:pt x="511" y="64"/>
                    <a:pt x="514" y="57"/>
                  </a:cubicBezTo>
                  <a:cubicBezTo>
                    <a:pt x="510" y="55"/>
                    <a:pt x="510" y="59"/>
                    <a:pt x="509" y="60"/>
                  </a:cubicBezTo>
                  <a:cubicBezTo>
                    <a:pt x="501" y="58"/>
                    <a:pt x="490" y="51"/>
                    <a:pt x="483" y="59"/>
                  </a:cubicBezTo>
                  <a:cubicBezTo>
                    <a:pt x="462" y="65"/>
                    <a:pt x="441" y="73"/>
                    <a:pt x="424" y="85"/>
                  </a:cubicBezTo>
                  <a:cubicBezTo>
                    <a:pt x="421" y="86"/>
                    <a:pt x="423" y="82"/>
                    <a:pt x="421" y="83"/>
                  </a:cubicBezTo>
                  <a:cubicBezTo>
                    <a:pt x="420" y="89"/>
                    <a:pt x="411" y="87"/>
                    <a:pt x="405" y="87"/>
                  </a:cubicBezTo>
                  <a:cubicBezTo>
                    <a:pt x="405" y="93"/>
                    <a:pt x="405" y="93"/>
                    <a:pt x="405" y="93"/>
                  </a:cubicBezTo>
                  <a:cubicBezTo>
                    <a:pt x="407" y="94"/>
                    <a:pt x="409" y="90"/>
                    <a:pt x="409" y="93"/>
                  </a:cubicBezTo>
                  <a:cubicBezTo>
                    <a:pt x="409" y="101"/>
                    <a:pt x="399" y="101"/>
                    <a:pt x="394" y="106"/>
                  </a:cubicBezTo>
                  <a:cubicBezTo>
                    <a:pt x="398" y="106"/>
                    <a:pt x="400" y="101"/>
                    <a:pt x="404" y="104"/>
                  </a:cubicBezTo>
                  <a:cubicBezTo>
                    <a:pt x="404" y="107"/>
                    <a:pt x="402" y="107"/>
                    <a:pt x="401" y="109"/>
                  </a:cubicBezTo>
                  <a:cubicBezTo>
                    <a:pt x="397" y="106"/>
                    <a:pt x="393" y="111"/>
                    <a:pt x="388" y="107"/>
                  </a:cubicBezTo>
                  <a:cubicBezTo>
                    <a:pt x="388" y="110"/>
                    <a:pt x="391" y="112"/>
                    <a:pt x="387" y="114"/>
                  </a:cubicBezTo>
                  <a:cubicBezTo>
                    <a:pt x="389" y="116"/>
                    <a:pt x="391" y="113"/>
                    <a:pt x="392" y="114"/>
                  </a:cubicBezTo>
                  <a:cubicBezTo>
                    <a:pt x="388" y="117"/>
                    <a:pt x="387" y="122"/>
                    <a:pt x="380" y="122"/>
                  </a:cubicBezTo>
                  <a:cubicBezTo>
                    <a:pt x="379" y="128"/>
                    <a:pt x="377" y="132"/>
                    <a:pt x="370" y="132"/>
                  </a:cubicBezTo>
                  <a:cubicBezTo>
                    <a:pt x="371" y="134"/>
                    <a:pt x="374" y="139"/>
                    <a:pt x="370" y="140"/>
                  </a:cubicBezTo>
                  <a:cubicBezTo>
                    <a:pt x="367" y="139"/>
                    <a:pt x="366" y="136"/>
                    <a:pt x="363" y="135"/>
                  </a:cubicBezTo>
                  <a:cubicBezTo>
                    <a:pt x="361" y="136"/>
                    <a:pt x="357" y="140"/>
                    <a:pt x="353" y="137"/>
                  </a:cubicBezTo>
                  <a:cubicBezTo>
                    <a:pt x="357" y="125"/>
                    <a:pt x="373" y="125"/>
                    <a:pt x="379" y="114"/>
                  </a:cubicBezTo>
                  <a:cubicBezTo>
                    <a:pt x="370" y="115"/>
                    <a:pt x="363" y="119"/>
                    <a:pt x="357" y="124"/>
                  </a:cubicBezTo>
                  <a:cubicBezTo>
                    <a:pt x="353" y="126"/>
                    <a:pt x="348" y="127"/>
                    <a:pt x="346" y="133"/>
                  </a:cubicBezTo>
                  <a:cubicBezTo>
                    <a:pt x="341" y="130"/>
                    <a:pt x="341" y="139"/>
                    <a:pt x="333" y="136"/>
                  </a:cubicBezTo>
                  <a:cubicBezTo>
                    <a:pt x="330" y="143"/>
                    <a:pt x="323" y="146"/>
                    <a:pt x="318" y="151"/>
                  </a:cubicBezTo>
                  <a:cubicBezTo>
                    <a:pt x="320" y="154"/>
                    <a:pt x="322" y="148"/>
                    <a:pt x="324" y="151"/>
                  </a:cubicBezTo>
                  <a:cubicBezTo>
                    <a:pt x="321" y="154"/>
                    <a:pt x="316" y="160"/>
                    <a:pt x="312" y="157"/>
                  </a:cubicBezTo>
                  <a:cubicBezTo>
                    <a:pt x="311" y="161"/>
                    <a:pt x="310" y="163"/>
                    <a:pt x="308" y="166"/>
                  </a:cubicBezTo>
                  <a:cubicBezTo>
                    <a:pt x="311" y="166"/>
                    <a:pt x="311" y="166"/>
                    <a:pt x="313" y="169"/>
                  </a:cubicBezTo>
                  <a:cubicBezTo>
                    <a:pt x="317" y="169"/>
                    <a:pt x="318" y="166"/>
                    <a:pt x="319" y="164"/>
                  </a:cubicBezTo>
                  <a:cubicBezTo>
                    <a:pt x="320" y="164"/>
                    <a:pt x="321" y="165"/>
                    <a:pt x="322" y="166"/>
                  </a:cubicBezTo>
                  <a:cubicBezTo>
                    <a:pt x="320" y="168"/>
                    <a:pt x="318" y="169"/>
                    <a:pt x="316" y="171"/>
                  </a:cubicBezTo>
                  <a:cubicBezTo>
                    <a:pt x="318" y="175"/>
                    <a:pt x="322" y="168"/>
                    <a:pt x="326" y="171"/>
                  </a:cubicBezTo>
                  <a:cubicBezTo>
                    <a:pt x="326" y="168"/>
                    <a:pt x="326" y="168"/>
                    <a:pt x="326" y="168"/>
                  </a:cubicBezTo>
                  <a:cubicBezTo>
                    <a:pt x="326" y="166"/>
                    <a:pt x="322" y="169"/>
                    <a:pt x="322" y="166"/>
                  </a:cubicBezTo>
                  <a:cubicBezTo>
                    <a:pt x="325" y="165"/>
                    <a:pt x="323" y="161"/>
                    <a:pt x="326" y="161"/>
                  </a:cubicBezTo>
                  <a:cubicBezTo>
                    <a:pt x="326" y="163"/>
                    <a:pt x="326" y="165"/>
                    <a:pt x="327" y="166"/>
                  </a:cubicBezTo>
                  <a:cubicBezTo>
                    <a:pt x="335" y="162"/>
                    <a:pt x="333" y="150"/>
                    <a:pt x="344" y="154"/>
                  </a:cubicBezTo>
                  <a:cubicBezTo>
                    <a:pt x="344" y="157"/>
                    <a:pt x="341" y="156"/>
                    <a:pt x="342" y="158"/>
                  </a:cubicBezTo>
                  <a:cubicBezTo>
                    <a:pt x="346" y="157"/>
                    <a:pt x="349" y="154"/>
                    <a:pt x="353" y="152"/>
                  </a:cubicBezTo>
                  <a:cubicBezTo>
                    <a:pt x="350" y="153"/>
                    <a:pt x="351" y="150"/>
                    <a:pt x="350" y="150"/>
                  </a:cubicBezTo>
                  <a:cubicBezTo>
                    <a:pt x="352" y="149"/>
                    <a:pt x="352" y="147"/>
                    <a:pt x="353" y="147"/>
                  </a:cubicBezTo>
                  <a:cubicBezTo>
                    <a:pt x="356" y="150"/>
                    <a:pt x="358" y="149"/>
                    <a:pt x="361" y="148"/>
                  </a:cubicBezTo>
                  <a:cubicBezTo>
                    <a:pt x="360" y="151"/>
                    <a:pt x="364" y="148"/>
                    <a:pt x="364" y="150"/>
                  </a:cubicBezTo>
                  <a:cubicBezTo>
                    <a:pt x="357" y="153"/>
                    <a:pt x="356" y="162"/>
                    <a:pt x="347" y="163"/>
                  </a:cubicBezTo>
                  <a:cubicBezTo>
                    <a:pt x="347" y="162"/>
                    <a:pt x="349" y="159"/>
                    <a:pt x="346" y="160"/>
                  </a:cubicBezTo>
                  <a:cubicBezTo>
                    <a:pt x="346" y="163"/>
                    <a:pt x="340" y="165"/>
                    <a:pt x="344" y="167"/>
                  </a:cubicBezTo>
                  <a:cubicBezTo>
                    <a:pt x="347" y="166"/>
                    <a:pt x="349" y="163"/>
                    <a:pt x="353" y="163"/>
                  </a:cubicBezTo>
                  <a:cubicBezTo>
                    <a:pt x="353" y="165"/>
                    <a:pt x="353" y="166"/>
                    <a:pt x="354" y="167"/>
                  </a:cubicBezTo>
                  <a:cubicBezTo>
                    <a:pt x="336" y="178"/>
                    <a:pt x="323" y="191"/>
                    <a:pt x="305" y="201"/>
                  </a:cubicBezTo>
                  <a:cubicBezTo>
                    <a:pt x="305" y="203"/>
                    <a:pt x="306" y="203"/>
                    <a:pt x="306" y="205"/>
                  </a:cubicBezTo>
                  <a:cubicBezTo>
                    <a:pt x="304" y="207"/>
                    <a:pt x="300" y="207"/>
                    <a:pt x="298" y="210"/>
                  </a:cubicBezTo>
                  <a:cubicBezTo>
                    <a:pt x="300" y="212"/>
                    <a:pt x="304" y="205"/>
                    <a:pt x="307" y="209"/>
                  </a:cubicBezTo>
                  <a:cubicBezTo>
                    <a:pt x="305" y="214"/>
                    <a:pt x="300" y="215"/>
                    <a:pt x="296" y="218"/>
                  </a:cubicBezTo>
                  <a:cubicBezTo>
                    <a:pt x="292" y="215"/>
                    <a:pt x="286" y="215"/>
                    <a:pt x="283" y="213"/>
                  </a:cubicBezTo>
                  <a:cubicBezTo>
                    <a:pt x="283" y="212"/>
                    <a:pt x="284" y="212"/>
                    <a:pt x="284" y="211"/>
                  </a:cubicBezTo>
                  <a:cubicBezTo>
                    <a:pt x="280" y="211"/>
                    <a:pt x="277" y="211"/>
                    <a:pt x="274" y="213"/>
                  </a:cubicBezTo>
                  <a:cubicBezTo>
                    <a:pt x="273" y="211"/>
                    <a:pt x="272" y="208"/>
                    <a:pt x="270" y="206"/>
                  </a:cubicBezTo>
                  <a:cubicBezTo>
                    <a:pt x="265" y="210"/>
                    <a:pt x="259" y="209"/>
                    <a:pt x="252" y="215"/>
                  </a:cubicBezTo>
                  <a:cubicBezTo>
                    <a:pt x="251" y="213"/>
                    <a:pt x="254" y="211"/>
                    <a:pt x="252" y="211"/>
                  </a:cubicBezTo>
                  <a:cubicBezTo>
                    <a:pt x="251" y="212"/>
                    <a:pt x="249" y="213"/>
                    <a:pt x="248" y="212"/>
                  </a:cubicBezTo>
                  <a:cubicBezTo>
                    <a:pt x="247" y="206"/>
                    <a:pt x="253" y="205"/>
                    <a:pt x="252" y="202"/>
                  </a:cubicBezTo>
                  <a:cubicBezTo>
                    <a:pt x="249" y="202"/>
                    <a:pt x="246" y="199"/>
                    <a:pt x="244" y="202"/>
                  </a:cubicBezTo>
                  <a:cubicBezTo>
                    <a:pt x="247" y="201"/>
                    <a:pt x="247" y="204"/>
                    <a:pt x="248" y="206"/>
                  </a:cubicBezTo>
                  <a:cubicBezTo>
                    <a:pt x="245" y="208"/>
                    <a:pt x="243" y="211"/>
                    <a:pt x="239" y="213"/>
                  </a:cubicBezTo>
                  <a:cubicBezTo>
                    <a:pt x="235" y="212"/>
                    <a:pt x="240" y="210"/>
                    <a:pt x="236" y="210"/>
                  </a:cubicBezTo>
                  <a:cubicBezTo>
                    <a:pt x="235" y="211"/>
                    <a:pt x="233" y="211"/>
                    <a:pt x="233" y="213"/>
                  </a:cubicBezTo>
                  <a:cubicBezTo>
                    <a:pt x="235" y="213"/>
                    <a:pt x="237" y="214"/>
                    <a:pt x="237" y="216"/>
                  </a:cubicBezTo>
                  <a:cubicBezTo>
                    <a:pt x="233" y="215"/>
                    <a:pt x="236" y="219"/>
                    <a:pt x="235" y="220"/>
                  </a:cubicBezTo>
                  <a:cubicBezTo>
                    <a:pt x="231" y="225"/>
                    <a:pt x="223" y="224"/>
                    <a:pt x="217" y="227"/>
                  </a:cubicBezTo>
                  <a:cubicBezTo>
                    <a:pt x="208" y="230"/>
                    <a:pt x="207" y="237"/>
                    <a:pt x="201" y="241"/>
                  </a:cubicBezTo>
                  <a:cubicBezTo>
                    <a:pt x="200" y="244"/>
                    <a:pt x="201" y="248"/>
                    <a:pt x="203" y="251"/>
                  </a:cubicBezTo>
                  <a:cubicBezTo>
                    <a:pt x="204" y="246"/>
                    <a:pt x="206" y="247"/>
                    <a:pt x="210" y="245"/>
                  </a:cubicBezTo>
                  <a:cubicBezTo>
                    <a:pt x="208" y="247"/>
                    <a:pt x="209" y="249"/>
                    <a:pt x="209" y="252"/>
                  </a:cubicBezTo>
                  <a:cubicBezTo>
                    <a:pt x="204" y="255"/>
                    <a:pt x="202" y="257"/>
                    <a:pt x="198" y="252"/>
                  </a:cubicBezTo>
                  <a:cubicBezTo>
                    <a:pt x="195" y="253"/>
                    <a:pt x="197" y="260"/>
                    <a:pt x="193" y="260"/>
                  </a:cubicBezTo>
                  <a:cubicBezTo>
                    <a:pt x="188" y="259"/>
                    <a:pt x="192" y="253"/>
                    <a:pt x="188" y="252"/>
                  </a:cubicBezTo>
                  <a:cubicBezTo>
                    <a:pt x="199" y="240"/>
                    <a:pt x="206" y="224"/>
                    <a:pt x="220" y="216"/>
                  </a:cubicBezTo>
                  <a:cubicBezTo>
                    <a:pt x="220" y="213"/>
                    <a:pt x="220" y="213"/>
                    <a:pt x="220" y="213"/>
                  </a:cubicBezTo>
                  <a:cubicBezTo>
                    <a:pt x="229" y="212"/>
                    <a:pt x="225" y="195"/>
                    <a:pt x="235" y="199"/>
                  </a:cubicBezTo>
                  <a:cubicBezTo>
                    <a:pt x="236" y="201"/>
                    <a:pt x="237" y="202"/>
                    <a:pt x="238" y="204"/>
                  </a:cubicBezTo>
                  <a:cubicBezTo>
                    <a:pt x="237" y="199"/>
                    <a:pt x="244" y="201"/>
                    <a:pt x="244" y="194"/>
                  </a:cubicBezTo>
                  <a:cubicBezTo>
                    <a:pt x="243" y="194"/>
                    <a:pt x="242" y="194"/>
                    <a:pt x="242" y="193"/>
                  </a:cubicBezTo>
                  <a:cubicBezTo>
                    <a:pt x="245" y="189"/>
                    <a:pt x="247" y="183"/>
                    <a:pt x="252" y="182"/>
                  </a:cubicBezTo>
                  <a:cubicBezTo>
                    <a:pt x="252" y="183"/>
                    <a:pt x="252" y="184"/>
                    <a:pt x="252" y="185"/>
                  </a:cubicBezTo>
                  <a:cubicBezTo>
                    <a:pt x="254" y="185"/>
                    <a:pt x="256" y="184"/>
                    <a:pt x="258" y="184"/>
                  </a:cubicBezTo>
                  <a:cubicBezTo>
                    <a:pt x="256" y="174"/>
                    <a:pt x="265" y="175"/>
                    <a:pt x="267" y="171"/>
                  </a:cubicBezTo>
                  <a:cubicBezTo>
                    <a:pt x="266" y="171"/>
                    <a:pt x="265" y="172"/>
                    <a:pt x="265" y="171"/>
                  </a:cubicBezTo>
                  <a:cubicBezTo>
                    <a:pt x="268" y="167"/>
                    <a:pt x="272" y="164"/>
                    <a:pt x="276" y="160"/>
                  </a:cubicBezTo>
                  <a:cubicBezTo>
                    <a:pt x="276" y="161"/>
                    <a:pt x="277" y="161"/>
                    <a:pt x="278" y="161"/>
                  </a:cubicBezTo>
                  <a:cubicBezTo>
                    <a:pt x="278" y="164"/>
                    <a:pt x="275" y="163"/>
                    <a:pt x="277" y="165"/>
                  </a:cubicBezTo>
                  <a:cubicBezTo>
                    <a:pt x="283" y="173"/>
                    <a:pt x="271" y="176"/>
                    <a:pt x="267" y="181"/>
                  </a:cubicBezTo>
                  <a:cubicBezTo>
                    <a:pt x="265" y="182"/>
                    <a:pt x="266" y="179"/>
                    <a:pt x="263" y="179"/>
                  </a:cubicBezTo>
                  <a:cubicBezTo>
                    <a:pt x="263" y="186"/>
                    <a:pt x="263" y="186"/>
                    <a:pt x="263" y="186"/>
                  </a:cubicBezTo>
                  <a:cubicBezTo>
                    <a:pt x="259" y="188"/>
                    <a:pt x="257" y="192"/>
                    <a:pt x="254" y="195"/>
                  </a:cubicBezTo>
                  <a:cubicBezTo>
                    <a:pt x="266" y="201"/>
                    <a:pt x="269" y="180"/>
                    <a:pt x="278" y="185"/>
                  </a:cubicBezTo>
                  <a:cubicBezTo>
                    <a:pt x="279" y="186"/>
                    <a:pt x="275" y="187"/>
                    <a:pt x="277" y="188"/>
                  </a:cubicBezTo>
                  <a:cubicBezTo>
                    <a:pt x="285" y="186"/>
                    <a:pt x="281" y="172"/>
                    <a:pt x="289" y="174"/>
                  </a:cubicBezTo>
                  <a:cubicBezTo>
                    <a:pt x="290" y="165"/>
                    <a:pt x="297" y="163"/>
                    <a:pt x="301" y="158"/>
                  </a:cubicBezTo>
                  <a:cubicBezTo>
                    <a:pt x="302" y="156"/>
                    <a:pt x="300" y="156"/>
                    <a:pt x="300" y="154"/>
                  </a:cubicBezTo>
                  <a:cubicBezTo>
                    <a:pt x="294" y="151"/>
                    <a:pt x="288" y="165"/>
                    <a:pt x="282" y="160"/>
                  </a:cubicBezTo>
                  <a:cubicBezTo>
                    <a:pt x="286" y="153"/>
                    <a:pt x="298" y="149"/>
                    <a:pt x="300" y="142"/>
                  </a:cubicBezTo>
                  <a:cubicBezTo>
                    <a:pt x="296" y="144"/>
                    <a:pt x="293" y="146"/>
                    <a:pt x="290" y="150"/>
                  </a:cubicBezTo>
                  <a:cubicBezTo>
                    <a:pt x="289" y="138"/>
                    <a:pt x="305" y="136"/>
                    <a:pt x="307" y="125"/>
                  </a:cubicBezTo>
                  <a:cubicBezTo>
                    <a:pt x="304" y="124"/>
                    <a:pt x="303" y="122"/>
                    <a:pt x="299" y="122"/>
                  </a:cubicBezTo>
                  <a:cubicBezTo>
                    <a:pt x="298" y="128"/>
                    <a:pt x="292" y="128"/>
                    <a:pt x="288" y="130"/>
                  </a:cubicBezTo>
                  <a:cubicBezTo>
                    <a:pt x="288" y="128"/>
                    <a:pt x="288" y="125"/>
                    <a:pt x="290" y="125"/>
                  </a:cubicBezTo>
                  <a:cubicBezTo>
                    <a:pt x="291" y="125"/>
                    <a:pt x="292" y="126"/>
                    <a:pt x="293" y="126"/>
                  </a:cubicBezTo>
                  <a:cubicBezTo>
                    <a:pt x="295" y="124"/>
                    <a:pt x="295" y="121"/>
                    <a:pt x="296" y="119"/>
                  </a:cubicBezTo>
                  <a:cubicBezTo>
                    <a:pt x="297" y="120"/>
                    <a:pt x="298" y="119"/>
                    <a:pt x="300" y="121"/>
                  </a:cubicBezTo>
                  <a:cubicBezTo>
                    <a:pt x="303" y="114"/>
                    <a:pt x="310" y="107"/>
                    <a:pt x="318" y="109"/>
                  </a:cubicBezTo>
                  <a:cubicBezTo>
                    <a:pt x="317" y="115"/>
                    <a:pt x="310" y="118"/>
                    <a:pt x="305" y="119"/>
                  </a:cubicBezTo>
                  <a:cubicBezTo>
                    <a:pt x="306" y="122"/>
                    <a:pt x="308" y="123"/>
                    <a:pt x="310" y="124"/>
                  </a:cubicBezTo>
                  <a:cubicBezTo>
                    <a:pt x="329" y="111"/>
                    <a:pt x="346" y="96"/>
                    <a:pt x="365" y="82"/>
                  </a:cubicBezTo>
                  <a:cubicBezTo>
                    <a:pt x="360" y="83"/>
                    <a:pt x="359" y="88"/>
                    <a:pt x="353" y="88"/>
                  </a:cubicBezTo>
                  <a:cubicBezTo>
                    <a:pt x="353" y="87"/>
                    <a:pt x="352" y="87"/>
                    <a:pt x="353" y="86"/>
                  </a:cubicBezTo>
                  <a:cubicBezTo>
                    <a:pt x="356" y="83"/>
                    <a:pt x="358" y="72"/>
                    <a:pt x="365" y="77"/>
                  </a:cubicBezTo>
                  <a:cubicBezTo>
                    <a:pt x="366" y="66"/>
                    <a:pt x="382" y="69"/>
                    <a:pt x="384" y="59"/>
                  </a:cubicBezTo>
                  <a:cubicBezTo>
                    <a:pt x="381" y="60"/>
                    <a:pt x="378" y="63"/>
                    <a:pt x="378" y="65"/>
                  </a:cubicBezTo>
                  <a:cubicBezTo>
                    <a:pt x="367" y="65"/>
                    <a:pt x="359" y="74"/>
                    <a:pt x="348" y="77"/>
                  </a:cubicBezTo>
                  <a:cubicBezTo>
                    <a:pt x="345" y="75"/>
                    <a:pt x="349" y="72"/>
                    <a:pt x="347" y="72"/>
                  </a:cubicBezTo>
                  <a:cubicBezTo>
                    <a:pt x="345" y="74"/>
                    <a:pt x="341" y="75"/>
                    <a:pt x="345" y="76"/>
                  </a:cubicBezTo>
                  <a:cubicBezTo>
                    <a:pt x="337" y="81"/>
                    <a:pt x="332" y="90"/>
                    <a:pt x="322" y="93"/>
                  </a:cubicBezTo>
                  <a:cubicBezTo>
                    <a:pt x="321" y="91"/>
                    <a:pt x="321" y="91"/>
                    <a:pt x="319" y="91"/>
                  </a:cubicBezTo>
                  <a:cubicBezTo>
                    <a:pt x="306" y="97"/>
                    <a:pt x="298" y="111"/>
                    <a:pt x="283" y="114"/>
                  </a:cubicBezTo>
                  <a:cubicBezTo>
                    <a:pt x="286" y="109"/>
                    <a:pt x="293" y="107"/>
                    <a:pt x="296" y="100"/>
                  </a:cubicBezTo>
                  <a:cubicBezTo>
                    <a:pt x="288" y="101"/>
                    <a:pt x="287" y="111"/>
                    <a:pt x="278" y="113"/>
                  </a:cubicBezTo>
                  <a:cubicBezTo>
                    <a:pt x="281" y="119"/>
                    <a:pt x="270" y="122"/>
                    <a:pt x="273" y="128"/>
                  </a:cubicBezTo>
                  <a:cubicBezTo>
                    <a:pt x="268" y="133"/>
                    <a:pt x="262" y="135"/>
                    <a:pt x="257" y="139"/>
                  </a:cubicBezTo>
                  <a:cubicBezTo>
                    <a:pt x="256" y="136"/>
                    <a:pt x="258" y="136"/>
                    <a:pt x="257" y="133"/>
                  </a:cubicBezTo>
                  <a:cubicBezTo>
                    <a:pt x="261" y="134"/>
                    <a:pt x="266" y="127"/>
                    <a:pt x="265" y="123"/>
                  </a:cubicBezTo>
                  <a:cubicBezTo>
                    <a:pt x="267" y="123"/>
                    <a:pt x="268" y="122"/>
                    <a:pt x="270" y="122"/>
                  </a:cubicBezTo>
                  <a:cubicBezTo>
                    <a:pt x="270" y="121"/>
                    <a:pt x="271" y="120"/>
                    <a:pt x="271" y="119"/>
                  </a:cubicBezTo>
                  <a:cubicBezTo>
                    <a:pt x="268" y="118"/>
                    <a:pt x="269" y="121"/>
                    <a:pt x="266" y="121"/>
                  </a:cubicBezTo>
                  <a:cubicBezTo>
                    <a:pt x="268" y="118"/>
                    <a:pt x="269" y="115"/>
                    <a:pt x="271" y="114"/>
                  </a:cubicBezTo>
                  <a:cubicBezTo>
                    <a:pt x="270" y="113"/>
                    <a:pt x="268" y="114"/>
                    <a:pt x="268" y="113"/>
                  </a:cubicBezTo>
                  <a:cubicBezTo>
                    <a:pt x="283" y="99"/>
                    <a:pt x="299" y="87"/>
                    <a:pt x="312" y="72"/>
                  </a:cubicBezTo>
                  <a:cubicBezTo>
                    <a:pt x="310" y="71"/>
                    <a:pt x="307" y="74"/>
                    <a:pt x="307" y="72"/>
                  </a:cubicBezTo>
                  <a:cubicBezTo>
                    <a:pt x="309" y="70"/>
                    <a:pt x="309" y="66"/>
                    <a:pt x="311" y="64"/>
                  </a:cubicBezTo>
                  <a:cubicBezTo>
                    <a:pt x="302" y="65"/>
                    <a:pt x="297" y="73"/>
                    <a:pt x="290" y="77"/>
                  </a:cubicBezTo>
                  <a:cubicBezTo>
                    <a:pt x="288" y="79"/>
                    <a:pt x="289" y="84"/>
                    <a:pt x="285" y="84"/>
                  </a:cubicBezTo>
                  <a:cubicBezTo>
                    <a:pt x="285" y="83"/>
                    <a:pt x="286" y="83"/>
                    <a:pt x="286" y="81"/>
                  </a:cubicBezTo>
                  <a:cubicBezTo>
                    <a:pt x="282" y="84"/>
                    <a:pt x="276" y="89"/>
                    <a:pt x="275" y="92"/>
                  </a:cubicBezTo>
                  <a:cubicBezTo>
                    <a:pt x="275" y="92"/>
                    <a:pt x="278" y="93"/>
                    <a:pt x="278" y="93"/>
                  </a:cubicBezTo>
                  <a:cubicBezTo>
                    <a:pt x="273" y="103"/>
                    <a:pt x="262" y="107"/>
                    <a:pt x="255" y="114"/>
                  </a:cubicBezTo>
                  <a:cubicBezTo>
                    <a:pt x="255" y="120"/>
                    <a:pt x="253" y="129"/>
                    <a:pt x="247" y="128"/>
                  </a:cubicBezTo>
                  <a:cubicBezTo>
                    <a:pt x="247" y="126"/>
                    <a:pt x="248" y="125"/>
                    <a:pt x="248" y="122"/>
                  </a:cubicBezTo>
                  <a:cubicBezTo>
                    <a:pt x="246" y="121"/>
                    <a:pt x="246" y="123"/>
                    <a:pt x="244" y="121"/>
                  </a:cubicBezTo>
                  <a:cubicBezTo>
                    <a:pt x="245" y="114"/>
                    <a:pt x="252" y="108"/>
                    <a:pt x="257" y="108"/>
                  </a:cubicBezTo>
                  <a:cubicBezTo>
                    <a:pt x="258" y="103"/>
                    <a:pt x="262" y="101"/>
                    <a:pt x="262" y="96"/>
                  </a:cubicBezTo>
                  <a:cubicBezTo>
                    <a:pt x="260" y="96"/>
                    <a:pt x="259" y="94"/>
                    <a:pt x="259" y="92"/>
                  </a:cubicBezTo>
                  <a:cubicBezTo>
                    <a:pt x="260" y="89"/>
                    <a:pt x="262" y="89"/>
                    <a:pt x="265" y="89"/>
                  </a:cubicBezTo>
                  <a:cubicBezTo>
                    <a:pt x="268" y="93"/>
                    <a:pt x="263" y="95"/>
                    <a:pt x="264" y="97"/>
                  </a:cubicBezTo>
                  <a:cubicBezTo>
                    <a:pt x="267" y="92"/>
                    <a:pt x="275" y="88"/>
                    <a:pt x="271" y="82"/>
                  </a:cubicBezTo>
                  <a:cubicBezTo>
                    <a:pt x="273" y="82"/>
                    <a:pt x="272" y="80"/>
                    <a:pt x="274" y="80"/>
                  </a:cubicBezTo>
                  <a:cubicBezTo>
                    <a:pt x="277" y="80"/>
                    <a:pt x="276" y="84"/>
                    <a:pt x="278" y="84"/>
                  </a:cubicBezTo>
                  <a:cubicBezTo>
                    <a:pt x="279" y="78"/>
                    <a:pt x="285" y="76"/>
                    <a:pt x="283" y="71"/>
                  </a:cubicBezTo>
                  <a:cubicBezTo>
                    <a:pt x="296" y="71"/>
                    <a:pt x="297" y="60"/>
                    <a:pt x="304" y="54"/>
                  </a:cubicBezTo>
                  <a:cubicBezTo>
                    <a:pt x="318" y="51"/>
                    <a:pt x="325" y="32"/>
                    <a:pt x="341" y="28"/>
                  </a:cubicBezTo>
                  <a:cubicBezTo>
                    <a:pt x="343" y="27"/>
                    <a:pt x="343" y="29"/>
                    <a:pt x="344" y="29"/>
                  </a:cubicBezTo>
                  <a:cubicBezTo>
                    <a:pt x="344" y="26"/>
                    <a:pt x="346" y="25"/>
                    <a:pt x="347" y="23"/>
                  </a:cubicBezTo>
                  <a:cubicBezTo>
                    <a:pt x="344" y="23"/>
                    <a:pt x="342" y="28"/>
                    <a:pt x="340" y="25"/>
                  </a:cubicBezTo>
                  <a:cubicBezTo>
                    <a:pt x="341" y="20"/>
                    <a:pt x="351" y="23"/>
                    <a:pt x="348" y="15"/>
                  </a:cubicBezTo>
                  <a:cubicBezTo>
                    <a:pt x="320" y="26"/>
                    <a:pt x="302" y="46"/>
                    <a:pt x="275" y="57"/>
                  </a:cubicBezTo>
                  <a:cubicBezTo>
                    <a:pt x="270" y="71"/>
                    <a:pt x="256" y="74"/>
                    <a:pt x="248" y="84"/>
                  </a:cubicBezTo>
                  <a:cubicBezTo>
                    <a:pt x="249" y="84"/>
                    <a:pt x="249" y="85"/>
                    <a:pt x="249" y="86"/>
                  </a:cubicBezTo>
                  <a:cubicBezTo>
                    <a:pt x="243" y="89"/>
                    <a:pt x="236" y="87"/>
                    <a:pt x="233" y="93"/>
                  </a:cubicBezTo>
                  <a:cubicBezTo>
                    <a:pt x="234" y="94"/>
                    <a:pt x="235" y="94"/>
                    <a:pt x="235" y="95"/>
                  </a:cubicBezTo>
                  <a:cubicBezTo>
                    <a:pt x="227" y="106"/>
                    <a:pt x="216" y="110"/>
                    <a:pt x="212" y="123"/>
                  </a:cubicBezTo>
                  <a:cubicBezTo>
                    <a:pt x="208" y="122"/>
                    <a:pt x="208" y="125"/>
                    <a:pt x="205" y="125"/>
                  </a:cubicBezTo>
                  <a:cubicBezTo>
                    <a:pt x="193" y="142"/>
                    <a:pt x="178" y="156"/>
                    <a:pt x="166" y="174"/>
                  </a:cubicBezTo>
                  <a:cubicBezTo>
                    <a:pt x="169" y="179"/>
                    <a:pt x="156" y="179"/>
                    <a:pt x="156" y="187"/>
                  </a:cubicBezTo>
                  <a:cubicBezTo>
                    <a:pt x="157" y="188"/>
                    <a:pt x="158" y="185"/>
                    <a:pt x="159" y="187"/>
                  </a:cubicBezTo>
                  <a:cubicBezTo>
                    <a:pt x="157" y="189"/>
                    <a:pt x="158" y="191"/>
                    <a:pt x="157" y="192"/>
                  </a:cubicBezTo>
                  <a:cubicBezTo>
                    <a:pt x="153" y="190"/>
                    <a:pt x="148" y="194"/>
                    <a:pt x="146" y="199"/>
                  </a:cubicBezTo>
                  <a:cubicBezTo>
                    <a:pt x="149" y="198"/>
                    <a:pt x="150" y="200"/>
                    <a:pt x="150" y="202"/>
                  </a:cubicBezTo>
                  <a:cubicBezTo>
                    <a:pt x="144" y="205"/>
                    <a:pt x="141" y="216"/>
                    <a:pt x="136" y="217"/>
                  </a:cubicBezTo>
                  <a:cubicBezTo>
                    <a:pt x="135" y="212"/>
                    <a:pt x="141" y="210"/>
                    <a:pt x="139" y="206"/>
                  </a:cubicBezTo>
                  <a:cubicBezTo>
                    <a:pt x="134" y="214"/>
                    <a:pt x="128" y="221"/>
                    <a:pt x="125" y="230"/>
                  </a:cubicBezTo>
                  <a:cubicBezTo>
                    <a:pt x="130" y="234"/>
                    <a:pt x="119" y="240"/>
                    <a:pt x="123" y="246"/>
                  </a:cubicBezTo>
                  <a:cubicBezTo>
                    <a:pt x="123" y="245"/>
                    <a:pt x="124" y="244"/>
                    <a:pt x="125" y="245"/>
                  </a:cubicBezTo>
                  <a:cubicBezTo>
                    <a:pt x="124" y="246"/>
                    <a:pt x="123" y="247"/>
                    <a:pt x="121" y="246"/>
                  </a:cubicBezTo>
                  <a:cubicBezTo>
                    <a:pt x="120" y="254"/>
                    <a:pt x="110" y="250"/>
                    <a:pt x="110" y="261"/>
                  </a:cubicBezTo>
                  <a:cubicBezTo>
                    <a:pt x="113" y="263"/>
                    <a:pt x="113" y="256"/>
                    <a:pt x="117" y="256"/>
                  </a:cubicBezTo>
                  <a:cubicBezTo>
                    <a:pt x="117" y="257"/>
                    <a:pt x="118" y="257"/>
                    <a:pt x="118" y="258"/>
                  </a:cubicBezTo>
                  <a:cubicBezTo>
                    <a:pt x="116" y="266"/>
                    <a:pt x="112" y="268"/>
                    <a:pt x="108" y="274"/>
                  </a:cubicBezTo>
                  <a:cubicBezTo>
                    <a:pt x="110" y="275"/>
                    <a:pt x="112" y="274"/>
                    <a:pt x="113" y="277"/>
                  </a:cubicBezTo>
                  <a:cubicBezTo>
                    <a:pt x="110" y="277"/>
                    <a:pt x="113" y="280"/>
                    <a:pt x="111" y="283"/>
                  </a:cubicBezTo>
                  <a:cubicBezTo>
                    <a:pt x="113" y="283"/>
                    <a:pt x="113" y="283"/>
                    <a:pt x="113" y="285"/>
                  </a:cubicBezTo>
                  <a:cubicBezTo>
                    <a:pt x="110" y="296"/>
                    <a:pt x="101" y="302"/>
                    <a:pt x="104" y="315"/>
                  </a:cubicBezTo>
                  <a:cubicBezTo>
                    <a:pt x="96" y="316"/>
                    <a:pt x="99" y="327"/>
                    <a:pt x="92" y="329"/>
                  </a:cubicBezTo>
                  <a:cubicBezTo>
                    <a:pt x="94" y="316"/>
                    <a:pt x="104" y="304"/>
                    <a:pt x="107" y="290"/>
                  </a:cubicBezTo>
                  <a:cubicBezTo>
                    <a:pt x="104" y="288"/>
                    <a:pt x="103" y="286"/>
                    <a:pt x="104" y="282"/>
                  </a:cubicBezTo>
                  <a:cubicBezTo>
                    <a:pt x="101" y="280"/>
                    <a:pt x="99" y="287"/>
                    <a:pt x="98" y="291"/>
                  </a:cubicBezTo>
                  <a:cubicBezTo>
                    <a:pt x="99" y="293"/>
                    <a:pt x="101" y="293"/>
                    <a:pt x="102" y="294"/>
                  </a:cubicBezTo>
                  <a:cubicBezTo>
                    <a:pt x="99" y="296"/>
                    <a:pt x="102" y="297"/>
                    <a:pt x="101" y="300"/>
                  </a:cubicBezTo>
                  <a:cubicBezTo>
                    <a:pt x="99" y="301"/>
                    <a:pt x="97" y="302"/>
                    <a:pt x="95" y="303"/>
                  </a:cubicBezTo>
                  <a:cubicBezTo>
                    <a:pt x="94" y="301"/>
                    <a:pt x="93" y="299"/>
                    <a:pt x="91" y="298"/>
                  </a:cubicBezTo>
                  <a:cubicBezTo>
                    <a:pt x="86" y="299"/>
                    <a:pt x="80" y="307"/>
                    <a:pt x="84" y="313"/>
                  </a:cubicBezTo>
                  <a:cubicBezTo>
                    <a:pt x="81" y="315"/>
                    <a:pt x="78" y="321"/>
                    <a:pt x="80" y="327"/>
                  </a:cubicBezTo>
                  <a:cubicBezTo>
                    <a:pt x="79" y="327"/>
                    <a:pt x="79" y="328"/>
                    <a:pt x="78" y="327"/>
                  </a:cubicBezTo>
                  <a:cubicBezTo>
                    <a:pt x="77" y="336"/>
                    <a:pt x="69" y="337"/>
                    <a:pt x="71" y="349"/>
                  </a:cubicBezTo>
                  <a:cubicBezTo>
                    <a:pt x="68" y="351"/>
                    <a:pt x="66" y="359"/>
                    <a:pt x="69" y="361"/>
                  </a:cubicBezTo>
                  <a:cubicBezTo>
                    <a:pt x="70" y="360"/>
                    <a:pt x="70" y="357"/>
                    <a:pt x="72" y="357"/>
                  </a:cubicBezTo>
                  <a:cubicBezTo>
                    <a:pt x="72" y="358"/>
                    <a:pt x="73" y="358"/>
                    <a:pt x="73" y="359"/>
                  </a:cubicBezTo>
                  <a:cubicBezTo>
                    <a:pt x="68" y="359"/>
                    <a:pt x="69" y="365"/>
                    <a:pt x="67" y="370"/>
                  </a:cubicBezTo>
                  <a:cubicBezTo>
                    <a:pt x="76" y="362"/>
                    <a:pt x="78" y="344"/>
                    <a:pt x="85" y="333"/>
                  </a:cubicBezTo>
                  <a:cubicBezTo>
                    <a:pt x="86" y="339"/>
                    <a:pt x="81" y="345"/>
                    <a:pt x="84" y="354"/>
                  </a:cubicBezTo>
                  <a:cubicBezTo>
                    <a:pt x="82" y="354"/>
                    <a:pt x="82" y="357"/>
                    <a:pt x="80" y="355"/>
                  </a:cubicBezTo>
                  <a:cubicBezTo>
                    <a:pt x="75" y="363"/>
                    <a:pt x="72" y="377"/>
                    <a:pt x="64" y="379"/>
                  </a:cubicBezTo>
                  <a:cubicBezTo>
                    <a:pt x="61" y="387"/>
                    <a:pt x="54" y="396"/>
                    <a:pt x="56" y="404"/>
                  </a:cubicBezTo>
                  <a:cubicBezTo>
                    <a:pt x="46" y="415"/>
                    <a:pt x="47" y="430"/>
                    <a:pt x="50" y="446"/>
                  </a:cubicBezTo>
                  <a:cubicBezTo>
                    <a:pt x="61" y="442"/>
                    <a:pt x="58" y="463"/>
                    <a:pt x="50" y="463"/>
                  </a:cubicBezTo>
                  <a:cubicBezTo>
                    <a:pt x="51" y="470"/>
                    <a:pt x="46" y="480"/>
                    <a:pt x="48" y="487"/>
                  </a:cubicBezTo>
                  <a:cubicBezTo>
                    <a:pt x="53" y="482"/>
                    <a:pt x="53" y="474"/>
                    <a:pt x="57" y="469"/>
                  </a:cubicBezTo>
                  <a:cubicBezTo>
                    <a:pt x="58" y="473"/>
                    <a:pt x="65" y="471"/>
                    <a:pt x="65" y="477"/>
                  </a:cubicBezTo>
                  <a:cubicBezTo>
                    <a:pt x="65" y="471"/>
                    <a:pt x="69" y="476"/>
                    <a:pt x="70" y="475"/>
                  </a:cubicBezTo>
                  <a:cubicBezTo>
                    <a:pt x="71" y="471"/>
                    <a:pt x="71" y="467"/>
                    <a:pt x="74" y="467"/>
                  </a:cubicBezTo>
                  <a:cubicBezTo>
                    <a:pt x="76" y="475"/>
                    <a:pt x="78" y="479"/>
                    <a:pt x="76" y="486"/>
                  </a:cubicBezTo>
                  <a:cubicBezTo>
                    <a:pt x="76" y="485"/>
                    <a:pt x="76" y="484"/>
                    <a:pt x="75" y="483"/>
                  </a:cubicBezTo>
                  <a:cubicBezTo>
                    <a:pt x="73" y="486"/>
                    <a:pt x="72" y="495"/>
                    <a:pt x="73" y="498"/>
                  </a:cubicBezTo>
                  <a:cubicBezTo>
                    <a:pt x="73" y="497"/>
                    <a:pt x="73" y="496"/>
                    <a:pt x="74" y="497"/>
                  </a:cubicBezTo>
                  <a:cubicBezTo>
                    <a:pt x="74" y="501"/>
                    <a:pt x="78" y="500"/>
                    <a:pt x="77" y="506"/>
                  </a:cubicBezTo>
                  <a:cubicBezTo>
                    <a:pt x="82" y="508"/>
                    <a:pt x="81" y="501"/>
                    <a:pt x="84" y="500"/>
                  </a:cubicBezTo>
                  <a:cubicBezTo>
                    <a:pt x="89" y="499"/>
                    <a:pt x="90" y="501"/>
                    <a:pt x="94" y="503"/>
                  </a:cubicBezTo>
                  <a:cubicBezTo>
                    <a:pt x="94" y="501"/>
                    <a:pt x="92" y="499"/>
                    <a:pt x="94" y="497"/>
                  </a:cubicBezTo>
                  <a:cubicBezTo>
                    <a:pt x="92" y="497"/>
                    <a:pt x="89" y="498"/>
                    <a:pt x="89" y="496"/>
                  </a:cubicBezTo>
                  <a:cubicBezTo>
                    <a:pt x="89" y="493"/>
                    <a:pt x="89" y="493"/>
                    <a:pt x="89" y="493"/>
                  </a:cubicBezTo>
                  <a:cubicBezTo>
                    <a:pt x="89" y="491"/>
                    <a:pt x="92" y="492"/>
                    <a:pt x="93" y="490"/>
                  </a:cubicBezTo>
                  <a:cubicBezTo>
                    <a:pt x="95" y="490"/>
                    <a:pt x="95" y="492"/>
                    <a:pt x="97" y="493"/>
                  </a:cubicBezTo>
                  <a:cubicBezTo>
                    <a:pt x="99" y="491"/>
                    <a:pt x="97" y="487"/>
                    <a:pt x="101" y="488"/>
                  </a:cubicBezTo>
                  <a:cubicBezTo>
                    <a:pt x="101" y="483"/>
                    <a:pt x="100" y="477"/>
                    <a:pt x="104" y="476"/>
                  </a:cubicBezTo>
                  <a:cubicBezTo>
                    <a:pt x="104" y="477"/>
                    <a:pt x="105" y="476"/>
                    <a:pt x="105" y="477"/>
                  </a:cubicBezTo>
                  <a:cubicBezTo>
                    <a:pt x="100" y="489"/>
                    <a:pt x="107" y="507"/>
                    <a:pt x="102" y="517"/>
                  </a:cubicBezTo>
                  <a:cubicBezTo>
                    <a:pt x="103" y="515"/>
                    <a:pt x="105" y="515"/>
                    <a:pt x="107" y="515"/>
                  </a:cubicBezTo>
                  <a:cubicBezTo>
                    <a:pt x="107" y="512"/>
                    <a:pt x="109" y="510"/>
                    <a:pt x="108" y="505"/>
                  </a:cubicBezTo>
                  <a:cubicBezTo>
                    <a:pt x="110" y="506"/>
                    <a:pt x="113" y="503"/>
                    <a:pt x="113" y="504"/>
                  </a:cubicBezTo>
                  <a:cubicBezTo>
                    <a:pt x="114" y="512"/>
                    <a:pt x="112" y="523"/>
                    <a:pt x="117" y="525"/>
                  </a:cubicBezTo>
                  <a:cubicBezTo>
                    <a:pt x="129" y="516"/>
                    <a:pt x="118" y="489"/>
                    <a:pt x="134" y="484"/>
                  </a:cubicBezTo>
                  <a:cubicBezTo>
                    <a:pt x="131" y="492"/>
                    <a:pt x="134" y="495"/>
                    <a:pt x="134" y="504"/>
                  </a:cubicBezTo>
                  <a:cubicBezTo>
                    <a:pt x="141" y="503"/>
                    <a:pt x="139" y="511"/>
                    <a:pt x="140" y="515"/>
                  </a:cubicBezTo>
                  <a:cubicBezTo>
                    <a:pt x="143" y="515"/>
                    <a:pt x="143" y="510"/>
                    <a:pt x="145" y="510"/>
                  </a:cubicBezTo>
                  <a:cubicBezTo>
                    <a:pt x="151" y="516"/>
                    <a:pt x="146" y="528"/>
                    <a:pt x="142" y="534"/>
                  </a:cubicBezTo>
                  <a:cubicBezTo>
                    <a:pt x="140" y="532"/>
                    <a:pt x="140" y="526"/>
                    <a:pt x="139" y="524"/>
                  </a:cubicBezTo>
                  <a:cubicBezTo>
                    <a:pt x="135" y="525"/>
                    <a:pt x="134" y="525"/>
                    <a:pt x="129" y="525"/>
                  </a:cubicBezTo>
                  <a:cubicBezTo>
                    <a:pt x="129" y="530"/>
                    <a:pt x="126" y="532"/>
                    <a:pt x="126" y="538"/>
                  </a:cubicBezTo>
                  <a:cubicBezTo>
                    <a:pt x="127" y="538"/>
                    <a:pt x="130" y="539"/>
                    <a:pt x="127" y="542"/>
                  </a:cubicBezTo>
                  <a:cubicBezTo>
                    <a:pt x="129" y="544"/>
                    <a:pt x="129" y="541"/>
                    <a:pt x="131" y="541"/>
                  </a:cubicBezTo>
                  <a:cubicBezTo>
                    <a:pt x="131" y="549"/>
                    <a:pt x="134" y="568"/>
                    <a:pt x="124" y="568"/>
                  </a:cubicBezTo>
                  <a:cubicBezTo>
                    <a:pt x="125" y="572"/>
                    <a:pt x="120" y="574"/>
                    <a:pt x="123" y="577"/>
                  </a:cubicBezTo>
                  <a:cubicBezTo>
                    <a:pt x="123" y="575"/>
                    <a:pt x="126" y="576"/>
                    <a:pt x="126" y="575"/>
                  </a:cubicBezTo>
                  <a:cubicBezTo>
                    <a:pt x="125" y="574"/>
                    <a:pt x="126" y="572"/>
                    <a:pt x="126" y="571"/>
                  </a:cubicBezTo>
                  <a:cubicBezTo>
                    <a:pt x="129" y="572"/>
                    <a:pt x="128" y="569"/>
                    <a:pt x="130" y="568"/>
                  </a:cubicBezTo>
                  <a:cubicBezTo>
                    <a:pt x="129" y="573"/>
                    <a:pt x="128" y="577"/>
                    <a:pt x="125" y="580"/>
                  </a:cubicBezTo>
                  <a:cubicBezTo>
                    <a:pt x="134" y="588"/>
                    <a:pt x="128" y="606"/>
                    <a:pt x="130" y="617"/>
                  </a:cubicBezTo>
                  <a:cubicBezTo>
                    <a:pt x="132" y="624"/>
                    <a:pt x="131" y="636"/>
                    <a:pt x="131" y="644"/>
                  </a:cubicBezTo>
                  <a:cubicBezTo>
                    <a:pt x="132" y="644"/>
                    <a:pt x="134" y="644"/>
                    <a:pt x="134" y="645"/>
                  </a:cubicBezTo>
                  <a:cubicBezTo>
                    <a:pt x="135" y="655"/>
                    <a:pt x="135" y="669"/>
                    <a:pt x="137" y="677"/>
                  </a:cubicBezTo>
                  <a:cubicBezTo>
                    <a:pt x="131" y="689"/>
                    <a:pt x="144" y="701"/>
                    <a:pt x="139" y="712"/>
                  </a:cubicBezTo>
                  <a:cubicBezTo>
                    <a:pt x="137" y="708"/>
                    <a:pt x="137" y="712"/>
                    <a:pt x="132" y="711"/>
                  </a:cubicBezTo>
                  <a:cubicBezTo>
                    <a:pt x="130" y="707"/>
                    <a:pt x="133" y="698"/>
                    <a:pt x="129" y="696"/>
                  </a:cubicBezTo>
                  <a:cubicBezTo>
                    <a:pt x="130" y="704"/>
                    <a:pt x="131" y="720"/>
                    <a:pt x="129" y="725"/>
                  </a:cubicBezTo>
                  <a:cubicBezTo>
                    <a:pt x="133" y="728"/>
                    <a:pt x="132" y="736"/>
                    <a:pt x="137" y="737"/>
                  </a:cubicBezTo>
                  <a:cubicBezTo>
                    <a:pt x="137" y="733"/>
                    <a:pt x="137" y="735"/>
                    <a:pt x="139" y="736"/>
                  </a:cubicBezTo>
                  <a:cubicBezTo>
                    <a:pt x="140" y="732"/>
                    <a:pt x="139" y="728"/>
                    <a:pt x="142" y="726"/>
                  </a:cubicBezTo>
                  <a:cubicBezTo>
                    <a:pt x="145" y="744"/>
                    <a:pt x="147" y="769"/>
                    <a:pt x="149" y="785"/>
                  </a:cubicBezTo>
                  <a:cubicBezTo>
                    <a:pt x="149" y="784"/>
                    <a:pt x="148" y="784"/>
                    <a:pt x="147" y="785"/>
                  </a:cubicBezTo>
                  <a:cubicBezTo>
                    <a:pt x="149" y="795"/>
                    <a:pt x="154" y="803"/>
                    <a:pt x="156" y="814"/>
                  </a:cubicBezTo>
                  <a:cubicBezTo>
                    <a:pt x="158" y="814"/>
                    <a:pt x="160" y="814"/>
                    <a:pt x="161" y="816"/>
                  </a:cubicBezTo>
                  <a:cubicBezTo>
                    <a:pt x="160" y="824"/>
                    <a:pt x="168" y="828"/>
                    <a:pt x="165" y="839"/>
                  </a:cubicBezTo>
                  <a:cubicBezTo>
                    <a:pt x="167" y="842"/>
                    <a:pt x="170" y="845"/>
                    <a:pt x="171" y="848"/>
                  </a:cubicBezTo>
                  <a:cubicBezTo>
                    <a:pt x="170" y="848"/>
                    <a:pt x="170" y="850"/>
                    <a:pt x="169" y="851"/>
                  </a:cubicBezTo>
                  <a:cubicBezTo>
                    <a:pt x="172" y="852"/>
                    <a:pt x="173" y="851"/>
                    <a:pt x="175" y="850"/>
                  </a:cubicBezTo>
                  <a:cubicBezTo>
                    <a:pt x="184" y="861"/>
                    <a:pt x="186" y="881"/>
                    <a:pt x="192" y="893"/>
                  </a:cubicBezTo>
                  <a:cubicBezTo>
                    <a:pt x="195" y="893"/>
                    <a:pt x="190" y="890"/>
                    <a:pt x="193" y="890"/>
                  </a:cubicBezTo>
                  <a:cubicBezTo>
                    <a:pt x="196" y="894"/>
                    <a:pt x="195" y="903"/>
                    <a:pt x="200" y="905"/>
                  </a:cubicBezTo>
                  <a:cubicBezTo>
                    <a:pt x="201" y="904"/>
                    <a:pt x="201" y="902"/>
                    <a:pt x="203" y="902"/>
                  </a:cubicBezTo>
                  <a:cubicBezTo>
                    <a:pt x="206" y="907"/>
                    <a:pt x="209" y="913"/>
                    <a:pt x="214" y="915"/>
                  </a:cubicBezTo>
                  <a:cubicBezTo>
                    <a:pt x="214" y="911"/>
                    <a:pt x="208" y="908"/>
                    <a:pt x="212" y="903"/>
                  </a:cubicBezTo>
                  <a:cubicBezTo>
                    <a:pt x="213" y="904"/>
                    <a:pt x="216" y="903"/>
                    <a:pt x="217" y="905"/>
                  </a:cubicBezTo>
                  <a:cubicBezTo>
                    <a:pt x="215" y="910"/>
                    <a:pt x="220" y="913"/>
                    <a:pt x="221" y="917"/>
                  </a:cubicBezTo>
                  <a:cubicBezTo>
                    <a:pt x="221" y="920"/>
                    <a:pt x="219" y="919"/>
                    <a:pt x="218" y="921"/>
                  </a:cubicBezTo>
                  <a:cubicBezTo>
                    <a:pt x="223" y="933"/>
                    <a:pt x="235" y="942"/>
                    <a:pt x="243" y="949"/>
                  </a:cubicBezTo>
                  <a:cubicBezTo>
                    <a:pt x="243" y="952"/>
                    <a:pt x="245" y="953"/>
                    <a:pt x="244" y="956"/>
                  </a:cubicBezTo>
                  <a:cubicBezTo>
                    <a:pt x="247" y="958"/>
                    <a:pt x="250" y="958"/>
                    <a:pt x="252" y="961"/>
                  </a:cubicBezTo>
                  <a:cubicBezTo>
                    <a:pt x="253" y="962"/>
                    <a:pt x="251" y="963"/>
                    <a:pt x="252" y="964"/>
                  </a:cubicBezTo>
                  <a:cubicBezTo>
                    <a:pt x="253" y="966"/>
                    <a:pt x="261" y="970"/>
                    <a:pt x="257" y="975"/>
                  </a:cubicBezTo>
                  <a:cubicBezTo>
                    <a:pt x="254" y="972"/>
                    <a:pt x="249" y="966"/>
                    <a:pt x="245" y="972"/>
                  </a:cubicBezTo>
                  <a:cubicBezTo>
                    <a:pt x="250" y="979"/>
                    <a:pt x="255" y="986"/>
                    <a:pt x="262" y="991"/>
                  </a:cubicBezTo>
                  <a:cubicBezTo>
                    <a:pt x="265" y="990"/>
                    <a:pt x="260" y="990"/>
                    <a:pt x="261" y="987"/>
                  </a:cubicBezTo>
                  <a:cubicBezTo>
                    <a:pt x="265" y="989"/>
                    <a:pt x="265" y="986"/>
                    <a:pt x="268" y="986"/>
                  </a:cubicBezTo>
                  <a:cubicBezTo>
                    <a:pt x="274" y="989"/>
                    <a:pt x="279" y="994"/>
                    <a:pt x="283" y="999"/>
                  </a:cubicBezTo>
                  <a:cubicBezTo>
                    <a:pt x="283" y="993"/>
                    <a:pt x="278" y="991"/>
                    <a:pt x="278" y="987"/>
                  </a:cubicBezTo>
                  <a:cubicBezTo>
                    <a:pt x="276" y="986"/>
                    <a:pt x="274" y="986"/>
                    <a:pt x="272" y="986"/>
                  </a:cubicBezTo>
                  <a:cubicBezTo>
                    <a:pt x="273" y="983"/>
                    <a:pt x="277" y="983"/>
                    <a:pt x="279" y="982"/>
                  </a:cubicBezTo>
                  <a:cubicBezTo>
                    <a:pt x="281" y="986"/>
                    <a:pt x="285" y="988"/>
                    <a:pt x="287" y="991"/>
                  </a:cubicBezTo>
                  <a:cubicBezTo>
                    <a:pt x="293" y="985"/>
                    <a:pt x="298" y="993"/>
                    <a:pt x="303" y="996"/>
                  </a:cubicBezTo>
                  <a:cubicBezTo>
                    <a:pt x="303" y="993"/>
                    <a:pt x="300" y="992"/>
                    <a:pt x="300" y="989"/>
                  </a:cubicBezTo>
                  <a:cubicBezTo>
                    <a:pt x="302" y="990"/>
                    <a:pt x="303" y="990"/>
                    <a:pt x="305" y="989"/>
                  </a:cubicBezTo>
                  <a:cubicBezTo>
                    <a:pt x="311" y="998"/>
                    <a:pt x="321" y="1001"/>
                    <a:pt x="328" y="1005"/>
                  </a:cubicBezTo>
                  <a:cubicBezTo>
                    <a:pt x="326" y="1000"/>
                    <a:pt x="327" y="1000"/>
                    <a:pt x="326" y="995"/>
                  </a:cubicBezTo>
                  <a:cubicBezTo>
                    <a:pt x="322" y="994"/>
                    <a:pt x="324" y="990"/>
                    <a:pt x="322" y="986"/>
                  </a:cubicBezTo>
                  <a:cubicBezTo>
                    <a:pt x="323" y="985"/>
                    <a:pt x="323" y="984"/>
                    <a:pt x="324" y="984"/>
                  </a:cubicBezTo>
                  <a:cubicBezTo>
                    <a:pt x="326" y="986"/>
                    <a:pt x="327" y="991"/>
                    <a:pt x="326" y="994"/>
                  </a:cubicBezTo>
                  <a:cubicBezTo>
                    <a:pt x="328" y="996"/>
                    <a:pt x="330" y="998"/>
                    <a:pt x="332" y="1000"/>
                  </a:cubicBezTo>
                  <a:cubicBezTo>
                    <a:pt x="329" y="1002"/>
                    <a:pt x="331" y="1004"/>
                    <a:pt x="330" y="1007"/>
                  </a:cubicBezTo>
                  <a:cubicBezTo>
                    <a:pt x="338" y="1010"/>
                    <a:pt x="341" y="1014"/>
                    <a:pt x="348" y="1017"/>
                  </a:cubicBezTo>
                  <a:cubicBezTo>
                    <a:pt x="350" y="1016"/>
                    <a:pt x="344" y="1014"/>
                    <a:pt x="347" y="1013"/>
                  </a:cubicBezTo>
                  <a:cubicBezTo>
                    <a:pt x="351" y="1014"/>
                    <a:pt x="353" y="1016"/>
                    <a:pt x="356" y="1016"/>
                  </a:cubicBezTo>
                  <a:cubicBezTo>
                    <a:pt x="354" y="1012"/>
                    <a:pt x="349" y="1010"/>
                    <a:pt x="345" y="1007"/>
                  </a:cubicBezTo>
                  <a:cubicBezTo>
                    <a:pt x="345" y="1010"/>
                    <a:pt x="348" y="1011"/>
                    <a:pt x="346" y="1012"/>
                  </a:cubicBezTo>
                  <a:cubicBezTo>
                    <a:pt x="341" y="1010"/>
                    <a:pt x="345" y="1002"/>
                    <a:pt x="335" y="1002"/>
                  </a:cubicBezTo>
                  <a:cubicBezTo>
                    <a:pt x="331" y="998"/>
                    <a:pt x="332" y="995"/>
                    <a:pt x="330" y="991"/>
                  </a:cubicBezTo>
                  <a:cubicBezTo>
                    <a:pt x="335" y="989"/>
                    <a:pt x="339" y="993"/>
                    <a:pt x="343" y="997"/>
                  </a:cubicBezTo>
                  <a:cubicBezTo>
                    <a:pt x="343" y="999"/>
                    <a:pt x="341" y="999"/>
                    <a:pt x="341" y="1000"/>
                  </a:cubicBezTo>
                  <a:cubicBezTo>
                    <a:pt x="346" y="1002"/>
                    <a:pt x="348" y="1006"/>
                    <a:pt x="351" y="1009"/>
                  </a:cubicBezTo>
                  <a:cubicBezTo>
                    <a:pt x="360" y="1007"/>
                    <a:pt x="366" y="1011"/>
                    <a:pt x="368" y="1017"/>
                  </a:cubicBezTo>
                  <a:cubicBezTo>
                    <a:pt x="368" y="1013"/>
                    <a:pt x="372" y="1016"/>
                    <a:pt x="374" y="1014"/>
                  </a:cubicBezTo>
                  <a:cubicBezTo>
                    <a:pt x="375" y="1012"/>
                    <a:pt x="372" y="1010"/>
                    <a:pt x="374" y="1009"/>
                  </a:cubicBezTo>
                  <a:cubicBezTo>
                    <a:pt x="383" y="1017"/>
                    <a:pt x="400" y="1015"/>
                    <a:pt x="406" y="1025"/>
                  </a:cubicBezTo>
                  <a:cubicBezTo>
                    <a:pt x="404" y="1026"/>
                    <a:pt x="403" y="1022"/>
                    <a:pt x="403" y="1026"/>
                  </a:cubicBezTo>
                  <a:cubicBezTo>
                    <a:pt x="411" y="1028"/>
                    <a:pt x="414" y="1034"/>
                    <a:pt x="421" y="1037"/>
                  </a:cubicBezTo>
                  <a:cubicBezTo>
                    <a:pt x="421" y="1037"/>
                    <a:pt x="422" y="1035"/>
                    <a:pt x="423" y="1036"/>
                  </a:cubicBezTo>
                  <a:cubicBezTo>
                    <a:pt x="429" y="1037"/>
                    <a:pt x="430" y="1047"/>
                    <a:pt x="436" y="1051"/>
                  </a:cubicBezTo>
                  <a:cubicBezTo>
                    <a:pt x="432" y="1052"/>
                    <a:pt x="425" y="1050"/>
                    <a:pt x="424" y="1044"/>
                  </a:cubicBezTo>
                  <a:cubicBezTo>
                    <a:pt x="423" y="1044"/>
                    <a:pt x="422" y="1045"/>
                    <a:pt x="421" y="1045"/>
                  </a:cubicBezTo>
                  <a:cubicBezTo>
                    <a:pt x="420" y="1043"/>
                    <a:pt x="421" y="1042"/>
                    <a:pt x="420" y="1042"/>
                  </a:cubicBezTo>
                  <a:cubicBezTo>
                    <a:pt x="415" y="1041"/>
                    <a:pt x="409" y="1039"/>
                    <a:pt x="405" y="1036"/>
                  </a:cubicBezTo>
                  <a:cubicBezTo>
                    <a:pt x="403" y="1038"/>
                    <a:pt x="408" y="1039"/>
                    <a:pt x="405" y="1040"/>
                  </a:cubicBezTo>
                  <a:cubicBezTo>
                    <a:pt x="398" y="1039"/>
                    <a:pt x="395" y="1033"/>
                    <a:pt x="386" y="1033"/>
                  </a:cubicBezTo>
                  <a:cubicBezTo>
                    <a:pt x="386" y="1028"/>
                    <a:pt x="383" y="1027"/>
                    <a:pt x="378" y="1027"/>
                  </a:cubicBezTo>
                  <a:cubicBezTo>
                    <a:pt x="376" y="1029"/>
                    <a:pt x="376" y="1030"/>
                    <a:pt x="375" y="1031"/>
                  </a:cubicBezTo>
                  <a:cubicBezTo>
                    <a:pt x="369" y="1031"/>
                    <a:pt x="367" y="1028"/>
                    <a:pt x="364" y="1024"/>
                  </a:cubicBezTo>
                  <a:cubicBezTo>
                    <a:pt x="364" y="1021"/>
                    <a:pt x="367" y="1022"/>
                    <a:pt x="366" y="1019"/>
                  </a:cubicBezTo>
                  <a:cubicBezTo>
                    <a:pt x="365" y="1017"/>
                    <a:pt x="364" y="1016"/>
                    <a:pt x="361" y="1015"/>
                  </a:cubicBezTo>
                  <a:cubicBezTo>
                    <a:pt x="363" y="1021"/>
                    <a:pt x="360" y="1016"/>
                    <a:pt x="357" y="1016"/>
                  </a:cubicBezTo>
                  <a:cubicBezTo>
                    <a:pt x="355" y="1020"/>
                    <a:pt x="358" y="1021"/>
                    <a:pt x="360" y="1023"/>
                  </a:cubicBezTo>
                  <a:cubicBezTo>
                    <a:pt x="357" y="1022"/>
                    <a:pt x="358" y="1026"/>
                    <a:pt x="357" y="1026"/>
                  </a:cubicBezTo>
                  <a:cubicBezTo>
                    <a:pt x="354" y="1025"/>
                    <a:pt x="353" y="1026"/>
                    <a:pt x="352" y="1025"/>
                  </a:cubicBezTo>
                  <a:cubicBezTo>
                    <a:pt x="351" y="1026"/>
                    <a:pt x="352" y="1028"/>
                    <a:pt x="350" y="1029"/>
                  </a:cubicBezTo>
                  <a:cubicBezTo>
                    <a:pt x="346" y="1025"/>
                    <a:pt x="346" y="1032"/>
                    <a:pt x="345" y="1033"/>
                  </a:cubicBezTo>
                  <a:cubicBezTo>
                    <a:pt x="345" y="1033"/>
                    <a:pt x="343" y="1033"/>
                    <a:pt x="343" y="1033"/>
                  </a:cubicBezTo>
                  <a:cubicBezTo>
                    <a:pt x="340" y="1041"/>
                    <a:pt x="350" y="1044"/>
                    <a:pt x="346" y="1047"/>
                  </a:cubicBezTo>
                  <a:cubicBezTo>
                    <a:pt x="349" y="1047"/>
                    <a:pt x="350" y="1050"/>
                    <a:pt x="349" y="1053"/>
                  </a:cubicBezTo>
                  <a:cubicBezTo>
                    <a:pt x="352" y="1054"/>
                    <a:pt x="353" y="1055"/>
                    <a:pt x="355" y="1056"/>
                  </a:cubicBezTo>
                  <a:cubicBezTo>
                    <a:pt x="355" y="1052"/>
                    <a:pt x="355" y="1051"/>
                    <a:pt x="353" y="1048"/>
                  </a:cubicBezTo>
                  <a:cubicBezTo>
                    <a:pt x="354" y="1048"/>
                    <a:pt x="354" y="1048"/>
                    <a:pt x="355" y="1049"/>
                  </a:cubicBezTo>
                  <a:cubicBezTo>
                    <a:pt x="356" y="1043"/>
                    <a:pt x="354" y="1040"/>
                    <a:pt x="354" y="1038"/>
                  </a:cubicBezTo>
                  <a:cubicBezTo>
                    <a:pt x="359" y="1036"/>
                    <a:pt x="362" y="1039"/>
                    <a:pt x="363" y="1044"/>
                  </a:cubicBezTo>
                  <a:cubicBezTo>
                    <a:pt x="369" y="1046"/>
                    <a:pt x="373" y="1052"/>
                    <a:pt x="379" y="1053"/>
                  </a:cubicBezTo>
                  <a:cubicBezTo>
                    <a:pt x="380" y="1053"/>
                    <a:pt x="381" y="1051"/>
                    <a:pt x="383" y="1053"/>
                  </a:cubicBezTo>
                  <a:cubicBezTo>
                    <a:pt x="384" y="1049"/>
                    <a:pt x="378" y="1049"/>
                    <a:pt x="381" y="1047"/>
                  </a:cubicBezTo>
                  <a:cubicBezTo>
                    <a:pt x="392" y="1050"/>
                    <a:pt x="400" y="1056"/>
                    <a:pt x="409" y="1061"/>
                  </a:cubicBezTo>
                  <a:cubicBezTo>
                    <a:pt x="414" y="1056"/>
                    <a:pt x="420" y="1067"/>
                    <a:pt x="420" y="1073"/>
                  </a:cubicBezTo>
                  <a:cubicBezTo>
                    <a:pt x="428" y="1075"/>
                    <a:pt x="435" y="1080"/>
                    <a:pt x="442" y="1082"/>
                  </a:cubicBezTo>
                  <a:cubicBezTo>
                    <a:pt x="443" y="1082"/>
                    <a:pt x="445" y="1080"/>
                    <a:pt x="448" y="1081"/>
                  </a:cubicBezTo>
                  <a:cubicBezTo>
                    <a:pt x="449" y="1082"/>
                    <a:pt x="450" y="1084"/>
                    <a:pt x="451" y="1084"/>
                  </a:cubicBezTo>
                  <a:cubicBezTo>
                    <a:pt x="455" y="1083"/>
                    <a:pt x="455" y="1076"/>
                    <a:pt x="461" y="1080"/>
                  </a:cubicBezTo>
                  <a:cubicBezTo>
                    <a:pt x="461" y="1076"/>
                    <a:pt x="458" y="1077"/>
                    <a:pt x="458" y="1073"/>
                  </a:cubicBezTo>
                  <a:cubicBezTo>
                    <a:pt x="459" y="1073"/>
                    <a:pt x="459" y="1074"/>
                    <a:pt x="461" y="1074"/>
                  </a:cubicBezTo>
                  <a:cubicBezTo>
                    <a:pt x="463" y="1068"/>
                    <a:pt x="459" y="1065"/>
                    <a:pt x="457" y="1058"/>
                  </a:cubicBezTo>
                  <a:cubicBezTo>
                    <a:pt x="462" y="1059"/>
                    <a:pt x="458" y="1056"/>
                    <a:pt x="460" y="1056"/>
                  </a:cubicBezTo>
                  <a:cubicBezTo>
                    <a:pt x="465" y="1057"/>
                    <a:pt x="467" y="1056"/>
                    <a:pt x="470" y="1060"/>
                  </a:cubicBezTo>
                  <a:cubicBezTo>
                    <a:pt x="462" y="1069"/>
                    <a:pt x="479" y="1080"/>
                    <a:pt x="488" y="1080"/>
                  </a:cubicBezTo>
                  <a:cubicBezTo>
                    <a:pt x="486" y="1080"/>
                    <a:pt x="484" y="1078"/>
                    <a:pt x="482" y="1077"/>
                  </a:cubicBezTo>
                  <a:cubicBezTo>
                    <a:pt x="486" y="1070"/>
                    <a:pt x="490" y="1080"/>
                    <a:pt x="496" y="1080"/>
                  </a:cubicBezTo>
                  <a:cubicBezTo>
                    <a:pt x="497" y="1077"/>
                    <a:pt x="496" y="1077"/>
                    <a:pt x="497" y="1075"/>
                  </a:cubicBezTo>
                  <a:cubicBezTo>
                    <a:pt x="503" y="1075"/>
                    <a:pt x="509" y="1078"/>
                    <a:pt x="514" y="1077"/>
                  </a:cubicBezTo>
                  <a:cubicBezTo>
                    <a:pt x="509" y="1075"/>
                    <a:pt x="505" y="1074"/>
                    <a:pt x="501" y="1071"/>
                  </a:cubicBezTo>
                  <a:cubicBezTo>
                    <a:pt x="510" y="1071"/>
                    <a:pt x="518" y="1076"/>
                    <a:pt x="525" y="1074"/>
                  </a:cubicBezTo>
                  <a:cubicBezTo>
                    <a:pt x="536" y="1082"/>
                    <a:pt x="551" y="1086"/>
                    <a:pt x="564" y="1089"/>
                  </a:cubicBezTo>
                  <a:cubicBezTo>
                    <a:pt x="569" y="1086"/>
                    <a:pt x="574" y="1089"/>
                    <a:pt x="578" y="1088"/>
                  </a:cubicBezTo>
                  <a:cubicBezTo>
                    <a:pt x="574" y="1087"/>
                    <a:pt x="568" y="1082"/>
                    <a:pt x="563" y="1085"/>
                  </a:cubicBezTo>
                  <a:cubicBezTo>
                    <a:pt x="558" y="1090"/>
                    <a:pt x="552" y="1075"/>
                    <a:pt x="544" y="1081"/>
                  </a:cubicBezTo>
                  <a:cubicBezTo>
                    <a:pt x="542" y="1081"/>
                    <a:pt x="540" y="1080"/>
                    <a:pt x="540" y="1078"/>
                  </a:cubicBezTo>
                  <a:cubicBezTo>
                    <a:pt x="553" y="1077"/>
                    <a:pt x="568" y="1080"/>
                    <a:pt x="582" y="1084"/>
                  </a:cubicBezTo>
                  <a:cubicBezTo>
                    <a:pt x="583" y="1081"/>
                    <a:pt x="578" y="1080"/>
                    <a:pt x="581" y="1078"/>
                  </a:cubicBezTo>
                  <a:cubicBezTo>
                    <a:pt x="589" y="1079"/>
                    <a:pt x="597" y="1076"/>
                    <a:pt x="603" y="1079"/>
                  </a:cubicBezTo>
                  <a:cubicBezTo>
                    <a:pt x="603" y="1079"/>
                    <a:pt x="603" y="1079"/>
                    <a:pt x="603" y="1078"/>
                  </a:cubicBezTo>
                  <a:cubicBezTo>
                    <a:pt x="606" y="1077"/>
                    <a:pt x="612" y="1079"/>
                    <a:pt x="614" y="1077"/>
                  </a:cubicBezTo>
                  <a:cubicBezTo>
                    <a:pt x="602" y="1069"/>
                    <a:pt x="581" y="1075"/>
                    <a:pt x="571" y="1070"/>
                  </a:cubicBezTo>
                  <a:cubicBezTo>
                    <a:pt x="562" y="1075"/>
                    <a:pt x="550" y="1058"/>
                    <a:pt x="541" y="1066"/>
                  </a:cubicBezTo>
                  <a:cubicBezTo>
                    <a:pt x="542" y="1069"/>
                    <a:pt x="544" y="1070"/>
                    <a:pt x="545" y="1072"/>
                  </a:cubicBezTo>
                  <a:cubicBezTo>
                    <a:pt x="541" y="1074"/>
                    <a:pt x="539" y="1068"/>
                    <a:pt x="537" y="1064"/>
                  </a:cubicBezTo>
                  <a:cubicBezTo>
                    <a:pt x="539" y="1060"/>
                    <a:pt x="545" y="1060"/>
                    <a:pt x="548" y="1057"/>
                  </a:cubicBezTo>
                  <a:cubicBezTo>
                    <a:pt x="557" y="1065"/>
                    <a:pt x="571" y="1065"/>
                    <a:pt x="584" y="1064"/>
                  </a:cubicBezTo>
                  <a:cubicBezTo>
                    <a:pt x="584" y="1059"/>
                    <a:pt x="579" y="1058"/>
                    <a:pt x="578" y="1053"/>
                  </a:cubicBezTo>
                  <a:cubicBezTo>
                    <a:pt x="583" y="1045"/>
                    <a:pt x="593" y="1051"/>
                    <a:pt x="604" y="1050"/>
                  </a:cubicBezTo>
                  <a:cubicBezTo>
                    <a:pt x="609" y="1056"/>
                    <a:pt x="620" y="1059"/>
                    <a:pt x="627" y="1054"/>
                  </a:cubicBezTo>
                  <a:cubicBezTo>
                    <a:pt x="622" y="1053"/>
                    <a:pt x="626" y="1050"/>
                    <a:pt x="624" y="1047"/>
                  </a:cubicBezTo>
                  <a:cubicBezTo>
                    <a:pt x="626" y="1047"/>
                    <a:pt x="627" y="1047"/>
                    <a:pt x="627" y="1046"/>
                  </a:cubicBezTo>
                  <a:cubicBezTo>
                    <a:pt x="625" y="1041"/>
                    <a:pt x="628" y="1041"/>
                    <a:pt x="627" y="1035"/>
                  </a:cubicBezTo>
                  <a:cubicBezTo>
                    <a:pt x="623" y="1035"/>
                    <a:pt x="627" y="1032"/>
                    <a:pt x="623" y="1031"/>
                  </a:cubicBezTo>
                  <a:cubicBezTo>
                    <a:pt x="627" y="1031"/>
                    <a:pt x="629" y="1035"/>
                    <a:pt x="632" y="1031"/>
                  </a:cubicBezTo>
                  <a:cubicBezTo>
                    <a:pt x="630" y="1031"/>
                    <a:pt x="629" y="1030"/>
                    <a:pt x="629" y="1029"/>
                  </a:cubicBezTo>
                  <a:cubicBezTo>
                    <a:pt x="635" y="1032"/>
                    <a:pt x="637" y="1030"/>
                    <a:pt x="642" y="1033"/>
                  </a:cubicBezTo>
                  <a:cubicBezTo>
                    <a:pt x="649" y="1029"/>
                    <a:pt x="656" y="1030"/>
                    <a:pt x="664" y="1028"/>
                  </a:cubicBezTo>
                  <a:cubicBezTo>
                    <a:pt x="660" y="1028"/>
                    <a:pt x="661" y="1024"/>
                    <a:pt x="658" y="1023"/>
                  </a:cubicBezTo>
                  <a:cubicBezTo>
                    <a:pt x="653" y="1022"/>
                    <a:pt x="646" y="1028"/>
                    <a:pt x="642" y="1022"/>
                  </a:cubicBezTo>
                  <a:cubicBezTo>
                    <a:pt x="648" y="1019"/>
                    <a:pt x="652" y="1021"/>
                    <a:pt x="658" y="1022"/>
                  </a:cubicBezTo>
                  <a:cubicBezTo>
                    <a:pt x="657" y="1018"/>
                    <a:pt x="661" y="1019"/>
                    <a:pt x="662" y="1017"/>
                  </a:cubicBezTo>
                  <a:cubicBezTo>
                    <a:pt x="656" y="1016"/>
                    <a:pt x="650" y="1022"/>
                    <a:pt x="646" y="1017"/>
                  </a:cubicBezTo>
                  <a:cubicBezTo>
                    <a:pt x="650" y="1009"/>
                    <a:pt x="659" y="1009"/>
                    <a:pt x="662" y="1005"/>
                  </a:cubicBezTo>
                  <a:cubicBezTo>
                    <a:pt x="649" y="1006"/>
                    <a:pt x="629" y="1007"/>
                    <a:pt x="623" y="995"/>
                  </a:cubicBezTo>
                  <a:cubicBezTo>
                    <a:pt x="619" y="997"/>
                    <a:pt x="612" y="995"/>
                    <a:pt x="610" y="998"/>
                  </a:cubicBezTo>
                  <a:cubicBezTo>
                    <a:pt x="611" y="998"/>
                    <a:pt x="613" y="998"/>
                    <a:pt x="614" y="1000"/>
                  </a:cubicBezTo>
                  <a:cubicBezTo>
                    <a:pt x="612" y="1000"/>
                    <a:pt x="607" y="1000"/>
                    <a:pt x="606" y="998"/>
                  </a:cubicBezTo>
                  <a:cubicBezTo>
                    <a:pt x="606" y="997"/>
                    <a:pt x="607" y="997"/>
                    <a:pt x="607" y="995"/>
                  </a:cubicBezTo>
                  <a:cubicBezTo>
                    <a:pt x="604" y="996"/>
                    <a:pt x="603" y="993"/>
                    <a:pt x="605" y="991"/>
                  </a:cubicBezTo>
                  <a:cubicBezTo>
                    <a:pt x="601" y="990"/>
                    <a:pt x="601" y="992"/>
                    <a:pt x="597" y="992"/>
                  </a:cubicBezTo>
                  <a:cubicBezTo>
                    <a:pt x="596" y="995"/>
                    <a:pt x="602" y="994"/>
                    <a:pt x="600" y="996"/>
                  </a:cubicBezTo>
                  <a:cubicBezTo>
                    <a:pt x="592" y="995"/>
                    <a:pt x="584" y="994"/>
                    <a:pt x="580" y="989"/>
                  </a:cubicBezTo>
                  <a:cubicBezTo>
                    <a:pt x="574" y="991"/>
                    <a:pt x="566" y="987"/>
                    <a:pt x="562" y="983"/>
                  </a:cubicBezTo>
                  <a:cubicBezTo>
                    <a:pt x="577" y="981"/>
                    <a:pt x="581" y="993"/>
                    <a:pt x="592" y="991"/>
                  </a:cubicBezTo>
                  <a:cubicBezTo>
                    <a:pt x="591" y="988"/>
                    <a:pt x="588" y="988"/>
                    <a:pt x="588" y="986"/>
                  </a:cubicBezTo>
                  <a:cubicBezTo>
                    <a:pt x="591" y="986"/>
                    <a:pt x="589" y="981"/>
                    <a:pt x="593" y="982"/>
                  </a:cubicBezTo>
                  <a:cubicBezTo>
                    <a:pt x="597" y="989"/>
                    <a:pt x="607" y="988"/>
                    <a:pt x="613" y="986"/>
                  </a:cubicBezTo>
                  <a:cubicBezTo>
                    <a:pt x="608" y="986"/>
                    <a:pt x="603" y="986"/>
                    <a:pt x="603" y="980"/>
                  </a:cubicBezTo>
                  <a:cubicBezTo>
                    <a:pt x="587" y="977"/>
                    <a:pt x="568" y="974"/>
                    <a:pt x="557" y="964"/>
                  </a:cubicBezTo>
                  <a:cubicBezTo>
                    <a:pt x="558" y="963"/>
                    <a:pt x="557" y="963"/>
                    <a:pt x="557" y="961"/>
                  </a:cubicBezTo>
                  <a:cubicBezTo>
                    <a:pt x="568" y="960"/>
                    <a:pt x="581" y="968"/>
                    <a:pt x="593" y="967"/>
                  </a:cubicBezTo>
                  <a:cubicBezTo>
                    <a:pt x="594" y="969"/>
                    <a:pt x="592" y="970"/>
                    <a:pt x="593" y="972"/>
                  </a:cubicBezTo>
                  <a:cubicBezTo>
                    <a:pt x="595" y="971"/>
                    <a:pt x="598" y="974"/>
                    <a:pt x="600" y="972"/>
                  </a:cubicBezTo>
                  <a:cubicBezTo>
                    <a:pt x="598" y="972"/>
                    <a:pt x="598" y="971"/>
                    <a:pt x="597" y="970"/>
                  </a:cubicBezTo>
                  <a:cubicBezTo>
                    <a:pt x="599" y="970"/>
                    <a:pt x="599" y="969"/>
                    <a:pt x="601" y="969"/>
                  </a:cubicBezTo>
                  <a:cubicBezTo>
                    <a:pt x="603" y="970"/>
                    <a:pt x="603" y="974"/>
                    <a:pt x="606" y="974"/>
                  </a:cubicBezTo>
                  <a:cubicBezTo>
                    <a:pt x="612" y="969"/>
                    <a:pt x="620" y="977"/>
                    <a:pt x="627" y="971"/>
                  </a:cubicBezTo>
                  <a:cubicBezTo>
                    <a:pt x="629" y="972"/>
                    <a:pt x="632" y="971"/>
                    <a:pt x="634" y="973"/>
                  </a:cubicBezTo>
                  <a:cubicBezTo>
                    <a:pt x="631" y="974"/>
                    <a:pt x="630" y="975"/>
                    <a:pt x="627" y="975"/>
                  </a:cubicBezTo>
                  <a:cubicBezTo>
                    <a:pt x="629" y="977"/>
                    <a:pt x="632" y="976"/>
                    <a:pt x="635" y="976"/>
                  </a:cubicBezTo>
                  <a:cubicBezTo>
                    <a:pt x="635" y="977"/>
                    <a:pt x="634" y="978"/>
                    <a:pt x="634" y="979"/>
                  </a:cubicBezTo>
                  <a:cubicBezTo>
                    <a:pt x="638" y="978"/>
                    <a:pt x="642" y="978"/>
                    <a:pt x="645" y="977"/>
                  </a:cubicBezTo>
                  <a:cubicBezTo>
                    <a:pt x="641" y="976"/>
                    <a:pt x="639" y="972"/>
                    <a:pt x="642" y="970"/>
                  </a:cubicBezTo>
                  <a:cubicBezTo>
                    <a:pt x="635" y="969"/>
                    <a:pt x="625" y="969"/>
                    <a:pt x="623" y="965"/>
                  </a:cubicBezTo>
                  <a:cubicBezTo>
                    <a:pt x="623" y="963"/>
                    <a:pt x="627" y="968"/>
                    <a:pt x="627" y="965"/>
                  </a:cubicBezTo>
                  <a:cubicBezTo>
                    <a:pt x="627" y="964"/>
                    <a:pt x="626" y="964"/>
                    <a:pt x="625" y="963"/>
                  </a:cubicBezTo>
                  <a:cubicBezTo>
                    <a:pt x="626" y="961"/>
                    <a:pt x="630" y="961"/>
                    <a:pt x="630" y="958"/>
                  </a:cubicBezTo>
                  <a:cubicBezTo>
                    <a:pt x="627" y="958"/>
                    <a:pt x="627" y="956"/>
                    <a:pt x="624" y="956"/>
                  </a:cubicBezTo>
                  <a:cubicBezTo>
                    <a:pt x="606" y="964"/>
                    <a:pt x="592" y="946"/>
                    <a:pt x="575" y="943"/>
                  </a:cubicBezTo>
                  <a:cubicBezTo>
                    <a:pt x="573" y="942"/>
                    <a:pt x="576" y="947"/>
                    <a:pt x="573" y="945"/>
                  </a:cubicBezTo>
                  <a:cubicBezTo>
                    <a:pt x="571" y="945"/>
                    <a:pt x="568" y="940"/>
                    <a:pt x="571" y="939"/>
                  </a:cubicBezTo>
                  <a:cubicBezTo>
                    <a:pt x="591" y="947"/>
                    <a:pt x="610" y="947"/>
                    <a:pt x="632" y="944"/>
                  </a:cubicBezTo>
                  <a:cubicBezTo>
                    <a:pt x="631" y="949"/>
                    <a:pt x="640" y="949"/>
                    <a:pt x="646" y="949"/>
                  </a:cubicBezTo>
                  <a:cubicBezTo>
                    <a:pt x="646" y="943"/>
                    <a:pt x="639" y="949"/>
                    <a:pt x="637" y="945"/>
                  </a:cubicBezTo>
                  <a:cubicBezTo>
                    <a:pt x="645" y="940"/>
                    <a:pt x="657" y="945"/>
                    <a:pt x="663" y="938"/>
                  </a:cubicBezTo>
                  <a:cubicBezTo>
                    <a:pt x="668" y="944"/>
                    <a:pt x="678" y="932"/>
                    <a:pt x="682" y="940"/>
                  </a:cubicBezTo>
                  <a:cubicBezTo>
                    <a:pt x="693" y="941"/>
                    <a:pt x="695" y="933"/>
                    <a:pt x="702" y="929"/>
                  </a:cubicBezTo>
                  <a:cubicBezTo>
                    <a:pt x="686" y="931"/>
                    <a:pt x="667" y="938"/>
                    <a:pt x="647" y="941"/>
                  </a:cubicBezTo>
                  <a:cubicBezTo>
                    <a:pt x="637" y="942"/>
                    <a:pt x="604" y="945"/>
                    <a:pt x="607" y="933"/>
                  </a:cubicBezTo>
                  <a:cubicBezTo>
                    <a:pt x="590" y="931"/>
                    <a:pt x="576" y="928"/>
                    <a:pt x="560" y="923"/>
                  </a:cubicBezTo>
                  <a:cubicBezTo>
                    <a:pt x="561" y="920"/>
                    <a:pt x="558" y="920"/>
                    <a:pt x="557" y="918"/>
                  </a:cubicBezTo>
                  <a:cubicBezTo>
                    <a:pt x="566" y="919"/>
                    <a:pt x="573" y="923"/>
                    <a:pt x="582" y="919"/>
                  </a:cubicBezTo>
                  <a:cubicBezTo>
                    <a:pt x="588" y="922"/>
                    <a:pt x="599" y="926"/>
                    <a:pt x="607" y="923"/>
                  </a:cubicBezTo>
                  <a:cubicBezTo>
                    <a:pt x="603" y="921"/>
                    <a:pt x="598" y="920"/>
                    <a:pt x="593" y="918"/>
                  </a:cubicBezTo>
                  <a:cubicBezTo>
                    <a:pt x="593" y="920"/>
                    <a:pt x="596" y="921"/>
                    <a:pt x="593" y="922"/>
                  </a:cubicBezTo>
                  <a:cubicBezTo>
                    <a:pt x="589" y="923"/>
                    <a:pt x="589" y="914"/>
                    <a:pt x="588" y="919"/>
                  </a:cubicBezTo>
                  <a:cubicBezTo>
                    <a:pt x="586" y="913"/>
                    <a:pt x="576" y="916"/>
                    <a:pt x="572" y="912"/>
                  </a:cubicBezTo>
                  <a:cubicBezTo>
                    <a:pt x="562" y="913"/>
                    <a:pt x="549" y="903"/>
                    <a:pt x="541" y="900"/>
                  </a:cubicBezTo>
                  <a:cubicBezTo>
                    <a:pt x="529" y="895"/>
                    <a:pt x="511" y="886"/>
                    <a:pt x="508" y="881"/>
                  </a:cubicBezTo>
                  <a:cubicBezTo>
                    <a:pt x="495" y="877"/>
                    <a:pt x="487" y="867"/>
                    <a:pt x="475" y="862"/>
                  </a:cubicBezTo>
                  <a:cubicBezTo>
                    <a:pt x="474" y="864"/>
                    <a:pt x="477" y="865"/>
                    <a:pt x="475" y="866"/>
                  </a:cubicBezTo>
                  <a:cubicBezTo>
                    <a:pt x="471" y="854"/>
                    <a:pt x="462" y="848"/>
                    <a:pt x="454" y="840"/>
                  </a:cubicBezTo>
                  <a:cubicBezTo>
                    <a:pt x="457" y="840"/>
                    <a:pt x="452" y="837"/>
                    <a:pt x="455" y="837"/>
                  </a:cubicBezTo>
                  <a:cubicBezTo>
                    <a:pt x="463" y="843"/>
                    <a:pt x="468" y="852"/>
                    <a:pt x="479" y="856"/>
                  </a:cubicBezTo>
                  <a:cubicBezTo>
                    <a:pt x="476" y="851"/>
                    <a:pt x="473" y="845"/>
                    <a:pt x="475" y="840"/>
                  </a:cubicBezTo>
                  <a:cubicBezTo>
                    <a:pt x="469" y="839"/>
                    <a:pt x="461" y="834"/>
                    <a:pt x="462" y="828"/>
                  </a:cubicBezTo>
                  <a:cubicBezTo>
                    <a:pt x="469" y="834"/>
                    <a:pt x="482" y="843"/>
                    <a:pt x="487" y="846"/>
                  </a:cubicBezTo>
                  <a:cubicBezTo>
                    <a:pt x="482" y="840"/>
                    <a:pt x="473" y="832"/>
                    <a:pt x="470" y="827"/>
                  </a:cubicBezTo>
                  <a:cubicBezTo>
                    <a:pt x="478" y="833"/>
                    <a:pt x="485" y="840"/>
                    <a:pt x="494" y="844"/>
                  </a:cubicBezTo>
                  <a:cubicBezTo>
                    <a:pt x="493" y="839"/>
                    <a:pt x="499" y="842"/>
                    <a:pt x="500" y="843"/>
                  </a:cubicBezTo>
                  <a:cubicBezTo>
                    <a:pt x="488" y="834"/>
                    <a:pt x="481" y="821"/>
                    <a:pt x="466" y="816"/>
                  </a:cubicBezTo>
                  <a:cubicBezTo>
                    <a:pt x="465" y="823"/>
                    <a:pt x="457" y="820"/>
                    <a:pt x="453" y="817"/>
                  </a:cubicBezTo>
                  <a:cubicBezTo>
                    <a:pt x="453" y="816"/>
                    <a:pt x="456" y="816"/>
                    <a:pt x="455" y="814"/>
                  </a:cubicBezTo>
                  <a:cubicBezTo>
                    <a:pt x="452" y="812"/>
                    <a:pt x="446" y="809"/>
                    <a:pt x="447" y="805"/>
                  </a:cubicBezTo>
                  <a:cubicBezTo>
                    <a:pt x="449" y="806"/>
                    <a:pt x="450" y="809"/>
                    <a:pt x="453" y="809"/>
                  </a:cubicBezTo>
                  <a:cubicBezTo>
                    <a:pt x="453" y="805"/>
                    <a:pt x="453" y="805"/>
                    <a:pt x="453" y="805"/>
                  </a:cubicBezTo>
                  <a:cubicBezTo>
                    <a:pt x="448" y="803"/>
                    <a:pt x="444" y="801"/>
                    <a:pt x="442" y="795"/>
                  </a:cubicBezTo>
                  <a:cubicBezTo>
                    <a:pt x="440" y="795"/>
                    <a:pt x="436" y="796"/>
                    <a:pt x="435" y="794"/>
                  </a:cubicBezTo>
                  <a:cubicBezTo>
                    <a:pt x="440" y="788"/>
                    <a:pt x="430" y="786"/>
                    <a:pt x="431" y="780"/>
                  </a:cubicBezTo>
                  <a:cubicBezTo>
                    <a:pt x="431" y="780"/>
                    <a:pt x="432" y="780"/>
                    <a:pt x="432" y="780"/>
                  </a:cubicBezTo>
                  <a:cubicBezTo>
                    <a:pt x="432" y="774"/>
                    <a:pt x="426" y="773"/>
                    <a:pt x="423" y="769"/>
                  </a:cubicBezTo>
                  <a:cubicBezTo>
                    <a:pt x="419" y="763"/>
                    <a:pt x="419" y="754"/>
                    <a:pt x="414" y="749"/>
                  </a:cubicBezTo>
                  <a:cubicBezTo>
                    <a:pt x="419" y="746"/>
                    <a:pt x="415" y="740"/>
                    <a:pt x="414" y="736"/>
                  </a:cubicBezTo>
                  <a:cubicBezTo>
                    <a:pt x="416" y="734"/>
                    <a:pt x="415" y="731"/>
                    <a:pt x="419" y="732"/>
                  </a:cubicBezTo>
                  <a:cubicBezTo>
                    <a:pt x="419" y="730"/>
                    <a:pt x="419" y="727"/>
                    <a:pt x="421" y="727"/>
                  </a:cubicBezTo>
                  <a:cubicBezTo>
                    <a:pt x="422" y="729"/>
                    <a:pt x="424" y="731"/>
                    <a:pt x="427" y="730"/>
                  </a:cubicBezTo>
                  <a:cubicBezTo>
                    <a:pt x="427" y="726"/>
                    <a:pt x="424" y="721"/>
                    <a:pt x="427" y="720"/>
                  </a:cubicBezTo>
                  <a:cubicBezTo>
                    <a:pt x="431" y="725"/>
                    <a:pt x="432" y="732"/>
                    <a:pt x="436" y="736"/>
                  </a:cubicBezTo>
                  <a:cubicBezTo>
                    <a:pt x="437" y="735"/>
                    <a:pt x="435" y="731"/>
                    <a:pt x="437" y="731"/>
                  </a:cubicBezTo>
                  <a:cubicBezTo>
                    <a:pt x="439" y="735"/>
                    <a:pt x="440" y="740"/>
                    <a:pt x="445" y="740"/>
                  </a:cubicBezTo>
                  <a:cubicBezTo>
                    <a:pt x="447" y="740"/>
                    <a:pt x="446" y="738"/>
                    <a:pt x="447" y="738"/>
                  </a:cubicBezTo>
                  <a:cubicBezTo>
                    <a:pt x="449" y="737"/>
                    <a:pt x="450" y="743"/>
                    <a:pt x="452" y="739"/>
                  </a:cubicBezTo>
                  <a:cubicBezTo>
                    <a:pt x="451" y="738"/>
                    <a:pt x="449" y="738"/>
                    <a:pt x="449" y="737"/>
                  </a:cubicBezTo>
                  <a:cubicBezTo>
                    <a:pt x="453" y="735"/>
                    <a:pt x="449" y="729"/>
                    <a:pt x="453" y="728"/>
                  </a:cubicBezTo>
                  <a:cubicBezTo>
                    <a:pt x="456" y="733"/>
                    <a:pt x="460" y="733"/>
                    <a:pt x="462" y="734"/>
                  </a:cubicBezTo>
                  <a:cubicBezTo>
                    <a:pt x="464" y="728"/>
                    <a:pt x="469" y="730"/>
                    <a:pt x="472" y="726"/>
                  </a:cubicBezTo>
                  <a:cubicBezTo>
                    <a:pt x="474" y="729"/>
                    <a:pt x="473" y="733"/>
                    <a:pt x="479" y="731"/>
                  </a:cubicBezTo>
                  <a:cubicBezTo>
                    <a:pt x="480" y="732"/>
                    <a:pt x="481" y="738"/>
                    <a:pt x="483" y="737"/>
                  </a:cubicBezTo>
                  <a:cubicBezTo>
                    <a:pt x="482" y="735"/>
                    <a:pt x="479" y="731"/>
                    <a:pt x="481" y="729"/>
                  </a:cubicBezTo>
                  <a:cubicBezTo>
                    <a:pt x="485" y="731"/>
                    <a:pt x="488" y="731"/>
                    <a:pt x="492" y="733"/>
                  </a:cubicBezTo>
                  <a:cubicBezTo>
                    <a:pt x="493" y="731"/>
                    <a:pt x="488" y="724"/>
                    <a:pt x="492" y="720"/>
                  </a:cubicBezTo>
                  <a:cubicBezTo>
                    <a:pt x="493" y="722"/>
                    <a:pt x="495" y="723"/>
                    <a:pt x="498" y="723"/>
                  </a:cubicBezTo>
                  <a:cubicBezTo>
                    <a:pt x="497" y="720"/>
                    <a:pt x="499" y="720"/>
                    <a:pt x="500" y="718"/>
                  </a:cubicBezTo>
                  <a:cubicBezTo>
                    <a:pt x="498" y="719"/>
                    <a:pt x="496" y="714"/>
                    <a:pt x="497" y="714"/>
                  </a:cubicBezTo>
                  <a:cubicBezTo>
                    <a:pt x="502" y="716"/>
                    <a:pt x="502" y="722"/>
                    <a:pt x="504" y="726"/>
                  </a:cubicBezTo>
                  <a:cubicBezTo>
                    <a:pt x="504" y="725"/>
                    <a:pt x="506" y="725"/>
                    <a:pt x="507" y="725"/>
                  </a:cubicBezTo>
                  <a:cubicBezTo>
                    <a:pt x="507" y="719"/>
                    <a:pt x="506" y="718"/>
                    <a:pt x="510" y="714"/>
                  </a:cubicBezTo>
                  <a:cubicBezTo>
                    <a:pt x="511" y="717"/>
                    <a:pt x="511" y="722"/>
                    <a:pt x="515" y="722"/>
                  </a:cubicBezTo>
                  <a:cubicBezTo>
                    <a:pt x="517" y="718"/>
                    <a:pt x="514" y="709"/>
                    <a:pt x="518" y="708"/>
                  </a:cubicBezTo>
                  <a:cubicBezTo>
                    <a:pt x="519" y="711"/>
                    <a:pt x="521" y="708"/>
                    <a:pt x="523" y="709"/>
                  </a:cubicBezTo>
                  <a:cubicBezTo>
                    <a:pt x="522" y="704"/>
                    <a:pt x="524" y="707"/>
                    <a:pt x="527" y="706"/>
                  </a:cubicBezTo>
                  <a:cubicBezTo>
                    <a:pt x="527" y="700"/>
                    <a:pt x="527" y="700"/>
                    <a:pt x="527" y="700"/>
                  </a:cubicBezTo>
                  <a:cubicBezTo>
                    <a:pt x="529" y="698"/>
                    <a:pt x="531" y="701"/>
                    <a:pt x="532" y="699"/>
                  </a:cubicBezTo>
                  <a:cubicBezTo>
                    <a:pt x="533" y="694"/>
                    <a:pt x="527" y="693"/>
                    <a:pt x="531" y="690"/>
                  </a:cubicBezTo>
                  <a:cubicBezTo>
                    <a:pt x="532" y="692"/>
                    <a:pt x="534" y="692"/>
                    <a:pt x="536" y="694"/>
                  </a:cubicBezTo>
                  <a:cubicBezTo>
                    <a:pt x="536" y="692"/>
                    <a:pt x="536" y="689"/>
                    <a:pt x="536" y="685"/>
                  </a:cubicBezTo>
                  <a:cubicBezTo>
                    <a:pt x="537" y="685"/>
                    <a:pt x="541" y="683"/>
                    <a:pt x="541" y="684"/>
                  </a:cubicBezTo>
                  <a:cubicBezTo>
                    <a:pt x="542" y="687"/>
                    <a:pt x="540" y="687"/>
                    <a:pt x="540" y="689"/>
                  </a:cubicBezTo>
                  <a:cubicBezTo>
                    <a:pt x="546" y="689"/>
                    <a:pt x="545" y="697"/>
                    <a:pt x="542" y="699"/>
                  </a:cubicBezTo>
                  <a:cubicBezTo>
                    <a:pt x="546" y="698"/>
                    <a:pt x="548" y="699"/>
                    <a:pt x="550" y="702"/>
                  </a:cubicBezTo>
                  <a:cubicBezTo>
                    <a:pt x="550" y="703"/>
                    <a:pt x="549" y="703"/>
                    <a:pt x="549" y="705"/>
                  </a:cubicBezTo>
                  <a:cubicBezTo>
                    <a:pt x="547" y="703"/>
                    <a:pt x="545" y="706"/>
                    <a:pt x="543" y="707"/>
                  </a:cubicBezTo>
                  <a:cubicBezTo>
                    <a:pt x="547" y="707"/>
                    <a:pt x="551" y="708"/>
                    <a:pt x="553" y="710"/>
                  </a:cubicBezTo>
                  <a:cubicBezTo>
                    <a:pt x="549" y="724"/>
                    <a:pt x="554" y="728"/>
                    <a:pt x="556" y="740"/>
                  </a:cubicBezTo>
                  <a:cubicBezTo>
                    <a:pt x="552" y="740"/>
                    <a:pt x="554" y="737"/>
                    <a:pt x="551" y="740"/>
                  </a:cubicBezTo>
                  <a:cubicBezTo>
                    <a:pt x="549" y="736"/>
                    <a:pt x="546" y="731"/>
                    <a:pt x="549" y="726"/>
                  </a:cubicBezTo>
                  <a:cubicBezTo>
                    <a:pt x="548" y="726"/>
                    <a:pt x="547" y="726"/>
                    <a:pt x="547" y="725"/>
                  </a:cubicBezTo>
                  <a:cubicBezTo>
                    <a:pt x="547" y="724"/>
                    <a:pt x="548" y="723"/>
                    <a:pt x="549" y="724"/>
                  </a:cubicBezTo>
                  <a:cubicBezTo>
                    <a:pt x="547" y="720"/>
                    <a:pt x="552" y="709"/>
                    <a:pt x="545" y="710"/>
                  </a:cubicBezTo>
                  <a:cubicBezTo>
                    <a:pt x="544" y="716"/>
                    <a:pt x="547" y="713"/>
                    <a:pt x="548" y="714"/>
                  </a:cubicBezTo>
                  <a:cubicBezTo>
                    <a:pt x="546" y="716"/>
                    <a:pt x="548" y="719"/>
                    <a:pt x="548" y="721"/>
                  </a:cubicBezTo>
                  <a:cubicBezTo>
                    <a:pt x="545" y="723"/>
                    <a:pt x="543" y="721"/>
                    <a:pt x="542" y="724"/>
                  </a:cubicBezTo>
                  <a:cubicBezTo>
                    <a:pt x="543" y="730"/>
                    <a:pt x="545" y="740"/>
                    <a:pt x="541" y="743"/>
                  </a:cubicBezTo>
                  <a:cubicBezTo>
                    <a:pt x="540" y="737"/>
                    <a:pt x="538" y="743"/>
                    <a:pt x="536" y="738"/>
                  </a:cubicBezTo>
                  <a:cubicBezTo>
                    <a:pt x="535" y="739"/>
                    <a:pt x="537" y="743"/>
                    <a:pt x="535" y="743"/>
                  </a:cubicBezTo>
                  <a:cubicBezTo>
                    <a:pt x="532" y="742"/>
                    <a:pt x="531" y="739"/>
                    <a:pt x="529" y="737"/>
                  </a:cubicBezTo>
                  <a:cubicBezTo>
                    <a:pt x="530" y="754"/>
                    <a:pt x="550" y="758"/>
                    <a:pt x="549" y="772"/>
                  </a:cubicBezTo>
                  <a:cubicBezTo>
                    <a:pt x="547" y="771"/>
                    <a:pt x="547" y="769"/>
                    <a:pt x="545" y="768"/>
                  </a:cubicBezTo>
                  <a:cubicBezTo>
                    <a:pt x="547" y="772"/>
                    <a:pt x="547" y="778"/>
                    <a:pt x="551" y="780"/>
                  </a:cubicBezTo>
                  <a:cubicBezTo>
                    <a:pt x="552" y="776"/>
                    <a:pt x="547" y="775"/>
                    <a:pt x="550" y="773"/>
                  </a:cubicBezTo>
                  <a:cubicBezTo>
                    <a:pt x="554" y="775"/>
                    <a:pt x="558" y="781"/>
                    <a:pt x="553" y="785"/>
                  </a:cubicBezTo>
                  <a:cubicBezTo>
                    <a:pt x="556" y="791"/>
                    <a:pt x="557" y="788"/>
                    <a:pt x="561" y="793"/>
                  </a:cubicBezTo>
                  <a:cubicBezTo>
                    <a:pt x="560" y="793"/>
                    <a:pt x="561" y="796"/>
                    <a:pt x="559" y="796"/>
                  </a:cubicBezTo>
                  <a:cubicBezTo>
                    <a:pt x="549" y="797"/>
                    <a:pt x="547" y="792"/>
                    <a:pt x="540" y="793"/>
                  </a:cubicBezTo>
                  <a:cubicBezTo>
                    <a:pt x="539" y="785"/>
                    <a:pt x="531" y="784"/>
                    <a:pt x="529" y="777"/>
                  </a:cubicBezTo>
                  <a:cubicBezTo>
                    <a:pt x="526" y="790"/>
                    <a:pt x="541" y="801"/>
                    <a:pt x="544" y="809"/>
                  </a:cubicBezTo>
                  <a:cubicBezTo>
                    <a:pt x="541" y="809"/>
                    <a:pt x="537" y="805"/>
                    <a:pt x="536" y="802"/>
                  </a:cubicBezTo>
                  <a:cubicBezTo>
                    <a:pt x="525" y="803"/>
                    <a:pt x="530" y="784"/>
                    <a:pt x="518" y="791"/>
                  </a:cubicBezTo>
                  <a:cubicBezTo>
                    <a:pt x="521" y="791"/>
                    <a:pt x="520" y="795"/>
                    <a:pt x="520" y="797"/>
                  </a:cubicBezTo>
                  <a:cubicBezTo>
                    <a:pt x="519" y="797"/>
                    <a:pt x="519" y="796"/>
                    <a:pt x="518" y="797"/>
                  </a:cubicBezTo>
                  <a:cubicBezTo>
                    <a:pt x="520" y="800"/>
                    <a:pt x="519" y="802"/>
                    <a:pt x="518" y="805"/>
                  </a:cubicBezTo>
                  <a:cubicBezTo>
                    <a:pt x="519" y="808"/>
                    <a:pt x="522" y="810"/>
                    <a:pt x="525" y="811"/>
                  </a:cubicBezTo>
                  <a:cubicBezTo>
                    <a:pt x="531" y="826"/>
                    <a:pt x="544" y="830"/>
                    <a:pt x="550" y="844"/>
                  </a:cubicBezTo>
                  <a:cubicBezTo>
                    <a:pt x="550" y="844"/>
                    <a:pt x="549" y="844"/>
                    <a:pt x="549" y="844"/>
                  </a:cubicBezTo>
                  <a:cubicBezTo>
                    <a:pt x="553" y="848"/>
                    <a:pt x="558" y="853"/>
                    <a:pt x="566" y="853"/>
                  </a:cubicBezTo>
                  <a:cubicBezTo>
                    <a:pt x="572" y="864"/>
                    <a:pt x="587" y="860"/>
                    <a:pt x="597" y="866"/>
                  </a:cubicBezTo>
                  <a:cubicBezTo>
                    <a:pt x="598" y="865"/>
                    <a:pt x="599" y="864"/>
                    <a:pt x="601" y="865"/>
                  </a:cubicBezTo>
                  <a:cubicBezTo>
                    <a:pt x="610" y="871"/>
                    <a:pt x="626" y="866"/>
                    <a:pt x="636" y="859"/>
                  </a:cubicBezTo>
                  <a:cubicBezTo>
                    <a:pt x="636" y="858"/>
                    <a:pt x="636" y="858"/>
                    <a:pt x="636" y="858"/>
                  </a:cubicBezTo>
                  <a:cubicBezTo>
                    <a:pt x="634" y="856"/>
                    <a:pt x="627" y="856"/>
                    <a:pt x="626" y="859"/>
                  </a:cubicBezTo>
                  <a:cubicBezTo>
                    <a:pt x="625" y="858"/>
                    <a:pt x="623" y="858"/>
                    <a:pt x="623" y="855"/>
                  </a:cubicBezTo>
                  <a:cubicBezTo>
                    <a:pt x="613" y="857"/>
                    <a:pt x="615" y="848"/>
                    <a:pt x="604" y="848"/>
                  </a:cubicBezTo>
                  <a:cubicBezTo>
                    <a:pt x="605" y="845"/>
                    <a:pt x="601" y="846"/>
                    <a:pt x="601" y="844"/>
                  </a:cubicBezTo>
                  <a:cubicBezTo>
                    <a:pt x="605" y="844"/>
                    <a:pt x="612" y="845"/>
                    <a:pt x="614" y="844"/>
                  </a:cubicBezTo>
                  <a:cubicBezTo>
                    <a:pt x="612" y="843"/>
                    <a:pt x="609" y="843"/>
                    <a:pt x="608" y="841"/>
                  </a:cubicBezTo>
                  <a:cubicBezTo>
                    <a:pt x="611" y="841"/>
                    <a:pt x="615" y="845"/>
                    <a:pt x="618" y="843"/>
                  </a:cubicBezTo>
                  <a:cubicBezTo>
                    <a:pt x="616" y="841"/>
                    <a:pt x="625" y="840"/>
                    <a:pt x="625" y="837"/>
                  </a:cubicBezTo>
                  <a:cubicBezTo>
                    <a:pt x="619" y="831"/>
                    <a:pt x="605" y="833"/>
                    <a:pt x="602" y="824"/>
                  </a:cubicBezTo>
                  <a:cubicBezTo>
                    <a:pt x="608" y="823"/>
                    <a:pt x="612" y="827"/>
                    <a:pt x="616" y="825"/>
                  </a:cubicBezTo>
                  <a:cubicBezTo>
                    <a:pt x="614" y="825"/>
                    <a:pt x="614" y="825"/>
                    <a:pt x="614" y="825"/>
                  </a:cubicBezTo>
                  <a:cubicBezTo>
                    <a:pt x="614" y="821"/>
                    <a:pt x="614" y="821"/>
                    <a:pt x="614" y="821"/>
                  </a:cubicBezTo>
                  <a:cubicBezTo>
                    <a:pt x="608" y="818"/>
                    <a:pt x="604" y="816"/>
                    <a:pt x="602" y="811"/>
                  </a:cubicBezTo>
                  <a:cubicBezTo>
                    <a:pt x="605" y="811"/>
                    <a:pt x="606" y="813"/>
                    <a:pt x="609" y="811"/>
                  </a:cubicBezTo>
                  <a:cubicBezTo>
                    <a:pt x="609" y="808"/>
                    <a:pt x="607" y="808"/>
                    <a:pt x="606" y="806"/>
                  </a:cubicBezTo>
                  <a:cubicBezTo>
                    <a:pt x="609" y="802"/>
                    <a:pt x="611" y="803"/>
                    <a:pt x="614" y="800"/>
                  </a:cubicBezTo>
                  <a:cubicBezTo>
                    <a:pt x="614" y="803"/>
                    <a:pt x="614" y="803"/>
                    <a:pt x="614" y="803"/>
                  </a:cubicBezTo>
                  <a:cubicBezTo>
                    <a:pt x="619" y="802"/>
                    <a:pt x="624" y="807"/>
                    <a:pt x="632" y="803"/>
                  </a:cubicBezTo>
                  <a:cubicBezTo>
                    <a:pt x="632" y="797"/>
                    <a:pt x="637" y="802"/>
                    <a:pt x="641" y="803"/>
                  </a:cubicBezTo>
                  <a:cubicBezTo>
                    <a:pt x="642" y="800"/>
                    <a:pt x="638" y="801"/>
                    <a:pt x="639" y="798"/>
                  </a:cubicBezTo>
                  <a:cubicBezTo>
                    <a:pt x="646" y="794"/>
                    <a:pt x="660" y="804"/>
                    <a:pt x="659" y="791"/>
                  </a:cubicBezTo>
                  <a:cubicBezTo>
                    <a:pt x="665" y="789"/>
                    <a:pt x="666" y="786"/>
                    <a:pt x="671" y="785"/>
                  </a:cubicBezTo>
                  <a:cubicBezTo>
                    <a:pt x="673" y="787"/>
                    <a:pt x="668" y="788"/>
                    <a:pt x="671" y="790"/>
                  </a:cubicBezTo>
                  <a:cubicBezTo>
                    <a:pt x="677" y="790"/>
                    <a:pt x="676" y="781"/>
                    <a:pt x="680" y="778"/>
                  </a:cubicBezTo>
                  <a:cubicBezTo>
                    <a:pt x="684" y="777"/>
                    <a:pt x="686" y="778"/>
                    <a:pt x="688" y="780"/>
                  </a:cubicBezTo>
                  <a:cubicBezTo>
                    <a:pt x="695" y="776"/>
                    <a:pt x="699" y="766"/>
                    <a:pt x="708" y="767"/>
                  </a:cubicBezTo>
                  <a:cubicBezTo>
                    <a:pt x="708" y="765"/>
                    <a:pt x="708" y="762"/>
                    <a:pt x="710" y="761"/>
                  </a:cubicBezTo>
                  <a:cubicBezTo>
                    <a:pt x="708" y="765"/>
                    <a:pt x="713" y="763"/>
                    <a:pt x="714" y="765"/>
                  </a:cubicBezTo>
                  <a:cubicBezTo>
                    <a:pt x="714" y="762"/>
                    <a:pt x="715" y="760"/>
                    <a:pt x="716" y="758"/>
                  </a:cubicBezTo>
                  <a:cubicBezTo>
                    <a:pt x="720" y="758"/>
                    <a:pt x="720" y="758"/>
                    <a:pt x="720" y="758"/>
                  </a:cubicBezTo>
                  <a:cubicBezTo>
                    <a:pt x="726" y="765"/>
                    <a:pt x="718" y="771"/>
                    <a:pt x="718" y="775"/>
                  </a:cubicBezTo>
                  <a:cubicBezTo>
                    <a:pt x="721" y="774"/>
                    <a:pt x="720" y="769"/>
                    <a:pt x="725" y="769"/>
                  </a:cubicBezTo>
                  <a:cubicBezTo>
                    <a:pt x="725" y="775"/>
                    <a:pt x="718" y="780"/>
                    <a:pt x="713" y="783"/>
                  </a:cubicBezTo>
                  <a:cubicBezTo>
                    <a:pt x="718" y="785"/>
                    <a:pt x="720" y="777"/>
                    <a:pt x="725" y="777"/>
                  </a:cubicBezTo>
                  <a:cubicBezTo>
                    <a:pt x="725" y="779"/>
                    <a:pt x="724" y="780"/>
                    <a:pt x="726" y="781"/>
                  </a:cubicBezTo>
                  <a:cubicBezTo>
                    <a:pt x="726" y="777"/>
                    <a:pt x="728" y="776"/>
                    <a:pt x="732" y="775"/>
                  </a:cubicBezTo>
                  <a:cubicBezTo>
                    <a:pt x="740" y="784"/>
                    <a:pt x="740" y="762"/>
                    <a:pt x="744" y="759"/>
                  </a:cubicBezTo>
                  <a:cubicBezTo>
                    <a:pt x="743" y="762"/>
                    <a:pt x="747" y="760"/>
                    <a:pt x="746" y="763"/>
                  </a:cubicBezTo>
                  <a:cubicBezTo>
                    <a:pt x="746" y="767"/>
                    <a:pt x="742" y="768"/>
                    <a:pt x="741" y="771"/>
                  </a:cubicBezTo>
                  <a:cubicBezTo>
                    <a:pt x="744" y="775"/>
                    <a:pt x="745" y="775"/>
                    <a:pt x="745" y="780"/>
                  </a:cubicBezTo>
                  <a:cubicBezTo>
                    <a:pt x="746" y="780"/>
                    <a:pt x="748" y="776"/>
                    <a:pt x="750" y="778"/>
                  </a:cubicBezTo>
                  <a:cubicBezTo>
                    <a:pt x="747" y="780"/>
                    <a:pt x="744" y="785"/>
                    <a:pt x="744" y="787"/>
                  </a:cubicBezTo>
                  <a:cubicBezTo>
                    <a:pt x="744" y="786"/>
                    <a:pt x="746" y="785"/>
                    <a:pt x="746" y="787"/>
                  </a:cubicBezTo>
                  <a:cubicBezTo>
                    <a:pt x="745" y="790"/>
                    <a:pt x="743" y="790"/>
                    <a:pt x="741" y="788"/>
                  </a:cubicBezTo>
                  <a:cubicBezTo>
                    <a:pt x="742" y="792"/>
                    <a:pt x="742" y="789"/>
                    <a:pt x="740" y="791"/>
                  </a:cubicBezTo>
                  <a:cubicBezTo>
                    <a:pt x="741" y="791"/>
                    <a:pt x="740" y="793"/>
                    <a:pt x="741" y="795"/>
                  </a:cubicBezTo>
                  <a:cubicBezTo>
                    <a:pt x="739" y="795"/>
                    <a:pt x="737" y="796"/>
                    <a:pt x="736" y="798"/>
                  </a:cubicBezTo>
                  <a:cubicBezTo>
                    <a:pt x="737" y="798"/>
                    <a:pt x="736" y="801"/>
                    <a:pt x="738" y="801"/>
                  </a:cubicBezTo>
                  <a:cubicBezTo>
                    <a:pt x="741" y="794"/>
                    <a:pt x="747" y="784"/>
                    <a:pt x="753" y="788"/>
                  </a:cubicBezTo>
                  <a:cubicBezTo>
                    <a:pt x="753" y="785"/>
                    <a:pt x="756" y="785"/>
                    <a:pt x="759" y="785"/>
                  </a:cubicBezTo>
                  <a:cubicBezTo>
                    <a:pt x="761" y="794"/>
                    <a:pt x="757" y="796"/>
                    <a:pt x="760" y="804"/>
                  </a:cubicBezTo>
                  <a:cubicBezTo>
                    <a:pt x="764" y="798"/>
                    <a:pt x="772" y="797"/>
                    <a:pt x="774" y="789"/>
                  </a:cubicBezTo>
                  <a:cubicBezTo>
                    <a:pt x="779" y="790"/>
                    <a:pt x="781" y="783"/>
                    <a:pt x="783" y="784"/>
                  </a:cubicBezTo>
                  <a:cubicBezTo>
                    <a:pt x="782" y="788"/>
                    <a:pt x="775" y="790"/>
                    <a:pt x="778" y="795"/>
                  </a:cubicBezTo>
                  <a:cubicBezTo>
                    <a:pt x="782" y="796"/>
                    <a:pt x="782" y="791"/>
                    <a:pt x="784" y="790"/>
                  </a:cubicBezTo>
                  <a:cubicBezTo>
                    <a:pt x="788" y="791"/>
                    <a:pt x="787" y="788"/>
                    <a:pt x="789" y="788"/>
                  </a:cubicBezTo>
                  <a:cubicBezTo>
                    <a:pt x="798" y="772"/>
                    <a:pt x="812" y="763"/>
                    <a:pt x="820" y="746"/>
                  </a:cubicBezTo>
                  <a:cubicBezTo>
                    <a:pt x="819" y="746"/>
                    <a:pt x="819" y="745"/>
                    <a:pt x="819" y="744"/>
                  </a:cubicBezTo>
                  <a:cubicBezTo>
                    <a:pt x="826" y="737"/>
                    <a:pt x="828" y="726"/>
                    <a:pt x="834" y="719"/>
                  </a:cubicBezTo>
                  <a:cubicBezTo>
                    <a:pt x="834" y="715"/>
                    <a:pt x="836" y="714"/>
                    <a:pt x="835" y="710"/>
                  </a:cubicBezTo>
                  <a:cubicBezTo>
                    <a:pt x="844" y="701"/>
                    <a:pt x="843" y="680"/>
                    <a:pt x="853" y="673"/>
                  </a:cubicBezTo>
                  <a:cubicBezTo>
                    <a:pt x="852" y="669"/>
                    <a:pt x="854" y="668"/>
                    <a:pt x="854" y="665"/>
                  </a:cubicBezTo>
                  <a:cubicBezTo>
                    <a:pt x="857" y="661"/>
                    <a:pt x="859" y="657"/>
                    <a:pt x="860" y="651"/>
                  </a:cubicBezTo>
                  <a:cubicBezTo>
                    <a:pt x="861" y="651"/>
                    <a:pt x="862" y="651"/>
                    <a:pt x="863" y="650"/>
                  </a:cubicBezTo>
                  <a:cubicBezTo>
                    <a:pt x="864" y="642"/>
                    <a:pt x="863" y="622"/>
                    <a:pt x="872" y="618"/>
                  </a:cubicBezTo>
                  <a:cubicBezTo>
                    <a:pt x="874" y="619"/>
                    <a:pt x="875" y="621"/>
                    <a:pt x="876" y="623"/>
                  </a:cubicBezTo>
                  <a:cubicBezTo>
                    <a:pt x="879" y="621"/>
                    <a:pt x="876" y="617"/>
                    <a:pt x="879" y="617"/>
                  </a:cubicBezTo>
                  <a:cubicBezTo>
                    <a:pt x="881" y="618"/>
                    <a:pt x="877" y="623"/>
                    <a:pt x="880" y="625"/>
                  </a:cubicBezTo>
                  <a:cubicBezTo>
                    <a:pt x="883" y="620"/>
                    <a:pt x="882" y="613"/>
                    <a:pt x="887" y="610"/>
                  </a:cubicBezTo>
                  <a:cubicBezTo>
                    <a:pt x="887" y="612"/>
                    <a:pt x="888" y="612"/>
                    <a:pt x="890" y="612"/>
                  </a:cubicBezTo>
                  <a:cubicBezTo>
                    <a:pt x="893" y="608"/>
                    <a:pt x="897" y="605"/>
                    <a:pt x="894" y="597"/>
                  </a:cubicBezTo>
                  <a:cubicBezTo>
                    <a:pt x="896" y="598"/>
                    <a:pt x="899" y="599"/>
                    <a:pt x="899" y="596"/>
                  </a:cubicBezTo>
                  <a:cubicBezTo>
                    <a:pt x="897" y="593"/>
                    <a:pt x="894" y="591"/>
                    <a:pt x="891" y="589"/>
                  </a:cubicBezTo>
                  <a:cubicBezTo>
                    <a:pt x="891" y="582"/>
                    <a:pt x="892" y="577"/>
                    <a:pt x="896" y="575"/>
                  </a:cubicBezTo>
                  <a:cubicBezTo>
                    <a:pt x="896" y="567"/>
                    <a:pt x="896" y="567"/>
                    <a:pt x="896" y="567"/>
                  </a:cubicBezTo>
                  <a:cubicBezTo>
                    <a:pt x="904" y="565"/>
                    <a:pt x="897" y="548"/>
                    <a:pt x="906" y="547"/>
                  </a:cubicBezTo>
                  <a:cubicBezTo>
                    <a:pt x="903" y="547"/>
                    <a:pt x="904" y="541"/>
                    <a:pt x="906" y="540"/>
                  </a:cubicBezTo>
                  <a:cubicBezTo>
                    <a:pt x="907" y="541"/>
                    <a:pt x="907" y="544"/>
                    <a:pt x="909" y="544"/>
                  </a:cubicBezTo>
                  <a:cubicBezTo>
                    <a:pt x="911" y="542"/>
                    <a:pt x="907" y="542"/>
                    <a:pt x="907" y="539"/>
                  </a:cubicBezTo>
                  <a:cubicBezTo>
                    <a:pt x="908" y="539"/>
                    <a:pt x="910" y="538"/>
                    <a:pt x="911" y="539"/>
                  </a:cubicBezTo>
                  <a:cubicBezTo>
                    <a:pt x="910" y="543"/>
                    <a:pt x="915" y="548"/>
                    <a:pt x="916" y="545"/>
                  </a:cubicBezTo>
                  <a:cubicBezTo>
                    <a:pt x="910" y="536"/>
                    <a:pt x="903" y="520"/>
                    <a:pt x="905" y="509"/>
                  </a:cubicBezTo>
                  <a:cubicBezTo>
                    <a:pt x="907" y="511"/>
                    <a:pt x="909" y="512"/>
                    <a:pt x="910" y="515"/>
                  </a:cubicBezTo>
                  <a:cubicBezTo>
                    <a:pt x="910" y="516"/>
                    <a:pt x="908" y="516"/>
                    <a:pt x="908" y="518"/>
                  </a:cubicBezTo>
                  <a:cubicBezTo>
                    <a:pt x="916" y="531"/>
                    <a:pt x="919" y="555"/>
                    <a:pt x="924" y="574"/>
                  </a:cubicBezTo>
                  <a:cubicBezTo>
                    <a:pt x="926" y="568"/>
                    <a:pt x="921" y="561"/>
                    <a:pt x="926" y="559"/>
                  </a:cubicBezTo>
                  <a:cubicBezTo>
                    <a:pt x="926" y="563"/>
                    <a:pt x="926" y="568"/>
                    <a:pt x="928" y="571"/>
                  </a:cubicBezTo>
                  <a:cubicBezTo>
                    <a:pt x="932" y="564"/>
                    <a:pt x="923" y="556"/>
                    <a:pt x="929" y="549"/>
                  </a:cubicBezTo>
                  <a:cubicBezTo>
                    <a:pt x="929" y="546"/>
                    <a:pt x="928" y="544"/>
                    <a:pt x="927" y="541"/>
                  </a:cubicBezTo>
                  <a:cubicBezTo>
                    <a:pt x="934" y="519"/>
                    <a:pt x="917" y="500"/>
                    <a:pt x="918" y="478"/>
                  </a:cubicBezTo>
                  <a:cubicBezTo>
                    <a:pt x="920" y="479"/>
                    <a:pt x="922" y="480"/>
                    <a:pt x="924" y="479"/>
                  </a:cubicBezTo>
                  <a:cubicBezTo>
                    <a:pt x="925" y="484"/>
                    <a:pt x="926" y="484"/>
                    <a:pt x="928" y="487"/>
                  </a:cubicBezTo>
                  <a:cubicBezTo>
                    <a:pt x="925" y="491"/>
                    <a:pt x="931" y="498"/>
                    <a:pt x="932" y="504"/>
                  </a:cubicBezTo>
                  <a:cubicBezTo>
                    <a:pt x="932" y="503"/>
                    <a:pt x="933" y="502"/>
                    <a:pt x="933" y="501"/>
                  </a:cubicBezTo>
                  <a:cubicBezTo>
                    <a:pt x="939" y="506"/>
                    <a:pt x="937" y="519"/>
                    <a:pt x="942" y="525"/>
                  </a:cubicBezTo>
                  <a:cubicBezTo>
                    <a:pt x="944" y="523"/>
                    <a:pt x="942" y="518"/>
                    <a:pt x="946" y="518"/>
                  </a:cubicBezTo>
                  <a:cubicBezTo>
                    <a:pt x="949" y="526"/>
                    <a:pt x="946" y="535"/>
                    <a:pt x="950" y="542"/>
                  </a:cubicBezTo>
                  <a:cubicBezTo>
                    <a:pt x="948" y="542"/>
                    <a:pt x="948" y="542"/>
                    <a:pt x="948" y="542"/>
                  </a:cubicBezTo>
                  <a:cubicBezTo>
                    <a:pt x="950" y="554"/>
                    <a:pt x="953" y="564"/>
                    <a:pt x="950" y="575"/>
                  </a:cubicBezTo>
                  <a:cubicBezTo>
                    <a:pt x="952" y="576"/>
                    <a:pt x="954" y="572"/>
                    <a:pt x="955" y="575"/>
                  </a:cubicBezTo>
                  <a:cubicBezTo>
                    <a:pt x="954" y="587"/>
                    <a:pt x="952" y="595"/>
                    <a:pt x="952" y="607"/>
                  </a:cubicBezTo>
                  <a:cubicBezTo>
                    <a:pt x="948" y="608"/>
                    <a:pt x="948" y="616"/>
                    <a:pt x="951" y="620"/>
                  </a:cubicBezTo>
                  <a:cubicBezTo>
                    <a:pt x="954" y="609"/>
                    <a:pt x="956" y="596"/>
                    <a:pt x="956" y="581"/>
                  </a:cubicBezTo>
                  <a:cubicBezTo>
                    <a:pt x="956" y="561"/>
                    <a:pt x="953" y="541"/>
                    <a:pt x="955" y="524"/>
                  </a:cubicBezTo>
                  <a:cubicBezTo>
                    <a:pt x="957" y="531"/>
                    <a:pt x="957" y="541"/>
                    <a:pt x="962" y="546"/>
                  </a:cubicBezTo>
                  <a:cubicBezTo>
                    <a:pt x="967" y="530"/>
                    <a:pt x="961" y="508"/>
                    <a:pt x="957" y="493"/>
                  </a:cubicBezTo>
                  <a:cubicBezTo>
                    <a:pt x="958" y="492"/>
                    <a:pt x="958" y="490"/>
                    <a:pt x="960" y="490"/>
                  </a:cubicBezTo>
                  <a:cubicBezTo>
                    <a:pt x="962" y="496"/>
                    <a:pt x="961" y="504"/>
                    <a:pt x="965" y="508"/>
                  </a:cubicBezTo>
                  <a:cubicBezTo>
                    <a:pt x="968" y="506"/>
                    <a:pt x="963" y="503"/>
                    <a:pt x="966" y="502"/>
                  </a:cubicBezTo>
                  <a:cubicBezTo>
                    <a:pt x="970" y="507"/>
                    <a:pt x="968" y="515"/>
                    <a:pt x="971" y="520"/>
                  </a:cubicBezTo>
                  <a:cubicBezTo>
                    <a:pt x="973" y="513"/>
                    <a:pt x="969" y="501"/>
                    <a:pt x="972" y="497"/>
                  </a:cubicBezTo>
                  <a:cubicBezTo>
                    <a:pt x="978" y="509"/>
                    <a:pt x="980" y="518"/>
                    <a:pt x="977" y="533"/>
                  </a:cubicBezTo>
                  <a:cubicBezTo>
                    <a:pt x="975" y="535"/>
                    <a:pt x="972" y="534"/>
                    <a:pt x="972" y="536"/>
                  </a:cubicBezTo>
                  <a:cubicBezTo>
                    <a:pt x="970" y="533"/>
                    <a:pt x="976" y="532"/>
                    <a:pt x="976" y="529"/>
                  </a:cubicBezTo>
                  <a:cubicBezTo>
                    <a:pt x="973" y="527"/>
                    <a:pt x="971" y="523"/>
                    <a:pt x="967" y="523"/>
                  </a:cubicBezTo>
                  <a:cubicBezTo>
                    <a:pt x="966" y="529"/>
                    <a:pt x="969" y="534"/>
                    <a:pt x="969" y="539"/>
                  </a:cubicBezTo>
                  <a:cubicBezTo>
                    <a:pt x="970" y="545"/>
                    <a:pt x="968" y="552"/>
                    <a:pt x="971" y="552"/>
                  </a:cubicBezTo>
                  <a:cubicBezTo>
                    <a:pt x="972" y="552"/>
                    <a:pt x="971" y="542"/>
                    <a:pt x="973" y="539"/>
                  </a:cubicBezTo>
                  <a:cubicBezTo>
                    <a:pt x="975" y="543"/>
                    <a:pt x="973" y="547"/>
                    <a:pt x="976" y="548"/>
                  </a:cubicBezTo>
                  <a:cubicBezTo>
                    <a:pt x="975" y="544"/>
                    <a:pt x="976" y="542"/>
                    <a:pt x="975" y="539"/>
                  </a:cubicBezTo>
                  <a:cubicBezTo>
                    <a:pt x="977" y="539"/>
                    <a:pt x="977" y="537"/>
                    <a:pt x="979" y="537"/>
                  </a:cubicBezTo>
                  <a:cubicBezTo>
                    <a:pt x="982" y="538"/>
                    <a:pt x="983" y="541"/>
                    <a:pt x="984" y="544"/>
                  </a:cubicBezTo>
                  <a:cubicBezTo>
                    <a:pt x="984" y="543"/>
                    <a:pt x="985" y="542"/>
                    <a:pt x="986" y="542"/>
                  </a:cubicBezTo>
                  <a:cubicBezTo>
                    <a:pt x="990" y="567"/>
                    <a:pt x="996" y="597"/>
                    <a:pt x="985" y="619"/>
                  </a:cubicBezTo>
                  <a:cubicBezTo>
                    <a:pt x="986" y="618"/>
                    <a:pt x="987" y="618"/>
                    <a:pt x="986" y="616"/>
                  </a:cubicBezTo>
                  <a:cubicBezTo>
                    <a:pt x="981" y="616"/>
                    <a:pt x="987" y="629"/>
                    <a:pt x="981" y="628"/>
                  </a:cubicBezTo>
                  <a:cubicBezTo>
                    <a:pt x="979" y="609"/>
                    <a:pt x="985" y="592"/>
                    <a:pt x="982" y="576"/>
                  </a:cubicBezTo>
                  <a:cubicBezTo>
                    <a:pt x="978" y="576"/>
                    <a:pt x="981" y="568"/>
                    <a:pt x="978" y="567"/>
                  </a:cubicBezTo>
                  <a:cubicBezTo>
                    <a:pt x="968" y="570"/>
                    <a:pt x="974" y="586"/>
                    <a:pt x="966" y="593"/>
                  </a:cubicBezTo>
                  <a:cubicBezTo>
                    <a:pt x="963" y="589"/>
                    <a:pt x="966" y="582"/>
                    <a:pt x="968" y="576"/>
                  </a:cubicBezTo>
                  <a:cubicBezTo>
                    <a:pt x="965" y="575"/>
                    <a:pt x="966" y="571"/>
                    <a:pt x="963" y="569"/>
                  </a:cubicBezTo>
                  <a:cubicBezTo>
                    <a:pt x="961" y="582"/>
                    <a:pt x="968" y="600"/>
                    <a:pt x="956" y="600"/>
                  </a:cubicBezTo>
                  <a:cubicBezTo>
                    <a:pt x="959" y="614"/>
                    <a:pt x="958" y="622"/>
                    <a:pt x="958" y="636"/>
                  </a:cubicBezTo>
                  <a:cubicBezTo>
                    <a:pt x="959" y="634"/>
                    <a:pt x="958" y="633"/>
                    <a:pt x="961" y="634"/>
                  </a:cubicBezTo>
                  <a:cubicBezTo>
                    <a:pt x="965" y="623"/>
                    <a:pt x="967" y="608"/>
                    <a:pt x="967" y="598"/>
                  </a:cubicBezTo>
                  <a:cubicBezTo>
                    <a:pt x="970" y="600"/>
                    <a:pt x="976" y="613"/>
                    <a:pt x="968" y="612"/>
                  </a:cubicBezTo>
                  <a:cubicBezTo>
                    <a:pt x="969" y="618"/>
                    <a:pt x="971" y="622"/>
                    <a:pt x="973" y="625"/>
                  </a:cubicBezTo>
                  <a:cubicBezTo>
                    <a:pt x="974" y="629"/>
                    <a:pt x="970" y="627"/>
                    <a:pt x="971" y="630"/>
                  </a:cubicBezTo>
                  <a:cubicBezTo>
                    <a:pt x="969" y="649"/>
                    <a:pt x="963" y="669"/>
                    <a:pt x="960" y="685"/>
                  </a:cubicBezTo>
                  <a:cubicBezTo>
                    <a:pt x="954" y="687"/>
                    <a:pt x="954" y="696"/>
                    <a:pt x="953" y="703"/>
                  </a:cubicBezTo>
                  <a:cubicBezTo>
                    <a:pt x="941" y="713"/>
                    <a:pt x="936" y="731"/>
                    <a:pt x="937" y="751"/>
                  </a:cubicBezTo>
                  <a:cubicBezTo>
                    <a:pt x="933" y="753"/>
                    <a:pt x="932" y="757"/>
                    <a:pt x="928" y="759"/>
                  </a:cubicBezTo>
                  <a:cubicBezTo>
                    <a:pt x="927" y="757"/>
                    <a:pt x="925" y="760"/>
                    <a:pt x="925" y="759"/>
                  </a:cubicBezTo>
                  <a:cubicBezTo>
                    <a:pt x="926" y="750"/>
                    <a:pt x="931" y="748"/>
                    <a:pt x="933" y="739"/>
                  </a:cubicBezTo>
                  <a:cubicBezTo>
                    <a:pt x="931" y="738"/>
                    <a:pt x="930" y="738"/>
                    <a:pt x="928" y="738"/>
                  </a:cubicBezTo>
                  <a:cubicBezTo>
                    <a:pt x="926" y="746"/>
                    <a:pt x="922" y="753"/>
                    <a:pt x="919" y="760"/>
                  </a:cubicBezTo>
                  <a:cubicBezTo>
                    <a:pt x="920" y="761"/>
                    <a:pt x="922" y="761"/>
                    <a:pt x="923" y="763"/>
                  </a:cubicBezTo>
                  <a:cubicBezTo>
                    <a:pt x="921" y="769"/>
                    <a:pt x="918" y="771"/>
                    <a:pt x="918" y="779"/>
                  </a:cubicBezTo>
                  <a:cubicBezTo>
                    <a:pt x="909" y="780"/>
                    <a:pt x="910" y="796"/>
                    <a:pt x="903" y="796"/>
                  </a:cubicBezTo>
                  <a:cubicBezTo>
                    <a:pt x="904" y="793"/>
                    <a:pt x="905" y="792"/>
                    <a:pt x="902" y="790"/>
                  </a:cubicBezTo>
                  <a:cubicBezTo>
                    <a:pt x="903" y="789"/>
                    <a:pt x="903" y="787"/>
                    <a:pt x="903" y="784"/>
                  </a:cubicBezTo>
                  <a:cubicBezTo>
                    <a:pt x="898" y="784"/>
                    <a:pt x="897" y="789"/>
                    <a:pt x="894" y="792"/>
                  </a:cubicBezTo>
                  <a:cubicBezTo>
                    <a:pt x="893" y="788"/>
                    <a:pt x="891" y="786"/>
                    <a:pt x="888" y="785"/>
                  </a:cubicBezTo>
                  <a:cubicBezTo>
                    <a:pt x="883" y="794"/>
                    <a:pt x="878" y="798"/>
                    <a:pt x="872" y="804"/>
                  </a:cubicBezTo>
                  <a:cubicBezTo>
                    <a:pt x="868" y="803"/>
                    <a:pt x="863" y="809"/>
                    <a:pt x="864" y="814"/>
                  </a:cubicBezTo>
                  <a:cubicBezTo>
                    <a:pt x="868" y="814"/>
                    <a:pt x="870" y="815"/>
                    <a:pt x="872" y="816"/>
                  </a:cubicBezTo>
                  <a:cubicBezTo>
                    <a:pt x="873" y="824"/>
                    <a:pt x="867" y="825"/>
                    <a:pt x="863" y="828"/>
                  </a:cubicBezTo>
                  <a:cubicBezTo>
                    <a:pt x="862" y="823"/>
                    <a:pt x="864" y="820"/>
                    <a:pt x="863" y="817"/>
                  </a:cubicBezTo>
                  <a:cubicBezTo>
                    <a:pt x="854" y="824"/>
                    <a:pt x="846" y="834"/>
                    <a:pt x="836" y="834"/>
                  </a:cubicBezTo>
                  <a:cubicBezTo>
                    <a:pt x="834" y="839"/>
                    <a:pt x="837" y="840"/>
                    <a:pt x="836" y="843"/>
                  </a:cubicBezTo>
                  <a:cubicBezTo>
                    <a:pt x="841" y="841"/>
                    <a:pt x="842" y="835"/>
                    <a:pt x="847" y="833"/>
                  </a:cubicBezTo>
                  <a:cubicBezTo>
                    <a:pt x="851" y="838"/>
                    <a:pt x="851" y="846"/>
                    <a:pt x="852" y="852"/>
                  </a:cubicBezTo>
                  <a:cubicBezTo>
                    <a:pt x="858" y="843"/>
                    <a:pt x="864" y="835"/>
                    <a:pt x="874" y="831"/>
                  </a:cubicBezTo>
                  <a:cubicBezTo>
                    <a:pt x="877" y="835"/>
                    <a:pt x="875" y="840"/>
                    <a:pt x="873" y="844"/>
                  </a:cubicBezTo>
                  <a:cubicBezTo>
                    <a:pt x="880" y="841"/>
                    <a:pt x="880" y="833"/>
                    <a:pt x="885" y="828"/>
                  </a:cubicBezTo>
                  <a:cubicBezTo>
                    <a:pt x="881" y="827"/>
                    <a:pt x="880" y="832"/>
                    <a:pt x="878" y="830"/>
                  </a:cubicBezTo>
                  <a:cubicBezTo>
                    <a:pt x="882" y="826"/>
                    <a:pt x="879" y="816"/>
                    <a:pt x="886" y="817"/>
                  </a:cubicBezTo>
                  <a:cubicBezTo>
                    <a:pt x="886" y="821"/>
                    <a:pt x="883" y="820"/>
                    <a:pt x="883" y="823"/>
                  </a:cubicBezTo>
                  <a:cubicBezTo>
                    <a:pt x="886" y="824"/>
                    <a:pt x="885" y="820"/>
                    <a:pt x="888" y="821"/>
                  </a:cubicBezTo>
                  <a:cubicBezTo>
                    <a:pt x="893" y="826"/>
                    <a:pt x="900" y="813"/>
                    <a:pt x="907" y="816"/>
                  </a:cubicBezTo>
                  <a:cubicBezTo>
                    <a:pt x="906" y="820"/>
                    <a:pt x="901" y="820"/>
                    <a:pt x="902" y="827"/>
                  </a:cubicBezTo>
                  <a:cubicBezTo>
                    <a:pt x="899" y="827"/>
                    <a:pt x="899" y="830"/>
                    <a:pt x="898" y="832"/>
                  </a:cubicBezTo>
                  <a:cubicBezTo>
                    <a:pt x="900" y="833"/>
                    <a:pt x="899" y="838"/>
                    <a:pt x="902" y="839"/>
                  </a:cubicBezTo>
                  <a:cubicBezTo>
                    <a:pt x="901" y="840"/>
                    <a:pt x="899" y="840"/>
                    <a:pt x="898" y="842"/>
                  </a:cubicBezTo>
                  <a:cubicBezTo>
                    <a:pt x="903" y="844"/>
                    <a:pt x="906" y="838"/>
                    <a:pt x="909" y="836"/>
                  </a:cubicBezTo>
                  <a:cubicBezTo>
                    <a:pt x="909" y="837"/>
                    <a:pt x="910" y="837"/>
                    <a:pt x="911" y="837"/>
                  </a:cubicBezTo>
                  <a:cubicBezTo>
                    <a:pt x="905" y="844"/>
                    <a:pt x="895" y="849"/>
                    <a:pt x="889" y="858"/>
                  </a:cubicBezTo>
                  <a:cubicBezTo>
                    <a:pt x="888" y="861"/>
                    <a:pt x="891" y="860"/>
                    <a:pt x="890" y="863"/>
                  </a:cubicBezTo>
                  <a:cubicBezTo>
                    <a:pt x="888" y="864"/>
                    <a:pt x="889" y="868"/>
                    <a:pt x="886" y="867"/>
                  </a:cubicBezTo>
                  <a:cubicBezTo>
                    <a:pt x="883" y="867"/>
                    <a:pt x="882" y="864"/>
                    <a:pt x="880" y="861"/>
                  </a:cubicBezTo>
                  <a:cubicBezTo>
                    <a:pt x="869" y="861"/>
                    <a:pt x="873" y="871"/>
                    <a:pt x="863" y="872"/>
                  </a:cubicBezTo>
                  <a:cubicBezTo>
                    <a:pt x="863" y="876"/>
                    <a:pt x="860" y="877"/>
                    <a:pt x="859" y="880"/>
                  </a:cubicBezTo>
                  <a:cubicBezTo>
                    <a:pt x="853" y="876"/>
                    <a:pt x="850" y="883"/>
                    <a:pt x="847" y="885"/>
                  </a:cubicBezTo>
                  <a:cubicBezTo>
                    <a:pt x="847" y="888"/>
                    <a:pt x="847" y="891"/>
                    <a:pt x="848" y="894"/>
                  </a:cubicBezTo>
                  <a:cubicBezTo>
                    <a:pt x="847" y="895"/>
                    <a:pt x="841" y="895"/>
                    <a:pt x="840" y="894"/>
                  </a:cubicBezTo>
                  <a:cubicBezTo>
                    <a:pt x="839" y="891"/>
                    <a:pt x="841" y="891"/>
                    <a:pt x="841" y="889"/>
                  </a:cubicBezTo>
                  <a:cubicBezTo>
                    <a:pt x="835" y="893"/>
                    <a:pt x="831" y="896"/>
                    <a:pt x="826" y="899"/>
                  </a:cubicBezTo>
                  <a:cubicBezTo>
                    <a:pt x="820" y="902"/>
                    <a:pt x="815" y="907"/>
                    <a:pt x="811" y="908"/>
                  </a:cubicBezTo>
                  <a:cubicBezTo>
                    <a:pt x="808" y="909"/>
                    <a:pt x="805" y="907"/>
                    <a:pt x="802" y="908"/>
                  </a:cubicBezTo>
                  <a:cubicBezTo>
                    <a:pt x="796" y="909"/>
                    <a:pt x="793" y="915"/>
                    <a:pt x="786" y="915"/>
                  </a:cubicBezTo>
                  <a:cubicBezTo>
                    <a:pt x="791" y="911"/>
                    <a:pt x="797" y="907"/>
                    <a:pt x="802" y="904"/>
                  </a:cubicBezTo>
                  <a:cubicBezTo>
                    <a:pt x="802" y="900"/>
                    <a:pt x="802" y="900"/>
                    <a:pt x="802" y="900"/>
                  </a:cubicBezTo>
                  <a:cubicBezTo>
                    <a:pt x="792" y="903"/>
                    <a:pt x="791" y="911"/>
                    <a:pt x="778" y="911"/>
                  </a:cubicBezTo>
                  <a:cubicBezTo>
                    <a:pt x="777" y="917"/>
                    <a:pt x="770" y="916"/>
                    <a:pt x="771" y="924"/>
                  </a:cubicBezTo>
                  <a:cubicBezTo>
                    <a:pt x="773" y="927"/>
                    <a:pt x="775" y="924"/>
                    <a:pt x="777" y="927"/>
                  </a:cubicBezTo>
                  <a:cubicBezTo>
                    <a:pt x="775" y="933"/>
                    <a:pt x="768" y="934"/>
                    <a:pt x="763" y="938"/>
                  </a:cubicBezTo>
                  <a:cubicBezTo>
                    <a:pt x="764" y="938"/>
                    <a:pt x="766" y="938"/>
                    <a:pt x="766" y="939"/>
                  </a:cubicBezTo>
                  <a:cubicBezTo>
                    <a:pt x="765" y="941"/>
                    <a:pt x="760" y="944"/>
                    <a:pt x="759" y="941"/>
                  </a:cubicBezTo>
                  <a:cubicBezTo>
                    <a:pt x="759" y="939"/>
                    <a:pt x="762" y="940"/>
                    <a:pt x="762" y="938"/>
                  </a:cubicBezTo>
                  <a:cubicBezTo>
                    <a:pt x="757" y="938"/>
                    <a:pt x="756" y="942"/>
                    <a:pt x="751" y="942"/>
                  </a:cubicBezTo>
                  <a:cubicBezTo>
                    <a:pt x="752" y="944"/>
                    <a:pt x="752" y="944"/>
                    <a:pt x="751" y="947"/>
                  </a:cubicBezTo>
                  <a:cubicBezTo>
                    <a:pt x="755" y="947"/>
                    <a:pt x="757" y="944"/>
                    <a:pt x="758" y="943"/>
                  </a:cubicBezTo>
                  <a:cubicBezTo>
                    <a:pt x="759" y="944"/>
                    <a:pt x="760" y="941"/>
                    <a:pt x="761" y="944"/>
                  </a:cubicBezTo>
                  <a:cubicBezTo>
                    <a:pt x="759" y="946"/>
                    <a:pt x="757" y="947"/>
                    <a:pt x="755" y="949"/>
                  </a:cubicBezTo>
                  <a:cubicBezTo>
                    <a:pt x="760" y="947"/>
                    <a:pt x="763" y="943"/>
                    <a:pt x="769" y="943"/>
                  </a:cubicBezTo>
                  <a:cubicBezTo>
                    <a:pt x="770" y="945"/>
                    <a:pt x="769" y="947"/>
                    <a:pt x="771" y="949"/>
                  </a:cubicBezTo>
                  <a:cubicBezTo>
                    <a:pt x="768" y="949"/>
                    <a:pt x="764" y="951"/>
                    <a:pt x="765" y="953"/>
                  </a:cubicBezTo>
                  <a:cubicBezTo>
                    <a:pt x="761" y="954"/>
                    <a:pt x="766" y="951"/>
                    <a:pt x="763" y="951"/>
                  </a:cubicBezTo>
                  <a:cubicBezTo>
                    <a:pt x="763" y="952"/>
                    <a:pt x="762" y="953"/>
                    <a:pt x="762" y="954"/>
                  </a:cubicBezTo>
                  <a:cubicBezTo>
                    <a:pt x="761" y="952"/>
                    <a:pt x="758" y="952"/>
                    <a:pt x="757" y="954"/>
                  </a:cubicBezTo>
                  <a:cubicBezTo>
                    <a:pt x="760" y="955"/>
                    <a:pt x="756" y="956"/>
                    <a:pt x="756" y="957"/>
                  </a:cubicBezTo>
                  <a:cubicBezTo>
                    <a:pt x="762" y="958"/>
                    <a:pt x="771" y="955"/>
                    <a:pt x="774" y="951"/>
                  </a:cubicBezTo>
                  <a:cubicBezTo>
                    <a:pt x="774" y="952"/>
                    <a:pt x="776" y="951"/>
                    <a:pt x="776" y="953"/>
                  </a:cubicBezTo>
                  <a:cubicBezTo>
                    <a:pt x="784" y="949"/>
                    <a:pt x="789" y="942"/>
                    <a:pt x="798" y="939"/>
                  </a:cubicBezTo>
                  <a:cubicBezTo>
                    <a:pt x="798" y="941"/>
                    <a:pt x="798" y="943"/>
                    <a:pt x="798" y="944"/>
                  </a:cubicBezTo>
                  <a:cubicBezTo>
                    <a:pt x="803" y="949"/>
                    <a:pt x="814" y="940"/>
                    <a:pt x="810" y="934"/>
                  </a:cubicBezTo>
                  <a:cubicBezTo>
                    <a:pt x="813" y="934"/>
                    <a:pt x="811" y="928"/>
                    <a:pt x="816" y="929"/>
                  </a:cubicBezTo>
                  <a:cubicBezTo>
                    <a:pt x="816" y="932"/>
                    <a:pt x="816" y="933"/>
                    <a:pt x="817" y="934"/>
                  </a:cubicBezTo>
                  <a:cubicBezTo>
                    <a:pt x="826" y="929"/>
                    <a:pt x="832" y="929"/>
                    <a:pt x="837" y="918"/>
                  </a:cubicBezTo>
                  <a:cubicBezTo>
                    <a:pt x="845" y="917"/>
                    <a:pt x="852" y="905"/>
                    <a:pt x="860" y="905"/>
                  </a:cubicBezTo>
                  <a:cubicBezTo>
                    <a:pt x="864" y="905"/>
                    <a:pt x="861" y="906"/>
                    <a:pt x="863" y="904"/>
                  </a:cubicBezTo>
                  <a:cubicBezTo>
                    <a:pt x="869" y="898"/>
                    <a:pt x="880" y="892"/>
                    <a:pt x="889" y="887"/>
                  </a:cubicBezTo>
                  <a:cubicBezTo>
                    <a:pt x="889" y="888"/>
                    <a:pt x="887" y="887"/>
                    <a:pt x="887" y="889"/>
                  </a:cubicBezTo>
                  <a:cubicBezTo>
                    <a:pt x="889" y="891"/>
                    <a:pt x="892" y="891"/>
                    <a:pt x="894" y="890"/>
                  </a:cubicBezTo>
                  <a:cubicBezTo>
                    <a:pt x="894" y="886"/>
                    <a:pt x="895" y="887"/>
                    <a:pt x="894" y="884"/>
                  </a:cubicBezTo>
                  <a:cubicBezTo>
                    <a:pt x="896" y="884"/>
                    <a:pt x="896" y="882"/>
                    <a:pt x="898" y="883"/>
                  </a:cubicBezTo>
                  <a:cubicBezTo>
                    <a:pt x="899" y="878"/>
                    <a:pt x="900" y="875"/>
                    <a:pt x="907" y="875"/>
                  </a:cubicBezTo>
                  <a:cubicBezTo>
                    <a:pt x="907" y="880"/>
                    <a:pt x="918" y="877"/>
                    <a:pt x="921" y="875"/>
                  </a:cubicBezTo>
                  <a:cubicBezTo>
                    <a:pt x="920" y="878"/>
                    <a:pt x="922" y="877"/>
                    <a:pt x="922" y="880"/>
                  </a:cubicBezTo>
                  <a:cubicBezTo>
                    <a:pt x="917" y="882"/>
                    <a:pt x="911" y="884"/>
                    <a:pt x="907" y="887"/>
                  </a:cubicBezTo>
                  <a:cubicBezTo>
                    <a:pt x="910" y="892"/>
                    <a:pt x="901" y="894"/>
                    <a:pt x="905" y="895"/>
                  </a:cubicBezTo>
                  <a:cubicBezTo>
                    <a:pt x="908" y="897"/>
                    <a:pt x="912" y="888"/>
                    <a:pt x="915" y="891"/>
                  </a:cubicBezTo>
                  <a:cubicBezTo>
                    <a:pt x="914" y="892"/>
                    <a:pt x="914" y="895"/>
                    <a:pt x="910" y="894"/>
                  </a:cubicBezTo>
                  <a:cubicBezTo>
                    <a:pt x="910" y="899"/>
                    <a:pt x="907" y="900"/>
                    <a:pt x="905" y="902"/>
                  </a:cubicBezTo>
                  <a:cubicBezTo>
                    <a:pt x="890" y="902"/>
                    <a:pt x="885" y="920"/>
                    <a:pt x="867" y="920"/>
                  </a:cubicBezTo>
                  <a:cubicBezTo>
                    <a:pt x="862" y="931"/>
                    <a:pt x="850" y="930"/>
                    <a:pt x="842" y="938"/>
                  </a:cubicBezTo>
                  <a:cubicBezTo>
                    <a:pt x="840" y="935"/>
                    <a:pt x="842" y="932"/>
                    <a:pt x="841" y="931"/>
                  </a:cubicBezTo>
                  <a:cubicBezTo>
                    <a:pt x="839" y="932"/>
                    <a:pt x="836" y="932"/>
                    <a:pt x="834" y="934"/>
                  </a:cubicBezTo>
                  <a:cubicBezTo>
                    <a:pt x="834" y="932"/>
                    <a:pt x="834" y="931"/>
                    <a:pt x="835" y="930"/>
                  </a:cubicBezTo>
                  <a:cubicBezTo>
                    <a:pt x="817" y="937"/>
                    <a:pt x="804" y="949"/>
                    <a:pt x="786" y="956"/>
                  </a:cubicBezTo>
                  <a:cubicBezTo>
                    <a:pt x="784" y="961"/>
                    <a:pt x="780" y="961"/>
                    <a:pt x="780" y="970"/>
                  </a:cubicBezTo>
                  <a:cubicBezTo>
                    <a:pt x="772" y="973"/>
                    <a:pt x="770" y="981"/>
                    <a:pt x="758" y="980"/>
                  </a:cubicBezTo>
                  <a:cubicBezTo>
                    <a:pt x="758" y="979"/>
                    <a:pt x="759" y="979"/>
                    <a:pt x="758" y="978"/>
                  </a:cubicBezTo>
                  <a:cubicBezTo>
                    <a:pt x="752" y="979"/>
                    <a:pt x="747" y="981"/>
                    <a:pt x="745" y="986"/>
                  </a:cubicBezTo>
                  <a:cubicBezTo>
                    <a:pt x="757" y="988"/>
                    <a:pt x="766" y="979"/>
                    <a:pt x="775" y="982"/>
                  </a:cubicBezTo>
                  <a:cubicBezTo>
                    <a:pt x="763" y="989"/>
                    <a:pt x="745" y="993"/>
                    <a:pt x="732" y="996"/>
                  </a:cubicBezTo>
                  <a:cubicBezTo>
                    <a:pt x="733" y="1004"/>
                    <a:pt x="741" y="997"/>
                    <a:pt x="744" y="1003"/>
                  </a:cubicBezTo>
                  <a:cubicBezTo>
                    <a:pt x="743" y="1006"/>
                    <a:pt x="740" y="1005"/>
                    <a:pt x="740" y="1007"/>
                  </a:cubicBezTo>
                  <a:cubicBezTo>
                    <a:pt x="749" y="1008"/>
                    <a:pt x="755" y="1006"/>
                    <a:pt x="763" y="1002"/>
                  </a:cubicBezTo>
                  <a:cubicBezTo>
                    <a:pt x="760" y="1001"/>
                    <a:pt x="753" y="1005"/>
                    <a:pt x="750" y="1004"/>
                  </a:cubicBezTo>
                  <a:cubicBezTo>
                    <a:pt x="756" y="999"/>
                    <a:pt x="766" y="991"/>
                    <a:pt x="779" y="993"/>
                  </a:cubicBezTo>
                  <a:cubicBezTo>
                    <a:pt x="775" y="998"/>
                    <a:pt x="768" y="999"/>
                    <a:pt x="763" y="1002"/>
                  </a:cubicBezTo>
                  <a:cubicBezTo>
                    <a:pt x="772" y="1003"/>
                    <a:pt x="779" y="997"/>
                    <a:pt x="786" y="1000"/>
                  </a:cubicBezTo>
                  <a:cubicBezTo>
                    <a:pt x="785" y="1001"/>
                    <a:pt x="782" y="1000"/>
                    <a:pt x="783" y="1003"/>
                  </a:cubicBezTo>
                  <a:cubicBezTo>
                    <a:pt x="788" y="1006"/>
                    <a:pt x="793" y="1003"/>
                    <a:pt x="796" y="1000"/>
                  </a:cubicBezTo>
                  <a:cubicBezTo>
                    <a:pt x="805" y="1002"/>
                    <a:pt x="811" y="993"/>
                    <a:pt x="819" y="992"/>
                  </a:cubicBezTo>
                  <a:cubicBezTo>
                    <a:pt x="820" y="993"/>
                    <a:pt x="815" y="995"/>
                    <a:pt x="819" y="995"/>
                  </a:cubicBezTo>
                  <a:cubicBezTo>
                    <a:pt x="826" y="990"/>
                    <a:pt x="837" y="988"/>
                    <a:pt x="842" y="980"/>
                  </a:cubicBezTo>
                  <a:cubicBezTo>
                    <a:pt x="850" y="982"/>
                    <a:pt x="856" y="974"/>
                    <a:pt x="865" y="973"/>
                  </a:cubicBezTo>
                  <a:cubicBezTo>
                    <a:pt x="865" y="968"/>
                    <a:pt x="869" y="966"/>
                    <a:pt x="873" y="968"/>
                  </a:cubicBezTo>
                  <a:cubicBezTo>
                    <a:pt x="883" y="961"/>
                    <a:pt x="891" y="949"/>
                    <a:pt x="902" y="951"/>
                  </a:cubicBezTo>
                  <a:cubicBezTo>
                    <a:pt x="903" y="949"/>
                    <a:pt x="901" y="949"/>
                    <a:pt x="902" y="946"/>
                  </a:cubicBezTo>
                  <a:cubicBezTo>
                    <a:pt x="907" y="945"/>
                    <a:pt x="912" y="942"/>
                    <a:pt x="915" y="937"/>
                  </a:cubicBezTo>
                  <a:cubicBezTo>
                    <a:pt x="912" y="934"/>
                    <a:pt x="916" y="932"/>
                    <a:pt x="913" y="930"/>
                  </a:cubicBezTo>
                  <a:cubicBezTo>
                    <a:pt x="916" y="928"/>
                    <a:pt x="921" y="930"/>
                    <a:pt x="924" y="929"/>
                  </a:cubicBezTo>
                  <a:cubicBezTo>
                    <a:pt x="926" y="926"/>
                    <a:pt x="928" y="926"/>
                    <a:pt x="930" y="928"/>
                  </a:cubicBezTo>
                  <a:cubicBezTo>
                    <a:pt x="932" y="927"/>
                    <a:pt x="930" y="922"/>
                    <a:pt x="933" y="922"/>
                  </a:cubicBezTo>
                  <a:cubicBezTo>
                    <a:pt x="937" y="926"/>
                    <a:pt x="945" y="919"/>
                    <a:pt x="950" y="922"/>
                  </a:cubicBezTo>
                  <a:cubicBezTo>
                    <a:pt x="948" y="924"/>
                    <a:pt x="950" y="925"/>
                    <a:pt x="950" y="928"/>
                  </a:cubicBezTo>
                  <a:cubicBezTo>
                    <a:pt x="934" y="942"/>
                    <a:pt x="916" y="951"/>
                    <a:pt x="897" y="965"/>
                  </a:cubicBezTo>
                  <a:cubicBezTo>
                    <a:pt x="897" y="966"/>
                    <a:pt x="897" y="966"/>
                    <a:pt x="897" y="967"/>
                  </a:cubicBezTo>
                  <a:cubicBezTo>
                    <a:pt x="892" y="974"/>
                    <a:pt x="883" y="986"/>
                    <a:pt x="872" y="989"/>
                  </a:cubicBezTo>
                  <a:cubicBezTo>
                    <a:pt x="870" y="988"/>
                    <a:pt x="870" y="986"/>
                    <a:pt x="869" y="985"/>
                  </a:cubicBezTo>
                  <a:cubicBezTo>
                    <a:pt x="864" y="985"/>
                    <a:pt x="860" y="993"/>
                    <a:pt x="856" y="992"/>
                  </a:cubicBezTo>
                  <a:cubicBezTo>
                    <a:pt x="857" y="989"/>
                    <a:pt x="856" y="988"/>
                    <a:pt x="857" y="986"/>
                  </a:cubicBezTo>
                  <a:cubicBezTo>
                    <a:pt x="860" y="985"/>
                    <a:pt x="865" y="982"/>
                    <a:pt x="864" y="979"/>
                  </a:cubicBezTo>
                  <a:cubicBezTo>
                    <a:pt x="859" y="984"/>
                    <a:pt x="851" y="986"/>
                    <a:pt x="848" y="993"/>
                  </a:cubicBezTo>
                  <a:cubicBezTo>
                    <a:pt x="849" y="993"/>
                    <a:pt x="850" y="993"/>
                    <a:pt x="850" y="994"/>
                  </a:cubicBezTo>
                  <a:cubicBezTo>
                    <a:pt x="847" y="998"/>
                    <a:pt x="841" y="1002"/>
                    <a:pt x="837" y="998"/>
                  </a:cubicBezTo>
                  <a:cubicBezTo>
                    <a:pt x="831" y="1003"/>
                    <a:pt x="830" y="1011"/>
                    <a:pt x="820" y="1013"/>
                  </a:cubicBezTo>
                  <a:cubicBezTo>
                    <a:pt x="822" y="1009"/>
                    <a:pt x="818" y="1008"/>
                    <a:pt x="817" y="1005"/>
                  </a:cubicBezTo>
                  <a:cubicBezTo>
                    <a:pt x="819" y="1002"/>
                    <a:pt x="822" y="1003"/>
                    <a:pt x="824" y="1000"/>
                  </a:cubicBezTo>
                  <a:cubicBezTo>
                    <a:pt x="812" y="1004"/>
                    <a:pt x="801" y="1008"/>
                    <a:pt x="792" y="1014"/>
                  </a:cubicBezTo>
                  <a:cubicBezTo>
                    <a:pt x="792" y="1015"/>
                    <a:pt x="793" y="1014"/>
                    <a:pt x="793" y="1015"/>
                  </a:cubicBezTo>
                  <a:cubicBezTo>
                    <a:pt x="792" y="1017"/>
                    <a:pt x="790" y="1015"/>
                    <a:pt x="789" y="1017"/>
                  </a:cubicBezTo>
                  <a:cubicBezTo>
                    <a:pt x="790" y="1019"/>
                    <a:pt x="792" y="1016"/>
                    <a:pt x="792" y="1018"/>
                  </a:cubicBezTo>
                  <a:cubicBezTo>
                    <a:pt x="783" y="1025"/>
                    <a:pt x="767" y="1026"/>
                    <a:pt x="761" y="1036"/>
                  </a:cubicBezTo>
                  <a:cubicBezTo>
                    <a:pt x="763" y="1038"/>
                    <a:pt x="769" y="1037"/>
                    <a:pt x="768" y="1042"/>
                  </a:cubicBezTo>
                  <a:cubicBezTo>
                    <a:pt x="779" y="1041"/>
                    <a:pt x="788" y="1040"/>
                    <a:pt x="794" y="1035"/>
                  </a:cubicBezTo>
                  <a:cubicBezTo>
                    <a:pt x="798" y="1035"/>
                    <a:pt x="799" y="1037"/>
                    <a:pt x="802" y="1037"/>
                  </a:cubicBezTo>
                  <a:cubicBezTo>
                    <a:pt x="802" y="1034"/>
                    <a:pt x="804" y="1033"/>
                    <a:pt x="806" y="1032"/>
                  </a:cubicBezTo>
                  <a:cubicBezTo>
                    <a:pt x="824" y="1025"/>
                    <a:pt x="848" y="1021"/>
                    <a:pt x="863" y="1014"/>
                  </a:cubicBezTo>
                  <a:cubicBezTo>
                    <a:pt x="860" y="1017"/>
                    <a:pt x="862" y="1026"/>
                    <a:pt x="863" y="1029"/>
                  </a:cubicBezTo>
                  <a:cubicBezTo>
                    <a:pt x="866" y="1029"/>
                    <a:pt x="869" y="1028"/>
                    <a:pt x="871" y="1030"/>
                  </a:cubicBezTo>
                  <a:cubicBezTo>
                    <a:pt x="868" y="1041"/>
                    <a:pt x="855" y="1041"/>
                    <a:pt x="850" y="1049"/>
                  </a:cubicBezTo>
                  <a:cubicBezTo>
                    <a:pt x="845" y="1047"/>
                    <a:pt x="843" y="1048"/>
                    <a:pt x="836" y="1048"/>
                  </a:cubicBezTo>
                  <a:cubicBezTo>
                    <a:pt x="836" y="1050"/>
                    <a:pt x="834" y="1050"/>
                    <a:pt x="836" y="1052"/>
                  </a:cubicBezTo>
                  <a:cubicBezTo>
                    <a:pt x="830" y="1054"/>
                    <a:pt x="827" y="1059"/>
                    <a:pt x="823" y="1062"/>
                  </a:cubicBezTo>
                  <a:cubicBezTo>
                    <a:pt x="822" y="1061"/>
                    <a:pt x="822" y="1060"/>
                    <a:pt x="821" y="1059"/>
                  </a:cubicBezTo>
                  <a:cubicBezTo>
                    <a:pt x="818" y="1061"/>
                    <a:pt x="814" y="1063"/>
                    <a:pt x="810" y="1064"/>
                  </a:cubicBezTo>
                  <a:cubicBezTo>
                    <a:pt x="809" y="1063"/>
                    <a:pt x="807" y="1062"/>
                    <a:pt x="807" y="1060"/>
                  </a:cubicBezTo>
                  <a:cubicBezTo>
                    <a:pt x="805" y="1062"/>
                    <a:pt x="799" y="1060"/>
                    <a:pt x="798" y="1064"/>
                  </a:cubicBezTo>
                  <a:cubicBezTo>
                    <a:pt x="802" y="1065"/>
                    <a:pt x="806" y="1058"/>
                    <a:pt x="807" y="1064"/>
                  </a:cubicBezTo>
                  <a:cubicBezTo>
                    <a:pt x="803" y="1066"/>
                    <a:pt x="796" y="1067"/>
                    <a:pt x="798" y="1071"/>
                  </a:cubicBezTo>
                  <a:cubicBezTo>
                    <a:pt x="819" y="1063"/>
                    <a:pt x="838" y="1060"/>
                    <a:pt x="856" y="1058"/>
                  </a:cubicBezTo>
                  <a:cubicBezTo>
                    <a:pt x="856" y="1061"/>
                    <a:pt x="852" y="1061"/>
                    <a:pt x="851" y="1063"/>
                  </a:cubicBezTo>
                  <a:cubicBezTo>
                    <a:pt x="856" y="1062"/>
                    <a:pt x="859" y="1060"/>
                    <a:pt x="862" y="1057"/>
                  </a:cubicBezTo>
                  <a:cubicBezTo>
                    <a:pt x="867" y="1060"/>
                    <a:pt x="875" y="1055"/>
                    <a:pt x="880" y="1051"/>
                  </a:cubicBezTo>
                  <a:cubicBezTo>
                    <a:pt x="878" y="1052"/>
                    <a:pt x="877" y="1052"/>
                    <a:pt x="876" y="1050"/>
                  </a:cubicBezTo>
                  <a:cubicBezTo>
                    <a:pt x="881" y="1049"/>
                    <a:pt x="884" y="1042"/>
                    <a:pt x="890" y="1046"/>
                  </a:cubicBezTo>
                  <a:cubicBezTo>
                    <a:pt x="888" y="1050"/>
                    <a:pt x="890" y="1049"/>
                    <a:pt x="889" y="1055"/>
                  </a:cubicBezTo>
                  <a:cubicBezTo>
                    <a:pt x="877" y="1057"/>
                    <a:pt x="865" y="1068"/>
                    <a:pt x="852" y="1068"/>
                  </a:cubicBezTo>
                  <a:cubicBezTo>
                    <a:pt x="842" y="1068"/>
                    <a:pt x="838" y="1076"/>
                    <a:pt x="831" y="1077"/>
                  </a:cubicBezTo>
                  <a:cubicBezTo>
                    <a:pt x="831" y="1077"/>
                    <a:pt x="830" y="1074"/>
                    <a:pt x="828" y="1074"/>
                  </a:cubicBezTo>
                  <a:cubicBezTo>
                    <a:pt x="824" y="1074"/>
                    <a:pt x="822" y="1077"/>
                    <a:pt x="819" y="1076"/>
                  </a:cubicBezTo>
                  <a:cubicBezTo>
                    <a:pt x="819" y="1079"/>
                    <a:pt x="817" y="1081"/>
                    <a:pt x="815" y="1081"/>
                  </a:cubicBezTo>
                  <a:cubicBezTo>
                    <a:pt x="814" y="1085"/>
                    <a:pt x="814" y="1085"/>
                    <a:pt x="815" y="1089"/>
                  </a:cubicBezTo>
                  <a:cubicBezTo>
                    <a:pt x="823" y="1091"/>
                    <a:pt x="832" y="1087"/>
                    <a:pt x="834" y="1079"/>
                  </a:cubicBezTo>
                  <a:cubicBezTo>
                    <a:pt x="861" y="1083"/>
                    <a:pt x="884" y="1069"/>
                    <a:pt x="907" y="1060"/>
                  </a:cubicBezTo>
                  <a:cubicBezTo>
                    <a:pt x="928" y="1059"/>
                    <a:pt x="939" y="1037"/>
                    <a:pt x="957" y="1031"/>
                  </a:cubicBezTo>
                  <a:cubicBezTo>
                    <a:pt x="948" y="1043"/>
                    <a:pt x="933" y="1049"/>
                    <a:pt x="923" y="1060"/>
                  </a:cubicBezTo>
                  <a:cubicBezTo>
                    <a:pt x="917" y="1059"/>
                    <a:pt x="907" y="1067"/>
                    <a:pt x="907" y="1071"/>
                  </a:cubicBezTo>
                  <a:cubicBezTo>
                    <a:pt x="907" y="1071"/>
                    <a:pt x="908" y="1070"/>
                    <a:pt x="908" y="1071"/>
                  </a:cubicBezTo>
                  <a:cubicBezTo>
                    <a:pt x="908" y="1074"/>
                    <a:pt x="907" y="1075"/>
                    <a:pt x="905" y="1075"/>
                  </a:cubicBezTo>
                  <a:cubicBezTo>
                    <a:pt x="903" y="1074"/>
                    <a:pt x="900" y="1072"/>
                    <a:pt x="898" y="1073"/>
                  </a:cubicBezTo>
                  <a:cubicBezTo>
                    <a:pt x="897" y="1075"/>
                    <a:pt x="896" y="1077"/>
                    <a:pt x="895" y="1079"/>
                  </a:cubicBezTo>
                  <a:cubicBezTo>
                    <a:pt x="896" y="1079"/>
                    <a:pt x="897" y="1079"/>
                    <a:pt x="898" y="1080"/>
                  </a:cubicBezTo>
                  <a:cubicBezTo>
                    <a:pt x="894" y="1083"/>
                    <a:pt x="888" y="1085"/>
                    <a:pt x="886" y="1090"/>
                  </a:cubicBezTo>
                  <a:cubicBezTo>
                    <a:pt x="896" y="1098"/>
                    <a:pt x="911" y="1088"/>
                    <a:pt x="919" y="1081"/>
                  </a:cubicBezTo>
                  <a:cubicBezTo>
                    <a:pt x="915" y="1080"/>
                    <a:pt x="912" y="1084"/>
                    <a:pt x="911" y="1081"/>
                  </a:cubicBezTo>
                  <a:cubicBezTo>
                    <a:pt x="916" y="1069"/>
                    <a:pt x="924" y="1058"/>
                    <a:pt x="938" y="1055"/>
                  </a:cubicBezTo>
                  <a:cubicBezTo>
                    <a:pt x="938" y="1060"/>
                    <a:pt x="943" y="1058"/>
                    <a:pt x="942" y="1062"/>
                  </a:cubicBezTo>
                  <a:cubicBezTo>
                    <a:pt x="944" y="1062"/>
                    <a:pt x="945" y="1060"/>
                    <a:pt x="946" y="1059"/>
                  </a:cubicBezTo>
                  <a:cubicBezTo>
                    <a:pt x="947" y="1062"/>
                    <a:pt x="949" y="1062"/>
                    <a:pt x="952" y="1062"/>
                  </a:cubicBezTo>
                  <a:cubicBezTo>
                    <a:pt x="953" y="1049"/>
                    <a:pt x="969" y="1052"/>
                    <a:pt x="975" y="1043"/>
                  </a:cubicBezTo>
                  <a:cubicBezTo>
                    <a:pt x="975" y="1042"/>
                    <a:pt x="974" y="1041"/>
                    <a:pt x="974" y="1040"/>
                  </a:cubicBezTo>
                  <a:cubicBezTo>
                    <a:pt x="978" y="1037"/>
                    <a:pt x="983" y="1036"/>
                    <a:pt x="986" y="1034"/>
                  </a:cubicBezTo>
                  <a:cubicBezTo>
                    <a:pt x="983" y="1034"/>
                    <a:pt x="986" y="1031"/>
                    <a:pt x="985" y="1031"/>
                  </a:cubicBezTo>
                  <a:cubicBezTo>
                    <a:pt x="981" y="1035"/>
                    <a:pt x="976" y="1038"/>
                    <a:pt x="972" y="1041"/>
                  </a:cubicBezTo>
                  <a:cubicBezTo>
                    <a:pt x="970" y="1041"/>
                    <a:pt x="970" y="1039"/>
                    <a:pt x="970" y="1037"/>
                  </a:cubicBezTo>
                  <a:cubicBezTo>
                    <a:pt x="980" y="1033"/>
                    <a:pt x="986" y="1021"/>
                    <a:pt x="994" y="1016"/>
                  </a:cubicBezTo>
                  <a:cubicBezTo>
                    <a:pt x="994" y="1021"/>
                    <a:pt x="993" y="1021"/>
                    <a:pt x="993" y="1024"/>
                  </a:cubicBezTo>
                  <a:cubicBezTo>
                    <a:pt x="996" y="1026"/>
                    <a:pt x="999" y="1026"/>
                    <a:pt x="1003" y="1024"/>
                  </a:cubicBezTo>
                  <a:cubicBezTo>
                    <a:pt x="1003" y="1025"/>
                    <a:pt x="1002" y="1027"/>
                    <a:pt x="1003" y="1027"/>
                  </a:cubicBezTo>
                  <a:cubicBezTo>
                    <a:pt x="1007" y="1024"/>
                    <a:pt x="1010" y="1020"/>
                    <a:pt x="1016" y="1020"/>
                  </a:cubicBezTo>
                  <a:cubicBezTo>
                    <a:pt x="1016" y="1017"/>
                    <a:pt x="1015" y="1017"/>
                    <a:pt x="1015" y="1014"/>
                  </a:cubicBezTo>
                  <a:cubicBezTo>
                    <a:pt x="1016" y="1013"/>
                    <a:pt x="1022" y="1015"/>
                    <a:pt x="1020" y="1013"/>
                  </a:cubicBezTo>
                  <a:cubicBezTo>
                    <a:pt x="1019" y="1013"/>
                    <a:pt x="1019" y="1013"/>
                    <a:pt x="1018" y="1014"/>
                  </a:cubicBezTo>
                  <a:cubicBezTo>
                    <a:pt x="1018" y="1012"/>
                    <a:pt x="1018" y="1010"/>
                    <a:pt x="1017" y="1009"/>
                  </a:cubicBezTo>
                  <a:cubicBezTo>
                    <a:pt x="1023" y="1007"/>
                    <a:pt x="1026" y="998"/>
                    <a:pt x="1033" y="1000"/>
                  </a:cubicBezTo>
                  <a:cubicBezTo>
                    <a:pt x="1038" y="990"/>
                    <a:pt x="1044" y="979"/>
                    <a:pt x="1052" y="972"/>
                  </a:cubicBezTo>
                  <a:cubicBezTo>
                    <a:pt x="1051" y="979"/>
                    <a:pt x="1048" y="982"/>
                    <a:pt x="1047" y="989"/>
                  </a:cubicBezTo>
                  <a:cubicBezTo>
                    <a:pt x="1051" y="988"/>
                    <a:pt x="1052" y="985"/>
                    <a:pt x="1052" y="989"/>
                  </a:cubicBezTo>
                  <a:cubicBezTo>
                    <a:pt x="1053" y="988"/>
                    <a:pt x="1053" y="986"/>
                    <a:pt x="1052" y="985"/>
                  </a:cubicBezTo>
                  <a:cubicBezTo>
                    <a:pt x="1055" y="984"/>
                    <a:pt x="1055" y="983"/>
                    <a:pt x="1056" y="983"/>
                  </a:cubicBezTo>
                  <a:cubicBezTo>
                    <a:pt x="1055" y="980"/>
                    <a:pt x="1059" y="975"/>
                    <a:pt x="1060" y="972"/>
                  </a:cubicBezTo>
                  <a:cubicBezTo>
                    <a:pt x="1061" y="972"/>
                    <a:pt x="1063" y="973"/>
                    <a:pt x="1063" y="975"/>
                  </a:cubicBezTo>
                  <a:cubicBezTo>
                    <a:pt x="1061" y="975"/>
                    <a:pt x="1062" y="973"/>
                    <a:pt x="1060" y="972"/>
                  </a:cubicBezTo>
                  <a:cubicBezTo>
                    <a:pt x="1061" y="977"/>
                    <a:pt x="1059" y="979"/>
                    <a:pt x="1059" y="982"/>
                  </a:cubicBezTo>
                  <a:cubicBezTo>
                    <a:pt x="1059" y="981"/>
                    <a:pt x="1060" y="980"/>
                    <a:pt x="1061" y="979"/>
                  </a:cubicBezTo>
                  <a:cubicBezTo>
                    <a:pt x="1061" y="981"/>
                    <a:pt x="1063" y="980"/>
                    <a:pt x="1063" y="981"/>
                  </a:cubicBezTo>
                  <a:cubicBezTo>
                    <a:pt x="1063" y="986"/>
                    <a:pt x="1059" y="985"/>
                    <a:pt x="1059" y="990"/>
                  </a:cubicBezTo>
                  <a:cubicBezTo>
                    <a:pt x="1063" y="989"/>
                    <a:pt x="1063" y="994"/>
                    <a:pt x="1064" y="990"/>
                  </a:cubicBezTo>
                  <a:cubicBezTo>
                    <a:pt x="1062" y="990"/>
                    <a:pt x="1066" y="984"/>
                    <a:pt x="1068" y="982"/>
                  </a:cubicBezTo>
                  <a:cubicBezTo>
                    <a:pt x="1065" y="975"/>
                    <a:pt x="1077" y="965"/>
                    <a:pt x="1070" y="958"/>
                  </a:cubicBezTo>
                  <a:cubicBezTo>
                    <a:pt x="1073" y="958"/>
                    <a:pt x="1074" y="956"/>
                    <a:pt x="1076" y="955"/>
                  </a:cubicBezTo>
                  <a:cubicBezTo>
                    <a:pt x="1078" y="958"/>
                    <a:pt x="1073" y="959"/>
                    <a:pt x="1076" y="961"/>
                  </a:cubicBezTo>
                  <a:cubicBezTo>
                    <a:pt x="1078" y="958"/>
                    <a:pt x="1084" y="947"/>
                    <a:pt x="1078" y="949"/>
                  </a:cubicBezTo>
                  <a:cubicBezTo>
                    <a:pt x="1083" y="940"/>
                    <a:pt x="1093" y="930"/>
                    <a:pt x="1096" y="919"/>
                  </a:cubicBezTo>
                  <a:cubicBezTo>
                    <a:pt x="1096" y="917"/>
                    <a:pt x="1093" y="918"/>
                    <a:pt x="1094" y="915"/>
                  </a:cubicBezTo>
                  <a:cubicBezTo>
                    <a:pt x="1096" y="914"/>
                    <a:pt x="1096" y="915"/>
                    <a:pt x="1098" y="916"/>
                  </a:cubicBezTo>
                  <a:cubicBezTo>
                    <a:pt x="1103" y="908"/>
                    <a:pt x="1105" y="898"/>
                    <a:pt x="1112" y="890"/>
                  </a:cubicBezTo>
                  <a:cubicBezTo>
                    <a:pt x="1115" y="886"/>
                    <a:pt x="1120" y="884"/>
                    <a:pt x="1123" y="880"/>
                  </a:cubicBezTo>
                  <a:cubicBezTo>
                    <a:pt x="1126" y="875"/>
                    <a:pt x="1127" y="869"/>
                    <a:pt x="1130" y="863"/>
                  </a:cubicBezTo>
                  <a:cubicBezTo>
                    <a:pt x="1130" y="860"/>
                    <a:pt x="1129" y="861"/>
                    <a:pt x="1129" y="857"/>
                  </a:cubicBezTo>
                  <a:cubicBezTo>
                    <a:pt x="1133" y="851"/>
                    <a:pt x="1132" y="840"/>
                    <a:pt x="1138" y="837"/>
                  </a:cubicBezTo>
                  <a:cubicBezTo>
                    <a:pt x="1141" y="838"/>
                    <a:pt x="1142" y="839"/>
                    <a:pt x="1145" y="840"/>
                  </a:cubicBezTo>
                  <a:cubicBezTo>
                    <a:pt x="1149" y="837"/>
                    <a:pt x="1150" y="832"/>
                    <a:pt x="1151" y="825"/>
                  </a:cubicBezTo>
                  <a:cubicBezTo>
                    <a:pt x="1160" y="821"/>
                    <a:pt x="1164" y="803"/>
                    <a:pt x="1162" y="793"/>
                  </a:cubicBezTo>
                  <a:cubicBezTo>
                    <a:pt x="1172" y="758"/>
                    <a:pt x="1190" y="721"/>
                    <a:pt x="1198" y="684"/>
                  </a:cubicBezTo>
                  <a:cubicBezTo>
                    <a:pt x="1198" y="684"/>
                    <a:pt x="1198" y="684"/>
                    <a:pt x="1198" y="684"/>
                  </a:cubicBezTo>
                  <a:cubicBezTo>
                    <a:pt x="1195" y="673"/>
                    <a:pt x="1199" y="661"/>
                    <a:pt x="1199" y="650"/>
                  </a:cubicBezTo>
                  <a:cubicBezTo>
                    <a:pt x="1205" y="641"/>
                    <a:pt x="1206" y="626"/>
                    <a:pt x="1207" y="611"/>
                  </a:cubicBezTo>
                  <a:cubicBezTo>
                    <a:pt x="1208" y="590"/>
                    <a:pt x="1216" y="561"/>
                    <a:pt x="1210" y="547"/>
                  </a:cubicBezTo>
                  <a:close/>
                  <a:moveTo>
                    <a:pt x="333" y="143"/>
                  </a:moveTo>
                  <a:cubicBezTo>
                    <a:pt x="333" y="140"/>
                    <a:pt x="333" y="139"/>
                    <a:pt x="334" y="138"/>
                  </a:cubicBezTo>
                  <a:cubicBezTo>
                    <a:pt x="335" y="138"/>
                    <a:pt x="335" y="139"/>
                    <a:pt x="336" y="139"/>
                  </a:cubicBezTo>
                  <a:cubicBezTo>
                    <a:pt x="336" y="141"/>
                    <a:pt x="336" y="143"/>
                    <a:pt x="333" y="143"/>
                  </a:cubicBezTo>
                  <a:close/>
                  <a:moveTo>
                    <a:pt x="338" y="89"/>
                  </a:moveTo>
                  <a:cubicBezTo>
                    <a:pt x="336" y="97"/>
                    <a:pt x="326" y="96"/>
                    <a:pt x="324" y="104"/>
                  </a:cubicBezTo>
                  <a:cubicBezTo>
                    <a:pt x="320" y="105"/>
                    <a:pt x="321" y="100"/>
                    <a:pt x="319" y="99"/>
                  </a:cubicBezTo>
                  <a:cubicBezTo>
                    <a:pt x="324" y="94"/>
                    <a:pt x="330" y="91"/>
                    <a:pt x="338" y="89"/>
                  </a:cubicBezTo>
                  <a:close/>
                  <a:moveTo>
                    <a:pt x="317" y="100"/>
                  </a:moveTo>
                  <a:cubicBezTo>
                    <a:pt x="315" y="104"/>
                    <a:pt x="312" y="107"/>
                    <a:pt x="307" y="107"/>
                  </a:cubicBezTo>
                  <a:cubicBezTo>
                    <a:pt x="307" y="102"/>
                    <a:pt x="313" y="102"/>
                    <a:pt x="317" y="100"/>
                  </a:cubicBezTo>
                  <a:close/>
                  <a:moveTo>
                    <a:pt x="288" y="149"/>
                  </a:moveTo>
                  <a:cubicBezTo>
                    <a:pt x="287" y="151"/>
                    <a:pt x="286" y="153"/>
                    <a:pt x="284" y="155"/>
                  </a:cubicBezTo>
                  <a:cubicBezTo>
                    <a:pt x="282" y="152"/>
                    <a:pt x="286" y="149"/>
                    <a:pt x="288" y="149"/>
                  </a:cubicBezTo>
                  <a:close/>
                  <a:moveTo>
                    <a:pt x="283" y="85"/>
                  </a:moveTo>
                  <a:cubicBezTo>
                    <a:pt x="285" y="85"/>
                    <a:pt x="286" y="85"/>
                    <a:pt x="287" y="86"/>
                  </a:cubicBezTo>
                  <a:cubicBezTo>
                    <a:pt x="287" y="88"/>
                    <a:pt x="285" y="89"/>
                    <a:pt x="283" y="89"/>
                  </a:cubicBezTo>
                  <a:cubicBezTo>
                    <a:pt x="281" y="87"/>
                    <a:pt x="283" y="87"/>
                    <a:pt x="283" y="85"/>
                  </a:cubicBezTo>
                  <a:close/>
                  <a:moveTo>
                    <a:pt x="266" y="149"/>
                  </a:moveTo>
                  <a:cubicBezTo>
                    <a:pt x="261" y="156"/>
                    <a:pt x="256" y="162"/>
                    <a:pt x="248" y="167"/>
                  </a:cubicBezTo>
                  <a:cubicBezTo>
                    <a:pt x="252" y="159"/>
                    <a:pt x="258" y="148"/>
                    <a:pt x="266" y="149"/>
                  </a:cubicBezTo>
                  <a:close/>
                  <a:moveTo>
                    <a:pt x="239" y="138"/>
                  </a:moveTo>
                  <a:cubicBezTo>
                    <a:pt x="238" y="139"/>
                    <a:pt x="238" y="141"/>
                    <a:pt x="235" y="142"/>
                  </a:cubicBezTo>
                  <a:cubicBezTo>
                    <a:pt x="236" y="139"/>
                    <a:pt x="237" y="136"/>
                    <a:pt x="239" y="138"/>
                  </a:cubicBezTo>
                  <a:close/>
                  <a:moveTo>
                    <a:pt x="235" y="142"/>
                  </a:moveTo>
                  <a:cubicBezTo>
                    <a:pt x="235" y="145"/>
                    <a:pt x="233" y="145"/>
                    <a:pt x="230" y="146"/>
                  </a:cubicBezTo>
                  <a:cubicBezTo>
                    <a:pt x="231" y="143"/>
                    <a:pt x="232" y="142"/>
                    <a:pt x="235" y="142"/>
                  </a:cubicBezTo>
                  <a:close/>
                  <a:moveTo>
                    <a:pt x="94" y="318"/>
                  </a:moveTo>
                  <a:cubicBezTo>
                    <a:pt x="92" y="310"/>
                    <a:pt x="97" y="308"/>
                    <a:pt x="94" y="318"/>
                  </a:cubicBezTo>
                  <a:close/>
                  <a:moveTo>
                    <a:pt x="60" y="460"/>
                  </a:moveTo>
                  <a:cubicBezTo>
                    <a:pt x="57" y="459"/>
                    <a:pt x="58" y="456"/>
                    <a:pt x="59" y="454"/>
                  </a:cubicBezTo>
                  <a:cubicBezTo>
                    <a:pt x="61" y="454"/>
                    <a:pt x="60" y="458"/>
                    <a:pt x="60" y="460"/>
                  </a:cubicBezTo>
                  <a:close/>
                  <a:moveTo>
                    <a:pt x="83" y="370"/>
                  </a:moveTo>
                  <a:cubicBezTo>
                    <a:pt x="74" y="366"/>
                    <a:pt x="87" y="358"/>
                    <a:pt x="87" y="352"/>
                  </a:cubicBezTo>
                  <a:cubicBezTo>
                    <a:pt x="88" y="357"/>
                    <a:pt x="85" y="366"/>
                    <a:pt x="83" y="370"/>
                  </a:cubicBezTo>
                  <a:close/>
                  <a:moveTo>
                    <a:pt x="131" y="236"/>
                  </a:moveTo>
                  <a:cubicBezTo>
                    <a:pt x="131" y="239"/>
                    <a:pt x="128" y="240"/>
                    <a:pt x="126" y="242"/>
                  </a:cubicBezTo>
                  <a:cubicBezTo>
                    <a:pt x="124" y="239"/>
                    <a:pt x="128" y="236"/>
                    <a:pt x="131" y="236"/>
                  </a:cubicBezTo>
                  <a:close/>
                  <a:moveTo>
                    <a:pt x="138" y="242"/>
                  </a:moveTo>
                  <a:cubicBezTo>
                    <a:pt x="140" y="246"/>
                    <a:pt x="134" y="248"/>
                    <a:pt x="134" y="253"/>
                  </a:cubicBezTo>
                  <a:cubicBezTo>
                    <a:pt x="132" y="252"/>
                    <a:pt x="132" y="254"/>
                    <a:pt x="130" y="254"/>
                  </a:cubicBezTo>
                  <a:cubicBezTo>
                    <a:pt x="132" y="260"/>
                    <a:pt x="127" y="265"/>
                    <a:pt x="123" y="269"/>
                  </a:cubicBezTo>
                  <a:cubicBezTo>
                    <a:pt x="124" y="260"/>
                    <a:pt x="126" y="262"/>
                    <a:pt x="126" y="256"/>
                  </a:cubicBezTo>
                  <a:cubicBezTo>
                    <a:pt x="124" y="255"/>
                    <a:pt x="125" y="258"/>
                    <a:pt x="123" y="258"/>
                  </a:cubicBezTo>
                  <a:cubicBezTo>
                    <a:pt x="120" y="259"/>
                    <a:pt x="121" y="256"/>
                    <a:pt x="118" y="256"/>
                  </a:cubicBezTo>
                  <a:cubicBezTo>
                    <a:pt x="121" y="245"/>
                    <a:pt x="130" y="247"/>
                    <a:pt x="138" y="242"/>
                  </a:cubicBezTo>
                  <a:close/>
                  <a:moveTo>
                    <a:pt x="119" y="283"/>
                  </a:moveTo>
                  <a:cubicBezTo>
                    <a:pt x="118" y="278"/>
                    <a:pt x="125" y="274"/>
                    <a:pt x="127" y="270"/>
                  </a:cubicBezTo>
                  <a:cubicBezTo>
                    <a:pt x="128" y="274"/>
                    <a:pt x="123" y="281"/>
                    <a:pt x="119" y="283"/>
                  </a:cubicBezTo>
                  <a:close/>
                  <a:moveTo>
                    <a:pt x="114" y="287"/>
                  </a:moveTo>
                  <a:cubicBezTo>
                    <a:pt x="116" y="288"/>
                    <a:pt x="115" y="293"/>
                    <a:pt x="113" y="291"/>
                  </a:cubicBezTo>
                  <a:cubicBezTo>
                    <a:pt x="112" y="289"/>
                    <a:pt x="114" y="289"/>
                    <a:pt x="114" y="287"/>
                  </a:cubicBezTo>
                  <a:close/>
                  <a:moveTo>
                    <a:pt x="101" y="389"/>
                  </a:moveTo>
                  <a:cubicBezTo>
                    <a:pt x="103" y="390"/>
                    <a:pt x="102" y="395"/>
                    <a:pt x="100" y="395"/>
                  </a:cubicBezTo>
                  <a:cubicBezTo>
                    <a:pt x="99" y="392"/>
                    <a:pt x="100" y="391"/>
                    <a:pt x="101" y="389"/>
                  </a:cubicBezTo>
                  <a:close/>
                  <a:moveTo>
                    <a:pt x="93" y="334"/>
                  </a:moveTo>
                  <a:cubicBezTo>
                    <a:pt x="94" y="334"/>
                    <a:pt x="94" y="335"/>
                    <a:pt x="95" y="335"/>
                  </a:cubicBezTo>
                  <a:cubicBezTo>
                    <a:pt x="96" y="338"/>
                    <a:pt x="94" y="337"/>
                    <a:pt x="94" y="339"/>
                  </a:cubicBezTo>
                  <a:cubicBezTo>
                    <a:pt x="92" y="339"/>
                    <a:pt x="92" y="336"/>
                    <a:pt x="93" y="334"/>
                  </a:cubicBezTo>
                  <a:close/>
                  <a:moveTo>
                    <a:pt x="100" y="417"/>
                  </a:moveTo>
                  <a:cubicBezTo>
                    <a:pt x="95" y="413"/>
                    <a:pt x="101" y="405"/>
                    <a:pt x="104" y="412"/>
                  </a:cubicBezTo>
                  <a:cubicBezTo>
                    <a:pt x="104" y="415"/>
                    <a:pt x="101" y="415"/>
                    <a:pt x="100" y="417"/>
                  </a:cubicBezTo>
                  <a:close/>
                  <a:moveTo>
                    <a:pt x="96" y="414"/>
                  </a:moveTo>
                  <a:cubicBezTo>
                    <a:pt x="93" y="413"/>
                    <a:pt x="96" y="410"/>
                    <a:pt x="95" y="406"/>
                  </a:cubicBezTo>
                  <a:cubicBezTo>
                    <a:pt x="95" y="403"/>
                    <a:pt x="91" y="408"/>
                    <a:pt x="91" y="403"/>
                  </a:cubicBezTo>
                  <a:cubicBezTo>
                    <a:pt x="96" y="403"/>
                    <a:pt x="104" y="400"/>
                    <a:pt x="109" y="398"/>
                  </a:cubicBezTo>
                  <a:cubicBezTo>
                    <a:pt x="109" y="403"/>
                    <a:pt x="106" y="404"/>
                    <a:pt x="105" y="407"/>
                  </a:cubicBezTo>
                  <a:cubicBezTo>
                    <a:pt x="99" y="405"/>
                    <a:pt x="98" y="410"/>
                    <a:pt x="96" y="414"/>
                  </a:cubicBezTo>
                  <a:close/>
                  <a:moveTo>
                    <a:pt x="112" y="482"/>
                  </a:moveTo>
                  <a:cubicBezTo>
                    <a:pt x="111" y="478"/>
                    <a:pt x="110" y="473"/>
                    <a:pt x="105" y="473"/>
                  </a:cubicBezTo>
                  <a:cubicBezTo>
                    <a:pt x="105" y="470"/>
                    <a:pt x="105" y="466"/>
                    <a:pt x="108" y="467"/>
                  </a:cubicBezTo>
                  <a:cubicBezTo>
                    <a:pt x="108" y="464"/>
                    <a:pt x="108" y="462"/>
                    <a:pt x="108" y="457"/>
                  </a:cubicBezTo>
                  <a:cubicBezTo>
                    <a:pt x="111" y="458"/>
                    <a:pt x="112" y="456"/>
                    <a:pt x="113" y="454"/>
                  </a:cubicBezTo>
                  <a:cubicBezTo>
                    <a:pt x="116" y="454"/>
                    <a:pt x="115" y="459"/>
                    <a:pt x="114" y="462"/>
                  </a:cubicBezTo>
                  <a:cubicBezTo>
                    <a:pt x="122" y="464"/>
                    <a:pt x="117" y="476"/>
                    <a:pt x="116" y="483"/>
                  </a:cubicBezTo>
                  <a:cubicBezTo>
                    <a:pt x="114" y="481"/>
                    <a:pt x="114" y="481"/>
                    <a:pt x="112" y="482"/>
                  </a:cubicBezTo>
                  <a:close/>
                  <a:moveTo>
                    <a:pt x="117" y="492"/>
                  </a:moveTo>
                  <a:cubicBezTo>
                    <a:pt x="116" y="491"/>
                    <a:pt x="117" y="486"/>
                    <a:pt x="120" y="487"/>
                  </a:cubicBezTo>
                  <a:cubicBezTo>
                    <a:pt x="120" y="490"/>
                    <a:pt x="118" y="490"/>
                    <a:pt x="117" y="492"/>
                  </a:cubicBezTo>
                  <a:close/>
                  <a:moveTo>
                    <a:pt x="121" y="484"/>
                  </a:moveTo>
                  <a:cubicBezTo>
                    <a:pt x="120" y="477"/>
                    <a:pt x="127" y="472"/>
                    <a:pt x="128" y="465"/>
                  </a:cubicBezTo>
                  <a:cubicBezTo>
                    <a:pt x="132" y="473"/>
                    <a:pt x="124" y="478"/>
                    <a:pt x="121" y="484"/>
                  </a:cubicBezTo>
                  <a:close/>
                  <a:moveTo>
                    <a:pt x="116" y="427"/>
                  </a:moveTo>
                  <a:cubicBezTo>
                    <a:pt x="108" y="432"/>
                    <a:pt x="111" y="446"/>
                    <a:pt x="104" y="450"/>
                  </a:cubicBezTo>
                  <a:cubicBezTo>
                    <a:pt x="104" y="434"/>
                    <a:pt x="110" y="421"/>
                    <a:pt x="105" y="409"/>
                  </a:cubicBezTo>
                  <a:cubicBezTo>
                    <a:pt x="108" y="408"/>
                    <a:pt x="108" y="410"/>
                    <a:pt x="111" y="410"/>
                  </a:cubicBezTo>
                  <a:cubicBezTo>
                    <a:pt x="111" y="404"/>
                    <a:pt x="112" y="394"/>
                    <a:pt x="118" y="391"/>
                  </a:cubicBezTo>
                  <a:cubicBezTo>
                    <a:pt x="119" y="390"/>
                    <a:pt x="117" y="401"/>
                    <a:pt x="114" y="403"/>
                  </a:cubicBezTo>
                  <a:cubicBezTo>
                    <a:pt x="117" y="406"/>
                    <a:pt x="118" y="403"/>
                    <a:pt x="122" y="403"/>
                  </a:cubicBezTo>
                  <a:cubicBezTo>
                    <a:pt x="124" y="398"/>
                    <a:pt x="125" y="394"/>
                    <a:pt x="126" y="389"/>
                  </a:cubicBezTo>
                  <a:cubicBezTo>
                    <a:pt x="128" y="389"/>
                    <a:pt x="128" y="388"/>
                    <a:pt x="130" y="388"/>
                  </a:cubicBezTo>
                  <a:cubicBezTo>
                    <a:pt x="131" y="389"/>
                    <a:pt x="132" y="391"/>
                    <a:pt x="130" y="392"/>
                  </a:cubicBezTo>
                  <a:cubicBezTo>
                    <a:pt x="133" y="391"/>
                    <a:pt x="134" y="389"/>
                    <a:pt x="134" y="384"/>
                  </a:cubicBezTo>
                  <a:cubicBezTo>
                    <a:pt x="137" y="384"/>
                    <a:pt x="135" y="388"/>
                    <a:pt x="137" y="390"/>
                  </a:cubicBezTo>
                  <a:cubicBezTo>
                    <a:pt x="139" y="389"/>
                    <a:pt x="141" y="385"/>
                    <a:pt x="143" y="387"/>
                  </a:cubicBezTo>
                  <a:cubicBezTo>
                    <a:pt x="136" y="403"/>
                    <a:pt x="127" y="417"/>
                    <a:pt x="116" y="427"/>
                  </a:cubicBezTo>
                  <a:close/>
                  <a:moveTo>
                    <a:pt x="136" y="234"/>
                  </a:moveTo>
                  <a:cubicBezTo>
                    <a:pt x="137" y="230"/>
                    <a:pt x="140" y="230"/>
                    <a:pt x="143" y="230"/>
                  </a:cubicBezTo>
                  <a:cubicBezTo>
                    <a:pt x="143" y="233"/>
                    <a:pt x="139" y="236"/>
                    <a:pt x="136" y="234"/>
                  </a:cubicBezTo>
                  <a:close/>
                  <a:moveTo>
                    <a:pt x="134" y="568"/>
                  </a:moveTo>
                  <a:cubicBezTo>
                    <a:pt x="132" y="568"/>
                    <a:pt x="134" y="563"/>
                    <a:pt x="134" y="561"/>
                  </a:cubicBezTo>
                  <a:cubicBezTo>
                    <a:pt x="138" y="561"/>
                    <a:pt x="135" y="567"/>
                    <a:pt x="134" y="568"/>
                  </a:cubicBezTo>
                  <a:close/>
                  <a:moveTo>
                    <a:pt x="151" y="219"/>
                  </a:moveTo>
                  <a:cubicBezTo>
                    <a:pt x="149" y="218"/>
                    <a:pt x="151" y="217"/>
                    <a:pt x="151" y="216"/>
                  </a:cubicBezTo>
                  <a:cubicBezTo>
                    <a:pt x="149" y="215"/>
                    <a:pt x="149" y="213"/>
                    <a:pt x="148" y="213"/>
                  </a:cubicBezTo>
                  <a:cubicBezTo>
                    <a:pt x="152" y="207"/>
                    <a:pt x="155" y="214"/>
                    <a:pt x="151" y="219"/>
                  </a:cubicBezTo>
                  <a:close/>
                  <a:moveTo>
                    <a:pt x="144" y="225"/>
                  </a:moveTo>
                  <a:cubicBezTo>
                    <a:pt x="144" y="222"/>
                    <a:pt x="145" y="219"/>
                    <a:pt x="148" y="220"/>
                  </a:cubicBezTo>
                  <a:cubicBezTo>
                    <a:pt x="147" y="221"/>
                    <a:pt x="147" y="225"/>
                    <a:pt x="144" y="225"/>
                  </a:cubicBezTo>
                  <a:close/>
                  <a:moveTo>
                    <a:pt x="149" y="482"/>
                  </a:moveTo>
                  <a:cubicBezTo>
                    <a:pt x="146" y="477"/>
                    <a:pt x="152" y="477"/>
                    <a:pt x="152" y="472"/>
                  </a:cubicBezTo>
                  <a:cubicBezTo>
                    <a:pt x="153" y="475"/>
                    <a:pt x="155" y="483"/>
                    <a:pt x="149" y="482"/>
                  </a:cubicBezTo>
                  <a:close/>
                  <a:moveTo>
                    <a:pt x="152" y="236"/>
                  </a:moveTo>
                  <a:cubicBezTo>
                    <a:pt x="149" y="236"/>
                    <a:pt x="151" y="231"/>
                    <a:pt x="154" y="231"/>
                  </a:cubicBezTo>
                  <a:cubicBezTo>
                    <a:pt x="154" y="234"/>
                    <a:pt x="152" y="234"/>
                    <a:pt x="152" y="236"/>
                  </a:cubicBezTo>
                  <a:close/>
                  <a:moveTo>
                    <a:pt x="192" y="197"/>
                  </a:moveTo>
                  <a:cubicBezTo>
                    <a:pt x="192" y="194"/>
                    <a:pt x="194" y="195"/>
                    <a:pt x="194" y="192"/>
                  </a:cubicBezTo>
                  <a:cubicBezTo>
                    <a:pt x="196" y="192"/>
                    <a:pt x="196" y="192"/>
                    <a:pt x="196" y="192"/>
                  </a:cubicBezTo>
                  <a:cubicBezTo>
                    <a:pt x="195" y="193"/>
                    <a:pt x="196" y="193"/>
                    <a:pt x="196" y="193"/>
                  </a:cubicBezTo>
                  <a:cubicBezTo>
                    <a:pt x="195" y="195"/>
                    <a:pt x="195" y="198"/>
                    <a:pt x="192" y="197"/>
                  </a:cubicBezTo>
                  <a:close/>
                  <a:moveTo>
                    <a:pt x="192" y="191"/>
                  </a:moveTo>
                  <a:cubicBezTo>
                    <a:pt x="192" y="189"/>
                    <a:pt x="193" y="189"/>
                    <a:pt x="193" y="187"/>
                  </a:cubicBezTo>
                  <a:cubicBezTo>
                    <a:pt x="197" y="187"/>
                    <a:pt x="196" y="189"/>
                    <a:pt x="196" y="192"/>
                  </a:cubicBezTo>
                  <a:cubicBezTo>
                    <a:pt x="195" y="191"/>
                    <a:pt x="194" y="191"/>
                    <a:pt x="192" y="191"/>
                  </a:cubicBezTo>
                  <a:close/>
                  <a:moveTo>
                    <a:pt x="217" y="156"/>
                  </a:moveTo>
                  <a:cubicBezTo>
                    <a:pt x="219" y="153"/>
                    <a:pt x="221" y="151"/>
                    <a:pt x="223" y="150"/>
                  </a:cubicBezTo>
                  <a:cubicBezTo>
                    <a:pt x="224" y="153"/>
                    <a:pt x="221" y="157"/>
                    <a:pt x="223" y="160"/>
                  </a:cubicBezTo>
                  <a:cubicBezTo>
                    <a:pt x="216" y="160"/>
                    <a:pt x="218" y="174"/>
                    <a:pt x="210" y="171"/>
                  </a:cubicBezTo>
                  <a:cubicBezTo>
                    <a:pt x="212" y="166"/>
                    <a:pt x="216" y="163"/>
                    <a:pt x="219" y="160"/>
                  </a:cubicBezTo>
                  <a:cubicBezTo>
                    <a:pt x="220" y="157"/>
                    <a:pt x="217" y="158"/>
                    <a:pt x="217" y="156"/>
                  </a:cubicBezTo>
                  <a:close/>
                  <a:moveTo>
                    <a:pt x="214" y="136"/>
                  </a:moveTo>
                  <a:cubicBezTo>
                    <a:pt x="213" y="139"/>
                    <a:pt x="210" y="142"/>
                    <a:pt x="209" y="141"/>
                  </a:cubicBezTo>
                  <a:cubicBezTo>
                    <a:pt x="210" y="138"/>
                    <a:pt x="210" y="136"/>
                    <a:pt x="214" y="136"/>
                  </a:cubicBezTo>
                  <a:close/>
                  <a:moveTo>
                    <a:pt x="206" y="179"/>
                  </a:moveTo>
                  <a:cubicBezTo>
                    <a:pt x="205" y="177"/>
                    <a:pt x="207" y="177"/>
                    <a:pt x="207" y="175"/>
                  </a:cubicBezTo>
                  <a:cubicBezTo>
                    <a:pt x="210" y="174"/>
                    <a:pt x="209" y="181"/>
                    <a:pt x="206" y="179"/>
                  </a:cubicBezTo>
                  <a:close/>
                  <a:moveTo>
                    <a:pt x="207" y="132"/>
                  </a:moveTo>
                  <a:cubicBezTo>
                    <a:pt x="209" y="133"/>
                    <a:pt x="205" y="135"/>
                    <a:pt x="205" y="137"/>
                  </a:cubicBezTo>
                  <a:cubicBezTo>
                    <a:pt x="202" y="136"/>
                    <a:pt x="206" y="133"/>
                    <a:pt x="207" y="132"/>
                  </a:cubicBezTo>
                  <a:close/>
                  <a:moveTo>
                    <a:pt x="208" y="143"/>
                  </a:moveTo>
                  <a:cubicBezTo>
                    <a:pt x="207" y="145"/>
                    <a:pt x="206" y="147"/>
                    <a:pt x="204" y="148"/>
                  </a:cubicBezTo>
                  <a:cubicBezTo>
                    <a:pt x="204" y="144"/>
                    <a:pt x="205" y="143"/>
                    <a:pt x="208" y="143"/>
                  </a:cubicBezTo>
                  <a:close/>
                  <a:moveTo>
                    <a:pt x="196" y="156"/>
                  </a:moveTo>
                  <a:cubicBezTo>
                    <a:pt x="195" y="162"/>
                    <a:pt x="190" y="165"/>
                    <a:pt x="185" y="167"/>
                  </a:cubicBezTo>
                  <a:cubicBezTo>
                    <a:pt x="184" y="166"/>
                    <a:pt x="184" y="165"/>
                    <a:pt x="183" y="164"/>
                  </a:cubicBezTo>
                  <a:cubicBezTo>
                    <a:pt x="185" y="163"/>
                    <a:pt x="186" y="162"/>
                    <a:pt x="189" y="162"/>
                  </a:cubicBezTo>
                  <a:cubicBezTo>
                    <a:pt x="187" y="158"/>
                    <a:pt x="191" y="157"/>
                    <a:pt x="196" y="156"/>
                  </a:cubicBezTo>
                  <a:close/>
                  <a:moveTo>
                    <a:pt x="156" y="225"/>
                  </a:moveTo>
                  <a:cubicBezTo>
                    <a:pt x="156" y="222"/>
                    <a:pt x="157" y="221"/>
                    <a:pt x="160" y="221"/>
                  </a:cubicBezTo>
                  <a:cubicBezTo>
                    <a:pt x="160" y="225"/>
                    <a:pt x="158" y="225"/>
                    <a:pt x="156" y="225"/>
                  </a:cubicBezTo>
                  <a:close/>
                  <a:moveTo>
                    <a:pt x="165" y="786"/>
                  </a:moveTo>
                  <a:cubicBezTo>
                    <a:pt x="162" y="785"/>
                    <a:pt x="160" y="782"/>
                    <a:pt x="162" y="780"/>
                  </a:cubicBezTo>
                  <a:cubicBezTo>
                    <a:pt x="164" y="780"/>
                    <a:pt x="165" y="782"/>
                    <a:pt x="165" y="786"/>
                  </a:cubicBezTo>
                  <a:close/>
                  <a:moveTo>
                    <a:pt x="165" y="253"/>
                  </a:moveTo>
                  <a:cubicBezTo>
                    <a:pt x="164" y="251"/>
                    <a:pt x="166" y="251"/>
                    <a:pt x="165" y="249"/>
                  </a:cubicBezTo>
                  <a:cubicBezTo>
                    <a:pt x="169" y="251"/>
                    <a:pt x="170" y="247"/>
                    <a:pt x="173" y="250"/>
                  </a:cubicBezTo>
                  <a:cubicBezTo>
                    <a:pt x="173" y="247"/>
                    <a:pt x="169" y="246"/>
                    <a:pt x="171" y="243"/>
                  </a:cubicBezTo>
                  <a:cubicBezTo>
                    <a:pt x="175" y="245"/>
                    <a:pt x="175" y="246"/>
                    <a:pt x="179" y="247"/>
                  </a:cubicBezTo>
                  <a:cubicBezTo>
                    <a:pt x="177" y="251"/>
                    <a:pt x="174" y="249"/>
                    <a:pt x="172" y="252"/>
                  </a:cubicBezTo>
                  <a:cubicBezTo>
                    <a:pt x="172" y="254"/>
                    <a:pt x="174" y="253"/>
                    <a:pt x="174" y="256"/>
                  </a:cubicBezTo>
                  <a:cubicBezTo>
                    <a:pt x="171" y="257"/>
                    <a:pt x="168" y="253"/>
                    <a:pt x="165" y="253"/>
                  </a:cubicBezTo>
                  <a:close/>
                  <a:moveTo>
                    <a:pt x="168" y="219"/>
                  </a:moveTo>
                  <a:cubicBezTo>
                    <a:pt x="168" y="222"/>
                    <a:pt x="166" y="222"/>
                    <a:pt x="165" y="222"/>
                  </a:cubicBezTo>
                  <a:cubicBezTo>
                    <a:pt x="165" y="220"/>
                    <a:pt x="166" y="219"/>
                    <a:pt x="168" y="219"/>
                  </a:cubicBezTo>
                  <a:close/>
                  <a:moveTo>
                    <a:pt x="165" y="209"/>
                  </a:moveTo>
                  <a:cubicBezTo>
                    <a:pt x="166" y="207"/>
                    <a:pt x="167" y="206"/>
                    <a:pt x="169" y="206"/>
                  </a:cubicBezTo>
                  <a:cubicBezTo>
                    <a:pt x="169" y="208"/>
                    <a:pt x="168" y="210"/>
                    <a:pt x="165" y="209"/>
                  </a:cubicBezTo>
                  <a:close/>
                  <a:moveTo>
                    <a:pt x="182" y="229"/>
                  </a:moveTo>
                  <a:cubicBezTo>
                    <a:pt x="183" y="233"/>
                    <a:pt x="182" y="235"/>
                    <a:pt x="180" y="237"/>
                  </a:cubicBezTo>
                  <a:cubicBezTo>
                    <a:pt x="176" y="236"/>
                    <a:pt x="178" y="229"/>
                    <a:pt x="182" y="229"/>
                  </a:cubicBezTo>
                  <a:close/>
                  <a:moveTo>
                    <a:pt x="168" y="819"/>
                  </a:moveTo>
                  <a:cubicBezTo>
                    <a:pt x="170" y="822"/>
                    <a:pt x="171" y="827"/>
                    <a:pt x="172" y="831"/>
                  </a:cubicBezTo>
                  <a:cubicBezTo>
                    <a:pt x="166" y="830"/>
                    <a:pt x="167" y="824"/>
                    <a:pt x="168" y="819"/>
                  </a:cubicBezTo>
                  <a:close/>
                  <a:moveTo>
                    <a:pt x="168" y="286"/>
                  </a:moveTo>
                  <a:cubicBezTo>
                    <a:pt x="168" y="284"/>
                    <a:pt x="166" y="285"/>
                    <a:pt x="166" y="283"/>
                  </a:cubicBezTo>
                  <a:cubicBezTo>
                    <a:pt x="172" y="278"/>
                    <a:pt x="174" y="271"/>
                    <a:pt x="179" y="266"/>
                  </a:cubicBezTo>
                  <a:cubicBezTo>
                    <a:pt x="178" y="263"/>
                    <a:pt x="177" y="263"/>
                    <a:pt x="179" y="261"/>
                  </a:cubicBezTo>
                  <a:cubicBezTo>
                    <a:pt x="182" y="263"/>
                    <a:pt x="179" y="264"/>
                    <a:pt x="183" y="265"/>
                  </a:cubicBezTo>
                  <a:cubicBezTo>
                    <a:pt x="175" y="268"/>
                    <a:pt x="180" y="287"/>
                    <a:pt x="168" y="286"/>
                  </a:cubicBezTo>
                  <a:close/>
                  <a:moveTo>
                    <a:pt x="179" y="209"/>
                  </a:moveTo>
                  <a:cubicBezTo>
                    <a:pt x="180" y="207"/>
                    <a:pt x="179" y="203"/>
                    <a:pt x="178" y="206"/>
                  </a:cubicBezTo>
                  <a:cubicBezTo>
                    <a:pt x="175" y="204"/>
                    <a:pt x="178" y="200"/>
                    <a:pt x="181" y="201"/>
                  </a:cubicBezTo>
                  <a:cubicBezTo>
                    <a:pt x="181" y="199"/>
                    <a:pt x="179" y="199"/>
                    <a:pt x="181" y="197"/>
                  </a:cubicBezTo>
                  <a:cubicBezTo>
                    <a:pt x="175" y="195"/>
                    <a:pt x="172" y="197"/>
                    <a:pt x="167" y="196"/>
                  </a:cubicBezTo>
                  <a:cubicBezTo>
                    <a:pt x="167" y="192"/>
                    <a:pt x="169" y="192"/>
                    <a:pt x="169" y="188"/>
                  </a:cubicBezTo>
                  <a:cubicBezTo>
                    <a:pt x="167" y="187"/>
                    <a:pt x="164" y="192"/>
                    <a:pt x="165" y="188"/>
                  </a:cubicBezTo>
                  <a:cubicBezTo>
                    <a:pt x="162" y="188"/>
                    <a:pt x="163" y="191"/>
                    <a:pt x="160" y="191"/>
                  </a:cubicBezTo>
                  <a:cubicBezTo>
                    <a:pt x="162" y="184"/>
                    <a:pt x="163" y="179"/>
                    <a:pt x="169" y="178"/>
                  </a:cubicBezTo>
                  <a:cubicBezTo>
                    <a:pt x="170" y="175"/>
                    <a:pt x="172" y="170"/>
                    <a:pt x="177" y="170"/>
                  </a:cubicBezTo>
                  <a:cubicBezTo>
                    <a:pt x="177" y="172"/>
                    <a:pt x="178" y="172"/>
                    <a:pt x="178" y="175"/>
                  </a:cubicBezTo>
                  <a:cubicBezTo>
                    <a:pt x="180" y="175"/>
                    <a:pt x="180" y="173"/>
                    <a:pt x="179" y="176"/>
                  </a:cubicBezTo>
                  <a:cubicBezTo>
                    <a:pt x="183" y="175"/>
                    <a:pt x="184" y="171"/>
                    <a:pt x="187" y="169"/>
                  </a:cubicBezTo>
                  <a:cubicBezTo>
                    <a:pt x="186" y="174"/>
                    <a:pt x="180" y="180"/>
                    <a:pt x="178" y="186"/>
                  </a:cubicBezTo>
                  <a:cubicBezTo>
                    <a:pt x="178" y="188"/>
                    <a:pt x="183" y="190"/>
                    <a:pt x="180" y="192"/>
                  </a:cubicBezTo>
                  <a:cubicBezTo>
                    <a:pt x="182" y="192"/>
                    <a:pt x="182" y="194"/>
                    <a:pt x="185" y="194"/>
                  </a:cubicBezTo>
                  <a:cubicBezTo>
                    <a:pt x="185" y="196"/>
                    <a:pt x="184" y="197"/>
                    <a:pt x="182" y="198"/>
                  </a:cubicBezTo>
                  <a:cubicBezTo>
                    <a:pt x="183" y="199"/>
                    <a:pt x="185" y="199"/>
                    <a:pt x="184" y="201"/>
                  </a:cubicBezTo>
                  <a:cubicBezTo>
                    <a:pt x="185" y="201"/>
                    <a:pt x="186" y="200"/>
                    <a:pt x="187" y="200"/>
                  </a:cubicBezTo>
                  <a:cubicBezTo>
                    <a:pt x="187" y="208"/>
                    <a:pt x="184" y="207"/>
                    <a:pt x="179" y="209"/>
                  </a:cubicBezTo>
                  <a:close/>
                  <a:moveTo>
                    <a:pt x="197" y="327"/>
                  </a:moveTo>
                  <a:cubicBezTo>
                    <a:pt x="192" y="327"/>
                    <a:pt x="193" y="322"/>
                    <a:pt x="190" y="320"/>
                  </a:cubicBezTo>
                  <a:cubicBezTo>
                    <a:pt x="193" y="312"/>
                    <a:pt x="198" y="306"/>
                    <a:pt x="204" y="300"/>
                  </a:cubicBezTo>
                  <a:cubicBezTo>
                    <a:pt x="205" y="309"/>
                    <a:pt x="198" y="309"/>
                    <a:pt x="198" y="317"/>
                  </a:cubicBezTo>
                  <a:cubicBezTo>
                    <a:pt x="198" y="319"/>
                    <a:pt x="199" y="316"/>
                    <a:pt x="200" y="318"/>
                  </a:cubicBezTo>
                  <a:cubicBezTo>
                    <a:pt x="205" y="317"/>
                    <a:pt x="205" y="310"/>
                    <a:pt x="209" y="309"/>
                  </a:cubicBezTo>
                  <a:cubicBezTo>
                    <a:pt x="205" y="315"/>
                    <a:pt x="202" y="322"/>
                    <a:pt x="197" y="327"/>
                  </a:cubicBezTo>
                  <a:close/>
                  <a:moveTo>
                    <a:pt x="212" y="255"/>
                  </a:moveTo>
                  <a:cubicBezTo>
                    <a:pt x="211" y="252"/>
                    <a:pt x="214" y="252"/>
                    <a:pt x="216" y="252"/>
                  </a:cubicBezTo>
                  <a:cubicBezTo>
                    <a:pt x="216" y="255"/>
                    <a:pt x="214" y="255"/>
                    <a:pt x="212" y="255"/>
                  </a:cubicBezTo>
                  <a:close/>
                  <a:moveTo>
                    <a:pt x="239" y="232"/>
                  </a:moveTo>
                  <a:cubicBezTo>
                    <a:pt x="237" y="231"/>
                    <a:pt x="237" y="230"/>
                    <a:pt x="237" y="228"/>
                  </a:cubicBezTo>
                  <a:cubicBezTo>
                    <a:pt x="238" y="228"/>
                    <a:pt x="239" y="226"/>
                    <a:pt x="240" y="227"/>
                  </a:cubicBezTo>
                  <a:cubicBezTo>
                    <a:pt x="241" y="230"/>
                    <a:pt x="241" y="230"/>
                    <a:pt x="239" y="232"/>
                  </a:cubicBezTo>
                  <a:close/>
                  <a:moveTo>
                    <a:pt x="250" y="954"/>
                  </a:moveTo>
                  <a:cubicBezTo>
                    <a:pt x="252" y="954"/>
                    <a:pt x="252" y="956"/>
                    <a:pt x="253" y="957"/>
                  </a:cubicBezTo>
                  <a:cubicBezTo>
                    <a:pt x="252" y="960"/>
                    <a:pt x="248" y="955"/>
                    <a:pt x="250" y="954"/>
                  </a:cubicBezTo>
                  <a:close/>
                  <a:moveTo>
                    <a:pt x="252" y="976"/>
                  </a:moveTo>
                  <a:cubicBezTo>
                    <a:pt x="254" y="978"/>
                    <a:pt x="257" y="978"/>
                    <a:pt x="257" y="983"/>
                  </a:cubicBezTo>
                  <a:cubicBezTo>
                    <a:pt x="254" y="981"/>
                    <a:pt x="252" y="980"/>
                    <a:pt x="252" y="976"/>
                  </a:cubicBezTo>
                  <a:close/>
                  <a:moveTo>
                    <a:pt x="278" y="974"/>
                  </a:moveTo>
                  <a:cubicBezTo>
                    <a:pt x="273" y="968"/>
                    <a:pt x="257" y="974"/>
                    <a:pt x="258" y="960"/>
                  </a:cubicBezTo>
                  <a:cubicBezTo>
                    <a:pt x="262" y="958"/>
                    <a:pt x="266" y="963"/>
                    <a:pt x="266" y="957"/>
                  </a:cubicBezTo>
                  <a:cubicBezTo>
                    <a:pt x="269" y="956"/>
                    <a:pt x="270" y="957"/>
                    <a:pt x="272" y="958"/>
                  </a:cubicBezTo>
                  <a:cubicBezTo>
                    <a:pt x="273" y="966"/>
                    <a:pt x="281" y="962"/>
                    <a:pt x="284" y="968"/>
                  </a:cubicBezTo>
                  <a:cubicBezTo>
                    <a:pt x="281" y="969"/>
                    <a:pt x="281" y="973"/>
                    <a:pt x="278" y="974"/>
                  </a:cubicBezTo>
                  <a:close/>
                  <a:moveTo>
                    <a:pt x="286" y="985"/>
                  </a:moveTo>
                  <a:cubicBezTo>
                    <a:pt x="288" y="985"/>
                    <a:pt x="289" y="986"/>
                    <a:pt x="289" y="989"/>
                  </a:cubicBezTo>
                  <a:cubicBezTo>
                    <a:pt x="287" y="989"/>
                    <a:pt x="286" y="987"/>
                    <a:pt x="286" y="985"/>
                  </a:cubicBezTo>
                  <a:close/>
                  <a:moveTo>
                    <a:pt x="290" y="977"/>
                  </a:moveTo>
                  <a:cubicBezTo>
                    <a:pt x="288" y="977"/>
                    <a:pt x="286" y="975"/>
                    <a:pt x="287" y="972"/>
                  </a:cubicBezTo>
                  <a:cubicBezTo>
                    <a:pt x="289" y="973"/>
                    <a:pt x="291" y="975"/>
                    <a:pt x="290" y="977"/>
                  </a:cubicBezTo>
                  <a:close/>
                  <a:moveTo>
                    <a:pt x="345" y="182"/>
                  </a:moveTo>
                  <a:cubicBezTo>
                    <a:pt x="345" y="184"/>
                    <a:pt x="348" y="183"/>
                    <a:pt x="348" y="185"/>
                  </a:cubicBezTo>
                  <a:cubicBezTo>
                    <a:pt x="345" y="186"/>
                    <a:pt x="344" y="192"/>
                    <a:pt x="345" y="196"/>
                  </a:cubicBezTo>
                  <a:cubicBezTo>
                    <a:pt x="344" y="197"/>
                    <a:pt x="343" y="198"/>
                    <a:pt x="341" y="199"/>
                  </a:cubicBezTo>
                  <a:cubicBezTo>
                    <a:pt x="345" y="208"/>
                    <a:pt x="330" y="212"/>
                    <a:pt x="320" y="213"/>
                  </a:cubicBezTo>
                  <a:cubicBezTo>
                    <a:pt x="322" y="211"/>
                    <a:pt x="320" y="209"/>
                    <a:pt x="321" y="205"/>
                  </a:cubicBezTo>
                  <a:cubicBezTo>
                    <a:pt x="325" y="202"/>
                    <a:pt x="327" y="198"/>
                    <a:pt x="330" y="194"/>
                  </a:cubicBezTo>
                  <a:cubicBezTo>
                    <a:pt x="331" y="195"/>
                    <a:pt x="334" y="193"/>
                    <a:pt x="334" y="195"/>
                  </a:cubicBezTo>
                  <a:cubicBezTo>
                    <a:pt x="337" y="191"/>
                    <a:pt x="340" y="187"/>
                    <a:pt x="344" y="184"/>
                  </a:cubicBezTo>
                  <a:cubicBezTo>
                    <a:pt x="340" y="183"/>
                    <a:pt x="341" y="187"/>
                    <a:pt x="339" y="185"/>
                  </a:cubicBezTo>
                  <a:cubicBezTo>
                    <a:pt x="343" y="182"/>
                    <a:pt x="349" y="172"/>
                    <a:pt x="357" y="173"/>
                  </a:cubicBezTo>
                  <a:cubicBezTo>
                    <a:pt x="356" y="180"/>
                    <a:pt x="349" y="179"/>
                    <a:pt x="345" y="182"/>
                  </a:cubicBezTo>
                  <a:close/>
                  <a:moveTo>
                    <a:pt x="357" y="996"/>
                  </a:moveTo>
                  <a:cubicBezTo>
                    <a:pt x="363" y="1001"/>
                    <a:pt x="368" y="1007"/>
                    <a:pt x="373" y="1010"/>
                  </a:cubicBezTo>
                  <a:cubicBezTo>
                    <a:pt x="368" y="1009"/>
                    <a:pt x="356" y="1004"/>
                    <a:pt x="357" y="996"/>
                  </a:cubicBezTo>
                  <a:close/>
                  <a:moveTo>
                    <a:pt x="414" y="1044"/>
                  </a:moveTo>
                  <a:cubicBezTo>
                    <a:pt x="416" y="1044"/>
                    <a:pt x="417" y="1045"/>
                    <a:pt x="417" y="1047"/>
                  </a:cubicBezTo>
                  <a:cubicBezTo>
                    <a:pt x="416" y="1048"/>
                    <a:pt x="413" y="1047"/>
                    <a:pt x="414" y="1044"/>
                  </a:cubicBezTo>
                  <a:close/>
                  <a:moveTo>
                    <a:pt x="614" y="1007"/>
                  </a:moveTo>
                  <a:cubicBezTo>
                    <a:pt x="618" y="1008"/>
                    <a:pt x="619" y="1006"/>
                    <a:pt x="622" y="1007"/>
                  </a:cubicBezTo>
                  <a:cubicBezTo>
                    <a:pt x="624" y="1011"/>
                    <a:pt x="614" y="1012"/>
                    <a:pt x="614" y="1007"/>
                  </a:cubicBezTo>
                  <a:close/>
                  <a:moveTo>
                    <a:pt x="617" y="966"/>
                  </a:moveTo>
                  <a:cubicBezTo>
                    <a:pt x="611" y="969"/>
                    <a:pt x="605" y="969"/>
                    <a:pt x="601" y="966"/>
                  </a:cubicBezTo>
                  <a:cubicBezTo>
                    <a:pt x="604" y="963"/>
                    <a:pt x="615" y="961"/>
                    <a:pt x="617" y="966"/>
                  </a:cubicBezTo>
                  <a:close/>
                  <a:moveTo>
                    <a:pt x="491" y="881"/>
                  </a:moveTo>
                  <a:cubicBezTo>
                    <a:pt x="489" y="881"/>
                    <a:pt x="489" y="878"/>
                    <a:pt x="487" y="878"/>
                  </a:cubicBezTo>
                  <a:cubicBezTo>
                    <a:pt x="489" y="875"/>
                    <a:pt x="491" y="879"/>
                    <a:pt x="491" y="881"/>
                  </a:cubicBezTo>
                  <a:close/>
                  <a:moveTo>
                    <a:pt x="487" y="873"/>
                  </a:moveTo>
                  <a:cubicBezTo>
                    <a:pt x="485" y="873"/>
                    <a:pt x="483" y="872"/>
                    <a:pt x="483" y="870"/>
                  </a:cubicBezTo>
                  <a:cubicBezTo>
                    <a:pt x="485" y="868"/>
                    <a:pt x="487" y="870"/>
                    <a:pt x="487" y="873"/>
                  </a:cubicBezTo>
                  <a:close/>
                  <a:moveTo>
                    <a:pt x="480" y="877"/>
                  </a:moveTo>
                  <a:cubicBezTo>
                    <a:pt x="477" y="876"/>
                    <a:pt x="474" y="874"/>
                    <a:pt x="473" y="871"/>
                  </a:cubicBezTo>
                  <a:cubicBezTo>
                    <a:pt x="476" y="872"/>
                    <a:pt x="483" y="872"/>
                    <a:pt x="480" y="877"/>
                  </a:cubicBezTo>
                  <a:close/>
                  <a:moveTo>
                    <a:pt x="460" y="828"/>
                  </a:moveTo>
                  <a:cubicBezTo>
                    <a:pt x="458" y="830"/>
                    <a:pt x="455" y="826"/>
                    <a:pt x="454" y="823"/>
                  </a:cubicBezTo>
                  <a:cubicBezTo>
                    <a:pt x="456" y="825"/>
                    <a:pt x="458" y="826"/>
                    <a:pt x="460" y="828"/>
                  </a:cubicBezTo>
                  <a:close/>
                  <a:moveTo>
                    <a:pt x="457" y="1075"/>
                  </a:moveTo>
                  <a:cubicBezTo>
                    <a:pt x="455" y="1074"/>
                    <a:pt x="452" y="1075"/>
                    <a:pt x="453" y="1072"/>
                  </a:cubicBezTo>
                  <a:cubicBezTo>
                    <a:pt x="455" y="1072"/>
                    <a:pt x="457" y="1072"/>
                    <a:pt x="457" y="1075"/>
                  </a:cubicBezTo>
                  <a:close/>
                  <a:moveTo>
                    <a:pt x="447" y="831"/>
                  </a:moveTo>
                  <a:cubicBezTo>
                    <a:pt x="449" y="833"/>
                    <a:pt x="452" y="834"/>
                    <a:pt x="452" y="838"/>
                  </a:cubicBezTo>
                  <a:cubicBezTo>
                    <a:pt x="449" y="837"/>
                    <a:pt x="448" y="836"/>
                    <a:pt x="445" y="836"/>
                  </a:cubicBezTo>
                  <a:cubicBezTo>
                    <a:pt x="445" y="834"/>
                    <a:pt x="447" y="833"/>
                    <a:pt x="447" y="831"/>
                  </a:cubicBezTo>
                  <a:close/>
                  <a:moveTo>
                    <a:pt x="451" y="1070"/>
                  </a:moveTo>
                  <a:cubicBezTo>
                    <a:pt x="448" y="1072"/>
                    <a:pt x="443" y="1069"/>
                    <a:pt x="441" y="1066"/>
                  </a:cubicBezTo>
                  <a:cubicBezTo>
                    <a:pt x="444" y="1065"/>
                    <a:pt x="447" y="1070"/>
                    <a:pt x="451" y="1070"/>
                  </a:cubicBezTo>
                  <a:close/>
                  <a:moveTo>
                    <a:pt x="412" y="92"/>
                  </a:moveTo>
                  <a:cubicBezTo>
                    <a:pt x="413" y="90"/>
                    <a:pt x="414" y="89"/>
                    <a:pt x="417" y="89"/>
                  </a:cubicBezTo>
                  <a:cubicBezTo>
                    <a:pt x="416" y="91"/>
                    <a:pt x="414" y="92"/>
                    <a:pt x="412" y="92"/>
                  </a:cubicBezTo>
                  <a:close/>
                  <a:moveTo>
                    <a:pt x="440" y="680"/>
                  </a:moveTo>
                  <a:cubicBezTo>
                    <a:pt x="436" y="680"/>
                    <a:pt x="437" y="676"/>
                    <a:pt x="439" y="674"/>
                  </a:cubicBezTo>
                  <a:cubicBezTo>
                    <a:pt x="441" y="676"/>
                    <a:pt x="441" y="677"/>
                    <a:pt x="440" y="680"/>
                  </a:cubicBezTo>
                  <a:close/>
                  <a:moveTo>
                    <a:pt x="440" y="673"/>
                  </a:moveTo>
                  <a:cubicBezTo>
                    <a:pt x="438" y="671"/>
                    <a:pt x="438" y="667"/>
                    <a:pt x="438" y="664"/>
                  </a:cubicBezTo>
                  <a:cubicBezTo>
                    <a:pt x="439" y="665"/>
                    <a:pt x="440" y="666"/>
                    <a:pt x="441" y="667"/>
                  </a:cubicBezTo>
                  <a:cubicBezTo>
                    <a:pt x="441" y="669"/>
                    <a:pt x="440" y="671"/>
                    <a:pt x="440" y="673"/>
                  </a:cubicBezTo>
                  <a:close/>
                  <a:moveTo>
                    <a:pt x="444" y="687"/>
                  </a:moveTo>
                  <a:cubicBezTo>
                    <a:pt x="441" y="684"/>
                    <a:pt x="442" y="680"/>
                    <a:pt x="443" y="676"/>
                  </a:cubicBezTo>
                  <a:cubicBezTo>
                    <a:pt x="444" y="676"/>
                    <a:pt x="444" y="676"/>
                    <a:pt x="444" y="676"/>
                  </a:cubicBezTo>
                  <a:cubicBezTo>
                    <a:pt x="446" y="678"/>
                    <a:pt x="447" y="682"/>
                    <a:pt x="449" y="684"/>
                  </a:cubicBezTo>
                  <a:cubicBezTo>
                    <a:pt x="448" y="686"/>
                    <a:pt x="447" y="687"/>
                    <a:pt x="444" y="687"/>
                  </a:cubicBezTo>
                  <a:close/>
                  <a:moveTo>
                    <a:pt x="466" y="689"/>
                  </a:moveTo>
                  <a:cubicBezTo>
                    <a:pt x="466" y="685"/>
                    <a:pt x="466" y="685"/>
                    <a:pt x="466" y="685"/>
                  </a:cubicBezTo>
                  <a:cubicBezTo>
                    <a:pt x="470" y="685"/>
                    <a:pt x="470" y="685"/>
                    <a:pt x="470" y="685"/>
                  </a:cubicBezTo>
                  <a:cubicBezTo>
                    <a:pt x="470" y="688"/>
                    <a:pt x="469" y="689"/>
                    <a:pt x="466" y="689"/>
                  </a:cubicBezTo>
                  <a:close/>
                  <a:moveTo>
                    <a:pt x="817" y="538"/>
                  </a:moveTo>
                  <a:cubicBezTo>
                    <a:pt x="815" y="537"/>
                    <a:pt x="813" y="537"/>
                    <a:pt x="813" y="534"/>
                  </a:cubicBezTo>
                  <a:cubicBezTo>
                    <a:pt x="815" y="532"/>
                    <a:pt x="818" y="534"/>
                    <a:pt x="817" y="538"/>
                  </a:cubicBezTo>
                  <a:close/>
                  <a:moveTo>
                    <a:pt x="786" y="244"/>
                  </a:moveTo>
                  <a:cubicBezTo>
                    <a:pt x="788" y="244"/>
                    <a:pt x="791" y="244"/>
                    <a:pt x="790" y="247"/>
                  </a:cubicBezTo>
                  <a:cubicBezTo>
                    <a:pt x="788" y="247"/>
                    <a:pt x="786" y="247"/>
                    <a:pt x="786" y="244"/>
                  </a:cubicBezTo>
                  <a:close/>
                  <a:moveTo>
                    <a:pt x="788" y="294"/>
                  </a:moveTo>
                  <a:cubicBezTo>
                    <a:pt x="787" y="295"/>
                    <a:pt x="782" y="294"/>
                    <a:pt x="783" y="291"/>
                  </a:cubicBezTo>
                  <a:cubicBezTo>
                    <a:pt x="786" y="290"/>
                    <a:pt x="786" y="294"/>
                    <a:pt x="788" y="294"/>
                  </a:cubicBezTo>
                  <a:close/>
                  <a:moveTo>
                    <a:pt x="776" y="252"/>
                  </a:moveTo>
                  <a:cubicBezTo>
                    <a:pt x="775" y="253"/>
                    <a:pt x="775" y="253"/>
                    <a:pt x="775" y="255"/>
                  </a:cubicBezTo>
                  <a:cubicBezTo>
                    <a:pt x="772" y="255"/>
                    <a:pt x="772" y="253"/>
                    <a:pt x="771" y="251"/>
                  </a:cubicBezTo>
                  <a:cubicBezTo>
                    <a:pt x="773" y="251"/>
                    <a:pt x="775" y="251"/>
                    <a:pt x="776" y="252"/>
                  </a:cubicBezTo>
                  <a:close/>
                  <a:moveTo>
                    <a:pt x="736" y="566"/>
                  </a:moveTo>
                  <a:cubicBezTo>
                    <a:pt x="734" y="568"/>
                    <a:pt x="731" y="564"/>
                    <a:pt x="729" y="562"/>
                  </a:cubicBezTo>
                  <a:cubicBezTo>
                    <a:pt x="733" y="561"/>
                    <a:pt x="736" y="562"/>
                    <a:pt x="736" y="566"/>
                  </a:cubicBezTo>
                  <a:close/>
                  <a:moveTo>
                    <a:pt x="735" y="623"/>
                  </a:moveTo>
                  <a:cubicBezTo>
                    <a:pt x="734" y="623"/>
                    <a:pt x="734" y="624"/>
                    <a:pt x="734" y="625"/>
                  </a:cubicBezTo>
                  <a:cubicBezTo>
                    <a:pt x="731" y="626"/>
                    <a:pt x="731" y="624"/>
                    <a:pt x="728" y="625"/>
                  </a:cubicBezTo>
                  <a:cubicBezTo>
                    <a:pt x="728" y="621"/>
                    <a:pt x="734" y="622"/>
                    <a:pt x="735" y="623"/>
                  </a:cubicBezTo>
                  <a:close/>
                  <a:moveTo>
                    <a:pt x="725" y="569"/>
                  </a:moveTo>
                  <a:cubicBezTo>
                    <a:pt x="727" y="572"/>
                    <a:pt x="727" y="576"/>
                    <a:pt x="725" y="580"/>
                  </a:cubicBezTo>
                  <a:cubicBezTo>
                    <a:pt x="720" y="580"/>
                    <a:pt x="720" y="580"/>
                    <a:pt x="720" y="580"/>
                  </a:cubicBezTo>
                  <a:cubicBezTo>
                    <a:pt x="721" y="574"/>
                    <a:pt x="718" y="576"/>
                    <a:pt x="715" y="575"/>
                  </a:cubicBezTo>
                  <a:cubicBezTo>
                    <a:pt x="715" y="573"/>
                    <a:pt x="717" y="572"/>
                    <a:pt x="717" y="570"/>
                  </a:cubicBezTo>
                  <a:cubicBezTo>
                    <a:pt x="719" y="570"/>
                    <a:pt x="718" y="573"/>
                    <a:pt x="720" y="572"/>
                  </a:cubicBezTo>
                  <a:cubicBezTo>
                    <a:pt x="718" y="570"/>
                    <a:pt x="723" y="571"/>
                    <a:pt x="725" y="569"/>
                  </a:cubicBezTo>
                  <a:close/>
                  <a:moveTo>
                    <a:pt x="728" y="583"/>
                  </a:moveTo>
                  <a:cubicBezTo>
                    <a:pt x="726" y="585"/>
                    <a:pt x="718" y="588"/>
                    <a:pt x="718" y="583"/>
                  </a:cubicBezTo>
                  <a:lnTo>
                    <a:pt x="728" y="583"/>
                  </a:lnTo>
                  <a:close/>
                  <a:moveTo>
                    <a:pt x="731" y="638"/>
                  </a:moveTo>
                  <a:cubicBezTo>
                    <a:pt x="731" y="640"/>
                    <a:pt x="725" y="642"/>
                    <a:pt x="723" y="646"/>
                  </a:cubicBezTo>
                  <a:cubicBezTo>
                    <a:pt x="720" y="645"/>
                    <a:pt x="716" y="644"/>
                    <a:pt x="716" y="639"/>
                  </a:cubicBezTo>
                  <a:cubicBezTo>
                    <a:pt x="723" y="637"/>
                    <a:pt x="725" y="638"/>
                    <a:pt x="731" y="638"/>
                  </a:cubicBezTo>
                  <a:close/>
                  <a:moveTo>
                    <a:pt x="720" y="629"/>
                  </a:moveTo>
                  <a:cubicBezTo>
                    <a:pt x="723" y="624"/>
                    <a:pt x="730" y="628"/>
                    <a:pt x="732" y="628"/>
                  </a:cubicBezTo>
                  <a:cubicBezTo>
                    <a:pt x="732" y="629"/>
                    <a:pt x="731" y="632"/>
                    <a:pt x="732" y="632"/>
                  </a:cubicBezTo>
                  <a:cubicBezTo>
                    <a:pt x="729" y="631"/>
                    <a:pt x="724" y="633"/>
                    <a:pt x="720" y="629"/>
                  </a:cubicBezTo>
                  <a:close/>
                  <a:moveTo>
                    <a:pt x="728" y="616"/>
                  </a:moveTo>
                  <a:cubicBezTo>
                    <a:pt x="728" y="620"/>
                    <a:pt x="722" y="619"/>
                    <a:pt x="721" y="620"/>
                  </a:cubicBezTo>
                  <a:cubicBezTo>
                    <a:pt x="719" y="617"/>
                    <a:pt x="723" y="615"/>
                    <a:pt x="723" y="612"/>
                  </a:cubicBezTo>
                  <a:cubicBezTo>
                    <a:pt x="728" y="612"/>
                    <a:pt x="728" y="612"/>
                    <a:pt x="728" y="612"/>
                  </a:cubicBezTo>
                  <a:cubicBezTo>
                    <a:pt x="726" y="614"/>
                    <a:pt x="726" y="614"/>
                    <a:pt x="728" y="616"/>
                  </a:cubicBezTo>
                  <a:close/>
                  <a:moveTo>
                    <a:pt x="728" y="563"/>
                  </a:moveTo>
                  <a:cubicBezTo>
                    <a:pt x="723" y="568"/>
                    <a:pt x="719" y="564"/>
                    <a:pt x="713" y="565"/>
                  </a:cubicBezTo>
                  <a:cubicBezTo>
                    <a:pt x="714" y="560"/>
                    <a:pt x="725" y="560"/>
                    <a:pt x="728" y="563"/>
                  </a:cubicBezTo>
                  <a:close/>
                  <a:moveTo>
                    <a:pt x="709" y="587"/>
                  </a:moveTo>
                  <a:cubicBezTo>
                    <a:pt x="706" y="587"/>
                    <a:pt x="707" y="584"/>
                    <a:pt x="704" y="584"/>
                  </a:cubicBezTo>
                  <a:cubicBezTo>
                    <a:pt x="705" y="581"/>
                    <a:pt x="712" y="583"/>
                    <a:pt x="709" y="587"/>
                  </a:cubicBezTo>
                  <a:close/>
                  <a:moveTo>
                    <a:pt x="696" y="664"/>
                  </a:moveTo>
                  <a:cubicBezTo>
                    <a:pt x="699" y="664"/>
                    <a:pt x="699" y="664"/>
                    <a:pt x="699" y="664"/>
                  </a:cubicBezTo>
                  <a:cubicBezTo>
                    <a:pt x="699" y="667"/>
                    <a:pt x="698" y="669"/>
                    <a:pt x="697" y="671"/>
                  </a:cubicBezTo>
                  <a:cubicBezTo>
                    <a:pt x="695" y="671"/>
                    <a:pt x="696" y="667"/>
                    <a:pt x="696" y="664"/>
                  </a:cubicBezTo>
                  <a:close/>
                  <a:moveTo>
                    <a:pt x="696" y="672"/>
                  </a:moveTo>
                  <a:cubicBezTo>
                    <a:pt x="697" y="672"/>
                    <a:pt x="698" y="673"/>
                    <a:pt x="699" y="673"/>
                  </a:cubicBezTo>
                  <a:cubicBezTo>
                    <a:pt x="699" y="678"/>
                    <a:pt x="695" y="678"/>
                    <a:pt x="693" y="682"/>
                  </a:cubicBezTo>
                  <a:cubicBezTo>
                    <a:pt x="690" y="681"/>
                    <a:pt x="695" y="675"/>
                    <a:pt x="696" y="672"/>
                  </a:cubicBezTo>
                  <a:close/>
                  <a:moveTo>
                    <a:pt x="703" y="679"/>
                  </a:moveTo>
                  <a:cubicBezTo>
                    <a:pt x="704" y="683"/>
                    <a:pt x="700" y="687"/>
                    <a:pt x="698" y="690"/>
                  </a:cubicBezTo>
                  <a:cubicBezTo>
                    <a:pt x="694" y="687"/>
                    <a:pt x="698" y="678"/>
                    <a:pt x="703" y="679"/>
                  </a:cubicBezTo>
                  <a:close/>
                  <a:moveTo>
                    <a:pt x="701" y="671"/>
                  </a:moveTo>
                  <a:cubicBezTo>
                    <a:pt x="702" y="666"/>
                    <a:pt x="700" y="650"/>
                    <a:pt x="710" y="653"/>
                  </a:cubicBezTo>
                  <a:cubicBezTo>
                    <a:pt x="708" y="661"/>
                    <a:pt x="705" y="664"/>
                    <a:pt x="701" y="671"/>
                  </a:cubicBezTo>
                  <a:close/>
                  <a:moveTo>
                    <a:pt x="695" y="619"/>
                  </a:moveTo>
                  <a:cubicBezTo>
                    <a:pt x="698" y="618"/>
                    <a:pt x="699" y="619"/>
                    <a:pt x="700" y="615"/>
                  </a:cubicBezTo>
                  <a:cubicBezTo>
                    <a:pt x="703" y="617"/>
                    <a:pt x="701" y="624"/>
                    <a:pt x="697" y="626"/>
                  </a:cubicBezTo>
                  <a:cubicBezTo>
                    <a:pt x="695" y="626"/>
                    <a:pt x="695" y="623"/>
                    <a:pt x="695" y="619"/>
                  </a:cubicBezTo>
                  <a:close/>
                  <a:moveTo>
                    <a:pt x="694" y="51"/>
                  </a:moveTo>
                  <a:cubicBezTo>
                    <a:pt x="694" y="53"/>
                    <a:pt x="692" y="53"/>
                    <a:pt x="690" y="53"/>
                  </a:cubicBezTo>
                  <a:cubicBezTo>
                    <a:pt x="690" y="50"/>
                    <a:pt x="693" y="50"/>
                    <a:pt x="694" y="51"/>
                  </a:cubicBezTo>
                  <a:close/>
                  <a:moveTo>
                    <a:pt x="672" y="708"/>
                  </a:moveTo>
                  <a:cubicBezTo>
                    <a:pt x="670" y="708"/>
                    <a:pt x="668" y="707"/>
                    <a:pt x="668" y="704"/>
                  </a:cubicBezTo>
                  <a:cubicBezTo>
                    <a:pt x="669" y="703"/>
                    <a:pt x="670" y="704"/>
                    <a:pt x="671" y="702"/>
                  </a:cubicBezTo>
                  <a:cubicBezTo>
                    <a:pt x="672" y="704"/>
                    <a:pt x="672" y="706"/>
                    <a:pt x="672" y="708"/>
                  </a:cubicBezTo>
                  <a:close/>
                  <a:moveTo>
                    <a:pt x="671" y="461"/>
                  </a:moveTo>
                  <a:cubicBezTo>
                    <a:pt x="669" y="466"/>
                    <a:pt x="666" y="469"/>
                    <a:pt x="664" y="473"/>
                  </a:cubicBezTo>
                  <a:cubicBezTo>
                    <a:pt x="662" y="470"/>
                    <a:pt x="660" y="471"/>
                    <a:pt x="657" y="472"/>
                  </a:cubicBezTo>
                  <a:cubicBezTo>
                    <a:pt x="653" y="463"/>
                    <a:pt x="665" y="460"/>
                    <a:pt x="671" y="461"/>
                  </a:cubicBezTo>
                  <a:close/>
                  <a:moveTo>
                    <a:pt x="662" y="504"/>
                  </a:moveTo>
                  <a:cubicBezTo>
                    <a:pt x="659" y="502"/>
                    <a:pt x="656" y="498"/>
                    <a:pt x="658" y="494"/>
                  </a:cubicBezTo>
                  <a:cubicBezTo>
                    <a:pt x="661" y="493"/>
                    <a:pt x="657" y="501"/>
                    <a:pt x="662" y="498"/>
                  </a:cubicBezTo>
                  <a:cubicBezTo>
                    <a:pt x="663" y="501"/>
                    <a:pt x="661" y="501"/>
                    <a:pt x="662" y="504"/>
                  </a:cubicBezTo>
                  <a:close/>
                  <a:moveTo>
                    <a:pt x="651" y="157"/>
                  </a:moveTo>
                  <a:cubicBezTo>
                    <a:pt x="652" y="157"/>
                    <a:pt x="652" y="157"/>
                    <a:pt x="654" y="157"/>
                  </a:cubicBezTo>
                  <a:cubicBezTo>
                    <a:pt x="651" y="160"/>
                    <a:pt x="653" y="161"/>
                    <a:pt x="652" y="164"/>
                  </a:cubicBezTo>
                  <a:cubicBezTo>
                    <a:pt x="650" y="164"/>
                    <a:pt x="650" y="163"/>
                    <a:pt x="649" y="163"/>
                  </a:cubicBezTo>
                  <a:cubicBezTo>
                    <a:pt x="650" y="161"/>
                    <a:pt x="650" y="158"/>
                    <a:pt x="651" y="157"/>
                  </a:cubicBezTo>
                  <a:close/>
                  <a:moveTo>
                    <a:pt x="617" y="160"/>
                  </a:moveTo>
                  <a:cubicBezTo>
                    <a:pt x="619" y="159"/>
                    <a:pt x="618" y="158"/>
                    <a:pt x="621" y="159"/>
                  </a:cubicBezTo>
                  <a:cubicBezTo>
                    <a:pt x="621" y="160"/>
                    <a:pt x="620" y="161"/>
                    <a:pt x="620" y="162"/>
                  </a:cubicBezTo>
                  <a:cubicBezTo>
                    <a:pt x="621" y="164"/>
                    <a:pt x="622" y="159"/>
                    <a:pt x="623" y="162"/>
                  </a:cubicBezTo>
                  <a:cubicBezTo>
                    <a:pt x="622" y="159"/>
                    <a:pt x="622" y="158"/>
                    <a:pt x="623" y="156"/>
                  </a:cubicBezTo>
                  <a:cubicBezTo>
                    <a:pt x="626" y="156"/>
                    <a:pt x="627" y="160"/>
                    <a:pt x="629" y="163"/>
                  </a:cubicBezTo>
                  <a:cubicBezTo>
                    <a:pt x="627" y="166"/>
                    <a:pt x="623" y="164"/>
                    <a:pt x="618" y="164"/>
                  </a:cubicBezTo>
                  <a:cubicBezTo>
                    <a:pt x="618" y="162"/>
                    <a:pt x="616" y="163"/>
                    <a:pt x="617" y="160"/>
                  </a:cubicBezTo>
                  <a:close/>
                  <a:moveTo>
                    <a:pt x="625" y="169"/>
                  </a:moveTo>
                  <a:cubicBezTo>
                    <a:pt x="625" y="171"/>
                    <a:pt x="623" y="170"/>
                    <a:pt x="623" y="171"/>
                  </a:cubicBezTo>
                  <a:cubicBezTo>
                    <a:pt x="626" y="173"/>
                    <a:pt x="625" y="169"/>
                    <a:pt x="627" y="170"/>
                  </a:cubicBezTo>
                  <a:cubicBezTo>
                    <a:pt x="627" y="172"/>
                    <a:pt x="627" y="172"/>
                    <a:pt x="627" y="172"/>
                  </a:cubicBezTo>
                  <a:cubicBezTo>
                    <a:pt x="637" y="172"/>
                    <a:pt x="651" y="171"/>
                    <a:pt x="661" y="171"/>
                  </a:cubicBezTo>
                  <a:cubicBezTo>
                    <a:pt x="659" y="180"/>
                    <a:pt x="647" y="173"/>
                    <a:pt x="645" y="181"/>
                  </a:cubicBezTo>
                  <a:cubicBezTo>
                    <a:pt x="639" y="180"/>
                    <a:pt x="627" y="185"/>
                    <a:pt x="623" y="180"/>
                  </a:cubicBezTo>
                  <a:cubicBezTo>
                    <a:pt x="618" y="185"/>
                    <a:pt x="611" y="181"/>
                    <a:pt x="607" y="178"/>
                  </a:cubicBezTo>
                  <a:cubicBezTo>
                    <a:pt x="617" y="182"/>
                    <a:pt x="614" y="166"/>
                    <a:pt x="625" y="169"/>
                  </a:cubicBezTo>
                  <a:close/>
                  <a:moveTo>
                    <a:pt x="653" y="506"/>
                  </a:moveTo>
                  <a:cubicBezTo>
                    <a:pt x="651" y="506"/>
                    <a:pt x="649" y="506"/>
                    <a:pt x="649" y="504"/>
                  </a:cubicBezTo>
                  <a:cubicBezTo>
                    <a:pt x="650" y="504"/>
                    <a:pt x="650" y="503"/>
                    <a:pt x="650" y="503"/>
                  </a:cubicBezTo>
                  <a:cubicBezTo>
                    <a:pt x="652" y="502"/>
                    <a:pt x="653" y="504"/>
                    <a:pt x="653" y="506"/>
                  </a:cubicBezTo>
                  <a:close/>
                  <a:moveTo>
                    <a:pt x="634" y="498"/>
                  </a:moveTo>
                  <a:cubicBezTo>
                    <a:pt x="636" y="497"/>
                    <a:pt x="637" y="502"/>
                    <a:pt x="637" y="499"/>
                  </a:cubicBezTo>
                  <a:cubicBezTo>
                    <a:pt x="640" y="502"/>
                    <a:pt x="632" y="504"/>
                    <a:pt x="634" y="498"/>
                  </a:cubicBezTo>
                  <a:close/>
                  <a:moveTo>
                    <a:pt x="632" y="490"/>
                  </a:moveTo>
                  <a:cubicBezTo>
                    <a:pt x="634" y="488"/>
                    <a:pt x="637" y="492"/>
                    <a:pt x="635" y="494"/>
                  </a:cubicBezTo>
                  <a:cubicBezTo>
                    <a:pt x="633" y="494"/>
                    <a:pt x="632" y="492"/>
                    <a:pt x="632" y="490"/>
                  </a:cubicBezTo>
                  <a:close/>
                  <a:moveTo>
                    <a:pt x="625" y="482"/>
                  </a:moveTo>
                  <a:cubicBezTo>
                    <a:pt x="625" y="475"/>
                    <a:pt x="634" y="476"/>
                    <a:pt x="636" y="471"/>
                  </a:cubicBezTo>
                  <a:cubicBezTo>
                    <a:pt x="638" y="471"/>
                    <a:pt x="638" y="471"/>
                    <a:pt x="638" y="471"/>
                  </a:cubicBezTo>
                  <a:cubicBezTo>
                    <a:pt x="639" y="474"/>
                    <a:pt x="637" y="475"/>
                    <a:pt x="641" y="475"/>
                  </a:cubicBezTo>
                  <a:cubicBezTo>
                    <a:pt x="638" y="481"/>
                    <a:pt x="634" y="481"/>
                    <a:pt x="625" y="482"/>
                  </a:cubicBezTo>
                  <a:close/>
                  <a:moveTo>
                    <a:pt x="601" y="572"/>
                  </a:moveTo>
                  <a:cubicBezTo>
                    <a:pt x="601" y="570"/>
                    <a:pt x="604" y="570"/>
                    <a:pt x="606" y="569"/>
                  </a:cubicBezTo>
                  <a:cubicBezTo>
                    <a:pt x="606" y="571"/>
                    <a:pt x="607" y="571"/>
                    <a:pt x="607" y="572"/>
                  </a:cubicBezTo>
                  <a:cubicBezTo>
                    <a:pt x="609" y="571"/>
                    <a:pt x="611" y="570"/>
                    <a:pt x="612" y="568"/>
                  </a:cubicBezTo>
                  <a:cubicBezTo>
                    <a:pt x="615" y="569"/>
                    <a:pt x="616" y="572"/>
                    <a:pt x="614" y="574"/>
                  </a:cubicBezTo>
                  <a:cubicBezTo>
                    <a:pt x="611" y="573"/>
                    <a:pt x="607" y="572"/>
                    <a:pt x="607" y="576"/>
                  </a:cubicBezTo>
                  <a:cubicBezTo>
                    <a:pt x="604" y="575"/>
                    <a:pt x="604" y="577"/>
                    <a:pt x="601" y="577"/>
                  </a:cubicBezTo>
                  <a:cubicBezTo>
                    <a:pt x="598" y="575"/>
                    <a:pt x="603" y="574"/>
                    <a:pt x="601" y="572"/>
                  </a:cubicBezTo>
                  <a:close/>
                  <a:moveTo>
                    <a:pt x="604" y="559"/>
                  </a:moveTo>
                  <a:cubicBezTo>
                    <a:pt x="601" y="559"/>
                    <a:pt x="602" y="556"/>
                    <a:pt x="600" y="556"/>
                  </a:cubicBezTo>
                  <a:cubicBezTo>
                    <a:pt x="600" y="554"/>
                    <a:pt x="604" y="553"/>
                    <a:pt x="606" y="554"/>
                  </a:cubicBezTo>
                  <a:cubicBezTo>
                    <a:pt x="606" y="553"/>
                    <a:pt x="606" y="553"/>
                    <a:pt x="606" y="553"/>
                  </a:cubicBezTo>
                  <a:cubicBezTo>
                    <a:pt x="606" y="551"/>
                    <a:pt x="603" y="552"/>
                    <a:pt x="601" y="551"/>
                  </a:cubicBezTo>
                  <a:cubicBezTo>
                    <a:pt x="607" y="548"/>
                    <a:pt x="611" y="538"/>
                    <a:pt x="616" y="542"/>
                  </a:cubicBezTo>
                  <a:cubicBezTo>
                    <a:pt x="615" y="546"/>
                    <a:pt x="611" y="545"/>
                    <a:pt x="611" y="550"/>
                  </a:cubicBezTo>
                  <a:cubicBezTo>
                    <a:pt x="615" y="548"/>
                    <a:pt x="622" y="546"/>
                    <a:pt x="627" y="549"/>
                  </a:cubicBezTo>
                  <a:cubicBezTo>
                    <a:pt x="623" y="558"/>
                    <a:pt x="607" y="550"/>
                    <a:pt x="604" y="559"/>
                  </a:cubicBezTo>
                  <a:close/>
                  <a:moveTo>
                    <a:pt x="614" y="473"/>
                  </a:moveTo>
                  <a:cubicBezTo>
                    <a:pt x="619" y="475"/>
                    <a:pt x="620" y="474"/>
                    <a:pt x="623" y="472"/>
                  </a:cubicBezTo>
                  <a:cubicBezTo>
                    <a:pt x="620" y="479"/>
                    <a:pt x="613" y="477"/>
                    <a:pt x="610" y="483"/>
                  </a:cubicBezTo>
                  <a:cubicBezTo>
                    <a:pt x="608" y="484"/>
                    <a:pt x="609" y="482"/>
                    <a:pt x="608" y="481"/>
                  </a:cubicBezTo>
                  <a:cubicBezTo>
                    <a:pt x="607" y="483"/>
                    <a:pt x="604" y="482"/>
                    <a:pt x="603" y="484"/>
                  </a:cubicBezTo>
                  <a:cubicBezTo>
                    <a:pt x="601" y="478"/>
                    <a:pt x="614" y="480"/>
                    <a:pt x="614" y="473"/>
                  </a:cubicBezTo>
                  <a:close/>
                  <a:moveTo>
                    <a:pt x="609" y="445"/>
                  </a:moveTo>
                  <a:cubicBezTo>
                    <a:pt x="610" y="444"/>
                    <a:pt x="611" y="445"/>
                    <a:pt x="612" y="446"/>
                  </a:cubicBezTo>
                  <a:cubicBezTo>
                    <a:pt x="610" y="448"/>
                    <a:pt x="612" y="453"/>
                    <a:pt x="608" y="454"/>
                  </a:cubicBezTo>
                  <a:cubicBezTo>
                    <a:pt x="608" y="449"/>
                    <a:pt x="607" y="448"/>
                    <a:pt x="609" y="445"/>
                  </a:cubicBezTo>
                  <a:close/>
                  <a:moveTo>
                    <a:pt x="606" y="503"/>
                  </a:moveTo>
                  <a:cubicBezTo>
                    <a:pt x="608" y="507"/>
                    <a:pt x="616" y="502"/>
                    <a:pt x="620" y="505"/>
                  </a:cubicBezTo>
                  <a:cubicBezTo>
                    <a:pt x="621" y="511"/>
                    <a:pt x="618" y="513"/>
                    <a:pt x="618" y="521"/>
                  </a:cubicBezTo>
                  <a:cubicBezTo>
                    <a:pt x="615" y="522"/>
                    <a:pt x="614" y="525"/>
                    <a:pt x="610" y="525"/>
                  </a:cubicBezTo>
                  <a:cubicBezTo>
                    <a:pt x="613" y="522"/>
                    <a:pt x="606" y="521"/>
                    <a:pt x="610" y="519"/>
                  </a:cubicBezTo>
                  <a:cubicBezTo>
                    <a:pt x="608" y="519"/>
                    <a:pt x="601" y="518"/>
                    <a:pt x="601" y="512"/>
                  </a:cubicBezTo>
                  <a:cubicBezTo>
                    <a:pt x="602" y="511"/>
                    <a:pt x="604" y="511"/>
                    <a:pt x="605" y="510"/>
                  </a:cubicBezTo>
                  <a:cubicBezTo>
                    <a:pt x="602" y="506"/>
                    <a:pt x="593" y="511"/>
                    <a:pt x="591" y="504"/>
                  </a:cubicBezTo>
                  <a:cubicBezTo>
                    <a:pt x="597" y="503"/>
                    <a:pt x="601" y="505"/>
                    <a:pt x="606" y="503"/>
                  </a:cubicBezTo>
                  <a:close/>
                  <a:moveTo>
                    <a:pt x="619" y="567"/>
                  </a:moveTo>
                  <a:cubicBezTo>
                    <a:pt x="619" y="572"/>
                    <a:pt x="621" y="569"/>
                    <a:pt x="625" y="569"/>
                  </a:cubicBezTo>
                  <a:cubicBezTo>
                    <a:pt x="625" y="577"/>
                    <a:pt x="612" y="568"/>
                    <a:pt x="619" y="567"/>
                  </a:cubicBezTo>
                  <a:close/>
                  <a:moveTo>
                    <a:pt x="623" y="575"/>
                  </a:moveTo>
                  <a:cubicBezTo>
                    <a:pt x="624" y="574"/>
                    <a:pt x="626" y="573"/>
                    <a:pt x="627" y="574"/>
                  </a:cubicBezTo>
                  <a:cubicBezTo>
                    <a:pt x="626" y="575"/>
                    <a:pt x="625" y="577"/>
                    <a:pt x="623" y="577"/>
                  </a:cubicBezTo>
                  <a:lnTo>
                    <a:pt x="623" y="575"/>
                  </a:lnTo>
                  <a:close/>
                  <a:moveTo>
                    <a:pt x="627" y="548"/>
                  </a:moveTo>
                  <a:cubicBezTo>
                    <a:pt x="626" y="545"/>
                    <a:pt x="629" y="545"/>
                    <a:pt x="632" y="544"/>
                  </a:cubicBezTo>
                  <a:cubicBezTo>
                    <a:pt x="632" y="548"/>
                    <a:pt x="628" y="550"/>
                    <a:pt x="627" y="548"/>
                  </a:cubicBezTo>
                  <a:close/>
                  <a:moveTo>
                    <a:pt x="624" y="472"/>
                  </a:moveTo>
                  <a:cubicBezTo>
                    <a:pt x="626" y="469"/>
                    <a:pt x="629" y="467"/>
                    <a:pt x="633" y="467"/>
                  </a:cubicBezTo>
                  <a:cubicBezTo>
                    <a:pt x="633" y="471"/>
                    <a:pt x="628" y="476"/>
                    <a:pt x="624" y="472"/>
                  </a:cubicBezTo>
                  <a:close/>
                  <a:moveTo>
                    <a:pt x="639" y="465"/>
                  </a:moveTo>
                  <a:cubicBezTo>
                    <a:pt x="642" y="464"/>
                    <a:pt x="643" y="463"/>
                    <a:pt x="641" y="459"/>
                  </a:cubicBezTo>
                  <a:cubicBezTo>
                    <a:pt x="645" y="461"/>
                    <a:pt x="643" y="465"/>
                    <a:pt x="645" y="468"/>
                  </a:cubicBezTo>
                  <a:cubicBezTo>
                    <a:pt x="643" y="467"/>
                    <a:pt x="642" y="466"/>
                    <a:pt x="642" y="469"/>
                  </a:cubicBezTo>
                  <a:cubicBezTo>
                    <a:pt x="640" y="470"/>
                    <a:pt x="639" y="467"/>
                    <a:pt x="639" y="465"/>
                  </a:cubicBezTo>
                  <a:close/>
                  <a:moveTo>
                    <a:pt x="602" y="440"/>
                  </a:moveTo>
                  <a:cubicBezTo>
                    <a:pt x="604" y="443"/>
                    <a:pt x="609" y="438"/>
                    <a:pt x="610" y="440"/>
                  </a:cubicBezTo>
                  <a:cubicBezTo>
                    <a:pt x="607" y="443"/>
                    <a:pt x="604" y="445"/>
                    <a:pt x="601" y="447"/>
                  </a:cubicBezTo>
                  <a:cubicBezTo>
                    <a:pt x="601" y="445"/>
                    <a:pt x="600" y="445"/>
                    <a:pt x="600" y="444"/>
                  </a:cubicBezTo>
                  <a:cubicBezTo>
                    <a:pt x="598" y="444"/>
                    <a:pt x="597" y="446"/>
                    <a:pt x="596" y="447"/>
                  </a:cubicBezTo>
                  <a:cubicBezTo>
                    <a:pt x="597" y="442"/>
                    <a:pt x="595" y="444"/>
                    <a:pt x="590" y="446"/>
                  </a:cubicBezTo>
                  <a:cubicBezTo>
                    <a:pt x="587" y="445"/>
                    <a:pt x="586" y="443"/>
                    <a:pt x="586" y="440"/>
                  </a:cubicBezTo>
                  <a:cubicBezTo>
                    <a:pt x="592" y="437"/>
                    <a:pt x="598" y="438"/>
                    <a:pt x="604" y="436"/>
                  </a:cubicBezTo>
                  <a:cubicBezTo>
                    <a:pt x="605" y="439"/>
                    <a:pt x="603" y="438"/>
                    <a:pt x="602" y="440"/>
                  </a:cubicBezTo>
                  <a:close/>
                  <a:moveTo>
                    <a:pt x="584" y="484"/>
                  </a:moveTo>
                  <a:cubicBezTo>
                    <a:pt x="585" y="483"/>
                    <a:pt x="586" y="481"/>
                    <a:pt x="588" y="481"/>
                  </a:cubicBezTo>
                  <a:cubicBezTo>
                    <a:pt x="589" y="484"/>
                    <a:pt x="589" y="487"/>
                    <a:pt x="586" y="489"/>
                  </a:cubicBezTo>
                  <a:cubicBezTo>
                    <a:pt x="586" y="486"/>
                    <a:pt x="589" y="484"/>
                    <a:pt x="584" y="484"/>
                  </a:cubicBezTo>
                  <a:close/>
                  <a:moveTo>
                    <a:pt x="584" y="164"/>
                  </a:moveTo>
                  <a:cubicBezTo>
                    <a:pt x="584" y="162"/>
                    <a:pt x="584" y="162"/>
                    <a:pt x="584" y="162"/>
                  </a:cubicBezTo>
                  <a:cubicBezTo>
                    <a:pt x="586" y="162"/>
                    <a:pt x="587" y="161"/>
                    <a:pt x="588" y="161"/>
                  </a:cubicBezTo>
                  <a:cubicBezTo>
                    <a:pt x="589" y="164"/>
                    <a:pt x="585" y="166"/>
                    <a:pt x="584" y="164"/>
                  </a:cubicBezTo>
                  <a:close/>
                  <a:moveTo>
                    <a:pt x="597" y="164"/>
                  </a:moveTo>
                  <a:cubicBezTo>
                    <a:pt x="597" y="165"/>
                    <a:pt x="594" y="164"/>
                    <a:pt x="593" y="165"/>
                  </a:cubicBezTo>
                  <a:cubicBezTo>
                    <a:pt x="592" y="162"/>
                    <a:pt x="593" y="160"/>
                    <a:pt x="597" y="161"/>
                  </a:cubicBezTo>
                  <a:cubicBezTo>
                    <a:pt x="597" y="162"/>
                    <a:pt x="596" y="163"/>
                    <a:pt x="597" y="164"/>
                  </a:cubicBezTo>
                  <a:close/>
                  <a:moveTo>
                    <a:pt x="542" y="103"/>
                  </a:moveTo>
                  <a:cubicBezTo>
                    <a:pt x="545" y="99"/>
                    <a:pt x="555" y="102"/>
                    <a:pt x="554" y="94"/>
                  </a:cubicBezTo>
                  <a:cubicBezTo>
                    <a:pt x="567" y="92"/>
                    <a:pt x="581" y="89"/>
                    <a:pt x="589" y="96"/>
                  </a:cubicBezTo>
                  <a:cubicBezTo>
                    <a:pt x="583" y="102"/>
                    <a:pt x="570" y="97"/>
                    <a:pt x="562" y="101"/>
                  </a:cubicBezTo>
                  <a:cubicBezTo>
                    <a:pt x="562" y="104"/>
                    <a:pt x="566" y="104"/>
                    <a:pt x="564" y="107"/>
                  </a:cubicBezTo>
                  <a:cubicBezTo>
                    <a:pt x="560" y="108"/>
                    <a:pt x="557" y="110"/>
                    <a:pt x="553" y="112"/>
                  </a:cubicBezTo>
                  <a:cubicBezTo>
                    <a:pt x="552" y="106"/>
                    <a:pt x="541" y="107"/>
                    <a:pt x="542" y="103"/>
                  </a:cubicBezTo>
                  <a:close/>
                  <a:moveTo>
                    <a:pt x="579" y="108"/>
                  </a:moveTo>
                  <a:cubicBezTo>
                    <a:pt x="575" y="108"/>
                    <a:pt x="572" y="108"/>
                    <a:pt x="570" y="107"/>
                  </a:cubicBezTo>
                  <a:cubicBezTo>
                    <a:pt x="570" y="102"/>
                    <a:pt x="580" y="101"/>
                    <a:pt x="579" y="108"/>
                  </a:cubicBezTo>
                  <a:close/>
                  <a:moveTo>
                    <a:pt x="525" y="86"/>
                  </a:moveTo>
                  <a:cubicBezTo>
                    <a:pt x="528" y="86"/>
                    <a:pt x="528" y="86"/>
                    <a:pt x="528" y="86"/>
                  </a:cubicBezTo>
                  <a:cubicBezTo>
                    <a:pt x="528" y="86"/>
                    <a:pt x="527" y="86"/>
                    <a:pt x="527" y="86"/>
                  </a:cubicBezTo>
                  <a:cubicBezTo>
                    <a:pt x="528" y="88"/>
                    <a:pt x="529" y="89"/>
                    <a:pt x="531" y="89"/>
                  </a:cubicBezTo>
                  <a:cubicBezTo>
                    <a:pt x="531" y="93"/>
                    <a:pt x="531" y="92"/>
                    <a:pt x="532" y="95"/>
                  </a:cubicBezTo>
                  <a:cubicBezTo>
                    <a:pt x="528" y="98"/>
                    <a:pt x="523" y="94"/>
                    <a:pt x="519" y="93"/>
                  </a:cubicBezTo>
                  <a:cubicBezTo>
                    <a:pt x="521" y="90"/>
                    <a:pt x="526" y="89"/>
                    <a:pt x="525" y="86"/>
                  </a:cubicBezTo>
                  <a:close/>
                  <a:moveTo>
                    <a:pt x="537" y="114"/>
                  </a:moveTo>
                  <a:cubicBezTo>
                    <a:pt x="541" y="118"/>
                    <a:pt x="548" y="114"/>
                    <a:pt x="550" y="117"/>
                  </a:cubicBezTo>
                  <a:cubicBezTo>
                    <a:pt x="560" y="108"/>
                    <a:pt x="579" y="109"/>
                    <a:pt x="591" y="113"/>
                  </a:cubicBezTo>
                  <a:cubicBezTo>
                    <a:pt x="584" y="118"/>
                    <a:pt x="574" y="115"/>
                    <a:pt x="566" y="120"/>
                  </a:cubicBezTo>
                  <a:cubicBezTo>
                    <a:pt x="564" y="116"/>
                    <a:pt x="556" y="120"/>
                    <a:pt x="557" y="123"/>
                  </a:cubicBezTo>
                  <a:cubicBezTo>
                    <a:pt x="543" y="126"/>
                    <a:pt x="533" y="127"/>
                    <a:pt x="518" y="130"/>
                  </a:cubicBezTo>
                  <a:cubicBezTo>
                    <a:pt x="515" y="131"/>
                    <a:pt x="516" y="128"/>
                    <a:pt x="514" y="128"/>
                  </a:cubicBezTo>
                  <a:cubicBezTo>
                    <a:pt x="510" y="129"/>
                    <a:pt x="502" y="133"/>
                    <a:pt x="499" y="128"/>
                  </a:cubicBezTo>
                  <a:cubicBezTo>
                    <a:pt x="507" y="117"/>
                    <a:pt x="526" y="119"/>
                    <a:pt x="537" y="114"/>
                  </a:cubicBezTo>
                  <a:close/>
                  <a:moveTo>
                    <a:pt x="508" y="134"/>
                  </a:moveTo>
                  <a:cubicBezTo>
                    <a:pt x="508" y="130"/>
                    <a:pt x="508" y="130"/>
                    <a:pt x="508" y="130"/>
                  </a:cubicBezTo>
                  <a:cubicBezTo>
                    <a:pt x="510" y="130"/>
                    <a:pt x="510" y="130"/>
                    <a:pt x="510" y="130"/>
                  </a:cubicBezTo>
                  <a:cubicBezTo>
                    <a:pt x="511" y="133"/>
                    <a:pt x="510" y="134"/>
                    <a:pt x="508" y="134"/>
                  </a:cubicBezTo>
                  <a:close/>
                  <a:moveTo>
                    <a:pt x="483" y="484"/>
                  </a:moveTo>
                  <a:cubicBezTo>
                    <a:pt x="488" y="483"/>
                    <a:pt x="489" y="486"/>
                    <a:pt x="492" y="483"/>
                  </a:cubicBezTo>
                  <a:cubicBezTo>
                    <a:pt x="495" y="490"/>
                    <a:pt x="486" y="487"/>
                    <a:pt x="483" y="490"/>
                  </a:cubicBezTo>
                  <a:cubicBezTo>
                    <a:pt x="481" y="489"/>
                    <a:pt x="485" y="487"/>
                    <a:pt x="483" y="484"/>
                  </a:cubicBezTo>
                  <a:close/>
                  <a:moveTo>
                    <a:pt x="491" y="628"/>
                  </a:moveTo>
                  <a:cubicBezTo>
                    <a:pt x="495" y="628"/>
                    <a:pt x="494" y="635"/>
                    <a:pt x="493" y="638"/>
                  </a:cubicBezTo>
                  <a:cubicBezTo>
                    <a:pt x="492" y="636"/>
                    <a:pt x="487" y="638"/>
                    <a:pt x="488" y="634"/>
                  </a:cubicBezTo>
                  <a:cubicBezTo>
                    <a:pt x="489" y="634"/>
                    <a:pt x="489" y="636"/>
                    <a:pt x="490" y="636"/>
                  </a:cubicBezTo>
                  <a:cubicBezTo>
                    <a:pt x="492" y="633"/>
                    <a:pt x="492" y="632"/>
                    <a:pt x="491" y="628"/>
                  </a:cubicBezTo>
                  <a:close/>
                  <a:moveTo>
                    <a:pt x="483" y="497"/>
                  </a:moveTo>
                  <a:cubicBezTo>
                    <a:pt x="482" y="496"/>
                    <a:pt x="482" y="494"/>
                    <a:pt x="482" y="492"/>
                  </a:cubicBezTo>
                  <a:cubicBezTo>
                    <a:pt x="483" y="492"/>
                    <a:pt x="484" y="492"/>
                    <a:pt x="484" y="491"/>
                  </a:cubicBezTo>
                  <a:cubicBezTo>
                    <a:pt x="485" y="492"/>
                    <a:pt x="486" y="493"/>
                    <a:pt x="486" y="495"/>
                  </a:cubicBezTo>
                  <a:cubicBezTo>
                    <a:pt x="484" y="495"/>
                    <a:pt x="485" y="497"/>
                    <a:pt x="483" y="497"/>
                  </a:cubicBezTo>
                  <a:close/>
                  <a:moveTo>
                    <a:pt x="486" y="656"/>
                  </a:moveTo>
                  <a:cubicBezTo>
                    <a:pt x="485" y="655"/>
                    <a:pt x="485" y="654"/>
                    <a:pt x="483" y="654"/>
                  </a:cubicBezTo>
                  <a:cubicBezTo>
                    <a:pt x="485" y="652"/>
                    <a:pt x="485" y="647"/>
                    <a:pt x="486" y="644"/>
                  </a:cubicBezTo>
                  <a:cubicBezTo>
                    <a:pt x="487" y="644"/>
                    <a:pt x="489" y="644"/>
                    <a:pt x="490" y="644"/>
                  </a:cubicBezTo>
                  <a:cubicBezTo>
                    <a:pt x="488" y="647"/>
                    <a:pt x="488" y="653"/>
                    <a:pt x="486" y="656"/>
                  </a:cubicBezTo>
                  <a:close/>
                  <a:moveTo>
                    <a:pt x="487" y="639"/>
                  </a:moveTo>
                  <a:cubicBezTo>
                    <a:pt x="487" y="637"/>
                    <a:pt x="489" y="638"/>
                    <a:pt x="491" y="638"/>
                  </a:cubicBezTo>
                  <a:cubicBezTo>
                    <a:pt x="491" y="641"/>
                    <a:pt x="488" y="641"/>
                    <a:pt x="487" y="639"/>
                  </a:cubicBezTo>
                  <a:close/>
                  <a:moveTo>
                    <a:pt x="491" y="653"/>
                  </a:moveTo>
                  <a:cubicBezTo>
                    <a:pt x="490" y="649"/>
                    <a:pt x="494" y="646"/>
                    <a:pt x="496" y="647"/>
                  </a:cubicBezTo>
                  <a:cubicBezTo>
                    <a:pt x="495" y="650"/>
                    <a:pt x="494" y="652"/>
                    <a:pt x="491" y="653"/>
                  </a:cubicBezTo>
                  <a:close/>
                  <a:moveTo>
                    <a:pt x="503" y="671"/>
                  </a:moveTo>
                  <a:cubicBezTo>
                    <a:pt x="504" y="671"/>
                    <a:pt x="504" y="672"/>
                    <a:pt x="505" y="672"/>
                  </a:cubicBezTo>
                  <a:cubicBezTo>
                    <a:pt x="506" y="675"/>
                    <a:pt x="504" y="674"/>
                    <a:pt x="505" y="677"/>
                  </a:cubicBezTo>
                  <a:cubicBezTo>
                    <a:pt x="502" y="677"/>
                    <a:pt x="502" y="672"/>
                    <a:pt x="503" y="671"/>
                  </a:cubicBezTo>
                  <a:close/>
                  <a:moveTo>
                    <a:pt x="510" y="702"/>
                  </a:moveTo>
                  <a:cubicBezTo>
                    <a:pt x="509" y="701"/>
                    <a:pt x="507" y="699"/>
                    <a:pt x="509" y="697"/>
                  </a:cubicBezTo>
                  <a:cubicBezTo>
                    <a:pt x="511" y="696"/>
                    <a:pt x="510" y="700"/>
                    <a:pt x="510" y="702"/>
                  </a:cubicBezTo>
                  <a:close/>
                  <a:moveTo>
                    <a:pt x="507" y="688"/>
                  </a:moveTo>
                  <a:cubicBezTo>
                    <a:pt x="509" y="686"/>
                    <a:pt x="512" y="689"/>
                    <a:pt x="512" y="692"/>
                  </a:cubicBezTo>
                  <a:cubicBezTo>
                    <a:pt x="509" y="692"/>
                    <a:pt x="508" y="690"/>
                    <a:pt x="507" y="688"/>
                  </a:cubicBezTo>
                  <a:close/>
                  <a:moveTo>
                    <a:pt x="511" y="686"/>
                  </a:moveTo>
                  <a:cubicBezTo>
                    <a:pt x="508" y="686"/>
                    <a:pt x="508" y="683"/>
                    <a:pt x="504" y="683"/>
                  </a:cubicBezTo>
                  <a:cubicBezTo>
                    <a:pt x="504" y="681"/>
                    <a:pt x="504" y="680"/>
                    <a:pt x="505" y="679"/>
                  </a:cubicBezTo>
                  <a:cubicBezTo>
                    <a:pt x="506" y="679"/>
                    <a:pt x="507" y="680"/>
                    <a:pt x="507" y="681"/>
                  </a:cubicBezTo>
                  <a:cubicBezTo>
                    <a:pt x="507" y="680"/>
                    <a:pt x="506" y="677"/>
                    <a:pt x="508" y="674"/>
                  </a:cubicBezTo>
                  <a:cubicBezTo>
                    <a:pt x="512" y="675"/>
                    <a:pt x="510" y="671"/>
                    <a:pt x="514" y="671"/>
                  </a:cubicBezTo>
                  <a:cubicBezTo>
                    <a:pt x="516" y="676"/>
                    <a:pt x="513" y="682"/>
                    <a:pt x="511" y="686"/>
                  </a:cubicBezTo>
                  <a:close/>
                  <a:moveTo>
                    <a:pt x="514" y="667"/>
                  </a:moveTo>
                  <a:cubicBezTo>
                    <a:pt x="511" y="664"/>
                    <a:pt x="508" y="659"/>
                    <a:pt x="511" y="657"/>
                  </a:cubicBezTo>
                  <a:cubicBezTo>
                    <a:pt x="513" y="656"/>
                    <a:pt x="513" y="658"/>
                    <a:pt x="515" y="658"/>
                  </a:cubicBezTo>
                  <a:cubicBezTo>
                    <a:pt x="514" y="661"/>
                    <a:pt x="514" y="664"/>
                    <a:pt x="514" y="667"/>
                  </a:cubicBezTo>
                  <a:close/>
                  <a:moveTo>
                    <a:pt x="519" y="502"/>
                  </a:moveTo>
                  <a:cubicBezTo>
                    <a:pt x="519" y="499"/>
                    <a:pt x="520" y="498"/>
                    <a:pt x="521" y="497"/>
                  </a:cubicBezTo>
                  <a:cubicBezTo>
                    <a:pt x="523" y="499"/>
                    <a:pt x="522" y="502"/>
                    <a:pt x="519" y="502"/>
                  </a:cubicBezTo>
                  <a:close/>
                  <a:moveTo>
                    <a:pt x="516" y="469"/>
                  </a:moveTo>
                  <a:cubicBezTo>
                    <a:pt x="516" y="472"/>
                    <a:pt x="518" y="469"/>
                    <a:pt x="518" y="471"/>
                  </a:cubicBezTo>
                  <a:cubicBezTo>
                    <a:pt x="519" y="485"/>
                    <a:pt x="502" y="481"/>
                    <a:pt x="496" y="490"/>
                  </a:cubicBezTo>
                  <a:cubicBezTo>
                    <a:pt x="499" y="480"/>
                    <a:pt x="504" y="471"/>
                    <a:pt x="513" y="469"/>
                  </a:cubicBezTo>
                  <a:cubicBezTo>
                    <a:pt x="517" y="464"/>
                    <a:pt x="521" y="460"/>
                    <a:pt x="527" y="457"/>
                  </a:cubicBezTo>
                  <a:cubicBezTo>
                    <a:pt x="525" y="464"/>
                    <a:pt x="519" y="464"/>
                    <a:pt x="516" y="469"/>
                  </a:cubicBezTo>
                  <a:close/>
                  <a:moveTo>
                    <a:pt x="527" y="675"/>
                  </a:moveTo>
                  <a:cubicBezTo>
                    <a:pt x="528" y="673"/>
                    <a:pt x="529" y="672"/>
                    <a:pt x="531" y="672"/>
                  </a:cubicBezTo>
                  <a:cubicBezTo>
                    <a:pt x="532" y="676"/>
                    <a:pt x="530" y="678"/>
                    <a:pt x="527" y="675"/>
                  </a:cubicBezTo>
                  <a:close/>
                  <a:moveTo>
                    <a:pt x="523" y="477"/>
                  </a:moveTo>
                  <a:cubicBezTo>
                    <a:pt x="523" y="471"/>
                    <a:pt x="526" y="467"/>
                    <a:pt x="530" y="464"/>
                  </a:cubicBezTo>
                  <a:cubicBezTo>
                    <a:pt x="531" y="464"/>
                    <a:pt x="530" y="465"/>
                    <a:pt x="530" y="465"/>
                  </a:cubicBezTo>
                  <a:cubicBezTo>
                    <a:pt x="531" y="469"/>
                    <a:pt x="535" y="470"/>
                    <a:pt x="535" y="475"/>
                  </a:cubicBezTo>
                  <a:cubicBezTo>
                    <a:pt x="530" y="476"/>
                    <a:pt x="528" y="480"/>
                    <a:pt x="523" y="477"/>
                  </a:cubicBezTo>
                  <a:close/>
                  <a:moveTo>
                    <a:pt x="532" y="674"/>
                  </a:moveTo>
                  <a:cubicBezTo>
                    <a:pt x="535" y="672"/>
                    <a:pt x="537" y="676"/>
                    <a:pt x="536" y="679"/>
                  </a:cubicBezTo>
                  <a:cubicBezTo>
                    <a:pt x="535" y="677"/>
                    <a:pt x="532" y="678"/>
                    <a:pt x="532" y="674"/>
                  </a:cubicBezTo>
                  <a:close/>
                  <a:moveTo>
                    <a:pt x="528" y="457"/>
                  </a:moveTo>
                  <a:cubicBezTo>
                    <a:pt x="526" y="453"/>
                    <a:pt x="533" y="444"/>
                    <a:pt x="536" y="448"/>
                  </a:cubicBezTo>
                  <a:cubicBezTo>
                    <a:pt x="534" y="452"/>
                    <a:pt x="530" y="453"/>
                    <a:pt x="528" y="457"/>
                  </a:cubicBezTo>
                  <a:close/>
                  <a:moveTo>
                    <a:pt x="529" y="437"/>
                  </a:moveTo>
                  <a:cubicBezTo>
                    <a:pt x="530" y="436"/>
                    <a:pt x="531" y="436"/>
                    <a:pt x="533" y="436"/>
                  </a:cubicBezTo>
                  <a:cubicBezTo>
                    <a:pt x="534" y="439"/>
                    <a:pt x="528" y="440"/>
                    <a:pt x="529" y="437"/>
                  </a:cubicBezTo>
                  <a:close/>
                  <a:moveTo>
                    <a:pt x="538" y="467"/>
                  </a:moveTo>
                  <a:cubicBezTo>
                    <a:pt x="538" y="464"/>
                    <a:pt x="540" y="464"/>
                    <a:pt x="543" y="464"/>
                  </a:cubicBezTo>
                  <a:cubicBezTo>
                    <a:pt x="544" y="468"/>
                    <a:pt x="539" y="469"/>
                    <a:pt x="538" y="467"/>
                  </a:cubicBezTo>
                  <a:close/>
                  <a:moveTo>
                    <a:pt x="537" y="462"/>
                  </a:moveTo>
                  <a:cubicBezTo>
                    <a:pt x="540" y="456"/>
                    <a:pt x="547" y="454"/>
                    <a:pt x="553" y="451"/>
                  </a:cubicBezTo>
                  <a:cubicBezTo>
                    <a:pt x="550" y="456"/>
                    <a:pt x="544" y="460"/>
                    <a:pt x="537" y="462"/>
                  </a:cubicBezTo>
                  <a:close/>
                  <a:moveTo>
                    <a:pt x="512" y="174"/>
                  </a:moveTo>
                  <a:cubicBezTo>
                    <a:pt x="511" y="175"/>
                    <a:pt x="511" y="178"/>
                    <a:pt x="510" y="180"/>
                  </a:cubicBezTo>
                  <a:cubicBezTo>
                    <a:pt x="501" y="184"/>
                    <a:pt x="495" y="193"/>
                    <a:pt x="483" y="188"/>
                  </a:cubicBezTo>
                  <a:cubicBezTo>
                    <a:pt x="484" y="183"/>
                    <a:pt x="494" y="188"/>
                    <a:pt x="495" y="182"/>
                  </a:cubicBezTo>
                  <a:cubicBezTo>
                    <a:pt x="494" y="178"/>
                    <a:pt x="491" y="178"/>
                    <a:pt x="487" y="178"/>
                  </a:cubicBezTo>
                  <a:cubicBezTo>
                    <a:pt x="488" y="177"/>
                    <a:pt x="488" y="174"/>
                    <a:pt x="486" y="173"/>
                  </a:cubicBezTo>
                  <a:cubicBezTo>
                    <a:pt x="490" y="164"/>
                    <a:pt x="503" y="164"/>
                    <a:pt x="510" y="163"/>
                  </a:cubicBezTo>
                  <a:cubicBezTo>
                    <a:pt x="512" y="161"/>
                    <a:pt x="510" y="160"/>
                    <a:pt x="512" y="158"/>
                  </a:cubicBezTo>
                  <a:cubicBezTo>
                    <a:pt x="505" y="157"/>
                    <a:pt x="499" y="164"/>
                    <a:pt x="495" y="158"/>
                  </a:cubicBezTo>
                  <a:cubicBezTo>
                    <a:pt x="493" y="160"/>
                    <a:pt x="491" y="163"/>
                    <a:pt x="487" y="161"/>
                  </a:cubicBezTo>
                  <a:cubicBezTo>
                    <a:pt x="487" y="157"/>
                    <a:pt x="491" y="157"/>
                    <a:pt x="492" y="155"/>
                  </a:cubicBezTo>
                  <a:cubicBezTo>
                    <a:pt x="493" y="161"/>
                    <a:pt x="496" y="151"/>
                    <a:pt x="499" y="156"/>
                  </a:cubicBezTo>
                  <a:cubicBezTo>
                    <a:pt x="502" y="153"/>
                    <a:pt x="502" y="148"/>
                    <a:pt x="502" y="144"/>
                  </a:cubicBezTo>
                  <a:cubicBezTo>
                    <a:pt x="507" y="137"/>
                    <a:pt x="523" y="142"/>
                    <a:pt x="523" y="132"/>
                  </a:cubicBezTo>
                  <a:cubicBezTo>
                    <a:pt x="525" y="131"/>
                    <a:pt x="528" y="133"/>
                    <a:pt x="531" y="131"/>
                  </a:cubicBezTo>
                  <a:cubicBezTo>
                    <a:pt x="533" y="133"/>
                    <a:pt x="531" y="134"/>
                    <a:pt x="531" y="135"/>
                  </a:cubicBezTo>
                  <a:cubicBezTo>
                    <a:pt x="542" y="137"/>
                    <a:pt x="544" y="130"/>
                    <a:pt x="554" y="133"/>
                  </a:cubicBezTo>
                  <a:cubicBezTo>
                    <a:pt x="554" y="135"/>
                    <a:pt x="556" y="135"/>
                    <a:pt x="555" y="137"/>
                  </a:cubicBezTo>
                  <a:cubicBezTo>
                    <a:pt x="552" y="137"/>
                    <a:pt x="551" y="138"/>
                    <a:pt x="549" y="138"/>
                  </a:cubicBezTo>
                  <a:cubicBezTo>
                    <a:pt x="566" y="144"/>
                    <a:pt x="571" y="122"/>
                    <a:pt x="588" y="123"/>
                  </a:cubicBezTo>
                  <a:cubicBezTo>
                    <a:pt x="587" y="122"/>
                    <a:pt x="586" y="122"/>
                    <a:pt x="586" y="121"/>
                  </a:cubicBezTo>
                  <a:cubicBezTo>
                    <a:pt x="591" y="116"/>
                    <a:pt x="601" y="122"/>
                    <a:pt x="603" y="128"/>
                  </a:cubicBezTo>
                  <a:cubicBezTo>
                    <a:pt x="598" y="128"/>
                    <a:pt x="597" y="131"/>
                    <a:pt x="595" y="133"/>
                  </a:cubicBezTo>
                  <a:cubicBezTo>
                    <a:pt x="588" y="129"/>
                    <a:pt x="582" y="135"/>
                    <a:pt x="576" y="134"/>
                  </a:cubicBezTo>
                  <a:cubicBezTo>
                    <a:pt x="578" y="137"/>
                    <a:pt x="584" y="135"/>
                    <a:pt x="585" y="138"/>
                  </a:cubicBezTo>
                  <a:cubicBezTo>
                    <a:pt x="586" y="141"/>
                    <a:pt x="581" y="139"/>
                    <a:pt x="581" y="141"/>
                  </a:cubicBezTo>
                  <a:cubicBezTo>
                    <a:pt x="590" y="142"/>
                    <a:pt x="598" y="132"/>
                    <a:pt x="604" y="141"/>
                  </a:cubicBezTo>
                  <a:cubicBezTo>
                    <a:pt x="600" y="146"/>
                    <a:pt x="590" y="144"/>
                    <a:pt x="585" y="145"/>
                  </a:cubicBezTo>
                  <a:cubicBezTo>
                    <a:pt x="591" y="147"/>
                    <a:pt x="598" y="146"/>
                    <a:pt x="604" y="147"/>
                  </a:cubicBezTo>
                  <a:cubicBezTo>
                    <a:pt x="598" y="151"/>
                    <a:pt x="584" y="150"/>
                    <a:pt x="584" y="157"/>
                  </a:cubicBezTo>
                  <a:cubicBezTo>
                    <a:pt x="562" y="165"/>
                    <a:pt x="540" y="172"/>
                    <a:pt x="512" y="174"/>
                  </a:cubicBezTo>
                  <a:close/>
                  <a:moveTo>
                    <a:pt x="578" y="166"/>
                  </a:moveTo>
                  <a:cubicBezTo>
                    <a:pt x="576" y="166"/>
                    <a:pt x="577" y="164"/>
                    <a:pt x="575" y="164"/>
                  </a:cubicBezTo>
                  <a:cubicBezTo>
                    <a:pt x="576" y="162"/>
                    <a:pt x="578" y="162"/>
                    <a:pt x="580" y="162"/>
                  </a:cubicBezTo>
                  <a:cubicBezTo>
                    <a:pt x="581" y="165"/>
                    <a:pt x="578" y="164"/>
                    <a:pt x="578" y="166"/>
                  </a:cubicBezTo>
                  <a:close/>
                  <a:moveTo>
                    <a:pt x="568" y="449"/>
                  </a:moveTo>
                  <a:cubicBezTo>
                    <a:pt x="567" y="452"/>
                    <a:pt x="564" y="453"/>
                    <a:pt x="562" y="454"/>
                  </a:cubicBezTo>
                  <a:cubicBezTo>
                    <a:pt x="560" y="452"/>
                    <a:pt x="565" y="449"/>
                    <a:pt x="565" y="445"/>
                  </a:cubicBezTo>
                  <a:cubicBezTo>
                    <a:pt x="566" y="445"/>
                    <a:pt x="568" y="445"/>
                    <a:pt x="569" y="445"/>
                  </a:cubicBezTo>
                  <a:cubicBezTo>
                    <a:pt x="568" y="448"/>
                    <a:pt x="567" y="445"/>
                    <a:pt x="566" y="447"/>
                  </a:cubicBezTo>
                  <a:cubicBezTo>
                    <a:pt x="565" y="449"/>
                    <a:pt x="567" y="448"/>
                    <a:pt x="568" y="449"/>
                  </a:cubicBezTo>
                  <a:close/>
                  <a:moveTo>
                    <a:pt x="562" y="514"/>
                  </a:moveTo>
                  <a:cubicBezTo>
                    <a:pt x="565" y="517"/>
                    <a:pt x="566" y="518"/>
                    <a:pt x="570" y="516"/>
                  </a:cubicBezTo>
                  <a:cubicBezTo>
                    <a:pt x="571" y="518"/>
                    <a:pt x="571" y="520"/>
                    <a:pt x="571" y="524"/>
                  </a:cubicBezTo>
                  <a:cubicBezTo>
                    <a:pt x="565" y="525"/>
                    <a:pt x="562" y="529"/>
                    <a:pt x="556" y="525"/>
                  </a:cubicBezTo>
                  <a:cubicBezTo>
                    <a:pt x="556" y="519"/>
                    <a:pt x="561" y="519"/>
                    <a:pt x="562" y="514"/>
                  </a:cubicBezTo>
                  <a:close/>
                  <a:moveTo>
                    <a:pt x="573" y="739"/>
                  </a:moveTo>
                  <a:cubicBezTo>
                    <a:pt x="570" y="737"/>
                    <a:pt x="571" y="733"/>
                    <a:pt x="567" y="734"/>
                  </a:cubicBezTo>
                  <a:cubicBezTo>
                    <a:pt x="567" y="728"/>
                    <a:pt x="567" y="728"/>
                    <a:pt x="567" y="728"/>
                  </a:cubicBezTo>
                  <a:cubicBezTo>
                    <a:pt x="571" y="728"/>
                    <a:pt x="571" y="728"/>
                    <a:pt x="571" y="728"/>
                  </a:cubicBezTo>
                  <a:cubicBezTo>
                    <a:pt x="570" y="734"/>
                    <a:pt x="574" y="734"/>
                    <a:pt x="573" y="739"/>
                  </a:cubicBezTo>
                  <a:close/>
                  <a:moveTo>
                    <a:pt x="553" y="764"/>
                  </a:moveTo>
                  <a:cubicBezTo>
                    <a:pt x="555" y="765"/>
                    <a:pt x="564" y="769"/>
                    <a:pt x="565" y="780"/>
                  </a:cubicBezTo>
                  <a:cubicBezTo>
                    <a:pt x="559" y="776"/>
                    <a:pt x="554" y="772"/>
                    <a:pt x="553" y="764"/>
                  </a:cubicBezTo>
                  <a:close/>
                  <a:moveTo>
                    <a:pt x="570" y="766"/>
                  </a:moveTo>
                  <a:cubicBezTo>
                    <a:pt x="569" y="769"/>
                    <a:pt x="571" y="770"/>
                    <a:pt x="571" y="773"/>
                  </a:cubicBezTo>
                  <a:cubicBezTo>
                    <a:pt x="568" y="772"/>
                    <a:pt x="566" y="772"/>
                    <a:pt x="564" y="773"/>
                  </a:cubicBezTo>
                  <a:cubicBezTo>
                    <a:pt x="560" y="769"/>
                    <a:pt x="558" y="759"/>
                    <a:pt x="558" y="753"/>
                  </a:cubicBezTo>
                  <a:cubicBezTo>
                    <a:pt x="560" y="753"/>
                    <a:pt x="560" y="752"/>
                    <a:pt x="562" y="752"/>
                  </a:cubicBezTo>
                  <a:cubicBezTo>
                    <a:pt x="561" y="754"/>
                    <a:pt x="563" y="754"/>
                    <a:pt x="562" y="756"/>
                  </a:cubicBezTo>
                  <a:cubicBezTo>
                    <a:pt x="560" y="756"/>
                    <a:pt x="560" y="756"/>
                    <a:pt x="560" y="756"/>
                  </a:cubicBezTo>
                  <a:cubicBezTo>
                    <a:pt x="560" y="758"/>
                    <a:pt x="564" y="756"/>
                    <a:pt x="562" y="759"/>
                  </a:cubicBezTo>
                  <a:cubicBezTo>
                    <a:pt x="565" y="755"/>
                    <a:pt x="566" y="764"/>
                    <a:pt x="569" y="765"/>
                  </a:cubicBezTo>
                  <a:cubicBezTo>
                    <a:pt x="567" y="751"/>
                    <a:pt x="561" y="743"/>
                    <a:pt x="559" y="730"/>
                  </a:cubicBezTo>
                  <a:cubicBezTo>
                    <a:pt x="559" y="727"/>
                    <a:pt x="562" y="732"/>
                    <a:pt x="562" y="729"/>
                  </a:cubicBezTo>
                  <a:cubicBezTo>
                    <a:pt x="566" y="737"/>
                    <a:pt x="569" y="751"/>
                    <a:pt x="575" y="765"/>
                  </a:cubicBezTo>
                  <a:cubicBezTo>
                    <a:pt x="575" y="767"/>
                    <a:pt x="571" y="765"/>
                    <a:pt x="570" y="766"/>
                  </a:cubicBezTo>
                  <a:close/>
                  <a:moveTo>
                    <a:pt x="558" y="178"/>
                  </a:moveTo>
                  <a:cubicBezTo>
                    <a:pt x="565" y="171"/>
                    <a:pt x="575" y="176"/>
                    <a:pt x="586" y="177"/>
                  </a:cubicBezTo>
                  <a:cubicBezTo>
                    <a:pt x="580" y="182"/>
                    <a:pt x="566" y="179"/>
                    <a:pt x="558" y="178"/>
                  </a:cubicBezTo>
                  <a:close/>
                  <a:moveTo>
                    <a:pt x="579" y="577"/>
                  </a:moveTo>
                  <a:cubicBezTo>
                    <a:pt x="580" y="567"/>
                    <a:pt x="589" y="566"/>
                    <a:pt x="593" y="558"/>
                  </a:cubicBezTo>
                  <a:cubicBezTo>
                    <a:pt x="591" y="554"/>
                    <a:pt x="588" y="561"/>
                    <a:pt x="584" y="560"/>
                  </a:cubicBezTo>
                  <a:cubicBezTo>
                    <a:pt x="583" y="557"/>
                    <a:pt x="587" y="555"/>
                    <a:pt x="584" y="552"/>
                  </a:cubicBezTo>
                  <a:cubicBezTo>
                    <a:pt x="590" y="552"/>
                    <a:pt x="590" y="552"/>
                    <a:pt x="595" y="551"/>
                  </a:cubicBezTo>
                  <a:cubicBezTo>
                    <a:pt x="594" y="554"/>
                    <a:pt x="598" y="552"/>
                    <a:pt x="597" y="554"/>
                  </a:cubicBezTo>
                  <a:cubicBezTo>
                    <a:pt x="598" y="558"/>
                    <a:pt x="594" y="555"/>
                    <a:pt x="594" y="557"/>
                  </a:cubicBezTo>
                  <a:cubicBezTo>
                    <a:pt x="596" y="559"/>
                    <a:pt x="597" y="557"/>
                    <a:pt x="600" y="558"/>
                  </a:cubicBezTo>
                  <a:cubicBezTo>
                    <a:pt x="600" y="568"/>
                    <a:pt x="592" y="568"/>
                    <a:pt x="586" y="571"/>
                  </a:cubicBezTo>
                  <a:cubicBezTo>
                    <a:pt x="583" y="572"/>
                    <a:pt x="584" y="578"/>
                    <a:pt x="579" y="577"/>
                  </a:cubicBezTo>
                  <a:close/>
                  <a:moveTo>
                    <a:pt x="594" y="577"/>
                  </a:moveTo>
                  <a:cubicBezTo>
                    <a:pt x="598" y="577"/>
                    <a:pt x="598" y="577"/>
                    <a:pt x="598" y="577"/>
                  </a:cubicBezTo>
                  <a:cubicBezTo>
                    <a:pt x="598" y="579"/>
                    <a:pt x="594" y="581"/>
                    <a:pt x="594" y="577"/>
                  </a:cubicBezTo>
                  <a:close/>
                  <a:moveTo>
                    <a:pt x="597" y="584"/>
                  </a:moveTo>
                  <a:cubicBezTo>
                    <a:pt x="599" y="581"/>
                    <a:pt x="605" y="581"/>
                    <a:pt x="606" y="577"/>
                  </a:cubicBezTo>
                  <a:cubicBezTo>
                    <a:pt x="608" y="577"/>
                    <a:pt x="610" y="578"/>
                    <a:pt x="611" y="579"/>
                  </a:cubicBezTo>
                  <a:cubicBezTo>
                    <a:pt x="613" y="579"/>
                    <a:pt x="612" y="576"/>
                    <a:pt x="613" y="575"/>
                  </a:cubicBezTo>
                  <a:cubicBezTo>
                    <a:pt x="614" y="576"/>
                    <a:pt x="614" y="577"/>
                    <a:pt x="614" y="578"/>
                  </a:cubicBezTo>
                  <a:cubicBezTo>
                    <a:pt x="617" y="577"/>
                    <a:pt x="621" y="577"/>
                    <a:pt x="619" y="574"/>
                  </a:cubicBezTo>
                  <a:cubicBezTo>
                    <a:pt x="621" y="575"/>
                    <a:pt x="623" y="575"/>
                    <a:pt x="623" y="578"/>
                  </a:cubicBezTo>
                  <a:cubicBezTo>
                    <a:pt x="614" y="581"/>
                    <a:pt x="607" y="588"/>
                    <a:pt x="597" y="584"/>
                  </a:cubicBezTo>
                  <a:close/>
                  <a:moveTo>
                    <a:pt x="622" y="724"/>
                  </a:moveTo>
                  <a:cubicBezTo>
                    <a:pt x="623" y="722"/>
                    <a:pt x="625" y="721"/>
                    <a:pt x="626" y="719"/>
                  </a:cubicBezTo>
                  <a:cubicBezTo>
                    <a:pt x="628" y="721"/>
                    <a:pt x="624" y="724"/>
                    <a:pt x="622" y="724"/>
                  </a:cubicBezTo>
                  <a:close/>
                  <a:moveTo>
                    <a:pt x="658" y="758"/>
                  </a:moveTo>
                  <a:cubicBezTo>
                    <a:pt x="660" y="751"/>
                    <a:pt x="668" y="745"/>
                    <a:pt x="672" y="750"/>
                  </a:cubicBezTo>
                  <a:cubicBezTo>
                    <a:pt x="670" y="755"/>
                    <a:pt x="666" y="758"/>
                    <a:pt x="658" y="758"/>
                  </a:cubicBezTo>
                  <a:close/>
                  <a:moveTo>
                    <a:pt x="724" y="767"/>
                  </a:moveTo>
                  <a:cubicBezTo>
                    <a:pt x="725" y="765"/>
                    <a:pt x="726" y="763"/>
                    <a:pt x="728" y="760"/>
                  </a:cubicBezTo>
                  <a:cubicBezTo>
                    <a:pt x="729" y="762"/>
                    <a:pt x="728" y="768"/>
                    <a:pt x="724" y="767"/>
                  </a:cubicBezTo>
                  <a:close/>
                  <a:moveTo>
                    <a:pt x="734" y="680"/>
                  </a:moveTo>
                  <a:cubicBezTo>
                    <a:pt x="733" y="680"/>
                    <a:pt x="732" y="681"/>
                    <a:pt x="731" y="681"/>
                  </a:cubicBezTo>
                  <a:cubicBezTo>
                    <a:pt x="722" y="703"/>
                    <a:pt x="706" y="717"/>
                    <a:pt x="688" y="731"/>
                  </a:cubicBezTo>
                  <a:cubicBezTo>
                    <a:pt x="691" y="735"/>
                    <a:pt x="687" y="739"/>
                    <a:pt x="683" y="740"/>
                  </a:cubicBezTo>
                  <a:cubicBezTo>
                    <a:pt x="684" y="737"/>
                    <a:pt x="679" y="740"/>
                    <a:pt x="680" y="736"/>
                  </a:cubicBezTo>
                  <a:cubicBezTo>
                    <a:pt x="676" y="743"/>
                    <a:pt x="666" y="740"/>
                    <a:pt x="659" y="745"/>
                  </a:cubicBezTo>
                  <a:cubicBezTo>
                    <a:pt x="660" y="751"/>
                    <a:pt x="655" y="751"/>
                    <a:pt x="655" y="757"/>
                  </a:cubicBezTo>
                  <a:cubicBezTo>
                    <a:pt x="653" y="757"/>
                    <a:pt x="650" y="759"/>
                    <a:pt x="649" y="758"/>
                  </a:cubicBezTo>
                  <a:cubicBezTo>
                    <a:pt x="650" y="752"/>
                    <a:pt x="655" y="751"/>
                    <a:pt x="657" y="746"/>
                  </a:cubicBezTo>
                  <a:cubicBezTo>
                    <a:pt x="650" y="742"/>
                    <a:pt x="639" y="746"/>
                    <a:pt x="634" y="747"/>
                  </a:cubicBezTo>
                  <a:cubicBezTo>
                    <a:pt x="632" y="746"/>
                    <a:pt x="631" y="743"/>
                    <a:pt x="630" y="740"/>
                  </a:cubicBezTo>
                  <a:cubicBezTo>
                    <a:pt x="629" y="741"/>
                    <a:pt x="629" y="742"/>
                    <a:pt x="627" y="742"/>
                  </a:cubicBezTo>
                  <a:cubicBezTo>
                    <a:pt x="627" y="738"/>
                    <a:pt x="625" y="734"/>
                    <a:pt x="627" y="731"/>
                  </a:cubicBezTo>
                  <a:cubicBezTo>
                    <a:pt x="631" y="730"/>
                    <a:pt x="630" y="734"/>
                    <a:pt x="635" y="733"/>
                  </a:cubicBezTo>
                  <a:cubicBezTo>
                    <a:pt x="638" y="733"/>
                    <a:pt x="637" y="727"/>
                    <a:pt x="639" y="726"/>
                  </a:cubicBezTo>
                  <a:cubicBezTo>
                    <a:pt x="636" y="725"/>
                    <a:pt x="635" y="729"/>
                    <a:pt x="632" y="727"/>
                  </a:cubicBezTo>
                  <a:cubicBezTo>
                    <a:pt x="635" y="723"/>
                    <a:pt x="639" y="726"/>
                    <a:pt x="641" y="721"/>
                  </a:cubicBezTo>
                  <a:cubicBezTo>
                    <a:pt x="651" y="725"/>
                    <a:pt x="656" y="717"/>
                    <a:pt x="662" y="716"/>
                  </a:cubicBezTo>
                  <a:cubicBezTo>
                    <a:pt x="668" y="722"/>
                    <a:pt x="674" y="726"/>
                    <a:pt x="679" y="730"/>
                  </a:cubicBezTo>
                  <a:cubicBezTo>
                    <a:pt x="680" y="726"/>
                    <a:pt x="680" y="722"/>
                    <a:pt x="680" y="717"/>
                  </a:cubicBezTo>
                  <a:cubicBezTo>
                    <a:pt x="683" y="718"/>
                    <a:pt x="682" y="721"/>
                    <a:pt x="683" y="723"/>
                  </a:cubicBezTo>
                  <a:cubicBezTo>
                    <a:pt x="685" y="722"/>
                    <a:pt x="683" y="717"/>
                    <a:pt x="684" y="715"/>
                  </a:cubicBezTo>
                  <a:cubicBezTo>
                    <a:pt x="693" y="709"/>
                    <a:pt x="699" y="700"/>
                    <a:pt x="707" y="691"/>
                  </a:cubicBezTo>
                  <a:cubicBezTo>
                    <a:pt x="709" y="694"/>
                    <a:pt x="703" y="701"/>
                    <a:pt x="705" y="705"/>
                  </a:cubicBezTo>
                  <a:cubicBezTo>
                    <a:pt x="714" y="693"/>
                    <a:pt x="717" y="684"/>
                    <a:pt x="719" y="666"/>
                  </a:cubicBezTo>
                  <a:cubicBezTo>
                    <a:pt x="714" y="666"/>
                    <a:pt x="718" y="673"/>
                    <a:pt x="714" y="675"/>
                  </a:cubicBezTo>
                  <a:cubicBezTo>
                    <a:pt x="714" y="682"/>
                    <a:pt x="710" y="685"/>
                    <a:pt x="708" y="689"/>
                  </a:cubicBezTo>
                  <a:cubicBezTo>
                    <a:pt x="707" y="677"/>
                    <a:pt x="709" y="667"/>
                    <a:pt x="714" y="656"/>
                  </a:cubicBezTo>
                  <a:cubicBezTo>
                    <a:pt x="716" y="656"/>
                    <a:pt x="715" y="659"/>
                    <a:pt x="716" y="660"/>
                  </a:cubicBezTo>
                  <a:cubicBezTo>
                    <a:pt x="717" y="660"/>
                    <a:pt x="717" y="660"/>
                    <a:pt x="718" y="660"/>
                  </a:cubicBezTo>
                  <a:cubicBezTo>
                    <a:pt x="720" y="656"/>
                    <a:pt x="715" y="658"/>
                    <a:pt x="715" y="653"/>
                  </a:cubicBezTo>
                  <a:cubicBezTo>
                    <a:pt x="722" y="651"/>
                    <a:pt x="735" y="647"/>
                    <a:pt x="741" y="656"/>
                  </a:cubicBezTo>
                  <a:cubicBezTo>
                    <a:pt x="739" y="664"/>
                    <a:pt x="737" y="672"/>
                    <a:pt x="734" y="680"/>
                  </a:cubicBezTo>
                  <a:close/>
                  <a:moveTo>
                    <a:pt x="738" y="685"/>
                  </a:moveTo>
                  <a:cubicBezTo>
                    <a:pt x="739" y="678"/>
                    <a:pt x="738" y="652"/>
                    <a:pt x="749" y="659"/>
                  </a:cubicBezTo>
                  <a:cubicBezTo>
                    <a:pt x="744" y="667"/>
                    <a:pt x="742" y="677"/>
                    <a:pt x="738" y="685"/>
                  </a:cubicBezTo>
                  <a:close/>
                  <a:moveTo>
                    <a:pt x="746" y="189"/>
                  </a:moveTo>
                  <a:cubicBezTo>
                    <a:pt x="749" y="187"/>
                    <a:pt x="757" y="188"/>
                    <a:pt x="757" y="192"/>
                  </a:cubicBezTo>
                  <a:cubicBezTo>
                    <a:pt x="755" y="192"/>
                    <a:pt x="748" y="191"/>
                    <a:pt x="746" y="189"/>
                  </a:cubicBezTo>
                  <a:close/>
                  <a:moveTo>
                    <a:pt x="752" y="762"/>
                  </a:moveTo>
                  <a:cubicBezTo>
                    <a:pt x="753" y="760"/>
                    <a:pt x="752" y="757"/>
                    <a:pt x="754" y="755"/>
                  </a:cubicBezTo>
                  <a:cubicBezTo>
                    <a:pt x="755" y="757"/>
                    <a:pt x="755" y="754"/>
                    <a:pt x="757" y="756"/>
                  </a:cubicBezTo>
                  <a:cubicBezTo>
                    <a:pt x="756" y="759"/>
                    <a:pt x="755" y="762"/>
                    <a:pt x="752" y="762"/>
                  </a:cubicBezTo>
                  <a:close/>
                  <a:moveTo>
                    <a:pt x="754" y="258"/>
                  </a:moveTo>
                  <a:cubicBezTo>
                    <a:pt x="754" y="255"/>
                    <a:pt x="757" y="258"/>
                    <a:pt x="758" y="260"/>
                  </a:cubicBezTo>
                  <a:cubicBezTo>
                    <a:pt x="760" y="262"/>
                    <a:pt x="755" y="258"/>
                    <a:pt x="754" y="258"/>
                  </a:cubicBezTo>
                  <a:close/>
                  <a:moveTo>
                    <a:pt x="759" y="260"/>
                  </a:moveTo>
                  <a:cubicBezTo>
                    <a:pt x="763" y="261"/>
                    <a:pt x="766" y="262"/>
                    <a:pt x="770" y="263"/>
                  </a:cubicBezTo>
                  <a:cubicBezTo>
                    <a:pt x="766" y="258"/>
                    <a:pt x="758" y="253"/>
                    <a:pt x="750" y="249"/>
                  </a:cubicBezTo>
                  <a:cubicBezTo>
                    <a:pt x="752" y="248"/>
                    <a:pt x="754" y="247"/>
                    <a:pt x="757" y="247"/>
                  </a:cubicBezTo>
                  <a:cubicBezTo>
                    <a:pt x="758" y="256"/>
                    <a:pt x="779" y="254"/>
                    <a:pt x="779" y="264"/>
                  </a:cubicBezTo>
                  <a:cubicBezTo>
                    <a:pt x="778" y="266"/>
                    <a:pt x="775" y="266"/>
                    <a:pt x="776" y="270"/>
                  </a:cubicBezTo>
                  <a:cubicBezTo>
                    <a:pt x="770" y="266"/>
                    <a:pt x="764" y="264"/>
                    <a:pt x="759" y="260"/>
                  </a:cubicBezTo>
                  <a:close/>
                  <a:moveTo>
                    <a:pt x="784" y="762"/>
                  </a:moveTo>
                  <a:cubicBezTo>
                    <a:pt x="784" y="761"/>
                    <a:pt x="785" y="755"/>
                    <a:pt x="789" y="756"/>
                  </a:cubicBezTo>
                  <a:cubicBezTo>
                    <a:pt x="788" y="759"/>
                    <a:pt x="785" y="759"/>
                    <a:pt x="784" y="762"/>
                  </a:cubicBezTo>
                  <a:close/>
                  <a:moveTo>
                    <a:pt x="792" y="710"/>
                  </a:moveTo>
                  <a:cubicBezTo>
                    <a:pt x="791" y="713"/>
                    <a:pt x="793" y="713"/>
                    <a:pt x="793" y="716"/>
                  </a:cubicBezTo>
                  <a:cubicBezTo>
                    <a:pt x="790" y="717"/>
                    <a:pt x="790" y="720"/>
                    <a:pt x="787" y="721"/>
                  </a:cubicBezTo>
                  <a:cubicBezTo>
                    <a:pt x="793" y="729"/>
                    <a:pt x="779" y="739"/>
                    <a:pt x="774" y="741"/>
                  </a:cubicBezTo>
                  <a:cubicBezTo>
                    <a:pt x="777" y="738"/>
                    <a:pt x="772" y="738"/>
                    <a:pt x="770" y="738"/>
                  </a:cubicBezTo>
                  <a:cubicBezTo>
                    <a:pt x="767" y="739"/>
                    <a:pt x="773" y="739"/>
                    <a:pt x="771" y="741"/>
                  </a:cubicBezTo>
                  <a:cubicBezTo>
                    <a:pt x="771" y="741"/>
                    <a:pt x="771" y="742"/>
                    <a:pt x="771" y="743"/>
                  </a:cubicBezTo>
                  <a:cubicBezTo>
                    <a:pt x="761" y="736"/>
                    <a:pt x="769" y="724"/>
                    <a:pt x="770" y="713"/>
                  </a:cubicBezTo>
                  <a:cubicBezTo>
                    <a:pt x="772" y="713"/>
                    <a:pt x="772" y="710"/>
                    <a:pt x="775" y="710"/>
                  </a:cubicBezTo>
                  <a:cubicBezTo>
                    <a:pt x="776" y="704"/>
                    <a:pt x="773" y="705"/>
                    <a:pt x="773" y="699"/>
                  </a:cubicBezTo>
                  <a:cubicBezTo>
                    <a:pt x="774" y="699"/>
                    <a:pt x="775" y="699"/>
                    <a:pt x="775" y="698"/>
                  </a:cubicBezTo>
                  <a:cubicBezTo>
                    <a:pt x="776" y="699"/>
                    <a:pt x="776" y="700"/>
                    <a:pt x="777" y="700"/>
                  </a:cubicBezTo>
                  <a:cubicBezTo>
                    <a:pt x="776" y="703"/>
                    <a:pt x="778" y="705"/>
                    <a:pt x="776" y="706"/>
                  </a:cubicBezTo>
                  <a:cubicBezTo>
                    <a:pt x="776" y="707"/>
                    <a:pt x="778" y="705"/>
                    <a:pt x="777" y="710"/>
                  </a:cubicBezTo>
                  <a:cubicBezTo>
                    <a:pt x="782" y="705"/>
                    <a:pt x="784" y="696"/>
                    <a:pt x="786" y="688"/>
                  </a:cubicBezTo>
                  <a:cubicBezTo>
                    <a:pt x="785" y="686"/>
                    <a:pt x="781" y="689"/>
                    <a:pt x="780" y="689"/>
                  </a:cubicBezTo>
                  <a:cubicBezTo>
                    <a:pt x="779" y="693"/>
                    <a:pt x="783" y="691"/>
                    <a:pt x="782" y="694"/>
                  </a:cubicBezTo>
                  <a:cubicBezTo>
                    <a:pt x="780" y="696"/>
                    <a:pt x="778" y="692"/>
                    <a:pt x="779" y="697"/>
                  </a:cubicBezTo>
                  <a:cubicBezTo>
                    <a:pt x="777" y="696"/>
                    <a:pt x="777" y="698"/>
                    <a:pt x="775" y="697"/>
                  </a:cubicBezTo>
                  <a:cubicBezTo>
                    <a:pt x="775" y="690"/>
                    <a:pt x="779" y="690"/>
                    <a:pt x="777" y="681"/>
                  </a:cubicBezTo>
                  <a:cubicBezTo>
                    <a:pt x="780" y="679"/>
                    <a:pt x="779" y="676"/>
                    <a:pt x="780" y="674"/>
                  </a:cubicBezTo>
                  <a:cubicBezTo>
                    <a:pt x="780" y="674"/>
                    <a:pt x="781" y="675"/>
                    <a:pt x="781" y="676"/>
                  </a:cubicBezTo>
                  <a:cubicBezTo>
                    <a:pt x="783" y="675"/>
                    <a:pt x="783" y="673"/>
                    <a:pt x="784" y="672"/>
                  </a:cubicBezTo>
                  <a:cubicBezTo>
                    <a:pt x="785" y="671"/>
                    <a:pt x="782" y="679"/>
                    <a:pt x="783" y="682"/>
                  </a:cubicBezTo>
                  <a:cubicBezTo>
                    <a:pt x="785" y="681"/>
                    <a:pt x="784" y="675"/>
                    <a:pt x="787" y="678"/>
                  </a:cubicBezTo>
                  <a:cubicBezTo>
                    <a:pt x="786" y="674"/>
                    <a:pt x="787" y="673"/>
                    <a:pt x="786" y="670"/>
                  </a:cubicBezTo>
                  <a:cubicBezTo>
                    <a:pt x="791" y="666"/>
                    <a:pt x="796" y="669"/>
                    <a:pt x="802" y="667"/>
                  </a:cubicBezTo>
                  <a:cubicBezTo>
                    <a:pt x="799" y="665"/>
                    <a:pt x="795" y="664"/>
                    <a:pt x="792" y="662"/>
                  </a:cubicBezTo>
                  <a:cubicBezTo>
                    <a:pt x="791" y="655"/>
                    <a:pt x="794" y="652"/>
                    <a:pt x="794" y="646"/>
                  </a:cubicBezTo>
                  <a:cubicBezTo>
                    <a:pt x="801" y="645"/>
                    <a:pt x="805" y="644"/>
                    <a:pt x="811" y="646"/>
                  </a:cubicBezTo>
                  <a:cubicBezTo>
                    <a:pt x="811" y="637"/>
                    <a:pt x="802" y="638"/>
                    <a:pt x="798" y="633"/>
                  </a:cubicBezTo>
                  <a:cubicBezTo>
                    <a:pt x="805" y="630"/>
                    <a:pt x="816" y="639"/>
                    <a:pt x="821" y="635"/>
                  </a:cubicBezTo>
                  <a:cubicBezTo>
                    <a:pt x="815" y="631"/>
                    <a:pt x="809" y="627"/>
                    <a:pt x="802" y="626"/>
                  </a:cubicBezTo>
                  <a:cubicBezTo>
                    <a:pt x="801" y="622"/>
                    <a:pt x="802" y="619"/>
                    <a:pt x="805" y="616"/>
                  </a:cubicBezTo>
                  <a:cubicBezTo>
                    <a:pt x="810" y="618"/>
                    <a:pt x="814" y="616"/>
                    <a:pt x="818" y="617"/>
                  </a:cubicBezTo>
                  <a:cubicBezTo>
                    <a:pt x="810" y="609"/>
                    <a:pt x="792" y="615"/>
                    <a:pt x="799" y="597"/>
                  </a:cubicBezTo>
                  <a:cubicBezTo>
                    <a:pt x="800" y="596"/>
                    <a:pt x="803" y="596"/>
                    <a:pt x="803" y="594"/>
                  </a:cubicBezTo>
                  <a:cubicBezTo>
                    <a:pt x="805" y="589"/>
                    <a:pt x="801" y="578"/>
                    <a:pt x="807" y="576"/>
                  </a:cubicBezTo>
                  <a:cubicBezTo>
                    <a:pt x="809" y="580"/>
                    <a:pt x="806" y="583"/>
                    <a:pt x="809" y="586"/>
                  </a:cubicBezTo>
                  <a:cubicBezTo>
                    <a:pt x="806" y="586"/>
                    <a:pt x="806" y="586"/>
                    <a:pt x="806" y="586"/>
                  </a:cubicBezTo>
                  <a:cubicBezTo>
                    <a:pt x="807" y="589"/>
                    <a:pt x="809" y="590"/>
                    <a:pt x="808" y="595"/>
                  </a:cubicBezTo>
                  <a:cubicBezTo>
                    <a:pt x="809" y="596"/>
                    <a:pt x="810" y="596"/>
                    <a:pt x="811" y="596"/>
                  </a:cubicBezTo>
                  <a:cubicBezTo>
                    <a:pt x="813" y="595"/>
                    <a:pt x="810" y="593"/>
                    <a:pt x="811" y="591"/>
                  </a:cubicBezTo>
                  <a:cubicBezTo>
                    <a:pt x="813" y="590"/>
                    <a:pt x="818" y="591"/>
                    <a:pt x="818" y="596"/>
                  </a:cubicBezTo>
                  <a:cubicBezTo>
                    <a:pt x="820" y="592"/>
                    <a:pt x="821" y="586"/>
                    <a:pt x="824" y="582"/>
                  </a:cubicBezTo>
                  <a:cubicBezTo>
                    <a:pt x="826" y="585"/>
                    <a:pt x="826" y="589"/>
                    <a:pt x="824" y="592"/>
                  </a:cubicBezTo>
                  <a:cubicBezTo>
                    <a:pt x="828" y="590"/>
                    <a:pt x="826" y="582"/>
                    <a:pt x="829" y="579"/>
                  </a:cubicBezTo>
                  <a:cubicBezTo>
                    <a:pt x="833" y="580"/>
                    <a:pt x="830" y="586"/>
                    <a:pt x="830" y="589"/>
                  </a:cubicBezTo>
                  <a:cubicBezTo>
                    <a:pt x="829" y="589"/>
                    <a:pt x="829" y="588"/>
                    <a:pt x="828" y="588"/>
                  </a:cubicBezTo>
                  <a:cubicBezTo>
                    <a:pt x="828" y="591"/>
                    <a:pt x="828" y="598"/>
                    <a:pt x="826" y="602"/>
                  </a:cubicBezTo>
                  <a:cubicBezTo>
                    <a:pt x="825" y="601"/>
                    <a:pt x="824" y="600"/>
                    <a:pt x="824" y="598"/>
                  </a:cubicBezTo>
                  <a:cubicBezTo>
                    <a:pt x="823" y="601"/>
                    <a:pt x="823" y="604"/>
                    <a:pt x="824" y="606"/>
                  </a:cubicBezTo>
                  <a:cubicBezTo>
                    <a:pt x="824" y="606"/>
                    <a:pt x="824" y="605"/>
                    <a:pt x="823" y="605"/>
                  </a:cubicBezTo>
                  <a:cubicBezTo>
                    <a:pt x="823" y="609"/>
                    <a:pt x="823" y="609"/>
                    <a:pt x="823" y="609"/>
                  </a:cubicBezTo>
                  <a:cubicBezTo>
                    <a:pt x="823" y="612"/>
                    <a:pt x="825" y="607"/>
                    <a:pt x="825" y="610"/>
                  </a:cubicBezTo>
                  <a:cubicBezTo>
                    <a:pt x="825" y="613"/>
                    <a:pt x="825" y="610"/>
                    <a:pt x="823" y="610"/>
                  </a:cubicBezTo>
                  <a:cubicBezTo>
                    <a:pt x="823" y="613"/>
                    <a:pt x="824" y="613"/>
                    <a:pt x="824" y="616"/>
                  </a:cubicBezTo>
                  <a:cubicBezTo>
                    <a:pt x="826" y="616"/>
                    <a:pt x="823" y="612"/>
                    <a:pt x="825" y="612"/>
                  </a:cubicBezTo>
                  <a:cubicBezTo>
                    <a:pt x="833" y="621"/>
                    <a:pt x="831" y="640"/>
                    <a:pt x="824" y="647"/>
                  </a:cubicBezTo>
                  <a:cubicBezTo>
                    <a:pt x="825" y="649"/>
                    <a:pt x="824" y="652"/>
                    <a:pt x="824" y="654"/>
                  </a:cubicBezTo>
                  <a:cubicBezTo>
                    <a:pt x="820" y="657"/>
                    <a:pt x="818" y="670"/>
                    <a:pt x="819" y="674"/>
                  </a:cubicBezTo>
                  <a:cubicBezTo>
                    <a:pt x="814" y="685"/>
                    <a:pt x="804" y="698"/>
                    <a:pt x="797" y="710"/>
                  </a:cubicBezTo>
                  <a:cubicBezTo>
                    <a:pt x="794" y="711"/>
                    <a:pt x="794" y="709"/>
                    <a:pt x="792" y="710"/>
                  </a:cubicBezTo>
                  <a:close/>
                  <a:moveTo>
                    <a:pt x="796" y="745"/>
                  </a:moveTo>
                  <a:cubicBezTo>
                    <a:pt x="796" y="742"/>
                    <a:pt x="796" y="741"/>
                    <a:pt x="798" y="741"/>
                  </a:cubicBezTo>
                  <a:cubicBezTo>
                    <a:pt x="799" y="743"/>
                    <a:pt x="798" y="745"/>
                    <a:pt x="796" y="745"/>
                  </a:cubicBezTo>
                  <a:close/>
                  <a:moveTo>
                    <a:pt x="854" y="600"/>
                  </a:moveTo>
                  <a:cubicBezTo>
                    <a:pt x="855" y="603"/>
                    <a:pt x="854" y="605"/>
                    <a:pt x="853" y="607"/>
                  </a:cubicBezTo>
                  <a:cubicBezTo>
                    <a:pt x="857" y="608"/>
                    <a:pt x="853" y="605"/>
                    <a:pt x="856" y="605"/>
                  </a:cubicBezTo>
                  <a:cubicBezTo>
                    <a:pt x="859" y="613"/>
                    <a:pt x="854" y="631"/>
                    <a:pt x="850" y="639"/>
                  </a:cubicBezTo>
                  <a:cubicBezTo>
                    <a:pt x="851" y="658"/>
                    <a:pt x="841" y="676"/>
                    <a:pt x="838" y="690"/>
                  </a:cubicBezTo>
                  <a:cubicBezTo>
                    <a:pt x="836" y="690"/>
                    <a:pt x="836" y="691"/>
                    <a:pt x="835" y="691"/>
                  </a:cubicBezTo>
                  <a:cubicBezTo>
                    <a:pt x="829" y="708"/>
                    <a:pt x="818" y="716"/>
                    <a:pt x="810" y="728"/>
                  </a:cubicBezTo>
                  <a:cubicBezTo>
                    <a:pt x="807" y="715"/>
                    <a:pt x="818" y="707"/>
                    <a:pt x="816" y="695"/>
                  </a:cubicBezTo>
                  <a:cubicBezTo>
                    <a:pt x="818" y="693"/>
                    <a:pt x="819" y="690"/>
                    <a:pt x="823" y="691"/>
                  </a:cubicBezTo>
                  <a:cubicBezTo>
                    <a:pt x="824" y="688"/>
                    <a:pt x="825" y="685"/>
                    <a:pt x="829" y="685"/>
                  </a:cubicBezTo>
                  <a:cubicBezTo>
                    <a:pt x="832" y="667"/>
                    <a:pt x="848" y="650"/>
                    <a:pt x="842" y="625"/>
                  </a:cubicBezTo>
                  <a:cubicBezTo>
                    <a:pt x="846" y="625"/>
                    <a:pt x="846" y="625"/>
                    <a:pt x="846" y="625"/>
                  </a:cubicBezTo>
                  <a:cubicBezTo>
                    <a:pt x="844" y="623"/>
                    <a:pt x="843" y="621"/>
                    <a:pt x="844" y="617"/>
                  </a:cubicBezTo>
                  <a:cubicBezTo>
                    <a:pt x="845" y="618"/>
                    <a:pt x="846" y="620"/>
                    <a:pt x="846" y="622"/>
                  </a:cubicBezTo>
                  <a:cubicBezTo>
                    <a:pt x="849" y="619"/>
                    <a:pt x="847" y="614"/>
                    <a:pt x="847" y="610"/>
                  </a:cubicBezTo>
                  <a:cubicBezTo>
                    <a:pt x="849" y="611"/>
                    <a:pt x="851" y="612"/>
                    <a:pt x="853" y="613"/>
                  </a:cubicBezTo>
                  <a:cubicBezTo>
                    <a:pt x="855" y="611"/>
                    <a:pt x="851" y="609"/>
                    <a:pt x="850" y="607"/>
                  </a:cubicBezTo>
                  <a:cubicBezTo>
                    <a:pt x="850" y="604"/>
                    <a:pt x="851" y="602"/>
                    <a:pt x="849" y="598"/>
                  </a:cubicBezTo>
                  <a:cubicBezTo>
                    <a:pt x="846" y="595"/>
                    <a:pt x="848" y="590"/>
                    <a:pt x="845" y="585"/>
                  </a:cubicBezTo>
                  <a:cubicBezTo>
                    <a:pt x="846" y="581"/>
                    <a:pt x="853" y="592"/>
                    <a:pt x="849" y="593"/>
                  </a:cubicBezTo>
                  <a:cubicBezTo>
                    <a:pt x="850" y="594"/>
                    <a:pt x="852" y="595"/>
                    <a:pt x="854" y="596"/>
                  </a:cubicBezTo>
                  <a:cubicBezTo>
                    <a:pt x="854" y="596"/>
                    <a:pt x="855" y="595"/>
                    <a:pt x="855" y="594"/>
                  </a:cubicBezTo>
                  <a:cubicBezTo>
                    <a:pt x="855" y="597"/>
                    <a:pt x="855" y="597"/>
                    <a:pt x="858" y="599"/>
                  </a:cubicBezTo>
                  <a:cubicBezTo>
                    <a:pt x="855" y="599"/>
                    <a:pt x="857" y="602"/>
                    <a:pt x="854" y="600"/>
                  </a:cubicBezTo>
                  <a:close/>
                  <a:moveTo>
                    <a:pt x="940" y="190"/>
                  </a:moveTo>
                  <a:cubicBezTo>
                    <a:pt x="941" y="191"/>
                    <a:pt x="943" y="193"/>
                    <a:pt x="942" y="194"/>
                  </a:cubicBezTo>
                  <a:cubicBezTo>
                    <a:pt x="940" y="194"/>
                    <a:pt x="938" y="192"/>
                    <a:pt x="940" y="190"/>
                  </a:cubicBezTo>
                  <a:close/>
                  <a:moveTo>
                    <a:pt x="922" y="150"/>
                  </a:moveTo>
                  <a:cubicBezTo>
                    <a:pt x="921" y="149"/>
                    <a:pt x="921" y="150"/>
                    <a:pt x="920" y="150"/>
                  </a:cubicBezTo>
                  <a:cubicBezTo>
                    <a:pt x="919" y="149"/>
                    <a:pt x="917" y="148"/>
                    <a:pt x="917" y="145"/>
                  </a:cubicBezTo>
                  <a:cubicBezTo>
                    <a:pt x="920" y="145"/>
                    <a:pt x="921" y="147"/>
                    <a:pt x="922" y="150"/>
                  </a:cubicBezTo>
                  <a:close/>
                  <a:moveTo>
                    <a:pt x="905" y="180"/>
                  </a:moveTo>
                  <a:cubicBezTo>
                    <a:pt x="906" y="182"/>
                    <a:pt x="910" y="180"/>
                    <a:pt x="909" y="184"/>
                  </a:cubicBezTo>
                  <a:cubicBezTo>
                    <a:pt x="907" y="185"/>
                    <a:pt x="907" y="183"/>
                    <a:pt x="905" y="184"/>
                  </a:cubicBezTo>
                  <a:lnTo>
                    <a:pt x="905" y="180"/>
                  </a:lnTo>
                  <a:close/>
                  <a:moveTo>
                    <a:pt x="898" y="427"/>
                  </a:moveTo>
                  <a:cubicBezTo>
                    <a:pt x="895" y="429"/>
                    <a:pt x="894" y="425"/>
                    <a:pt x="893" y="423"/>
                  </a:cubicBezTo>
                  <a:cubicBezTo>
                    <a:pt x="895" y="424"/>
                    <a:pt x="897" y="425"/>
                    <a:pt x="898" y="427"/>
                  </a:cubicBezTo>
                  <a:close/>
                  <a:moveTo>
                    <a:pt x="895" y="252"/>
                  </a:moveTo>
                  <a:cubicBezTo>
                    <a:pt x="887" y="252"/>
                    <a:pt x="880" y="251"/>
                    <a:pt x="880" y="243"/>
                  </a:cubicBezTo>
                  <a:cubicBezTo>
                    <a:pt x="886" y="247"/>
                    <a:pt x="894" y="243"/>
                    <a:pt x="895" y="252"/>
                  </a:cubicBezTo>
                  <a:close/>
                  <a:moveTo>
                    <a:pt x="880" y="121"/>
                  </a:moveTo>
                  <a:cubicBezTo>
                    <a:pt x="877" y="119"/>
                    <a:pt x="875" y="119"/>
                    <a:pt x="874" y="116"/>
                  </a:cubicBezTo>
                  <a:cubicBezTo>
                    <a:pt x="876" y="119"/>
                    <a:pt x="880" y="115"/>
                    <a:pt x="880" y="121"/>
                  </a:cubicBezTo>
                  <a:close/>
                  <a:moveTo>
                    <a:pt x="860" y="272"/>
                  </a:moveTo>
                  <a:cubicBezTo>
                    <a:pt x="863" y="273"/>
                    <a:pt x="865" y="273"/>
                    <a:pt x="866" y="275"/>
                  </a:cubicBezTo>
                  <a:cubicBezTo>
                    <a:pt x="865" y="280"/>
                    <a:pt x="859" y="277"/>
                    <a:pt x="860" y="272"/>
                  </a:cubicBezTo>
                  <a:close/>
                  <a:moveTo>
                    <a:pt x="866" y="111"/>
                  </a:moveTo>
                  <a:cubicBezTo>
                    <a:pt x="868" y="106"/>
                    <a:pt x="872" y="112"/>
                    <a:pt x="872" y="114"/>
                  </a:cubicBezTo>
                  <a:cubicBezTo>
                    <a:pt x="871" y="116"/>
                    <a:pt x="867" y="112"/>
                    <a:pt x="866" y="111"/>
                  </a:cubicBezTo>
                  <a:close/>
                  <a:moveTo>
                    <a:pt x="870" y="277"/>
                  </a:moveTo>
                  <a:cubicBezTo>
                    <a:pt x="876" y="278"/>
                    <a:pt x="879" y="282"/>
                    <a:pt x="881" y="288"/>
                  </a:cubicBezTo>
                  <a:cubicBezTo>
                    <a:pt x="876" y="286"/>
                    <a:pt x="873" y="281"/>
                    <a:pt x="870" y="277"/>
                  </a:cubicBezTo>
                  <a:close/>
                  <a:moveTo>
                    <a:pt x="890" y="266"/>
                  </a:moveTo>
                  <a:cubicBezTo>
                    <a:pt x="885" y="261"/>
                    <a:pt x="879" y="265"/>
                    <a:pt x="874" y="259"/>
                  </a:cubicBezTo>
                  <a:cubicBezTo>
                    <a:pt x="875" y="258"/>
                    <a:pt x="878" y="258"/>
                    <a:pt x="876" y="256"/>
                  </a:cubicBezTo>
                  <a:cubicBezTo>
                    <a:pt x="877" y="256"/>
                    <a:pt x="889" y="259"/>
                    <a:pt x="893" y="263"/>
                  </a:cubicBezTo>
                  <a:cubicBezTo>
                    <a:pt x="893" y="266"/>
                    <a:pt x="889" y="263"/>
                    <a:pt x="890" y="266"/>
                  </a:cubicBezTo>
                  <a:close/>
                  <a:moveTo>
                    <a:pt x="898" y="438"/>
                  </a:moveTo>
                  <a:cubicBezTo>
                    <a:pt x="894" y="437"/>
                    <a:pt x="894" y="432"/>
                    <a:pt x="893" y="428"/>
                  </a:cubicBezTo>
                  <a:cubicBezTo>
                    <a:pt x="896" y="430"/>
                    <a:pt x="900" y="434"/>
                    <a:pt x="898" y="438"/>
                  </a:cubicBezTo>
                  <a:close/>
                  <a:moveTo>
                    <a:pt x="902" y="444"/>
                  </a:moveTo>
                  <a:cubicBezTo>
                    <a:pt x="903" y="444"/>
                    <a:pt x="904" y="444"/>
                    <a:pt x="904" y="443"/>
                  </a:cubicBezTo>
                  <a:cubicBezTo>
                    <a:pt x="906" y="444"/>
                    <a:pt x="905" y="448"/>
                    <a:pt x="908" y="447"/>
                  </a:cubicBezTo>
                  <a:cubicBezTo>
                    <a:pt x="905" y="450"/>
                    <a:pt x="909" y="453"/>
                    <a:pt x="911" y="456"/>
                  </a:cubicBezTo>
                  <a:cubicBezTo>
                    <a:pt x="906" y="457"/>
                    <a:pt x="904" y="448"/>
                    <a:pt x="902" y="444"/>
                  </a:cubicBezTo>
                  <a:close/>
                  <a:moveTo>
                    <a:pt x="904" y="301"/>
                  </a:moveTo>
                  <a:cubicBezTo>
                    <a:pt x="906" y="302"/>
                    <a:pt x="907" y="302"/>
                    <a:pt x="908" y="304"/>
                  </a:cubicBezTo>
                  <a:cubicBezTo>
                    <a:pt x="907" y="306"/>
                    <a:pt x="903" y="304"/>
                    <a:pt x="904" y="301"/>
                  </a:cubicBezTo>
                  <a:close/>
                  <a:moveTo>
                    <a:pt x="917" y="342"/>
                  </a:moveTo>
                  <a:cubicBezTo>
                    <a:pt x="920" y="340"/>
                    <a:pt x="924" y="345"/>
                    <a:pt x="924" y="340"/>
                  </a:cubicBezTo>
                  <a:cubicBezTo>
                    <a:pt x="928" y="340"/>
                    <a:pt x="931" y="340"/>
                    <a:pt x="933" y="342"/>
                  </a:cubicBezTo>
                  <a:cubicBezTo>
                    <a:pt x="931" y="347"/>
                    <a:pt x="935" y="347"/>
                    <a:pt x="935" y="351"/>
                  </a:cubicBezTo>
                  <a:cubicBezTo>
                    <a:pt x="930" y="347"/>
                    <a:pt x="919" y="349"/>
                    <a:pt x="917" y="342"/>
                  </a:cubicBezTo>
                  <a:close/>
                  <a:moveTo>
                    <a:pt x="921" y="248"/>
                  </a:moveTo>
                  <a:cubicBezTo>
                    <a:pt x="921" y="246"/>
                    <a:pt x="921" y="246"/>
                    <a:pt x="921" y="246"/>
                  </a:cubicBezTo>
                  <a:cubicBezTo>
                    <a:pt x="925" y="246"/>
                    <a:pt x="925" y="250"/>
                    <a:pt x="927" y="252"/>
                  </a:cubicBezTo>
                  <a:cubicBezTo>
                    <a:pt x="924" y="250"/>
                    <a:pt x="924" y="248"/>
                    <a:pt x="921" y="248"/>
                  </a:cubicBezTo>
                  <a:close/>
                  <a:moveTo>
                    <a:pt x="928" y="252"/>
                  </a:moveTo>
                  <a:cubicBezTo>
                    <a:pt x="931" y="252"/>
                    <a:pt x="932" y="253"/>
                    <a:pt x="932" y="256"/>
                  </a:cubicBezTo>
                  <a:cubicBezTo>
                    <a:pt x="930" y="255"/>
                    <a:pt x="928" y="255"/>
                    <a:pt x="928" y="252"/>
                  </a:cubicBezTo>
                  <a:close/>
                  <a:moveTo>
                    <a:pt x="936" y="253"/>
                  </a:moveTo>
                  <a:cubicBezTo>
                    <a:pt x="926" y="239"/>
                    <a:pt x="908" y="238"/>
                    <a:pt x="898" y="224"/>
                  </a:cubicBezTo>
                  <a:cubicBezTo>
                    <a:pt x="905" y="226"/>
                    <a:pt x="909" y="228"/>
                    <a:pt x="917" y="230"/>
                  </a:cubicBezTo>
                  <a:cubicBezTo>
                    <a:pt x="916" y="233"/>
                    <a:pt x="923" y="237"/>
                    <a:pt x="925" y="236"/>
                  </a:cubicBezTo>
                  <a:cubicBezTo>
                    <a:pt x="929" y="247"/>
                    <a:pt x="942" y="246"/>
                    <a:pt x="946" y="256"/>
                  </a:cubicBezTo>
                  <a:cubicBezTo>
                    <a:pt x="942" y="256"/>
                    <a:pt x="940" y="251"/>
                    <a:pt x="936" y="253"/>
                  </a:cubicBezTo>
                  <a:close/>
                  <a:moveTo>
                    <a:pt x="952" y="227"/>
                  </a:moveTo>
                  <a:cubicBezTo>
                    <a:pt x="951" y="228"/>
                    <a:pt x="955" y="231"/>
                    <a:pt x="955" y="234"/>
                  </a:cubicBezTo>
                  <a:cubicBezTo>
                    <a:pt x="951" y="234"/>
                    <a:pt x="949" y="230"/>
                    <a:pt x="946" y="228"/>
                  </a:cubicBezTo>
                  <a:cubicBezTo>
                    <a:pt x="946" y="230"/>
                    <a:pt x="943" y="232"/>
                    <a:pt x="942" y="230"/>
                  </a:cubicBezTo>
                  <a:cubicBezTo>
                    <a:pt x="941" y="232"/>
                    <a:pt x="942" y="232"/>
                    <a:pt x="943" y="233"/>
                  </a:cubicBezTo>
                  <a:cubicBezTo>
                    <a:pt x="941" y="235"/>
                    <a:pt x="939" y="229"/>
                    <a:pt x="937" y="233"/>
                  </a:cubicBezTo>
                  <a:cubicBezTo>
                    <a:pt x="934" y="225"/>
                    <a:pt x="924" y="220"/>
                    <a:pt x="920" y="211"/>
                  </a:cubicBezTo>
                  <a:cubicBezTo>
                    <a:pt x="923" y="211"/>
                    <a:pt x="923" y="211"/>
                    <a:pt x="923" y="211"/>
                  </a:cubicBezTo>
                  <a:cubicBezTo>
                    <a:pt x="922" y="208"/>
                    <a:pt x="919" y="208"/>
                    <a:pt x="919" y="205"/>
                  </a:cubicBezTo>
                  <a:cubicBezTo>
                    <a:pt x="925" y="209"/>
                    <a:pt x="933" y="210"/>
                    <a:pt x="938" y="214"/>
                  </a:cubicBezTo>
                  <a:cubicBezTo>
                    <a:pt x="938" y="219"/>
                    <a:pt x="940" y="220"/>
                    <a:pt x="944" y="220"/>
                  </a:cubicBezTo>
                  <a:cubicBezTo>
                    <a:pt x="943" y="219"/>
                    <a:pt x="940" y="220"/>
                    <a:pt x="941" y="217"/>
                  </a:cubicBezTo>
                  <a:cubicBezTo>
                    <a:pt x="942" y="217"/>
                    <a:pt x="943" y="217"/>
                    <a:pt x="943" y="216"/>
                  </a:cubicBezTo>
                  <a:cubicBezTo>
                    <a:pt x="943" y="214"/>
                    <a:pt x="942" y="213"/>
                    <a:pt x="940" y="213"/>
                  </a:cubicBezTo>
                  <a:cubicBezTo>
                    <a:pt x="953" y="206"/>
                    <a:pt x="955" y="226"/>
                    <a:pt x="963" y="229"/>
                  </a:cubicBezTo>
                  <a:cubicBezTo>
                    <a:pt x="963" y="232"/>
                    <a:pt x="964" y="232"/>
                    <a:pt x="964" y="235"/>
                  </a:cubicBezTo>
                  <a:cubicBezTo>
                    <a:pt x="959" y="234"/>
                    <a:pt x="957" y="229"/>
                    <a:pt x="952" y="227"/>
                  </a:cubicBezTo>
                  <a:close/>
                  <a:moveTo>
                    <a:pt x="966" y="256"/>
                  </a:moveTo>
                  <a:cubicBezTo>
                    <a:pt x="965" y="257"/>
                    <a:pt x="962" y="254"/>
                    <a:pt x="963" y="250"/>
                  </a:cubicBezTo>
                  <a:cubicBezTo>
                    <a:pt x="965" y="251"/>
                    <a:pt x="966" y="252"/>
                    <a:pt x="967" y="255"/>
                  </a:cubicBezTo>
                  <a:cubicBezTo>
                    <a:pt x="965" y="254"/>
                    <a:pt x="965" y="256"/>
                    <a:pt x="966" y="256"/>
                  </a:cubicBezTo>
                  <a:close/>
                  <a:moveTo>
                    <a:pt x="966" y="199"/>
                  </a:moveTo>
                  <a:cubicBezTo>
                    <a:pt x="970" y="199"/>
                    <a:pt x="972" y="202"/>
                    <a:pt x="975" y="204"/>
                  </a:cubicBezTo>
                  <a:cubicBezTo>
                    <a:pt x="972" y="208"/>
                    <a:pt x="967" y="202"/>
                    <a:pt x="966" y="199"/>
                  </a:cubicBezTo>
                  <a:close/>
                  <a:moveTo>
                    <a:pt x="880" y="807"/>
                  </a:moveTo>
                  <a:cubicBezTo>
                    <a:pt x="880" y="802"/>
                    <a:pt x="882" y="800"/>
                    <a:pt x="884" y="798"/>
                  </a:cubicBezTo>
                  <a:cubicBezTo>
                    <a:pt x="886" y="802"/>
                    <a:pt x="883" y="806"/>
                    <a:pt x="880" y="807"/>
                  </a:cubicBezTo>
                  <a:close/>
                  <a:moveTo>
                    <a:pt x="890" y="805"/>
                  </a:moveTo>
                  <a:cubicBezTo>
                    <a:pt x="891" y="801"/>
                    <a:pt x="892" y="802"/>
                    <a:pt x="896" y="802"/>
                  </a:cubicBezTo>
                  <a:cubicBezTo>
                    <a:pt x="896" y="805"/>
                    <a:pt x="893" y="807"/>
                    <a:pt x="890" y="805"/>
                  </a:cubicBezTo>
                  <a:close/>
                  <a:moveTo>
                    <a:pt x="854" y="904"/>
                  </a:moveTo>
                  <a:cubicBezTo>
                    <a:pt x="849" y="906"/>
                    <a:pt x="844" y="912"/>
                    <a:pt x="838" y="910"/>
                  </a:cubicBezTo>
                  <a:cubicBezTo>
                    <a:pt x="843" y="903"/>
                    <a:pt x="848" y="893"/>
                    <a:pt x="859" y="896"/>
                  </a:cubicBezTo>
                  <a:cubicBezTo>
                    <a:pt x="857" y="899"/>
                    <a:pt x="855" y="898"/>
                    <a:pt x="854" y="904"/>
                  </a:cubicBezTo>
                  <a:close/>
                  <a:moveTo>
                    <a:pt x="873" y="877"/>
                  </a:moveTo>
                  <a:cubicBezTo>
                    <a:pt x="870" y="877"/>
                    <a:pt x="870" y="880"/>
                    <a:pt x="866" y="880"/>
                  </a:cubicBezTo>
                  <a:cubicBezTo>
                    <a:pt x="867" y="875"/>
                    <a:pt x="869" y="872"/>
                    <a:pt x="874" y="872"/>
                  </a:cubicBezTo>
                  <a:cubicBezTo>
                    <a:pt x="874" y="874"/>
                    <a:pt x="873" y="874"/>
                    <a:pt x="873" y="877"/>
                  </a:cubicBezTo>
                  <a:close/>
                  <a:moveTo>
                    <a:pt x="916" y="832"/>
                  </a:moveTo>
                  <a:cubicBezTo>
                    <a:pt x="913" y="834"/>
                    <a:pt x="911" y="832"/>
                    <a:pt x="910" y="830"/>
                  </a:cubicBezTo>
                  <a:cubicBezTo>
                    <a:pt x="911" y="823"/>
                    <a:pt x="920" y="824"/>
                    <a:pt x="916" y="832"/>
                  </a:cubicBezTo>
                  <a:close/>
                  <a:moveTo>
                    <a:pt x="885" y="951"/>
                  </a:moveTo>
                  <a:cubicBezTo>
                    <a:pt x="888" y="949"/>
                    <a:pt x="889" y="945"/>
                    <a:pt x="893" y="944"/>
                  </a:cubicBezTo>
                  <a:cubicBezTo>
                    <a:pt x="891" y="947"/>
                    <a:pt x="888" y="952"/>
                    <a:pt x="885" y="951"/>
                  </a:cubicBezTo>
                  <a:close/>
                  <a:moveTo>
                    <a:pt x="892" y="915"/>
                  </a:moveTo>
                  <a:cubicBezTo>
                    <a:pt x="885" y="920"/>
                    <a:pt x="879" y="926"/>
                    <a:pt x="870" y="928"/>
                  </a:cubicBezTo>
                  <a:cubicBezTo>
                    <a:pt x="870" y="924"/>
                    <a:pt x="873" y="923"/>
                    <a:pt x="876" y="922"/>
                  </a:cubicBezTo>
                  <a:cubicBezTo>
                    <a:pt x="884" y="918"/>
                    <a:pt x="890" y="910"/>
                    <a:pt x="900" y="908"/>
                  </a:cubicBezTo>
                  <a:cubicBezTo>
                    <a:pt x="901" y="912"/>
                    <a:pt x="897" y="917"/>
                    <a:pt x="892" y="915"/>
                  </a:cubicBezTo>
                  <a:close/>
                  <a:moveTo>
                    <a:pt x="899" y="940"/>
                  </a:moveTo>
                  <a:cubicBezTo>
                    <a:pt x="902" y="928"/>
                    <a:pt x="913" y="924"/>
                    <a:pt x="921" y="917"/>
                  </a:cubicBezTo>
                  <a:cubicBezTo>
                    <a:pt x="919" y="928"/>
                    <a:pt x="905" y="932"/>
                    <a:pt x="899" y="940"/>
                  </a:cubicBezTo>
                  <a:close/>
                  <a:moveTo>
                    <a:pt x="924" y="887"/>
                  </a:moveTo>
                  <a:cubicBezTo>
                    <a:pt x="920" y="886"/>
                    <a:pt x="920" y="890"/>
                    <a:pt x="916" y="889"/>
                  </a:cubicBezTo>
                  <a:cubicBezTo>
                    <a:pt x="918" y="886"/>
                    <a:pt x="920" y="883"/>
                    <a:pt x="924" y="883"/>
                  </a:cubicBezTo>
                  <a:lnTo>
                    <a:pt x="924" y="887"/>
                  </a:lnTo>
                  <a:close/>
                  <a:moveTo>
                    <a:pt x="944" y="754"/>
                  </a:moveTo>
                  <a:cubicBezTo>
                    <a:pt x="941" y="752"/>
                    <a:pt x="946" y="750"/>
                    <a:pt x="946" y="748"/>
                  </a:cubicBezTo>
                  <a:cubicBezTo>
                    <a:pt x="948" y="750"/>
                    <a:pt x="943" y="751"/>
                    <a:pt x="944" y="754"/>
                  </a:cubicBezTo>
                  <a:close/>
                  <a:moveTo>
                    <a:pt x="946" y="747"/>
                  </a:moveTo>
                  <a:cubicBezTo>
                    <a:pt x="945" y="745"/>
                    <a:pt x="944" y="739"/>
                    <a:pt x="947" y="736"/>
                  </a:cubicBezTo>
                  <a:cubicBezTo>
                    <a:pt x="949" y="740"/>
                    <a:pt x="950" y="745"/>
                    <a:pt x="946" y="747"/>
                  </a:cubicBezTo>
                  <a:close/>
                  <a:moveTo>
                    <a:pt x="809" y="1015"/>
                  </a:moveTo>
                  <a:cubicBezTo>
                    <a:pt x="808" y="1011"/>
                    <a:pt x="814" y="1011"/>
                    <a:pt x="814" y="1014"/>
                  </a:cubicBezTo>
                  <a:cubicBezTo>
                    <a:pt x="812" y="1014"/>
                    <a:pt x="811" y="1016"/>
                    <a:pt x="809" y="1015"/>
                  </a:cubicBezTo>
                  <a:close/>
                  <a:moveTo>
                    <a:pt x="864" y="1003"/>
                  </a:moveTo>
                  <a:cubicBezTo>
                    <a:pt x="863" y="1000"/>
                    <a:pt x="867" y="995"/>
                    <a:pt x="872" y="995"/>
                  </a:cubicBezTo>
                  <a:cubicBezTo>
                    <a:pt x="870" y="999"/>
                    <a:pt x="866" y="1000"/>
                    <a:pt x="864" y="1003"/>
                  </a:cubicBezTo>
                  <a:close/>
                  <a:moveTo>
                    <a:pt x="859" y="1053"/>
                  </a:moveTo>
                  <a:cubicBezTo>
                    <a:pt x="863" y="1048"/>
                    <a:pt x="869" y="1047"/>
                    <a:pt x="875" y="1045"/>
                  </a:cubicBezTo>
                  <a:cubicBezTo>
                    <a:pt x="873" y="1050"/>
                    <a:pt x="865" y="1053"/>
                    <a:pt x="859" y="1053"/>
                  </a:cubicBezTo>
                  <a:close/>
                  <a:moveTo>
                    <a:pt x="906" y="981"/>
                  </a:moveTo>
                  <a:cubicBezTo>
                    <a:pt x="903" y="981"/>
                    <a:pt x="904" y="979"/>
                    <a:pt x="902" y="979"/>
                  </a:cubicBezTo>
                  <a:cubicBezTo>
                    <a:pt x="901" y="976"/>
                    <a:pt x="903" y="976"/>
                    <a:pt x="903" y="973"/>
                  </a:cubicBezTo>
                  <a:cubicBezTo>
                    <a:pt x="906" y="973"/>
                    <a:pt x="906" y="973"/>
                    <a:pt x="906" y="973"/>
                  </a:cubicBezTo>
                  <a:cubicBezTo>
                    <a:pt x="905" y="977"/>
                    <a:pt x="907" y="979"/>
                    <a:pt x="906" y="981"/>
                  </a:cubicBezTo>
                  <a:close/>
                  <a:moveTo>
                    <a:pt x="907" y="1053"/>
                  </a:moveTo>
                  <a:cubicBezTo>
                    <a:pt x="908" y="1050"/>
                    <a:pt x="910" y="1050"/>
                    <a:pt x="913" y="1050"/>
                  </a:cubicBezTo>
                  <a:cubicBezTo>
                    <a:pt x="913" y="1053"/>
                    <a:pt x="910" y="1053"/>
                    <a:pt x="907" y="1053"/>
                  </a:cubicBezTo>
                  <a:close/>
                  <a:moveTo>
                    <a:pt x="919" y="954"/>
                  </a:moveTo>
                  <a:cubicBezTo>
                    <a:pt x="920" y="951"/>
                    <a:pt x="923" y="949"/>
                    <a:pt x="927" y="948"/>
                  </a:cubicBezTo>
                  <a:cubicBezTo>
                    <a:pt x="925" y="952"/>
                    <a:pt x="922" y="954"/>
                    <a:pt x="919" y="954"/>
                  </a:cubicBezTo>
                  <a:close/>
                  <a:moveTo>
                    <a:pt x="961" y="1042"/>
                  </a:moveTo>
                  <a:cubicBezTo>
                    <a:pt x="961" y="1039"/>
                    <a:pt x="961" y="1039"/>
                    <a:pt x="961" y="1039"/>
                  </a:cubicBezTo>
                  <a:cubicBezTo>
                    <a:pt x="965" y="1040"/>
                    <a:pt x="964" y="1035"/>
                    <a:pt x="968" y="1036"/>
                  </a:cubicBezTo>
                  <a:cubicBezTo>
                    <a:pt x="967" y="1040"/>
                    <a:pt x="963" y="1043"/>
                    <a:pt x="961" y="1042"/>
                  </a:cubicBezTo>
                  <a:close/>
                  <a:moveTo>
                    <a:pt x="968" y="1029"/>
                  </a:moveTo>
                  <a:cubicBezTo>
                    <a:pt x="969" y="1026"/>
                    <a:pt x="971" y="1027"/>
                    <a:pt x="972" y="1025"/>
                  </a:cubicBezTo>
                  <a:cubicBezTo>
                    <a:pt x="974" y="1026"/>
                    <a:pt x="971" y="1029"/>
                    <a:pt x="968" y="1029"/>
                  </a:cubicBezTo>
                  <a:close/>
                  <a:moveTo>
                    <a:pt x="972" y="1011"/>
                  </a:moveTo>
                  <a:cubicBezTo>
                    <a:pt x="971" y="1003"/>
                    <a:pt x="977" y="1001"/>
                    <a:pt x="983" y="1000"/>
                  </a:cubicBezTo>
                  <a:cubicBezTo>
                    <a:pt x="980" y="1005"/>
                    <a:pt x="977" y="1009"/>
                    <a:pt x="972" y="1011"/>
                  </a:cubicBezTo>
                  <a:close/>
                  <a:moveTo>
                    <a:pt x="990" y="1016"/>
                  </a:moveTo>
                  <a:cubicBezTo>
                    <a:pt x="986" y="1015"/>
                    <a:pt x="982" y="1019"/>
                    <a:pt x="982" y="1013"/>
                  </a:cubicBezTo>
                  <a:cubicBezTo>
                    <a:pt x="987" y="1014"/>
                    <a:pt x="988" y="1009"/>
                    <a:pt x="992" y="1011"/>
                  </a:cubicBezTo>
                  <a:cubicBezTo>
                    <a:pt x="992" y="1014"/>
                    <a:pt x="990" y="1014"/>
                    <a:pt x="990" y="1016"/>
                  </a:cubicBezTo>
                  <a:close/>
                  <a:moveTo>
                    <a:pt x="1021" y="515"/>
                  </a:moveTo>
                  <a:cubicBezTo>
                    <a:pt x="1028" y="517"/>
                    <a:pt x="1023" y="525"/>
                    <a:pt x="1024" y="527"/>
                  </a:cubicBezTo>
                  <a:cubicBezTo>
                    <a:pt x="1022" y="528"/>
                    <a:pt x="1021" y="533"/>
                    <a:pt x="1018" y="531"/>
                  </a:cubicBezTo>
                  <a:cubicBezTo>
                    <a:pt x="1016" y="532"/>
                    <a:pt x="1017" y="538"/>
                    <a:pt x="1014" y="539"/>
                  </a:cubicBezTo>
                  <a:cubicBezTo>
                    <a:pt x="1012" y="529"/>
                    <a:pt x="1014" y="518"/>
                    <a:pt x="1021" y="515"/>
                  </a:cubicBezTo>
                  <a:close/>
                  <a:moveTo>
                    <a:pt x="1008" y="607"/>
                  </a:moveTo>
                  <a:cubicBezTo>
                    <a:pt x="1007" y="606"/>
                    <a:pt x="1006" y="605"/>
                    <a:pt x="1006" y="603"/>
                  </a:cubicBezTo>
                  <a:cubicBezTo>
                    <a:pt x="1007" y="602"/>
                    <a:pt x="1009" y="602"/>
                    <a:pt x="1009" y="600"/>
                  </a:cubicBezTo>
                  <a:cubicBezTo>
                    <a:pt x="1011" y="602"/>
                    <a:pt x="1009" y="605"/>
                    <a:pt x="1008" y="607"/>
                  </a:cubicBezTo>
                  <a:close/>
                  <a:moveTo>
                    <a:pt x="1012" y="965"/>
                  </a:moveTo>
                  <a:cubicBezTo>
                    <a:pt x="1014" y="964"/>
                    <a:pt x="1015" y="965"/>
                    <a:pt x="1017" y="965"/>
                  </a:cubicBezTo>
                  <a:cubicBezTo>
                    <a:pt x="1018" y="968"/>
                    <a:pt x="1016" y="968"/>
                    <a:pt x="1016" y="970"/>
                  </a:cubicBezTo>
                  <a:cubicBezTo>
                    <a:pt x="1014" y="969"/>
                    <a:pt x="1012" y="968"/>
                    <a:pt x="1012" y="965"/>
                  </a:cubicBezTo>
                  <a:close/>
                  <a:moveTo>
                    <a:pt x="1014" y="1005"/>
                  </a:moveTo>
                  <a:cubicBezTo>
                    <a:pt x="1015" y="1001"/>
                    <a:pt x="1018" y="999"/>
                    <a:pt x="1022" y="998"/>
                  </a:cubicBezTo>
                  <a:cubicBezTo>
                    <a:pt x="1021" y="1002"/>
                    <a:pt x="1018" y="1004"/>
                    <a:pt x="1014" y="1005"/>
                  </a:cubicBezTo>
                  <a:close/>
                  <a:moveTo>
                    <a:pt x="1022" y="997"/>
                  </a:moveTo>
                  <a:cubicBezTo>
                    <a:pt x="1022" y="996"/>
                    <a:pt x="1024" y="997"/>
                    <a:pt x="1024" y="995"/>
                  </a:cubicBezTo>
                  <a:cubicBezTo>
                    <a:pt x="1026" y="996"/>
                    <a:pt x="1026" y="997"/>
                    <a:pt x="1027" y="997"/>
                  </a:cubicBezTo>
                  <a:cubicBezTo>
                    <a:pt x="1026" y="1000"/>
                    <a:pt x="1023" y="998"/>
                    <a:pt x="1022" y="997"/>
                  </a:cubicBezTo>
                  <a:close/>
                  <a:moveTo>
                    <a:pt x="1041" y="247"/>
                  </a:moveTo>
                  <a:cubicBezTo>
                    <a:pt x="1043" y="247"/>
                    <a:pt x="1043" y="247"/>
                    <a:pt x="1043" y="247"/>
                  </a:cubicBezTo>
                  <a:cubicBezTo>
                    <a:pt x="1042" y="254"/>
                    <a:pt x="1048" y="254"/>
                    <a:pt x="1048" y="260"/>
                  </a:cubicBezTo>
                  <a:cubicBezTo>
                    <a:pt x="1040" y="263"/>
                    <a:pt x="1036" y="254"/>
                    <a:pt x="1041" y="247"/>
                  </a:cubicBezTo>
                  <a:close/>
                  <a:moveTo>
                    <a:pt x="1062" y="978"/>
                  </a:moveTo>
                  <a:cubicBezTo>
                    <a:pt x="1063" y="978"/>
                    <a:pt x="1063" y="979"/>
                    <a:pt x="1064" y="979"/>
                  </a:cubicBezTo>
                  <a:cubicBezTo>
                    <a:pt x="1064" y="974"/>
                    <a:pt x="1063" y="973"/>
                    <a:pt x="1064" y="970"/>
                  </a:cubicBezTo>
                  <a:cubicBezTo>
                    <a:pt x="1070" y="970"/>
                    <a:pt x="1064" y="983"/>
                    <a:pt x="1062" y="978"/>
                  </a:cubicBezTo>
                  <a:close/>
                  <a:moveTo>
                    <a:pt x="1079" y="277"/>
                  </a:moveTo>
                  <a:cubicBezTo>
                    <a:pt x="1078" y="280"/>
                    <a:pt x="1082" y="283"/>
                    <a:pt x="1080" y="287"/>
                  </a:cubicBezTo>
                  <a:cubicBezTo>
                    <a:pt x="1077" y="286"/>
                    <a:pt x="1070" y="280"/>
                    <a:pt x="1076" y="279"/>
                  </a:cubicBezTo>
                  <a:cubicBezTo>
                    <a:pt x="1076" y="277"/>
                    <a:pt x="1072" y="279"/>
                    <a:pt x="1071" y="278"/>
                  </a:cubicBezTo>
                  <a:cubicBezTo>
                    <a:pt x="1070" y="275"/>
                    <a:pt x="1069" y="274"/>
                    <a:pt x="1067" y="272"/>
                  </a:cubicBezTo>
                  <a:cubicBezTo>
                    <a:pt x="1067" y="271"/>
                    <a:pt x="1068" y="271"/>
                    <a:pt x="1068" y="270"/>
                  </a:cubicBezTo>
                  <a:cubicBezTo>
                    <a:pt x="1070" y="270"/>
                    <a:pt x="1072" y="271"/>
                    <a:pt x="1072" y="267"/>
                  </a:cubicBezTo>
                  <a:cubicBezTo>
                    <a:pt x="1076" y="270"/>
                    <a:pt x="1079" y="273"/>
                    <a:pt x="1082" y="277"/>
                  </a:cubicBezTo>
                  <a:cubicBezTo>
                    <a:pt x="1083" y="277"/>
                    <a:pt x="1083" y="276"/>
                    <a:pt x="1083" y="275"/>
                  </a:cubicBezTo>
                  <a:cubicBezTo>
                    <a:pt x="1087" y="276"/>
                    <a:pt x="1085" y="280"/>
                    <a:pt x="1086" y="284"/>
                  </a:cubicBezTo>
                  <a:cubicBezTo>
                    <a:pt x="1082" y="283"/>
                    <a:pt x="1082" y="279"/>
                    <a:pt x="1079" y="277"/>
                  </a:cubicBezTo>
                  <a:close/>
                  <a:moveTo>
                    <a:pt x="1090" y="289"/>
                  </a:moveTo>
                  <a:cubicBezTo>
                    <a:pt x="1096" y="290"/>
                    <a:pt x="1098" y="297"/>
                    <a:pt x="1099" y="304"/>
                  </a:cubicBezTo>
                  <a:cubicBezTo>
                    <a:pt x="1093" y="300"/>
                    <a:pt x="1094" y="294"/>
                    <a:pt x="1090" y="289"/>
                  </a:cubicBezTo>
                  <a:close/>
                  <a:moveTo>
                    <a:pt x="1100" y="904"/>
                  </a:moveTo>
                  <a:cubicBezTo>
                    <a:pt x="1098" y="904"/>
                    <a:pt x="1098" y="903"/>
                    <a:pt x="1096" y="902"/>
                  </a:cubicBezTo>
                  <a:cubicBezTo>
                    <a:pt x="1097" y="895"/>
                    <a:pt x="1101" y="892"/>
                    <a:pt x="1105" y="888"/>
                  </a:cubicBezTo>
                  <a:cubicBezTo>
                    <a:pt x="1106" y="889"/>
                    <a:pt x="1106" y="889"/>
                    <a:pt x="1107" y="890"/>
                  </a:cubicBezTo>
                  <a:cubicBezTo>
                    <a:pt x="1106" y="896"/>
                    <a:pt x="1101" y="898"/>
                    <a:pt x="1100" y="904"/>
                  </a:cubicBezTo>
                  <a:close/>
                  <a:moveTo>
                    <a:pt x="1172" y="461"/>
                  </a:moveTo>
                  <a:cubicBezTo>
                    <a:pt x="1169" y="460"/>
                    <a:pt x="1169" y="452"/>
                    <a:pt x="1169" y="449"/>
                  </a:cubicBezTo>
                  <a:cubicBezTo>
                    <a:pt x="1172" y="452"/>
                    <a:pt x="1172" y="456"/>
                    <a:pt x="1172" y="461"/>
                  </a:cubicBezTo>
                  <a:close/>
                  <a:moveTo>
                    <a:pt x="1198" y="684"/>
                  </a:moveTo>
                  <a:cubicBezTo>
                    <a:pt x="1198" y="683"/>
                    <a:pt x="1198" y="683"/>
                    <a:pt x="1199" y="682"/>
                  </a:cubicBezTo>
                  <a:cubicBezTo>
                    <a:pt x="1198" y="683"/>
                    <a:pt x="1198" y="683"/>
                    <a:pt x="1198" y="684"/>
                  </a:cubicBezTo>
                  <a:close/>
                  <a:moveTo>
                    <a:pt x="274" y="93"/>
                  </a:moveTo>
                  <a:cubicBezTo>
                    <a:pt x="274" y="92"/>
                    <a:pt x="275" y="92"/>
                    <a:pt x="275" y="92"/>
                  </a:cubicBezTo>
                  <a:cubicBezTo>
                    <a:pt x="274" y="92"/>
                    <a:pt x="274" y="92"/>
                    <a:pt x="274" y="93"/>
                  </a:cubicBezTo>
                  <a:close/>
                  <a:moveTo>
                    <a:pt x="298" y="99"/>
                  </a:moveTo>
                  <a:cubicBezTo>
                    <a:pt x="301" y="99"/>
                    <a:pt x="305" y="94"/>
                    <a:pt x="306" y="93"/>
                  </a:cubicBezTo>
                  <a:cubicBezTo>
                    <a:pt x="302" y="94"/>
                    <a:pt x="300" y="96"/>
                    <a:pt x="298" y="99"/>
                  </a:cubicBezTo>
                  <a:close/>
                  <a:moveTo>
                    <a:pt x="306" y="93"/>
                  </a:moveTo>
                  <a:cubicBezTo>
                    <a:pt x="306" y="93"/>
                    <a:pt x="306" y="93"/>
                    <a:pt x="306" y="93"/>
                  </a:cubicBezTo>
                  <a:cubicBezTo>
                    <a:pt x="306" y="92"/>
                    <a:pt x="306" y="92"/>
                    <a:pt x="306" y="93"/>
                  </a:cubicBezTo>
                  <a:close/>
                  <a:moveTo>
                    <a:pt x="957" y="97"/>
                  </a:moveTo>
                  <a:cubicBezTo>
                    <a:pt x="966" y="98"/>
                    <a:pt x="963" y="95"/>
                    <a:pt x="955" y="93"/>
                  </a:cubicBezTo>
                  <a:cubicBezTo>
                    <a:pt x="953" y="95"/>
                    <a:pt x="957" y="95"/>
                    <a:pt x="957" y="97"/>
                  </a:cubicBezTo>
                  <a:close/>
                  <a:moveTo>
                    <a:pt x="307" y="136"/>
                  </a:moveTo>
                  <a:cubicBezTo>
                    <a:pt x="310" y="133"/>
                    <a:pt x="315" y="131"/>
                    <a:pt x="318" y="127"/>
                  </a:cubicBezTo>
                  <a:cubicBezTo>
                    <a:pt x="311" y="127"/>
                    <a:pt x="310" y="132"/>
                    <a:pt x="307" y="136"/>
                  </a:cubicBezTo>
                  <a:close/>
                  <a:moveTo>
                    <a:pt x="1024" y="152"/>
                  </a:moveTo>
                  <a:cubicBezTo>
                    <a:pt x="1027" y="152"/>
                    <a:pt x="1029" y="151"/>
                    <a:pt x="1030" y="150"/>
                  </a:cubicBezTo>
                  <a:cubicBezTo>
                    <a:pt x="1030" y="150"/>
                    <a:pt x="1031" y="151"/>
                    <a:pt x="1032" y="150"/>
                  </a:cubicBezTo>
                  <a:cubicBezTo>
                    <a:pt x="1032" y="146"/>
                    <a:pt x="1029" y="150"/>
                    <a:pt x="1028" y="150"/>
                  </a:cubicBezTo>
                  <a:cubicBezTo>
                    <a:pt x="1028" y="149"/>
                    <a:pt x="1024" y="146"/>
                    <a:pt x="1022" y="143"/>
                  </a:cubicBezTo>
                  <a:cubicBezTo>
                    <a:pt x="1022" y="145"/>
                    <a:pt x="1021" y="145"/>
                    <a:pt x="1020" y="146"/>
                  </a:cubicBezTo>
                  <a:cubicBezTo>
                    <a:pt x="1025" y="146"/>
                    <a:pt x="1024" y="150"/>
                    <a:pt x="1024" y="152"/>
                  </a:cubicBezTo>
                  <a:close/>
                  <a:moveTo>
                    <a:pt x="941" y="152"/>
                  </a:moveTo>
                  <a:cubicBezTo>
                    <a:pt x="940" y="148"/>
                    <a:pt x="943" y="152"/>
                    <a:pt x="945" y="151"/>
                  </a:cubicBezTo>
                  <a:cubicBezTo>
                    <a:pt x="945" y="150"/>
                    <a:pt x="944" y="149"/>
                    <a:pt x="945" y="149"/>
                  </a:cubicBezTo>
                  <a:cubicBezTo>
                    <a:pt x="954" y="148"/>
                    <a:pt x="955" y="162"/>
                    <a:pt x="963" y="160"/>
                  </a:cubicBezTo>
                  <a:cubicBezTo>
                    <a:pt x="957" y="154"/>
                    <a:pt x="950" y="145"/>
                    <a:pt x="941" y="145"/>
                  </a:cubicBezTo>
                  <a:cubicBezTo>
                    <a:pt x="939" y="146"/>
                    <a:pt x="942" y="147"/>
                    <a:pt x="940" y="148"/>
                  </a:cubicBezTo>
                  <a:cubicBezTo>
                    <a:pt x="937" y="149"/>
                    <a:pt x="937" y="143"/>
                    <a:pt x="935" y="145"/>
                  </a:cubicBezTo>
                  <a:cubicBezTo>
                    <a:pt x="936" y="148"/>
                    <a:pt x="938" y="151"/>
                    <a:pt x="941" y="152"/>
                  </a:cubicBezTo>
                  <a:close/>
                  <a:moveTo>
                    <a:pt x="959" y="161"/>
                  </a:moveTo>
                  <a:cubicBezTo>
                    <a:pt x="959" y="164"/>
                    <a:pt x="956" y="166"/>
                    <a:pt x="959" y="167"/>
                  </a:cubicBezTo>
                  <a:cubicBezTo>
                    <a:pt x="959" y="163"/>
                    <a:pt x="966" y="167"/>
                    <a:pt x="965" y="165"/>
                  </a:cubicBezTo>
                  <a:cubicBezTo>
                    <a:pt x="962" y="164"/>
                    <a:pt x="963" y="160"/>
                    <a:pt x="959" y="161"/>
                  </a:cubicBezTo>
                  <a:close/>
                  <a:moveTo>
                    <a:pt x="313" y="176"/>
                  </a:moveTo>
                  <a:cubicBezTo>
                    <a:pt x="311" y="174"/>
                    <a:pt x="308" y="175"/>
                    <a:pt x="306" y="174"/>
                  </a:cubicBezTo>
                  <a:cubicBezTo>
                    <a:pt x="306" y="172"/>
                    <a:pt x="308" y="171"/>
                    <a:pt x="306" y="170"/>
                  </a:cubicBezTo>
                  <a:cubicBezTo>
                    <a:pt x="304" y="169"/>
                    <a:pt x="304" y="171"/>
                    <a:pt x="301" y="171"/>
                  </a:cubicBezTo>
                  <a:cubicBezTo>
                    <a:pt x="301" y="169"/>
                    <a:pt x="305" y="168"/>
                    <a:pt x="302" y="167"/>
                  </a:cubicBezTo>
                  <a:cubicBezTo>
                    <a:pt x="301" y="169"/>
                    <a:pt x="298" y="168"/>
                    <a:pt x="296" y="170"/>
                  </a:cubicBezTo>
                  <a:cubicBezTo>
                    <a:pt x="300" y="178"/>
                    <a:pt x="289" y="178"/>
                    <a:pt x="292" y="185"/>
                  </a:cubicBezTo>
                  <a:cubicBezTo>
                    <a:pt x="289" y="184"/>
                    <a:pt x="290" y="188"/>
                    <a:pt x="287" y="187"/>
                  </a:cubicBezTo>
                  <a:cubicBezTo>
                    <a:pt x="285" y="187"/>
                    <a:pt x="285" y="185"/>
                    <a:pt x="283" y="185"/>
                  </a:cubicBezTo>
                  <a:cubicBezTo>
                    <a:pt x="282" y="188"/>
                    <a:pt x="281" y="188"/>
                    <a:pt x="282" y="192"/>
                  </a:cubicBezTo>
                  <a:cubicBezTo>
                    <a:pt x="279" y="191"/>
                    <a:pt x="278" y="193"/>
                    <a:pt x="278" y="194"/>
                  </a:cubicBezTo>
                  <a:cubicBezTo>
                    <a:pt x="281" y="195"/>
                    <a:pt x="278" y="198"/>
                    <a:pt x="280" y="199"/>
                  </a:cubicBezTo>
                  <a:cubicBezTo>
                    <a:pt x="279" y="201"/>
                    <a:pt x="276" y="200"/>
                    <a:pt x="277" y="203"/>
                  </a:cubicBezTo>
                  <a:cubicBezTo>
                    <a:pt x="281" y="204"/>
                    <a:pt x="281" y="200"/>
                    <a:pt x="284" y="200"/>
                  </a:cubicBezTo>
                  <a:cubicBezTo>
                    <a:pt x="285" y="202"/>
                    <a:pt x="281" y="205"/>
                    <a:pt x="283" y="203"/>
                  </a:cubicBezTo>
                  <a:cubicBezTo>
                    <a:pt x="284" y="202"/>
                    <a:pt x="287" y="201"/>
                    <a:pt x="287" y="204"/>
                  </a:cubicBezTo>
                  <a:cubicBezTo>
                    <a:pt x="297" y="201"/>
                    <a:pt x="301" y="191"/>
                    <a:pt x="314" y="191"/>
                  </a:cubicBezTo>
                  <a:cubicBezTo>
                    <a:pt x="315" y="188"/>
                    <a:pt x="318" y="188"/>
                    <a:pt x="319" y="186"/>
                  </a:cubicBezTo>
                  <a:cubicBezTo>
                    <a:pt x="320" y="183"/>
                    <a:pt x="317" y="183"/>
                    <a:pt x="318" y="180"/>
                  </a:cubicBezTo>
                  <a:cubicBezTo>
                    <a:pt x="314" y="179"/>
                    <a:pt x="312" y="183"/>
                    <a:pt x="311" y="179"/>
                  </a:cubicBezTo>
                  <a:cubicBezTo>
                    <a:pt x="311" y="178"/>
                    <a:pt x="313" y="178"/>
                    <a:pt x="313" y="176"/>
                  </a:cubicBezTo>
                  <a:close/>
                  <a:moveTo>
                    <a:pt x="287" y="201"/>
                  </a:moveTo>
                  <a:cubicBezTo>
                    <a:pt x="289" y="199"/>
                    <a:pt x="290" y="196"/>
                    <a:pt x="295" y="196"/>
                  </a:cubicBezTo>
                  <a:cubicBezTo>
                    <a:pt x="292" y="198"/>
                    <a:pt x="291" y="201"/>
                    <a:pt x="287" y="201"/>
                  </a:cubicBezTo>
                  <a:close/>
                  <a:moveTo>
                    <a:pt x="296" y="185"/>
                  </a:moveTo>
                  <a:cubicBezTo>
                    <a:pt x="297" y="183"/>
                    <a:pt x="298" y="181"/>
                    <a:pt x="301" y="181"/>
                  </a:cubicBezTo>
                  <a:cubicBezTo>
                    <a:pt x="300" y="183"/>
                    <a:pt x="299" y="185"/>
                    <a:pt x="296" y="185"/>
                  </a:cubicBezTo>
                  <a:close/>
                  <a:moveTo>
                    <a:pt x="995" y="203"/>
                  </a:moveTo>
                  <a:cubicBezTo>
                    <a:pt x="992" y="205"/>
                    <a:pt x="999" y="209"/>
                    <a:pt x="997" y="207"/>
                  </a:cubicBezTo>
                  <a:cubicBezTo>
                    <a:pt x="995" y="206"/>
                    <a:pt x="998" y="204"/>
                    <a:pt x="995" y="203"/>
                  </a:cubicBezTo>
                  <a:close/>
                  <a:moveTo>
                    <a:pt x="1047" y="224"/>
                  </a:moveTo>
                  <a:cubicBezTo>
                    <a:pt x="1043" y="221"/>
                    <a:pt x="1039" y="213"/>
                    <a:pt x="1035" y="213"/>
                  </a:cubicBezTo>
                  <a:cubicBezTo>
                    <a:pt x="1039" y="216"/>
                    <a:pt x="1044" y="223"/>
                    <a:pt x="1047" y="224"/>
                  </a:cubicBezTo>
                  <a:close/>
                  <a:moveTo>
                    <a:pt x="1039" y="227"/>
                  </a:moveTo>
                  <a:cubicBezTo>
                    <a:pt x="1041" y="228"/>
                    <a:pt x="1046" y="232"/>
                    <a:pt x="1042" y="235"/>
                  </a:cubicBezTo>
                  <a:cubicBezTo>
                    <a:pt x="1044" y="236"/>
                    <a:pt x="1047" y="235"/>
                    <a:pt x="1049" y="235"/>
                  </a:cubicBezTo>
                  <a:cubicBezTo>
                    <a:pt x="1047" y="232"/>
                    <a:pt x="1042" y="227"/>
                    <a:pt x="1039" y="227"/>
                  </a:cubicBezTo>
                  <a:close/>
                  <a:moveTo>
                    <a:pt x="1051" y="248"/>
                  </a:moveTo>
                  <a:cubicBezTo>
                    <a:pt x="1051" y="245"/>
                    <a:pt x="1049" y="243"/>
                    <a:pt x="1047" y="242"/>
                  </a:cubicBezTo>
                  <a:cubicBezTo>
                    <a:pt x="1047" y="243"/>
                    <a:pt x="1046" y="242"/>
                    <a:pt x="1046" y="242"/>
                  </a:cubicBezTo>
                  <a:cubicBezTo>
                    <a:pt x="1045" y="245"/>
                    <a:pt x="1050" y="242"/>
                    <a:pt x="1049" y="247"/>
                  </a:cubicBezTo>
                  <a:cubicBezTo>
                    <a:pt x="1050" y="247"/>
                    <a:pt x="1051" y="247"/>
                    <a:pt x="1051" y="248"/>
                  </a:cubicBezTo>
                  <a:close/>
                  <a:moveTo>
                    <a:pt x="6" y="590"/>
                  </a:moveTo>
                  <a:cubicBezTo>
                    <a:pt x="10" y="589"/>
                    <a:pt x="10" y="594"/>
                    <a:pt x="13" y="596"/>
                  </a:cubicBezTo>
                  <a:cubicBezTo>
                    <a:pt x="13" y="597"/>
                    <a:pt x="12" y="603"/>
                    <a:pt x="13" y="605"/>
                  </a:cubicBezTo>
                  <a:cubicBezTo>
                    <a:pt x="15" y="604"/>
                    <a:pt x="19" y="609"/>
                    <a:pt x="21" y="605"/>
                  </a:cubicBezTo>
                  <a:cubicBezTo>
                    <a:pt x="20" y="611"/>
                    <a:pt x="25" y="611"/>
                    <a:pt x="26" y="615"/>
                  </a:cubicBezTo>
                  <a:cubicBezTo>
                    <a:pt x="26" y="610"/>
                    <a:pt x="30" y="609"/>
                    <a:pt x="35" y="610"/>
                  </a:cubicBezTo>
                  <a:cubicBezTo>
                    <a:pt x="34" y="603"/>
                    <a:pt x="38" y="604"/>
                    <a:pt x="41" y="602"/>
                  </a:cubicBezTo>
                  <a:cubicBezTo>
                    <a:pt x="43" y="603"/>
                    <a:pt x="41" y="609"/>
                    <a:pt x="43" y="610"/>
                  </a:cubicBezTo>
                  <a:cubicBezTo>
                    <a:pt x="44" y="607"/>
                    <a:pt x="42" y="601"/>
                    <a:pt x="45" y="601"/>
                  </a:cubicBezTo>
                  <a:cubicBezTo>
                    <a:pt x="46" y="603"/>
                    <a:pt x="47" y="607"/>
                    <a:pt x="50" y="607"/>
                  </a:cubicBezTo>
                  <a:cubicBezTo>
                    <a:pt x="48" y="613"/>
                    <a:pt x="55" y="618"/>
                    <a:pt x="52" y="625"/>
                  </a:cubicBezTo>
                  <a:cubicBezTo>
                    <a:pt x="56" y="626"/>
                    <a:pt x="55" y="620"/>
                    <a:pt x="58" y="619"/>
                  </a:cubicBezTo>
                  <a:cubicBezTo>
                    <a:pt x="58" y="625"/>
                    <a:pt x="61" y="628"/>
                    <a:pt x="61" y="632"/>
                  </a:cubicBezTo>
                  <a:cubicBezTo>
                    <a:pt x="63" y="630"/>
                    <a:pt x="59" y="625"/>
                    <a:pt x="65" y="625"/>
                  </a:cubicBezTo>
                  <a:cubicBezTo>
                    <a:pt x="65" y="628"/>
                    <a:pt x="69" y="623"/>
                    <a:pt x="68" y="629"/>
                  </a:cubicBezTo>
                  <a:cubicBezTo>
                    <a:pt x="72" y="629"/>
                    <a:pt x="72" y="629"/>
                    <a:pt x="72" y="629"/>
                  </a:cubicBezTo>
                  <a:cubicBezTo>
                    <a:pt x="71" y="628"/>
                    <a:pt x="65" y="621"/>
                    <a:pt x="69" y="616"/>
                  </a:cubicBezTo>
                  <a:cubicBezTo>
                    <a:pt x="72" y="616"/>
                    <a:pt x="71" y="617"/>
                    <a:pt x="73" y="616"/>
                  </a:cubicBezTo>
                  <a:cubicBezTo>
                    <a:pt x="73" y="613"/>
                    <a:pt x="70" y="609"/>
                    <a:pt x="73" y="607"/>
                  </a:cubicBezTo>
                  <a:cubicBezTo>
                    <a:pt x="75" y="607"/>
                    <a:pt x="77" y="608"/>
                    <a:pt x="78" y="610"/>
                  </a:cubicBezTo>
                  <a:cubicBezTo>
                    <a:pt x="74" y="613"/>
                    <a:pt x="82" y="624"/>
                    <a:pt x="74" y="623"/>
                  </a:cubicBezTo>
                  <a:cubicBezTo>
                    <a:pt x="76" y="628"/>
                    <a:pt x="72" y="635"/>
                    <a:pt x="78" y="637"/>
                  </a:cubicBezTo>
                  <a:cubicBezTo>
                    <a:pt x="78" y="633"/>
                    <a:pt x="81" y="632"/>
                    <a:pt x="83" y="631"/>
                  </a:cubicBezTo>
                  <a:cubicBezTo>
                    <a:pt x="86" y="624"/>
                    <a:pt x="77" y="607"/>
                    <a:pt x="87" y="605"/>
                  </a:cubicBezTo>
                  <a:cubicBezTo>
                    <a:pt x="87" y="612"/>
                    <a:pt x="87" y="615"/>
                    <a:pt x="89" y="621"/>
                  </a:cubicBezTo>
                  <a:cubicBezTo>
                    <a:pt x="89" y="619"/>
                    <a:pt x="94" y="618"/>
                    <a:pt x="95" y="619"/>
                  </a:cubicBezTo>
                  <a:cubicBezTo>
                    <a:pt x="93" y="609"/>
                    <a:pt x="95" y="604"/>
                    <a:pt x="92" y="597"/>
                  </a:cubicBezTo>
                  <a:cubicBezTo>
                    <a:pt x="91" y="599"/>
                    <a:pt x="91" y="605"/>
                    <a:pt x="92" y="607"/>
                  </a:cubicBezTo>
                  <a:cubicBezTo>
                    <a:pt x="90" y="606"/>
                    <a:pt x="91" y="610"/>
                    <a:pt x="89" y="610"/>
                  </a:cubicBezTo>
                  <a:cubicBezTo>
                    <a:pt x="88" y="607"/>
                    <a:pt x="90" y="602"/>
                    <a:pt x="89" y="602"/>
                  </a:cubicBezTo>
                  <a:cubicBezTo>
                    <a:pt x="88" y="603"/>
                    <a:pt x="89" y="605"/>
                    <a:pt x="87" y="604"/>
                  </a:cubicBezTo>
                  <a:cubicBezTo>
                    <a:pt x="83" y="603"/>
                    <a:pt x="86" y="595"/>
                    <a:pt x="89" y="599"/>
                  </a:cubicBezTo>
                  <a:cubicBezTo>
                    <a:pt x="88" y="596"/>
                    <a:pt x="90" y="597"/>
                    <a:pt x="90" y="594"/>
                  </a:cubicBezTo>
                  <a:cubicBezTo>
                    <a:pt x="86" y="592"/>
                    <a:pt x="84" y="591"/>
                    <a:pt x="86" y="585"/>
                  </a:cubicBezTo>
                  <a:cubicBezTo>
                    <a:pt x="83" y="583"/>
                    <a:pt x="83" y="589"/>
                    <a:pt x="79" y="588"/>
                  </a:cubicBezTo>
                  <a:cubicBezTo>
                    <a:pt x="80" y="572"/>
                    <a:pt x="85" y="555"/>
                    <a:pt x="86" y="539"/>
                  </a:cubicBezTo>
                  <a:cubicBezTo>
                    <a:pt x="83" y="533"/>
                    <a:pt x="77" y="531"/>
                    <a:pt x="74" y="526"/>
                  </a:cubicBezTo>
                  <a:cubicBezTo>
                    <a:pt x="75" y="530"/>
                    <a:pt x="70" y="535"/>
                    <a:pt x="72" y="532"/>
                  </a:cubicBezTo>
                  <a:cubicBezTo>
                    <a:pt x="68" y="536"/>
                    <a:pt x="68" y="546"/>
                    <a:pt x="64" y="551"/>
                  </a:cubicBezTo>
                  <a:cubicBezTo>
                    <a:pt x="60" y="549"/>
                    <a:pt x="64" y="544"/>
                    <a:pt x="60" y="542"/>
                  </a:cubicBezTo>
                  <a:cubicBezTo>
                    <a:pt x="60" y="545"/>
                    <a:pt x="59" y="547"/>
                    <a:pt x="58" y="548"/>
                  </a:cubicBezTo>
                  <a:cubicBezTo>
                    <a:pt x="49" y="543"/>
                    <a:pt x="54" y="530"/>
                    <a:pt x="54" y="518"/>
                  </a:cubicBezTo>
                  <a:cubicBezTo>
                    <a:pt x="51" y="518"/>
                    <a:pt x="51" y="515"/>
                    <a:pt x="49" y="516"/>
                  </a:cubicBezTo>
                  <a:cubicBezTo>
                    <a:pt x="50" y="512"/>
                    <a:pt x="53" y="503"/>
                    <a:pt x="47" y="502"/>
                  </a:cubicBezTo>
                  <a:cubicBezTo>
                    <a:pt x="46" y="505"/>
                    <a:pt x="49" y="507"/>
                    <a:pt x="45" y="508"/>
                  </a:cubicBezTo>
                  <a:cubicBezTo>
                    <a:pt x="46" y="505"/>
                    <a:pt x="46" y="501"/>
                    <a:pt x="48" y="498"/>
                  </a:cubicBezTo>
                  <a:cubicBezTo>
                    <a:pt x="40" y="501"/>
                    <a:pt x="42" y="512"/>
                    <a:pt x="37" y="517"/>
                  </a:cubicBezTo>
                  <a:cubicBezTo>
                    <a:pt x="38" y="516"/>
                    <a:pt x="38" y="511"/>
                    <a:pt x="36" y="511"/>
                  </a:cubicBezTo>
                  <a:cubicBezTo>
                    <a:pt x="34" y="525"/>
                    <a:pt x="26" y="529"/>
                    <a:pt x="17" y="539"/>
                  </a:cubicBezTo>
                  <a:cubicBezTo>
                    <a:pt x="18" y="534"/>
                    <a:pt x="14" y="539"/>
                    <a:pt x="13" y="536"/>
                  </a:cubicBezTo>
                  <a:cubicBezTo>
                    <a:pt x="17" y="533"/>
                    <a:pt x="16" y="528"/>
                    <a:pt x="15" y="524"/>
                  </a:cubicBezTo>
                  <a:cubicBezTo>
                    <a:pt x="15" y="531"/>
                    <a:pt x="7" y="534"/>
                    <a:pt x="8" y="539"/>
                  </a:cubicBezTo>
                  <a:cubicBezTo>
                    <a:pt x="10" y="538"/>
                    <a:pt x="16" y="541"/>
                    <a:pt x="17" y="540"/>
                  </a:cubicBezTo>
                  <a:cubicBezTo>
                    <a:pt x="15" y="545"/>
                    <a:pt x="14" y="550"/>
                    <a:pt x="16" y="554"/>
                  </a:cubicBezTo>
                  <a:cubicBezTo>
                    <a:pt x="15" y="554"/>
                    <a:pt x="14" y="555"/>
                    <a:pt x="13" y="555"/>
                  </a:cubicBezTo>
                  <a:cubicBezTo>
                    <a:pt x="15" y="559"/>
                    <a:pt x="11" y="565"/>
                    <a:pt x="13" y="571"/>
                  </a:cubicBezTo>
                  <a:cubicBezTo>
                    <a:pt x="16" y="573"/>
                    <a:pt x="17" y="570"/>
                    <a:pt x="18" y="573"/>
                  </a:cubicBezTo>
                  <a:cubicBezTo>
                    <a:pt x="15" y="576"/>
                    <a:pt x="18" y="581"/>
                    <a:pt x="14" y="582"/>
                  </a:cubicBezTo>
                  <a:cubicBezTo>
                    <a:pt x="14" y="578"/>
                    <a:pt x="14" y="576"/>
                    <a:pt x="12" y="575"/>
                  </a:cubicBezTo>
                  <a:cubicBezTo>
                    <a:pt x="11" y="576"/>
                    <a:pt x="11" y="576"/>
                    <a:pt x="10" y="575"/>
                  </a:cubicBezTo>
                  <a:cubicBezTo>
                    <a:pt x="9" y="577"/>
                    <a:pt x="9" y="580"/>
                    <a:pt x="8" y="581"/>
                  </a:cubicBezTo>
                  <a:cubicBezTo>
                    <a:pt x="7" y="580"/>
                    <a:pt x="8" y="578"/>
                    <a:pt x="7" y="578"/>
                  </a:cubicBezTo>
                  <a:cubicBezTo>
                    <a:pt x="4" y="581"/>
                    <a:pt x="8" y="585"/>
                    <a:pt x="6" y="590"/>
                  </a:cubicBezTo>
                  <a:close/>
                  <a:moveTo>
                    <a:pt x="50" y="518"/>
                  </a:moveTo>
                  <a:cubicBezTo>
                    <a:pt x="52" y="519"/>
                    <a:pt x="54" y="524"/>
                    <a:pt x="50" y="524"/>
                  </a:cubicBezTo>
                  <a:cubicBezTo>
                    <a:pt x="49" y="521"/>
                    <a:pt x="50" y="522"/>
                    <a:pt x="50" y="518"/>
                  </a:cubicBezTo>
                  <a:close/>
                  <a:moveTo>
                    <a:pt x="47" y="590"/>
                  </a:moveTo>
                  <a:cubicBezTo>
                    <a:pt x="49" y="592"/>
                    <a:pt x="49" y="592"/>
                    <a:pt x="52" y="591"/>
                  </a:cubicBezTo>
                  <a:cubicBezTo>
                    <a:pt x="52" y="596"/>
                    <a:pt x="50" y="600"/>
                    <a:pt x="49" y="603"/>
                  </a:cubicBezTo>
                  <a:cubicBezTo>
                    <a:pt x="47" y="602"/>
                    <a:pt x="47" y="594"/>
                    <a:pt x="47" y="590"/>
                  </a:cubicBezTo>
                  <a:close/>
                  <a:moveTo>
                    <a:pt x="34" y="583"/>
                  </a:moveTo>
                  <a:cubicBezTo>
                    <a:pt x="37" y="583"/>
                    <a:pt x="37" y="583"/>
                    <a:pt x="37" y="583"/>
                  </a:cubicBezTo>
                  <a:cubicBezTo>
                    <a:pt x="37" y="586"/>
                    <a:pt x="37" y="588"/>
                    <a:pt x="34" y="588"/>
                  </a:cubicBezTo>
                  <a:cubicBezTo>
                    <a:pt x="36" y="586"/>
                    <a:pt x="35" y="585"/>
                    <a:pt x="34" y="583"/>
                  </a:cubicBezTo>
                  <a:close/>
                  <a:moveTo>
                    <a:pt x="33" y="595"/>
                  </a:moveTo>
                  <a:cubicBezTo>
                    <a:pt x="35" y="595"/>
                    <a:pt x="36" y="598"/>
                    <a:pt x="34" y="600"/>
                  </a:cubicBezTo>
                  <a:cubicBezTo>
                    <a:pt x="32" y="599"/>
                    <a:pt x="32" y="597"/>
                    <a:pt x="33" y="595"/>
                  </a:cubicBezTo>
                  <a:close/>
                  <a:moveTo>
                    <a:pt x="10" y="583"/>
                  </a:moveTo>
                  <a:cubicBezTo>
                    <a:pt x="11" y="582"/>
                    <a:pt x="14" y="583"/>
                    <a:pt x="15" y="584"/>
                  </a:cubicBezTo>
                  <a:cubicBezTo>
                    <a:pt x="15" y="587"/>
                    <a:pt x="12" y="586"/>
                    <a:pt x="10" y="587"/>
                  </a:cubicBezTo>
                  <a:lnTo>
                    <a:pt x="10" y="583"/>
                  </a:lnTo>
                  <a:close/>
                  <a:moveTo>
                    <a:pt x="13" y="522"/>
                  </a:moveTo>
                  <a:cubicBezTo>
                    <a:pt x="15" y="519"/>
                    <a:pt x="16" y="520"/>
                    <a:pt x="15" y="515"/>
                  </a:cubicBezTo>
                  <a:cubicBezTo>
                    <a:pt x="16" y="513"/>
                    <a:pt x="16" y="515"/>
                    <a:pt x="19" y="515"/>
                  </a:cubicBezTo>
                  <a:cubicBezTo>
                    <a:pt x="19" y="512"/>
                    <a:pt x="18" y="510"/>
                    <a:pt x="17" y="510"/>
                  </a:cubicBezTo>
                  <a:cubicBezTo>
                    <a:pt x="14" y="515"/>
                    <a:pt x="14" y="514"/>
                    <a:pt x="11" y="518"/>
                  </a:cubicBezTo>
                  <a:cubicBezTo>
                    <a:pt x="17" y="518"/>
                    <a:pt x="11" y="520"/>
                    <a:pt x="13" y="522"/>
                  </a:cubicBezTo>
                  <a:close/>
                  <a:moveTo>
                    <a:pt x="898" y="610"/>
                  </a:moveTo>
                  <a:cubicBezTo>
                    <a:pt x="898" y="609"/>
                    <a:pt x="899" y="608"/>
                    <a:pt x="899" y="606"/>
                  </a:cubicBezTo>
                  <a:cubicBezTo>
                    <a:pt x="899" y="605"/>
                    <a:pt x="898" y="602"/>
                    <a:pt x="897" y="604"/>
                  </a:cubicBezTo>
                  <a:cubicBezTo>
                    <a:pt x="901" y="606"/>
                    <a:pt x="896" y="609"/>
                    <a:pt x="898" y="610"/>
                  </a:cubicBezTo>
                  <a:close/>
                  <a:moveTo>
                    <a:pt x="870" y="710"/>
                  </a:moveTo>
                  <a:cubicBezTo>
                    <a:pt x="869" y="704"/>
                    <a:pt x="874" y="703"/>
                    <a:pt x="875" y="699"/>
                  </a:cubicBezTo>
                  <a:cubicBezTo>
                    <a:pt x="875" y="697"/>
                    <a:pt x="874" y="693"/>
                    <a:pt x="875" y="691"/>
                  </a:cubicBezTo>
                  <a:cubicBezTo>
                    <a:pt x="877" y="685"/>
                    <a:pt x="883" y="681"/>
                    <a:pt x="885" y="676"/>
                  </a:cubicBezTo>
                  <a:cubicBezTo>
                    <a:pt x="886" y="675"/>
                    <a:pt x="884" y="673"/>
                    <a:pt x="885" y="673"/>
                  </a:cubicBezTo>
                  <a:cubicBezTo>
                    <a:pt x="885" y="671"/>
                    <a:pt x="887" y="671"/>
                    <a:pt x="887" y="670"/>
                  </a:cubicBezTo>
                  <a:cubicBezTo>
                    <a:pt x="887" y="668"/>
                    <a:pt x="882" y="666"/>
                    <a:pt x="886" y="663"/>
                  </a:cubicBezTo>
                  <a:cubicBezTo>
                    <a:pt x="885" y="666"/>
                    <a:pt x="889" y="667"/>
                    <a:pt x="887" y="666"/>
                  </a:cubicBezTo>
                  <a:cubicBezTo>
                    <a:pt x="888" y="660"/>
                    <a:pt x="886" y="657"/>
                    <a:pt x="888" y="654"/>
                  </a:cubicBezTo>
                  <a:cubicBezTo>
                    <a:pt x="888" y="655"/>
                    <a:pt x="888" y="656"/>
                    <a:pt x="889" y="656"/>
                  </a:cubicBezTo>
                  <a:cubicBezTo>
                    <a:pt x="890" y="648"/>
                    <a:pt x="892" y="648"/>
                    <a:pt x="891" y="641"/>
                  </a:cubicBezTo>
                  <a:cubicBezTo>
                    <a:pt x="889" y="640"/>
                    <a:pt x="887" y="643"/>
                    <a:pt x="889" y="643"/>
                  </a:cubicBezTo>
                  <a:cubicBezTo>
                    <a:pt x="889" y="641"/>
                    <a:pt x="891" y="643"/>
                    <a:pt x="890" y="645"/>
                  </a:cubicBezTo>
                  <a:cubicBezTo>
                    <a:pt x="887" y="644"/>
                    <a:pt x="887" y="647"/>
                    <a:pt x="888" y="649"/>
                  </a:cubicBezTo>
                  <a:cubicBezTo>
                    <a:pt x="882" y="649"/>
                    <a:pt x="887" y="659"/>
                    <a:pt x="880" y="663"/>
                  </a:cubicBezTo>
                  <a:cubicBezTo>
                    <a:pt x="879" y="660"/>
                    <a:pt x="883" y="659"/>
                    <a:pt x="881" y="658"/>
                  </a:cubicBezTo>
                  <a:cubicBezTo>
                    <a:pt x="879" y="659"/>
                    <a:pt x="882" y="661"/>
                    <a:pt x="878" y="660"/>
                  </a:cubicBezTo>
                  <a:cubicBezTo>
                    <a:pt x="878" y="662"/>
                    <a:pt x="879" y="662"/>
                    <a:pt x="879" y="664"/>
                  </a:cubicBezTo>
                  <a:cubicBezTo>
                    <a:pt x="878" y="664"/>
                    <a:pt x="877" y="663"/>
                    <a:pt x="876" y="664"/>
                  </a:cubicBezTo>
                  <a:cubicBezTo>
                    <a:pt x="871" y="677"/>
                    <a:pt x="875" y="697"/>
                    <a:pt x="867" y="708"/>
                  </a:cubicBezTo>
                  <a:cubicBezTo>
                    <a:pt x="870" y="706"/>
                    <a:pt x="868" y="711"/>
                    <a:pt x="870" y="710"/>
                  </a:cubicBezTo>
                  <a:close/>
                  <a:moveTo>
                    <a:pt x="866" y="651"/>
                  </a:moveTo>
                  <a:cubicBezTo>
                    <a:pt x="867" y="651"/>
                    <a:pt x="867" y="653"/>
                    <a:pt x="867" y="654"/>
                  </a:cubicBezTo>
                  <a:cubicBezTo>
                    <a:pt x="869" y="655"/>
                    <a:pt x="869" y="652"/>
                    <a:pt x="869" y="651"/>
                  </a:cubicBezTo>
                  <a:cubicBezTo>
                    <a:pt x="868" y="650"/>
                    <a:pt x="867" y="650"/>
                    <a:pt x="866" y="651"/>
                  </a:cubicBezTo>
                  <a:close/>
                  <a:moveTo>
                    <a:pt x="129" y="651"/>
                  </a:moveTo>
                  <a:cubicBezTo>
                    <a:pt x="129" y="660"/>
                    <a:pt x="125" y="663"/>
                    <a:pt x="124" y="670"/>
                  </a:cubicBezTo>
                  <a:cubicBezTo>
                    <a:pt x="127" y="670"/>
                    <a:pt x="125" y="659"/>
                    <a:pt x="129" y="664"/>
                  </a:cubicBezTo>
                  <a:cubicBezTo>
                    <a:pt x="129" y="661"/>
                    <a:pt x="131" y="655"/>
                    <a:pt x="129" y="651"/>
                  </a:cubicBezTo>
                  <a:close/>
                  <a:moveTo>
                    <a:pt x="35" y="686"/>
                  </a:moveTo>
                  <a:cubicBezTo>
                    <a:pt x="35" y="688"/>
                    <a:pt x="33" y="692"/>
                    <a:pt x="35" y="694"/>
                  </a:cubicBezTo>
                  <a:cubicBezTo>
                    <a:pt x="36" y="691"/>
                    <a:pt x="38" y="695"/>
                    <a:pt x="40" y="694"/>
                  </a:cubicBezTo>
                  <a:cubicBezTo>
                    <a:pt x="42" y="711"/>
                    <a:pt x="41" y="728"/>
                    <a:pt x="47" y="745"/>
                  </a:cubicBezTo>
                  <a:cubicBezTo>
                    <a:pt x="47" y="744"/>
                    <a:pt x="47" y="742"/>
                    <a:pt x="48" y="743"/>
                  </a:cubicBezTo>
                  <a:cubicBezTo>
                    <a:pt x="51" y="743"/>
                    <a:pt x="47" y="747"/>
                    <a:pt x="52" y="747"/>
                  </a:cubicBezTo>
                  <a:cubicBezTo>
                    <a:pt x="50" y="742"/>
                    <a:pt x="51" y="738"/>
                    <a:pt x="52" y="732"/>
                  </a:cubicBezTo>
                  <a:cubicBezTo>
                    <a:pt x="56" y="733"/>
                    <a:pt x="57" y="730"/>
                    <a:pt x="55" y="728"/>
                  </a:cubicBezTo>
                  <a:cubicBezTo>
                    <a:pt x="58" y="729"/>
                    <a:pt x="59" y="730"/>
                    <a:pt x="63" y="729"/>
                  </a:cubicBezTo>
                  <a:cubicBezTo>
                    <a:pt x="66" y="732"/>
                    <a:pt x="61" y="739"/>
                    <a:pt x="65" y="742"/>
                  </a:cubicBezTo>
                  <a:cubicBezTo>
                    <a:pt x="65" y="740"/>
                    <a:pt x="67" y="740"/>
                    <a:pt x="68" y="738"/>
                  </a:cubicBezTo>
                  <a:cubicBezTo>
                    <a:pt x="66" y="736"/>
                    <a:pt x="64" y="729"/>
                    <a:pt x="67" y="728"/>
                  </a:cubicBezTo>
                  <a:cubicBezTo>
                    <a:pt x="69" y="732"/>
                    <a:pt x="73" y="730"/>
                    <a:pt x="74" y="727"/>
                  </a:cubicBezTo>
                  <a:cubicBezTo>
                    <a:pt x="75" y="729"/>
                    <a:pt x="72" y="731"/>
                    <a:pt x="75" y="731"/>
                  </a:cubicBezTo>
                  <a:cubicBezTo>
                    <a:pt x="77" y="730"/>
                    <a:pt x="75" y="726"/>
                    <a:pt x="78" y="726"/>
                  </a:cubicBezTo>
                  <a:cubicBezTo>
                    <a:pt x="88" y="725"/>
                    <a:pt x="79" y="740"/>
                    <a:pt x="84" y="745"/>
                  </a:cubicBezTo>
                  <a:cubicBezTo>
                    <a:pt x="84" y="736"/>
                    <a:pt x="88" y="728"/>
                    <a:pt x="87" y="722"/>
                  </a:cubicBezTo>
                  <a:cubicBezTo>
                    <a:pt x="86" y="721"/>
                    <a:pt x="84" y="721"/>
                    <a:pt x="84" y="721"/>
                  </a:cubicBezTo>
                  <a:cubicBezTo>
                    <a:pt x="82" y="717"/>
                    <a:pt x="83" y="713"/>
                    <a:pt x="82" y="710"/>
                  </a:cubicBezTo>
                  <a:cubicBezTo>
                    <a:pt x="82" y="711"/>
                    <a:pt x="82" y="712"/>
                    <a:pt x="81" y="713"/>
                  </a:cubicBezTo>
                  <a:cubicBezTo>
                    <a:pt x="81" y="712"/>
                    <a:pt x="81" y="711"/>
                    <a:pt x="80" y="711"/>
                  </a:cubicBezTo>
                  <a:cubicBezTo>
                    <a:pt x="80" y="716"/>
                    <a:pt x="79" y="720"/>
                    <a:pt x="78" y="722"/>
                  </a:cubicBezTo>
                  <a:cubicBezTo>
                    <a:pt x="77" y="721"/>
                    <a:pt x="77" y="719"/>
                    <a:pt x="76" y="717"/>
                  </a:cubicBezTo>
                  <a:cubicBezTo>
                    <a:pt x="81" y="713"/>
                    <a:pt x="76" y="703"/>
                    <a:pt x="84" y="702"/>
                  </a:cubicBezTo>
                  <a:cubicBezTo>
                    <a:pt x="84" y="704"/>
                    <a:pt x="83" y="704"/>
                    <a:pt x="85" y="704"/>
                  </a:cubicBezTo>
                  <a:cubicBezTo>
                    <a:pt x="85" y="703"/>
                    <a:pt x="85" y="701"/>
                    <a:pt x="84" y="701"/>
                  </a:cubicBezTo>
                  <a:cubicBezTo>
                    <a:pt x="84" y="703"/>
                    <a:pt x="82" y="701"/>
                    <a:pt x="82" y="699"/>
                  </a:cubicBezTo>
                  <a:cubicBezTo>
                    <a:pt x="81" y="699"/>
                    <a:pt x="79" y="701"/>
                    <a:pt x="78" y="699"/>
                  </a:cubicBezTo>
                  <a:cubicBezTo>
                    <a:pt x="77" y="701"/>
                    <a:pt x="79" y="701"/>
                    <a:pt x="78" y="703"/>
                  </a:cubicBezTo>
                  <a:cubicBezTo>
                    <a:pt x="74" y="701"/>
                    <a:pt x="75" y="709"/>
                    <a:pt x="71" y="704"/>
                  </a:cubicBezTo>
                  <a:cubicBezTo>
                    <a:pt x="72" y="706"/>
                    <a:pt x="73" y="712"/>
                    <a:pt x="69" y="712"/>
                  </a:cubicBezTo>
                  <a:cubicBezTo>
                    <a:pt x="68" y="706"/>
                    <a:pt x="68" y="698"/>
                    <a:pt x="65" y="693"/>
                  </a:cubicBezTo>
                  <a:cubicBezTo>
                    <a:pt x="69" y="689"/>
                    <a:pt x="67" y="672"/>
                    <a:pt x="64" y="665"/>
                  </a:cubicBezTo>
                  <a:cubicBezTo>
                    <a:pt x="63" y="669"/>
                    <a:pt x="60" y="680"/>
                    <a:pt x="63" y="681"/>
                  </a:cubicBezTo>
                  <a:cubicBezTo>
                    <a:pt x="60" y="683"/>
                    <a:pt x="62" y="692"/>
                    <a:pt x="56" y="692"/>
                  </a:cubicBezTo>
                  <a:cubicBezTo>
                    <a:pt x="58" y="689"/>
                    <a:pt x="56" y="690"/>
                    <a:pt x="55" y="688"/>
                  </a:cubicBezTo>
                  <a:cubicBezTo>
                    <a:pt x="57" y="688"/>
                    <a:pt x="57" y="689"/>
                    <a:pt x="58" y="687"/>
                  </a:cubicBezTo>
                  <a:cubicBezTo>
                    <a:pt x="51" y="684"/>
                    <a:pt x="50" y="674"/>
                    <a:pt x="47" y="667"/>
                  </a:cubicBezTo>
                  <a:cubicBezTo>
                    <a:pt x="38" y="670"/>
                    <a:pt x="46" y="657"/>
                    <a:pt x="41" y="652"/>
                  </a:cubicBezTo>
                  <a:cubicBezTo>
                    <a:pt x="41" y="654"/>
                    <a:pt x="41" y="657"/>
                    <a:pt x="39" y="657"/>
                  </a:cubicBezTo>
                  <a:cubicBezTo>
                    <a:pt x="39" y="669"/>
                    <a:pt x="29" y="674"/>
                    <a:pt x="35" y="686"/>
                  </a:cubicBezTo>
                  <a:close/>
                  <a:moveTo>
                    <a:pt x="60" y="689"/>
                  </a:moveTo>
                  <a:cubicBezTo>
                    <a:pt x="62" y="689"/>
                    <a:pt x="62" y="688"/>
                    <a:pt x="64" y="688"/>
                  </a:cubicBezTo>
                  <a:cubicBezTo>
                    <a:pt x="61" y="692"/>
                    <a:pt x="64" y="691"/>
                    <a:pt x="65" y="695"/>
                  </a:cubicBezTo>
                  <a:cubicBezTo>
                    <a:pt x="64" y="695"/>
                    <a:pt x="63" y="695"/>
                    <a:pt x="63" y="696"/>
                  </a:cubicBezTo>
                  <a:cubicBezTo>
                    <a:pt x="60" y="696"/>
                    <a:pt x="60" y="693"/>
                    <a:pt x="60" y="689"/>
                  </a:cubicBezTo>
                  <a:close/>
                  <a:moveTo>
                    <a:pt x="60" y="717"/>
                  </a:moveTo>
                  <a:cubicBezTo>
                    <a:pt x="61" y="722"/>
                    <a:pt x="58" y="723"/>
                    <a:pt x="56" y="726"/>
                  </a:cubicBezTo>
                  <a:cubicBezTo>
                    <a:pt x="55" y="725"/>
                    <a:pt x="55" y="722"/>
                    <a:pt x="55" y="719"/>
                  </a:cubicBezTo>
                  <a:cubicBezTo>
                    <a:pt x="57" y="718"/>
                    <a:pt x="58" y="717"/>
                    <a:pt x="60" y="717"/>
                  </a:cubicBezTo>
                  <a:close/>
                  <a:moveTo>
                    <a:pt x="894" y="690"/>
                  </a:moveTo>
                  <a:cubicBezTo>
                    <a:pt x="894" y="689"/>
                    <a:pt x="897" y="691"/>
                    <a:pt x="898" y="692"/>
                  </a:cubicBezTo>
                  <a:cubicBezTo>
                    <a:pt x="897" y="698"/>
                    <a:pt x="899" y="701"/>
                    <a:pt x="898" y="706"/>
                  </a:cubicBezTo>
                  <a:cubicBezTo>
                    <a:pt x="901" y="706"/>
                    <a:pt x="900" y="700"/>
                    <a:pt x="901" y="696"/>
                  </a:cubicBezTo>
                  <a:cubicBezTo>
                    <a:pt x="903" y="697"/>
                    <a:pt x="904" y="696"/>
                    <a:pt x="905" y="695"/>
                  </a:cubicBezTo>
                  <a:cubicBezTo>
                    <a:pt x="908" y="697"/>
                    <a:pt x="903" y="703"/>
                    <a:pt x="906" y="705"/>
                  </a:cubicBezTo>
                  <a:cubicBezTo>
                    <a:pt x="909" y="688"/>
                    <a:pt x="916" y="676"/>
                    <a:pt x="919" y="659"/>
                  </a:cubicBezTo>
                  <a:cubicBezTo>
                    <a:pt x="916" y="659"/>
                    <a:pt x="915" y="659"/>
                    <a:pt x="913" y="662"/>
                  </a:cubicBezTo>
                  <a:cubicBezTo>
                    <a:pt x="910" y="662"/>
                    <a:pt x="910" y="657"/>
                    <a:pt x="909" y="656"/>
                  </a:cubicBezTo>
                  <a:cubicBezTo>
                    <a:pt x="908" y="657"/>
                    <a:pt x="909" y="660"/>
                    <a:pt x="907" y="660"/>
                  </a:cubicBezTo>
                  <a:cubicBezTo>
                    <a:pt x="905" y="658"/>
                    <a:pt x="906" y="662"/>
                    <a:pt x="903" y="662"/>
                  </a:cubicBezTo>
                  <a:cubicBezTo>
                    <a:pt x="905" y="659"/>
                    <a:pt x="905" y="659"/>
                    <a:pt x="903" y="659"/>
                  </a:cubicBezTo>
                  <a:cubicBezTo>
                    <a:pt x="905" y="658"/>
                    <a:pt x="905" y="655"/>
                    <a:pt x="904" y="654"/>
                  </a:cubicBezTo>
                  <a:cubicBezTo>
                    <a:pt x="903" y="661"/>
                    <a:pt x="896" y="669"/>
                    <a:pt x="899" y="678"/>
                  </a:cubicBezTo>
                  <a:cubicBezTo>
                    <a:pt x="897" y="678"/>
                    <a:pt x="896" y="681"/>
                    <a:pt x="894" y="681"/>
                  </a:cubicBezTo>
                  <a:cubicBezTo>
                    <a:pt x="895" y="687"/>
                    <a:pt x="893" y="686"/>
                    <a:pt x="894" y="690"/>
                  </a:cubicBezTo>
                  <a:close/>
                  <a:moveTo>
                    <a:pt x="906" y="675"/>
                  </a:moveTo>
                  <a:cubicBezTo>
                    <a:pt x="908" y="675"/>
                    <a:pt x="908" y="675"/>
                    <a:pt x="908" y="675"/>
                  </a:cubicBezTo>
                  <a:cubicBezTo>
                    <a:pt x="907" y="677"/>
                    <a:pt x="909" y="680"/>
                    <a:pt x="907" y="681"/>
                  </a:cubicBezTo>
                  <a:cubicBezTo>
                    <a:pt x="905" y="681"/>
                    <a:pt x="906" y="677"/>
                    <a:pt x="906" y="675"/>
                  </a:cubicBezTo>
                  <a:close/>
                  <a:moveTo>
                    <a:pt x="677" y="731"/>
                  </a:moveTo>
                  <a:cubicBezTo>
                    <a:pt x="677" y="732"/>
                    <a:pt x="677" y="732"/>
                    <a:pt x="678" y="733"/>
                  </a:cubicBezTo>
                  <a:cubicBezTo>
                    <a:pt x="676" y="733"/>
                    <a:pt x="675" y="735"/>
                    <a:pt x="675" y="736"/>
                  </a:cubicBezTo>
                  <a:cubicBezTo>
                    <a:pt x="675" y="736"/>
                    <a:pt x="678" y="738"/>
                    <a:pt x="678" y="736"/>
                  </a:cubicBezTo>
                  <a:cubicBezTo>
                    <a:pt x="676" y="735"/>
                    <a:pt x="681" y="731"/>
                    <a:pt x="677" y="731"/>
                  </a:cubicBezTo>
                  <a:close/>
                  <a:moveTo>
                    <a:pt x="793" y="807"/>
                  </a:moveTo>
                  <a:cubicBezTo>
                    <a:pt x="788" y="816"/>
                    <a:pt x="781" y="824"/>
                    <a:pt x="773" y="831"/>
                  </a:cubicBezTo>
                  <a:cubicBezTo>
                    <a:pt x="770" y="834"/>
                    <a:pt x="762" y="836"/>
                    <a:pt x="763" y="843"/>
                  </a:cubicBezTo>
                  <a:cubicBezTo>
                    <a:pt x="775" y="831"/>
                    <a:pt x="787" y="820"/>
                    <a:pt x="798" y="809"/>
                  </a:cubicBezTo>
                  <a:cubicBezTo>
                    <a:pt x="804" y="807"/>
                    <a:pt x="807" y="804"/>
                    <a:pt x="808" y="798"/>
                  </a:cubicBezTo>
                  <a:cubicBezTo>
                    <a:pt x="813" y="795"/>
                    <a:pt x="821" y="783"/>
                    <a:pt x="828" y="779"/>
                  </a:cubicBezTo>
                  <a:cubicBezTo>
                    <a:pt x="831" y="777"/>
                    <a:pt x="837" y="774"/>
                    <a:pt x="837" y="779"/>
                  </a:cubicBezTo>
                  <a:cubicBezTo>
                    <a:pt x="835" y="782"/>
                    <a:pt x="839" y="781"/>
                    <a:pt x="838" y="785"/>
                  </a:cubicBezTo>
                  <a:cubicBezTo>
                    <a:pt x="838" y="784"/>
                    <a:pt x="839" y="784"/>
                    <a:pt x="841" y="784"/>
                  </a:cubicBezTo>
                  <a:cubicBezTo>
                    <a:pt x="839" y="779"/>
                    <a:pt x="844" y="777"/>
                    <a:pt x="845" y="772"/>
                  </a:cubicBezTo>
                  <a:cubicBezTo>
                    <a:pt x="843" y="772"/>
                    <a:pt x="842" y="771"/>
                    <a:pt x="842" y="769"/>
                  </a:cubicBezTo>
                  <a:cubicBezTo>
                    <a:pt x="844" y="766"/>
                    <a:pt x="845" y="771"/>
                    <a:pt x="846" y="769"/>
                  </a:cubicBezTo>
                  <a:cubicBezTo>
                    <a:pt x="845" y="767"/>
                    <a:pt x="848" y="760"/>
                    <a:pt x="845" y="757"/>
                  </a:cubicBezTo>
                  <a:cubicBezTo>
                    <a:pt x="851" y="757"/>
                    <a:pt x="853" y="753"/>
                    <a:pt x="855" y="750"/>
                  </a:cubicBezTo>
                  <a:cubicBezTo>
                    <a:pt x="851" y="750"/>
                    <a:pt x="852" y="755"/>
                    <a:pt x="847" y="754"/>
                  </a:cubicBezTo>
                  <a:cubicBezTo>
                    <a:pt x="845" y="749"/>
                    <a:pt x="850" y="746"/>
                    <a:pt x="853" y="743"/>
                  </a:cubicBezTo>
                  <a:cubicBezTo>
                    <a:pt x="848" y="742"/>
                    <a:pt x="843" y="737"/>
                    <a:pt x="840" y="741"/>
                  </a:cubicBezTo>
                  <a:cubicBezTo>
                    <a:pt x="834" y="753"/>
                    <a:pt x="820" y="764"/>
                    <a:pt x="811" y="774"/>
                  </a:cubicBezTo>
                  <a:cubicBezTo>
                    <a:pt x="812" y="784"/>
                    <a:pt x="800" y="784"/>
                    <a:pt x="802" y="791"/>
                  </a:cubicBezTo>
                  <a:cubicBezTo>
                    <a:pt x="802" y="790"/>
                    <a:pt x="804" y="787"/>
                    <a:pt x="805" y="789"/>
                  </a:cubicBezTo>
                  <a:cubicBezTo>
                    <a:pt x="804" y="796"/>
                    <a:pt x="796" y="798"/>
                    <a:pt x="798" y="805"/>
                  </a:cubicBezTo>
                  <a:cubicBezTo>
                    <a:pt x="796" y="805"/>
                    <a:pt x="795" y="806"/>
                    <a:pt x="793" y="807"/>
                  </a:cubicBezTo>
                  <a:close/>
                  <a:moveTo>
                    <a:pt x="840" y="772"/>
                  </a:moveTo>
                  <a:cubicBezTo>
                    <a:pt x="843" y="772"/>
                    <a:pt x="843" y="772"/>
                    <a:pt x="843" y="772"/>
                  </a:cubicBezTo>
                  <a:cubicBezTo>
                    <a:pt x="843" y="774"/>
                    <a:pt x="842" y="775"/>
                    <a:pt x="840" y="775"/>
                  </a:cubicBezTo>
                  <a:lnTo>
                    <a:pt x="840" y="772"/>
                  </a:lnTo>
                  <a:close/>
                  <a:moveTo>
                    <a:pt x="918" y="766"/>
                  </a:moveTo>
                  <a:cubicBezTo>
                    <a:pt x="913" y="765"/>
                    <a:pt x="909" y="777"/>
                    <a:pt x="909" y="778"/>
                  </a:cubicBezTo>
                  <a:cubicBezTo>
                    <a:pt x="912" y="774"/>
                    <a:pt x="916" y="771"/>
                    <a:pt x="918" y="766"/>
                  </a:cubicBezTo>
                  <a:close/>
                  <a:moveTo>
                    <a:pt x="19" y="768"/>
                  </a:moveTo>
                  <a:cubicBezTo>
                    <a:pt x="19" y="769"/>
                    <a:pt x="19" y="769"/>
                    <a:pt x="18" y="769"/>
                  </a:cubicBezTo>
                  <a:cubicBezTo>
                    <a:pt x="18" y="769"/>
                    <a:pt x="18" y="768"/>
                    <a:pt x="17" y="768"/>
                  </a:cubicBezTo>
                  <a:cubicBezTo>
                    <a:pt x="18" y="777"/>
                    <a:pt x="20" y="783"/>
                    <a:pt x="19" y="769"/>
                  </a:cubicBezTo>
                  <a:cubicBezTo>
                    <a:pt x="19" y="769"/>
                    <a:pt x="20" y="768"/>
                    <a:pt x="19" y="768"/>
                  </a:cubicBezTo>
                  <a:close/>
                  <a:moveTo>
                    <a:pt x="105" y="833"/>
                  </a:moveTo>
                  <a:cubicBezTo>
                    <a:pt x="105" y="830"/>
                    <a:pt x="105" y="830"/>
                    <a:pt x="105" y="830"/>
                  </a:cubicBezTo>
                  <a:cubicBezTo>
                    <a:pt x="104" y="829"/>
                    <a:pt x="103" y="831"/>
                    <a:pt x="102" y="830"/>
                  </a:cubicBezTo>
                  <a:cubicBezTo>
                    <a:pt x="96" y="821"/>
                    <a:pt x="97" y="805"/>
                    <a:pt x="88" y="799"/>
                  </a:cubicBezTo>
                  <a:cubicBezTo>
                    <a:pt x="87" y="803"/>
                    <a:pt x="91" y="806"/>
                    <a:pt x="88" y="809"/>
                  </a:cubicBezTo>
                  <a:cubicBezTo>
                    <a:pt x="83" y="805"/>
                    <a:pt x="87" y="799"/>
                    <a:pt x="82" y="795"/>
                  </a:cubicBezTo>
                  <a:cubicBezTo>
                    <a:pt x="82" y="801"/>
                    <a:pt x="79" y="797"/>
                    <a:pt x="78" y="801"/>
                  </a:cubicBezTo>
                  <a:cubicBezTo>
                    <a:pt x="77" y="799"/>
                    <a:pt x="73" y="800"/>
                    <a:pt x="73" y="798"/>
                  </a:cubicBezTo>
                  <a:cubicBezTo>
                    <a:pt x="74" y="798"/>
                    <a:pt x="74" y="797"/>
                    <a:pt x="73" y="795"/>
                  </a:cubicBezTo>
                  <a:cubicBezTo>
                    <a:pt x="75" y="795"/>
                    <a:pt x="76" y="796"/>
                    <a:pt x="77" y="795"/>
                  </a:cubicBezTo>
                  <a:cubicBezTo>
                    <a:pt x="74" y="795"/>
                    <a:pt x="74" y="793"/>
                    <a:pt x="71" y="794"/>
                  </a:cubicBezTo>
                  <a:cubicBezTo>
                    <a:pt x="71" y="797"/>
                    <a:pt x="72" y="801"/>
                    <a:pt x="69" y="802"/>
                  </a:cubicBezTo>
                  <a:cubicBezTo>
                    <a:pt x="69" y="802"/>
                    <a:pt x="68" y="801"/>
                    <a:pt x="67" y="800"/>
                  </a:cubicBezTo>
                  <a:cubicBezTo>
                    <a:pt x="66" y="802"/>
                    <a:pt x="69" y="803"/>
                    <a:pt x="67" y="804"/>
                  </a:cubicBezTo>
                  <a:cubicBezTo>
                    <a:pt x="64" y="796"/>
                    <a:pt x="60" y="786"/>
                    <a:pt x="62" y="780"/>
                  </a:cubicBezTo>
                  <a:cubicBezTo>
                    <a:pt x="57" y="781"/>
                    <a:pt x="62" y="785"/>
                    <a:pt x="60" y="788"/>
                  </a:cubicBezTo>
                  <a:cubicBezTo>
                    <a:pt x="56" y="789"/>
                    <a:pt x="58" y="783"/>
                    <a:pt x="54" y="783"/>
                  </a:cubicBezTo>
                  <a:cubicBezTo>
                    <a:pt x="53" y="785"/>
                    <a:pt x="53" y="790"/>
                    <a:pt x="51" y="787"/>
                  </a:cubicBezTo>
                  <a:cubicBezTo>
                    <a:pt x="55" y="809"/>
                    <a:pt x="55" y="833"/>
                    <a:pt x="61" y="849"/>
                  </a:cubicBezTo>
                  <a:cubicBezTo>
                    <a:pt x="62" y="843"/>
                    <a:pt x="65" y="846"/>
                    <a:pt x="68" y="845"/>
                  </a:cubicBezTo>
                  <a:cubicBezTo>
                    <a:pt x="66" y="838"/>
                    <a:pt x="66" y="826"/>
                    <a:pt x="64" y="814"/>
                  </a:cubicBezTo>
                  <a:cubicBezTo>
                    <a:pt x="66" y="813"/>
                    <a:pt x="69" y="809"/>
                    <a:pt x="71" y="813"/>
                  </a:cubicBezTo>
                  <a:cubicBezTo>
                    <a:pt x="71" y="814"/>
                    <a:pt x="70" y="815"/>
                    <a:pt x="70" y="816"/>
                  </a:cubicBezTo>
                  <a:cubicBezTo>
                    <a:pt x="69" y="816"/>
                    <a:pt x="69" y="814"/>
                    <a:pt x="67" y="815"/>
                  </a:cubicBezTo>
                  <a:cubicBezTo>
                    <a:pt x="67" y="818"/>
                    <a:pt x="67" y="821"/>
                    <a:pt x="69" y="823"/>
                  </a:cubicBezTo>
                  <a:cubicBezTo>
                    <a:pt x="68" y="821"/>
                    <a:pt x="69" y="820"/>
                    <a:pt x="71" y="820"/>
                  </a:cubicBezTo>
                  <a:cubicBezTo>
                    <a:pt x="72" y="822"/>
                    <a:pt x="71" y="826"/>
                    <a:pt x="73" y="826"/>
                  </a:cubicBezTo>
                  <a:cubicBezTo>
                    <a:pt x="74" y="822"/>
                    <a:pt x="79" y="821"/>
                    <a:pt x="77" y="816"/>
                  </a:cubicBezTo>
                  <a:cubicBezTo>
                    <a:pt x="79" y="818"/>
                    <a:pt x="80" y="816"/>
                    <a:pt x="82" y="816"/>
                  </a:cubicBezTo>
                  <a:cubicBezTo>
                    <a:pt x="83" y="823"/>
                    <a:pt x="87" y="826"/>
                    <a:pt x="85" y="832"/>
                  </a:cubicBezTo>
                  <a:cubicBezTo>
                    <a:pt x="83" y="832"/>
                    <a:pt x="83" y="830"/>
                    <a:pt x="82" y="830"/>
                  </a:cubicBezTo>
                  <a:cubicBezTo>
                    <a:pt x="80" y="834"/>
                    <a:pt x="79" y="835"/>
                    <a:pt x="77" y="837"/>
                  </a:cubicBezTo>
                  <a:cubicBezTo>
                    <a:pt x="75" y="838"/>
                    <a:pt x="76" y="834"/>
                    <a:pt x="73" y="835"/>
                  </a:cubicBezTo>
                  <a:cubicBezTo>
                    <a:pt x="73" y="839"/>
                    <a:pt x="74" y="843"/>
                    <a:pt x="75" y="846"/>
                  </a:cubicBezTo>
                  <a:cubicBezTo>
                    <a:pt x="75" y="841"/>
                    <a:pt x="77" y="845"/>
                    <a:pt x="78" y="846"/>
                  </a:cubicBezTo>
                  <a:cubicBezTo>
                    <a:pt x="78" y="844"/>
                    <a:pt x="80" y="843"/>
                    <a:pt x="82" y="841"/>
                  </a:cubicBezTo>
                  <a:cubicBezTo>
                    <a:pt x="80" y="848"/>
                    <a:pt x="87" y="847"/>
                    <a:pt x="87" y="852"/>
                  </a:cubicBezTo>
                  <a:cubicBezTo>
                    <a:pt x="87" y="845"/>
                    <a:pt x="89" y="839"/>
                    <a:pt x="86" y="831"/>
                  </a:cubicBezTo>
                  <a:cubicBezTo>
                    <a:pt x="88" y="831"/>
                    <a:pt x="88" y="830"/>
                    <a:pt x="91" y="830"/>
                  </a:cubicBezTo>
                  <a:cubicBezTo>
                    <a:pt x="91" y="840"/>
                    <a:pt x="92" y="844"/>
                    <a:pt x="92" y="852"/>
                  </a:cubicBezTo>
                  <a:cubicBezTo>
                    <a:pt x="94" y="853"/>
                    <a:pt x="95" y="854"/>
                    <a:pt x="97" y="854"/>
                  </a:cubicBezTo>
                  <a:cubicBezTo>
                    <a:pt x="97" y="852"/>
                    <a:pt x="97" y="850"/>
                    <a:pt x="100" y="851"/>
                  </a:cubicBezTo>
                  <a:cubicBezTo>
                    <a:pt x="104" y="851"/>
                    <a:pt x="102" y="859"/>
                    <a:pt x="106" y="860"/>
                  </a:cubicBezTo>
                  <a:cubicBezTo>
                    <a:pt x="103" y="860"/>
                    <a:pt x="102" y="859"/>
                    <a:pt x="101" y="862"/>
                  </a:cubicBezTo>
                  <a:cubicBezTo>
                    <a:pt x="104" y="862"/>
                    <a:pt x="104" y="869"/>
                    <a:pt x="107" y="866"/>
                  </a:cubicBezTo>
                  <a:cubicBezTo>
                    <a:pt x="105" y="866"/>
                    <a:pt x="104" y="865"/>
                    <a:pt x="104" y="863"/>
                  </a:cubicBezTo>
                  <a:cubicBezTo>
                    <a:pt x="107" y="863"/>
                    <a:pt x="108" y="864"/>
                    <a:pt x="110" y="863"/>
                  </a:cubicBezTo>
                  <a:cubicBezTo>
                    <a:pt x="103" y="858"/>
                    <a:pt x="105" y="846"/>
                    <a:pt x="100" y="841"/>
                  </a:cubicBezTo>
                  <a:cubicBezTo>
                    <a:pt x="103" y="840"/>
                    <a:pt x="102" y="835"/>
                    <a:pt x="104" y="834"/>
                  </a:cubicBezTo>
                  <a:cubicBezTo>
                    <a:pt x="102" y="834"/>
                    <a:pt x="101" y="834"/>
                    <a:pt x="102" y="831"/>
                  </a:cubicBezTo>
                  <a:cubicBezTo>
                    <a:pt x="105" y="830"/>
                    <a:pt x="103" y="834"/>
                    <a:pt x="105" y="833"/>
                  </a:cubicBezTo>
                  <a:close/>
                  <a:moveTo>
                    <a:pt x="58" y="790"/>
                  </a:moveTo>
                  <a:cubicBezTo>
                    <a:pt x="60" y="787"/>
                    <a:pt x="60" y="794"/>
                    <a:pt x="61" y="795"/>
                  </a:cubicBezTo>
                  <a:cubicBezTo>
                    <a:pt x="59" y="799"/>
                    <a:pt x="59" y="791"/>
                    <a:pt x="58" y="790"/>
                  </a:cubicBezTo>
                  <a:close/>
                  <a:moveTo>
                    <a:pt x="81" y="809"/>
                  </a:moveTo>
                  <a:cubicBezTo>
                    <a:pt x="79" y="808"/>
                    <a:pt x="78" y="804"/>
                    <a:pt x="79" y="802"/>
                  </a:cubicBezTo>
                  <a:cubicBezTo>
                    <a:pt x="80" y="805"/>
                    <a:pt x="82" y="806"/>
                    <a:pt x="81" y="809"/>
                  </a:cubicBezTo>
                  <a:close/>
                  <a:moveTo>
                    <a:pt x="82" y="804"/>
                  </a:moveTo>
                  <a:cubicBezTo>
                    <a:pt x="82" y="803"/>
                    <a:pt x="82" y="801"/>
                    <a:pt x="81" y="801"/>
                  </a:cubicBezTo>
                  <a:cubicBezTo>
                    <a:pt x="82" y="798"/>
                    <a:pt x="86" y="805"/>
                    <a:pt x="82" y="804"/>
                  </a:cubicBezTo>
                  <a:close/>
                  <a:moveTo>
                    <a:pt x="83" y="809"/>
                  </a:moveTo>
                  <a:cubicBezTo>
                    <a:pt x="83" y="806"/>
                    <a:pt x="85" y="810"/>
                    <a:pt x="87" y="809"/>
                  </a:cubicBezTo>
                  <a:cubicBezTo>
                    <a:pt x="87" y="814"/>
                    <a:pt x="87" y="814"/>
                    <a:pt x="87" y="814"/>
                  </a:cubicBezTo>
                  <a:cubicBezTo>
                    <a:pt x="83" y="814"/>
                    <a:pt x="84" y="809"/>
                    <a:pt x="83" y="809"/>
                  </a:cubicBezTo>
                  <a:close/>
                  <a:moveTo>
                    <a:pt x="88" y="825"/>
                  </a:moveTo>
                  <a:cubicBezTo>
                    <a:pt x="87" y="825"/>
                    <a:pt x="87" y="824"/>
                    <a:pt x="87" y="823"/>
                  </a:cubicBezTo>
                  <a:cubicBezTo>
                    <a:pt x="87" y="822"/>
                    <a:pt x="87" y="823"/>
                    <a:pt x="87" y="823"/>
                  </a:cubicBezTo>
                  <a:cubicBezTo>
                    <a:pt x="86" y="823"/>
                    <a:pt x="86" y="823"/>
                    <a:pt x="87" y="823"/>
                  </a:cubicBezTo>
                  <a:cubicBezTo>
                    <a:pt x="84" y="821"/>
                    <a:pt x="86" y="820"/>
                    <a:pt x="88" y="820"/>
                  </a:cubicBezTo>
                  <a:lnTo>
                    <a:pt x="88" y="825"/>
                  </a:lnTo>
                  <a:close/>
                  <a:moveTo>
                    <a:pt x="115" y="817"/>
                  </a:moveTo>
                  <a:cubicBezTo>
                    <a:pt x="115" y="818"/>
                    <a:pt x="115" y="819"/>
                    <a:pt x="114" y="819"/>
                  </a:cubicBezTo>
                  <a:cubicBezTo>
                    <a:pt x="110" y="813"/>
                    <a:pt x="111" y="807"/>
                    <a:pt x="106" y="802"/>
                  </a:cubicBezTo>
                  <a:cubicBezTo>
                    <a:pt x="108" y="810"/>
                    <a:pt x="105" y="823"/>
                    <a:pt x="112" y="827"/>
                  </a:cubicBezTo>
                  <a:cubicBezTo>
                    <a:pt x="115" y="824"/>
                    <a:pt x="116" y="829"/>
                    <a:pt x="119" y="830"/>
                  </a:cubicBezTo>
                  <a:cubicBezTo>
                    <a:pt x="119" y="828"/>
                    <a:pt x="119" y="826"/>
                    <a:pt x="118" y="825"/>
                  </a:cubicBezTo>
                  <a:cubicBezTo>
                    <a:pt x="122" y="825"/>
                    <a:pt x="120" y="823"/>
                    <a:pt x="122" y="822"/>
                  </a:cubicBezTo>
                  <a:cubicBezTo>
                    <a:pt x="123" y="824"/>
                    <a:pt x="128" y="826"/>
                    <a:pt x="130" y="823"/>
                  </a:cubicBezTo>
                  <a:cubicBezTo>
                    <a:pt x="129" y="823"/>
                    <a:pt x="127" y="823"/>
                    <a:pt x="126" y="822"/>
                  </a:cubicBezTo>
                  <a:cubicBezTo>
                    <a:pt x="128" y="820"/>
                    <a:pt x="128" y="818"/>
                    <a:pt x="129" y="816"/>
                  </a:cubicBezTo>
                  <a:cubicBezTo>
                    <a:pt x="124" y="811"/>
                    <a:pt x="126" y="799"/>
                    <a:pt x="121" y="793"/>
                  </a:cubicBezTo>
                  <a:cubicBezTo>
                    <a:pt x="119" y="801"/>
                    <a:pt x="125" y="801"/>
                    <a:pt x="123" y="809"/>
                  </a:cubicBezTo>
                  <a:cubicBezTo>
                    <a:pt x="119" y="809"/>
                    <a:pt x="120" y="805"/>
                    <a:pt x="117" y="804"/>
                  </a:cubicBezTo>
                  <a:cubicBezTo>
                    <a:pt x="117" y="813"/>
                    <a:pt x="125" y="818"/>
                    <a:pt x="119" y="823"/>
                  </a:cubicBezTo>
                  <a:cubicBezTo>
                    <a:pt x="115" y="823"/>
                    <a:pt x="117" y="818"/>
                    <a:pt x="115" y="817"/>
                  </a:cubicBezTo>
                  <a:close/>
                  <a:moveTo>
                    <a:pt x="111" y="854"/>
                  </a:moveTo>
                  <a:cubicBezTo>
                    <a:pt x="114" y="854"/>
                    <a:pt x="110" y="866"/>
                    <a:pt x="115" y="866"/>
                  </a:cubicBezTo>
                  <a:cubicBezTo>
                    <a:pt x="113" y="864"/>
                    <a:pt x="115" y="861"/>
                    <a:pt x="115" y="858"/>
                  </a:cubicBezTo>
                  <a:cubicBezTo>
                    <a:pt x="116" y="859"/>
                    <a:pt x="116" y="860"/>
                    <a:pt x="117" y="859"/>
                  </a:cubicBezTo>
                  <a:cubicBezTo>
                    <a:pt x="118" y="854"/>
                    <a:pt x="118" y="850"/>
                    <a:pt x="121" y="851"/>
                  </a:cubicBezTo>
                  <a:cubicBezTo>
                    <a:pt x="120" y="846"/>
                    <a:pt x="125" y="843"/>
                    <a:pt x="121" y="841"/>
                  </a:cubicBezTo>
                  <a:cubicBezTo>
                    <a:pt x="122" y="844"/>
                    <a:pt x="119" y="842"/>
                    <a:pt x="118" y="844"/>
                  </a:cubicBezTo>
                  <a:cubicBezTo>
                    <a:pt x="114" y="840"/>
                    <a:pt x="115" y="831"/>
                    <a:pt x="112" y="827"/>
                  </a:cubicBezTo>
                  <a:cubicBezTo>
                    <a:pt x="110" y="838"/>
                    <a:pt x="123" y="851"/>
                    <a:pt x="111" y="854"/>
                  </a:cubicBezTo>
                  <a:close/>
                  <a:moveTo>
                    <a:pt x="747" y="809"/>
                  </a:moveTo>
                  <a:cubicBezTo>
                    <a:pt x="745" y="811"/>
                    <a:pt x="744" y="815"/>
                    <a:pt x="741" y="817"/>
                  </a:cubicBezTo>
                  <a:cubicBezTo>
                    <a:pt x="745" y="816"/>
                    <a:pt x="755" y="809"/>
                    <a:pt x="749" y="806"/>
                  </a:cubicBezTo>
                  <a:cubicBezTo>
                    <a:pt x="748" y="808"/>
                    <a:pt x="750" y="808"/>
                    <a:pt x="750" y="809"/>
                  </a:cubicBezTo>
                  <a:cubicBezTo>
                    <a:pt x="749" y="810"/>
                    <a:pt x="748" y="810"/>
                    <a:pt x="747" y="809"/>
                  </a:cubicBezTo>
                  <a:close/>
                  <a:moveTo>
                    <a:pt x="132" y="816"/>
                  </a:moveTo>
                  <a:cubicBezTo>
                    <a:pt x="133" y="816"/>
                    <a:pt x="132" y="812"/>
                    <a:pt x="130" y="812"/>
                  </a:cubicBezTo>
                  <a:cubicBezTo>
                    <a:pt x="129" y="814"/>
                    <a:pt x="131" y="813"/>
                    <a:pt x="130" y="816"/>
                  </a:cubicBezTo>
                  <a:cubicBezTo>
                    <a:pt x="134" y="814"/>
                    <a:pt x="130" y="819"/>
                    <a:pt x="132" y="816"/>
                  </a:cubicBezTo>
                  <a:close/>
                  <a:moveTo>
                    <a:pt x="837" y="826"/>
                  </a:moveTo>
                  <a:cubicBezTo>
                    <a:pt x="832" y="827"/>
                    <a:pt x="832" y="832"/>
                    <a:pt x="826" y="831"/>
                  </a:cubicBezTo>
                  <a:cubicBezTo>
                    <a:pt x="827" y="835"/>
                    <a:pt x="821" y="841"/>
                    <a:pt x="824" y="844"/>
                  </a:cubicBezTo>
                  <a:cubicBezTo>
                    <a:pt x="823" y="845"/>
                    <a:pt x="823" y="843"/>
                    <a:pt x="821" y="844"/>
                  </a:cubicBezTo>
                  <a:cubicBezTo>
                    <a:pt x="820" y="848"/>
                    <a:pt x="814" y="850"/>
                    <a:pt x="809" y="849"/>
                  </a:cubicBezTo>
                  <a:cubicBezTo>
                    <a:pt x="796" y="854"/>
                    <a:pt x="793" y="870"/>
                    <a:pt x="784" y="879"/>
                  </a:cubicBezTo>
                  <a:cubicBezTo>
                    <a:pt x="782" y="879"/>
                    <a:pt x="782" y="877"/>
                    <a:pt x="781" y="879"/>
                  </a:cubicBezTo>
                  <a:cubicBezTo>
                    <a:pt x="783" y="879"/>
                    <a:pt x="778" y="884"/>
                    <a:pt x="780" y="885"/>
                  </a:cubicBezTo>
                  <a:cubicBezTo>
                    <a:pt x="790" y="880"/>
                    <a:pt x="798" y="871"/>
                    <a:pt x="806" y="864"/>
                  </a:cubicBezTo>
                  <a:cubicBezTo>
                    <a:pt x="807" y="860"/>
                    <a:pt x="807" y="861"/>
                    <a:pt x="806" y="858"/>
                  </a:cubicBezTo>
                  <a:cubicBezTo>
                    <a:pt x="811" y="854"/>
                    <a:pt x="814" y="848"/>
                    <a:pt x="819" y="851"/>
                  </a:cubicBezTo>
                  <a:cubicBezTo>
                    <a:pt x="819" y="845"/>
                    <a:pt x="830" y="844"/>
                    <a:pt x="833" y="840"/>
                  </a:cubicBezTo>
                  <a:cubicBezTo>
                    <a:pt x="831" y="840"/>
                    <a:pt x="828" y="843"/>
                    <a:pt x="827" y="840"/>
                  </a:cubicBezTo>
                  <a:cubicBezTo>
                    <a:pt x="829" y="837"/>
                    <a:pt x="831" y="835"/>
                    <a:pt x="831" y="831"/>
                  </a:cubicBezTo>
                  <a:cubicBezTo>
                    <a:pt x="833" y="831"/>
                    <a:pt x="833" y="833"/>
                    <a:pt x="835" y="832"/>
                  </a:cubicBezTo>
                  <a:cubicBezTo>
                    <a:pt x="836" y="831"/>
                    <a:pt x="837" y="829"/>
                    <a:pt x="837" y="826"/>
                  </a:cubicBezTo>
                  <a:close/>
                  <a:moveTo>
                    <a:pt x="529" y="858"/>
                  </a:moveTo>
                  <a:cubicBezTo>
                    <a:pt x="526" y="858"/>
                    <a:pt x="528" y="856"/>
                    <a:pt x="531" y="855"/>
                  </a:cubicBezTo>
                  <a:cubicBezTo>
                    <a:pt x="521" y="850"/>
                    <a:pt x="512" y="845"/>
                    <a:pt x="502" y="844"/>
                  </a:cubicBezTo>
                  <a:cubicBezTo>
                    <a:pt x="505" y="845"/>
                    <a:pt x="503" y="847"/>
                    <a:pt x="502" y="849"/>
                  </a:cubicBezTo>
                  <a:cubicBezTo>
                    <a:pt x="509" y="854"/>
                    <a:pt x="519" y="865"/>
                    <a:pt x="529" y="858"/>
                  </a:cubicBezTo>
                  <a:close/>
                  <a:moveTo>
                    <a:pt x="754" y="850"/>
                  </a:moveTo>
                  <a:cubicBezTo>
                    <a:pt x="756" y="846"/>
                    <a:pt x="760" y="846"/>
                    <a:pt x="762" y="843"/>
                  </a:cubicBezTo>
                  <a:cubicBezTo>
                    <a:pt x="759" y="844"/>
                    <a:pt x="756" y="845"/>
                    <a:pt x="754" y="846"/>
                  </a:cubicBezTo>
                  <a:cubicBezTo>
                    <a:pt x="756" y="848"/>
                    <a:pt x="752" y="850"/>
                    <a:pt x="754" y="850"/>
                  </a:cubicBezTo>
                  <a:close/>
                  <a:moveTo>
                    <a:pt x="539" y="857"/>
                  </a:moveTo>
                  <a:cubicBezTo>
                    <a:pt x="541" y="858"/>
                    <a:pt x="544" y="863"/>
                    <a:pt x="546" y="861"/>
                  </a:cubicBezTo>
                  <a:cubicBezTo>
                    <a:pt x="543" y="861"/>
                    <a:pt x="541" y="855"/>
                    <a:pt x="539" y="857"/>
                  </a:cubicBezTo>
                  <a:close/>
                  <a:moveTo>
                    <a:pt x="627" y="916"/>
                  </a:moveTo>
                  <a:cubicBezTo>
                    <a:pt x="637" y="908"/>
                    <a:pt x="650" y="920"/>
                    <a:pt x="658" y="909"/>
                  </a:cubicBezTo>
                  <a:cubicBezTo>
                    <a:pt x="662" y="911"/>
                    <a:pt x="667" y="906"/>
                    <a:pt x="671" y="905"/>
                  </a:cubicBezTo>
                  <a:cubicBezTo>
                    <a:pt x="663" y="906"/>
                    <a:pt x="657" y="905"/>
                    <a:pt x="651" y="908"/>
                  </a:cubicBezTo>
                  <a:cubicBezTo>
                    <a:pt x="651" y="907"/>
                    <a:pt x="652" y="907"/>
                    <a:pt x="650" y="907"/>
                  </a:cubicBezTo>
                  <a:cubicBezTo>
                    <a:pt x="630" y="914"/>
                    <a:pt x="599" y="905"/>
                    <a:pt x="578" y="896"/>
                  </a:cubicBezTo>
                  <a:cubicBezTo>
                    <a:pt x="571" y="897"/>
                    <a:pt x="558" y="892"/>
                    <a:pt x="553" y="885"/>
                  </a:cubicBezTo>
                  <a:cubicBezTo>
                    <a:pt x="556" y="887"/>
                    <a:pt x="560" y="888"/>
                    <a:pt x="565" y="886"/>
                  </a:cubicBezTo>
                  <a:cubicBezTo>
                    <a:pt x="550" y="880"/>
                    <a:pt x="534" y="875"/>
                    <a:pt x="519" y="869"/>
                  </a:cubicBezTo>
                  <a:cubicBezTo>
                    <a:pt x="509" y="877"/>
                    <a:pt x="497" y="862"/>
                    <a:pt x="489" y="860"/>
                  </a:cubicBezTo>
                  <a:cubicBezTo>
                    <a:pt x="492" y="862"/>
                    <a:pt x="486" y="859"/>
                    <a:pt x="487" y="861"/>
                  </a:cubicBezTo>
                  <a:cubicBezTo>
                    <a:pt x="490" y="861"/>
                    <a:pt x="490" y="865"/>
                    <a:pt x="491" y="867"/>
                  </a:cubicBezTo>
                  <a:cubicBezTo>
                    <a:pt x="496" y="869"/>
                    <a:pt x="501" y="871"/>
                    <a:pt x="504" y="876"/>
                  </a:cubicBezTo>
                  <a:cubicBezTo>
                    <a:pt x="524" y="879"/>
                    <a:pt x="529" y="891"/>
                    <a:pt x="550" y="891"/>
                  </a:cubicBezTo>
                  <a:cubicBezTo>
                    <a:pt x="563" y="895"/>
                    <a:pt x="577" y="902"/>
                    <a:pt x="590" y="903"/>
                  </a:cubicBezTo>
                  <a:cubicBezTo>
                    <a:pt x="600" y="910"/>
                    <a:pt x="614" y="909"/>
                    <a:pt x="624" y="910"/>
                  </a:cubicBezTo>
                  <a:cubicBezTo>
                    <a:pt x="624" y="913"/>
                    <a:pt x="626" y="915"/>
                    <a:pt x="627" y="916"/>
                  </a:cubicBezTo>
                  <a:close/>
                  <a:moveTo>
                    <a:pt x="789" y="863"/>
                  </a:moveTo>
                  <a:cubicBezTo>
                    <a:pt x="782" y="864"/>
                    <a:pt x="779" y="873"/>
                    <a:pt x="777" y="877"/>
                  </a:cubicBezTo>
                  <a:cubicBezTo>
                    <a:pt x="783" y="875"/>
                    <a:pt x="785" y="868"/>
                    <a:pt x="789" y="863"/>
                  </a:cubicBezTo>
                  <a:close/>
                  <a:moveTo>
                    <a:pt x="731" y="865"/>
                  </a:moveTo>
                  <a:cubicBezTo>
                    <a:pt x="727" y="865"/>
                    <a:pt x="725" y="867"/>
                    <a:pt x="723" y="869"/>
                  </a:cubicBezTo>
                  <a:cubicBezTo>
                    <a:pt x="725" y="867"/>
                    <a:pt x="729" y="867"/>
                    <a:pt x="731" y="865"/>
                  </a:cubicBezTo>
                  <a:close/>
                  <a:moveTo>
                    <a:pt x="45" y="876"/>
                  </a:moveTo>
                  <a:cubicBezTo>
                    <a:pt x="46" y="874"/>
                    <a:pt x="41" y="866"/>
                    <a:pt x="39" y="866"/>
                  </a:cubicBezTo>
                  <a:cubicBezTo>
                    <a:pt x="40" y="867"/>
                    <a:pt x="40" y="870"/>
                    <a:pt x="40" y="873"/>
                  </a:cubicBezTo>
                  <a:cubicBezTo>
                    <a:pt x="43" y="874"/>
                    <a:pt x="42" y="874"/>
                    <a:pt x="45" y="876"/>
                  </a:cubicBezTo>
                  <a:close/>
                  <a:moveTo>
                    <a:pt x="570" y="871"/>
                  </a:moveTo>
                  <a:cubicBezTo>
                    <a:pt x="576" y="872"/>
                    <a:pt x="579" y="876"/>
                    <a:pt x="584" y="877"/>
                  </a:cubicBezTo>
                  <a:cubicBezTo>
                    <a:pt x="581" y="874"/>
                    <a:pt x="575" y="869"/>
                    <a:pt x="570" y="871"/>
                  </a:cubicBezTo>
                  <a:close/>
                  <a:moveTo>
                    <a:pt x="591" y="886"/>
                  </a:moveTo>
                  <a:cubicBezTo>
                    <a:pt x="591" y="888"/>
                    <a:pt x="592" y="888"/>
                    <a:pt x="593" y="890"/>
                  </a:cubicBezTo>
                  <a:cubicBezTo>
                    <a:pt x="596" y="891"/>
                    <a:pt x="598" y="889"/>
                    <a:pt x="601" y="889"/>
                  </a:cubicBezTo>
                  <a:cubicBezTo>
                    <a:pt x="603" y="885"/>
                    <a:pt x="608" y="884"/>
                    <a:pt x="610" y="880"/>
                  </a:cubicBezTo>
                  <a:cubicBezTo>
                    <a:pt x="605" y="882"/>
                    <a:pt x="600" y="874"/>
                    <a:pt x="601" y="880"/>
                  </a:cubicBezTo>
                  <a:cubicBezTo>
                    <a:pt x="598" y="882"/>
                    <a:pt x="600" y="878"/>
                    <a:pt x="597" y="879"/>
                  </a:cubicBezTo>
                  <a:cubicBezTo>
                    <a:pt x="597" y="881"/>
                    <a:pt x="596" y="880"/>
                    <a:pt x="593" y="881"/>
                  </a:cubicBezTo>
                  <a:cubicBezTo>
                    <a:pt x="594" y="885"/>
                    <a:pt x="594" y="885"/>
                    <a:pt x="591" y="886"/>
                  </a:cubicBezTo>
                  <a:close/>
                  <a:moveTo>
                    <a:pt x="815" y="881"/>
                  </a:moveTo>
                  <a:cubicBezTo>
                    <a:pt x="814" y="884"/>
                    <a:pt x="809" y="885"/>
                    <a:pt x="811" y="887"/>
                  </a:cubicBezTo>
                  <a:cubicBezTo>
                    <a:pt x="811" y="885"/>
                    <a:pt x="812" y="886"/>
                    <a:pt x="814" y="886"/>
                  </a:cubicBezTo>
                  <a:cubicBezTo>
                    <a:pt x="813" y="884"/>
                    <a:pt x="817" y="882"/>
                    <a:pt x="815" y="881"/>
                  </a:cubicBezTo>
                  <a:close/>
                  <a:moveTo>
                    <a:pt x="51" y="895"/>
                  </a:moveTo>
                  <a:cubicBezTo>
                    <a:pt x="54" y="899"/>
                    <a:pt x="58" y="901"/>
                    <a:pt x="62" y="900"/>
                  </a:cubicBezTo>
                  <a:cubicBezTo>
                    <a:pt x="61" y="896"/>
                    <a:pt x="59" y="894"/>
                    <a:pt x="57" y="892"/>
                  </a:cubicBezTo>
                  <a:cubicBezTo>
                    <a:pt x="56" y="895"/>
                    <a:pt x="59" y="894"/>
                    <a:pt x="59" y="897"/>
                  </a:cubicBezTo>
                  <a:cubicBezTo>
                    <a:pt x="55" y="895"/>
                    <a:pt x="52" y="881"/>
                    <a:pt x="47" y="888"/>
                  </a:cubicBezTo>
                  <a:cubicBezTo>
                    <a:pt x="47" y="885"/>
                    <a:pt x="47" y="885"/>
                    <a:pt x="47" y="885"/>
                  </a:cubicBezTo>
                  <a:cubicBezTo>
                    <a:pt x="45" y="883"/>
                    <a:pt x="41" y="886"/>
                    <a:pt x="43" y="887"/>
                  </a:cubicBezTo>
                  <a:cubicBezTo>
                    <a:pt x="47" y="883"/>
                    <a:pt x="46" y="896"/>
                    <a:pt x="49" y="893"/>
                  </a:cubicBezTo>
                  <a:cubicBezTo>
                    <a:pt x="49" y="894"/>
                    <a:pt x="50" y="894"/>
                    <a:pt x="50" y="894"/>
                  </a:cubicBezTo>
                  <a:cubicBezTo>
                    <a:pt x="50" y="896"/>
                    <a:pt x="49" y="896"/>
                    <a:pt x="49" y="898"/>
                  </a:cubicBezTo>
                  <a:cubicBezTo>
                    <a:pt x="53" y="899"/>
                    <a:pt x="48" y="896"/>
                    <a:pt x="51" y="895"/>
                  </a:cubicBezTo>
                  <a:close/>
                  <a:moveTo>
                    <a:pt x="52" y="893"/>
                  </a:moveTo>
                  <a:cubicBezTo>
                    <a:pt x="55" y="892"/>
                    <a:pt x="56" y="894"/>
                    <a:pt x="56" y="896"/>
                  </a:cubicBezTo>
                  <a:cubicBezTo>
                    <a:pt x="55" y="895"/>
                    <a:pt x="52" y="896"/>
                    <a:pt x="52" y="893"/>
                  </a:cubicBezTo>
                  <a:close/>
                  <a:moveTo>
                    <a:pt x="48" y="890"/>
                  </a:moveTo>
                  <a:cubicBezTo>
                    <a:pt x="49" y="889"/>
                    <a:pt x="50" y="889"/>
                    <a:pt x="52" y="890"/>
                  </a:cubicBezTo>
                  <a:cubicBezTo>
                    <a:pt x="51" y="893"/>
                    <a:pt x="51" y="892"/>
                    <a:pt x="52" y="894"/>
                  </a:cubicBezTo>
                  <a:cubicBezTo>
                    <a:pt x="50" y="893"/>
                    <a:pt x="50" y="891"/>
                    <a:pt x="48" y="890"/>
                  </a:cubicBezTo>
                  <a:close/>
                  <a:moveTo>
                    <a:pt x="680" y="901"/>
                  </a:moveTo>
                  <a:cubicBezTo>
                    <a:pt x="680" y="904"/>
                    <a:pt x="684" y="899"/>
                    <a:pt x="688" y="901"/>
                  </a:cubicBezTo>
                  <a:cubicBezTo>
                    <a:pt x="687" y="895"/>
                    <a:pt x="683" y="901"/>
                    <a:pt x="680" y="901"/>
                  </a:cubicBezTo>
                  <a:close/>
                  <a:moveTo>
                    <a:pt x="88" y="919"/>
                  </a:moveTo>
                  <a:cubicBezTo>
                    <a:pt x="89" y="917"/>
                    <a:pt x="91" y="917"/>
                    <a:pt x="92" y="915"/>
                  </a:cubicBezTo>
                  <a:cubicBezTo>
                    <a:pt x="87" y="911"/>
                    <a:pt x="83" y="903"/>
                    <a:pt x="81" y="899"/>
                  </a:cubicBezTo>
                  <a:cubicBezTo>
                    <a:pt x="78" y="905"/>
                    <a:pt x="86" y="906"/>
                    <a:pt x="87" y="912"/>
                  </a:cubicBezTo>
                  <a:cubicBezTo>
                    <a:pt x="83" y="913"/>
                    <a:pt x="85" y="919"/>
                    <a:pt x="88" y="919"/>
                  </a:cubicBezTo>
                  <a:close/>
                  <a:moveTo>
                    <a:pt x="897" y="900"/>
                  </a:moveTo>
                  <a:cubicBezTo>
                    <a:pt x="894" y="902"/>
                    <a:pt x="889" y="903"/>
                    <a:pt x="887" y="906"/>
                  </a:cubicBezTo>
                  <a:cubicBezTo>
                    <a:pt x="891" y="905"/>
                    <a:pt x="897" y="902"/>
                    <a:pt x="897" y="900"/>
                  </a:cubicBezTo>
                  <a:close/>
                  <a:moveTo>
                    <a:pt x="885" y="906"/>
                  </a:moveTo>
                  <a:cubicBezTo>
                    <a:pt x="885" y="909"/>
                    <a:pt x="878" y="909"/>
                    <a:pt x="880" y="912"/>
                  </a:cubicBezTo>
                  <a:cubicBezTo>
                    <a:pt x="881" y="910"/>
                    <a:pt x="887" y="908"/>
                    <a:pt x="885" y="906"/>
                  </a:cubicBezTo>
                  <a:close/>
                  <a:moveTo>
                    <a:pt x="66" y="947"/>
                  </a:moveTo>
                  <a:cubicBezTo>
                    <a:pt x="63" y="947"/>
                    <a:pt x="63" y="943"/>
                    <a:pt x="62" y="941"/>
                  </a:cubicBezTo>
                  <a:cubicBezTo>
                    <a:pt x="64" y="943"/>
                    <a:pt x="67" y="943"/>
                    <a:pt x="66" y="947"/>
                  </a:cubicBezTo>
                  <a:close/>
                  <a:moveTo>
                    <a:pt x="181" y="984"/>
                  </a:moveTo>
                  <a:cubicBezTo>
                    <a:pt x="184" y="986"/>
                    <a:pt x="188" y="990"/>
                    <a:pt x="187" y="994"/>
                  </a:cubicBezTo>
                  <a:cubicBezTo>
                    <a:pt x="182" y="993"/>
                    <a:pt x="182" y="988"/>
                    <a:pt x="181" y="984"/>
                  </a:cubicBezTo>
                  <a:close/>
                  <a:moveTo>
                    <a:pt x="202" y="1015"/>
                  </a:moveTo>
                  <a:cubicBezTo>
                    <a:pt x="199" y="1009"/>
                    <a:pt x="191" y="1004"/>
                    <a:pt x="191" y="998"/>
                  </a:cubicBezTo>
                  <a:cubicBezTo>
                    <a:pt x="195" y="1001"/>
                    <a:pt x="199" y="1005"/>
                    <a:pt x="204" y="1009"/>
                  </a:cubicBezTo>
                  <a:cubicBezTo>
                    <a:pt x="203" y="1011"/>
                    <a:pt x="203" y="1014"/>
                    <a:pt x="202" y="1015"/>
                  </a:cubicBezTo>
                  <a:close/>
                  <a:moveTo>
                    <a:pt x="1077" y="966"/>
                  </a:moveTo>
                  <a:cubicBezTo>
                    <a:pt x="1073" y="968"/>
                    <a:pt x="1075" y="971"/>
                    <a:pt x="1075" y="975"/>
                  </a:cubicBezTo>
                  <a:cubicBezTo>
                    <a:pt x="1072" y="974"/>
                    <a:pt x="1070" y="984"/>
                    <a:pt x="1069" y="986"/>
                  </a:cubicBezTo>
                  <a:cubicBezTo>
                    <a:pt x="1071" y="983"/>
                    <a:pt x="1067" y="991"/>
                    <a:pt x="1071" y="991"/>
                  </a:cubicBezTo>
                  <a:cubicBezTo>
                    <a:pt x="1069" y="990"/>
                    <a:pt x="1068" y="995"/>
                    <a:pt x="1069" y="996"/>
                  </a:cubicBezTo>
                  <a:cubicBezTo>
                    <a:pt x="1073" y="990"/>
                    <a:pt x="1073" y="982"/>
                    <a:pt x="1073" y="976"/>
                  </a:cubicBezTo>
                  <a:cubicBezTo>
                    <a:pt x="1076" y="976"/>
                    <a:pt x="1077" y="974"/>
                    <a:pt x="1077" y="972"/>
                  </a:cubicBezTo>
                  <a:cubicBezTo>
                    <a:pt x="1075" y="970"/>
                    <a:pt x="1076" y="969"/>
                    <a:pt x="1077" y="966"/>
                  </a:cubicBezTo>
                  <a:close/>
                  <a:moveTo>
                    <a:pt x="661" y="973"/>
                  </a:moveTo>
                  <a:cubicBezTo>
                    <a:pt x="660" y="976"/>
                    <a:pt x="654" y="972"/>
                    <a:pt x="654" y="975"/>
                  </a:cubicBezTo>
                  <a:cubicBezTo>
                    <a:pt x="655" y="975"/>
                    <a:pt x="655" y="975"/>
                    <a:pt x="655" y="977"/>
                  </a:cubicBezTo>
                  <a:cubicBezTo>
                    <a:pt x="658" y="977"/>
                    <a:pt x="662" y="975"/>
                    <a:pt x="661" y="973"/>
                  </a:cubicBezTo>
                  <a:close/>
                  <a:moveTo>
                    <a:pt x="1065" y="992"/>
                  </a:moveTo>
                  <a:cubicBezTo>
                    <a:pt x="1066" y="994"/>
                    <a:pt x="1063" y="997"/>
                    <a:pt x="1065" y="998"/>
                  </a:cubicBezTo>
                  <a:cubicBezTo>
                    <a:pt x="1065" y="995"/>
                    <a:pt x="1067" y="995"/>
                    <a:pt x="1068" y="993"/>
                  </a:cubicBezTo>
                  <a:cubicBezTo>
                    <a:pt x="1066" y="993"/>
                    <a:pt x="1067" y="991"/>
                    <a:pt x="1065" y="992"/>
                  </a:cubicBezTo>
                  <a:close/>
                  <a:moveTo>
                    <a:pt x="247" y="1014"/>
                  </a:moveTo>
                  <a:cubicBezTo>
                    <a:pt x="249" y="1013"/>
                    <a:pt x="249" y="1017"/>
                    <a:pt x="251" y="1014"/>
                  </a:cubicBezTo>
                  <a:cubicBezTo>
                    <a:pt x="251" y="1012"/>
                    <a:pt x="245" y="1009"/>
                    <a:pt x="248" y="1011"/>
                  </a:cubicBezTo>
                  <a:cubicBezTo>
                    <a:pt x="248" y="1012"/>
                    <a:pt x="248" y="1012"/>
                    <a:pt x="248" y="1013"/>
                  </a:cubicBezTo>
                  <a:cubicBezTo>
                    <a:pt x="248" y="1013"/>
                    <a:pt x="247" y="1013"/>
                    <a:pt x="247" y="1014"/>
                  </a:cubicBezTo>
                  <a:close/>
                  <a:moveTo>
                    <a:pt x="325" y="1020"/>
                  </a:moveTo>
                  <a:cubicBezTo>
                    <a:pt x="322" y="1019"/>
                    <a:pt x="321" y="1021"/>
                    <a:pt x="318" y="1021"/>
                  </a:cubicBezTo>
                  <a:cubicBezTo>
                    <a:pt x="313" y="1017"/>
                    <a:pt x="311" y="1010"/>
                    <a:pt x="305" y="1008"/>
                  </a:cubicBezTo>
                  <a:cubicBezTo>
                    <a:pt x="305" y="1011"/>
                    <a:pt x="302" y="1011"/>
                    <a:pt x="300" y="1011"/>
                  </a:cubicBezTo>
                  <a:cubicBezTo>
                    <a:pt x="301" y="1014"/>
                    <a:pt x="303" y="1016"/>
                    <a:pt x="305" y="1018"/>
                  </a:cubicBezTo>
                  <a:cubicBezTo>
                    <a:pt x="309" y="1015"/>
                    <a:pt x="309" y="1022"/>
                    <a:pt x="313" y="1022"/>
                  </a:cubicBezTo>
                  <a:cubicBezTo>
                    <a:pt x="314" y="1021"/>
                    <a:pt x="314" y="1019"/>
                    <a:pt x="315" y="1019"/>
                  </a:cubicBezTo>
                  <a:cubicBezTo>
                    <a:pt x="317" y="1020"/>
                    <a:pt x="317" y="1023"/>
                    <a:pt x="318" y="1025"/>
                  </a:cubicBezTo>
                  <a:cubicBezTo>
                    <a:pt x="323" y="1023"/>
                    <a:pt x="332" y="1040"/>
                    <a:pt x="338" y="1032"/>
                  </a:cubicBezTo>
                  <a:cubicBezTo>
                    <a:pt x="333" y="1028"/>
                    <a:pt x="326" y="1027"/>
                    <a:pt x="325" y="1020"/>
                  </a:cubicBezTo>
                  <a:close/>
                  <a:moveTo>
                    <a:pt x="319" y="1029"/>
                  </a:moveTo>
                  <a:cubicBezTo>
                    <a:pt x="318" y="1029"/>
                    <a:pt x="313" y="1024"/>
                    <a:pt x="314" y="1027"/>
                  </a:cubicBezTo>
                  <a:cubicBezTo>
                    <a:pt x="315" y="1028"/>
                    <a:pt x="317" y="1033"/>
                    <a:pt x="319" y="1029"/>
                  </a:cubicBezTo>
                  <a:close/>
                  <a:moveTo>
                    <a:pt x="699" y="1055"/>
                  </a:moveTo>
                  <a:cubicBezTo>
                    <a:pt x="697" y="1052"/>
                    <a:pt x="703" y="1051"/>
                    <a:pt x="703" y="1048"/>
                  </a:cubicBezTo>
                  <a:cubicBezTo>
                    <a:pt x="708" y="1046"/>
                    <a:pt x="711" y="1048"/>
                    <a:pt x="714" y="1044"/>
                  </a:cubicBezTo>
                  <a:cubicBezTo>
                    <a:pt x="704" y="1040"/>
                    <a:pt x="690" y="1052"/>
                    <a:pt x="688" y="1043"/>
                  </a:cubicBezTo>
                  <a:cubicBezTo>
                    <a:pt x="694" y="1038"/>
                    <a:pt x="702" y="1040"/>
                    <a:pt x="707" y="1036"/>
                  </a:cubicBezTo>
                  <a:cubicBezTo>
                    <a:pt x="703" y="1036"/>
                    <a:pt x="703" y="1032"/>
                    <a:pt x="698" y="1033"/>
                  </a:cubicBezTo>
                  <a:cubicBezTo>
                    <a:pt x="696" y="1041"/>
                    <a:pt x="676" y="1034"/>
                    <a:pt x="676" y="1042"/>
                  </a:cubicBezTo>
                  <a:cubicBezTo>
                    <a:pt x="673" y="1043"/>
                    <a:pt x="672" y="1038"/>
                    <a:pt x="670" y="1041"/>
                  </a:cubicBezTo>
                  <a:cubicBezTo>
                    <a:pt x="674" y="1041"/>
                    <a:pt x="671" y="1043"/>
                    <a:pt x="670" y="1044"/>
                  </a:cubicBezTo>
                  <a:cubicBezTo>
                    <a:pt x="673" y="1044"/>
                    <a:pt x="672" y="1047"/>
                    <a:pt x="672" y="1050"/>
                  </a:cubicBezTo>
                  <a:cubicBezTo>
                    <a:pt x="657" y="1057"/>
                    <a:pt x="641" y="1047"/>
                    <a:pt x="627" y="1050"/>
                  </a:cubicBezTo>
                  <a:cubicBezTo>
                    <a:pt x="628" y="1052"/>
                    <a:pt x="628" y="1054"/>
                    <a:pt x="628" y="1057"/>
                  </a:cubicBezTo>
                  <a:cubicBezTo>
                    <a:pt x="631" y="1056"/>
                    <a:pt x="633" y="1055"/>
                    <a:pt x="636" y="1057"/>
                  </a:cubicBezTo>
                  <a:cubicBezTo>
                    <a:pt x="636" y="1056"/>
                    <a:pt x="635" y="1054"/>
                    <a:pt x="636" y="1054"/>
                  </a:cubicBezTo>
                  <a:cubicBezTo>
                    <a:pt x="645" y="1054"/>
                    <a:pt x="658" y="1059"/>
                    <a:pt x="662" y="1053"/>
                  </a:cubicBezTo>
                  <a:cubicBezTo>
                    <a:pt x="664" y="1053"/>
                    <a:pt x="666" y="1055"/>
                    <a:pt x="664" y="1057"/>
                  </a:cubicBezTo>
                  <a:cubicBezTo>
                    <a:pt x="671" y="1057"/>
                    <a:pt x="677" y="1059"/>
                    <a:pt x="683" y="1061"/>
                  </a:cubicBezTo>
                  <a:cubicBezTo>
                    <a:pt x="684" y="1059"/>
                    <a:pt x="681" y="1058"/>
                    <a:pt x="683" y="1057"/>
                  </a:cubicBezTo>
                  <a:cubicBezTo>
                    <a:pt x="683" y="1059"/>
                    <a:pt x="685" y="1058"/>
                    <a:pt x="685" y="1059"/>
                  </a:cubicBezTo>
                  <a:cubicBezTo>
                    <a:pt x="686" y="1053"/>
                    <a:pt x="697" y="1055"/>
                    <a:pt x="699" y="1055"/>
                  </a:cubicBezTo>
                  <a:close/>
                  <a:moveTo>
                    <a:pt x="489" y="1081"/>
                  </a:moveTo>
                  <a:cubicBezTo>
                    <a:pt x="490" y="1085"/>
                    <a:pt x="494" y="1086"/>
                    <a:pt x="496" y="1085"/>
                  </a:cubicBezTo>
                  <a:cubicBezTo>
                    <a:pt x="492" y="1085"/>
                    <a:pt x="494" y="1080"/>
                    <a:pt x="489" y="1081"/>
                  </a:cubicBezTo>
                  <a:close/>
                  <a:moveTo>
                    <a:pt x="517" y="1092"/>
                  </a:moveTo>
                  <a:cubicBezTo>
                    <a:pt x="510" y="1092"/>
                    <a:pt x="502" y="1087"/>
                    <a:pt x="496" y="1089"/>
                  </a:cubicBezTo>
                  <a:cubicBezTo>
                    <a:pt x="504" y="1090"/>
                    <a:pt x="509" y="1094"/>
                    <a:pt x="517" y="1092"/>
                  </a:cubicBezTo>
                  <a:close/>
                  <a:moveTo>
                    <a:pt x="823" y="1101"/>
                  </a:moveTo>
                  <a:cubicBezTo>
                    <a:pt x="823" y="1104"/>
                    <a:pt x="818" y="1101"/>
                    <a:pt x="818" y="1103"/>
                  </a:cubicBezTo>
                  <a:cubicBezTo>
                    <a:pt x="819" y="1105"/>
                    <a:pt x="825" y="1103"/>
                    <a:pt x="823" y="1101"/>
                  </a:cubicBezTo>
                  <a:close/>
                  <a:moveTo>
                    <a:pt x="593" y="1118"/>
                  </a:moveTo>
                  <a:cubicBezTo>
                    <a:pt x="597" y="1118"/>
                    <a:pt x="603" y="1124"/>
                    <a:pt x="606" y="1120"/>
                  </a:cubicBezTo>
                  <a:cubicBezTo>
                    <a:pt x="603" y="1118"/>
                    <a:pt x="592" y="1117"/>
                    <a:pt x="593" y="1118"/>
                  </a:cubicBezTo>
                  <a:close/>
                  <a:moveTo>
                    <a:pt x="818" y="1126"/>
                  </a:moveTo>
                  <a:cubicBezTo>
                    <a:pt x="814" y="1127"/>
                    <a:pt x="806" y="1126"/>
                    <a:pt x="810" y="1131"/>
                  </a:cubicBezTo>
                  <a:cubicBezTo>
                    <a:pt x="796" y="1134"/>
                    <a:pt x="784" y="1133"/>
                    <a:pt x="775" y="1139"/>
                  </a:cubicBezTo>
                  <a:cubicBezTo>
                    <a:pt x="771" y="1134"/>
                    <a:pt x="767" y="1141"/>
                    <a:pt x="764" y="1143"/>
                  </a:cubicBezTo>
                  <a:cubicBezTo>
                    <a:pt x="781" y="1141"/>
                    <a:pt x="801" y="1137"/>
                    <a:pt x="817" y="1129"/>
                  </a:cubicBezTo>
                  <a:cubicBezTo>
                    <a:pt x="815" y="1129"/>
                    <a:pt x="814" y="1127"/>
                    <a:pt x="818" y="1126"/>
                  </a:cubicBezTo>
                  <a:close/>
                  <a:moveTo>
                    <a:pt x="916" y="627"/>
                  </a:moveTo>
                  <a:cubicBezTo>
                    <a:pt x="917" y="623"/>
                    <a:pt x="917" y="618"/>
                    <a:pt x="916" y="616"/>
                  </a:cubicBezTo>
                  <a:cubicBezTo>
                    <a:pt x="915" y="619"/>
                    <a:pt x="914" y="621"/>
                    <a:pt x="914" y="625"/>
                  </a:cubicBezTo>
                  <a:cubicBezTo>
                    <a:pt x="917" y="623"/>
                    <a:pt x="914" y="627"/>
                    <a:pt x="916" y="627"/>
                  </a:cubicBezTo>
                  <a:close/>
                  <a:moveTo>
                    <a:pt x="912" y="748"/>
                  </a:moveTo>
                  <a:cubicBezTo>
                    <a:pt x="920" y="748"/>
                    <a:pt x="918" y="735"/>
                    <a:pt x="924" y="736"/>
                  </a:cubicBezTo>
                  <a:cubicBezTo>
                    <a:pt x="926" y="732"/>
                    <a:pt x="927" y="727"/>
                    <a:pt x="931" y="725"/>
                  </a:cubicBezTo>
                  <a:cubicBezTo>
                    <a:pt x="931" y="732"/>
                    <a:pt x="936" y="727"/>
                    <a:pt x="933" y="734"/>
                  </a:cubicBezTo>
                  <a:cubicBezTo>
                    <a:pt x="938" y="734"/>
                    <a:pt x="936" y="726"/>
                    <a:pt x="937" y="722"/>
                  </a:cubicBezTo>
                  <a:cubicBezTo>
                    <a:pt x="938" y="721"/>
                    <a:pt x="940" y="721"/>
                    <a:pt x="940" y="720"/>
                  </a:cubicBezTo>
                  <a:cubicBezTo>
                    <a:pt x="943" y="714"/>
                    <a:pt x="942" y="700"/>
                    <a:pt x="946" y="706"/>
                  </a:cubicBezTo>
                  <a:cubicBezTo>
                    <a:pt x="946" y="698"/>
                    <a:pt x="953" y="691"/>
                    <a:pt x="949" y="686"/>
                  </a:cubicBezTo>
                  <a:cubicBezTo>
                    <a:pt x="950" y="685"/>
                    <a:pt x="950" y="683"/>
                    <a:pt x="952" y="684"/>
                  </a:cubicBezTo>
                  <a:cubicBezTo>
                    <a:pt x="949" y="677"/>
                    <a:pt x="953" y="673"/>
                    <a:pt x="950" y="666"/>
                  </a:cubicBezTo>
                  <a:cubicBezTo>
                    <a:pt x="942" y="666"/>
                    <a:pt x="938" y="682"/>
                    <a:pt x="933" y="676"/>
                  </a:cubicBezTo>
                  <a:cubicBezTo>
                    <a:pt x="931" y="685"/>
                    <a:pt x="926" y="690"/>
                    <a:pt x="928" y="702"/>
                  </a:cubicBezTo>
                  <a:cubicBezTo>
                    <a:pt x="926" y="702"/>
                    <a:pt x="925" y="704"/>
                    <a:pt x="924" y="705"/>
                  </a:cubicBezTo>
                  <a:cubicBezTo>
                    <a:pt x="924" y="708"/>
                    <a:pt x="926" y="708"/>
                    <a:pt x="926" y="711"/>
                  </a:cubicBezTo>
                  <a:cubicBezTo>
                    <a:pt x="923" y="709"/>
                    <a:pt x="926" y="715"/>
                    <a:pt x="925" y="718"/>
                  </a:cubicBezTo>
                  <a:cubicBezTo>
                    <a:pt x="922" y="725"/>
                    <a:pt x="918" y="729"/>
                    <a:pt x="918" y="738"/>
                  </a:cubicBezTo>
                  <a:cubicBezTo>
                    <a:pt x="916" y="741"/>
                    <a:pt x="912" y="742"/>
                    <a:pt x="912" y="748"/>
                  </a:cubicBezTo>
                  <a:close/>
                  <a:moveTo>
                    <a:pt x="932" y="685"/>
                  </a:moveTo>
                  <a:cubicBezTo>
                    <a:pt x="935" y="685"/>
                    <a:pt x="932" y="691"/>
                    <a:pt x="930" y="691"/>
                  </a:cubicBezTo>
                  <a:cubicBezTo>
                    <a:pt x="930" y="688"/>
                    <a:pt x="931" y="687"/>
                    <a:pt x="932" y="685"/>
                  </a:cubicBezTo>
                  <a:close/>
                  <a:moveTo>
                    <a:pt x="125" y="832"/>
                  </a:moveTo>
                  <a:cubicBezTo>
                    <a:pt x="126" y="837"/>
                    <a:pt x="126" y="836"/>
                    <a:pt x="126" y="842"/>
                  </a:cubicBezTo>
                  <a:cubicBezTo>
                    <a:pt x="131" y="842"/>
                    <a:pt x="129" y="834"/>
                    <a:pt x="133" y="834"/>
                  </a:cubicBezTo>
                  <a:cubicBezTo>
                    <a:pt x="132" y="831"/>
                    <a:pt x="133" y="828"/>
                    <a:pt x="132" y="827"/>
                  </a:cubicBezTo>
                  <a:cubicBezTo>
                    <a:pt x="131" y="830"/>
                    <a:pt x="129" y="823"/>
                    <a:pt x="128" y="827"/>
                  </a:cubicBezTo>
                  <a:cubicBezTo>
                    <a:pt x="129" y="827"/>
                    <a:pt x="129" y="834"/>
                    <a:pt x="125" y="832"/>
                  </a:cubicBezTo>
                  <a:close/>
                  <a:moveTo>
                    <a:pt x="548" y="863"/>
                  </a:moveTo>
                  <a:cubicBezTo>
                    <a:pt x="551" y="868"/>
                    <a:pt x="557" y="871"/>
                    <a:pt x="561" y="875"/>
                  </a:cubicBezTo>
                  <a:cubicBezTo>
                    <a:pt x="559" y="870"/>
                    <a:pt x="565" y="873"/>
                    <a:pt x="565" y="870"/>
                  </a:cubicBezTo>
                  <a:cubicBezTo>
                    <a:pt x="561" y="864"/>
                    <a:pt x="554" y="860"/>
                    <a:pt x="549" y="855"/>
                  </a:cubicBezTo>
                  <a:cubicBezTo>
                    <a:pt x="547" y="862"/>
                    <a:pt x="556" y="860"/>
                    <a:pt x="557" y="866"/>
                  </a:cubicBezTo>
                  <a:cubicBezTo>
                    <a:pt x="552" y="867"/>
                    <a:pt x="551" y="864"/>
                    <a:pt x="548" y="863"/>
                  </a:cubicBezTo>
                  <a:close/>
                  <a:moveTo>
                    <a:pt x="738" y="887"/>
                  </a:moveTo>
                  <a:cubicBezTo>
                    <a:pt x="739" y="890"/>
                    <a:pt x="739" y="891"/>
                    <a:pt x="738" y="894"/>
                  </a:cubicBezTo>
                  <a:cubicBezTo>
                    <a:pt x="740" y="894"/>
                    <a:pt x="741" y="893"/>
                    <a:pt x="742" y="893"/>
                  </a:cubicBezTo>
                  <a:cubicBezTo>
                    <a:pt x="743" y="895"/>
                    <a:pt x="742" y="896"/>
                    <a:pt x="745" y="898"/>
                  </a:cubicBezTo>
                  <a:cubicBezTo>
                    <a:pt x="748" y="893"/>
                    <a:pt x="754" y="892"/>
                    <a:pt x="758" y="888"/>
                  </a:cubicBezTo>
                  <a:cubicBezTo>
                    <a:pt x="757" y="885"/>
                    <a:pt x="756" y="882"/>
                    <a:pt x="753" y="881"/>
                  </a:cubicBezTo>
                  <a:cubicBezTo>
                    <a:pt x="750" y="885"/>
                    <a:pt x="743" y="885"/>
                    <a:pt x="738" y="887"/>
                  </a:cubicBezTo>
                  <a:close/>
                  <a:moveTo>
                    <a:pt x="136" y="922"/>
                  </a:moveTo>
                  <a:cubicBezTo>
                    <a:pt x="137" y="922"/>
                    <a:pt x="138" y="923"/>
                    <a:pt x="138" y="925"/>
                  </a:cubicBezTo>
                  <a:cubicBezTo>
                    <a:pt x="134" y="926"/>
                    <a:pt x="131" y="923"/>
                    <a:pt x="129" y="926"/>
                  </a:cubicBezTo>
                  <a:cubicBezTo>
                    <a:pt x="130" y="928"/>
                    <a:pt x="132" y="929"/>
                    <a:pt x="132" y="932"/>
                  </a:cubicBezTo>
                  <a:cubicBezTo>
                    <a:pt x="142" y="932"/>
                    <a:pt x="144" y="940"/>
                    <a:pt x="152" y="941"/>
                  </a:cubicBezTo>
                  <a:cubicBezTo>
                    <a:pt x="151" y="936"/>
                    <a:pt x="150" y="933"/>
                    <a:pt x="148" y="929"/>
                  </a:cubicBezTo>
                  <a:cubicBezTo>
                    <a:pt x="151" y="928"/>
                    <a:pt x="148" y="924"/>
                    <a:pt x="152" y="924"/>
                  </a:cubicBezTo>
                  <a:cubicBezTo>
                    <a:pt x="150" y="919"/>
                    <a:pt x="142" y="920"/>
                    <a:pt x="139" y="916"/>
                  </a:cubicBezTo>
                  <a:cubicBezTo>
                    <a:pt x="138" y="920"/>
                    <a:pt x="141" y="921"/>
                    <a:pt x="139" y="923"/>
                  </a:cubicBezTo>
                  <a:cubicBezTo>
                    <a:pt x="138" y="923"/>
                    <a:pt x="137" y="919"/>
                    <a:pt x="136" y="922"/>
                  </a:cubicBezTo>
                  <a:close/>
                  <a:moveTo>
                    <a:pt x="638" y="991"/>
                  </a:moveTo>
                  <a:cubicBezTo>
                    <a:pt x="639" y="988"/>
                    <a:pt x="637" y="988"/>
                    <a:pt x="638" y="986"/>
                  </a:cubicBezTo>
                  <a:cubicBezTo>
                    <a:pt x="631" y="982"/>
                    <a:pt x="628" y="988"/>
                    <a:pt x="619" y="987"/>
                  </a:cubicBezTo>
                  <a:cubicBezTo>
                    <a:pt x="620" y="994"/>
                    <a:pt x="631" y="990"/>
                    <a:pt x="634" y="995"/>
                  </a:cubicBezTo>
                  <a:cubicBezTo>
                    <a:pt x="633" y="992"/>
                    <a:pt x="635" y="991"/>
                    <a:pt x="638" y="991"/>
                  </a:cubicBezTo>
                  <a:close/>
                  <a:moveTo>
                    <a:pt x="675" y="1018"/>
                  </a:moveTo>
                  <a:cubicBezTo>
                    <a:pt x="677" y="1018"/>
                    <a:pt x="680" y="1017"/>
                    <a:pt x="680" y="1019"/>
                  </a:cubicBezTo>
                  <a:cubicBezTo>
                    <a:pt x="679" y="1019"/>
                    <a:pt x="676" y="1018"/>
                    <a:pt x="677" y="1021"/>
                  </a:cubicBezTo>
                  <a:cubicBezTo>
                    <a:pt x="677" y="1024"/>
                    <a:pt x="682" y="1020"/>
                    <a:pt x="684" y="1022"/>
                  </a:cubicBezTo>
                  <a:cubicBezTo>
                    <a:pt x="685" y="1017"/>
                    <a:pt x="685" y="1016"/>
                    <a:pt x="688" y="1014"/>
                  </a:cubicBezTo>
                  <a:cubicBezTo>
                    <a:pt x="682" y="1013"/>
                    <a:pt x="677" y="1013"/>
                    <a:pt x="675" y="1018"/>
                  </a:cubicBezTo>
                  <a:close/>
                  <a:moveTo>
                    <a:pt x="847" y="1109"/>
                  </a:moveTo>
                  <a:cubicBezTo>
                    <a:pt x="841" y="1112"/>
                    <a:pt x="836" y="1115"/>
                    <a:pt x="835" y="1120"/>
                  </a:cubicBezTo>
                  <a:cubicBezTo>
                    <a:pt x="833" y="1118"/>
                    <a:pt x="837" y="1116"/>
                    <a:pt x="833" y="1116"/>
                  </a:cubicBezTo>
                  <a:cubicBezTo>
                    <a:pt x="833" y="1121"/>
                    <a:pt x="833" y="1121"/>
                    <a:pt x="833" y="1121"/>
                  </a:cubicBezTo>
                  <a:cubicBezTo>
                    <a:pt x="840" y="1122"/>
                    <a:pt x="847" y="1119"/>
                    <a:pt x="850" y="1114"/>
                  </a:cubicBezTo>
                  <a:cubicBezTo>
                    <a:pt x="849" y="1113"/>
                    <a:pt x="847" y="1112"/>
                    <a:pt x="847" y="1109"/>
                  </a:cubicBezTo>
                  <a:close/>
                </a:path>
              </a:pathLst>
            </a:custGeom>
            <a:solidFill>
              <a:srgbClr val="212838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" name="出自【趣你的PPT】(微信:qunideppt)：最优质的PPT资源库"/>
            <p:cNvSpPr txBox="1"/>
            <p:nvPr/>
          </p:nvSpPr>
          <p:spPr>
            <a:xfrm>
              <a:off x="5393928" y="1126825"/>
              <a:ext cx="1461516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8000" dirty="0">
                  <a:solidFill>
                    <a:srgbClr val="FF0000"/>
                  </a:solidFill>
                  <a:latin typeface="汉仪行楷繁" panose="02010609000101010101" pitchFamily="49" charset="-122"/>
                  <a:ea typeface="汉仪行楷繁" panose="02010609000101010101" pitchFamily="49" charset="-122"/>
                </a:rPr>
                <a:t>肆</a:t>
              </a:r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4686300" y="4366386"/>
            <a:ext cx="2819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223347"/>
                </a:solidFill>
                <a:latin typeface="汉仪行楷繁" panose="02010609000101010101" pitchFamily="49" charset="-122"/>
                <a:ea typeface="汉仪行楷繁" panose="02010609000101010101" pitchFamily="49" charset="-122"/>
              </a:rPr>
              <a:t>中国风水墨大气通用模板</a:t>
            </a: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3128771" y="3630168"/>
            <a:ext cx="59344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rgbClr val="223347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单击添加您的标题</a:t>
            </a:r>
          </a:p>
        </p:txBody>
      </p:sp>
    </p:spTree>
    <p:extLst>
      <p:ext uri="{BB962C8B-B14F-4D97-AF65-F5344CB8AC3E}">
        <p14:creationId xmlns:p14="http://schemas.microsoft.com/office/powerpoint/2010/main" val="1131923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出自【趣你的PPT】(微信:qunideppt)：最优质的PPT资源库"/>
          <p:cNvGrpSpPr/>
          <p:nvPr/>
        </p:nvGrpSpPr>
        <p:grpSpPr>
          <a:xfrm>
            <a:off x="628073" y="2452178"/>
            <a:ext cx="1975104" cy="1685821"/>
            <a:chOff x="1179575" y="2251010"/>
            <a:chExt cx="1975104" cy="1685821"/>
          </a:xfrm>
        </p:grpSpPr>
        <p:sp>
          <p:nvSpPr>
            <p:cNvPr id="7" name="出自【趣你的PPT】(微信:qunideppt)：最优质的PPT资源库"/>
            <p:cNvSpPr txBox="1"/>
            <p:nvPr/>
          </p:nvSpPr>
          <p:spPr>
            <a:xfrm>
              <a:off x="1179575" y="2251010"/>
              <a:ext cx="1316736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600" dirty="0">
                  <a:solidFill>
                    <a:srgbClr val="223347"/>
                  </a:solidFill>
                  <a:latin typeface="汉仪行楷繁" panose="02010609000101010101" pitchFamily="49" charset="-122"/>
                  <a:ea typeface="汉仪行楷繁" panose="02010609000101010101" pitchFamily="49" charset="-122"/>
                </a:rPr>
                <a:t>目</a:t>
              </a:r>
            </a:p>
          </p:txBody>
        </p:sp>
        <p:sp>
          <p:nvSpPr>
            <p:cNvPr id="45" name="出自【趣你的PPT】(微信:qunideppt)：最优质的PPT资源库"/>
            <p:cNvSpPr txBox="1"/>
            <p:nvPr/>
          </p:nvSpPr>
          <p:spPr>
            <a:xfrm>
              <a:off x="1837943" y="2921168"/>
              <a:ext cx="131673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dirty="0">
                  <a:solidFill>
                    <a:srgbClr val="223347"/>
                  </a:solidFill>
                  <a:latin typeface="汉仪行楷繁" panose="02010609000101010101" pitchFamily="49" charset="-122"/>
                  <a:ea typeface="汉仪行楷繁" panose="02010609000101010101" pitchFamily="49" charset="-122"/>
                </a:rPr>
                <a:t>录</a:t>
              </a:r>
            </a:p>
          </p:txBody>
        </p:sp>
        <p:pic>
          <p:nvPicPr>
            <p:cNvPr id="48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677115" y="3359006"/>
              <a:ext cx="321657" cy="313811"/>
            </a:xfrm>
            <a:prstGeom prst="rect">
              <a:avLst/>
            </a:prstGeom>
          </p:spPr>
        </p:pic>
      </p:grpSp>
      <p:grpSp>
        <p:nvGrpSpPr>
          <p:cNvPr id="12" name="Group 11出自【趣你的PPT】(微信:qunideppt)：最优质的PPT资源库"/>
          <p:cNvGrpSpPr/>
          <p:nvPr/>
        </p:nvGrpSpPr>
        <p:grpSpPr>
          <a:xfrm>
            <a:off x="3580680" y="1498974"/>
            <a:ext cx="5030640" cy="874489"/>
            <a:chOff x="3989562" y="1279518"/>
            <a:chExt cx="5030640" cy="874489"/>
          </a:xfrm>
        </p:grpSpPr>
        <p:grpSp>
          <p:nvGrpSpPr>
            <p:cNvPr id="49" name="组合 48"/>
            <p:cNvGrpSpPr/>
            <p:nvPr/>
          </p:nvGrpSpPr>
          <p:grpSpPr>
            <a:xfrm>
              <a:off x="3989562" y="1279518"/>
              <a:ext cx="978836" cy="874489"/>
              <a:chOff x="5389848" y="1160058"/>
              <a:chExt cx="1461518" cy="1305716"/>
            </a:xfrm>
          </p:grpSpPr>
          <p:sp>
            <p:nvSpPr>
              <p:cNvPr id="5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529923" y="1302963"/>
                <a:ext cx="1132150" cy="1162811"/>
              </a:xfrm>
              <a:custGeom>
                <a:avLst/>
                <a:gdLst>
                  <a:gd name="T0" fmla="*/ 984 w 1216"/>
                  <a:gd name="T1" fmla="*/ 113 h 1249"/>
                  <a:gd name="T2" fmla="*/ 1112 w 1216"/>
                  <a:gd name="T3" fmla="*/ 259 h 1249"/>
                  <a:gd name="T4" fmla="*/ 923 w 1216"/>
                  <a:gd name="T5" fmla="*/ 612 h 1249"/>
                  <a:gd name="T6" fmla="*/ 98 w 1216"/>
                  <a:gd name="T7" fmla="*/ 754 h 1249"/>
                  <a:gd name="T8" fmla="*/ 71 w 1216"/>
                  <a:gd name="T9" fmla="*/ 785 h 1249"/>
                  <a:gd name="T10" fmla="*/ 99 w 1216"/>
                  <a:gd name="T11" fmla="*/ 865 h 1249"/>
                  <a:gd name="T12" fmla="*/ 132 w 1216"/>
                  <a:gd name="T13" fmla="*/ 906 h 1249"/>
                  <a:gd name="T14" fmla="*/ 1048 w 1216"/>
                  <a:gd name="T15" fmla="*/ 1009 h 1249"/>
                  <a:gd name="T16" fmla="*/ 597 w 1216"/>
                  <a:gd name="T17" fmla="*/ 1066 h 1249"/>
                  <a:gd name="T18" fmla="*/ 630 w 1216"/>
                  <a:gd name="T19" fmla="*/ 1124 h 1249"/>
                  <a:gd name="T20" fmla="*/ 496 w 1216"/>
                  <a:gd name="T21" fmla="*/ 1245 h 1249"/>
                  <a:gd name="T22" fmla="*/ 1007 w 1216"/>
                  <a:gd name="T23" fmla="*/ 227 h 1249"/>
                  <a:gd name="T24" fmla="*/ 742 w 1216"/>
                  <a:gd name="T25" fmla="*/ 47 h 1249"/>
                  <a:gd name="T26" fmla="*/ 346 w 1216"/>
                  <a:gd name="T27" fmla="*/ 133 h 1249"/>
                  <a:gd name="T28" fmla="*/ 188 w 1216"/>
                  <a:gd name="T29" fmla="*/ 252 h 1249"/>
                  <a:gd name="T30" fmla="*/ 265 w 1216"/>
                  <a:gd name="T31" fmla="*/ 123 h 1249"/>
                  <a:gd name="T32" fmla="*/ 118 w 1216"/>
                  <a:gd name="T33" fmla="*/ 258 h 1249"/>
                  <a:gd name="T34" fmla="*/ 134 w 1216"/>
                  <a:gd name="T35" fmla="*/ 484 h 1249"/>
                  <a:gd name="T36" fmla="*/ 278 w 1216"/>
                  <a:gd name="T37" fmla="*/ 987 h 1249"/>
                  <a:gd name="T38" fmla="*/ 355 w 1216"/>
                  <a:gd name="T39" fmla="*/ 1049 h 1249"/>
                  <a:gd name="T40" fmla="*/ 662 w 1216"/>
                  <a:gd name="T41" fmla="*/ 1017 h 1249"/>
                  <a:gd name="T42" fmla="*/ 593 w 1216"/>
                  <a:gd name="T43" fmla="*/ 922 h 1249"/>
                  <a:gd name="T44" fmla="*/ 518 w 1216"/>
                  <a:gd name="T45" fmla="*/ 708 h 1249"/>
                  <a:gd name="T46" fmla="*/ 601 w 1216"/>
                  <a:gd name="T47" fmla="*/ 844 h 1249"/>
                  <a:gd name="T48" fmla="*/ 819 w 1216"/>
                  <a:gd name="T49" fmla="*/ 744 h 1249"/>
                  <a:gd name="T50" fmla="*/ 977 w 1216"/>
                  <a:gd name="T51" fmla="*/ 533 h 1249"/>
                  <a:gd name="T52" fmla="*/ 878 w 1216"/>
                  <a:gd name="T53" fmla="*/ 830 h 1249"/>
                  <a:gd name="T54" fmla="*/ 860 w 1216"/>
                  <a:gd name="T55" fmla="*/ 905 h 1249"/>
                  <a:gd name="T56" fmla="*/ 856 w 1216"/>
                  <a:gd name="T57" fmla="*/ 992 h 1249"/>
                  <a:gd name="T58" fmla="*/ 886 w 1216"/>
                  <a:gd name="T59" fmla="*/ 1090 h 1249"/>
                  <a:gd name="T60" fmla="*/ 1199 w 1216"/>
                  <a:gd name="T61" fmla="*/ 650 h 1249"/>
                  <a:gd name="T62" fmla="*/ 114 w 1216"/>
                  <a:gd name="T63" fmla="*/ 287 h 1249"/>
                  <a:gd name="T64" fmla="*/ 151 w 1216"/>
                  <a:gd name="T65" fmla="*/ 219 h 1249"/>
                  <a:gd name="T66" fmla="*/ 174 w 1216"/>
                  <a:gd name="T67" fmla="*/ 256 h 1249"/>
                  <a:gd name="T68" fmla="*/ 250 w 1216"/>
                  <a:gd name="T69" fmla="*/ 954 h 1249"/>
                  <a:gd name="T70" fmla="*/ 457 w 1216"/>
                  <a:gd name="T71" fmla="*/ 1075 h 1249"/>
                  <a:gd name="T72" fmla="*/ 720 w 1216"/>
                  <a:gd name="T73" fmla="*/ 572 h 1249"/>
                  <a:gd name="T74" fmla="*/ 658 w 1216"/>
                  <a:gd name="T75" fmla="*/ 494 h 1249"/>
                  <a:gd name="T76" fmla="*/ 611 w 1216"/>
                  <a:gd name="T77" fmla="*/ 550 h 1249"/>
                  <a:gd name="T78" fmla="*/ 584 w 1216"/>
                  <a:gd name="T79" fmla="*/ 162 h 1249"/>
                  <a:gd name="T80" fmla="*/ 490 w 1216"/>
                  <a:gd name="T81" fmla="*/ 644 h 1249"/>
                  <a:gd name="T82" fmla="*/ 529 w 1216"/>
                  <a:gd name="T83" fmla="*/ 437 h 1249"/>
                  <a:gd name="T84" fmla="*/ 567 w 1216"/>
                  <a:gd name="T85" fmla="*/ 734 h 1249"/>
                  <a:gd name="T86" fmla="*/ 731 w 1216"/>
                  <a:gd name="T87" fmla="*/ 681 h 1249"/>
                  <a:gd name="T88" fmla="*/ 784 w 1216"/>
                  <a:gd name="T89" fmla="*/ 762 h 1249"/>
                  <a:gd name="T90" fmla="*/ 823 w 1216"/>
                  <a:gd name="T91" fmla="*/ 609 h 1249"/>
                  <a:gd name="T92" fmla="*/ 880 w 1216"/>
                  <a:gd name="T93" fmla="*/ 121 h 1249"/>
                  <a:gd name="T94" fmla="*/ 919 w 1216"/>
                  <a:gd name="T95" fmla="*/ 205 h 1249"/>
                  <a:gd name="T96" fmla="*/ 809 w 1216"/>
                  <a:gd name="T97" fmla="*/ 1015 h 1249"/>
                  <a:gd name="T98" fmla="*/ 1041 w 1216"/>
                  <a:gd name="T99" fmla="*/ 247 h 1249"/>
                  <a:gd name="T100" fmla="*/ 1024 w 1216"/>
                  <a:gd name="T101" fmla="*/ 152 h 1249"/>
                  <a:gd name="T102" fmla="*/ 1051 w 1216"/>
                  <a:gd name="T103" fmla="*/ 248 h 1249"/>
                  <a:gd name="T104" fmla="*/ 16 w 1216"/>
                  <a:gd name="T105" fmla="*/ 554 h 1249"/>
                  <a:gd name="T106" fmla="*/ 878 w 1216"/>
                  <a:gd name="T107" fmla="*/ 660 h 1249"/>
                  <a:gd name="T108" fmla="*/ 60 w 1216"/>
                  <a:gd name="T109" fmla="*/ 689 h 1249"/>
                  <a:gd name="T110" fmla="*/ 798 w 1216"/>
                  <a:gd name="T111" fmla="*/ 805 h 1249"/>
                  <a:gd name="T112" fmla="*/ 97 w 1216"/>
                  <a:gd name="T113" fmla="*/ 854 h 1249"/>
                  <a:gd name="T114" fmla="*/ 747 w 1216"/>
                  <a:gd name="T115" fmla="*/ 809 h 1249"/>
                  <a:gd name="T116" fmla="*/ 789 w 1216"/>
                  <a:gd name="T117" fmla="*/ 863 h 1249"/>
                  <a:gd name="T118" fmla="*/ 885 w 1216"/>
                  <a:gd name="T119" fmla="*/ 906 h 1249"/>
                  <a:gd name="T120" fmla="*/ 670 w 1216"/>
                  <a:gd name="T121" fmla="*/ 1041 h 1249"/>
                  <a:gd name="T122" fmla="*/ 932 w 1216"/>
                  <a:gd name="T123" fmla="*/ 685 h 1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16" h="1249">
                    <a:moveTo>
                      <a:pt x="575" y="11"/>
                    </a:moveTo>
                    <a:cubicBezTo>
                      <a:pt x="573" y="12"/>
                      <a:pt x="569" y="12"/>
                      <a:pt x="568" y="14"/>
                    </a:cubicBezTo>
                    <a:cubicBezTo>
                      <a:pt x="571" y="14"/>
                      <a:pt x="574" y="13"/>
                      <a:pt x="575" y="11"/>
                    </a:cubicBezTo>
                    <a:close/>
                    <a:moveTo>
                      <a:pt x="487" y="32"/>
                    </a:moveTo>
                    <a:cubicBezTo>
                      <a:pt x="488" y="37"/>
                      <a:pt x="482" y="33"/>
                      <a:pt x="482" y="36"/>
                    </a:cubicBezTo>
                    <a:cubicBezTo>
                      <a:pt x="488" y="36"/>
                      <a:pt x="498" y="36"/>
                      <a:pt x="505" y="33"/>
                    </a:cubicBezTo>
                    <a:cubicBezTo>
                      <a:pt x="499" y="30"/>
                      <a:pt x="496" y="33"/>
                      <a:pt x="487" y="32"/>
                    </a:cubicBezTo>
                    <a:close/>
                    <a:moveTo>
                      <a:pt x="440" y="34"/>
                    </a:moveTo>
                    <a:cubicBezTo>
                      <a:pt x="442" y="34"/>
                      <a:pt x="444" y="33"/>
                      <a:pt x="445" y="32"/>
                    </a:cubicBezTo>
                    <a:cubicBezTo>
                      <a:pt x="443" y="31"/>
                      <a:pt x="441" y="32"/>
                      <a:pt x="440" y="34"/>
                    </a:cubicBezTo>
                    <a:close/>
                    <a:moveTo>
                      <a:pt x="452" y="43"/>
                    </a:moveTo>
                    <a:cubicBezTo>
                      <a:pt x="464" y="43"/>
                      <a:pt x="469" y="39"/>
                      <a:pt x="478" y="36"/>
                    </a:cubicBezTo>
                    <a:cubicBezTo>
                      <a:pt x="469" y="39"/>
                      <a:pt x="457" y="37"/>
                      <a:pt x="452" y="43"/>
                    </a:cubicBezTo>
                    <a:close/>
                    <a:moveTo>
                      <a:pt x="361" y="42"/>
                    </a:moveTo>
                    <a:cubicBezTo>
                      <a:pt x="362" y="43"/>
                      <a:pt x="365" y="42"/>
                      <a:pt x="366" y="39"/>
                    </a:cubicBezTo>
                    <a:cubicBezTo>
                      <a:pt x="364" y="40"/>
                      <a:pt x="361" y="40"/>
                      <a:pt x="361" y="42"/>
                    </a:cubicBezTo>
                    <a:close/>
                    <a:moveTo>
                      <a:pt x="440" y="47"/>
                    </a:moveTo>
                    <a:cubicBezTo>
                      <a:pt x="443" y="48"/>
                      <a:pt x="446" y="47"/>
                      <a:pt x="447" y="44"/>
                    </a:cubicBezTo>
                    <a:cubicBezTo>
                      <a:pt x="443" y="44"/>
                      <a:pt x="442" y="44"/>
                      <a:pt x="440" y="47"/>
                    </a:cubicBezTo>
                    <a:close/>
                    <a:moveTo>
                      <a:pt x="430" y="52"/>
                    </a:moveTo>
                    <a:cubicBezTo>
                      <a:pt x="427" y="52"/>
                      <a:pt x="421" y="50"/>
                      <a:pt x="426" y="47"/>
                    </a:cubicBezTo>
                    <a:cubicBezTo>
                      <a:pt x="425" y="47"/>
                      <a:pt x="424" y="47"/>
                      <a:pt x="423" y="46"/>
                    </a:cubicBezTo>
                    <a:cubicBezTo>
                      <a:pt x="424" y="51"/>
                      <a:pt x="420" y="49"/>
                      <a:pt x="422" y="54"/>
                    </a:cubicBezTo>
                    <a:cubicBezTo>
                      <a:pt x="421" y="55"/>
                      <a:pt x="416" y="52"/>
                      <a:pt x="417" y="56"/>
                    </a:cubicBezTo>
                    <a:cubicBezTo>
                      <a:pt x="422" y="56"/>
                      <a:pt x="427" y="54"/>
                      <a:pt x="430" y="52"/>
                    </a:cubicBezTo>
                    <a:close/>
                    <a:moveTo>
                      <a:pt x="344" y="51"/>
                    </a:moveTo>
                    <a:cubicBezTo>
                      <a:pt x="347" y="51"/>
                      <a:pt x="350" y="50"/>
                      <a:pt x="351" y="47"/>
                    </a:cubicBezTo>
                    <a:cubicBezTo>
                      <a:pt x="347" y="47"/>
                      <a:pt x="345" y="49"/>
                      <a:pt x="344" y="51"/>
                    </a:cubicBezTo>
                    <a:close/>
                    <a:moveTo>
                      <a:pt x="349" y="57"/>
                    </a:moveTo>
                    <a:cubicBezTo>
                      <a:pt x="353" y="58"/>
                      <a:pt x="353" y="56"/>
                      <a:pt x="356" y="56"/>
                    </a:cubicBezTo>
                    <a:cubicBezTo>
                      <a:pt x="356" y="54"/>
                      <a:pt x="357" y="51"/>
                      <a:pt x="354" y="52"/>
                    </a:cubicBezTo>
                    <a:cubicBezTo>
                      <a:pt x="353" y="55"/>
                      <a:pt x="349" y="54"/>
                      <a:pt x="349" y="57"/>
                    </a:cubicBezTo>
                    <a:close/>
                    <a:moveTo>
                      <a:pt x="327" y="62"/>
                    </a:moveTo>
                    <a:cubicBezTo>
                      <a:pt x="332" y="61"/>
                      <a:pt x="338" y="57"/>
                      <a:pt x="337" y="53"/>
                    </a:cubicBezTo>
                    <a:cubicBezTo>
                      <a:pt x="335" y="57"/>
                      <a:pt x="328" y="56"/>
                      <a:pt x="327" y="62"/>
                    </a:cubicBezTo>
                    <a:close/>
                    <a:moveTo>
                      <a:pt x="340" y="65"/>
                    </a:moveTo>
                    <a:cubicBezTo>
                      <a:pt x="342" y="63"/>
                      <a:pt x="344" y="61"/>
                      <a:pt x="347" y="60"/>
                    </a:cubicBezTo>
                    <a:cubicBezTo>
                      <a:pt x="343" y="59"/>
                      <a:pt x="338" y="62"/>
                      <a:pt x="340" y="65"/>
                    </a:cubicBezTo>
                    <a:close/>
                    <a:moveTo>
                      <a:pt x="322" y="65"/>
                    </a:moveTo>
                    <a:cubicBezTo>
                      <a:pt x="323" y="64"/>
                      <a:pt x="325" y="64"/>
                      <a:pt x="326" y="62"/>
                    </a:cubicBezTo>
                    <a:cubicBezTo>
                      <a:pt x="323" y="61"/>
                      <a:pt x="320" y="64"/>
                      <a:pt x="322" y="65"/>
                    </a:cubicBezTo>
                    <a:close/>
                    <a:moveTo>
                      <a:pt x="869" y="87"/>
                    </a:moveTo>
                    <a:cubicBezTo>
                      <a:pt x="869" y="89"/>
                      <a:pt x="868" y="89"/>
                      <a:pt x="867" y="91"/>
                    </a:cubicBezTo>
                    <a:cubicBezTo>
                      <a:pt x="871" y="92"/>
                      <a:pt x="873" y="94"/>
                      <a:pt x="876" y="96"/>
                    </a:cubicBezTo>
                    <a:cubicBezTo>
                      <a:pt x="874" y="92"/>
                      <a:pt x="874" y="88"/>
                      <a:pt x="869" y="87"/>
                    </a:cubicBezTo>
                    <a:close/>
                    <a:moveTo>
                      <a:pt x="375" y="103"/>
                    </a:moveTo>
                    <a:cubicBezTo>
                      <a:pt x="374" y="103"/>
                      <a:pt x="373" y="101"/>
                      <a:pt x="372" y="100"/>
                    </a:cubicBezTo>
                    <a:cubicBezTo>
                      <a:pt x="371" y="99"/>
                      <a:pt x="370" y="101"/>
                      <a:pt x="369" y="100"/>
                    </a:cubicBezTo>
                    <a:cubicBezTo>
                      <a:pt x="368" y="104"/>
                      <a:pt x="375" y="106"/>
                      <a:pt x="375" y="103"/>
                    </a:cubicBezTo>
                    <a:close/>
                    <a:moveTo>
                      <a:pt x="373" y="106"/>
                    </a:moveTo>
                    <a:cubicBezTo>
                      <a:pt x="373" y="107"/>
                      <a:pt x="370" y="109"/>
                      <a:pt x="372" y="110"/>
                    </a:cubicBezTo>
                    <a:cubicBezTo>
                      <a:pt x="372" y="108"/>
                      <a:pt x="375" y="109"/>
                      <a:pt x="374" y="107"/>
                    </a:cubicBezTo>
                    <a:cubicBezTo>
                      <a:pt x="373" y="107"/>
                      <a:pt x="374" y="106"/>
                      <a:pt x="373" y="106"/>
                    </a:cubicBezTo>
                    <a:close/>
                    <a:moveTo>
                      <a:pt x="984" y="113"/>
                    </a:moveTo>
                    <a:cubicBezTo>
                      <a:pt x="983" y="110"/>
                      <a:pt x="979" y="110"/>
                      <a:pt x="977" y="107"/>
                    </a:cubicBezTo>
                    <a:cubicBezTo>
                      <a:pt x="975" y="111"/>
                      <a:pt x="981" y="111"/>
                      <a:pt x="984" y="113"/>
                    </a:cubicBezTo>
                    <a:close/>
                    <a:moveTo>
                      <a:pt x="902" y="124"/>
                    </a:moveTo>
                    <a:cubicBezTo>
                      <a:pt x="908" y="121"/>
                      <a:pt x="911" y="128"/>
                      <a:pt x="913" y="133"/>
                    </a:cubicBezTo>
                    <a:cubicBezTo>
                      <a:pt x="925" y="129"/>
                      <a:pt x="926" y="148"/>
                      <a:pt x="933" y="139"/>
                    </a:cubicBezTo>
                    <a:cubicBezTo>
                      <a:pt x="930" y="131"/>
                      <a:pt x="918" y="131"/>
                      <a:pt x="914" y="124"/>
                    </a:cubicBezTo>
                    <a:cubicBezTo>
                      <a:pt x="907" y="126"/>
                      <a:pt x="901" y="115"/>
                      <a:pt x="897" y="119"/>
                    </a:cubicBezTo>
                    <a:cubicBezTo>
                      <a:pt x="898" y="121"/>
                      <a:pt x="902" y="121"/>
                      <a:pt x="902" y="124"/>
                    </a:cubicBezTo>
                    <a:close/>
                    <a:moveTo>
                      <a:pt x="334" y="125"/>
                    </a:moveTo>
                    <a:cubicBezTo>
                      <a:pt x="334" y="123"/>
                      <a:pt x="338" y="124"/>
                      <a:pt x="337" y="121"/>
                    </a:cubicBezTo>
                    <a:cubicBezTo>
                      <a:pt x="335" y="121"/>
                      <a:pt x="333" y="121"/>
                      <a:pt x="334" y="118"/>
                    </a:cubicBezTo>
                    <a:cubicBezTo>
                      <a:pt x="329" y="117"/>
                      <a:pt x="328" y="122"/>
                      <a:pt x="326" y="124"/>
                    </a:cubicBezTo>
                    <a:cubicBezTo>
                      <a:pt x="329" y="126"/>
                      <a:pt x="331" y="119"/>
                      <a:pt x="334" y="125"/>
                    </a:cubicBezTo>
                    <a:close/>
                    <a:moveTo>
                      <a:pt x="893" y="134"/>
                    </a:moveTo>
                    <a:cubicBezTo>
                      <a:pt x="892" y="130"/>
                      <a:pt x="888" y="127"/>
                      <a:pt x="885" y="128"/>
                    </a:cubicBezTo>
                    <a:cubicBezTo>
                      <a:pt x="886" y="132"/>
                      <a:pt x="890" y="132"/>
                      <a:pt x="893" y="134"/>
                    </a:cubicBezTo>
                    <a:close/>
                    <a:moveTo>
                      <a:pt x="323" y="128"/>
                    </a:moveTo>
                    <a:cubicBezTo>
                      <a:pt x="320" y="128"/>
                      <a:pt x="319" y="129"/>
                      <a:pt x="318" y="131"/>
                    </a:cubicBezTo>
                    <a:cubicBezTo>
                      <a:pt x="321" y="131"/>
                      <a:pt x="323" y="131"/>
                      <a:pt x="323" y="128"/>
                    </a:cubicBezTo>
                    <a:close/>
                    <a:moveTo>
                      <a:pt x="364" y="128"/>
                    </a:moveTo>
                    <a:cubicBezTo>
                      <a:pt x="362" y="129"/>
                      <a:pt x="359" y="130"/>
                      <a:pt x="357" y="131"/>
                    </a:cubicBezTo>
                    <a:cubicBezTo>
                      <a:pt x="361" y="131"/>
                      <a:pt x="363" y="131"/>
                      <a:pt x="364" y="128"/>
                    </a:cubicBezTo>
                    <a:close/>
                    <a:moveTo>
                      <a:pt x="328" y="138"/>
                    </a:moveTo>
                    <a:cubicBezTo>
                      <a:pt x="325" y="138"/>
                      <a:pt x="324" y="139"/>
                      <a:pt x="322" y="141"/>
                    </a:cubicBezTo>
                    <a:cubicBezTo>
                      <a:pt x="326" y="141"/>
                      <a:pt x="327" y="139"/>
                      <a:pt x="328" y="138"/>
                    </a:cubicBezTo>
                    <a:close/>
                    <a:moveTo>
                      <a:pt x="988" y="190"/>
                    </a:moveTo>
                    <a:cubicBezTo>
                      <a:pt x="981" y="186"/>
                      <a:pt x="984" y="183"/>
                      <a:pt x="976" y="180"/>
                    </a:cubicBezTo>
                    <a:cubicBezTo>
                      <a:pt x="976" y="183"/>
                      <a:pt x="978" y="182"/>
                      <a:pt x="976" y="184"/>
                    </a:cubicBezTo>
                    <a:cubicBezTo>
                      <a:pt x="983" y="183"/>
                      <a:pt x="982" y="193"/>
                      <a:pt x="988" y="190"/>
                    </a:cubicBezTo>
                    <a:close/>
                    <a:moveTo>
                      <a:pt x="1004" y="185"/>
                    </a:moveTo>
                    <a:cubicBezTo>
                      <a:pt x="1003" y="184"/>
                      <a:pt x="1002" y="182"/>
                      <a:pt x="1002" y="180"/>
                    </a:cubicBezTo>
                    <a:cubicBezTo>
                      <a:pt x="1000" y="181"/>
                      <a:pt x="996" y="179"/>
                      <a:pt x="995" y="181"/>
                    </a:cubicBezTo>
                    <a:cubicBezTo>
                      <a:pt x="998" y="182"/>
                      <a:pt x="1000" y="188"/>
                      <a:pt x="1004" y="185"/>
                    </a:cubicBezTo>
                    <a:close/>
                    <a:moveTo>
                      <a:pt x="998" y="192"/>
                    </a:moveTo>
                    <a:cubicBezTo>
                      <a:pt x="998" y="191"/>
                      <a:pt x="999" y="191"/>
                      <a:pt x="999" y="191"/>
                    </a:cubicBezTo>
                    <a:cubicBezTo>
                      <a:pt x="999" y="185"/>
                      <a:pt x="995" y="185"/>
                      <a:pt x="992" y="187"/>
                    </a:cubicBezTo>
                    <a:cubicBezTo>
                      <a:pt x="993" y="187"/>
                      <a:pt x="993" y="189"/>
                      <a:pt x="992" y="190"/>
                    </a:cubicBezTo>
                    <a:cubicBezTo>
                      <a:pt x="995" y="190"/>
                      <a:pt x="995" y="193"/>
                      <a:pt x="998" y="192"/>
                    </a:cubicBezTo>
                    <a:close/>
                    <a:moveTo>
                      <a:pt x="1003" y="194"/>
                    </a:moveTo>
                    <a:cubicBezTo>
                      <a:pt x="1002" y="194"/>
                      <a:pt x="1001" y="194"/>
                      <a:pt x="1000" y="193"/>
                    </a:cubicBezTo>
                    <a:cubicBezTo>
                      <a:pt x="1001" y="196"/>
                      <a:pt x="1004" y="197"/>
                      <a:pt x="1006" y="199"/>
                    </a:cubicBezTo>
                    <a:cubicBezTo>
                      <a:pt x="1007" y="197"/>
                      <a:pt x="1006" y="193"/>
                      <a:pt x="1003" y="192"/>
                    </a:cubicBezTo>
                    <a:lnTo>
                      <a:pt x="1003" y="194"/>
                    </a:lnTo>
                    <a:close/>
                    <a:moveTo>
                      <a:pt x="1091" y="232"/>
                    </a:moveTo>
                    <a:cubicBezTo>
                      <a:pt x="1092" y="230"/>
                      <a:pt x="1098" y="234"/>
                      <a:pt x="1099" y="232"/>
                    </a:cubicBezTo>
                    <a:cubicBezTo>
                      <a:pt x="1095" y="230"/>
                      <a:pt x="1095" y="224"/>
                      <a:pt x="1092" y="222"/>
                    </a:cubicBezTo>
                    <a:cubicBezTo>
                      <a:pt x="1092" y="225"/>
                      <a:pt x="1090" y="227"/>
                      <a:pt x="1089" y="228"/>
                    </a:cubicBezTo>
                    <a:cubicBezTo>
                      <a:pt x="1090" y="229"/>
                      <a:pt x="1090" y="232"/>
                      <a:pt x="1091" y="232"/>
                    </a:cubicBezTo>
                    <a:close/>
                    <a:moveTo>
                      <a:pt x="1050" y="236"/>
                    </a:moveTo>
                    <a:cubicBezTo>
                      <a:pt x="1049" y="237"/>
                      <a:pt x="1049" y="238"/>
                      <a:pt x="1049" y="240"/>
                    </a:cubicBezTo>
                    <a:cubicBezTo>
                      <a:pt x="1053" y="239"/>
                      <a:pt x="1053" y="242"/>
                      <a:pt x="1056" y="242"/>
                    </a:cubicBezTo>
                    <a:cubicBezTo>
                      <a:pt x="1056" y="239"/>
                      <a:pt x="1052" y="238"/>
                      <a:pt x="1050" y="236"/>
                    </a:cubicBezTo>
                    <a:close/>
                    <a:moveTo>
                      <a:pt x="1116" y="265"/>
                    </a:moveTo>
                    <a:cubicBezTo>
                      <a:pt x="1116" y="262"/>
                      <a:pt x="1114" y="261"/>
                      <a:pt x="1112" y="259"/>
                    </a:cubicBezTo>
                    <a:cubicBezTo>
                      <a:pt x="1110" y="263"/>
                      <a:pt x="1113" y="264"/>
                      <a:pt x="1116" y="265"/>
                    </a:cubicBezTo>
                    <a:close/>
                    <a:moveTo>
                      <a:pt x="1135" y="273"/>
                    </a:moveTo>
                    <a:cubicBezTo>
                      <a:pt x="1135" y="269"/>
                      <a:pt x="1133" y="268"/>
                      <a:pt x="1130" y="267"/>
                    </a:cubicBezTo>
                    <a:cubicBezTo>
                      <a:pt x="1130" y="271"/>
                      <a:pt x="1132" y="273"/>
                      <a:pt x="1135" y="273"/>
                    </a:cubicBezTo>
                    <a:close/>
                    <a:moveTo>
                      <a:pt x="1140" y="286"/>
                    </a:moveTo>
                    <a:cubicBezTo>
                      <a:pt x="1140" y="285"/>
                      <a:pt x="1139" y="284"/>
                      <a:pt x="1139" y="283"/>
                    </a:cubicBezTo>
                    <a:cubicBezTo>
                      <a:pt x="1137" y="283"/>
                      <a:pt x="1138" y="284"/>
                      <a:pt x="1136" y="283"/>
                    </a:cubicBezTo>
                    <a:cubicBezTo>
                      <a:pt x="1136" y="285"/>
                      <a:pt x="1138" y="286"/>
                      <a:pt x="1140" y="286"/>
                    </a:cubicBezTo>
                    <a:close/>
                    <a:moveTo>
                      <a:pt x="1153" y="305"/>
                    </a:moveTo>
                    <a:cubicBezTo>
                      <a:pt x="1153" y="301"/>
                      <a:pt x="1151" y="301"/>
                      <a:pt x="1150" y="299"/>
                    </a:cubicBezTo>
                    <a:cubicBezTo>
                      <a:pt x="1148" y="302"/>
                      <a:pt x="1151" y="303"/>
                      <a:pt x="1153" y="305"/>
                    </a:cubicBezTo>
                    <a:close/>
                    <a:moveTo>
                      <a:pt x="95" y="499"/>
                    </a:moveTo>
                    <a:cubicBezTo>
                      <a:pt x="96" y="499"/>
                      <a:pt x="97" y="499"/>
                      <a:pt x="98" y="498"/>
                    </a:cubicBezTo>
                    <a:cubicBezTo>
                      <a:pt x="98" y="497"/>
                      <a:pt x="98" y="495"/>
                      <a:pt x="95" y="495"/>
                    </a:cubicBezTo>
                    <a:cubicBezTo>
                      <a:pt x="96" y="497"/>
                      <a:pt x="94" y="497"/>
                      <a:pt x="95" y="499"/>
                    </a:cubicBezTo>
                    <a:close/>
                    <a:moveTo>
                      <a:pt x="92" y="504"/>
                    </a:moveTo>
                    <a:cubicBezTo>
                      <a:pt x="91" y="507"/>
                      <a:pt x="91" y="511"/>
                      <a:pt x="94" y="512"/>
                    </a:cubicBezTo>
                    <a:cubicBezTo>
                      <a:pt x="95" y="510"/>
                      <a:pt x="94" y="506"/>
                      <a:pt x="92" y="504"/>
                    </a:cubicBezTo>
                    <a:close/>
                    <a:moveTo>
                      <a:pt x="130" y="521"/>
                    </a:moveTo>
                    <a:cubicBezTo>
                      <a:pt x="130" y="520"/>
                      <a:pt x="131" y="520"/>
                      <a:pt x="132" y="521"/>
                    </a:cubicBezTo>
                    <a:cubicBezTo>
                      <a:pt x="132" y="519"/>
                      <a:pt x="132" y="517"/>
                      <a:pt x="130" y="517"/>
                    </a:cubicBezTo>
                    <a:cubicBezTo>
                      <a:pt x="130" y="518"/>
                      <a:pt x="127" y="520"/>
                      <a:pt x="130" y="521"/>
                    </a:cubicBezTo>
                    <a:close/>
                    <a:moveTo>
                      <a:pt x="61" y="536"/>
                    </a:moveTo>
                    <a:cubicBezTo>
                      <a:pt x="63" y="534"/>
                      <a:pt x="62" y="530"/>
                      <a:pt x="60" y="528"/>
                    </a:cubicBezTo>
                    <a:cubicBezTo>
                      <a:pt x="61" y="530"/>
                      <a:pt x="59" y="535"/>
                      <a:pt x="61" y="536"/>
                    </a:cubicBezTo>
                    <a:close/>
                    <a:moveTo>
                      <a:pt x="84" y="583"/>
                    </a:moveTo>
                    <a:cubicBezTo>
                      <a:pt x="86" y="583"/>
                      <a:pt x="87" y="582"/>
                      <a:pt x="88" y="583"/>
                    </a:cubicBezTo>
                    <a:cubicBezTo>
                      <a:pt x="93" y="568"/>
                      <a:pt x="93" y="553"/>
                      <a:pt x="98" y="536"/>
                    </a:cubicBezTo>
                    <a:cubicBezTo>
                      <a:pt x="97" y="535"/>
                      <a:pt x="98" y="533"/>
                      <a:pt x="96" y="532"/>
                    </a:cubicBezTo>
                    <a:cubicBezTo>
                      <a:pt x="94" y="546"/>
                      <a:pt x="83" y="557"/>
                      <a:pt x="87" y="569"/>
                    </a:cubicBezTo>
                    <a:cubicBezTo>
                      <a:pt x="84" y="572"/>
                      <a:pt x="83" y="579"/>
                      <a:pt x="84" y="583"/>
                    </a:cubicBezTo>
                    <a:close/>
                    <a:moveTo>
                      <a:pt x="117" y="552"/>
                    </a:moveTo>
                    <a:cubicBezTo>
                      <a:pt x="117" y="555"/>
                      <a:pt x="116" y="556"/>
                      <a:pt x="117" y="560"/>
                    </a:cubicBezTo>
                    <a:cubicBezTo>
                      <a:pt x="119" y="560"/>
                      <a:pt x="118" y="552"/>
                      <a:pt x="117" y="552"/>
                    </a:cubicBezTo>
                    <a:close/>
                    <a:moveTo>
                      <a:pt x="963" y="552"/>
                    </a:moveTo>
                    <a:cubicBezTo>
                      <a:pt x="963" y="558"/>
                      <a:pt x="964" y="562"/>
                      <a:pt x="963" y="566"/>
                    </a:cubicBezTo>
                    <a:cubicBezTo>
                      <a:pt x="968" y="565"/>
                      <a:pt x="967" y="553"/>
                      <a:pt x="963" y="552"/>
                    </a:cubicBezTo>
                    <a:close/>
                    <a:moveTo>
                      <a:pt x="117" y="573"/>
                    </a:moveTo>
                    <a:cubicBezTo>
                      <a:pt x="116" y="576"/>
                      <a:pt x="117" y="577"/>
                      <a:pt x="119" y="578"/>
                    </a:cubicBezTo>
                    <a:cubicBezTo>
                      <a:pt x="119" y="576"/>
                      <a:pt x="120" y="574"/>
                      <a:pt x="121" y="573"/>
                    </a:cubicBezTo>
                    <a:cubicBezTo>
                      <a:pt x="118" y="572"/>
                      <a:pt x="118" y="574"/>
                      <a:pt x="117" y="573"/>
                    </a:cubicBezTo>
                    <a:close/>
                    <a:moveTo>
                      <a:pt x="926" y="599"/>
                    </a:moveTo>
                    <a:cubicBezTo>
                      <a:pt x="925" y="599"/>
                      <a:pt x="925" y="597"/>
                      <a:pt x="925" y="596"/>
                    </a:cubicBezTo>
                    <a:cubicBezTo>
                      <a:pt x="924" y="596"/>
                      <a:pt x="923" y="595"/>
                      <a:pt x="923" y="596"/>
                    </a:cubicBezTo>
                    <a:cubicBezTo>
                      <a:pt x="924" y="597"/>
                      <a:pt x="923" y="598"/>
                      <a:pt x="923" y="599"/>
                    </a:cubicBezTo>
                    <a:cubicBezTo>
                      <a:pt x="924" y="598"/>
                      <a:pt x="926" y="602"/>
                      <a:pt x="926" y="599"/>
                    </a:cubicBezTo>
                    <a:close/>
                    <a:moveTo>
                      <a:pt x="107" y="596"/>
                    </a:moveTo>
                    <a:cubicBezTo>
                      <a:pt x="103" y="603"/>
                      <a:pt x="106" y="621"/>
                      <a:pt x="112" y="617"/>
                    </a:cubicBezTo>
                    <a:cubicBezTo>
                      <a:pt x="110" y="610"/>
                      <a:pt x="111" y="598"/>
                      <a:pt x="107" y="596"/>
                    </a:cubicBezTo>
                    <a:close/>
                    <a:moveTo>
                      <a:pt x="42" y="612"/>
                    </a:moveTo>
                    <a:cubicBezTo>
                      <a:pt x="40" y="619"/>
                      <a:pt x="37" y="634"/>
                      <a:pt x="42" y="640"/>
                    </a:cubicBezTo>
                    <a:cubicBezTo>
                      <a:pt x="43" y="630"/>
                      <a:pt x="43" y="618"/>
                      <a:pt x="42" y="612"/>
                    </a:cubicBezTo>
                    <a:close/>
                    <a:moveTo>
                      <a:pt x="923" y="619"/>
                    </a:moveTo>
                    <a:cubicBezTo>
                      <a:pt x="922" y="617"/>
                      <a:pt x="925" y="614"/>
                      <a:pt x="923" y="612"/>
                    </a:cubicBezTo>
                    <a:cubicBezTo>
                      <a:pt x="923" y="615"/>
                      <a:pt x="920" y="618"/>
                      <a:pt x="923" y="619"/>
                    </a:cubicBezTo>
                    <a:close/>
                    <a:moveTo>
                      <a:pt x="927" y="613"/>
                    </a:moveTo>
                    <a:cubicBezTo>
                      <a:pt x="927" y="616"/>
                      <a:pt x="925" y="618"/>
                      <a:pt x="924" y="621"/>
                    </a:cubicBezTo>
                    <a:cubicBezTo>
                      <a:pt x="927" y="621"/>
                      <a:pt x="930" y="614"/>
                      <a:pt x="927" y="613"/>
                    </a:cubicBezTo>
                    <a:close/>
                    <a:moveTo>
                      <a:pt x="25" y="624"/>
                    </a:moveTo>
                    <a:cubicBezTo>
                      <a:pt x="25" y="619"/>
                      <a:pt x="26" y="618"/>
                      <a:pt x="22" y="617"/>
                    </a:cubicBezTo>
                    <a:cubicBezTo>
                      <a:pt x="21" y="618"/>
                      <a:pt x="20" y="619"/>
                      <a:pt x="17" y="618"/>
                    </a:cubicBezTo>
                    <a:cubicBezTo>
                      <a:pt x="17" y="623"/>
                      <a:pt x="19" y="624"/>
                      <a:pt x="21" y="626"/>
                    </a:cubicBezTo>
                    <a:cubicBezTo>
                      <a:pt x="21" y="624"/>
                      <a:pt x="24" y="625"/>
                      <a:pt x="25" y="624"/>
                    </a:cubicBezTo>
                    <a:close/>
                    <a:moveTo>
                      <a:pt x="923" y="625"/>
                    </a:moveTo>
                    <a:cubicBezTo>
                      <a:pt x="922" y="632"/>
                      <a:pt x="921" y="635"/>
                      <a:pt x="920" y="643"/>
                    </a:cubicBezTo>
                    <a:cubicBezTo>
                      <a:pt x="923" y="638"/>
                      <a:pt x="927" y="629"/>
                      <a:pt x="923" y="625"/>
                    </a:cubicBezTo>
                    <a:close/>
                    <a:moveTo>
                      <a:pt x="875" y="626"/>
                    </a:moveTo>
                    <a:cubicBezTo>
                      <a:pt x="875" y="632"/>
                      <a:pt x="872" y="634"/>
                      <a:pt x="872" y="639"/>
                    </a:cubicBezTo>
                    <a:cubicBezTo>
                      <a:pt x="877" y="639"/>
                      <a:pt x="878" y="628"/>
                      <a:pt x="875" y="626"/>
                    </a:cubicBezTo>
                    <a:close/>
                    <a:moveTo>
                      <a:pt x="52" y="629"/>
                    </a:moveTo>
                    <a:cubicBezTo>
                      <a:pt x="50" y="630"/>
                      <a:pt x="51" y="636"/>
                      <a:pt x="53" y="636"/>
                    </a:cubicBezTo>
                    <a:cubicBezTo>
                      <a:pt x="53" y="633"/>
                      <a:pt x="53" y="631"/>
                      <a:pt x="52" y="629"/>
                    </a:cubicBezTo>
                    <a:close/>
                    <a:moveTo>
                      <a:pt x="121" y="632"/>
                    </a:moveTo>
                    <a:cubicBezTo>
                      <a:pt x="119" y="634"/>
                      <a:pt x="119" y="640"/>
                      <a:pt x="122" y="639"/>
                    </a:cubicBezTo>
                    <a:cubicBezTo>
                      <a:pt x="122" y="637"/>
                      <a:pt x="123" y="633"/>
                      <a:pt x="121" y="632"/>
                    </a:cubicBezTo>
                    <a:close/>
                    <a:moveTo>
                      <a:pt x="21" y="643"/>
                    </a:moveTo>
                    <a:cubicBezTo>
                      <a:pt x="20" y="641"/>
                      <a:pt x="21" y="638"/>
                      <a:pt x="18" y="638"/>
                    </a:cubicBezTo>
                    <a:cubicBezTo>
                      <a:pt x="18" y="640"/>
                      <a:pt x="18" y="643"/>
                      <a:pt x="21" y="643"/>
                    </a:cubicBezTo>
                    <a:close/>
                    <a:moveTo>
                      <a:pt x="65" y="653"/>
                    </a:moveTo>
                    <a:cubicBezTo>
                      <a:pt x="65" y="652"/>
                      <a:pt x="66" y="646"/>
                      <a:pt x="65" y="646"/>
                    </a:cubicBezTo>
                    <a:cubicBezTo>
                      <a:pt x="64" y="646"/>
                      <a:pt x="63" y="652"/>
                      <a:pt x="65" y="653"/>
                    </a:cubicBezTo>
                    <a:close/>
                    <a:moveTo>
                      <a:pt x="954" y="647"/>
                    </a:moveTo>
                    <a:cubicBezTo>
                      <a:pt x="954" y="650"/>
                      <a:pt x="951" y="653"/>
                      <a:pt x="953" y="654"/>
                    </a:cubicBezTo>
                    <a:cubicBezTo>
                      <a:pt x="953" y="653"/>
                      <a:pt x="956" y="649"/>
                      <a:pt x="954" y="647"/>
                    </a:cubicBezTo>
                    <a:close/>
                    <a:moveTo>
                      <a:pt x="19" y="651"/>
                    </a:moveTo>
                    <a:cubicBezTo>
                      <a:pt x="19" y="657"/>
                      <a:pt x="18" y="660"/>
                      <a:pt x="21" y="664"/>
                    </a:cubicBezTo>
                    <a:cubicBezTo>
                      <a:pt x="19" y="659"/>
                      <a:pt x="22" y="654"/>
                      <a:pt x="19" y="651"/>
                    </a:cubicBezTo>
                    <a:close/>
                    <a:moveTo>
                      <a:pt x="121" y="669"/>
                    </a:moveTo>
                    <a:cubicBezTo>
                      <a:pt x="122" y="672"/>
                      <a:pt x="118" y="677"/>
                      <a:pt x="122" y="677"/>
                    </a:cubicBezTo>
                    <a:cubicBezTo>
                      <a:pt x="120" y="675"/>
                      <a:pt x="126" y="670"/>
                      <a:pt x="121" y="669"/>
                    </a:cubicBezTo>
                    <a:close/>
                    <a:moveTo>
                      <a:pt x="920" y="687"/>
                    </a:moveTo>
                    <a:cubicBezTo>
                      <a:pt x="924" y="686"/>
                      <a:pt x="927" y="676"/>
                      <a:pt x="924" y="674"/>
                    </a:cubicBezTo>
                    <a:cubicBezTo>
                      <a:pt x="922" y="677"/>
                      <a:pt x="919" y="683"/>
                      <a:pt x="920" y="687"/>
                    </a:cubicBezTo>
                    <a:close/>
                    <a:moveTo>
                      <a:pt x="14" y="684"/>
                    </a:moveTo>
                    <a:cubicBezTo>
                      <a:pt x="10" y="684"/>
                      <a:pt x="13" y="676"/>
                      <a:pt x="9" y="676"/>
                    </a:cubicBezTo>
                    <a:cubicBezTo>
                      <a:pt x="9" y="679"/>
                      <a:pt x="11" y="680"/>
                      <a:pt x="10" y="683"/>
                    </a:cubicBezTo>
                    <a:cubicBezTo>
                      <a:pt x="11" y="683"/>
                      <a:pt x="13" y="686"/>
                      <a:pt x="14" y="684"/>
                    </a:cubicBezTo>
                    <a:close/>
                    <a:moveTo>
                      <a:pt x="74" y="699"/>
                    </a:moveTo>
                    <a:cubicBezTo>
                      <a:pt x="80" y="695"/>
                      <a:pt x="74" y="682"/>
                      <a:pt x="74" y="679"/>
                    </a:cubicBezTo>
                    <a:cubicBezTo>
                      <a:pt x="73" y="683"/>
                      <a:pt x="72" y="687"/>
                      <a:pt x="72" y="692"/>
                    </a:cubicBezTo>
                    <a:cubicBezTo>
                      <a:pt x="76" y="691"/>
                      <a:pt x="74" y="696"/>
                      <a:pt x="74" y="699"/>
                    </a:cubicBezTo>
                    <a:close/>
                    <a:moveTo>
                      <a:pt x="889" y="688"/>
                    </a:moveTo>
                    <a:cubicBezTo>
                      <a:pt x="890" y="686"/>
                      <a:pt x="892" y="682"/>
                      <a:pt x="890" y="681"/>
                    </a:cubicBezTo>
                    <a:cubicBezTo>
                      <a:pt x="890" y="682"/>
                      <a:pt x="888" y="687"/>
                      <a:pt x="889" y="688"/>
                    </a:cubicBezTo>
                    <a:close/>
                    <a:moveTo>
                      <a:pt x="96" y="720"/>
                    </a:moveTo>
                    <a:cubicBezTo>
                      <a:pt x="94" y="732"/>
                      <a:pt x="96" y="741"/>
                      <a:pt x="98" y="752"/>
                    </a:cubicBezTo>
                    <a:cubicBezTo>
                      <a:pt x="98" y="751"/>
                      <a:pt x="100" y="749"/>
                      <a:pt x="100" y="751"/>
                    </a:cubicBezTo>
                    <a:cubicBezTo>
                      <a:pt x="101" y="755"/>
                      <a:pt x="97" y="751"/>
                      <a:pt x="98" y="754"/>
                    </a:cubicBezTo>
                    <a:cubicBezTo>
                      <a:pt x="99" y="756"/>
                      <a:pt x="99" y="758"/>
                      <a:pt x="101" y="759"/>
                    </a:cubicBezTo>
                    <a:cubicBezTo>
                      <a:pt x="104" y="748"/>
                      <a:pt x="99" y="738"/>
                      <a:pt x="102" y="731"/>
                    </a:cubicBezTo>
                    <a:cubicBezTo>
                      <a:pt x="98" y="730"/>
                      <a:pt x="99" y="723"/>
                      <a:pt x="96" y="720"/>
                    </a:cubicBezTo>
                    <a:close/>
                    <a:moveTo>
                      <a:pt x="856" y="730"/>
                    </a:moveTo>
                    <a:cubicBezTo>
                      <a:pt x="855" y="733"/>
                      <a:pt x="851" y="734"/>
                      <a:pt x="850" y="738"/>
                    </a:cubicBezTo>
                    <a:cubicBezTo>
                      <a:pt x="854" y="736"/>
                      <a:pt x="858" y="735"/>
                      <a:pt x="859" y="734"/>
                    </a:cubicBezTo>
                    <a:cubicBezTo>
                      <a:pt x="858" y="734"/>
                      <a:pt x="859" y="730"/>
                      <a:pt x="856" y="730"/>
                    </a:cubicBezTo>
                    <a:close/>
                    <a:moveTo>
                      <a:pt x="78" y="747"/>
                    </a:moveTo>
                    <a:cubicBezTo>
                      <a:pt x="78" y="744"/>
                      <a:pt x="76" y="737"/>
                      <a:pt x="73" y="739"/>
                    </a:cubicBezTo>
                    <a:cubicBezTo>
                      <a:pt x="75" y="741"/>
                      <a:pt x="76" y="743"/>
                      <a:pt x="77" y="745"/>
                    </a:cubicBezTo>
                    <a:cubicBezTo>
                      <a:pt x="75" y="745"/>
                      <a:pt x="73" y="749"/>
                      <a:pt x="75" y="750"/>
                    </a:cubicBezTo>
                    <a:cubicBezTo>
                      <a:pt x="74" y="747"/>
                      <a:pt x="78" y="749"/>
                      <a:pt x="78" y="747"/>
                    </a:cubicBezTo>
                    <a:close/>
                    <a:moveTo>
                      <a:pt x="108" y="738"/>
                    </a:moveTo>
                    <a:cubicBezTo>
                      <a:pt x="108" y="746"/>
                      <a:pt x="110" y="752"/>
                      <a:pt x="113" y="757"/>
                    </a:cubicBezTo>
                    <a:cubicBezTo>
                      <a:pt x="113" y="751"/>
                      <a:pt x="113" y="749"/>
                      <a:pt x="113" y="743"/>
                    </a:cubicBezTo>
                    <a:cubicBezTo>
                      <a:pt x="109" y="745"/>
                      <a:pt x="111" y="740"/>
                      <a:pt x="108" y="738"/>
                    </a:cubicBezTo>
                    <a:close/>
                    <a:moveTo>
                      <a:pt x="5" y="752"/>
                    </a:moveTo>
                    <a:cubicBezTo>
                      <a:pt x="4" y="749"/>
                      <a:pt x="2" y="746"/>
                      <a:pt x="0" y="744"/>
                    </a:cubicBezTo>
                    <a:cubicBezTo>
                      <a:pt x="0" y="752"/>
                      <a:pt x="0" y="752"/>
                      <a:pt x="0" y="752"/>
                    </a:cubicBezTo>
                    <a:cubicBezTo>
                      <a:pt x="3" y="751"/>
                      <a:pt x="3" y="753"/>
                      <a:pt x="5" y="752"/>
                    </a:cubicBezTo>
                    <a:close/>
                    <a:moveTo>
                      <a:pt x="87" y="753"/>
                    </a:moveTo>
                    <a:cubicBezTo>
                      <a:pt x="85" y="750"/>
                      <a:pt x="87" y="748"/>
                      <a:pt x="85" y="746"/>
                    </a:cubicBezTo>
                    <a:cubicBezTo>
                      <a:pt x="85" y="747"/>
                      <a:pt x="84" y="747"/>
                      <a:pt x="82" y="747"/>
                    </a:cubicBezTo>
                    <a:cubicBezTo>
                      <a:pt x="83" y="751"/>
                      <a:pt x="81" y="753"/>
                      <a:pt x="82" y="757"/>
                    </a:cubicBezTo>
                    <a:cubicBezTo>
                      <a:pt x="83" y="757"/>
                      <a:pt x="84" y="758"/>
                      <a:pt x="85" y="759"/>
                    </a:cubicBezTo>
                    <a:cubicBezTo>
                      <a:pt x="86" y="756"/>
                      <a:pt x="85" y="755"/>
                      <a:pt x="84" y="752"/>
                    </a:cubicBezTo>
                    <a:cubicBezTo>
                      <a:pt x="86" y="751"/>
                      <a:pt x="86" y="753"/>
                      <a:pt x="87" y="753"/>
                    </a:cubicBezTo>
                    <a:close/>
                    <a:moveTo>
                      <a:pt x="6" y="759"/>
                    </a:moveTo>
                    <a:cubicBezTo>
                      <a:pt x="10" y="761"/>
                      <a:pt x="7" y="750"/>
                      <a:pt x="6" y="755"/>
                    </a:cubicBezTo>
                    <a:cubicBezTo>
                      <a:pt x="6" y="754"/>
                      <a:pt x="6" y="753"/>
                      <a:pt x="5" y="753"/>
                    </a:cubicBezTo>
                    <a:cubicBezTo>
                      <a:pt x="4" y="756"/>
                      <a:pt x="6" y="757"/>
                      <a:pt x="6" y="759"/>
                    </a:cubicBezTo>
                    <a:close/>
                    <a:moveTo>
                      <a:pt x="66" y="754"/>
                    </a:moveTo>
                    <a:cubicBezTo>
                      <a:pt x="67" y="771"/>
                      <a:pt x="69" y="755"/>
                      <a:pt x="66" y="754"/>
                    </a:cubicBezTo>
                    <a:close/>
                    <a:moveTo>
                      <a:pt x="4" y="765"/>
                    </a:moveTo>
                    <a:cubicBezTo>
                      <a:pt x="2" y="768"/>
                      <a:pt x="3" y="771"/>
                      <a:pt x="4" y="773"/>
                    </a:cubicBezTo>
                    <a:cubicBezTo>
                      <a:pt x="5" y="772"/>
                      <a:pt x="5" y="766"/>
                      <a:pt x="4" y="765"/>
                    </a:cubicBezTo>
                    <a:close/>
                    <a:moveTo>
                      <a:pt x="902" y="777"/>
                    </a:moveTo>
                    <a:cubicBezTo>
                      <a:pt x="904" y="777"/>
                      <a:pt x="903" y="779"/>
                      <a:pt x="904" y="780"/>
                    </a:cubicBezTo>
                    <a:cubicBezTo>
                      <a:pt x="905" y="775"/>
                      <a:pt x="908" y="774"/>
                      <a:pt x="909" y="769"/>
                    </a:cubicBezTo>
                    <a:cubicBezTo>
                      <a:pt x="905" y="770"/>
                      <a:pt x="906" y="776"/>
                      <a:pt x="902" y="777"/>
                    </a:cubicBezTo>
                    <a:close/>
                    <a:moveTo>
                      <a:pt x="67" y="779"/>
                    </a:moveTo>
                    <a:cubicBezTo>
                      <a:pt x="67" y="778"/>
                      <a:pt x="67" y="777"/>
                      <a:pt x="68" y="777"/>
                    </a:cubicBezTo>
                    <a:cubicBezTo>
                      <a:pt x="68" y="778"/>
                      <a:pt x="68" y="778"/>
                      <a:pt x="69" y="778"/>
                    </a:cubicBezTo>
                    <a:cubicBezTo>
                      <a:pt x="70" y="775"/>
                      <a:pt x="69" y="770"/>
                      <a:pt x="68" y="772"/>
                    </a:cubicBezTo>
                    <a:cubicBezTo>
                      <a:pt x="68" y="773"/>
                      <a:pt x="68" y="773"/>
                      <a:pt x="68" y="773"/>
                    </a:cubicBezTo>
                    <a:cubicBezTo>
                      <a:pt x="67" y="772"/>
                      <a:pt x="66" y="773"/>
                      <a:pt x="65" y="774"/>
                    </a:cubicBezTo>
                    <a:cubicBezTo>
                      <a:pt x="70" y="774"/>
                      <a:pt x="64" y="778"/>
                      <a:pt x="67" y="779"/>
                    </a:cubicBezTo>
                    <a:close/>
                    <a:moveTo>
                      <a:pt x="81" y="772"/>
                    </a:moveTo>
                    <a:cubicBezTo>
                      <a:pt x="81" y="775"/>
                      <a:pt x="81" y="779"/>
                      <a:pt x="83" y="780"/>
                    </a:cubicBezTo>
                    <a:cubicBezTo>
                      <a:pt x="83" y="776"/>
                      <a:pt x="83" y="773"/>
                      <a:pt x="81" y="772"/>
                    </a:cubicBezTo>
                    <a:close/>
                    <a:moveTo>
                      <a:pt x="71" y="785"/>
                    </a:moveTo>
                    <a:cubicBezTo>
                      <a:pt x="71" y="783"/>
                      <a:pt x="71" y="782"/>
                      <a:pt x="69" y="781"/>
                    </a:cubicBezTo>
                    <a:cubicBezTo>
                      <a:pt x="70" y="783"/>
                      <a:pt x="67" y="782"/>
                      <a:pt x="67" y="784"/>
                    </a:cubicBezTo>
                    <a:cubicBezTo>
                      <a:pt x="69" y="784"/>
                      <a:pt x="69" y="786"/>
                      <a:pt x="71" y="785"/>
                    </a:cubicBezTo>
                    <a:close/>
                    <a:moveTo>
                      <a:pt x="137" y="815"/>
                    </a:moveTo>
                    <a:cubicBezTo>
                      <a:pt x="136" y="802"/>
                      <a:pt x="133" y="793"/>
                      <a:pt x="127" y="787"/>
                    </a:cubicBezTo>
                    <a:cubicBezTo>
                      <a:pt x="129" y="798"/>
                      <a:pt x="133" y="806"/>
                      <a:pt x="137" y="815"/>
                    </a:cubicBezTo>
                    <a:close/>
                    <a:moveTo>
                      <a:pt x="724" y="810"/>
                    </a:moveTo>
                    <a:cubicBezTo>
                      <a:pt x="726" y="810"/>
                      <a:pt x="725" y="813"/>
                      <a:pt x="726" y="813"/>
                    </a:cubicBezTo>
                    <a:cubicBezTo>
                      <a:pt x="730" y="810"/>
                      <a:pt x="736" y="804"/>
                      <a:pt x="735" y="800"/>
                    </a:cubicBezTo>
                    <a:cubicBezTo>
                      <a:pt x="731" y="803"/>
                      <a:pt x="726" y="805"/>
                      <a:pt x="724" y="810"/>
                    </a:cubicBezTo>
                    <a:close/>
                    <a:moveTo>
                      <a:pt x="157" y="816"/>
                    </a:moveTo>
                    <a:cubicBezTo>
                      <a:pt x="152" y="816"/>
                      <a:pt x="154" y="809"/>
                      <a:pt x="150" y="808"/>
                    </a:cubicBezTo>
                    <a:cubicBezTo>
                      <a:pt x="151" y="811"/>
                      <a:pt x="151" y="815"/>
                      <a:pt x="152" y="817"/>
                    </a:cubicBezTo>
                    <a:cubicBezTo>
                      <a:pt x="152" y="814"/>
                      <a:pt x="156" y="820"/>
                      <a:pt x="157" y="816"/>
                    </a:cubicBezTo>
                    <a:close/>
                    <a:moveTo>
                      <a:pt x="847" y="824"/>
                    </a:moveTo>
                    <a:cubicBezTo>
                      <a:pt x="851" y="822"/>
                      <a:pt x="857" y="818"/>
                      <a:pt x="856" y="813"/>
                    </a:cubicBezTo>
                    <a:cubicBezTo>
                      <a:pt x="854" y="816"/>
                      <a:pt x="851" y="818"/>
                      <a:pt x="847" y="819"/>
                    </a:cubicBezTo>
                    <a:lnTo>
                      <a:pt x="847" y="824"/>
                    </a:lnTo>
                    <a:close/>
                    <a:moveTo>
                      <a:pt x="828" y="823"/>
                    </a:moveTo>
                    <a:cubicBezTo>
                      <a:pt x="826" y="823"/>
                      <a:pt x="824" y="823"/>
                      <a:pt x="824" y="827"/>
                    </a:cubicBezTo>
                    <a:cubicBezTo>
                      <a:pt x="826" y="826"/>
                      <a:pt x="827" y="824"/>
                      <a:pt x="828" y="823"/>
                    </a:cubicBezTo>
                    <a:close/>
                    <a:moveTo>
                      <a:pt x="627" y="834"/>
                    </a:moveTo>
                    <a:cubicBezTo>
                      <a:pt x="628" y="836"/>
                      <a:pt x="627" y="836"/>
                      <a:pt x="627" y="837"/>
                    </a:cubicBezTo>
                    <a:cubicBezTo>
                      <a:pt x="630" y="840"/>
                      <a:pt x="641" y="838"/>
                      <a:pt x="641" y="831"/>
                    </a:cubicBezTo>
                    <a:cubicBezTo>
                      <a:pt x="636" y="834"/>
                      <a:pt x="634" y="835"/>
                      <a:pt x="627" y="834"/>
                    </a:cubicBezTo>
                    <a:close/>
                    <a:moveTo>
                      <a:pt x="881" y="850"/>
                    </a:moveTo>
                    <a:cubicBezTo>
                      <a:pt x="882" y="849"/>
                      <a:pt x="886" y="849"/>
                      <a:pt x="885" y="844"/>
                    </a:cubicBezTo>
                    <a:cubicBezTo>
                      <a:pt x="883" y="844"/>
                      <a:pt x="883" y="843"/>
                      <a:pt x="880" y="844"/>
                    </a:cubicBezTo>
                    <a:cubicBezTo>
                      <a:pt x="881" y="845"/>
                      <a:pt x="879" y="849"/>
                      <a:pt x="881" y="850"/>
                    </a:cubicBezTo>
                    <a:close/>
                    <a:moveTo>
                      <a:pt x="868" y="850"/>
                    </a:moveTo>
                    <a:cubicBezTo>
                      <a:pt x="867" y="847"/>
                      <a:pt x="860" y="848"/>
                      <a:pt x="862" y="855"/>
                    </a:cubicBezTo>
                    <a:cubicBezTo>
                      <a:pt x="865" y="855"/>
                      <a:pt x="867" y="852"/>
                      <a:pt x="868" y="850"/>
                    </a:cubicBezTo>
                    <a:close/>
                    <a:moveTo>
                      <a:pt x="130" y="849"/>
                    </a:moveTo>
                    <a:cubicBezTo>
                      <a:pt x="130" y="852"/>
                      <a:pt x="131" y="853"/>
                      <a:pt x="130" y="857"/>
                    </a:cubicBezTo>
                    <a:cubicBezTo>
                      <a:pt x="134" y="856"/>
                      <a:pt x="132" y="849"/>
                      <a:pt x="130" y="849"/>
                    </a:cubicBezTo>
                    <a:close/>
                    <a:moveTo>
                      <a:pt x="684" y="851"/>
                    </a:moveTo>
                    <a:cubicBezTo>
                      <a:pt x="683" y="850"/>
                      <a:pt x="683" y="849"/>
                      <a:pt x="682" y="849"/>
                    </a:cubicBezTo>
                    <a:cubicBezTo>
                      <a:pt x="677" y="851"/>
                      <a:pt x="668" y="852"/>
                      <a:pt x="660" y="853"/>
                    </a:cubicBezTo>
                    <a:cubicBezTo>
                      <a:pt x="660" y="859"/>
                      <a:pt x="660" y="859"/>
                      <a:pt x="660" y="859"/>
                    </a:cubicBezTo>
                    <a:cubicBezTo>
                      <a:pt x="667" y="860"/>
                      <a:pt x="679" y="858"/>
                      <a:pt x="684" y="851"/>
                    </a:cubicBezTo>
                    <a:close/>
                    <a:moveTo>
                      <a:pt x="732" y="865"/>
                    </a:moveTo>
                    <a:cubicBezTo>
                      <a:pt x="735" y="863"/>
                      <a:pt x="748" y="856"/>
                      <a:pt x="747" y="852"/>
                    </a:cubicBezTo>
                    <a:cubicBezTo>
                      <a:pt x="743" y="857"/>
                      <a:pt x="733" y="860"/>
                      <a:pt x="732" y="865"/>
                    </a:cubicBezTo>
                    <a:close/>
                    <a:moveTo>
                      <a:pt x="169" y="853"/>
                    </a:moveTo>
                    <a:cubicBezTo>
                      <a:pt x="171" y="856"/>
                      <a:pt x="170" y="860"/>
                      <a:pt x="174" y="861"/>
                    </a:cubicBezTo>
                    <a:cubicBezTo>
                      <a:pt x="173" y="858"/>
                      <a:pt x="172" y="854"/>
                      <a:pt x="169" y="853"/>
                    </a:cubicBezTo>
                    <a:close/>
                    <a:moveTo>
                      <a:pt x="848" y="853"/>
                    </a:moveTo>
                    <a:cubicBezTo>
                      <a:pt x="845" y="854"/>
                      <a:pt x="843" y="855"/>
                      <a:pt x="842" y="858"/>
                    </a:cubicBezTo>
                    <a:cubicBezTo>
                      <a:pt x="845" y="858"/>
                      <a:pt x="848" y="857"/>
                      <a:pt x="848" y="853"/>
                    </a:cubicBezTo>
                    <a:close/>
                    <a:moveTo>
                      <a:pt x="658" y="854"/>
                    </a:moveTo>
                    <a:cubicBezTo>
                      <a:pt x="655" y="854"/>
                      <a:pt x="652" y="856"/>
                      <a:pt x="653" y="860"/>
                    </a:cubicBezTo>
                    <a:cubicBezTo>
                      <a:pt x="655" y="860"/>
                      <a:pt x="656" y="859"/>
                      <a:pt x="658" y="858"/>
                    </a:cubicBezTo>
                    <a:cubicBezTo>
                      <a:pt x="657" y="856"/>
                      <a:pt x="659" y="856"/>
                      <a:pt x="658" y="854"/>
                    </a:cubicBezTo>
                    <a:close/>
                    <a:moveTo>
                      <a:pt x="99" y="865"/>
                    </a:moveTo>
                    <a:cubicBezTo>
                      <a:pt x="99" y="862"/>
                      <a:pt x="99" y="860"/>
                      <a:pt x="98" y="859"/>
                    </a:cubicBezTo>
                    <a:cubicBezTo>
                      <a:pt x="95" y="859"/>
                      <a:pt x="95" y="859"/>
                      <a:pt x="95" y="859"/>
                    </a:cubicBezTo>
                    <a:cubicBezTo>
                      <a:pt x="95" y="863"/>
                      <a:pt x="97" y="863"/>
                      <a:pt x="99" y="865"/>
                    </a:cubicBezTo>
                    <a:close/>
                    <a:moveTo>
                      <a:pt x="841" y="859"/>
                    </a:moveTo>
                    <a:cubicBezTo>
                      <a:pt x="832" y="869"/>
                      <a:pt x="818" y="878"/>
                      <a:pt x="815" y="892"/>
                    </a:cubicBezTo>
                    <a:cubicBezTo>
                      <a:pt x="820" y="887"/>
                      <a:pt x="824" y="883"/>
                      <a:pt x="828" y="878"/>
                    </a:cubicBezTo>
                    <a:cubicBezTo>
                      <a:pt x="837" y="876"/>
                      <a:pt x="840" y="868"/>
                      <a:pt x="843" y="860"/>
                    </a:cubicBezTo>
                    <a:cubicBezTo>
                      <a:pt x="843" y="860"/>
                      <a:pt x="842" y="859"/>
                      <a:pt x="841" y="859"/>
                    </a:cubicBezTo>
                    <a:close/>
                    <a:moveTo>
                      <a:pt x="65" y="868"/>
                    </a:moveTo>
                    <a:cubicBezTo>
                      <a:pt x="65" y="873"/>
                      <a:pt x="68" y="875"/>
                      <a:pt x="71" y="878"/>
                    </a:cubicBezTo>
                    <a:cubicBezTo>
                      <a:pt x="69" y="874"/>
                      <a:pt x="68" y="870"/>
                      <a:pt x="65" y="868"/>
                    </a:cubicBezTo>
                    <a:close/>
                    <a:moveTo>
                      <a:pt x="678" y="875"/>
                    </a:moveTo>
                    <a:cubicBezTo>
                      <a:pt x="678" y="873"/>
                      <a:pt x="677" y="873"/>
                      <a:pt x="678" y="872"/>
                    </a:cubicBezTo>
                    <a:cubicBezTo>
                      <a:pt x="673" y="871"/>
                      <a:pt x="674" y="871"/>
                      <a:pt x="670" y="872"/>
                    </a:cubicBezTo>
                    <a:cubicBezTo>
                      <a:pt x="670" y="876"/>
                      <a:pt x="670" y="876"/>
                      <a:pt x="670" y="876"/>
                    </a:cubicBezTo>
                    <a:cubicBezTo>
                      <a:pt x="673" y="874"/>
                      <a:pt x="673" y="873"/>
                      <a:pt x="678" y="875"/>
                    </a:cubicBezTo>
                    <a:close/>
                    <a:moveTo>
                      <a:pt x="634" y="881"/>
                    </a:moveTo>
                    <a:cubicBezTo>
                      <a:pt x="632" y="873"/>
                      <a:pt x="621" y="879"/>
                      <a:pt x="619" y="881"/>
                    </a:cubicBezTo>
                    <a:cubicBezTo>
                      <a:pt x="622" y="881"/>
                      <a:pt x="626" y="881"/>
                      <a:pt x="628" y="880"/>
                    </a:cubicBezTo>
                    <a:cubicBezTo>
                      <a:pt x="628" y="882"/>
                      <a:pt x="632" y="883"/>
                      <a:pt x="634" y="881"/>
                    </a:cubicBezTo>
                    <a:close/>
                    <a:moveTo>
                      <a:pt x="109" y="881"/>
                    </a:moveTo>
                    <a:cubicBezTo>
                      <a:pt x="107" y="881"/>
                      <a:pt x="107" y="878"/>
                      <a:pt x="105" y="878"/>
                    </a:cubicBezTo>
                    <a:cubicBezTo>
                      <a:pt x="107" y="882"/>
                      <a:pt x="105" y="889"/>
                      <a:pt x="109" y="889"/>
                    </a:cubicBezTo>
                    <a:cubicBezTo>
                      <a:pt x="109" y="886"/>
                      <a:pt x="105" y="882"/>
                      <a:pt x="109" y="881"/>
                    </a:cubicBezTo>
                    <a:close/>
                    <a:moveTo>
                      <a:pt x="48" y="885"/>
                    </a:moveTo>
                    <a:cubicBezTo>
                      <a:pt x="48" y="883"/>
                      <a:pt x="49" y="883"/>
                      <a:pt x="49" y="881"/>
                    </a:cubicBezTo>
                    <a:cubicBezTo>
                      <a:pt x="47" y="882"/>
                      <a:pt x="47" y="880"/>
                      <a:pt x="45" y="880"/>
                    </a:cubicBezTo>
                    <a:cubicBezTo>
                      <a:pt x="44" y="884"/>
                      <a:pt x="48" y="883"/>
                      <a:pt x="48" y="885"/>
                    </a:cubicBezTo>
                    <a:close/>
                    <a:moveTo>
                      <a:pt x="8" y="892"/>
                    </a:moveTo>
                    <a:cubicBezTo>
                      <a:pt x="7" y="889"/>
                      <a:pt x="5" y="887"/>
                      <a:pt x="7" y="884"/>
                    </a:cubicBezTo>
                    <a:cubicBezTo>
                      <a:pt x="5" y="884"/>
                      <a:pt x="5" y="883"/>
                      <a:pt x="4" y="882"/>
                    </a:cubicBezTo>
                    <a:cubicBezTo>
                      <a:pt x="5" y="885"/>
                      <a:pt x="3" y="884"/>
                      <a:pt x="4" y="887"/>
                    </a:cubicBezTo>
                    <a:cubicBezTo>
                      <a:pt x="7" y="886"/>
                      <a:pt x="5" y="892"/>
                      <a:pt x="8" y="892"/>
                    </a:cubicBezTo>
                    <a:close/>
                    <a:moveTo>
                      <a:pt x="715" y="897"/>
                    </a:moveTo>
                    <a:cubicBezTo>
                      <a:pt x="717" y="897"/>
                      <a:pt x="717" y="900"/>
                      <a:pt x="719" y="900"/>
                    </a:cubicBezTo>
                    <a:cubicBezTo>
                      <a:pt x="722" y="897"/>
                      <a:pt x="728" y="899"/>
                      <a:pt x="728" y="894"/>
                    </a:cubicBezTo>
                    <a:cubicBezTo>
                      <a:pt x="728" y="892"/>
                      <a:pt x="725" y="892"/>
                      <a:pt x="727" y="890"/>
                    </a:cubicBezTo>
                    <a:cubicBezTo>
                      <a:pt x="723" y="890"/>
                      <a:pt x="720" y="890"/>
                      <a:pt x="717" y="891"/>
                    </a:cubicBezTo>
                    <a:cubicBezTo>
                      <a:pt x="717" y="893"/>
                      <a:pt x="716" y="894"/>
                      <a:pt x="715" y="897"/>
                    </a:cubicBezTo>
                    <a:close/>
                    <a:moveTo>
                      <a:pt x="822" y="896"/>
                    </a:moveTo>
                    <a:cubicBezTo>
                      <a:pt x="823" y="895"/>
                      <a:pt x="824" y="894"/>
                      <a:pt x="824" y="892"/>
                    </a:cubicBezTo>
                    <a:cubicBezTo>
                      <a:pt x="822" y="891"/>
                      <a:pt x="820" y="895"/>
                      <a:pt x="822" y="896"/>
                    </a:cubicBezTo>
                    <a:close/>
                    <a:moveTo>
                      <a:pt x="898" y="894"/>
                    </a:moveTo>
                    <a:cubicBezTo>
                      <a:pt x="896" y="895"/>
                      <a:pt x="893" y="895"/>
                      <a:pt x="893" y="897"/>
                    </a:cubicBezTo>
                    <a:cubicBezTo>
                      <a:pt x="895" y="897"/>
                      <a:pt x="898" y="897"/>
                      <a:pt x="898" y="894"/>
                    </a:cubicBezTo>
                    <a:close/>
                    <a:moveTo>
                      <a:pt x="676" y="910"/>
                    </a:moveTo>
                    <a:cubicBezTo>
                      <a:pt x="681" y="909"/>
                      <a:pt x="686" y="907"/>
                      <a:pt x="688" y="903"/>
                    </a:cubicBezTo>
                    <a:cubicBezTo>
                      <a:pt x="683" y="901"/>
                      <a:pt x="677" y="904"/>
                      <a:pt x="673" y="905"/>
                    </a:cubicBezTo>
                    <a:cubicBezTo>
                      <a:pt x="676" y="905"/>
                      <a:pt x="675" y="908"/>
                      <a:pt x="676" y="910"/>
                    </a:cubicBezTo>
                    <a:close/>
                    <a:moveTo>
                      <a:pt x="196" y="910"/>
                    </a:moveTo>
                    <a:cubicBezTo>
                      <a:pt x="196" y="907"/>
                      <a:pt x="198" y="906"/>
                      <a:pt x="196" y="903"/>
                    </a:cubicBezTo>
                    <a:cubicBezTo>
                      <a:pt x="194" y="903"/>
                      <a:pt x="194" y="903"/>
                      <a:pt x="194" y="903"/>
                    </a:cubicBezTo>
                    <a:cubicBezTo>
                      <a:pt x="194" y="907"/>
                      <a:pt x="191" y="911"/>
                      <a:pt x="196" y="910"/>
                    </a:cubicBezTo>
                    <a:close/>
                    <a:moveTo>
                      <a:pt x="132" y="906"/>
                    </a:moveTo>
                    <a:cubicBezTo>
                      <a:pt x="131" y="906"/>
                      <a:pt x="131" y="905"/>
                      <a:pt x="131" y="904"/>
                    </a:cubicBezTo>
                    <a:cubicBezTo>
                      <a:pt x="128" y="904"/>
                      <a:pt x="128" y="904"/>
                      <a:pt x="128" y="904"/>
                    </a:cubicBezTo>
                    <a:cubicBezTo>
                      <a:pt x="127" y="908"/>
                      <a:pt x="132" y="909"/>
                      <a:pt x="132" y="906"/>
                    </a:cubicBezTo>
                    <a:close/>
                    <a:moveTo>
                      <a:pt x="867" y="905"/>
                    </a:moveTo>
                    <a:cubicBezTo>
                      <a:pt x="865" y="906"/>
                      <a:pt x="862" y="907"/>
                      <a:pt x="861" y="909"/>
                    </a:cubicBezTo>
                    <a:cubicBezTo>
                      <a:pt x="864" y="909"/>
                      <a:pt x="866" y="908"/>
                      <a:pt x="867" y="905"/>
                    </a:cubicBezTo>
                    <a:close/>
                    <a:moveTo>
                      <a:pt x="745" y="910"/>
                    </a:moveTo>
                    <a:cubicBezTo>
                      <a:pt x="749" y="909"/>
                      <a:pt x="747" y="909"/>
                      <a:pt x="747" y="913"/>
                    </a:cubicBezTo>
                    <a:cubicBezTo>
                      <a:pt x="751" y="912"/>
                      <a:pt x="748" y="909"/>
                      <a:pt x="751" y="908"/>
                    </a:cubicBezTo>
                    <a:cubicBezTo>
                      <a:pt x="748" y="908"/>
                      <a:pt x="747" y="907"/>
                      <a:pt x="745" y="910"/>
                    </a:cubicBezTo>
                    <a:close/>
                    <a:moveTo>
                      <a:pt x="134" y="912"/>
                    </a:moveTo>
                    <a:cubicBezTo>
                      <a:pt x="135" y="909"/>
                      <a:pt x="134" y="908"/>
                      <a:pt x="131" y="908"/>
                    </a:cubicBezTo>
                    <a:cubicBezTo>
                      <a:pt x="131" y="911"/>
                      <a:pt x="133" y="911"/>
                      <a:pt x="134" y="912"/>
                    </a:cubicBezTo>
                    <a:close/>
                    <a:moveTo>
                      <a:pt x="598" y="914"/>
                    </a:moveTo>
                    <a:cubicBezTo>
                      <a:pt x="597" y="912"/>
                      <a:pt x="595" y="911"/>
                      <a:pt x="593" y="911"/>
                    </a:cubicBezTo>
                    <a:cubicBezTo>
                      <a:pt x="593" y="913"/>
                      <a:pt x="597" y="916"/>
                      <a:pt x="598" y="914"/>
                    </a:cubicBezTo>
                    <a:close/>
                    <a:moveTo>
                      <a:pt x="105" y="927"/>
                    </a:moveTo>
                    <a:cubicBezTo>
                      <a:pt x="108" y="927"/>
                      <a:pt x="108" y="927"/>
                      <a:pt x="108" y="927"/>
                    </a:cubicBezTo>
                    <a:cubicBezTo>
                      <a:pt x="109" y="924"/>
                      <a:pt x="106" y="924"/>
                      <a:pt x="104" y="922"/>
                    </a:cubicBezTo>
                    <a:cubicBezTo>
                      <a:pt x="103" y="927"/>
                      <a:pt x="109" y="924"/>
                      <a:pt x="105" y="927"/>
                    </a:cubicBezTo>
                    <a:close/>
                    <a:moveTo>
                      <a:pt x="761" y="929"/>
                    </a:moveTo>
                    <a:cubicBezTo>
                      <a:pt x="761" y="928"/>
                      <a:pt x="765" y="929"/>
                      <a:pt x="764" y="927"/>
                    </a:cubicBezTo>
                    <a:cubicBezTo>
                      <a:pt x="763" y="927"/>
                      <a:pt x="763" y="925"/>
                      <a:pt x="762" y="925"/>
                    </a:cubicBezTo>
                    <a:cubicBezTo>
                      <a:pt x="761" y="926"/>
                      <a:pt x="758" y="928"/>
                      <a:pt x="761" y="929"/>
                    </a:cubicBezTo>
                    <a:close/>
                    <a:moveTo>
                      <a:pt x="741" y="931"/>
                    </a:moveTo>
                    <a:cubicBezTo>
                      <a:pt x="744" y="933"/>
                      <a:pt x="748" y="931"/>
                      <a:pt x="750" y="928"/>
                    </a:cubicBezTo>
                    <a:cubicBezTo>
                      <a:pt x="747" y="929"/>
                      <a:pt x="741" y="927"/>
                      <a:pt x="741" y="931"/>
                    </a:cubicBezTo>
                    <a:close/>
                    <a:moveTo>
                      <a:pt x="727" y="936"/>
                    </a:moveTo>
                    <a:cubicBezTo>
                      <a:pt x="729" y="935"/>
                      <a:pt x="728" y="939"/>
                      <a:pt x="731" y="937"/>
                    </a:cubicBezTo>
                    <a:cubicBezTo>
                      <a:pt x="730" y="935"/>
                      <a:pt x="732" y="934"/>
                      <a:pt x="732" y="932"/>
                    </a:cubicBezTo>
                    <a:cubicBezTo>
                      <a:pt x="729" y="932"/>
                      <a:pt x="728" y="934"/>
                      <a:pt x="727" y="936"/>
                    </a:cubicBezTo>
                    <a:close/>
                    <a:moveTo>
                      <a:pt x="686" y="946"/>
                    </a:moveTo>
                    <a:cubicBezTo>
                      <a:pt x="690" y="948"/>
                      <a:pt x="696" y="945"/>
                      <a:pt x="698" y="943"/>
                    </a:cubicBezTo>
                    <a:cubicBezTo>
                      <a:pt x="695" y="942"/>
                      <a:pt x="687" y="943"/>
                      <a:pt x="686" y="946"/>
                    </a:cubicBezTo>
                    <a:close/>
                    <a:moveTo>
                      <a:pt x="650" y="954"/>
                    </a:moveTo>
                    <a:cubicBezTo>
                      <a:pt x="646" y="955"/>
                      <a:pt x="642" y="956"/>
                      <a:pt x="640" y="959"/>
                    </a:cubicBezTo>
                    <a:cubicBezTo>
                      <a:pt x="644" y="959"/>
                      <a:pt x="649" y="958"/>
                      <a:pt x="650" y="954"/>
                    </a:cubicBezTo>
                    <a:close/>
                    <a:moveTo>
                      <a:pt x="1081" y="965"/>
                    </a:moveTo>
                    <a:cubicBezTo>
                      <a:pt x="1082" y="963"/>
                      <a:pt x="1083" y="962"/>
                      <a:pt x="1083" y="959"/>
                    </a:cubicBezTo>
                    <a:cubicBezTo>
                      <a:pt x="1080" y="958"/>
                      <a:pt x="1080" y="964"/>
                      <a:pt x="1081" y="965"/>
                    </a:cubicBezTo>
                    <a:close/>
                    <a:moveTo>
                      <a:pt x="632" y="966"/>
                    </a:moveTo>
                    <a:cubicBezTo>
                      <a:pt x="637" y="965"/>
                      <a:pt x="646" y="967"/>
                      <a:pt x="649" y="963"/>
                    </a:cubicBezTo>
                    <a:cubicBezTo>
                      <a:pt x="644" y="966"/>
                      <a:pt x="637" y="961"/>
                      <a:pt x="632" y="966"/>
                    </a:cubicBezTo>
                    <a:close/>
                    <a:moveTo>
                      <a:pt x="230" y="979"/>
                    </a:moveTo>
                    <a:cubicBezTo>
                      <a:pt x="233" y="985"/>
                      <a:pt x="238" y="990"/>
                      <a:pt x="245" y="992"/>
                    </a:cubicBezTo>
                    <a:cubicBezTo>
                      <a:pt x="245" y="983"/>
                      <a:pt x="233" y="985"/>
                      <a:pt x="230" y="979"/>
                    </a:cubicBezTo>
                    <a:close/>
                    <a:moveTo>
                      <a:pt x="1059" y="991"/>
                    </a:moveTo>
                    <a:cubicBezTo>
                      <a:pt x="1059" y="989"/>
                      <a:pt x="1059" y="989"/>
                      <a:pt x="1059" y="989"/>
                    </a:cubicBezTo>
                    <a:cubicBezTo>
                      <a:pt x="1059" y="989"/>
                      <a:pt x="1059" y="988"/>
                      <a:pt x="1058" y="988"/>
                    </a:cubicBezTo>
                    <a:cubicBezTo>
                      <a:pt x="1058" y="989"/>
                      <a:pt x="1053" y="988"/>
                      <a:pt x="1055" y="991"/>
                    </a:cubicBezTo>
                    <a:cubicBezTo>
                      <a:pt x="1056" y="989"/>
                      <a:pt x="1057" y="992"/>
                      <a:pt x="1059" y="991"/>
                    </a:cubicBezTo>
                    <a:close/>
                    <a:moveTo>
                      <a:pt x="1054" y="994"/>
                    </a:moveTo>
                    <a:cubicBezTo>
                      <a:pt x="1054" y="994"/>
                      <a:pt x="1054" y="993"/>
                      <a:pt x="1053" y="993"/>
                    </a:cubicBezTo>
                    <a:cubicBezTo>
                      <a:pt x="1053" y="997"/>
                      <a:pt x="1053" y="997"/>
                      <a:pt x="1053" y="997"/>
                    </a:cubicBezTo>
                    <a:cubicBezTo>
                      <a:pt x="1054" y="997"/>
                      <a:pt x="1055" y="996"/>
                      <a:pt x="1055" y="997"/>
                    </a:cubicBezTo>
                    <a:cubicBezTo>
                      <a:pt x="1053" y="1000"/>
                      <a:pt x="1053" y="1005"/>
                      <a:pt x="1047" y="1004"/>
                    </a:cubicBezTo>
                    <a:cubicBezTo>
                      <a:pt x="1046" y="1007"/>
                      <a:pt x="1048" y="1006"/>
                      <a:pt x="1048" y="1009"/>
                    </a:cubicBezTo>
                    <a:cubicBezTo>
                      <a:pt x="1055" y="1007"/>
                      <a:pt x="1058" y="1002"/>
                      <a:pt x="1059" y="994"/>
                    </a:cubicBezTo>
                    <a:cubicBezTo>
                      <a:pt x="1058" y="992"/>
                      <a:pt x="1055" y="997"/>
                      <a:pt x="1054" y="994"/>
                    </a:cubicBezTo>
                    <a:close/>
                    <a:moveTo>
                      <a:pt x="662" y="996"/>
                    </a:moveTo>
                    <a:cubicBezTo>
                      <a:pt x="658" y="995"/>
                      <a:pt x="651" y="995"/>
                      <a:pt x="648" y="999"/>
                    </a:cubicBezTo>
                    <a:cubicBezTo>
                      <a:pt x="653" y="999"/>
                      <a:pt x="658" y="999"/>
                      <a:pt x="662" y="996"/>
                    </a:cubicBezTo>
                    <a:close/>
                    <a:moveTo>
                      <a:pt x="808" y="998"/>
                    </a:moveTo>
                    <a:cubicBezTo>
                      <a:pt x="808" y="1000"/>
                      <a:pt x="805" y="1001"/>
                      <a:pt x="806" y="1004"/>
                    </a:cubicBezTo>
                    <a:cubicBezTo>
                      <a:pt x="809" y="1003"/>
                      <a:pt x="812" y="1002"/>
                      <a:pt x="815" y="1000"/>
                    </a:cubicBezTo>
                    <a:cubicBezTo>
                      <a:pt x="813" y="998"/>
                      <a:pt x="810" y="999"/>
                      <a:pt x="808" y="998"/>
                    </a:cubicBezTo>
                    <a:close/>
                    <a:moveTo>
                      <a:pt x="728" y="1008"/>
                    </a:moveTo>
                    <a:cubicBezTo>
                      <a:pt x="730" y="1008"/>
                      <a:pt x="733" y="1009"/>
                      <a:pt x="733" y="1007"/>
                    </a:cubicBezTo>
                    <a:cubicBezTo>
                      <a:pt x="732" y="1007"/>
                      <a:pt x="733" y="1005"/>
                      <a:pt x="732" y="1005"/>
                    </a:cubicBezTo>
                    <a:cubicBezTo>
                      <a:pt x="731" y="1007"/>
                      <a:pt x="727" y="1005"/>
                      <a:pt x="728" y="1008"/>
                    </a:cubicBezTo>
                    <a:close/>
                    <a:moveTo>
                      <a:pt x="1023" y="1012"/>
                    </a:moveTo>
                    <a:cubicBezTo>
                      <a:pt x="1026" y="1011"/>
                      <a:pt x="1029" y="1009"/>
                      <a:pt x="1029" y="1005"/>
                    </a:cubicBezTo>
                    <a:cubicBezTo>
                      <a:pt x="1025" y="1005"/>
                      <a:pt x="1025" y="1005"/>
                      <a:pt x="1025" y="1005"/>
                    </a:cubicBezTo>
                    <a:cubicBezTo>
                      <a:pt x="1024" y="1007"/>
                      <a:pt x="1025" y="1011"/>
                      <a:pt x="1023" y="1012"/>
                    </a:cubicBezTo>
                    <a:close/>
                    <a:moveTo>
                      <a:pt x="328" y="1014"/>
                    </a:moveTo>
                    <a:cubicBezTo>
                      <a:pt x="330" y="1016"/>
                      <a:pt x="331" y="1018"/>
                      <a:pt x="334" y="1019"/>
                    </a:cubicBezTo>
                    <a:cubicBezTo>
                      <a:pt x="334" y="1016"/>
                      <a:pt x="330" y="1013"/>
                      <a:pt x="328" y="1014"/>
                    </a:cubicBezTo>
                    <a:close/>
                    <a:moveTo>
                      <a:pt x="787" y="1015"/>
                    </a:moveTo>
                    <a:cubicBezTo>
                      <a:pt x="784" y="1015"/>
                      <a:pt x="784" y="1015"/>
                      <a:pt x="784" y="1015"/>
                    </a:cubicBezTo>
                    <a:cubicBezTo>
                      <a:pt x="784" y="1017"/>
                      <a:pt x="785" y="1019"/>
                      <a:pt x="786" y="1019"/>
                    </a:cubicBezTo>
                    <a:cubicBezTo>
                      <a:pt x="786" y="1018"/>
                      <a:pt x="787" y="1017"/>
                      <a:pt x="787" y="1015"/>
                    </a:cubicBezTo>
                    <a:close/>
                    <a:moveTo>
                      <a:pt x="676" y="1030"/>
                    </a:moveTo>
                    <a:cubicBezTo>
                      <a:pt x="683" y="1034"/>
                      <a:pt x="688" y="1034"/>
                      <a:pt x="697" y="1033"/>
                    </a:cubicBezTo>
                    <a:cubicBezTo>
                      <a:pt x="698" y="1029"/>
                      <a:pt x="695" y="1030"/>
                      <a:pt x="696" y="1027"/>
                    </a:cubicBezTo>
                    <a:cubicBezTo>
                      <a:pt x="690" y="1027"/>
                      <a:pt x="682" y="1027"/>
                      <a:pt x="676" y="1030"/>
                    </a:cubicBezTo>
                    <a:close/>
                    <a:moveTo>
                      <a:pt x="309" y="1029"/>
                    </a:moveTo>
                    <a:cubicBezTo>
                      <a:pt x="309" y="1032"/>
                      <a:pt x="312" y="1032"/>
                      <a:pt x="314" y="1033"/>
                    </a:cubicBezTo>
                    <a:cubicBezTo>
                      <a:pt x="314" y="1030"/>
                      <a:pt x="312" y="1029"/>
                      <a:pt x="309" y="1029"/>
                    </a:cubicBezTo>
                    <a:close/>
                    <a:moveTo>
                      <a:pt x="763" y="1050"/>
                    </a:moveTo>
                    <a:cubicBezTo>
                      <a:pt x="763" y="1050"/>
                      <a:pt x="763" y="1051"/>
                      <a:pt x="762" y="1050"/>
                    </a:cubicBezTo>
                    <a:cubicBezTo>
                      <a:pt x="761" y="1048"/>
                      <a:pt x="764" y="1049"/>
                      <a:pt x="764" y="1048"/>
                    </a:cubicBezTo>
                    <a:cubicBezTo>
                      <a:pt x="760" y="1046"/>
                      <a:pt x="753" y="1050"/>
                      <a:pt x="751" y="1043"/>
                    </a:cubicBezTo>
                    <a:cubicBezTo>
                      <a:pt x="754" y="1042"/>
                      <a:pt x="757" y="1041"/>
                      <a:pt x="758" y="1036"/>
                    </a:cubicBezTo>
                    <a:cubicBezTo>
                      <a:pt x="749" y="1033"/>
                      <a:pt x="734" y="1034"/>
                      <a:pt x="733" y="1043"/>
                    </a:cubicBezTo>
                    <a:cubicBezTo>
                      <a:pt x="732" y="1053"/>
                      <a:pt x="751" y="1052"/>
                      <a:pt x="762" y="1054"/>
                    </a:cubicBezTo>
                    <a:cubicBezTo>
                      <a:pt x="761" y="1051"/>
                      <a:pt x="766" y="1051"/>
                      <a:pt x="763" y="1050"/>
                    </a:cubicBezTo>
                    <a:close/>
                    <a:moveTo>
                      <a:pt x="653" y="1047"/>
                    </a:moveTo>
                    <a:cubicBezTo>
                      <a:pt x="655" y="1039"/>
                      <a:pt x="665" y="1047"/>
                      <a:pt x="667" y="1040"/>
                    </a:cubicBezTo>
                    <a:cubicBezTo>
                      <a:pt x="655" y="1042"/>
                      <a:pt x="645" y="1041"/>
                      <a:pt x="636" y="1038"/>
                    </a:cubicBezTo>
                    <a:cubicBezTo>
                      <a:pt x="638" y="1041"/>
                      <a:pt x="636" y="1043"/>
                      <a:pt x="635" y="1046"/>
                    </a:cubicBezTo>
                    <a:cubicBezTo>
                      <a:pt x="642" y="1045"/>
                      <a:pt x="646" y="1047"/>
                      <a:pt x="653" y="1047"/>
                    </a:cubicBezTo>
                    <a:close/>
                    <a:moveTo>
                      <a:pt x="978" y="1044"/>
                    </a:moveTo>
                    <a:cubicBezTo>
                      <a:pt x="978" y="1046"/>
                      <a:pt x="974" y="1045"/>
                      <a:pt x="975" y="1048"/>
                    </a:cubicBezTo>
                    <a:cubicBezTo>
                      <a:pt x="977" y="1049"/>
                      <a:pt x="980" y="1045"/>
                      <a:pt x="978" y="1044"/>
                    </a:cubicBezTo>
                    <a:close/>
                    <a:moveTo>
                      <a:pt x="966" y="1050"/>
                    </a:moveTo>
                    <a:cubicBezTo>
                      <a:pt x="966" y="1055"/>
                      <a:pt x="972" y="1054"/>
                      <a:pt x="972" y="1050"/>
                    </a:cubicBezTo>
                    <a:cubicBezTo>
                      <a:pt x="968" y="1049"/>
                      <a:pt x="968" y="1051"/>
                      <a:pt x="966" y="1050"/>
                    </a:cubicBezTo>
                    <a:close/>
                    <a:moveTo>
                      <a:pt x="603" y="1063"/>
                    </a:moveTo>
                    <a:cubicBezTo>
                      <a:pt x="606" y="1061"/>
                      <a:pt x="607" y="1062"/>
                      <a:pt x="610" y="1061"/>
                    </a:cubicBezTo>
                    <a:cubicBezTo>
                      <a:pt x="608" y="1060"/>
                      <a:pt x="603" y="1059"/>
                      <a:pt x="603" y="1063"/>
                    </a:cubicBezTo>
                    <a:close/>
                    <a:moveTo>
                      <a:pt x="597" y="1066"/>
                    </a:moveTo>
                    <a:cubicBezTo>
                      <a:pt x="602" y="1064"/>
                      <a:pt x="612" y="1071"/>
                      <a:pt x="615" y="1064"/>
                    </a:cubicBezTo>
                    <a:cubicBezTo>
                      <a:pt x="608" y="1066"/>
                      <a:pt x="601" y="1061"/>
                      <a:pt x="597" y="1066"/>
                    </a:cubicBezTo>
                    <a:close/>
                    <a:moveTo>
                      <a:pt x="405" y="1070"/>
                    </a:moveTo>
                    <a:cubicBezTo>
                      <a:pt x="401" y="1068"/>
                      <a:pt x="396" y="1067"/>
                      <a:pt x="392" y="1070"/>
                    </a:cubicBezTo>
                    <a:cubicBezTo>
                      <a:pt x="392" y="1075"/>
                      <a:pt x="399" y="1074"/>
                      <a:pt x="399" y="1079"/>
                    </a:cubicBezTo>
                    <a:cubicBezTo>
                      <a:pt x="401" y="1080"/>
                      <a:pt x="401" y="1078"/>
                      <a:pt x="402" y="1078"/>
                    </a:cubicBezTo>
                    <a:cubicBezTo>
                      <a:pt x="404" y="1080"/>
                      <a:pt x="404" y="1085"/>
                      <a:pt x="409" y="1084"/>
                    </a:cubicBezTo>
                    <a:cubicBezTo>
                      <a:pt x="409" y="1078"/>
                      <a:pt x="412" y="1084"/>
                      <a:pt x="414" y="1081"/>
                    </a:cubicBezTo>
                    <a:cubicBezTo>
                      <a:pt x="411" y="1078"/>
                      <a:pt x="405" y="1077"/>
                      <a:pt x="405" y="1070"/>
                    </a:cubicBezTo>
                    <a:close/>
                    <a:moveTo>
                      <a:pt x="785" y="1073"/>
                    </a:moveTo>
                    <a:cubicBezTo>
                      <a:pt x="788" y="1073"/>
                      <a:pt x="790" y="1075"/>
                      <a:pt x="792" y="1072"/>
                    </a:cubicBezTo>
                    <a:cubicBezTo>
                      <a:pt x="791" y="1072"/>
                      <a:pt x="791" y="1072"/>
                      <a:pt x="791" y="1071"/>
                    </a:cubicBezTo>
                    <a:cubicBezTo>
                      <a:pt x="788" y="1070"/>
                      <a:pt x="786" y="1071"/>
                      <a:pt x="785" y="1073"/>
                    </a:cubicBezTo>
                    <a:close/>
                    <a:moveTo>
                      <a:pt x="633" y="1080"/>
                    </a:moveTo>
                    <a:cubicBezTo>
                      <a:pt x="635" y="1080"/>
                      <a:pt x="641" y="1080"/>
                      <a:pt x="642" y="1076"/>
                    </a:cubicBezTo>
                    <a:cubicBezTo>
                      <a:pt x="639" y="1074"/>
                      <a:pt x="635" y="1073"/>
                      <a:pt x="630" y="1073"/>
                    </a:cubicBezTo>
                    <a:cubicBezTo>
                      <a:pt x="630" y="1077"/>
                      <a:pt x="633" y="1078"/>
                      <a:pt x="633" y="1080"/>
                    </a:cubicBezTo>
                    <a:close/>
                    <a:moveTo>
                      <a:pt x="611" y="1083"/>
                    </a:moveTo>
                    <a:cubicBezTo>
                      <a:pt x="614" y="1084"/>
                      <a:pt x="618" y="1086"/>
                      <a:pt x="619" y="1082"/>
                    </a:cubicBezTo>
                    <a:cubicBezTo>
                      <a:pt x="617" y="1083"/>
                      <a:pt x="612" y="1081"/>
                      <a:pt x="611" y="1083"/>
                    </a:cubicBezTo>
                    <a:close/>
                    <a:moveTo>
                      <a:pt x="431" y="1085"/>
                    </a:moveTo>
                    <a:cubicBezTo>
                      <a:pt x="428" y="1086"/>
                      <a:pt x="426" y="1082"/>
                      <a:pt x="424" y="1085"/>
                    </a:cubicBezTo>
                    <a:cubicBezTo>
                      <a:pt x="427" y="1086"/>
                      <a:pt x="427" y="1090"/>
                      <a:pt x="431" y="1088"/>
                    </a:cubicBezTo>
                    <a:cubicBezTo>
                      <a:pt x="429" y="1088"/>
                      <a:pt x="432" y="1087"/>
                      <a:pt x="431" y="1085"/>
                    </a:cubicBezTo>
                    <a:close/>
                    <a:moveTo>
                      <a:pt x="299" y="1093"/>
                    </a:moveTo>
                    <a:cubicBezTo>
                      <a:pt x="306" y="1095"/>
                      <a:pt x="308" y="1106"/>
                      <a:pt x="316" y="1104"/>
                    </a:cubicBezTo>
                    <a:cubicBezTo>
                      <a:pt x="313" y="1103"/>
                      <a:pt x="317" y="1100"/>
                      <a:pt x="315" y="1099"/>
                    </a:cubicBezTo>
                    <a:cubicBezTo>
                      <a:pt x="308" y="1100"/>
                      <a:pt x="307" y="1090"/>
                      <a:pt x="299" y="1089"/>
                    </a:cubicBezTo>
                    <a:lnTo>
                      <a:pt x="299" y="1093"/>
                    </a:lnTo>
                    <a:close/>
                    <a:moveTo>
                      <a:pt x="421" y="1094"/>
                    </a:moveTo>
                    <a:cubicBezTo>
                      <a:pt x="421" y="1095"/>
                      <a:pt x="420" y="1095"/>
                      <a:pt x="418" y="1095"/>
                    </a:cubicBezTo>
                    <a:cubicBezTo>
                      <a:pt x="420" y="1100"/>
                      <a:pt x="422" y="1104"/>
                      <a:pt x="429" y="1104"/>
                    </a:cubicBezTo>
                    <a:cubicBezTo>
                      <a:pt x="429" y="1098"/>
                      <a:pt x="422" y="1099"/>
                      <a:pt x="421" y="1094"/>
                    </a:cubicBezTo>
                    <a:close/>
                    <a:moveTo>
                      <a:pt x="878" y="1103"/>
                    </a:moveTo>
                    <a:cubicBezTo>
                      <a:pt x="881" y="1101"/>
                      <a:pt x="882" y="1103"/>
                      <a:pt x="883" y="1099"/>
                    </a:cubicBezTo>
                    <a:cubicBezTo>
                      <a:pt x="881" y="1100"/>
                      <a:pt x="879" y="1101"/>
                      <a:pt x="878" y="1103"/>
                    </a:cubicBezTo>
                    <a:close/>
                    <a:moveTo>
                      <a:pt x="448" y="1111"/>
                    </a:moveTo>
                    <a:cubicBezTo>
                      <a:pt x="450" y="1111"/>
                      <a:pt x="455" y="1117"/>
                      <a:pt x="456" y="1113"/>
                    </a:cubicBezTo>
                    <a:cubicBezTo>
                      <a:pt x="454" y="1112"/>
                      <a:pt x="450" y="1109"/>
                      <a:pt x="448" y="1111"/>
                    </a:cubicBezTo>
                    <a:close/>
                    <a:moveTo>
                      <a:pt x="854" y="1114"/>
                    </a:moveTo>
                    <a:cubicBezTo>
                      <a:pt x="852" y="1113"/>
                      <a:pt x="857" y="1115"/>
                      <a:pt x="857" y="1110"/>
                    </a:cubicBezTo>
                    <a:cubicBezTo>
                      <a:pt x="855" y="1110"/>
                      <a:pt x="854" y="1112"/>
                      <a:pt x="852" y="1112"/>
                    </a:cubicBezTo>
                    <a:cubicBezTo>
                      <a:pt x="851" y="1114"/>
                      <a:pt x="853" y="1117"/>
                      <a:pt x="854" y="1114"/>
                    </a:cubicBezTo>
                    <a:close/>
                    <a:moveTo>
                      <a:pt x="463" y="1121"/>
                    </a:moveTo>
                    <a:cubicBezTo>
                      <a:pt x="462" y="1121"/>
                      <a:pt x="461" y="1121"/>
                      <a:pt x="460" y="1121"/>
                    </a:cubicBezTo>
                    <a:cubicBezTo>
                      <a:pt x="459" y="1124"/>
                      <a:pt x="459" y="1130"/>
                      <a:pt x="463" y="1128"/>
                    </a:cubicBezTo>
                    <a:cubicBezTo>
                      <a:pt x="459" y="1126"/>
                      <a:pt x="464" y="1123"/>
                      <a:pt x="463" y="1121"/>
                    </a:cubicBezTo>
                    <a:close/>
                    <a:moveTo>
                      <a:pt x="832" y="1122"/>
                    </a:moveTo>
                    <a:cubicBezTo>
                      <a:pt x="831" y="1121"/>
                      <a:pt x="827" y="1123"/>
                      <a:pt x="825" y="1124"/>
                    </a:cubicBezTo>
                    <a:cubicBezTo>
                      <a:pt x="827" y="1123"/>
                      <a:pt x="832" y="1126"/>
                      <a:pt x="832" y="1122"/>
                    </a:cubicBezTo>
                    <a:close/>
                    <a:moveTo>
                      <a:pt x="630" y="1124"/>
                    </a:moveTo>
                    <a:cubicBezTo>
                      <a:pt x="629" y="1125"/>
                      <a:pt x="629" y="1127"/>
                      <a:pt x="630" y="1128"/>
                    </a:cubicBezTo>
                    <a:cubicBezTo>
                      <a:pt x="633" y="1128"/>
                      <a:pt x="636" y="1127"/>
                      <a:pt x="638" y="1126"/>
                    </a:cubicBezTo>
                    <a:cubicBezTo>
                      <a:pt x="634" y="1127"/>
                      <a:pt x="633" y="1124"/>
                      <a:pt x="630" y="1124"/>
                    </a:cubicBezTo>
                    <a:close/>
                    <a:moveTo>
                      <a:pt x="829" y="1129"/>
                    </a:moveTo>
                    <a:cubicBezTo>
                      <a:pt x="833" y="1128"/>
                      <a:pt x="839" y="1129"/>
                      <a:pt x="840" y="1125"/>
                    </a:cubicBezTo>
                    <a:cubicBezTo>
                      <a:pt x="836" y="1126"/>
                      <a:pt x="831" y="1126"/>
                      <a:pt x="829" y="1129"/>
                    </a:cubicBezTo>
                    <a:close/>
                    <a:moveTo>
                      <a:pt x="779" y="1129"/>
                    </a:moveTo>
                    <a:cubicBezTo>
                      <a:pt x="782" y="1129"/>
                      <a:pt x="784" y="1128"/>
                      <a:pt x="785" y="1127"/>
                    </a:cubicBezTo>
                    <a:cubicBezTo>
                      <a:pt x="782" y="1127"/>
                      <a:pt x="780" y="1127"/>
                      <a:pt x="779" y="1129"/>
                    </a:cubicBezTo>
                    <a:close/>
                    <a:moveTo>
                      <a:pt x="706" y="1138"/>
                    </a:moveTo>
                    <a:cubicBezTo>
                      <a:pt x="710" y="1139"/>
                      <a:pt x="714" y="1136"/>
                      <a:pt x="712" y="1134"/>
                    </a:cubicBezTo>
                    <a:cubicBezTo>
                      <a:pt x="711" y="1136"/>
                      <a:pt x="706" y="1134"/>
                      <a:pt x="706" y="1138"/>
                    </a:cubicBezTo>
                    <a:close/>
                    <a:moveTo>
                      <a:pt x="310" y="1139"/>
                    </a:moveTo>
                    <a:cubicBezTo>
                      <a:pt x="312" y="1140"/>
                      <a:pt x="316" y="1144"/>
                      <a:pt x="318" y="1142"/>
                    </a:cubicBezTo>
                    <a:cubicBezTo>
                      <a:pt x="316" y="1141"/>
                      <a:pt x="313" y="1137"/>
                      <a:pt x="310" y="1139"/>
                    </a:cubicBezTo>
                    <a:close/>
                    <a:moveTo>
                      <a:pt x="511" y="1144"/>
                    </a:moveTo>
                    <a:cubicBezTo>
                      <a:pt x="517" y="1140"/>
                      <a:pt x="524" y="1144"/>
                      <a:pt x="528" y="1144"/>
                    </a:cubicBezTo>
                    <a:cubicBezTo>
                      <a:pt x="526" y="1140"/>
                      <a:pt x="512" y="1136"/>
                      <a:pt x="511" y="1144"/>
                    </a:cubicBezTo>
                    <a:close/>
                    <a:moveTo>
                      <a:pt x="540" y="1142"/>
                    </a:moveTo>
                    <a:cubicBezTo>
                      <a:pt x="540" y="1144"/>
                      <a:pt x="544" y="1146"/>
                      <a:pt x="546" y="1143"/>
                    </a:cubicBezTo>
                    <a:cubicBezTo>
                      <a:pt x="544" y="1142"/>
                      <a:pt x="542" y="1138"/>
                      <a:pt x="540" y="1142"/>
                    </a:cubicBezTo>
                    <a:close/>
                    <a:moveTo>
                      <a:pt x="343" y="1149"/>
                    </a:moveTo>
                    <a:cubicBezTo>
                      <a:pt x="342" y="1150"/>
                      <a:pt x="339" y="1148"/>
                      <a:pt x="339" y="1150"/>
                    </a:cubicBezTo>
                    <a:cubicBezTo>
                      <a:pt x="342" y="1153"/>
                      <a:pt x="343" y="1155"/>
                      <a:pt x="348" y="1155"/>
                    </a:cubicBezTo>
                    <a:cubicBezTo>
                      <a:pt x="348" y="1151"/>
                      <a:pt x="343" y="1153"/>
                      <a:pt x="343" y="1149"/>
                    </a:cubicBezTo>
                    <a:close/>
                    <a:moveTo>
                      <a:pt x="589" y="1153"/>
                    </a:moveTo>
                    <a:cubicBezTo>
                      <a:pt x="592" y="1154"/>
                      <a:pt x="594" y="1158"/>
                      <a:pt x="597" y="1156"/>
                    </a:cubicBezTo>
                    <a:cubicBezTo>
                      <a:pt x="597" y="1152"/>
                      <a:pt x="591" y="1150"/>
                      <a:pt x="589" y="1153"/>
                    </a:cubicBezTo>
                    <a:close/>
                    <a:moveTo>
                      <a:pt x="535" y="1217"/>
                    </a:moveTo>
                    <a:cubicBezTo>
                      <a:pt x="539" y="1215"/>
                      <a:pt x="543" y="1221"/>
                      <a:pt x="546" y="1216"/>
                    </a:cubicBezTo>
                    <a:cubicBezTo>
                      <a:pt x="543" y="1213"/>
                      <a:pt x="535" y="1215"/>
                      <a:pt x="532" y="1212"/>
                    </a:cubicBezTo>
                    <a:cubicBezTo>
                      <a:pt x="532" y="1215"/>
                      <a:pt x="536" y="1213"/>
                      <a:pt x="535" y="1217"/>
                    </a:cubicBezTo>
                    <a:close/>
                    <a:moveTo>
                      <a:pt x="614" y="1221"/>
                    </a:moveTo>
                    <a:cubicBezTo>
                      <a:pt x="618" y="1221"/>
                      <a:pt x="619" y="1223"/>
                      <a:pt x="621" y="1220"/>
                    </a:cubicBezTo>
                    <a:cubicBezTo>
                      <a:pt x="620" y="1219"/>
                      <a:pt x="615" y="1219"/>
                      <a:pt x="614" y="1221"/>
                    </a:cubicBezTo>
                    <a:close/>
                    <a:moveTo>
                      <a:pt x="689" y="1228"/>
                    </a:moveTo>
                    <a:cubicBezTo>
                      <a:pt x="693" y="1232"/>
                      <a:pt x="699" y="1230"/>
                      <a:pt x="704" y="1228"/>
                    </a:cubicBezTo>
                    <a:cubicBezTo>
                      <a:pt x="700" y="1225"/>
                      <a:pt x="695" y="1225"/>
                      <a:pt x="689" y="1228"/>
                    </a:cubicBezTo>
                    <a:close/>
                    <a:moveTo>
                      <a:pt x="721" y="1229"/>
                    </a:moveTo>
                    <a:cubicBezTo>
                      <a:pt x="721" y="1228"/>
                      <a:pt x="720" y="1227"/>
                      <a:pt x="720" y="1226"/>
                    </a:cubicBezTo>
                    <a:cubicBezTo>
                      <a:pt x="718" y="1226"/>
                      <a:pt x="716" y="1225"/>
                      <a:pt x="715" y="1227"/>
                    </a:cubicBezTo>
                    <a:cubicBezTo>
                      <a:pt x="715" y="1230"/>
                      <a:pt x="718" y="1231"/>
                      <a:pt x="721" y="1229"/>
                    </a:cubicBezTo>
                    <a:close/>
                    <a:moveTo>
                      <a:pt x="736" y="1227"/>
                    </a:moveTo>
                    <a:cubicBezTo>
                      <a:pt x="731" y="1230"/>
                      <a:pt x="729" y="1226"/>
                      <a:pt x="723" y="1226"/>
                    </a:cubicBezTo>
                    <a:cubicBezTo>
                      <a:pt x="725" y="1228"/>
                      <a:pt x="726" y="1230"/>
                      <a:pt x="726" y="1233"/>
                    </a:cubicBezTo>
                    <a:cubicBezTo>
                      <a:pt x="729" y="1233"/>
                      <a:pt x="733" y="1233"/>
                      <a:pt x="735" y="1234"/>
                    </a:cubicBezTo>
                    <a:cubicBezTo>
                      <a:pt x="728" y="1238"/>
                      <a:pt x="720" y="1235"/>
                      <a:pt x="714" y="1238"/>
                    </a:cubicBezTo>
                    <a:cubicBezTo>
                      <a:pt x="722" y="1241"/>
                      <a:pt x="731" y="1238"/>
                      <a:pt x="738" y="1241"/>
                    </a:cubicBezTo>
                    <a:cubicBezTo>
                      <a:pt x="740" y="1240"/>
                      <a:pt x="736" y="1239"/>
                      <a:pt x="737" y="1236"/>
                    </a:cubicBezTo>
                    <a:cubicBezTo>
                      <a:pt x="738" y="1236"/>
                      <a:pt x="742" y="1237"/>
                      <a:pt x="741" y="1235"/>
                    </a:cubicBezTo>
                    <a:cubicBezTo>
                      <a:pt x="738" y="1235"/>
                      <a:pt x="740" y="1229"/>
                      <a:pt x="736" y="1227"/>
                    </a:cubicBezTo>
                    <a:close/>
                    <a:moveTo>
                      <a:pt x="771" y="1235"/>
                    </a:moveTo>
                    <a:cubicBezTo>
                      <a:pt x="770" y="1238"/>
                      <a:pt x="777" y="1238"/>
                      <a:pt x="776" y="1235"/>
                    </a:cubicBezTo>
                    <a:cubicBezTo>
                      <a:pt x="773" y="1236"/>
                      <a:pt x="774" y="1236"/>
                      <a:pt x="771" y="1235"/>
                    </a:cubicBezTo>
                    <a:close/>
                    <a:moveTo>
                      <a:pt x="496" y="1245"/>
                    </a:moveTo>
                    <a:cubicBezTo>
                      <a:pt x="496" y="1247"/>
                      <a:pt x="501" y="1249"/>
                      <a:pt x="501" y="1248"/>
                    </a:cubicBezTo>
                    <a:cubicBezTo>
                      <a:pt x="500" y="1246"/>
                      <a:pt x="499" y="1244"/>
                      <a:pt x="496" y="1245"/>
                    </a:cubicBezTo>
                    <a:close/>
                    <a:moveTo>
                      <a:pt x="384" y="0"/>
                    </a:moveTo>
                    <a:cubicBezTo>
                      <a:pt x="380" y="3"/>
                      <a:pt x="372" y="2"/>
                      <a:pt x="370" y="7"/>
                    </a:cubicBezTo>
                    <a:cubicBezTo>
                      <a:pt x="375" y="5"/>
                      <a:pt x="383" y="3"/>
                      <a:pt x="384" y="0"/>
                    </a:cubicBezTo>
                    <a:close/>
                    <a:moveTo>
                      <a:pt x="363" y="14"/>
                    </a:moveTo>
                    <a:cubicBezTo>
                      <a:pt x="364" y="12"/>
                      <a:pt x="365" y="8"/>
                      <a:pt x="364" y="8"/>
                    </a:cubicBezTo>
                    <a:cubicBezTo>
                      <a:pt x="362" y="8"/>
                      <a:pt x="361" y="10"/>
                      <a:pt x="358" y="10"/>
                    </a:cubicBezTo>
                    <a:cubicBezTo>
                      <a:pt x="358" y="13"/>
                      <a:pt x="360" y="14"/>
                      <a:pt x="363" y="14"/>
                    </a:cubicBezTo>
                    <a:close/>
                    <a:moveTo>
                      <a:pt x="605" y="1080"/>
                    </a:moveTo>
                    <a:cubicBezTo>
                      <a:pt x="604" y="1080"/>
                      <a:pt x="604" y="1080"/>
                      <a:pt x="603" y="1079"/>
                    </a:cubicBezTo>
                    <a:cubicBezTo>
                      <a:pt x="603" y="1080"/>
                      <a:pt x="604" y="1080"/>
                      <a:pt x="605" y="1080"/>
                    </a:cubicBezTo>
                    <a:close/>
                    <a:moveTo>
                      <a:pt x="1210" y="547"/>
                    </a:moveTo>
                    <a:cubicBezTo>
                      <a:pt x="1210" y="546"/>
                      <a:pt x="1211" y="546"/>
                      <a:pt x="1211" y="544"/>
                    </a:cubicBezTo>
                    <a:cubicBezTo>
                      <a:pt x="1203" y="532"/>
                      <a:pt x="1208" y="514"/>
                      <a:pt x="1202" y="500"/>
                    </a:cubicBezTo>
                    <a:cubicBezTo>
                      <a:pt x="1201" y="501"/>
                      <a:pt x="1203" y="505"/>
                      <a:pt x="1201" y="504"/>
                    </a:cubicBezTo>
                    <a:cubicBezTo>
                      <a:pt x="1198" y="500"/>
                      <a:pt x="1196" y="493"/>
                      <a:pt x="1193" y="488"/>
                    </a:cubicBezTo>
                    <a:cubicBezTo>
                      <a:pt x="1192" y="493"/>
                      <a:pt x="1196" y="498"/>
                      <a:pt x="1194" y="502"/>
                    </a:cubicBezTo>
                    <a:cubicBezTo>
                      <a:pt x="1188" y="473"/>
                      <a:pt x="1181" y="444"/>
                      <a:pt x="1172" y="419"/>
                    </a:cubicBezTo>
                    <a:cubicBezTo>
                      <a:pt x="1174" y="431"/>
                      <a:pt x="1182" y="442"/>
                      <a:pt x="1179" y="454"/>
                    </a:cubicBezTo>
                    <a:cubicBezTo>
                      <a:pt x="1179" y="452"/>
                      <a:pt x="1177" y="453"/>
                      <a:pt x="1177" y="452"/>
                    </a:cubicBezTo>
                    <a:cubicBezTo>
                      <a:pt x="1174" y="433"/>
                      <a:pt x="1169" y="419"/>
                      <a:pt x="1162" y="404"/>
                    </a:cubicBezTo>
                    <a:cubicBezTo>
                      <a:pt x="1164" y="416"/>
                      <a:pt x="1172" y="426"/>
                      <a:pt x="1166" y="440"/>
                    </a:cubicBezTo>
                    <a:cubicBezTo>
                      <a:pt x="1166" y="439"/>
                      <a:pt x="1165" y="439"/>
                      <a:pt x="1164" y="440"/>
                    </a:cubicBezTo>
                    <a:cubicBezTo>
                      <a:pt x="1161" y="427"/>
                      <a:pt x="1153" y="415"/>
                      <a:pt x="1152" y="399"/>
                    </a:cubicBezTo>
                    <a:cubicBezTo>
                      <a:pt x="1154" y="399"/>
                      <a:pt x="1153" y="402"/>
                      <a:pt x="1155" y="401"/>
                    </a:cubicBezTo>
                    <a:cubicBezTo>
                      <a:pt x="1156" y="395"/>
                      <a:pt x="1151" y="392"/>
                      <a:pt x="1154" y="387"/>
                    </a:cubicBezTo>
                    <a:cubicBezTo>
                      <a:pt x="1155" y="390"/>
                      <a:pt x="1156" y="394"/>
                      <a:pt x="1159" y="396"/>
                    </a:cubicBezTo>
                    <a:cubicBezTo>
                      <a:pt x="1160" y="392"/>
                      <a:pt x="1158" y="391"/>
                      <a:pt x="1157" y="387"/>
                    </a:cubicBezTo>
                    <a:cubicBezTo>
                      <a:pt x="1160" y="386"/>
                      <a:pt x="1160" y="390"/>
                      <a:pt x="1161" y="388"/>
                    </a:cubicBezTo>
                    <a:cubicBezTo>
                      <a:pt x="1152" y="359"/>
                      <a:pt x="1141" y="327"/>
                      <a:pt x="1121" y="306"/>
                    </a:cubicBezTo>
                    <a:cubicBezTo>
                      <a:pt x="1121" y="304"/>
                      <a:pt x="1120" y="302"/>
                      <a:pt x="1119" y="300"/>
                    </a:cubicBezTo>
                    <a:cubicBezTo>
                      <a:pt x="1112" y="300"/>
                      <a:pt x="1112" y="291"/>
                      <a:pt x="1107" y="289"/>
                    </a:cubicBezTo>
                    <a:cubicBezTo>
                      <a:pt x="1093" y="268"/>
                      <a:pt x="1075" y="253"/>
                      <a:pt x="1060" y="234"/>
                    </a:cubicBezTo>
                    <a:cubicBezTo>
                      <a:pt x="1055" y="234"/>
                      <a:pt x="1055" y="229"/>
                      <a:pt x="1051" y="228"/>
                    </a:cubicBezTo>
                    <a:cubicBezTo>
                      <a:pt x="1059" y="241"/>
                      <a:pt x="1072" y="248"/>
                      <a:pt x="1080" y="263"/>
                    </a:cubicBezTo>
                    <a:cubicBezTo>
                      <a:pt x="1092" y="274"/>
                      <a:pt x="1103" y="285"/>
                      <a:pt x="1110" y="301"/>
                    </a:cubicBezTo>
                    <a:cubicBezTo>
                      <a:pt x="1109" y="301"/>
                      <a:pt x="1108" y="302"/>
                      <a:pt x="1107" y="302"/>
                    </a:cubicBezTo>
                    <a:cubicBezTo>
                      <a:pt x="1103" y="298"/>
                      <a:pt x="1102" y="291"/>
                      <a:pt x="1099" y="286"/>
                    </a:cubicBezTo>
                    <a:cubicBezTo>
                      <a:pt x="1096" y="286"/>
                      <a:pt x="1096" y="288"/>
                      <a:pt x="1094" y="286"/>
                    </a:cubicBezTo>
                    <a:cubicBezTo>
                      <a:pt x="1094" y="281"/>
                      <a:pt x="1094" y="281"/>
                      <a:pt x="1094" y="281"/>
                    </a:cubicBezTo>
                    <a:cubicBezTo>
                      <a:pt x="1081" y="269"/>
                      <a:pt x="1073" y="252"/>
                      <a:pt x="1057" y="243"/>
                    </a:cubicBezTo>
                    <a:cubicBezTo>
                      <a:pt x="1059" y="247"/>
                      <a:pt x="1063" y="256"/>
                      <a:pt x="1066" y="252"/>
                    </a:cubicBezTo>
                    <a:cubicBezTo>
                      <a:pt x="1068" y="260"/>
                      <a:pt x="1065" y="264"/>
                      <a:pt x="1066" y="270"/>
                    </a:cubicBezTo>
                    <a:cubicBezTo>
                      <a:pt x="1061" y="257"/>
                      <a:pt x="1047" y="253"/>
                      <a:pt x="1041" y="241"/>
                    </a:cubicBezTo>
                    <a:cubicBezTo>
                      <a:pt x="1043" y="240"/>
                      <a:pt x="1043" y="244"/>
                      <a:pt x="1045" y="242"/>
                    </a:cubicBezTo>
                    <a:cubicBezTo>
                      <a:pt x="1045" y="238"/>
                      <a:pt x="1042" y="238"/>
                      <a:pt x="1041" y="236"/>
                    </a:cubicBezTo>
                    <a:cubicBezTo>
                      <a:pt x="1041" y="237"/>
                      <a:pt x="1041" y="238"/>
                      <a:pt x="1039" y="238"/>
                    </a:cubicBezTo>
                    <a:cubicBezTo>
                      <a:pt x="1041" y="234"/>
                      <a:pt x="1036" y="235"/>
                      <a:pt x="1036" y="232"/>
                    </a:cubicBezTo>
                    <a:cubicBezTo>
                      <a:pt x="1034" y="232"/>
                      <a:pt x="1031" y="234"/>
                      <a:pt x="1029" y="232"/>
                    </a:cubicBezTo>
                    <a:cubicBezTo>
                      <a:pt x="1029" y="233"/>
                      <a:pt x="1030" y="234"/>
                      <a:pt x="1029" y="235"/>
                    </a:cubicBezTo>
                    <a:cubicBezTo>
                      <a:pt x="1026" y="234"/>
                      <a:pt x="1023" y="229"/>
                      <a:pt x="1021" y="233"/>
                    </a:cubicBezTo>
                    <a:cubicBezTo>
                      <a:pt x="1019" y="231"/>
                      <a:pt x="1017" y="228"/>
                      <a:pt x="1014" y="227"/>
                    </a:cubicBezTo>
                    <a:cubicBezTo>
                      <a:pt x="1016" y="233"/>
                      <a:pt x="1022" y="234"/>
                      <a:pt x="1024" y="241"/>
                    </a:cubicBezTo>
                    <a:cubicBezTo>
                      <a:pt x="1020" y="244"/>
                      <a:pt x="1017" y="237"/>
                      <a:pt x="1015" y="235"/>
                    </a:cubicBezTo>
                    <a:cubicBezTo>
                      <a:pt x="1010" y="230"/>
                      <a:pt x="1003" y="231"/>
                      <a:pt x="1007" y="227"/>
                    </a:cubicBezTo>
                    <a:cubicBezTo>
                      <a:pt x="1002" y="224"/>
                      <a:pt x="996" y="211"/>
                      <a:pt x="993" y="217"/>
                    </a:cubicBezTo>
                    <a:cubicBezTo>
                      <a:pt x="992" y="215"/>
                      <a:pt x="991" y="214"/>
                      <a:pt x="992" y="211"/>
                    </a:cubicBezTo>
                    <a:cubicBezTo>
                      <a:pt x="990" y="209"/>
                      <a:pt x="987" y="209"/>
                      <a:pt x="986" y="206"/>
                    </a:cubicBezTo>
                    <a:cubicBezTo>
                      <a:pt x="988" y="204"/>
                      <a:pt x="987" y="204"/>
                      <a:pt x="987" y="200"/>
                    </a:cubicBezTo>
                    <a:cubicBezTo>
                      <a:pt x="989" y="202"/>
                      <a:pt x="989" y="199"/>
                      <a:pt x="990" y="199"/>
                    </a:cubicBezTo>
                    <a:cubicBezTo>
                      <a:pt x="980" y="195"/>
                      <a:pt x="973" y="183"/>
                      <a:pt x="964" y="181"/>
                    </a:cubicBezTo>
                    <a:cubicBezTo>
                      <a:pt x="963" y="186"/>
                      <a:pt x="974" y="189"/>
                      <a:pt x="972" y="195"/>
                    </a:cubicBezTo>
                    <a:cubicBezTo>
                      <a:pt x="974" y="196"/>
                      <a:pt x="978" y="197"/>
                      <a:pt x="977" y="202"/>
                    </a:cubicBezTo>
                    <a:cubicBezTo>
                      <a:pt x="971" y="202"/>
                      <a:pt x="969" y="200"/>
                      <a:pt x="968" y="192"/>
                    </a:cubicBezTo>
                    <a:cubicBezTo>
                      <a:pt x="956" y="194"/>
                      <a:pt x="951" y="183"/>
                      <a:pt x="942" y="178"/>
                    </a:cubicBezTo>
                    <a:cubicBezTo>
                      <a:pt x="945" y="177"/>
                      <a:pt x="942" y="175"/>
                      <a:pt x="942" y="171"/>
                    </a:cubicBezTo>
                    <a:cubicBezTo>
                      <a:pt x="951" y="171"/>
                      <a:pt x="956" y="180"/>
                      <a:pt x="963" y="181"/>
                    </a:cubicBezTo>
                    <a:cubicBezTo>
                      <a:pt x="963" y="178"/>
                      <a:pt x="960" y="178"/>
                      <a:pt x="959" y="175"/>
                    </a:cubicBezTo>
                    <a:cubicBezTo>
                      <a:pt x="951" y="177"/>
                      <a:pt x="954" y="164"/>
                      <a:pt x="946" y="163"/>
                    </a:cubicBezTo>
                    <a:cubicBezTo>
                      <a:pt x="945" y="169"/>
                      <a:pt x="940" y="161"/>
                      <a:pt x="937" y="159"/>
                    </a:cubicBezTo>
                    <a:cubicBezTo>
                      <a:pt x="934" y="160"/>
                      <a:pt x="933" y="162"/>
                      <a:pt x="931" y="159"/>
                    </a:cubicBezTo>
                    <a:cubicBezTo>
                      <a:pt x="932" y="164"/>
                      <a:pt x="937" y="164"/>
                      <a:pt x="939" y="168"/>
                    </a:cubicBezTo>
                    <a:cubicBezTo>
                      <a:pt x="938" y="168"/>
                      <a:pt x="939" y="170"/>
                      <a:pt x="937" y="171"/>
                    </a:cubicBezTo>
                    <a:cubicBezTo>
                      <a:pt x="931" y="169"/>
                      <a:pt x="926" y="166"/>
                      <a:pt x="922" y="162"/>
                    </a:cubicBezTo>
                    <a:cubicBezTo>
                      <a:pt x="923" y="161"/>
                      <a:pt x="922" y="158"/>
                      <a:pt x="924" y="158"/>
                    </a:cubicBezTo>
                    <a:cubicBezTo>
                      <a:pt x="926" y="157"/>
                      <a:pt x="928" y="159"/>
                      <a:pt x="931" y="159"/>
                    </a:cubicBezTo>
                    <a:cubicBezTo>
                      <a:pt x="933" y="156"/>
                      <a:pt x="926" y="154"/>
                      <a:pt x="932" y="152"/>
                    </a:cubicBezTo>
                    <a:cubicBezTo>
                      <a:pt x="927" y="151"/>
                      <a:pt x="925" y="147"/>
                      <a:pt x="920" y="145"/>
                    </a:cubicBezTo>
                    <a:cubicBezTo>
                      <a:pt x="922" y="144"/>
                      <a:pt x="919" y="142"/>
                      <a:pt x="921" y="142"/>
                    </a:cubicBezTo>
                    <a:cubicBezTo>
                      <a:pt x="932" y="144"/>
                      <a:pt x="922" y="140"/>
                      <a:pt x="919" y="137"/>
                    </a:cubicBezTo>
                    <a:cubicBezTo>
                      <a:pt x="919" y="139"/>
                      <a:pt x="918" y="139"/>
                      <a:pt x="917" y="140"/>
                    </a:cubicBezTo>
                    <a:cubicBezTo>
                      <a:pt x="915" y="139"/>
                      <a:pt x="915" y="136"/>
                      <a:pt x="911" y="135"/>
                    </a:cubicBezTo>
                    <a:cubicBezTo>
                      <a:pt x="911" y="137"/>
                      <a:pt x="909" y="137"/>
                      <a:pt x="908" y="139"/>
                    </a:cubicBezTo>
                    <a:cubicBezTo>
                      <a:pt x="907" y="138"/>
                      <a:pt x="904" y="139"/>
                      <a:pt x="903" y="137"/>
                    </a:cubicBezTo>
                    <a:cubicBezTo>
                      <a:pt x="904" y="134"/>
                      <a:pt x="909" y="138"/>
                      <a:pt x="908" y="135"/>
                    </a:cubicBezTo>
                    <a:cubicBezTo>
                      <a:pt x="907" y="134"/>
                      <a:pt x="908" y="134"/>
                      <a:pt x="908" y="133"/>
                    </a:cubicBezTo>
                    <a:cubicBezTo>
                      <a:pt x="906" y="133"/>
                      <a:pt x="904" y="133"/>
                      <a:pt x="903" y="132"/>
                    </a:cubicBezTo>
                    <a:cubicBezTo>
                      <a:pt x="903" y="136"/>
                      <a:pt x="900" y="137"/>
                      <a:pt x="898" y="139"/>
                    </a:cubicBezTo>
                    <a:cubicBezTo>
                      <a:pt x="896" y="139"/>
                      <a:pt x="894" y="135"/>
                      <a:pt x="893" y="137"/>
                    </a:cubicBezTo>
                    <a:cubicBezTo>
                      <a:pt x="894" y="137"/>
                      <a:pt x="895" y="138"/>
                      <a:pt x="895" y="140"/>
                    </a:cubicBezTo>
                    <a:cubicBezTo>
                      <a:pt x="894" y="140"/>
                      <a:pt x="893" y="140"/>
                      <a:pt x="892" y="139"/>
                    </a:cubicBezTo>
                    <a:cubicBezTo>
                      <a:pt x="894" y="145"/>
                      <a:pt x="887" y="142"/>
                      <a:pt x="885" y="139"/>
                    </a:cubicBezTo>
                    <a:cubicBezTo>
                      <a:pt x="886" y="137"/>
                      <a:pt x="888" y="137"/>
                      <a:pt x="887" y="135"/>
                    </a:cubicBezTo>
                    <a:cubicBezTo>
                      <a:pt x="885" y="132"/>
                      <a:pt x="882" y="130"/>
                      <a:pt x="881" y="127"/>
                    </a:cubicBezTo>
                    <a:cubicBezTo>
                      <a:pt x="883" y="127"/>
                      <a:pt x="884" y="126"/>
                      <a:pt x="885" y="125"/>
                    </a:cubicBezTo>
                    <a:cubicBezTo>
                      <a:pt x="881" y="123"/>
                      <a:pt x="884" y="117"/>
                      <a:pt x="880" y="113"/>
                    </a:cubicBezTo>
                    <a:cubicBezTo>
                      <a:pt x="874" y="113"/>
                      <a:pt x="871" y="111"/>
                      <a:pt x="869" y="107"/>
                    </a:cubicBezTo>
                    <a:cubicBezTo>
                      <a:pt x="871" y="109"/>
                      <a:pt x="868" y="103"/>
                      <a:pt x="873" y="106"/>
                    </a:cubicBezTo>
                    <a:cubicBezTo>
                      <a:pt x="870" y="101"/>
                      <a:pt x="863" y="95"/>
                      <a:pt x="859" y="99"/>
                    </a:cubicBezTo>
                    <a:cubicBezTo>
                      <a:pt x="862" y="99"/>
                      <a:pt x="863" y="103"/>
                      <a:pt x="864" y="106"/>
                    </a:cubicBezTo>
                    <a:cubicBezTo>
                      <a:pt x="862" y="106"/>
                      <a:pt x="862" y="104"/>
                      <a:pt x="860" y="105"/>
                    </a:cubicBezTo>
                    <a:cubicBezTo>
                      <a:pt x="860" y="107"/>
                      <a:pt x="862" y="109"/>
                      <a:pt x="859" y="109"/>
                    </a:cubicBezTo>
                    <a:cubicBezTo>
                      <a:pt x="857" y="108"/>
                      <a:pt x="854" y="106"/>
                      <a:pt x="850" y="107"/>
                    </a:cubicBezTo>
                    <a:cubicBezTo>
                      <a:pt x="849" y="103"/>
                      <a:pt x="845" y="100"/>
                      <a:pt x="847" y="95"/>
                    </a:cubicBezTo>
                    <a:cubicBezTo>
                      <a:pt x="842" y="89"/>
                      <a:pt x="835" y="90"/>
                      <a:pt x="826" y="88"/>
                    </a:cubicBezTo>
                    <a:cubicBezTo>
                      <a:pt x="825" y="91"/>
                      <a:pt x="830" y="92"/>
                      <a:pt x="828" y="93"/>
                    </a:cubicBezTo>
                    <a:cubicBezTo>
                      <a:pt x="817" y="91"/>
                      <a:pt x="816" y="82"/>
                      <a:pt x="811" y="74"/>
                    </a:cubicBezTo>
                    <a:cubicBezTo>
                      <a:pt x="804" y="73"/>
                      <a:pt x="802" y="68"/>
                      <a:pt x="795" y="69"/>
                    </a:cubicBezTo>
                    <a:cubicBezTo>
                      <a:pt x="783" y="56"/>
                      <a:pt x="763" y="50"/>
                      <a:pt x="742" y="47"/>
                    </a:cubicBezTo>
                    <a:cubicBezTo>
                      <a:pt x="720" y="44"/>
                      <a:pt x="694" y="42"/>
                      <a:pt x="676" y="46"/>
                    </a:cubicBezTo>
                    <a:cubicBezTo>
                      <a:pt x="691" y="43"/>
                      <a:pt x="691" y="65"/>
                      <a:pt x="677" y="62"/>
                    </a:cubicBezTo>
                    <a:cubicBezTo>
                      <a:pt x="675" y="61"/>
                      <a:pt x="673" y="60"/>
                      <a:pt x="672" y="56"/>
                    </a:cubicBezTo>
                    <a:cubicBezTo>
                      <a:pt x="675" y="55"/>
                      <a:pt x="678" y="53"/>
                      <a:pt x="678" y="49"/>
                    </a:cubicBezTo>
                    <a:cubicBezTo>
                      <a:pt x="673" y="49"/>
                      <a:pt x="670" y="48"/>
                      <a:pt x="671" y="42"/>
                    </a:cubicBezTo>
                    <a:cubicBezTo>
                      <a:pt x="655" y="34"/>
                      <a:pt x="640" y="43"/>
                      <a:pt x="624" y="45"/>
                    </a:cubicBezTo>
                    <a:cubicBezTo>
                      <a:pt x="624" y="47"/>
                      <a:pt x="626" y="47"/>
                      <a:pt x="625" y="50"/>
                    </a:cubicBezTo>
                    <a:cubicBezTo>
                      <a:pt x="619" y="53"/>
                      <a:pt x="610" y="48"/>
                      <a:pt x="606" y="53"/>
                    </a:cubicBezTo>
                    <a:cubicBezTo>
                      <a:pt x="613" y="54"/>
                      <a:pt x="619" y="54"/>
                      <a:pt x="626" y="57"/>
                    </a:cubicBezTo>
                    <a:cubicBezTo>
                      <a:pt x="621" y="60"/>
                      <a:pt x="613" y="54"/>
                      <a:pt x="608" y="57"/>
                    </a:cubicBezTo>
                    <a:cubicBezTo>
                      <a:pt x="611" y="57"/>
                      <a:pt x="613" y="59"/>
                      <a:pt x="616" y="59"/>
                    </a:cubicBezTo>
                    <a:cubicBezTo>
                      <a:pt x="615" y="63"/>
                      <a:pt x="618" y="62"/>
                      <a:pt x="618" y="65"/>
                    </a:cubicBezTo>
                    <a:cubicBezTo>
                      <a:pt x="611" y="68"/>
                      <a:pt x="603" y="63"/>
                      <a:pt x="597" y="68"/>
                    </a:cubicBezTo>
                    <a:cubicBezTo>
                      <a:pt x="597" y="70"/>
                      <a:pt x="603" y="66"/>
                      <a:pt x="604" y="70"/>
                    </a:cubicBezTo>
                    <a:cubicBezTo>
                      <a:pt x="591" y="73"/>
                      <a:pt x="578" y="70"/>
                      <a:pt x="566" y="73"/>
                    </a:cubicBezTo>
                    <a:cubicBezTo>
                      <a:pt x="566" y="76"/>
                      <a:pt x="566" y="75"/>
                      <a:pt x="566" y="78"/>
                    </a:cubicBezTo>
                    <a:cubicBezTo>
                      <a:pt x="572" y="76"/>
                      <a:pt x="582" y="73"/>
                      <a:pt x="589" y="77"/>
                    </a:cubicBezTo>
                    <a:cubicBezTo>
                      <a:pt x="580" y="82"/>
                      <a:pt x="566" y="82"/>
                      <a:pt x="558" y="87"/>
                    </a:cubicBezTo>
                    <a:cubicBezTo>
                      <a:pt x="551" y="84"/>
                      <a:pt x="542" y="84"/>
                      <a:pt x="536" y="86"/>
                    </a:cubicBezTo>
                    <a:cubicBezTo>
                      <a:pt x="536" y="85"/>
                      <a:pt x="537" y="84"/>
                      <a:pt x="536" y="83"/>
                    </a:cubicBezTo>
                    <a:cubicBezTo>
                      <a:pt x="526" y="83"/>
                      <a:pt x="519" y="88"/>
                      <a:pt x="510" y="86"/>
                    </a:cubicBezTo>
                    <a:cubicBezTo>
                      <a:pt x="512" y="81"/>
                      <a:pt x="521" y="75"/>
                      <a:pt x="524" y="78"/>
                    </a:cubicBezTo>
                    <a:cubicBezTo>
                      <a:pt x="525" y="75"/>
                      <a:pt x="526" y="74"/>
                      <a:pt x="529" y="74"/>
                    </a:cubicBezTo>
                    <a:cubicBezTo>
                      <a:pt x="530" y="74"/>
                      <a:pt x="530" y="76"/>
                      <a:pt x="530" y="77"/>
                    </a:cubicBezTo>
                    <a:cubicBezTo>
                      <a:pt x="533" y="77"/>
                      <a:pt x="533" y="74"/>
                      <a:pt x="536" y="75"/>
                    </a:cubicBezTo>
                    <a:cubicBezTo>
                      <a:pt x="536" y="76"/>
                      <a:pt x="535" y="77"/>
                      <a:pt x="536" y="78"/>
                    </a:cubicBezTo>
                    <a:cubicBezTo>
                      <a:pt x="541" y="75"/>
                      <a:pt x="549" y="82"/>
                      <a:pt x="549" y="72"/>
                    </a:cubicBezTo>
                    <a:cubicBezTo>
                      <a:pt x="543" y="71"/>
                      <a:pt x="534" y="78"/>
                      <a:pt x="531" y="71"/>
                    </a:cubicBezTo>
                    <a:cubicBezTo>
                      <a:pt x="528" y="70"/>
                      <a:pt x="525" y="71"/>
                      <a:pt x="522" y="72"/>
                    </a:cubicBezTo>
                    <a:cubicBezTo>
                      <a:pt x="521" y="70"/>
                      <a:pt x="521" y="69"/>
                      <a:pt x="518" y="67"/>
                    </a:cubicBezTo>
                    <a:cubicBezTo>
                      <a:pt x="517" y="70"/>
                      <a:pt x="519" y="70"/>
                      <a:pt x="517" y="72"/>
                    </a:cubicBezTo>
                    <a:cubicBezTo>
                      <a:pt x="514" y="71"/>
                      <a:pt x="512" y="72"/>
                      <a:pt x="510" y="72"/>
                    </a:cubicBezTo>
                    <a:cubicBezTo>
                      <a:pt x="505" y="63"/>
                      <a:pt x="511" y="64"/>
                      <a:pt x="514" y="57"/>
                    </a:cubicBezTo>
                    <a:cubicBezTo>
                      <a:pt x="510" y="55"/>
                      <a:pt x="510" y="59"/>
                      <a:pt x="509" y="60"/>
                    </a:cubicBezTo>
                    <a:cubicBezTo>
                      <a:pt x="501" y="58"/>
                      <a:pt x="490" y="51"/>
                      <a:pt x="483" y="59"/>
                    </a:cubicBezTo>
                    <a:cubicBezTo>
                      <a:pt x="462" y="65"/>
                      <a:pt x="441" y="73"/>
                      <a:pt x="424" y="85"/>
                    </a:cubicBezTo>
                    <a:cubicBezTo>
                      <a:pt x="421" y="86"/>
                      <a:pt x="423" y="82"/>
                      <a:pt x="421" y="83"/>
                    </a:cubicBezTo>
                    <a:cubicBezTo>
                      <a:pt x="420" y="89"/>
                      <a:pt x="411" y="87"/>
                      <a:pt x="405" y="87"/>
                    </a:cubicBezTo>
                    <a:cubicBezTo>
                      <a:pt x="405" y="93"/>
                      <a:pt x="405" y="93"/>
                      <a:pt x="405" y="93"/>
                    </a:cubicBezTo>
                    <a:cubicBezTo>
                      <a:pt x="407" y="94"/>
                      <a:pt x="409" y="90"/>
                      <a:pt x="409" y="93"/>
                    </a:cubicBezTo>
                    <a:cubicBezTo>
                      <a:pt x="409" y="101"/>
                      <a:pt x="399" y="101"/>
                      <a:pt x="394" y="106"/>
                    </a:cubicBezTo>
                    <a:cubicBezTo>
                      <a:pt x="398" y="106"/>
                      <a:pt x="400" y="101"/>
                      <a:pt x="404" y="104"/>
                    </a:cubicBezTo>
                    <a:cubicBezTo>
                      <a:pt x="404" y="107"/>
                      <a:pt x="402" y="107"/>
                      <a:pt x="401" y="109"/>
                    </a:cubicBezTo>
                    <a:cubicBezTo>
                      <a:pt x="397" y="106"/>
                      <a:pt x="393" y="111"/>
                      <a:pt x="388" y="107"/>
                    </a:cubicBezTo>
                    <a:cubicBezTo>
                      <a:pt x="388" y="110"/>
                      <a:pt x="391" y="112"/>
                      <a:pt x="387" y="114"/>
                    </a:cubicBezTo>
                    <a:cubicBezTo>
                      <a:pt x="389" y="116"/>
                      <a:pt x="391" y="113"/>
                      <a:pt x="392" y="114"/>
                    </a:cubicBezTo>
                    <a:cubicBezTo>
                      <a:pt x="388" y="117"/>
                      <a:pt x="387" y="122"/>
                      <a:pt x="380" y="122"/>
                    </a:cubicBezTo>
                    <a:cubicBezTo>
                      <a:pt x="379" y="128"/>
                      <a:pt x="377" y="132"/>
                      <a:pt x="370" y="132"/>
                    </a:cubicBezTo>
                    <a:cubicBezTo>
                      <a:pt x="371" y="134"/>
                      <a:pt x="374" y="139"/>
                      <a:pt x="370" y="140"/>
                    </a:cubicBezTo>
                    <a:cubicBezTo>
                      <a:pt x="367" y="139"/>
                      <a:pt x="366" y="136"/>
                      <a:pt x="363" y="135"/>
                    </a:cubicBezTo>
                    <a:cubicBezTo>
                      <a:pt x="361" y="136"/>
                      <a:pt x="357" y="140"/>
                      <a:pt x="353" y="137"/>
                    </a:cubicBezTo>
                    <a:cubicBezTo>
                      <a:pt x="357" y="125"/>
                      <a:pt x="373" y="125"/>
                      <a:pt x="379" y="114"/>
                    </a:cubicBezTo>
                    <a:cubicBezTo>
                      <a:pt x="370" y="115"/>
                      <a:pt x="363" y="119"/>
                      <a:pt x="357" y="124"/>
                    </a:cubicBezTo>
                    <a:cubicBezTo>
                      <a:pt x="353" y="126"/>
                      <a:pt x="348" y="127"/>
                      <a:pt x="346" y="133"/>
                    </a:cubicBezTo>
                    <a:cubicBezTo>
                      <a:pt x="341" y="130"/>
                      <a:pt x="341" y="139"/>
                      <a:pt x="333" y="136"/>
                    </a:cubicBezTo>
                    <a:cubicBezTo>
                      <a:pt x="330" y="143"/>
                      <a:pt x="323" y="146"/>
                      <a:pt x="318" y="151"/>
                    </a:cubicBezTo>
                    <a:cubicBezTo>
                      <a:pt x="320" y="154"/>
                      <a:pt x="322" y="148"/>
                      <a:pt x="324" y="151"/>
                    </a:cubicBezTo>
                    <a:cubicBezTo>
                      <a:pt x="321" y="154"/>
                      <a:pt x="316" y="160"/>
                      <a:pt x="312" y="157"/>
                    </a:cubicBezTo>
                    <a:cubicBezTo>
                      <a:pt x="311" y="161"/>
                      <a:pt x="310" y="163"/>
                      <a:pt x="308" y="166"/>
                    </a:cubicBezTo>
                    <a:cubicBezTo>
                      <a:pt x="311" y="166"/>
                      <a:pt x="311" y="166"/>
                      <a:pt x="313" y="169"/>
                    </a:cubicBezTo>
                    <a:cubicBezTo>
                      <a:pt x="317" y="169"/>
                      <a:pt x="318" y="166"/>
                      <a:pt x="319" y="164"/>
                    </a:cubicBezTo>
                    <a:cubicBezTo>
                      <a:pt x="320" y="164"/>
                      <a:pt x="321" y="165"/>
                      <a:pt x="322" y="166"/>
                    </a:cubicBezTo>
                    <a:cubicBezTo>
                      <a:pt x="320" y="168"/>
                      <a:pt x="318" y="169"/>
                      <a:pt x="316" y="171"/>
                    </a:cubicBezTo>
                    <a:cubicBezTo>
                      <a:pt x="318" y="175"/>
                      <a:pt x="322" y="168"/>
                      <a:pt x="326" y="171"/>
                    </a:cubicBezTo>
                    <a:cubicBezTo>
                      <a:pt x="326" y="168"/>
                      <a:pt x="326" y="168"/>
                      <a:pt x="326" y="168"/>
                    </a:cubicBezTo>
                    <a:cubicBezTo>
                      <a:pt x="326" y="166"/>
                      <a:pt x="322" y="169"/>
                      <a:pt x="322" y="166"/>
                    </a:cubicBezTo>
                    <a:cubicBezTo>
                      <a:pt x="325" y="165"/>
                      <a:pt x="323" y="161"/>
                      <a:pt x="326" y="161"/>
                    </a:cubicBezTo>
                    <a:cubicBezTo>
                      <a:pt x="326" y="163"/>
                      <a:pt x="326" y="165"/>
                      <a:pt x="327" y="166"/>
                    </a:cubicBezTo>
                    <a:cubicBezTo>
                      <a:pt x="335" y="162"/>
                      <a:pt x="333" y="150"/>
                      <a:pt x="344" y="154"/>
                    </a:cubicBezTo>
                    <a:cubicBezTo>
                      <a:pt x="344" y="157"/>
                      <a:pt x="341" y="156"/>
                      <a:pt x="342" y="158"/>
                    </a:cubicBezTo>
                    <a:cubicBezTo>
                      <a:pt x="346" y="157"/>
                      <a:pt x="349" y="154"/>
                      <a:pt x="353" y="152"/>
                    </a:cubicBezTo>
                    <a:cubicBezTo>
                      <a:pt x="350" y="153"/>
                      <a:pt x="351" y="150"/>
                      <a:pt x="350" y="150"/>
                    </a:cubicBezTo>
                    <a:cubicBezTo>
                      <a:pt x="352" y="149"/>
                      <a:pt x="352" y="147"/>
                      <a:pt x="353" y="147"/>
                    </a:cubicBezTo>
                    <a:cubicBezTo>
                      <a:pt x="356" y="150"/>
                      <a:pt x="358" y="149"/>
                      <a:pt x="361" y="148"/>
                    </a:cubicBezTo>
                    <a:cubicBezTo>
                      <a:pt x="360" y="151"/>
                      <a:pt x="364" y="148"/>
                      <a:pt x="364" y="150"/>
                    </a:cubicBezTo>
                    <a:cubicBezTo>
                      <a:pt x="357" y="153"/>
                      <a:pt x="356" y="162"/>
                      <a:pt x="347" y="163"/>
                    </a:cubicBezTo>
                    <a:cubicBezTo>
                      <a:pt x="347" y="162"/>
                      <a:pt x="349" y="159"/>
                      <a:pt x="346" y="160"/>
                    </a:cubicBezTo>
                    <a:cubicBezTo>
                      <a:pt x="346" y="163"/>
                      <a:pt x="340" y="165"/>
                      <a:pt x="344" y="167"/>
                    </a:cubicBezTo>
                    <a:cubicBezTo>
                      <a:pt x="347" y="166"/>
                      <a:pt x="349" y="163"/>
                      <a:pt x="353" y="163"/>
                    </a:cubicBezTo>
                    <a:cubicBezTo>
                      <a:pt x="353" y="165"/>
                      <a:pt x="353" y="166"/>
                      <a:pt x="354" y="167"/>
                    </a:cubicBezTo>
                    <a:cubicBezTo>
                      <a:pt x="336" y="178"/>
                      <a:pt x="323" y="191"/>
                      <a:pt x="305" y="201"/>
                    </a:cubicBezTo>
                    <a:cubicBezTo>
                      <a:pt x="305" y="203"/>
                      <a:pt x="306" y="203"/>
                      <a:pt x="306" y="205"/>
                    </a:cubicBezTo>
                    <a:cubicBezTo>
                      <a:pt x="304" y="207"/>
                      <a:pt x="300" y="207"/>
                      <a:pt x="298" y="210"/>
                    </a:cubicBezTo>
                    <a:cubicBezTo>
                      <a:pt x="300" y="212"/>
                      <a:pt x="304" y="205"/>
                      <a:pt x="307" y="209"/>
                    </a:cubicBezTo>
                    <a:cubicBezTo>
                      <a:pt x="305" y="214"/>
                      <a:pt x="300" y="215"/>
                      <a:pt x="296" y="218"/>
                    </a:cubicBezTo>
                    <a:cubicBezTo>
                      <a:pt x="292" y="215"/>
                      <a:pt x="286" y="215"/>
                      <a:pt x="283" y="213"/>
                    </a:cubicBezTo>
                    <a:cubicBezTo>
                      <a:pt x="283" y="212"/>
                      <a:pt x="284" y="212"/>
                      <a:pt x="284" y="211"/>
                    </a:cubicBezTo>
                    <a:cubicBezTo>
                      <a:pt x="280" y="211"/>
                      <a:pt x="277" y="211"/>
                      <a:pt x="274" y="213"/>
                    </a:cubicBezTo>
                    <a:cubicBezTo>
                      <a:pt x="273" y="211"/>
                      <a:pt x="272" y="208"/>
                      <a:pt x="270" y="206"/>
                    </a:cubicBezTo>
                    <a:cubicBezTo>
                      <a:pt x="265" y="210"/>
                      <a:pt x="259" y="209"/>
                      <a:pt x="252" y="215"/>
                    </a:cubicBezTo>
                    <a:cubicBezTo>
                      <a:pt x="251" y="213"/>
                      <a:pt x="254" y="211"/>
                      <a:pt x="252" y="211"/>
                    </a:cubicBezTo>
                    <a:cubicBezTo>
                      <a:pt x="251" y="212"/>
                      <a:pt x="249" y="213"/>
                      <a:pt x="248" y="212"/>
                    </a:cubicBezTo>
                    <a:cubicBezTo>
                      <a:pt x="247" y="206"/>
                      <a:pt x="253" y="205"/>
                      <a:pt x="252" y="202"/>
                    </a:cubicBezTo>
                    <a:cubicBezTo>
                      <a:pt x="249" y="202"/>
                      <a:pt x="246" y="199"/>
                      <a:pt x="244" y="202"/>
                    </a:cubicBezTo>
                    <a:cubicBezTo>
                      <a:pt x="247" y="201"/>
                      <a:pt x="247" y="204"/>
                      <a:pt x="248" y="206"/>
                    </a:cubicBezTo>
                    <a:cubicBezTo>
                      <a:pt x="245" y="208"/>
                      <a:pt x="243" y="211"/>
                      <a:pt x="239" y="213"/>
                    </a:cubicBezTo>
                    <a:cubicBezTo>
                      <a:pt x="235" y="212"/>
                      <a:pt x="240" y="210"/>
                      <a:pt x="236" y="210"/>
                    </a:cubicBezTo>
                    <a:cubicBezTo>
                      <a:pt x="235" y="211"/>
                      <a:pt x="233" y="211"/>
                      <a:pt x="233" y="213"/>
                    </a:cubicBezTo>
                    <a:cubicBezTo>
                      <a:pt x="235" y="213"/>
                      <a:pt x="237" y="214"/>
                      <a:pt x="237" y="216"/>
                    </a:cubicBezTo>
                    <a:cubicBezTo>
                      <a:pt x="233" y="215"/>
                      <a:pt x="236" y="219"/>
                      <a:pt x="235" y="220"/>
                    </a:cubicBezTo>
                    <a:cubicBezTo>
                      <a:pt x="231" y="225"/>
                      <a:pt x="223" y="224"/>
                      <a:pt x="217" y="227"/>
                    </a:cubicBezTo>
                    <a:cubicBezTo>
                      <a:pt x="208" y="230"/>
                      <a:pt x="207" y="237"/>
                      <a:pt x="201" y="241"/>
                    </a:cubicBezTo>
                    <a:cubicBezTo>
                      <a:pt x="200" y="244"/>
                      <a:pt x="201" y="248"/>
                      <a:pt x="203" y="251"/>
                    </a:cubicBezTo>
                    <a:cubicBezTo>
                      <a:pt x="204" y="246"/>
                      <a:pt x="206" y="247"/>
                      <a:pt x="210" y="245"/>
                    </a:cubicBezTo>
                    <a:cubicBezTo>
                      <a:pt x="208" y="247"/>
                      <a:pt x="209" y="249"/>
                      <a:pt x="209" y="252"/>
                    </a:cubicBezTo>
                    <a:cubicBezTo>
                      <a:pt x="204" y="255"/>
                      <a:pt x="202" y="257"/>
                      <a:pt x="198" y="252"/>
                    </a:cubicBezTo>
                    <a:cubicBezTo>
                      <a:pt x="195" y="253"/>
                      <a:pt x="197" y="260"/>
                      <a:pt x="193" y="260"/>
                    </a:cubicBezTo>
                    <a:cubicBezTo>
                      <a:pt x="188" y="259"/>
                      <a:pt x="192" y="253"/>
                      <a:pt x="188" y="252"/>
                    </a:cubicBezTo>
                    <a:cubicBezTo>
                      <a:pt x="199" y="240"/>
                      <a:pt x="206" y="224"/>
                      <a:pt x="220" y="216"/>
                    </a:cubicBezTo>
                    <a:cubicBezTo>
                      <a:pt x="220" y="213"/>
                      <a:pt x="220" y="213"/>
                      <a:pt x="220" y="213"/>
                    </a:cubicBezTo>
                    <a:cubicBezTo>
                      <a:pt x="229" y="212"/>
                      <a:pt x="225" y="195"/>
                      <a:pt x="235" y="199"/>
                    </a:cubicBezTo>
                    <a:cubicBezTo>
                      <a:pt x="236" y="201"/>
                      <a:pt x="237" y="202"/>
                      <a:pt x="238" y="204"/>
                    </a:cubicBezTo>
                    <a:cubicBezTo>
                      <a:pt x="237" y="199"/>
                      <a:pt x="244" y="201"/>
                      <a:pt x="244" y="194"/>
                    </a:cubicBezTo>
                    <a:cubicBezTo>
                      <a:pt x="243" y="194"/>
                      <a:pt x="242" y="194"/>
                      <a:pt x="242" y="193"/>
                    </a:cubicBezTo>
                    <a:cubicBezTo>
                      <a:pt x="245" y="189"/>
                      <a:pt x="247" y="183"/>
                      <a:pt x="252" y="182"/>
                    </a:cubicBezTo>
                    <a:cubicBezTo>
                      <a:pt x="252" y="183"/>
                      <a:pt x="252" y="184"/>
                      <a:pt x="252" y="185"/>
                    </a:cubicBezTo>
                    <a:cubicBezTo>
                      <a:pt x="254" y="185"/>
                      <a:pt x="256" y="184"/>
                      <a:pt x="258" y="184"/>
                    </a:cubicBezTo>
                    <a:cubicBezTo>
                      <a:pt x="256" y="174"/>
                      <a:pt x="265" y="175"/>
                      <a:pt x="267" y="171"/>
                    </a:cubicBezTo>
                    <a:cubicBezTo>
                      <a:pt x="266" y="171"/>
                      <a:pt x="265" y="172"/>
                      <a:pt x="265" y="171"/>
                    </a:cubicBezTo>
                    <a:cubicBezTo>
                      <a:pt x="268" y="167"/>
                      <a:pt x="272" y="164"/>
                      <a:pt x="276" y="160"/>
                    </a:cubicBezTo>
                    <a:cubicBezTo>
                      <a:pt x="276" y="161"/>
                      <a:pt x="277" y="161"/>
                      <a:pt x="278" y="161"/>
                    </a:cubicBezTo>
                    <a:cubicBezTo>
                      <a:pt x="278" y="164"/>
                      <a:pt x="275" y="163"/>
                      <a:pt x="277" y="165"/>
                    </a:cubicBezTo>
                    <a:cubicBezTo>
                      <a:pt x="283" y="173"/>
                      <a:pt x="271" y="176"/>
                      <a:pt x="267" y="181"/>
                    </a:cubicBezTo>
                    <a:cubicBezTo>
                      <a:pt x="265" y="182"/>
                      <a:pt x="266" y="179"/>
                      <a:pt x="263" y="179"/>
                    </a:cubicBezTo>
                    <a:cubicBezTo>
                      <a:pt x="263" y="186"/>
                      <a:pt x="263" y="186"/>
                      <a:pt x="263" y="186"/>
                    </a:cubicBezTo>
                    <a:cubicBezTo>
                      <a:pt x="259" y="188"/>
                      <a:pt x="257" y="192"/>
                      <a:pt x="254" y="195"/>
                    </a:cubicBezTo>
                    <a:cubicBezTo>
                      <a:pt x="266" y="201"/>
                      <a:pt x="269" y="180"/>
                      <a:pt x="278" y="185"/>
                    </a:cubicBezTo>
                    <a:cubicBezTo>
                      <a:pt x="279" y="186"/>
                      <a:pt x="275" y="187"/>
                      <a:pt x="277" y="188"/>
                    </a:cubicBezTo>
                    <a:cubicBezTo>
                      <a:pt x="285" y="186"/>
                      <a:pt x="281" y="172"/>
                      <a:pt x="289" y="174"/>
                    </a:cubicBezTo>
                    <a:cubicBezTo>
                      <a:pt x="290" y="165"/>
                      <a:pt x="297" y="163"/>
                      <a:pt x="301" y="158"/>
                    </a:cubicBezTo>
                    <a:cubicBezTo>
                      <a:pt x="302" y="156"/>
                      <a:pt x="300" y="156"/>
                      <a:pt x="300" y="154"/>
                    </a:cubicBezTo>
                    <a:cubicBezTo>
                      <a:pt x="294" y="151"/>
                      <a:pt x="288" y="165"/>
                      <a:pt x="282" y="160"/>
                    </a:cubicBezTo>
                    <a:cubicBezTo>
                      <a:pt x="286" y="153"/>
                      <a:pt x="298" y="149"/>
                      <a:pt x="300" y="142"/>
                    </a:cubicBezTo>
                    <a:cubicBezTo>
                      <a:pt x="296" y="144"/>
                      <a:pt x="293" y="146"/>
                      <a:pt x="290" y="150"/>
                    </a:cubicBezTo>
                    <a:cubicBezTo>
                      <a:pt x="289" y="138"/>
                      <a:pt x="305" y="136"/>
                      <a:pt x="307" y="125"/>
                    </a:cubicBezTo>
                    <a:cubicBezTo>
                      <a:pt x="304" y="124"/>
                      <a:pt x="303" y="122"/>
                      <a:pt x="299" y="122"/>
                    </a:cubicBezTo>
                    <a:cubicBezTo>
                      <a:pt x="298" y="128"/>
                      <a:pt x="292" y="128"/>
                      <a:pt x="288" y="130"/>
                    </a:cubicBezTo>
                    <a:cubicBezTo>
                      <a:pt x="288" y="128"/>
                      <a:pt x="288" y="125"/>
                      <a:pt x="290" y="125"/>
                    </a:cubicBezTo>
                    <a:cubicBezTo>
                      <a:pt x="291" y="125"/>
                      <a:pt x="292" y="126"/>
                      <a:pt x="293" y="126"/>
                    </a:cubicBezTo>
                    <a:cubicBezTo>
                      <a:pt x="295" y="124"/>
                      <a:pt x="295" y="121"/>
                      <a:pt x="296" y="119"/>
                    </a:cubicBezTo>
                    <a:cubicBezTo>
                      <a:pt x="297" y="120"/>
                      <a:pt x="298" y="119"/>
                      <a:pt x="300" y="121"/>
                    </a:cubicBezTo>
                    <a:cubicBezTo>
                      <a:pt x="303" y="114"/>
                      <a:pt x="310" y="107"/>
                      <a:pt x="318" y="109"/>
                    </a:cubicBezTo>
                    <a:cubicBezTo>
                      <a:pt x="317" y="115"/>
                      <a:pt x="310" y="118"/>
                      <a:pt x="305" y="119"/>
                    </a:cubicBezTo>
                    <a:cubicBezTo>
                      <a:pt x="306" y="122"/>
                      <a:pt x="308" y="123"/>
                      <a:pt x="310" y="124"/>
                    </a:cubicBezTo>
                    <a:cubicBezTo>
                      <a:pt x="329" y="111"/>
                      <a:pt x="346" y="96"/>
                      <a:pt x="365" y="82"/>
                    </a:cubicBezTo>
                    <a:cubicBezTo>
                      <a:pt x="360" y="83"/>
                      <a:pt x="359" y="88"/>
                      <a:pt x="353" y="88"/>
                    </a:cubicBezTo>
                    <a:cubicBezTo>
                      <a:pt x="353" y="87"/>
                      <a:pt x="352" y="87"/>
                      <a:pt x="353" y="86"/>
                    </a:cubicBezTo>
                    <a:cubicBezTo>
                      <a:pt x="356" y="83"/>
                      <a:pt x="358" y="72"/>
                      <a:pt x="365" y="77"/>
                    </a:cubicBezTo>
                    <a:cubicBezTo>
                      <a:pt x="366" y="66"/>
                      <a:pt x="382" y="69"/>
                      <a:pt x="384" y="59"/>
                    </a:cubicBezTo>
                    <a:cubicBezTo>
                      <a:pt x="381" y="60"/>
                      <a:pt x="378" y="63"/>
                      <a:pt x="378" y="65"/>
                    </a:cubicBezTo>
                    <a:cubicBezTo>
                      <a:pt x="367" y="65"/>
                      <a:pt x="359" y="74"/>
                      <a:pt x="348" y="77"/>
                    </a:cubicBezTo>
                    <a:cubicBezTo>
                      <a:pt x="345" y="75"/>
                      <a:pt x="349" y="72"/>
                      <a:pt x="347" y="72"/>
                    </a:cubicBezTo>
                    <a:cubicBezTo>
                      <a:pt x="345" y="74"/>
                      <a:pt x="341" y="75"/>
                      <a:pt x="345" y="76"/>
                    </a:cubicBezTo>
                    <a:cubicBezTo>
                      <a:pt x="337" y="81"/>
                      <a:pt x="332" y="90"/>
                      <a:pt x="322" y="93"/>
                    </a:cubicBezTo>
                    <a:cubicBezTo>
                      <a:pt x="321" y="91"/>
                      <a:pt x="321" y="91"/>
                      <a:pt x="319" y="91"/>
                    </a:cubicBezTo>
                    <a:cubicBezTo>
                      <a:pt x="306" y="97"/>
                      <a:pt x="298" y="111"/>
                      <a:pt x="283" y="114"/>
                    </a:cubicBezTo>
                    <a:cubicBezTo>
                      <a:pt x="286" y="109"/>
                      <a:pt x="293" y="107"/>
                      <a:pt x="296" y="100"/>
                    </a:cubicBezTo>
                    <a:cubicBezTo>
                      <a:pt x="288" y="101"/>
                      <a:pt x="287" y="111"/>
                      <a:pt x="278" y="113"/>
                    </a:cubicBezTo>
                    <a:cubicBezTo>
                      <a:pt x="281" y="119"/>
                      <a:pt x="270" y="122"/>
                      <a:pt x="273" y="128"/>
                    </a:cubicBezTo>
                    <a:cubicBezTo>
                      <a:pt x="268" y="133"/>
                      <a:pt x="262" y="135"/>
                      <a:pt x="257" y="139"/>
                    </a:cubicBezTo>
                    <a:cubicBezTo>
                      <a:pt x="256" y="136"/>
                      <a:pt x="258" y="136"/>
                      <a:pt x="257" y="133"/>
                    </a:cubicBezTo>
                    <a:cubicBezTo>
                      <a:pt x="261" y="134"/>
                      <a:pt x="266" y="127"/>
                      <a:pt x="265" y="123"/>
                    </a:cubicBezTo>
                    <a:cubicBezTo>
                      <a:pt x="267" y="123"/>
                      <a:pt x="268" y="122"/>
                      <a:pt x="270" y="122"/>
                    </a:cubicBezTo>
                    <a:cubicBezTo>
                      <a:pt x="270" y="121"/>
                      <a:pt x="271" y="120"/>
                      <a:pt x="271" y="119"/>
                    </a:cubicBezTo>
                    <a:cubicBezTo>
                      <a:pt x="268" y="118"/>
                      <a:pt x="269" y="121"/>
                      <a:pt x="266" y="121"/>
                    </a:cubicBezTo>
                    <a:cubicBezTo>
                      <a:pt x="268" y="118"/>
                      <a:pt x="269" y="115"/>
                      <a:pt x="271" y="114"/>
                    </a:cubicBezTo>
                    <a:cubicBezTo>
                      <a:pt x="270" y="113"/>
                      <a:pt x="268" y="114"/>
                      <a:pt x="268" y="113"/>
                    </a:cubicBezTo>
                    <a:cubicBezTo>
                      <a:pt x="283" y="99"/>
                      <a:pt x="299" y="87"/>
                      <a:pt x="312" y="72"/>
                    </a:cubicBezTo>
                    <a:cubicBezTo>
                      <a:pt x="310" y="71"/>
                      <a:pt x="307" y="74"/>
                      <a:pt x="307" y="72"/>
                    </a:cubicBezTo>
                    <a:cubicBezTo>
                      <a:pt x="309" y="70"/>
                      <a:pt x="309" y="66"/>
                      <a:pt x="311" y="64"/>
                    </a:cubicBezTo>
                    <a:cubicBezTo>
                      <a:pt x="302" y="65"/>
                      <a:pt x="297" y="73"/>
                      <a:pt x="290" y="77"/>
                    </a:cubicBezTo>
                    <a:cubicBezTo>
                      <a:pt x="288" y="79"/>
                      <a:pt x="289" y="84"/>
                      <a:pt x="285" y="84"/>
                    </a:cubicBezTo>
                    <a:cubicBezTo>
                      <a:pt x="285" y="83"/>
                      <a:pt x="286" y="83"/>
                      <a:pt x="286" y="81"/>
                    </a:cubicBezTo>
                    <a:cubicBezTo>
                      <a:pt x="282" y="84"/>
                      <a:pt x="276" y="89"/>
                      <a:pt x="275" y="92"/>
                    </a:cubicBezTo>
                    <a:cubicBezTo>
                      <a:pt x="275" y="92"/>
                      <a:pt x="278" y="93"/>
                      <a:pt x="278" y="93"/>
                    </a:cubicBezTo>
                    <a:cubicBezTo>
                      <a:pt x="273" y="103"/>
                      <a:pt x="262" y="107"/>
                      <a:pt x="255" y="114"/>
                    </a:cubicBezTo>
                    <a:cubicBezTo>
                      <a:pt x="255" y="120"/>
                      <a:pt x="253" y="129"/>
                      <a:pt x="247" y="128"/>
                    </a:cubicBezTo>
                    <a:cubicBezTo>
                      <a:pt x="247" y="126"/>
                      <a:pt x="248" y="125"/>
                      <a:pt x="248" y="122"/>
                    </a:cubicBezTo>
                    <a:cubicBezTo>
                      <a:pt x="246" y="121"/>
                      <a:pt x="246" y="123"/>
                      <a:pt x="244" y="121"/>
                    </a:cubicBezTo>
                    <a:cubicBezTo>
                      <a:pt x="245" y="114"/>
                      <a:pt x="252" y="108"/>
                      <a:pt x="257" y="108"/>
                    </a:cubicBezTo>
                    <a:cubicBezTo>
                      <a:pt x="258" y="103"/>
                      <a:pt x="262" y="101"/>
                      <a:pt x="262" y="96"/>
                    </a:cubicBezTo>
                    <a:cubicBezTo>
                      <a:pt x="260" y="96"/>
                      <a:pt x="259" y="94"/>
                      <a:pt x="259" y="92"/>
                    </a:cubicBezTo>
                    <a:cubicBezTo>
                      <a:pt x="260" y="89"/>
                      <a:pt x="262" y="89"/>
                      <a:pt x="265" y="89"/>
                    </a:cubicBezTo>
                    <a:cubicBezTo>
                      <a:pt x="268" y="93"/>
                      <a:pt x="263" y="95"/>
                      <a:pt x="264" y="97"/>
                    </a:cubicBezTo>
                    <a:cubicBezTo>
                      <a:pt x="267" y="92"/>
                      <a:pt x="275" y="88"/>
                      <a:pt x="271" y="82"/>
                    </a:cubicBezTo>
                    <a:cubicBezTo>
                      <a:pt x="273" y="82"/>
                      <a:pt x="272" y="80"/>
                      <a:pt x="274" y="80"/>
                    </a:cubicBezTo>
                    <a:cubicBezTo>
                      <a:pt x="277" y="80"/>
                      <a:pt x="276" y="84"/>
                      <a:pt x="278" y="84"/>
                    </a:cubicBezTo>
                    <a:cubicBezTo>
                      <a:pt x="279" y="78"/>
                      <a:pt x="285" y="76"/>
                      <a:pt x="283" y="71"/>
                    </a:cubicBezTo>
                    <a:cubicBezTo>
                      <a:pt x="296" y="71"/>
                      <a:pt x="297" y="60"/>
                      <a:pt x="304" y="54"/>
                    </a:cubicBezTo>
                    <a:cubicBezTo>
                      <a:pt x="318" y="51"/>
                      <a:pt x="325" y="32"/>
                      <a:pt x="341" y="28"/>
                    </a:cubicBezTo>
                    <a:cubicBezTo>
                      <a:pt x="343" y="27"/>
                      <a:pt x="343" y="29"/>
                      <a:pt x="344" y="29"/>
                    </a:cubicBezTo>
                    <a:cubicBezTo>
                      <a:pt x="344" y="26"/>
                      <a:pt x="346" y="25"/>
                      <a:pt x="347" y="23"/>
                    </a:cubicBezTo>
                    <a:cubicBezTo>
                      <a:pt x="344" y="23"/>
                      <a:pt x="342" y="28"/>
                      <a:pt x="340" y="25"/>
                    </a:cubicBezTo>
                    <a:cubicBezTo>
                      <a:pt x="341" y="20"/>
                      <a:pt x="351" y="23"/>
                      <a:pt x="348" y="15"/>
                    </a:cubicBezTo>
                    <a:cubicBezTo>
                      <a:pt x="320" y="26"/>
                      <a:pt x="302" y="46"/>
                      <a:pt x="275" y="57"/>
                    </a:cubicBezTo>
                    <a:cubicBezTo>
                      <a:pt x="270" y="71"/>
                      <a:pt x="256" y="74"/>
                      <a:pt x="248" y="84"/>
                    </a:cubicBezTo>
                    <a:cubicBezTo>
                      <a:pt x="249" y="84"/>
                      <a:pt x="249" y="85"/>
                      <a:pt x="249" y="86"/>
                    </a:cubicBezTo>
                    <a:cubicBezTo>
                      <a:pt x="243" y="89"/>
                      <a:pt x="236" y="87"/>
                      <a:pt x="233" y="93"/>
                    </a:cubicBezTo>
                    <a:cubicBezTo>
                      <a:pt x="234" y="94"/>
                      <a:pt x="235" y="94"/>
                      <a:pt x="235" y="95"/>
                    </a:cubicBezTo>
                    <a:cubicBezTo>
                      <a:pt x="227" y="106"/>
                      <a:pt x="216" y="110"/>
                      <a:pt x="212" y="123"/>
                    </a:cubicBezTo>
                    <a:cubicBezTo>
                      <a:pt x="208" y="122"/>
                      <a:pt x="208" y="125"/>
                      <a:pt x="205" y="125"/>
                    </a:cubicBezTo>
                    <a:cubicBezTo>
                      <a:pt x="193" y="142"/>
                      <a:pt x="178" y="156"/>
                      <a:pt x="166" y="174"/>
                    </a:cubicBezTo>
                    <a:cubicBezTo>
                      <a:pt x="169" y="179"/>
                      <a:pt x="156" y="179"/>
                      <a:pt x="156" y="187"/>
                    </a:cubicBezTo>
                    <a:cubicBezTo>
                      <a:pt x="157" y="188"/>
                      <a:pt x="158" y="185"/>
                      <a:pt x="159" y="187"/>
                    </a:cubicBezTo>
                    <a:cubicBezTo>
                      <a:pt x="157" y="189"/>
                      <a:pt x="158" y="191"/>
                      <a:pt x="157" y="192"/>
                    </a:cubicBezTo>
                    <a:cubicBezTo>
                      <a:pt x="153" y="190"/>
                      <a:pt x="148" y="194"/>
                      <a:pt x="146" y="199"/>
                    </a:cubicBezTo>
                    <a:cubicBezTo>
                      <a:pt x="149" y="198"/>
                      <a:pt x="150" y="200"/>
                      <a:pt x="150" y="202"/>
                    </a:cubicBezTo>
                    <a:cubicBezTo>
                      <a:pt x="144" y="205"/>
                      <a:pt x="141" y="216"/>
                      <a:pt x="136" y="217"/>
                    </a:cubicBezTo>
                    <a:cubicBezTo>
                      <a:pt x="135" y="212"/>
                      <a:pt x="141" y="210"/>
                      <a:pt x="139" y="206"/>
                    </a:cubicBezTo>
                    <a:cubicBezTo>
                      <a:pt x="134" y="214"/>
                      <a:pt x="128" y="221"/>
                      <a:pt x="125" y="230"/>
                    </a:cubicBezTo>
                    <a:cubicBezTo>
                      <a:pt x="130" y="234"/>
                      <a:pt x="119" y="240"/>
                      <a:pt x="123" y="246"/>
                    </a:cubicBezTo>
                    <a:cubicBezTo>
                      <a:pt x="123" y="245"/>
                      <a:pt x="124" y="244"/>
                      <a:pt x="125" y="245"/>
                    </a:cubicBezTo>
                    <a:cubicBezTo>
                      <a:pt x="124" y="246"/>
                      <a:pt x="123" y="247"/>
                      <a:pt x="121" y="246"/>
                    </a:cubicBezTo>
                    <a:cubicBezTo>
                      <a:pt x="120" y="254"/>
                      <a:pt x="110" y="250"/>
                      <a:pt x="110" y="261"/>
                    </a:cubicBezTo>
                    <a:cubicBezTo>
                      <a:pt x="113" y="263"/>
                      <a:pt x="113" y="256"/>
                      <a:pt x="117" y="256"/>
                    </a:cubicBezTo>
                    <a:cubicBezTo>
                      <a:pt x="117" y="257"/>
                      <a:pt x="118" y="257"/>
                      <a:pt x="118" y="258"/>
                    </a:cubicBezTo>
                    <a:cubicBezTo>
                      <a:pt x="116" y="266"/>
                      <a:pt x="112" y="268"/>
                      <a:pt x="108" y="274"/>
                    </a:cubicBezTo>
                    <a:cubicBezTo>
                      <a:pt x="110" y="275"/>
                      <a:pt x="112" y="274"/>
                      <a:pt x="113" y="277"/>
                    </a:cubicBezTo>
                    <a:cubicBezTo>
                      <a:pt x="110" y="277"/>
                      <a:pt x="113" y="280"/>
                      <a:pt x="111" y="283"/>
                    </a:cubicBezTo>
                    <a:cubicBezTo>
                      <a:pt x="113" y="283"/>
                      <a:pt x="113" y="283"/>
                      <a:pt x="113" y="285"/>
                    </a:cubicBezTo>
                    <a:cubicBezTo>
                      <a:pt x="110" y="296"/>
                      <a:pt x="101" y="302"/>
                      <a:pt x="104" y="315"/>
                    </a:cubicBezTo>
                    <a:cubicBezTo>
                      <a:pt x="96" y="316"/>
                      <a:pt x="99" y="327"/>
                      <a:pt x="92" y="329"/>
                    </a:cubicBezTo>
                    <a:cubicBezTo>
                      <a:pt x="94" y="316"/>
                      <a:pt x="104" y="304"/>
                      <a:pt x="107" y="290"/>
                    </a:cubicBezTo>
                    <a:cubicBezTo>
                      <a:pt x="104" y="288"/>
                      <a:pt x="103" y="286"/>
                      <a:pt x="104" y="282"/>
                    </a:cubicBezTo>
                    <a:cubicBezTo>
                      <a:pt x="101" y="280"/>
                      <a:pt x="99" y="287"/>
                      <a:pt x="98" y="291"/>
                    </a:cubicBezTo>
                    <a:cubicBezTo>
                      <a:pt x="99" y="293"/>
                      <a:pt x="101" y="293"/>
                      <a:pt x="102" y="294"/>
                    </a:cubicBezTo>
                    <a:cubicBezTo>
                      <a:pt x="99" y="296"/>
                      <a:pt x="102" y="297"/>
                      <a:pt x="101" y="300"/>
                    </a:cubicBezTo>
                    <a:cubicBezTo>
                      <a:pt x="99" y="301"/>
                      <a:pt x="97" y="302"/>
                      <a:pt x="95" y="303"/>
                    </a:cubicBezTo>
                    <a:cubicBezTo>
                      <a:pt x="94" y="301"/>
                      <a:pt x="93" y="299"/>
                      <a:pt x="91" y="298"/>
                    </a:cubicBezTo>
                    <a:cubicBezTo>
                      <a:pt x="86" y="299"/>
                      <a:pt x="80" y="307"/>
                      <a:pt x="84" y="313"/>
                    </a:cubicBezTo>
                    <a:cubicBezTo>
                      <a:pt x="81" y="315"/>
                      <a:pt x="78" y="321"/>
                      <a:pt x="80" y="327"/>
                    </a:cubicBezTo>
                    <a:cubicBezTo>
                      <a:pt x="79" y="327"/>
                      <a:pt x="79" y="328"/>
                      <a:pt x="78" y="327"/>
                    </a:cubicBezTo>
                    <a:cubicBezTo>
                      <a:pt x="77" y="336"/>
                      <a:pt x="69" y="337"/>
                      <a:pt x="71" y="349"/>
                    </a:cubicBezTo>
                    <a:cubicBezTo>
                      <a:pt x="68" y="351"/>
                      <a:pt x="66" y="359"/>
                      <a:pt x="69" y="361"/>
                    </a:cubicBezTo>
                    <a:cubicBezTo>
                      <a:pt x="70" y="360"/>
                      <a:pt x="70" y="357"/>
                      <a:pt x="72" y="357"/>
                    </a:cubicBezTo>
                    <a:cubicBezTo>
                      <a:pt x="72" y="358"/>
                      <a:pt x="73" y="358"/>
                      <a:pt x="73" y="359"/>
                    </a:cubicBezTo>
                    <a:cubicBezTo>
                      <a:pt x="68" y="359"/>
                      <a:pt x="69" y="365"/>
                      <a:pt x="67" y="370"/>
                    </a:cubicBezTo>
                    <a:cubicBezTo>
                      <a:pt x="76" y="362"/>
                      <a:pt x="78" y="344"/>
                      <a:pt x="85" y="333"/>
                    </a:cubicBezTo>
                    <a:cubicBezTo>
                      <a:pt x="86" y="339"/>
                      <a:pt x="81" y="345"/>
                      <a:pt x="84" y="354"/>
                    </a:cubicBezTo>
                    <a:cubicBezTo>
                      <a:pt x="82" y="354"/>
                      <a:pt x="82" y="357"/>
                      <a:pt x="80" y="355"/>
                    </a:cubicBezTo>
                    <a:cubicBezTo>
                      <a:pt x="75" y="363"/>
                      <a:pt x="72" y="377"/>
                      <a:pt x="64" y="379"/>
                    </a:cubicBezTo>
                    <a:cubicBezTo>
                      <a:pt x="61" y="387"/>
                      <a:pt x="54" y="396"/>
                      <a:pt x="56" y="404"/>
                    </a:cubicBezTo>
                    <a:cubicBezTo>
                      <a:pt x="46" y="415"/>
                      <a:pt x="47" y="430"/>
                      <a:pt x="50" y="446"/>
                    </a:cubicBezTo>
                    <a:cubicBezTo>
                      <a:pt x="61" y="442"/>
                      <a:pt x="58" y="463"/>
                      <a:pt x="50" y="463"/>
                    </a:cubicBezTo>
                    <a:cubicBezTo>
                      <a:pt x="51" y="470"/>
                      <a:pt x="46" y="480"/>
                      <a:pt x="48" y="487"/>
                    </a:cubicBezTo>
                    <a:cubicBezTo>
                      <a:pt x="53" y="482"/>
                      <a:pt x="53" y="474"/>
                      <a:pt x="57" y="469"/>
                    </a:cubicBezTo>
                    <a:cubicBezTo>
                      <a:pt x="58" y="473"/>
                      <a:pt x="65" y="471"/>
                      <a:pt x="65" y="477"/>
                    </a:cubicBezTo>
                    <a:cubicBezTo>
                      <a:pt x="65" y="471"/>
                      <a:pt x="69" y="476"/>
                      <a:pt x="70" y="475"/>
                    </a:cubicBezTo>
                    <a:cubicBezTo>
                      <a:pt x="71" y="471"/>
                      <a:pt x="71" y="467"/>
                      <a:pt x="74" y="467"/>
                    </a:cubicBezTo>
                    <a:cubicBezTo>
                      <a:pt x="76" y="475"/>
                      <a:pt x="78" y="479"/>
                      <a:pt x="76" y="486"/>
                    </a:cubicBezTo>
                    <a:cubicBezTo>
                      <a:pt x="76" y="485"/>
                      <a:pt x="76" y="484"/>
                      <a:pt x="75" y="483"/>
                    </a:cubicBezTo>
                    <a:cubicBezTo>
                      <a:pt x="73" y="486"/>
                      <a:pt x="72" y="495"/>
                      <a:pt x="73" y="498"/>
                    </a:cubicBezTo>
                    <a:cubicBezTo>
                      <a:pt x="73" y="497"/>
                      <a:pt x="73" y="496"/>
                      <a:pt x="74" y="497"/>
                    </a:cubicBezTo>
                    <a:cubicBezTo>
                      <a:pt x="74" y="501"/>
                      <a:pt x="78" y="500"/>
                      <a:pt x="77" y="506"/>
                    </a:cubicBezTo>
                    <a:cubicBezTo>
                      <a:pt x="82" y="508"/>
                      <a:pt x="81" y="501"/>
                      <a:pt x="84" y="500"/>
                    </a:cubicBezTo>
                    <a:cubicBezTo>
                      <a:pt x="89" y="499"/>
                      <a:pt x="90" y="501"/>
                      <a:pt x="94" y="503"/>
                    </a:cubicBezTo>
                    <a:cubicBezTo>
                      <a:pt x="94" y="501"/>
                      <a:pt x="92" y="499"/>
                      <a:pt x="94" y="497"/>
                    </a:cubicBezTo>
                    <a:cubicBezTo>
                      <a:pt x="92" y="497"/>
                      <a:pt x="89" y="498"/>
                      <a:pt x="89" y="496"/>
                    </a:cubicBezTo>
                    <a:cubicBezTo>
                      <a:pt x="89" y="493"/>
                      <a:pt x="89" y="493"/>
                      <a:pt x="89" y="493"/>
                    </a:cubicBezTo>
                    <a:cubicBezTo>
                      <a:pt x="89" y="491"/>
                      <a:pt x="92" y="492"/>
                      <a:pt x="93" y="490"/>
                    </a:cubicBezTo>
                    <a:cubicBezTo>
                      <a:pt x="95" y="490"/>
                      <a:pt x="95" y="492"/>
                      <a:pt x="97" y="493"/>
                    </a:cubicBezTo>
                    <a:cubicBezTo>
                      <a:pt x="99" y="491"/>
                      <a:pt x="97" y="487"/>
                      <a:pt x="101" y="488"/>
                    </a:cubicBezTo>
                    <a:cubicBezTo>
                      <a:pt x="101" y="483"/>
                      <a:pt x="100" y="477"/>
                      <a:pt x="104" y="476"/>
                    </a:cubicBezTo>
                    <a:cubicBezTo>
                      <a:pt x="104" y="477"/>
                      <a:pt x="105" y="476"/>
                      <a:pt x="105" y="477"/>
                    </a:cubicBezTo>
                    <a:cubicBezTo>
                      <a:pt x="100" y="489"/>
                      <a:pt x="107" y="507"/>
                      <a:pt x="102" y="517"/>
                    </a:cubicBezTo>
                    <a:cubicBezTo>
                      <a:pt x="103" y="515"/>
                      <a:pt x="105" y="515"/>
                      <a:pt x="107" y="515"/>
                    </a:cubicBezTo>
                    <a:cubicBezTo>
                      <a:pt x="107" y="512"/>
                      <a:pt x="109" y="510"/>
                      <a:pt x="108" y="505"/>
                    </a:cubicBezTo>
                    <a:cubicBezTo>
                      <a:pt x="110" y="506"/>
                      <a:pt x="113" y="503"/>
                      <a:pt x="113" y="504"/>
                    </a:cubicBezTo>
                    <a:cubicBezTo>
                      <a:pt x="114" y="512"/>
                      <a:pt x="112" y="523"/>
                      <a:pt x="117" y="525"/>
                    </a:cubicBezTo>
                    <a:cubicBezTo>
                      <a:pt x="129" y="516"/>
                      <a:pt x="118" y="489"/>
                      <a:pt x="134" y="484"/>
                    </a:cubicBezTo>
                    <a:cubicBezTo>
                      <a:pt x="131" y="492"/>
                      <a:pt x="134" y="495"/>
                      <a:pt x="134" y="504"/>
                    </a:cubicBezTo>
                    <a:cubicBezTo>
                      <a:pt x="141" y="503"/>
                      <a:pt x="139" y="511"/>
                      <a:pt x="140" y="515"/>
                    </a:cubicBezTo>
                    <a:cubicBezTo>
                      <a:pt x="143" y="515"/>
                      <a:pt x="143" y="510"/>
                      <a:pt x="145" y="510"/>
                    </a:cubicBezTo>
                    <a:cubicBezTo>
                      <a:pt x="151" y="516"/>
                      <a:pt x="146" y="528"/>
                      <a:pt x="142" y="534"/>
                    </a:cubicBezTo>
                    <a:cubicBezTo>
                      <a:pt x="140" y="532"/>
                      <a:pt x="140" y="526"/>
                      <a:pt x="139" y="524"/>
                    </a:cubicBezTo>
                    <a:cubicBezTo>
                      <a:pt x="135" y="525"/>
                      <a:pt x="134" y="525"/>
                      <a:pt x="129" y="525"/>
                    </a:cubicBezTo>
                    <a:cubicBezTo>
                      <a:pt x="129" y="530"/>
                      <a:pt x="126" y="532"/>
                      <a:pt x="126" y="538"/>
                    </a:cubicBezTo>
                    <a:cubicBezTo>
                      <a:pt x="127" y="538"/>
                      <a:pt x="130" y="539"/>
                      <a:pt x="127" y="542"/>
                    </a:cubicBezTo>
                    <a:cubicBezTo>
                      <a:pt x="129" y="544"/>
                      <a:pt x="129" y="541"/>
                      <a:pt x="131" y="541"/>
                    </a:cubicBezTo>
                    <a:cubicBezTo>
                      <a:pt x="131" y="549"/>
                      <a:pt x="134" y="568"/>
                      <a:pt x="124" y="568"/>
                    </a:cubicBezTo>
                    <a:cubicBezTo>
                      <a:pt x="125" y="572"/>
                      <a:pt x="120" y="574"/>
                      <a:pt x="123" y="577"/>
                    </a:cubicBezTo>
                    <a:cubicBezTo>
                      <a:pt x="123" y="575"/>
                      <a:pt x="126" y="576"/>
                      <a:pt x="126" y="575"/>
                    </a:cubicBezTo>
                    <a:cubicBezTo>
                      <a:pt x="125" y="574"/>
                      <a:pt x="126" y="572"/>
                      <a:pt x="126" y="571"/>
                    </a:cubicBezTo>
                    <a:cubicBezTo>
                      <a:pt x="129" y="572"/>
                      <a:pt x="128" y="569"/>
                      <a:pt x="130" y="568"/>
                    </a:cubicBezTo>
                    <a:cubicBezTo>
                      <a:pt x="129" y="573"/>
                      <a:pt x="128" y="577"/>
                      <a:pt x="125" y="580"/>
                    </a:cubicBezTo>
                    <a:cubicBezTo>
                      <a:pt x="134" y="588"/>
                      <a:pt x="128" y="606"/>
                      <a:pt x="130" y="617"/>
                    </a:cubicBezTo>
                    <a:cubicBezTo>
                      <a:pt x="132" y="624"/>
                      <a:pt x="131" y="636"/>
                      <a:pt x="131" y="644"/>
                    </a:cubicBezTo>
                    <a:cubicBezTo>
                      <a:pt x="132" y="644"/>
                      <a:pt x="134" y="644"/>
                      <a:pt x="134" y="645"/>
                    </a:cubicBezTo>
                    <a:cubicBezTo>
                      <a:pt x="135" y="655"/>
                      <a:pt x="135" y="669"/>
                      <a:pt x="137" y="677"/>
                    </a:cubicBezTo>
                    <a:cubicBezTo>
                      <a:pt x="131" y="689"/>
                      <a:pt x="144" y="701"/>
                      <a:pt x="139" y="712"/>
                    </a:cubicBezTo>
                    <a:cubicBezTo>
                      <a:pt x="137" y="708"/>
                      <a:pt x="137" y="712"/>
                      <a:pt x="132" y="711"/>
                    </a:cubicBezTo>
                    <a:cubicBezTo>
                      <a:pt x="130" y="707"/>
                      <a:pt x="133" y="698"/>
                      <a:pt x="129" y="696"/>
                    </a:cubicBezTo>
                    <a:cubicBezTo>
                      <a:pt x="130" y="704"/>
                      <a:pt x="131" y="720"/>
                      <a:pt x="129" y="725"/>
                    </a:cubicBezTo>
                    <a:cubicBezTo>
                      <a:pt x="133" y="728"/>
                      <a:pt x="132" y="736"/>
                      <a:pt x="137" y="737"/>
                    </a:cubicBezTo>
                    <a:cubicBezTo>
                      <a:pt x="137" y="733"/>
                      <a:pt x="137" y="735"/>
                      <a:pt x="139" y="736"/>
                    </a:cubicBezTo>
                    <a:cubicBezTo>
                      <a:pt x="140" y="732"/>
                      <a:pt x="139" y="728"/>
                      <a:pt x="142" y="726"/>
                    </a:cubicBezTo>
                    <a:cubicBezTo>
                      <a:pt x="145" y="744"/>
                      <a:pt x="147" y="769"/>
                      <a:pt x="149" y="785"/>
                    </a:cubicBezTo>
                    <a:cubicBezTo>
                      <a:pt x="149" y="784"/>
                      <a:pt x="148" y="784"/>
                      <a:pt x="147" y="785"/>
                    </a:cubicBezTo>
                    <a:cubicBezTo>
                      <a:pt x="149" y="795"/>
                      <a:pt x="154" y="803"/>
                      <a:pt x="156" y="814"/>
                    </a:cubicBezTo>
                    <a:cubicBezTo>
                      <a:pt x="158" y="814"/>
                      <a:pt x="160" y="814"/>
                      <a:pt x="161" y="816"/>
                    </a:cubicBezTo>
                    <a:cubicBezTo>
                      <a:pt x="160" y="824"/>
                      <a:pt x="168" y="828"/>
                      <a:pt x="165" y="839"/>
                    </a:cubicBezTo>
                    <a:cubicBezTo>
                      <a:pt x="167" y="842"/>
                      <a:pt x="170" y="845"/>
                      <a:pt x="171" y="848"/>
                    </a:cubicBezTo>
                    <a:cubicBezTo>
                      <a:pt x="170" y="848"/>
                      <a:pt x="170" y="850"/>
                      <a:pt x="169" y="851"/>
                    </a:cubicBezTo>
                    <a:cubicBezTo>
                      <a:pt x="172" y="852"/>
                      <a:pt x="173" y="851"/>
                      <a:pt x="175" y="850"/>
                    </a:cubicBezTo>
                    <a:cubicBezTo>
                      <a:pt x="184" y="861"/>
                      <a:pt x="186" y="881"/>
                      <a:pt x="192" y="893"/>
                    </a:cubicBezTo>
                    <a:cubicBezTo>
                      <a:pt x="195" y="893"/>
                      <a:pt x="190" y="890"/>
                      <a:pt x="193" y="890"/>
                    </a:cubicBezTo>
                    <a:cubicBezTo>
                      <a:pt x="196" y="894"/>
                      <a:pt x="195" y="903"/>
                      <a:pt x="200" y="905"/>
                    </a:cubicBezTo>
                    <a:cubicBezTo>
                      <a:pt x="201" y="904"/>
                      <a:pt x="201" y="902"/>
                      <a:pt x="203" y="902"/>
                    </a:cubicBezTo>
                    <a:cubicBezTo>
                      <a:pt x="206" y="907"/>
                      <a:pt x="209" y="913"/>
                      <a:pt x="214" y="915"/>
                    </a:cubicBezTo>
                    <a:cubicBezTo>
                      <a:pt x="214" y="911"/>
                      <a:pt x="208" y="908"/>
                      <a:pt x="212" y="903"/>
                    </a:cubicBezTo>
                    <a:cubicBezTo>
                      <a:pt x="213" y="904"/>
                      <a:pt x="216" y="903"/>
                      <a:pt x="217" y="905"/>
                    </a:cubicBezTo>
                    <a:cubicBezTo>
                      <a:pt x="215" y="910"/>
                      <a:pt x="220" y="913"/>
                      <a:pt x="221" y="917"/>
                    </a:cubicBezTo>
                    <a:cubicBezTo>
                      <a:pt x="221" y="920"/>
                      <a:pt x="219" y="919"/>
                      <a:pt x="218" y="921"/>
                    </a:cubicBezTo>
                    <a:cubicBezTo>
                      <a:pt x="223" y="933"/>
                      <a:pt x="235" y="942"/>
                      <a:pt x="243" y="949"/>
                    </a:cubicBezTo>
                    <a:cubicBezTo>
                      <a:pt x="243" y="952"/>
                      <a:pt x="245" y="953"/>
                      <a:pt x="244" y="956"/>
                    </a:cubicBezTo>
                    <a:cubicBezTo>
                      <a:pt x="247" y="958"/>
                      <a:pt x="250" y="958"/>
                      <a:pt x="252" y="961"/>
                    </a:cubicBezTo>
                    <a:cubicBezTo>
                      <a:pt x="253" y="962"/>
                      <a:pt x="251" y="963"/>
                      <a:pt x="252" y="964"/>
                    </a:cubicBezTo>
                    <a:cubicBezTo>
                      <a:pt x="253" y="966"/>
                      <a:pt x="261" y="970"/>
                      <a:pt x="257" y="975"/>
                    </a:cubicBezTo>
                    <a:cubicBezTo>
                      <a:pt x="254" y="972"/>
                      <a:pt x="249" y="966"/>
                      <a:pt x="245" y="972"/>
                    </a:cubicBezTo>
                    <a:cubicBezTo>
                      <a:pt x="250" y="979"/>
                      <a:pt x="255" y="986"/>
                      <a:pt x="262" y="991"/>
                    </a:cubicBezTo>
                    <a:cubicBezTo>
                      <a:pt x="265" y="990"/>
                      <a:pt x="260" y="990"/>
                      <a:pt x="261" y="987"/>
                    </a:cubicBezTo>
                    <a:cubicBezTo>
                      <a:pt x="265" y="989"/>
                      <a:pt x="265" y="986"/>
                      <a:pt x="268" y="986"/>
                    </a:cubicBezTo>
                    <a:cubicBezTo>
                      <a:pt x="274" y="989"/>
                      <a:pt x="279" y="994"/>
                      <a:pt x="283" y="999"/>
                    </a:cubicBezTo>
                    <a:cubicBezTo>
                      <a:pt x="283" y="993"/>
                      <a:pt x="278" y="991"/>
                      <a:pt x="278" y="987"/>
                    </a:cubicBezTo>
                    <a:cubicBezTo>
                      <a:pt x="276" y="986"/>
                      <a:pt x="274" y="986"/>
                      <a:pt x="272" y="986"/>
                    </a:cubicBezTo>
                    <a:cubicBezTo>
                      <a:pt x="273" y="983"/>
                      <a:pt x="277" y="983"/>
                      <a:pt x="279" y="982"/>
                    </a:cubicBezTo>
                    <a:cubicBezTo>
                      <a:pt x="281" y="986"/>
                      <a:pt x="285" y="988"/>
                      <a:pt x="287" y="991"/>
                    </a:cubicBezTo>
                    <a:cubicBezTo>
                      <a:pt x="293" y="985"/>
                      <a:pt x="298" y="993"/>
                      <a:pt x="303" y="996"/>
                    </a:cubicBezTo>
                    <a:cubicBezTo>
                      <a:pt x="303" y="993"/>
                      <a:pt x="300" y="992"/>
                      <a:pt x="300" y="989"/>
                    </a:cubicBezTo>
                    <a:cubicBezTo>
                      <a:pt x="302" y="990"/>
                      <a:pt x="303" y="990"/>
                      <a:pt x="305" y="989"/>
                    </a:cubicBezTo>
                    <a:cubicBezTo>
                      <a:pt x="311" y="998"/>
                      <a:pt x="321" y="1001"/>
                      <a:pt x="328" y="1005"/>
                    </a:cubicBezTo>
                    <a:cubicBezTo>
                      <a:pt x="326" y="1000"/>
                      <a:pt x="327" y="1000"/>
                      <a:pt x="326" y="995"/>
                    </a:cubicBezTo>
                    <a:cubicBezTo>
                      <a:pt x="322" y="994"/>
                      <a:pt x="324" y="990"/>
                      <a:pt x="322" y="986"/>
                    </a:cubicBezTo>
                    <a:cubicBezTo>
                      <a:pt x="323" y="985"/>
                      <a:pt x="323" y="984"/>
                      <a:pt x="324" y="984"/>
                    </a:cubicBezTo>
                    <a:cubicBezTo>
                      <a:pt x="326" y="986"/>
                      <a:pt x="327" y="991"/>
                      <a:pt x="326" y="994"/>
                    </a:cubicBezTo>
                    <a:cubicBezTo>
                      <a:pt x="328" y="996"/>
                      <a:pt x="330" y="998"/>
                      <a:pt x="332" y="1000"/>
                    </a:cubicBezTo>
                    <a:cubicBezTo>
                      <a:pt x="329" y="1002"/>
                      <a:pt x="331" y="1004"/>
                      <a:pt x="330" y="1007"/>
                    </a:cubicBezTo>
                    <a:cubicBezTo>
                      <a:pt x="338" y="1010"/>
                      <a:pt x="341" y="1014"/>
                      <a:pt x="348" y="1017"/>
                    </a:cubicBezTo>
                    <a:cubicBezTo>
                      <a:pt x="350" y="1016"/>
                      <a:pt x="344" y="1014"/>
                      <a:pt x="347" y="1013"/>
                    </a:cubicBezTo>
                    <a:cubicBezTo>
                      <a:pt x="351" y="1014"/>
                      <a:pt x="353" y="1016"/>
                      <a:pt x="356" y="1016"/>
                    </a:cubicBezTo>
                    <a:cubicBezTo>
                      <a:pt x="354" y="1012"/>
                      <a:pt x="349" y="1010"/>
                      <a:pt x="345" y="1007"/>
                    </a:cubicBezTo>
                    <a:cubicBezTo>
                      <a:pt x="345" y="1010"/>
                      <a:pt x="348" y="1011"/>
                      <a:pt x="346" y="1012"/>
                    </a:cubicBezTo>
                    <a:cubicBezTo>
                      <a:pt x="341" y="1010"/>
                      <a:pt x="345" y="1002"/>
                      <a:pt x="335" y="1002"/>
                    </a:cubicBezTo>
                    <a:cubicBezTo>
                      <a:pt x="331" y="998"/>
                      <a:pt x="332" y="995"/>
                      <a:pt x="330" y="991"/>
                    </a:cubicBezTo>
                    <a:cubicBezTo>
                      <a:pt x="335" y="989"/>
                      <a:pt x="339" y="993"/>
                      <a:pt x="343" y="997"/>
                    </a:cubicBezTo>
                    <a:cubicBezTo>
                      <a:pt x="343" y="999"/>
                      <a:pt x="341" y="999"/>
                      <a:pt x="341" y="1000"/>
                    </a:cubicBezTo>
                    <a:cubicBezTo>
                      <a:pt x="346" y="1002"/>
                      <a:pt x="348" y="1006"/>
                      <a:pt x="351" y="1009"/>
                    </a:cubicBezTo>
                    <a:cubicBezTo>
                      <a:pt x="360" y="1007"/>
                      <a:pt x="366" y="1011"/>
                      <a:pt x="368" y="1017"/>
                    </a:cubicBezTo>
                    <a:cubicBezTo>
                      <a:pt x="368" y="1013"/>
                      <a:pt x="372" y="1016"/>
                      <a:pt x="374" y="1014"/>
                    </a:cubicBezTo>
                    <a:cubicBezTo>
                      <a:pt x="375" y="1012"/>
                      <a:pt x="372" y="1010"/>
                      <a:pt x="374" y="1009"/>
                    </a:cubicBezTo>
                    <a:cubicBezTo>
                      <a:pt x="383" y="1017"/>
                      <a:pt x="400" y="1015"/>
                      <a:pt x="406" y="1025"/>
                    </a:cubicBezTo>
                    <a:cubicBezTo>
                      <a:pt x="404" y="1026"/>
                      <a:pt x="403" y="1022"/>
                      <a:pt x="403" y="1026"/>
                    </a:cubicBezTo>
                    <a:cubicBezTo>
                      <a:pt x="411" y="1028"/>
                      <a:pt x="414" y="1034"/>
                      <a:pt x="421" y="1037"/>
                    </a:cubicBezTo>
                    <a:cubicBezTo>
                      <a:pt x="421" y="1037"/>
                      <a:pt x="422" y="1035"/>
                      <a:pt x="423" y="1036"/>
                    </a:cubicBezTo>
                    <a:cubicBezTo>
                      <a:pt x="429" y="1037"/>
                      <a:pt x="430" y="1047"/>
                      <a:pt x="436" y="1051"/>
                    </a:cubicBezTo>
                    <a:cubicBezTo>
                      <a:pt x="432" y="1052"/>
                      <a:pt x="425" y="1050"/>
                      <a:pt x="424" y="1044"/>
                    </a:cubicBezTo>
                    <a:cubicBezTo>
                      <a:pt x="423" y="1044"/>
                      <a:pt x="422" y="1045"/>
                      <a:pt x="421" y="1045"/>
                    </a:cubicBezTo>
                    <a:cubicBezTo>
                      <a:pt x="420" y="1043"/>
                      <a:pt x="421" y="1042"/>
                      <a:pt x="420" y="1042"/>
                    </a:cubicBezTo>
                    <a:cubicBezTo>
                      <a:pt x="415" y="1041"/>
                      <a:pt x="409" y="1039"/>
                      <a:pt x="405" y="1036"/>
                    </a:cubicBezTo>
                    <a:cubicBezTo>
                      <a:pt x="403" y="1038"/>
                      <a:pt x="408" y="1039"/>
                      <a:pt x="405" y="1040"/>
                    </a:cubicBezTo>
                    <a:cubicBezTo>
                      <a:pt x="398" y="1039"/>
                      <a:pt x="395" y="1033"/>
                      <a:pt x="386" y="1033"/>
                    </a:cubicBezTo>
                    <a:cubicBezTo>
                      <a:pt x="386" y="1028"/>
                      <a:pt x="383" y="1027"/>
                      <a:pt x="378" y="1027"/>
                    </a:cubicBezTo>
                    <a:cubicBezTo>
                      <a:pt x="376" y="1029"/>
                      <a:pt x="376" y="1030"/>
                      <a:pt x="375" y="1031"/>
                    </a:cubicBezTo>
                    <a:cubicBezTo>
                      <a:pt x="369" y="1031"/>
                      <a:pt x="367" y="1028"/>
                      <a:pt x="364" y="1024"/>
                    </a:cubicBezTo>
                    <a:cubicBezTo>
                      <a:pt x="364" y="1021"/>
                      <a:pt x="367" y="1022"/>
                      <a:pt x="366" y="1019"/>
                    </a:cubicBezTo>
                    <a:cubicBezTo>
                      <a:pt x="365" y="1017"/>
                      <a:pt x="364" y="1016"/>
                      <a:pt x="361" y="1015"/>
                    </a:cubicBezTo>
                    <a:cubicBezTo>
                      <a:pt x="363" y="1021"/>
                      <a:pt x="360" y="1016"/>
                      <a:pt x="357" y="1016"/>
                    </a:cubicBezTo>
                    <a:cubicBezTo>
                      <a:pt x="355" y="1020"/>
                      <a:pt x="358" y="1021"/>
                      <a:pt x="360" y="1023"/>
                    </a:cubicBezTo>
                    <a:cubicBezTo>
                      <a:pt x="357" y="1022"/>
                      <a:pt x="358" y="1026"/>
                      <a:pt x="357" y="1026"/>
                    </a:cubicBezTo>
                    <a:cubicBezTo>
                      <a:pt x="354" y="1025"/>
                      <a:pt x="353" y="1026"/>
                      <a:pt x="352" y="1025"/>
                    </a:cubicBezTo>
                    <a:cubicBezTo>
                      <a:pt x="351" y="1026"/>
                      <a:pt x="352" y="1028"/>
                      <a:pt x="350" y="1029"/>
                    </a:cubicBezTo>
                    <a:cubicBezTo>
                      <a:pt x="346" y="1025"/>
                      <a:pt x="346" y="1032"/>
                      <a:pt x="345" y="1033"/>
                    </a:cubicBezTo>
                    <a:cubicBezTo>
                      <a:pt x="345" y="1033"/>
                      <a:pt x="343" y="1033"/>
                      <a:pt x="343" y="1033"/>
                    </a:cubicBezTo>
                    <a:cubicBezTo>
                      <a:pt x="340" y="1041"/>
                      <a:pt x="350" y="1044"/>
                      <a:pt x="346" y="1047"/>
                    </a:cubicBezTo>
                    <a:cubicBezTo>
                      <a:pt x="349" y="1047"/>
                      <a:pt x="350" y="1050"/>
                      <a:pt x="349" y="1053"/>
                    </a:cubicBezTo>
                    <a:cubicBezTo>
                      <a:pt x="352" y="1054"/>
                      <a:pt x="353" y="1055"/>
                      <a:pt x="355" y="1056"/>
                    </a:cubicBezTo>
                    <a:cubicBezTo>
                      <a:pt x="355" y="1052"/>
                      <a:pt x="355" y="1051"/>
                      <a:pt x="353" y="1048"/>
                    </a:cubicBezTo>
                    <a:cubicBezTo>
                      <a:pt x="354" y="1048"/>
                      <a:pt x="354" y="1048"/>
                      <a:pt x="355" y="1049"/>
                    </a:cubicBezTo>
                    <a:cubicBezTo>
                      <a:pt x="356" y="1043"/>
                      <a:pt x="354" y="1040"/>
                      <a:pt x="354" y="1038"/>
                    </a:cubicBezTo>
                    <a:cubicBezTo>
                      <a:pt x="359" y="1036"/>
                      <a:pt x="362" y="1039"/>
                      <a:pt x="363" y="1044"/>
                    </a:cubicBezTo>
                    <a:cubicBezTo>
                      <a:pt x="369" y="1046"/>
                      <a:pt x="373" y="1052"/>
                      <a:pt x="379" y="1053"/>
                    </a:cubicBezTo>
                    <a:cubicBezTo>
                      <a:pt x="380" y="1053"/>
                      <a:pt x="381" y="1051"/>
                      <a:pt x="383" y="1053"/>
                    </a:cubicBezTo>
                    <a:cubicBezTo>
                      <a:pt x="384" y="1049"/>
                      <a:pt x="378" y="1049"/>
                      <a:pt x="381" y="1047"/>
                    </a:cubicBezTo>
                    <a:cubicBezTo>
                      <a:pt x="392" y="1050"/>
                      <a:pt x="400" y="1056"/>
                      <a:pt x="409" y="1061"/>
                    </a:cubicBezTo>
                    <a:cubicBezTo>
                      <a:pt x="414" y="1056"/>
                      <a:pt x="420" y="1067"/>
                      <a:pt x="420" y="1073"/>
                    </a:cubicBezTo>
                    <a:cubicBezTo>
                      <a:pt x="428" y="1075"/>
                      <a:pt x="435" y="1080"/>
                      <a:pt x="442" y="1082"/>
                    </a:cubicBezTo>
                    <a:cubicBezTo>
                      <a:pt x="443" y="1082"/>
                      <a:pt x="445" y="1080"/>
                      <a:pt x="448" y="1081"/>
                    </a:cubicBezTo>
                    <a:cubicBezTo>
                      <a:pt x="449" y="1082"/>
                      <a:pt x="450" y="1084"/>
                      <a:pt x="451" y="1084"/>
                    </a:cubicBezTo>
                    <a:cubicBezTo>
                      <a:pt x="455" y="1083"/>
                      <a:pt x="455" y="1076"/>
                      <a:pt x="461" y="1080"/>
                    </a:cubicBezTo>
                    <a:cubicBezTo>
                      <a:pt x="461" y="1076"/>
                      <a:pt x="458" y="1077"/>
                      <a:pt x="458" y="1073"/>
                    </a:cubicBezTo>
                    <a:cubicBezTo>
                      <a:pt x="459" y="1073"/>
                      <a:pt x="459" y="1074"/>
                      <a:pt x="461" y="1074"/>
                    </a:cubicBezTo>
                    <a:cubicBezTo>
                      <a:pt x="463" y="1068"/>
                      <a:pt x="459" y="1065"/>
                      <a:pt x="457" y="1058"/>
                    </a:cubicBezTo>
                    <a:cubicBezTo>
                      <a:pt x="462" y="1059"/>
                      <a:pt x="458" y="1056"/>
                      <a:pt x="460" y="1056"/>
                    </a:cubicBezTo>
                    <a:cubicBezTo>
                      <a:pt x="465" y="1057"/>
                      <a:pt x="467" y="1056"/>
                      <a:pt x="470" y="1060"/>
                    </a:cubicBezTo>
                    <a:cubicBezTo>
                      <a:pt x="462" y="1069"/>
                      <a:pt x="479" y="1080"/>
                      <a:pt x="488" y="1080"/>
                    </a:cubicBezTo>
                    <a:cubicBezTo>
                      <a:pt x="486" y="1080"/>
                      <a:pt x="484" y="1078"/>
                      <a:pt x="482" y="1077"/>
                    </a:cubicBezTo>
                    <a:cubicBezTo>
                      <a:pt x="486" y="1070"/>
                      <a:pt x="490" y="1080"/>
                      <a:pt x="496" y="1080"/>
                    </a:cubicBezTo>
                    <a:cubicBezTo>
                      <a:pt x="497" y="1077"/>
                      <a:pt x="496" y="1077"/>
                      <a:pt x="497" y="1075"/>
                    </a:cubicBezTo>
                    <a:cubicBezTo>
                      <a:pt x="503" y="1075"/>
                      <a:pt x="509" y="1078"/>
                      <a:pt x="514" y="1077"/>
                    </a:cubicBezTo>
                    <a:cubicBezTo>
                      <a:pt x="509" y="1075"/>
                      <a:pt x="505" y="1074"/>
                      <a:pt x="501" y="1071"/>
                    </a:cubicBezTo>
                    <a:cubicBezTo>
                      <a:pt x="510" y="1071"/>
                      <a:pt x="518" y="1076"/>
                      <a:pt x="525" y="1074"/>
                    </a:cubicBezTo>
                    <a:cubicBezTo>
                      <a:pt x="536" y="1082"/>
                      <a:pt x="551" y="1086"/>
                      <a:pt x="564" y="1089"/>
                    </a:cubicBezTo>
                    <a:cubicBezTo>
                      <a:pt x="569" y="1086"/>
                      <a:pt x="574" y="1089"/>
                      <a:pt x="578" y="1088"/>
                    </a:cubicBezTo>
                    <a:cubicBezTo>
                      <a:pt x="574" y="1087"/>
                      <a:pt x="568" y="1082"/>
                      <a:pt x="563" y="1085"/>
                    </a:cubicBezTo>
                    <a:cubicBezTo>
                      <a:pt x="558" y="1090"/>
                      <a:pt x="552" y="1075"/>
                      <a:pt x="544" y="1081"/>
                    </a:cubicBezTo>
                    <a:cubicBezTo>
                      <a:pt x="542" y="1081"/>
                      <a:pt x="540" y="1080"/>
                      <a:pt x="540" y="1078"/>
                    </a:cubicBezTo>
                    <a:cubicBezTo>
                      <a:pt x="553" y="1077"/>
                      <a:pt x="568" y="1080"/>
                      <a:pt x="582" y="1084"/>
                    </a:cubicBezTo>
                    <a:cubicBezTo>
                      <a:pt x="583" y="1081"/>
                      <a:pt x="578" y="1080"/>
                      <a:pt x="581" y="1078"/>
                    </a:cubicBezTo>
                    <a:cubicBezTo>
                      <a:pt x="589" y="1079"/>
                      <a:pt x="597" y="1076"/>
                      <a:pt x="603" y="1079"/>
                    </a:cubicBezTo>
                    <a:cubicBezTo>
                      <a:pt x="603" y="1079"/>
                      <a:pt x="603" y="1079"/>
                      <a:pt x="603" y="1078"/>
                    </a:cubicBezTo>
                    <a:cubicBezTo>
                      <a:pt x="606" y="1077"/>
                      <a:pt x="612" y="1079"/>
                      <a:pt x="614" y="1077"/>
                    </a:cubicBezTo>
                    <a:cubicBezTo>
                      <a:pt x="602" y="1069"/>
                      <a:pt x="581" y="1075"/>
                      <a:pt x="571" y="1070"/>
                    </a:cubicBezTo>
                    <a:cubicBezTo>
                      <a:pt x="562" y="1075"/>
                      <a:pt x="550" y="1058"/>
                      <a:pt x="541" y="1066"/>
                    </a:cubicBezTo>
                    <a:cubicBezTo>
                      <a:pt x="542" y="1069"/>
                      <a:pt x="544" y="1070"/>
                      <a:pt x="545" y="1072"/>
                    </a:cubicBezTo>
                    <a:cubicBezTo>
                      <a:pt x="541" y="1074"/>
                      <a:pt x="539" y="1068"/>
                      <a:pt x="537" y="1064"/>
                    </a:cubicBezTo>
                    <a:cubicBezTo>
                      <a:pt x="539" y="1060"/>
                      <a:pt x="545" y="1060"/>
                      <a:pt x="548" y="1057"/>
                    </a:cubicBezTo>
                    <a:cubicBezTo>
                      <a:pt x="557" y="1065"/>
                      <a:pt x="571" y="1065"/>
                      <a:pt x="584" y="1064"/>
                    </a:cubicBezTo>
                    <a:cubicBezTo>
                      <a:pt x="584" y="1059"/>
                      <a:pt x="579" y="1058"/>
                      <a:pt x="578" y="1053"/>
                    </a:cubicBezTo>
                    <a:cubicBezTo>
                      <a:pt x="583" y="1045"/>
                      <a:pt x="593" y="1051"/>
                      <a:pt x="604" y="1050"/>
                    </a:cubicBezTo>
                    <a:cubicBezTo>
                      <a:pt x="609" y="1056"/>
                      <a:pt x="620" y="1059"/>
                      <a:pt x="627" y="1054"/>
                    </a:cubicBezTo>
                    <a:cubicBezTo>
                      <a:pt x="622" y="1053"/>
                      <a:pt x="626" y="1050"/>
                      <a:pt x="624" y="1047"/>
                    </a:cubicBezTo>
                    <a:cubicBezTo>
                      <a:pt x="626" y="1047"/>
                      <a:pt x="627" y="1047"/>
                      <a:pt x="627" y="1046"/>
                    </a:cubicBezTo>
                    <a:cubicBezTo>
                      <a:pt x="625" y="1041"/>
                      <a:pt x="628" y="1041"/>
                      <a:pt x="627" y="1035"/>
                    </a:cubicBezTo>
                    <a:cubicBezTo>
                      <a:pt x="623" y="1035"/>
                      <a:pt x="627" y="1032"/>
                      <a:pt x="623" y="1031"/>
                    </a:cubicBezTo>
                    <a:cubicBezTo>
                      <a:pt x="627" y="1031"/>
                      <a:pt x="629" y="1035"/>
                      <a:pt x="632" y="1031"/>
                    </a:cubicBezTo>
                    <a:cubicBezTo>
                      <a:pt x="630" y="1031"/>
                      <a:pt x="629" y="1030"/>
                      <a:pt x="629" y="1029"/>
                    </a:cubicBezTo>
                    <a:cubicBezTo>
                      <a:pt x="635" y="1032"/>
                      <a:pt x="637" y="1030"/>
                      <a:pt x="642" y="1033"/>
                    </a:cubicBezTo>
                    <a:cubicBezTo>
                      <a:pt x="649" y="1029"/>
                      <a:pt x="656" y="1030"/>
                      <a:pt x="664" y="1028"/>
                    </a:cubicBezTo>
                    <a:cubicBezTo>
                      <a:pt x="660" y="1028"/>
                      <a:pt x="661" y="1024"/>
                      <a:pt x="658" y="1023"/>
                    </a:cubicBezTo>
                    <a:cubicBezTo>
                      <a:pt x="653" y="1022"/>
                      <a:pt x="646" y="1028"/>
                      <a:pt x="642" y="1022"/>
                    </a:cubicBezTo>
                    <a:cubicBezTo>
                      <a:pt x="648" y="1019"/>
                      <a:pt x="652" y="1021"/>
                      <a:pt x="658" y="1022"/>
                    </a:cubicBezTo>
                    <a:cubicBezTo>
                      <a:pt x="657" y="1018"/>
                      <a:pt x="661" y="1019"/>
                      <a:pt x="662" y="1017"/>
                    </a:cubicBezTo>
                    <a:cubicBezTo>
                      <a:pt x="656" y="1016"/>
                      <a:pt x="650" y="1022"/>
                      <a:pt x="646" y="1017"/>
                    </a:cubicBezTo>
                    <a:cubicBezTo>
                      <a:pt x="650" y="1009"/>
                      <a:pt x="659" y="1009"/>
                      <a:pt x="662" y="1005"/>
                    </a:cubicBezTo>
                    <a:cubicBezTo>
                      <a:pt x="649" y="1006"/>
                      <a:pt x="629" y="1007"/>
                      <a:pt x="623" y="995"/>
                    </a:cubicBezTo>
                    <a:cubicBezTo>
                      <a:pt x="619" y="997"/>
                      <a:pt x="612" y="995"/>
                      <a:pt x="610" y="998"/>
                    </a:cubicBezTo>
                    <a:cubicBezTo>
                      <a:pt x="611" y="998"/>
                      <a:pt x="613" y="998"/>
                      <a:pt x="614" y="1000"/>
                    </a:cubicBezTo>
                    <a:cubicBezTo>
                      <a:pt x="612" y="1000"/>
                      <a:pt x="607" y="1000"/>
                      <a:pt x="606" y="998"/>
                    </a:cubicBezTo>
                    <a:cubicBezTo>
                      <a:pt x="606" y="997"/>
                      <a:pt x="607" y="997"/>
                      <a:pt x="607" y="995"/>
                    </a:cubicBezTo>
                    <a:cubicBezTo>
                      <a:pt x="604" y="996"/>
                      <a:pt x="603" y="993"/>
                      <a:pt x="605" y="991"/>
                    </a:cubicBezTo>
                    <a:cubicBezTo>
                      <a:pt x="601" y="990"/>
                      <a:pt x="601" y="992"/>
                      <a:pt x="597" y="992"/>
                    </a:cubicBezTo>
                    <a:cubicBezTo>
                      <a:pt x="596" y="995"/>
                      <a:pt x="602" y="994"/>
                      <a:pt x="600" y="996"/>
                    </a:cubicBezTo>
                    <a:cubicBezTo>
                      <a:pt x="592" y="995"/>
                      <a:pt x="584" y="994"/>
                      <a:pt x="580" y="989"/>
                    </a:cubicBezTo>
                    <a:cubicBezTo>
                      <a:pt x="574" y="991"/>
                      <a:pt x="566" y="987"/>
                      <a:pt x="562" y="983"/>
                    </a:cubicBezTo>
                    <a:cubicBezTo>
                      <a:pt x="577" y="981"/>
                      <a:pt x="581" y="993"/>
                      <a:pt x="592" y="991"/>
                    </a:cubicBezTo>
                    <a:cubicBezTo>
                      <a:pt x="591" y="988"/>
                      <a:pt x="588" y="988"/>
                      <a:pt x="588" y="986"/>
                    </a:cubicBezTo>
                    <a:cubicBezTo>
                      <a:pt x="591" y="986"/>
                      <a:pt x="589" y="981"/>
                      <a:pt x="593" y="982"/>
                    </a:cubicBezTo>
                    <a:cubicBezTo>
                      <a:pt x="597" y="989"/>
                      <a:pt x="607" y="988"/>
                      <a:pt x="613" y="986"/>
                    </a:cubicBezTo>
                    <a:cubicBezTo>
                      <a:pt x="608" y="986"/>
                      <a:pt x="603" y="986"/>
                      <a:pt x="603" y="980"/>
                    </a:cubicBezTo>
                    <a:cubicBezTo>
                      <a:pt x="587" y="977"/>
                      <a:pt x="568" y="974"/>
                      <a:pt x="557" y="964"/>
                    </a:cubicBezTo>
                    <a:cubicBezTo>
                      <a:pt x="558" y="963"/>
                      <a:pt x="557" y="963"/>
                      <a:pt x="557" y="961"/>
                    </a:cubicBezTo>
                    <a:cubicBezTo>
                      <a:pt x="568" y="960"/>
                      <a:pt x="581" y="968"/>
                      <a:pt x="593" y="967"/>
                    </a:cubicBezTo>
                    <a:cubicBezTo>
                      <a:pt x="594" y="969"/>
                      <a:pt x="592" y="970"/>
                      <a:pt x="593" y="972"/>
                    </a:cubicBezTo>
                    <a:cubicBezTo>
                      <a:pt x="595" y="971"/>
                      <a:pt x="598" y="974"/>
                      <a:pt x="600" y="972"/>
                    </a:cubicBezTo>
                    <a:cubicBezTo>
                      <a:pt x="598" y="972"/>
                      <a:pt x="598" y="971"/>
                      <a:pt x="597" y="970"/>
                    </a:cubicBezTo>
                    <a:cubicBezTo>
                      <a:pt x="599" y="970"/>
                      <a:pt x="599" y="969"/>
                      <a:pt x="601" y="969"/>
                    </a:cubicBezTo>
                    <a:cubicBezTo>
                      <a:pt x="603" y="970"/>
                      <a:pt x="603" y="974"/>
                      <a:pt x="606" y="974"/>
                    </a:cubicBezTo>
                    <a:cubicBezTo>
                      <a:pt x="612" y="969"/>
                      <a:pt x="620" y="977"/>
                      <a:pt x="627" y="971"/>
                    </a:cubicBezTo>
                    <a:cubicBezTo>
                      <a:pt x="629" y="972"/>
                      <a:pt x="632" y="971"/>
                      <a:pt x="634" y="973"/>
                    </a:cubicBezTo>
                    <a:cubicBezTo>
                      <a:pt x="631" y="974"/>
                      <a:pt x="630" y="975"/>
                      <a:pt x="627" y="975"/>
                    </a:cubicBezTo>
                    <a:cubicBezTo>
                      <a:pt x="629" y="977"/>
                      <a:pt x="632" y="976"/>
                      <a:pt x="635" y="976"/>
                    </a:cubicBezTo>
                    <a:cubicBezTo>
                      <a:pt x="635" y="977"/>
                      <a:pt x="634" y="978"/>
                      <a:pt x="634" y="979"/>
                    </a:cubicBezTo>
                    <a:cubicBezTo>
                      <a:pt x="638" y="978"/>
                      <a:pt x="642" y="978"/>
                      <a:pt x="645" y="977"/>
                    </a:cubicBezTo>
                    <a:cubicBezTo>
                      <a:pt x="641" y="976"/>
                      <a:pt x="639" y="972"/>
                      <a:pt x="642" y="970"/>
                    </a:cubicBezTo>
                    <a:cubicBezTo>
                      <a:pt x="635" y="969"/>
                      <a:pt x="625" y="969"/>
                      <a:pt x="623" y="965"/>
                    </a:cubicBezTo>
                    <a:cubicBezTo>
                      <a:pt x="623" y="963"/>
                      <a:pt x="627" y="968"/>
                      <a:pt x="627" y="965"/>
                    </a:cubicBezTo>
                    <a:cubicBezTo>
                      <a:pt x="627" y="964"/>
                      <a:pt x="626" y="964"/>
                      <a:pt x="625" y="963"/>
                    </a:cubicBezTo>
                    <a:cubicBezTo>
                      <a:pt x="626" y="961"/>
                      <a:pt x="630" y="961"/>
                      <a:pt x="630" y="958"/>
                    </a:cubicBezTo>
                    <a:cubicBezTo>
                      <a:pt x="627" y="958"/>
                      <a:pt x="627" y="956"/>
                      <a:pt x="624" y="956"/>
                    </a:cubicBezTo>
                    <a:cubicBezTo>
                      <a:pt x="606" y="964"/>
                      <a:pt x="592" y="946"/>
                      <a:pt x="575" y="943"/>
                    </a:cubicBezTo>
                    <a:cubicBezTo>
                      <a:pt x="573" y="942"/>
                      <a:pt x="576" y="947"/>
                      <a:pt x="573" y="945"/>
                    </a:cubicBezTo>
                    <a:cubicBezTo>
                      <a:pt x="571" y="945"/>
                      <a:pt x="568" y="940"/>
                      <a:pt x="571" y="939"/>
                    </a:cubicBezTo>
                    <a:cubicBezTo>
                      <a:pt x="591" y="947"/>
                      <a:pt x="610" y="947"/>
                      <a:pt x="632" y="944"/>
                    </a:cubicBezTo>
                    <a:cubicBezTo>
                      <a:pt x="631" y="949"/>
                      <a:pt x="640" y="949"/>
                      <a:pt x="646" y="949"/>
                    </a:cubicBezTo>
                    <a:cubicBezTo>
                      <a:pt x="646" y="943"/>
                      <a:pt x="639" y="949"/>
                      <a:pt x="637" y="945"/>
                    </a:cubicBezTo>
                    <a:cubicBezTo>
                      <a:pt x="645" y="940"/>
                      <a:pt x="657" y="945"/>
                      <a:pt x="663" y="938"/>
                    </a:cubicBezTo>
                    <a:cubicBezTo>
                      <a:pt x="668" y="944"/>
                      <a:pt x="678" y="932"/>
                      <a:pt x="682" y="940"/>
                    </a:cubicBezTo>
                    <a:cubicBezTo>
                      <a:pt x="693" y="941"/>
                      <a:pt x="695" y="933"/>
                      <a:pt x="702" y="929"/>
                    </a:cubicBezTo>
                    <a:cubicBezTo>
                      <a:pt x="686" y="931"/>
                      <a:pt x="667" y="938"/>
                      <a:pt x="647" y="941"/>
                    </a:cubicBezTo>
                    <a:cubicBezTo>
                      <a:pt x="637" y="942"/>
                      <a:pt x="604" y="945"/>
                      <a:pt x="607" y="933"/>
                    </a:cubicBezTo>
                    <a:cubicBezTo>
                      <a:pt x="590" y="931"/>
                      <a:pt x="576" y="928"/>
                      <a:pt x="560" y="923"/>
                    </a:cubicBezTo>
                    <a:cubicBezTo>
                      <a:pt x="561" y="920"/>
                      <a:pt x="558" y="920"/>
                      <a:pt x="557" y="918"/>
                    </a:cubicBezTo>
                    <a:cubicBezTo>
                      <a:pt x="566" y="919"/>
                      <a:pt x="573" y="923"/>
                      <a:pt x="582" y="919"/>
                    </a:cubicBezTo>
                    <a:cubicBezTo>
                      <a:pt x="588" y="922"/>
                      <a:pt x="599" y="926"/>
                      <a:pt x="607" y="923"/>
                    </a:cubicBezTo>
                    <a:cubicBezTo>
                      <a:pt x="603" y="921"/>
                      <a:pt x="598" y="920"/>
                      <a:pt x="593" y="918"/>
                    </a:cubicBezTo>
                    <a:cubicBezTo>
                      <a:pt x="593" y="920"/>
                      <a:pt x="596" y="921"/>
                      <a:pt x="593" y="922"/>
                    </a:cubicBezTo>
                    <a:cubicBezTo>
                      <a:pt x="589" y="923"/>
                      <a:pt x="589" y="914"/>
                      <a:pt x="588" y="919"/>
                    </a:cubicBezTo>
                    <a:cubicBezTo>
                      <a:pt x="586" y="913"/>
                      <a:pt x="576" y="916"/>
                      <a:pt x="572" y="912"/>
                    </a:cubicBezTo>
                    <a:cubicBezTo>
                      <a:pt x="562" y="913"/>
                      <a:pt x="549" y="903"/>
                      <a:pt x="541" y="900"/>
                    </a:cubicBezTo>
                    <a:cubicBezTo>
                      <a:pt x="529" y="895"/>
                      <a:pt x="511" y="886"/>
                      <a:pt x="508" y="881"/>
                    </a:cubicBezTo>
                    <a:cubicBezTo>
                      <a:pt x="495" y="877"/>
                      <a:pt x="487" y="867"/>
                      <a:pt x="475" y="862"/>
                    </a:cubicBezTo>
                    <a:cubicBezTo>
                      <a:pt x="474" y="864"/>
                      <a:pt x="477" y="865"/>
                      <a:pt x="475" y="866"/>
                    </a:cubicBezTo>
                    <a:cubicBezTo>
                      <a:pt x="471" y="854"/>
                      <a:pt x="462" y="848"/>
                      <a:pt x="454" y="840"/>
                    </a:cubicBezTo>
                    <a:cubicBezTo>
                      <a:pt x="457" y="840"/>
                      <a:pt x="452" y="837"/>
                      <a:pt x="455" y="837"/>
                    </a:cubicBezTo>
                    <a:cubicBezTo>
                      <a:pt x="463" y="843"/>
                      <a:pt x="468" y="852"/>
                      <a:pt x="479" y="856"/>
                    </a:cubicBezTo>
                    <a:cubicBezTo>
                      <a:pt x="476" y="851"/>
                      <a:pt x="473" y="845"/>
                      <a:pt x="475" y="840"/>
                    </a:cubicBezTo>
                    <a:cubicBezTo>
                      <a:pt x="469" y="839"/>
                      <a:pt x="461" y="834"/>
                      <a:pt x="462" y="828"/>
                    </a:cubicBezTo>
                    <a:cubicBezTo>
                      <a:pt x="469" y="834"/>
                      <a:pt x="482" y="843"/>
                      <a:pt x="487" y="846"/>
                    </a:cubicBezTo>
                    <a:cubicBezTo>
                      <a:pt x="482" y="840"/>
                      <a:pt x="473" y="832"/>
                      <a:pt x="470" y="827"/>
                    </a:cubicBezTo>
                    <a:cubicBezTo>
                      <a:pt x="478" y="833"/>
                      <a:pt x="485" y="840"/>
                      <a:pt x="494" y="844"/>
                    </a:cubicBezTo>
                    <a:cubicBezTo>
                      <a:pt x="493" y="839"/>
                      <a:pt x="499" y="842"/>
                      <a:pt x="500" y="843"/>
                    </a:cubicBezTo>
                    <a:cubicBezTo>
                      <a:pt x="488" y="834"/>
                      <a:pt x="481" y="821"/>
                      <a:pt x="466" y="816"/>
                    </a:cubicBezTo>
                    <a:cubicBezTo>
                      <a:pt x="465" y="823"/>
                      <a:pt x="457" y="820"/>
                      <a:pt x="453" y="817"/>
                    </a:cubicBezTo>
                    <a:cubicBezTo>
                      <a:pt x="453" y="816"/>
                      <a:pt x="456" y="816"/>
                      <a:pt x="455" y="814"/>
                    </a:cubicBezTo>
                    <a:cubicBezTo>
                      <a:pt x="452" y="812"/>
                      <a:pt x="446" y="809"/>
                      <a:pt x="447" y="805"/>
                    </a:cubicBezTo>
                    <a:cubicBezTo>
                      <a:pt x="449" y="806"/>
                      <a:pt x="450" y="809"/>
                      <a:pt x="453" y="809"/>
                    </a:cubicBezTo>
                    <a:cubicBezTo>
                      <a:pt x="453" y="805"/>
                      <a:pt x="453" y="805"/>
                      <a:pt x="453" y="805"/>
                    </a:cubicBezTo>
                    <a:cubicBezTo>
                      <a:pt x="448" y="803"/>
                      <a:pt x="444" y="801"/>
                      <a:pt x="442" y="795"/>
                    </a:cubicBezTo>
                    <a:cubicBezTo>
                      <a:pt x="440" y="795"/>
                      <a:pt x="436" y="796"/>
                      <a:pt x="435" y="794"/>
                    </a:cubicBezTo>
                    <a:cubicBezTo>
                      <a:pt x="440" y="788"/>
                      <a:pt x="430" y="786"/>
                      <a:pt x="431" y="780"/>
                    </a:cubicBezTo>
                    <a:cubicBezTo>
                      <a:pt x="431" y="780"/>
                      <a:pt x="432" y="780"/>
                      <a:pt x="432" y="780"/>
                    </a:cubicBezTo>
                    <a:cubicBezTo>
                      <a:pt x="432" y="774"/>
                      <a:pt x="426" y="773"/>
                      <a:pt x="423" y="769"/>
                    </a:cubicBezTo>
                    <a:cubicBezTo>
                      <a:pt x="419" y="763"/>
                      <a:pt x="419" y="754"/>
                      <a:pt x="414" y="749"/>
                    </a:cubicBezTo>
                    <a:cubicBezTo>
                      <a:pt x="419" y="746"/>
                      <a:pt x="415" y="740"/>
                      <a:pt x="414" y="736"/>
                    </a:cubicBezTo>
                    <a:cubicBezTo>
                      <a:pt x="416" y="734"/>
                      <a:pt x="415" y="731"/>
                      <a:pt x="419" y="732"/>
                    </a:cubicBezTo>
                    <a:cubicBezTo>
                      <a:pt x="419" y="730"/>
                      <a:pt x="419" y="727"/>
                      <a:pt x="421" y="727"/>
                    </a:cubicBezTo>
                    <a:cubicBezTo>
                      <a:pt x="422" y="729"/>
                      <a:pt x="424" y="731"/>
                      <a:pt x="427" y="730"/>
                    </a:cubicBezTo>
                    <a:cubicBezTo>
                      <a:pt x="427" y="726"/>
                      <a:pt x="424" y="721"/>
                      <a:pt x="427" y="720"/>
                    </a:cubicBezTo>
                    <a:cubicBezTo>
                      <a:pt x="431" y="725"/>
                      <a:pt x="432" y="732"/>
                      <a:pt x="436" y="736"/>
                    </a:cubicBezTo>
                    <a:cubicBezTo>
                      <a:pt x="437" y="735"/>
                      <a:pt x="435" y="731"/>
                      <a:pt x="437" y="731"/>
                    </a:cubicBezTo>
                    <a:cubicBezTo>
                      <a:pt x="439" y="735"/>
                      <a:pt x="440" y="740"/>
                      <a:pt x="445" y="740"/>
                    </a:cubicBezTo>
                    <a:cubicBezTo>
                      <a:pt x="447" y="740"/>
                      <a:pt x="446" y="738"/>
                      <a:pt x="447" y="738"/>
                    </a:cubicBezTo>
                    <a:cubicBezTo>
                      <a:pt x="449" y="737"/>
                      <a:pt x="450" y="743"/>
                      <a:pt x="452" y="739"/>
                    </a:cubicBezTo>
                    <a:cubicBezTo>
                      <a:pt x="451" y="738"/>
                      <a:pt x="449" y="738"/>
                      <a:pt x="449" y="737"/>
                    </a:cubicBezTo>
                    <a:cubicBezTo>
                      <a:pt x="453" y="735"/>
                      <a:pt x="449" y="729"/>
                      <a:pt x="453" y="728"/>
                    </a:cubicBezTo>
                    <a:cubicBezTo>
                      <a:pt x="456" y="733"/>
                      <a:pt x="460" y="733"/>
                      <a:pt x="462" y="734"/>
                    </a:cubicBezTo>
                    <a:cubicBezTo>
                      <a:pt x="464" y="728"/>
                      <a:pt x="469" y="730"/>
                      <a:pt x="472" y="726"/>
                    </a:cubicBezTo>
                    <a:cubicBezTo>
                      <a:pt x="474" y="729"/>
                      <a:pt x="473" y="733"/>
                      <a:pt x="479" y="731"/>
                    </a:cubicBezTo>
                    <a:cubicBezTo>
                      <a:pt x="480" y="732"/>
                      <a:pt x="481" y="738"/>
                      <a:pt x="483" y="737"/>
                    </a:cubicBezTo>
                    <a:cubicBezTo>
                      <a:pt x="482" y="735"/>
                      <a:pt x="479" y="731"/>
                      <a:pt x="481" y="729"/>
                    </a:cubicBezTo>
                    <a:cubicBezTo>
                      <a:pt x="485" y="731"/>
                      <a:pt x="488" y="731"/>
                      <a:pt x="492" y="733"/>
                    </a:cubicBezTo>
                    <a:cubicBezTo>
                      <a:pt x="493" y="731"/>
                      <a:pt x="488" y="724"/>
                      <a:pt x="492" y="720"/>
                    </a:cubicBezTo>
                    <a:cubicBezTo>
                      <a:pt x="493" y="722"/>
                      <a:pt x="495" y="723"/>
                      <a:pt x="498" y="723"/>
                    </a:cubicBezTo>
                    <a:cubicBezTo>
                      <a:pt x="497" y="720"/>
                      <a:pt x="499" y="720"/>
                      <a:pt x="500" y="718"/>
                    </a:cubicBezTo>
                    <a:cubicBezTo>
                      <a:pt x="498" y="719"/>
                      <a:pt x="496" y="714"/>
                      <a:pt x="497" y="714"/>
                    </a:cubicBezTo>
                    <a:cubicBezTo>
                      <a:pt x="502" y="716"/>
                      <a:pt x="502" y="722"/>
                      <a:pt x="504" y="726"/>
                    </a:cubicBezTo>
                    <a:cubicBezTo>
                      <a:pt x="504" y="725"/>
                      <a:pt x="506" y="725"/>
                      <a:pt x="507" y="725"/>
                    </a:cubicBezTo>
                    <a:cubicBezTo>
                      <a:pt x="507" y="719"/>
                      <a:pt x="506" y="718"/>
                      <a:pt x="510" y="714"/>
                    </a:cubicBezTo>
                    <a:cubicBezTo>
                      <a:pt x="511" y="717"/>
                      <a:pt x="511" y="722"/>
                      <a:pt x="515" y="722"/>
                    </a:cubicBezTo>
                    <a:cubicBezTo>
                      <a:pt x="517" y="718"/>
                      <a:pt x="514" y="709"/>
                      <a:pt x="518" y="708"/>
                    </a:cubicBezTo>
                    <a:cubicBezTo>
                      <a:pt x="519" y="711"/>
                      <a:pt x="521" y="708"/>
                      <a:pt x="523" y="709"/>
                    </a:cubicBezTo>
                    <a:cubicBezTo>
                      <a:pt x="522" y="704"/>
                      <a:pt x="524" y="707"/>
                      <a:pt x="527" y="706"/>
                    </a:cubicBezTo>
                    <a:cubicBezTo>
                      <a:pt x="527" y="700"/>
                      <a:pt x="527" y="700"/>
                      <a:pt x="527" y="700"/>
                    </a:cubicBezTo>
                    <a:cubicBezTo>
                      <a:pt x="529" y="698"/>
                      <a:pt x="531" y="701"/>
                      <a:pt x="532" y="699"/>
                    </a:cubicBezTo>
                    <a:cubicBezTo>
                      <a:pt x="533" y="694"/>
                      <a:pt x="527" y="693"/>
                      <a:pt x="531" y="690"/>
                    </a:cubicBezTo>
                    <a:cubicBezTo>
                      <a:pt x="532" y="692"/>
                      <a:pt x="534" y="692"/>
                      <a:pt x="536" y="694"/>
                    </a:cubicBezTo>
                    <a:cubicBezTo>
                      <a:pt x="536" y="692"/>
                      <a:pt x="536" y="689"/>
                      <a:pt x="536" y="685"/>
                    </a:cubicBezTo>
                    <a:cubicBezTo>
                      <a:pt x="537" y="685"/>
                      <a:pt x="541" y="683"/>
                      <a:pt x="541" y="684"/>
                    </a:cubicBezTo>
                    <a:cubicBezTo>
                      <a:pt x="542" y="687"/>
                      <a:pt x="540" y="687"/>
                      <a:pt x="540" y="689"/>
                    </a:cubicBezTo>
                    <a:cubicBezTo>
                      <a:pt x="546" y="689"/>
                      <a:pt x="545" y="697"/>
                      <a:pt x="542" y="699"/>
                    </a:cubicBezTo>
                    <a:cubicBezTo>
                      <a:pt x="546" y="698"/>
                      <a:pt x="548" y="699"/>
                      <a:pt x="550" y="702"/>
                    </a:cubicBezTo>
                    <a:cubicBezTo>
                      <a:pt x="550" y="703"/>
                      <a:pt x="549" y="703"/>
                      <a:pt x="549" y="705"/>
                    </a:cubicBezTo>
                    <a:cubicBezTo>
                      <a:pt x="547" y="703"/>
                      <a:pt x="545" y="706"/>
                      <a:pt x="543" y="707"/>
                    </a:cubicBezTo>
                    <a:cubicBezTo>
                      <a:pt x="547" y="707"/>
                      <a:pt x="551" y="708"/>
                      <a:pt x="553" y="710"/>
                    </a:cubicBezTo>
                    <a:cubicBezTo>
                      <a:pt x="549" y="724"/>
                      <a:pt x="554" y="728"/>
                      <a:pt x="556" y="740"/>
                    </a:cubicBezTo>
                    <a:cubicBezTo>
                      <a:pt x="552" y="740"/>
                      <a:pt x="554" y="737"/>
                      <a:pt x="551" y="740"/>
                    </a:cubicBezTo>
                    <a:cubicBezTo>
                      <a:pt x="549" y="736"/>
                      <a:pt x="546" y="731"/>
                      <a:pt x="549" y="726"/>
                    </a:cubicBezTo>
                    <a:cubicBezTo>
                      <a:pt x="548" y="726"/>
                      <a:pt x="547" y="726"/>
                      <a:pt x="547" y="725"/>
                    </a:cubicBezTo>
                    <a:cubicBezTo>
                      <a:pt x="547" y="724"/>
                      <a:pt x="548" y="723"/>
                      <a:pt x="549" y="724"/>
                    </a:cubicBezTo>
                    <a:cubicBezTo>
                      <a:pt x="547" y="720"/>
                      <a:pt x="552" y="709"/>
                      <a:pt x="545" y="710"/>
                    </a:cubicBezTo>
                    <a:cubicBezTo>
                      <a:pt x="544" y="716"/>
                      <a:pt x="547" y="713"/>
                      <a:pt x="548" y="714"/>
                    </a:cubicBezTo>
                    <a:cubicBezTo>
                      <a:pt x="546" y="716"/>
                      <a:pt x="548" y="719"/>
                      <a:pt x="548" y="721"/>
                    </a:cubicBezTo>
                    <a:cubicBezTo>
                      <a:pt x="545" y="723"/>
                      <a:pt x="543" y="721"/>
                      <a:pt x="542" y="724"/>
                    </a:cubicBezTo>
                    <a:cubicBezTo>
                      <a:pt x="543" y="730"/>
                      <a:pt x="545" y="740"/>
                      <a:pt x="541" y="743"/>
                    </a:cubicBezTo>
                    <a:cubicBezTo>
                      <a:pt x="540" y="737"/>
                      <a:pt x="538" y="743"/>
                      <a:pt x="536" y="738"/>
                    </a:cubicBezTo>
                    <a:cubicBezTo>
                      <a:pt x="535" y="739"/>
                      <a:pt x="537" y="743"/>
                      <a:pt x="535" y="743"/>
                    </a:cubicBezTo>
                    <a:cubicBezTo>
                      <a:pt x="532" y="742"/>
                      <a:pt x="531" y="739"/>
                      <a:pt x="529" y="737"/>
                    </a:cubicBezTo>
                    <a:cubicBezTo>
                      <a:pt x="530" y="754"/>
                      <a:pt x="550" y="758"/>
                      <a:pt x="549" y="772"/>
                    </a:cubicBezTo>
                    <a:cubicBezTo>
                      <a:pt x="547" y="771"/>
                      <a:pt x="547" y="769"/>
                      <a:pt x="545" y="768"/>
                    </a:cubicBezTo>
                    <a:cubicBezTo>
                      <a:pt x="547" y="772"/>
                      <a:pt x="547" y="778"/>
                      <a:pt x="551" y="780"/>
                    </a:cubicBezTo>
                    <a:cubicBezTo>
                      <a:pt x="552" y="776"/>
                      <a:pt x="547" y="775"/>
                      <a:pt x="550" y="773"/>
                    </a:cubicBezTo>
                    <a:cubicBezTo>
                      <a:pt x="554" y="775"/>
                      <a:pt x="558" y="781"/>
                      <a:pt x="553" y="785"/>
                    </a:cubicBezTo>
                    <a:cubicBezTo>
                      <a:pt x="556" y="791"/>
                      <a:pt x="557" y="788"/>
                      <a:pt x="561" y="793"/>
                    </a:cubicBezTo>
                    <a:cubicBezTo>
                      <a:pt x="560" y="793"/>
                      <a:pt x="561" y="796"/>
                      <a:pt x="559" y="796"/>
                    </a:cubicBezTo>
                    <a:cubicBezTo>
                      <a:pt x="549" y="797"/>
                      <a:pt x="547" y="792"/>
                      <a:pt x="540" y="793"/>
                    </a:cubicBezTo>
                    <a:cubicBezTo>
                      <a:pt x="539" y="785"/>
                      <a:pt x="531" y="784"/>
                      <a:pt x="529" y="777"/>
                    </a:cubicBezTo>
                    <a:cubicBezTo>
                      <a:pt x="526" y="790"/>
                      <a:pt x="541" y="801"/>
                      <a:pt x="544" y="809"/>
                    </a:cubicBezTo>
                    <a:cubicBezTo>
                      <a:pt x="541" y="809"/>
                      <a:pt x="537" y="805"/>
                      <a:pt x="536" y="802"/>
                    </a:cubicBezTo>
                    <a:cubicBezTo>
                      <a:pt x="525" y="803"/>
                      <a:pt x="530" y="784"/>
                      <a:pt x="518" y="791"/>
                    </a:cubicBezTo>
                    <a:cubicBezTo>
                      <a:pt x="521" y="791"/>
                      <a:pt x="520" y="795"/>
                      <a:pt x="520" y="797"/>
                    </a:cubicBezTo>
                    <a:cubicBezTo>
                      <a:pt x="519" y="797"/>
                      <a:pt x="519" y="796"/>
                      <a:pt x="518" y="797"/>
                    </a:cubicBezTo>
                    <a:cubicBezTo>
                      <a:pt x="520" y="800"/>
                      <a:pt x="519" y="802"/>
                      <a:pt x="518" y="805"/>
                    </a:cubicBezTo>
                    <a:cubicBezTo>
                      <a:pt x="519" y="808"/>
                      <a:pt x="522" y="810"/>
                      <a:pt x="525" y="811"/>
                    </a:cubicBezTo>
                    <a:cubicBezTo>
                      <a:pt x="531" y="826"/>
                      <a:pt x="544" y="830"/>
                      <a:pt x="550" y="844"/>
                    </a:cubicBezTo>
                    <a:cubicBezTo>
                      <a:pt x="550" y="844"/>
                      <a:pt x="549" y="844"/>
                      <a:pt x="549" y="844"/>
                    </a:cubicBezTo>
                    <a:cubicBezTo>
                      <a:pt x="553" y="848"/>
                      <a:pt x="558" y="853"/>
                      <a:pt x="566" y="853"/>
                    </a:cubicBezTo>
                    <a:cubicBezTo>
                      <a:pt x="572" y="864"/>
                      <a:pt x="587" y="860"/>
                      <a:pt x="597" y="866"/>
                    </a:cubicBezTo>
                    <a:cubicBezTo>
                      <a:pt x="598" y="865"/>
                      <a:pt x="599" y="864"/>
                      <a:pt x="601" y="865"/>
                    </a:cubicBezTo>
                    <a:cubicBezTo>
                      <a:pt x="610" y="871"/>
                      <a:pt x="626" y="866"/>
                      <a:pt x="636" y="859"/>
                    </a:cubicBezTo>
                    <a:cubicBezTo>
                      <a:pt x="636" y="858"/>
                      <a:pt x="636" y="858"/>
                      <a:pt x="636" y="858"/>
                    </a:cubicBezTo>
                    <a:cubicBezTo>
                      <a:pt x="634" y="856"/>
                      <a:pt x="627" y="856"/>
                      <a:pt x="626" y="859"/>
                    </a:cubicBezTo>
                    <a:cubicBezTo>
                      <a:pt x="625" y="858"/>
                      <a:pt x="623" y="858"/>
                      <a:pt x="623" y="855"/>
                    </a:cubicBezTo>
                    <a:cubicBezTo>
                      <a:pt x="613" y="857"/>
                      <a:pt x="615" y="848"/>
                      <a:pt x="604" y="848"/>
                    </a:cubicBezTo>
                    <a:cubicBezTo>
                      <a:pt x="605" y="845"/>
                      <a:pt x="601" y="846"/>
                      <a:pt x="601" y="844"/>
                    </a:cubicBezTo>
                    <a:cubicBezTo>
                      <a:pt x="605" y="844"/>
                      <a:pt x="612" y="845"/>
                      <a:pt x="614" y="844"/>
                    </a:cubicBezTo>
                    <a:cubicBezTo>
                      <a:pt x="612" y="843"/>
                      <a:pt x="609" y="843"/>
                      <a:pt x="608" y="841"/>
                    </a:cubicBezTo>
                    <a:cubicBezTo>
                      <a:pt x="611" y="841"/>
                      <a:pt x="615" y="845"/>
                      <a:pt x="618" y="843"/>
                    </a:cubicBezTo>
                    <a:cubicBezTo>
                      <a:pt x="616" y="841"/>
                      <a:pt x="625" y="840"/>
                      <a:pt x="625" y="837"/>
                    </a:cubicBezTo>
                    <a:cubicBezTo>
                      <a:pt x="619" y="831"/>
                      <a:pt x="605" y="833"/>
                      <a:pt x="602" y="824"/>
                    </a:cubicBezTo>
                    <a:cubicBezTo>
                      <a:pt x="608" y="823"/>
                      <a:pt x="612" y="827"/>
                      <a:pt x="616" y="825"/>
                    </a:cubicBezTo>
                    <a:cubicBezTo>
                      <a:pt x="614" y="825"/>
                      <a:pt x="614" y="825"/>
                      <a:pt x="614" y="825"/>
                    </a:cubicBezTo>
                    <a:cubicBezTo>
                      <a:pt x="614" y="821"/>
                      <a:pt x="614" y="821"/>
                      <a:pt x="614" y="821"/>
                    </a:cubicBezTo>
                    <a:cubicBezTo>
                      <a:pt x="608" y="818"/>
                      <a:pt x="604" y="816"/>
                      <a:pt x="602" y="811"/>
                    </a:cubicBezTo>
                    <a:cubicBezTo>
                      <a:pt x="605" y="811"/>
                      <a:pt x="606" y="813"/>
                      <a:pt x="609" y="811"/>
                    </a:cubicBezTo>
                    <a:cubicBezTo>
                      <a:pt x="609" y="808"/>
                      <a:pt x="607" y="808"/>
                      <a:pt x="606" y="806"/>
                    </a:cubicBezTo>
                    <a:cubicBezTo>
                      <a:pt x="609" y="802"/>
                      <a:pt x="611" y="803"/>
                      <a:pt x="614" y="800"/>
                    </a:cubicBezTo>
                    <a:cubicBezTo>
                      <a:pt x="614" y="803"/>
                      <a:pt x="614" y="803"/>
                      <a:pt x="614" y="803"/>
                    </a:cubicBezTo>
                    <a:cubicBezTo>
                      <a:pt x="619" y="802"/>
                      <a:pt x="624" y="807"/>
                      <a:pt x="632" y="803"/>
                    </a:cubicBezTo>
                    <a:cubicBezTo>
                      <a:pt x="632" y="797"/>
                      <a:pt x="637" y="802"/>
                      <a:pt x="641" y="803"/>
                    </a:cubicBezTo>
                    <a:cubicBezTo>
                      <a:pt x="642" y="800"/>
                      <a:pt x="638" y="801"/>
                      <a:pt x="639" y="798"/>
                    </a:cubicBezTo>
                    <a:cubicBezTo>
                      <a:pt x="646" y="794"/>
                      <a:pt x="660" y="804"/>
                      <a:pt x="659" y="791"/>
                    </a:cubicBezTo>
                    <a:cubicBezTo>
                      <a:pt x="665" y="789"/>
                      <a:pt x="666" y="786"/>
                      <a:pt x="671" y="785"/>
                    </a:cubicBezTo>
                    <a:cubicBezTo>
                      <a:pt x="673" y="787"/>
                      <a:pt x="668" y="788"/>
                      <a:pt x="671" y="790"/>
                    </a:cubicBezTo>
                    <a:cubicBezTo>
                      <a:pt x="677" y="790"/>
                      <a:pt x="676" y="781"/>
                      <a:pt x="680" y="778"/>
                    </a:cubicBezTo>
                    <a:cubicBezTo>
                      <a:pt x="684" y="777"/>
                      <a:pt x="686" y="778"/>
                      <a:pt x="688" y="780"/>
                    </a:cubicBezTo>
                    <a:cubicBezTo>
                      <a:pt x="695" y="776"/>
                      <a:pt x="699" y="766"/>
                      <a:pt x="708" y="767"/>
                    </a:cubicBezTo>
                    <a:cubicBezTo>
                      <a:pt x="708" y="765"/>
                      <a:pt x="708" y="762"/>
                      <a:pt x="710" y="761"/>
                    </a:cubicBezTo>
                    <a:cubicBezTo>
                      <a:pt x="708" y="765"/>
                      <a:pt x="713" y="763"/>
                      <a:pt x="714" y="765"/>
                    </a:cubicBezTo>
                    <a:cubicBezTo>
                      <a:pt x="714" y="762"/>
                      <a:pt x="715" y="760"/>
                      <a:pt x="716" y="758"/>
                    </a:cubicBezTo>
                    <a:cubicBezTo>
                      <a:pt x="720" y="758"/>
                      <a:pt x="720" y="758"/>
                      <a:pt x="720" y="758"/>
                    </a:cubicBezTo>
                    <a:cubicBezTo>
                      <a:pt x="726" y="765"/>
                      <a:pt x="718" y="771"/>
                      <a:pt x="718" y="775"/>
                    </a:cubicBezTo>
                    <a:cubicBezTo>
                      <a:pt x="721" y="774"/>
                      <a:pt x="720" y="769"/>
                      <a:pt x="725" y="769"/>
                    </a:cubicBezTo>
                    <a:cubicBezTo>
                      <a:pt x="725" y="775"/>
                      <a:pt x="718" y="780"/>
                      <a:pt x="713" y="783"/>
                    </a:cubicBezTo>
                    <a:cubicBezTo>
                      <a:pt x="718" y="785"/>
                      <a:pt x="720" y="777"/>
                      <a:pt x="725" y="777"/>
                    </a:cubicBezTo>
                    <a:cubicBezTo>
                      <a:pt x="725" y="779"/>
                      <a:pt x="724" y="780"/>
                      <a:pt x="726" y="781"/>
                    </a:cubicBezTo>
                    <a:cubicBezTo>
                      <a:pt x="726" y="777"/>
                      <a:pt x="728" y="776"/>
                      <a:pt x="732" y="775"/>
                    </a:cubicBezTo>
                    <a:cubicBezTo>
                      <a:pt x="740" y="784"/>
                      <a:pt x="740" y="762"/>
                      <a:pt x="744" y="759"/>
                    </a:cubicBezTo>
                    <a:cubicBezTo>
                      <a:pt x="743" y="762"/>
                      <a:pt x="747" y="760"/>
                      <a:pt x="746" y="763"/>
                    </a:cubicBezTo>
                    <a:cubicBezTo>
                      <a:pt x="746" y="767"/>
                      <a:pt x="742" y="768"/>
                      <a:pt x="741" y="771"/>
                    </a:cubicBezTo>
                    <a:cubicBezTo>
                      <a:pt x="744" y="775"/>
                      <a:pt x="745" y="775"/>
                      <a:pt x="745" y="780"/>
                    </a:cubicBezTo>
                    <a:cubicBezTo>
                      <a:pt x="746" y="780"/>
                      <a:pt x="748" y="776"/>
                      <a:pt x="750" y="778"/>
                    </a:cubicBezTo>
                    <a:cubicBezTo>
                      <a:pt x="747" y="780"/>
                      <a:pt x="744" y="785"/>
                      <a:pt x="744" y="787"/>
                    </a:cubicBezTo>
                    <a:cubicBezTo>
                      <a:pt x="744" y="786"/>
                      <a:pt x="746" y="785"/>
                      <a:pt x="746" y="787"/>
                    </a:cubicBezTo>
                    <a:cubicBezTo>
                      <a:pt x="745" y="790"/>
                      <a:pt x="743" y="790"/>
                      <a:pt x="741" y="788"/>
                    </a:cubicBezTo>
                    <a:cubicBezTo>
                      <a:pt x="742" y="792"/>
                      <a:pt x="742" y="789"/>
                      <a:pt x="740" y="791"/>
                    </a:cubicBezTo>
                    <a:cubicBezTo>
                      <a:pt x="741" y="791"/>
                      <a:pt x="740" y="793"/>
                      <a:pt x="741" y="795"/>
                    </a:cubicBezTo>
                    <a:cubicBezTo>
                      <a:pt x="739" y="795"/>
                      <a:pt x="737" y="796"/>
                      <a:pt x="736" y="798"/>
                    </a:cubicBezTo>
                    <a:cubicBezTo>
                      <a:pt x="737" y="798"/>
                      <a:pt x="736" y="801"/>
                      <a:pt x="738" y="801"/>
                    </a:cubicBezTo>
                    <a:cubicBezTo>
                      <a:pt x="741" y="794"/>
                      <a:pt x="747" y="784"/>
                      <a:pt x="753" y="788"/>
                    </a:cubicBezTo>
                    <a:cubicBezTo>
                      <a:pt x="753" y="785"/>
                      <a:pt x="756" y="785"/>
                      <a:pt x="759" y="785"/>
                    </a:cubicBezTo>
                    <a:cubicBezTo>
                      <a:pt x="761" y="794"/>
                      <a:pt x="757" y="796"/>
                      <a:pt x="760" y="804"/>
                    </a:cubicBezTo>
                    <a:cubicBezTo>
                      <a:pt x="764" y="798"/>
                      <a:pt x="772" y="797"/>
                      <a:pt x="774" y="789"/>
                    </a:cubicBezTo>
                    <a:cubicBezTo>
                      <a:pt x="779" y="790"/>
                      <a:pt x="781" y="783"/>
                      <a:pt x="783" y="784"/>
                    </a:cubicBezTo>
                    <a:cubicBezTo>
                      <a:pt x="782" y="788"/>
                      <a:pt x="775" y="790"/>
                      <a:pt x="778" y="795"/>
                    </a:cubicBezTo>
                    <a:cubicBezTo>
                      <a:pt x="782" y="796"/>
                      <a:pt x="782" y="791"/>
                      <a:pt x="784" y="790"/>
                    </a:cubicBezTo>
                    <a:cubicBezTo>
                      <a:pt x="788" y="791"/>
                      <a:pt x="787" y="788"/>
                      <a:pt x="789" y="788"/>
                    </a:cubicBezTo>
                    <a:cubicBezTo>
                      <a:pt x="798" y="772"/>
                      <a:pt x="812" y="763"/>
                      <a:pt x="820" y="746"/>
                    </a:cubicBezTo>
                    <a:cubicBezTo>
                      <a:pt x="819" y="746"/>
                      <a:pt x="819" y="745"/>
                      <a:pt x="819" y="744"/>
                    </a:cubicBezTo>
                    <a:cubicBezTo>
                      <a:pt x="826" y="737"/>
                      <a:pt x="828" y="726"/>
                      <a:pt x="834" y="719"/>
                    </a:cubicBezTo>
                    <a:cubicBezTo>
                      <a:pt x="834" y="715"/>
                      <a:pt x="836" y="714"/>
                      <a:pt x="835" y="710"/>
                    </a:cubicBezTo>
                    <a:cubicBezTo>
                      <a:pt x="844" y="701"/>
                      <a:pt x="843" y="680"/>
                      <a:pt x="853" y="673"/>
                    </a:cubicBezTo>
                    <a:cubicBezTo>
                      <a:pt x="852" y="669"/>
                      <a:pt x="854" y="668"/>
                      <a:pt x="854" y="665"/>
                    </a:cubicBezTo>
                    <a:cubicBezTo>
                      <a:pt x="857" y="661"/>
                      <a:pt x="859" y="657"/>
                      <a:pt x="860" y="651"/>
                    </a:cubicBezTo>
                    <a:cubicBezTo>
                      <a:pt x="861" y="651"/>
                      <a:pt x="862" y="651"/>
                      <a:pt x="863" y="650"/>
                    </a:cubicBezTo>
                    <a:cubicBezTo>
                      <a:pt x="864" y="642"/>
                      <a:pt x="863" y="622"/>
                      <a:pt x="872" y="618"/>
                    </a:cubicBezTo>
                    <a:cubicBezTo>
                      <a:pt x="874" y="619"/>
                      <a:pt x="875" y="621"/>
                      <a:pt x="876" y="623"/>
                    </a:cubicBezTo>
                    <a:cubicBezTo>
                      <a:pt x="879" y="621"/>
                      <a:pt x="876" y="617"/>
                      <a:pt x="879" y="617"/>
                    </a:cubicBezTo>
                    <a:cubicBezTo>
                      <a:pt x="881" y="618"/>
                      <a:pt x="877" y="623"/>
                      <a:pt x="880" y="625"/>
                    </a:cubicBezTo>
                    <a:cubicBezTo>
                      <a:pt x="883" y="620"/>
                      <a:pt x="882" y="613"/>
                      <a:pt x="887" y="610"/>
                    </a:cubicBezTo>
                    <a:cubicBezTo>
                      <a:pt x="887" y="612"/>
                      <a:pt x="888" y="612"/>
                      <a:pt x="890" y="612"/>
                    </a:cubicBezTo>
                    <a:cubicBezTo>
                      <a:pt x="893" y="608"/>
                      <a:pt x="897" y="605"/>
                      <a:pt x="894" y="597"/>
                    </a:cubicBezTo>
                    <a:cubicBezTo>
                      <a:pt x="896" y="598"/>
                      <a:pt x="899" y="599"/>
                      <a:pt x="899" y="596"/>
                    </a:cubicBezTo>
                    <a:cubicBezTo>
                      <a:pt x="897" y="593"/>
                      <a:pt x="894" y="591"/>
                      <a:pt x="891" y="589"/>
                    </a:cubicBezTo>
                    <a:cubicBezTo>
                      <a:pt x="891" y="582"/>
                      <a:pt x="892" y="577"/>
                      <a:pt x="896" y="575"/>
                    </a:cubicBezTo>
                    <a:cubicBezTo>
                      <a:pt x="896" y="567"/>
                      <a:pt x="896" y="567"/>
                      <a:pt x="896" y="567"/>
                    </a:cubicBezTo>
                    <a:cubicBezTo>
                      <a:pt x="904" y="565"/>
                      <a:pt x="897" y="548"/>
                      <a:pt x="906" y="547"/>
                    </a:cubicBezTo>
                    <a:cubicBezTo>
                      <a:pt x="903" y="547"/>
                      <a:pt x="904" y="541"/>
                      <a:pt x="906" y="540"/>
                    </a:cubicBezTo>
                    <a:cubicBezTo>
                      <a:pt x="907" y="541"/>
                      <a:pt x="907" y="544"/>
                      <a:pt x="909" y="544"/>
                    </a:cubicBezTo>
                    <a:cubicBezTo>
                      <a:pt x="911" y="542"/>
                      <a:pt x="907" y="542"/>
                      <a:pt x="907" y="539"/>
                    </a:cubicBezTo>
                    <a:cubicBezTo>
                      <a:pt x="908" y="539"/>
                      <a:pt x="910" y="538"/>
                      <a:pt x="911" y="539"/>
                    </a:cubicBezTo>
                    <a:cubicBezTo>
                      <a:pt x="910" y="543"/>
                      <a:pt x="915" y="548"/>
                      <a:pt x="916" y="545"/>
                    </a:cubicBezTo>
                    <a:cubicBezTo>
                      <a:pt x="910" y="536"/>
                      <a:pt x="903" y="520"/>
                      <a:pt x="905" y="509"/>
                    </a:cubicBezTo>
                    <a:cubicBezTo>
                      <a:pt x="907" y="511"/>
                      <a:pt x="909" y="512"/>
                      <a:pt x="910" y="515"/>
                    </a:cubicBezTo>
                    <a:cubicBezTo>
                      <a:pt x="910" y="516"/>
                      <a:pt x="908" y="516"/>
                      <a:pt x="908" y="518"/>
                    </a:cubicBezTo>
                    <a:cubicBezTo>
                      <a:pt x="916" y="531"/>
                      <a:pt x="919" y="555"/>
                      <a:pt x="924" y="574"/>
                    </a:cubicBezTo>
                    <a:cubicBezTo>
                      <a:pt x="926" y="568"/>
                      <a:pt x="921" y="561"/>
                      <a:pt x="926" y="559"/>
                    </a:cubicBezTo>
                    <a:cubicBezTo>
                      <a:pt x="926" y="563"/>
                      <a:pt x="926" y="568"/>
                      <a:pt x="928" y="571"/>
                    </a:cubicBezTo>
                    <a:cubicBezTo>
                      <a:pt x="932" y="564"/>
                      <a:pt x="923" y="556"/>
                      <a:pt x="929" y="549"/>
                    </a:cubicBezTo>
                    <a:cubicBezTo>
                      <a:pt x="929" y="546"/>
                      <a:pt x="928" y="544"/>
                      <a:pt x="927" y="541"/>
                    </a:cubicBezTo>
                    <a:cubicBezTo>
                      <a:pt x="934" y="519"/>
                      <a:pt x="917" y="500"/>
                      <a:pt x="918" y="478"/>
                    </a:cubicBezTo>
                    <a:cubicBezTo>
                      <a:pt x="920" y="479"/>
                      <a:pt x="922" y="480"/>
                      <a:pt x="924" y="479"/>
                    </a:cubicBezTo>
                    <a:cubicBezTo>
                      <a:pt x="925" y="484"/>
                      <a:pt x="926" y="484"/>
                      <a:pt x="928" y="487"/>
                    </a:cubicBezTo>
                    <a:cubicBezTo>
                      <a:pt x="925" y="491"/>
                      <a:pt x="931" y="498"/>
                      <a:pt x="932" y="504"/>
                    </a:cubicBezTo>
                    <a:cubicBezTo>
                      <a:pt x="932" y="503"/>
                      <a:pt x="933" y="502"/>
                      <a:pt x="933" y="501"/>
                    </a:cubicBezTo>
                    <a:cubicBezTo>
                      <a:pt x="939" y="506"/>
                      <a:pt x="937" y="519"/>
                      <a:pt x="942" y="525"/>
                    </a:cubicBezTo>
                    <a:cubicBezTo>
                      <a:pt x="944" y="523"/>
                      <a:pt x="942" y="518"/>
                      <a:pt x="946" y="518"/>
                    </a:cubicBezTo>
                    <a:cubicBezTo>
                      <a:pt x="949" y="526"/>
                      <a:pt x="946" y="535"/>
                      <a:pt x="950" y="542"/>
                    </a:cubicBezTo>
                    <a:cubicBezTo>
                      <a:pt x="948" y="542"/>
                      <a:pt x="948" y="542"/>
                      <a:pt x="948" y="542"/>
                    </a:cubicBezTo>
                    <a:cubicBezTo>
                      <a:pt x="950" y="554"/>
                      <a:pt x="953" y="564"/>
                      <a:pt x="950" y="575"/>
                    </a:cubicBezTo>
                    <a:cubicBezTo>
                      <a:pt x="952" y="576"/>
                      <a:pt x="954" y="572"/>
                      <a:pt x="955" y="575"/>
                    </a:cubicBezTo>
                    <a:cubicBezTo>
                      <a:pt x="954" y="587"/>
                      <a:pt x="952" y="595"/>
                      <a:pt x="952" y="607"/>
                    </a:cubicBezTo>
                    <a:cubicBezTo>
                      <a:pt x="948" y="608"/>
                      <a:pt x="948" y="616"/>
                      <a:pt x="951" y="620"/>
                    </a:cubicBezTo>
                    <a:cubicBezTo>
                      <a:pt x="954" y="609"/>
                      <a:pt x="956" y="596"/>
                      <a:pt x="956" y="581"/>
                    </a:cubicBezTo>
                    <a:cubicBezTo>
                      <a:pt x="956" y="561"/>
                      <a:pt x="953" y="541"/>
                      <a:pt x="955" y="524"/>
                    </a:cubicBezTo>
                    <a:cubicBezTo>
                      <a:pt x="957" y="531"/>
                      <a:pt x="957" y="541"/>
                      <a:pt x="962" y="546"/>
                    </a:cubicBezTo>
                    <a:cubicBezTo>
                      <a:pt x="967" y="530"/>
                      <a:pt x="961" y="508"/>
                      <a:pt x="957" y="493"/>
                    </a:cubicBezTo>
                    <a:cubicBezTo>
                      <a:pt x="958" y="492"/>
                      <a:pt x="958" y="490"/>
                      <a:pt x="960" y="490"/>
                    </a:cubicBezTo>
                    <a:cubicBezTo>
                      <a:pt x="962" y="496"/>
                      <a:pt x="961" y="504"/>
                      <a:pt x="965" y="508"/>
                    </a:cubicBezTo>
                    <a:cubicBezTo>
                      <a:pt x="968" y="506"/>
                      <a:pt x="963" y="503"/>
                      <a:pt x="966" y="502"/>
                    </a:cubicBezTo>
                    <a:cubicBezTo>
                      <a:pt x="970" y="507"/>
                      <a:pt x="968" y="515"/>
                      <a:pt x="971" y="520"/>
                    </a:cubicBezTo>
                    <a:cubicBezTo>
                      <a:pt x="973" y="513"/>
                      <a:pt x="969" y="501"/>
                      <a:pt x="972" y="497"/>
                    </a:cubicBezTo>
                    <a:cubicBezTo>
                      <a:pt x="978" y="509"/>
                      <a:pt x="980" y="518"/>
                      <a:pt x="977" y="533"/>
                    </a:cubicBezTo>
                    <a:cubicBezTo>
                      <a:pt x="975" y="535"/>
                      <a:pt x="972" y="534"/>
                      <a:pt x="972" y="536"/>
                    </a:cubicBezTo>
                    <a:cubicBezTo>
                      <a:pt x="970" y="533"/>
                      <a:pt x="976" y="532"/>
                      <a:pt x="976" y="529"/>
                    </a:cubicBezTo>
                    <a:cubicBezTo>
                      <a:pt x="973" y="527"/>
                      <a:pt x="971" y="523"/>
                      <a:pt x="967" y="523"/>
                    </a:cubicBezTo>
                    <a:cubicBezTo>
                      <a:pt x="966" y="529"/>
                      <a:pt x="969" y="534"/>
                      <a:pt x="969" y="539"/>
                    </a:cubicBezTo>
                    <a:cubicBezTo>
                      <a:pt x="970" y="545"/>
                      <a:pt x="968" y="552"/>
                      <a:pt x="971" y="552"/>
                    </a:cubicBezTo>
                    <a:cubicBezTo>
                      <a:pt x="972" y="552"/>
                      <a:pt x="971" y="542"/>
                      <a:pt x="973" y="539"/>
                    </a:cubicBezTo>
                    <a:cubicBezTo>
                      <a:pt x="975" y="543"/>
                      <a:pt x="973" y="547"/>
                      <a:pt x="976" y="548"/>
                    </a:cubicBezTo>
                    <a:cubicBezTo>
                      <a:pt x="975" y="544"/>
                      <a:pt x="976" y="542"/>
                      <a:pt x="975" y="539"/>
                    </a:cubicBezTo>
                    <a:cubicBezTo>
                      <a:pt x="977" y="539"/>
                      <a:pt x="977" y="537"/>
                      <a:pt x="979" y="537"/>
                    </a:cubicBezTo>
                    <a:cubicBezTo>
                      <a:pt x="982" y="538"/>
                      <a:pt x="983" y="541"/>
                      <a:pt x="984" y="544"/>
                    </a:cubicBezTo>
                    <a:cubicBezTo>
                      <a:pt x="984" y="543"/>
                      <a:pt x="985" y="542"/>
                      <a:pt x="986" y="542"/>
                    </a:cubicBezTo>
                    <a:cubicBezTo>
                      <a:pt x="990" y="567"/>
                      <a:pt x="996" y="597"/>
                      <a:pt x="985" y="619"/>
                    </a:cubicBezTo>
                    <a:cubicBezTo>
                      <a:pt x="986" y="618"/>
                      <a:pt x="987" y="618"/>
                      <a:pt x="986" y="616"/>
                    </a:cubicBezTo>
                    <a:cubicBezTo>
                      <a:pt x="981" y="616"/>
                      <a:pt x="987" y="629"/>
                      <a:pt x="981" y="628"/>
                    </a:cubicBezTo>
                    <a:cubicBezTo>
                      <a:pt x="979" y="609"/>
                      <a:pt x="985" y="592"/>
                      <a:pt x="982" y="576"/>
                    </a:cubicBezTo>
                    <a:cubicBezTo>
                      <a:pt x="978" y="576"/>
                      <a:pt x="981" y="568"/>
                      <a:pt x="978" y="567"/>
                    </a:cubicBezTo>
                    <a:cubicBezTo>
                      <a:pt x="968" y="570"/>
                      <a:pt x="974" y="586"/>
                      <a:pt x="966" y="593"/>
                    </a:cubicBezTo>
                    <a:cubicBezTo>
                      <a:pt x="963" y="589"/>
                      <a:pt x="966" y="582"/>
                      <a:pt x="968" y="576"/>
                    </a:cubicBezTo>
                    <a:cubicBezTo>
                      <a:pt x="965" y="575"/>
                      <a:pt x="966" y="571"/>
                      <a:pt x="963" y="569"/>
                    </a:cubicBezTo>
                    <a:cubicBezTo>
                      <a:pt x="961" y="582"/>
                      <a:pt x="968" y="600"/>
                      <a:pt x="956" y="600"/>
                    </a:cubicBezTo>
                    <a:cubicBezTo>
                      <a:pt x="959" y="614"/>
                      <a:pt x="958" y="622"/>
                      <a:pt x="958" y="636"/>
                    </a:cubicBezTo>
                    <a:cubicBezTo>
                      <a:pt x="959" y="634"/>
                      <a:pt x="958" y="633"/>
                      <a:pt x="961" y="634"/>
                    </a:cubicBezTo>
                    <a:cubicBezTo>
                      <a:pt x="965" y="623"/>
                      <a:pt x="967" y="608"/>
                      <a:pt x="967" y="598"/>
                    </a:cubicBezTo>
                    <a:cubicBezTo>
                      <a:pt x="970" y="600"/>
                      <a:pt x="976" y="613"/>
                      <a:pt x="968" y="612"/>
                    </a:cubicBezTo>
                    <a:cubicBezTo>
                      <a:pt x="969" y="618"/>
                      <a:pt x="971" y="622"/>
                      <a:pt x="973" y="625"/>
                    </a:cubicBezTo>
                    <a:cubicBezTo>
                      <a:pt x="974" y="629"/>
                      <a:pt x="970" y="627"/>
                      <a:pt x="971" y="630"/>
                    </a:cubicBezTo>
                    <a:cubicBezTo>
                      <a:pt x="969" y="649"/>
                      <a:pt x="963" y="669"/>
                      <a:pt x="960" y="685"/>
                    </a:cubicBezTo>
                    <a:cubicBezTo>
                      <a:pt x="954" y="687"/>
                      <a:pt x="954" y="696"/>
                      <a:pt x="953" y="703"/>
                    </a:cubicBezTo>
                    <a:cubicBezTo>
                      <a:pt x="941" y="713"/>
                      <a:pt x="936" y="731"/>
                      <a:pt x="937" y="751"/>
                    </a:cubicBezTo>
                    <a:cubicBezTo>
                      <a:pt x="933" y="753"/>
                      <a:pt x="932" y="757"/>
                      <a:pt x="928" y="759"/>
                    </a:cubicBezTo>
                    <a:cubicBezTo>
                      <a:pt x="927" y="757"/>
                      <a:pt x="925" y="760"/>
                      <a:pt x="925" y="759"/>
                    </a:cubicBezTo>
                    <a:cubicBezTo>
                      <a:pt x="926" y="750"/>
                      <a:pt x="931" y="748"/>
                      <a:pt x="933" y="739"/>
                    </a:cubicBezTo>
                    <a:cubicBezTo>
                      <a:pt x="931" y="738"/>
                      <a:pt x="930" y="738"/>
                      <a:pt x="928" y="738"/>
                    </a:cubicBezTo>
                    <a:cubicBezTo>
                      <a:pt x="926" y="746"/>
                      <a:pt x="922" y="753"/>
                      <a:pt x="919" y="760"/>
                    </a:cubicBezTo>
                    <a:cubicBezTo>
                      <a:pt x="920" y="761"/>
                      <a:pt x="922" y="761"/>
                      <a:pt x="923" y="763"/>
                    </a:cubicBezTo>
                    <a:cubicBezTo>
                      <a:pt x="921" y="769"/>
                      <a:pt x="918" y="771"/>
                      <a:pt x="918" y="779"/>
                    </a:cubicBezTo>
                    <a:cubicBezTo>
                      <a:pt x="909" y="780"/>
                      <a:pt x="910" y="796"/>
                      <a:pt x="903" y="796"/>
                    </a:cubicBezTo>
                    <a:cubicBezTo>
                      <a:pt x="904" y="793"/>
                      <a:pt x="905" y="792"/>
                      <a:pt x="902" y="790"/>
                    </a:cubicBezTo>
                    <a:cubicBezTo>
                      <a:pt x="903" y="789"/>
                      <a:pt x="903" y="787"/>
                      <a:pt x="903" y="784"/>
                    </a:cubicBezTo>
                    <a:cubicBezTo>
                      <a:pt x="898" y="784"/>
                      <a:pt x="897" y="789"/>
                      <a:pt x="894" y="792"/>
                    </a:cubicBezTo>
                    <a:cubicBezTo>
                      <a:pt x="893" y="788"/>
                      <a:pt x="891" y="786"/>
                      <a:pt x="888" y="785"/>
                    </a:cubicBezTo>
                    <a:cubicBezTo>
                      <a:pt x="883" y="794"/>
                      <a:pt x="878" y="798"/>
                      <a:pt x="872" y="804"/>
                    </a:cubicBezTo>
                    <a:cubicBezTo>
                      <a:pt x="868" y="803"/>
                      <a:pt x="863" y="809"/>
                      <a:pt x="864" y="814"/>
                    </a:cubicBezTo>
                    <a:cubicBezTo>
                      <a:pt x="868" y="814"/>
                      <a:pt x="870" y="815"/>
                      <a:pt x="872" y="816"/>
                    </a:cubicBezTo>
                    <a:cubicBezTo>
                      <a:pt x="873" y="824"/>
                      <a:pt x="867" y="825"/>
                      <a:pt x="863" y="828"/>
                    </a:cubicBezTo>
                    <a:cubicBezTo>
                      <a:pt x="862" y="823"/>
                      <a:pt x="864" y="820"/>
                      <a:pt x="863" y="817"/>
                    </a:cubicBezTo>
                    <a:cubicBezTo>
                      <a:pt x="854" y="824"/>
                      <a:pt x="846" y="834"/>
                      <a:pt x="836" y="834"/>
                    </a:cubicBezTo>
                    <a:cubicBezTo>
                      <a:pt x="834" y="839"/>
                      <a:pt x="837" y="840"/>
                      <a:pt x="836" y="843"/>
                    </a:cubicBezTo>
                    <a:cubicBezTo>
                      <a:pt x="841" y="841"/>
                      <a:pt x="842" y="835"/>
                      <a:pt x="847" y="833"/>
                    </a:cubicBezTo>
                    <a:cubicBezTo>
                      <a:pt x="851" y="838"/>
                      <a:pt x="851" y="846"/>
                      <a:pt x="852" y="852"/>
                    </a:cubicBezTo>
                    <a:cubicBezTo>
                      <a:pt x="858" y="843"/>
                      <a:pt x="864" y="835"/>
                      <a:pt x="874" y="831"/>
                    </a:cubicBezTo>
                    <a:cubicBezTo>
                      <a:pt x="877" y="835"/>
                      <a:pt x="875" y="840"/>
                      <a:pt x="873" y="844"/>
                    </a:cubicBezTo>
                    <a:cubicBezTo>
                      <a:pt x="880" y="841"/>
                      <a:pt x="880" y="833"/>
                      <a:pt x="885" y="828"/>
                    </a:cubicBezTo>
                    <a:cubicBezTo>
                      <a:pt x="881" y="827"/>
                      <a:pt x="880" y="832"/>
                      <a:pt x="878" y="830"/>
                    </a:cubicBezTo>
                    <a:cubicBezTo>
                      <a:pt x="882" y="826"/>
                      <a:pt x="879" y="816"/>
                      <a:pt x="886" y="817"/>
                    </a:cubicBezTo>
                    <a:cubicBezTo>
                      <a:pt x="886" y="821"/>
                      <a:pt x="883" y="820"/>
                      <a:pt x="883" y="823"/>
                    </a:cubicBezTo>
                    <a:cubicBezTo>
                      <a:pt x="886" y="824"/>
                      <a:pt x="885" y="820"/>
                      <a:pt x="888" y="821"/>
                    </a:cubicBezTo>
                    <a:cubicBezTo>
                      <a:pt x="893" y="826"/>
                      <a:pt x="900" y="813"/>
                      <a:pt x="907" y="816"/>
                    </a:cubicBezTo>
                    <a:cubicBezTo>
                      <a:pt x="906" y="820"/>
                      <a:pt x="901" y="820"/>
                      <a:pt x="902" y="827"/>
                    </a:cubicBezTo>
                    <a:cubicBezTo>
                      <a:pt x="899" y="827"/>
                      <a:pt x="899" y="830"/>
                      <a:pt x="898" y="832"/>
                    </a:cubicBezTo>
                    <a:cubicBezTo>
                      <a:pt x="900" y="833"/>
                      <a:pt x="899" y="838"/>
                      <a:pt x="902" y="839"/>
                    </a:cubicBezTo>
                    <a:cubicBezTo>
                      <a:pt x="901" y="840"/>
                      <a:pt x="899" y="840"/>
                      <a:pt x="898" y="842"/>
                    </a:cubicBezTo>
                    <a:cubicBezTo>
                      <a:pt x="903" y="844"/>
                      <a:pt x="906" y="838"/>
                      <a:pt x="909" y="836"/>
                    </a:cubicBezTo>
                    <a:cubicBezTo>
                      <a:pt x="909" y="837"/>
                      <a:pt x="910" y="837"/>
                      <a:pt x="911" y="837"/>
                    </a:cubicBezTo>
                    <a:cubicBezTo>
                      <a:pt x="905" y="844"/>
                      <a:pt x="895" y="849"/>
                      <a:pt x="889" y="858"/>
                    </a:cubicBezTo>
                    <a:cubicBezTo>
                      <a:pt x="888" y="861"/>
                      <a:pt x="891" y="860"/>
                      <a:pt x="890" y="863"/>
                    </a:cubicBezTo>
                    <a:cubicBezTo>
                      <a:pt x="888" y="864"/>
                      <a:pt x="889" y="868"/>
                      <a:pt x="886" y="867"/>
                    </a:cubicBezTo>
                    <a:cubicBezTo>
                      <a:pt x="883" y="867"/>
                      <a:pt x="882" y="864"/>
                      <a:pt x="880" y="861"/>
                    </a:cubicBezTo>
                    <a:cubicBezTo>
                      <a:pt x="869" y="861"/>
                      <a:pt x="873" y="871"/>
                      <a:pt x="863" y="872"/>
                    </a:cubicBezTo>
                    <a:cubicBezTo>
                      <a:pt x="863" y="876"/>
                      <a:pt x="860" y="877"/>
                      <a:pt x="859" y="880"/>
                    </a:cubicBezTo>
                    <a:cubicBezTo>
                      <a:pt x="853" y="876"/>
                      <a:pt x="850" y="883"/>
                      <a:pt x="847" y="885"/>
                    </a:cubicBezTo>
                    <a:cubicBezTo>
                      <a:pt x="847" y="888"/>
                      <a:pt x="847" y="891"/>
                      <a:pt x="848" y="894"/>
                    </a:cubicBezTo>
                    <a:cubicBezTo>
                      <a:pt x="847" y="895"/>
                      <a:pt x="841" y="895"/>
                      <a:pt x="840" y="894"/>
                    </a:cubicBezTo>
                    <a:cubicBezTo>
                      <a:pt x="839" y="891"/>
                      <a:pt x="841" y="891"/>
                      <a:pt x="841" y="889"/>
                    </a:cubicBezTo>
                    <a:cubicBezTo>
                      <a:pt x="835" y="893"/>
                      <a:pt x="831" y="896"/>
                      <a:pt x="826" y="899"/>
                    </a:cubicBezTo>
                    <a:cubicBezTo>
                      <a:pt x="820" y="902"/>
                      <a:pt x="815" y="907"/>
                      <a:pt x="811" y="908"/>
                    </a:cubicBezTo>
                    <a:cubicBezTo>
                      <a:pt x="808" y="909"/>
                      <a:pt x="805" y="907"/>
                      <a:pt x="802" y="908"/>
                    </a:cubicBezTo>
                    <a:cubicBezTo>
                      <a:pt x="796" y="909"/>
                      <a:pt x="793" y="915"/>
                      <a:pt x="786" y="915"/>
                    </a:cubicBezTo>
                    <a:cubicBezTo>
                      <a:pt x="791" y="911"/>
                      <a:pt x="797" y="907"/>
                      <a:pt x="802" y="904"/>
                    </a:cubicBezTo>
                    <a:cubicBezTo>
                      <a:pt x="802" y="900"/>
                      <a:pt x="802" y="900"/>
                      <a:pt x="802" y="900"/>
                    </a:cubicBezTo>
                    <a:cubicBezTo>
                      <a:pt x="792" y="903"/>
                      <a:pt x="791" y="911"/>
                      <a:pt x="778" y="911"/>
                    </a:cubicBezTo>
                    <a:cubicBezTo>
                      <a:pt x="777" y="917"/>
                      <a:pt x="770" y="916"/>
                      <a:pt x="771" y="924"/>
                    </a:cubicBezTo>
                    <a:cubicBezTo>
                      <a:pt x="773" y="927"/>
                      <a:pt x="775" y="924"/>
                      <a:pt x="777" y="927"/>
                    </a:cubicBezTo>
                    <a:cubicBezTo>
                      <a:pt x="775" y="933"/>
                      <a:pt x="768" y="934"/>
                      <a:pt x="763" y="938"/>
                    </a:cubicBezTo>
                    <a:cubicBezTo>
                      <a:pt x="764" y="938"/>
                      <a:pt x="766" y="938"/>
                      <a:pt x="766" y="939"/>
                    </a:cubicBezTo>
                    <a:cubicBezTo>
                      <a:pt x="765" y="941"/>
                      <a:pt x="760" y="944"/>
                      <a:pt x="759" y="941"/>
                    </a:cubicBezTo>
                    <a:cubicBezTo>
                      <a:pt x="759" y="939"/>
                      <a:pt x="762" y="940"/>
                      <a:pt x="762" y="938"/>
                    </a:cubicBezTo>
                    <a:cubicBezTo>
                      <a:pt x="757" y="938"/>
                      <a:pt x="756" y="942"/>
                      <a:pt x="751" y="942"/>
                    </a:cubicBezTo>
                    <a:cubicBezTo>
                      <a:pt x="752" y="944"/>
                      <a:pt x="752" y="944"/>
                      <a:pt x="751" y="947"/>
                    </a:cubicBezTo>
                    <a:cubicBezTo>
                      <a:pt x="755" y="947"/>
                      <a:pt x="757" y="944"/>
                      <a:pt x="758" y="943"/>
                    </a:cubicBezTo>
                    <a:cubicBezTo>
                      <a:pt x="759" y="944"/>
                      <a:pt x="760" y="941"/>
                      <a:pt x="761" y="944"/>
                    </a:cubicBezTo>
                    <a:cubicBezTo>
                      <a:pt x="759" y="946"/>
                      <a:pt x="757" y="947"/>
                      <a:pt x="755" y="949"/>
                    </a:cubicBezTo>
                    <a:cubicBezTo>
                      <a:pt x="760" y="947"/>
                      <a:pt x="763" y="943"/>
                      <a:pt x="769" y="943"/>
                    </a:cubicBezTo>
                    <a:cubicBezTo>
                      <a:pt x="770" y="945"/>
                      <a:pt x="769" y="947"/>
                      <a:pt x="771" y="949"/>
                    </a:cubicBezTo>
                    <a:cubicBezTo>
                      <a:pt x="768" y="949"/>
                      <a:pt x="764" y="951"/>
                      <a:pt x="765" y="953"/>
                    </a:cubicBezTo>
                    <a:cubicBezTo>
                      <a:pt x="761" y="954"/>
                      <a:pt x="766" y="951"/>
                      <a:pt x="763" y="951"/>
                    </a:cubicBezTo>
                    <a:cubicBezTo>
                      <a:pt x="763" y="952"/>
                      <a:pt x="762" y="953"/>
                      <a:pt x="762" y="954"/>
                    </a:cubicBezTo>
                    <a:cubicBezTo>
                      <a:pt x="761" y="952"/>
                      <a:pt x="758" y="952"/>
                      <a:pt x="757" y="954"/>
                    </a:cubicBezTo>
                    <a:cubicBezTo>
                      <a:pt x="760" y="955"/>
                      <a:pt x="756" y="956"/>
                      <a:pt x="756" y="957"/>
                    </a:cubicBezTo>
                    <a:cubicBezTo>
                      <a:pt x="762" y="958"/>
                      <a:pt x="771" y="955"/>
                      <a:pt x="774" y="951"/>
                    </a:cubicBezTo>
                    <a:cubicBezTo>
                      <a:pt x="774" y="952"/>
                      <a:pt x="776" y="951"/>
                      <a:pt x="776" y="953"/>
                    </a:cubicBezTo>
                    <a:cubicBezTo>
                      <a:pt x="784" y="949"/>
                      <a:pt x="789" y="942"/>
                      <a:pt x="798" y="939"/>
                    </a:cubicBezTo>
                    <a:cubicBezTo>
                      <a:pt x="798" y="941"/>
                      <a:pt x="798" y="943"/>
                      <a:pt x="798" y="944"/>
                    </a:cubicBezTo>
                    <a:cubicBezTo>
                      <a:pt x="803" y="949"/>
                      <a:pt x="814" y="940"/>
                      <a:pt x="810" y="934"/>
                    </a:cubicBezTo>
                    <a:cubicBezTo>
                      <a:pt x="813" y="934"/>
                      <a:pt x="811" y="928"/>
                      <a:pt x="816" y="929"/>
                    </a:cubicBezTo>
                    <a:cubicBezTo>
                      <a:pt x="816" y="932"/>
                      <a:pt x="816" y="933"/>
                      <a:pt x="817" y="934"/>
                    </a:cubicBezTo>
                    <a:cubicBezTo>
                      <a:pt x="826" y="929"/>
                      <a:pt x="832" y="929"/>
                      <a:pt x="837" y="918"/>
                    </a:cubicBezTo>
                    <a:cubicBezTo>
                      <a:pt x="845" y="917"/>
                      <a:pt x="852" y="905"/>
                      <a:pt x="860" y="905"/>
                    </a:cubicBezTo>
                    <a:cubicBezTo>
                      <a:pt x="864" y="905"/>
                      <a:pt x="861" y="906"/>
                      <a:pt x="863" y="904"/>
                    </a:cubicBezTo>
                    <a:cubicBezTo>
                      <a:pt x="869" y="898"/>
                      <a:pt x="880" y="892"/>
                      <a:pt x="889" y="887"/>
                    </a:cubicBezTo>
                    <a:cubicBezTo>
                      <a:pt x="889" y="888"/>
                      <a:pt x="887" y="887"/>
                      <a:pt x="887" y="889"/>
                    </a:cubicBezTo>
                    <a:cubicBezTo>
                      <a:pt x="889" y="891"/>
                      <a:pt x="892" y="891"/>
                      <a:pt x="894" y="890"/>
                    </a:cubicBezTo>
                    <a:cubicBezTo>
                      <a:pt x="894" y="886"/>
                      <a:pt x="895" y="887"/>
                      <a:pt x="894" y="884"/>
                    </a:cubicBezTo>
                    <a:cubicBezTo>
                      <a:pt x="896" y="884"/>
                      <a:pt x="896" y="882"/>
                      <a:pt x="898" y="883"/>
                    </a:cubicBezTo>
                    <a:cubicBezTo>
                      <a:pt x="899" y="878"/>
                      <a:pt x="900" y="875"/>
                      <a:pt x="907" y="875"/>
                    </a:cubicBezTo>
                    <a:cubicBezTo>
                      <a:pt x="907" y="880"/>
                      <a:pt x="918" y="877"/>
                      <a:pt x="921" y="875"/>
                    </a:cubicBezTo>
                    <a:cubicBezTo>
                      <a:pt x="920" y="878"/>
                      <a:pt x="922" y="877"/>
                      <a:pt x="922" y="880"/>
                    </a:cubicBezTo>
                    <a:cubicBezTo>
                      <a:pt x="917" y="882"/>
                      <a:pt x="911" y="884"/>
                      <a:pt x="907" y="887"/>
                    </a:cubicBezTo>
                    <a:cubicBezTo>
                      <a:pt x="910" y="892"/>
                      <a:pt x="901" y="894"/>
                      <a:pt x="905" y="895"/>
                    </a:cubicBezTo>
                    <a:cubicBezTo>
                      <a:pt x="908" y="897"/>
                      <a:pt x="912" y="888"/>
                      <a:pt x="915" y="891"/>
                    </a:cubicBezTo>
                    <a:cubicBezTo>
                      <a:pt x="914" y="892"/>
                      <a:pt x="914" y="895"/>
                      <a:pt x="910" y="894"/>
                    </a:cubicBezTo>
                    <a:cubicBezTo>
                      <a:pt x="910" y="899"/>
                      <a:pt x="907" y="900"/>
                      <a:pt x="905" y="902"/>
                    </a:cubicBezTo>
                    <a:cubicBezTo>
                      <a:pt x="890" y="902"/>
                      <a:pt x="885" y="920"/>
                      <a:pt x="867" y="920"/>
                    </a:cubicBezTo>
                    <a:cubicBezTo>
                      <a:pt x="862" y="931"/>
                      <a:pt x="850" y="930"/>
                      <a:pt x="842" y="938"/>
                    </a:cubicBezTo>
                    <a:cubicBezTo>
                      <a:pt x="840" y="935"/>
                      <a:pt x="842" y="932"/>
                      <a:pt x="841" y="931"/>
                    </a:cubicBezTo>
                    <a:cubicBezTo>
                      <a:pt x="839" y="932"/>
                      <a:pt x="836" y="932"/>
                      <a:pt x="834" y="934"/>
                    </a:cubicBezTo>
                    <a:cubicBezTo>
                      <a:pt x="834" y="932"/>
                      <a:pt x="834" y="931"/>
                      <a:pt x="835" y="930"/>
                    </a:cubicBezTo>
                    <a:cubicBezTo>
                      <a:pt x="817" y="937"/>
                      <a:pt x="804" y="949"/>
                      <a:pt x="786" y="956"/>
                    </a:cubicBezTo>
                    <a:cubicBezTo>
                      <a:pt x="784" y="961"/>
                      <a:pt x="780" y="961"/>
                      <a:pt x="780" y="970"/>
                    </a:cubicBezTo>
                    <a:cubicBezTo>
                      <a:pt x="772" y="973"/>
                      <a:pt x="770" y="981"/>
                      <a:pt x="758" y="980"/>
                    </a:cubicBezTo>
                    <a:cubicBezTo>
                      <a:pt x="758" y="979"/>
                      <a:pt x="759" y="979"/>
                      <a:pt x="758" y="978"/>
                    </a:cubicBezTo>
                    <a:cubicBezTo>
                      <a:pt x="752" y="979"/>
                      <a:pt x="747" y="981"/>
                      <a:pt x="745" y="986"/>
                    </a:cubicBezTo>
                    <a:cubicBezTo>
                      <a:pt x="757" y="988"/>
                      <a:pt x="766" y="979"/>
                      <a:pt x="775" y="982"/>
                    </a:cubicBezTo>
                    <a:cubicBezTo>
                      <a:pt x="763" y="989"/>
                      <a:pt x="745" y="993"/>
                      <a:pt x="732" y="996"/>
                    </a:cubicBezTo>
                    <a:cubicBezTo>
                      <a:pt x="733" y="1004"/>
                      <a:pt x="741" y="997"/>
                      <a:pt x="744" y="1003"/>
                    </a:cubicBezTo>
                    <a:cubicBezTo>
                      <a:pt x="743" y="1006"/>
                      <a:pt x="740" y="1005"/>
                      <a:pt x="740" y="1007"/>
                    </a:cubicBezTo>
                    <a:cubicBezTo>
                      <a:pt x="749" y="1008"/>
                      <a:pt x="755" y="1006"/>
                      <a:pt x="763" y="1002"/>
                    </a:cubicBezTo>
                    <a:cubicBezTo>
                      <a:pt x="760" y="1001"/>
                      <a:pt x="753" y="1005"/>
                      <a:pt x="750" y="1004"/>
                    </a:cubicBezTo>
                    <a:cubicBezTo>
                      <a:pt x="756" y="999"/>
                      <a:pt x="766" y="991"/>
                      <a:pt x="779" y="993"/>
                    </a:cubicBezTo>
                    <a:cubicBezTo>
                      <a:pt x="775" y="998"/>
                      <a:pt x="768" y="999"/>
                      <a:pt x="763" y="1002"/>
                    </a:cubicBezTo>
                    <a:cubicBezTo>
                      <a:pt x="772" y="1003"/>
                      <a:pt x="779" y="997"/>
                      <a:pt x="786" y="1000"/>
                    </a:cubicBezTo>
                    <a:cubicBezTo>
                      <a:pt x="785" y="1001"/>
                      <a:pt x="782" y="1000"/>
                      <a:pt x="783" y="1003"/>
                    </a:cubicBezTo>
                    <a:cubicBezTo>
                      <a:pt x="788" y="1006"/>
                      <a:pt x="793" y="1003"/>
                      <a:pt x="796" y="1000"/>
                    </a:cubicBezTo>
                    <a:cubicBezTo>
                      <a:pt x="805" y="1002"/>
                      <a:pt x="811" y="993"/>
                      <a:pt x="819" y="992"/>
                    </a:cubicBezTo>
                    <a:cubicBezTo>
                      <a:pt x="820" y="993"/>
                      <a:pt x="815" y="995"/>
                      <a:pt x="819" y="995"/>
                    </a:cubicBezTo>
                    <a:cubicBezTo>
                      <a:pt x="826" y="990"/>
                      <a:pt x="837" y="988"/>
                      <a:pt x="842" y="980"/>
                    </a:cubicBezTo>
                    <a:cubicBezTo>
                      <a:pt x="850" y="982"/>
                      <a:pt x="856" y="974"/>
                      <a:pt x="865" y="973"/>
                    </a:cubicBezTo>
                    <a:cubicBezTo>
                      <a:pt x="865" y="968"/>
                      <a:pt x="869" y="966"/>
                      <a:pt x="873" y="968"/>
                    </a:cubicBezTo>
                    <a:cubicBezTo>
                      <a:pt x="883" y="961"/>
                      <a:pt x="891" y="949"/>
                      <a:pt x="902" y="951"/>
                    </a:cubicBezTo>
                    <a:cubicBezTo>
                      <a:pt x="903" y="949"/>
                      <a:pt x="901" y="949"/>
                      <a:pt x="902" y="946"/>
                    </a:cubicBezTo>
                    <a:cubicBezTo>
                      <a:pt x="907" y="945"/>
                      <a:pt x="912" y="942"/>
                      <a:pt x="915" y="937"/>
                    </a:cubicBezTo>
                    <a:cubicBezTo>
                      <a:pt x="912" y="934"/>
                      <a:pt x="916" y="932"/>
                      <a:pt x="913" y="930"/>
                    </a:cubicBezTo>
                    <a:cubicBezTo>
                      <a:pt x="916" y="928"/>
                      <a:pt x="921" y="930"/>
                      <a:pt x="924" y="929"/>
                    </a:cubicBezTo>
                    <a:cubicBezTo>
                      <a:pt x="926" y="926"/>
                      <a:pt x="928" y="926"/>
                      <a:pt x="930" y="928"/>
                    </a:cubicBezTo>
                    <a:cubicBezTo>
                      <a:pt x="932" y="927"/>
                      <a:pt x="930" y="922"/>
                      <a:pt x="933" y="922"/>
                    </a:cubicBezTo>
                    <a:cubicBezTo>
                      <a:pt x="937" y="926"/>
                      <a:pt x="945" y="919"/>
                      <a:pt x="950" y="922"/>
                    </a:cubicBezTo>
                    <a:cubicBezTo>
                      <a:pt x="948" y="924"/>
                      <a:pt x="950" y="925"/>
                      <a:pt x="950" y="928"/>
                    </a:cubicBezTo>
                    <a:cubicBezTo>
                      <a:pt x="934" y="942"/>
                      <a:pt x="916" y="951"/>
                      <a:pt x="897" y="965"/>
                    </a:cubicBezTo>
                    <a:cubicBezTo>
                      <a:pt x="897" y="966"/>
                      <a:pt x="897" y="966"/>
                      <a:pt x="897" y="967"/>
                    </a:cubicBezTo>
                    <a:cubicBezTo>
                      <a:pt x="892" y="974"/>
                      <a:pt x="883" y="986"/>
                      <a:pt x="872" y="989"/>
                    </a:cubicBezTo>
                    <a:cubicBezTo>
                      <a:pt x="870" y="988"/>
                      <a:pt x="870" y="986"/>
                      <a:pt x="869" y="985"/>
                    </a:cubicBezTo>
                    <a:cubicBezTo>
                      <a:pt x="864" y="985"/>
                      <a:pt x="860" y="993"/>
                      <a:pt x="856" y="992"/>
                    </a:cubicBezTo>
                    <a:cubicBezTo>
                      <a:pt x="857" y="989"/>
                      <a:pt x="856" y="988"/>
                      <a:pt x="857" y="986"/>
                    </a:cubicBezTo>
                    <a:cubicBezTo>
                      <a:pt x="860" y="985"/>
                      <a:pt x="865" y="982"/>
                      <a:pt x="864" y="979"/>
                    </a:cubicBezTo>
                    <a:cubicBezTo>
                      <a:pt x="859" y="984"/>
                      <a:pt x="851" y="986"/>
                      <a:pt x="848" y="993"/>
                    </a:cubicBezTo>
                    <a:cubicBezTo>
                      <a:pt x="849" y="993"/>
                      <a:pt x="850" y="993"/>
                      <a:pt x="850" y="994"/>
                    </a:cubicBezTo>
                    <a:cubicBezTo>
                      <a:pt x="847" y="998"/>
                      <a:pt x="841" y="1002"/>
                      <a:pt x="837" y="998"/>
                    </a:cubicBezTo>
                    <a:cubicBezTo>
                      <a:pt x="831" y="1003"/>
                      <a:pt x="830" y="1011"/>
                      <a:pt x="820" y="1013"/>
                    </a:cubicBezTo>
                    <a:cubicBezTo>
                      <a:pt x="822" y="1009"/>
                      <a:pt x="818" y="1008"/>
                      <a:pt x="817" y="1005"/>
                    </a:cubicBezTo>
                    <a:cubicBezTo>
                      <a:pt x="819" y="1002"/>
                      <a:pt x="822" y="1003"/>
                      <a:pt x="824" y="1000"/>
                    </a:cubicBezTo>
                    <a:cubicBezTo>
                      <a:pt x="812" y="1004"/>
                      <a:pt x="801" y="1008"/>
                      <a:pt x="792" y="1014"/>
                    </a:cubicBezTo>
                    <a:cubicBezTo>
                      <a:pt x="792" y="1015"/>
                      <a:pt x="793" y="1014"/>
                      <a:pt x="793" y="1015"/>
                    </a:cubicBezTo>
                    <a:cubicBezTo>
                      <a:pt x="792" y="1017"/>
                      <a:pt x="790" y="1015"/>
                      <a:pt x="789" y="1017"/>
                    </a:cubicBezTo>
                    <a:cubicBezTo>
                      <a:pt x="790" y="1019"/>
                      <a:pt x="792" y="1016"/>
                      <a:pt x="792" y="1018"/>
                    </a:cubicBezTo>
                    <a:cubicBezTo>
                      <a:pt x="783" y="1025"/>
                      <a:pt x="767" y="1026"/>
                      <a:pt x="761" y="1036"/>
                    </a:cubicBezTo>
                    <a:cubicBezTo>
                      <a:pt x="763" y="1038"/>
                      <a:pt x="769" y="1037"/>
                      <a:pt x="768" y="1042"/>
                    </a:cubicBezTo>
                    <a:cubicBezTo>
                      <a:pt x="779" y="1041"/>
                      <a:pt x="788" y="1040"/>
                      <a:pt x="794" y="1035"/>
                    </a:cubicBezTo>
                    <a:cubicBezTo>
                      <a:pt x="798" y="1035"/>
                      <a:pt x="799" y="1037"/>
                      <a:pt x="802" y="1037"/>
                    </a:cubicBezTo>
                    <a:cubicBezTo>
                      <a:pt x="802" y="1034"/>
                      <a:pt x="804" y="1033"/>
                      <a:pt x="806" y="1032"/>
                    </a:cubicBezTo>
                    <a:cubicBezTo>
                      <a:pt x="824" y="1025"/>
                      <a:pt x="848" y="1021"/>
                      <a:pt x="863" y="1014"/>
                    </a:cubicBezTo>
                    <a:cubicBezTo>
                      <a:pt x="860" y="1017"/>
                      <a:pt x="862" y="1026"/>
                      <a:pt x="863" y="1029"/>
                    </a:cubicBezTo>
                    <a:cubicBezTo>
                      <a:pt x="866" y="1029"/>
                      <a:pt x="869" y="1028"/>
                      <a:pt x="871" y="1030"/>
                    </a:cubicBezTo>
                    <a:cubicBezTo>
                      <a:pt x="868" y="1041"/>
                      <a:pt x="855" y="1041"/>
                      <a:pt x="850" y="1049"/>
                    </a:cubicBezTo>
                    <a:cubicBezTo>
                      <a:pt x="845" y="1047"/>
                      <a:pt x="843" y="1048"/>
                      <a:pt x="836" y="1048"/>
                    </a:cubicBezTo>
                    <a:cubicBezTo>
                      <a:pt x="836" y="1050"/>
                      <a:pt x="834" y="1050"/>
                      <a:pt x="836" y="1052"/>
                    </a:cubicBezTo>
                    <a:cubicBezTo>
                      <a:pt x="830" y="1054"/>
                      <a:pt x="827" y="1059"/>
                      <a:pt x="823" y="1062"/>
                    </a:cubicBezTo>
                    <a:cubicBezTo>
                      <a:pt x="822" y="1061"/>
                      <a:pt x="822" y="1060"/>
                      <a:pt x="821" y="1059"/>
                    </a:cubicBezTo>
                    <a:cubicBezTo>
                      <a:pt x="818" y="1061"/>
                      <a:pt x="814" y="1063"/>
                      <a:pt x="810" y="1064"/>
                    </a:cubicBezTo>
                    <a:cubicBezTo>
                      <a:pt x="809" y="1063"/>
                      <a:pt x="807" y="1062"/>
                      <a:pt x="807" y="1060"/>
                    </a:cubicBezTo>
                    <a:cubicBezTo>
                      <a:pt x="805" y="1062"/>
                      <a:pt x="799" y="1060"/>
                      <a:pt x="798" y="1064"/>
                    </a:cubicBezTo>
                    <a:cubicBezTo>
                      <a:pt x="802" y="1065"/>
                      <a:pt x="806" y="1058"/>
                      <a:pt x="807" y="1064"/>
                    </a:cubicBezTo>
                    <a:cubicBezTo>
                      <a:pt x="803" y="1066"/>
                      <a:pt x="796" y="1067"/>
                      <a:pt x="798" y="1071"/>
                    </a:cubicBezTo>
                    <a:cubicBezTo>
                      <a:pt x="819" y="1063"/>
                      <a:pt x="838" y="1060"/>
                      <a:pt x="856" y="1058"/>
                    </a:cubicBezTo>
                    <a:cubicBezTo>
                      <a:pt x="856" y="1061"/>
                      <a:pt x="852" y="1061"/>
                      <a:pt x="851" y="1063"/>
                    </a:cubicBezTo>
                    <a:cubicBezTo>
                      <a:pt x="856" y="1062"/>
                      <a:pt x="859" y="1060"/>
                      <a:pt x="862" y="1057"/>
                    </a:cubicBezTo>
                    <a:cubicBezTo>
                      <a:pt x="867" y="1060"/>
                      <a:pt x="875" y="1055"/>
                      <a:pt x="880" y="1051"/>
                    </a:cubicBezTo>
                    <a:cubicBezTo>
                      <a:pt x="878" y="1052"/>
                      <a:pt x="877" y="1052"/>
                      <a:pt x="876" y="1050"/>
                    </a:cubicBezTo>
                    <a:cubicBezTo>
                      <a:pt x="881" y="1049"/>
                      <a:pt x="884" y="1042"/>
                      <a:pt x="890" y="1046"/>
                    </a:cubicBezTo>
                    <a:cubicBezTo>
                      <a:pt x="888" y="1050"/>
                      <a:pt x="890" y="1049"/>
                      <a:pt x="889" y="1055"/>
                    </a:cubicBezTo>
                    <a:cubicBezTo>
                      <a:pt x="877" y="1057"/>
                      <a:pt x="865" y="1068"/>
                      <a:pt x="852" y="1068"/>
                    </a:cubicBezTo>
                    <a:cubicBezTo>
                      <a:pt x="842" y="1068"/>
                      <a:pt x="838" y="1076"/>
                      <a:pt x="831" y="1077"/>
                    </a:cubicBezTo>
                    <a:cubicBezTo>
                      <a:pt x="831" y="1077"/>
                      <a:pt x="830" y="1074"/>
                      <a:pt x="828" y="1074"/>
                    </a:cubicBezTo>
                    <a:cubicBezTo>
                      <a:pt x="824" y="1074"/>
                      <a:pt x="822" y="1077"/>
                      <a:pt x="819" y="1076"/>
                    </a:cubicBezTo>
                    <a:cubicBezTo>
                      <a:pt x="819" y="1079"/>
                      <a:pt x="817" y="1081"/>
                      <a:pt x="815" y="1081"/>
                    </a:cubicBezTo>
                    <a:cubicBezTo>
                      <a:pt x="814" y="1085"/>
                      <a:pt x="814" y="1085"/>
                      <a:pt x="815" y="1089"/>
                    </a:cubicBezTo>
                    <a:cubicBezTo>
                      <a:pt x="823" y="1091"/>
                      <a:pt x="832" y="1087"/>
                      <a:pt x="834" y="1079"/>
                    </a:cubicBezTo>
                    <a:cubicBezTo>
                      <a:pt x="861" y="1083"/>
                      <a:pt x="884" y="1069"/>
                      <a:pt x="907" y="1060"/>
                    </a:cubicBezTo>
                    <a:cubicBezTo>
                      <a:pt x="928" y="1059"/>
                      <a:pt x="939" y="1037"/>
                      <a:pt x="957" y="1031"/>
                    </a:cubicBezTo>
                    <a:cubicBezTo>
                      <a:pt x="948" y="1043"/>
                      <a:pt x="933" y="1049"/>
                      <a:pt x="923" y="1060"/>
                    </a:cubicBezTo>
                    <a:cubicBezTo>
                      <a:pt x="917" y="1059"/>
                      <a:pt x="907" y="1067"/>
                      <a:pt x="907" y="1071"/>
                    </a:cubicBezTo>
                    <a:cubicBezTo>
                      <a:pt x="907" y="1071"/>
                      <a:pt x="908" y="1070"/>
                      <a:pt x="908" y="1071"/>
                    </a:cubicBezTo>
                    <a:cubicBezTo>
                      <a:pt x="908" y="1074"/>
                      <a:pt x="907" y="1075"/>
                      <a:pt x="905" y="1075"/>
                    </a:cubicBezTo>
                    <a:cubicBezTo>
                      <a:pt x="903" y="1074"/>
                      <a:pt x="900" y="1072"/>
                      <a:pt x="898" y="1073"/>
                    </a:cubicBezTo>
                    <a:cubicBezTo>
                      <a:pt x="897" y="1075"/>
                      <a:pt x="896" y="1077"/>
                      <a:pt x="895" y="1079"/>
                    </a:cubicBezTo>
                    <a:cubicBezTo>
                      <a:pt x="896" y="1079"/>
                      <a:pt x="897" y="1079"/>
                      <a:pt x="898" y="1080"/>
                    </a:cubicBezTo>
                    <a:cubicBezTo>
                      <a:pt x="894" y="1083"/>
                      <a:pt x="888" y="1085"/>
                      <a:pt x="886" y="1090"/>
                    </a:cubicBezTo>
                    <a:cubicBezTo>
                      <a:pt x="896" y="1098"/>
                      <a:pt x="911" y="1088"/>
                      <a:pt x="919" y="1081"/>
                    </a:cubicBezTo>
                    <a:cubicBezTo>
                      <a:pt x="915" y="1080"/>
                      <a:pt x="912" y="1084"/>
                      <a:pt x="911" y="1081"/>
                    </a:cubicBezTo>
                    <a:cubicBezTo>
                      <a:pt x="916" y="1069"/>
                      <a:pt x="924" y="1058"/>
                      <a:pt x="938" y="1055"/>
                    </a:cubicBezTo>
                    <a:cubicBezTo>
                      <a:pt x="938" y="1060"/>
                      <a:pt x="943" y="1058"/>
                      <a:pt x="942" y="1062"/>
                    </a:cubicBezTo>
                    <a:cubicBezTo>
                      <a:pt x="944" y="1062"/>
                      <a:pt x="945" y="1060"/>
                      <a:pt x="946" y="1059"/>
                    </a:cubicBezTo>
                    <a:cubicBezTo>
                      <a:pt x="947" y="1062"/>
                      <a:pt x="949" y="1062"/>
                      <a:pt x="952" y="1062"/>
                    </a:cubicBezTo>
                    <a:cubicBezTo>
                      <a:pt x="953" y="1049"/>
                      <a:pt x="969" y="1052"/>
                      <a:pt x="975" y="1043"/>
                    </a:cubicBezTo>
                    <a:cubicBezTo>
                      <a:pt x="975" y="1042"/>
                      <a:pt x="974" y="1041"/>
                      <a:pt x="974" y="1040"/>
                    </a:cubicBezTo>
                    <a:cubicBezTo>
                      <a:pt x="978" y="1037"/>
                      <a:pt x="983" y="1036"/>
                      <a:pt x="986" y="1034"/>
                    </a:cubicBezTo>
                    <a:cubicBezTo>
                      <a:pt x="983" y="1034"/>
                      <a:pt x="986" y="1031"/>
                      <a:pt x="985" y="1031"/>
                    </a:cubicBezTo>
                    <a:cubicBezTo>
                      <a:pt x="981" y="1035"/>
                      <a:pt x="976" y="1038"/>
                      <a:pt x="972" y="1041"/>
                    </a:cubicBezTo>
                    <a:cubicBezTo>
                      <a:pt x="970" y="1041"/>
                      <a:pt x="970" y="1039"/>
                      <a:pt x="970" y="1037"/>
                    </a:cubicBezTo>
                    <a:cubicBezTo>
                      <a:pt x="980" y="1033"/>
                      <a:pt x="986" y="1021"/>
                      <a:pt x="994" y="1016"/>
                    </a:cubicBezTo>
                    <a:cubicBezTo>
                      <a:pt x="994" y="1021"/>
                      <a:pt x="993" y="1021"/>
                      <a:pt x="993" y="1024"/>
                    </a:cubicBezTo>
                    <a:cubicBezTo>
                      <a:pt x="996" y="1026"/>
                      <a:pt x="999" y="1026"/>
                      <a:pt x="1003" y="1024"/>
                    </a:cubicBezTo>
                    <a:cubicBezTo>
                      <a:pt x="1003" y="1025"/>
                      <a:pt x="1002" y="1027"/>
                      <a:pt x="1003" y="1027"/>
                    </a:cubicBezTo>
                    <a:cubicBezTo>
                      <a:pt x="1007" y="1024"/>
                      <a:pt x="1010" y="1020"/>
                      <a:pt x="1016" y="1020"/>
                    </a:cubicBezTo>
                    <a:cubicBezTo>
                      <a:pt x="1016" y="1017"/>
                      <a:pt x="1015" y="1017"/>
                      <a:pt x="1015" y="1014"/>
                    </a:cubicBezTo>
                    <a:cubicBezTo>
                      <a:pt x="1016" y="1013"/>
                      <a:pt x="1022" y="1015"/>
                      <a:pt x="1020" y="1013"/>
                    </a:cubicBezTo>
                    <a:cubicBezTo>
                      <a:pt x="1019" y="1013"/>
                      <a:pt x="1019" y="1013"/>
                      <a:pt x="1018" y="1014"/>
                    </a:cubicBezTo>
                    <a:cubicBezTo>
                      <a:pt x="1018" y="1012"/>
                      <a:pt x="1018" y="1010"/>
                      <a:pt x="1017" y="1009"/>
                    </a:cubicBezTo>
                    <a:cubicBezTo>
                      <a:pt x="1023" y="1007"/>
                      <a:pt x="1026" y="998"/>
                      <a:pt x="1033" y="1000"/>
                    </a:cubicBezTo>
                    <a:cubicBezTo>
                      <a:pt x="1038" y="990"/>
                      <a:pt x="1044" y="979"/>
                      <a:pt x="1052" y="972"/>
                    </a:cubicBezTo>
                    <a:cubicBezTo>
                      <a:pt x="1051" y="979"/>
                      <a:pt x="1048" y="982"/>
                      <a:pt x="1047" y="989"/>
                    </a:cubicBezTo>
                    <a:cubicBezTo>
                      <a:pt x="1051" y="988"/>
                      <a:pt x="1052" y="985"/>
                      <a:pt x="1052" y="989"/>
                    </a:cubicBezTo>
                    <a:cubicBezTo>
                      <a:pt x="1053" y="988"/>
                      <a:pt x="1053" y="986"/>
                      <a:pt x="1052" y="985"/>
                    </a:cubicBezTo>
                    <a:cubicBezTo>
                      <a:pt x="1055" y="984"/>
                      <a:pt x="1055" y="983"/>
                      <a:pt x="1056" y="983"/>
                    </a:cubicBezTo>
                    <a:cubicBezTo>
                      <a:pt x="1055" y="980"/>
                      <a:pt x="1059" y="975"/>
                      <a:pt x="1060" y="972"/>
                    </a:cubicBezTo>
                    <a:cubicBezTo>
                      <a:pt x="1061" y="972"/>
                      <a:pt x="1063" y="973"/>
                      <a:pt x="1063" y="975"/>
                    </a:cubicBezTo>
                    <a:cubicBezTo>
                      <a:pt x="1061" y="975"/>
                      <a:pt x="1062" y="973"/>
                      <a:pt x="1060" y="972"/>
                    </a:cubicBezTo>
                    <a:cubicBezTo>
                      <a:pt x="1061" y="977"/>
                      <a:pt x="1059" y="979"/>
                      <a:pt x="1059" y="982"/>
                    </a:cubicBezTo>
                    <a:cubicBezTo>
                      <a:pt x="1059" y="981"/>
                      <a:pt x="1060" y="980"/>
                      <a:pt x="1061" y="979"/>
                    </a:cubicBezTo>
                    <a:cubicBezTo>
                      <a:pt x="1061" y="981"/>
                      <a:pt x="1063" y="980"/>
                      <a:pt x="1063" y="981"/>
                    </a:cubicBezTo>
                    <a:cubicBezTo>
                      <a:pt x="1063" y="986"/>
                      <a:pt x="1059" y="985"/>
                      <a:pt x="1059" y="990"/>
                    </a:cubicBezTo>
                    <a:cubicBezTo>
                      <a:pt x="1063" y="989"/>
                      <a:pt x="1063" y="994"/>
                      <a:pt x="1064" y="990"/>
                    </a:cubicBezTo>
                    <a:cubicBezTo>
                      <a:pt x="1062" y="990"/>
                      <a:pt x="1066" y="984"/>
                      <a:pt x="1068" y="982"/>
                    </a:cubicBezTo>
                    <a:cubicBezTo>
                      <a:pt x="1065" y="975"/>
                      <a:pt x="1077" y="965"/>
                      <a:pt x="1070" y="958"/>
                    </a:cubicBezTo>
                    <a:cubicBezTo>
                      <a:pt x="1073" y="958"/>
                      <a:pt x="1074" y="956"/>
                      <a:pt x="1076" y="955"/>
                    </a:cubicBezTo>
                    <a:cubicBezTo>
                      <a:pt x="1078" y="958"/>
                      <a:pt x="1073" y="959"/>
                      <a:pt x="1076" y="961"/>
                    </a:cubicBezTo>
                    <a:cubicBezTo>
                      <a:pt x="1078" y="958"/>
                      <a:pt x="1084" y="947"/>
                      <a:pt x="1078" y="949"/>
                    </a:cubicBezTo>
                    <a:cubicBezTo>
                      <a:pt x="1083" y="940"/>
                      <a:pt x="1093" y="930"/>
                      <a:pt x="1096" y="919"/>
                    </a:cubicBezTo>
                    <a:cubicBezTo>
                      <a:pt x="1096" y="917"/>
                      <a:pt x="1093" y="918"/>
                      <a:pt x="1094" y="915"/>
                    </a:cubicBezTo>
                    <a:cubicBezTo>
                      <a:pt x="1096" y="914"/>
                      <a:pt x="1096" y="915"/>
                      <a:pt x="1098" y="916"/>
                    </a:cubicBezTo>
                    <a:cubicBezTo>
                      <a:pt x="1103" y="908"/>
                      <a:pt x="1105" y="898"/>
                      <a:pt x="1112" y="890"/>
                    </a:cubicBezTo>
                    <a:cubicBezTo>
                      <a:pt x="1115" y="886"/>
                      <a:pt x="1120" y="884"/>
                      <a:pt x="1123" y="880"/>
                    </a:cubicBezTo>
                    <a:cubicBezTo>
                      <a:pt x="1126" y="875"/>
                      <a:pt x="1127" y="869"/>
                      <a:pt x="1130" y="863"/>
                    </a:cubicBezTo>
                    <a:cubicBezTo>
                      <a:pt x="1130" y="860"/>
                      <a:pt x="1129" y="861"/>
                      <a:pt x="1129" y="857"/>
                    </a:cubicBezTo>
                    <a:cubicBezTo>
                      <a:pt x="1133" y="851"/>
                      <a:pt x="1132" y="840"/>
                      <a:pt x="1138" y="837"/>
                    </a:cubicBezTo>
                    <a:cubicBezTo>
                      <a:pt x="1141" y="838"/>
                      <a:pt x="1142" y="839"/>
                      <a:pt x="1145" y="840"/>
                    </a:cubicBezTo>
                    <a:cubicBezTo>
                      <a:pt x="1149" y="837"/>
                      <a:pt x="1150" y="832"/>
                      <a:pt x="1151" y="825"/>
                    </a:cubicBezTo>
                    <a:cubicBezTo>
                      <a:pt x="1160" y="821"/>
                      <a:pt x="1164" y="803"/>
                      <a:pt x="1162" y="793"/>
                    </a:cubicBezTo>
                    <a:cubicBezTo>
                      <a:pt x="1172" y="758"/>
                      <a:pt x="1190" y="721"/>
                      <a:pt x="1198" y="684"/>
                    </a:cubicBezTo>
                    <a:cubicBezTo>
                      <a:pt x="1198" y="684"/>
                      <a:pt x="1198" y="684"/>
                      <a:pt x="1198" y="684"/>
                    </a:cubicBezTo>
                    <a:cubicBezTo>
                      <a:pt x="1195" y="673"/>
                      <a:pt x="1199" y="661"/>
                      <a:pt x="1199" y="650"/>
                    </a:cubicBezTo>
                    <a:cubicBezTo>
                      <a:pt x="1205" y="641"/>
                      <a:pt x="1206" y="626"/>
                      <a:pt x="1207" y="611"/>
                    </a:cubicBezTo>
                    <a:cubicBezTo>
                      <a:pt x="1208" y="590"/>
                      <a:pt x="1216" y="561"/>
                      <a:pt x="1210" y="547"/>
                    </a:cubicBezTo>
                    <a:close/>
                    <a:moveTo>
                      <a:pt x="333" y="143"/>
                    </a:moveTo>
                    <a:cubicBezTo>
                      <a:pt x="333" y="140"/>
                      <a:pt x="333" y="139"/>
                      <a:pt x="334" y="138"/>
                    </a:cubicBezTo>
                    <a:cubicBezTo>
                      <a:pt x="335" y="138"/>
                      <a:pt x="335" y="139"/>
                      <a:pt x="336" y="139"/>
                    </a:cubicBezTo>
                    <a:cubicBezTo>
                      <a:pt x="336" y="141"/>
                      <a:pt x="336" y="143"/>
                      <a:pt x="333" y="143"/>
                    </a:cubicBezTo>
                    <a:close/>
                    <a:moveTo>
                      <a:pt x="338" y="89"/>
                    </a:moveTo>
                    <a:cubicBezTo>
                      <a:pt x="336" y="97"/>
                      <a:pt x="326" y="96"/>
                      <a:pt x="324" y="104"/>
                    </a:cubicBezTo>
                    <a:cubicBezTo>
                      <a:pt x="320" y="105"/>
                      <a:pt x="321" y="100"/>
                      <a:pt x="319" y="99"/>
                    </a:cubicBezTo>
                    <a:cubicBezTo>
                      <a:pt x="324" y="94"/>
                      <a:pt x="330" y="91"/>
                      <a:pt x="338" y="89"/>
                    </a:cubicBezTo>
                    <a:close/>
                    <a:moveTo>
                      <a:pt x="317" y="100"/>
                    </a:moveTo>
                    <a:cubicBezTo>
                      <a:pt x="315" y="104"/>
                      <a:pt x="312" y="107"/>
                      <a:pt x="307" y="107"/>
                    </a:cubicBezTo>
                    <a:cubicBezTo>
                      <a:pt x="307" y="102"/>
                      <a:pt x="313" y="102"/>
                      <a:pt x="317" y="100"/>
                    </a:cubicBezTo>
                    <a:close/>
                    <a:moveTo>
                      <a:pt x="288" y="149"/>
                    </a:moveTo>
                    <a:cubicBezTo>
                      <a:pt x="287" y="151"/>
                      <a:pt x="286" y="153"/>
                      <a:pt x="284" y="155"/>
                    </a:cubicBezTo>
                    <a:cubicBezTo>
                      <a:pt x="282" y="152"/>
                      <a:pt x="286" y="149"/>
                      <a:pt x="288" y="149"/>
                    </a:cubicBezTo>
                    <a:close/>
                    <a:moveTo>
                      <a:pt x="283" y="85"/>
                    </a:moveTo>
                    <a:cubicBezTo>
                      <a:pt x="285" y="85"/>
                      <a:pt x="286" y="85"/>
                      <a:pt x="287" y="86"/>
                    </a:cubicBezTo>
                    <a:cubicBezTo>
                      <a:pt x="287" y="88"/>
                      <a:pt x="285" y="89"/>
                      <a:pt x="283" y="89"/>
                    </a:cubicBezTo>
                    <a:cubicBezTo>
                      <a:pt x="281" y="87"/>
                      <a:pt x="283" y="87"/>
                      <a:pt x="283" y="85"/>
                    </a:cubicBezTo>
                    <a:close/>
                    <a:moveTo>
                      <a:pt x="266" y="149"/>
                    </a:moveTo>
                    <a:cubicBezTo>
                      <a:pt x="261" y="156"/>
                      <a:pt x="256" y="162"/>
                      <a:pt x="248" y="167"/>
                    </a:cubicBezTo>
                    <a:cubicBezTo>
                      <a:pt x="252" y="159"/>
                      <a:pt x="258" y="148"/>
                      <a:pt x="266" y="149"/>
                    </a:cubicBezTo>
                    <a:close/>
                    <a:moveTo>
                      <a:pt x="239" y="138"/>
                    </a:moveTo>
                    <a:cubicBezTo>
                      <a:pt x="238" y="139"/>
                      <a:pt x="238" y="141"/>
                      <a:pt x="235" y="142"/>
                    </a:cubicBezTo>
                    <a:cubicBezTo>
                      <a:pt x="236" y="139"/>
                      <a:pt x="237" y="136"/>
                      <a:pt x="239" y="138"/>
                    </a:cubicBezTo>
                    <a:close/>
                    <a:moveTo>
                      <a:pt x="235" y="142"/>
                    </a:moveTo>
                    <a:cubicBezTo>
                      <a:pt x="235" y="145"/>
                      <a:pt x="233" y="145"/>
                      <a:pt x="230" y="146"/>
                    </a:cubicBezTo>
                    <a:cubicBezTo>
                      <a:pt x="231" y="143"/>
                      <a:pt x="232" y="142"/>
                      <a:pt x="235" y="142"/>
                    </a:cubicBezTo>
                    <a:close/>
                    <a:moveTo>
                      <a:pt x="94" y="318"/>
                    </a:moveTo>
                    <a:cubicBezTo>
                      <a:pt x="92" y="310"/>
                      <a:pt x="97" y="308"/>
                      <a:pt x="94" y="318"/>
                    </a:cubicBezTo>
                    <a:close/>
                    <a:moveTo>
                      <a:pt x="60" y="460"/>
                    </a:moveTo>
                    <a:cubicBezTo>
                      <a:pt x="57" y="459"/>
                      <a:pt x="58" y="456"/>
                      <a:pt x="59" y="454"/>
                    </a:cubicBezTo>
                    <a:cubicBezTo>
                      <a:pt x="61" y="454"/>
                      <a:pt x="60" y="458"/>
                      <a:pt x="60" y="460"/>
                    </a:cubicBezTo>
                    <a:close/>
                    <a:moveTo>
                      <a:pt x="83" y="370"/>
                    </a:moveTo>
                    <a:cubicBezTo>
                      <a:pt x="74" y="366"/>
                      <a:pt x="87" y="358"/>
                      <a:pt x="87" y="352"/>
                    </a:cubicBezTo>
                    <a:cubicBezTo>
                      <a:pt x="88" y="357"/>
                      <a:pt x="85" y="366"/>
                      <a:pt x="83" y="370"/>
                    </a:cubicBezTo>
                    <a:close/>
                    <a:moveTo>
                      <a:pt x="131" y="236"/>
                    </a:moveTo>
                    <a:cubicBezTo>
                      <a:pt x="131" y="239"/>
                      <a:pt x="128" y="240"/>
                      <a:pt x="126" y="242"/>
                    </a:cubicBezTo>
                    <a:cubicBezTo>
                      <a:pt x="124" y="239"/>
                      <a:pt x="128" y="236"/>
                      <a:pt x="131" y="236"/>
                    </a:cubicBezTo>
                    <a:close/>
                    <a:moveTo>
                      <a:pt x="138" y="242"/>
                    </a:moveTo>
                    <a:cubicBezTo>
                      <a:pt x="140" y="246"/>
                      <a:pt x="134" y="248"/>
                      <a:pt x="134" y="253"/>
                    </a:cubicBezTo>
                    <a:cubicBezTo>
                      <a:pt x="132" y="252"/>
                      <a:pt x="132" y="254"/>
                      <a:pt x="130" y="254"/>
                    </a:cubicBezTo>
                    <a:cubicBezTo>
                      <a:pt x="132" y="260"/>
                      <a:pt x="127" y="265"/>
                      <a:pt x="123" y="269"/>
                    </a:cubicBezTo>
                    <a:cubicBezTo>
                      <a:pt x="124" y="260"/>
                      <a:pt x="126" y="262"/>
                      <a:pt x="126" y="256"/>
                    </a:cubicBezTo>
                    <a:cubicBezTo>
                      <a:pt x="124" y="255"/>
                      <a:pt x="125" y="258"/>
                      <a:pt x="123" y="258"/>
                    </a:cubicBezTo>
                    <a:cubicBezTo>
                      <a:pt x="120" y="259"/>
                      <a:pt x="121" y="256"/>
                      <a:pt x="118" y="256"/>
                    </a:cubicBezTo>
                    <a:cubicBezTo>
                      <a:pt x="121" y="245"/>
                      <a:pt x="130" y="247"/>
                      <a:pt x="138" y="242"/>
                    </a:cubicBezTo>
                    <a:close/>
                    <a:moveTo>
                      <a:pt x="119" y="283"/>
                    </a:moveTo>
                    <a:cubicBezTo>
                      <a:pt x="118" y="278"/>
                      <a:pt x="125" y="274"/>
                      <a:pt x="127" y="270"/>
                    </a:cubicBezTo>
                    <a:cubicBezTo>
                      <a:pt x="128" y="274"/>
                      <a:pt x="123" y="281"/>
                      <a:pt x="119" y="283"/>
                    </a:cubicBezTo>
                    <a:close/>
                    <a:moveTo>
                      <a:pt x="114" y="287"/>
                    </a:moveTo>
                    <a:cubicBezTo>
                      <a:pt x="116" y="288"/>
                      <a:pt x="115" y="293"/>
                      <a:pt x="113" y="291"/>
                    </a:cubicBezTo>
                    <a:cubicBezTo>
                      <a:pt x="112" y="289"/>
                      <a:pt x="114" y="289"/>
                      <a:pt x="114" y="287"/>
                    </a:cubicBezTo>
                    <a:close/>
                    <a:moveTo>
                      <a:pt x="101" y="389"/>
                    </a:moveTo>
                    <a:cubicBezTo>
                      <a:pt x="103" y="390"/>
                      <a:pt x="102" y="395"/>
                      <a:pt x="100" y="395"/>
                    </a:cubicBezTo>
                    <a:cubicBezTo>
                      <a:pt x="99" y="392"/>
                      <a:pt x="100" y="391"/>
                      <a:pt x="101" y="389"/>
                    </a:cubicBezTo>
                    <a:close/>
                    <a:moveTo>
                      <a:pt x="93" y="334"/>
                    </a:moveTo>
                    <a:cubicBezTo>
                      <a:pt x="94" y="334"/>
                      <a:pt x="94" y="335"/>
                      <a:pt x="95" y="335"/>
                    </a:cubicBezTo>
                    <a:cubicBezTo>
                      <a:pt x="96" y="338"/>
                      <a:pt x="94" y="337"/>
                      <a:pt x="94" y="339"/>
                    </a:cubicBezTo>
                    <a:cubicBezTo>
                      <a:pt x="92" y="339"/>
                      <a:pt x="92" y="336"/>
                      <a:pt x="93" y="334"/>
                    </a:cubicBezTo>
                    <a:close/>
                    <a:moveTo>
                      <a:pt x="100" y="417"/>
                    </a:moveTo>
                    <a:cubicBezTo>
                      <a:pt x="95" y="413"/>
                      <a:pt x="101" y="405"/>
                      <a:pt x="104" y="412"/>
                    </a:cubicBezTo>
                    <a:cubicBezTo>
                      <a:pt x="104" y="415"/>
                      <a:pt x="101" y="415"/>
                      <a:pt x="100" y="417"/>
                    </a:cubicBezTo>
                    <a:close/>
                    <a:moveTo>
                      <a:pt x="96" y="414"/>
                    </a:moveTo>
                    <a:cubicBezTo>
                      <a:pt x="93" y="413"/>
                      <a:pt x="96" y="410"/>
                      <a:pt x="95" y="406"/>
                    </a:cubicBezTo>
                    <a:cubicBezTo>
                      <a:pt x="95" y="403"/>
                      <a:pt x="91" y="408"/>
                      <a:pt x="91" y="403"/>
                    </a:cubicBezTo>
                    <a:cubicBezTo>
                      <a:pt x="96" y="403"/>
                      <a:pt x="104" y="400"/>
                      <a:pt x="109" y="398"/>
                    </a:cubicBezTo>
                    <a:cubicBezTo>
                      <a:pt x="109" y="403"/>
                      <a:pt x="106" y="404"/>
                      <a:pt x="105" y="407"/>
                    </a:cubicBezTo>
                    <a:cubicBezTo>
                      <a:pt x="99" y="405"/>
                      <a:pt x="98" y="410"/>
                      <a:pt x="96" y="414"/>
                    </a:cubicBezTo>
                    <a:close/>
                    <a:moveTo>
                      <a:pt x="112" y="482"/>
                    </a:moveTo>
                    <a:cubicBezTo>
                      <a:pt x="111" y="478"/>
                      <a:pt x="110" y="473"/>
                      <a:pt x="105" y="473"/>
                    </a:cubicBezTo>
                    <a:cubicBezTo>
                      <a:pt x="105" y="470"/>
                      <a:pt x="105" y="466"/>
                      <a:pt x="108" y="467"/>
                    </a:cubicBezTo>
                    <a:cubicBezTo>
                      <a:pt x="108" y="464"/>
                      <a:pt x="108" y="462"/>
                      <a:pt x="108" y="457"/>
                    </a:cubicBezTo>
                    <a:cubicBezTo>
                      <a:pt x="111" y="458"/>
                      <a:pt x="112" y="456"/>
                      <a:pt x="113" y="454"/>
                    </a:cubicBezTo>
                    <a:cubicBezTo>
                      <a:pt x="116" y="454"/>
                      <a:pt x="115" y="459"/>
                      <a:pt x="114" y="462"/>
                    </a:cubicBezTo>
                    <a:cubicBezTo>
                      <a:pt x="122" y="464"/>
                      <a:pt x="117" y="476"/>
                      <a:pt x="116" y="483"/>
                    </a:cubicBezTo>
                    <a:cubicBezTo>
                      <a:pt x="114" y="481"/>
                      <a:pt x="114" y="481"/>
                      <a:pt x="112" y="482"/>
                    </a:cubicBezTo>
                    <a:close/>
                    <a:moveTo>
                      <a:pt x="117" y="492"/>
                    </a:moveTo>
                    <a:cubicBezTo>
                      <a:pt x="116" y="491"/>
                      <a:pt x="117" y="486"/>
                      <a:pt x="120" y="487"/>
                    </a:cubicBezTo>
                    <a:cubicBezTo>
                      <a:pt x="120" y="490"/>
                      <a:pt x="118" y="490"/>
                      <a:pt x="117" y="492"/>
                    </a:cubicBezTo>
                    <a:close/>
                    <a:moveTo>
                      <a:pt x="121" y="484"/>
                    </a:moveTo>
                    <a:cubicBezTo>
                      <a:pt x="120" y="477"/>
                      <a:pt x="127" y="472"/>
                      <a:pt x="128" y="465"/>
                    </a:cubicBezTo>
                    <a:cubicBezTo>
                      <a:pt x="132" y="473"/>
                      <a:pt x="124" y="478"/>
                      <a:pt x="121" y="484"/>
                    </a:cubicBezTo>
                    <a:close/>
                    <a:moveTo>
                      <a:pt x="116" y="427"/>
                    </a:moveTo>
                    <a:cubicBezTo>
                      <a:pt x="108" y="432"/>
                      <a:pt x="111" y="446"/>
                      <a:pt x="104" y="450"/>
                    </a:cubicBezTo>
                    <a:cubicBezTo>
                      <a:pt x="104" y="434"/>
                      <a:pt x="110" y="421"/>
                      <a:pt x="105" y="409"/>
                    </a:cubicBezTo>
                    <a:cubicBezTo>
                      <a:pt x="108" y="408"/>
                      <a:pt x="108" y="410"/>
                      <a:pt x="111" y="410"/>
                    </a:cubicBezTo>
                    <a:cubicBezTo>
                      <a:pt x="111" y="404"/>
                      <a:pt x="112" y="394"/>
                      <a:pt x="118" y="391"/>
                    </a:cubicBezTo>
                    <a:cubicBezTo>
                      <a:pt x="119" y="390"/>
                      <a:pt x="117" y="401"/>
                      <a:pt x="114" y="403"/>
                    </a:cubicBezTo>
                    <a:cubicBezTo>
                      <a:pt x="117" y="406"/>
                      <a:pt x="118" y="403"/>
                      <a:pt x="122" y="403"/>
                    </a:cubicBezTo>
                    <a:cubicBezTo>
                      <a:pt x="124" y="398"/>
                      <a:pt x="125" y="394"/>
                      <a:pt x="126" y="389"/>
                    </a:cubicBezTo>
                    <a:cubicBezTo>
                      <a:pt x="128" y="389"/>
                      <a:pt x="128" y="388"/>
                      <a:pt x="130" y="388"/>
                    </a:cubicBezTo>
                    <a:cubicBezTo>
                      <a:pt x="131" y="389"/>
                      <a:pt x="132" y="391"/>
                      <a:pt x="130" y="392"/>
                    </a:cubicBezTo>
                    <a:cubicBezTo>
                      <a:pt x="133" y="391"/>
                      <a:pt x="134" y="389"/>
                      <a:pt x="134" y="384"/>
                    </a:cubicBezTo>
                    <a:cubicBezTo>
                      <a:pt x="137" y="384"/>
                      <a:pt x="135" y="388"/>
                      <a:pt x="137" y="390"/>
                    </a:cubicBezTo>
                    <a:cubicBezTo>
                      <a:pt x="139" y="389"/>
                      <a:pt x="141" y="385"/>
                      <a:pt x="143" y="387"/>
                    </a:cubicBezTo>
                    <a:cubicBezTo>
                      <a:pt x="136" y="403"/>
                      <a:pt x="127" y="417"/>
                      <a:pt x="116" y="427"/>
                    </a:cubicBezTo>
                    <a:close/>
                    <a:moveTo>
                      <a:pt x="136" y="234"/>
                    </a:moveTo>
                    <a:cubicBezTo>
                      <a:pt x="137" y="230"/>
                      <a:pt x="140" y="230"/>
                      <a:pt x="143" y="230"/>
                    </a:cubicBezTo>
                    <a:cubicBezTo>
                      <a:pt x="143" y="233"/>
                      <a:pt x="139" y="236"/>
                      <a:pt x="136" y="234"/>
                    </a:cubicBezTo>
                    <a:close/>
                    <a:moveTo>
                      <a:pt x="134" y="568"/>
                    </a:moveTo>
                    <a:cubicBezTo>
                      <a:pt x="132" y="568"/>
                      <a:pt x="134" y="563"/>
                      <a:pt x="134" y="561"/>
                    </a:cubicBezTo>
                    <a:cubicBezTo>
                      <a:pt x="138" y="561"/>
                      <a:pt x="135" y="567"/>
                      <a:pt x="134" y="568"/>
                    </a:cubicBezTo>
                    <a:close/>
                    <a:moveTo>
                      <a:pt x="151" y="219"/>
                    </a:moveTo>
                    <a:cubicBezTo>
                      <a:pt x="149" y="218"/>
                      <a:pt x="151" y="217"/>
                      <a:pt x="151" y="216"/>
                    </a:cubicBezTo>
                    <a:cubicBezTo>
                      <a:pt x="149" y="215"/>
                      <a:pt x="149" y="213"/>
                      <a:pt x="148" y="213"/>
                    </a:cubicBezTo>
                    <a:cubicBezTo>
                      <a:pt x="152" y="207"/>
                      <a:pt x="155" y="214"/>
                      <a:pt x="151" y="219"/>
                    </a:cubicBezTo>
                    <a:close/>
                    <a:moveTo>
                      <a:pt x="144" y="225"/>
                    </a:moveTo>
                    <a:cubicBezTo>
                      <a:pt x="144" y="222"/>
                      <a:pt x="145" y="219"/>
                      <a:pt x="148" y="220"/>
                    </a:cubicBezTo>
                    <a:cubicBezTo>
                      <a:pt x="147" y="221"/>
                      <a:pt x="147" y="225"/>
                      <a:pt x="144" y="225"/>
                    </a:cubicBezTo>
                    <a:close/>
                    <a:moveTo>
                      <a:pt x="149" y="482"/>
                    </a:moveTo>
                    <a:cubicBezTo>
                      <a:pt x="146" y="477"/>
                      <a:pt x="152" y="477"/>
                      <a:pt x="152" y="472"/>
                    </a:cubicBezTo>
                    <a:cubicBezTo>
                      <a:pt x="153" y="475"/>
                      <a:pt x="155" y="483"/>
                      <a:pt x="149" y="482"/>
                    </a:cubicBezTo>
                    <a:close/>
                    <a:moveTo>
                      <a:pt x="152" y="236"/>
                    </a:moveTo>
                    <a:cubicBezTo>
                      <a:pt x="149" y="236"/>
                      <a:pt x="151" y="231"/>
                      <a:pt x="154" y="231"/>
                    </a:cubicBezTo>
                    <a:cubicBezTo>
                      <a:pt x="154" y="234"/>
                      <a:pt x="152" y="234"/>
                      <a:pt x="152" y="236"/>
                    </a:cubicBezTo>
                    <a:close/>
                    <a:moveTo>
                      <a:pt x="192" y="197"/>
                    </a:moveTo>
                    <a:cubicBezTo>
                      <a:pt x="192" y="194"/>
                      <a:pt x="194" y="195"/>
                      <a:pt x="194" y="192"/>
                    </a:cubicBezTo>
                    <a:cubicBezTo>
                      <a:pt x="196" y="192"/>
                      <a:pt x="196" y="192"/>
                      <a:pt x="196" y="192"/>
                    </a:cubicBezTo>
                    <a:cubicBezTo>
                      <a:pt x="195" y="193"/>
                      <a:pt x="196" y="193"/>
                      <a:pt x="196" y="193"/>
                    </a:cubicBezTo>
                    <a:cubicBezTo>
                      <a:pt x="195" y="195"/>
                      <a:pt x="195" y="198"/>
                      <a:pt x="192" y="197"/>
                    </a:cubicBezTo>
                    <a:close/>
                    <a:moveTo>
                      <a:pt x="192" y="191"/>
                    </a:moveTo>
                    <a:cubicBezTo>
                      <a:pt x="192" y="189"/>
                      <a:pt x="193" y="189"/>
                      <a:pt x="193" y="187"/>
                    </a:cubicBezTo>
                    <a:cubicBezTo>
                      <a:pt x="197" y="187"/>
                      <a:pt x="196" y="189"/>
                      <a:pt x="196" y="192"/>
                    </a:cubicBezTo>
                    <a:cubicBezTo>
                      <a:pt x="195" y="191"/>
                      <a:pt x="194" y="191"/>
                      <a:pt x="192" y="191"/>
                    </a:cubicBezTo>
                    <a:close/>
                    <a:moveTo>
                      <a:pt x="217" y="156"/>
                    </a:moveTo>
                    <a:cubicBezTo>
                      <a:pt x="219" y="153"/>
                      <a:pt x="221" y="151"/>
                      <a:pt x="223" y="150"/>
                    </a:cubicBezTo>
                    <a:cubicBezTo>
                      <a:pt x="224" y="153"/>
                      <a:pt x="221" y="157"/>
                      <a:pt x="223" y="160"/>
                    </a:cubicBezTo>
                    <a:cubicBezTo>
                      <a:pt x="216" y="160"/>
                      <a:pt x="218" y="174"/>
                      <a:pt x="210" y="171"/>
                    </a:cubicBezTo>
                    <a:cubicBezTo>
                      <a:pt x="212" y="166"/>
                      <a:pt x="216" y="163"/>
                      <a:pt x="219" y="160"/>
                    </a:cubicBezTo>
                    <a:cubicBezTo>
                      <a:pt x="220" y="157"/>
                      <a:pt x="217" y="158"/>
                      <a:pt x="217" y="156"/>
                    </a:cubicBezTo>
                    <a:close/>
                    <a:moveTo>
                      <a:pt x="214" y="136"/>
                    </a:moveTo>
                    <a:cubicBezTo>
                      <a:pt x="213" y="139"/>
                      <a:pt x="210" y="142"/>
                      <a:pt x="209" y="141"/>
                    </a:cubicBezTo>
                    <a:cubicBezTo>
                      <a:pt x="210" y="138"/>
                      <a:pt x="210" y="136"/>
                      <a:pt x="214" y="136"/>
                    </a:cubicBezTo>
                    <a:close/>
                    <a:moveTo>
                      <a:pt x="206" y="179"/>
                    </a:moveTo>
                    <a:cubicBezTo>
                      <a:pt x="205" y="177"/>
                      <a:pt x="207" y="177"/>
                      <a:pt x="207" y="175"/>
                    </a:cubicBezTo>
                    <a:cubicBezTo>
                      <a:pt x="210" y="174"/>
                      <a:pt x="209" y="181"/>
                      <a:pt x="206" y="179"/>
                    </a:cubicBezTo>
                    <a:close/>
                    <a:moveTo>
                      <a:pt x="207" y="132"/>
                    </a:moveTo>
                    <a:cubicBezTo>
                      <a:pt x="209" y="133"/>
                      <a:pt x="205" y="135"/>
                      <a:pt x="205" y="137"/>
                    </a:cubicBezTo>
                    <a:cubicBezTo>
                      <a:pt x="202" y="136"/>
                      <a:pt x="206" y="133"/>
                      <a:pt x="207" y="132"/>
                    </a:cubicBezTo>
                    <a:close/>
                    <a:moveTo>
                      <a:pt x="208" y="143"/>
                    </a:moveTo>
                    <a:cubicBezTo>
                      <a:pt x="207" y="145"/>
                      <a:pt x="206" y="147"/>
                      <a:pt x="204" y="148"/>
                    </a:cubicBezTo>
                    <a:cubicBezTo>
                      <a:pt x="204" y="144"/>
                      <a:pt x="205" y="143"/>
                      <a:pt x="208" y="143"/>
                    </a:cubicBezTo>
                    <a:close/>
                    <a:moveTo>
                      <a:pt x="196" y="156"/>
                    </a:moveTo>
                    <a:cubicBezTo>
                      <a:pt x="195" y="162"/>
                      <a:pt x="190" y="165"/>
                      <a:pt x="185" y="167"/>
                    </a:cubicBezTo>
                    <a:cubicBezTo>
                      <a:pt x="184" y="166"/>
                      <a:pt x="184" y="165"/>
                      <a:pt x="183" y="164"/>
                    </a:cubicBezTo>
                    <a:cubicBezTo>
                      <a:pt x="185" y="163"/>
                      <a:pt x="186" y="162"/>
                      <a:pt x="189" y="162"/>
                    </a:cubicBezTo>
                    <a:cubicBezTo>
                      <a:pt x="187" y="158"/>
                      <a:pt x="191" y="157"/>
                      <a:pt x="196" y="156"/>
                    </a:cubicBezTo>
                    <a:close/>
                    <a:moveTo>
                      <a:pt x="156" y="225"/>
                    </a:moveTo>
                    <a:cubicBezTo>
                      <a:pt x="156" y="222"/>
                      <a:pt x="157" y="221"/>
                      <a:pt x="160" y="221"/>
                    </a:cubicBezTo>
                    <a:cubicBezTo>
                      <a:pt x="160" y="225"/>
                      <a:pt x="158" y="225"/>
                      <a:pt x="156" y="225"/>
                    </a:cubicBezTo>
                    <a:close/>
                    <a:moveTo>
                      <a:pt x="165" y="786"/>
                    </a:moveTo>
                    <a:cubicBezTo>
                      <a:pt x="162" y="785"/>
                      <a:pt x="160" y="782"/>
                      <a:pt x="162" y="780"/>
                    </a:cubicBezTo>
                    <a:cubicBezTo>
                      <a:pt x="164" y="780"/>
                      <a:pt x="165" y="782"/>
                      <a:pt x="165" y="786"/>
                    </a:cubicBezTo>
                    <a:close/>
                    <a:moveTo>
                      <a:pt x="165" y="253"/>
                    </a:moveTo>
                    <a:cubicBezTo>
                      <a:pt x="164" y="251"/>
                      <a:pt x="166" y="251"/>
                      <a:pt x="165" y="249"/>
                    </a:cubicBezTo>
                    <a:cubicBezTo>
                      <a:pt x="169" y="251"/>
                      <a:pt x="170" y="247"/>
                      <a:pt x="173" y="250"/>
                    </a:cubicBezTo>
                    <a:cubicBezTo>
                      <a:pt x="173" y="247"/>
                      <a:pt x="169" y="246"/>
                      <a:pt x="171" y="243"/>
                    </a:cubicBezTo>
                    <a:cubicBezTo>
                      <a:pt x="175" y="245"/>
                      <a:pt x="175" y="246"/>
                      <a:pt x="179" y="247"/>
                    </a:cubicBezTo>
                    <a:cubicBezTo>
                      <a:pt x="177" y="251"/>
                      <a:pt x="174" y="249"/>
                      <a:pt x="172" y="252"/>
                    </a:cubicBezTo>
                    <a:cubicBezTo>
                      <a:pt x="172" y="254"/>
                      <a:pt x="174" y="253"/>
                      <a:pt x="174" y="256"/>
                    </a:cubicBezTo>
                    <a:cubicBezTo>
                      <a:pt x="171" y="257"/>
                      <a:pt x="168" y="253"/>
                      <a:pt x="165" y="253"/>
                    </a:cubicBezTo>
                    <a:close/>
                    <a:moveTo>
                      <a:pt x="168" y="219"/>
                    </a:moveTo>
                    <a:cubicBezTo>
                      <a:pt x="168" y="222"/>
                      <a:pt x="166" y="222"/>
                      <a:pt x="165" y="222"/>
                    </a:cubicBezTo>
                    <a:cubicBezTo>
                      <a:pt x="165" y="220"/>
                      <a:pt x="166" y="219"/>
                      <a:pt x="168" y="219"/>
                    </a:cubicBezTo>
                    <a:close/>
                    <a:moveTo>
                      <a:pt x="165" y="209"/>
                    </a:moveTo>
                    <a:cubicBezTo>
                      <a:pt x="166" y="207"/>
                      <a:pt x="167" y="206"/>
                      <a:pt x="169" y="206"/>
                    </a:cubicBezTo>
                    <a:cubicBezTo>
                      <a:pt x="169" y="208"/>
                      <a:pt x="168" y="210"/>
                      <a:pt x="165" y="209"/>
                    </a:cubicBezTo>
                    <a:close/>
                    <a:moveTo>
                      <a:pt x="182" y="229"/>
                    </a:moveTo>
                    <a:cubicBezTo>
                      <a:pt x="183" y="233"/>
                      <a:pt x="182" y="235"/>
                      <a:pt x="180" y="237"/>
                    </a:cubicBezTo>
                    <a:cubicBezTo>
                      <a:pt x="176" y="236"/>
                      <a:pt x="178" y="229"/>
                      <a:pt x="182" y="229"/>
                    </a:cubicBezTo>
                    <a:close/>
                    <a:moveTo>
                      <a:pt x="168" y="819"/>
                    </a:moveTo>
                    <a:cubicBezTo>
                      <a:pt x="170" y="822"/>
                      <a:pt x="171" y="827"/>
                      <a:pt x="172" y="831"/>
                    </a:cubicBezTo>
                    <a:cubicBezTo>
                      <a:pt x="166" y="830"/>
                      <a:pt x="167" y="824"/>
                      <a:pt x="168" y="819"/>
                    </a:cubicBezTo>
                    <a:close/>
                    <a:moveTo>
                      <a:pt x="168" y="286"/>
                    </a:moveTo>
                    <a:cubicBezTo>
                      <a:pt x="168" y="284"/>
                      <a:pt x="166" y="285"/>
                      <a:pt x="166" y="283"/>
                    </a:cubicBezTo>
                    <a:cubicBezTo>
                      <a:pt x="172" y="278"/>
                      <a:pt x="174" y="271"/>
                      <a:pt x="179" y="266"/>
                    </a:cubicBezTo>
                    <a:cubicBezTo>
                      <a:pt x="178" y="263"/>
                      <a:pt x="177" y="263"/>
                      <a:pt x="179" y="261"/>
                    </a:cubicBezTo>
                    <a:cubicBezTo>
                      <a:pt x="182" y="263"/>
                      <a:pt x="179" y="264"/>
                      <a:pt x="183" y="265"/>
                    </a:cubicBezTo>
                    <a:cubicBezTo>
                      <a:pt x="175" y="268"/>
                      <a:pt x="180" y="287"/>
                      <a:pt x="168" y="286"/>
                    </a:cubicBezTo>
                    <a:close/>
                    <a:moveTo>
                      <a:pt x="179" y="209"/>
                    </a:moveTo>
                    <a:cubicBezTo>
                      <a:pt x="180" y="207"/>
                      <a:pt x="179" y="203"/>
                      <a:pt x="178" y="206"/>
                    </a:cubicBezTo>
                    <a:cubicBezTo>
                      <a:pt x="175" y="204"/>
                      <a:pt x="178" y="200"/>
                      <a:pt x="181" y="201"/>
                    </a:cubicBezTo>
                    <a:cubicBezTo>
                      <a:pt x="181" y="199"/>
                      <a:pt x="179" y="199"/>
                      <a:pt x="181" y="197"/>
                    </a:cubicBezTo>
                    <a:cubicBezTo>
                      <a:pt x="175" y="195"/>
                      <a:pt x="172" y="197"/>
                      <a:pt x="167" y="196"/>
                    </a:cubicBezTo>
                    <a:cubicBezTo>
                      <a:pt x="167" y="192"/>
                      <a:pt x="169" y="192"/>
                      <a:pt x="169" y="188"/>
                    </a:cubicBezTo>
                    <a:cubicBezTo>
                      <a:pt x="167" y="187"/>
                      <a:pt x="164" y="192"/>
                      <a:pt x="165" y="188"/>
                    </a:cubicBezTo>
                    <a:cubicBezTo>
                      <a:pt x="162" y="188"/>
                      <a:pt x="163" y="191"/>
                      <a:pt x="160" y="191"/>
                    </a:cubicBezTo>
                    <a:cubicBezTo>
                      <a:pt x="162" y="184"/>
                      <a:pt x="163" y="179"/>
                      <a:pt x="169" y="178"/>
                    </a:cubicBezTo>
                    <a:cubicBezTo>
                      <a:pt x="170" y="175"/>
                      <a:pt x="172" y="170"/>
                      <a:pt x="177" y="170"/>
                    </a:cubicBezTo>
                    <a:cubicBezTo>
                      <a:pt x="177" y="172"/>
                      <a:pt x="178" y="172"/>
                      <a:pt x="178" y="175"/>
                    </a:cubicBezTo>
                    <a:cubicBezTo>
                      <a:pt x="180" y="175"/>
                      <a:pt x="180" y="173"/>
                      <a:pt x="179" y="176"/>
                    </a:cubicBezTo>
                    <a:cubicBezTo>
                      <a:pt x="183" y="175"/>
                      <a:pt x="184" y="171"/>
                      <a:pt x="187" y="169"/>
                    </a:cubicBezTo>
                    <a:cubicBezTo>
                      <a:pt x="186" y="174"/>
                      <a:pt x="180" y="180"/>
                      <a:pt x="178" y="186"/>
                    </a:cubicBezTo>
                    <a:cubicBezTo>
                      <a:pt x="178" y="188"/>
                      <a:pt x="183" y="190"/>
                      <a:pt x="180" y="192"/>
                    </a:cubicBezTo>
                    <a:cubicBezTo>
                      <a:pt x="182" y="192"/>
                      <a:pt x="182" y="194"/>
                      <a:pt x="185" y="194"/>
                    </a:cubicBezTo>
                    <a:cubicBezTo>
                      <a:pt x="185" y="196"/>
                      <a:pt x="184" y="197"/>
                      <a:pt x="182" y="198"/>
                    </a:cubicBezTo>
                    <a:cubicBezTo>
                      <a:pt x="183" y="199"/>
                      <a:pt x="185" y="199"/>
                      <a:pt x="184" y="201"/>
                    </a:cubicBezTo>
                    <a:cubicBezTo>
                      <a:pt x="185" y="201"/>
                      <a:pt x="186" y="200"/>
                      <a:pt x="187" y="200"/>
                    </a:cubicBezTo>
                    <a:cubicBezTo>
                      <a:pt x="187" y="208"/>
                      <a:pt x="184" y="207"/>
                      <a:pt x="179" y="209"/>
                    </a:cubicBezTo>
                    <a:close/>
                    <a:moveTo>
                      <a:pt x="197" y="327"/>
                    </a:moveTo>
                    <a:cubicBezTo>
                      <a:pt x="192" y="327"/>
                      <a:pt x="193" y="322"/>
                      <a:pt x="190" y="320"/>
                    </a:cubicBezTo>
                    <a:cubicBezTo>
                      <a:pt x="193" y="312"/>
                      <a:pt x="198" y="306"/>
                      <a:pt x="204" y="300"/>
                    </a:cubicBezTo>
                    <a:cubicBezTo>
                      <a:pt x="205" y="309"/>
                      <a:pt x="198" y="309"/>
                      <a:pt x="198" y="317"/>
                    </a:cubicBezTo>
                    <a:cubicBezTo>
                      <a:pt x="198" y="319"/>
                      <a:pt x="199" y="316"/>
                      <a:pt x="200" y="318"/>
                    </a:cubicBezTo>
                    <a:cubicBezTo>
                      <a:pt x="205" y="317"/>
                      <a:pt x="205" y="310"/>
                      <a:pt x="209" y="309"/>
                    </a:cubicBezTo>
                    <a:cubicBezTo>
                      <a:pt x="205" y="315"/>
                      <a:pt x="202" y="322"/>
                      <a:pt x="197" y="327"/>
                    </a:cubicBezTo>
                    <a:close/>
                    <a:moveTo>
                      <a:pt x="212" y="255"/>
                    </a:moveTo>
                    <a:cubicBezTo>
                      <a:pt x="211" y="252"/>
                      <a:pt x="214" y="252"/>
                      <a:pt x="216" y="252"/>
                    </a:cubicBezTo>
                    <a:cubicBezTo>
                      <a:pt x="216" y="255"/>
                      <a:pt x="214" y="255"/>
                      <a:pt x="212" y="255"/>
                    </a:cubicBezTo>
                    <a:close/>
                    <a:moveTo>
                      <a:pt x="239" y="232"/>
                    </a:moveTo>
                    <a:cubicBezTo>
                      <a:pt x="237" y="231"/>
                      <a:pt x="237" y="230"/>
                      <a:pt x="237" y="228"/>
                    </a:cubicBezTo>
                    <a:cubicBezTo>
                      <a:pt x="238" y="228"/>
                      <a:pt x="239" y="226"/>
                      <a:pt x="240" y="227"/>
                    </a:cubicBezTo>
                    <a:cubicBezTo>
                      <a:pt x="241" y="230"/>
                      <a:pt x="241" y="230"/>
                      <a:pt x="239" y="232"/>
                    </a:cubicBezTo>
                    <a:close/>
                    <a:moveTo>
                      <a:pt x="250" y="954"/>
                    </a:moveTo>
                    <a:cubicBezTo>
                      <a:pt x="252" y="954"/>
                      <a:pt x="252" y="956"/>
                      <a:pt x="253" y="957"/>
                    </a:cubicBezTo>
                    <a:cubicBezTo>
                      <a:pt x="252" y="960"/>
                      <a:pt x="248" y="955"/>
                      <a:pt x="250" y="954"/>
                    </a:cubicBezTo>
                    <a:close/>
                    <a:moveTo>
                      <a:pt x="252" y="976"/>
                    </a:moveTo>
                    <a:cubicBezTo>
                      <a:pt x="254" y="978"/>
                      <a:pt x="257" y="978"/>
                      <a:pt x="257" y="983"/>
                    </a:cubicBezTo>
                    <a:cubicBezTo>
                      <a:pt x="254" y="981"/>
                      <a:pt x="252" y="980"/>
                      <a:pt x="252" y="976"/>
                    </a:cubicBezTo>
                    <a:close/>
                    <a:moveTo>
                      <a:pt x="278" y="974"/>
                    </a:moveTo>
                    <a:cubicBezTo>
                      <a:pt x="273" y="968"/>
                      <a:pt x="257" y="974"/>
                      <a:pt x="258" y="960"/>
                    </a:cubicBezTo>
                    <a:cubicBezTo>
                      <a:pt x="262" y="958"/>
                      <a:pt x="266" y="963"/>
                      <a:pt x="266" y="957"/>
                    </a:cubicBezTo>
                    <a:cubicBezTo>
                      <a:pt x="269" y="956"/>
                      <a:pt x="270" y="957"/>
                      <a:pt x="272" y="958"/>
                    </a:cubicBezTo>
                    <a:cubicBezTo>
                      <a:pt x="273" y="966"/>
                      <a:pt x="281" y="962"/>
                      <a:pt x="284" y="968"/>
                    </a:cubicBezTo>
                    <a:cubicBezTo>
                      <a:pt x="281" y="969"/>
                      <a:pt x="281" y="973"/>
                      <a:pt x="278" y="974"/>
                    </a:cubicBezTo>
                    <a:close/>
                    <a:moveTo>
                      <a:pt x="286" y="985"/>
                    </a:moveTo>
                    <a:cubicBezTo>
                      <a:pt x="288" y="985"/>
                      <a:pt x="289" y="986"/>
                      <a:pt x="289" y="989"/>
                    </a:cubicBezTo>
                    <a:cubicBezTo>
                      <a:pt x="287" y="989"/>
                      <a:pt x="286" y="987"/>
                      <a:pt x="286" y="985"/>
                    </a:cubicBezTo>
                    <a:close/>
                    <a:moveTo>
                      <a:pt x="290" y="977"/>
                    </a:moveTo>
                    <a:cubicBezTo>
                      <a:pt x="288" y="977"/>
                      <a:pt x="286" y="975"/>
                      <a:pt x="287" y="972"/>
                    </a:cubicBezTo>
                    <a:cubicBezTo>
                      <a:pt x="289" y="973"/>
                      <a:pt x="291" y="975"/>
                      <a:pt x="290" y="977"/>
                    </a:cubicBezTo>
                    <a:close/>
                    <a:moveTo>
                      <a:pt x="345" y="182"/>
                    </a:moveTo>
                    <a:cubicBezTo>
                      <a:pt x="345" y="184"/>
                      <a:pt x="348" y="183"/>
                      <a:pt x="348" y="185"/>
                    </a:cubicBezTo>
                    <a:cubicBezTo>
                      <a:pt x="345" y="186"/>
                      <a:pt x="344" y="192"/>
                      <a:pt x="345" y="196"/>
                    </a:cubicBezTo>
                    <a:cubicBezTo>
                      <a:pt x="344" y="197"/>
                      <a:pt x="343" y="198"/>
                      <a:pt x="341" y="199"/>
                    </a:cubicBezTo>
                    <a:cubicBezTo>
                      <a:pt x="345" y="208"/>
                      <a:pt x="330" y="212"/>
                      <a:pt x="320" y="213"/>
                    </a:cubicBezTo>
                    <a:cubicBezTo>
                      <a:pt x="322" y="211"/>
                      <a:pt x="320" y="209"/>
                      <a:pt x="321" y="205"/>
                    </a:cubicBezTo>
                    <a:cubicBezTo>
                      <a:pt x="325" y="202"/>
                      <a:pt x="327" y="198"/>
                      <a:pt x="330" y="194"/>
                    </a:cubicBezTo>
                    <a:cubicBezTo>
                      <a:pt x="331" y="195"/>
                      <a:pt x="334" y="193"/>
                      <a:pt x="334" y="195"/>
                    </a:cubicBezTo>
                    <a:cubicBezTo>
                      <a:pt x="337" y="191"/>
                      <a:pt x="340" y="187"/>
                      <a:pt x="344" y="184"/>
                    </a:cubicBezTo>
                    <a:cubicBezTo>
                      <a:pt x="340" y="183"/>
                      <a:pt x="341" y="187"/>
                      <a:pt x="339" y="185"/>
                    </a:cubicBezTo>
                    <a:cubicBezTo>
                      <a:pt x="343" y="182"/>
                      <a:pt x="349" y="172"/>
                      <a:pt x="357" y="173"/>
                    </a:cubicBezTo>
                    <a:cubicBezTo>
                      <a:pt x="356" y="180"/>
                      <a:pt x="349" y="179"/>
                      <a:pt x="345" y="182"/>
                    </a:cubicBezTo>
                    <a:close/>
                    <a:moveTo>
                      <a:pt x="357" y="996"/>
                    </a:moveTo>
                    <a:cubicBezTo>
                      <a:pt x="363" y="1001"/>
                      <a:pt x="368" y="1007"/>
                      <a:pt x="373" y="1010"/>
                    </a:cubicBezTo>
                    <a:cubicBezTo>
                      <a:pt x="368" y="1009"/>
                      <a:pt x="356" y="1004"/>
                      <a:pt x="357" y="996"/>
                    </a:cubicBezTo>
                    <a:close/>
                    <a:moveTo>
                      <a:pt x="414" y="1044"/>
                    </a:moveTo>
                    <a:cubicBezTo>
                      <a:pt x="416" y="1044"/>
                      <a:pt x="417" y="1045"/>
                      <a:pt x="417" y="1047"/>
                    </a:cubicBezTo>
                    <a:cubicBezTo>
                      <a:pt x="416" y="1048"/>
                      <a:pt x="413" y="1047"/>
                      <a:pt x="414" y="1044"/>
                    </a:cubicBezTo>
                    <a:close/>
                    <a:moveTo>
                      <a:pt x="614" y="1007"/>
                    </a:moveTo>
                    <a:cubicBezTo>
                      <a:pt x="618" y="1008"/>
                      <a:pt x="619" y="1006"/>
                      <a:pt x="622" y="1007"/>
                    </a:cubicBezTo>
                    <a:cubicBezTo>
                      <a:pt x="624" y="1011"/>
                      <a:pt x="614" y="1012"/>
                      <a:pt x="614" y="1007"/>
                    </a:cubicBezTo>
                    <a:close/>
                    <a:moveTo>
                      <a:pt x="617" y="966"/>
                    </a:moveTo>
                    <a:cubicBezTo>
                      <a:pt x="611" y="969"/>
                      <a:pt x="605" y="969"/>
                      <a:pt x="601" y="966"/>
                    </a:cubicBezTo>
                    <a:cubicBezTo>
                      <a:pt x="604" y="963"/>
                      <a:pt x="615" y="961"/>
                      <a:pt x="617" y="966"/>
                    </a:cubicBezTo>
                    <a:close/>
                    <a:moveTo>
                      <a:pt x="491" y="881"/>
                    </a:moveTo>
                    <a:cubicBezTo>
                      <a:pt x="489" y="881"/>
                      <a:pt x="489" y="878"/>
                      <a:pt x="487" y="878"/>
                    </a:cubicBezTo>
                    <a:cubicBezTo>
                      <a:pt x="489" y="875"/>
                      <a:pt x="491" y="879"/>
                      <a:pt x="491" y="881"/>
                    </a:cubicBezTo>
                    <a:close/>
                    <a:moveTo>
                      <a:pt x="487" y="873"/>
                    </a:moveTo>
                    <a:cubicBezTo>
                      <a:pt x="485" y="873"/>
                      <a:pt x="483" y="872"/>
                      <a:pt x="483" y="870"/>
                    </a:cubicBezTo>
                    <a:cubicBezTo>
                      <a:pt x="485" y="868"/>
                      <a:pt x="487" y="870"/>
                      <a:pt x="487" y="873"/>
                    </a:cubicBezTo>
                    <a:close/>
                    <a:moveTo>
                      <a:pt x="480" y="877"/>
                    </a:moveTo>
                    <a:cubicBezTo>
                      <a:pt x="477" y="876"/>
                      <a:pt x="474" y="874"/>
                      <a:pt x="473" y="871"/>
                    </a:cubicBezTo>
                    <a:cubicBezTo>
                      <a:pt x="476" y="872"/>
                      <a:pt x="483" y="872"/>
                      <a:pt x="480" y="877"/>
                    </a:cubicBezTo>
                    <a:close/>
                    <a:moveTo>
                      <a:pt x="460" y="828"/>
                    </a:moveTo>
                    <a:cubicBezTo>
                      <a:pt x="458" y="830"/>
                      <a:pt x="455" y="826"/>
                      <a:pt x="454" y="823"/>
                    </a:cubicBezTo>
                    <a:cubicBezTo>
                      <a:pt x="456" y="825"/>
                      <a:pt x="458" y="826"/>
                      <a:pt x="460" y="828"/>
                    </a:cubicBezTo>
                    <a:close/>
                    <a:moveTo>
                      <a:pt x="457" y="1075"/>
                    </a:moveTo>
                    <a:cubicBezTo>
                      <a:pt x="455" y="1074"/>
                      <a:pt x="452" y="1075"/>
                      <a:pt x="453" y="1072"/>
                    </a:cubicBezTo>
                    <a:cubicBezTo>
                      <a:pt x="455" y="1072"/>
                      <a:pt x="457" y="1072"/>
                      <a:pt x="457" y="1075"/>
                    </a:cubicBezTo>
                    <a:close/>
                    <a:moveTo>
                      <a:pt x="447" y="831"/>
                    </a:moveTo>
                    <a:cubicBezTo>
                      <a:pt x="449" y="833"/>
                      <a:pt x="452" y="834"/>
                      <a:pt x="452" y="838"/>
                    </a:cubicBezTo>
                    <a:cubicBezTo>
                      <a:pt x="449" y="837"/>
                      <a:pt x="448" y="836"/>
                      <a:pt x="445" y="836"/>
                    </a:cubicBezTo>
                    <a:cubicBezTo>
                      <a:pt x="445" y="834"/>
                      <a:pt x="447" y="833"/>
                      <a:pt x="447" y="831"/>
                    </a:cubicBezTo>
                    <a:close/>
                    <a:moveTo>
                      <a:pt x="451" y="1070"/>
                    </a:moveTo>
                    <a:cubicBezTo>
                      <a:pt x="448" y="1072"/>
                      <a:pt x="443" y="1069"/>
                      <a:pt x="441" y="1066"/>
                    </a:cubicBezTo>
                    <a:cubicBezTo>
                      <a:pt x="444" y="1065"/>
                      <a:pt x="447" y="1070"/>
                      <a:pt x="451" y="1070"/>
                    </a:cubicBezTo>
                    <a:close/>
                    <a:moveTo>
                      <a:pt x="412" y="92"/>
                    </a:moveTo>
                    <a:cubicBezTo>
                      <a:pt x="413" y="90"/>
                      <a:pt x="414" y="89"/>
                      <a:pt x="417" y="89"/>
                    </a:cubicBezTo>
                    <a:cubicBezTo>
                      <a:pt x="416" y="91"/>
                      <a:pt x="414" y="92"/>
                      <a:pt x="412" y="92"/>
                    </a:cubicBezTo>
                    <a:close/>
                    <a:moveTo>
                      <a:pt x="440" y="680"/>
                    </a:moveTo>
                    <a:cubicBezTo>
                      <a:pt x="436" y="680"/>
                      <a:pt x="437" y="676"/>
                      <a:pt x="439" y="674"/>
                    </a:cubicBezTo>
                    <a:cubicBezTo>
                      <a:pt x="441" y="676"/>
                      <a:pt x="441" y="677"/>
                      <a:pt x="440" y="680"/>
                    </a:cubicBezTo>
                    <a:close/>
                    <a:moveTo>
                      <a:pt x="440" y="673"/>
                    </a:moveTo>
                    <a:cubicBezTo>
                      <a:pt x="438" y="671"/>
                      <a:pt x="438" y="667"/>
                      <a:pt x="438" y="664"/>
                    </a:cubicBezTo>
                    <a:cubicBezTo>
                      <a:pt x="439" y="665"/>
                      <a:pt x="440" y="666"/>
                      <a:pt x="441" y="667"/>
                    </a:cubicBezTo>
                    <a:cubicBezTo>
                      <a:pt x="441" y="669"/>
                      <a:pt x="440" y="671"/>
                      <a:pt x="440" y="673"/>
                    </a:cubicBezTo>
                    <a:close/>
                    <a:moveTo>
                      <a:pt x="444" y="687"/>
                    </a:moveTo>
                    <a:cubicBezTo>
                      <a:pt x="441" y="684"/>
                      <a:pt x="442" y="680"/>
                      <a:pt x="443" y="676"/>
                    </a:cubicBezTo>
                    <a:cubicBezTo>
                      <a:pt x="444" y="676"/>
                      <a:pt x="444" y="676"/>
                      <a:pt x="444" y="676"/>
                    </a:cubicBezTo>
                    <a:cubicBezTo>
                      <a:pt x="446" y="678"/>
                      <a:pt x="447" y="682"/>
                      <a:pt x="449" y="684"/>
                    </a:cubicBezTo>
                    <a:cubicBezTo>
                      <a:pt x="448" y="686"/>
                      <a:pt x="447" y="687"/>
                      <a:pt x="444" y="687"/>
                    </a:cubicBezTo>
                    <a:close/>
                    <a:moveTo>
                      <a:pt x="466" y="689"/>
                    </a:moveTo>
                    <a:cubicBezTo>
                      <a:pt x="466" y="685"/>
                      <a:pt x="466" y="685"/>
                      <a:pt x="466" y="685"/>
                    </a:cubicBezTo>
                    <a:cubicBezTo>
                      <a:pt x="470" y="685"/>
                      <a:pt x="470" y="685"/>
                      <a:pt x="470" y="685"/>
                    </a:cubicBezTo>
                    <a:cubicBezTo>
                      <a:pt x="470" y="688"/>
                      <a:pt x="469" y="689"/>
                      <a:pt x="466" y="689"/>
                    </a:cubicBezTo>
                    <a:close/>
                    <a:moveTo>
                      <a:pt x="817" y="538"/>
                    </a:moveTo>
                    <a:cubicBezTo>
                      <a:pt x="815" y="537"/>
                      <a:pt x="813" y="537"/>
                      <a:pt x="813" y="534"/>
                    </a:cubicBezTo>
                    <a:cubicBezTo>
                      <a:pt x="815" y="532"/>
                      <a:pt x="818" y="534"/>
                      <a:pt x="817" y="538"/>
                    </a:cubicBezTo>
                    <a:close/>
                    <a:moveTo>
                      <a:pt x="786" y="244"/>
                    </a:moveTo>
                    <a:cubicBezTo>
                      <a:pt x="788" y="244"/>
                      <a:pt x="791" y="244"/>
                      <a:pt x="790" y="247"/>
                    </a:cubicBezTo>
                    <a:cubicBezTo>
                      <a:pt x="788" y="247"/>
                      <a:pt x="786" y="247"/>
                      <a:pt x="786" y="244"/>
                    </a:cubicBezTo>
                    <a:close/>
                    <a:moveTo>
                      <a:pt x="788" y="294"/>
                    </a:moveTo>
                    <a:cubicBezTo>
                      <a:pt x="787" y="295"/>
                      <a:pt x="782" y="294"/>
                      <a:pt x="783" y="291"/>
                    </a:cubicBezTo>
                    <a:cubicBezTo>
                      <a:pt x="786" y="290"/>
                      <a:pt x="786" y="294"/>
                      <a:pt x="788" y="294"/>
                    </a:cubicBezTo>
                    <a:close/>
                    <a:moveTo>
                      <a:pt x="776" y="252"/>
                    </a:moveTo>
                    <a:cubicBezTo>
                      <a:pt x="775" y="253"/>
                      <a:pt x="775" y="253"/>
                      <a:pt x="775" y="255"/>
                    </a:cubicBezTo>
                    <a:cubicBezTo>
                      <a:pt x="772" y="255"/>
                      <a:pt x="772" y="253"/>
                      <a:pt x="771" y="251"/>
                    </a:cubicBezTo>
                    <a:cubicBezTo>
                      <a:pt x="773" y="251"/>
                      <a:pt x="775" y="251"/>
                      <a:pt x="776" y="252"/>
                    </a:cubicBezTo>
                    <a:close/>
                    <a:moveTo>
                      <a:pt x="736" y="566"/>
                    </a:moveTo>
                    <a:cubicBezTo>
                      <a:pt x="734" y="568"/>
                      <a:pt x="731" y="564"/>
                      <a:pt x="729" y="562"/>
                    </a:cubicBezTo>
                    <a:cubicBezTo>
                      <a:pt x="733" y="561"/>
                      <a:pt x="736" y="562"/>
                      <a:pt x="736" y="566"/>
                    </a:cubicBezTo>
                    <a:close/>
                    <a:moveTo>
                      <a:pt x="735" y="623"/>
                    </a:moveTo>
                    <a:cubicBezTo>
                      <a:pt x="734" y="623"/>
                      <a:pt x="734" y="624"/>
                      <a:pt x="734" y="625"/>
                    </a:cubicBezTo>
                    <a:cubicBezTo>
                      <a:pt x="731" y="626"/>
                      <a:pt x="731" y="624"/>
                      <a:pt x="728" y="625"/>
                    </a:cubicBezTo>
                    <a:cubicBezTo>
                      <a:pt x="728" y="621"/>
                      <a:pt x="734" y="622"/>
                      <a:pt x="735" y="623"/>
                    </a:cubicBezTo>
                    <a:close/>
                    <a:moveTo>
                      <a:pt x="725" y="569"/>
                    </a:moveTo>
                    <a:cubicBezTo>
                      <a:pt x="727" y="572"/>
                      <a:pt x="727" y="576"/>
                      <a:pt x="725" y="580"/>
                    </a:cubicBezTo>
                    <a:cubicBezTo>
                      <a:pt x="720" y="580"/>
                      <a:pt x="720" y="580"/>
                      <a:pt x="720" y="580"/>
                    </a:cubicBezTo>
                    <a:cubicBezTo>
                      <a:pt x="721" y="574"/>
                      <a:pt x="718" y="576"/>
                      <a:pt x="715" y="575"/>
                    </a:cubicBezTo>
                    <a:cubicBezTo>
                      <a:pt x="715" y="573"/>
                      <a:pt x="717" y="572"/>
                      <a:pt x="717" y="570"/>
                    </a:cubicBezTo>
                    <a:cubicBezTo>
                      <a:pt x="719" y="570"/>
                      <a:pt x="718" y="573"/>
                      <a:pt x="720" y="572"/>
                    </a:cubicBezTo>
                    <a:cubicBezTo>
                      <a:pt x="718" y="570"/>
                      <a:pt x="723" y="571"/>
                      <a:pt x="725" y="569"/>
                    </a:cubicBezTo>
                    <a:close/>
                    <a:moveTo>
                      <a:pt x="728" y="583"/>
                    </a:moveTo>
                    <a:cubicBezTo>
                      <a:pt x="726" y="585"/>
                      <a:pt x="718" y="588"/>
                      <a:pt x="718" y="583"/>
                    </a:cubicBezTo>
                    <a:lnTo>
                      <a:pt x="728" y="583"/>
                    </a:lnTo>
                    <a:close/>
                    <a:moveTo>
                      <a:pt x="731" y="638"/>
                    </a:moveTo>
                    <a:cubicBezTo>
                      <a:pt x="731" y="640"/>
                      <a:pt x="725" y="642"/>
                      <a:pt x="723" y="646"/>
                    </a:cubicBezTo>
                    <a:cubicBezTo>
                      <a:pt x="720" y="645"/>
                      <a:pt x="716" y="644"/>
                      <a:pt x="716" y="639"/>
                    </a:cubicBezTo>
                    <a:cubicBezTo>
                      <a:pt x="723" y="637"/>
                      <a:pt x="725" y="638"/>
                      <a:pt x="731" y="638"/>
                    </a:cubicBezTo>
                    <a:close/>
                    <a:moveTo>
                      <a:pt x="720" y="629"/>
                    </a:moveTo>
                    <a:cubicBezTo>
                      <a:pt x="723" y="624"/>
                      <a:pt x="730" y="628"/>
                      <a:pt x="732" y="628"/>
                    </a:cubicBezTo>
                    <a:cubicBezTo>
                      <a:pt x="732" y="629"/>
                      <a:pt x="731" y="632"/>
                      <a:pt x="732" y="632"/>
                    </a:cubicBezTo>
                    <a:cubicBezTo>
                      <a:pt x="729" y="631"/>
                      <a:pt x="724" y="633"/>
                      <a:pt x="720" y="629"/>
                    </a:cubicBezTo>
                    <a:close/>
                    <a:moveTo>
                      <a:pt x="728" y="616"/>
                    </a:moveTo>
                    <a:cubicBezTo>
                      <a:pt x="728" y="620"/>
                      <a:pt x="722" y="619"/>
                      <a:pt x="721" y="620"/>
                    </a:cubicBezTo>
                    <a:cubicBezTo>
                      <a:pt x="719" y="617"/>
                      <a:pt x="723" y="615"/>
                      <a:pt x="723" y="612"/>
                    </a:cubicBezTo>
                    <a:cubicBezTo>
                      <a:pt x="728" y="612"/>
                      <a:pt x="728" y="612"/>
                      <a:pt x="728" y="612"/>
                    </a:cubicBezTo>
                    <a:cubicBezTo>
                      <a:pt x="726" y="614"/>
                      <a:pt x="726" y="614"/>
                      <a:pt x="728" y="616"/>
                    </a:cubicBezTo>
                    <a:close/>
                    <a:moveTo>
                      <a:pt x="728" y="563"/>
                    </a:moveTo>
                    <a:cubicBezTo>
                      <a:pt x="723" y="568"/>
                      <a:pt x="719" y="564"/>
                      <a:pt x="713" y="565"/>
                    </a:cubicBezTo>
                    <a:cubicBezTo>
                      <a:pt x="714" y="560"/>
                      <a:pt x="725" y="560"/>
                      <a:pt x="728" y="563"/>
                    </a:cubicBezTo>
                    <a:close/>
                    <a:moveTo>
                      <a:pt x="709" y="587"/>
                    </a:moveTo>
                    <a:cubicBezTo>
                      <a:pt x="706" y="587"/>
                      <a:pt x="707" y="584"/>
                      <a:pt x="704" y="584"/>
                    </a:cubicBezTo>
                    <a:cubicBezTo>
                      <a:pt x="705" y="581"/>
                      <a:pt x="712" y="583"/>
                      <a:pt x="709" y="587"/>
                    </a:cubicBezTo>
                    <a:close/>
                    <a:moveTo>
                      <a:pt x="696" y="664"/>
                    </a:moveTo>
                    <a:cubicBezTo>
                      <a:pt x="699" y="664"/>
                      <a:pt x="699" y="664"/>
                      <a:pt x="699" y="664"/>
                    </a:cubicBezTo>
                    <a:cubicBezTo>
                      <a:pt x="699" y="667"/>
                      <a:pt x="698" y="669"/>
                      <a:pt x="697" y="671"/>
                    </a:cubicBezTo>
                    <a:cubicBezTo>
                      <a:pt x="695" y="671"/>
                      <a:pt x="696" y="667"/>
                      <a:pt x="696" y="664"/>
                    </a:cubicBezTo>
                    <a:close/>
                    <a:moveTo>
                      <a:pt x="696" y="672"/>
                    </a:moveTo>
                    <a:cubicBezTo>
                      <a:pt x="697" y="672"/>
                      <a:pt x="698" y="673"/>
                      <a:pt x="699" y="673"/>
                    </a:cubicBezTo>
                    <a:cubicBezTo>
                      <a:pt x="699" y="678"/>
                      <a:pt x="695" y="678"/>
                      <a:pt x="693" y="682"/>
                    </a:cubicBezTo>
                    <a:cubicBezTo>
                      <a:pt x="690" y="681"/>
                      <a:pt x="695" y="675"/>
                      <a:pt x="696" y="672"/>
                    </a:cubicBezTo>
                    <a:close/>
                    <a:moveTo>
                      <a:pt x="703" y="679"/>
                    </a:moveTo>
                    <a:cubicBezTo>
                      <a:pt x="704" y="683"/>
                      <a:pt x="700" y="687"/>
                      <a:pt x="698" y="690"/>
                    </a:cubicBezTo>
                    <a:cubicBezTo>
                      <a:pt x="694" y="687"/>
                      <a:pt x="698" y="678"/>
                      <a:pt x="703" y="679"/>
                    </a:cubicBezTo>
                    <a:close/>
                    <a:moveTo>
                      <a:pt x="701" y="671"/>
                    </a:moveTo>
                    <a:cubicBezTo>
                      <a:pt x="702" y="666"/>
                      <a:pt x="700" y="650"/>
                      <a:pt x="710" y="653"/>
                    </a:cubicBezTo>
                    <a:cubicBezTo>
                      <a:pt x="708" y="661"/>
                      <a:pt x="705" y="664"/>
                      <a:pt x="701" y="671"/>
                    </a:cubicBezTo>
                    <a:close/>
                    <a:moveTo>
                      <a:pt x="695" y="619"/>
                    </a:moveTo>
                    <a:cubicBezTo>
                      <a:pt x="698" y="618"/>
                      <a:pt x="699" y="619"/>
                      <a:pt x="700" y="615"/>
                    </a:cubicBezTo>
                    <a:cubicBezTo>
                      <a:pt x="703" y="617"/>
                      <a:pt x="701" y="624"/>
                      <a:pt x="697" y="626"/>
                    </a:cubicBezTo>
                    <a:cubicBezTo>
                      <a:pt x="695" y="626"/>
                      <a:pt x="695" y="623"/>
                      <a:pt x="695" y="619"/>
                    </a:cubicBezTo>
                    <a:close/>
                    <a:moveTo>
                      <a:pt x="694" y="51"/>
                    </a:moveTo>
                    <a:cubicBezTo>
                      <a:pt x="694" y="53"/>
                      <a:pt x="692" y="53"/>
                      <a:pt x="690" y="53"/>
                    </a:cubicBezTo>
                    <a:cubicBezTo>
                      <a:pt x="690" y="50"/>
                      <a:pt x="693" y="50"/>
                      <a:pt x="694" y="51"/>
                    </a:cubicBezTo>
                    <a:close/>
                    <a:moveTo>
                      <a:pt x="672" y="708"/>
                    </a:moveTo>
                    <a:cubicBezTo>
                      <a:pt x="670" y="708"/>
                      <a:pt x="668" y="707"/>
                      <a:pt x="668" y="704"/>
                    </a:cubicBezTo>
                    <a:cubicBezTo>
                      <a:pt x="669" y="703"/>
                      <a:pt x="670" y="704"/>
                      <a:pt x="671" y="702"/>
                    </a:cubicBezTo>
                    <a:cubicBezTo>
                      <a:pt x="672" y="704"/>
                      <a:pt x="672" y="706"/>
                      <a:pt x="672" y="708"/>
                    </a:cubicBezTo>
                    <a:close/>
                    <a:moveTo>
                      <a:pt x="671" y="461"/>
                    </a:moveTo>
                    <a:cubicBezTo>
                      <a:pt x="669" y="466"/>
                      <a:pt x="666" y="469"/>
                      <a:pt x="664" y="473"/>
                    </a:cubicBezTo>
                    <a:cubicBezTo>
                      <a:pt x="662" y="470"/>
                      <a:pt x="660" y="471"/>
                      <a:pt x="657" y="472"/>
                    </a:cubicBezTo>
                    <a:cubicBezTo>
                      <a:pt x="653" y="463"/>
                      <a:pt x="665" y="460"/>
                      <a:pt x="671" y="461"/>
                    </a:cubicBezTo>
                    <a:close/>
                    <a:moveTo>
                      <a:pt x="662" y="504"/>
                    </a:moveTo>
                    <a:cubicBezTo>
                      <a:pt x="659" y="502"/>
                      <a:pt x="656" y="498"/>
                      <a:pt x="658" y="494"/>
                    </a:cubicBezTo>
                    <a:cubicBezTo>
                      <a:pt x="661" y="493"/>
                      <a:pt x="657" y="501"/>
                      <a:pt x="662" y="498"/>
                    </a:cubicBezTo>
                    <a:cubicBezTo>
                      <a:pt x="663" y="501"/>
                      <a:pt x="661" y="501"/>
                      <a:pt x="662" y="504"/>
                    </a:cubicBezTo>
                    <a:close/>
                    <a:moveTo>
                      <a:pt x="651" y="157"/>
                    </a:moveTo>
                    <a:cubicBezTo>
                      <a:pt x="652" y="157"/>
                      <a:pt x="652" y="157"/>
                      <a:pt x="654" y="157"/>
                    </a:cubicBezTo>
                    <a:cubicBezTo>
                      <a:pt x="651" y="160"/>
                      <a:pt x="653" y="161"/>
                      <a:pt x="652" y="164"/>
                    </a:cubicBezTo>
                    <a:cubicBezTo>
                      <a:pt x="650" y="164"/>
                      <a:pt x="650" y="163"/>
                      <a:pt x="649" y="163"/>
                    </a:cubicBezTo>
                    <a:cubicBezTo>
                      <a:pt x="650" y="161"/>
                      <a:pt x="650" y="158"/>
                      <a:pt x="651" y="157"/>
                    </a:cubicBezTo>
                    <a:close/>
                    <a:moveTo>
                      <a:pt x="617" y="160"/>
                    </a:moveTo>
                    <a:cubicBezTo>
                      <a:pt x="619" y="159"/>
                      <a:pt x="618" y="158"/>
                      <a:pt x="621" y="159"/>
                    </a:cubicBezTo>
                    <a:cubicBezTo>
                      <a:pt x="621" y="160"/>
                      <a:pt x="620" y="161"/>
                      <a:pt x="620" y="162"/>
                    </a:cubicBezTo>
                    <a:cubicBezTo>
                      <a:pt x="621" y="164"/>
                      <a:pt x="622" y="159"/>
                      <a:pt x="623" y="162"/>
                    </a:cubicBezTo>
                    <a:cubicBezTo>
                      <a:pt x="622" y="159"/>
                      <a:pt x="622" y="158"/>
                      <a:pt x="623" y="156"/>
                    </a:cubicBezTo>
                    <a:cubicBezTo>
                      <a:pt x="626" y="156"/>
                      <a:pt x="627" y="160"/>
                      <a:pt x="629" y="163"/>
                    </a:cubicBezTo>
                    <a:cubicBezTo>
                      <a:pt x="627" y="166"/>
                      <a:pt x="623" y="164"/>
                      <a:pt x="618" y="164"/>
                    </a:cubicBezTo>
                    <a:cubicBezTo>
                      <a:pt x="618" y="162"/>
                      <a:pt x="616" y="163"/>
                      <a:pt x="617" y="160"/>
                    </a:cubicBezTo>
                    <a:close/>
                    <a:moveTo>
                      <a:pt x="625" y="169"/>
                    </a:moveTo>
                    <a:cubicBezTo>
                      <a:pt x="625" y="171"/>
                      <a:pt x="623" y="170"/>
                      <a:pt x="623" y="171"/>
                    </a:cubicBezTo>
                    <a:cubicBezTo>
                      <a:pt x="626" y="173"/>
                      <a:pt x="625" y="169"/>
                      <a:pt x="627" y="170"/>
                    </a:cubicBezTo>
                    <a:cubicBezTo>
                      <a:pt x="627" y="172"/>
                      <a:pt x="627" y="172"/>
                      <a:pt x="627" y="172"/>
                    </a:cubicBezTo>
                    <a:cubicBezTo>
                      <a:pt x="637" y="172"/>
                      <a:pt x="651" y="171"/>
                      <a:pt x="661" y="171"/>
                    </a:cubicBezTo>
                    <a:cubicBezTo>
                      <a:pt x="659" y="180"/>
                      <a:pt x="647" y="173"/>
                      <a:pt x="645" y="181"/>
                    </a:cubicBezTo>
                    <a:cubicBezTo>
                      <a:pt x="639" y="180"/>
                      <a:pt x="627" y="185"/>
                      <a:pt x="623" y="180"/>
                    </a:cubicBezTo>
                    <a:cubicBezTo>
                      <a:pt x="618" y="185"/>
                      <a:pt x="611" y="181"/>
                      <a:pt x="607" y="178"/>
                    </a:cubicBezTo>
                    <a:cubicBezTo>
                      <a:pt x="617" y="182"/>
                      <a:pt x="614" y="166"/>
                      <a:pt x="625" y="169"/>
                    </a:cubicBezTo>
                    <a:close/>
                    <a:moveTo>
                      <a:pt x="653" y="506"/>
                    </a:moveTo>
                    <a:cubicBezTo>
                      <a:pt x="651" y="506"/>
                      <a:pt x="649" y="506"/>
                      <a:pt x="649" y="504"/>
                    </a:cubicBezTo>
                    <a:cubicBezTo>
                      <a:pt x="650" y="504"/>
                      <a:pt x="650" y="503"/>
                      <a:pt x="650" y="503"/>
                    </a:cubicBezTo>
                    <a:cubicBezTo>
                      <a:pt x="652" y="502"/>
                      <a:pt x="653" y="504"/>
                      <a:pt x="653" y="506"/>
                    </a:cubicBezTo>
                    <a:close/>
                    <a:moveTo>
                      <a:pt x="634" y="498"/>
                    </a:moveTo>
                    <a:cubicBezTo>
                      <a:pt x="636" y="497"/>
                      <a:pt x="637" y="502"/>
                      <a:pt x="637" y="499"/>
                    </a:cubicBezTo>
                    <a:cubicBezTo>
                      <a:pt x="640" y="502"/>
                      <a:pt x="632" y="504"/>
                      <a:pt x="634" y="498"/>
                    </a:cubicBezTo>
                    <a:close/>
                    <a:moveTo>
                      <a:pt x="632" y="490"/>
                    </a:moveTo>
                    <a:cubicBezTo>
                      <a:pt x="634" y="488"/>
                      <a:pt x="637" y="492"/>
                      <a:pt x="635" y="494"/>
                    </a:cubicBezTo>
                    <a:cubicBezTo>
                      <a:pt x="633" y="494"/>
                      <a:pt x="632" y="492"/>
                      <a:pt x="632" y="490"/>
                    </a:cubicBezTo>
                    <a:close/>
                    <a:moveTo>
                      <a:pt x="625" y="482"/>
                    </a:moveTo>
                    <a:cubicBezTo>
                      <a:pt x="625" y="475"/>
                      <a:pt x="634" y="476"/>
                      <a:pt x="636" y="471"/>
                    </a:cubicBezTo>
                    <a:cubicBezTo>
                      <a:pt x="638" y="471"/>
                      <a:pt x="638" y="471"/>
                      <a:pt x="638" y="471"/>
                    </a:cubicBezTo>
                    <a:cubicBezTo>
                      <a:pt x="639" y="474"/>
                      <a:pt x="637" y="475"/>
                      <a:pt x="641" y="475"/>
                    </a:cubicBezTo>
                    <a:cubicBezTo>
                      <a:pt x="638" y="481"/>
                      <a:pt x="634" y="481"/>
                      <a:pt x="625" y="482"/>
                    </a:cubicBezTo>
                    <a:close/>
                    <a:moveTo>
                      <a:pt x="601" y="572"/>
                    </a:moveTo>
                    <a:cubicBezTo>
                      <a:pt x="601" y="570"/>
                      <a:pt x="604" y="570"/>
                      <a:pt x="606" y="569"/>
                    </a:cubicBezTo>
                    <a:cubicBezTo>
                      <a:pt x="606" y="571"/>
                      <a:pt x="607" y="571"/>
                      <a:pt x="607" y="572"/>
                    </a:cubicBezTo>
                    <a:cubicBezTo>
                      <a:pt x="609" y="571"/>
                      <a:pt x="611" y="570"/>
                      <a:pt x="612" y="568"/>
                    </a:cubicBezTo>
                    <a:cubicBezTo>
                      <a:pt x="615" y="569"/>
                      <a:pt x="616" y="572"/>
                      <a:pt x="614" y="574"/>
                    </a:cubicBezTo>
                    <a:cubicBezTo>
                      <a:pt x="611" y="573"/>
                      <a:pt x="607" y="572"/>
                      <a:pt x="607" y="576"/>
                    </a:cubicBezTo>
                    <a:cubicBezTo>
                      <a:pt x="604" y="575"/>
                      <a:pt x="604" y="577"/>
                      <a:pt x="601" y="577"/>
                    </a:cubicBezTo>
                    <a:cubicBezTo>
                      <a:pt x="598" y="575"/>
                      <a:pt x="603" y="574"/>
                      <a:pt x="601" y="572"/>
                    </a:cubicBezTo>
                    <a:close/>
                    <a:moveTo>
                      <a:pt x="604" y="559"/>
                    </a:moveTo>
                    <a:cubicBezTo>
                      <a:pt x="601" y="559"/>
                      <a:pt x="602" y="556"/>
                      <a:pt x="600" y="556"/>
                    </a:cubicBezTo>
                    <a:cubicBezTo>
                      <a:pt x="600" y="554"/>
                      <a:pt x="604" y="553"/>
                      <a:pt x="606" y="554"/>
                    </a:cubicBezTo>
                    <a:cubicBezTo>
                      <a:pt x="606" y="553"/>
                      <a:pt x="606" y="553"/>
                      <a:pt x="606" y="553"/>
                    </a:cubicBezTo>
                    <a:cubicBezTo>
                      <a:pt x="606" y="551"/>
                      <a:pt x="603" y="552"/>
                      <a:pt x="601" y="551"/>
                    </a:cubicBezTo>
                    <a:cubicBezTo>
                      <a:pt x="607" y="548"/>
                      <a:pt x="611" y="538"/>
                      <a:pt x="616" y="542"/>
                    </a:cubicBezTo>
                    <a:cubicBezTo>
                      <a:pt x="615" y="546"/>
                      <a:pt x="611" y="545"/>
                      <a:pt x="611" y="550"/>
                    </a:cubicBezTo>
                    <a:cubicBezTo>
                      <a:pt x="615" y="548"/>
                      <a:pt x="622" y="546"/>
                      <a:pt x="627" y="549"/>
                    </a:cubicBezTo>
                    <a:cubicBezTo>
                      <a:pt x="623" y="558"/>
                      <a:pt x="607" y="550"/>
                      <a:pt x="604" y="559"/>
                    </a:cubicBezTo>
                    <a:close/>
                    <a:moveTo>
                      <a:pt x="614" y="473"/>
                    </a:moveTo>
                    <a:cubicBezTo>
                      <a:pt x="619" y="475"/>
                      <a:pt x="620" y="474"/>
                      <a:pt x="623" y="472"/>
                    </a:cubicBezTo>
                    <a:cubicBezTo>
                      <a:pt x="620" y="479"/>
                      <a:pt x="613" y="477"/>
                      <a:pt x="610" y="483"/>
                    </a:cubicBezTo>
                    <a:cubicBezTo>
                      <a:pt x="608" y="484"/>
                      <a:pt x="609" y="482"/>
                      <a:pt x="608" y="481"/>
                    </a:cubicBezTo>
                    <a:cubicBezTo>
                      <a:pt x="607" y="483"/>
                      <a:pt x="604" y="482"/>
                      <a:pt x="603" y="484"/>
                    </a:cubicBezTo>
                    <a:cubicBezTo>
                      <a:pt x="601" y="478"/>
                      <a:pt x="614" y="480"/>
                      <a:pt x="614" y="473"/>
                    </a:cubicBezTo>
                    <a:close/>
                    <a:moveTo>
                      <a:pt x="609" y="445"/>
                    </a:moveTo>
                    <a:cubicBezTo>
                      <a:pt x="610" y="444"/>
                      <a:pt x="611" y="445"/>
                      <a:pt x="612" y="446"/>
                    </a:cubicBezTo>
                    <a:cubicBezTo>
                      <a:pt x="610" y="448"/>
                      <a:pt x="612" y="453"/>
                      <a:pt x="608" y="454"/>
                    </a:cubicBezTo>
                    <a:cubicBezTo>
                      <a:pt x="608" y="449"/>
                      <a:pt x="607" y="448"/>
                      <a:pt x="609" y="445"/>
                    </a:cubicBezTo>
                    <a:close/>
                    <a:moveTo>
                      <a:pt x="606" y="503"/>
                    </a:moveTo>
                    <a:cubicBezTo>
                      <a:pt x="608" y="507"/>
                      <a:pt x="616" y="502"/>
                      <a:pt x="620" y="505"/>
                    </a:cubicBezTo>
                    <a:cubicBezTo>
                      <a:pt x="621" y="511"/>
                      <a:pt x="618" y="513"/>
                      <a:pt x="618" y="521"/>
                    </a:cubicBezTo>
                    <a:cubicBezTo>
                      <a:pt x="615" y="522"/>
                      <a:pt x="614" y="525"/>
                      <a:pt x="610" y="525"/>
                    </a:cubicBezTo>
                    <a:cubicBezTo>
                      <a:pt x="613" y="522"/>
                      <a:pt x="606" y="521"/>
                      <a:pt x="610" y="519"/>
                    </a:cubicBezTo>
                    <a:cubicBezTo>
                      <a:pt x="608" y="519"/>
                      <a:pt x="601" y="518"/>
                      <a:pt x="601" y="512"/>
                    </a:cubicBezTo>
                    <a:cubicBezTo>
                      <a:pt x="602" y="511"/>
                      <a:pt x="604" y="511"/>
                      <a:pt x="605" y="510"/>
                    </a:cubicBezTo>
                    <a:cubicBezTo>
                      <a:pt x="602" y="506"/>
                      <a:pt x="593" y="511"/>
                      <a:pt x="591" y="504"/>
                    </a:cubicBezTo>
                    <a:cubicBezTo>
                      <a:pt x="597" y="503"/>
                      <a:pt x="601" y="505"/>
                      <a:pt x="606" y="503"/>
                    </a:cubicBezTo>
                    <a:close/>
                    <a:moveTo>
                      <a:pt x="619" y="567"/>
                    </a:moveTo>
                    <a:cubicBezTo>
                      <a:pt x="619" y="572"/>
                      <a:pt x="621" y="569"/>
                      <a:pt x="625" y="569"/>
                    </a:cubicBezTo>
                    <a:cubicBezTo>
                      <a:pt x="625" y="577"/>
                      <a:pt x="612" y="568"/>
                      <a:pt x="619" y="567"/>
                    </a:cubicBezTo>
                    <a:close/>
                    <a:moveTo>
                      <a:pt x="623" y="575"/>
                    </a:moveTo>
                    <a:cubicBezTo>
                      <a:pt x="624" y="574"/>
                      <a:pt x="626" y="573"/>
                      <a:pt x="627" y="574"/>
                    </a:cubicBezTo>
                    <a:cubicBezTo>
                      <a:pt x="626" y="575"/>
                      <a:pt x="625" y="577"/>
                      <a:pt x="623" y="577"/>
                    </a:cubicBezTo>
                    <a:lnTo>
                      <a:pt x="623" y="575"/>
                    </a:lnTo>
                    <a:close/>
                    <a:moveTo>
                      <a:pt x="627" y="548"/>
                    </a:moveTo>
                    <a:cubicBezTo>
                      <a:pt x="626" y="545"/>
                      <a:pt x="629" y="545"/>
                      <a:pt x="632" y="544"/>
                    </a:cubicBezTo>
                    <a:cubicBezTo>
                      <a:pt x="632" y="548"/>
                      <a:pt x="628" y="550"/>
                      <a:pt x="627" y="548"/>
                    </a:cubicBezTo>
                    <a:close/>
                    <a:moveTo>
                      <a:pt x="624" y="472"/>
                    </a:moveTo>
                    <a:cubicBezTo>
                      <a:pt x="626" y="469"/>
                      <a:pt x="629" y="467"/>
                      <a:pt x="633" y="467"/>
                    </a:cubicBezTo>
                    <a:cubicBezTo>
                      <a:pt x="633" y="471"/>
                      <a:pt x="628" y="476"/>
                      <a:pt x="624" y="472"/>
                    </a:cubicBezTo>
                    <a:close/>
                    <a:moveTo>
                      <a:pt x="639" y="465"/>
                    </a:moveTo>
                    <a:cubicBezTo>
                      <a:pt x="642" y="464"/>
                      <a:pt x="643" y="463"/>
                      <a:pt x="641" y="459"/>
                    </a:cubicBezTo>
                    <a:cubicBezTo>
                      <a:pt x="645" y="461"/>
                      <a:pt x="643" y="465"/>
                      <a:pt x="645" y="468"/>
                    </a:cubicBezTo>
                    <a:cubicBezTo>
                      <a:pt x="643" y="467"/>
                      <a:pt x="642" y="466"/>
                      <a:pt x="642" y="469"/>
                    </a:cubicBezTo>
                    <a:cubicBezTo>
                      <a:pt x="640" y="470"/>
                      <a:pt x="639" y="467"/>
                      <a:pt x="639" y="465"/>
                    </a:cubicBezTo>
                    <a:close/>
                    <a:moveTo>
                      <a:pt x="602" y="440"/>
                    </a:moveTo>
                    <a:cubicBezTo>
                      <a:pt x="604" y="443"/>
                      <a:pt x="609" y="438"/>
                      <a:pt x="610" y="440"/>
                    </a:cubicBezTo>
                    <a:cubicBezTo>
                      <a:pt x="607" y="443"/>
                      <a:pt x="604" y="445"/>
                      <a:pt x="601" y="447"/>
                    </a:cubicBezTo>
                    <a:cubicBezTo>
                      <a:pt x="601" y="445"/>
                      <a:pt x="600" y="445"/>
                      <a:pt x="600" y="444"/>
                    </a:cubicBezTo>
                    <a:cubicBezTo>
                      <a:pt x="598" y="444"/>
                      <a:pt x="597" y="446"/>
                      <a:pt x="596" y="447"/>
                    </a:cubicBezTo>
                    <a:cubicBezTo>
                      <a:pt x="597" y="442"/>
                      <a:pt x="595" y="444"/>
                      <a:pt x="590" y="446"/>
                    </a:cubicBezTo>
                    <a:cubicBezTo>
                      <a:pt x="587" y="445"/>
                      <a:pt x="586" y="443"/>
                      <a:pt x="586" y="440"/>
                    </a:cubicBezTo>
                    <a:cubicBezTo>
                      <a:pt x="592" y="437"/>
                      <a:pt x="598" y="438"/>
                      <a:pt x="604" y="436"/>
                    </a:cubicBezTo>
                    <a:cubicBezTo>
                      <a:pt x="605" y="439"/>
                      <a:pt x="603" y="438"/>
                      <a:pt x="602" y="440"/>
                    </a:cubicBezTo>
                    <a:close/>
                    <a:moveTo>
                      <a:pt x="584" y="484"/>
                    </a:moveTo>
                    <a:cubicBezTo>
                      <a:pt x="585" y="483"/>
                      <a:pt x="586" y="481"/>
                      <a:pt x="588" y="481"/>
                    </a:cubicBezTo>
                    <a:cubicBezTo>
                      <a:pt x="589" y="484"/>
                      <a:pt x="589" y="487"/>
                      <a:pt x="586" y="489"/>
                    </a:cubicBezTo>
                    <a:cubicBezTo>
                      <a:pt x="586" y="486"/>
                      <a:pt x="589" y="484"/>
                      <a:pt x="584" y="484"/>
                    </a:cubicBezTo>
                    <a:close/>
                    <a:moveTo>
                      <a:pt x="584" y="164"/>
                    </a:moveTo>
                    <a:cubicBezTo>
                      <a:pt x="584" y="162"/>
                      <a:pt x="584" y="162"/>
                      <a:pt x="584" y="162"/>
                    </a:cubicBezTo>
                    <a:cubicBezTo>
                      <a:pt x="586" y="162"/>
                      <a:pt x="587" y="161"/>
                      <a:pt x="588" y="161"/>
                    </a:cubicBezTo>
                    <a:cubicBezTo>
                      <a:pt x="589" y="164"/>
                      <a:pt x="585" y="166"/>
                      <a:pt x="584" y="164"/>
                    </a:cubicBezTo>
                    <a:close/>
                    <a:moveTo>
                      <a:pt x="597" y="164"/>
                    </a:moveTo>
                    <a:cubicBezTo>
                      <a:pt x="597" y="165"/>
                      <a:pt x="594" y="164"/>
                      <a:pt x="593" y="165"/>
                    </a:cubicBezTo>
                    <a:cubicBezTo>
                      <a:pt x="592" y="162"/>
                      <a:pt x="593" y="160"/>
                      <a:pt x="597" y="161"/>
                    </a:cubicBezTo>
                    <a:cubicBezTo>
                      <a:pt x="597" y="162"/>
                      <a:pt x="596" y="163"/>
                      <a:pt x="597" y="164"/>
                    </a:cubicBezTo>
                    <a:close/>
                    <a:moveTo>
                      <a:pt x="542" y="103"/>
                    </a:moveTo>
                    <a:cubicBezTo>
                      <a:pt x="545" y="99"/>
                      <a:pt x="555" y="102"/>
                      <a:pt x="554" y="94"/>
                    </a:cubicBezTo>
                    <a:cubicBezTo>
                      <a:pt x="567" y="92"/>
                      <a:pt x="581" y="89"/>
                      <a:pt x="589" y="96"/>
                    </a:cubicBezTo>
                    <a:cubicBezTo>
                      <a:pt x="583" y="102"/>
                      <a:pt x="570" y="97"/>
                      <a:pt x="562" y="101"/>
                    </a:cubicBezTo>
                    <a:cubicBezTo>
                      <a:pt x="562" y="104"/>
                      <a:pt x="566" y="104"/>
                      <a:pt x="564" y="107"/>
                    </a:cubicBezTo>
                    <a:cubicBezTo>
                      <a:pt x="560" y="108"/>
                      <a:pt x="557" y="110"/>
                      <a:pt x="553" y="112"/>
                    </a:cubicBezTo>
                    <a:cubicBezTo>
                      <a:pt x="552" y="106"/>
                      <a:pt x="541" y="107"/>
                      <a:pt x="542" y="103"/>
                    </a:cubicBezTo>
                    <a:close/>
                    <a:moveTo>
                      <a:pt x="579" y="108"/>
                    </a:moveTo>
                    <a:cubicBezTo>
                      <a:pt x="575" y="108"/>
                      <a:pt x="572" y="108"/>
                      <a:pt x="570" y="107"/>
                    </a:cubicBezTo>
                    <a:cubicBezTo>
                      <a:pt x="570" y="102"/>
                      <a:pt x="580" y="101"/>
                      <a:pt x="579" y="108"/>
                    </a:cubicBezTo>
                    <a:close/>
                    <a:moveTo>
                      <a:pt x="525" y="86"/>
                    </a:moveTo>
                    <a:cubicBezTo>
                      <a:pt x="528" y="86"/>
                      <a:pt x="528" y="86"/>
                      <a:pt x="528" y="86"/>
                    </a:cubicBezTo>
                    <a:cubicBezTo>
                      <a:pt x="528" y="86"/>
                      <a:pt x="527" y="86"/>
                      <a:pt x="527" y="86"/>
                    </a:cubicBezTo>
                    <a:cubicBezTo>
                      <a:pt x="528" y="88"/>
                      <a:pt x="529" y="89"/>
                      <a:pt x="531" y="89"/>
                    </a:cubicBezTo>
                    <a:cubicBezTo>
                      <a:pt x="531" y="93"/>
                      <a:pt x="531" y="92"/>
                      <a:pt x="532" y="95"/>
                    </a:cubicBezTo>
                    <a:cubicBezTo>
                      <a:pt x="528" y="98"/>
                      <a:pt x="523" y="94"/>
                      <a:pt x="519" y="93"/>
                    </a:cubicBezTo>
                    <a:cubicBezTo>
                      <a:pt x="521" y="90"/>
                      <a:pt x="526" y="89"/>
                      <a:pt x="525" y="86"/>
                    </a:cubicBezTo>
                    <a:close/>
                    <a:moveTo>
                      <a:pt x="537" y="114"/>
                    </a:moveTo>
                    <a:cubicBezTo>
                      <a:pt x="541" y="118"/>
                      <a:pt x="548" y="114"/>
                      <a:pt x="550" y="117"/>
                    </a:cubicBezTo>
                    <a:cubicBezTo>
                      <a:pt x="560" y="108"/>
                      <a:pt x="579" y="109"/>
                      <a:pt x="591" y="113"/>
                    </a:cubicBezTo>
                    <a:cubicBezTo>
                      <a:pt x="584" y="118"/>
                      <a:pt x="574" y="115"/>
                      <a:pt x="566" y="120"/>
                    </a:cubicBezTo>
                    <a:cubicBezTo>
                      <a:pt x="564" y="116"/>
                      <a:pt x="556" y="120"/>
                      <a:pt x="557" y="123"/>
                    </a:cubicBezTo>
                    <a:cubicBezTo>
                      <a:pt x="543" y="126"/>
                      <a:pt x="533" y="127"/>
                      <a:pt x="518" y="130"/>
                    </a:cubicBezTo>
                    <a:cubicBezTo>
                      <a:pt x="515" y="131"/>
                      <a:pt x="516" y="128"/>
                      <a:pt x="514" y="128"/>
                    </a:cubicBezTo>
                    <a:cubicBezTo>
                      <a:pt x="510" y="129"/>
                      <a:pt x="502" y="133"/>
                      <a:pt x="499" y="128"/>
                    </a:cubicBezTo>
                    <a:cubicBezTo>
                      <a:pt x="507" y="117"/>
                      <a:pt x="526" y="119"/>
                      <a:pt x="537" y="114"/>
                    </a:cubicBezTo>
                    <a:close/>
                    <a:moveTo>
                      <a:pt x="508" y="134"/>
                    </a:moveTo>
                    <a:cubicBezTo>
                      <a:pt x="508" y="130"/>
                      <a:pt x="508" y="130"/>
                      <a:pt x="508" y="130"/>
                    </a:cubicBezTo>
                    <a:cubicBezTo>
                      <a:pt x="510" y="130"/>
                      <a:pt x="510" y="130"/>
                      <a:pt x="510" y="130"/>
                    </a:cubicBezTo>
                    <a:cubicBezTo>
                      <a:pt x="511" y="133"/>
                      <a:pt x="510" y="134"/>
                      <a:pt x="508" y="134"/>
                    </a:cubicBezTo>
                    <a:close/>
                    <a:moveTo>
                      <a:pt x="483" y="484"/>
                    </a:moveTo>
                    <a:cubicBezTo>
                      <a:pt x="488" y="483"/>
                      <a:pt x="489" y="486"/>
                      <a:pt x="492" y="483"/>
                    </a:cubicBezTo>
                    <a:cubicBezTo>
                      <a:pt x="495" y="490"/>
                      <a:pt x="486" y="487"/>
                      <a:pt x="483" y="490"/>
                    </a:cubicBezTo>
                    <a:cubicBezTo>
                      <a:pt x="481" y="489"/>
                      <a:pt x="485" y="487"/>
                      <a:pt x="483" y="484"/>
                    </a:cubicBezTo>
                    <a:close/>
                    <a:moveTo>
                      <a:pt x="491" y="628"/>
                    </a:moveTo>
                    <a:cubicBezTo>
                      <a:pt x="495" y="628"/>
                      <a:pt x="494" y="635"/>
                      <a:pt x="493" y="638"/>
                    </a:cubicBezTo>
                    <a:cubicBezTo>
                      <a:pt x="492" y="636"/>
                      <a:pt x="487" y="638"/>
                      <a:pt x="488" y="634"/>
                    </a:cubicBezTo>
                    <a:cubicBezTo>
                      <a:pt x="489" y="634"/>
                      <a:pt x="489" y="636"/>
                      <a:pt x="490" y="636"/>
                    </a:cubicBezTo>
                    <a:cubicBezTo>
                      <a:pt x="492" y="633"/>
                      <a:pt x="492" y="632"/>
                      <a:pt x="491" y="628"/>
                    </a:cubicBezTo>
                    <a:close/>
                    <a:moveTo>
                      <a:pt x="483" y="497"/>
                    </a:moveTo>
                    <a:cubicBezTo>
                      <a:pt x="482" y="496"/>
                      <a:pt x="482" y="494"/>
                      <a:pt x="482" y="492"/>
                    </a:cubicBezTo>
                    <a:cubicBezTo>
                      <a:pt x="483" y="492"/>
                      <a:pt x="484" y="492"/>
                      <a:pt x="484" y="491"/>
                    </a:cubicBezTo>
                    <a:cubicBezTo>
                      <a:pt x="485" y="492"/>
                      <a:pt x="486" y="493"/>
                      <a:pt x="486" y="495"/>
                    </a:cubicBezTo>
                    <a:cubicBezTo>
                      <a:pt x="484" y="495"/>
                      <a:pt x="485" y="497"/>
                      <a:pt x="483" y="497"/>
                    </a:cubicBezTo>
                    <a:close/>
                    <a:moveTo>
                      <a:pt x="486" y="656"/>
                    </a:moveTo>
                    <a:cubicBezTo>
                      <a:pt x="485" y="655"/>
                      <a:pt x="485" y="654"/>
                      <a:pt x="483" y="654"/>
                    </a:cubicBezTo>
                    <a:cubicBezTo>
                      <a:pt x="485" y="652"/>
                      <a:pt x="485" y="647"/>
                      <a:pt x="486" y="644"/>
                    </a:cubicBezTo>
                    <a:cubicBezTo>
                      <a:pt x="487" y="644"/>
                      <a:pt x="489" y="644"/>
                      <a:pt x="490" y="644"/>
                    </a:cubicBezTo>
                    <a:cubicBezTo>
                      <a:pt x="488" y="647"/>
                      <a:pt x="488" y="653"/>
                      <a:pt x="486" y="656"/>
                    </a:cubicBezTo>
                    <a:close/>
                    <a:moveTo>
                      <a:pt x="487" y="639"/>
                    </a:moveTo>
                    <a:cubicBezTo>
                      <a:pt x="487" y="637"/>
                      <a:pt x="489" y="638"/>
                      <a:pt x="491" y="638"/>
                    </a:cubicBezTo>
                    <a:cubicBezTo>
                      <a:pt x="491" y="641"/>
                      <a:pt x="488" y="641"/>
                      <a:pt x="487" y="639"/>
                    </a:cubicBezTo>
                    <a:close/>
                    <a:moveTo>
                      <a:pt x="491" y="653"/>
                    </a:moveTo>
                    <a:cubicBezTo>
                      <a:pt x="490" y="649"/>
                      <a:pt x="494" y="646"/>
                      <a:pt x="496" y="647"/>
                    </a:cubicBezTo>
                    <a:cubicBezTo>
                      <a:pt x="495" y="650"/>
                      <a:pt x="494" y="652"/>
                      <a:pt x="491" y="653"/>
                    </a:cubicBezTo>
                    <a:close/>
                    <a:moveTo>
                      <a:pt x="503" y="671"/>
                    </a:moveTo>
                    <a:cubicBezTo>
                      <a:pt x="504" y="671"/>
                      <a:pt x="504" y="672"/>
                      <a:pt x="505" y="672"/>
                    </a:cubicBezTo>
                    <a:cubicBezTo>
                      <a:pt x="506" y="675"/>
                      <a:pt x="504" y="674"/>
                      <a:pt x="505" y="677"/>
                    </a:cubicBezTo>
                    <a:cubicBezTo>
                      <a:pt x="502" y="677"/>
                      <a:pt x="502" y="672"/>
                      <a:pt x="503" y="671"/>
                    </a:cubicBezTo>
                    <a:close/>
                    <a:moveTo>
                      <a:pt x="510" y="702"/>
                    </a:moveTo>
                    <a:cubicBezTo>
                      <a:pt x="509" y="701"/>
                      <a:pt x="507" y="699"/>
                      <a:pt x="509" y="697"/>
                    </a:cubicBezTo>
                    <a:cubicBezTo>
                      <a:pt x="511" y="696"/>
                      <a:pt x="510" y="700"/>
                      <a:pt x="510" y="702"/>
                    </a:cubicBezTo>
                    <a:close/>
                    <a:moveTo>
                      <a:pt x="507" y="688"/>
                    </a:moveTo>
                    <a:cubicBezTo>
                      <a:pt x="509" y="686"/>
                      <a:pt x="512" y="689"/>
                      <a:pt x="512" y="692"/>
                    </a:cubicBezTo>
                    <a:cubicBezTo>
                      <a:pt x="509" y="692"/>
                      <a:pt x="508" y="690"/>
                      <a:pt x="507" y="688"/>
                    </a:cubicBezTo>
                    <a:close/>
                    <a:moveTo>
                      <a:pt x="511" y="686"/>
                    </a:moveTo>
                    <a:cubicBezTo>
                      <a:pt x="508" y="686"/>
                      <a:pt x="508" y="683"/>
                      <a:pt x="504" y="683"/>
                    </a:cubicBezTo>
                    <a:cubicBezTo>
                      <a:pt x="504" y="681"/>
                      <a:pt x="504" y="680"/>
                      <a:pt x="505" y="679"/>
                    </a:cubicBezTo>
                    <a:cubicBezTo>
                      <a:pt x="506" y="679"/>
                      <a:pt x="507" y="680"/>
                      <a:pt x="507" y="681"/>
                    </a:cubicBezTo>
                    <a:cubicBezTo>
                      <a:pt x="507" y="680"/>
                      <a:pt x="506" y="677"/>
                      <a:pt x="508" y="674"/>
                    </a:cubicBezTo>
                    <a:cubicBezTo>
                      <a:pt x="512" y="675"/>
                      <a:pt x="510" y="671"/>
                      <a:pt x="514" y="671"/>
                    </a:cubicBezTo>
                    <a:cubicBezTo>
                      <a:pt x="516" y="676"/>
                      <a:pt x="513" y="682"/>
                      <a:pt x="511" y="686"/>
                    </a:cubicBezTo>
                    <a:close/>
                    <a:moveTo>
                      <a:pt x="514" y="667"/>
                    </a:moveTo>
                    <a:cubicBezTo>
                      <a:pt x="511" y="664"/>
                      <a:pt x="508" y="659"/>
                      <a:pt x="511" y="657"/>
                    </a:cubicBezTo>
                    <a:cubicBezTo>
                      <a:pt x="513" y="656"/>
                      <a:pt x="513" y="658"/>
                      <a:pt x="515" y="658"/>
                    </a:cubicBezTo>
                    <a:cubicBezTo>
                      <a:pt x="514" y="661"/>
                      <a:pt x="514" y="664"/>
                      <a:pt x="514" y="667"/>
                    </a:cubicBezTo>
                    <a:close/>
                    <a:moveTo>
                      <a:pt x="519" y="502"/>
                    </a:moveTo>
                    <a:cubicBezTo>
                      <a:pt x="519" y="499"/>
                      <a:pt x="520" y="498"/>
                      <a:pt x="521" y="497"/>
                    </a:cubicBezTo>
                    <a:cubicBezTo>
                      <a:pt x="523" y="499"/>
                      <a:pt x="522" y="502"/>
                      <a:pt x="519" y="502"/>
                    </a:cubicBezTo>
                    <a:close/>
                    <a:moveTo>
                      <a:pt x="516" y="469"/>
                    </a:moveTo>
                    <a:cubicBezTo>
                      <a:pt x="516" y="472"/>
                      <a:pt x="518" y="469"/>
                      <a:pt x="518" y="471"/>
                    </a:cubicBezTo>
                    <a:cubicBezTo>
                      <a:pt x="519" y="485"/>
                      <a:pt x="502" y="481"/>
                      <a:pt x="496" y="490"/>
                    </a:cubicBezTo>
                    <a:cubicBezTo>
                      <a:pt x="499" y="480"/>
                      <a:pt x="504" y="471"/>
                      <a:pt x="513" y="469"/>
                    </a:cubicBezTo>
                    <a:cubicBezTo>
                      <a:pt x="517" y="464"/>
                      <a:pt x="521" y="460"/>
                      <a:pt x="527" y="457"/>
                    </a:cubicBezTo>
                    <a:cubicBezTo>
                      <a:pt x="525" y="464"/>
                      <a:pt x="519" y="464"/>
                      <a:pt x="516" y="469"/>
                    </a:cubicBezTo>
                    <a:close/>
                    <a:moveTo>
                      <a:pt x="527" y="675"/>
                    </a:moveTo>
                    <a:cubicBezTo>
                      <a:pt x="528" y="673"/>
                      <a:pt x="529" y="672"/>
                      <a:pt x="531" y="672"/>
                    </a:cubicBezTo>
                    <a:cubicBezTo>
                      <a:pt x="532" y="676"/>
                      <a:pt x="530" y="678"/>
                      <a:pt x="527" y="675"/>
                    </a:cubicBezTo>
                    <a:close/>
                    <a:moveTo>
                      <a:pt x="523" y="477"/>
                    </a:moveTo>
                    <a:cubicBezTo>
                      <a:pt x="523" y="471"/>
                      <a:pt x="526" y="467"/>
                      <a:pt x="530" y="464"/>
                    </a:cubicBezTo>
                    <a:cubicBezTo>
                      <a:pt x="531" y="464"/>
                      <a:pt x="530" y="465"/>
                      <a:pt x="530" y="465"/>
                    </a:cubicBezTo>
                    <a:cubicBezTo>
                      <a:pt x="531" y="469"/>
                      <a:pt x="535" y="470"/>
                      <a:pt x="535" y="475"/>
                    </a:cubicBezTo>
                    <a:cubicBezTo>
                      <a:pt x="530" y="476"/>
                      <a:pt x="528" y="480"/>
                      <a:pt x="523" y="477"/>
                    </a:cubicBezTo>
                    <a:close/>
                    <a:moveTo>
                      <a:pt x="532" y="674"/>
                    </a:moveTo>
                    <a:cubicBezTo>
                      <a:pt x="535" y="672"/>
                      <a:pt x="537" y="676"/>
                      <a:pt x="536" y="679"/>
                    </a:cubicBezTo>
                    <a:cubicBezTo>
                      <a:pt x="535" y="677"/>
                      <a:pt x="532" y="678"/>
                      <a:pt x="532" y="674"/>
                    </a:cubicBezTo>
                    <a:close/>
                    <a:moveTo>
                      <a:pt x="528" y="457"/>
                    </a:moveTo>
                    <a:cubicBezTo>
                      <a:pt x="526" y="453"/>
                      <a:pt x="533" y="444"/>
                      <a:pt x="536" y="448"/>
                    </a:cubicBezTo>
                    <a:cubicBezTo>
                      <a:pt x="534" y="452"/>
                      <a:pt x="530" y="453"/>
                      <a:pt x="528" y="457"/>
                    </a:cubicBezTo>
                    <a:close/>
                    <a:moveTo>
                      <a:pt x="529" y="437"/>
                    </a:moveTo>
                    <a:cubicBezTo>
                      <a:pt x="530" y="436"/>
                      <a:pt x="531" y="436"/>
                      <a:pt x="533" y="436"/>
                    </a:cubicBezTo>
                    <a:cubicBezTo>
                      <a:pt x="534" y="439"/>
                      <a:pt x="528" y="440"/>
                      <a:pt x="529" y="437"/>
                    </a:cubicBezTo>
                    <a:close/>
                    <a:moveTo>
                      <a:pt x="538" y="467"/>
                    </a:moveTo>
                    <a:cubicBezTo>
                      <a:pt x="538" y="464"/>
                      <a:pt x="540" y="464"/>
                      <a:pt x="543" y="464"/>
                    </a:cubicBezTo>
                    <a:cubicBezTo>
                      <a:pt x="544" y="468"/>
                      <a:pt x="539" y="469"/>
                      <a:pt x="538" y="467"/>
                    </a:cubicBezTo>
                    <a:close/>
                    <a:moveTo>
                      <a:pt x="537" y="462"/>
                    </a:moveTo>
                    <a:cubicBezTo>
                      <a:pt x="540" y="456"/>
                      <a:pt x="547" y="454"/>
                      <a:pt x="553" y="451"/>
                    </a:cubicBezTo>
                    <a:cubicBezTo>
                      <a:pt x="550" y="456"/>
                      <a:pt x="544" y="460"/>
                      <a:pt x="537" y="462"/>
                    </a:cubicBezTo>
                    <a:close/>
                    <a:moveTo>
                      <a:pt x="512" y="174"/>
                    </a:moveTo>
                    <a:cubicBezTo>
                      <a:pt x="511" y="175"/>
                      <a:pt x="511" y="178"/>
                      <a:pt x="510" y="180"/>
                    </a:cubicBezTo>
                    <a:cubicBezTo>
                      <a:pt x="501" y="184"/>
                      <a:pt x="495" y="193"/>
                      <a:pt x="483" y="188"/>
                    </a:cubicBezTo>
                    <a:cubicBezTo>
                      <a:pt x="484" y="183"/>
                      <a:pt x="494" y="188"/>
                      <a:pt x="495" y="182"/>
                    </a:cubicBezTo>
                    <a:cubicBezTo>
                      <a:pt x="494" y="178"/>
                      <a:pt x="491" y="178"/>
                      <a:pt x="487" y="178"/>
                    </a:cubicBezTo>
                    <a:cubicBezTo>
                      <a:pt x="488" y="177"/>
                      <a:pt x="488" y="174"/>
                      <a:pt x="486" y="173"/>
                    </a:cubicBezTo>
                    <a:cubicBezTo>
                      <a:pt x="490" y="164"/>
                      <a:pt x="503" y="164"/>
                      <a:pt x="510" y="163"/>
                    </a:cubicBezTo>
                    <a:cubicBezTo>
                      <a:pt x="512" y="161"/>
                      <a:pt x="510" y="160"/>
                      <a:pt x="512" y="158"/>
                    </a:cubicBezTo>
                    <a:cubicBezTo>
                      <a:pt x="505" y="157"/>
                      <a:pt x="499" y="164"/>
                      <a:pt x="495" y="158"/>
                    </a:cubicBezTo>
                    <a:cubicBezTo>
                      <a:pt x="493" y="160"/>
                      <a:pt x="491" y="163"/>
                      <a:pt x="487" y="161"/>
                    </a:cubicBezTo>
                    <a:cubicBezTo>
                      <a:pt x="487" y="157"/>
                      <a:pt x="491" y="157"/>
                      <a:pt x="492" y="155"/>
                    </a:cubicBezTo>
                    <a:cubicBezTo>
                      <a:pt x="493" y="161"/>
                      <a:pt x="496" y="151"/>
                      <a:pt x="499" y="156"/>
                    </a:cubicBezTo>
                    <a:cubicBezTo>
                      <a:pt x="502" y="153"/>
                      <a:pt x="502" y="148"/>
                      <a:pt x="502" y="144"/>
                    </a:cubicBezTo>
                    <a:cubicBezTo>
                      <a:pt x="507" y="137"/>
                      <a:pt x="523" y="142"/>
                      <a:pt x="523" y="132"/>
                    </a:cubicBezTo>
                    <a:cubicBezTo>
                      <a:pt x="525" y="131"/>
                      <a:pt x="528" y="133"/>
                      <a:pt x="531" y="131"/>
                    </a:cubicBezTo>
                    <a:cubicBezTo>
                      <a:pt x="533" y="133"/>
                      <a:pt x="531" y="134"/>
                      <a:pt x="531" y="135"/>
                    </a:cubicBezTo>
                    <a:cubicBezTo>
                      <a:pt x="542" y="137"/>
                      <a:pt x="544" y="130"/>
                      <a:pt x="554" y="133"/>
                    </a:cubicBezTo>
                    <a:cubicBezTo>
                      <a:pt x="554" y="135"/>
                      <a:pt x="556" y="135"/>
                      <a:pt x="555" y="137"/>
                    </a:cubicBezTo>
                    <a:cubicBezTo>
                      <a:pt x="552" y="137"/>
                      <a:pt x="551" y="138"/>
                      <a:pt x="549" y="138"/>
                    </a:cubicBezTo>
                    <a:cubicBezTo>
                      <a:pt x="566" y="144"/>
                      <a:pt x="571" y="122"/>
                      <a:pt x="588" y="123"/>
                    </a:cubicBezTo>
                    <a:cubicBezTo>
                      <a:pt x="587" y="122"/>
                      <a:pt x="586" y="122"/>
                      <a:pt x="586" y="121"/>
                    </a:cubicBezTo>
                    <a:cubicBezTo>
                      <a:pt x="591" y="116"/>
                      <a:pt x="601" y="122"/>
                      <a:pt x="603" y="128"/>
                    </a:cubicBezTo>
                    <a:cubicBezTo>
                      <a:pt x="598" y="128"/>
                      <a:pt x="597" y="131"/>
                      <a:pt x="595" y="133"/>
                    </a:cubicBezTo>
                    <a:cubicBezTo>
                      <a:pt x="588" y="129"/>
                      <a:pt x="582" y="135"/>
                      <a:pt x="576" y="134"/>
                    </a:cubicBezTo>
                    <a:cubicBezTo>
                      <a:pt x="578" y="137"/>
                      <a:pt x="584" y="135"/>
                      <a:pt x="585" y="138"/>
                    </a:cubicBezTo>
                    <a:cubicBezTo>
                      <a:pt x="586" y="141"/>
                      <a:pt x="581" y="139"/>
                      <a:pt x="581" y="141"/>
                    </a:cubicBezTo>
                    <a:cubicBezTo>
                      <a:pt x="590" y="142"/>
                      <a:pt x="598" y="132"/>
                      <a:pt x="604" y="141"/>
                    </a:cubicBezTo>
                    <a:cubicBezTo>
                      <a:pt x="600" y="146"/>
                      <a:pt x="590" y="144"/>
                      <a:pt x="585" y="145"/>
                    </a:cubicBezTo>
                    <a:cubicBezTo>
                      <a:pt x="591" y="147"/>
                      <a:pt x="598" y="146"/>
                      <a:pt x="604" y="147"/>
                    </a:cubicBezTo>
                    <a:cubicBezTo>
                      <a:pt x="598" y="151"/>
                      <a:pt x="584" y="150"/>
                      <a:pt x="584" y="157"/>
                    </a:cubicBezTo>
                    <a:cubicBezTo>
                      <a:pt x="562" y="165"/>
                      <a:pt x="540" y="172"/>
                      <a:pt x="512" y="174"/>
                    </a:cubicBezTo>
                    <a:close/>
                    <a:moveTo>
                      <a:pt x="578" y="166"/>
                    </a:moveTo>
                    <a:cubicBezTo>
                      <a:pt x="576" y="166"/>
                      <a:pt x="577" y="164"/>
                      <a:pt x="575" y="164"/>
                    </a:cubicBezTo>
                    <a:cubicBezTo>
                      <a:pt x="576" y="162"/>
                      <a:pt x="578" y="162"/>
                      <a:pt x="580" y="162"/>
                    </a:cubicBezTo>
                    <a:cubicBezTo>
                      <a:pt x="581" y="165"/>
                      <a:pt x="578" y="164"/>
                      <a:pt x="578" y="166"/>
                    </a:cubicBezTo>
                    <a:close/>
                    <a:moveTo>
                      <a:pt x="568" y="449"/>
                    </a:moveTo>
                    <a:cubicBezTo>
                      <a:pt x="567" y="452"/>
                      <a:pt x="564" y="453"/>
                      <a:pt x="562" y="454"/>
                    </a:cubicBezTo>
                    <a:cubicBezTo>
                      <a:pt x="560" y="452"/>
                      <a:pt x="565" y="449"/>
                      <a:pt x="565" y="445"/>
                    </a:cubicBezTo>
                    <a:cubicBezTo>
                      <a:pt x="566" y="445"/>
                      <a:pt x="568" y="445"/>
                      <a:pt x="569" y="445"/>
                    </a:cubicBezTo>
                    <a:cubicBezTo>
                      <a:pt x="568" y="448"/>
                      <a:pt x="567" y="445"/>
                      <a:pt x="566" y="447"/>
                    </a:cubicBezTo>
                    <a:cubicBezTo>
                      <a:pt x="565" y="449"/>
                      <a:pt x="567" y="448"/>
                      <a:pt x="568" y="449"/>
                    </a:cubicBezTo>
                    <a:close/>
                    <a:moveTo>
                      <a:pt x="562" y="514"/>
                    </a:moveTo>
                    <a:cubicBezTo>
                      <a:pt x="565" y="517"/>
                      <a:pt x="566" y="518"/>
                      <a:pt x="570" y="516"/>
                    </a:cubicBezTo>
                    <a:cubicBezTo>
                      <a:pt x="571" y="518"/>
                      <a:pt x="571" y="520"/>
                      <a:pt x="571" y="524"/>
                    </a:cubicBezTo>
                    <a:cubicBezTo>
                      <a:pt x="565" y="525"/>
                      <a:pt x="562" y="529"/>
                      <a:pt x="556" y="525"/>
                    </a:cubicBezTo>
                    <a:cubicBezTo>
                      <a:pt x="556" y="519"/>
                      <a:pt x="561" y="519"/>
                      <a:pt x="562" y="514"/>
                    </a:cubicBezTo>
                    <a:close/>
                    <a:moveTo>
                      <a:pt x="573" y="739"/>
                    </a:moveTo>
                    <a:cubicBezTo>
                      <a:pt x="570" y="737"/>
                      <a:pt x="571" y="733"/>
                      <a:pt x="567" y="734"/>
                    </a:cubicBezTo>
                    <a:cubicBezTo>
                      <a:pt x="567" y="728"/>
                      <a:pt x="567" y="728"/>
                      <a:pt x="567" y="728"/>
                    </a:cubicBezTo>
                    <a:cubicBezTo>
                      <a:pt x="571" y="728"/>
                      <a:pt x="571" y="728"/>
                      <a:pt x="571" y="728"/>
                    </a:cubicBezTo>
                    <a:cubicBezTo>
                      <a:pt x="570" y="734"/>
                      <a:pt x="574" y="734"/>
                      <a:pt x="573" y="739"/>
                    </a:cubicBezTo>
                    <a:close/>
                    <a:moveTo>
                      <a:pt x="553" y="764"/>
                    </a:moveTo>
                    <a:cubicBezTo>
                      <a:pt x="555" y="765"/>
                      <a:pt x="564" y="769"/>
                      <a:pt x="565" y="780"/>
                    </a:cubicBezTo>
                    <a:cubicBezTo>
                      <a:pt x="559" y="776"/>
                      <a:pt x="554" y="772"/>
                      <a:pt x="553" y="764"/>
                    </a:cubicBezTo>
                    <a:close/>
                    <a:moveTo>
                      <a:pt x="570" y="766"/>
                    </a:moveTo>
                    <a:cubicBezTo>
                      <a:pt x="569" y="769"/>
                      <a:pt x="571" y="770"/>
                      <a:pt x="571" y="773"/>
                    </a:cubicBezTo>
                    <a:cubicBezTo>
                      <a:pt x="568" y="772"/>
                      <a:pt x="566" y="772"/>
                      <a:pt x="564" y="773"/>
                    </a:cubicBezTo>
                    <a:cubicBezTo>
                      <a:pt x="560" y="769"/>
                      <a:pt x="558" y="759"/>
                      <a:pt x="558" y="753"/>
                    </a:cubicBezTo>
                    <a:cubicBezTo>
                      <a:pt x="560" y="753"/>
                      <a:pt x="560" y="752"/>
                      <a:pt x="562" y="752"/>
                    </a:cubicBezTo>
                    <a:cubicBezTo>
                      <a:pt x="561" y="754"/>
                      <a:pt x="563" y="754"/>
                      <a:pt x="562" y="756"/>
                    </a:cubicBezTo>
                    <a:cubicBezTo>
                      <a:pt x="560" y="756"/>
                      <a:pt x="560" y="756"/>
                      <a:pt x="560" y="756"/>
                    </a:cubicBezTo>
                    <a:cubicBezTo>
                      <a:pt x="560" y="758"/>
                      <a:pt x="564" y="756"/>
                      <a:pt x="562" y="759"/>
                    </a:cubicBezTo>
                    <a:cubicBezTo>
                      <a:pt x="565" y="755"/>
                      <a:pt x="566" y="764"/>
                      <a:pt x="569" y="765"/>
                    </a:cubicBezTo>
                    <a:cubicBezTo>
                      <a:pt x="567" y="751"/>
                      <a:pt x="561" y="743"/>
                      <a:pt x="559" y="730"/>
                    </a:cubicBezTo>
                    <a:cubicBezTo>
                      <a:pt x="559" y="727"/>
                      <a:pt x="562" y="732"/>
                      <a:pt x="562" y="729"/>
                    </a:cubicBezTo>
                    <a:cubicBezTo>
                      <a:pt x="566" y="737"/>
                      <a:pt x="569" y="751"/>
                      <a:pt x="575" y="765"/>
                    </a:cubicBezTo>
                    <a:cubicBezTo>
                      <a:pt x="575" y="767"/>
                      <a:pt x="571" y="765"/>
                      <a:pt x="570" y="766"/>
                    </a:cubicBezTo>
                    <a:close/>
                    <a:moveTo>
                      <a:pt x="558" y="178"/>
                    </a:moveTo>
                    <a:cubicBezTo>
                      <a:pt x="565" y="171"/>
                      <a:pt x="575" y="176"/>
                      <a:pt x="586" y="177"/>
                    </a:cubicBezTo>
                    <a:cubicBezTo>
                      <a:pt x="580" y="182"/>
                      <a:pt x="566" y="179"/>
                      <a:pt x="558" y="178"/>
                    </a:cubicBezTo>
                    <a:close/>
                    <a:moveTo>
                      <a:pt x="579" y="577"/>
                    </a:moveTo>
                    <a:cubicBezTo>
                      <a:pt x="580" y="567"/>
                      <a:pt x="589" y="566"/>
                      <a:pt x="593" y="558"/>
                    </a:cubicBezTo>
                    <a:cubicBezTo>
                      <a:pt x="591" y="554"/>
                      <a:pt x="588" y="561"/>
                      <a:pt x="584" y="560"/>
                    </a:cubicBezTo>
                    <a:cubicBezTo>
                      <a:pt x="583" y="557"/>
                      <a:pt x="587" y="555"/>
                      <a:pt x="584" y="552"/>
                    </a:cubicBezTo>
                    <a:cubicBezTo>
                      <a:pt x="590" y="552"/>
                      <a:pt x="590" y="552"/>
                      <a:pt x="595" y="551"/>
                    </a:cubicBezTo>
                    <a:cubicBezTo>
                      <a:pt x="594" y="554"/>
                      <a:pt x="598" y="552"/>
                      <a:pt x="597" y="554"/>
                    </a:cubicBezTo>
                    <a:cubicBezTo>
                      <a:pt x="598" y="558"/>
                      <a:pt x="594" y="555"/>
                      <a:pt x="594" y="557"/>
                    </a:cubicBezTo>
                    <a:cubicBezTo>
                      <a:pt x="596" y="559"/>
                      <a:pt x="597" y="557"/>
                      <a:pt x="600" y="558"/>
                    </a:cubicBezTo>
                    <a:cubicBezTo>
                      <a:pt x="600" y="568"/>
                      <a:pt x="592" y="568"/>
                      <a:pt x="586" y="571"/>
                    </a:cubicBezTo>
                    <a:cubicBezTo>
                      <a:pt x="583" y="572"/>
                      <a:pt x="584" y="578"/>
                      <a:pt x="579" y="577"/>
                    </a:cubicBezTo>
                    <a:close/>
                    <a:moveTo>
                      <a:pt x="594" y="577"/>
                    </a:moveTo>
                    <a:cubicBezTo>
                      <a:pt x="598" y="577"/>
                      <a:pt x="598" y="577"/>
                      <a:pt x="598" y="577"/>
                    </a:cubicBezTo>
                    <a:cubicBezTo>
                      <a:pt x="598" y="579"/>
                      <a:pt x="594" y="581"/>
                      <a:pt x="594" y="577"/>
                    </a:cubicBezTo>
                    <a:close/>
                    <a:moveTo>
                      <a:pt x="597" y="584"/>
                    </a:moveTo>
                    <a:cubicBezTo>
                      <a:pt x="599" y="581"/>
                      <a:pt x="605" y="581"/>
                      <a:pt x="606" y="577"/>
                    </a:cubicBezTo>
                    <a:cubicBezTo>
                      <a:pt x="608" y="577"/>
                      <a:pt x="610" y="578"/>
                      <a:pt x="611" y="579"/>
                    </a:cubicBezTo>
                    <a:cubicBezTo>
                      <a:pt x="613" y="579"/>
                      <a:pt x="612" y="576"/>
                      <a:pt x="613" y="575"/>
                    </a:cubicBezTo>
                    <a:cubicBezTo>
                      <a:pt x="614" y="576"/>
                      <a:pt x="614" y="577"/>
                      <a:pt x="614" y="578"/>
                    </a:cubicBezTo>
                    <a:cubicBezTo>
                      <a:pt x="617" y="577"/>
                      <a:pt x="621" y="577"/>
                      <a:pt x="619" y="574"/>
                    </a:cubicBezTo>
                    <a:cubicBezTo>
                      <a:pt x="621" y="575"/>
                      <a:pt x="623" y="575"/>
                      <a:pt x="623" y="578"/>
                    </a:cubicBezTo>
                    <a:cubicBezTo>
                      <a:pt x="614" y="581"/>
                      <a:pt x="607" y="588"/>
                      <a:pt x="597" y="584"/>
                    </a:cubicBezTo>
                    <a:close/>
                    <a:moveTo>
                      <a:pt x="622" y="724"/>
                    </a:moveTo>
                    <a:cubicBezTo>
                      <a:pt x="623" y="722"/>
                      <a:pt x="625" y="721"/>
                      <a:pt x="626" y="719"/>
                    </a:cubicBezTo>
                    <a:cubicBezTo>
                      <a:pt x="628" y="721"/>
                      <a:pt x="624" y="724"/>
                      <a:pt x="622" y="724"/>
                    </a:cubicBezTo>
                    <a:close/>
                    <a:moveTo>
                      <a:pt x="658" y="758"/>
                    </a:moveTo>
                    <a:cubicBezTo>
                      <a:pt x="660" y="751"/>
                      <a:pt x="668" y="745"/>
                      <a:pt x="672" y="750"/>
                    </a:cubicBezTo>
                    <a:cubicBezTo>
                      <a:pt x="670" y="755"/>
                      <a:pt x="666" y="758"/>
                      <a:pt x="658" y="758"/>
                    </a:cubicBezTo>
                    <a:close/>
                    <a:moveTo>
                      <a:pt x="724" y="767"/>
                    </a:moveTo>
                    <a:cubicBezTo>
                      <a:pt x="725" y="765"/>
                      <a:pt x="726" y="763"/>
                      <a:pt x="728" y="760"/>
                    </a:cubicBezTo>
                    <a:cubicBezTo>
                      <a:pt x="729" y="762"/>
                      <a:pt x="728" y="768"/>
                      <a:pt x="724" y="767"/>
                    </a:cubicBezTo>
                    <a:close/>
                    <a:moveTo>
                      <a:pt x="734" y="680"/>
                    </a:moveTo>
                    <a:cubicBezTo>
                      <a:pt x="733" y="680"/>
                      <a:pt x="732" y="681"/>
                      <a:pt x="731" y="681"/>
                    </a:cubicBezTo>
                    <a:cubicBezTo>
                      <a:pt x="722" y="703"/>
                      <a:pt x="706" y="717"/>
                      <a:pt x="688" y="731"/>
                    </a:cubicBezTo>
                    <a:cubicBezTo>
                      <a:pt x="691" y="735"/>
                      <a:pt x="687" y="739"/>
                      <a:pt x="683" y="740"/>
                    </a:cubicBezTo>
                    <a:cubicBezTo>
                      <a:pt x="684" y="737"/>
                      <a:pt x="679" y="740"/>
                      <a:pt x="680" y="736"/>
                    </a:cubicBezTo>
                    <a:cubicBezTo>
                      <a:pt x="676" y="743"/>
                      <a:pt x="666" y="740"/>
                      <a:pt x="659" y="745"/>
                    </a:cubicBezTo>
                    <a:cubicBezTo>
                      <a:pt x="660" y="751"/>
                      <a:pt x="655" y="751"/>
                      <a:pt x="655" y="757"/>
                    </a:cubicBezTo>
                    <a:cubicBezTo>
                      <a:pt x="653" y="757"/>
                      <a:pt x="650" y="759"/>
                      <a:pt x="649" y="758"/>
                    </a:cubicBezTo>
                    <a:cubicBezTo>
                      <a:pt x="650" y="752"/>
                      <a:pt x="655" y="751"/>
                      <a:pt x="657" y="746"/>
                    </a:cubicBezTo>
                    <a:cubicBezTo>
                      <a:pt x="650" y="742"/>
                      <a:pt x="639" y="746"/>
                      <a:pt x="634" y="747"/>
                    </a:cubicBezTo>
                    <a:cubicBezTo>
                      <a:pt x="632" y="746"/>
                      <a:pt x="631" y="743"/>
                      <a:pt x="630" y="740"/>
                    </a:cubicBezTo>
                    <a:cubicBezTo>
                      <a:pt x="629" y="741"/>
                      <a:pt x="629" y="742"/>
                      <a:pt x="627" y="742"/>
                    </a:cubicBezTo>
                    <a:cubicBezTo>
                      <a:pt x="627" y="738"/>
                      <a:pt x="625" y="734"/>
                      <a:pt x="627" y="731"/>
                    </a:cubicBezTo>
                    <a:cubicBezTo>
                      <a:pt x="631" y="730"/>
                      <a:pt x="630" y="734"/>
                      <a:pt x="635" y="733"/>
                    </a:cubicBezTo>
                    <a:cubicBezTo>
                      <a:pt x="638" y="733"/>
                      <a:pt x="637" y="727"/>
                      <a:pt x="639" y="726"/>
                    </a:cubicBezTo>
                    <a:cubicBezTo>
                      <a:pt x="636" y="725"/>
                      <a:pt x="635" y="729"/>
                      <a:pt x="632" y="727"/>
                    </a:cubicBezTo>
                    <a:cubicBezTo>
                      <a:pt x="635" y="723"/>
                      <a:pt x="639" y="726"/>
                      <a:pt x="641" y="721"/>
                    </a:cubicBezTo>
                    <a:cubicBezTo>
                      <a:pt x="651" y="725"/>
                      <a:pt x="656" y="717"/>
                      <a:pt x="662" y="716"/>
                    </a:cubicBezTo>
                    <a:cubicBezTo>
                      <a:pt x="668" y="722"/>
                      <a:pt x="674" y="726"/>
                      <a:pt x="679" y="730"/>
                    </a:cubicBezTo>
                    <a:cubicBezTo>
                      <a:pt x="680" y="726"/>
                      <a:pt x="680" y="722"/>
                      <a:pt x="680" y="717"/>
                    </a:cubicBezTo>
                    <a:cubicBezTo>
                      <a:pt x="683" y="718"/>
                      <a:pt x="682" y="721"/>
                      <a:pt x="683" y="723"/>
                    </a:cubicBezTo>
                    <a:cubicBezTo>
                      <a:pt x="685" y="722"/>
                      <a:pt x="683" y="717"/>
                      <a:pt x="684" y="715"/>
                    </a:cubicBezTo>
                    <a:cubicBezTo>
                      <a:pt x="693" y="709"/>
                      <a:pt x="699" y="700"/>
                      <a:pt x="707" y="691"/>
                    </a:cubicBezTo>
                    <a:cubicBezTo>
                      <a:pt x="709" y="694"/>
                      <a:pt x="703" y="701"/>
                      <a:pt x="705" y="705"/>
                    </a:cubicBezTo>
                    <a:cubicBezTo>
                      <a:pt x="714" y="693"/>
                      <a:pt x="717" y="684"/>
                      <a:pt x="719" y="666"/>
                    </a:cubicBezTo>
                    <a:cubicBezTo>
                      <a:pt x="714" y="666"/>
                      <a:pt x="718" y="673"/>
                      <a:pt x="714" y="675"/>
                    </a:cubicBezTo>
                    <a:cubicBezTo>
                      <a:pt x="714" y="682"/>
                      <a:pt x="710" y="685"/>
                      <a:pt x="708" y="689"/>
                    </a:cubicBezTo>
                    <a:cubicBezTo>
                      <a:pt x="707" y="677"/>
                      <a:pt x="709" y="667"/>
                      <a:pt x="714" y="656"/>
                    </a:cubicBezTo>
                    <a:cubicBezTo>
                      <a:pt x="716" y="656"/>
                      <a:pt x="715" y="659"/>
                      <a:pt x="716" y="660"/>
                    </a:cubicBezTo>
                    <a:cubicBezTo>
                      <a:pt x="717" y="660"/>
                      <a:pt x="717" y="660"/>
                      <a:pt x="718" y="660"/>
                    </a:cubicBezTo>
                    <a:cubicBezTo>
                      <a:pt x="720" y="656"/>
                      <a:pt x="715" y="658"/>
                      <a:pt x="715" y="653"/>
                    </a:cubicBezTo>
                    <a:cubicBezTo>
                      <a:pt x="722" y="651"/>
                      <a:pt x="735" y="647"/>
                      <a:pt x="741" y="656"/>
                    </a:cubicBezTo>
                    <a:cubicBezTo>
                      <a:pt x="739" y="664"/>
                      <a:pt x="737" y="672"/>
                      <a:pt x="734" y="680"/>
                    </a:cubicBezTo>
                    <a:close/>
                    <a:moveTo>
                      <a:pt x="738" y="685"/>
                    </a:moveTo>
                    <a:cubicBezTo>
                      <a:pt x="739" y="678"/>
                      <a:pt x="738" y="652"/>
                      <a:pt x="749" y="659"/>
                    </a:cubicBezTo>
                    <a:cubicBezTo>
                      <a:pt x="744" y="667"/>
                      <a:pt x="742" y="677"/>
                      <a:pt x="738" y="685"/>
                    </a:cubicBezTo>
                    <a:close/>
                    <a:moveTo>
                      <a:pt x="746" y="189"/>
                    </a:moveTo>
                    <a:cubicBezTo>
                      <a:pt x="749" y="187"/>
                      <a:pt x="757" y="188"/>
                      <a:pt x="757" y="192"/>
                    </a:cubicBezTo>
                    <a:cubicBezTo>
                      <a:pt x="755" y="192"/>
                      <a:pt x="748" y="191"/>
                      <a:pt x="746" y="189"/>
                    </a:cubicBezTo>
                    <a:close/>
                    <a:moveTo>
                      <a:pt x="752" y="762"/>
                    </a:moveTo>
                    <a:cubicBezTo>
                      <a:pt x="753" y="760"/>
                      <a:pt x="752" y="757"/>
                      <a:pt x="754" y="755"/>
                    </a:cubicBezTo>
                    <a:cubicBezTo>
                      <a:pt x="755" y="757"/>
                      <a:pt x="755" y="754"/>
                      <a:pt x="757" y="756"/>
                    </a:cubicBezTo>
                    <a:cubicBezTo>
                      <a:pt x="756" y="759"/>
                      <a:pt x="755" y="762"/>
                      <a:pt x="752" y="762"/>
                    </a:cubicBezTo>
                    <a:close/>
                    <a:moveTo>
                      <a:pt x="754" y="258"/>
                    </a:moveTo>
                    <a:cubicBezTo>
                      <a:pt x="754" y="255"/>
                      <a:pt x="757" y="258"/>
                      <a:pt x="758" y="260"/>
                    </a:cubicBezTo>
                    <a:cubicBezTo>
                      <a:pt x="760" y="262"/>
                      <a:pt x="755" y="258"/>
                      <a:pt x="754" y="258"/>
                    </a:cubicBezTo>
                    <a:close/>
                    <a:moveTo>
                      <a:pt x="759" y="260"/>
                    </a:moveTo>
                    <a:cubicBezTo>
                      <a:pt x="763" y="261"/>
                      <a:pt x="766" y="262"/>
                      <a:pt x="770" y="263"/>
                    </a:cubicBezTo>
                    <a:cubicBezTo>
                      <a:pt x="766" y="258"/>
                      <a:pt x="758" y="253"/>
                      <a:pt x="750" y="249"/>
                    </a:cubicBezTo>
                    <a:cubicBezTo>
                      <a:pt x="752" y="248"/>
                      <a:pt x="754" y="247"/>
                      <a:pt x="757" y="247"/>
                    </a:cubicBezTo>
                    <a:cubicBezTo>
                      <a:pt x="758" y="256"/>
                      <a:pt x="779" y="254"/>
                      <a:pt x="779" y="264"/>
                    </a:cubicBezTo>
                    <a:cubicBezTo>
                      <a:pt x="778" y="266"/>
                      <a:pt x="775" y="266"/>
                      <a:pt x="776" y="270"/>
                    </a:cubicBezTo>
                    <a:cubicBezTo>
                      <a:pt x="770" y="266"/>
                      <a:pt x="764" y="264"/>
                      <a:pt x="759" y="260"/>
                    </a:cubicBezTo>
                    <a:close/>
                    <a:moveTo>
                      <a:pt x="784" y="762"/>
                    </a:moveTo>
                    <a:cubicBezTo>
                      <a:pt x="784" y="761"/>
                      <a:pt x="785" y="755"/>
                      <a:pt x="789" y="756"/>
                    </a:cubicBezTo>
                    <a:cubicBezTo>
                      <a:pt x="788" y="759"/>
                      <a:pt x="785" y="759"/>
                      <a:pt x="784" y="762"/>
                    </a:cubicBezTo>
                    <a:close/>
                    <a:moveTo>
                      <a:pt x="792" y="710"/>
                    </a:moveTo>
                    <a:cubicBezTo>
                      <a:pt x="791" y="713"/>
                      <a:pt x="793" y="713"/>
                      <a:pt x="793" y="716"/>
                    </a:cubicBezTo>
                    <a:cubicBezTo>
                      <a:pt x="790" y="717"/>
                      <a:pt x="790" y="720"/>
                      <a:pt x="787" y="721"/>
                    </a:cubicBezTo>
                    <a:cubicBezTo>
                      <a:pt x="793" y="729"/>
                      <a:pt x="779" y="739"/>
                      <a:pt x="774" y="741"/>
                    </a:cubicBezTo>
                    <a:cubicBezTo>
                      <a:pt x="777" y="738"/>
                      <a:pt x="772" y="738"/>
                      <a:pt x="770" y="738"/>
                    </a:cubicBezTo>
                    <a:cubicBezTo>
                      <a:pt x="767" y="739"/>
                      <a:pt x="773" y="739"/>
                      <a:pt x="771" y="741"/>
                    </a:cubicBezTo>
                    <a:cubicBezTo>
                      <a:pt x="771" y="741"/>
                      <a:pt x="771" y="742"/>
                      <a:pt x="771" y="743"/>
                    </a:cubicBezTo>
                    <a:cubicBezTo>
                      <a:pt x="761" y="736"/>
                      <a:pt x="769" y="724"/>
                      <a:pt x="770" y="713"/>
                    </a:cubicBezTo>
                    <a:cubicBezTo>
                      <a:pt x="772" y="713"/>
                      <a:pt x="772" y="710"/>
                      <a:pt x="775" y="710"/>
                    </a:cubicBezTo>
                    <a:cubicBezTo>
                      <a:pt x="776" y="704"/>
                      <a:pt x="773" y="705"/>
                      <a:pt x="773" y="699"/>
                    </a:cubicBezTo>
                    <a:cubicBezTo>
                      <a:pt x="774" y="699"/>
                      <a:pt x="775" y="699"/>
                      <a:pt x="775" y="698"/>
                    </a:cubicBezTo>
                    <a:cubicBezTo>
                      <a:pt x="776" y="699"/>
                      <a:pt x="776" y="700"/>
                      <a:pt x="777" y="700"/>
                    </a:cubicBezTo>
                    <a:cubicBezTo>
                      <a:pt x="776" y="703"/>
                      <a:pt x="778" y="705"/>
                      <a:pt x="776" y="706"/>
                    </a:cubicBezTo>
                    <a:cubicBezTo>
                      <a:pt x="776" y="707"/>
                      <a:pt x="778" y="705"/>
                      <a:pt x="777" y="710"/>
                    </a:cubicBezTo>
                    <a:cubicBezTo>
                      <a:pt x="782" y="705"/>
                      <a:pt x="784" y="696"/>
                      <a:pt x="786" y="688"/>
                    </a:cubicBezTo>
                    <a:cubicBezTo>
                      <a:pt x="785" y="686"/>
                      <a:pt x="781" y="689"/>
                      <a:pt x="780" y="689"/>
                    </a:cubicBezTo>
                    <a:cubicBezTo>
                      <a:pt x="779" y="693"/>
                      <a:pt x="783" y="691"/>
                      <a:pt x="782" y="694"/>
                    </a:cubicBezTo>
                    <a:cubicBezTo>
                      <a:pt x="780" y="696"/>
                      <a:pt x="778" y="692"/>
                      <a:pt x="779" y="697"/>
                    </a:cubicBezTo>
                    <a:cubicBezTo>
                      <a:pt x="777" y="696"/>
                      <a:pt x="777" y="698"/>
                      <a:pt x="775" y="697"/>
                    </a:cubicBezTo>
                    <a:cubicBezTo>
                      <a:pt x="775" y="690"/>
                      <a:pt x="779" y="690"/>
                      <a:pt x="777" y="681"/>
                    </a:cubicBezTo>
                    <a:cubicBezTo>
                      <a:pt x="780" y="679"/>
                      <a:pt x="779" y="676"/>
                      <a:pt x="780" y="674"/>
                    </a:cubicBezTo>
                    <a:cubicBezTo>
                      <a:pt x="780" y="674"/>
                      <a:pt x="781" y="675"/>
                      <a:pt x="781" y="676"/>
                    </a:cubicBezTo>
                    <a:cubicBezTo>
                      <a:pt x="783" y="675"/>
                      <a:pt x="783" y="673"/>
                      <a:pt x="784" y="672"/>
                    </a:cubicBezTo>
                    <a:cubicBezTo>
                      <a:pt x="785" y="671"/>
                      <a:pt x="782" y="679"/>
                      <a:pt x="783" y="682"/>
                    </a:cubicBezTo>
                    <a:cubicBezTo>
                      <a:pt x="785" y="681"/>
                      <a:pt x="784" y="675"/>
                      <a:pt x="787" y="678"/>
                    </a:cubicBezTo>
                    <a:cubicBezTo>
                      <a:pt x="786" y="674"/>
                      <a:pt x="787" y="673"/>
                      <a:pt x="786" y="670"/>
                    </a:cubicBezTo>
                    <a:cubicBezTo>
                      <a:pt x="791" y="666"/>
                      <a:pt x="796" y="669"/>
                      <a:pt x="802" y="667"/>
                    </a:cubicBezTo>
                    <a:cubicBezTo>
                      <a:pt x="799" y="665"/>
                      <a:pt x="795" y="664"/>
                      <a:pt x="792" y="662"/>
                    </a:cubicBezTo>
                    <a:cubicBezTo>
                      <a:pt x="791" y="655"/>
                      <a:pt x="794" y="652"/>
                      <a:pt x="794" y="646"/>
                    </a:cubicBezTo>
                    <a:cubicBezTo>
                      <a:pt x="801" y="645"/>
                      <a:pt x="805" y="644"/>
                      <a:pt x="811" y="646"/>
                    </a:cubicBezTo>
                    <a:cubicBezTo>
                      <a:pt x="811" y="637"/>
                      <a:pt x="802" y="638"/>
                      <a:pt x="798" y="633"/>
                    </a:cubicBezTo>
                    <a:cubicBezTo>
                      <a:pt x="805" y="630"/>
                      <a:pt x="816" y="639"/>
                      <a:pt x="821" y="635"/>
                    </a:cubicBezTo>
                    <a:cubicBezTo>
                      <a:pt x="815" y="631"/>
                      <a:pt x="809" y="627"/>
                      <a:pt x="802" y="626"/>
                    </a:cubicBezTo>
                    <a:cubicBezTo>
                      <a:pt x="801" y="622"/>
                      <a:pt x="802" y="619"/>
                      <a:pt x="805" y="616"/>
                    </a:cubicBezTo>
                    <a:cubicBezTo>
                      <a:pt x="810" y="618"/>
                      <a:pt x="814" y="616"/>
                      <a:pt x="818" y="617"/>
                    </a:cubicBezTo>
                    <a:cubicBezTo>
                      <a:pt x="810" y="609"/>
                      <a:pt x="792" y="615"/>
                      <a:pt x="799" y="597"/>
                    </a:cubicBezTo>
                    <a:cubicBezTo>
                      <a:pt x="800" y="596"/>
                      <a:pt x="803" y="596"/>
                      <a:pt x="803" y="594"/>
                    </a:cubicBezTo>
                    <a:cubicBezTo>
                      <a:pt x="805" y="589"/>
                      <a:pt x="801" y="578"/>
                      <a:pt x="807" y="576"/>
                    </a:cubicBezTo>
                    <a:cubicBezTo>
                      <a:pt x="809" y="580"/>
                      <a:pt x="806" y="583"/>
                      <a:pt x="809" y="586"/>
                    </a:cubicBezTo>
                    <a:cubicBezTo>
                      <a:pt x="806" y="586"/>
                      <a:pt x="806" y="586"/>
                      <a:pt x="806" y="586"/>
                    </a:cubicBezTo>
                    <a:cubicBezTo>
                      <a:pt x="807" y="589"/>
                      <a:pt x="809" y="590"/>
                      <a:pt x="808" y="595"/>
                    </a:cubicBezTo>
                    <a:cubicBezTo>
                      <a:pt x="809" y="596"/>
                      <a:pt x="810" y="596"/>
                      <a:pt x="811" y="596"/>
                    </a:cubicBezTo>
                    <a:cubicBezTo>
                      <a:pt x="813" y="595"/>
                      <a:pt x="810" y="593"/>
                      <a:pt x="811" y="591"/>
                    </a:cubicBezTo>
                    <a:cubicBezTo>
                      <a:pt x="813" y="590"/>
                      <a:pt x="818" y="591"/>
                      <a:pt x="818" y="596"/>
                    </a:cubicBezTo>
                    <a:cubicBezTo>
                      <a:pt x="820" y="592"/>
                      <a:pt x="821" y="586"/>
                      <a:pt x="824" y="582"/>
                    </a:cubicBezTo>
                    <a:cubicBezTo>
                      <a:pt x="826" y="585"/>
                      <a:pt x="826" y="589"/>
                      <a:pt x="824" y="592"/>
                    </a:cubicBezTo>
                    <a:cubicBezTo>
                      <a:pt x="828" y="590"/>
                      <a:pt x="826" y="582"/>
                      <a:pt x="829" y="579"/>
                    </a:cubicBezTo>
                    <a:cubicBezTo>
                      <a:pt x="833" y="580"/>
                      <a:pt x="830" y="586"/>
                      <a:pt x="830" y="589"/>
                    </a:cubicBezTo>
                    <a:cubicBezTo>
                      <a:pt x="829" y="589"/>
                      <a:pt x="829" y="588"/>
                      <a:pt x="828" y="588"/>
                    </a:cubicBezTo>
                    <a:cubicBezTo>
                      <a:pt x="828" y="591"/>
                      <a:pt x="828" y="598"/>
                      <a:pt x="826" y="602"/>
                    </a:cubicBezTo>
                    <a:cubicBezTo>
                      <a:pt x="825" y="601"/>
                      <a:pt x="824" y="600"/>
                      <a:pt x="824" y="598"/>
                    </a:cubicBezTo>
                    <a:cubicBezTo>
                      <a:pt x="823" y="601"/>
                      <a:pt x="823" y="604"/>
                      <a:pt x="824" y="606"/>
                    </a:cubicBezTo>
                    <a:cubicBezTo>
                      <a:pt x="824" y="606"/>
                      <a:pt x="824" y="605"/>
                      <a:pt x="823" y="605"/>
                    </a:cubicBezTo>
                    <a:cubicBezTo>
                      <a:pt x="823" y="609"/>
                      <a:pt x="823" y="609"/>
                      <a:pt x="823" y="609"/>
                    </a:cubicBezTo>
                    <a:cubicBezTo>
                      <a:pt x="823" y="612"/>
                      <a:pt x="825" y="607"/>
                      <a:pt x="825" y="610"/>
                    </a:cubicBezTo>
                    <a:cubicBezTo>
                      <a:pt x="825" y="613"/>
                      <a:pt x="825" y="610"/>
                      <a:pt x="823" y="610"/>
                    </a:cubicBezTo>
                    <a:cubicBezTo>
                      <a:pt x="823" y="613"/>
                      <a:pt x="824" y="613"/>
                      <a:pt x="824" y="616"/>
                    </a:cubicBezTo>
                    <a:cubicBezTo>
                      <a:pt x="826" y="616"/>
                      <a:pt x="823" y="612"/>
                      <a:pt x="825" y="612"/>
                    </a:cubicBezTo>
                    <a:cubicBezTo>
                      <a:pt x="833" y="621"/>
                      <a:pt x="831" y="640"/>
                      <a:pt x="824" y="647"/>
                    </a:cubicBezTo>
                    <a:cubicBezTo>
                      <a:pt x="825" y="649"/>
                      <a:pt x="824" y="652"/>
                      <a:pt x="824" y="654"/>
                    </a:cubicBezTo>
                    <a:cubicBezTo>
                      <a:pt x="820" y="657"/>
                      <a:pt x="818" y="670"/>
                      <a:pt x="819" y="674"/>
                    </a:cubicBezTo>
                    <a:cubicBezTo>
                      <a:pt x="814" y="685"/>
                      <a:pt x="804" y="698"/>
                      <a:pt x="797" y="710"/>
                    </a:cubicBezTo>
                    <a:cubicBezTo>
                      <a:pt x="794" y="711"/>
                      <a:pt x="794" y="709"/>
                      <a:pt x="792" y="710"/>
                    </a:cubicBezTo>
                    <a:close/>
                    <a:moveTo>
                      <a:pt x="796" y="745"/>
                    </a:moveTo>
                    <a:cubicBezTo>
                      <a:pt x="796" y="742"/>
                      <a:pt x="796" y="741"/>
                      <a:pt x="798" y="741"/>
                    </a:cubicBezTo>
                    <a:cubicBezTo>
                      <a:pt x="799" y="743"/>
                      <a:pt x="798" y="745"/>
                      <a:pt x="796" y="745"/>
                    </a:cubicBezTo>
                    <a:close/>
                    <a:moveTo>
                      <a:pt x="854" y="600"/>
                    </a:moveTo>
                    <a:cubicBezTo>
                      <a:pt x="855" y="603"/>
                      <a:pt x="854" y="605"/>
                      <a:pt x="853" y="607"/>
                    </a:cubicBezTo>
                    <a:cubicBezTo>
                      <a:pt x="857" y="608"/>
                      <a:pt x="853" y="605"/>
                      <a:pt x="856" y="605"/>
                    </a:cubicBezTo>
                    <a:cubicBezTo>
                      <a:pt x="859" y="613"/>
                      <a:pt x="854" y="631"/>
                      <a:pt x="850" y="639"/>
                    </a:cubicBezTo>
                    <a:cubicBezTo>
                      <a:pt x="851" y="658"/>
                      <a:pt x="841" y="676"/>
                      <a:pt x="838" y="690"/>
                    </a:cubicBezTo>
                    <a:cubicBezTo>
                      <a:pt x="836" y="690"/>
                      <a:pt x="836" y="691"/>
                      <a:pt x="835" y="691"/>
                    </a:cubicBezTo>
                    <a:cubicBezTo>
                      <a:pt x="829" y="708"/>
                      <a:pt x="818" y="716"/>
                      <a:pt x="810" y="728"/>
                    </a:cubicBezTo>
                    <a:cubicBezTo>
                      <a:pt x="807" y="715"/>
                      <a:pt x="818" y="707"/>
                      <a:pt x="816" y="695"/>
                    </a:cubicBezTo>
                    <a:cubicBezTo>
                      <a:pt x="818" y="693"/>
                      <a:pt x="819" y="690"/>
                      <a:pt x="823" y="691"/>
                    </a:cubicBezTo>
                    <a:cubicBezTo>
                      <a:pt x="824" y="688"/>
                      <a:pt x="825" y="685"/>
                      <a:pt x="829" y="685"/>
                    </a:cubicBezTo>
                    <a:cubicBezTo>
                      <a:pt x="832" y="667"/>
                      <a:pt x="848" y="650"/>
                      <a:pt x="842" y="625"/>
                    </a:cubicBezTo>
                    <a:cubicBezTo>
                      <a:pt x="846" y="625"/>
                      <a:pt x="846" y="625"/>
                      <a:pt x="846" y="625"/>
                    </a:cubicBezTo>
                    <a:cubicBezTo>
                      <a:pt x="844" y="623"/>
                      <a:pt x="843" y="621"/>
                      <a:pt x="844" y="617"/>
                    </a:cubicBezTo>
                    <a:cubicBezTo>
                      <a:pt x="845" y="618"/>
                      <a:pt x="846" y="620"/>
                      <a:pt x="846" y="622"/>
                    </a:cubicBezTo>
                    <a:cubicBezTo>
                      <a:pt x="849" y="619"/>
                      <a:pt x="847" y="614"/>
                      <a:pt x="847" y="610"/>
                    </a:cubicBezTo>
                    <a:cubicBezTo>
                      <a:pt x="849" y="611"/>
                      <a:pt x="851" y="612"/>
                      <a:pt x="853" y="613"/>
                    </a:cubicBezTo>
                    <a:cubicBezTo>
                      <a:pt x="855" y="611"/>
                      <a:pt x="851" y="609"/>
                      <a:pt x="850" y="607"/>
                    </a:cubicBezTo>
                    <a:cubicBezTo>
                      <a:pt x="850" y="604"/>
                      <a:pt x="851" y="602"/>
                      <a:pt x="849" y="598"/>
                    </a:cubicBezTo>
                    <a:cubicBezTo>
                      <a:pt x="846" y="595"/>
                      <a:pt x="848" y="590"/>
                      <a:pt x="845" y="585"/>
                    </a:cubicBezTo>
                    <a:cubicBezTo>
                      <a:pt x="846" y="581"/>
                      <a:pt x="853" y="592"/>
                      <a:pt x="849" y="593"/>
                    </a:cubicBezTo>
                    <a:cubicBezTo>
                      <a:pt x="850" y="594"/>
                      <a:pt x="852" y="595"/>
                      <a:pt x="854" y="596"/>
                    </a:cubicBezTo>
                    <a:cubicBezTo>
                      <a:pt x="854" y="596"/>
                      <a:pt x="855" y="595"/>
                      <a:pt x="855" y="594"/>
                    </a:cubicBezTo>
                    <a:cubicBezTo>
                      <a:pt x="855" y="597"/>
                      <a:pt x="855" y="597"/>
                      <a:pt x="858" y="599"/>
                    </a:cubicBezTo>
                    <a:cubicBezTo>
                      <a:pt x="855" y="599"/>
                      <a:pt x="857" y="602"/>
                      <a:pt x="854" y="600"/>
                    </a:cubicBezTo>
                    <a:close/>
                    <a:moveTo>
                      <a:pt x="940" y="190"/>
                    </a:moveTo>
                    <a:cubicBezTo>
                      <a:pt x="941" y="191"/>
                      <a:pt x="943" y="193"/>
                      <a:pt x="942" y="194"/>
                    </a:cubicBezTo>
                    <a:cubicBezTo>
                      <a:pt x="940" y="194"/>
                      <a:pt x="938" y="192"/>
                      <a:pt x="940" y="190"/>
                    </a:cubicBezTo>
                    <a:close/>
                    <a:moveTo>
                      <a:pt x="922" y="150"/>
                    </a:moveTo>
                    <a:cubicBezTo>
                      <a:pt x="921" y="149"/>
                      <a:pt x="921" y="150"/>
                      <a:pt x="920" y="150"/>
                    </a:cubicBezTo>
                    <a:cubicBezTo>
                      <a:pt x="919" y="149"/>
                      <a:pt x="917" y="148"/>
                      <a:pt x="917" y="145"/>
                    </a:cubicBezTo>
                    <a:cubicBezTo>
                      <a:pt x="920" y="145"/>
                      <a:pt x="921" y="147"/>
                      <a:pt x="922" y="150"/>
                    </a:cubicBezTo>
                    <a:close/>
                    <a:moveTo>
                      <a:pt x="905" y="180"/>
                    </a:moveTo>
                    <a:cubicBezTo>
                      <a:pt x="906" y="182"/>
                      <a:pt x="910" y="180"/>
                      <a:pt x="909" y="184"/>
                    </a:cubicBezTo>
                    <a:cubicBezTo>
                      <a:pt x="907" y="185"/>
                      <a:pt x="907" y="183"/>
                      <a:pt x="905" y="184"/>
                    </a:cubicBezTo>
                    <a:lnTo>
                      <a:pt x="905" y="180"/>
                    </a:lnTo>
                    <a:close/>
                    <a:moveTo>
                      <a:pt x="898" y="427"/>
                    </a:moveTo>
                    <a:cubicBezTo>
                      <a:pt x="895" y="429"/>
                      <a:pt x="894" y="425"/>
                      <a:pt x="893" y="423"/>
                    </a:cubicBezTo>
                    <a:cubicBezTo>
                      <a:pt x="895" y="424"/>
                      <a:pt x="897" y="425"/>
                      <a:pt x="898" y="427"/>
                    </a:cubicBezTo>
                    <a:close/>
                    <a:moveTo>
                      <a:pt x="895" y="252"/>
                    </a:moveTo>
                    <a:cubicBezTo>
                      <a:pt x="887" y="252"/>
                      <a:pt x="880" y="251"/>
                      <a:pt x="880" y="243"/>
                    </a:cubicBezTo>
                    <a:cubicBezTo>
                      <a:pt x="886" y="247"/>
                      <a:pt x="894" y="243"/>
                      <a:pt x="895" y="252"/>
                    </a:cubicBezTo>
                    <a:close/>
                    <a:moveTo>
                      <a:pt x="880" y="121"/>
                    </a:moveTo>
                    <a:cubicBezTo>
                      <a:pt x="877" y="119"/>
                      <a:pt x="875" y="119"/>
                      <a:pt x="874" y="116"/>
                    </a:cubicBezTo>
                    <a:cubicBezTo>
                      <a:pt x="876" y="119"/>
                      <a:pt x="880" y="115"/>
                      <a:pt x="880" y="121"/>
                    </a:cubicBezTo>
                    <a:close/>
                    <a:moveTo>
                      <a:pt x="860" y="272"/>
                    </a:moveTo>
                    <a:cubicBezTo>
                      <a:pt x="863" y="273"/>
                      <a:pt x="865" y="273"/>
                      <a:pt x="866" y="275"/>
                    </a:cubicBezTo>
                    <a:cubicBezTo>
                      <a:pt x="865" y="280"/>
                      <a:pt x="859" y="277"/>
                      <a:pt x="860" y="272"/>
                    </a:cubicBezTo>
                    <a:close/>
                    <a:moveTo>
                      <a:pt x="866" y="111"/>
                    </a:moveTo>
                    <a:cubicBezTo>
                      <a:pt x="868" y="106"/>
                      <a:pt x="872" y="112"/>
                      <a:pt x="872" y="114"/>
                    </a:cubicBezTo>
                    <a:cubicBezTo>
                      <a:pt x="871" y="116"/>
                      <a:pt x="867" y="112"/>
                      <a:pt x="866" y="111"/>
                    </a:cubicBezTo>
                    <a:close/>
                    <a:moveTo>
                      <a:pt x="870" y="277"/>
                    </a:moveTo>
                    <a:cubicBezTo>
                      <a:pt x="876" y="278"/>
                      <a:pt x="879" y="282"/>
                      <a:pt x="881" y="288"/>
                    </a:cubicBezTo>
                    <a:cubicBezTo>
                      <a:pt x="876" y="286"/>
                      <a:pt x="873" y="281"/>
                      <a:pt x="870" y="277"/>
                    </a:cubicBezTo>
                    <a:close/>
                    <a:moveTo>
                      <a:pt x="890" y="266"/>
                    </a:moveTo>
                    <a:cubicBezTo>
                      <a:pt x="885" y="261"/>
                      <a:pt x="879" y="265"/>
                      <a:pt x="874" y="259"/>
                    </a:cubicBezTo>
                    <a:cubicBezTo>
                      <a:pt x="875" y="258"/>
                      <a:pt x="878" y="258"/>
                      <a:pt x="876" y="256"/>
                    </a:cubicBezTo>
                    <a:cubicBezTo>
                      <a:pt x="877" y="256"/>
                      <a:pt x="889" y="259"/>
                      <a:pt x="893" y="263"/>
                    </a:cubicBezTo>
                    <a:cubicBezTo>
                      <a:pt x="893" y="266"/>
                      <a:pt x="889" y="263"/>
                      <a:pt x="890" y="266"/>
                    </a:cubicBezTo>
                    <a:close/>
                    <a:moveTo>
                      <a:pt x="898" y="438"/>
                    </a:moveTo>
                    <a:cubicBezTo>
                      <a:pt x="894" y="437"/>
                      <a:pt x="894" y="432"/>
                      <a:pt x="893" y="428"/>
                    </a:cubicBezTo>
                    <a:cubicBezTo>
                      <a:pt x="896" y="430"/>
                      <a:pt x="900" y="434"/>
                      <a:pt x="898" y="438"/>
                    </a:cubicBezTo>
                    <a:close/>
                    <a:moveTo>
                      <a:pt x="902" y="444"/>
                    </a:moveTo>
                    <a:cubicBezTo>
                      <a:pt x="903" y="444"/>
                      <a:pt x="904" y="444"/>
                      <a:pt x="904" y="443"/>
                    </a:cubicBezTo>
                    <a:cubicBezTo>
                      <a:pt x="906" y="444"/>
                      <a:pt x="905" y="448"/>
                      <a:pt x="908" y="447"/>
                    </a:cubicBezTo>
                    <a:cubicBezTo>
                      <a:pt x="905" y="450"/>
                      <a:pt x="909" y="453"/>
                      <a:pt x="911" y="456"/>
                    </a:cubicBezTo>
                    <a:cubicBezTo>
                      <a:pt x="906" y="457"/>
                      <a:pt x="904" y="448"/>
                      <a:pt x="902" y="444"/>
                    </a:cubicBezTo>
                    <a:close/>
                    <a:moveTo>
                      <a:pt x="904" y="301"/>
                    </a:moveTo>
                    <a:cubicBezTo>
                      <a:pt x="906" y="302"/>
                      <a:pt x="907" y="302"/>
                      <a:pt x="908" y="304"/>
                    </a:cubicBezTo>
                    <a:cubicBezTo>
                      <a:pt x="907" y="306"/>
                      <a:pt x="903" y="304"/>
                      <a:pt x="904" y="301"/>
                    </a:cubicBezTo>
                    <a:close/>
                    <a:moveTo>
                      <a:pt x="917" y="342"/>
                    </a:moveTo>
                    <a:cubicBezTo>
                      <a:pt x="920" y="340"/>
                      <a:pt x="924" y="345"/>
                      <a:pt x="924" y="340"/>
                    </a:cubicBezTo>
                    <a:cubicBezTo>
                      <a:pt x="928" y="340"/>
                      <a:pt x="931" y="340"/>
                      <a:pt x="933" y="342"/>
                    </a:cubicBezTo>
                    <a:cubicBezTo>
                      <a:pt x="931" y="347"/>
                      <a:pt x="935" y="347"/>
                      <a:pt x="935" y="351"/>
                    </a:cubicBezTo>
                    <a:cubicBezTo>
                      <a:pt x="930" y="347"/>
                      <a:pt x="919" y="349"/>
                      <a:pt x="917" y="342"/>
                    </a:cubicBezTo>
                    <a:close/>
                    <a:moveTo>
                      <a:pt x="921" y="248"/>
                    </a:moveTo>
                    <a:cubicBezTo>
                      <a:pt x="921" y="246"/>
                      <a:pt x="921" y="246"/>
                      <a:pt x="921" y="246"/>
                    </a:cubicBezTo>
                    <a:cubicBezTo>
                      <a:pt x="925" y="246"/>
                      <a:pt x="925" y="250"/>
                      <a:pt x="927" y="252"/>
                    </a:cubicBezTo>
                    <a:cubicBezTo>
                      <a:pt x="924" y="250"/>
                      <a:pt x="924" y="248"/>
                      <a:pt x="921" y="248"/>
                    </a:cubicBezTo>
                    <a:close/>
                    <a:moveTo>
                      <a:pt x="928" y="252"/>
                    </a:moveTo>
                    <a:cubicBezTo>
                      <a:pt x="931" y="252"/>
                      <a:pt x="932" y="253"/>
                      <a:pt x="932" y="256"/>
                    </a:cubicBezTo>
                    <a:cubicBezTo>
                      <a:pt x="930" y="255"/>
                      <a:pt x="928" y="255"/>
                      <a:pt x="928" y="252"/>
                    </a:cubicBezTo>
                    <a:close/>
                    <a:moveTo>
                      <a:pt x="936" y="253"/>
                    </a:moveTo>
                    <a:cubicBezTo>
                      <a:pt x="926" y="239"/>
                      <a:pt x="908" y="238"/>
                      <a:pt x="898" y="224"/>
                    </a:cubicBezTo>
                    <a:cubicBezTo>
                      <a:pt x="905" y="226"/>
                      <a:pt x="909" y="228"/>
                      <a:pt x="917" y="230"/>
                    </a:cubicBezTo>
                    <a:cubicBezTo>
                      <a:pt x="916" y="233"/>
                      <a:pt x="923" y="237"/>
                      <a:pt x="925" y="236"/>
                    </a:cubicBezTo>
                    <a:cubicBezTo>
                      <a:pt x="929" y="247"/>
                      <a:pt x="942" y="246"/>
                      <a:pt x="946" y="256"/>
                    </a:cubicBezTo>
                    <a:cubicBezTo>
                      <a:pt x="942" y="256"/>
                      <a:pt x="940" y="251"/>
                      <a:pt x="936" y="253"/>
                    </a:cubicBezTo>
                    <a:close/>
                    <a:moveTo>
                      <a:pt x="952" y="227"/>
                    </a:moveTo>
                    <a:cubicBezTo>
                      <a:pt x="951" y="228"/>
                      <a:pt x="955" y="231"/>
                      <a:pt x="955" y="234"/>
                    </a:cubicBezTo>
                    <a:cubicBezTo>
                      <a:pt x="951" y="234"/>
                      <a:pt x="949" y="230"/>
                      <a:pt x="946" y="228"/>
                    </a:cubicBezTo>
                    <a:cubicBezTo>
                      <a:pt x="946" y="230"/>
                      <a:pt x="943" y="232"/>
                      <a:pt x="942" y="230"/>
                    </a:cubicBezTo>
                    <a:cubicBezTo>
                      <a:pt x="941" y="232"/>
                      <a:pt x="942" y="232"/>
                      <a:pt x="943" y="233"/>
                    </a:cubicBezTo>
                    <a:cubicBezTo>
                      <a:pt x="941" y="235"/>
                      <a:pt x="939" y="229"/>
                      <a:pt x="937" y="233"/>
                    </a:cubicBezTo>
                    <a:cubicBezTo>
                      <a:pt x="934" y="225"/>
                      <a:pt x="924" y="220"/>
                      <a:pt x="920" y="211"/>
                    </a:cubicBezTo>
                    <a:cubicBezTo>
                      <a:pt x="923" y="211"/>
                      <a:pt x="923" y="211"/>
                      <a:pt x="923" y="211"/>
                    </a:cubicBezTo>
                    <a:cubicBezTo>
                      <a:pt x="922" y="208"/>
                      <a:pt x="919" y="208"/>
                      <a:pt x="919" y="205"/>
                    </a:cubicBezTo>
                    <a:cubicBezTo>
                      <a:pt x="925" y="209"/>
                      <a:pt x="933" y="210"/>
                      <a:pt x="938" y="214"/>
                    </a:cubicBezTo>
                    <a:cubicBezTo>
                      <a:pt x="938" y="219"/>
                      <a:pt x="940" y="220"/>
                      <a:pt x="944" y="220"/>
                    </a:cubicBezTo>
                    <a:cubicBezTo>
                      <a:pt x="943" y="219"/>
                      <a:pt x="940" y="220"/>
                      <a:pt x="941" y="217"/>
                    </a:cubicBezTo>
                    <a:cubicBezTo>
                      <a:pt x="942" y="217"/>
                      <a:pt x="943" y="217"/>
                      <a:pt x="943" y="216"/>
                    </a:cubicBezTo>
                    <a:cubicBezTo>
                      <a:pt x="943" y="214"/>
                      <a:pt x="942" y="213"/>
                      <a:pt x="940" y="213"/>
                    </a:cubicBezTo>
                    <a:cubicBezTo>
                      <a:pt x="953" y="206"/>
                      <a:pt x="955" y="226"/>
                      <a:pt x="963" y="229"/>
                    </a:cubicBezTo>
                    <a:cubicBezTo>
                      <a:pt x="963" y="232"/>
                      <a:pt x="964" y="232"/>
                      <a:pt x="964" y="235"/>
                    </a:cubicBezTo>
                    <a:cubicBezTo>
                      <a:pt x="959" y="234"/>
                      <a:pt x="957" y="229"/>
                      <a:pt x="952" y="227"/>
                    </a:cubicBezTo>
                    <a:close/>
                    <a:moveTo>
                      <a:pt x="966" y="256"/>
                    </a:moveTo>
                    <a:cubicBezTo>
                      <a:pt x="965" y="257"/>
                      <a:pt x="962" y="254"/>
                      <a:pt x="963" y="250"/>
                    </a:cubicBezTo>
                    <a:cubicBezTo>
                      <a:pt x="965" y="251"/>
                      <a:pt x="966" y="252"/>
                      <a:pt x="967" y="255"/>
                    </a:cubicBezTo>
                    <a:cubicBezTo>
                      <a:pt x="965" y="254"/>
                      <a:pt x="965" y="256"/>
                      <a:pt x="966" y="256"/>
                    </a:cubicBezTo>
                    <a:close/>
                    <a:moveTo>
                      <a:pt x="966" y="199"/>
                    </a:moveTo>
                    <a:cubicBezTo>
                      <a:pt x="970" y="199"/>
                      <a:pt x="972" y="202"/>
                      <a:pt x="975" y="204"/>
                    </a:cubicBezTo>
                    <a:cubicBezTo>
                      <a:pt x="972" y="208"/>
                      <a:pt x="967" y="202"/>
                      <a:pt x="966" y="199"/>
                    </a:cubicBezTo>
                    <a:close/>
                    <a:moveTo>
                      <a:pt x="880" y="807"/>
                    </a:moveTo>
                    <a:cubicBezTo>
                      <a:pt x="880" y="802"/>
                      <a:pt x="882" y="800"/>
                      <a:pt x="884" y="798"/>
                    </a:cubicBezTo>
                    <a:cubicBezTo>
                      <a:pt x="886" y="802"/>
                      <a:pt x="883" y="806"/>
                      <a:pt x="880" y="807"/>
                    </a:cubicBezTo>
                    <a:close/>
                    <a:moveTo>
                      <a:pt x="890" y="805"/>
                    </a:moveTo>
                    <a:cubicBezTo>
                      <a:pt x="891" y="801"/>
                      <a:pt x="892" y="802"/>
                      <a:pt x="896" y="802"/>
                    </a:cubicBezTo>
                    <a:cubicBezTo>
                      <a:pt x="896" y="805"/>
                      <a:pt x="893" y="807"/>
                      <a:pt x="890" y="805"/>
                    </a:cubicBezTo>
                    <a:close/>
                    <a:moveTo>
                      <a:pt x="854" y="904"/>
                    </a:moveTo>
                    <a:cubicBezTo>
                      <a:pt x="849" y="906"/>
                      <a:pt x="844" y="912"/>
                      <a:pt x="838" y="910"/>
                    </a:cubicBezTo>
                    <a:cubicBezTo>
                      <a:pt x="843" y="903"/>
                      <a:pt x="848" y="893"/>
                      <a:pt x="859" y="896"/>
                    </a:cubicBezTo>
                    <a:cubicBezTo>
                      <a:pt x="857" y="899"/>
                      <a:pt x="855" y="898"/>
                      <a:pt x="854" y="904"/>
                    </a:cubicBezTo>
                    <a:close/>
                    <a:moveTo>
                      <a:pt x="873" y="877"/>
                    </a:moveTo>
                    <a:cubicBezTo>
                      <a:pt x="870" y="877"/>
                      <a:pt x="870" y="880"/>
                      <a:pt x="866" y="880"/>
                    </a:cubicBezTo>
                    <a:cubicBezTo>
                      <a:pt x="867" y="875"/>
                      <a:pt x="869" y="872"/>
                      <a:pt x="874" y="872"/>
                    </a:cubicBezTo>
                    <a:cubicBezTo>
                      <a:pt x="874" y="874"/>
                      <a:pt x="873" y="874"/>
                      <a:pt x="873" y="877"/>
                    </a:cubicBezTo>
                    <a:close/>
                    <a:moveTo>
                      <a:pt x="916" y="832"/>
                    </a:moveTo>
                    <a:cubicBezTo>
                      <a:pt x="913" y="834"/>
                      <a:pt x="911" y="832"/>
                      <a:pt x="910" y="830"/>
                    </a:cubicBezTo>
                    <a:cubicBezTo>
                      <a:pt x="911" y="823"/>
                      <a:pt x="920" y="824"/>
                      <a:pt x="916" y="832"/>
                    </a:cubicBezTo>
                    <a:close/>
                    <a:moveTo>
                      <a:pt x="885" y="951"/>
                    </a:moveTo>
                    <a:cubicBezTo>
                      <a:pt x="888" y="949"/>
                      <a:pt x="889" y="945"/>
                      <a:pt x="893" y="944"/>
                    </a:cubicBezTo>
                    <a:cubicBezTo>
                      <a:pt x="891" y="947"/>
                      <a:pt x="888" y="952"/>
                      <a:pt x="885" y="951"/>
                    </a:cubicBezTo>
                    <a:close/>
                    <a:moveTo>
                      <a:pt x="892" y="915"/>
                    </a:moveTo>
                    <a:cubicBezTo>
                      <a:pt x="885" y="920"/>
                      <a:pt x="879" y="926"/>
                      <a:pt x="870" y="928"/>
                    </a:cubicBezTo>
                    <a:cubicBezTo>
                      <a:pt x="870" y="924"/>
                      <a:pt x="873" y="923"/>
                      <a:pt x="876" y="922"/>
                    </a:cubicBezTo>
                    <a:cubicBezTo>
                      <a:pt x="884" y="918"/>
                      <a:pt x="890" y="910"/>
                      <a:pt x="900" y="908"/>
                    </a:cubicBezTo>
                    <a:cubicBezTo>
                      <a:pt x="901" y="912"/>
                      <a:pt x="897" y="917"/>
                      <a:pt x="892" y="915"/>
                    </a:cubicBezTo>
                    <a:close/>
                    <a:moveTo>
                      <a:pt x="899" y="940"/>
                    </a:moveTo>
                    <a:cubicBezTo>
                      <a:pt x="902" y="928"/>
                      <a:pt x="913" y="924"/>
                      <a:pt x="921" y="917"/>
                    </a:cubicBezTo>
                    <a:cubicBezTo>
                      <a:pt x="919" y="928"/>
                      <a:pt x="905" y="932"/>
                      <a:pt x="899" y="940"/>
                    </a:cubicBezTo>
                    <a:close/>
                    <a:moveTo>
                      <a:pt x="924" y="887"/>
                    </a:moveTo>
                    <a:cubicBezTo>
                      <a:pt x="920" y="886"/>
                      <a:pt x="920" y="890"/>
                      <a:pt x="916" y="889"/>
                    </a:cubicBezTo>
                    <a:cubicBezTo>
                      <a:pt x="918" y="886"/>
                      <a:pt x="920" y="883"/>
                      <a:pt x="924" y="883"/>
                    </a:cubicBezTo>
                    <a:lnTo>
                      <a:pt x="924" y="887"/>
                    </a:lnTo>
                    <a:close/>
                    <a:moveTo>
                      <a:pt x="944" y="754"/>
                    </a:moveTo>
                    <a:cubicBezTo>
                      <a:pt x="941" y="752"/>
                      <a:pt x="946" y="750"/>
                      <a:pt x="946" y="748"/>
                    </a:cubicBezTo>
                    <a:cubicBezTo>
                      <a:pt x="948" y="750"/>
                      <a:pt x="943" y="751"/>
                      <a:pt x="944" y="754"/>
                    </a:cubicBezTo>
                    <a:close/>
                    <a:moveTo>
                      <a:pt x="946" y="747"/>
                    </a:moveTo>
                    <a:cubicBezTo>
                      <a:pt x="945" y="745"/>
                      <a:pt x="944" y="739"/>
                      <a:pt x="947" y="736"/>
                    </a:cubicBezTo>
                    <a:cubicBezTo>
                      <a:pt x="949" y="740"/>
                      <a:pt x="950" y="745"/>
                      <a:pt x="946" y="747"/>
                    </a:cubicBezTo>
                    <a:close/>
                    <a:moveTo>
                      <a:pt x="809" y="1015"/>
                    </a:moveTo>
                    <a:cubicBezTo>
                      <a:pt x="808" y="1011"/>
                      <a:pt x="814" y="1011"/>
                      <a:pt x="814" y="1014"/>
                    </a:cubicBezTo>
                    <a:cubicBezTo>
                      <a:pt x="812" y="1014"/>
                      <a:pt x="811" y="1016"/>
                      <a:pt x="809" y="1015"/>
                    </a:cubicBezTo>
                    <a:close/>
                    <a:moveTo>
                      <a:pt x="864" y="1003"/>
                    </a:moveTo>
                    <a:cubicBezTo>
                      <a:pt x="863" y="1000"/>
                      <a:pt x="867" y="995"/>
                      <a:pt x="872" y="995"/>
                    </a:cubicBezTo>
                    <a:cubicBezTo>
                      <a:pt x="870" y="999"/>
                      <a:pt x="866" y="1000"/>
                      <a:pt x="864" y="1003"/>
                    </a:cubicBezTo>
                    <a:close/>
                    <a:moveTo>
                      <a:pt x="859" y="1053"/>
                    </a:moveTo>
                    <a:cubicBezTo>
                      <a:pt x="863" y="1048"/>
                      <a:pt x="869" y="1047"/>
                      <a:pt x="875" y="1045"/>
                    </a:cubicBezTo>
                    <a:cubicBezTo>
                      <a:pt x="873" y="1050"/>
                      <a:pt x="865" y="1053"/>
                      <a:pt x="859" y="1053"/>
                    </a:cubicBezTo>
                    <a:close/>
                    <a:moveTo>
                      <a:pt x="906" y="981"/>
                    </a:moveTo>
                    <a:cubicBezTo>
                      <a:pt x="903" y="981"/>
                      <a:pt x="904" y="979"/>
                      <a:pt x="902" y="979"/>
                    </a:cubicBezTo>
                    <a:cubicBezTo>
                      <a:pt x="901" y="976"/>
                      <a:pt x="903" y="976"/>
                      <a:pt x="903" y="973"/>
                    </a:cubicBezTo>
                    <a:cubicBezTo>
                      <a:pt x="906" y="973"/>
                      <a:pt x="906" y="973"/>
                      <a:pt x="906" y="973"/>
                    </a:cubicBezTo>
                    <a:cubicBezTo>
                      <a:pt x="905" y="977"/>
                      <a:pt x="907" y="979"/>
                      <a:pt x="906" y="981"/>
                    </a:cubicBezTo>
                    <a:close/>
                    <a:moveTo>
                      <a:pt x="907" y="1053"/>
                    </a:moveTo>
                    <a:cubicBezTo>
                      <a:pt x="908" y="1050"/>
                      <a:pt x="910" y="1050"/>
                      <a:pt x="913" y="1050"/>
                    </a:cubicBezTo>
                    <a:cubicBezTo>
                      <a:pt x="913" y="1053"/>
                      <a:pt x="910" y="1053"/>
                      <a:pt x="907" y="1053"/>
                    </a:cubicBezTo>
                    <a:close/>
                    <a:moveTo>
                      <a:pt x="919" y="954"/>
                    </a:moveTo>
                    <a:cubicBezTo>
                      <a:pt x="920" y="951"/>
                      <a:pt x="923" y="949"/>
                      <a:pt x="927" y="948"/>
                    </a:cubicBezTo>
                    <a:cubicBezTo>
                      <a:pt x="925" y="952"/>
                      <a:pt x="922" y="954"/>
                      <a:pt x="919" y="954"/>
                    </a:cubicBezTo>
                    <a:close/>
                    <a:moveTo>
                      <a:pt x="961" y="1042"/>
                    </a:moveTo>
                    <a:cubicBezTo>
                      <a:pt x="961" y="1039"/>
                      <a:pt x="961" y="1039"/>
                      <a:pt x="961" y="1039"/>
                    </a:cubicBezTo>
                    <a:cubicBezTo>
                      <a:pt x="965" y="1040"/>
                      <a:pt x="964" y="1035"/>
                      <a:pt x="968" y="1036"/>
                    </a:cubicBezTo>
                    <a:cubicBezTo>
                      <a:pt x="967" y="1040"/>
                      <a:pt x="963" y="1043"/>
                      <a:pt x="961" y="1042"/>
                    </a:cubicBezTo>
                    <a:close/>
                    <a:moveTo>
                      <a:pt x="968" y="1029"/>
                    </a:moveTo>
                    <a:cubicBezTo>
                      <a:pt x="969" y="1026"/>
                      <a:pt x="971" y="1027"/>
                      <a:pt x="972" y="1025"/>
                    </a:cubicBezTo>
                    <a:cubicBezTo>
                      <a:pt x="974" y="1026"/>
                      <a:pt x="971" y="1029"/>
                      <a:pt x="968" y="1029"/>
                    </a:cubicBezTo>
                    <a:close/>
                    <a:moveTo>
                      <a:pt x="972" y="1011"/>
                    </a:moveTo>
                    <a:cubicBezTo>
                      <a:pt x="971" y="1003"/>
                      <a:pt x="977" y="1001"/>
                      <a:pt x="983" y="1000"/>
                    </a:cubicBezTo>
                    <a:cubicBezTo>
                      <a:pt x="980" y="1005"/>
                      <a:pt x="977" y="1009"/>
                      <a:pt x="972" y="1011"/>
                    </a:cubicBezTo>
                    <a:close/>
                    <a:moveTo>
                      <a:pt x="990" y="1016"/>
                    </a:moveTo>
                    <a:cubicBezTo>
                      <a:pt x="986" y="1015"/>
                      <a:pt x="982" y="1019"/>
                      <a:pt x="982" y="1013"/>
                    </a:cubicBezTo>
                    <a:cubicBezTo>
                      <a:pt x="987" y="1014"/>
                      <a:pt x="988" y="1009"/>
                      <a:pt x="992" y="1011"/>
                    </a:cubicBezTo>
                    <a:cubicBezTo>
                      <a:pt x="992" y="1014"/>
                      <a:pt x="990" y="1014"/>
                      <a:pt x="990" y="1016"/>
                    </a:cubicBezTo>
                    <a:close/>
                    <a:moveTo>
                      <a:pt x="1021" y="515"/>
                    </a:moveTo>
                    <a:cubicBezTo>
                      <a:pt x="1028" y="517"/>
                      <a:pt x="1023" y="525"/>
                      <a:pt x="1024" y="527"/>
                    </a:cubicBezTo>
                    <a:cubicBezTo>
                      <a:pt x="1022" y="528"/>
                      <a:pt x="1021" y="533"/>
                      <a:pt x="1018" y="531"/>
                    </a:cubicBezTo>
                    <a:cubicBezTo>
                      <a:pt x="1016" y="532"/>
                      <a:pt x="1017" y="538"/>
                      <a:pt x="1014" y="539"/>
                    </a:cubicBezTo>
                    <a:cubicBezTo>
                      <a:pt x="1012" y="529"/>
                      <a:pt x="1014" y="518"/>
                      <a:pt x="1021" y="515"/>
                    </a:cubicBezTo>
                    <a:close/>
                    <a:moveTo>
                      <a:pt x="1008" y="607"/>
                    </a:moveTo>
                    <a:cubicBezTo>
                      <a:pt x="1007" y="606"/>
                      <a:pt x="1006" y="605"/>
                      <a:pt x="1006" y="603"/>
                    </a:cubicBezTo>
                    <a:cubicBezTo>
                      <a:pt x="1007" y="602"/>
                      <a:pt x="1009" y="602"/>
                      <a:pt x="1009" y="600"/>
                    </a:cubicBezTo>
                    <a:cubicBezTo>
                      <a:pt x="1011" y="602"/>
                      <a:pt x="1009" y="605"/>
                      <a:pt x="1008" y="607"/>
                    </a:cubicBezTo>
                    <a:close/>
                    <a:moveTo>
                      <a:pt x="1012" y="965"/>
                    </a:moveTo>
                    <a:cubicBezTo>
                      <a:pt x="1014" y="964"/>
                      <a:pt x="1015" y="965"/>
                      <a:pt x="1017" y="965"/>
                    </a:cubicBezTo>
                    <a:cubicBezTo>
                      <a:pt x="1018" y="968"/>
                      <a:pt x="1016" y="968"/>
                      <a:pt x="1016" y="970"/>
                    </a:cubicBezTo>
                    <a:cubicBezTo>
                      <a:pt x="1014" y="969"/>
                      <a:pt x="1012" y="968"/>
                      <a:pt x="1012" y="965"/>
                    </a:cubicBezTo>
                    <a:close/>
                    <a:moveTo>
                      <a:pt x="1014" y="1005"/>
                    </a:moveTo>
                    <a:cubicBezTo>
                      <a:pt x="1015" y="1001"/>
                      <a:pt x="1018" y="999"/>
                      <a:pt x="1022" y="998"/>
                    </a:cubicBezTo>
                    <a:cubicBezTo>
                      <a:pt x="1021" y="1002"/>
                      <a:pt x="1018" y="1004"/>
                      <a:pt x="1014" y="1005"/>
                    </a:cubicBezTo>
                    <a:close/>
                    <a:moveTo>
                      <a:pt x="1022" y="997"/>
                    </a:moveTo>
                    <a:cubicBezTo>
                      <a:pt x="1022" y="996"/>
                      <a:pt x="1024" y="997"/>
                      <a:pt x="1024" y="995"/>
                    </a:cubicBezTo>
                    <a:cubicBezTo>
                      <a:pt x="1026" y="996"/>
                      <a:pt x="1026" y="997"/>
                      <a:pt x="1027" y="997"/>
                    </a:cubicBezTo>
                    <a:cubicBezTo>
                      <a:pt x="1026" y="1000"/>
                      <a:pt x="1023" y="998"/>
                      <a:pt x="1022" y="997"/>
                    </a:cubicBezTo>
                    <a:close/>
                    <a:moveTo>
                      <a:pt x="1041" y="247"/>
                    </a:moveTo>
                    <a:cubicBezTo>
                      <a:pt x="1043" y="247"/>
                      <a:pt x="1043" y="247"/>
                      <a:pt x="1043" y="247"/>
                    </a:cubicBezTo>
                    <a:cubicBezTo>
                      <a:pt x="1042" y="254"/>
                      <a:pt x="1048" y="254"/>
                      <a:pt x="1048" y="260"/>
                    </a:cubicBezTo>
                    <a:cubicBezTo>
                      <a:pt x="1040" y="263"/>
                      <a:pt x="1036" y="254"/>
                      <a:pt x="1041" y="247"/>
                    </a:cubicBezTo>
                    <a:close/>
                    <a:moveTo>
                      <a:pt x="1062" y="978"/>
                    </a:moveTo>
                    <a:cubicBezTo>
                      <a:pt x="1063" y="978"/>
                      <a:pt x="1063" y="979"/>
                      <a:pt x="1064" y="979"/>
                    </a:cubicBezTo>
                    <a:cubicBezTo>
                      <a:pt x="1064" y="974"/>
                      <a:pt x="1063" y="973"/>
                      <a:pt x="1064" y="970"/>
                    </a:cubicBezTo>
                    <a:cubicBezTo>
                      <a:pt x="1070" y="970"/>
                      <a:pt x="1064" y="983"/>
                      <a:pt x="1062" y="978"/>
                    </a:cubicBezTo>
                    <a:close/>
                    <a:moveTo>
                      <a:pt x="1079" y="277"/>
                    </a:moveTo>
                    <a:cubicBezTo>
                      <a:pt x="1078" y="280"/>
                      <a:pt x="1082" y="283"/>
                      <a:pt x="1080" y="287"/>
                    </a:cubicBezTo>
                    <a:cubicBezTo>
                      <a:pt x="1077" y="286"/>
                      <a:pt x="1070" y="280"/>
                      <a:pt x="1076" y="279"/>
                    </a:cubicBezTo>
                    <a:cubicBezTo>
                      <a:pt x="1076" y="277"/>
                      <a:pt x="1072" y="279"/>
                      <a:pt x="1071" y="278"/>
                    </a:cubicBezTo>
                    <a:cubicBezTo>
                      <a:pt x="1070" y="275"/>
                      <a:pt x="1069" y="274"/>
                      <a:pt x="1067" y="272"/>
                    </a:cubicBezTo>
                    <a:cubicBezTo>
                      <a:pt x="1067" y="271"/>
                      <a:pt x="1068" y="271"/>
                      <a:pt x="1068" y="270"/>
                    </a:cubicBezTo>
                    <a:cubicBezTo>
                      <a:pt x="1070" y="270"/>
                      <a:pt x="1072" y="271"/>
                      <a:pt x="1072" y="267"/>
                    </a:cubicBezTo>
                    <a:cubicBezTo>
                      <a:pt x="1076" y="270"/>
                      <a:pt x="1079" y="273"/>
                      <a:pt x="1082" y="277"/>
                    </a:cubicBezTo>
                    <a:cubicBezTo>
                      <a:pt x="1083" y="277"/>
                      <a:pt x="1083" y="276"/>
                      <a:pt x="1083" y="275"/>
                    </a:cubicBezTo>
                    <a:cubicBezTo>
                      <a:pt x="1087" y="276"/>
                      <a:pt x="1085" y="280"/>
                      <a:pt x="1086" y="284"/>
                    </a:cubicBezTo>
                    <a:cubicBezTo>
                      <a:pt x="1082" y="283"/>
                      <a:pt x="1082" y="279"/>
                      <a:pt x="1079" y="277"/>
                    </a:cubicBezTo>
                    <a:close/>
                    <a:moveTo>
                      <a:pt x="1090" y="289"/>
                    </a:moveTo>
                    <a:cubicBezTo>
                      <a:pt x="1096" y="290"/>
                      <a:pt x="1098" y="297"/>
                      <a:pt x="1099" y="304"/>
                    </a:cubicBezTo>
                    <a:cubicBezTo>
                      <a:pt x="1093" y="300"/>
                      <a:pt x="1094" y="294"/>
                      <a:pt x="1090" y="289"/>
                    </a:cubicBezTo>
                    <a:close/>
                    <a:moveTo>
                      <a:pt x="1100" y="904"/>
                    </a:moveTo>
                    <a:cubicBezTo>
                      <a:pt x="1098" y="904"/>
                      <a:pt x="1098" y="903"/>
                      <a:pt x="1096" y="902"/>
                    </a:cubicBezTo>
                    <a:cubicBezTo>
                      <a:pt x="1097" y="895"/>
                      <a:pt x="1101" y="892"/>
                      <a:pt x="1105" y="888"/>
                    </a:cubicBezTo>
                    <a:cubicBezTo>
                      <a:pt x="1106" y="889"/>
                      <a:pt x="1106" y="889"/>
                      <a:pt x="1107" y="890"/>
                    </a:cubicBezTo>
                    <a:cubicBezTo>
                      <a:pt x="1106" y="896"/>
                      <a:pt x="1101" y="898"/>
                      <a:pt x="1100" y="904"/>
                    </a:cubicBezTo>
                    <a:close/>
                    <a:moveTo>
                      <a:pt x="1172" y="461"/>
                    </a:moveTo>
                    <a:cubicBezTo>
                      <a:pt x="1169" y="460"/>
                      <a:pt x="1169" y="452"/>
                      <a:pt x="1169" y="449"/>
                    </a:cubicBezTo>
                    <a:cubicBezTo>
                      <a:pt x="1172" y="452"/>
                      <a:pt x="1172" y="456"/>
                      <a:pt x="1172" y="461"/>
                    </a:cubicBezTo>
                    <a:close/>
                    <a:moveTo>
                      <a:pt x="1198" y="684"/>
                    </a:moveTo>
                    <a:cubicBezTo>
                      <a:pt x="1198" y="683"/>
                      <a:pt x="1198" y="683"/>
                      <a:pt x="1199" y="682"/>
                    </a:cubicBezTo>
                    <a:cubicBezTo>
                      <a:pt x="1198" y="683"/>
                      <a:pt x="1198" y="683"/>
                      <a:pt x="1198" y="684"/>
                    </a:cubicBezTo>
                    <a:close/>
                    <a:moveTo>
                      <a:pt x="274" y="93"/>
                    </a:moveTo>
                    <a:cubicBezTo>
                      <a:pt x="274" y="92"/>
                      <a:pt x="275" y="92"/>
                      <a:pt x="275" y="92"/>
                    </a:cubicBezTo>
                    <a:cubicBezTo>
                      <a:pt x="274" y="92"/>
                      <a:pt x="274" y="92"/>
                      <a:pt x="274" y="93"/>
                    </a:cubicBezTo>
                    <a:close/>
                    <a:moveTo>
                      <a:pt x="298" y="99"/>
                    </a:moveTo>
                    <a:cubicBezTo>
                      <a:pt x="301" y="99"/>
                      <a:pt x="305" y="94"/>
                      <a:pt x="306" y="93"/>
                    </a:cubicBezTo>
                    <a:cubicBezTo>
                      <a:pt x="302" y="94"/>
                      <a:pt x="300" y="96"/>
                      <a:pt x="298" y="99"/>
                    </a:cubicBezTo>
                    <a:close/>
                    <a:moveTo>
                      <a:pt x="306" y="93"/>
                    </a:moveTo>
                    <a:cubicBezTo>
                      <a:pt x="306" y="93"/>
                      <a:pt x="306" y="93"/>
                      <a:pt x="306" y="93"/>
                    </a:cubicBezTo>
                    <a:cubicBezTo>
                      <a:pt x="306" y="92"/>
                      <a:pt x="306" y="92"/>
                      <a:pt x="306" y="93"/>
                    </a:cubicBezTo>
                    <a:close/>
                    <a:moveTo>
                      <a:pt x="957" y="97"/>
                    </a:moveTo>
                    <a:cubicBezTo>
                      <a:pt x="966" y="98"/>
                      <a:pt x="963" y="95"/>
                      <a:pt x="955" y="93"/>
                    </a:cubicBezTo>
                    <a:cubicBezTo>
                      <a:pt x="953" y="95"/>
                      <a:pt x="957" y="95"/>
                      <a:pt x="957" y="97"/>
                    </a:cubicBezTo>
                    <a:close/>
                    <a:moveTo>
                      <a:pt x="307" y="136"/>
                    </a:moveTo>
                    <a:cubicBezTo>
                      <a:pt x="310" y="133"/>
                      <a:pt x="315" y="131"/>
                      <a:pt x="318" y="127"/>
                    </a:cubicBezTo>
                    <a:cubicBezTo>
                      <a:pt x="311" y="127"/>
                      <a:pt x="310" y="132"/>
                      <a:pt x="307" y="136"/>
                    </a:cubicBezTo>
                    <a:close/>
                    <a:moveTo>
                      <a:pt x="1024" y="152"/>
                    </a:moveTo>
                    <a:cubicBezTo>
                      <a:pt x="1027" y="152"/>
                      <a:pt x="1029" y="151"/>
                      <a:pt x="1030" y="150"/>
                    </a:cubicBezTo>
                    <a:cubicBezTo>
                      <a:pt x="1030" y="150"/>
                      <a:pt x="1031" y="151"/>
                      <a:pt x="1032" y="150"/>
                    </a:cubicBezTo>
                    <a:cubicBezTo>
                      <a:pt x="1032" y="146"/>
                      <a:pt x="1029" y="150"/>
                      <a:pt x="1028" y="150"/>
                    </a:cubicBezTo>
                    <a:cubicBezTo>
                      <a:pt x="1028" y="149"/>
                      <a:pt x="1024" y="146"/>
                      <a:pt x="1022" y="143"/>
                    </a:cubicBezTo>
                    <a:cubicBezTo>
                      <a:pt x="1022" y="145"/>
                      <a:pt x="1021" y="145"/>
                      <a:pt x="1020" y="146"/>
                    </a:cubicBezTo>
                    <a:cubicBezTo>
                      <a:pt x="1025" y="146"/>
                      <a:pt x="1024" y="150"/>
                      <a:pt x="1024" y="152"/>
                    </a:cubicBezTo>
                    <a:close/>
                    <a:moveTo>
                      <a:pt x="941" y="152"/>
                    </a:moveTo>
                    <a:cubicBezTo>
                      <a:pt x="940" y="148"/>
                      <a:pt x="943" y="152"/>
                      <a:pt x="945" y="151"/>
                    </a:cubicBezTo>
                    <a:cubicBezTo>
                      <a:pt x="945" y="150"/>
                      <a:pt x="944" y="149"/>
                      <a:pt x="945" y="149"/>
                    </a:cubicBezTo>
                    <a:cubicBezTo>
                      <a:pt x="954" y="148"/>
                      <a:pt x="955" y="162"/>
                      <a:pt x="963" y="160"/>
                    </a:cubicBezTo>
                    <a:cubicBezTo>
                      <a:pt x="957" y="154"/>
                      <a:pt x="950" y="145"/>
                      <a:pt x="941" y="145"/>
                    </a:cubicBezTo>
                    <a:cubicBezTo>
                      <a:pt x="939" y="146"/>
                      <a:pt x="942" y="147"/>
                      <a:pt x="940" y="148"/>
                    </a:cubicBezTo>
                    <a:cubicBezTo>
                      <a:pt x="937" y="149"/>
                      <a:pt x="937" y="143"/>
                      <a:pt x="935" y="145"/>
                    </a:cubicBezTo>
                    <a:cubicBezTo>
                      <a:pt x="936" y="148"/>
                      <a:pt x="938" y="151"/>
                      <a:pt x="941" y="152"/>
                    </a:cubicBezTo>
                    <a:close/>
                    <a:moveTo>
                      <a:pt x="959" y="161"/>
                    </a:moveTo>
                    <a:cubicBezTo>
                      <a:pt x="959" y="164"/>
                      <a:pt x="956" y="166"/>
                      <a:pt x="959" y="167"/>
                    </a:cubicBezTo>
                    <a:cubicBezTo>
                      <a:pt x="959" y="163"/>
                      <a:pt x="966" y="167"/>
                      <a:pt x="965" y="165"/>
                    </a:cubicBezTo>
                    <a:cubicBezTo>
                      <a:pt x="962" y="164"/>
                      <a:pt x="963" y="160"/>
                      <a:pt x="959" y="161"/>
                    </a:cubicBezTo>
                    <a:close/>
                    <a:moveTo>
                      <a:pt x="313" y="176"/>
                    </a:moveTo>
                    <a:cubicBezTo>
                      <a:pt x="311" y="174"/>
                      <a:pt x="308" y="175"/>
                      <a:pt x="306" y="174"/>
                    </a:cubicBezTo>
                    <a:cubicBezTo>
                      <a:pt x="306" y="172"/>
                      <a:pt x="308" y="171"/>
                      <a:pt x="306" y="170"/>
                    </a:cubicBezTo>
                    <a:cubicBezTo>
                      <a:pt x="304" y="169"/>
                      <a:pt x="304" y="171"/>
                      <a:pt x="301" y="171"/>
                    </a:cubicBezTo>
                    <a:cubicBezTo>
                      <a:pt x="301" y="169"/>
                      <a:pt x="305" y="168"/>
                      <a:pt x="302" y="167"/>
                    </a:cubicBezTo>
                    <a:cubicBezTo>
                      <a:pt x="301" y="169"/>
                      <a:pt x="298" y="168"/>
                      <a:pt x="296" y="170"/>
                    </a:cubicBezTo>
                    <a:cubicBezTo>
                      <a:pt x="300" y="178"/>
                      <a:pt x="289" y="178"/>
                      <a:pt x="292" y="185"/>
                    </a:cubicBezTo>
                    <a:cubicBezTo>
                      <a:pt x="289" y="184"/>
                      <a:pt x="290" y="188"/>
                      <a:pt x="287" y="187"/>
                    </a:cubicBezTo>
                    <a:cubicBezTo>
                      <a:pt x="285" y="187"/>
                      <a:pt x="285" y="185"/>
                      <a:pt x="283" y="185"/>
                    </a:cubicBezTo>
                    <a:cubicBezTo>
                      <a:pt x="282" y="188"/>
                      <a:pt x="281" y="188"/>
                      <a:pt x="282" y="192"/>
                    </a:cubicBezTo>
                    <a:cubicBezTo>
                      <a:pt x="279" y="191"/>
                      <a:pt x="278" y="193"/>
                      <a:pt x="278" y="194"/>
                    </a:cubicBezTo>
                    <a:cubicBezTo>
                      <a:pt x="281" y="195"/>
                      <a:pt x="278" y="198"/>
                      <a:pt x="280" y="199"/>
                    </a:cubicBezTo>
                    <a:cubicBezTo>
                      <a:pt x="279" y="201"/>
                      <a:pt x="276" y="200"/>
                      <a:pt x="277" y="203"/>
                    </a:cubicBezTo>
                    <a:cubicBezTo>
                      <a:pt x="281" y="204"/>
                      <a:pt x="281" y="200"/>
                      <a:pt x="284" y="200"/>
                    </a:cubicBezTo>
                    <a:cubicBezTo>
                      <a:pt x="285" y="202"/>
                      <a:pt x="281" y="205"/>
                      <a:pt x="283" y="203"/>
                    </a:cubicBezTo>
                    <a:cubicBezTo>
                      <a:pt x="284" y="202"/>
                      <a:pt x="287" y="201"/>
                      <a:pt x="287" y="204"/>
                    </a:cubicBezTo>
                    <a:cubicBezTo>
                      <a:pt x="297" y="201"/>
                      <a:pt x="301" y="191"/>
                      <a:pt x="314" y="191"/>
                    </a:cubicBezTo>
                    <a:cubicBezTo>
                      <a:pt x="315" y="188"/>
                      <a:pt x="318" y="188"/>
                      <a:pt x="319" y="186"/>
                    </a:cubicBezTo>
                    <a:cubicBezTo>
                      <a:pt x="320" y="183"/>
                      <a:pt x="317" y="183"/>
                      <a:pt x="318" y="180"/>
                    </a:cubicBezTo>
                    <a:cubicBezTo>
                      <a:pt x="314" y="179"/>
                      <a:pt x="312" y="183"/>
                      <a:pt x="311" y="179"/>
                    </a:cubicBezTo>
                    <a:cubicBezTo>
                      <a:pt x="311" y="178"/>
                      <a:pt x="313" y="178"/>
                      <a:pt x="313" y="176"/>
                    </a:cubicBezTo>
                    <a:close/>
                    <a:moveTo>
                      <a:pt x="287" y="201"/>
                    </a:moveTo>
                    <a:cubicBezTo>
                      <a:pt x="289" y="199"/>
                      <a:pt x="290" y="196"/>
                      <a:pt x="295" y="196"/>
                    </a:cubicBezTo>
                    <a:cubicBezTo>
                      <a:pt x="292" y="198"/>
                      <a:pt x="291" y="201"/>
                      <a:pt x="287" y="201"/>
                    </a:cubicBezTo>
                    <a:close/>
                    <a:moveTo>
                      <a:pt x="296" y="185"/>
                    </a:moveTo>
                    <a:cubicBezTo>
                      <a:pt x="297" y="183"/>
                      <a:pt x="298" y="181"/>
                      <a:pt x="301" y="181"/>
                    </a:cubicBezTo>
                    <a:cubicBezTo>
                      <a:pt x="300" y="183"/>
                      <a:pt x="299" y="185"/>
                      <a:pt x="296" y="185"/>
                    </a:cubicBezTo>
                    <a:close/>
                    <a:moveTo>
                      <a:pt x="995" y="203"/>
                    </a:moveTo>
                    <a:cubicBezTo>
                      <a:pt x="992" y="205"/>
                      <a:pt x="999" y="209"/>
                      <a:pt x="997" y="207"/>
                    </a:cubicBezTo>
                    <a:cubicBezTo>
                      <a:pt x="995" y="206"/>
                      <a:pt x="998" y="204"/>
                      <a:pt x="995" y="203"/>
                    </a:cubicBezTo>
                    <a:close/>
                    <a:moveTo>
                      <a:pt x="1047" y="224"/>
                    </a:moveTo>
                    <a:cubicBezTo>
                      <a:pt x="1043" y="221"/>
                      <a:pt x="1039" y="213"/>
                      <a:pt x="1035" y="213"/>
                    </a:cubicBezTo>
                    <a:cubicBezTo>
                      <a:pt x="1039" y="216"/>
                      <a:pt x="1044" y="223"/>
                      <a:pt x="1047" y="224"/>
                    </a:cubicBezTo>
                    <a:close/>
                    <a:moveTo>
                      <a:pt x="1039" y="227"/>
                    </a:moveTo>
                    <a:cubicBezTo>
                      <a:pt x="1041" y="228"/>
                      <a:pt x="1046" y="232"/>
                      <a:pt x="1042" y="235"/>
                    </a:cubicBezTo>
                    <a:cubicBezTo>
                      <a:pt x="1044" y="236"/>
                      <a:pt x="1047" y="235"/>
                      <a:pt x="1049" y="235"/>
                    </a:cubicBezTo>
                    <a:cubicBezTo>
                      <a:pt x="1047" y="232"/>
                      <a:pt x="1042" y="227"/>
                      <a:pt x="1039" y="227"/>
                    </a:cubicBezTo>
                    <a:close/>
                    <a:moveTo>
                      <a:pt x="1051" y="248"/>
                    </a:moveTo>
                    <a:cubicBezTo>
                      <a:pt x="1051" y="245"/>
                      <a:pt x="1049" y="243"/>
                      <a:pt x="1047" y="242"/>
                    </a:cubicBezTo>
                    <a:cubicBezTo>
                      <a:pt x="1047" y="243"/>
                      <a:pt x="1046" y="242"/>
                      <a:pt x="1046" y="242"/>
                    </a:cubicBezTo>
                    <a:cubicBezTo>
                      <a:pt x="1045" y="245"/>
                      <a:pt x="1050" y="242"/>
                      <a:pt x="1049" y="247"/>
                    </a:cubicBezTo>
                    <a:cubicBezTo>
                      <a:pt x="1050" y="247"/>
                      <a:pt x="1051" y="247"/>
                      <a:pt x="1051" y="248"/>
                    </a:cubicBezTo>
                    <a:close/>
                    <a:moveTo>
                      <a:pt x="6" y="590"/>
                    </a:moveTo>
                    <a:cubicBezTo>
                      <a:pt x="10" y="589"/>
                      <a:pt x="10" y="594"/>
                      <a:pt x="13" y="596"/>
                    </a:cubicBezTo>
                    <a:cubicBezTo>
                      <a:pt x="13" y="597"/>
                      <a:pt x="12" y="603"/>
                      <a:pt x="13" y="605"/>
                    </a:cubicBezTo>
                    <a:cubicBezTo>
                      <a:pt x="15" y="604"/>
                      <a:pt x="19" y="609"/>
                      <a:pt x="21" y="605"/>
                    </a:cubicBezTo>
                    <a:cubicBezTo>
                      <a:pt x="20" y="611"/>
                      <a:pt x="25" y="611"/>
                      <a:pt x="26" y="615"/>
                    </a:cubicBezTo>
                    <a:cubicBezTo>
                      <a:pt x="26" y="610"/>
                      <a:pt x="30" y="609"/>
                      <a:pt x="35" y="610"/>
                    </a:cubicBezTo>
                    <a:cubicBezTo>
                      <a:pt x="34" y="603"/>
                      <a:pt x="38" y="604"/>
                      <a:pt x="41" y="602"/>
                    </a:cubicBezTo>
                    <a:cubicBezTo>
                      <a:pt x="43" y="603"/>
                      <a:pt x="41" y="609"/>
                      <a:pt x="43" y="610"/>
                    </a:cubicBezTo>
                    <a:cubicBezTo>
                      <a:pt x="44" y="607"/>
                      <a:pt x="42" y="601"/>
                      <a:pt x="45" y="601"/>
                    </a:cubicBezTo>
                    <a:cubicBezTo>
                      <a:pt x="46" y="603"/>
                      <a:pt x="47" y="607"/>
                      <a:pt x="50" y="607"/>
                    </a:cubicBezTo>
                    <a:cubicBezTo>
                      <a:pt x="48" y="613"/>
                      <a:pt x="55" y="618"/>
                      <a:pt x="52" y="625"/>
                    </a:cubicBezTo>
                    <a:cubicBezTo>
                      <a:pt x="56" y="626"/>
                      <a:pt x="55" y="620"/>
                      <a:pt x="58" y="619"/>
                    </a:cubicBezTo>
                    <a:cubicBezTo>
                      <a:pt x="58" y="625"/>
                      <a:pt x="61" y="628"/>
                      <a:pt x="61" y="632"/>
                    </a:cubicBezTo>
                    <a:cubicBezTo>
                      <a:pt x="63" y="630"/>
                      <a:pt x="59" y="625"/>
                      <a:pt x="65" y="625"/>
                    </a:cubicBezTo>
                    <a:cubicBezTo>
                      <a:pt x="65" y="628"/>
                      <a:pt x="69" y="623"/>
                      <a:pt x="68" y="629"/>
                    </a:cubicBezTo>
                    <a:cubicBezTo>
                      <a:pt x="72" y="629"/>
                      <a:pt x="72" y="629"/>
                      <a:pt x="72" y="629"/>
                    </a:cubicBezTo>
                    <a:cubicBezTo>
                      <a:pt x="71" y="628"/>
                      <a:pt x="65" y="621"/>
                      <a:pt x="69" y="616"/>
                    </a:cubicBezTo>
                    <a:cubicBezTo>
                      <a:pt x="72" y="616"/>
                      <a:pt x="71" y="617"/>
                      <a:pt x="73" y="616"/>
                    </a:cubicBezTo>
                    <a:cubicBezTo>
                      <a:pt x="73" y="613"/>
                      <a:pt x="70" y="609"/>
                      <a:pt x="73" y="607"/>
                    </a:cubicBezTo>
                    <a:cubicBezTo>
                      <a:pt x="75" y="607"/>
                      <a:pt x="77" y="608"/>
                      <a:pt x="78" y="610"/>
                    </a:cubicBezTo>
                    <a:cubicBezTo>
                      <a:pt x="74" y="613"/>
                      <a:pt x="82" y="624"/>
                      <a:pt x="74" y="623"/>
                    </a:cubicBezTo>
                    <a:cubicBezTo>
                      <a:pt x="76" y="628"/>
                      <a:pt x="72" y="635"/>
                      <a:pt x="78" y="637"/>
                    </a:cubicBezTo>
                    <a:cubicBezTo>
                      <a:pt x="78" y="633"/>
                      <a:pt x="81" y="632"/>
                      <a:pt x="83" y="631"/>
                    </a:cubicBezTo>
                    <a:cubicBezTo>
                      <a:pt x="86" y="624"/>
                      <a:pt x="77" y="607"/>
                      <a:pt x="87" y="605"/>
                    </a:cubicBezTo>
                    <a:cubicBezTo>
                      <a:pt x="87" y="612"/>
                      <a:pt x="87" y="615"/>
                      <a:pt x="89" y="621"/>
                    </a:cubicBezTo>
                    <a:cubicBezTo>
                      <a:pt x="89" y="619"/>
                      <a:pt x="94" y="618"/>
                      <a:pt x="95" y="619"/>
                    </a:cubicBezTo>
                    <a:cubicBezTo>
                      <a:pt x="93" y="609"/>
                      <a:pt x="95" y="604"/>
                      <a:pt x="92" y="597"/>
                    </a:cubicBezTo>
                    <a:cubicBezTo>
                      <a:pt x="91" y="599"/>
                      <a:pt x="91" y="605"/>
                      <a:pt x="92" y="607"/>
                    </a:cubicBezTo>
                    <a:cubicBezTo>
                      <a:pt x="90" y="606"/>
                      <a:pt x="91" y="610"/>
                      <a:pt x="89" y="610"/>
                    </a:cubicBezTo>
                    <a:cubicBezTo>
                      <a:pt x="88" y="607"/>
                      <a:pt x="90" y="602"/>
                      <a:pt x="89" y="602"/>
                    </a:cubicBezTo>
                    <a:cubicBezTo>
                      <a:pt x="88" y="603"/>
                      <a:pt x="89" y="605"/>
                      <a:pt x="87" y="604"/>
                    </a:cubicBezTo>
                    <a:cubicBezTo>
                      <a:pt x="83" y="603"/>
                      <a:pt x="86" y="595"/>
                      <a:pt x="89" y="599"/>
                    </a:cubicBezTo>
                    <a:cubicBezTo>
                      <a:pt x="88" y="596"/>
                      <a:pt x="90" y="597"/>
                      <a:pt x="90" y="594"/>
                    </a:cubicBezTo>
                    <a:cubicBezTo>
                      <a:pt x="86" y="592"/>
                      <a:pt x="84" y="591"/>
                      <a:pt x="86" y="585"/>
                    </a:cubicBezTo>
                    <a:cubicBezTo>
                      <a:pt x="83" y="583"/>
                      <a:pt x="83" y="589"/>
                      <a:pt x="79" y="588"/>
                    </a:cubicBezTo>
                    <a:cubicBezTo>
                      <a:pt x="80" y="572"/>
                      <a:pt x="85" y="555"/>
                      <a:pt x="86" y="539"/>
                    </a:cubicBezTo>
                    <a:cubicBezTo>
                      <a:pt x="83" y="533"/>
                      <a:pt x="77" y="531"/>
                      <a:pt x="74" y="526"/>
                    </a:cubicBezTo>
                    <a:cubicBezTo>
                      <a:pt x="75" y="530"/>
                      <a:pt x="70" y="535"/>
                      <a:pt x="72" y="532"/>
                    </a:cubicBezTo>
                    <a:cubicBezTo>
                      <a:pt x="68" y="536"/>
                      <a:pt x="68" y="546"/>
                      <a:pt x="64" y="551"/>
                    </a:cubicBezTo>
                    <a:cubicBezTo>
                      <a:pt x="60" y="549"/>
                      <a:pt x="64" y="544"/>
                      <a:pt x="60" y="542"/>
                    </a:cubicBezTo>
                    <a:cubicBezTo>
                      <a:pt x="60" y="545"/>
                      <a:pt x="59" y="547"/>
                      <a:pt x="58" y="548"/>
                    </a:cubicBezTo>
                    <a:cubicBezTo>
                      <a:pt x="49" y="543"/>
                      <a:pt x="54" y="530"/>
                      <a:pt x="54" y="518"/>
                    </a:cubicBezTo>
                    <a:cubicBezTo>
                      <a:pt x="51" y="518"/>
                      <a:pt x="51" y="515"/>
                      <a:pt x="49" y="516"/>
                    </a:cubicBezTo>
                    <a:cubicBezTo>
                      <a:pt x="50" y="512"/>
                      <a:pt x="53" y="503"/>
                      <a:pt x="47" y="502"/>
                    </a:cubicBezTo>
                    <a:cubicBezTo>
                      <a:pt x="46" y="505"/>
                      <a:pt x="49" y="507"/>
                      <a:pt x="45" y="508"/>
                    </a:cubicBezTo>
                    <a:cubicBezTo>
                      <a:pt x="46" y="505"/>
                      <a:pt x="46" y="501"/>
                      <a:pt x="48" y="498"/>
                    </a:cubicBezTo>
                    <a:cubicBezTo>
                      <a:pt x="40" y="501"/>
                      <a:pt x="42" y="512"/>
                      <a:pt x="37" y="517"/>
                    </a:cubicBezTo>
                    <a:cubicBezTo>
                      <a:pt x="38" y="516"/>
                      <a:pt x="38" y="511"/>
                      <a:pt x="36" y="511"/>
                    </a:cubicBezTo>
                    <a:cubicBezTo>
                      <a:pt x="34" y="525"/>
                      <a:pt x="26" y="529"/>
                      <a:pt x="17" y="539"/>
                    </a:cubicBezTo>
                    <a:cubicBezTo>
                      <a:pt x="18" y="534"/>
                      <a:pt x="14" y="539"/>
                      <a:pt x="13" y="536"/>
                    </a:cubicBezTo>
                    <a:cubicBezTo>
                      <a:pt x="17" y="533"/>
                      <a:pt x="16" y="528"/>
                      <a:pt x="15" y="524"/>
                    </a:cubicBezTo>
                    <a:cubicBezTo>
                      <a:pt x="15" y="531"/>
                      <a:pt x="7" y="534"/>
                      <a:pt x="8" y="539"/>
                    </a:cubicBezTo>
                    <a:cubicBezTo>
                      <a:pt x="10" y="538"/>
                      <a:pt x="16" y="541"/>
                      <a:pt x="17" y="540"/>
                    </a:cubicBezTo>
                    <a:cubicBezTo>
                      <a:pt x="15" y="545"/>
                      <a:pt x="14" y="550"/>
                      <a:pt x="16" y="554"/>
                    </a:cubicBezTo>
                    <a:cubicBezTo>
                      <a:pt x="15" y="554"/>
                      <a:pt x="14" y="555"/>
                      <a:pt x="13" y="555"/>
                    </a:cubicBezTo>
                    <a:cubicBezTo>
                      <a:pt x="15" y="559"/>
                      <a:pt x="11" y="565"/>
                      <a:pt x="13" y="571"/>
                    </a:cubicBezTo>
                    <a:cubicBezTo>
                      <a:pt x="16" y="573"/>
                      <a:pt x="17" y="570"/>
                      <a:pt x="18" y="573"/>
                    </a:cubicBezTo>
                    <a:cubicBezTo>
                      <a:pt x="15" y="576"/>
                      <a:pt x="18" y="581"/>
                      <a:pt x="14" y="582"/>
                    </a:cubicBezTo>
                    <a:cubicBezTo>
                      <a:pt x="14" y="578"/>
                      <a:pt x="14" y="576"/>
                      <a:pt x="12" y="575"/>
                    </a:cubicBezTo>
                    <a:cubicBezTo>
                      <a:pt x="11" y="576"/>
                      <a:pt x="11" y="576"/>
                      <a:pt x="10" y="575"/>
                    </a:cubicBezTo>
                    <a:cubicBezTo>
                      <a:pt x="9" y="577"/>
                      <a:pt x="9" y="580"/>
                      <a:pt x="8" y="581"/>
                    </a:cubicBezTo>
                    <a:cubicBezTo>
                      <a:pt x="7" y="580"/>
                      <a:pt x="8" y="578"/>
                      <a:pt x="7" y="578"/>
                    </a:cubicBezTo>
                    <a:cubicBezTo>
                      <a:pt x="4" y="581"/>
                      <a:pt x="8" y="585"/>
                      <a:pt x="6" y="590"/>
                    </a:cubicBezTo>
                    <a:close/>
                    <a:moveTo>
                      <a:pt x="50" y="518"/>
                    </a:moveTo>
                    <a:cubicBezTo>
                      <a:pt x="52" y="519"/>
                      <a:pt x="54" y="524"/>
                      <a:pt x="50" y="524"/>
                    </a:cubicBezTo>
                    <a:cubicBezTo>
                      <a:pt x="49" y="521"/>
                      <a:pt x="50" y="522"/>
                      <a:pt x="50" y="518"/>
                    </a:cubicBezTo>
                    <a:close/>
                    <a:moveTo>
                      <a:pt x="47" y="590"/>
                    </a:moveTo>
                    <a:cubicBezTo>
                      <a:pt x="49" y="592"/>
                      <a:pt x="49" y="592"/>
                      <a:pt x="52" y="591"/>
                    </a:cubicBezTo>
                    <a:cubicBezTo>
                      <a:pt x="52" y="596"/>
                      <a:pt x="50" y="600"/>
                      <a:pt x="49" y="603"/>
                    </a:cubicBezTo>
                    <a:cubicBezTo>
                      <a:pt x="47" y="602"/>
                      <a:pt x="47" y="594"/>
                      <a:pt x="47" y="590"/>
                    </a:cubicBezTo>
                    <a:close/>
                    <a:moveTo>
                      <a:pt x="34" y="583"/>
                    </a:moveTo>
                    <a:cubicBezTo>
                      <a:pt x="37" y="583"/>
                      <a:pt x="37" y="583"/>
                      <a:pt x="37" y="583"/>
                    </a:cubicBezTo>
                    <a:cubicBezTo>
                      <a:pt x="37" y="586"/>
                      <a:pt x="37" y="588"/>
                      <a:pt x="34" y="588"/>
                    </a:cubicBezTo>
                    <a:cubicBezTo>
                      <a:pt x="36" y="586"/>
                      <a:pt x="35" y="585"/>
                      <a:pt x="34" y="583"/>
                    </a:cubicBezTo>
                    <a:close/>
                    <a:moveTo>
                      <a:pt x="33" y="595"/>
                    </a:moveTo>
                    <a:cubicBezTo>
                      <a:pt x="35" y="595"/>
                      <a:pt x="36" y="598"/>
                      <a:pt x="34" y="600"/>
                    </a:cubicBezTo>
                    <a:cubicBezTo>
                      <a:pt x="32" y="599"/>
                      <a:pt x="32" y="597"/>
                      <a:pt x="33" y="595"/>
                    </a:cubicBezTo>
                    <a:close/>
                    <a:moveTo>
                      <a:pt x="10" y="583"/>
                    </a:moveTo>
                    <a:cubicBezTo>
                      <a:pt x="11" y="582"/>
                      <a:pt x="14" y="583"/>
                      <a:pt x="15" y="584"/>
                    </a:cubicBezTo>
                    <a:cubicBezTo>
                      <a:pt x="15" y="587"/>
                      <a:pt x="12" y="586"/>
                      <a:pt x="10" y="587"/>
                    </a:cubicBezTo>
                    <a:lnTo>
                      <a:pt x="10" y="583"/>
                    </a:lnTo>
                    <a:close/>
                    <a:moveTo>
                      <a:pt x="13" y="522"/>
                    </a:moveTo>
                    <a:cubicBezTo>
                      <a:pt x="15" y="519"/>
                      <a:pt x="16" y="520"/>
                      <a:pt x="15" y="515"/>
                    </a:cubicBezTo>
                    <a:cubicBezTo>
                      <a:pt x="16" y="513"/>
                      <a:pt x="16" y="515"/>
                      <a:pt x="19" y="515"/>
                    </a:cubicBezTo>
                    <a:cubicBezTo>
                      <a:pt x="19" y="512"/>
                      <a:pt x="18" y="510"/>
                      <a:pt x="17" y="510"/>
                    </a:cubicBezTo>
                    <a:cubicBezTo>
                      <a:pt x="14" y="515"/>
                      <a:pt x="14" y="514"/>
                      <a:pt x="11" y="518"/>
                    </a:cubicBezTo>
                    <a:cubicBezTo>
                      <a:pt x="17" y="518"/>
                      <a:pt x="11" y="520"/>
                      <a:pt x="13" y="522"/>
                    </a:cubicBezTo>
                    <a:close/>
                    <a:moveTo>
                      <a:pt x="898" y="610"/>
                    </a:moveTo>
                    <a:cubicBezTo>
                      <a:pt x="898" y="609"/>
                      <a:pt x="899" y="608"/>
                      <a:pt x="899" y="606"/>
                    </a:cubicBezTo>
                    <a:cubicBezTo>
                      <a:pt x="899" y="605"/>
                      <a:pt x="898" y="602"/>
                      <a:pt x="897" y="604"/>
                    </a:cubicBezTo>
                    <a:cubicBezTo>
                      <a:pt x="901" y="606"/>
                      <a:pt x="896" y="609"/>
                      <a:pt x="898" y="610"/>
                    </a:cubicBezTo>
                    <a:close/>
                    <a:moveTo>
                      <a:pt x="870" y="710"/>
                    </a:moveTo>
                    <a:cubicBezTo>
                      <a:pt x="869" y="704"/>
                      <a:pt x="874" y="703"/>
                      <a:pt x="875" y="699"/>
                    </a:cubicBezTo>
                    <a:cubicBezTo>
                      <a:pt x="875" y="697"/>
                      <a:pt x="874" y="693"/>
                      <a:pt x="875" y="691"/>
                    </a:cubicBezTo>
                    <a:cubicBezTo>
                      <a:pt x="877" y="685"/>
                      <a:pt x="883" y="681"/>
                      <a:pt x="885" y="676"/>
                    </a:cubicBezTo>
                    <a:cubicBezTo>
                      <a:pt x="886" y="675"/>
                      <a:pt x="884" y="673"/>
                      <a:pt x="885" y="673"/>
                    </a:cubicBezTo>
                    <a:cubicBezTo>
                      <a:pt x="885" y="671"/>
                      <a:pt x="887" y="671"/>
                      <a:pt x="887" y="670"/>
                    </a:cubicBezTo>
                    <a:cubicBezTo>
                      <a:pt x="887" y="668"/>
                      <a:pt x="882" y="666"/>
                      <a:pt x="886" y="663"/>
                    </a:cubicBezTo>
                    <a:cubicBezTo>
                      <a:pt x="885" y="666"/>
                      <a:pt x="889" y="667"/>
                      <a:pt x="887" y="666"/>
                    </a:cubicBezTo>
                    <a:cubicBezTo>
                      <a:pt x="888" y="660"/>
                      <a:pt x="886" y="657"/>
                      <a:pt x="888" y="654"/>
                    </a:cubicBezTo>
                    <a:cubicBezTo>
                      <a:pt x="888" y="655"/>
                      <a:pt x="888" y="656"/>
                      <a:pt x="889" y="656"/>
                    </a:cubicBezTo>
                    <a:cubicBezTo>
                      <a:pt x="890" y="648"/>
                      <a:pt x="892" y="648"/>
                      <a:pt x="891" y="641"/>
                    </a:cubicBezTo>
                    <a:cubicBezTo>
                      <a:pt x="889" y="640"/>
                      <a:pt x="887" y="643"/>
                      <a:pt x="889" y="643"/>
                    </a:cubicBezTo>
                    <a:cubicBezTo>
                      <a:pt x="889" y="641"/>
                      <a:pt x="891" y="643"/>
                      <a:pt x="890" y="645"/>
                    </a:cubicBezTo>
                    <a:cubicBezTo>
                      <a:pt x="887" y="644"/>
                      <a:pt x="887" y="647"/>
                      <a:pt x="888" y="649"/>
                    </a:cubicBezTo>
                    <a:cubicBezTo>
                      <a:pt x="882" y="649"/>
                      <a:pt x="887" y="659"/>
                      <a:pt x="880" y="663"/>
                    </a:cubicBezTo>
                    <a:cubicBezTo>
                      <a:pt x="879" y="660"/>
                      <a:pt x="883" y="659"/>
                      <a:pt x="881" y="658"/>
                    </a:cubicBezTo>
                    <a:cubicBezTo>
                      <a:pt x="879" y="659"/>
                      <a:pt x="882" y="661"/>
                      <a:pt x="878" y="660"/>
                    </a:cubicBezTo>
                    <a:cubicBezTo>
                      <a:pt x="878" y="662"/>
                      <a:pt x="879" y="662"/>
                      <a:pt x="879" y="664"/>
                    </a:cubicBezTo>
                    <a:cubicBezTo>
                      <a:pt x="878" y="664"/>
                      <a:pt x="877" y="663"/>
                      <a:pt x="876" y="664"/>
                    </a:cubicBezTo>
                    <a:cubicBezTo>
                      <a:pt x="871" y="677"/>
                      <a:pt x="875" y="697"/>
                      <a:pt x="867" y="708"/>
                    </a:cubicBezTo>
                    <a:cubicBezTo>
                      <a:pt x="870" y="706"/>
                      <a:pt x="868" y="711"/>
                      <a:pt x="870" y="710"/>
                    </a:cubicBezTo>
                    <a:close/>
                    <a:moveTo>
                      <a:pt x="866" y="651"/>
                    </a:moveTo>
                    <a:cubicBezTo>
                      <a:pt x="867" y="651"/>
                      <a:pt x="867" y="653"/>
                      <a:pt x="867" y="654"/>
                    </a:cubicBezTo>
                    <a:cubicBezTo>
                      <a:pt x="869" y="655"/>
                      <a:pt x="869" y="652"/>
                      <a:pt x="869" y="651"/>
                    </a:cubicBezTo>
                    <a:cubicBezTo>
                      <a:pt x="868" y="650"/>
                      <a:pt x="867" y="650"/>
                      <a:pt x="866" y="651"/>
                    </a:cubicBezTo>
                    <a:close/>
                    <a:moveTo>
                      <a:pt x="129" y="651"/>
                    </a:moveTo>
                    <a:cubicBezTo>
                      <a:pt x="129" y="660"/>
                      <a:pt x="125" y="663"/>
                      <a:pt x="124" y="670"/>
                    </a:cubicBezTo>
                    <a:cubicBezTo>
                      <a:pt x="127" y="670"/>
                      <a:pt x="125" y="659"/>
                      <a:pt x="129" y="664"/>
                    </a:cubicBezTo>
                    <a:cubicBezTo>
                      <a:pt x="129" y="661"/>
                      <a:pt x="131" y="655"/>
                      <a:pt x="129" y="651"/>
                    </a:cubicBezTo>
                    <a:close/>
                    <a:moveTo>
                      <a:pt x="35" y="686"/>
                    </a:moveTo>
                    <a:cubicBezTo>
                      <a:pt x="35" y="688"/>
                      <a:pt x="33" y="692"/>
                      <a:pt x="35" y="694"/>
                    </a:cubicBezTo>
                    <a:cubicBezTo>
                      <a:pt x="36" y="691"/>
                      <a:pt x="38" y="695"/>
                      <a:pt x="40" y="694"/>
                    </a:cubicBezTo>
                    <a:cubicBezTo>
                      <a:pt x="42" y="711"/>
                      <a:pt x="41" y="728"/>
                      <a:pt x="47" y="745"/>
                    </a:cubicBezTo>
                    <a:cubicBezTo>
                      <a:pt x="47" y="744"/>
                      <a:pt x="47" y="742"/>
                      <a:pt x="48" y="743"/>
                    </a:cubicBezTo>
                    <a:cubicBezTo>
                      <a:pt x="51" y="743"/>
                      <a:pt x="47" y="747"/>
                      <a:pt x="52" y="747"/>
                    </a:cubicBezTo>
                    <a:cubicBezTo>
                      <a:pt x="50" y="742"/>
                      <a:pt x="51" y="738"/>
                      <a:pt x="52" y="732"/>
                    </a:cubicBezTo>
                    <a:cubicBezTo>
                      <a:pt x="56" y="733"/>
                      <a:pt x="57" y="730"/>
                      <a:pt x="55" y="728"/>
                    </a:cubicBezTo>
                    <a:cubicBezTo>
                      <a:pt x="58" y="729"/>
                      <a:pt x="59" y="730"/>
                      <a:pt x="63" y="729"/>
                    </a:cubicBezTo>
                    <a:cubicBezTo>
                      <a:pt x="66" y="732"/>
                      <a:pt x="61" y="739"/>
                      <a:pt x="65" y="742"/>
                    </a:cubicBezTo>
                    <a:cubicBezTo>
                      <a:pt x="65" y="740"/>
                      <a:pt x="67" y="740"/>
                      <a:pt x="68" y="738"/>
                    </a:cubicBezTo>
                    <a:cubicBezTo>
                      <a:pt x="66" y="736"/>
                      <a:pt x="64" y="729"/>
                      <a:pt x="67" y="728"/>
                    </a:cubicBezTo>
                    <a:cubicBezTo>
                      <a:pt x="69" y="732"/>
                      <a:pt x="73" y="730"/>
                      <a:pt x="74" y="727"/>
                    </a:cubicBezTo>
                    <a:cubicBezTo>
                      <a:pt x="75" y="729"/>
                      <a:pt x="72" y="731"/>
                      <a:pt x="75" y="731"/>
                    </a:cubicBezTo>
                    <a:cubicBezTo>
                      <a:pt x="77" y="730"/>
                      <a:pt x="75" y="726"/>
                      <a:pt x="78" y="726"/>
                    </a:cubicBezTo>
                    <a:cubicBezTo>
                      <a:pt x="88" y="725"/>
                      <a:pt x="79" y="740"/>
                      <a:pt x="84" y="745"/>
                    </a:cubicBezTo>
                    <a:cubicBezTo>
                      <a:pt x="84" y="736"/>
                      <a:pt x="88" y="728"/>
                      <a:pt x="87" y="722"/>
                    </a:cubicBezTo>
                    <a:cubicBezTo>
                      <a:pt x="86" y="721"/>
                      <a:pt x="84" y="721"/>
                      <a:pt x="84" y="721"/>
                    </a:cubicBezTo>
                    <a:cubicBezTo>
                      <a:pt x="82" y="717"/>
                      <a:pt x="83" y="713"/>
                      <a:pt x="82" y="710"/>
                    </a:cubicBezTo>
                    <a:cubicBezTo>
                      <a:pt x="82" y="711"/>
                      <a:pt x="82" y="712"/>
                      <a:pt x="81" y="713"/>
                    </a:cubicBezTo>
                    <a:cubicBezTo>
                      <a:pt x="81" y="712"/>
                      <a:pt x="81" y="711"/>
                      <a:pt x="80" y="711"/>
                    </a:cubicBezTo>
                    <a:cubicBezTo>
                      <a:pt x="80" y="716"/>
                      <a:pt x="79" y="720"/>
                      <a:pt x="78" y="722"/>
                    </a:cubicBezTo>
                    <a:cubicBezTo>
                      <a:pt x="77" y="721"/>
                      <a:pt x="77" y="719"/>
                      <a:pt x="76" y="717"/>
                    </a:cubicBezTo>
                    <a:cubicBezTo>
                      <a:pt x="81" y="713"/>
                      <a:pt x="76" y="703"/>
                      <a:pt x="84" y="702"/>
                    </a:cubicBezTo>
                    <a:cubicBezTo>
                      <a:pt x="84" y="704"/>
                      <a:pt x="83" y="704"/>
                      <a:pt x="85" y="704"/>
                    </a:cubicBezTo>
                    <a:cubicBezTo>
                      <a:pt x="85" y="703"/>
                      <a:pt x="85" y="701"/>
                      <a:pt x="84" y="701"/>
                    </a:cubicBezTo>
                    <a:cubicBezTo>
                      <a:pt x="84" y="703"/>
                      <a:pt x="82" y="701"/>
                      <a:pt x="82" y="699"/>
                    </a:cubicBezTo>
                    <a:cubicBezTo>
                      <a:pt x="81" y="699"/>
                      <a:pt x="79" y="701"/>
                      <a:pt x="78" y="699"/>
                    </a:cubicBezTo>
                    <a:cubicBezTo>
                      <a:pt x="77" y="701"/>
                      <a:pt x="79" y="701"/>
                      <a:pt x="78" y="703"/>
                    </a:cubicBezTo>
                    <a:cubicBezTo>
                      <a:pt x="74" y="701"/>
                      <a:pt x="75" y="709"/>
                      <a:pt x="71" y="704"/>
                    </a:cubicBezTo>
                    <a:cubicBezTo>
                      <a:pt x="72" y="706"/>
                      <a:pt x="73" y="712"/>
                      <a:pt x="69" y="712"/>
                    </a:cubicBezTo>
                    <a:cubicBezTo>
                      <a:pt x="68" y="706"/>
                      <a:pt x="68" y="698"/>
                      <a:pt x="65" y="693"/>
                    </a:cubicBezTo>
                    <a:cubicBezTo>
                      <a:pt x="69" y="689"/>
                      <a:pt x="67" y="672"/>
                      <a:pt x="64" y="665"/>
                    </a:cubicBezTo>
                    <a:cubicBezTo>
                      <a:pt x="63" y="669"/>
                      <a:pt x="60" y="680"/>
                      <a:pt x="63" y="681"/>
                    </a:cubicBezTo>
                    <a:cubicBezTo>
                      <a:pt x="60" y="683"/>
                      <a:pt x="62" y="692"/>
                      <a:pt x="56" y="692"/>
                    </a:cubicBezTo>
                    <a:cubicBezTo>
                      <a:pt x="58" y="689"/>
                      <a:pt x="56" y="690"/>
                      <a:pt x="55" y="688"/>
                    </a:cubicBezTo>
                    <a:cubicBezTo>
                      <a:pt x="57" y="688"/>
                      <a:pt x="57" y="689"/>
                      <a:pt x="58" y="687"/>
                    </a:cubicBezTo>
                    <a:cubicBezTo>
                      <a:pt x="51" y="684"/>
                      <a:pt x="50" y="674"/>
                      <a:pt x="47" y="667"/>
                    </a:cubicBezTo>
                    <a:cubicBezTo>
                      <a:pt x="38" y="670"/>
                      <a:pt x="46" y="657"/>
                      <a:pt x="41" y="652"/>
                    </a:cubicBezTo>
                    <a:cubicBezTo>
                      <a:pt x="41" y="654"/>
                      <a:pt x="41" y="657"/>
                      <a:pt x="39" y="657"/>
                    </a:cubicBezTo>
                    <a:cubicBezTo>
                      <a:pt x="39" y="669"/>
                      <a:pt x="29" y="674"/>
                      <a:pt x="35" y="686"/>
                    </a:cubicBezTo>
                    <a:close/>
                    <a:moveTo>
                      <a:pt x="60" y="689"/>
                    </a:moveTo>
                    <a:cubicBezTo>
                      <a:pt x="62" y="689"/>
                      <a:pt x="62" y="688"/>
                      <a:pt x="64" y="688"/>
                    </a:cubicBezTo>
                    <a:cubicBezTo>
                      <a:pt x="61" y="692"/>
                      <a:pt x="64" y="691"/>
                      <a:pt x="65" y="695"/>
                    </a:cubicBezTo>
                    <a:cubicBezTo>
                      <a:pt x="64" y="695"/>
                      <a:pt x="63" y="695"/>
                      <a:pt x="63" y="696"/>
                    </a:cubicBezTo>
                    <a:cubicBezTo>
                      <a:pt x="60" y="696"/>
                      <a:pt x="60" y="693"/>
                      <a:pt x="60" y="689"/>
                    </a:cubicBezTo>
                    <a:close/>
                    <a:moveTo>
                      <a:pt x="60" y="717"/>
                    </a:moveTo>
                    <a:cubicBezTo>
                      <a:pt x="61" y="722"/>
                      <a:pt x="58" y="723"/>
                      <a:pt x="56" y="726"/>
                    </a:cubicBezTo>
                    <a:cubicBezTo>
                      <a:pt x="55" y="725"/>
                      <a:pt x="55" y="722"/>
                      <a:pt x="55" y="719"/>
                    </a:cubicBezTo>
                    <a:cubicBezTo>
                      <a:pt x="57" y="718"/>
                      <a:pt x="58" y="717"/>
                      <a:pt x="60" y="717"/>
                    </a:cubicBezTo>
                    <a:close/>
                    <a:moveTo>
                      <a:pt x="894" y="690"/>
                    </a:moveTo>
                    <a:cubicBezTo>
                      <a:pt x="894" y="689"/>
                      <a:pt x="897" y="691"/>
                      <a:pt x="898" y="692"/>
                    </a:cubicBezTo>
                    <a:cubicBezTo>
                      <a:pt x="897" y="698"/>
                      <a:pt x="899" y="701"/>
                      <a:pt x="898" y="706"/>
                    </a:cubicBezTo>
                    <a:cubicBezTo>
                      <a:pt x="901" y="706"/>
                      <a:pt x="900" y="700"/>
                      <a:pt x="901" y="696"/>
                    </a:cubicBezTo>
                    <a:cubicBezTo>
                      <a:pt x="903" y="697"/>
                      <a:pt x="904" y="696"/>
                      <a:pt x="905" y="695"/>
                    </a:cubicBezTo>
                    <a:cubicBezTo>
                      <a:pt x="908" y="697"/>
                      <a:pt x="903" y="703"/>
                      <a:pt x="906" y="705"/>
                    </a:cubicBezTo>
                    <a:cubicBezTo>
                      <a:pt x="909" y="688"/>
                      <a:pt x="916" y="676"/>
                      <a:pt x="919" y="659"/>
                    </a:cubicBezTo>
                    <a:cubicBezTo>
                      <a:pt x="916" y="659"/>
                      <a:pt x="915" y="659"/>
                      <a:pt x="913" y="662"/>
                    </a:cubicBezTo>
                    <a:cubicBezTo>
                      <a:pt x="910" y="662"/>
                      <a:pt x="910" y="657"/>
                      <a:pt x="909" y="656"/>
                    </a:cubicBezTo>
                    <a:cubicBezTo>
                      <a:pt x="908" y="657"/>
                      <a:pt x="909" y="660"/>
                      <a:pt x="907" y="660"/>
                    </a:cubicBezTo>
                    <a:cubicBezTo>
                      <a:pt x="905" y="658"/>
                      <a:pt x="906" y="662"/>
                      <a:pt x="903" y="662"/>
                    </a:cubicBezTo>
                    <a:cubicBezTo>
                      <a:pt x="905" y="659"/>
                      <a:pt x="905" y="659"/>
                      <a:pt x="903" y="659"/>
                    </a:cubicBezTo>
                    <a:cubicBezTo>
                      <a:pt x="905" y="658"/>
                      <a:pt x="905" y="655"/>
                      <a:pt x="904" y="654"/>
                    </a:cubicBezTo>
                    <a:cubicBezTo>
                      <a:pt x="903" y="661"/>
                      <a:pt x="896" y="669"/>
                      <a:pt x="899" y="678"/>
                    </a:cubicBezTo>
                    <a:cubicBezTo>
                      <a:pt x="897" y="678"/>
                      <a:pt x="896" y="681"/>
                      <a:pt x="894" y="681"/>
                    </a:cubicBezTo>
                    <a:cubicBezTo>
                      <a:pt x="895" y="687"/>
                      <a:pt x="893" y="686"/>
                      <a:pt x="894" y="690"/>
                    </a:cubicBezTo>
                    <a:close/>
                    <a:moveTo>
                      <a:pt x="906" y="675"/>
                    </a:moveTo>
                    <a:cubicBezTo>
                      <a:pt x="908" y="675"/>
                      <a:pt x="908" y="675"/>
                      <a:pt x="908" y="675"/>
                    </a:cubicBezTo>
                    <a:cubicBezTo>
                      <a:pt x="907" y="677"/>
                      <a:pt x="909" y="680"/>
                      <a:pt x="907" y="681"/>
                    </a:cubicBezTo>
                    <a:cubicBezTo>
                      <a:pt x="905" y="681"/>
                      <a:pt x="906" y="677"/>
                      <a:pt x="906" y="675"/>
                    </a:cubicBezTo>
                    <a:close/>
                    <a:moveTo>
                      <a:pt x="677" y="731"/>
                    </a:moveTo>
                    <a:cubicBezTo>
                      <a:pt x="677" y="732"/>
                      <a:pt x="677" y="732"/>
                      <a:pt x="678" y="733"/>
                    </a:cubicBezTo>
                    <a:cubicBezTo>
                      <a:pt x="676" y="733"/>
                      <a:pt x="675" y="735"/>
                      <a:pt x="675" y="736"/>
                    </a:cubicBezTo>
                    <a:cubicBezTo>
                      <a:pt x="675" y="736"/>
                      <a:pt x="678" y="738"/>
                      <a:pt x="678" y="736"/>
                    </a:cubicBezTo>
                    <a:cubicBezTo>
                      <a:pt x="676" y="735"/>
                      <a:pt x="681" y="731"/>
                      <a:pt x="677" y="731"/>
                    </a:cubicBezTo>
                    <a:close/>
                    <a:moveTo>
                      <a:pt x="793" y="807"/>
                    </a:moveTo>
                    <a:cubicBezTo>
                      <a:pt x="788" y="816"/>
                      <a:pt x="781" y="824"/>
                      <a:pt x="773" y="831"/>
                    </a:cubicBezTo>
                    <a:cubicBezTo>
                      <a:pt x="770" y="834"/>
                      <a:pt x="762" y="836"/>
                      <a:pt x="763" y="843"/>
                    </a:cubicBezTo>
                    <a:cubicBezTo>
                      <a:pt x="775" y="831"/>
                      <a:pt x="787" y="820"/>
                      <a:pt x="798" y="809"/>
                    </a:cubicBezTo>
                    <a:cubicBezTo>
                      <a:pt x="804" y="807"/>
                      <a:pt x="807" y="804"/>
                      <a:pt x="808" y="798"/>
                    </a:cubicBezTo>
                    <a:cubicBezTo>
                      <a:pt x="813" y="795"/>
                      <a:pt x="821" y="783"/>
                      <a:pt x="828" y="779"/>
                    </a:cubicBezTo>
                    <a:cubicBezTo>
                      <a:pt x="831" y="777"/>
                      <a:pt x="837" y="774"/>
                      <a:pt x="837" y="779"/>
                    </a:cubicBezTo>
                    <a:cubicBezTo>
                      <a:pt x="835" y="782"/>
                      <a:pt x="839" y="781"/>
                      <a:pt x="838" y="785"/>
                    </a:cubicBezTo>
                    <a:cubicBezTo>
                      <a:pt x="838" y="784"/>
                      <a:pt x="839" y="784"/>
                      <a:pt x="841" y="784"/>
                    </a:cubicBezTo>
                    <a:cubicBezTo>
                      <a:pt x="839" y="779"/>
                      <a:pt x="844" y="777"/>
                      <a:pt x="845" y="772"/>
                    </a:cubicBezTo>
                    <a:cubicBezTo>
                      <a:pt x="843" y="772"/>
                      <a:pt x="842" y="771"/>
                      <a:pt x="842" y="769"/>
                    </a:cubicBezTo>
                    <a:cubicBezTo>
                      <a:pt x="844" y="766"/>
                      <a:pt x="845" y="771"/>
                      <a:pt x="846" y="769"/>
                    </a:cubicBezTo>
                    <a:cubicBezTo>
                      <a:pt x="845" y="767"/>
                      <a:pt x="848" y="760"/>
                      <a:pt x="845" y="757"/>
                    </a:cubicBezTo>
                    <a:cubicBezTo>
                      <a:pt x="851" y="757"/>
                      <a:pt x="853" y="753"/>
                      <a:pt x="855" y="750"/>
                    </a:cubicBezTo>
                    <a:cubicBezTo>
                      <a:pt x="851" y="750"/>
                      <a:pt x="852" y="755"/>
                      <a:pt x="847" y="754"/>
                    </a:cubicBezTo>
                    <a:cubicBezTo>
                      <a:pt x="845" y="749"/>
                      <a:pt x="850" y="746"/>
                      <a:pt x="853" y="743"/>
                    </a:cubicBezTo>
                    <a:cubicBezTo>
                      <a:pt x="848" y="742"/>
                      <a:pt x="843" y="737"/>
                      <a:pt x="840" y="741"/>
                    </a:cubicBezTo>
                    <a:cubicBezTo>
                      <a:pt x="834" y="753"/>
                      <a:pt x="820" y="764"/>
                      <a:pt x="811" y="774"/>
                    </a:cubicBezTo>
                    <a:cubicBezTo>
                      <a:pt x="812" y="784"/>
                      <a:pt x="800" y="784"/>
                      <a:pt x="802" y="791"/>
                    </a:cubicBezTo>
                    <a:cubicBezTo>
                      <a:pt x="802" y="790"/>
                      <a:pt x="804" y="787"/>
                      <a:pt x="805" y="789"/>
                    </a:cubicBezTo>
                    <a:cubicBezTo>
                      <a:pt x="804" y="796"/>
                      <a:pt x="796" y="798"/>
                      <a:pt x="798" y="805"/>
                    </a:cubicBezTo>
                    <a:cubicBezTo>
                      <a:pt x="796" y="805"/>
                      <a:pt x="795" y="806"/>
                      <a:pt x="793" y="807"/>
                    </a:cubicBezTo>
                    <a:close/>
                    <a:moveTo>
                      <a:pt x="840" y="772"/>
                    </a:moveTo>
                    <a:cubicBezTo>
                      <a:pt x="843" y="772"/>
                      <a:pt x="843" y="772"/>
                      <a:pt x="843" y="772"/>
                    </a:cubicBezTo>
                    <a:cubicBezTo>
                      <a:pt x="843" y="774"/>
                      <a:pt x="842" y="775"/>
                      <a:pt x="840" y="775"/>
                    </a:cubicBezTo>
                    <a:lnTo>
                      <a:pt x="840" y="772"/>
                    </a:lnTo>
                    <a:close/>
                    <a:moveTo>
                      <a:pt x="918" y="766"/>
                    </a:moveTo>
                    <a:cubicBezTo>
                      <a:pt x="913" y="765"/>
                      <a:pt x="909" y="777"/>
                      <a:pt x="909" y="778"/>
                    </a:cubicBezTo>
                    <a:cubicBezTo>
                      <a:pt x="912" y="774"/>
                      <a:pt x="916" y="771"/>
                      <a:pt x="918" y="766"/>
                    </a:cubicBezTo>
                    <a:close/>
                    <a:moveTo>
                      <a:pt x="19" y="768"/>
                    </a:moveTo>
                    <a:cubicBezTo>
                      <a:pt x="19" y="769"/>
                      <a:pt x="19" y="769"/>
                      <a:pt x="18" y="769"/>
                    </a:cubicBezTo>
                    <a:cubicBezTo>
                      <a:pt x="18" y="769"/>
                      <a:pt x="18" y="768"/>
                      <a:pt x="17" y="768"/>
                    </a:cubicBezTo>
                    <a:cubicBezTo>
                      <a:pt x="18" y="777"/>
                      <a:pt x="20" y="783"/>
                      <a:pt x="19" y="769"/>
                    </a:cubicBezTo>
                    <a:cubicBezTo>
                      <a:pt x="19" y="769"/>
                      <a:pt x="20" y="768"/>
                      <a:pt x="19" y="768"/>
                    </a:cubicBezTo>
                    <a:close/>
                    <a:moveTo>
                      <a:pt x="105" y="833"/>
                    </a:moveTo>
                    <a:cubicBezTo>
                      <a:pt x="105" y="830"/>
                      <a:pt x="105" y="830"/>
                      <a:pt x="105" y="830"/>
                    </a:cubicBezTo>
                    <a:cubicBezTo>
                      <a:pt x="104" y="829"/>
                      <a:pt x="103" y="831"/>
                      <a:pt x="102" y="830"/>
                    </a:cubicBezTo>
                    <a:cubicBezTo>
                      <a:pt x="96" y="821"/>
                      <a:pt x="97" y="805"/>
                      <a:pt x="88" y="799"/>
                    </a:cubicBezTo>
                    <a:cubicBezTo>
                      <a:pt x="87" y="803"/>
                      <a:pt x="91" y="806"/>
                      <a:pt x="88" y="809"/>
                    </a:cubicBezTo>
                    <a:cubicBezTo>
                      <a:pt x="83" y="805"/>
                      <a:pt x="87" y="799"/>
                      <a:pt x="82" y="795"/>
                    </a:cubicBezTo>
                    <a:cubicBezTo>
                      <a:pt x="82" y="801"/>
                      <a:pt x="79" y="797"/>
                      <a:pt x="78" y="801"/>
                    </a:cubicBezTo>
                    <a:cubicBezTo>
                      <a:pt x="77" y="799"/>
                      <a:pt x="73" y="800"/>
                      <a:pt x="73" y="798"/>
                    </a:cubicBezTo>
                    <a:cubicBezTo>
                      <a:pt x="74" y="798"/>
                      <a:pt x="74" y="797"/>
                      <a:pt x="73" y="795"/>
                    </a:cubicBezTo>
                    <a:cubicBezTo>
                      <a:pt x="75" y="795"/>
                      <a:pt x="76" y="796"/>
                      <a:pt x="77" y="795"/>
                    </a:cubicBezTo>
                    <a:cubicBezTo>
                      <a:pt x="74" y="795"/>
                      <a:pt x="74" y="793"/>
                      <a:pt x="71" y="794"/>
                    </a:cubicBezTo>
                    <a:cubicBezTo>
                      <a:pt x="71" y="797"/>
                      <a:pt x="72" y="801"/>
                      <a:pt x="69" y="802"/>
                    </a:cubicBezTo>
                    <a:cubicBezTo>
                      <a:pt x="69" y="802"/>
                      <a:pt x="68" y="801"/>
                      <a:pt x="67" y="800"/>
                    </a:cubicBezTo>
                    <a:cubicBezTo>
                      <a:pt x="66" y="802"/>
                      <a:pt x="69" y="803"/>
                      <a:pt x="67" y="804"/>
                    </a:cubicBezTo>
                    <a:cubicBezTo>
                      <a:pt x="64" y="796"/>
                      <a:pt x="60" y="786"/>
                      <a:pt x="62" y="780"/>
                    </a:cubicBezTo>
                    <a:cubicBezTo>
                      <a:pt x="57" y="781"/>
                      <a:pt x="62" y="785"/>
                      <a:pt x="60" y="788"/>
                    </a:cubicBezTo>
                    <a:cubicBezTo>
                      <a:pt x="56" y="789"/>
                      <a:pt x="58" y="783"/>
                      <a:pt x="54" y="783"/>
                    </a:cubicBezTo>
                    <a:cubicBezTo>
                      <a:pt x="53" y="785"/>
                      <a:pt x="53" y="790"/>
                      <a:pt x="51" y="787"/>
                    </a:cubicBezTo>
                    <a:cubicBezTo>
                      <a:pt x="55" y="809"/>
                      <a:pt x="55" y="833"/>
                      <a:pt x="61" y="849"/>
                    </a:cubicBezTo>
                    <a:cubicBezTo>
                      <a:pt x="62" y="843"/>
                      <a:pt x="65" y="846"/>
                      <a:pt x="68" y="845"/>
                    </a:cubicBezTo>
                    <a:cubicBezTo>
                      <a:pt x="66" y="838"/>
                      <a:pt x="66" y="826"/>
                      <a:pt x="64" y="814"/>
                    </a:cubicBezTo>
                    <a:cubicBezTo>
                      <a:pt x="66" y="813"/>
                      <a:pt x="69" y="809"/>
                      <a:pt x="71" y="813"/>
                    </a:cubicBezTo>
                    <a:cubicBezTo>
                      <a:pt x="71" y="814"/>
                      <a:pt x="70" y="815"/>
                      <a:pt x="70" y="816"/>
                    </a:cubicBezTo>
                    <a:cubicBezTo>
                      <a:pt x="69" y="816"/>
                      <a:pt x="69" y="814"/>
                      <a:pt x="67" y="815"/>
                    </a:cubicBezTo>
                    <a:cubicBezTo>
                      <a:pt x="67" y="818"/>
                      <a:pt x="67" y="821"/>
                      <a:pt x="69" y="823"/>
                    </a:cubicBezTo>
                    <a:cubicBezTo>
                      <a:pt x="68" y="821"/>
                      <a:pt x="69" y="820"/>
                      <a:pt x="71" y="820"/>
                    </a:cubicBezTo>
                    <a:cubicBezTo>
                      <a:pt x="72" y="822"/>
                      <a:pt x="71" y="826"/>
                      <a:pt x="73" y="826"/>
                    </a:cubicBezTo>
                    <a:cubicBezTo>
                      <a:pt x="74" y="822"/>
                      <a:pt x="79" y="821"/>
                      <a:pt x="77" y="816"/>
                    </a:cubicBezTo>
                    <a:cubicBezTo>
                      <a:pt x="79" y="818"/>
                      <a:pt x="80" y="816"/>
                      <a:pt x="82" y="816"/>
                    </a:cubicBezTo>
                    <a:cubicBezTo>
                      <a:pt x="83" y="823"/>
                      <a:pt x="87" y="826"/>
                      <a:pt x="85" y="832"/>
                    </a:cubicBezTo>
                    <a:cubicBezTo>
                      <a:pt x="83" y="832"/>
                      <a:pt x="83" y="830"/>
                      <a:pt x="82" y="830"/>
                    </a:cubicBezTo>
                    <a:cubicBezTo>
                      <a:pt x="80" y="834"/>
                      <a:pt x="79" y="835"/>
                      <a:pt x="77" y="837"/>
                    </a:cubicBezTo>
                    <a:cubicBezTo>
                      <a:pt x="75" y="838"/>
                      <a:pt x="76" y="834"/>
                      <a:pt x="73" y="835"/>
                    </a:cubicBezTo>
                    <a:cubicBezTo>
                      <a:pt x="73" y="839"/>
                      <a:pt x="74" y="843"/>
                      <a:pt x="75" y="846"/>
                    </a:cubicBezTo>
                    <a:cubicBezTo>
                      <a:pt x="75" y="841"/>
                      <a:pt x="77" y="845"/>
                      <a:pt x="78" y="846"/>
                    </a:cubicBezTo>
                    <a:cubicBezTo>
                      <a:pt x="78" y="844"/>
                      <a:pt x="80" y="843"/>
                      <a:pt x="82" y="841"/>
                    </a:cubicBezTo>
                    <a:cubicBezTo>
                      <a:pt x="80" y="848"/>
                      <a:pt x="87" y="847"/>
                      <a:pt x="87" y="852"/>
                    </a:cubicBezTo>
                    <a:cubicBezTo>
                      <a:pt x="87" y="845"/>
                      <a:pt x="89" y="839"/>
                      <a:pt x="86" y="831"/>
                    </a:cubicBezTo>
                    <a:cubicBezTo>
                      <a:pt x="88" y="831"/>
                      <a:pt x="88" y="830"/>
                      <a:pt x="91" y="830"/>
                    </a:cubicBezTo>
                    <a:cubicBezTo>
                      <a:pt x="91" y="840"/>
                      <a:pt x="92" y="844"/>
                      <a:pt x="92" y="852"/>
                    </a:cubicBezTo>
                    <a:cubicBezTo>
                      <a:pt x="94" y="853"/>
                      <a:pt x="95" y="854"/>
                      <a:pt x="97" y="854"/>
                    </a:cubicBezTo>
                    <a:cubicBezTo>
                      <a:pt x="97" y="852"/>
                      <a:pt x="97" y="850"/>
                      <a:pt x="100" y="851"/>
                    </a:cubicBezTo>
                    <a:cubicBezTo>
                      <a:pt x="104" y="851"/>
                      <a:pt x="102" y="859"/>
                      <a:pt x="106" y="860"/>
                    </a:cubicBezTo>
                    <a:cubicBezTo>
                      <a:pt x="103" y="860"/>
                      <a:pt x="102" y="859"/>
                      <a:pt x="101" y="862"/>
                    </a:cubicBezTo>
                    <a:cubicBezTo>
                      <a:pt x="104" y="862"/>
                      <a:pt x="104" y="869"/>
                      <a:pt x="107" y="866"/>
                    </a:cubicBezTo>
                    <a:cubicBezTo>
                      <a:pt x="105" y="866"/>
                      <a:pt x="104" y="865"/>
                      <a:pt x="104" y="863"/>
                    </a:cubicBezTo>
                    <a:cubicBezTo>
                      <a:pt x="107" y="863"/>
                      <a:pt x="108" y="864"/>
                      <a:pt x="110" y="863"/>
                    </a:cubicBezTo>
                    <a:cubicBezTo>
                      <a:pt x="103" y="858"/>
                      <a:pt x="105" y="846"/>
                      <a:pt x="100" y="841"/>
                    </a:cubicBezTo>
                    <a:cubicBezTo>
                      <a:pt x="103" y="840"/>
                      <a:pt x="102" y="835"/>
                      <a:pt x="104" y="834"/>
                    </a:cubicBezTo>
                    <a:cubicBezTo>
                      <a:pt x="102" y="834"/>
                      <a:pt x="101" y="834"/>
                      <a:pt x="102" y="831"/>
                    </a:cubicBezTo>
                    <a:cubicBezTo>
                      <a:pt x="105" y="830"/>
                      <a:pt x="103" y="834"/>
                      <a:pt x="105" y="833"/>
                    </a:cubicBezTo>
                    <a:close/>
                    <a:moveTo>
                      <a:pt x="58" y="790"/>
                    </a:moveTo>
                    <a:cubicBezTo>
                      <a:pt x="60" y="787"/>
                      <a:pt x="60" y="794"/>
                      <a:pt x="61" y="795"/>
                    </a:cubicBezTo>
                    <a:cubicBezTo>
                      <a:pt x="59" y="799"/>
                      <a:pt x="59" y="791"/>
                      <a:pt x="58" y="790"/>
                    </a:cubicBezTo>
                    <a:close/>
                    <a:moveTo>
                      <a:pt x="81" y="809"/>
                    </a:moveTo>
                    <a:cubicBezTo>
                      <a:pt x="79" y="808"/>
                      <a:pt x="78" y="804"/>
                      <a:pt x="79" y="802"/>
                    </a:cubicBezTo>
                    <a:cubicBezTo>
                      <a:pt x="80" y="805"/>
                      <a:pt x="82" y="806"/>
                      <a:pt x="81" y="809"/>
                    </a:cubicBezTo>
                    <a:close/>
                    <a:moveTo>
                      <a:pt x="82" y="804"/>
                    </a:moveTo>
                    <a:cubicBezTo>
                      <a:pt x="82" y="803"/>
                      <a:pt x="82" y="801"/>
                      <a:pt x="81" y="801"/>
                    </a:cubicBezTo>
                    <a:cubicBezTo>
                      <a:pt x="82" y="798"/>
                      <a:pt x="86" y="805"/>
                      <a:pt x="82" y="804"/>
                    </a:cubicBezTo>
                    <a:close/>
                    <a:moveTo>
                      <a:pt x="83" y="809"/>
                    </a:moveTo>
                    <a:cubicBezTo>
                      <a:pt x="83" y="806"/>
                      <a:pt x="85" y="810"/>
                      <a:pt x="87" y="809"/>
                    </a:cubicBezTo>
                    <a:cubicBezTo>
                      <a:pt x="87" y="814"/>
                      <a:pt x="87" y="814"/>
                      <a:pt x="87" y="814"/>
                    </a:cubicBezTo>
                    <a:cubicBezTo>
                      <a:pt x="83" y="814"/>
                      <a:pt x="84" y="809"/>
                      <a:pt x="83" y="809"/>
                    </a:cubicBezTo>
                    <a:close/>
                    <a:moveTo>
                      <a:pt x="88" y="825"/>
                    </a:moveTo>
                    <a:cubicBezTo>
                      <a:pt x="87" y="825"/>
                      <a:pt x="87" y="824"/>
                      <a:pt x="87" y="823"/>
                    </a:cubicBezTo>
                    <a:cubicBezTo>
                      <a:pt x="87" y="822"/>
                      <a:pt x="87" y="823"/>
                      <a:pt x="87" y="823"/>
                    </a:cubicBezTo>
                    <a:cubicBezTo>
                      <a:pt x="86" y="823"/>
                      <a:pt x="86" y="823"/>
                      <a:pt x="87" y="823"/>
                    </a:cubicBezTo>
                    <a:cubicBezTo>
                      <a:pt x="84" y="821"/>
                      <a:pt x="86" y="820"/>
                      <a:pt x="88" y="820"/>
                    </a:cubicBezTo>
                    <a:lnTo>
                      <a:pt x="88" y="825"/>
                    </a:lnTo>
                    <a:close/>
                    <a:moveTo>
                      <a:pt x="115" y="817"/>
                    </a:moveTo>
                    <a:cubicBezTo>
                      <a:pt x="115" y="818"/>
                      <a:pt x="115" y="819"/>
                      <a:pt x="114" y="819"/>
                    </a:cubicBezTo>
                    <a:cubicBezTo>
                      <a:pt x="110" y="813"/>
                      <a:pt x="111" y="807"/>
                      <a:pt x="106" y="802"/>
                    </a:cubicBezTo>
                    <a:cubicBezTo>
                      <a:pt x="108" y="810"/>
                      <a:pt x="105" y="823"/>
                      <a:pt x="112" y="827"/>
                    </a:cubicBezTo>
                    <a:cubicBezTo>
                      <a:pt x="115" y="824"/>
                      <a:pt x="116" y="829"/>
                      <a:pt x="119" y="830"/>
                    </a:cubicBezTo>
                    <a:cubicBezTo>
                      <a:pt x="119" y="828"/>
                      <a:pt x="119" y="826"/>
                      <a:pt x="118" y="825"/>
                    </a:cubicBezTo>
                    <a:cubicBezTo>
                      <a:pt x="122" y="825"/>
                      <a:pt x="120" y="823"/>
                      <a:pt x="122" y="822"/>
                    </a:cubicBezTo>
                    <a:cubicBezTo>
                      <a:pt x="123" y="824"/>
                      <a:pt x="128" y="826"/>
                      <a:pt x="130" y="823"/>
                    </a:cubicBezTo>
                    <a:cubicBezTo>
                      <a:pt x="129" y="823"/>
                      <a:pt x="127" y="823"/>
                      <a:pt x="126" y="822"/>
                    </a:cubicBezTo>
                    <a:cubicBezTo>
                      <a:pt x="128" y="820"/>
                      <a:pt x="128" y="818"/>
                      <a:pt x="129" y="816"/>
                    </a:cubicBezTo>
                    <a:cubicBezTo>
                      <a:pt x="124" y="811"/>
                      <a:pt x="126" y="799"/>
                      <a:pt x="121" y="793"/>
                    </a:cubicBezTo>
                    <a:cubicBezTo>
                      <a:pt x="119" y="801"/>
                      <a:pt x="125" y="801"/>
                      <a:pt x="123" y="809"/>
                    </a:cubicBezTo>
                    <a:cubicBezTo>
                      <a:pt x="119" y="809"/>
                      <a:pt x="120" y="805"/>
                      <a:pt x="117" y="804"/>
                    </a:cubicBezTo>
                    <a:cubicBezTo>
                      <a:pt x="117" y="813"/>
                      <a:pt x="125" y="818"/>
                      <a:pt x="119" y="823"/>
                    </a:cubicBezTo>
                    <a:cubicBezTo>
                      <a:pt x="115" y="823"/>
                      <a:pt x="117" y="818"/>
                      <a:pt x="115" y="817"/>
                    </a:cubicBezTo>
                    <a:close/>
                    <a:moveTo>
                      <a:pt x="111" y="854"/>
                    </a:moveTo>
                    <a:cubicBezTo>
                      <a:pt x="114" y="854"/>
                      <a:pt x="110" y="866"/>
                      <a:pt x="115" y="866"/>
                    </a:cubicBezTo>
                    <a:cubicBezTo>
                      <a:pt x="113" y="864"/>
                      <a:pt x="115" y="861"/>
                      <a:pt x="115" y="858"/>
                    </a:cubicBezTo>
                    <a:cubicBezTo>
                      <a:pt x="116" y="859"/>
                      <a:pt x="116" y="860"/>
                      <a:pt x="117" y="859"/>
                    </a:cubicBezTo>
                    <a:cubicBezTo>
                      <a:pt x="118" y="854"/>
                      <a:pt x="118" y="850"/>
                      <a:pt x="121" y="851"/>
                    </a:cubicBezTo>
                    <a:cubicBezTo>
                      <a:pt x="120" y="846"/>
                      <a:pt x="125" y="843"/>
                      <a:pt x="121" y="841"/>
                    </a:cubicBezTo>
                    <a:cubicBezTo>
                      <a:pt x="122" y="844"/>
                      <a:pt x="119" y="842"/>
                      <a:pt x="118" y="844"/>
                    </a:cubicBezTo>
                    <a:cubicBezTo>
                      <a:pt x="114" y="840"/>
                      <a:pt x="115" y="831"/>
                      <a:pt x="112" y="827"/>
                    </a:cubicBezTo>
                    <a:cubicBezTo>
                      <a:pt x="110" y="838"/>
                      <a:pt x="123" y="851"/>
                      <a:pt x="111" y="854"/>
                    </a:cubicBezTo>
                    <a:close/>
                    <a:moveTo>
                      <a:pt x="747" y="809"/>
                    </a:moveTo>
                    <a:cubicBezTo>
                      <a:pt x="745" y="811"/>
                      <a:pt x="744" y="815"/>
                      <a:pt x="741" y="817"/>
                    </a:cubicBezTo>
                    <a:cubicBezTo>
                      <a:pt x="745" y="816"/>
                      <a:pt x="755" y="809"/>
                      <a:pt x="749" y="806"/>
                    </a:cubicBezTo>
                    <a:cubicBezTo>
                      <a:pt x="748" y="808"/>
                      <a:pt x="750" y="808"/>
                      <a:pt x="750" y="809"/>
                    </a:cubicBezTo>
                    <a:cubicBezTo>
                      <a:pt x="749" y="810"/>
                      <a:pt x="748" y="810"/>
                      <a:pt x="747" y="809"/>
                    </a:cubicBezTo>
                    <a:close/>
                    <a:moveTo>
                      <a:pt x="132" y="816"/>
                    </a:moveTo>
                    <a:cubicBezTo>
                      <a:pt x="133" y="816"/>
                      <a:pt x="132" y="812"/>
                      <a:pt x="130" y="812"/>
                    </a:cubicBezTo>
                    <a:cubicBezTo>
                      <a:pt x="129" y="814"/>
                      <a:pt x="131" y="813"/>
                      <a:pt x="130" y="816"/>
                    </a:cubicBezTo>
                    <a:cubicBezTo>
                      <a:pt x="134" y="814"/>
                      <a:pt x="130" y="819"/>
                      <a:pt x="132" y="816"/>
                    </a:cubicBezTo>
                    <a:close/>
                    <a:moveTo>
                      <a:pt x="837" y="826"/>
                    </a:moveTo>
                    <a:cubicBezTo>
                      <a:pt x="832" y="827"/>
                      <a:pt x="832" y="832"/>
                      <a:pt x="826" y="831"/>
                    </a:cubicBezTo>
                    <a:cubicBezTo>
                      <a:pt x="827" y="835"/>
                      <a:pt x="821" y="841"/>
                      <a:pt x="824" y="844"/>
                    </a:cubicBezTo>
                    <a:cubicBezTo>
                      <a:pt x="823" y="845"/>
                      <a:pt x="823" y="843"/>
                      <a:pt x="821" y="844"/>
                    </a:cubicBezTo>
                    <a:cubicBezTo>
                      <a:pt x="820" y="848"/>
                      <a:pt x="814" y="850"/>
                      <a:pt x="809" y="849"/>
                    </a:cubicBezTo>
                    <a:cubicBezTo>
                      <a:pt x="796" y="854"/>
                      <a:pt x="793" y="870"/>
                      <a:pt x="784" y="879"/>
                    </a:cubicBezTo>
                    <a:cubicBezTo>
                      <a:pt x="782" y="879"/>
                      <a:pt x="782" y="877"/>
                      <a:pt x="781" y="879"/>
                    </a:cubicBezTo>
                    <a:cubicBezTo>
                      <a:pt x="783" y="879"/>
                      <a:pt x="778" y="884"/>
                      <a:pt x="780" y="885"/>
                    </a:cubicBezTo>
                    <a:cubicBezTo>
                      <a:pt x="790" y="880"/>
                      <a:pt x="798" y="871"/>
                      <a:pt x="806" y="864"/>
                    </a:cubicBezTo>
                    <a:cubicBezTo>
                      <a:pt x="807" y="860"/>
                      <a:pt x="807" y="861"/>
                      <a:pt x="806" y="858"/>
                    </a:cubicBezTo>
                    <a:cubicBezTo>
                      <a:pt x="811" y="854"/>
                      <a:pt x="814" y="848"/>
                      <a:pt x="819" y="851"/>
                    </a:cubicBezTo>
                    <a:cubicBezTo>
                      <a:pt x="819" y="845"/>
                      <a:pt x="830" y="844"/>
                      <a:pt x="833" y="840"/>
                    </a:cubicBezTo>
                    <a:cubicBezTo>
                      <a:pt x="831" y="840"/>
                      <a:pt x="828" y="843"/>
                      <a:pt x="827" y="840"/>
                    </a:cubicBezTo>
                    <a:cubicBezTo>
                      <a:pt x="829" y="837"/>
                      <a:pt x="831" y="835"/>
                      <a:pt x="831" y="831"/>
                    </a:cubicBezTo>
                    <a:cubicBezTo>
                      <a:pt x="833" y="831"/>
                      <a:pt x="833" y="833"/>
                      <a:pt x="835" y="832"/>
                    </a:cubicBezTo>
                    <a:cubicBezTo>
                      <a:pt x="836" y="831"/>
                      <a:pt x="837" y="829"/>
                      <a:pt x="837" y="826"/>
                    </a:cubicBezTo>
                    <a:close/>
                    <a:moveTo>
                      <a:pt x="529" y="858"/>
                    </a:moveTo>
                    <a:cubicBezTo>
                      <a:pt x="526" y="858"/>
                      <a:pt x="528" y="856"/>
                      <a:pt x="531" y="855"/>
                    </a:cubicBezTo>
                    <a:cubicBezTo>
                      <a:pt x="521" y="850"/>
                      <a:pt x="512" y="845"/>
                      <a:pt x="502" y="844"/>
                    </a:cubicBezTo>
                    <a:cubicBezTo>
                      <a:pt x="505" y="845"/>
                      <a:pt x="503" y="847"/>
                      <a:pt x="502" y="849"/>
                    </a:cubicBezTo>
                    <a:cubicBezTo>
                      <a:pt x="509" y="854"/>
                      <a:pt x="519" y="865"/>
                      <a:pt x="529" y="858"/>
                    </a:cubicBezTo>
                    <a:close/>
                    <a:moveTo>
                      <a:pt x="754" y="850"/>
                    </a:moveTo>
                    <a:cubicBezTo>
                      <a:pt x="756" y="846"/>
                      <a:pt x="760" y="846"/>
                      <a:pt x="762" y="843"/>
                    </a:cubicBezTo>
                    <a:cubicBezTo>
                      <a:pt x="759" y="844"/>
                      <a:pt x="756" y="845"/>
                      <a:pt x="754" y="846"/>
                    </a:cubicBezTo>
                    <a:cubicBezTo>
                      <a:pt x="756" y="848"/>
                      <a:pt x="752" y="850"/>
                      <a:pt x="754" y="850"/>
                    </a:cubicBezTo>
                    <a:close/>
                    <a:moveTo>
                      <a:pt x="539" y="857"/>
                    </a:moveTo>
                    <a:cubicBezTo>
                      <a:pt x="541" y="858"/>
                      <a:pt x="544" y="863"/>
                      <a:pt x="546" y="861"/>
                    </a:cubicBezTo>
                    <a:cubicBezTo>
                      <a:pt x="543" y="861"/>
                      <a:pt x="541" y="855"/>
                      <a:pt x="539" y="857"/>
                    </a:cubicBezTo>
                    <a:close/>
                    <a:moveTo>
                      <a:pt x="627" y="916"/>
                    </a:moveTo>
                    <a:cubicBezTo>
                      <a:pt x="637" y="908"/>
                      <a:pt x="650" y="920"/>
                      <a:pt x="658" y="909"/>
                    </a:cubicBezTo>
                    <a:cubicBezTo>
                      <a:pt x="662" y="911"/>
                      <a:pt x="667" y="906"/>
                      <a:pt x="671" y="905"/>
                    </a:cubicBezTo>
                    <a:cubicBezTo>
                      <a:pt x="663" y="906"/>
                      <a:pt x="657" y="905"/>
                      <a:pt x="651" y="908"/>
                    </a:cubicBezTo>
                    <a:cubicBezTo>
                      <a:pt x="651" y="907"/>
                      <a:pt x="652" y="907"/>
                      <a:pt x="650" y="907"/>
                    </a:cubicBezTo>
                    <a:cubicBezTo>
                      <a:pt x="630" y="914"/>
                      <a:pt x="599" y="905"/>
                      <a:pt x="578" y="896"/>
                    </a:cubicBezTo>
                    <a:cubicBezTo>
                      <a:pt x="571" y="897"/>
                      <a:pt x="558" y="892"/>
                      <a:pt x="553" y="885"/>
                    </a:cubicBezTo>
                    <a:cubicBezTo>
                      <a:pt x="556" y="887"/>
                      <a:pt x="560" y="888"/>
                      <a:pt x="565" y="886"/>
                    </a:cubicBezTo>
                    <a:cubicBezTo>
                      <a:pt x="550" y="880"/>
                      <a:pt x="534" y="875"/>
                      <a:pt x="519" y="869"/>
                    </a:cubicBezTo>
                    <a:cubicBezTo>
                      <a:pt x="509" y="877"/>
                      <a:pt x="497" y="862"/>
                      <a:pt x="489" y="860"/>
                    </a:cubicBezTo>
                    <a:cubicBezTo>
                      <a:pt x="492" y="862"/>
                      <a:pt x="486" y="859"/>
                      <a:pt x="487" y="861"/>
                    </a:cubicBezTo>
                    <a:cubicBezTo>
                      <a:pt x="490" y="861"/>
                      <a:pt x="490" y="865"/>
                      <a:pt x="491" y="867"/>
                    </a:cubicBezTo>
                    <a:cubicBezTo>
                      <a:pt x="496" y="869"/>
                      <a:pt x="501" y="871"/>
                      <a:pt x="504" y="876"/>
                    </a:cubicBezTo>
                    <a:cubicBezTo>
                      <a:pt x="524" y="879"/>
                      <a:pt x="529" y="891"/>
                      <a:pt x="550" y="891"/>
                    </a:cubicBezTo>
                    <a:cubicBezTo>
                      <a:pt x="563" y="895"/>
                      <a:pt x="577" y="902"/>
                      <a:pt x="590" y="903"/>
                    </a:cubicBezTo>
                    <a:cubicBezTo>
                      <a:pt x="600" y="910"/>
                      <a:pt x="614" y="909"/>
                      <a:pt x="624" y="910"/>
                    </a:cubicBezTo>
                    <a:cubicBezTo>
                      <a:pt x="624" y="913"/>
                      <a:pt x="626" y="915"/>
                      <a:pt x="627" y="916"/>
                    </a:cubicBezTo>
                    <a:close/>
                    <a:moveTo>
                      <a:pt x="789" y="863"/>
                    </a:moveTo>
                    <a:cubicBezTo>
                      <a:pt x="782" y="864"/>
                      <a:pt x="779" y="873"/>
                      <a:pt x="777" y="877"/>
                    </a:cubicBezTo>
                    <a:cubicBezTo>
                      <a:pt x="783" y="875"/>
                      <a:pt x="785" y="868"/>
                      <a:pt x="789" y="863"/>
                    </a:cubicBezTo>
                    <a:close/>
                    <a:moveTo>
                      <a:pt x="731" y="865"/>
                    </a:moveTo>
                    <a:cubicBezTo>
                      <a:pt x="727" y="865"/>
                      <a:pt x="725" y="867"/>
                      <a:pt x="723" y="869"/>
                    </a:cubicBezTo>
                    <a:cubicBezTo>
                      <a:pt x="725" y="867"/>
                      <a:pt x="729" y="867"/>
                      <a:pt x="731" y="865"/>
                    </a:cubicBezTo>
                    <a:close/>
                    <a:moveTo>
                      <a:pt x="45" y="876"/>
                    </a:moveTo>
                    <a:cubicBezTo>
                      <a:pt x="46" y="874"/>
                      <a:pt x="41" y="866"/>
                      <a:pt x="39" y="866"/>
                    </a:cubicBezTo>
                    <a:cubicBezTo>
                      <a:pt x="40" y="867"/>
                      <a:pt x="40" y="870"/>
                      <a:pt x="40" y="873"/>
                    </a:cubicBezTo>
                    <a:cubicBezTo>
                      <a:pt x="43" y="874"/>
                      <a:pt x="42" y="874"/>
                      <a:pt x="45" y="876"/>
                    </a:cubicBezTo>
                    <a:close/>
                    <a:moveTo>
                      <a:pt x="570" y="871"/>
                    </a:moveTo>
                    <a:cubicBezTo>
                      <a:pt x="576" y="872"/>
                      <a:pt x="579" y="876"/>
                      <a:pt x="584" y="877"/>
                    </a:cubicBezTo>
                    <a:cubicBezTo>
                      <a:pt x="581" y="874"/>
                      <a:pt x="575" y="869"/>
                      <a:pt x="570" y="871"/>
                    </a:cubicBezTo>
                    <a:close/>
                    <a:moveTo>
                      <a:pt x="591" y="886"/>
                    </a:moveTo>
                    <a:cubicBezTo>
                      <a:pt x="591" y="888"/>
                      <a:pt x="592" y="888"/>
                      <a:pt x="593" y="890"/>
                    </a:cubicBezTo>
                    <a:cubicBezTo>
                      <a:pt x="596" y="891"/>
                      <a:pt x="598" y="889"/>
                      <a:pt x="601" y="889"/>
                    </a:cubicBezTo>
                    <a:cubicBezTo>
                      <a:pt x="603" y="885"/>
                      <a:pt x="608" y="884"/>
                      <a:pt x="610" y="880"/>
                    </a:cubicBezTo>
                    <a:cubicBezTo>
                      <a:pt x="605" y="882"/>
                      <a:pt x="600" y="874"/>
                      <a:pt x="601" y="880"/>
                    </a:cubicBezTo>
                    <a:cubicBezTo>
                      <a:pt x="598" y="882"/>
                      <a:pt x="600" y="878"/>
                      <a:pt x="597" y="879"/>
                    </a:cubicBezTo>
                    <a:cubicBezTo>
                      <a:pt x="597" y="881"/>
                      <a:pt x="596" y="880"/>
                      <a:pt x="593" y="881"/>
                    </a:cubicBezTo>
                    <a:cubicBezTo>
                      <a:pt x="594" y="885"/>
                      <a:pt x="594" y="885"/>
                      <a:pt x="591" y="886"/>
                    </a:cubicBezTo>
                    <a:close/>
                    <a:moveTo>
                      <a:pt x="815" y="881"/>
                    </a:moveTo>
                    <a:cubicBezTo>
                      <a:pt x="814" y="884"/>
                      <a:pt x="809" y="885"/>
                      <a:pt x="811" y="887"/>
                    </a:cubicBezTo>
                    <a:cubicBezTo>
                      <a:pt x="811" y="885"/>
                      <a:pt x="812" y="886"/>
                      <a:pt x="814" y="886"/>
                    </a:cubicBezTo>
                    <a:cubicBezTo>
                      <a:pt x="813" y="884"/>
                      <a:pt x="817" y="882"/>
                      <a:pt x="815" y="881"/>
                    </a:cubicBezTo>
                    <a:close/>
                    <a:moveTo>
                      <a:pt x="51" y="895"/>
                    </a:moveTo>
                    <a:cubicBezTo>
                      <a:pt x="54" y="899"/>
                      <a:pt x="58" y="901"/>
                      <a:pt x="62" y="900"/>
                    </a:cubicBezTo>
                    <a:cubicBezTo>
                      <a:pt x="61" y="896"/>
                      <a:pt x="59" y="894"/>
                      <a:pt x="57" y="892"/>
                    </a:cubicBezTo>
                    <a:cubicBezTo>
                      <a:pt x="56" y="895"/>
                      <a:pt x="59" y="894"/>
                      <a:pt x="59" y="897"/>
                    </a:cubicBezTo>
                    <a:cubicBezTo>
                      <a:pt x="55" y="895"/>
                      <a:pt x="52" y="881"/>
                      <a:pt x="47" y="888"/>
                    </a:cubicBezTo>
                    <a:cubicBezTo>
                      <a:pt x="47" y="885"/>
                      <a:pt x="47" y="885"/>
                      <a:pt x="47" y="885"/>
                    </a:cubicBezTo>
                    <a:cubicBezTo>
                      <a:pt x="45" y="883"/>
                      <a:pt x="41" y="886"/>
                      <a:pt x="43" y="887"/>
                    </a:cubicBezTo>
                    <a:cubicBezTo>
                      <a:pt x="47" y="883"/>
                      <a:pt x="46" y="896"/>
                      <a:pt x="49" y="893"/>
                    </a:cubicBezTo>
                    <a:cubicBezTo>
                      <a:pt x="49" y="894"/>
                      <a:pt x="50" y="894"/>
                      <a:pt x="50" y="894"/>
                    </a:cubicBezTo>
                    <a:cubicBezTo>
                      <a:pt x="50" y="896"/>
                      <a:pt x="49" y="896"/>
                      <a:pt x="49" y="898"/>
                    </a:cubicBezTo>
                    <a:cubicBezTo>
                      <a:pt x="53" y="899"/>
                      <a:pt x="48" y="896"/>
                      <a:pt x="51" y="895"/>
                    </a:cubicBezTo>
                    <a:close/>
                    <a:moveTo>
                      <a:pt x="52" y="893"/>
                    </a:moveTo>
                    <a:cubicBezTo>
                      <a:pt x="55" y="892"/>
                      <a:pt x="56" y="894"/>
                      <a:pt x="56" y="896"/>
                    </a:cubicBezTo>
                    <a:cubicBezTo>
                      <a:pt x="55" y="895"/>
                      <a:pt x="52" y="896"/>
                      <a:pt x="52" y="893"/>
                    </a:cubicBezTo>
                    <a:close/>
                    <a:moveTo>
                      <a:pt x="48" y="890"/>
                    </a:moveTo>
                    <a:cubicBezTo>
                      <a:pt x="49" y="889"/>
                      <a:pt x="50" y="889"/>
                      <a:pt x="52" y="890"/>
                    </a:cubicBezTo>
                    <a:cubicBezTo>
                      <a:pt x="51" y="893"/>
                      <a:pt x="51" y="892"/>
                      <a:pt x="52" y="894"/>
                    </a:cubicBezTo>
                    <a:cubicBezTo>
                      <a:pt x="50" y="893"/>
                      <a:pt x="50" y="891"/>
                      <a:pt x="48" y="890"/>
                    </a:cubicBezTo>
                    <a:close/>
                    <a:moveTo>
                      <a:pt x="680" y="901"/>
                    </a:moveTo>
                    <a:cubicBezTo>
                      <a:pt x="680" y="904"/>
                      <a:pt x="684" y="899"/>
                      <a:pt x="688" y="901"/>
                    </a:cubicBezTo>
                    <a:cubicBezTo>
                      <a:pt x="687" y="895"/>
                      <a:pt x="683" y="901"/>
                      <a:pt x="680" y="901"/>
                    </a:cubicBezTo>
                    <a:close/>
                    <a:moveTo>
                      <a:pt x="88" y="919"/>
                    </a:moveTo>
                    <a:cubicBezTo>
                      <a:pt x="89" y="917"/>
                      <a:pt x="91" y="917"/>
                      <a:pt x="92" y="915"/>
                    </a:cubicBezTo>
                    <a:cubicBezTo>
                      <a:pt x="87" y="911"/>
                      <a:pt x="83" y="903"/>
                      <a:pt x="81" y="899"/>
                    </a:cubicBezTo>
                    <a:cubicBezTo>
                      <a:pt x="78" y="905"/>
                      <a:pt x="86" y="906"/>
                      <a:pt x="87" y="912"/>
                    </a:cubicBezTo>
                    <a:cubicBezTo>
                      <a:pt x="83" y="913"/>
                      <a:pt x="85" y="919"/>
                      <a:pt x="88" y="919"/>
                    </a:cubicBezTo>
                    <a:close/>
                    <a:moveTo>
                      <a:pt x="897" y="900"/>
                    </a:moveTo>
                    <a:cubicBezTo>
                      <a:pt x="894" y="902"/>
                      <a:pt x="889" y="903"/>
                      <a:pt x="887" y="906"/>
                    </a:cubicBezTo>
                    <a:cubicBezTo>
                      <a:pt x="891" y="905"/>
                      <a:pt x="897" y="902"/>
                      <a:pt x="897" y="900"/>
                    </a:cubicBezTo>
                    <a:close/>
                    <a:moveTo>
                      <a:pt x="885" y="906"/>
                    </a:moveTo>
                    <a:cubicBezTo>
                      <a:pt x="885" y="909"/>
                      <a:pt x="878" y="909"/>
                      <a:pt x="880" y="912"/>
                    </a:cubicBezTo>
                    <a:cubicBezTo>
                      <a:pt x="881" y="910"/>
                      <a:pt x="887" y="908"/>
                      <a:pt x="885" y="906"/>
                    </a:cubicBezTo>
                    <a:close/>
                    <a:moveTo>
                      <a:pt x="66" y="947"/>
                    </a:moveTo>
                    <a:cubicBezTo>
                      <a:pt x="63" y="947"/>
                      <a:pt x="63" y="943"/>
                      <a:pt x="62" y="941"/>
                    </a:cubicBezTo>
                    <a:cubicBezTo>
                      <a:pt x="64" y="943"/>
                      <a:pt x="67" y="943"/>
                      <a:pt x="66" y="947"/>
                    </a:cubicBezTo>
                    <a:close/>
                    <a:moveTo>
                      <a:pt x="181" y="984"/>
                    </a:moveTo>
                    <a:cubicBezTo>
                      <a:pt x="184" y="986"/>
                      <a:pt x="188" y="990"/>
                      <a:pt x="187" y="994"/>
                    </a:cubicBezTo>
                    <a:cubicBezTo>
                      <a:pt x="182" y="993"/>
                      <a:pt x="182" y="988"/>
                      <a:pt x="181" y="984"/>
                    </a:cubicBezTo>
                    <a:close/>
                    <a:moveTo>
                      <a:pt x="202" y="1015"/>
                    </a:moveTo>
                    <a:cubicBezTo>
                      <a:pt x="199" y="1009"/>
                      <a:pt x="191" y="1004"/>
                      <a:pt x="191" y="998"/>
                    </a:cubicBezTo>
                    <a:cubicBezTo>
                      <a:pt x="195" y="1001"/>
                      <a:pt x="199" y="1005"/>
                      <a:pt x="204" y="1009"/>
                    </a:cubicBezTo>
                    <a:cubicBezTo>
                      <a:pt x="203" y="1011"/>
                      <a:pt x="203" y="1014"/>
                      <a:pt x="202" y="1015"/>
                    </a:cubicBezTo>
                    <a:close/>
                    <a:moveTo>
                      <a:pt x="1077" y="966"/>
                    </a:moveTo>
                    <a:cubicBezTo>
                      <a:pt x="1073" y="968"/>
                      <a:pt x="1075" y="971"/>
                      <a:pt x="1075" y="975"/>
                    </a:cubicBezTo>
                    <a:cubicBezTo>
                      <a:pt x="1072" y="974"/>
                      <a:pt x="1070" y="984"/>
                      <a:pt x="1069" y="986"/>
                    </a:cubicBezTo>
                    <a:cubicBezTo>
                      <a:pt x="1071" y="983"/>
                      <a:pt x="1067" y="991"/>
                      <a:pt x="1071" y="991"/>
                    </a:cubicBezTo>
                    <a:cubicBezTo>
                      <a:pt x="1069" y="990"/>
                      <a:pt x="1068" y="995"/>
                      <a:pt x="1069" y="996"/>
                    </a:cubicBezTo>
                    <a:cubicBezTo>
                      <a:pt x="1073" y="990"/>
                      <a:pt x="1073" y="982"/>
                      <a:pt x="1073" y="976"/>
                    </a:cubicBezTo>
                    <a:cubicBezTo>
                      <a:pt x="1076" y="976"/>
                      <a:pt x="1077" y="974"/>
                      <a:pt x="1077" y="972"/>
                    </a:cubicBezTo>
                    <a:cubicBezTo>
                      <a:pt x="1075" y="970"/>
                      <a:pt x="1076" y="969"/>
                      <a:pt x="1077" y="966"/>
                    </a:cubicBezTo>
                    <a:close/>
                    <a:moveTo>
                      <a:pt x="661" y="973"/>
                    </a:moveTo>
                    <a:cubicBezTo>
                      <a:pt x="660" y="976"/>
                      <a:pt x="654" y="972"/>
                      <a:pt x="654" y="975"/>
                    </a:cubicBezTo>
                    <a:cubicBezTo>
                      <a:pt x="655" y="975"/>
                      <a:pt x="655" y="975"/>
                      <a:pt x="655" y="977"/>
                    </a:cubicBezTo>
                    <a:cubicBezTo>
                      <a:pt x="658" y="977"/>
                      <a:pt x="662" y="975"/>
                      <a:pt x="661" y="973"/>
                    </a:cubicBezTo>
                    <a:close/>
                    <a:moveTo>
                      <a:pt x="1065" y="992"/>
                    </a:moveTo>
                    <a:cubicBezTo>
                      <a:pt x="1066" y="994"/>
                      <a:pt x="1063" y="997"/>
                      <a:pt x="1065" y="998"/>
                    </a:cubicBezTo>
                    <a:cubicBezTo>
                      <a:pt x="1065" y="995"/>
                      <a:pt x="1067" y="995"/>
                      <a:pt x="1068" y="993"/>
                    </a:cubicBezTo>
                    <a:cubicBezTo>
                      <a:pt x="1066" y="993"/>
                      <a:pt x="1067" y="991"/>
                      <a:pt x="1065" y="992"/>
                    </a:cubicBezTo>
                    <a:close/>
                    <a:moveTo>
                      <a:pt x="247" y="1014"/>
                    </a:moveTo>
                    <a:cubicBezTo>
                      <a:pt x="249" y="1013"/>
                      <a:pt x="249" y="1017"/>
                      <a:pt x="251" y="1014"/>
                    </a:cubicBezTo>
                    <a:cubicBezTo>
                      <a:pt x="251" y="1012"/>
                      <a:pt x="245" y="1009"/>
                      <a:pt x="248" y="1011"/>
                    </a:cubicBezTo>
                    <a:cubicBezTo>
                      <a:pt x="248" y="1012"/>
                      <a:pt x="248" y="1012"/>
                      <a:pt x="248" y="1013"/>
                    </a:cubicBezTo>
                    <a:cubicBezTo>
                      <a:pt x="248" y="1013"/>
                      <a:pt x="247" y="1013"/>
                      <a:pt x="247" y="1014"/>
                    </a:cubicBezTo>
                    <a:close/>
                    <a:moveTo>
                      <a:pt x="325" y="1020"/>
                    </a:moveTo>
                    <a:cubicBezTo>
                      <a:pt x="322" y="1019"/>
                      <a:pt x="321" y="1021"/>
                      <a:pt x="318" y="1021"/>
                    </a:cubicBezTo>
                    <a:cubicBezTo>
                      <a:pt x="313" y="1017"/>
                      <a:pt x="311" y="1010"/>
                      <a:pt x="305" y="1008"/>
                    </a:cubicBezTo>
                    <a:cubicBezTo>
                      <a:pt x="305" y="1011"/>
                      <a:pt x="302" y="1011"/>
                      <a:pt x="300" y="1011"/>
                    </a:cubicBezTo>
                    <a:cubicBezTo>
                      <a:pt x="301" y="1014"/>
                      <a:pt x="303" y="1016"/>
                      <a:pt x="305" y="1018"/>
                    </a:cubicBezTo>
                    <a:cubicBezTo>
                      <a:pt x="309" y="1015"/>
                      <a:pt x="309" y="1022"/>
                      <a:pt x="313" y="1022"/>
                    </a:cubicBezTo>
                    <a:cubicBezTo>
                      <a:pt x="314" y="1021"/>
                      <a:pt x="314" y="1019"/>
                      <a:pt x="315" y="1019"/>
                    </a:cubicBezTo>
                    <a:cubicBezTo>
                      <a:pt x="317" y="1020"/>
                      <a:pt x="317" y="1023"/>
                      <a:pt x="318" y="1025"/>
                    </a:cubicBezTo>
                    <a:cubicBezTo>
                      <a:pt x="323" y="1023"/>
                      <a:pt x="332" y="1040"/>
                      <a:pt x="338" y="1032"/>
                    </a:cubicBezTo>
                    <a:cubicBezTo>
                      <a:pt x="333" y="1028"/>
                      <a:pt x="326" y="1027"/>
                      <a:pt x="325" y="1020"/>
                    </a:cubicBezTo>
                    <a:close/>
                    <a:moveTo>
                      <a:pt x="319" y="1029"/>
                    </a:moveTo>
                    <a:cubicBezTo>
                      <a:pt x="318" y="1029"/>
                      <a:pt x="313" y="1024"/>
                      <a:pt x="314" y="1027"/>
                    </a:cubicBezTo>
                    <a:cubicBezTo>
                      <a:pt x="315" y="1028"/>
                      <a:pt x="317" y="1033"/>
                      <a:pt x="319" y="1029"/>
                    </a:cubicBezTo>
                    <a:close/>
                    <a:moveTo>
                      <a:pt x="699" y="1055"/>
                    </a:moveTo>
                    <a:cubicBezTo>
                      <a:pt x="697" y="1052"/>
                      <a:pt x="703" y="1051"/>
                      <a:pt x="703" y="1048"/>
                    </a:cubicBezTo>
                    <a:cubicBezTo>
                      <a:pt x="708" y="1046"/>
                      <a:pt x="711" y="1048"/>
                      <a:pt x="714" y="1044"/>
                    </a:cubicBezTo>
                    <a:cubicBezTo>
                      <a:pt x="704" y="1040"/>
                      <a:pt x="690" y="1052"/>
                      <a:pt x="688" y="1043"/>
                    </a:cubicBezTo>
                    <a:cubicBezTo>
                      <a:pt x="694" y="1038"/>
                      <a:pt x="702" y="1040"/>
                      <a:pt x="707" y="1036"/>
                    </a:cubicBezTo>
                    <a:cubicBezTo>
                      <a:pt x="703" y="1036"/>
                      <a:pt x="703" y="1032"/>
                      <a:pt x="698" y="1033"/>
                    </a:cubicBezTo>
                    <a:cubicBezTo>
                      <a:pt x="696" y="1041"/>
                      <a:pt x="676" y="1034"/>
                      <a:pt x="676" y="1042"/>
                    </a:cubicBezTo>
                    <a:cubicBezTo>
                      <a:pt x="673" y="1043"/>
                      <a:pt x="672" y="1038"/>
                      <a:pt x="670" y="1041"/>
                    </a:cubicBezTo>
                    <a:cubicBezTo>
                      <a:pt x="674" y="1041"/>
                      <a:pt x="671" y="1043"/>
                      <a:pt x="670" y="1044"/>
                    </a:cubicBezTo>
                    <a:cubicBezTo>
                      <a:pt x="673" y="1044"/>
                      <a:pt x="672" y="1047"/>
                      <a:pt x="672" y="1050"/>
                    </a:cubicBezTo>
                    <a:cubicBezTo>
                      <a:pt x="657" y="1057"/>
                      <a:pt x="641" y="1047"/>
                      <a:pt x="627" y="1050"/>
                    </a:cubicBezTo>
                    <a:cubicBezTo>
                      <a:pt x="628" y="1052"/>
                      <a:pt x="628" y="1054"/>
                      <a:pt x="628" y="1057"/>
                    </a:cubicBezTo>
                    <a:cubicBezTo>
                      <a:pt x="631" y="1056"/>
                      <a:pt x="633" y="1055"/>
                      <a:pt x="636" y="1057"/>
                    </a:cubicBezTo>
                    <a:cubicBezTo>
                      <a:pt x="636" y="1056"/>
                      <a:pt x="635" y="1054"/>
                      <a:pt x="636" y="1054"/>
                    </a:cubicBezTo>
                    <a:cubicBezTo>
                      <a:pt x="645" y="1054"/>
                      <a:pt x="658" y="1059"/>
                      <a:pt x="662" y="1053"/>
                    </a:cubicBezTo>
                    <a:cubicBezTo>
                      <a:pt x="664" y="1053"/>
                      <a:pt x="666" y="1055"/>
                      <a:pt x="664" y="1057"/>
                    </a:cubicBezTo>
                    <a:cubicBezTo>
                      <a:pt x="671" y="1057"/>
                      <a:pt x="677" y="1059"/>
                      <a:pt x="683" y="1061"/>
                    </a:cubicBezTo>
                    <a:cubicBezTo>
                      <a:pt x="684" y="1059"/>
                      <a:pt x="681" y="1058"/>
                      <a:pt x="683" y="1057"/>
                    </a:cubicBezTo>
                    <a:cubicBezTo>
                      <a:pt x="683" y="1059"/>
                      <a:pt x="685" y="1058"/>
                      <a:pt x="685" y="1059"/>
                    </a:cubicBezTo>
                    <a:cubicBezTo>
                      <a:pt x="686" y="1053"/>
                      <a:pt x="697" y="1055"/>
                      <a:pt x="699" y="1055"/>
                    </a:cubicBezTo>
                    <a:close/>
                    <a:moveTo>
                      <a:pt x="489" y="1081"/>
                    </a:moveTo>
                    <a:cubicBezTo>
                      <a:pt x="490" y="1085"/>
                      <a:pt x="494" y="1086"/>
                      <a:pt x="496" y="1085"/>
                    </a:cubicBezTo>
                    <a:cubicBezTo>
                      <a:pt x="492" y="1085"/>
                      <a:pt x="494" y="1080"/>
                      <a:pt x="489" y="1081"/>
                    </a:cubicBezTo>
                    <a:close/>
                    <a:moveTo>
                      <a:pt x="517" y="1092"/>
                    </a:moveTo>
                    <a:cubicBezTo>
                      <a:pt x="510" y="1092"/>
                      <a:pt x="502" y="1087"/>
                      <a:pt x="496" y="1089"/>
                    </a:cubicBezTo>
                    <a:cubicBezTo>
                      <a:pt x="504" y="1090"/>
                      <a:pt x="509" y="1094"/>
                      <a:pt x="517" y="1092"/>
                    </a:cubicBezTo>
                    <a:close/>
                    <a:moveTo>
                      <a:pt x="823" y="1101"/>
                    </a:moveTo>
                    <a:cubicBezTo>
                      <a:pt x="823" y="1104"/>
                      <a:pt x="818" y="1101"/>
                      <a:pt x="818" y="1103"/>
                    </a:cubicBezTo>
                    <a:cubicBezTo>
                      <a:pt x="819" y="1105"/>
                      <a:pt x="825" y="1103"/>
                      <a:pt x="823" y="1101"/>
                    </a:cubicBezTo>
                    <a:close/>
                    <a:moveTo>
                      <a:pt x="593" y="1118"/>
                    </a:moveTo>
                    <a:cubicBezTo>
                      <a:pt x="597" y="1118"/>
                      <a:pt x="603" y="1124"/>
                      <a:pt x="606" y="1120"/>
                    </a:cubicBezTo>
                    <a:cubicBezTo>
                      <a:pt x="603" y="1118"/>
                      <a:pt x="592" y="1117"/>
                      <a:pt x="593" y="1118"/>
                    </a:cubicBezTo>
                    <a:close/>
                    <a:moveTo>
                      <a:pt x="818" y="1126"/>
                    </a:moveTo>
                    <a:cubicBezTo>
                      <a:pt x="814" y="1127"/>
                      <a:pt x="806" y="1126"/>
                      <a:pt x="810" y="1131"/>
                    </a:cubicBezTo>
                    <a:cubicBezTo>
                      <a:pt x="796" y="1134"/>
                      <a:pt x="784" y="1133"/>
                      <a:pt x="775" y="1139"/>
                    </a:cubicBezTo>
                    <a:cubicBezTo>
                      <a:pt x="771" y="1134"/>
                      <a:pt x="767" y="1141"/>
                      <a:pt x="764" y="1143"/>
                    </a:cubicBezTo>
                    <a:cubicBezTo>
                      <a:pt x="781" y="1141"/>
                      <a:pt x="801" y="1137"/>
                      <a:pt x="817" y="1129"/>
                    </a:cubicBezTo>
                    <a:cubicBezTo>
                      <a:pt x="815" y="1129"/>
                      <a:pt x="814" y="1127"/>
                      <a:pt x="818" y="1126"/>
                    </a:cubicBezTo>
                    <a:close/>
                    <a:moveTo>
                      <a:pt x="916" y="627"/>
                    </a:moveTo>
                    <a:cubicBezTo>
                      <a:pt x="917" y="623"/>
                      <a:pt x="917" y="618"/>
                      <a:pt x="916" y="616"/>
                    </a:cubicBezTo>
                    <a:cubicBezTo>
                      <a:pt x="915" y="619"/>
                      <a:pt x="914" y="621"/>
                      <a:pt x="914" y="625"/>
                    </a:cubicBezTo>
                    <a:cubicBezTo>
                      <a:pt x="917" y="623"/>
                      <a:pt x="914" y="627"/>
                      <a:pt x="916" y="627"/>
                    </a:cubicBezTo>
                    <a:close/>
                    <a:moveTo>
                      <a:pt x="912" y="748"/>
                    </a:moveTo>
                    <a:cubicBezTo>
                      <a:pt x="920" y="748"/>
                      <a:pt x="918" y="735"/>
                      <a:pt x="924" y="736"/>
                    </a:cubicBezTo>
                    <a:cubicBezTo>
                      <a:pt x="926" y="732"/>
                      <a:pt x="927" y="727"/>
                      <a:pt x="931" y="725"/>
                    </a:cubicBezTo>
                    <a:cubicBezTo>
                      <a:pt x="931" y="732"/>
                      <a:pt x="936" y="727"/>
                      <a:pt x="933" y="734"/>
                    </a:cubicBezTo>
                    <a:cubicBezTo>
                      <a:pt x="938" y="734"/>
                      <a:pt x="936" y="726"/>
                      <a:pt x="937" y="722"/>
                    </a:cubicBezTo>
                    <a:cubicBezTo>
                      <a:pt x="938" y="721"/>
                      <a:pt x="940" y="721"/>
                      <a:pt x="940" y="720"/>
                    </a:cubicBezTo>
                    <a:cubicBezTo>
                      <a:pt x="943" y="714"/>
                      <a:pt x="942" y="700"/>
                      <a:pt x="946" y="706"/>
                    </a:cubicBezTo>
                    <a:cubicBezTo>
                      <a:pt x="946" y="698"/>
                      <a:pt x="953" y="691"/>
                      <a:pt x="949" y="686"/>
                    </a:cubicBezTo>
                    <a:cubicBezTo>
                      <a:pt x="950" y="685"/>
                      <a:pt x="950" y="683"/>
                      <a:pt x="952" y="684"/>
                    </a:cubicBezTo>
                    <a:cubicBezTo>
                      <a:pt x="949" y="677"/>
                      <a:pt x="953" y="673"/>
                      <a:pt x="950" y="666"/>
                    </a:cubicBezTo>
                    <a:cubicBezTo>
                      <a:pt x="942" y="666"/>
                      <a:pt x="938" y="682"/>
                      <a:pt x="933" y="676"/>
                    </a:cubicBezTo>
                    <a:cubicBezTo>
                      <a:pt x="931" y="685"/>
                      <a:pt x="926" y="690"/>
                      <a:pt x="928" y="702"/>
                    </a:cubicBezTo>
                    <a:cubicBezTo>
                      <a:pt x="926" y="702"/>
                      <a:pt x="925" y="704"/>
                      <a:pt x="924" y="705"/>
                    </a:cubicBezTo>
                    <a:cubicBezTo>
                      <a:pt x="924" y="708"/>
                      <a:pt x="926" y="708"/>
                      <a:pt x="926" y="711"/>
                    </a:cubicBezTo>
                    <a:cubicBezTo>
                      <a:pt x="923" y="709"/>
                      <a:pt x="926" y="715"/>
                      <a:pt x="925" y="718"/>
                    </a:cubicBezTo>
                    <a:cubicBezTo>
                      <a:pt x="922" y="725"/>
                      <a:pt x="918" y="729"/>
                      <a:pt x="918" y="738"/>
                    </a:cubicBezTo>
                    <a:cubicBezTo>
                      <a:pt x="916" y="741"/>
                      <a:pt x="912" y="742"/>
                      <a:pt x="912" y="748"/>
                    </a:cubicBezTo>
                    <a:close/>
                    <a:moveTo>
                      <a:pt x="932" y="685"/>
                    </a:moveTo>
                    <a:cubicBezTo>
                      <a:pt x="935" y="685"/>
                      <a:pt x="932" y="691"/>
                      <a:pt x="930" y="691"/>
                    </a:cubicBezTo>
                    <a:cubicBezTo>
                      <a:pt x="930" y="688"/>
                      <a:pt x="931" y="687"/>
                      <a:pt x="932" y="685"/>
                    </a:cubicBezTo>
                    <a:close/>
                    <a:moveTo>
                      <a:pt x="125" y="832"/>
                    </a:moveTo>
                    <a:cubicBezTo>
                      <a:pt x="126" y="837"/>
                      <a:pt x="126" y="836"/>
                      <a:pt x="126" y="842"/>
                    </a:cubicBezTo>
                    <a:cubicBezTo>
                      <a:pt x="131" y="842"/>
                      <a:pt x="129" y="834"/>
                      <a:pt x="133" y="834"/>
                    </a:cubicBezTo>
                    <a:cubicBezTo>
                      <a:pt x="132" y="831"/>
                      <a:pt x="133" y="828"/>
                      <a:pt x="132" y="827"/>
                    </a:cubicBezTo>
                    <a:cubicBezTo>
                      <a:pt x="131" y="830"/>
                      <a:pt x="129" y="823"/>
                      <a:pt x="128" y="827"/>
                    </a:cubicBezTo>
                    <a:cubicBezTo>
                      <a:pt x="129" y="827"/>
                      <a:pt x="129" y="834"/>
                      <a:pt x="125" y="832"/>
                    </a:cubicBezTo>
                    <a:close/>
                    <a:moveTo>
                      <a:pt x="548" y="863"/>
                    </a:moveTo>
                    <a:cubicBezTo>
                      <a:pt x="551" y="868"/>
                      <a:pt x="557" y="871"/>
                      <a:pt x="561" y="875"/>
                    </a:cubicBezTo>
                    <a:cubicBezTo>
                      <a:pt x="559" y="870"/>
                      <a:pt x="565" y="873"/>
                      <a:pt x="565" y="870"/>
                    </a:cubicBezTo>
                    <a:cubicBezTo>
                      <a:pt x="561" y="864"/>
                      <a:pt x="554" y="860"/>
                      <a:pt x="549" y="855"/>
                    </a:cubicBezTo>
                    <a:cubicBezTo>
                      <a:pt x="547" y="862"/>
                      <a:pt x="556" y="860"/>
                      <a:pt x="557" y="866"/>
                    </a:cubicBezTo>
                    <a:cubicBezTo>
                      <a:pt x="552" y="867"/>
                      <a:pt x="551" y="864"/>
                      <a:pt x="548" y="863"/>
                    </a:cubicBezTo>
                    <a:close/>
                    <a:moveTo>
                      <a:pt x="738" y="887"/>
                    </a:moveTo>
                    <a:cubicBezTo>
                      <a:pt x="739" y="890"/>
                      <a:pt x="739" y="891"/>
                      <a:pt x="738" y="894"/>
                    </a:cubicBezTo>
                    <a:cubicBezTo>
                      <a:pt x="740" y="894"/>
                      <a:pt x="741" y="893"/>
                      <a:pt x="742" y="893"/>
                    </a:cubicBezTo>
                    <a:cubicBezTo>
                      <a:pt x="743" y="895"/>
                      <a:pt x="742" y="896"/>
                      <a:pt x="745" y="898"/>
                    </a:cubicBezTo>
                    <a:cubicBezTo>
                      <a:pt x="748" y="893"/>
                      <a:pt x="754" y="892"/>
                      <a:pt x="758" y="888"/>
                    </a:cubicBezTo>
                    <a:cubicBezTo>
                      <a:pt x="757" y="885"/>
                      <a:pt x="756" y="882"/>
                      <a:pt x="753" y="881"/>
                    </a:cubicBezTo>
                    <a:cubicBezTo>
                      <a:pt x="750" y="885"/>
                      <a:pt x="743" y="885"/>
                      <a:pt x="738" y="887"/>
                    </a:cubicBezTo>
                    <a:close/>
                    <a:moveTo>
                      <a:pt x="136" y="922"/>
                    </a:moveTo>
                    <a:cubicBezTo>
                      <a:pt x="137" y="922"/>
                      <a:pt x="138" y="923"/>
                      <a:pt x="138" y="925"/>
                    </a:cubicBezTo>
                    <a:cubicBezTo>
                      <a:pt x="134" y="926"/>
                      <a:pt x="131" y="923"/>
                      <a:pt x="129" y="926"/>
                    </a:cubicBezTo>
                    <a:cubicBezTo>
                      <a:pt x="130" y="928"/>
                      <a:pt x="132" y="929"/>
                      <a:pt x="132" y="932"/>
                    </a:cubicBezTo>
                    <a:cubicBezTo>
                      <a:pt x="142" y="932"/>
                      <a:pt x="144" y="940"/>
                      <a:pt x="152" y="941"/>
                    </a:cubicBezTo>
                    <a:cubicBezTo>
                      <a:pt x="151" y="936"/>
                      <a:pt x="150" y="933"/>
                      <a:pt x="148" y="929"/>
                    </a:cubicBezTo>
                    <a:cubicBezTo>
                      <a:pt x="151" y="928"/>
                      <a:pt x="148" y="924"/>
                      <a:pt x="152" y="924"/>
                    </a:cubicBezTo>
                    <a:cubicBezTo>
                      <a:pt x="150" y="919"/>
                      <a:pt x="142" y="920"/>
                      <a:pt x="139" y="916"/>
                    </a:cubicBezTo>
                    <a:cubicBezTo>
                      <a:pt x="138" y="920"/>
                      <a:pt x="141" y="921"/>
                      <a:pt x="139" y="923"/>
                    </a:cubicBezTo>
                    <a:cubicBezTo>
                      <a:pt x="138" y="923"/>
                      <a:pt x="137" y="919"/>
                      <a:pt x="136" y="922"/>
                    </a:cubicBezTo>
                    <a:close/>
                    <a:moveTo>
                      <a:pt x="638" y="991"/>
                    </a:moveTo>
                    <a:cubicBezTo>
                      <a:pt x="639" y="988"/>
                      <a:pt x="637" y="988"/>
                      <a:pt x="638" y="986"/>
                    </a:cubicBezTo>
                    <a:cubicBezTo>
                      <a:pt x="631" y="982"/>
                      <a:pt x="628" y="988"/>
                      <a:pt x="619" y="987"/>
                    </a:cubicBezTo>
                    <a:cubicBezTo>
                      <a:pt x="620" y="994"/>
                      <a:pt x="631" y="990"/>
                      <a:pt x="634" y="995"/>
                    </a:cubicBezTo>
                    <a:cubicBezTo>
                      <a:pt x="633" y="992"/>
                      <a:pt x="635" y="991"/>
                      <a:pt x="638" y="991"/>
                    </a:cubicBezTo>
                    <a:close/>
                    <a:moveTo>
                      <a:pt x="675" y="1018"/>
                    </a:moveTo>
                    <a:cubicBezTo>
                      <a:pt x="677" y="1018"/>
                      <a:pt x="680" y="1017"/>
                      <a:pt x="680" y="1019"/>
                    </a:cubicBezTo>
                    <a:cubicBezTo>
                      <a:pt x="679" y="1019"/>
                      <a:pt x="676" y="1018"/>
                      <a:pt x="677" y="1021"/>
                    </a:cubicBezTo>
                    <a:cubicBezTo>
                      <a:pt x="677" y="1024"/>
                      <a:pt x="682" y="1020"/>
                      <a:pt x="684" y="1022"/>
                    </a:cubicBezTo>
                    <a:cubicBezTo>
                      <a:pt x="685" y="1017"/>
                      <a:pt x="685" y="1016"/>
                      <a:pt x="688" y="1014"/>
                    </a:cubicBezTo>
                    <a:cubicBezTo>
                      <a:pt x="682" y="1013"/>
                      <a:pt x="677" y="1013"/>
                      <a:pt x="675" y="1018"/>
                    </a:cubicBezTo>
                    <a:close/>
                    <a:moveTo>
                      <a:pt x="847" y="1109"/>
                    </a:moveTo>
                    <a:cubicBezTo>
                      <a:pt x="841" y="1112"/>
                      <a:pt x="836" y="1115"/>
                      <a:pt x="835" y="1120"/>
                    </a:cubicBezTo>
                    <a:cubicBezTo>
                      <a:pt x="833" y="1118"/>
                      <a:pt x="837" y="1116"/>
                      <a:pt x="833" y="1116"/>
                    </a:cubicBezTo>
                    <a:cubicBezTo>
                      <a:pt x="833" y="1121"/>
                      <a:pt x="833" y="1121"/>
                      <a:pt x="833" y="1121"/>
                    </a:cubicBezTo>
                    <a:cubicBezTo>
                      <a:pt x="840" y="1122"/>
                      <a:pt x="847" y="1119"/>
                      <a:pt x="850" y="1114"/>
                    </a:cubicBezTo>
                    <a:cubicBezTo>
                      <a:pt x="849" y="1113"/>
                      <a:pt x="847" y="1112"/>
                      <a:pt x="847" y="1109"/>
                    </a:cubicBezTo>
                    <a:close/>
                  </a:path>
                </a:pathLst>
              </a:custGeom>
              <a:solidFill>
                <a:srgbClr val="212838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出自【趣你的PPT】(微信:qunideppt)：最优质的PPT资源库"/>
              <p:cNvSpPr txBox="1"/>
              <p:nvPr/>
            </p:nvSpPr>
            <p:spPr>
              <a:xfrm>
                <a:off x="5389848" y="1160058"/>
                <a:ext cx="1461518" cy="11488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400" dirty="0">
                    <a:solidFill>
                      <a:srgbClr val="FF0000"/>
                    </a:solidFill>
                    <a:latin typeface="汉仪行楷繁" panose="02010609000101010101" pitchFamily="49" charset="-122"/>
                    <a:ea typeface="汉仪行楷繁" panose="02010609000101010101" pitchFamily="49" charset="-122"/>
                  </a:rPr>
                  <a:t>壹</a:t>
                </a:r>
              </a:p>
            </p:txBody>
          </p:sp>
        </p:grpSp>
        <p:sp>
          <p:nvSpPr>
            <p:cNvPr id="52" name="出自【趣你的PPT】(微信:qunideppt)：最优质的PPT资源库"/>
            <p:cNvSpPr txBox="1"/>
            <p:nvPr/>
          </p:nvSpPr>
          <p:spPr>
            <a:xfrm>
              <a:off x="4841621" y="1472229"/>
              <a:ext cx="417858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223347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单击添加您的标题</a:t>
              </a:r>
            </a:p>
          </p:txBody>
        </p:sp>
      </p:grpSp>
      <p:grpSp>
        <p:nvGrpSpPr>
          <p:cNvPr id="80" name="Group 79出自【趣你的PPT】(微信:qunideppt)：最优质的PPT资源库"/>
          <p:cNvGrpSpPr/>
          <p:nvPr/>
        </p:nvGrpSpPr>
        <p:grpSpPr>
          <a:xfrm>
            <a:off x="3580680" y="2456954"/>
            <a:ext cx="5030640" cy="874489"/>
            <a:chOff x="3989562" y="1279518"/>
            <a:chExt cx="5030640" cy="874489"/>
          </a:xfrm>
        </p:grpSpPr>
        <p:grpSp>
          <p:nvGrpSpPr>
            <p:cNvPr id="81" name="组合 80"/>
            <p:cNvGrpSpPr/>
            <p:nvPr/>
          </p:nvGrpSpPr>
          <p:grpSpPr>
            <a:xfrm>
              <a:off x="3989562" y="1279518"/>
              <a:ext cx="978836" cy="874489"/>
              <a:chOff x="5389848" y="1160058"/>
              <a:chExt cx="1461518" cy="1305716"/>
            </a:xfrm>
          </p:grpSpPr>
          <p:sp>
            <p:nvSpPr>
              <p:cNvPr id="8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529923" y="1302963"/>
                <a:ext cx="1132150" cy="1162811"/>
              </a:xfrm>
              <a:custGeom>
                <a:avLst/>
                <a:gdLst>
                  <a:gd name="T0" fmla="*/ 984 w 1216"/>
                  <a:gd name="T1" fmla="*/ 113 h 1249"/>
                  <a:gd name="T2" fmla="*/ 1112 w 1216"/>
                  <a:gd name="T3" fmla="*/ 259 h 1249"/>
                  <a:gd name="T4" fmla="*/ 923 w 1216"/>
                  <a:gd name="T5" fmla="*/ 612 h 1249"/>
                  <a:gd name="T6" fmla="*/ 98 w 1216"/>
                  <a:gd name="T7" fmla="*/ 754 h 1249"/>
                  <a:gd name="T8" fmla="*/ 71 w 1216"/>
                  <a:gd name="T9" fmla="*/ 785 h 1249"/>
                  <a:gd name="T10" fmla="*/ 99 w 1216"/>
                  <a:gd name="T11" fmla="*/ 865 h 1249"/>
                  <a:gd name="T12" fmla="*/ 132 w 1216"/>
                  <a:gd name="T13" fmla="*/ 906 h 1249"/>
                  <a:gd name="T14" fmla="*/ 1048 w 1216"/>
                  <a:gd name="T15" fmla="*/ 1009 h 1249"/>
                  <a:gd name="T16" fmla="*/ 597 w 1216"/>
                  <a:gd name="T17" fmla="*/ 1066 h 1249"/>
                  <a:gd name="T18" fmla="*/ 630 w 1216"/>
                  <a:gd name="T19" fmla="*/ 1124 h 1249"/>
                  <a:gd name="T20" fmla="*/ 496 w 1216"/>
                  <a:gd name="T21" fmla="*/ 1245 h 1249"/>
                  <a:gd name="T22" fmla="*/ 1007 w 1216"/>
                  <a:gd name="T23" fmla="*/ 227 h 1249"/>
                  <a:gd name="T24" fmla="*/ 742 w 1216"/>
                  <a:gd name="T25" fmla="*/ 47 h 1249"/>
                  <a:gd name="T26" fmla="*/ 346 w 1216"/>
                  <a:gd name="T27" fmla="*/ 133 h 1249"/>
                  <a:gd name="T28" fmla="*/ 188 w 1216"/>
                  <a:gd name="T29" fmla="*/ 252 h 1249"/>
                  <a:gd name="T30" fmla="*/ 265 w 1216"/>
                  <a:gd name="T31" fmla="*/ 123 h 1249"/>
                  <a:gd name="T32" fmla="*/ 118 w 1216"/>
                  <a:gd name="T33" fmla="*/ 258 h 1249"/>
                  <a:gd name="T34" fmla="*/ 134 w 1216"/>
                  <a:gd name="T35" fmla="*/ 484 h 1249"/>
                  <a:gd name="T36" fmla="*/ 278 w 1216"/>
                  <a:gd name="T37" fmla="*/ 987 h 1249"/>
                  <a:gd name="T38" fmla="*/ 355 w 1216"/>
                  <a:gd name="T39" fmla="*/ 1049 h 1249"/>
                  <a:gd name="T40" fmla="*/ 662 w 1216"/>
                  <a:gd name="T41" fmla="*/ 1017 h 1249"/>
                  <a:gd name="T42" fmla="*/ 593 w 1216"/>
                  <a:gd name="T43" fmla="*/ 922 h 1249"/>
                  <a:gd name="T44" fmla="*/ 518 w 1216"/>
                  <a:gd name="T45" fmla="*/ 708 h 1249"/>
                  <a:gd name="T46" fmla="*/ 601 w 1216"/>
                  <a:gd name="T47" fmla="*/ 844 h 1249"/>
                  <a:gd name="T48" fmla="*/ 819 w 1216"/>
                  <a:gd name="T49" fmla="*/ 744 h 1249"/>
                  <a:gd name="T50" fmla="*/ 977 w 1216"/>
                  <a:gd name="T51" fmla="*/ 533 h 1249"/>
                  <a:gd name="T52" fmla="*/ 878 w 1216"/>
                  <a:gd name="T53" fmla="*/ 830 h 1249"/>
                  <a:gd name="T54" fmla="*/ 860 w 1216"/>
                  <a:gd name="T55" fmla="*/ 905 h 1249"/>
                  <a:gd name="T56" fmla="*/ 856 w 1216"/>
                  <a:gd name="T57" fmla="*/ 992 h 1249"/>
                  <a:gd name="T58" fmla="*/ 886 w 1216"/>
                  <a:gd name="T59" fmla="*/ 1090 h 1249"/>
                  <a:gd name="T60" fmla="*/ 1199 w 1216"/>
                  <a:gd name="T61" fmla="*/ 650 h 1249"/>
                  <a:gd name="T62" fmla="*/ 114 w 1216"/>
                  <a:gd name="T63" fmla="*/ 287 h 1249"/>
                  <a:gd name="T64" fmla="*/ 151 w 1216"/>
                  <a:gd name="T65" fmla="*/ 219 h 1249"/>
                  <a:gd name="T66" fmla="*/ 174 w 1216"/>
                  <a:gd name="T67" fmla="*/ 256 h 1249"/>
                  <a:gd name="T68" fmla="*/ 250 w 1216"/>
                  <a:gd name="T69" fmla="*/ 954 h 1249"/>
                  <a:gd name="T70" fmla="*/ 457 w 1216"/>
                  <a:gd name="T71" fmla="*/ 1075 h 1249"/>
                  <a:gd name="T72" fmla="*/ 720 w 1216"/>
                  <a:gd name="T73" fmla="*/ 572 h 1249"/>
                  <a:gd name="T74" fmla="*/ 658 w 1216"/>
                  <a:gd name="T75" fmla="*/ 494 h 1249"/>
                  <a:gd name="T76" fmla="*/ 611 w 1216"/>
                  <a:gd name="T77" fmla="*/ 550 h 1249"/>
                  <a:gd name="T78" fmla="*/ 584 w 1216"/>
                  <a:gd name="T79" fmla="*/ 162 h 1249"/>
                  <a:gd name="T80" fmla="*/ 490 w 1216"/>
                  <a:gd name="T81" fmla="*/ 644 h 1249"/>
                  <a:gd name="T82" fmla="*/ 529 w 1216"/>
                  <a:gd name="T83" fmla="*/ 437 h 1249"/>
                  <a:gd name="T84" fmla="*/ 567 w 1216"/>
                  <a:gd name="T85" fmla="*/ 734 h 1249"/>
                  <a:gd name="T86" fmla="*/ 731 w 1216"/>
                  <a:gd name="T87" fmla="*/ 681 h 1249"/>
                  <a:gd name="T88" fmla="*/ 784 w 1216"/>
                  <a:gd name="T89" fmla="*/ 762 h 1249"/>
                  <a:gd name="T90" fmla="*/ 823 w 1216"/>
                  <a:gd name="T91" fmla="*/ 609 h 1249"/>
                  <a:gd name="T92" fmla="*/ 880 w 1216"/>
                  <a:gd name="T93" fmla="*/ 121 h 1249"/>
                  <a:gd name="T94" fmla="*/ 919 w 1216"/>
                  <a:gd name="T95" fmla="*/ 205 h 1249"/>
                  <a:gd name="T96" fmla="*/ 809 w 1216"/>
                  <a:gd name="T97" fmla="*/ 1015 h 1249"/>
                  <a:gd name="T98" fmla="*/ 1041 w 1216"/>
                  <a:gd name="T99" fmla="*/ 247 h 1249"/>
                  <a:gd name="T100" fmla="*/ 1024 w 1216"/>
                  <a:gd name="T101" fmla="*/ 152 h 1249"/>
                  <a:gd name="T102" fmla="*/ 1051 w 1216"/>
                  <a:gd name="T103" fmla="*/ 248 h 1249"/>
                  <a:gd name="T104" fmla="*/ 16 w 1216"/>
                  <a:gd name="T105" fmla="*/ 554 h 1249"/>
                  <a:gd name="T106" fmla="*/ 878 w 1216"/>
                  <a:gd name="T107" fmla="*/ 660 h 1249"/>
                  <a:gd name="T108" fmla="*/ 60 w 1216"/>
                  <a:gd name="T109" fmla="*/ 689 h 1249"/>
                  <a:gd name="T110" fmla="*/ 798 w 1216"/>
                  <a:gd name="T111" fmla="*/ 805 h 1249"/>
                  <a:gd name="T112" fmla="*/ 97 w 1216"/>
                  <a:gd name="T113" fmla="*/ 854 h 1249"/>
                  <a:gd name="T114" fmla="*/ 747 w 1216"/>
                  <a:gd name="T115" fmla="*/ 809 h 1249"/>
                  <a:gd name="T116" fmla="*/ 789 w 1216"/>
                  <a:gd name="T117" fmla="*/ 863 h 1249"/>
                  <a:gd name="T118" fmla="*/ 885 w 1216"/>
                  <a:gd name="T119" fmla="*/ 906 h 1249"/>
                  <a:gd name="T120" fmla="*/ 670 w 1216"/>
                  <a:gd name="T121" fmla="*/ 1041 h 1249"/>
                  <a:gd name="T122" fmla="*/ 932 w 1216"/>
                  <a:gd name="T123" fmla="*/ 685 h 1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16" h="1249">
                    <a:moveTo>
                      <a:pt x="575" y="11"/>
                    </a:moveTo>
                    <a:cubicBezTo>
                      <a:pt x="573" y="12"/>
                      <a:pt x="569" y="12"/>
                      <a:pt x="568" y="14"/>
                    </a:cubicBezTo>
                    <a:cubicBezTo>
                      <a:pt x="571" y="14"/>
                      <a:pt x="574" y="13"/>
                      <a:pt x="575" y="11"/>
                    </a:cubicBezTo>
                    <a:close/>
                    <a:moveTo>
                      <a:pt x="487" y="32"/>
                    </a:moveTo>
                    <a:cubicBezTo>
                      <a:pt x="488" y="37"/>
                      <a:pt x="482" y="33"/>
                      <a:pt x="482" y="36"/>
                    </a:cubicBezTo>
                    <a:cubicBezTo>
                      <a:pt x="488" y="36"/>
                      <a:pt x="498" y="36"/>
                      <a:pt x="505" y="33"/>
                    </a:cubicBezTo>
                    <a:cubicBezTo>
                      <a:pt x="499" y="30"/>
                      <a:pt x="496" y="33"/>
                      <a:pt x="487" y="32"/>
                    </a:cubicBezTo>
                    <a:close/>
                    <a:moveTo>
                      <a:pt x="440" y="34"/>
                    </a:moveTo>
                    <a:cubicBezTo>
                      <a:pt x="442" y="34"/>
                      <a:pt x="444" y="33"/>
                      <a:pt x="445" y="32"/>
                    </a:cubicBezTo>
                    <a:cubicBezTo>
                      <a:pt x="443" y="31"/>
                      <a:pt x="441" y="32"/>
                      <a:pt x="440" y="34"/>
                    </a:cubicBezTo>
                    <a:close/>
                    <a:moveTo>
                      <a:pt x="452" y="43"/>
                    </a:moveTo>
                    <a:cubicBezTo>
                      <a:pt x="464" y="43"/>
                      <a:pt x="469" y="39"/>
                      <a:pt x="478" y="36"/>
                    </a:cubicBezTo>
                    <a:cubicBezTo>
                      <a:pt x="469" y="39"/>
                      <a:pt x="457" y="37"/>
                      <a:pt x="452" y="43"/>
                    </a:cubicBezTo>
                    <a:close/>
                    <a:moveTo>
                      <a:pt x="361" y="42"/>
                    </a:moveTo>
                    <a:cubicBezTo>
                      <a:pt x="362" y="43"/>
                      <a:pt x="365" y="42"/>
                      <a:pt x="366" y="39"/>
                    </a:cubicBezTo>
                    <a:cubicBezTo>
                      <a:pt x="364" y="40"/>
                      <a:pt x="361" y="40"/>
                      <a:pt x="361" y="42"/>
                    </a:cubicBezTo>
                    <a:close/>
                    <a:moveTo>
                      <a:pt x="440" y="47"/>
                    </a:moveTo>
                    <a:cubicBezTo>
                      <a:pt x="443" y="48"/>
                      <a:pt x="446" y="47"/>
                      <a:pt x="447" y="44"/>
                    </a:cubicBezTo>
                    <a:cubicBezTo>
                      <a:pt x="443" y="44"/>
                      <a:pt x="442" y="44"/>
                      <a:pt x="440" y="47"/>
                    </a:cubicBezTo>
                    <a:close/>
                    <a:moveTo>
                      <a:pt x="430" y="52"/>
                    </a:moveTo>
                    <a:cubicBezTo>
                      <a:pt x="427" y="52"/>
                      <a:pt x="421" y="50"/>
                      <a:pt x="426" y="47"/>
                    </a:cubicBezTo>
                    <a:cubicBezTo>
                      <a:pt x="425" y="47"/>
                      <a:pt x="424" y="47"/>
                      <a:pt x="423" y="46"/>
                    </a:cubicBezTo>
                    <a:cubicBezTo>
                      <a:pt x="424" y="51"/>
                      <a:pt x="420" y="49"/>
                      <a:pt x="422" y="54"/>
                    </a:cubicBezTo>
                    <a:cubicBezTo>
                      <a:pt x="421" y="55"/>
                      <a:pt x="416" y="52"/>
                      <a:pt x="417" y="56"/>
                    </a:cubicBezTo>
                    <a:cubicBezTo>
                      <a:pt x="422" y="56"/>
                      <a:pt x="427" y="54"/>
                      <a:pt x="430" y="52"/>
                    </a:cubicBezTo>
                    <a:close/>
                    <a:moveTo>
                      <a:pt x="344" y="51"/>
                    </a:moveTo>
                    <a:cubicBezTo>
                      <a:pt x="347" y="51"/>
                      <a:pt x="350" y="50"/>
                      <a:pt x="351" y="47"/>
                    </a:cubicBezTo>
                    <a:cubicBezTo>
                      <a:pt x="347" y="47"/>
                      <a:pt x="345" y="49"/>
                      <a:pt x="344" y="51"/>
                    </a:cubicBezTo>
                    <a:close/>
                    <a:moveTo>
                      <a:pt x="349" y="57"/>
                    </a:moveTo>
                    <a:cubicBezTo>
                      <a:pt x="353" y="58"/>
                      <a:pt x="353" y="56"/>
                      <a:pt x="356" y="56"/>
                    </a:cubicBezTo>
                    <a:cubicBezTo>
                      <a:pt x="356" y="54"/>
                      <a:pt x="357" y="51"/>
                      <a:pt x="354" y="52"/>
                    </a:cubicBezTo>
                    <a:cubicBezTo>
                      <a:pt x="353" y="55"/>
                      <a:pt x="349" y="54"/>
                      <a:pt x="349" y="57"/>
                    </a:cubicBezTo>
                    <a:close/>
                    <a:moveTo>
                      <a:pt x="327" y="62"/>
                    </a:moveTo>
                    <a:cubicBezTo>
                      <a:pt x="332" y="61"/>
                      <a:pt x="338" y="57"/>
                      <a:pt x="337" y="53"/>
                    </a:cubicBezTo>
                    <a:cubicBezTo>
                      <a:pt x="335" y="57"/>
                      <a:pt x="328" y="56"/>
                      <a:pt x="327" y="62"/>
                    </a:cubicBezTo>
                    <a:close/>
                    <a:moveTo>
                      <a:pt x="340" y="65"/>
                    </a:moveTo>
                    <a:cubicBezTo>
                      <a:pt x="342" y="63"/>
                      <a:pt x="344" y="61"/>
                      <a:pt x="347" y="60"/>
                    </a:cubicBezTo>
                    <a:cubicBezTo>
                      <a:pt x="343" y="59"/>
                      <a:pt x="338" y="62"/>
                      <a:pt x="340" y="65"/>
                    </a:cubicBezTo>
                    <a:close/>
                    <a:moveTo>
                      <a:pt x="322" y="65"/>
                    </a:moveTo>
                    <a:cubicBezTo>
                      <a:pt x="323" y="64"/>
                      <a:pt x="325" y="64"/>
                      <a:pt x="326" y="62"/>
                    </a:cubicBezTo>
                    <a:cubicBezTo>
                      <a:pt x="323" y="61"/>
                      <a:pt x="320" y="64"/>
                      <a:pt x="322" y="65"/>
                    </a:cubicBezTo>
                    <a:close/>
                    <a:moveTo>
                      <a:pt x="869" y="87"/>
                    </a:moveTo>
                    <a:cubicBezTo>
                      <a:pt x="869" y="89"/>
                      <a:pt x="868" y="89"/>
                      <a:pt x="867" y="91"/>
                    </a:cubicBezTo>
                    <a:cubicBezTo>
                      <a:pt x="871" y="92"/>
                      <a:pt x="873" y="94"/>
                      <a:pt x="876" y="96"/>
                    </a:cubicBezTo>
                    <a:cubicBezTo>
                      <a:pt x="874" y="92"/>
                      <a:pt x="874" y="88"/>
                      <a:pt x="869" y="87"/>
                    </a:cubicBezTo>
                    <a:close/>
                    <a:moveTo>
                      <a:pt x="375" y="103"/>
                    </a:moveTo>
                    <a:cubicBezTo>
                      <a:pt x="374" y="103"/>
                      <a:pt x="373" y="101"/>
                      <a:pt x="372" y="100"/>
                    </a:cubicBezTo>
                    <a:cubicBezTo>
                      <a:pt x="371" y="99"/>
                      <a:pt x="370" y="101"/>
                      <a:pt x="369" y="100"/>
                    </a:cubicBezTo>
                    <a:cubicBezTo>
                      <a:pt x="368" y="104"/>
                      <a:pt x="375" y="106"/>
                      <a:pt x="375" y="103"/>
                    </a:cubicBezTo>
                    <a:close/>
                    <a:moveTo>
                      <a:pt x="373" y="106"/>
                    </a:moveTo>
                    <a:cubicBezTo>
                      <a:pt x="373" y="107"/>
                      <a:pt x="370" y="109"/>
                      <a:pt x="372" y="110"/>
                    </a:cubicBezTo>
                    <a:cubicBezTo>
                      <a:pt x="372" y="108"/>
                      <a:pt x="375" y="109"/>
                      <a:pt x="374" y="107"/>
                    </a:cubicBezTo>
                    <a:cubicBezTo>
                      <a:pt x="373" y="107"/>
                      <a:pt x="374" y="106"/>
                      <a:pt x="373" y="106"/>
                    </a:cubicBezTo>
                    <a:close/>
                    <a:moveTo>
                      <a:pt x="984" y="113"/>
                    </a:moveTo>
                    <a:cubicBezTo>
                      <a:pt x="983" y="110"/>
                      <a:pt x="979" y="110"/>
                      <a:pt x="977" y="107"/>
                    </a:cubicBezTo>
                    <a:cubicBezTo>
                      <a:pt x="975" y="111"/>
                      <a:pt x="981" y="111"/>
                      <a:pt x="984" y="113"/>
                    </a:cubicBezTo>
                    <a:close/>
                    <a:moveTo>
                      <a:pt x="902" y="124"/>
                    </a:moveTo>
                    <a:cubicBezTo>
                      <a:pt x="908" y="121"/>
                      <a:pt x="911" y="128"/>
                      <a:pt x="913" y="133"/>
                    </a:cubicBezTo>
                    <a:cubicBezTo>
                      <a:pt x="925" y="129"/>
                      <a:pt x="926" y="148"/>
                      <a:pt x="933" y="139"/>
                    </a:cubicBezTo>
                    <a:cubicBezTo>
                      <a:pt x="930" y="131"/>
                      <a:pt x="918" y="131"/>
                      <a:pt x="914" y="124"/>
                    </a:cubicBezTo>
                    <a:cubicBezTo>
                      <a:pt x="907" y="126"/>
                      <a:pt x="901" y="115"/>
                      <a:pt x="897" y="119"/>
                    </a:cubicBezTo>
                    <a:cubicBezTo>
                      <a:pt x="898" y="121"/>
                      <a:pt x="902" y="121"/>
                      <a:pt x="902" y="124"/>
                    </a:cubicBezTo>
                    <a:close/>
                    <a:moveTo>
                      <a:pt x="334" y="125"/>
                    </a:moveTo>
                    <a:cubicBezTo>
                      <a:pt x="334" y="123"/>
                      <a:pt x="338" y="124"/>
                      <a:pt x="337" y="121"/>
                    </a:cubicBezTo>
                    <a:cubicBezTo>
                      <a:pt x="335" y="121"/>
                      <a:pt x="333" y="121"/>
                      <a:pt x="334" y="118"/>
                    </a:cubicBezTo>
                    <a:cubicBezTo>
                      <a:pt x="329" y="117"/>
                      <a:pt x="328" y="122"/>
                      <a:pt x="326" y="124"/>
                    </a:cubicBezTo>
                    <a:cubicBezTo>
                      <a:pt x="329" y="126"/>
                      <a:pt x="331" y="119"/>
                      <a:pt x="334" y="125"/>
                    </a:cubicBezTo>
                    <a:close/>
                    <a:moveTo>
                      <a:pt x="893" y="134"/>
                    </a:moveTo>
                    <a:cubicBezTo>
                      <a:pt x="892" y="130"/>
                      <a:pt x="888" y="127"/>
                      <a:pt x="885" y="128"/>
                    </a:cubicBezTo>
                    <a:cubicBezTo>
                      <a:pt x="886" y="132"/>
                      <a:pt x="890" y="132"/>
                      <a:pt x="893" y="134"/>
                    </a:cubicBezTo>
                    <a:close/>
                    <a:moveTo>
                      <a:pt x="323" y="128"/>
                    </a:moveTo>
                    <a:cubicBezTo>
                      <a:pt x="320" y="128"/>
                      <a:pt x="319" y="129"/>
                      <a:pt x="318" y="131"/>
                    </a:cubicBezTo>
                    <a:cubicBezTo>
                      <a:pt x="321" y="131"/>
                      <a:pt x="323" y="131"/>
                      <a:pt x="323" y="128"/>
                    </a:cubicBezTo>
                    <a:close/>
                    <a:moveTo>
                      <a:pt x="364" y="128"/>
                    </a:moveTo>
                    <a:cubicBezTo>
                      <a:pt x="362" y="129"/>
                      <a:pt x="359" y="130"/>
                      <a:pt x="357" y="131"/>
                    </a:cubicBezTo>
                    <a:cubicBezTo>
                      <a:pt x="361" y="131"/>
                      <a:pt x="363" y="131"/>
                      <a:pt x="364" y="128"/>
                    </a:cubicBezTo>
                    <a:close/>
                    <a:moveTo>
                      <a:pt x="328" y="138"/>
                    </a:moveTo>
                    <a:cubicBezTo>
                      <a:pt x="325" y="138"/>
                      <a:pt x="324" y="139"/>
                      <a:pt x="322" y="141"/>
                    </a:cubicBezTo>
                    <a:cubicBezTo>
                      <a:pt x="326" y="141"/>
                      <a:pt x="327" y="139"/>
                      <a:pt x="328" y="138"/>
                    </a:cubicBezTo>
                    <a:close/>
                    <a:moveTo>
                      <a:pt x="988" y="190"/>
                    </a:moveTo>
                    <a:cubicBezTo>
                      <a:pt x="981" y="186"/>
                      <a:pt x="984" y="183"/>
                      <a:pt x="976" y="180"/>
                    </a:cubicBezTo>
                    <a:cubicBezTo>
                      <a:pt x="976" y="183"/>
                      <a:pt x="978" y="182"/>
                      <a:pt x="976" y="184"/>
                    </a:cubicBezTo>
                    <a:cubicBezTo>
                      <a:pt x="983" y="183"/>
                      <a:pt x="982" y="193"/>
                      <a:pt x="988" y="190"/>
                    </a:cubicBezTo>
                    <a:close/>
                    <a:moveTo>
                      <a:pt x="1004" y="185"/>
                    </a:moveTo>
                    <a:cubicBezTo>
                      <a:pt x="1003" y="184"/>
                      <a:pt x="1002" y="182"/>
                      <a:pt x="1002" y="180"/>
                    </a:cubicBezTo>
                    <a:cubicBezTo>
                      <a:pt x="1000" y="181"/>
                      <a:pt x="996" y="179"/>
                      <a:pt x="995" y="181"/>
                    </a:cubicBezTo>
                    <a:cubicBezTo>
                      <a:pt x="998" y="182"/>
                      <a:pt x="1000" y="188"/>
                      <a:pt x="1004" y="185"/>
                    </a:cubicBezTo>
                    <a:close/>
                    <a:moveTo>
                      <a:pt x="998" y="192"/>
                    </a:moveTo>
                    <a:cubicBezTo>
                      <a:pt x="998" y="191"/>
                      <a:pt x="999" y="191"/>
                      <a:pt x="999" y="191"/>
                    </a:cubicBezTo>
                    <a:cubicBezTo>
                      <a:pt x="999" y="185"/>
                      <a:pt x="995" y="185"/>
                      <a:pt x="992" y="187"/>
                    </a:cubicBezTo>
                    <a:cubicBezTo>
                      <a:pt x="993" y="187"/>
                      <a:pt x="993" y="189"/>
                      <a:pt x="992" y="190"/>
                    </a:cubicBezTo>
                    <a:cubicBezTo>
                      <a:pt x="995" y="190"/>
                      <a:pt x="995" y="193"/>
                      <a:pt x="998" y="192"/>
                    </a:cubicBezTo>
                    <a:close/>
                    <a:moveTo>
                      <a:pt x="1003" y="194"/>
                    </a:moveTo>
                    <a:cubicBezTo>
                      <a:pt x="1002" y="194"/>
                      <a:pt x="1001" y="194"/>
                      <a:pt x="1000" y="193"/>
                    </a:cubicBezTo>
                    <a:cubicBezTo>
                      <a:pt x="1001" y="196"/>
                      <a:pt x="1004" y="197"/>
                      <a:pt x="1006" y="199"/>
                    </a:cubicBezTo>
                    <a:cubicBezTo>
                      <a:pt x="1007" y="197"/>
                      <a:pt x="1006" y="193"/>
                      <a:pt x="1003" y="192"/>
                    </a:cubicBezTo>
                    <a:lnTo>
                      <a:pt x="1003" y="194"/>
                    </a:lnTo>
                    <a:close/>
                    <a:moveTo>
                      <a:pt x="1091" y="232"/>
                    </a:moveTo>
                    <a:cubicBezTo>
                      <a:pt x="1092" y="230"/>
                      <a:pt x="1098" y="234"/>
                      <a:pt x="1099" y="232"/>
                    </a:cubicBezTo>
                    <a:cubicBezTo>
                      <a:pt x="1095" y="230"/>
                      <a:pt x="1095" y="224"/>
                      <a:pt x="1092" y="222"/>
                    </a:cubicBezTo>
                    <a:cubicBezTo>
                      <a:pt x="1092" y="225"/>
                      <a:pt x="1090" y="227"/>
                      <a:pt x="1089" y="228"/>
                    </a:cubicBezTo>
                    <a:cubicBezTo>
                      <a:pt x="1090" y="229"/>
                      <a:pt x="1090" y="232"/>
                      <a:pt x="1091" y="232"/>
                    </a:cubicBezTo>
                    <a:close/>
                    <a:moveTo>
                      <a:pt x="1050" y="236"/>
                    </a:moveTo>
                    <a:cubicBezTo>
                      <a:pt x="1049" y="237"/>
                      <a:pt x="1049" y="238"/>
                      <a:pt x="1049" y="240"/>
                    </a:cubicBezTo>
                    <a:cubicBezTo>
                      <a:pt x="1053" y="239"/>
                      <a:pt x="1053" y="242"/>
                      <a:pt x="1056" y="242"/>
                    </a:cubicBezTo>
                    <a:cubicBezTo>
                      <a:pt x="1056" y="239"/>
                      <a:pt x="1052" y="238"/>
                      <a:pt x="1050" y="236"/>
                    </a:cubicBezTo>
                    <a:close/>
                    <a:moveTo>
                      <a:pt x="1116" y="265"/>
                    </a:moveTo>
                    <a:cubicBezTo>
                      <a:pt x="1116" y="262"/>
                      <a:pt x="1114" y="261"/>
                      <a:pt x="1112" y="259"/>
                    </a:cubicBezTo>
                    <a:cubicBezTo>
                      <a:pt x="1110" y="263"/>
                      <a:pt x="1113" y="264"/>
                      <a:pt x="1116" y="265"/>
                    </a:cubicBezTo>
                    <a:close/>
                    <a:moveTo>
                      <a:pt x="1135" y="273"/>
                    </a:moveTo>
                    <a:cubicBezTo>
                      <a:pt x="1135" y="269"/>
                      <a:pt x="1133" y="268"/>
                      <a:pt x="1130" y="267"/>
                    </a:cubicBezTo>
                    <a:cubicBezTo>
                      <a:pt x="1130" y="271"/>
                      <a:pt x="1132" y="273"/>
                      <a:pt x="1135" y="273"/>
                    </a:cubicBezTo>
                    <a:close/>
                    <a:moveTo>
                      <a:pt x="1140" y="286"/>
                    </a:moveTo>
                    <a:cubicBezTo>
                      <a:pt x="1140" y="285"/>
                      <a:pt x="1139" y="284"/>
                      <a:pt x="1139" y="283"/>
                    </a:cubicBezTo>
                    <a:cubicBezTo>
                      <a:pt x="1137" y="283"/>
                      <a:pt x="1138" y="284"/>
                      <a:pt x="1136" y="283"/>
                    </a:cubicBezTo>
                    <a:cubicBezTo>
                      <a:pt x="1136" y="285"/>
                      <a:pt x="1138" y="286"/>
                      <a:pt x="1140" y="286"/>
                    </a:cubicBezTo>
                    <a:close/>
                    <a:moveTo>
                      <a:pt x="1153" y="305"/>
                    </a:moveTo>
                    <a:cubicBezTo>
                      <a:pt x="1153" y="301"/>
                      <a:pt x="1151" y="301"/>
                      <a:pt x="1150" y="299"/>
                    </a:cubicBezTo>
                    <a:cubicBezTo>
                      <a:pt x="1148" y="302"/>
                      <a:pt x="1151" y="303"/>
                      <a:pt x="1153" y="305"/>
                    </a:cubicBezTo>
                    <a:close/>
                    <a:moveTo>
                      <a:pt x="95" y="499"/>
                    </a:moveTo>
                    <a:cubicBezTo>
                      <a:pt x="96" y="499"/>
                      <a:pt x="97" y="499"/>
                      <a:pt x="98" y="498"/>
                    </a:cubicBezTo>
                    <a:cubicBezTo>
                      <a:pt x="98" y="497"/>
                      <a:pt x="98" y="495"/>
                      <a:pt x="95" y="495"/>
                    </a:cubicBezTo>
                    <a:cubicBezTo>
                      <a:pt x="96" y="497"/>
                      <a:pt x="94" y="497"/>
                      <a:pt x="95" y="499"/>
                    </a:cubicBezTo>
                    <a:close/>
                    <a:moveTo>
                      <a:pt x="92" y="504"/>
                    </a:moveTo>
                    <a:cubicBezTo>
                      <a:pt x="91" y="507"/>
                      <a:pt x="91" y="511"/>
                      <a:pt x="94" y="512"/>
                    </a:cubicBezTo>
                    <a:cubicBezTo>
                      <a:pt x="95" y="510"/>
                      <a:pt x="94" y="506"/>
                      <a:pt x="92" y="504"/>
                    </a:cubicBezTo>
                    <a:close/>
                    <a:moveTo>
                      <a:pt x="130" y="521"/>
                    </a:moveTo>
                    <a:cubicBezTo>
                      <a:pt x="130" y="520"/>
                      <a:pt x="131" y="520"/>
                      <a:pt x="132" y="521"/>
                    </a:cubicBezTo>
                    <a:cubicBezTo>
                      <a:pt x="132" y="519"/>
                      <a:pt x="132" y="517"/>
                      <a:pt x="130" y="517"/>
                    </a:cubicBezTo>
                    <a:cubicBezTo>
                      <a:pt x="130" y="518"/>
                      <a:pt x="127" y="520"/>
                      <a:pt x="130" y="521"/>
                    </a:cubicBezTo>
                    <a:close/>
                    <a:moveTo>
                      <a:pt x="61" y="536"/>
                    </a:moveTo>
                    <a:cubicBezTo>
                      <a:pt x="63" y="534"/>
                      <a:pt x="62" y="530"/>
                      <a:pt x="60" y="528"/>
                    </a:cubicBezTo>
                    <a:cubicBezTo>
                      <a:pt x="61" y="530"/>
                      <a:pt x="59" y="535"/>
                      <a:pt x="61" y="536"/>
                    </a:cubicBezTo>
                    <a:close/>
                    <a:moveTo>
                      <a:pt x="84" y="583"/>
                    </a:moveTo>
                    <a:cubicBezTo>
                      <a:pt x="86" y="583"/>
                      <a:pt x="87" y="582"/>
                      <a:pt x="88" y="583"/>
                    </a:cubicBezTo>
                    <a:cubicBezTo>
                      <a:pt x="93" y="568"/>
                      <a:pt x="93" y="553"/>
                      <a:pt x="98" y="536"/>
                    </a:cubicBezTo>
                    <a:cubicBezTo>
                      <a:pt x="97" y="535"/>
                      <a:pt x="98" y="533"/>
                      <a:pt x="96" y="532"/>
                    </a:cubicBezTo>
                    <a:cubicBezTo>
                      <a:pt x="94" y="546"/>
                      <a:pt x="83" y="557"/>
                      <a:pt x="87" y="569"/>
                    </a:cubicBezTo>
                    <a:cubicBezTo>
                      <a:pt x="84" y="572"/>
                      <a:pt x="83" y="579"/>
                      <a:pt x="84" y="583"/>
                    </a:cubicBezTo>
                    <a:close/>
                    <a:moveTo>
                      <a:pt x="117" y="552"/>
                    </a:moveTo>
                    <a:cubicBezTo>
                      <a:pt x="117" y="555"/>
                      <a:pt x="116" y="556"/>
                      <a:pt x="117" y="560"/>
                    </a:cubicBezTo>
                    <a:cubicBezTo>
                      <a:pt x="119" y="560"/>
                      <a:pt x="118" y="552"/>
                      <a:pt x="117" y="552"/>
                    </a:cubicBezTo>
                    <a:close/>
                    <a:moveTo>
                      <a:pt x="963" y="552"/>
                    </a:moveTo>
                    <a:cubicBezTo>
                      <a:pt x="963" y="558"/>
                      <a:pt x="964" y="562"/>
                      <a:pt x="963" y="566"/>
                    </a:cubicBezTo>
                    <a:cubicBezTo>
                      <a:pt x="968" y="565"/>
                      <a:pt x="967" y="553"/>
                      <a:pt x="963" y="552"/>
                    </a:cubicBezTo>
                    <a:close/>
                    <a:moveTo>
                      <a:pt x="117" y="573"/>
                    </a:moveTo>
                    <a:cubicBezTo>
                      <a:pt x="116" y="576"/>
                      <a:pt x="117" y="577"/>
                      <a:pt x="119" y="578"/>
                    </a:cubicBezTo>
                    <a:cubicBezTo>
                      <a:pt x="119" y="576"/>
                      <a:pt x="120" y="574"/>
                      <a:pt x="121" y="573"/>
                    </a:cubicBezTo>
                    <a:cubicBezTo>
                      <a:pt x="118" y="572"/>
                      <a:pt x="118" y="574"/>
                      <a:pt x="117" y="573"/>
                    </a:cubicBezTo>
                    <a:close/>
                    <a:moveTo>
                      <a:pt x="926" y="599"/>
                    </a:moveTo>
                    <a:cubicBezTo>
                      <a:pt x="925" y="599"/>
                      <a:pt x="925" y="597"/>
                      <a:pt x="925" y="596"/>
                    </a:cubicBezTo>
                    <a:cubicBezTo>
                      <a:pt x="924" y="596"/>
                      <a:pt x="923" y="595"/>
                      <a:pt x="923" y="596"/>
                    </a:cubicBezTo>
                    <a:cubicBezTo>
                      <a:pt x="924" y="597"/>
                      <a:pt x="923" y="598"/>
                      <a:pt x="923" y="599"/>
                    </a:cubicBezTo>
                    <a:cubicBezTo>
                      <a:pt x="924" y="598"/>
                      <a:pt x="926" y="602"/>
                      <a:pt x="926" y="599"/>
                    </a:cubicBezTo>
                    <a:close/>
                    <a:moveTo>
                      <a:pt x="107" y="596"/>
                    </a:moveTo>
                    <a:cubicBezTo>
                      <a:pt x="103" y="603"/>
                      <a:pt x="106" y="621"/>
                      <a:pt x="112" y="617"/>
                    </a:cubicBezTo>
                    <a:cubicBezTo>
                      <a:pt x="110" y="610"/>
                      <a:pt x="111" y="598"/>
                      <a:pt x="107" y="596"/>
                    </a:cubicBezTo>
                    <a:close/>
                    <a:moveTo>
                      <a:pt x="42" y="612"/>
                    </a:moveTo>
                    <a:cubicBezTo>
                      <a:pt x="40" y="619"/>
                      <a:pt x="37" y="634"/>
                      <a:pt x="42" y="640"/>
                    </a:cubicBezTo>
                    <a:cubicBezTo>
                      <a:pt x="43" y="630"/>
                      <a:pt x="43" y="618"/>
                      <a:pt x="42" y="612"/>
                    </a:cubicBezTo>
                    <a:close/>
                    <a:moveTo>
                      <a:pt x="923" y="619"/>
                    </a:moveTo>
                    <a:cubicBezTo>
                      <a:pt x="922" y="617"/>
                      <a:pt x="925" y="614"/>
                      <a:pt x="923" y="612"/>
                    </a:cubicBezTo>
                    <a:cubicBezTo>
                      <a:pt x="923" y="615"/>
                      <a:pt x="920" y="618"/>
                      <a:pt x="923" y="619"/>
                    </a:cubicBezTo>
                    <a:close/>
                    <a:moveTo>
                      <a:pt x="927" y="613"/>
                    </a:moveTo>
                    <a:cubicBezTo>
                      <a:pt x="927" y="616"/>
                      <a:pt x="925" y="618"/>
                      <a:pt x="924" y="621"/>
                    </a:cubicBezTo>
                    <a:cubicBezTo>
                      <a:pt x="927" y="621"/>
                      <a:pt x="930" y="614"/>
                      <a:pt x="927" y="613"/>
                    </a:cubicBezTo>
                    <a:close/>
                    <a:moveTo>
                      <a:pt x="25" y="624"/>
                    </a:moveTo>
                    <a:cubicBezTo>
                      <a:pt x="25" y="619"/>
                      <a:pt x="26" y="618"/>
                      <a:pt x="22" y="617"/>
                    </a:cubicBezTo>
                    <a:cubicBezTo>
                      <a:pt x="21" y="618"/>
                      <a:pt x="20" y="619"/>
                      <a:pt x="17" y="618"/>
                    </a:cubicBezTo>
                    <a:cubicBezTo>
                      <a:pt x="17" y="623"/>
                      <a:pt x="19" y="624"/>
                      <a:pt x="21" y="626"/>
                    </a:cubicBezTo>
                    <a:cubicBezTo>
                      <a:pt x="21" y="624"/>
                      <a:pt x="24" y="625"/>
                      <a:pt x="25" y="624"/>
                    </a:cubicBezTo>
                    <a:close/>
                    <a:moveTo>
                      <a:pt x="923" y="625"/>
                    </a:moveTo>
                    <a:cubicBezTo>
                      <a:pt x="922" y="632"/>
                      <a:pt x="921" y="635"/>
                      <a:pt x="920" y="643"/>
                    </a:cubicBezTo>
                    <a:cubicBezTo>
                      <a:pt x="923" y="638"/>
                      <a:pt x="927" y="629"/>
                      <a:pt x="923" y="625"/>
                    </a:cubicBezTo>
                    <a:close/>
                    <a:moveTo>
                      <a:pt x="875" y="626"/>
                    </a:moveTo>
                    <a:cubicBezTo>
                      <a:pt x="875" y="632"/>
                      <a:pt x="872" y="634"/>
                      <a:pt x="872" y="639"/>
                    </a:cubicBezTo>
                    <a:cubicBezTo>
                      <a:pt x="877" y="639"/>
                      <a:pt x="878" y="628"/>
                      <a:pt x="875" y="626"/>
                    </a:cubicBezTo>
                    <a:close/>
                    <a:moveTo>
                      <a:pt x="52" y="629"/>
                    </a:moveTo>
                    <a:cubicBezTo>
                      <a:pt x="50" y="630"/>
                      <a:pt x="51" y="636"/>
                      <a:pt x="53" y="636"/>
                    </a:cubicBezTo>
                    <a:cubicBezTo>
                      <a:pt x="53" y="633"/>
                      <a:pt x="53" y="631"/>
                      <a:pt x="52" y="629"/>
                    </a:cubicBezTo>
                    <a:close/>
                    <a:moveTo>
                      <a:pt x="121" y="632"/>
                    </a:moveTo>
                    <a:cubicBezTo>
                      <a:pt x="119" y="634"/>
                      <a:pt x="119" y="640"/>
                      <a:pt x="122" y="639"/>
                    </a:cubicBezTo>
                    <a:cubicBezTo>
                      <a:pt x="122" y="637"/>
                      <a:pt x="123" y="633"/>
                      <a:pt x="121" y="632"/>
                    </a:cubicBezTo>
                    <a:close/>
                    <a:moveTo>
                      <a:pt x="21" y="643"/>
                    </a:moveTo>
                    <a:cubicBezTo>
                      <a:pt x="20" y="641"/>
                      <a:pt x="21" y="638"/>
                      <a:pt x="18" y="638"/>
                    </a:cubicBezTo>
                    <a:cubicBezTo>
                      <a:pt x="18" y="640"/>
                      <a:pt x="18" y="643"/>
                      <a:pt x="21" y="643"/>
                    </a:cubicBezTo>
                    <a:close/>
                    <a:moveTo>
                      <a:pt x="65" y="653"/>
                    </a:moveTo>
                    <a:cubicBezTo>
                      <a:pt x="65" y="652"/>
                      <a:pt x="66" y="646"/>
                      <a:pt x="65" y="646"/>
                    </a:cubicBezTo>
                    <a:cubicBezTo>
                      <a:pt x="64" y="646"/>
                      <a:pt x="63" y="652"/>
                      <a:pt x="65" y="653"/>
                    </a:cubicBezTo>
                    <a:close/>
                    <a:moveTo>
                      <a:pt x="954" y="647"/>
                    </a:moveTo>
                    <a:cubicBezTo>
                      <a:pt x="954" y="650"/>
                      <a:pt x="951" y="653"/>
                      <a:pt x="953" y="654"/>
                    </a:cubicBezTo>
                    <a:cubicBezTo>
                      <a:pt x="953" y="653"/>
                      <a:pt x="956" y="649"/>
                      <a:pt x="954" y="647"/>
                    </a:cubicBezTo>
                    <a:close/>
                    <a:moveTo>
                      <a:pt x="19" y="651"/>
                    </a:moveTo>
                    <a:cubicBezTo>
                      <a:pt x="19" y="657"/>
                      <a:pt x="18" y="660"/>
                      <a:pt x="21" y="664"/>
                    </a:cubicBezTo>
                    <a:cubicBezTo>
                      <a:pt x="19" y="659"/>
                      <a:pt x="22" y="654"/>
                      <a:pt x="19" y="651"/>
                    </a:cubicBezTo>
                    <a:close/>
                    <a:moveTo>
                      <a:pt x="121" y="669"/>
                    </a:moveTo>
                    <a:cubicBezTo>
                      <a:pt x="122" y="672"/>
                      <a:pt x="118" y="677"/>
                      <a:pt x="122" y="677"/>
                    </a:cubicBezTo>
                    <a:cubicBezTo>
                      <a:pt x="120" y="675"/>
                      <a:pt x="126" y="670"/>
                      <a:pt x="121" y="669"/>
                    </a:cubicBezTo>
                    <a:close/>
                    <a:moveTo>
                      <a:pt x="920" y="687"/>
                    </a:moveTo>
                    <a:cubicBezTo>
                      <a:pt x="924" y="686"/>
                      <a:pt x="927" y="676"/>
                      <a:pt x="924" y="674"/>
                    </a:cubicBezTo>
                    <a:cubicBezTo>
                      <a:pt x="922" y="677"/>
                      <a:pt x="919" y="683"/>
                      <a:pt x="920" y="687"/>
                    </a:cubicBezTo>
                    <a:close/>
                    <a:moveTo>
                      <a:pt x="14" y="684"/>
                    </a:moveTo>
                    <a:cubicBezTo>
                      <a:pt x="10" y="684"/>
                      <a:pt x="13" y="676"/>
                      <a:pt x="9" y="676"/>
                    </a:cubicBezTo>
                    <a:cubicBezTo>
                      <a:pt x="9" y="679"/>
                      <a:pt x="11" y="680"/>
                      <a:pt x="10" y="683"/>
                    </a:cubicBezTo>
                    <a:cubicBezTo>
                      <a:pt x="11" y="683"/>
                      <a:pt x="13" y="686"/>
                      <a:pt x="14" y="684"/>
                    </a:cubicBezTo>
                    <a:close/>
                    <a:moveTo>
                      <a:pt x="74" y="699"/>
                    </a:moveTo>
                    <a:cubicBezTo>
                      <a:pt x="80" y="695"/>
                      <a:pt x="74" y="682"/>
                      <a:pt x="74" y="679"/>
                    </a:cubicBezTo>
                    <a:cubicBezTo>
                      <a:pt x="73" y="683"/>
                      <a:pt x="72" y="687"/>
                      <a:pt x="72" y="692"/>
                    </a:cubicBezTo>
                    <a:cubicBezTo>
                      <a:pt x="76" y="691"/>
                      <a:pt x="74" y="696"/>
                      <a:pt x="74" y="699"/>
                    </a:cubicBezTo>
                    <a:close/>
                    <a:moveTo>
                      <a:pt x="889" y="688"/>
                    </a:moveTo>
                    <a:cubicBezTo>
                      <a:pt x="890" y="686"/>
                      <a:pt x="892" y="682"/>
                      <a:pt x="890" y="681"/>
                    </a:cubicBezTo>
                    <a:cubicBezTo>
                      <a:pt x="890" y="682"/>
                      <a:pt x="888" y="687"/>
                      <a:pt x="889" y="688"/>
                    </a:cubicBezTo>
                    <a:close/>
                    <a:moveTo>
                      <a:pt x="96" y="720"/>
                    </a:moveTo>
                    <a:cubicBezTo>
                      <a:pt x="94" y="732"/>
                      <a:pt x="96" y="741"/>
                      <a:pt x="98" y="752"/>
                    </a:cubicBezTo>
                    <a:cubicBezTo>
                      <a:pt x="98" y="751"/>
                      <a:pt x="100" y="749"/>
                      <a:pt x="100" y="751"/>
                    </a:cubicBezTo>
                    <a:cubicBezTo>
                      <a:pt x="101" y="755"/>
                      <a:pt x="97" y="751"/>
                      <a:pt x="98" y="754"/>
                    </a:cubicBezTo>
                    <a:cubicBezTo>
                      <a:pt x="99" y="756"/>
                      <a:pt x="99" y="758"/>
                      <a:pt x="101" y="759"/>
                    </a:cubicBezTo>
                    <a:cubicBezTo>
                      <a:pt x="104" y="748"/>
                      <a:pt x="99" y="738"/>
                      <a:pt x="102" y="731"/>
                    </a:cubicBezTo>
                    <a:cubicBezTo>
                      <a:pt x="98" y="730"/>
                      <a:pt x="99" y="723"/>
                      <a:pt x="96" y="720"/>
                    </a:cubicBezTo>
                    <a:close/>
                    <a:moveTo>
                      <a:pt x="856" y="730"/>
                    </a:moveTo>
                    <a:cubicBezTo>
                      <a:pt x="855" y="733"/>
                      <a:pt x="851" y="734"/>
                      <a:pt x="850" y="738"/>
                    </a:cubicBezTo>
                    <a:cubicBezTo>
                      <a:pt x="854" y="736"/>
                      <a:pt x="858" y="735"/>
                      <a:pt x="859" y="734"/>
                    </a:cubicBezTo>
                    <a:cubicBezTo>
                      <a:pt x="858" y="734"/>
                      <a:pt x="859" y="730"/>
                      <a:pt x="856" y="730"/>
                    </a:cubicBezTo>
                    <a:close/>
                    <a:moveTo>
                      <a:pt x="78" y="747"/>
                    </a:moveTo>
                    <a:cubicBezTo>
                      <a:pt x="78" y="744"/>
                      <a:pt x="76" y="737"/>
                      <a:pt x="73" y="739"/>
                    </a:cubicBezTo>
                    <a:cubicBezTo>
                      <a:pt x="75" y="741"/>
                      <a:pt x="76" y="743"/>
                      <a:pt x="77" y="745"/>
                    </a:cubicBezTo>
                    <a:cubicBezTo>
                      <a:pt x="75" y="745"/>
                      <a:pt x="73" y="749"/>
                      <a:pt x="75" y="750"/>
                    </a:cubicBezTo>
                    <a:cubicBezTo>
                      <a:pt x="74" y="747"/>
                      <a:pt x="78" y="749"/>
                      <a:pt x="78" y="747"/>
                    </a:cubicBezTo>
                    <a:close/>
                    <a:moveTo>
                      <a:pt x="108" y="738"/>
                    </a:moveTo>
                    <a:cubicBezTo>
                      <a:pt x="108" y="746"/>
                      <a:pt x="110" y="752"/>
                      <a:pt x="113" y="757"/>
                    </a:cubicBezTo>
                    <a:cubicBezTo>
                      <a:pt x="113" y="751"/>
                      <a:pt x="113" y="749"/>
                      <a:pt x="113" y="743"/>
                    </a:cubicBezTo>
                    <a:cubicBezTo>
                      <a:pt x="109" y="745"/>
                      <a:pt x="111" y="740"/>
                      <a:pt x="108" y="738"/>
                    </a:cubicBezTo>
                    <a:close/>
                    <a:moveTo>
                      <a:pt x="5" y="752"/>
                    </a:moveTo>
                    <a:cubicBezTo>
                      <a:pt x="4" y="749"/>
                      <a:pt x="2" y="746"/>
                      <a:pt x="0" y="744"/>
                    </a:cubicBezTo>
                    <a:cubicBezTo>
                      <a:pt x="0" y="752"/>
                      <a:pt x="0" y="752"/>
                      <a:pt x="0" y="752"/>
                    </a:cubicBezTo>
                    <a:cubicBezTo>
                      <a:pt x="3" y="751"/>
                      <a:pt x="3" y="753"/>
                      <a:pt x="5" y="752"/>
                    </a:cubicBezTo>
                    <a:close/>
                    <a:moveTo>
                      <a:pt x="87" y="753"/>
                    </a:moveTo>
                    <a:cubicBezTo>
                      <a:pt x="85" y="750"/>
                      <a:pt x="87" y="748"/>
                      <a:pt x="85" y="746"/>
                    </a:cubicBezTo>
                    <a:cubicBezTo>
                      <a:pt x="85" y="747"/>
                      <a:pt x="84" y="747"/>
                      <a:pt x="82" y="747"/>
                    </a:cubicBezTo>
                    <a:cubicBezTo>
                      <a:pt x="83" y="751"/>
                      <a:pt x="81" y="753"/>
                      <a:pt x="82" y="757"/>
                    </a:cubicBezTo>
                    <a:cubicBezTo>
                      <a:pt x="83" y="757"/>
                      <a:pt x="84" y="758"/>
                      <a:pt x="85" y="759"/>
                    </a:cubicBezTo>
                    <a:cubicBezTo>
                      <a:pt x="86" y="756"/>
                      <a:pt x="85" y="755"/>
                      <a:pt x="84" y="752"/>
                    </a:cubicBezTo>
                    <a:cubicBezTo>
                      <a:pt x="86" y="751"/>
                      <a:pt x="86" y="753"/>
                      <a:pt x="87" y="753"/>
                    </a:cubicBezTo>
                    <a:close/>
                    <a:moveTo>
                      <a:pt x="6" y="759"/>
                    </a:moveTo>
                    <a:cubicBezTo>
                      <a:pt x="10" y="761"/>
                      <a:pt x="7" y="750"/>
                      <a:pt x="6" y="755"/>
                    </a:cubicBezTo>
                    <a:cubicBezTo>
                      <a:pt x="6" y="754"/>
                      <a:pt x="6" y="753"/>
                      <a:pt x="5" y="753"/>
                    </a:cubicBezTo>
                    <a:cubicBezTo>
                      <a:pt x="4" y="756"/>
                      <a:pt x="6" y="757"/>
                      <a:pt x="6" y="759"/>
                    </a:cubicBezTo>
                    <a:close/>
                    <a:moveTo>
                      <a:pt x="66" y="754"/>
                    </a:moveTo>
                    <a:cubicBezTo>
                      <a:pt x="67" y="771"/>
                      <a:pt x="69" y="755"/>
                      <a:pt x="66" y="754"/>
                    </a:cubicBezTo>
                    <a:close/>
                    <a:moveTo>
                      <a:pt x="4" y="765"/>
                    </a:moveTo>
                    <a:cubicBezTo>
                      <a:pt x="2" y="768"/>
                      <a:pt x="3" y="771"/>
                      <a:pt x="4" y="773"/>
                    </a:cubicBezTo>
                    <a:cubicBezTo>
                      <a:pt x="5" y="772"/>
                      <a:pt x="5" y="766"/>
                      <a:pt x="4" y="765"/>
                    </a:cubicBezTo>
                    <a:close/>
                    <a:moveTo>
                      <a:pt x="902" y="777"/>
                    </a:moveTo>
                    <a:cubicBezTo>
                      <a:pt x="904" y="777"/>
                      <a:pt x="903" y="779"/>
                      <a:pt x="904" y="780"/>
                    </a:cubicBezTo>
                    <a:cubicBezTo>
                      <a:pt x="905" y="775"/>
                      <a:pt x="908" y="774"/>
                      <a:pt x="909" y="769"/>
                    </a:cubicBezTo>
                    <a:cubicBezTo>
                      <a:pt x="905" y="770"/>
                      <a:pt x="906" y="776"/>
                      <a:pt x="902" y="777"/>
                    </a:cubicBezTo>
                    <a:close/>
                    <a:moveTo>
                      <a:pt x="67" y="779"/>
                    </a:moveTo>
                    <a:cubicBezTo>
                      <a:pt x="67" y="778"/>
                      <a:pt x="67" y="777"/>
                      <a:pt x="68" y="777"/>
                    </a:cubicBezTo>
                    <a:cubicBezTo>
                      <a:pt x="68" y="778"/>
                      <a:pt x="68" y="778"/>
                      <a:pt x="69" y="778"/>
                    </a:cubicBezTo>
                    <a:cubicBezTo>
                      <a:pt x="70" y="775"/>
                      <a:pt x="69" y="770"/>
                      <a:pt x="68" y="772"/>
                    </a:cubicBezTo>
                    <a:cubicBezTo>
                      <a:pt x="68" y="773"/>
                      <a:pt x="68" y="773"/>
                      <a:pt x="68" y="773"/>
                    </a:cubicBezTo>
                    <a:cubicBezTo>
                      <a:pt x="67" y="772"/>
                      <a:pt x="66" y="773"/>
                      <a:pt x="65" y="774"/>
                    </a:cubicBezTo>
                    <a:cubicBezTo>
                      <a:pt x="70" y="774"/>
                      <a:pt x="64" y="778"/>
                      <a:pt x="67" y="779"/>
                    </a:cubicBezTo>
                    <a:close/>
                    <a:moveTo>
                      <a:pt x="81" y="772"/>
                    </a:moveTo>
                    <a:cubicBezTo>
                      <a:pt x="81" y="775"/>
                      <a:pt x="81" y="779"/>
                      <a:pt x="83" y="780"/>
                    </a:cubicBezTo>
                    <a:cubicBezTo>
                      <a:pt x="83" y="776"/>
                      <a:pt x="83" y="773"/>
                      <a:pt x="81" y="772"/>
                    </a:cubicBezTo>
                    <a:close/>
                    <a:moveTo>
                      <a:pt x="71" y="785"/>
                    </a:moveTo>
                    <a:cubicBezTo>
                      <a:pt x="71" y="783"/>
                      <a:pt x="71" y="782"/>
                      <a:pt x="69" y="781"/>
                    </a:cubicBezTo>
                    <a:cubicBezTo>
                      <a:pt x="70" y="783"/>
                      <a:pt x="67" y="782"/>
                      <a:pt x="67" y="784"/>
                    </a:cubicBezTo>
                    <a:cubicBezTo>
                      <a:pt x="69" y="784"/>
                      <a:pt x="69" y="786"/>
                      <a:pt x="71" y="785"/>
                    </a:cubicBezTo>
                    <a:close/>
                    <a:moveTo>
                      <a:pt x="137" y="815"/>
                    </a:moveTo>
                    <a:cubicBezTo>
                      <a:pt x="136" y="802"/>
                      <a:pt x="133" y="793"/>
                      <a:pt x="127" y="787"/>
                    </a:cubicBezTo>
                    <a:cubicBezTo>
                      <a:pt x="129" y="798"/>
                      <a:pt x="133" y="806"/>
                      <a:pt x="137" y="815"/>
                    </a:cubicBezTo>
                    <a:close/>
                    <a:moveTo>
                      <a:pt x="724" y="810"/>
                    </a:moveTo>
                    <a:cubicBezTo>
                      <a:pt x="726" y="810"/>
                      <a:pt x="725" y="813"/>
                      <a:pt x="726" y="813"/>
                    </a:cubicBezTo>
                    <a:cubicBezTo>
                      <a:pt x="730" y="810"/>
                      <a:pt x="736" y="804"/>
                      <a:pt x="735" y="800"/>
                    </a:cubicBezTo>
                    <a:cubicBezTo>
                      <a:pt x="731" y="803"/>
                      <a:pt x="726" y="805"/>
                      <a:pt x="724" y="810"/>
                    </a:cubicBezTo>
                    <a:close/>
                    <a:moveTo>
                      <a:pt x="157" y="816"/>
                    </a:moveTo>
                    <a:cubicBezTo>
                      <a:pt x="152" y="816"/>
                      <a:pt x="154" y="809"/>
                      <a:pt x="150" y="808"/>
                    </a:cubicBezTo>
                    <a:cubicBezTo>
                      <a:pt x="151" y="811"/>
                      <a:pt x="151" y="815"/>
                      <a:pt x="152" y="817"/>
                    </a:cubicBezTo>
                    <a:cubicBezTo>
                      <a:pt x="152" y="814"/>
                      <a:pt x="156" y="820"/>
                      <a:pt x="157" y="816"/>
                    </a:cubicBezTo>
                    <a:close/>
                    <a:moveTo>
                      <a:pt x="847" y="824"/>
                    </a:moveTo>
                    <a:cubicBezTo>
                      <a:pt x="851" y="822"/>
                      <a:pt x="857" y="818"/>
                      <a:pt x="856" y="813"/>
                    </a:cubicBezTo>
                    <a:cubicBezTo>
                      <a:pt x="854" y="816"/>
                      <a:pt x="851" y="818"/>
                      <a:pt x="847" y="819"/>
                    </a:cubicBezTo>
                    <a:lnTo>
                      <a:pt x="847" y="824"/>
                    </a:lnTo>
                    <a:close/>
                    <a:moveTo>
                      <a:pt x="828" y="823"/>
                    </a:moveTo>
                    <a:cubicBezTo>
                      <a:pt x="826" y="823"/>
                      <a:pt x="824" y="823"/>
                      <a:pt x="824" y="827"/>
                    </a:cubicBezTo>
                    <a:cubicBezTo>
                      <a:pt x="826" y="826"/>
                      <a:pt x="827" y="824"/>
                      <a:pt x="828" y="823"/>
                    </a:cubicBezTo>
                    <a:close/>
                    <a:moveTo>
                      <a:pt x="627" y="834"/>
                    </a:moveTo>
                    <a:cubicBezTo>
                      <a:pt x="628" y="836"/>
                      <a:pt x="627" y="836"/>
                      <a:pt x="627" y="837"/>
                    </a:cubicBezTo>
                    <a:cubicBezTo>
                      <a:pt x="630" y="840"/>
                      <a:pt x="641" y="838"/>
                      <a:pt x="641" y="831"/>
                    </a:cubicBezTo>
                    <a:cubicBezTo>
                      <a:pt x="636" y="834"/>
                      <a:pt x="634" y="835"/>
                      <a:pt x="627" y="834"/>
                    </a:cubicBezTo>
                    <a:close/>
                    <a:moveTo>
                      <a:pt x="881" y="850"/>
                    </a:moveTo>
                    <a:cubicBezTo>
                      <a:pt x="882" y="849"/>
                      <a:pt x="886" y="849"/>
                      <a:pt x="885" y="844"/>
                    </a:cubicBezTo>
                    <a:cubicBezTo>
                      <a:pt x="883" y="844"/>
                      <a:pt x="883" y="843"/>
                      <a:pt x="880" y="844"/>
                    </a:cubicBezTo>
                    <a:cubicBezTo>
                      <a:pt x="881" y="845"/>
                      <a:pt x="879" y="849"/>
                      <a:pt x="881" y="850"/>
                    </a:cubicBezTo>
                    <a:close/>
                    <a:moveTo>
                      <a:pt x="868" y="850"/>
                    </a:moveTo>
                    <a:cubicBezTo>
                      <a:pt x="867" y="847"/>
                      <a:pt x="860" y="848"/>
                      <a:pt x="862" y="855"/>
                    </a:cubicBezTo>
                    <a:cubicBezTo>
                      <a:pt x="865" y="855"/>
                      <a:pt x="867" y="852"/>
                      <a:pt x="868" y="850"/>
                    </a:cubicBezTo>
                    <a:close/>
                    <a:moveTo>
                      <a:pt x="130" y="849"/>
                    </a:moveTo>
                    <a:cubicBezTo>
                      <a:pt x="130" y="852"/>
                      <a:pt x="131" y="853"/>
                      <a:pt x="130" y="857"/>
                    </a:cubicBezTo>
                    <a:cubicBezTo>
                      <a:pt x="134" y="856"/>
                      <a:pt x="132" y="849"/>
                      <a:pt x="130" y="849"/>
                    </a:cubicBezTo>
                    <a:close/>
                    <a:moveTo>
                      <a:pt x="684" y="851"/>
                    </a:moveTo>
                    <a:cubicBezTo>
                      <a:pt x="683" y="850"/>
                      <a:pt x="683" y="849"/>
                      <a:pt x="682" y="849"/>
                    </a:cubicBezTo>
                    <a:cubicBezTo>
                      <a:pt x="677" y="851"/>
                      <a:pt x="668" y="852"/>
                      <a:pt x="660" y="853"/>
                    </a:cubicBezTo>
                    <a:cubicBezTo>
                      <a:pt x="660" y="859"/>
                      <a:pt x="660" y="859"/>
                      <a:pt x="660" y="859"/>
                    </a:cubicBezTo>
                    <a:cubicBezTo>
                      <a:pt x="667" y="860"/>
                      <a:pt x="679" y="858"/>
                      <a:pt x="684" y="851"/>
                    </a:cubicBezTo>
                    <a:close/>
                    <a:moveTo>
                      <a:pt x="732" y="865"/>
                    </a:moveTo>
                    <a:cubicBezTo>
                      <a:pt x="735" y="863"/>
                      <a:pt x="748" y="856"/>
                      <a:pt x="747" y="852"/>
                    </a:cubicBezTo>
                    <a:cubicBezTo>
                      <a:pt x="743" y="857"/>
                      <a:pt x="733" y="860"/>
                      <a:pt x="732" y="865"/>
                    </a:cubicBezTo>
                    <a:close/>
                    <a:moveTo>
                      <a:pt x="169" y="853"/>
                    </a:moveTo>
                    <a:cubicBezTo>
                      <a:pt x="171" y="856"/>
                      <a:pt x="170" y="860"/>
                      <a:pt x="174" y="861"/>
                    </a:cubicBezTo>
                    <a:cubicBezTo>
                      <a:pt x="173" y="858"/>
                      <a:pt x="172" y="854"/>
                      <a:pt x="169" y="853"/>
                    </a:cubicBezTo>
                    <a:close/>
                    <a:moveTo>
                      <a:pt x="848" y="853"/>
                    </a:moveTo>
                    <a:cubicBezTo>
                      <a:pt x="845" y="854"/>
                      <a:pt x="843" y="855"/>
                      <a:pt x="842" y="858"/>
                    </a:cubicBezTo>
                    <a:cubicBezTo>
                      <a:pt x="845" y="858"/>
                      <a:pt x="848" y="857"/>
                      <a:pt x="848" y="853"/>
                    </a:cubicBezTo>
                    <a:close/>
                    <a:moveTo>
                      <a:pt x="658" y="854"/>
                    </a:moveTo>
                    <a:cubicBezTo>
                      <a:pt x="655" y="854"/>
                      <a:pt x="652" y="856"/>
                      <a:pt x="653" y="860"/>
                    </a:cubicBezTo>
                    <a:cubicBezTo>
                      <a:pt x="655" y="860"/>
                      <a:pt x="656" y="859"/>
                      <a:pt x="658" y="858"/>
                    </a:cubicBezTo>
                    <a:cubicBezTo>
                      <a:pt x="657" y="856"/>
                      <a:pt x="659" y="856"/>
                      <a:pt x="658" y="854"/>
                    </a:cubicBezTo>
                    <a:close/>
                    <a:moveTo>
                      <a:pt x="99" y="865"/>
                    </a:moveTo>
                    <a:cubicBezTo>
                      <a:pt x="99" y="862"/>
                      <a:pt x="99" y="860"/>
                      <a:pt x="98" y="859"/>
                    </a:cubicBezTo>
                    <a:cubicBezTo>
                      <a:pt x="95" y="859"/>
                      <a:pt x="95" y="859"/>
                      <a:pt x="95" y="859"/>
                    </a:cubicBezTo>
                    <a:cubicBezTo>
                      <a:pt x="95" y="863"/>
                      <a:pt x="97" y="863"/>
                      <a:pt x="99" y="865"/>
                    </a:cubicBezTo>
                    <a:close/>
                    <a:moveTo>
                      <a:pt x="841" y="859"/>
                    </a:moveTo>
                    <a:cubicBezTo>
                      <a:pt x="832" y="869"/>
                      <a:pt x="818" y="878"/>
                      <a:pt x="815" y="892"/>
                    </a:cubicBezTo>
                    <a:cubicBezTo>
                      <a:pt x="820" y="887"/>
                      <a:pt x="824" y="883"/>
                      <a:pt x="828" y="878"/>
                    </a:cubicBezTo>
                    <a:cubicBezTo>
                      <a:pt x="837" y="876"/>
                      <a:pt x="840" y="868"/>
                      <a:pt x="843" y="860"/>
                    </a:cubicBezTo>
                    <a:cubicBezTo>
                      <a:pt x="843" y="860"/>
                      <a:pt x="842" y="859"/>
                      <a:pt x="841" y="859"/>
                    </a:cubicBezTo>
                    <a:close/>
                    <a:moveTo>
                      <a:pt x="65" y="868"/>
                    </a:moveTo>
                    <a:cubicBezTo>
                      <a:pt x="65" y="873"/>
                      <a:pt x="68" y="875"/>
                      <a:pt x="71" y="878"/>
                    </a:cubicBezTo>
                    <a:cubicBezTo>
                      <a:pt x="69" y="874"/>
                      <a:pt x="68" y="870"/>
                      <a:pt x="65" y="868"/>
                    </a:cubicBezTo>
                    <a:close/>
                    <a:moveTo>
                      <a:pt x="678" y="875"/>
                    </a:moveTo>
                    <a:cubicBezTo>
                      <a:pt x="678" y="873"/>
                      <a:pt x="677" y="873"/>
                      <a:pt x="678" y="872"/>
                    </a:cubicBezTo>
                    <a:cubicBezTo>
                      <a:pt x="673" y="871"/>
                      <a:pt x="674" y="871"/>
                      <a:pt x="670" y="872"/>
                    </a:cubicBezTo>
                    <a:cubicBezTo>
                      <a:pt x="670" y="876"/>
                      <a:pt x="670" y="876"/>
                      <a:pt x="670" y="876"/>
                    </a:cubicBezTo>
                    <a:cubicBezTo>
                      <a:pt x="673" y="874"/>
                      <a:pt x="673" y="873"/>
                      <a:pt x="678" y="875"/>
                    </a:cubicBezTo>
                    <a:close/>
                    <a:moveTo>
                      <a:pt x="634" y="881"/>
                    </a:moveTo>
                    <a:cubicBezTo>
                      <a:pt x="632" y="873"/>
                      <a:pt x="621" y="879"/>
                      <a:pt x="619" y="881"/>
                    </a:cubicBezTo>
                    <a:cubicBezTo>
                      <a:pt x="622" y="881"/>
                      <a:pt x="626" y="881"/>
                      <a:pt x="628" y="880"/>
                    </a:cubicBezTo>
                    <a:cubicBezTo>
                      <a:pt x="628" y="882"/>
                      <a:pt x="632" y="883"/>
                      <a:pt x="634" y="881"/>
                    </a:cubicBezTo>
                    <a:close/>
                    <a:moveTo>
                      <a:pt x="109" y="881"/>
                    </a:moveTo>
                    <a:cubicBezTo>
                      <a:pt x="107" y="881"/>
                      <a:pt x="107" y="878"/>
                      <a:pt x="105" y="878"/>
                    </a:cubicBezTo>
                    <a:cubicBezTo>
                      <a:pt x="107" y="882"/>
                      <a:pt x="105" y="889"/>
                      <a:pt x="109" y="889"/>
                    </a:cubicBezTo>
                    <a:cubicBezTo>
                      <a:pt x="109" y="886"/>
                      <a:pt x="105" y="882"/>
                      <a:pt x="109" y="881"/>
                    </a:cubicBezTo>
                    <a:close/>
                    <a:moveTo>
                      <a:pt x="48" y="885"/>
                    </a:moveTo>
                    <a:cubicBezTo>
                      <a:pt x="48" y="883"/>
                      <a:pt x="49" y="883"/>
                      <a:pt x="49" y="881"/>
                    </a:cubicBezTo>
                    <a:cubicBezTo>
                      <a:pt x="47" y="882"/>
                      <a:pt x="47" y="880"/>
                      <a:pt x="45" y="880"/>
                    </a:cubicBezTo>
                    <a:cubicBezTo>
                      <a:pt x="44" y="884"/>
                      <a:pt x="48" y="883"/>
                      <a:pt x="48" y="885"/>
                    </a:cubicBezTo>
                    <a:close/>
                    <a:moveTo>
                      <a:pt x="8" y="892"/>
                    </a:moveTo>
                    <a:cubicBezTo>
                      <a:pt x="7" y="889"/>
                      <a:pt x="5" y="887"/>
                      <a:pt x="7" y="884"/>
                    </a:cubicBezTo>
                    <a:cubicBezTo>
                      <a:pt x="5" y="884"/>
                      <a:pt x="5" y="883"/>
                      <a:pt x="4" y="882"/>
                    </a:cubicBezTo>
                    <a:cubicBezTo>
                      <a:pt x="5" y="885"/>
                      <a:pt x="3" y="884"/>
                      <a:pt x="4" y="887"/>
                    </a:cubicBezTo>
                    <a:cubicBezTo>
                      <a:pt x="7" y="886"/>
                      <a:pt x="5" y="892"/>
                      <a:pt x="8" y="892"/>
                    </a:cubicBezTo>
                    <a:close/>
                    <a:moveTo>
                      <a:pt x="715" y="897"/>
                    </a:moveTo>
                    <a:cubicBezTo>
                      <a:pt x="717" y="897"/>
                      <a:pt x="717" y="900"/>
                      <a:pt x="719" y="900"/>
                    </a:cubicBezTo>
                    <a:cubicBezTo>
                      <a:pt x="722" y="897"/>
                      <a:pt x="728" y="899"/>
                      <a:pt x="728" y="894"/>
                    </a:cubicBezTo>
                    <a:cubicBezTo>
                      <a:pt x="728" y="892"/>
                      <a:pt x="725" y="892"/>
                      <a:pt x="727" y="890"/>
                    </a:cubicBezTo>
                    <a:cubicBezTo>
                      <a:pt x="723" y="890"/>
                      <a:pt x="720" y="890"/>
                      <a:pt x="717" y="891"/>
                    </a:cubicBezTo>
                    <a:cubicBezTo>
                      <a:pt x="717" y="893"/>
                      <a:pt x="716" y="894"/>
                      <a:pt x="715" y="897"/>
                    </a:cubicBezTo>
                    <a:close/>
                    <a:moveTo>
                      <a:pt x="822" y="896"/>
                    </a:moveTo>
                    <a:cubicBezTo>
                      <a:pt x="823" y="895"/>
                      <a:pt x="824" y="894"/>
                      <a:pt x="824" y="892"/>
                    </a:cubicBezTo>
                    <a:cubicBezTo>
                      <a:pt x="822" y="891"/>
                      <a:pt x="820" y="895"/>
                      <a:pt x="822" y="896"/>
                    </a:cubicBezTo>
                    <a:close/>
                    <a:moveTo>
                      <a:pt x="898" y="894"/>
                    </a:moveTo>
                    <a:cubicBezTo>
                      <a:pt x="896" y="895"/>
                      <a:pt x="893" y="895"/>
                      <a:pt x="893" y="897"/>
                    </a:cubicBezTo>
                    <a:cubicBezTo>
                      <a:pt x="895" y="897"/>
                      <a:pt x="898" y="897"/>
                      <a:pt x="898" y="894"/>
                    </a:cubicBezTo>
                    <a:close/>
                    <a:moveTo>
                      <a:pt x="676" y="910"/>
                    </a:moveTo>
                    <a:cubicBezTo>
                      <a:pt x="681" y="909"/>
                      <a:pt x="686" y="907"/>
                      <a:pt x="688" y="903"/>
                    </a:cubicBezTo>
                    <a:cubicBezTo>
                      <a:pt x="683" y="901"/>
                      <a:pt x="677" y="904"/>
                      <a:pt x="673" y="905"/>
                    </a:cubicBezTo>
                    <a:cubicBezTo>
                      <a:pt x="676" y="905"/>
                      <a:pt x="675" y="908"/>
                      <a:pt x="676" y="910"/>
                    </a:cubicBezTo>
                    <a:close/>
                    <a:moveTo>
                      <a:pt x="196" y="910"/>
                    </a:moveTo>
                    <a:cubicBezTo>
                      <a:pt x="196" y="907"/>
                      <a:pt x="198" y="906"/>
                      <a:pt x="196" y="903"/>
                    </a:cubicBezTo>
                    <a:cubicBezTo>
                      <a:pt x="194" y="903"/>
                      <a:pt x="194" y="903"/>
                      <a:pt x="194" y="903"/>
                    </a:cubicBezTo>
                    <a:cubicBezTo>
                      <a:pt x="194" y="907"/>
                      <a:pt x="191" y="911"/>
                      <a:pt x="196" y="910"/>
                    </a:cubicBezTo>
                    <a:close/>
                    <a:moveTo>
                      <a:pt x="132" y="906"/>
                    </a:moveTo>
                    <a:cubicBezTo>
                      <a:pt x="131" y="906"/>
                      <a:pt x="131" y="905"/>
                      <a:pt x="131" y="904"/>
                    </a:cubicBezTo>
                    <a:cubicBezTo>
                      <a:pt x="128" y="904"/>
                      <a:pt x="128" y="904"/>
                      <a:pt x="128" y="904"/>
                    </a:cubicBezTo>
                    <a:cubicBezTo>
                      <a:pt x="127" y="908"/>
                      <a:pt x="132" y="909"/>
                      <a:pt x="132" y="906"/>
                    </a:cubicBezTo>
                    <a:close/>
                    <a:moveTo>
                      <a:pt x="867" y="905"/>
                    </a:moveTo>
                    <a:cubicBezTo>
                      <a:pt x="865" y="906"/>
                      <a:pt x="862" y="907"/>
                      <a:pt x="861" y="909"/>
                    </a:cubicBezTo>
                    <a:cubicBezTo>
                      <a:pt x="864" y="909"/>
                      <a:pt x="866" y="908"/>
                      <a:pt x="867" y="905"/>
                    </a:cubicBezTo>
                    <a:close/>
                    <a:moveTo>
                      <a:pt x="745" y="910"/>
                    </a:moveTo>
                    <a:cubicBezTo>
                      <a:pt x="749" y="909"/>
                      <a:pt x="747" y="909"/>
                      <a:pt x="747" y="913"/>
                    </a:cubicBezTo>
                    <a:cubicBezTo>
                      <a:pt x="751" y="912"/>
                      <a:pt x="748" y="909"/>
                      <a:pt x="751" y="908"/>
                    </a:cubicBezTo>
                    <a:cubicBezTo>
                      <a:pt x="748" y="908"/>
                      <a:pt x="747" y="907"/>
                      <a:pt x="745" y="910"/>
                    </a:cubicBezTo>
                    <a:close/>
                    <a:moveTo>
                      <a:pt x="134" y="912"/>
                    </a:moveTo>
                    <a:cubicBezTo>
                      <a:pt x="135" y="909"/>
                      <a:pt x="134" y="908"/>
                      <a:pt x="131" y="908"/>
                    </a:cubicBezTo>
                    <a:cubicBezTo>
                      <a:pt x="131" y="911"/>
                      <a:pt x="133" y="911"/>
                      <a:pt x="134" y="912"/>
                    </a:cubicBezTo>
                    <a:close/>
                    <a:moveTo>
                      <a:pt x="598" y="914"/>
                    </a:moveTo>
                    <a:cubicBezTo>
                      <a:pt x="597" y="912"/>
                      <a:pt x="595" y="911"/>
                      <a:pt x="593" y="911"/>
                    </a:cubicBezTo>
                    <a:cubicBezTo>
                      <a:pt x="593" y="913"/>
                      <a:pt x="597" y="916"/>
                      <a:pt x="598" y="914"/>
                    </a:cubicBezTo>
                    <a:close/>
                    <a:moveTo>
                      <a:pt x="105" y="927"/>
                    </a:moveTo>
                    <a:cubicBezTo>
                      <a:pt x="108" y="927"/>
                      <a:pt x="108" y="927"/>
                      <a:pt x="108" y="927"/>
                    </a:cubicBezTo>
                    <a:cubicBezTo>
                      <a:pt x="109" y="924"/>
                      <a:pt x="106" y="924"/>
                      <a:pt x="104" y="922"/>
                    </a:cubicBezTo>
                    <a:cubicBezTo>
                      <a:pt x="103" y="927"/>
                      <a:pt x="109" y="924"/>
                      <a:pt x="105" y="927"/>
                    </a:cubicBezTo>
                    <a:close/>
                    <a:moveTo>
                      <a:pt x="761" y="929"/>
                    </a:moveTo>
                    <a:cubicBezTo>
                      <a:pt x="761" y="928"/>
                      <a:pt x="765" y="929"/>
                      <a:pt x="764" y="927"/>
                    </a:cubicBezTo>
                    <a:cubicBezTo>
                      <a:pt x="763" y="927"/>
                      <a:pt x="763" y="925"/>
                      <a:pt x="762" y="925"/>
                    </a:cubicBezTo>
                    <a:cubicBezTo>
                      <a:pt x="761" y="926"/>
                      <a:pt x="758" y="928"/>
                      <a:pt x="761" y="929"/>
                    </a:cubicBezTo>
                    <a:close/>
                    <a:moveTo>
                      <a:pt x="741" y="931"/>
                    </a:moveTo>
                    <a:cubicBezTo>
                      <a:pt x="744" y="933"/>
                      <a:pt x="748" y="931"/>
                      <a:pt x="750" y="928"/>
                    </a:cubicBezTo>
                    <a:cubicBezTo>
                      <a:pt x="747" y="929"/>
                      <a:pt x="741" y="927"/>
                      <a:pt x="741" y="931"/>
                    </a:cubicBezTo>
                    <a:close/>
                    <a:moveTo>
                      <a:pt x="727" y="936"/>
                    </a:moveTo>
                    <a:cubicBezTo>
                      <a:pt x="729" y="935"/>
                      <a:pt x="728" y="939"/>
                      <a:pt x="731" y="937"/>
                    </a:cubicBezTo>
                    <a:cubicBezTo>
                      <a:pt x="730" y="935"/>
                      <a:pt x="732" y="934"/>
                      <a:pt x="732" y="932"/>
                    </a:cubicBezTo>
                    <a:cubicBezTo>
                      <a:pt x="729" y="932"/>
                      <a:pt x="728" y="934"/>
                      <a:pt x="727" y="936"/>
                    </a:cubicBezTo>
                    <a:close/>
                    <a:moveTo>
                      <a:pt x="686" y="946"/>
                    </a:moveTo>
                    <a:cubicBezTo>
                      <a:pt x="690" y="948"/>
                      <a:pt x="696" y="945"/>
                      <a:pt x="698" y="943"/>
                    </a:cubicBezTo>
                    <a:cubicBezTo>
                      <a:pt x="695" y="942"/>
                      <a:pt x="687" y="943"/>
                      <a:pt x="686" y="946"/>
                    </a:cubicBezTo>
                    <a:close/>
                    <a:moveTo>
                      <a:pt x="650" y="954"/>
                    </a:moveTo>
                    <a:cubicBezTo>
                      <a:pt x="646" y="955"/>
                      <a:pt x="642" y="956"/>
                      <a:pt x="640" y="959"/>
                    </a:cubicBezTo>
                    <a:cubicBezTo>
                      <a:pt x="644" y="959"/>
                      <a:pt x="649" y="958"/>
                      <a:pt x="650" y="954"/>
                    </a:cubicBezTo>
                    <a:close/>
                    <a:moveTo>
                      <a:pt x="1081" y="965"/>
                    </a:moveTo>
                    <a:cubicBezTo>
                      <a:pt x="1082" y="963"/>
                      <a:pt x="1083" y="962"/>
                      <a:pt x="1083" y="959"/>
                    </a:cubicBezTo>
                    <a:cubicBezTo>
                      <a:pt x="1080" y="958"/>
                      <a:pt x="1080" y="964"/>
                      <a:pt x="1081" y="965"/>
                    </a:cubicBezTo>
                    <a:close/>
                    <a:moveTo>
                      <a:pt x="632" y="966"/>
                    </a:moveTo>
                    <a:cubicBezTo>
                      <a:pt x="637" y="965"/>
                      <a:pt x="646" y="967"/>
                      <a:pt x="649" y="963"/>
                    </a:cubicBezTo>
                    <a:cubicBezTo>
                      <a:pt x="644" y="966"/>
                      <a:pt x="637" y="961"/>
                      <a:pt x="632" y="966"/>
                    </a:cubicBezTo>
                    <a:close/>
                    <a:moveTo>
                      <a:pt x="230" y="979"/>
                    </a:moveTo>
                    <a:cubicBezTo>
                      <a:pt x="233" y="985"/>
                      <a:pt x="238" y="990"/>
                      <a:pt x="245" y="992"/>
                    </a:cubicBezTo>
                    <a:cubicBezTo>
                      <a:pt x="245" y="983"/>
                      <a:pt x="233" y="985"/>
                      <a:pt x="230" y="979"/>
                    </a:cubicBezTo>
                    <a:close/>
                    <a:moveTo>
                      <a:pt x="1059" y="991"/>
                    </a:moveTo>
                    <a:cubicBezTo>
                      <a:pt x="1059" y="989"/>
                      <a:pt x="1059" y="989"/>
                      <a:pt x="1059" y="989"/>
                    </a:cubicBezTo>
                    <a:cubicBezTo>
                      <a:pt x="1059" y="989"/>
                      <a:pt x="1059" y="988"/>
                      <a:pt x="1058" y="988"/>
                    </a:cubicBezTo>
                    <a:cubicBezTo>
                      <a:pt x="1058" y="989"/>
                      <a:pt x="1053" y="988"/>
                      <a:pt x="1055" y="991"/>
                    </a:cubicBezTo>
                    <a:cubicBezTo>
                      <a:pt x="1056" y="989"/>
                      <a:pt x="1057" y="992"/>
                      <a:pt x="1059" y="991"/>
                    </a:cubicBezTo>
                    <a:close/>
                    <a:moveTo>
                      <a:pt x="1054" y="994"/>
                    </a:moveTo>
                    <a:cubicBezTo>
                      <a:pt x="1054" y="994"/>
                      <a:pt x="1054" y="993"/>
                      <a:pt x="1053" y="993"/>
                    </a:cubicBezTo>
                    <a:cubicBezTo>
                      <a:pt x="1053" y="997"/>
                      <a:pt x="1053" y="997"/>
                      <a:pt x="1053" y="997"/>
                    </a:cubicBezTo>
                    <a:cubicBezTo>
                      <a:pt x="1054" y="997"/>
                      <a:pt x="1055" y="996"/>
                      <a:pt x="1055" y="997"/>
                    </a:cubicBezTo>
                    <a:cubicBezTo>
                      <a:pt x="1053" y="1000"/>
                      <a:pt x="1053" y="1005"/>
                      <a:pt x="1047" y="1004"/>
                    </a:cubicBezTo>
                    <a:cubicBezTo>
                      <a:pt x="1046" y="1007"/>
                      <a:pt x="1048" y="1006"/>
                      <a:pt x="1048" y="1009"/>
                    </a:cubicBezTo>
                    <a:cubicBezTo>
                      <a:pt x="1055" y="1007"/>
                      <a:pt x="1058" y="1002"/>
                      <a:pt x="1059" y="994"/>
                    </a:cubicBezTo>
                    <a:cubicBezTo>
                      <a:pt x="1058" y="992"/>
                      <a:pt x="1055" y="997"/>
                      <a:pt x="1054" y="994"/>
                    </a:cubicBezTo>
                    <a:close/>
                    <a:moveTo>
                      <a:pt x="662" y="996"/>
                    </a:moveTo>
                    <a:cubicBezTo>
                      <a:pt x="658" y="995"/>
                      <a:pt x="651" y="995"/>
                      <a:pt x="648" y="999"/>
                    </a:cubicBezTo>
                    <a:cubicBezTo>
                      <a:pt x="653" y="999"/>
                      <a:pt x="658" y="999"/>
                      <a:pt x="662" y="996"/>
                    </a:cubicBezTo>
                    <a:close/>
                    <a:moveTo>
                      <a:pt x="808" y="998"/>
                    </a:moveTo>
                    <a:cubicBezTo>
                      <a:pt x="808" y="1000"/>
                      <a:pt x="805" y="1001"/>
                      <a:pt x="806" y="1004"/>
                    </a:cubicBezTo>
                    <a:cubicBezTo>
                      <a:pt x="809" y="1003"/>
                      <a:pt x="812" y="1002"/>
                      <a:pt x="815" y="1000"/>
                    </a:cubicBezTo>
                    <a:cubicBezTo>
                      <a:pt x="813" y="998"/>
                      <a:pt x="810" y="999"/>
                      <a:pt x="808" y="998"/>
                    </a:cubicBezTo>
                    <a:close/>
                    <a:moveTo>
                      <a:pt x="728" y="1008"/>
                    </a:moveTo>
                    <a:cubicBezTo>
                      <a:pt x="730" y="1008"/>
                      <a:pt x="733" y="1009"/>
                      <a:pt x="733" y="1007"/>
                    </a:cubicBezTo>
                    <a:cubicBezTo>
                      <a:pt x="732" y="1007"/>
                      <a:pt x="733" y="1005"/>
                      <a:pt x="732" y="1005"/>
                    </a:cubicBezTo>
                    <a:cubicBezTo>
                      <a:pt x="731" y="1007"/>
                      <a:pt x="727" y="1005"/>
                      <a:pt x="728" y="1008"/>
                    </a:cubicBezTo>
                    <a:close/>
                    <a:moveTo>
                      <a:pt x="1023" y="1012"/>
                    </a:moveTo>
                    <a:cubicBezTo>
                      <a:pt x="1026" y="1011"/>
                      <a:pt x="1029" y="1009"/>
                      <a:pt x="1029" y="1005"/>
                    </a:cubicBezTo>
                    <a:cubicBezTo>
                      <a:pt x="1025" y="1005"/>
                      <a:pt x="1025" y="1005"/>
                      <a:pt x="1025" y="1005"/>
                    </a:cubicBezTo>
                    <a:cubicBezTo>
                      <a:pt x="1024" y="1007"/>
                      <a:pt x="1025" y="1011"/>
                      <a:pt x="1023" y="1012"/>
                    </a:cubicBezTo>
                    <a:close/>
                    <a:moveTo>
                      <a:pt x="328" y="1014"/>
                    </a:moveTo>
                    <a:cubicBezTo>
                      <a:pt x="330" y="1016"/>
                      <a:pt x="331" y="1018"/>
                      <a:pt x="334" y="1019"/>
                    </a:cubicBezTo>
                    <a:cubicBezTo>
                      <a:pt x="334" y="1016"/>
                      <a:pt x="330" y="1013"/>
                      <a:pt x="328" y="1014"/>
                    </a:cubicBezTo>
                    <a:close/>
                    <a:moveTo>
                      <a:pt x="787" y="1015"/>
                    </a:moveTo>
                    <a:cubicBezTo>
                      <a:pt x="784" y="1015"/>
                      <a:pt x="784" y="1015"/>
                      <a:pt x="784" y="1015"/>
                    </a:cubicBezTo>
                    <a:cubicBezTo>
                      <a:pt x="784" y="1017"/>
                      <a:pt x="785" y="1019"/>
                      <a:pt x="786" y="1019"/>
                    </a:cubicBezTo>
                    <a:cubicBezTo>
                      <a:pt x="786" y="1018"/>
                      <a:pt x="787" y="1017"/>
                      <a:pt x="787" y="1015"/>
                    </a:cubicBezTo>
                    <a:close/>
                    <a:moveTo>
                      <a:pt x="676" y="1030"/>
                    </a:moveTo>
                    <a:cubicBezTo>
                      <a:pt x="683" y="1034"/>
                      <a:pt x="688" y="1034"/>
                      <a:pt x="697" y="1033"/>
                    </a:cubicBezTo>
                    <a:cubicBezTo>
                      <a:pt x="698" y="1029"/>
                      <a:pt x="695" y="1030"/>
                      <a:pt x="696" y="1027"/>
                    </a:cubicBezTo>
                    <a:cubicBezTo>
                      <a:pt x="690" y="1027"/>
                      <a:pt x="682" y="1027"/>
                      <a:pt x="676" y="1030"/>
                    </a:cubicBezTo>
                    <a:close/>
                    <a:moveTo>
                      <a:pt x="309" y="1029"/>
                    </a:moveTo>
                    <a:cubicBezTo>
                      <a:pt x="309" y="1032"/>
                      <a:pt x="312" y="1032"/>
                      <a:pt x="314" y="1033"/>
                    </a:cubicBezTo>
                    <a:cubicBezTo>
                      <a:pt x="314" y="1030"/>
                      <a:pt x="312" y="1029"/>
                      <a:pt x="309" y="1029"/>
                    </a:cubicBezTo>
                    <a:close/>
                    <a:moveTo>
                      <a:pt x="763" y="1050"/>
                    </a:moveTo>
                    <a:cubicBezTo>
                      <a:pt x="763" y="1050"/>
                      <a:pt x="763" y="1051"/>
                      <a:pt x="762" y="1050"/>
                    </a:cubicBezTo>
                    <a:cubicBezTo>
                      <a:pt x="761" y="1048"/>
                      <a:pt x="764" y="1049"/>
                      <a:pt x="764" y="1048"/>
                    </a:cubicBezTo>
                    <a:cubicBezTo>
                      <a:pt x="760" y="1046"/>
                      <a:pt x="753" y="1050"/>
                      <a:pt x="751" y="1043"/>
                    </a:cubicBezTo>
                    <a:cubicBezTo>
                      <a:pt x="754" y="1042"/>
                      <a:pt x="757" y="1041"/>
                      <a:pt x="758" y="1036"/>
                    </a:cubicBezTo>
                    <a:cubicBezTo>
                      <a:pt x="749" y="1033"/>
                      <a:pt x="734" y="1034"/>
                      <a:pt x="733" y="1043"/>
                    </a:cubicBezTo>
                    <a:cubicBezTo>
                      <a:pt x="732" y="1053"/>
                      <a:pt x="751" y="1052"/>
                      <a:pt x="762" y="1054"/>
                    </a:cubicBezTo>
                    <a:cubicBezTo>
                      <a:pt x="761" y="1051"/>
                      <a:pt x="766" y="1051"/>
                      <a:pt x="763" y="1050"/>
                    </a:cubicBezTo>
                    <a:close/>
                    <a:moveTo>
                      <a:pt x="653" y="1047"/>
                    </a:moveTo>
                    <a:cubicBezTo>
                      <a:pt x="655" y="1039"/>
                      <a:pt x="665" y="1047"/>
                      <a:pt x="667" y="1040"/>
                    </a:cubicBezTo>
                    <a:cubicBezTo>
                      <a:pt x="655" y="1042"/>
                      <a:pt x="645" y="1041"/>
                      <a:pt x="636" y="1038"/>
                    </a:cubicBezTo>
                    <a:cubicBezTo>
                      <a:pt x="638" y="1041"/>
                      <a:pt x="636" y="1043"/>
                      <a:pt x="635" y="1046"/>
                    </a:cubicBezTo>
                    <a:cubicBezTo>
                      <a:pt x="642" y="1045"/>
                      <a:pt x="646" y="1047"/>
                      <a:pt x="653" y="1047"/>
                    </a:cubicBezTo>
                    <a:close/>
                    <a:moveTo>
                      <a:pt x="978" y="1044"/>
                    </a:moveTo>
                    <a:cubicBezTo>
                      <a:pt x="978" y="1046"/>
                      <a:pt x="974" y="1045"/>
                      <a:pt x="975" y="1048"/>
                    </a:cubicBezTo>
                    <a:cubicBezTo>
                      <a:pt x="977" y="1049"/>
                      <a:pt x="980" y="1045"/>
                      <a:pt x="978" y="1044"/>
                    </a:cubicBezTo>
                    <a:close/>
                    <a:moveTo>
                      <a:pt x="966" y="1050"/>
                    </a:moveTo>
                    <a:cubicBezTo>
                      <a:pt x="966" y="1055"/>
                      <a:pt x="972" y="1054"/>
                      <a:pt x="972" y="1050"/>
                    </a:cubicBezTo>
                    <a:cubicBezTo>
                      <a:pt x="968" y="1049"/>
                      <a:pt x="968" y="1051"/>
                      <a:pt x="966" y="1050"/>
                    </a:cubicBezTo>
                    <a:close/>
                    <a:moveTo>
                      <a:pt x="603" y="1063"/>
                    </a:moveTo>
                    <a:cubicBezTo>
                      <a:pt x="606" y="1061"/>
                      <a:pt x="607" y="1062"/>
                      <a:pt x="610" y="1061"/>
                    </a:cubicBezTo>
                    <a:cubicBezTo>
                      <a:pt x="608" y="1060"/>
                      <a:pt x="603" y="1059"/>
                      <a:pt x="603" y="1063"/>
                    </a:cubicBezTo>
                    <a:close/>
                    <a:moveTo>
                      <a:pt x="597" y="1066"/>
                    </a:moveTo>
                    <a:cubicBezTo>
                      <a:pt x="602" y="1064"/>
                      <a:pt x="612" y="1071"/>
                      <a:pt x="615" y="1064"/>
                    </a:cubicBezTo>
                    <a:cubicBezTo>
                      <a:pt x="608" y="1066"/>
                      <a:pt x="601" y="1061"/>
                      <a:pt x="597" y="1066"/>
                    </a:cubicBezTo>
                    <a:close/>
                    <a:moveTo>
                      <a:pt x="405" y="1070"/>
                    </a:moveTo>
                    <a:cubicBezTo>
                      <a:pt x="401" y="1068"/>
                      <a:pt x="396" y="1067"/>
                      <a:pt x="392" y="1070"/>
                    </a:cubicBezTo>
                    <a:cubicBezTo>
                      <a:pt x="392" y="1075"/>
                      <a:pt x="399" y="1074"/>
                      <a:pt x="399" y="1079"/>
                    </a:cubicBezTo>
                    <a:cubicBezTo>
                      <a:pt x="401" y="1080"/>
                      <a:pt x="401" y="1078"/>
                      <a:pt x="402" y="1078"/>
                    </a:cubicBezTo>
                    <a:cubicBezTo>
                      <a:pt x="404" y="1080"/>
                      <a:pt x="404" y="1085"/>
                      <a:pt x="409" y="1084"/>
                    </a:cubicBezTo>
                    <a:cubicBezTo>
                      <a:pt x="409" y="1078"/>
                      <a:pt x="412" y="1084"/>
                      <a:pt x="414" y="1081"/>
                    </a:cubicBezTo>
                    <a:cubicBezTo>
                      <a:pt x="411" y="1078"/>
                      <a:pt x="405" y="1077"/>
                      <a:pt x="405" y="1070"/>
                    </a:cubicBezTo>
                    <a:close/>
                    <a:moveTo>
                      <a:pt x="785" y="1073"/>
                    </a:moveTo>
                    <a:cubicBezTo>
                      <a:pt x="788" y="1073"/>
                      <a:pt x="790" y="1075"/>
                      <a:pt x="792" y="1072"/>
                    </a:cubicBezTo>
                    <a:cubicBezTo>
                      <a:pt x="791" y="1072"/>
                      <a:pt x="791" y="1072"/>
                      <a:pt x="791" y="1071"/>
                    </a:cubicBezTo>
                    <a:cubicBezTo>
                      <a:pt x="788" y="1070"/>
                      <a:pt x="786" y="1071"/>
                      <a:pt x="785" y="1073"/>
                    </a:cubicBezTo>
                    <a:close/>
                    <a:moveTo>
                      <a:pt x="633" y="1080"/>
                    </a:moveTo>
                    <a:cubicBezTo>
                      <a:pt x="635" y="1080"/>
                      <a:pt x="641" y="1080"/>
                      <a:pt x="642" y="1076"/>
                    </a:cubicBezTo>
                    <a:cubicBezTo>
                      <a:pt x="639" y="1074"/>
                      <a:pt x="635" y="1073"/>
                      <a:pt x="630" y="1073"/>
                    </a:cubicBezTo>
                    <a:cubicBezTo>
                      <a:pt x="630" y="1077"/>
                      <a:pt x="633" y="1078"/>
                      <a:pt x="633" y="1080"/>
                    </a:cubicBezTo>
                    <a:close/>
                    <a:moveTo>
                      <a:pt x="611" y="1083"/>
                    </a:moveTo>
                    <a:cubicBezTo>
                      <a:pt x="614" y="1084"/>
                      <a:pt x="618" y="1086"/>
                      <a:pt x="619" y="1082"/>
                    </a:cubicBezTo>
                    <a:cubicBezTo>
                      <a:pt x="617" y="1083"/>
                      <a:pt x="612" y="1081"/>
                      <a:pt x="611" y="1083"/>
                    </a:cubicBezTo>
                    <a:close/>
                    <a:moveTo>
                      <a:pt x="431" y="1085"/>
                    </a:moveTo>
                    <a:cubicBezTo>
                      <a:pt x="428" y="1086"/>
                      <a:pt x="426" y="1082"/>
                      <a:pt x="424" y="1085"/>
                    </a:cubicBezTo>
                    <a:cubicBezTo>
                      <a:pt x="427" y="1086"/>
                      <a:pt x="427" y="1090"/>
                      <a:pt x="431" y="1088"/>
                    </a:cubicBezTo>
                    <a:cubicBezTo>
                      <a:pt x="429" y="1088"/>
                      <a:pt x="432" y="1087"/>
                      <a:pt x="431" y="1085"/>
                    </a:cubicBezTo>
                    <a:close/>
                    <a:moveTo>
                      <a:pt x="299" y="1093"/>
                    </a:moveTo>
                    <a:cubicBezTo>
                      <a:pt x="306" y="1095"/>
                      <a:pt x="308" y="1106"/>
                      <a:pt x="316" y="1104"/>
                    </a:cubicBezTo>
                    <a:cubicBezTo>
                      <a:pt x="313" y="1103"/>
                      <a:pt x="317" y="1100"/>
                      <a:pt x="315" y="1099"/>
                    </a:cubicBezTo>
                    <a:cubicBezTo>
                      <a:pt x="308" y="1100"/>
                      <a:pt x="307" y="1090"/>
                      <a:pt x="299" y="1089"/>
                    </a:cubicBezTo>
                    <a:lnTo>
                      <a:pt x="299" y="1093"/>
                    </a:lnTo>
                    <a:close/>
                    <a:moveTo>
                      <a:pt x="421" y="1094"/>
                    </a:moveTo>
                    <a:cubicBezTo>
                      <a:pt x="421" y="1095"/>
                      <a:pt x="420" y="1095"/>
                      <a:pt x="418" y="1095"/>
                    </a:cubicBezTo>
                    <a:cubicBezTo>
                      <a:pt x="420" y="1100"/>
                      <a:pt x="422" y="1104"/>
                      <a:pt x="429" y="1104"/>
                    </a:cubicBezTo>
                    <a:cubicBezTo>
                      <a:pt x="429" y="1098"/>
                      <a:pt x="422" y="1099"/>
                      <a:pt x="421" y="1094"/>
                    </a:cubicBezTo>
                    <a:close/>
                    <a:moveTo>
                      <a:pt x="878" y="1103"/>
                    </a:moveTo>
                    <a:cubicBezTo>
                      <a:pt x="881" y="1101"/>
                      <a:pt x="882" y="1103"/>
                      <a:pt x="883" y="1099"/>
                    </a:cubicBezTo>
                    <a:cubicBezTo>
                      <a:pt x="881" y="1100"/>
                      <a:pt x="879" y="1101"/>
                      <a:pt x="878" y="1103"/>
                    </a:cubicBezTo>
                    <a:close/>
                    <a:moveTo>
                      <a:pt x="448" y="1111"/>
                    </a:moveTo>
                    <a:cubicBezTo>
                      <a:pt x="450" y="1111"/>
                      <a:pt x="455" y="1117"/>
                      <a:pt x="456" y="1113"/>
                    </a:cubicBezTo>
                    <a:cubicBezTo>
                      <a:pt x="454" y="1112"/>
                      <a:pt x="450" y="1109"/>
                      <a:pt x="448" y="1111"/>
                    </a:cubicBezTo>
                    <a:close/>
                    <a:moveTo>
                      <a:pt x="854" y="1114"/>
                    </a:moveTo>
                    <a:cubicBezTo>
                      <a:pt x="852" y="1113"/>
                      <a:pt x="857" y="1115"/>
                      <a:pt x="857" y="1110"/>
                    </a:cubicBezTo>
                    <a:cubicBezTo>
                      <a:pt x="855" y="1110"/>
                      <a:pt x="854" y="1112"/>
                      <a:pt x="852" y="1112"/>
                    </a:cubicBezTo>
                    <a:cubicBezTo>
                      <a:pt x="851" y="1114"/>
                      <a:pt x="853" y="1117"/>
                      <a:pt x="854" y="1114"/>
                    </a:cubicBezTo>
                    <a:close/>
                    <a:moveTo>
                      <a:pt x="463" y="1121"/>
                    </a:moveTo>
                    <a:cubicBezTo>
                      <a:pt x="462" y="1121"/>
                      <a:pt x="461" y="1121"/>
                      <a:pt x="460" y="1121"/>
                    </a:cubicBezTo>
                    <a:cubicBezTo>
                      <a:pt x="459" y="1124"/>
                      <a:pt x="459" y="1130"/>
                      <a:pt x="463" y="1128"/>
                    </a:cubicBezTo>
                    <a:cubicBezTo>
                      <a:pt x="459" y="1126"/>
                      <a:pt x="464" y="1123"/>
                      <a:pt x="463" y="1121"/>
                    </a:cubicBezTo>
                    <a:close/>
                    <a:moveTo>
                      <a:pt x="832" y="1122"/>
                    </a:moveTo>
                    <a:cubicBezTo>
                      <a:pt x="831" y="1121"/>
                      <a:pt x="827" y="1123"/>
                      <a:pt x="825" y="1124"/>
                    </a:cubicBezTo>
                    <a:cubicBezTo>
                      <a:pt x="827" y="1123"/>
                      <a:pt x="832" y="1126"/>
                      <a:pt x="832" y="1122"/>
                    </a:cubicBezTo>
                    <a:close/>
                    <a:moveTo>
                      <a:pt x="630" y="1124"/>
                    </a:moveTo>
                    <a:cubicBezTo>
                      <a:pt x="629" y="1125"/>
                      <a:pt x="629" y="1127"/>
                      <a:pt x="630" y="1128"/>
                    </a:cubicBezTo>
                    <a:cubicBezTo>
                      <a:pt x="633" y="1128"/>
                      <a:pt x="636" y="1127"/>
                      <a:pt x="638" y="1126"/>
                    </a:cubicBezTo>
                    <a:cubicBezTo>
                      <a:pt x="634" y="1127"/>
                      <a:pt x="633" y="1124"/>
                      <a:pt x="630" y="1124"/>
                    </a:cubicBezTo>
                    <a:close/>
                    <a:moveTo>
                      <a:pt x="829" y="1129"/>
                    </a:moveTo>
                    <a:cubicBezTo>
                      <a:pt x="833" y="1128"/>
                      <a:pt x="839" y="1129"/>
                      <a:pt x="840" y="1125"/>
                    </a:cubicBezTo>
                    <a:cubicBezTo>
                      <a:pt x="836" y="1126"/>
                      <a:pt x="831" y="1126"/>
                      <a:pt x="829" y="1129"/>
                    </a:cubicBezTo>
                    <a:close/>
                    <a:moveTo>
                      <a:pt x="779" y="1129"/>
                    </a:moveTo>
                    <a:cubicBezTo>
                      <a:pt x="782" y="1129"/>
                      <a:pt x="784" y="1128"/>
                      <a:pt x="785" y="1127"/>
                    </a:cubicBezTo>
                    <a:cubicBezTo>
                      <a:pt x="782" y="1127"/>
                      <a:pt x="780" y="1127"/>
                      <a:pt x="779" y="1129"/>
                    </a:cubicBezTo>
                    <a:close/>
                    <a:moveTo>
                      <a:pt x="706" y="1138"/>
                    </a:moveTo>
                    <a:cubicBezTo>
                      <a:pt x="710" y="1139"/>
                      <a:pt x="714" y="1136"/>
                      <a:pt x="712" y="1134"/>
                    </a:cubicBezTo>
                    <a:cubicBezTo>
                      <a:pt x="711" y="1136"/>
                      <a:pt x="706" y="1134"/>
                      <a:pt x="706" y="1138"/>
                    </a:cubicBezTo>
                    <a:close/>
                    <a:moveTo>
                      <a:pt x="310" y="1139"/>
                    </a:moveTo>
                    <a:cubicBezTo>
                      <a:pt x="312" y="1140"/>
                      <a:pt x="316" y="1144"/>
                      <a:pt x="318" y="1142"/>
                    </a:cubicBezTo>
                    <a:cubicBezTo>
                      <a:pt x="316" y="1141"/>
                      <a:pt x="313" y="1137"/>
                      <a:pt x="310" y="1139"/>
                    </a:cubicBezTo>
                    <a:close/>
                    <a:moveTo>
                      <a:pt x="511" y="1144"/>
                    </a:moveTo>
                    <a:cubicBezTo>
                      <a:pt x="517" y="1140"/>
                      <a:pt x="524" y="1144"/>
                      <a:pt x="528" y="1144"/>
                    </a:cubicBezTo>
                    <a:cubicBezTo>
                      <a:pt x="526" y="1140"/>
                      <a:pt x="512" y="1136"/>
                      <a:pt x="511" y="1144"/>
                    </a:cubicBezTo>
                    <a:close/>
                    <a:moveTo>
                      <a:pt x="540" y="1142"/>
                    </a:moveTo>
                    <a:cubicBezTo>
                      <a:pt x="540" y="1144"/>
                      <a:pt x="544" y="1146"/>
                      <a:pt x="546" y="1143"/>
                    </a:cubicBezTo>
                    <a:cubicBezTo>
                      <a:pt x="544" y="1142"/>
                      <a:pt x="542" y="1138"/>
                      <a:pt x="540" y="1142"/>
                    </a:cubicBezTo>
                    <a:close/>
                    <a:moveTo>
                      <a:pt x="343" y="1149"/>
                    </a:moveTo>
                    <a:cubicBezTo>
                      <a:pt x="342" y="1150"/>
                      <a:pt x="339" y="1148"/>
                      <a:pt x="339" y="1150"/>
                    </a:cubicBezTo>
                    <a:cubicBezTo>
                      <a:pt x="342" y="1153"/>
                      <a:pt x="343" y="1155"/>
                      <a:pt x="348" y="1155"/>
                    </a:cubicBezTo>
                    <a:cubicBezTo>
                      <a:pt x="348" y="1151"/>
                      <a:pt x="343" y="1153"/>
                      <a:pt x="343" y="1149"/>
                    </a:cubicBezTo>
                    <a:close/>
                    <a:moveTo>
                      <a:pt x="589" y="1153"/>
                    </a:moveTo>
                    <a:cubicBezTo>
                      <a:pt x="592" y="1154"/>
                      <a:pt x="594" y="1158"/>
                      <a:pt x="597" y="1156"/>
                    </a:cubicBezTo>
                    <a:cubicBezTo>
                      <a:pt x="597" y="1152"/>
                      <a:pt x="591" y="1150"/>
                      <a:pt x="589" y="1153"/>
                    </a:cubicBezTo>
                    <a:close/>
                    <a:moveTo>
                      <a:pt x="535" y="1217"/>
                    </a:moveTo>
                    <a:cubicBezTo>
                      <a:pt x="539" y="1215"/>
                      <a:pt x="543" y="1221"/>
                      <a:pt x="546" y="1216"/>
                    </a:cubicBezTo>
                    <a:cubicBezTo>
                      <a:pt x="543" y="1213"/>
                      <a:pt x="535" y="1215"/>
                      <a:pt x="532" y="1212"/>
                    </a:cubicBezTo>
                    <a:cubicBezTo>
                      <a:pt x="532" y="1215"/>
                      <a:pt x="536" y="1213"/>
                      <a:pt x="535" y="1217"/>
                    </a:cubicBezTo>
                    <a:close/>
                    <a:moveTo>
                      <a:pt x="614" y="1221"/>
                    </a:moveTo>
                    <a:cubicBezTo>
                      <a:pt x="618" y="1221"/>
                      <a:pt x="619" y="1223"/>
                      <a:pt x="621" y="1220"/>
                    </a:cubicBezTo>
                    <a:cubicBezTo>
                      <a:pt x="620" y="1219"/>
                      <a:pt x="615" y="1219"/>
                      <a:pt x="614" y="1221"/>
                    </a:cubicBezTo>
                    <a:close/>
                    <a:moveTo>
                      <a:pt x="689" y="1228"/>
                    </a:moveTo>
                    <a:cubicBezTo>
                      <a:pt x="693" y="1232"/>
                      <a:pt x="699" y="1230"/>
                      <a:pt x="704" y="1228"/>
                    </a:cubicBezTo>
                    <a:cubicBezTo>
                      <a:pt x="700" y="1225"/>
                      <a:pt x="695" y="1225"/>
                      <a:pt x="689" y="1228"/>
                    </a:cubicBezTo>
                    <a:close/>
                    <a:moveTo>
                      <a:pt x="721" y="1229"/>
                    </a:moveTo>
                    <a:cubicBezTo>
                      <a:pt x="721" y="1228"/>
                      <a:pt x="720" y="1227"/>
                      <a:pt x="720" y="1226"/>
                    </a:cubicBezTo>
                    <a:cubicBezTo>
                      <a:pt x="718" y="1226"/>
                      <a:pt x="716" y="1225"/>
                      <a:pt x="715" y="1227"/>
                    </a:cubicBezTo>
                    <a:cubicBezTo>
                      <a:pt x="715" y="1230"/>
                      <a:pt x="718" y="1231"/>
                      <a:pt x="721" y="1229"/>
                    </a:cubicBezTo>
                    <a:close/>
                    <a:moveTo>
                      <a:pt x="736" y="1227"/>
                    </a:moveTo>
                    <a:cubicBezTo>
                      <a:pt x="731" y="1230"/>
                      <a:pt x="729" y="1226"/>
                      <a:pt x="723" y="1226"/>
                    </a:cubicBezTo>
                    <a:cubicBezTo>
                      <a:pt x="725" y="1228"/>
                      <a:pt x="726" y="1230"/>
                      <a:pt x="726" y="1233"/>
                    </a:cubicBezTo>
                    <a:cubicBezTo>
                      <a:pt x="729" y="1233"/>
                      <a:pt x="733" y="1233"/>
                      <a:pt x="735" y="1234"/>
                    </a:cubicBezTo>
                    <a:cubicBezTo>
                      <a:pt x="728" y="1238"/>
                      <a:pt x="720" y="1235"/>
                      <a:pt x="714" y="1238"/>
                    </a:cubicBezTo>
                    <a:cubicBezTo>
                      <a:pt x="722" y="1241"/>
                      <a:pt x="731" y="1238"/>
                      <a:pt x="738" y="1241"/>
                    </a:cubicBezTo>
                    <a:cubicBezTo>
                      <a:pt x="740" y="1240"/>
                      <a:pt x="736" y="1239"/>
                      <a:pt x="737" y="1236"/>
                    </a:cubicBezTo>
                    <a:cubicBezTo>
                      <a:pt x="738" y="1236"/>
                      <a:pt x="742" y="1237"/>
                      <a:pt x="741" y="1235"/>
                    </a:cubicBezTo>
                    <a:cubicBezTo>
                      <a:pt x="738" y="1235"/>
                      <a:pt x="740" y="1229"/>
                      <a:pt x="736" y="1227"/>
                    </a:cubicBezTo>
                    <a:close/>
                    <a:moveTo>
                      <a:pt x="771" y="1235"/>
                    </a:moveTo>
                    <a:cubicBezTo>
                      <a:pt x="770" y="1238"/>
                      <a:pt x="777" y="1238"/>
                      <a:pt x="776" y="1235"/>
                    </a:cubicBezTo>
                    <a:cubicBezTo>
                      <a:pt x="773" y="1236"/>
                      <a:pt x="774" y="1236"/>
                      <a:pt x="771" y="1235"/>
                    </a:cubicBezTo>
                    <a:close/>
                    <a:moveTo>
                      <a:pt x="496" y="1245"/>
                    </a:moveTo>
                    <a:cubicBezTo>
                      <a:pt x="496" y="1247"/>
                      <a:pt x="501" y="1249"/>
                      <a:pt x="501" y="1248"/>
                    </a:cubicBezTo>
                    <a:cubicBezTo>
                      <a:pt x="500" y="1246"/>
                      <a:pt x="499" y="1244"/>
                      <a:pt x="496" y="1245"/>
                    </a:cubicBezTo>
                    <a:close/>
                    <a:moveTo>
                      <a:pt x="384" y="0"/>
                    </a:moveTo>
                    <a:cubicBezTo>
                      <a:pt x="380" y="3"/>
                      <a:pt x="372" y="2"/>
                      <a:pt x="370" y="7"/>
                    </a:cubicBezTo>
                    <a:cubicBezTo>
                      <a:pt x="375" y="5"/>
                      <a:pt x="383" y="3"/>
                      <a:pt x="384" y="0"/>
                    </a:cubicBezTo>
                    <a:close/>
                    <a:moveTo>
                      <a:pt x="363" y="14"/>
                    </a:moveTo>
                    <a:cubicBezTo>
                      <a:pt x="364" y="12"/>
                      <a:pt x="365" y="8"/>
                      <a:pt x="364" y="8"/>
                    </a:cubicBezTo>
                    <a:cubicBezTo>
                      <a:pt x="362" y="8"/>
                      <a:pt x="361" y="10"/>
                      <a:pt x="358" y="10"/>
                    </a:cubicBezTo>
                    <a:cubicBezTo>
                      <a:pt x="358" y="13"/>
                      <a:pt x="360" y="14"/>
                      <a:pt x="363" y="14"/>
                    </a:cubicBezTo>
                    <a:close/>
                    <a:moveTo>
                      <a:pt x="605" y="1080"/>
                    </a:moveTo>
                    <a:cubicBezTo>
                      <a:pt x="604" y="1080"/>
                      <a:pt x="604" y="1080"/>
                      <a:pt x="603" y="1079"/>
                    </a:cubicBezTo>
                    <a:cubicBezTo>
                      <a:pt x="603" y="1080"/>
                      <a:pt x="604" y="1080"/>
                      <a:pt x="605" y="1080"/>
                    </a:cubicBezTo>
                    <a:close/>
                    <a:moveTo>
                      <a:pt x="1210" y="547"/>
                    </a:moveTo>
                    <a:cubicBezTo>
                      <a:pt x="1210" y="546"/>
                      <a:pt x="1211" y="546"/>
                      <a:pt x="1211" y="544"/>
                    </a:cubicBezTo>
                    <a:cubicBezTo>
                      <a:pt x="1203" y="532"/>
                      <a:pt x="1208" y="514"/>
                      <a:pt x="1202" y="500"/>
                    </a:cubicBezTo>
                    <a:cubicBezTo>
                      <a:pt x="1201" y="501"/>
                      <a:pt x="1203" y="505"/>
                      <a:pt x="1201" y="504"/>
                    </a:cubicBezTo>
                    <a:cubicBezTo>
                      <a:pt x="1198" y="500"/>
                      <a:pt x="1196" y="493"/>
                      <a:pt x="1193" y="488"/>
                    </a:cubicBezTo>
                    <a:cubicBezTo>
                      <a:pt x="1192" y="493"/>
                      <a:pt x="1196" y="498"/>
                      <a:pt x="1194" y="502"/>
                    </a:cubicBezTo>
                    <a:cubicBezTo>
                      <a:pt x="1188" y="473"/>
                      <a:pt x="1181" y="444"/>
                      <a:pt x="1172" y="419"/>
                    </a:cubicBezTo>
                    <a:cubicBezTo>
                      <a:pt x="1174" y="431"/>
                      <a:pt x="1182" y="442"/>
                      <a:pt x="1179" y="454"/>
                    </a:cubicBezTo>
                    <a:cubicBezTo>
                      <a:pt x="1179" y="452"/>
                      <a:pt x="1177" y="453"/>
                      <a:pt x="1177" y="452"/>
                    </a:cubicBezTo>
                    <a:cubicBezTo>
                      <a:pt x="1174" y="433"/>
                      <a:pt x="1169" y="419"/>
                      <a:pt x="1162" y="404"/>
                    </a:cubicBezTo>
                    <a:cubicBezTo>
                      <a:pt x="1164" y="416"/>
                      <a:pt x="1172" y="426"/>
                      <a:pt x="1166" y="440"/>
                    </a:cubicBezTo>
                    <a:cubicBezTo>
                      <a:pt x="1166" y="439"/>
                      <a:pt x="1165" y="439"/>
                      <a:pt x="1164" y="440"/>
                    </a:cubicBezTo>
                    <a:cubicBezTo>
                      <a:pt x="1161" y="427"/>
                      <a:pt x="1153" y="415"/>
                      <a:pt x="1152" y="399"/>
                    </a:cubicBezTo>
                    <a:cubicBezTo>
                      <a:pt x="1154" y="399"/>
                      <a:pt x="1153" y="402"/>
                      <a:pt x="1155" y="401"/>
                    </a:cubicBezTo>
                    <a:cubicBezTo>
                      <a:pt x="1156" y="395"/>
                      <a:pt x="1151" y="392"/>
                      <a:pt x="1154" y="387"/>
                    </a:cubicBezTo>
                    <a:cubicBezTo>
                      <a:pt x="1155" y="390"/>
                      <a:pt x="1156" y="394"/>
                      <a:pt x="1159" y="396"/>
                    </a:cubicBezTo>
                    <a:cubicBezTo>
                      <a:pt x="1160" y="392"/>
                      <a:pt x="1158" y="391"/>
                      <a:pt x="1157" y="387"/>
                    </a:cubicBezTo>
                    <a:cubicBezTo>
                      <a:pt x="1160" y="386"/>
                      <a:pt x="1160" y="390"/>
                      <a:pt x="1161" y="388"/>
                    </a:cubicBezTo>
                    <a:cubicBezTo>
                      <a:pt x="1152" y="359"/>
                      <a:pt x="1141" y="327"/>
                      <a:pt x="1121" y="306"/>
                    </a:cubicBezTo>
                    <a:cubicBezTo>
                      <a:pt x="1121" y="304"/>
                      <a:pt x="1120" y="302"/>
                      <a:pt x="1119" y="300"/>
                    </a:cubicBezTo>
                    <a:cubicBezTo>
                      <a:pt x="1112" y="300"/>
                      <a:pt x="1112" y="291"/>
                      <a:pt x="1107" y="289"/>
                    </a:cubicBezTo>
                    <a:cubicBezTo>
                      <a:pt x="1093" y="268"/>
                      <a:pt x="1075" y="253"/>
                      <a:pt x="1060" y="234"/>
                    </a:cubicBezTo>
                    <a:cubicBezTo>
                      <a:pt x="1055" y="234"/>
                      <a:pt x="1055" y="229"/>
                      <a:pt x="1051" y="228"/>
                    </a:cubicBezTo>
                    <a:cubicBezTo>
                      <a:pt x="1059" y="241"/>
                      <a:pt x="1072" y="248"/>
                      <a:pt x="1080" y="263"/>
                    </a:cubicBezTo>
                    <a:cubicBezTo>
                      <a:pt x="1092" y="274"/>
                      <a:pt x="1103" y="285"/>
                      <a:pt x="1110" y="301"/>
                    </a:cubicBezTo>
                    <a:cubicBezTo>
                      <a:pt x="1109" y="301"/>
                      <a:pt x="1108" y="302"/>
                      <a:pt x="1107" y="302"/>
                    </a:cubicBezTo>
                    <a:cubicBezTo>
                      <a:pt x="1103" y="298"/>
                      <a:pt x="1102" y="291"/>
                      <a:pt x="1099" y="286"/>
                    </a:cubicBezTo>
                    <a:cubicBezTo>
                      <a:pt x="1096" y="286"/>
                      <a:pt x="1096" y="288"/>
                      <a:pt x="1094" y="286"/>
                    </a:cubicBezTo>
                    <a:cubicBezTo>
                      <a:pt x="1094" y="281"/>
                      <a:pt x="1094" y="281"/>
                      <a:pt x="1094" y="281"/>
                    </a:cubicBezTo>
                    <a:cubicBezTo>
                      <a:pt x="1081" y="269"/>
                      <a:pt x="1073" y="252"/>
                      <a:pt x="1057" y="243"/>
                    </a:cubicBezTo>
                    <a:cubicBezTo>
                      <a:pt x="1059" y="247"/>
                      <a:pt x="1063" y="256"/>
                      <a:pt x="1066" y="252"/>
                    </a:cubicBezTo>
                    <a:cubicBezTo>
                      <a:pt x="1068" y="260"/>
                      <a:pt x="1065" y="264"/>
                      <a:pt x="1066" y="270"/>
                    </a:cubicBezTo>
                    <a:cubicBezTo>
                      <a:pt x="1061" y="257"/>
                      <a:pt x="1047" y="253"/>
                      <a:pt x="1041" y="241"/>
                    </a:cubicBezTo>
                    <a:cubicBezTo>
                      <a:pt x="1043" y="240"/>
                      <a:pt x="1043" y="244"/>
                      <a:pt x="1045" y="242"/>
                    </a:cubicBezTo>
                    <a:cubicBezTo>
                      <a:pt x="1045" y="238"/>
                      <a:pt x="1042" y="238"/>
                      <a:pt x="1041" y="236"/>
                    </a:cubicBezTo>
                    <a:cubicBezTo>
                      <a:pt x="1041" y="237"/>
                      <a:pt x="1041" y="238"/>
                      <a:pt x="1039" y="238"/>
                    </a:cubicBezTo>
                    <a:cubicBezTo>
                      <a:pt x="1041" y="234"/>
                      <a:pt x="1036" y="235"/>
                      <a:pt x="1036" y="232"/>
                    </a:cubicBezTo>
                    <a:cubicBezTo>
                      <a:pt x="1034" y="232"/>
                      <a:pt x="1031" y="234"/>
                      <a:pt x="1029" y="232"/>
                    </a:cubicBezTo>
                    <a:cubicBezTo>
                      <a:pt x="1029" y="233"/>
                      <a:pt x="1030" y="234"/>
                      <a:pt x="1029" y="235"/>
                    </a:cubicBezTo>
                    <a:cubicBezTo>
                      <a:pt x="1026" y="234"/>
                      <a:pt x="1023" y="229"/>
                      <a:pt x="1021" y="233"/>
                    </a:cubicBezTo>
                    <a:cubicBezTo>
                      <a:pt x="1019" y="231"/>
                      <a:pt x="1017" y="228"/>
                      <a:pt x="1014" y="227"/>
                    </a:cubicBezTo>
                    <a:cubicBezTo>
                      <a:pt x="1016" y="233"/>
                      <a:pt x="1022" y="234"/>
                      <a:pt x="1024" y="241"/>
                    </a:cubicBezTo>
                    <a:cubicBezTo>
                      <a:pt x="1020" y="244"/>
                      <a:pt x="1017" y="237"/>
                      <a:pt x="1015" y="235"/>
                    </a:cubicBezTo>
                    <a:cubicBezTo>
                      <a:pt x="1010" y="230"/>
                      <a:pt x="1003" y="231"/>
                      <a:pt x="1007" y="227"/>
                    </a:cubicBezTo>
                    <a:cubicBezTo>
                      <a:pt x="1002" y="224"/>
                      <a:pt x="996" y="211"/>
                      <a:pt x="993" y="217"/>
                    </a:cubicBezTo>
                    <a:cubicBezTo>
                      <a:pt x="992" y="215"/>
                      <a:pt x="991" y="214"/>
                      <a:pt x="992" y="211"/>
                    </a:cubicBezTo>
                    <a:cubicBezTo>
                      <a:pt x="990" y="209"/>
                      <a:pt x="987" y="209"/>
                      <a:pt x="986" y="206"/>
                    </a:cubicBezTo>
                    <a:cubicBezTo>
                      <a:pt x="988" y="204"/>
                      <a:pt x="987" y="204"/>
                      <a:pt x="987" y="200"/>
                    </a:cubicBezTo>
                    <a:cubicBezTo>
                      <a:pt x="989" y="202"/>
                      <a:pt x="989" y="199"/>
                      <a:pt x="990" y="199"/>
                    </a:cubicBezTo>
                    <a:cubicBezTo>
                      <a:pt x="980" y="195"/>
                      <a:pt x="973" y="183"/>
                      <a:pt x="964" y="181"/>
                    </a:cubicBezTo>
                    <a:cubicBezTo>
                      <a:pt x="963" y="186"/>
                      <a:pt x="974" y="189"/>
                      <a:pt x="972" y="195"/>
                    </a:cubicBezTo>
                    <a:cubicBezTo>
                      <a:pt x="974" y="196"/>
                      <a:pt x="978" y="197"/>
                      <a:pt x="977" y="202"/>
                    </a:cubicBezTo>
                    <a:cubicBezTo>
                      <a:pt x="971" y="202"/>
                      <a:pt x="969" y="200"/>
                      <a:pt x="968" y="192"/>
                    </a:cubicBezTo>
                    <a:cubicBezTo>
                      <a:pt x="956" y="194"/>
                      <a:pt x="951" y="183"/>
                      <a:pt x="942" y="178"/>
                    </a:cubicBezTo>
                    <a:cubicBezTo>
                      <a:pt x="945" y="177"/>
                      <a:pt x="942" y="175"/>
                      <a:pt x="942" y="171"/>
                    </a:cubicBezTo>
                    <a:cubicBezTo>
                      <a:pt x="951" y="171"/>
                      <a:pt x="956" y="180"/>
                      <a:pt x="963" y="181"/>
                    </a:cubicBezTo>
                    <a:cubicBezTo>
                      <a:pt x="963" y="178"/>
                      <a:pt x="960" y="178"/>
                      <a:pt x="959" y="175"/>
                    </a:cubicBezTo>
                    <a:cubicBezTo>
                      <a:pt x="951" y="177"/>
                      <a:pt x="954" y="164"/>
                      <a:pt x="946" y="163"/>
                    </a:cubicBezTo>
                    <a:cubicBezTo>
                      <a:pt x="945" y="169"/>
                      <a:pt x="940" y="161"/>
                      <a:pt x="937" y="159"/>
                    </a:cubicBezTo>
                    <a:cubicBezTo>
                      <a:pt x="934" y="160"/>
                      <a:pt x="933" y="162"/>
                      <a:pt x="931" y="159"/>
                    </a:cubicBezTo>
                    <a:cubicBezTo>
                      <a:pt x="932" y="164"/>
                      <a:pt x="937" y="164"/>
                      <a:pt x="939" y="168"/>
                    </a:cubicBezTo>
                    <a:cubicBezTo>
                      <a:pt x="938" y="168"/>
                      <a:pt x="939" y="170"/>
                      <a:pt x="937" y="171"/>
                    </a:cubicBezTo>
                    <a:cubicBezTo>
                      <a:pt x="931" y="169"/>
                      <a:pt x="926" y="166"/>
                      <a:pt x="922" y="162"/>
                    </a:cubicBezTo>
                    <a:cubicBezTo>
                      <a:pt x="923" y="161"/>
                      <a:pt x="922" y="158"/>
                      <a:pt x="924" y="158"/>
                    </a:cubicBezTo>
                    <a:cubicBezTo>
                      <a:pt x="926" y="157"/>
                      <a:pt x="928" y="159"/>
                      <a:pt x="931" y="159"/>
                    </a:cubicBezTo>
                    <a:cubicBezTo>
                      <a:pt x="933" y="156"/>
                      <a:pt x="926" y="154"/>
                      <a:pt x="932" y="152"/>
                    </a:cubicBezTo>
                    <a:cubicBezTo>
                      <a:pt x="927" y="151"/>
                      <a:pt x="925" y="147"/>
                      <a:pt x="920" y="145"/>
                    </a:cubicBezTo>
                    <a:cubicBezTo>
                      <a:pt x="922" y="144"/>
                      <a:pt x="919" y="142"/>
                      <a:pt x="921" y="142"/>
                    </a:cubicBezTo>
                    <a:cubicBezTo>
                      <a:pt x="932" y="144"/>
                      <a:pt x="922" y="140"/>
                      <a:pt x="919" y="137"/>
                    </a:cubicBezTo>
                    <a:cubicBezTo>
                      <a:pt x="919" y="139"/>
                      <a:pt x="918" y="139"/>
                      <a:pt x="917" y="140"/>
                    </a:cubicBezTo>
                    <a:cubicBezTo>
                      <a:pt x="915" y="139"/>
                      <a:pt x="915" y="136"/>
                      <a:pt x="911" y="135"/>
                    </a:cubicBezTo>
                    <a:cubicBezTo>
                      <a:pt x="911" y="137"/>
                      <a:pt x="909" y="137"/>
                      <a:pt x="908" y="139"/>
                    </a:cubicBezTo>
                    <a:cubicBezTo>
                      <a:pt x="907" y="138"/>
                      <a:pt x="904" y="139"/>
                      <a:pt x="903" y="137"/>
                    </a:cubicBezTo>
                    <a:cubicBezTo>
                      <a:pt x="904" y="134"/>
                      <a:pt x="909" y="138"/>
                      <a:pt x="908" y="135"/>
                    </a:cubicBezTo>
                    <a:cubicBezTo>
                      <a:pt x="907" y="134"/>
                      <a:pt x="908" y="134"/>
                      <a:pt x="908" y="133"/>
                    </a:cubicBezTo>
                    <a:cubicBezTo>
                      <a:pt x="906" y="133"/>
                      <a:pt x="904" y="133"/>
                      <a:pt x="903" y="132"/>
                    </a:cubicBezTo>
                    <a:cubicBezTo>
                      <a:pt x="903" y="136"/>
                      <a:pt x="900" y="137"/>
                      <a:pt x="898" y="139"/>
                    </a:cubicBezTo>
                    <a:cubicBezTo>
                      <a:pt x="896" y="139"/>
                      <a:pt x="894" y="135"/>
                      <a:pt x="893" y="137"/>
                    </a:cubicBezTo>
                    <a:cubicBezTo>
                      <a:pt x="894" y="137"/>
                      <a:pt x="895" y="138"/>
                      <a:pt x="895" y="140"/>
                    </a:cubicBezTo>
                    <a:cubicBezTo>
                      <a:pt x="894" y="140"/>
                      <a:pt x="893" y="140"/>
                      <a:pt x="892" y="139"/>
                    </a:cubicBezTo>
                    <a:cubicBezTo>
                      <a:pt x="894" y="145"/>
                      <a:pt x="887" y="142"/>
                      <a:pt x="885" y="139"/>
                    </a:cubicBezTo>
                    <a:cubicBezTo>
                      <a:pt x="886" y="137"/>
                      <a:pt x="888" y="137"/>
                      <a:pt x="887" y="135"/>
                    </a:cubicBezTo>
                    <a:cubicBezTo>
                      <a:pt x="885" y="132"/>
                      <a:pt x="882" y="130"/>
                      <a:pt x="881" y="127"/>
                    </a:cubicBezTo>
                    <a:cubicBezTo>
                      <a:pt x="883" y="127"/>
                      <a:pt x="884" y="126"/>
                      <a:pt x="885" y="125"/>
                    </a:cubicBezTo>
                    <a:cubicBezTo>
                      <a:pt x="881" y="123"/>
                      <a:pt x="884" y="117"/>
                      <a:pt x="880" y="113"/>
                    </a:cubicBezTo>
                    <a:cubicBezTo>
                      <a:pt x="874" y="113"/>
                      <a:pt x="871" y="111"/>
                      <a:pt x="869" y="107"/>
                    </a:cubicBezTo>
                    <a:cubicBezTo>
                      <a:pt x="871" y="109"/>
                      <a:pt x="868" y="103"/>
                      <a:pt x="873" y="106"/>
                    </a:cubicBezTo>
                    <a:cubicBezTo>
                      <a:pt x="870" y="101"/>
                      <a:pt x="863" y="95"/>
                      <a:pt x="859" y="99"/>
                    </a:cubicBezTo>
                    <a:cubicBezTo>
                      <a:pt x="862" y="99"/>
                      <a:pt x="863" y="103"/>
                      <a:pt x="864" y="106"/>
                    </a:cubicBezTo>
                    <a:cubicBezTo>
                      <a:pt x="862" y="106"/>
                      <a:pt x="862" y="104"/>
                      <a:pt x="860" y="105"/>
                    </a:cubicBezTo>
                    <a:cubicBezTo>
                      <a:pt x="860" y="107"/>
                      <a:pt x="862" y="109"/>
                      <a:pt x="859" y="109"/>
                    </a:cubicBezTo>
                    <a:cubicBezTo>
                      <a:pt x="857" y="108"/>
                      <a:pt x="854" y="106"/>
                      <a:pt x="850" y="107"/>
                    </a:cubicBezTo>
                    <a:cubicBezTo>
                      <a:pt x="849" y="103"/>
                      <a:pt x="845" y="100"/>
                      <a:pt x="847" y="95"/>
                    </a:cubicBezTo>
                    <a:cubicBezTo>
                      <a:pt x="842" y="89"/>
                      <a:pt x="835" y="90"/>
                      <a:pt x="826" y="88"/>
                    </a:cubicBezTo>
                    <a:cubicBezTo>
                      <a:pt x="825" y="91"/>
                      <a:pt x="830" y="92"/>
                      <a:pt x="828" y="93"/>
                    </a:cubicBezTo>
                    <a:cubicBezTo>
                      <a:pt x="817" y="91"/>
                      <a:pt x="816" y="82"/>
                      <a:pt x="811" y="74"/>
                    </a:cubicBezTo>
                    <a:cubicBezTo>
                      <a:pt x="804" y="73"/>
                      <a:pt x="802" y="68"/>
                      <a:pt x="795" y="69"/>
                    </a:cubicBezTo>
                    <a:cubicBezTo>
                      <a:pt x="783" y="56"/>
                      <a:pt x="763" y="50"/>
                      <a:pt x="742" y="47"/>
                    </a:cubicBezTo>
                    <a:cubicBezTo>
                      <a:pt x="720" y="44"/>
                      <a:pt x="694" y="42"/>
                      <a:pt x="676" y="46"/>
                    </a:cubicBezTo>
                    <a:cubicBezTo>
                      <a:pt x="691" y="43"/>
                      <a:pt x="691" y="65"/>
                      <a:pt x="677" y="62"/>
                    </a:cubicBezTo>
                    <a:cubicBezTo>
                      <a:pt x="675" y="61"/>
                      <a:pt x="673" y="60"/>
                      <a:pt x="672" y="56"/>
                    </a:cubicBezTo>
                    <a:cubicBezTo>
                      <a:pt x="675" y="55"/>
                      <a:pt x="678" y="53"/>
                      <a:pt x="678" y="49"/>
                    </a:cubicBezTo>
                    <a:cubicBezTo>
                      <a:pt x="673" y="49"/>
                      <a:pt x="670" y="48"/>
                      <a:pt x="671" y="42"/>
                    </a:cubicBezTo>
                    <a:cubicBezTo>
                      <a:pt x="655" y="34"/>
                      <a:pt x="640" y="43"/>
                      <a:pt x="624" y="45"/>
                    </a:cubicBezTo>
                    <a:cubicBezTo>
                      <a:pt x="624" y="47"/>
                      <a:pt x="626" y="47"/>
                      <a:pt x="625" y="50"/>
                    </a:cubicBezTo>
                    <a:cubicBezTo>
                      <a:pt x="619" y="53"/>
                      <a:pt x="610" y="48"/>
                      <a:pt x="606" y="53"/>
                    </a:cubicBezTo>
                    <a:cubicBezTo>
                      <a:pt x="613" y="54"/>
                      <a:pt x="619" y="54"/>
                      <a:pt x="626" y="57"/>
                    </a:cubicBezTo>
                    <a:cubicBezTo>
                      <a:pt x="621" y="60"/>
                      <a:pt x="613" y="54"/>
                      <a:pt x="608" y="57"/>
                    </a:cubicBezTo>
                    <a:cubicBezTo>
                      <a:pt x="611" y="57"/>
                      <a:pt x="613" y="59"/>
                      <a:pt x="616" y="59"/>
                    </a:cubicBezTo>
                    <a:cubicBezTo>
                      <a:pt x="615" y="63"/>
                      <a:pt x="618" y="62"/>
                      <a:pt x="618" y="65"/>
                    </a:cubicBezTo>
                    <a:cubicBezTo>
                      <a:pt x="611" y="68"/>
                      <a:pt x="603" y="63"/>
                      <a:pt x="597" y="68"/>
                    </a:cubicBezTo>
                    <a:cubicBezTo>
                      <a:pt x="597" y="70"/>
                      <a:pt x="603" y="66"/>
                      <a:pt x="604" y="70"/>
                    </a:cubicBezTo>
                    <a:cubicBezTo>
                      <a:pt x="591" y="73"/>
                      <a:pt x="578" y="70"/>
                      <a:pt x="566" y="73"/>
                    </a:cubicBezTo>
                    <a:cubicBezTo>
                      <a:pt x="566" y="76"/>
                      <a:pt x="566" y="75"/>
                      <a:pt x="566" y="78"/>
                    </a:cubicBezTo>
                    <a:cubicBezTo>
                      <a:pt x="572" y="76"/>
                      <a:pt x="582" y="73"/>
                      <a:pt x="589" y="77"/>
                    </a:cubicBezTo>
                    <a:cubicBezTo>
                      <a:pt x="580" y="82"/>
                      <a:pt x="566" y="82"/>
                      <a:pt x="558" y="87"/>
                    </a:cubicBezTo>
                    <a:cubicBezTo>
                      <a:pt x="551" y="84"/>
                      <a:pt x="542" y="84"/>
                      <a:pt x="536" y="86"/>
                    </a:cubicBezTo>
                    <a:cubicBezTo>
                      <a:pt x="536" y="85"/>
                      <a:pt x="537" y="84"/>
                      <a:pt x="536" y="83"/>
                    </a:cubicBezTo>
                    <a:cubicBezTo>
                      <a:pt x="526" y="83"/>
                      <a:pt x="519" y="88"/>
                      <a:pt x="510" y="86"/>
                    </a:cubicBezTo>
                    <a:cubicBezTo>
                      <a:pt x="512" y="81"/>
                      <a:pt x="521" y="75"/>
                      <a:pt x="524" y="78"/>
                    </a:cubicBezTo>
                    <a:cubicBezTo>
                      <a:pt x="525" y="75"/>
                      <a:pt x="526" y="74"/>
                      <a:pt x="529" y="74"/>
                    </a:cubicBezTo>
                    <a:cubicBezTo>
                      <a:pt x="530" y="74"/>
                      <a:pt x="530" y="76"/>
                      <a:pt x="530" y="77"/>
                    </a:cubicBezTo>
                    <a:cubicBezTo>
                      <a:pt x="533" y="77"/>
                      <a:pt x="533" y="74"/>
                      <a:pt x="536" y="75"/>
                    </a:cubicBezTo>
                    <a:cubicBezTo>
                      <a:pt x="536" y="76"/>
                      <a:pt x="535" y="77"/>
                      <a:pt x="536" y="78"/>
                    </a:cubicBezTo>
                    <a:cubicBezTo>
                      <a:pt x="541" y="75"/>
                      <a:pt x="549" y="82"/>
                      <a:pt x="549" y="72"/>
                    </a:cubicBezTo>
                    <a:cubicBezTo>
                      <a:pt x="543" y="71"/>
                      <a:pt x="534" y="78"/>
                      <a:pt x="531" y="71"/>
                    </a:cubicBezTo>
                    <a:cubicBezTo>
                      <a:pt x="528" y="70"/>
                      <a:pt x="525" y="71"/>
                      <a:pt x="522" y="72"/>
                    </a:cubicBezTo>
                    <a:cubicBezTo>
                      <a:pt x="521" y="70"/>
                      <a:pt x="521" y="69"/>
                      <a:pt x="518" y="67"/>
                    </a:cubicBezTo>
                    <a:cubicBezTo>
                      <a:pt x="517" y="70"/>
                      <a:pt x="519" y="70"/>
                      <a:pt x="517" y="72"/>
                    </a:cubicBezTo>
                    <a:cubicBezTo>
                      <a:pt x="514" y="71"/>
                      <a:pt x="512" y="72"/>
                      <a:pt x="510" y="72"/>
                    </a:cubicBezTo>
                    <a:cubicBezTo>
                      <a:pt x="505" y="63"/>
                      <a:pt x="511" y="64"/>
                      <a:pt x="514" y="57"/>
                    </a:cubicBezTo>
                    <a:cubicBezTo>
                      <a:pt x="510" y="55"/>
                      <a:pt x="510" y="59"/>
                      <a:pt x="509" y="60"/>
                    </a:cubicBezTo>
                    <a:cubicBezTo>
                      <a:pt x="501" y="58"/>
                      <a:pt x="490" y="51"/>
                      <a:pt x="483" y="59"/>
                    </a:cubicBezTo>
                    <a:cubicBezTo>
                      <a:pt x="462" y="65"/>
                      <a:pt x="441" y="73"/>
                      <a:pt x="424" y="85"/>
                    </a:cubicBezTo>
                    <a:cubicBezTo>
                      <a:pt x="421" y="86"/>
                      <a:pt x="423" y="82"/>
                      <a:pt x="421" y="83"/>
                    </a:cubicBezTo>
                    <a:cubicBezTo>
                      <a:pt x="420" y="89"/>
                      <a:pt x="411" y="87"/>
                      <a:pt x="405" y="87"/>
                    </a:cubicBezTo>
                    <a:cubicBezTo>
                      <a:pt x="405" y="93"/>
                      <a:pt x="405" y="93"/>
                      <a:pt x="405" y="93"/>
                    </a:cubicBezTo>
                    <a:cubicBezTo>
                      <a:pt x="407" y="94"/>
                      <a:pt x="409" y="90"/>
                      <a:pt x="409" y="93"/>
                    </a:cubicBezTo>
                    <a:cubicBezTo>
                      <a:pt x="409" y="101"/>
                      <a:pt x="399" y="101"/>
                      <a:pt x="394" y="106"/>
                    </a:cubicBezTo>
                    <a:cubicBezTo>
                      <a:pt x="398" y="106"/>
                      <a:pt x="400" y="101"/>
                      <a:pt x="404" y="104"/>
                    </a:cubicBezTo>
                    <a:cubicBezTo>
                      <a:pt x="404" y="107"/>
                      <a:pt x="402" y="107"/>
                      <a:pt x="401" y="109"/>
                    </a:cubicBezTo>
                    <a:cubicBezTo>
                      <a:pt x="397" y="106"/>
                      <a:pt x="393" y="111"/>
                      <a:pt x="388" y="107"/>
                    </a:cubicBezTo>
                    <a:cubicBezTo>
                      <a:pt x="388" y="110"/>
                      <a:pt x="391" y="112"/>
                      <a:pt x="387" y="114"/>
                    </a:cubicBezTo>
                    <a:cubicBezTo>
                      <a:pt x="389" y="116"/>
                      <a:pt x="391" y="113"/>
                      <a:pt x="392" y="114"/>
                    </a:cubicBezTo>
                    <a:cubicBezTo>
                      <a:pt x="388" y="117"/>
                      <a:pt x="387" y="122"/>
                      <a:pt x="380" y="122"/>
                    </a:cubicBezTo>
                    <a:cubicBezTo>
                      <a:pt x="379" y="128"/>
                      <a:pt x="377" y="132"/>
                      <a:pt x="370" y="132"/>
                    </a:cubicBezTo>
                    <a:cubicBezTo>
                      <a:pt x="371" y="134"/>
                      <a:pt x="374" y="139"/>
                      <a:pt x="370" y="140"/>
                    </a:cubicBezTo>
                    <a:cubicBezTo>
                      <a:pt x="367" y="139"/>
                      <a:pt x="366" y="136"/>
                      <a:pt x="363" y="135"/>
                    </a:cubicBezTo>
                    <a:cubicBezTo>
                      <a:pt x="361" y="136"/>
                      <a:pt x="357" y="140"/>
                      <a:pt x="353" y="137"/>
                    </a:cubicBezTo>
                    <a:cubicBezTo>
                      <a:pt x="357" y="125"/>
                      <a:pt x="373" y="125"/>
                      <a:pt x="379" y="114"/>
                    </a:cubicBezTo>
                    <a:cubicBezTo>
                      <a:pt x="370" y="115"/>
                      <a:pt x="363" y="119"/>
                      <a:pt x="357" y="124"/>
                    </a:cubicBezTo>
                    <a:cubicBezTo>
                      <a:pt x="353" y="126"/>
                      <a:pt x="348" y="127"/>
                      <a:pt x="346" y="133"/>
                    </a:cubicBezTo>
                    <a:cubicBezTo>
                      <a:pt x="341" y="130"/>
                      <a:pt x="341" y="139"/>
                      <a:pt x="333" y="136"/>
                    </a:cubicBezTo>
                    <a:cubicBezTo>
                      <a:pt x="330" y="143"/>
                      <a:pt x="323" y="146"/>
                      <a:pt x="318" y="151"/>
                    </a:cubicBezTo>
                    <a:cubicBezTo>
                      <a:pt x="320" y="154"/>
                      <a:pt x="322" y="148"/>
                      <a:pt x="324" y="151"/>
                    </a:cubicBezTo>
                    <a:cubicBezTo>
                      <a:pt x="321" y="154"/>
                      <a:pt x="316" y="160"/>
                      <a:pt x="312" y="157"/>
                    </a:cubicBezTo>
                    <a:cubicBezTo>
                      <a:pt x="311" y="161"/>
                      <a:pt x="310" y="163"/>
                      <a:pt x="308" y="166"/>
                    </a:cubicBezTo>
                    <a:cubicBezTo>
                      <a:pt x="311" y="166"/>
                      <a:pt x="311" y="166"/>
                      <a:pt x="313" y="169"/>
                    </a:cubicBezTo>
                    <a:cubicBezTo>
                      <a:pt x="317" y="169"/>
                      <a:pt x="318" y="166"/>
                      <a:pt x="319" y="164"/>
                    </a:cubicBezTo>
                    <a:cubicBezTo>
                      <a:pt x="320" y="164"/>
                      <a:pt x="321" y="165"/>
                      <a:pt x="322" y="166"/>
                    </a:cubicBezTo>
                    <a:cubicBezTo>
                      <a:pt x="320" y="168"/>
                      <a:pt x="318" y="169"/>
                      <a:pt x="316" y="171"/>
                    </a:cubicBezTo>
                    <a:cubicBezTo>
                      <a:pt x="318" y="175"/>
                      <a:pt x="322" y="168"/>
                      <a:pt x="326" y="171"/>
                    </a:cubicBezTo>
                    <a:cubicBezTo>
                      <a:pt x="326" y="168"/>
                      <a:pt x="326" y="168"/>
                      <a:pt x="326" y="168"/>
                    </a:cubicBezTo>
                    <a:cubicBezTo>
                      <a:pt x="326" y="166"/>
                      <a:pt x="322" y="169"/>
                      <a:pt x="322" y="166"/>
                    </a:cubicBezTo>
                    <a:cubicBezTo>
                      <a:pt x="325" y="165"/>
                      <a:pt x="323" y="161"/>
                      <a:pt x="326" y="161"/>
                    </a:cubicBezTo>
                    <a:cubicBezTo>
                      <a:pt x="326" y="163"/>
                      <a:pt x="326" y="165"/>
                      <a:pt x="327" y="166"/>
                    </a:cubicBezTo>
                    <a:cubicBezTo>
                      <a:pt x="335" y="162"/>
                      <a:pt x="333" y="150"/>
                      <a:pt x="344" y="154"/>
                    </a:cubicBezTo>
                    <a:cubicBezTo>
                      <a:pt x="344" y="157"/>
                      <a:pt x="341" y="156"/>
                      <a:pt x="342" y="158"/>
                    </a:cubicBezTo>
                    <a:cubicBezTo>
                      <a:pt x="346" y="157"/>
                      <a:pt x="349" y="154"/>
                      <a:pt x="353" y="152"/>
                    </a:cubicBezTo>
                    <a:cubicBezTo>
                      <a:pt x="350" y="153"/>
                      <a:pt x="351" y="150"/>
                      <a:pt x="350" y="150"/>
                    </a:cubicBezTo>
                    <a:cubicBezTo>
                      <a:pt x="352" y="149"/>
                      <a:pt x="352" y="147"/>
                      <a:pt x="353" y="147"/>
                    </a:cubicBezTo>
                    <a:cubicBezTo>
                      <a:pt x="356" y="150"/>
                      <a:pt x="358" y="149"/>
                      <a:pt x="361" y="148"/>
                    </a:cubicBezTo>
                    <a:cubicBezTo>
                      <a:pt x="360" y="151"/>
                      <a:pt x="364" y="148"/>
                      <a:pt x="364" y="150"/>
                    </a:cubicBezTo>
                    <a:cubicBezTo>
                      <a:pt x="357" y="153"/>
                      <a:pt x="356" y="162"/>
                      <a:pt x="347" y="163"/>
                    </a:cubicBezTo>
                    <a:cubicBezTo>
                      <a:pt x="347" y="162"/>
                      <a:pt x="349" y="159"/>
                      <a:pt x="346" y="160"/>
                    </a:cubicBezTo>
                    <a:cubicBezTo>
                      <a:pt x="346" y="163"/>
                      <a:pt x="340" y="165"/>
                      <a:pt x="344" y="167"/>
                    </a:cubicBezTo>
                    <a:cubicBezTo>
                      <a:pt x="347" y="166"/>
                      <a:pt x="349" y="163"/>
                      <a:pt x="353" y="163"/>
                    </a:cubicBezTo>
                    <a:cubicBezTo>
                      <a:pt x="353" y="165"/>
                      <a:pt x="353" y="166"/>
                      <a:pt x="354" y="167"/>
                    </a:cubicBezTo>
                    <a:cubicBezTo>
                      <a:pt x="336" y="178"/>
                      <a:pt x="323" y="191"/>
                      <a:pt x="305" y="201"/>
                    </a:cubicBezTo>
                    <a:cubicBezTo>
                      <a:pt x="305" y="203"/>
                      <a:pt x="306" y="203"/>
                      <a:pt x="306" y="205"/>
                    </a:cubicBezTo>
                    <a:cubicBezTo>
                      <a:pt x="304" y="207"/>
                      <a:pt x="300" y="207"/>
                      <a:pt x="298" y="210"/>
                    </a:cubicBezTo>
                    <a:cubicBezTo>
                      <a:pt x="300" y="212"/>
                      <a:pt x="304" y="205"/>
                      <a:pt x="307" y="209"/>
                    </a:cubicBezTo>
                    <a:cubicBezTo>
                      <a:pt x="305" y="214"/>
                      <a:pt x="300" y="215"/>
                      <a:pt x="296" y="218"/>
                    </a:cubicBezTo>
                    <a:cubicBezTo>
                      <a:pt x="292" y="215"/>
                      <a:pt x="286" y="215"/>
                      <a:pt x="283" y="213"/>
                    </a:cubicBezTo>
                    <a:cubicBezTo>
                      <a:pt x="283" y="212"/>
                      <a:pt x="284" y="212"/>
                      <a:pt x="284" y="211"/>
                    </a:cubicBezTo>
                    <a:cubicBezTo>
                      <a:pt x="280" y="211"/>
                      <a:pt x="277" y="211"/>
                      <a:pt x="274" y="213"/>
                    </a:cubicBezTo>
                    <a:cubicBezTo>
                      <a:pt x="273" y="211"/>
                      <a:pt x="272" y="208"/>
                      <a:pt x="270" y="206"/>
                    </a:cubicBezTo>
                    <a:cubicBezTo>
                      <a:pt x="265" y="210"/>
                      <a:pt x="259" y="209"/>
                      <a:pt x="252" y="215"/>
                    </a:cubicBezTo>
                    <a:cubicBezTo>
                      <a:pt x="251" y="213"/>
                      <a:pt x="254" y="211"/>
                      <a:pt x="252" y="211"/>
                    </a:cubicBezTo>
                    <a:cubicBezTo>
                      <a:pt x="251" y="212"/>
                      <a:pt x="249" y="213"/>
                      <a:pt x="248" y="212"/>
                    </a:cubicBezTo>
                    <a:cubicBezTo>
                      <a:pt x="247" y="206"/>
                      <a:pt x="253" y="205"/>
                      <a:pt x="252" y="202"/>
                    </a:cubicBezTo>
                    <a:cubicBezTo>
                      <a:pt x="249" y="202"/>
                      <a:pt x="246" y="199"/>
                      <a:pt x="244" y="202"/>
                    </a:cubicBezTo>
                    <a:cubicBezTo>
                      <a:pt x="247" y="201"/>
                      <a:pt x="247" y="204"/>
                      <a:pt x="248" y="206"/>
                    </a:cubicBezTo>
                    <a:cubicBezTo>
                      <a:pt x="245" y="208"/>
                      <a:pt x="243" y="211"/>
                      <a:pt x="239" y="213"/>
                    </a:cubicBezTo>
                    <a:cubicBezTo>
                      <a:pt x="235" y="212"/>
                      <a:pt x="240" y="210"/>
                      <a:pt x="236" y="210"/>
                    </a:cubicBezTo>
                    <a:cubicBezTo>
                      <a:pt x="235" y="211"/>
                      <a:pt x="233" y="211"/>
                      <a:pt x="233" y="213"/>
                    </a:cubicBezTo>
                    <a:cubicBezTo>
                      <a:pt x="235" y="213"/>
                      <a:pt x="237" y="214"/>
                      <a:pt x="237" y="216"/>
                    </a:cubicBezTo>
                    <a:cubicBezTo>
                      <a:pt x="233" y="215"/>
                      <a:pt x="236" y="219"/>
                      <a:pt x="235" y="220"/>
                    </a:cubicBezTo>
                    <a:cubicBezTo>
                      <a:pt x="231" y="225"/>
                      <a:pt x="223" y="224"/>
                      <a:pt x="217" y="227"/>
                    </a:cubicBezTo>
                    <a:cubicBezTo>
                      <a:pt x="208" y="230"/>
                      <a:pt x="207" y="237"/>
                      <a:pt x="201" y="241"/>
                    </a:cubicBezTo>
                    <a:cubicBezTo>
                      <a:pt x="200" y="244"/>
                      <a:pt x="201" y="248"/>
                      <a:pt x="203" y="251"/>
                    </a:cubicBezTo>
                    <a:cubicBezTo>
                      <a:pt x="204" y="246"/>
                      <a:pt x="206" y="247"/>
                      <a:pt x="210" y="245"/>
                    </a:cubicBezTo>
                    <a:cubicBezTo>
                      <a:pt x="208" y="247"/>
                      <a:pt x="209" y="249"/>
                      <a:pt x="209" y="252"/>
                    </a:cubicBezTo>
                    <a:cubicBezTo>
                      <a:pt x="204" y="255"/>
                      <a:pt x="202" y="257"/>
                      <a:pt x="198" y="252"/>
                    </a:cubicBezTo>
                    <a:cubicBezTo>
                      <a:pt x="195" y="253"/>
                      <a:pt x="197" y="260"/>
                      <a:pt x="193" y="260"/>
                    </a:cubicBezTo>
                    <a:cubicBezTo>
                      <a:pt x="188" y="259"/>
                      <a:pt x="192" y="253"/>
                      <a:pt x="188" y="252"/>
                    </a:cubicBezTo>
                    <a:cubicBezTo>
                      <a:pt x="199" y="240"/>
                      <a:pt x="206" y="224"/>
                      <a:pt x="220" y="216"/>
                    </a:cubicBezTo>
                    <a:cubicBezTo>
                      <a:pt x="220" y="213"/>
                      <a:pt x="220" y="213"/>
                      <a:pt x="220" y="213"/>
                    </a:cubicBezTo>
                    <a:cubicBezTo>
                      <a:pt x="229" y="212"/>
                      <a:pt x="225" y="195"/>
                      <a:pt x="235" y="199"/>
                    </a:cubicBezTo>
                    <a:cubicBezTo>
                      <a:pt x="236" y="201"/>
                      <a:pt x="237" y="202"/>
                      <a:pt x="238" y="204"/>
                    </a:cubicBezTo>
                    <a:cubicBezTo>
                      <a:pt x="237" y="199"/>
                      <a:pt x="244" y="201"/>
                      <a:pt x="244" y="194"/>
                    </a:cubicBezTo>
                    <a:cubicBezTo>
                      <a:pt x="243" y="194"/>
                      <a:pt x="242" y="194"/>
                      <a:pt x="242" y="193"/>
                    </a:cubicBezTo>
                    <a:cubicBezTo>
                      <a:pt x="245" y="189"/>
                      <a:pt x="247" y="183"/>
                      <a:pt x="252" y="182"/>
                    </a:cubicBezTo>
                    <a:cubicBezTo>
                      <a:pt x="252" y="183"/>
                      <a:pt x="252" y="184"/>
                      <a:pt x="252" y="185"/>
                    </a:cubicBezTo>
                    <a:cubicBezTo>
                      <a:pt x="254" y="185"/>
                      <a:pt x="256" y="184"/>
                      <a:pt x="258" y="184"/>
                    </a:cubicBezTo>
                    <a:cubicBezTo>
                      <a:pt x="256" y="174"/>
                      <a:pt x="265" y="175"/>
                      <a:pt x="267" y="171"/>
                    </a:cubicBezTo>
                    <a:cubicBezTo>
                      <a:pt x="266" y="171"/>
                      <a:pt x="265" y="172"/>
                      <a:pt x="265" y="171"/>
                    </a:cubicBezTo>
                    <a:cubicBezTo>
                      <a:pt x="268" y="167"/>
                      <a:pt x="272" y="164"/>
                      <a:pt x="276" y="160"/>
                    </a:cubicBezTo>
                    <a:cubicBezTo>
                      <a:pt x="276" y="161"/>
                      <a:pt x="277" y="161"/>
                      <a:pt x="278" y="161"/>
                    </a:cubicBezTo>
                    <a:cubicBezTo>
                      <a:pt x="278" y="164"/>
                      <a:pt x="275" y="163"/>
                      <a:pt x="277" y="165"/>
                    </a:cubicBezTo>
                    <a:cubicBezTo>
                      <a:pt x="283" y="173"/>
                      <a:pt x="271" y="176"/>
                      <a:pt x="267" y="181"/>
                    </a:cubicBezTo>
                    <a:cubicBezTo>
                      <a:pt x="265" y="182"/>
                      <a:pt x="266" y="179"/>
                      <a:pt x="263" y="179"/>
                    </a:cubicBezTo>
                    <a:cubicBezTo>
                      <a:pt x="263" y="186"/>
                      <a:pt x="263" y="186"/>
                      <a:pt x="263" y="186"/>
                    </a:cubicBezTo>
                    <a:cubicBezTo>
                      <a:pt x="259" y="188"/>
                      <a:pt x="257" y="192"/>
                      <a:pt x="254" y="195"/>
                    </a:cubicBezTo>
                    <a:cubicBezTo>
                      <a:pt x="266" y="201"/>
                      <a:pt x="269" y="180"/>
                      <a:pt x="278" y="185"/>
                    </a:cubicBezTo>
                    <a:cubicBezTo>
                      <a:pt x="279" y="186"/>
                      <a:pt x="275" y="187"/>
                      <a:pt x="277" y="188"/>
                    </a:cubicBezTo>
                    <a:cubicBezTo>
                      <a:pt x="285" y="186"/>
                      <a:pt x="281" y="172"/>
                      <a:pt x="289" y="174"/>
                    </a:cubicBezTo>
                    <a:cubicBezTo>
                      <a:pt x="290" y="165"/>
                      <a:pt x="297" y="163"/>
                      <a:pt x="301" y="158"/>
                    </a:cubicBezTo>
                    <a:cubicBezTo>
                      <a:pt x="302" y="156"/>
                      <a:pt x="300" y="156"/>
                      <a:pt x="300" y="154"/>
                    </a:cubicBezTo>
                    <a:cubicBezTo>
                      <a:pt x="294" y="151"/>
                      <a:pt x="288" y="165"/>
                      <a:pt x="282" y="160"/>
                    </a:cubicBezTo>
                    <a:cubicBezTo>
                      <a:pt x="286" y="153"/>
                      <a:pt x="298" y="149"/>
                      <a:pt x="300" y="142"/>
                    </a:cubicBezTo>
                    <a:cubicBezTo>
                      <a:pt x="296" y="144"/>
                      <a:pt x="293" y="146"/>
                      <a:pt x="290" y="150"/>
                    </a:cubicBezTo>
                    <a:cubicBezTo>
                      <a:pt x="289" y="138"/>
                      <a:pt x="305" y="136"/>
                      <a:pt x="307" y="125"/>
                    </a:cubicBezTo>
                    <a:cubicBezTo>
                      <a:pt x="304" y="124"/>
                      <a:pt x="303" y="122"/>
                      <a:pt x="299" y="122"/>
                    </a:cubicBezTo>
                    <a:cubicBezTo>
                      <a:pt x="298" y="128"/>
                      <a:pt x="292" y="128"/>
                      <a:pt x="288" y="130"/>
                    </a:cubicBezTo>
                    <a:cubicBezTo>
                      <a:pt x="288" y="128"/>
                      <a:pt x="288" y="125"/>
                      <a:pt x="290" y="125"/>
                    </a:cubicBezTo>
                    <a:cubicBezTo>
                      <a:pt x="291" y="125"/>
                      <a:pt x="292" y="126"/>
                      <a:pt x="293" y="126"/>
                    </a:cubicBezTo>
                    <a:cubicBezTo>
                      <a:pt x="295" y="124"/>
                      <a:pt x="295" y="121"/>
                      <a:pt x="296" y="119"/>
                    </a:cubicBezTo>
                    <a:cubicBezTo>
                      <a:pt x="297" y="120"/>
                      <a:pt x="298" y="119"/>
                      <a:pt x="300" y="121"/>
                    </a:cubicBezTo>
                    <a:cubicBezTo>
                      <a:pt x="303" y="114"/>
                      <a:pt x="310" y="107"/>
                      <a:pt x="318" y="109"/>
                    </a:cubicBezTo>
                    <a:cubicBezTo>
                      <a:pt x="317" y="115"/>
                      <a:pt x="310" y="118"/>
                      <a:pt x="305" y="119"/>
                    </a:cubicBezTo>
                    <a:cubicBezTo>
                      <a:pt x="306" y="122"/>
                      <a:pt x="308" y="123"/>
                      <a:pt x="310" y="124"/>
                    </a:cubicBezTo>
                    <a:cubicBezTo>
                      <a:pt x="329" y="111"/>
                      <a:pt x="346" y="96"/>
                      <a:pt x="365" y="82"/>
                    </a:cubicBezTo>
                    <a:cubicBezTo>
                      <a:pt x="360" y="83"/>
                      <a:pt x="359" y="88"/>
                      <a:pt x="353" y="88"/>
                    </a:cubicBezTo>
                    <a:cubicBezTo>
                      <a:pt x="353" y="87"/>
                      <a:pt x="352" y="87"/>
                      <a:pt x="353" y="86"/>
                    </a:cubicBezTo>
                    <a:cubicBezTo>
                      <a:pt x="356" y="83"/>
                      <a:pt x="358" y="72"/>
                      <a:pt x="365" y="77"/>
                    </a:cubicBezTo>
                    <a:cubicBezTo>
                      <a:pt x="366" y="66"/>
                      <a:pt x="382" y="69"/>
                      <a:pt x="384" y="59"/>
                    </a:cubicBezTo>
                    <a:cubicBezTo>
                      <a:pt x="381" y="60"/>
                      <a:pt x="378" y="63"/>
                      <a:pt x="378" y="65"/>
                    </a:cubicBezTo>
                    <a:cubicBezTo>
                      <a:pt x="367" y="65"/>
                      <a:pt x="359" y="74"/>
                      <a:pt x="348" y="77"/>
                    </a:cubicBezTo>
                    <a:cubicBezTo>
                      <a:pt x="345" y="75"/>
                      <a:pt x="349" y="72"/>
                      <a:pt x="347" y="72"/>
                    </a:cubicBezTo>
                    <a:cubicBezTo>
                      <a:pt x="345" y="74"/>
                      <a:pt x="341" y="75"/>
                      <a:pt x="345" y="76"/>
                    </a:cubicBezTo>
                    <a:cubicBezTo>
                      <a:pt x="337" y="81"/>
                      <a:pt x="332" y="90"/>
                      <a:pt x="322" y="93"/>
                    </a:cubicBezTo>
                    <a:cubicBezTo>
                      <a:pt x="321" y="91"/>
                      <a:pt x="321" y="91"/>
                      <a:pt x="319" y="91"/>
                    </a:cubicBezTo>
                    <a:cubicBezTo>
                      <a:pt x="306" y="97"/>
                      <a:pt x="298" y="111"/>
                      <a:pt x="283" y="114"/>
                    </a:cubicBezTo>
                    <a:cubicBezTo>
                      <a:pt x="286" y="109"/>
                      <a:pt x="293" y="107"/>
                      <a:pt x="296" y="100"/>
                    </a:cubicBezTo>
                    <a:cubicBezTo>
                      <a:pt x="288" y="101"/>
                      <a:pt x="287" y="111"/>
                      <a:pt x="278" y="113"/>
                    </a:cubicBezTo>
                    <a:cubicBezTo>
                      <a:pt x="281" y="119"/>
                      <a:pt x="270" y="122"/>
                      <a:pt x="273" y="128"/>
                    </a:cubicBezTo>
                    <a:cubicBezTo>
                      <a:pt x="268" y="133"/>
                      <a:pt x="262" y="135"/>
                      <a:pt x="257" y="139"/>
                    </a:cubicBezTo>
                    <a:cubicBezTo>
                      <a:pt x="256" y="136"/>
                      <a:pt x="258" y="136"/>
                      <a:pt x="257" y="133"/>
                    </a:cubicBezTo>
                    <a:cubicBezTo>
                      <a:pt x="261" y="134"/>
                      <a:pt x="266" y="127"/>
                      <a:pt x="265" y="123"/>
                    </a:cubicBezTo>
                    <a:cubicBezTo>
                      <a:pt x="267" y="123"/>
                      <a:pt x="268" y="122"/>
                      <a:pt x="270" y="122"/>
                    </a:cubicBezTo>
                    <a:cubicBezTo>
                      <a:pt x="270" y="121"/>
                      <a:pt x="271" y="120"/>
                      <a:pt x="271" y="119"/>
                    </a:cubicBezTo>
                    <a:cubicBezTo>
                      <a:pt x="268" y="118"/>
                      <a:pt x="269" y="121"/>
                      <a:pt x="266" y="121"/>
                    </a:cubicBezTo>
                    <a:cubicBezTo>
                      <a:pt x="268" y="118"/>
                      <a:pt x="269" y="115"/>
                      <a:pt x="271" y="114"/>
                    </a:cubicBezTo>
                    <a:cubicBezTo>
                      <a:pt x="270" y="113"/>
                      <a:pt x="268" y="114"/>
                      <a:pt x="268" y="113"/>
                    </a:cubicBezTo>
                    <a:cubicBezTo>
                      <a:pt x="283" y="99"/>
                      <a:pt x="299" y="87"/>
                      <a:pt x="312" y="72"/>
                    </a:cubicBezTo>
                    <a:cubicBezTo>
                      <a:pt x="310" y="71"/>
                      <a:pt x="307" y="74"/>
                      <a:pt x="307" y="72"/>
                    </a:cubicBezTo>
                    <a:cubicBezTo>
                      <a:pt x="309" y="70"/>
                      <a:pt x="309" y="66"/>
                      <a:pt x="311" y="64"/>
                    </a:cubicBezTo>
                    <a:cubicBezTo>
                      <a:pt x="302" y="65"/>
                      <a:pt x="297" y="73"/>
                      <a:pt x="290" y="77"/>
                    </a:cubicBezTo>
                    <a:cubicBezTo>
                      <a:pt x="288" y="79"/>
                      <a:pt x="289" y="84"/>
                      <a:pt x="285" y="84"/>
                    </a:cubicBezTo>
                    <a:cubicBezTo>
                      <a:pt x="285" y="83"/>
                      <a:pt x="286" y="83"/>
                      <a:pt x="286" y="81"/>
                    </a:cubicBezTo>
                    <a:cubicBezTo>
                      <a:pt x="282" y="84"/>
                      <a:pt x="276" y="89"/>
                      <a:pt x="275" y="92"/>
                    </a:cubicBezTo>
                    <a:cubicBezTo>
                      <a:pt x="275" y="92"/>
                      <a:pt x="278" y="93"/>
                      <a:pt x="278" y="93"/>
                    </a:cubicBezTo>
                    <a:cubicBezTo>
                      <a:pt x="273" y="103"/>
                      <a:pt x="262" y="107"/>
                      <a:pt x="255" y="114"/>
                    </a:cubicBezTo>
                    <a:cubicBezTo>
                      <a:pt x="255" y="120"/>
                      <a:pt x="253" y="129"/>
                      <a:pt x="247" y="128"/>
                    </a:cubicBezTo>
                    <a:cubicBezTo>
                      <a:pt x="247" y="126"/>
                      <a:pt x="248" y="125"/>
                      <a:pt x="248" y="122"/>
                    </a:cubicBezTo>
                    <a:cubicBezTo>
                      <a:pt x="246" y="121"/>
                      <a:pt x="246" y="123"/>
                      <a:pt x="244" y="121"/>
                    </a:cubicBezTo>
                    <a:cubicBezTo>
                      <a:pt x="245" y="114"/>
                      <a:pt x="252" y="108"/>
                      <a:pt x="257" y="108"/>
                    </a:cubicBezTo>
                    <a:cubicBezTo>
                      <a:pt x="258" y="103"/>
                      <a:pt x="262" y="101"/>
                      <a:pt x="262" y="96"/>
                    </a:cubicBezTo>
                    <a:cubicBezTo>
                      <a:pt x="260" y="96"/>
                      <a:pt x="259" y="94"/>
                      <a:pt x="259" y="92"/>
                    </a:cubicBezTo>
                    <a:cubicBezTo>
                      <a:pt x="260" y="89"/>
                      <a:pt x="262" y="89"/>
                      <a:pt x="265" y="89"/>
                    </a:cubicBezTo>
                    <a:cubicBezTo>
                      <a:pt x="268" y="93"/>
                      <a:pt x="263" y="95"/>
                      <a:pt x="264" y="97"/>
                    </a:cubicBezTo>
                    <a:cubicBezTo>
                      <a:pt x="267" y="92"/>
                      <a:pt x="275" y="88"/>
                      <a:pt x="271" y="82"/>
                    </a:cubicBezTo>
                    <a:cubicBezTo>
                      <a:pt x="273" y="82"/>
                      <a:pt x="272" y="80"/>
                      <a:pt x="274" y="80"/>
                    </a:cubicBezTo>
                    <a:cubicBezTo>
                      <a:pt x="277" y="80"/>
                      <a:pt x="276" y="84"/>
                      <a:pt x="278" y="84"/>
                    </a:cubicBezTo>
                    <a:cubicBezTo>
                      <a:pt x="279" y="78"/>
                      <a:pt x="285" y="76"/>
                      <a:pt x="283" y="71"/>
                    </a:cubicBezTo>
                    <a:cubicBezTo>
                      <a:pt x="296" y="71"/>
                      <a:pt x="297" y="60"/>
                      <a:pt x="304" y="54"/>
                    </a:cubicBezTo>
                    <a:cubicBezTo>
                      <a:pt x="318" y="51"/>
                      <a:pt x="325" y="32"/>
                      <a:pt x="341" y="28"/>
                    </a:cubicBezTo>
                    <a:cubicBezTo>
                      <a:pt x="343" y="27"/>
                      <a:pt x="343" y="29"/>
                      <a:pt x="344" y="29"/>
                    </a:cubicBezTo>
                    <a:cubicBezTo>
                      <a:pt x="344" y="26"/>
                      <a:pt x="346" y="25"/>
                      <a:pt x="347" y="23"/>
                    </a:cubicBezTo>
                    <a:cubicBezTo>
                      <a:pt x="344" y="23"/>
                      <a:pt x="342" y="28"/>
                      <a:pt x="340" y="25"/>
                    </a:cubicBezTo>
                    <a:cubicBezTo>
                      <a:pt x="341" y="20"/>
                      <a:pt x="351" y="23"/>
                      <a:pt x="348" y="15"/>
                    </a:cubicBezTo>
                    <a:cubicBezTo>
                      <a:pt x="320" y="26"/>
                      <a:pt x="302" y="46"/>
                      <a:pt x="275" y="57"/>
                    </a:cubicBezTo>
                    <a:cubicBezTo>
                      <a:pt x="270" y="71"/>
                      <a:pt x="256" y="74"/>
                      <a:pt x="248" y="84"/>
                    </a:cubicBezTo>
                    <a:cubicBezTo>
                      <a:pt x="249" y="84"/>
                      <a:pt x="249" y="85"/>
                      <a:pt x="249" y="86"/>
                    </a:cubicBezTo>
                    <a:cubicBezTo>
                      <a:pt x="243" y="89"/>
                      <a:pt x="236" y="87"/>
                      <a:pt x="233" y="93"/>
                    </a:cubicBezTo>
                    <a:cubicBezTo>
                      <a:pt x="234" y="94"/>
                      <a:pt x="235" y="94"/>
                      <a:pt x="235" y="95"/>
                    </a:cubicBezTo>
                    <a:cubicBezTo>
                      <a:pt x="227" y="106"/>
                      <a:pt x="216" y="110"/>
                      <a:pt x="212" y="123"/>
                    </a:cubicBezTo>
                    <a:cubicBezTo>
                      <a:pt x="208" y="122"/>
                      <a:pt x="208" y="125"/>
                      <a:pt x="205" y="125"/>
                    </a:cubicBezTo>
                    <a:cubicBezTo>
                      <a:pt x="193" y="142"/>
                      <a:pt x="178" y="156"/>
                      <a:pt x="166" y="174"/>
                    </a:cubicBezTo>
                    <a:cubicBezTo>
                      <a:pt x="169" y="179"/>
                      <a:pt x="156" y="179"/>
                      <a:pt x="156" y="187"/>
                    </a:cubicBezTo>
                    <a:cubicBezTo>
                      <a:pt x="157" y="188"/>
                      <a:pt x="158" y="185"/>
                      <a:pt x="159" y="187"/>
                    </a:cubicBezTo>
                    <a:cubicBezTo>
                      <a:pt x="157" y="189"/>
                      <a:pt x="158" y="191"/>
                      <a:pt x="157" y="192"/>
                    </a:cubicBezTo>
                    <a:cubicBezTo>
                      <a:pt x="153" y="190"/>
                      <a:pt x="148" y="194"/>
                      <a:pt x="146" y="199"/>
                    </a:cubicBezTo>
                    <a:cubicBezTo>
                      <a:pt x="149" y="198"/>
                      <a:pt x="150" y="200"/>
                      <a:pt x="150" y="202"/>
                    </a:cubicBezTo>
                    <a:cubicBezTo>
                      <a:pt x="144" y="205"/>
                      <a:pt x="141" y="216"/>
                      <a:pt x="136" y="217"/>
                    </a:cubicBezTo>
                    <a:cubicBezTo>
                      <a:pt x="135" y="212"/>
                      <a:pt x="141" y="210"/>
                      <a:pt x="139" y="206"/>
                    </a:cubicBezTo>
                    <a:cubicBezTo>
                      <a:pt x="134" y="214"/>
                      <a:pt x="128" y="221"/>
                      <a:pt x="125" y="230"/>
                    </a:cubicBezTo>
                    <a:cubicBezTo>
                      <a:pt x="130" y="234"/>
                      <a:pt x="119" y="240"/>
                      <a:pt x="123" y="246"/>
                    </a:cubicBezTo>
                    <a:cubicBezTo>
                      <a:pt x="123" y="245"/>
                      <a:pt x="124" y="244"/>
                      <a:pt x="125" y="245"/>
                    </a:cubicBezTo>
                    <a:cubicBezTo>
                      <a:pt x="124" y="246"/>
                      <a:pt x="123" y="247"/>
                      <a:pt x="121" y="246"/>
                    </a:cubicBezTo>
                    <a:cubicBezTo>
                      <a:pt x="120" y="254"/>
                      <a:pt x="110" y="250"/>
                      <a:pt x="110" y="261"/>
                    </a:cubicBezTo>
                    <a:cubicBezTo>
                      <a:pt x="113" y="263"/>
                      <a:pt x="113" y="256"/>
                      <a:pt x="117" y="256"/>
                    </a:cubicBezTo>
                    <a:cubicBezTo>
                      <a:pt x="117" y="257"/>
                      <a:pt x="118" y="257"/>
                      <a:pt x="118" y="258"/>
                    </a:cubicBezTo>
                    <a:cubicBezTo>
                      <a:pt x="116" y="266"/>
                      <a:pt x="112" y="268"/>
                      <a:pt x="108" y="274"/>
                    </a:cubicBezTo>
                    <a:cubicBezTo>
                      <a:pt x="110" y="275"/>
                      <a:pt x="112" y="274"/>
                      <a:pt x="113" y="277"/>
                    </a:cubicBezTo>
                    <a:cubicBezTo>
                      <a:pt x="110" y="277"/>
                      <a:pt x="113" y="280"/>
                      <a:pt x="111" y="283"/>
                    </a:cubicBezTo>
                    <a:cubicBezTo>
                      <a:pt x="113" y="283"/>
                      <a:pt x="113" y="283"/>
                      <a:pt x="113" y="285"/>
                    </a:cubicBezTo>
                    <a:cubicBezTo>
                      <a:pt x="110" y="296"/>
                      <a:pt x="101" y="302"/>
                      <a:pt x="104" y="315"/>
                    </a:cubicBezTo>
                    <a:cubicBezTo>
                      <a:pt x="96" y="316"/>
                      <a:pt x="99" y="327"/>
                      <a:pt x="92" y="329"/>
                    </a:cubicBezTo>
                    <a:cubicBezTo>
                      <a:pt x="94" y="316"/>
                      <a:pt x="104" y="304"/>
                      <a:pt x="107" y="290"/>
                    </a:cubicBezTo>
                    <a:cubicBezTo>
                      <a:pt x="104" y="288"/>
                      <a:pt x="103" y="286"/>
                      <a:pt x="104" y="282"/>
                    </a:cubicBezTo>
                    <a:cubicBezTo>
                      <a:pt x="101" y="280"/>
                      <a:pt x="99" y="287"/>
                      <a:pt x="98" y="291"/>
                    </a:cubicBezTo>
                    <a:cubicBezTo>
                      <a:pt x="99" y="293"/>
                      <a:pt x="101" y="293"/>
                      <a:pt x="102" y="294"/>
                    </a:cubicBezTo>
                    <a:cubicBezTo>
                      <a:pt x="99" y="296"/>
                      <a:pt x="102" y="297"/>
                      <a:pt x="101" y="300"/>
                    </a:cubicBezTo>
                    <a:cubicBezTo>
                      <a:pt x="99" y="301"/>
                      <a:pt x="97" y="302"/>
                      <a:pt x="95" y="303"/>
                    </a:cubicBezTo>
                    <a:cubicBezTo>
                      <a:pt x="94" y="301"/>
                      <a:pt x="93" y="299"/>
                      <a:pt x="91" y="298"/>
                    </a:cubicBezTo>
                    <a:cubicBezTo>
                      <a:pt x="86" y="299"/>
                      <a:pt x="80" y="307"/>
                      <a:pt x="84" y="313"/>
                    </a:cubicBezTo>
                    <a:cubicBezTo>
                      <a:pt x="81" y="315"/>
                      <a:pt x="78" y="321"/>
                      <a:pt x="80" y="327"/>
                    </a:cubicBezTo>
                    <a:cubicBezTo>
                      <a:pt x="79" y="327"/>
                      <a:pt x="79" y="328"/>
                      <a:pt x="78" y="327"/>
                    </a:cubicBezTo>
                    <a:cubicBezTo>
                      <a:pt x="77" y="336"/>
                      <a:pt x="69" y="337"/>
                      <a:pt x="71" y="349"/>
                    </a:cubicBezTo>
                    <a:cubicBezTo>
                      <a:pt x="68" y="351"/>
                      <a:pt x="66" y="359"/>
                      <a:pt x="69" y="361"/>
                    </a:cubicBezTo>
                    <a:cubicBezTo>
                      <a:pt x="70" y="360"/>
                      <a:pt x="70" y="357"/>
                      <a:pt x="72" y="357"/>
                    </a:cubicBezTo>
                    <a:cubicBezTo>
                      <a:pt x="72" y="358"/>
                      <a:pt x="73" y="358"/>
                      <a:pt x="73" y="359"/>
                    </a:cubicBezTo>
                    <a:cubicBezTo>
                      <a:pt x="68" y="359"/>
                      <a:pt x="69" y="365"/>
                      <a:pt x="67" y="370"/>
                    </a:cubicBezTo>
                    <a:cubicBezTo>
                      <a:pt x="76" y="362"/>
                      <a:pt x="78" y="344"/>
                      <a:pt x="85" y="333"/>
                    </a:cubicBezTo>
                    <a:cubicBezTo>
                      <a:pt x="86" y="339"/>
                      <a:pt x="81" y="345"/>
                      <a:pt x="84" y="354"/>
                    </a:cubicBezTo>
                    <a:cubicBezTo>
                      <a:pt x="82" y="354"/>
                      <a:pt x="82" y="357"/>
                      <a:pt x="80" y="355"/>
                    </a:cubicBezTo>
                    <a:cubicBezTo>
                      <a:pt x="75" y="363"/>
                      <a:pt x="72" y="377"/>
                      <a:pt x="64" y="379"/>
                    </a:cubicBezTo>
                    <a:cubicBezTo>
                      <a:pt x="61" y="387"/>
                      <a:pt x="54" y="396"/>
                      <a:pt x="56" y="404"/>
                    </a:cubicBezTo>
                    <a:cubicBezTo>
                      <a:pt x="46" y="415"/>
                      <a:pt x="47" y="430"/>
                      <a:pt x="50" y="446"/>
                    </a:cubicBezTo>
                    <a:cubicBezTo>
                      <a:pt x="61" y="442"/>
                      <a:pt x="58" y="463"/>
                      <a:pt x="50" y="463"/>
                    </a:cubicBezTo>
                    <a:cubicBezTo>
                      <a:pt x="51" y="470"/>
                      <a:pt x="46" y="480"/>
                      <a:pt x="48" y="487"/>
                    </a:cubicBezTo>
                    <a:cubicBezTo>
                      <a:pt x="53" y="482"/>
                      <a:pt x="53" y="474"/>
                      <a:pt x="57" y="469"/>
                    </a:cubicBezTo>
                    <a:cubicBezTo>
                      <a:pt x="58" y="473"/>
                      <a:pt x="65" y="471"/>
                      <a:pt x="65" y="477"/>
                    </a:cubicBezTo>
                    <a:cubicBezTo>
                      <a:pt x="65" y="471"/>
                      <a:pt x="69" y="476"/>
                      <a:pt x="70" y="475"/>
                    </a:cubicBezTo>
                    <a:cubicBezTo>
                      <a:pt x="71" y="471"/>
                      <a:pt x="71" y="467"/>
                      <a:pt x="74" y="467"/>
                    </a:cubicBezTo>
                    <a:cubicBezTo>
                      <a:pt x="76" y="475"/>
                      <a:pt x="78" y="479"/>
                      <a:pt x="76" y="486"/>
                    </a:cubicBezTo>
                    <a:cubicBezTo>
                      <a:pt x="76" y="485"/>
                      <a:pt x="76" y="484"/>
                      <a:pt x="75" y="483"/>
                    </a:cubicBezTo>
                    <a:cubicBezTo>
                      <a:pt x="73" y="486"/>
                      <a:pt x="72" y="495"/>
                      <a:pt x="73" y="498"/>
                    </a:cubicBezTo>
                    <a:cubicBezTo>
                      <a:pt x="73" y="497"/>
                      <a:pt x="73" y="496"/>
                      <a:pt x="74" y="497"/>
                    </a:cubicBezTo>
                    <a:cubicBezTo>
                      <a:pt x="74" y="501"/>
                      <a:pt x="78" y="500"/>
                      <a:pt x="77" y="506"/>
                    </a:cubicBezTo>
                    <a:cubicBezTo>
                      <a:pt x="82" y="508"/>
                      <a:pt x="81" y="501"/>
                      <a:pt x="84" y="500"/>
                    </a:cubicBezTo>
                    <a:cubicBezTo>
                      <a:pt x="89" y="499"/>
                      <a:pt x="90" y="501"/>
                      <a:pt x="94" y="503"/>
                    </a:cubicBezTo>
                    <a:cubicBezTo>
                      <a:pt x="94" y="501"/>
                      <a:pt x="92" y="499"/>
                      <a:pt x="94" y="497"/>
                    </a:cubicBezTo>
                    <a:cubicBezTo>
                      <a:pt x="92" y="497"/>
                      <a:pt x="89" y="498"/>
                      <a:pt x="89" y="496"/>
                    </a:cubicBezTo>
                    <a:cubicBezTo>
                      <a:pt x="89" y="493"/>
                      <a:pt x="89" y="493"/>
                      <a:pt x="89" y="493"/>
                    </a:cubicBezTo>
                    <a:cubicBezTo>
                      <a:pt x="89" y="491"/>
                      <a:pt x="92" y="492"/>
                      <a:pt x="93" y="490"/>
                    </a:cubicBezTo>
                    <a:cubicBezTo>
                      <a:pt x="95" y="490"/>
                      <a:pt x="95" y="492"/>
                      <a:pt x="97" y="493"/>
                    </a:cubicBezTo>
                    <a:cubicBezTo>
                      <a:pt x="99" y="491"/>
                      <a:pt x="97" y="487"/>
                      <a:pt x="101" y="488"/>
                    </a:cubicBezTo>
                    <a:cubicBezTo>
                      <a:pt x="101" y="483"/>
                      <a:pt x="100" y="477"/>
                      <a:pt x="104" y="476"/>
                    </a:cubicBezTo>
                    <a:cubicBezTo>
                      <a:pt x="104" y="477"/>
                      <a:pt x="105" y="476"/>
                      <a:pt x="105" y="477"/>
                    </a:cubicBezTo>
                    <a:cubicBezTo>
                      <a:pt x="100" y="489"/>
                      <a:pt x="107" y="507"/>
                      <a:pt x="102" y="517"/>
                    </a:cubicBezTo>
                    <a:cubicBezTo>
                      <a:pt x="103" y="515"/>
                      <a:pt x="105" y="515"/>
                      <a:pt x="107" y="515"/>
                    </a:cubicBezTo>
                    <a:cubicBezTo>
                      <a:pt x="107" y="512"/>
                      <a:pt x="109" y="510"/>
                      <a:pt x="108" y="505"/>
                    </a:cubicBezTo>
                    <a:cubicBezTo>
                      <a:pt x="110" y="506"/>
                      <a:pt x="113" y="503"/>
                      <a:pt x="113" y="504"/>
                    </a:cubicBezTo>
                    <a:cubicBezTo>
                      <a:pt x="114" y="512"/>
                      <a:pt x="112" y="523"/>
                      <a:pt x="117" y="525"/>
                    </a:cubicBezTo>
                    <a:cubicBezTo>
                      <a:pt x="129" y="516"/>
                      <a:pt x="118" y="489"/>
                      <a:pt x="134" y="484"/>
                    </a:cubicBezTo>
                    <a:cubicBezTo>
                      <a:pt x="131" y="492"/>
                      <a:pt x="134" y="495"/>
                      <a:pt x="134" y="504"/>
                    </a:cubicBezTo>
                    <a:cubicBezTo>
                      <a:pt x="141" y="503"/>
                      <a:pt x="139" y="511"/>
                      <a:pt x="140" y="515"/>
                    </a:cubicBezTo>
                    <a:cubicBezTo>
                      <a:pt x="143" y="515"/>
                      <a:pt x="143" y="510"/>
                      <a:pt x="145" y="510"/>
                    </a:cubicBezTo>
                    <a:cubicBezTo>
                      <a:pt x="151" y="516"/>
                      <a:pt x="146" y="528"/>
                      <a:pt x="142" y="534"/>
                    </a:cubicBezTo>
                    <a:cubicBezTo>
                      <a:pt x="140" y="532"/>
                      <a:pt x="140" y="526"/>
                      <a:pt x="139" y="524"/>
                    </a:cubicBezTo>
                    <a:cubicBezTo>
                      <a:pt x="135" y="525"/>
                      <a:pt x="134" y="525"/>
                      <a:pt x="129" y="525"/>
                    </a:cubicBezTo>
                    <a:cubicBezTo>
                      <a:pt x="129" y="530"/>
                      <a:pt x="126" y="532"/>
                      <a:pt x="126" y="538"/>
                    </a:cubicBezTo>
                    <a:cubicBezTo>
                      <a:pt x="127" y="538"/>
                      <a:pt x="130" y="539"/>
                      <a:pt x="127" y="542"/>
                    </a:cubicBezTo>
                    <a:cubicBezTo>
                      <a:pt x="129" y="544"/>
                      <a:pt x="129" y="541"/>
                      <a:pt x="131" y="541"/>
                    </a:cubicBezTo>
                    <a:cubicBezTo>
                      <a:pt x="131" y="549"/>
                      <a:pt x="134" y="568"/>
                      <a:pt x="124" y="568"/>
                    </a:cubicBezTo>
                    <a:cubicBezTo>
                      <a:pt x="125" y="572"/>
                      <a:pt x="120" y="574"/>
                      <a:pt x="123" y="577"/>
                    </a:cubicBezTo>
                    <a:cubicBezTo>
                      <a:pt x="123" y="575"/>
                      <a:pt x="126" y="576"/>
                      <a:pt x="126" y="575"/>
                    </a:cubicBezTo>
                    <a:cubicBezTo>
                      <a:pt x="125" y="574"/>
                      <a:pt x="126" y="572"/>
                      <a:pt x="126" y="571"/>
                    </a:cubicBezTo>
                    <a:cubicBezTo>
                      <a:pt x="129" y="572"/>
                      <a:pt x="128" y="569"/>
                      <a:pt x="130" y="568"/>
                    </a:cubicBezTo>
                    <a:cubicBezTo>
                      <a:pt x="129" y="573"/>
                      <a:pt x="128" y="577"/>
                      <a:pt x="125" y="580"/>
                    </a:cubicBezTo>
                    <a:cubicBezTo>
                      <a:pt x="134" y="588"/>
                      <a:pt x="128" y="606"/>
                      <a:pt x="130" y="617"/>
                    </a:cubicBezTo>
                    <a:cubicBezTo>
                      <a:pt x="132" y="624"/>
                      <a:pt x="131" y="636"/>
                      <a:pt x="131" y="644"/>
                    </a:cubicBezTo>
                    <a:cubicBezTo>
                      <a:pt x="132" y="644"/>
                      <a:pt x="134" y="644"/>
                      <a:pt x="134" y="645"/>
                    </a:cubicBezTo>
                    <a:cubicBezTo>
                      <a:pt x="135" y="655"/>
                      <a:pt x="135" y="669"/>
                      <a:pt x="137" y="677"/>
                    </a:cubicBezTo>
                    <a:cubicBezTo>
                      <a:pt x="131" y="689"/>
                      <a:pt x="144" y="701"/>
                      <a:pt x="139" y="712"/>
                    </a:cubicBezTo>
                    <a:cubicBezTo>
                      <a:pt x="137" y="708"/>
                      <a:pt x="137" y="712"/>
                      <a:pt x="132" y="711"/>
                    </a:cubicBezTo>
                    <a:cubicBezTo>
                      <a:pt x="130" y="707"/>
                      <a:pt x="133" y="698"/>
                      <a:pt x="129" y="696"/>
                    </a:cubicBezTo>
                    <a:cubicBezTo>
                      <a:pt x="130" y="704"/>
                      <a:pt x="131" y="720"/>
                      <a:pt x="129" y="725"/>
                    </a:cubicBezTo>
                    <a:cubicBezTo>
                      <a:pt x="133" y="728"/>
                      <a:pt x="132" y="736"/>
                      <a:pt x="137" y="737"/>
                    </a:cubicBezTo>
                    <a:cubicBezTo>
                      <a:pt x="137" y="733"/>
                      <a:pt x="137" y="735"/>
                      <a:pt x="139" y="736"/>
                    </a:cubicBezTo>
                    <a:cubicBezTo>
                      <a:pt x="140" y="732"/>
                      <a:pt x="139" y="728"/>
                      <a:pt x="142" y="726"/>
                    </a:cubicBezTo>
                    <a:cubicBezTo>
                      <a:pt x="145" y="744"/>
                      <a:pt x="147" y="769"/>
                      <a:pt x="149" y="785"/>
                    </a:cubicBezTo>
                    <a:cubicBezTo>
                      <a:pt x="149" y="784"/>
                      <a:pt x="148" y="784"/>
                      <a:pt x="147" y="785"/>
                    </a:cubicBezTo>
                    <a:cubicBezTo>
                      <a:pt x="149" y="795"/>
                      <a:pt x="154" y="803"/>
                      <a:pt x="156" y="814"/>
                    </a:cubicBezTo>
                    <a:cubicBezTo>
                      <a:pt x="158" y="814"/>
                      <a:pt x="160" y="814"/>
                      <a:pt x="161" y="816"/>
                    </a:cubicBezTo>
                    <a:cubicBezTo>
                      <a:pt x="160" y="824"/>
                      <a:pt x="168" y="828"/>
                      <a:pt x="165" y="839"/>
                    </a:cubicBezTo>
                    <a:cubicBezTo>
                      <a:pt x="167" y="842"/>
                      <a:pt x="170" y="845"/>
                      <a:pt x="171" y="848"/>
                    </a:cubicBezTo>
                    <a:cubicBezTo>
                      <a:pt x="170" y="848"/>
                      <a:pt x="170" y="850"/>
                      <a:pt x="169" y="851"/>
                    </a:cubicBezTo>
                    <a:cubicBezTo>
                      <a:pt x="172" y="852"/>
                      <a:pt x="173" y="851"/>
                      <a:pt x="175" y="850"/>
                    </a:cubicBezTo>
                    <a:cubicBezTo>
                      <a:pt x="184" y="861"/>
                      <a:pt x="186" y="881"/>
                      <a:pt x="192" y="893"/>
                    </a:cubicBezTo>
                    <a:cubicBezTo>
                      <a:pt x="195" y="893"/>
                      <a:pt x="190" y="890"/>
                      <a:pt x="193" y="890"/>
                    </a:cubicBezTo>
                    <a:cubicBezTo>
                      <a:pt x="196" y="894"/>
                      <a:pt x="195" y="903"/>
                      <a:pt x="200" y="905"/>
                    </a:cubicBezTo>
                    <a:cubicBezTo>
                      <a:pt x="201" y="904"/>
                      <a:pt x="201" y="902"/>
                      <a:pt x="203" y="902"/>
                    </a:cubicBezTo>
                    <a:cubicBezTo>
                      <a:pt x="206" y="907"/>
                      <a:pt x="209" y="913"/>
                      <a:pt x="214" y="915"/>
                    </a:cubicBezTo>
                    <a:cubicBezTo>
                      <a:pt x="214" y="911"/>
                      <a:pt x="208" y="908"/>
                      <a:pt x="212" y="903"/>
                    </a:cubicBezTo>
                    <a:cubicBezTo>
                      <a:pt x="213" y="904"/>
                      <a:pt x="216" y="903"/>
                      <a:pt x="217" y="905"/>
                    </a:cubicBezTo>
                    <a:cubicBezTo>
                      <a:pt x="215" y="910"/>
                      <a:pt x="220" y="913"/>
                      <a:pt x="221" y="917"/>
                    </a:cubicBezTo>
                    <a:cubicBezTo>
                      <a:pt x="221" y="920"/>
                      <a:pt x="219" y="919"/>
                      <a:pt x="218" y="921"/>
                    </a:cubicBezTo>
                    <a:cubicBezTo>
                      <a:pt x="223" y="933"/>
                      <a:pt x="235" y="942"/>
                      <a:pt x="243" y="949"/>
                    </a:cubicBezTo>
                    <a:cubicBezTo>
                      <a:pt x="243" y="952"/>
                      <a:pt x="245" y="953"/>
                      <a:pt x="244" y="956"/>
                    </a:cubicBezTo>
                    <a:cubicBezTo>
                      <a:pt x="247" y="958"/>
                      <a:pt x="250" y="958"/>
                      <a:pt x="252" y="961"/>
                    </a:cubicBezTo>
                    <a:cubicBezTo>
                      <a:pt x="253" y="962"/>
                      <a:pt x="251" y="963"/>
                      <a:pt x="252" y="964"/>
                    </a:cubicBezTo>
                    <a:cubicBezTo>
                      <a:pt x="253" y="966"/>
                      <a:pt x="261" y="970"/>
                      <a:pt x="257" y="975"/>
                    </a:cubicBezTo>
                    <a:cubicBezTo>
                      <a:pt x="254" y="972"/>
                      <a:pt x="249" y="966"/>
                      <a:pt x="245" y="972"/>
                    </a:cubicBezTo>
                    <a:cubicBezTo>
                      <a:pt x="250" y="979"/>
                      <a:pt x="255" y="986"/>
                      <a:pt x="262" y="991"/>
                    </a:cubicBezTo>
                    <a:cubicBezTo>
                      <a:pt x="265" y="990"/>
                      <a:pt x="260" y="990"/>
                      <a:pt x="261" y="987"/>
                    </a:cubicBezTo>
                    <a:cubicBezTo>
                      <a:pt x="265" y="989"/>
                      <a:pt x="265" y="986"/>
                      <a:pt x="268" y="986"/>
                    </a:cubicBezTo>
                    <a:cubicBezTo>
                      <a:pt x="274" y="989"/>
                      <a:pt x="279" y="994"/>
                      <a:pt x="283" y="999"/>
                    </a:cubicBezTo>
                    <a:cubicBezTo>
                      <a:pt x="283" y="993"/>
                      <a:pt x="278" y="991"/>
                      <a:pt x="278" y="987"/>
                    </a:cubicBezTo>
                    <a:cubicBezTo>
                      <a:pt x="276" y="986"/>
                      <a:pt x="274" y="986"/>
                      <a:pt x="272" y="986"/>
                    </a:cubicBezTo>
                    <a:cubicBezTo>
                      <a:pt x="273" y="983"/>
                      <a:pt x="277" y="983"/>
                      <a:pt x="279" y="982"/>
                    </a:cubicBezTo>
                    <a:cubicBezTo>
                      <a:pt x="281" y="986"/>
                      <a:pt x="285" y="988"/>
                      <a:pt x="287" y="991"/>
                    </a:cubicBezTo>
                    <a:cubicBezTo>
                      <a:pt x="293" y="985"/>
                      <a:pt x="298" y="993"/>
                      <a:pt x="303" y="996"/>
                    </a:cubicBezTo>
                    <a:cubicBezTo>
                      <a:pt x="303" y="993"/>
                      <a:pt x="300" y="992"/>
                      <a:pt x="300" y="989"/>
                    </a:cubicBezTo>
                    <a:cubicBezTo>
                      <a:pt x="302" y="990"/>
                      <a:pt x="303" y="990"/>
                      <a:pt x="305" y="989"/>
                    </a:cubicBezTo>
                    <a:cubicBezTo>
                      <a:pt x="311" y="998"/>
                      <a:pt x="321" y="1001"/>
                      <a:pt x="328" y="1005"/>
                    </a:cubicBezTo>
                    <a:cubicBezTo>
                      <a:pt x="326" y="1000"/>
                      <a:pt x="327" y="1000"/>
                      <a:pt x="326" y="995"/>
                    </a:cubicBezTo>
                    <a:cubicBezTo>
                      <a:pt x="322" y="994"/>
                      <a:pt x="324" y="990"/>
                      <a:pt x="322" y="986"/>
                    </a:cubicBezTo>
                    <a:cubicBezTo>
                      <a:pt x="323" y="985"/>
                      <a:pt x="323" y="984"/>
                      <a:pt x="324" y="984"/>
                    </a:cubicBezTo>
                    <a:cubicBezTo>
                      <a:pt x="326" y="986"/>
                      <a:pt x="327" y="991"/>
                      <a:pt x="326" y="994"/>
                    </a:cubicBezTo>
                    <a:cubicBezTo>
                      <a:pt x="328" y="996"/>
                      <a:pt x="330" y="998"/>
                      <a:pt x="332" y="1000"/>
                    </a:cubicBezTo>
                    <a:cubicBezTo>
                      <a:pt x="329" y="1002"/>
                      <a:pt x="331" y="1004"/>
                      <a:pt x="330" y="1007"/>
                    </a:cubicBezTo>
                    <a:cubicBezTo>
                      <a:pt x="338" y="1010"/>
                      <a:pt x="341" y="1014"/>
                      <a:pt x="348" y="1017"/>
                    </a:cubicBezTo>
                    <a:cubicBezTo>
                      <a:pt x="350" y="1016"/>
                      <a:pt x="344" y="1014"/>
                      <a:pt x="347" y="1013"/>
                    </a:cubicBezTo>
                    <a:cubicBezTo>
                      <a:pt x="351" y="1014"/>
                      <a:pt x="353" y="1016"/>
                      <a:pt x="356" y="1016"/>
                    </a:cubicBezTo>
                    <a:cubicBezTo>
                      <a:pt x="354" y="1012"/>
                      <a:pt x="349" y="1010"/>
                      <a:pt x="345" y="1007"/>
                    </a:cubicBezTo>
                    <a:cubicBezTo>
                      <a:pt x="345" y="1010"/>
                      <a:pt x="348" y="1011"/>
                      <a:pt x="346" y="1012"/>
                    </a:cubicBezTo>
                    <a:cubicBezTo>
                      <a:pt x="341" y="1010"/>
                      <a:pt x="345" y="1002"/>
                      <a:pt x="335" y="1002"/>
                    </a:cubicBezTo>
                    <a:cubicBezTo>
                      <a:pt x="331" y="998"/>
                      <a:pt x="332" y="995"/>
                      <a:pt x="330" y="991"/>
                    </a:cubicBezTo>
                    <a:cubicBezTo>
                      <a:pt x="335" y="989"/>
                      <a:pt x="339" y="993"/>
                      <a:pt x="343" y="997"/>
                    </a:cubicBezTo>
                    <a:cubicBezTo>
                      <a:pt x="343" y="999"/>
                      <a:pt x="341" y="999"/>
                      <a:pt x="341" y="1000"/>
                    </a:cubicBezTo>
                    <a:cubicBezTo>
                      <a:pt x="346" y="1002"/>
                      <a:pt x="348" y="1006"/>
                      <a:pt x="351" y="1009"/>
                    </a:cubicBezTo>
                    <a:cubicBezTo>
                      <a:pt x="360" y="1007"/>
                      <a:pt x="366" y="1011"/>
                      <a:pt x="368" y="1017"/>
                    </a:cubicBezTo>
                    <a:cubicBezTo>
                      <a:pt x="368" y="1013"/>
                      <a:pt x="372" y="1016"/>
                      <a:pt x="374" y="1014"/>
                    </a:cubicBezTo>
                    <a:cubicBezTo>
                      <a:pt x="375" y="1012"/>
                      <a:pt x="372" y="1010"/>
                      <a:pt x="374" y="1009"/>
                    </a:cubicBezTo>
                    <a:cubicBezTo>
                      <a:pt x="383" y="1017"/>
                      <a:pt x="400" y="1015"/>
                      <a:pt x="406" y="1025"/>
                    </a:cubicBezTo>
                    <a:cubicBezTo>
                      <a:pt x="404" y="1026"/>
                      <a:pt x="403" y="1022"/>
                      <a:pt x="403" y="1026"/>
                    </a:cubicBezTo>
                    <a:cubicBezTo>
                      <a:pt x="411" y="1028"/>
                      <a:pt x="414" y="1034"/>
                      <a:pt x="421" y="1037"/>
                    </a:cubicBezTo>
                    <a:cubicBezTo>
                      <a:pt x="421" y="1037"/>
                      <a:pt x="422" y="1035"/>
                      <a:pt x="423" y="1036"/>
                    </a:cubicBezTo>
                    <a:cubicBezTo>
                      <a:pt x="429" y="1037"/>
                      <a:pt x="430" y="1047"/>
                      <a:pt x="436" y="1051"/>
                    </a:cubicBezTo>
                    <a:cubicBezTo>
                      <a:pt x="432" y="1052"/>
                      <a:pt x="425" y="1050"/>
                      <a:pt x="424" y="1044"/>
                    </a:cubicBezTo>
                    <a:cubicBezTo>
                      <a:pt x="423" y="1044"/>
                      <a:pt x="422" y="1045"/>
                      <a:pt x="421" y="1045"/>
                    </a:cubicBezTo>
                    <a:cubicBezTo>
                      <a:pt x="420" y="1043"/>
                      <a:pt x="421" y="1042"/>
                      <a:pt x="420" y="1042"/>
                    </a:cubicBezTo>
                    <a:cubicBezTo>
                      <a:pt x="415" y="1041"/>
                      <a:pt x="409" y="1039"/>
                      <a:pt x="405" y="1036"/>
                    </a:cubicBezTo>
                    <a:cubicBezTo>
                      <a:pt x="403" y="1038"/>
                      <a:pt x="408" y="1039"/>
                      <a:pt x="405" y="1040"/>
                    </a:cubicBezTo>
                    <a:cubicBezTo>
                      <a:pt x="398" y="1039"/>
                      <a:pt x="395" y="1033"/>
                      <a:pt x="386" y="1033"/>
                    </a:cubicBezTo>
                    <a:cubicBezTo>
                      <a:pt x="386" y="1028"/>
                      <a:pt x="383" y="1027"/>
                      <a:pt x="378" y="1027"/>
                    </a:cubicBezTo>
                    <a:cubicBezTo>
                      <a:pt x="376" y="1029"/>
                      <a:pt x="376" y="1030"/>
                      <a:pt x="375" y="1031"/>
                    </a:cubicBezTo>
                    <a:cubicBezTo>
                      <a:pt x="369" y="1031"/>
                      <a:pt x="367" y="1028"/>
                      <a:pt x="364" y="1024"/>
                    </a:cubicBezTo>
                    <a:cubicBezTo>
                      <a:pt x="364" y="1021"/>
                      <a:pt x="367" y="1022"/>
                      <a:pt x="366" y="1019"/>
                    </a:cubicBezTo>
                    <a:cubicBezTo>
                      <a:pt x="365" y="1017"/>
                      <a:pt x="364" y="1016"/>
                      <a:pt x="361" y="1015"/>
                    </a:cubicBezTo>
                    <a:cubicBezTo>
                      <a:pt x="363" y="1021"/>
                      <a:pt x="360" y="1016"/>
                      <a:pt x="357" y="1016"/>
                    </a:cubicBezTo>
                    <a:cubicBezTo>
                      <a:pt x="355" y="1020"/>
                      <a:pt x="358" y="1021"/>
                      <a:pt x="360" y="1023"/>
                    </a:cubicBezTo>
                    <a:cubicBezTo>
                      <a:pt x="357" y="1022"/>
                      <a:pt x="358" y="1026"/>
                      <a:pt x="357" y="1026"/>
                    </a:cubicBezTo>
                    <a:cubicBezTo>
                      <a:pt x="354" y="1025"/>
                      <a:pt x="353" y="1026"/>
                      <a:pt x="352" y="1025"/>
                    </a:cubicBezTo>
                    <a:cubicBezTo>
                      <a:pt x="351" y="1026"/>
                      <a:pt x="352" y="1028"/>
                      <a:pt x="350" y="1029"/>
                    </a:cubicBezTo>
                    <a:cubicBezTo>
                      <a:pt x="346" y="1025"/>
                      <a:pt x="346" y="1032"/>
                      <a:pt x="345" y="1033"/>
                    </a:cubicBezTo>
                    <a:cubicBezTo>
                      <a:pt x="345" y="1033"/>
                      <a:pt x="343" y="1033"/>
                      <a:pt x="343" y="1033"/>
                    </a:cubicBezTo>
                    <a:cubicBezTo>
                      <a:pt x="340" y="1041"/>
                      <a:pt x="350" y="1044"/>
                      <a:pt x="346" y="1047"/>
                    </a:cubicBezTo>
                    <a:cubicBezTo>
                      <a:pt x="349" y="1047"/>
                      <a:pt x="350" y="1050"/>
                      <a:pt x="349" y="1053"/>
                    </a:cubicBezTo>
                    <a:cubicBezTo>
                      <a:pt x="352" y="1054"/>
                      <a:pt x="353" y="1055"/>
                      <a:pt x="355" y="1056"/>
                    </a:cubicBezTo>
                    <a:cubicBezTo>
                      <a:pt x="355" y="1052"/>
                      <a:pt x="355" y="1051"/>
                      <a:pt x="353" y="1048"/>
                    </a:cubicBezTo>
                    <a:cubicBezTo>
                      <a:pt x="354" y="1048"/>
                      <a:pt x="354" y="1048"/>
                      <a:pt x="355" y="1049"/>
                    </a:cubicBezTo>
                    <a:cubicBezTo>
                      <a:pt x="356" y="1043"/>
                      <a:pt x="354" y="1040"/>
                      <a:pt x="354" y="1038"/>
                    </a:cubicBezTo>
                    <a:cubicBezTo>
                      <a:pt x="359" y="1036"/>
                      <a:pt x="362" y="1039"/>
                      <a:pt x="363" y="1044"/>
                    </a:cubicBezTo>
                    <a:cubicBezTo>
                      <a:pt x="369" y="1046"/>
                      <a:pt x="373" y="1052"/>
                      <a:pt x="379" y="1053"/>
                    </a:cubicBezTo>
                    <a:cubicBezTo>
                      <a:pt x="380" y="1053"/>
                      <a:pt x="381" y="1051"/>
                      <a:pt x="383" y="1053"/>
                    </a:cubicBezTo>
                    <a:cubicBezTo>
                      <a:pt x="384" y="1049"/>
                      <a:pt x="378" y="1049"/>
                      <a:pt x="381" y="1047"/>
                    </a:cubicBezTo>
                    <a:cubicBezTo>
                      <a:pt x="392" y="1050"/>
                      <a:pt x="400" y="1056"/>
                      <a:pt x="409" y="1061"/>
                    </a:cubicBezTo>
                    <a:cubicBezTo>
                      <a:pt x="414" y="1056"/>
                      <a:pt x="420" y="1067"/>
                      <a:pt x="420" y="1073"/>
                    </a:cubicBezTo>
                    <a:cubicBezTo>
                      <a:pt x="428" y="1075"/>
                      <a:pt x="435" y="1080"/>
                      <a:pt x="442" y="1082"/>
                    </a:cubicBezTo>
                    <a:cubicBezTo>
                      <a:pt x="443" y="1082"/>
                      <a:pt x="445" y="1080"/>
                      <a:pt x="448" y="1081"/>
                    </a:cubicBezTo>
                    <a:cubicBezTo>
                      <a:pt x="449" y="1082"/>
                      <a:pt x="450" y="1084"/>
                      <a:pt x="451" y="1084"/>
                    </a:cubicBezTo>
                    <a:cubicBezTo>
                      <a:pt x="455" y="1083"/>
                      <a:pt x="455" y="1076"/>
                      <a:pt x="461" y="1080"/>
                    </a:cubicBezTo>
                    <a:cubicBezTo>
                      <a:pt x="461" y="1076"/>
                      <a:pt x="458" y="1077"/>
                      <a:pt x="458" y="1073"/>
                    </a:cubicBezTo>
                    <a:cubicBezTo>
                      <a:pt x="459" y="1073"/>
                      <a:pt x="459" y="1074"/>
                      <a:pt x="461" y="1074"/>
                    </a:cubicBezTo>
                    <a:cubicBezTo>
                      <a:pt x="463" y="1068"/>
                      <a:pt x="459" y="1065"/>
                      <a:pt x="457" y="1058"/>
                    </a:cubicBezTo>
                    <a:cubicBezTo>
                      <a:pt x="462" y="1059"/>
                      <a:pt x="458" y="1056"/>
                      <a:pt x="460" y="1056"/>
                    </a:cubicBezTo>
                    <a:cubicBezTo>
                      <a:pt x="465" y="1057"/>
                      <a:pt x="467" y="1056"/>
                      <a:pt x="470" y="1060"/>
                    </a:cubicBezTo>
                    <a:cubicBezTo>
                      <a:pt x="462" y="1069"/>
                      <a:pt x="479" y="1080"/>
                      <a:pt x="488" y="1080"/>
                    </a:cubicBezTo>
                    <a:cubicBezTo>
                      <a:pt x="486" y="1080"/>
                      <a:pt x="484" y="1078"/>
                      <a:pt x="482" y="1077"/>
                    </a:cubicBezTo>
                    <a:cubicBezTo>
                      <a:pt x="486" y="1070"/>
                      <a:pt x="490" y="1080"/>
                      <a:pt x="496" y="1080"/>
                    </a:cubicBezTo>
                    <a:cubicBezTo>
                      <a:pt x="497" y="1077"/>
                      <a:pt x="496" y="1077"/>
                      <a:pt x="497" y="1075"/>
                    </a:cubicBezTo>
                    <a:cubicBezTo>
                      <a:pt x="503" y="1075"/>
                      <a:pt x="509" y="1078"/>
                      <a:pt x="514" y="1077"/>
                    </a:cubicBezTo>
                    <a:cubicBezTo>
                      <a:pt x="509" y="1075"/>
                      <a:pt x="505" y="1074"/>
                      <a:pt x="501" y="1071"/>
                    </a:cubicBezTo>
                    <a:cubicBezTo>
                      <a:pt x="510" y="1071"/>
                      <a:pt x="518" y="1076"/>
                      <a:pt x="525" y="1074"/>
                    </a:cubicBezTo>
                    <a:cubicBezTo>
                      <a:pt x="536" y="1082"/>
                      <a:pt x="551" y="1086"/>
                      <a:pt x="564" y="1089"/>
                    </a:cubicBezTo>
                    <a:cubicBezTo>
                      <a:pt x="569" y="1086"/>
                      <a:pt x="574" y="1089"/>
                      <a:pt x="578" y="1088"/>
                    </a:cubicBezTo>
                    <a:cubicBezTo>
                      <a:pt x="574" y="1087"/>
                      <a:pt x="568" y="1082"/>
                      <a:pt x="563" y="1085"/>
                    </a:cubicBezTo>
                    <a:cubicBezTo>
                      <a:pt x="558" y="1090"/>
                      <a:pt x="552" y="1075"/>
                      <a:pt x="544" y="1081"/>
                    </a:cubicBezTo>
                    <a:cubicBezTo>
                      <a:pt x="542" y="1081"/>
                      <a:pt x="540" y="1080"/>
                      <a:pt x="540" y="1078"/>
                    </a:cubicBezTo>
                    <a:cubicBezTo>
                      <a:pt x="553" y="1077"/>
                      <a:pt x="568" y="1080"/>
                      <a:pt x="582" y="1084"/>
                    </a:cubicBezTo>
                    <a:cubicBezTo>
                      <a:pt x="583" y="1081"/>
                      <a:pt x="578" y="1080"/>
                      <a:pt x="581" y="1078"/>
                    </a:cubicBezTo>
                    <a:cubicBezTo>
                      <a:pt x="589" y="1079"/>
                      <a:pt x="597" y="1076"/>
                      <a:pt x="603" y="1079"/>
                    </a:cubicBezTo>
                    <a:cubicBezTo>
                      <a:pt x="603" y="1079"/>
                      <a:pt x="603" y="1079"/>
                      <a:pt x="603" y="1078"/>
                    </a:cubicBezTo>
                    <a:cubicBezTo>
                      <a:pt x="606" y="1077"/>
                      <a:pt x="612" y="1079"/>
                      <a:pt x="614" y="1077"/>
                    </a:cubicBezTo>
                    <a:cubicBezTo>
                      <a:pt x="602" y="1069"/>
                      <a:pt x="581" y="1075"/>
                      <a:pt x="571" y="1070"/>
                    </a:cubicBezTo>
                    <a:cubicBezTo>
                      <a:pt x="562" y="1075"/>
                      <a:pt x="550" y="1058"/>
                      <a:pt x="541" y="1066"/>
                    </a:cubicBezTo>
                    <a:cubicBezTo>
                      <a:pt x="542" y="1069"/>
                      <a:pt x="544" y="1070"/>
                      <a:pt x="545" y="1072"/>
                    </a:cubicBezTo>
                    <a:cubicBezTo>
                      <a:pt x="541" y="1074"/>
                      <a:pt x="539" y="1068"/>
                      <a:pt x="537" y="1064"/>
                    </a:cubicBezTo>
                    <a:cubicBezTo>
                      <a:pt x="539" y="1060"/>
                      <a:pt x="545" y="1060"/>
                      <a:pt x="548" y="1057"/>
                    </a:cubicBezTo>
                    <a:cubicBezTo>
                      <a:pt x="557" y="1065"/>
                      <a:pt x="571" y="1065"/>
                      <a:pt x="584" y="1064"/>
                    </a:cubicBezTo>
                    <a:cubicBezTo>
                      <a:pt x="584" y="1059"/>
                      <a:pt x="579" y="1058"/>
                      <a:pt x="578" y="1053"/>
                    </a:cubicBezTo>
                    <a:cubicBezTo>
                      <a:pt x="583" y="1045"/>
                      <a:pt x="593" y="1051"/>
                      <a:pt x="604" y="1050"/>
                    </a:cubicBezTo>
                    <a:cubicBezTo>
                      <a:pt x="609" y="1056"/>
                      <a:pt x="620" y="1059"/>
                      <a:pt x="627" y="1054"/>
                    </a:cubicBezTo>
                    <a:cubicBezTo>
                      <a:pt x="622" y="1053"/>
                      <a:pt x="626" y="1050"/>
                      <a:pt x="624" y="1047"/>
                    </a:cubicBezTo>
                    <a:cubicBezTo>
                      <a:pt x="626" y="1047"/>
                      <a:pt x="627" y="1047"/>
                      <a:pt x="627" y="1046"/>
                    </a:cubicBezTo>
                    <a:cubicBezTo>
                      <a:pt x="625" y="1041"/>
                      <a:pt x="628" y="1041"/>
                      <a:pt x="627" y="1035"/>
                    </a:cubicBezTo>
                    <a:cubicBezTo>
                      <a:pt x="623" y="1035"/>
                      <a:pt x="627" y="1032"/>
                      <a:pt x="623" y="1031"/>
                    </a:cubicBezTo>
                    <a:cubicBezTo>
                      <a:pt x="627" y="1031"/>
                      <a:pt x="629" y="1035"/>
                      <a:pt x="632" y="1031"/>
                    </a:cubicBezTo>
                    <a:cubicBezTo>
                      <a:pt x="630" y="1031"/>
                      <a:pt x="629" y="1030"/>
                      <a:pt x="629" y="1029"/>
                    </a:cubicBezTo>
                    <a:cubicBezTo>
                      <a:pt x="635" y="1032"/>
                      <a:pt x="637" y="1030"/>
                      <a:pt x="642" y="1033"/>
                    </a:cubicBezTo>
                    <a:cubicBezTo>
                      <a:pt x="649" y="1029"/>
                      <a:pt x="656" y="1030"/>
                      <a:pt x="664" y="1028"/>
                    </a:cubicBezTo>
                    <a:cubicBezTo>
                      <a:pt x="660" y="1028"/>
                      <a:pt x="661" y="1024"/>
                      <a:pt x="658" y="1023"/>
                    </a:cubicBezTo>
                    <a:cubicBezTo>
                      <a:pt x="653" y="1022"/>
                      <a:pt x="646" y="1028"/>
                      <a:pt x="642" y="1022"/>
                    </a:cubicBezTo>
                    <a:cubicBezTo>
                      <a:pt x="648" y="1019"/>
                      <a:pt x="652" y="1021"/>
                      <a:pt x="658" y="1022"/>
                    </a:cubicBezTo>
                    <a:cubicBezTo>
                      <a:pt x="657" y="1018"/>
                      <a:pt x="661" y="1019"/>
                      <a:pt x="662" y="1017"/>
                    </a:cubicBezTo>
                    <a:cubicBezTo>
                      <a:pt x="656" y="1016"/>
                      <a:pt x="650" y="1022"/>
                      <a:pt x="646" y="1017"/>
                    </a:cubicBezTo>
                    <a:cubicBezTo>
                      <a:pt x="650" y="1009"/>
                      <a:pt x="659" y="1009"/>
                      <a:pt x="662" y="1005"/>
                    </a:cubicBezTo>
                    <a:cubicBezTo>
                      <a:pt x="649" y="1006"/>
                      <a:pt x="629" y="1007"/>
                      <a:pt x="623" y="995"/>
                    </a:cubicBezTo>
                    <a:cubicBezTo>
                      <a:pt x="619" y="997"/>
                      <a:pt x="612" y="995"/>
                      <a:pt x="610" y="998"/>
                    </a:cubicBezTo>
                    <a:cubicBezTo>
                      <a:pt x="611" y="998"/>
                      <a:pt x="613" y="998"/>
                      <a:pt x="614" y="1000"/>
                    </a:cubicBezTo>
                    <a:cubicBezTo>
                      <a:pt x="612" y="1000"/>
                      <a:pt x="607" y="1000"/>
                      <a:pt x="606" y="998"/>
                    </a:cubicBezTo>
                    <a:cubicBezTo>
                      <a:pt x="606" y="997"/>
                      <a:pt x="607" y="997"/>
                      <a:pt x="607" y="995"/>
                    </a:cubicBezTo>
                    <a:cubicBezTo>
                      <a:pt x="604" y="996"/>
                      <a:pt x="603" y="993"/>
                      <a:pt x="605" y="991"/>
                    </a:cubicBezTo>
                    <a:cubicBezTo>
                      <a:pt x="601" y="990"/>
                      <a:pt x="601" y="992"/>
                      <a:pt x="597" y="992"/>
                    </a:cubicBezTo>
                    <a:cubicBezTo>
                      <a:pt x="596" y="995"/>
                      <a:pt x="602" y="994"/>
                      <a:pt x="600" y="996"/>
                    </a:cubicBezTo>
                    <a:cubicBezTo>
                      <a:pt x="592" y="995"/>
                      <a:pt x="584" y="994"/>
                      <a:pt x="580" y="989"/>
                    </a:cubicBezTo>
                    <a:cubicBezTo>
                      <a:pt x="574" y="991"/>
                      <a:pt x="566" y="987"/>
                      <a:pt x="562" y="983"/>
                    </a:cubicBezTo>
                    <a:cubicBezTo>
                      <a:pt x="577" y="981"/>
                      <a:pt x="581" y="993"/>
                      <a:pt x="592" y="991"/>
                    </a:cubicBezTo>
                    <a:cubicBezTo>
                      <a:pt x="591" y="988"/>
                      <a:pt x="588" y="988"/>
                      <a:pt x="588" y="986"/>
                    </a:cubicBezTo>
                    <a:cubicBezTo>
                      <a:pt x="591" y="986"/>
                      <a:pt x="589" y="981"/>
                      <a:pt x="593" y="982"/>
                    </a:cubicBezTo>
                    <a:cubicBezTo>
                      <a:pt x="597" y="989"/>
                      <a:pt x="607" y="988"/>
                      <a:pt x="613" y="986"/>
                    </a:cubicBezTo>
                    <a:cubicBezTo>
                      <a:pt x="608" y="986"/>
                      <a:pt x="603" y="986"/>
                      <a:pt x="603" y="980"/>
                    </a:cubicBezTo>
                    <a:cubicBezTo>
                      <a:pt x="587" y="977"/>
                      <a:pt x="568" y="974"/>
                      <a:pt x="557" y="964"/>
                    </a:cubicBezTo>
                    <a:cubicBezTo>
                      <a:pt x="558" y="963"/>
                      <a:pt x="557" y="963"/>
                      <a:pt x="557" y="961"/>
                    </a:cubicBezTo>
                    <a:cubicBezTo>
                      <a:pt x="568" y="960"/>
                      <a:pt x="581" y="968"/>
                      <a:pt x="593" y="967"/>
                    </a:cubicBezTo>
                    <a:cubicBezTo>
                      <a:pt x="594" y="969"/>
                      <a:pt x="592" y="970"/>
                      <a:pt x="593" y="972"/>
                    </a:cubicBezTo>
                    <a:cubicBezTo>
                      <a:pt x="595" y="971"/>
                      <a:pt x="598" y="974"/>
                      <a:pt x="600" y="972"/>
                    </a:cubicBezTo>
                    <a:cubicBezTo>
                      <a:pt x="598" y="972"/>
                      <a:pt x="598" y="971"/>
                      <a:pt x="597" y="970"/>
                    </a:cubicBezTo>
                    <a:cubicBezTo>
                      <a:pt x="599" y="970"/>
                      <a:pt x="599" y="969"/>
                      <a:pt x="601" y="969"/>
                    </a:cubicBezTo>
                    <a:cubicBezTo>
                      <a:pt x="603" y="970"/>
                      <a:pt x="603" y="974"/>
                      <a:pt x="606" y="974"/>
                    </a:cubicBezTo>
                    <a:cubicBezTo>
                      <a:pt x="612" y="969"/>
                      <a:pt x="620" y="977"/>
                      <a:pt x="627" y="971"/>
                    </a:cubicBezTo>
                    <a:cubicBezTo>
                      <a:pt x="629" y="972"/>
                      <a:pt x="632" y="971"/>
                      <a:pt x="634" y="973"/>
                    </a:cubicBezTo>
                    <a:cubicBezTo>
                      <a:pt x="631" y="974"/>
                      <a:pt x="630" y="975"/>
                      <a:pt x="627" y="975"/>
                    </a:cubicBezTo>
                    <a:cubicBezTo>
                      <a:pt x="629" y="977"/>
                      <a:pt x="632" y="976"/>
                      <a:pt x="635" y="976"/>
                    </a:cubicBezTo>
                    <a:cubicBezTo>
                      <a:pt x="635" y="977"/>
                      <a:pt x="634" y="978"/>
                      <a:pt x="634" y="979"/>
                    </a:cubicBezTo>
                    <a:cubicBezTo>
                      <a:pt x="638" y="978"/>
                      <a:pt x="642" y="978"/>
                      <a:pt x="645" y="977"/>
                    </a:cubicBezTo>
                    <a:cubicBezTo>
                      <a:pt x="641" y="976"/>
                      <a:pt x="639" y="972"/>
                      <a:pt x="642" y="970"/>
                    </a:cubicBezTo>
                    <a:cubicBezTo>
                      <a:pt x="635" y="969"/>
                      <a:pt x="625" y="969"/>
                      <a:pt x="623" y="965"/>
                    </a:cubicBezTo>
                    <a:cubicBezTo>
                      <a:pt x="623" y="963"/>
                      <a:pt x="627" y="968"/>
                      <a:pt x="627" y="965"/>
                    </a:cubicBezTo>
                    <a:cubicBezTo>
                      <a:pt x="627" y="964"/>
                      <a:pt x="626" y="964"/>
                      <a:pt x="625" y="963"/>
                    </a:cubicBezTo>
                    <a:cubicBezTo>
                      <a:pt x="626" y="961"/>
                      <a:pt x="630" y="961"/>
                      <a:pt x="630" y="958"/>
                    </a:cubicBezTo>
                    <a:cubicBezTo>
                      <a:pt x="627" y="958"/>
                      <a:pt x="627" y="956"/>
                      <a:pt x="624" y="956"/>
                    </a:cubicBezTo>
                    <a:cubicBezTo>
                      <a:pt x="606" y="964"/>
                      <a:pt x="592" y="946"/>
                      <a:pt x="575" y="943"/>
                    </a:cubicBezTo>
                    <a:cubicBezTo>
                      <a:pt x="573" y="942"/>
                      <a:pt x="576" y="947"/>
                      <a:pt x="573" y="945"/>
                    </a:cubicBezTo>
                    <a:cubicBezTo>
                      <a:pt x="571" y="945"/>
                      <a:pt x="568" y="940"/>
                      <a:pt x="571" y="939"/>
                    </a:cubicBezTo>
                    <a:cubicBezTo>
                      <a:pt x="591" y="947"/>
                      <a:pt x="610" y="947"/>
                      <a:pt x="632" y="944"/>
                    </a:cubicBezTo>
                    <a:cubicBezTo>
                      <a:pt x="631" y="949"/>
                      <a:pt x="640" y="949"/>
                      <a:pt x="646" y="949"/>
                    </a:cubicBezTo>
                    <a:cubicBezTo>
                      <a:pt x="646" y="943"/>
                      <a:pt x="639" y="949"/>
                      <a:pt x="637" y="945"/>
                    </a:cubicBezTo>
                    <a:cubicBezTo>
                      <a:pt x="645" y="940"/>
                      <a:pt x="657" y="945"/>
                      <a:pt x="663" y="938"/>
                    </a:cubicBezTo>
                    <a:cubicBezTo>
                      <a:pt x="668" y="944"/>
                      <a:pt x="678" y="932"/>
                      <a:pt x="682" y="940"/>
                    </a:cubicBezTo>
                    <a:cubicBezTo>
                      <a:pt x="693" y="941"/>
                      <a:pt x="695" y="933"/>
                      <a:pt x="702" y="929"/>
                    </a:cubicBezTo>
                    <a:cubicBezTo>
                      <a:pt x="686" y="931"/>
                      <a:pt x="667" y="938"/>
                      <a:pt x="647" y="941"/>
                    </a:cubicBezTo>
                    <a:cubicBezTo>
                      <a:pt x="637" y="942"/>
                      <a:pt x="604" y="945"/>
                      <a:pt x="607" y="933"/>
                    </a:cubicBezTo>
                    <a:cubicBezTo>
                      <a:pt x="590" y="931"/>
                      <a:pt x="576" y="928"/>
                      <a:pt x="560" y="923"/>
                    </a:cubicBezTo>
                    <a:cubicBezTo>
                      <a:pt x="561" y="920"/>
                      <a:pt x="558" y="920"/>
                      <a:pt x="557" y="918"/>
                    </a:cubicBezTo>
                    <a:cubicBezTo>
                      <a:pt x="566" y="919"/>
                      <a:pt x="573" y="923"/>
                      <a:pt x="582" y="919"/>
                    </a:cubicBezTo>
                    <a:cubicBezTo>
                      <a:pt x="588" y="922"/>
                      <a:pt x="599" y="926"/>
                      <a:pt x="607" y="923"/>
                    </a:cubicBezTo>
                    <a:cubicBezTo>
                      <a:pt x="603" y="921"/>
                      <a:pt x="598" y="920"/>
                      <a:pt x="593" y="918"/>
                    </a:cubicBezTo>
                    <a:cubicBezTo>
                      <a:pt x="593" y="920"/>
                      <a:pt x="596" y="921"/>
                      <a:pt x="593" y="922"/>
                    </a:cubicBezTo>
                    <a:cubicBezTo>
                      <a:pt x="589" y="923"/>
                      <a:pt x="589" y="914"/>
                      <a:pt x="588" y="919"/>
                    </a:cubicBezTo>
                    <a:cubicBezTo>
                      <a:pt x="586" y="913"/>
                      <a:pt x="576" y="916"/>
                      <a:pt x="572" y="912"/>
                    </a:cubicBezTo>
                    <a:cubicBezTo>
                      <a:pt x="562" y="913"/>
                      <a:pt x="549" y="903"/>
                      <a:pt x="541" y="900"/>
                    </a:cubicBezTo>
                    <a:cubicBezTo>
                      <a:pt x="529" y="895"/>
                      <a:pt x="511" y="886"/>
                      <a:pt x="508" y="881"/>
                    </a:cubicBezTo>
                    <a:cubicBezTo>
                      <a:pt x="495" y="877"/>
                      <a:pt x="487" y="867"/>
                      <a:pt x="475" y="862"/>
                    </a:cubicBezTo>
                    <a:cubicBezTo>
                      <a:pt x="474" y="864"/>
                      <a:pt x="477" y="865"/>
                      <a:pt x="475" y="866"/>
                    </a:cubicBezTo>
                    <a:cubicBezTo>
                      <a:pt x="471" y="854"/>
                      <a:pt x="462" y="848"/>
                      <a:pt x="454" y="840"/>
                    </a:cubicBezTo>
                    <a:cubicBezTo>
                      <a:pt x="457" y="840"/>
                      <a:pt x="452" y="837"/>
                      <a:pt x="455" y="837"/>
                    </a:cubicBezTo>
                    <a:cubicBezTo>
                      <a:pt x="463" y="843"/>
                      <a:pt x="468" y="852"/>
                      <a:pt x="479" y="856"/>
                    </a:cubicBezTo>
                    <a:cubicBezTo>
                      <a:pt x="476" y="851"/>
                      <a:pt x="473" y="845"/>
                      <a:pt x="475" y="840"/>
                    </a:cubicBezTo>
                    <a:cubicBezTo>
                      <a:pt x="469" y="839"/>
                      <a:pt x="461" y="834"/>
                      <a:pt x="462" y="828"/>
                    </a:cubicBezTo>
                    <a:cubicBezTo>
                      <a:pt x="469" y="834"/>
                      <a:pt x="482" y="843"/>
                      <a:pt x="487" y="846"/>
                    </a:cubicBezTo>
                    <a:cubicBezTo>
                      <a:pt x="482" y="840"/>
                      <a:pt x="473" y="832"/>
                      <a:pt x="470" y="827"/>
                    </a:cubicBezTo>
                    <a:cubicBezTo>
                      <a:pt x="478" y="833"/>
                      <a:pt x="485" y="840"/>
                      <a:pt x="494" y="844"/>
                    </a:cubicBezTo>
                    <a:cubicBezTo>
                      <a:pt x="493" y="839"/>
                      <a:pt x="499" y="842"/>
                      <a:pt x="500" y="843"/>
                    </a:cubicBezTo>
                    <a:cubicBezTo>
                      <a:pt x="488" y="834"/>
                      <a:pt x="481" y="821"/>
                      <a:pt x="466" y="816"/>
                    </a:cubicBezTo>
                    <a:cubicBezTo>
                      <a:pt x="465" y="823"/>
                      <a:pt x="457" y="820"/>
                      <a:pt x="453" y="817"/>
                    </a:cubicBezTo>
                    <a:cubicBezTo>
                      <a:pt x="453" y="816"/>
                      <a:pt x="456" y="816"/>
                      <a:pt x="455" y="814"/>
                    </a:cubicBezTo>
                    <a:cubicBezTo>
                      <a:pt x="452" y="812"/>
                      <a:pt x="446" y="809"/>
                      <a:pt x="447" y="805"/>
                    </a:cubicBezTo>
                    <a:cubicBezTo>
                      <a:pt x="449" y="806"/>
                      <a:pt x="450" y="809"/>
                      <a:pt x="453" y="809"/>
                    </a:cubicBezTo>
                    <a:cubicBezTo>
                      <a:pt x="453" y="805"/>
                      <a:pt x="453" y="805"/>
                      <a:pt x="453" y="805"/>
                    </a:cubicBezTo>
                    <a:cubicBezTo>
                      <a:pt x="448" y="803"/>
                      <a:pt x="444" y="801"/>
                      <a:pt x="442" y="795"/>
                    </a:cubicBezTo>
                    <a:cubicBezTo>
                      <a:pt x="440" y="795"/>
                      <a:pt x="436" y="796"/>
                      <a:pt x="435" y="794"/>
                    </a:cubicBezTo>
                    <a:cubicBezTo>
                      <a:pt x="440" y="788"/>
                      <a:pt x="430" y="786"/>
                      <a:pt x="431" y="780"/>
                    </a:cubicBezTo>
                    <a:cubicBezTo>
                      <a:pt x="431" y="780"/>
                      <a:pt x="432" y="780"/>
                      <a:pt x="432" y="780"/>
                    </a:cubicBezTo>
                    <a:cubicBezTo>
                      <a:pt x="432" y="774"/>
                      <a:pt x="426" y="773"/>
                      <a:pt x="423" y="769"/>
                    </a:cubicBezTo>
                    <a:cubicBezTo>
                      <a:pt x="419" y="763"/>
                      <a:pt x="419" y="754"/>
                      <a:pt x="414" y="749"/>
                    </a:cubicBezTo>
                    <a:cubicBezTo>
                      <a:pt x="419" y="746"/>
                      <a:pt x="415" y="740"/>
                      <a:pt x="414" y="736"/>
                    </a:cubicBezTo>
                    <a:cubicBezTo>
                      <a:pt x="416" y="734"/>
                      <a:pt x="415" y="731"/>
                      <a:pt x="419" y="732"/>
                    </a:cubicBezTo>
                    <a:cubicBezTo>
                      <a:pt x="419" y="730"/>
                      <a:pt x="419" y="727"/>
                      <a:pt x="421" y="727"/>
                    </a:cubicBezTo>
                    <a:cubicBezTo>
                      <a:pt x="422" y="729"/>
                      <a:pt x="424" y="731"/>
                      <a:pt x="427" y="730"/>
                    </a:cubicBezTo>
                    <a:cubicBezTo>
                      <a:pt x="427" y="726"/>
                      <a:pt x="424" y="721"/>
                      <a:pt x="427" y="720"/>
                    </a:cubicBezTo>
                    <a:cubicBezTo>
                      <a:pt x="431" y="725"/>
                      <a:pt x="432" y="732"/>
                      <a:pt x="436" y="736"/>
                    </a:cubicBezTo>
                    <a:cubicBezTo>
                      <a:pt x="437" y="735"/>
                      <a:pt x="435" y="731"/>
                      <a:pt x="437" y="731"/>
                    </a:cubicBezTo>
                    <a:cubicBezTo>
                      <a:pt x="439" y="735"/>
                      <a:pt x="440" y="740"/>
                      <a:pt x="445" y="740"/>
                    </a:cubicBezTo>
                    <a:cubicBezTo>
                      <a:pt x="447" y="740"/>
                      <a:pt x="446" y="738"/>
                      <a:pt x="447" y="738"/>
                    </a:cubicBezTo>
                    <a:cubicBezTo>
                      <a:pt x="449" y="737"/>
                      <a:pt x="450" y="743"/>
                      <a:pt x="452" y="739"/>
                    </a:cubicBezTo>
                    <a:cubicBezTo>
                      <a:pt x="451" y="738"/>
                      <a:pt x="449" y="738"/>
                      <a:pt x="449" y="737"/>
                    </a:cubicBezTo>
                    <a:cubicBezTo>
                      <a:pt x="453" y="735"/>
                      <a:pt x="449" y="729"/>
                      <a:pt x="453" y="728"/>
                    </a:cubicBezTo>
                    <a:cubicBezTo>
                      <a:pt x="456" y="733"/>
                      <a:pt x="460" y="733"/>
                      <a:pt x="462" y="734"/>
                    </a:cubicBezTo>
                    <a:cubicBezTo>
                      <a:pt x="464" y="728"/>
                      <a:pt x="469" y="730"/>
                      <a:pt x="472" y="726"/>
                    </a:cubicBezTo>
                    <a:cubicBezTo>
                      <a:pt x="474" y="729"/>
                      <a:pt x="473" y="733"/>
                      <a:pt x="479" y="731"/>
                    </a:cubicBezTo>
                    <a:cubicBezTo>
                      <a:pt x="480" y="732"/>
                      <a:pt x="481" y="738"/>
                      <a:pt x="483" y="737"/>
                    </a:cubicBezTo>
                    <a:cubicBezTo>
                      <a:pt x="482" y="735"/>
                      <a:pt x="479" y="731"/>
                      <a:pt x="481" y="729"/>
                    </a:cubicBezTo>
                    <a:cubicBezTo>
                      <a:pt x="485" y="731"/>
                      <a:pt x="488" y="731"/>
                      <a:pt x="492" y="733"/>
                    </a:cubicBezTo>
                    <a:cubicBezTo>
                      <a:pt x="493" y="731"/>
                      <a:pt x="488" y="724"/>
                      <a:pt x="492" y="720"/>
                    </a:cubicBezTo>
                    <a:cubicBezTo>
                      <a:pt x="493" y="722"/>
                      <a:pt x="495" y="723"/>
                      <a:pt x="498" y="723"/>
                    </a:cubicBezTo>
                    <a:cubicBezTo>
                      <a:pt x="497" y="720"/>
                      <a:pt x="499" y="720"/>
                      <a:pt x="500" y="718"/>
                    </a:cubicBezTo>
                    <a:cubicBezTo>
                      <a:pt x="498" y="719"/>
                      <a:pt x="496" y="714"/>
                      <a:pt x="497" y="714"/>
                    </a:cubicBezTo>
                    <a:cubicBezTo>
                      <a:pt x="502" y="716"/>
                      <a:pt x="502" y="722"/>
                      <a:pt x="504" y="726"/>
                    </a:cubicBezTo>
                    <a:cubicBezTo>
                      <a:pt x="504" y="725"/>
                      <a:pt x="506" y="725"/>
                      <a:pt x="507" y="725"/>
                    </a:cubicBezTo>
                    <a:cubicBezTo>
                      <a:pt x="507" y="719"/>
                      <a:pt x="506" y="718"/>
                      <a:pt x="510" y="714"/>
                    </a:cubicBezTo>
                    <a:cubicBezTo>
                      <a:pt x="511" y="717"/>
                      <a:pt x="511" y="722"/>
                      <a:pt x="515" y="722"/>
                    </a:cubicBezTo>
                    <a:cubicBezTo>
                      <a:pt x="517" y="718"/>
                      <a:pt x="514" y="709"/>
                      <a:pt x="518" y="708"/>
                    </a:cubicBezTo>
                    <a:cubicBezTo>
                      <a:pt x="519" y="711"/>
                      <a:pt x="521" y="708"/>
                      <a:pt x="523" y="709"/>
                    </a:cubicBezTo>
                    <a:cubicBezTo>
                      <a:pt x="522" y="704"/>
                      <a:pt x="524" y="707"/>
                      <a:pt x="527" y="706"/>
                    </a:cubicBezTo>
                    <a:cubicBezTo>
                      <a:pt x="527" y="700"/>
                      <a:pt x="527" y="700"/>
                      <a:pt x="527" y="700"/>
                    </a:cubicBezTo>
                    <a:cubicBezTo>
                      <a:pt x="529" y="698"/>
                      <a:pt x="531" y="701"/>
                      <a:pt x="532" y="699"/>
                    </a:cubicBezTo>
                    <a:cubicBezTo>
                      <a:pt x="533" y="694"/>
                      <a:pt x="527" y="693"/>
                      <a:pt x="531" y="690"/>
                    </a:cubicBezTo>
                    <a:cubicBezTo>
                      <a:pt x="532" y="692"/>
                      <a:pt x="534" y="692"/>
                      <a:pt x="536" y="694"/>
                    </a:cubicBezTo>
                    <a:cubicBezTo>
                      <a:pt x="536" y="692"/>
                      <a:pt x="536" y="689"/>
                      <a:pt x="536" y="685"/>
                    </a:cubicBezTo>
                    <a:cubicBezTo>
                      <a:pt x="537" y="685"/>
                      <a:pt x="541" y="683"/>
                      <a:pt x="541" y="684"/>
                    </a:cubicBezTo>
                    <a:cubicBezTo>
                      <a:pt x="542" y="687"/>
                      <a:pt x="540" y="687"/>
                      <a:pt x="540" y="689"/>
                    </a:cubicBezTo>
                    <a:cubicBezTo>
                      <a:pt x="546" y="689"/>
                      <a:pt x="545" y="697"/>
                      <a:pt x="542" y="699"/>
                    </a:cubicBezTo>
                    <a:cubicBezTo>
                      <a:pt x="546" y="698"/>
                      <a:pt x="548" y="699"/>
                      <a:pt x="550" y="702"/>
                    </a:cubicBezTo>
                    <a:cubicBezTo>
                      <a:pt x="550" y="703"/>
                      <a:pt x="549" y="703"/>
                      <a:pt x="549" y="705"/>
                    </a:cubicBezTo>
                    <a:cubicBezTo>
                      <a:pt x="547" y="703"/>
                      <a:pt x="545" y="706"/>
                      <a:pt x="543" y="707"/>
                    </a:cubicBezTo>
                    <a:cubicBezTo>
                      <a:pt x="547" y="707"/>
                      <a:pt x="551" y="708"/>
                      <a:pt x="553" y="710"/>
                    </a:cubicBezTo>
                    <a:cubicBezTo>
                      <a:pt x="549" y="724"/>
                      <a:pt x="554" y="728"/>
                      <a:pt x="556" y="740"/>
                    </a:cubicBezTo>
                    <a:cubicBezTo>
                      <a:pt x="552" y="740"/>
                      <a:pt x="554" y="737"/>
                      <a:pt x="551" y="740"/>
                    </a:cubicBezTo>
                    <a:cubicBezTo>
                      <a:pt x="549" y="736"/>
                      <a:pt x="546" y="731"/>
                      <a:pt x="549" y="726"/>
                    </a:cubicBezTo>
                    <a:cubicBezTo>
                      <a:pt x="548" y="726"/>
                      <a:pt x="547" y="726"/>
                      <a:pt x="547" y="725"/>
                    </a:cubicBezTo>
                    <a:cubicBezTo>
                      <a:pt x="547" y="724"/>
                      <a:pt x="548" y="723"/>
                      <a:pt x="549" y="724"/>
                    </a:cubicBezTo>
                    <a:cubicBezTo>
                      <a:pt x="547" y="720"/>
                      <a:pt x="552" y="709"/>
                      <a:pt x="545" y="710"/>
                    </a:cubicBezTo>
                    <a:cubicBezTo>
                      <a:pt x="544" y="716"/>
                      <a:pt x="547" y="713"/>
                      <a:pt x="548" y="714"/>
                    </a:cubicBezTo>
                    <a:cubicBezTo>
                      <a:pt x="546" y="716"/>
                      <a:pt x="548" y="719"/>
                      <a:pt x="548" y="721"/>
                    </a:cubicBezTo>
                    <a:cubicBezTo>
                      <a:pt x="545" y="723"/>
                      <a:pt x="543" y="721"/>
                      <a:pt x="542" y="724"/>
                    </a:cubicBezTo>
                    <a:cubicBezTo>
                      <a:pt x="543" y="730"/>
                      <a:pt x="545" y="740"/>
                      <a:pt x="541" y="743"/>
                    </a:cubicBezTo>
                    <a:cubicBezTo>
                      <a:pt x="540" y="737"/>
                      <a:pt x="538" y="743"/>
                      <a:pt x="536" y="738"/>
                    </a:cubicBezTo>
                    <a:cubicBezTo>
                      <a:pt x="535" y="739"/>
                      <a:pt x="537" y="743"/>
                      <a:pt x="535" y="743"/>
                    </a:cubicBezTo>
                    <a:cubicBezTo>
                      <a:pt x="532" y="742"/>
                      <a:pt x="531" y="739"/>
                      <a:pt x="529" y="737"/>
                    </a:cubicBezTo>
                    <a:cubicBezTo>
                      <a:pt x="530" y="754"/>
                      <a:pt x="550" y="758"/>
                      <a:pt x="549" y="772"/>
                    </a:cubicBezTo>
                    <a:cubicBezTo>
                      <a:pt x="547" y="771"/>
                      <a:pt x="547" y="769"/>
                      <a:pt x="545" y="768"/>
                    </a:cubicBezTo>
                    <a:cubicBezTo>
                      <a:pt x="547" y="772"/>
                      <a:pt x="547" y="778"/>
                      <a:pt x="551" y="780"/>
                    </a:cubicBezTo>
                    <a:cubicBezTo>
                      <a:pt x="552" y="776"/>
                      <a:pt x="547" y="775"/>
                      <a:pt x="550" y="773"/>
                    </a:cubicBezTo>
                    <a:cubicBezTo>
                      <a:pt x="554" y="775"/>
                      <a:pt x="558" y="781"/>
                      <a:pt x="553" y="785"/>
                    </a:cubicBezTo>
                    <a:cubicBezTo>
                      <a:pt x="556" y="791"/>
                      <a:pt x="557" y="788"/>
                      <a:pt x="561" y="793"/>
                    </a:cubicBezTo>
                    <a:cubicBezTo>
                      <a:pt x="560" y="793"/>
                      <a:pt x="561" y="796"/>
                      <a:pt x="559" y="796"/>
                    </a:cubicBezTo>
                    <a:cubicBezTo>
                      <a:pt x="549" y="797"/>
                      <a:pt x="547" y="792"/>
                      <a:pt x="540" y="793"/>
                    </a:cubicBezTo>
                    <a:cubicBezTo>
                      <a:pt x="539" y="785"/>
                      <a:pt x="531" y="784"/>
                      <a:pt x="529" y="777"/>
                    </a:cubicBezTo>
                    <a:cubicBezTo>
                      <a:pt x="526" y="790"/>
                      <a:pt x="541" y="801"/>
                      <a:pt x="544" y="809"/>
                    </a:cubicBezTo>
                    <a:cubicBezTo>
                      <a:pt x="541" y="809"/>
                      <a:pt x="537" y="805"/>
                      <a:pt x="536" y="802"/>
                    </a:cubicBezTo>
                    <a:cubicBezTo>
                      <a:pt x="525" y="803"/>
                      <a:pt x="530" y="784"/>
                      <a:pt x="518" y="791"/>
                    </a:cubicBezTo>
                    <a:cubicBezTo>
                      <a:pt x="521" y="791"/>
                      <a:pt x="520" y="795"/>
                      <a:pt x="520" y="797"/>
                    </a:cubicBezTo>
                    <a:cubicBezTo>
                      <a:pt x="519" y="797"/>
                      <a:pt x="519" y="796"/>
                      <a:pt x="518" y="797"/>
                    </a:cubicBezTo>
                    <a:cubicBezTo>
                      <a:pt x="520" y="800"/>
                      <a:pt x="519" y="802"/>
                      <a:pt x="518" y="805"/>
                    </a:cubicBezTo>
                    <a:cubicBezTo>
                      <a:pt x="519" y="808"/>
                      <a:pt x="522" y="810"/>
                      <a:pt x="525" y="811"/>
                    </a:cubicBezTo>
                    <a:cubicBezTo>
                      <a:pt x="531" y="826"/>
                      <a:pt x="544" y="830"/>
                      <a:pt x="550" y="844"/>
                    </a:cubicBezTo>
                    <a:cubicBezTo>
                      <a:pt x="550" y="844"/>
                      <a:pt x="549" y="844"/>
                      <a:pt x="549" y="844"/>
                    </a:cubicBezTo>
                    <a:cubicBezTo>
                      <a:pt x="553" y="848"/>
                      <a:pt x="558" y="853"/>
                      <a:pt x="566" y="853"/>
                    </a:cubicBezTo>
                    <a:cubicBezTo>
                      <a:pt x="572" y="864"/>
                      <a:pt x="587" y="860"/>
                      <a:pt x="597" y="866"/>
                    </a:cubicBezTo>
                    <a:cubicBezTo>
                      <a:pt x="598" y="865"/>
                      <a:pt x="599" y="864"/>
                      <a:pt x="601" y="865"/>
                    </a:cubicBezTo>
                    <a:cubicBezTo>
                      <a:pt x="610" y="871"/>
                      <a:pt x="626" y="866"/>
                      <a:pt x="636" y="859"/>
                    </a:cubicBezTo>
                    <a:cubicBezTo>
                      <a:pt x="636" y="858"/>
                      <a:pt x="636" y="858"/>
                      <a:pt x="636" y="858"/>
                    </a:cubicBezTo>
                    <a:cubicBezTo>
                      <a:pt x="634" y="856"/>
                      <a:pt x="627" y="856"/>
                      <a:pt x="626" y="859"/>
                    </a:cubicBezTo>
                    <a:cubicBezTo>
                      <a:pt x="625" y="858"/>
                      <a:pt x="623" y="858"/>
                      <a:pt x="623" y="855"/>
                    </a:cubicBezTo>
                    <a:cubicBezTo>
                      <a:pt x="613" y="857"/>
                      <a:pt x="615" y="848"/>
                      <a:pt x="604" y="848"/>
                    </a:cubicBezTo>
                    <a:cubicBezTo>
                      <a:pt x="605" y="845"/>
                      <a:pt x="601" y="846"/>
                      <a:pt x="601" y="844"/>
                    </a:cubicBezTo>
                    <a:cubicBezTo>
                      <a:pt x="605" y="844"/>
                      <a:pt x="612" y="845"/>
                      <a:pt x="614" y="844"/>
                    </a:cubicBezTo>
                    <a:cubicBezTo>
                      <a:pt x="612" y="843"/>
                      <a:pt x="609" y="843"/>
                      <a:pt x="608" y="841"/>
                    </a:cubicBezTo>
                    <a:cubicBezTo>
                      <a:pt x="611" y="841"/>
                      <a:pt x="615" y="845"/>
                      <a:pt x="618" y="843"/>
                    </a:cubicBezTo>
                    <a:cubicBezTo>
                      <a:pt x="616" y="841"/>
                      <a:pt x="625" y="840"/>
                      <a:pt x="625" y="837"/>
                    </a:cubicBezTo>
                    <a:cubicBezTo>
                      <a:pt x="619" y="831"/>
                      <a:pt x="605" y="833"/>
                      <a:pt x="602" y="824"/>
                    </a:cubicBezTo>
                    <a:cubicBezTo>
                      <a:pt x="608" y="823"/>
                      <a:pt x="612" y="827"/>
                      <a:pt x="616" y="825"/>
                    </a:cubicBezTo>
                    <a:cubicBezTo>
                      <a:pt x="614" y="825"/>
                      <a:pt x="614" y="825"/>
                      <a:pt x="614" y="825"/>
                    </a:cubicBezTo>
                    <a:cubicBezTo>
                      <a:pt x="614" y="821"/>
                      <a:pt x="614" y="821"/>
                      <a:pt x="614" y="821"/>
                    </a:cubicBezTo>
                    <a:cubicBezTo>
                      <a:pt x="608" y="818"/>
                      <a:pt x="604" y="816"/>
                      <a:pt x="602" y="811"/>
                    </a:cubicBezTo>
                    <a:cubicBezTo>
                      <a:pt x="605" y="811"/>
                      <a:pt x="606" y="813"/>
                      <a:pt x="609" y="811"/>
                    </a:cubicBezTo>
                    <a:cubicBezTo>
                      <a:pt x="609" y="808"/>
                      <a:pt x="607" y="808"/>
                      <a:pt x="606" y="806"/>
                    </a:cubicBezTo>
                    <a:cubicBezTo>
                      <a:pt x="609" y="802"/>
                      <a:pt x="611" y="803"/>
                      <a:pt x="614" y="800"/>
                    </a:cubicBezTo>
                    <a:cubicBezTo>
                      <a:pt x="614" y="803"/>
                      <a:pt x="614" y="803"/>
                      <a:pt x="614" y="803"/>
                    </a:cubicBezTo>
                    <a:cubicBezTo>
                      <a:pt x="619" y="802"/>
                      <a:pt x="624" y="807"/>
                      <a:pt x="632" y="803"/>
                    </a:cubicBezTo>
                    <a:cubicBezTo>
                      <a:pt x="632" y="797"/>
                      <a:pt x="637" y="802"/>
                      <a:pt x="641" y="803"/>
                    </a:cubicBezTo>
                    <a:cubicBezTo>
                      <a:pt x="642" y="800"/>
                      <a:pt x="638" y="801"/>
                      <a:pt x="639" y="798"/>
                    </a:cubicBezTo>
                    <a:cubicBezTo>
                      <a:pt x="646" y="794"/>
                      <a:pt x="660" y="804"/>
                      <a:pt x="659" y="791"/>
                    </a:cubicBezTo>
                    <a:cubicBezTo>
                      <a:pt x="665" y="789"/>
                      <a:pt x="666" y="786"/>
                      <a:pt x="671" y="785"/>
                    </a:cubicBezTo>
                    <a:cubicBezTo>
                      <a:pt x="673" y="787"/>
                      <a:pt x="668" y="788"/>
                      <a:pt x="671" y="790"/>
                    </a:cubicBezTo>
                    <a:cubicBezTo>
                      <a:pt x="677" y="790"/>
                      <a:pt x="676" y="781"/>
                      <a:pt x="680" y="778"/>
                    </a:cubicBezTo>
                    <a:cubicBezTo>
                      <a:pt x="684" y="777"/>
                      <a:pt x="686" y="778"/>
                      <a:pt x="688" y="780"/>
                    </a:cubicBezTo>
                    <a:cubicBezTo>
                      <a:pt x="695" y="776"/>
                      <a:pt x="699" y="766"/>
                      <a:pt x="708" y="767"/>
                    </a:cubicBezTo>
                    <a:cubicBezTo>
                      <a:pt x="708" y="765"/>
                      <a:pt x="708" y="762"/>
                      <a:pt x="710" y="761"/>
                    </a:cubicBezTo>
                    <a:cubicBezTo>
                      <a:pt x="708" y="765"/>
                      <a:pt x="713" y="763"/>
                      <a:pt x="714" y="765"/>
                    </a:cubicBezTo>
                    <a:cubicBezTo>
                      <a:pt x="714" y="762"/>
                      <a:pt x="715" y="760"/>
                      <a:pt x="716" y="758"/>
                    </a:cubicBezTo>
                    <a:cubicBezTo>
                      <a:pt x="720" y="758"/>
                      <a:pt x="720" y="758"/>
                      <a:pt x="720" y="758"/>
                    </a:cubicBezTo>
                    <a:cubicBezTo>
                      <a:pt x="726" y="765"/>
                      <a:pt x="718" y="771"/>
                      <a:pt x="718" y="775"/>
                    </a:cubicBezTo>
                    <a:cubicBezTo>
                      <a:pt x="721" y="774"/>
                      <a:pt x="720" y="769"/>
                      <a:pt x="725" y="769"/>
                    </a:cubicBezTo>
                    <a:cubicBezTo>
                      <a:pt x="725" y="775"/>
                      <a:pt x="718" y="780"/>
                      <a:pt x="713" y="783"/>
                    </a:cubicBezTo>
                    <a:cubicBezTo>
                      <a:pt x="718" y="785"/>
                      <a:pt x="720" y="777"/>
                      <a:pt x="725" y="777"/>
                    </a:cubicBezTo>
                    <a:cubicBezTo>
                      <a:pt x="725" y="779"/>
                      <a:pt x="724" y="780"/>
                      <a:pt x="726" y="781"/>
                    </a:cubicBezTo>
                    <a:cubicBezTo>
                      <a:pt x="726" y="777"/>
                      <a:pt x="728" y="776"/>
                      <a:pt x="732" y="775"/>
                    </a:cubicBezTo>
                    <a:cubicBezTo>
                      <a:pt x="740" y="784"/>
                      <a:pt x="740" y="762"/>
                      <a:pt x="744" y="759"/>
                    </a:cubicBezTo>
                    <a:cubicBezTo>
                      <a:pt x="743" y="762"/>
                      <a:pt x="747" y="760"/>
                      <a:pt x="746" y="763"/>
                    </a:cubicBezTo>
                    <a:cubicBezTo>
                      <a:pt x="746" y="767"/>
                      <a:pt x="742" y="768"/>
                      <a:pt x="741" y="771"/>
                    </a:cubicBezTo>
                    <a:cubicBezTo>
                      <a:pt x="744" y="775"/>
                      <a:pt x="745" y="775"/>
                      <a:pt x="745" y="780"/>
                    </a:cubicBezTo>
                    <a:cubicBezTo>
                      <a:pt x="746" y="780"/>
                      <a:pt x="748" y="776"/>
                      <a:pt x="750" y="778"/>
                    </a:cubicBezTo>
                    <a:cubicBezTo>
                      <a:pt x="747" y="780"/>
                      <a:pt x="744" y="785"/>
                      <a:pt x="744" y="787"/>
                    </a:cubicBezTo>
                    <a:cubicBezTo>
                      <a:pt x="744" y="786"/>
                      <a:pt x="746" y="785"/>
                      <a:pt x="746" y="787"/>
                    </a:cubicBezTo>
                    <a:cubicBezTo>
                      <a:pt x="745" y="790"/>
                      <a:pt x="743" y="790"/>
                      <a:pt x="741" y="788"/>
                    </a:cubicBezTo>
                    <a:cubicBezTo>
                      <a:pt x="742" y="792"/>
                      <a:pt x="742" y="789"/>
                      <a:pt x="740" y="791"/>
                    </a:cubicBezTo>
                    <a:cubicBezTo>
                      <a:pt x="741" y="791"/>
                      <a:pt x="740" y="793"/>
                      <a:pt x="741" y="795"/>
                    </a:cubicBezTo>
                    <a:cubicBezTo>
                      <a:pt x="739" y="795"/>
                      <a:pt x="737" y="796"/>
                      <a:pt x="736" y="798"/>
                    </a:cubicBezTo>
                    <a:cubicBezTo>
                      <a:pt x="737" y="798"/>
                      <a:pt x="736" y="801"/>
                      <a:pt x="738" y="801"/>
                    </a:cubicBezTo>
                    <a:cubicBezTo>
                      <a:pt x="741" y="794"/>
                      <a:pt x="747" y="784"/>
                      <a:pt x="753" y="788"/>
                    </a:cubicBezTo>
                    <a:cubicBezTo>
                      <a:pt x="753" y="785"/>
                      <a:pt x="756" y="785"/>
                      <a:pt x="759" y="785"/>
                    </a:cubicBezTo>
                    <a:cubicBezTo>
                      <a:pt x="761" y="794"/>
                      <a:pt x="757" y="796"/>
                      <a:pt x="760" y="804"/>
                    </a:cubicBezTo>
                    <a:cubicBezTo>
                      <a:pt x="764" y="798"/>
                      <a:pt x="772" y="797"/>
                      <a:pt x="774" y="789"/>
                    </a:cubicBezTo>
                    <a:cubicBezTo>
                      <a:pt x="779" y="790"/>
                      <a:pt x="781" y="783"/>
                      <a:pt x="783" y="784"/>
                    </a:cubicBezTo>
                    <a:cubicBezTo>
                      <a:pt x="782" y="788"/>
                      <a:pt x="775" y="790"/>
                      <a:pt x="778" y="795"/>
                    </a:cubicBezTo>
                    <a:cubicBezTo>
                      <a:pt x="782" y="796"/>
                      <a:pt x="782" y="791"/>
                      <a:pt x="784" y="790"/>
                    </a:cubicBezTo>
                    <a:cubicBezTo>
                      <a:pt x="788" y="791"/>
                      <a:pt x="787" y="788"/>
                      <a:pt x="789" y="788"/>
                    </a:cubicBezTo>
                    <a:cubicBezTo>
                      <a:pt x="798" y="772"/>
                      <a:pt x="812" y="763"/>
                      <a:pt x="820" y="746"/>
                    </a:cubicBezTo>
                    <a:cubicBezTo>
                      <a:pt x="819" y="746"/>
                      <a:pt x="819" y="745"/>
                      <a:pt x="819" y="744"/>
                    </a:cubicBezTo>
                    <a:cubicBezTo>
                      <a:pt x="826" y="737"/>
                      <a:pt x="828" y="726"/>
                      <a:pt x="834" y="719"/>
                    </a:cubicBezTo>
                    <a:cubicBezTo>
                      <a:pt x="834" y="715"/>
                      <a:pt x="836" y="714"/>
                      <a:pt x="835" y="710"/>
                    </a:cubicBezTo>
                    <a:cubicBezTo>
                      <a:pt x="844" y="701"/>
                      <a:pt x="843" y="680"/>
                      <a:pt x="853" y="673"/>
                    </a:cubicBezTo>
                    <a:cubicBezTo>
                      <a:pt x="852" y="669"/>
                      <a:pt x="854" y="668"/>
                      <a:pt x="854" y="665"/>
                    </a:cubicBezTo>
                    <a:cubicBezTo>
                      <a:pt x="857" y="661"/>
                      <a:pt x="859" y="657"/>
                      <a:pt x="860" y="651"/>
                    </a:cubicBezTo>
                    <a:cubicBezTo>
                      <a:pt x="861" y="651"/>
                      <a:pt x="862" y="651"/>
                      <a:pt x="863" y="650"/>
                    </a:cubicBezTo>
                    <a:cubicBezTo>
                      <a:pt x="864" y="642"/>
                      <a:pt x="863" y="622"/>
                      <a:pt x="872" y="618"/>
                    </a:cubicBezTo>
                    <a:cubicBezTo>
                      <a:pt x="874" y="619"/>
                      <a:pt x="875" y="621"/>
                      <a:pt x="876" y="623"/>
                    </a:cubicBezTo>
                    <a:cubicBezTo>
                      <a:pt x="879" y="621"/>
                      <a:pt x="876" y="617"/>
                      <a:pt x="879" y="617"/>
                    </a:cubicBezTo>
                    <a:cubicBezTo>
                      <a:pt x="881" y="618"/>
                      <a:pt x="877" y="623"/>
                      <a:pt x="880" y="625"/>
                    </a:cubicBezTo>
                    <a:cubicBezTo>
                      <a:pt x="883" y="620"/>
                      <a:pt x="882" y="613"/>
                      <a:pt x="887" y="610"/>
                    </a:cubicBezTo>
                    <a:cubicBezTo>
                      <a:pt x="887" y="612"/>
                      <a:pt x="888" y="612"/>
                      <a:pt x="890" y="612"/>
                    </a:cubicBezTo>
                    <a:cubicBezTo>
                      <a:pt x="893" y="608"/>
                      <a:pt x="897" y="605"/>
                      <a:pt x="894" y="597"/>
                    </a:cubicBezTo>
                    <a:cubicBezTo>
                      <a:pt x="896" y="598"/>
                      <a:pt x="899" y="599"/>
                      <a:pt x="899" y="596"/>
                    </a:cubicBezTo>
                    <a:cubicBezTo>
                      <a:pt x="897" y="593"/>
                      <a:pt x="894" y="591"/>
                      <a:pt x="891" y="589"/>
                    </a:cubicBezTo>
                    <a:cubicBezTo>
                      <a:pt x="891" y="582"/>
                      <a:pt x="892" y="577"/>
                      <a:pt x="896" y="575"/>
                    </a:cubicBezTo>
                    <a:cubicBezTo>
                      <a:pt x="896" y="567"/>
                      <a:pt x="896" y="567"/>
                      <a:pt x="896" y="567"/>
                    </a:cubicBezTo>
                    <a:cubicBezTo>
                      <a:pt x="904" y="565"/>
                      <a:pt x="897" y="548"/>
                      <a:pt x="906" y="547"/>
                    </a:cubicBezTo>
                    <a:cubicBezTo>
                      <a:pt x="903" y="547"/>
                      <a:pt x="904" y="541"/>
                      <a:pt x="906" y="540"/>
                    </a:cubicBezTo>
                    <a:cubicBezTo>
                      <a:pt x="907" y="541"/>
                      <a:pt x="907" y="544"/>
                      <a:pt x="909" y="544"/>
                    </a:cubicBezTo>
                    <a:cubicBezTo>
                      <a:pt x="911" y="542"/>
                      <a:pt x="907" y="542"/>
                      <a:pt x="907" y="539"/>
                    </a:cubicBezTo>
                    <a:cubicBezTo>
                      <a:pt x="908" y="539"/>
                      <a:pt x="910" y="538"/>
                      <a:pt x="911" y="539"/>
                    </a:cubicBezTo>
                    <a:cubicBezTo>
                      <a:pt x="910" y="543"/>
                      <a:pt x="915" y="548"/>
                      <a:pt x="916" y="545"/>
                    </a:cubicBezTo>
                    <a:cubicBezTo>
                      <a:pt x="910" y="536"/>
                      <a:pt x="903" y="520"/>
                      <a:pt x="905" y="509"/>
                    </a:cubicBezTo>
                    <a:cubicBezTo>
                      <a:pt x="907" y="511"/>
                      <a:pt x="909" y="512"/>
                      <a:pt x="910" y="515"/>
                    </a:cubicBezTo>
                    <a:cubicBezTo>
                      <a:pt x="910" y="516"/>
                      <a:pt x="908" y="516"/>
                      <a:pt x="908" y="518"/>
                    </a:cubicBezTo>
                    <a:cubicBezTo>
                      <a:pt x="916" y="531"/>
                      <a:pt x="919" y="555"/>
                      <a:pt x="924" y="574"/>
                    </a:cubicBezTo>
                    <a:cubicBezTo>
                      <a:pt x="926" y="568"/>
                      <a:pt x="921" y="561"/>
                      <a:pt x="926" y="559"/>
                    </a:cubicBezTo>
                    <a:cubicBezTo>
                      <a:pt x="926" y="563"/>
                      <a:pt x="926" y="568"/>
                      <a:pt x="928" y="571"/>
                    </a:cubicBezTo>
                    <a:cubicBezTo>
                      <a:pt x="932" y="564"/>
                      <a:pt x="923" y="556"/>
                      <a:pt x="929" y="549"/>
                    </a:cubicBezTo>
                    <a:cubicBezTo>
                      <a:pt x="929" y="546"/>
                      <a:pt x="928" y="544"/>
                      <a:pt x="927" y="541"/>
                    </a:cubicBezTo>
                    <a:cubicBezTo>
                      <a:pt x="934" y="519"/>
                      <a:pt x="917" y="500"/>
                      <a:pt x="918" y="478"/>
                    </a:cubicBezTo>
                    <a:cubicBezTo>
                      <a:pt x="920" y="479"/>
                      <a:pt x="922" y="480"/>
                      <a:pt x="924" y="479"/>
                    </a:cubicBezTo>
                    <a:cubicBezTo>
                      <a:pt x="925" y="484"/>
                      <a:pt x="926" y="484"/>
                      <a:pt x="928" y="487"/>
                    </a:cubicBezTo>
                    <a:cubicBezTo>
                      <a:pt x="925" y="491"/>
                      <a:pt x="931" y="498"/>
                      <a:pt x="932" y="504"/>
                    </a:cubicBezTo>
                    <a:cubicBezTo>
                      <a:pt x="932" y="503"/>
                      <a:pt x="933" y="502"/>
                      <a:pt x="933" y="501"/>
                    </a:cubicBezTo>
                    <a:cubicBezTo>
                      <a:pt x="939" y="506"/>
                      <a:pt x="937" y="519"/>
                      <a:pt x="942" y="525"/>
                    </a:cubicBezTo>
                    <a:cubicBezTo>
                      <a:pt x="944" y="523"/>
                      <a:pt x="942" y="518"/>
                      <a:pt x="946" y="518"/>
                    </a:cubicBezTo>
                    <a:cubicBezTo>
                      <a:pt x="949" y="526"/>
                      <a:pt x="946" y="535"/>
                      <a:pt x="950" y="542"/>
                    </a:cubicBezTo>
                    <a:cubicBezTo>
                      <a:pt x="948" y="542"/>
                      <a:pt x="948" y="542"/>
                      <a:pt x="948" y="542"/>
                    </a:cubicBezTo>
                    <a:cubicBezTo>
                      <a:pt x="950" y="554"/>
                      <a:pt x="953" y="564"/>
                      <a:pt x="950" y="575"/>
                    </a:cubicBezTo>
                    <a:cubicBezTo>
                      <a:pt x="952" y="576"/>
                      <a:pt x="954" y="572"/>
                      <a:pt x="955" y="575"/>
                    </a:cubicBezTo>
                    <a:cubicBezTo>
                      <a:pt x="954" y="587"/>
                      <a:pt x="952" y="595"/>
                      <a:pt x="952" y="607"/>
                    </a:cubicBezTo>
                    <a:cubicBezTo>
                      <a:pt x="948" y="608"/>
                      <a:pt x="948" y="616"/>
                      <a:pt x="951" y="620"/>
                    </a:cubicBezTo>
                    <a:cubicBezTo>
                      <a:pt x="954" y="609"/>
                      <a:pt x="956" y="596"/>
                      <a:pt x="956" y="581"/>
                    </a:cubicBezTo>
                    <a:cubicBezTo>
                      <a:pt x="956" y="561"/>
                      <a:pt x="953" y="541"/>
                      <a:pt x="955" y="524"/>
                    </a:cubicBezTo>
                    <a:cubicBezTo>
                      <a:pt x="957" y="531"/>
                      <a:pt x="957" y="541"/>
                      <a:pt x="962" y="546"/>
                    </a:cubicBezTo>
                    <a:cubicBezTo>
                      <a:pt x="967" y="530"/>
                      <a:pt x="961" y="508"/>
                      <a:pt x="957" y="493"/>
                    </a:cubicBezTo>
                    <a:cubicBezTo>
                      <a:pt x="958" y="492"/>
                      <a:pt x="958" y="490"/>
                      <a:pt x="960" y="490"/>
                    </a:cubicBezTo>
                    <a:cubicBezTo>
                      <a:pt x="962" y="496"/>
                      <a:pt x="961" y="504"/>
                      <a:pt x="965" y="508"/>
                    </a:cubicBezTo>
                    <a:cubicBezTo>
                      <a:pt x="968" y="506"/>
                      <a:pt x="963" y="503"/>
                      <a:pt x="966" y="502"/>
                    </a:cubicBezTo>
                    <a:cubicBezTo>
                      <a:pt x="970" y="507"/>
                      <a:pt x="968" y="515"/>
                      <a:pt x="971" y="520"/>
                    </a:cubicBezTo>
                    <a:cubicBezTo>
                      <a:pt x="973" y="513"/>
                      <a:pt x="969" y="501"/>
                      <a:pt x="972" y="497"/>
                    </a:cubicBezTo>
                    <a:cubicBezTo>
                      <a:pt x="978" y="509"/>
                      <a:pt x="980" y="518"/>
                      <a:pt x="977" y="533"/>
                    </a:cubicBezTo>
                    <a:cubicBezTo>
                      <a:pt x="975" y="535"/>
                      <a:pt x="972" y="534"/>
                      <a:pt x="972" y="536"/>
                    </a:cubicBezTo>
                    <a:cubicBezTo>
                      <a:pt x="970" y="533"/>
                      <a:pt x="976" y="532"/>
                      <a:pt x="976" y="529"/>
                    </a:cubicBezTo>
                    <a:cubicBezTo>
                      <a:pt x="973" y="527"/>
                      <a:pt x="971" y="523"/>
                      <a:pt x="967" y="523"/>
                    </a:cubicBezTo>
                    <a:cubicBezTo>
                      <a:pt x="966" y="529"/>
                      <a:pt x="969" y="534"/>
                      <a:pt x="969" y="539"/>
                    </a:cubicBezTo>
                    <a:cubicBezTo>
                      <a:pt x="970" y="545"/>
                      <a:pt x="968" y="552"/>
                      <a:pt x="971" y="552"/>
                    </a:cubicBezTo>
                    <a:cubicBezTo>
                      <a:pt x="972" y="552"/>
                      <a:pt x="971" y="542"/>
                      <a:pt x="973" y="539"/>
                    </a:cubicBezTo>
                    <a:cubicBezTo>
                      <a:pt x="975" y="543"/>
                      <a:pt x="973" y="547"/>
                      <a:pt x="976" y="548"/>
                    </a:cubicBezTo>
                    <a:cubicBezTo>
                      <a:pt x="975" y="544"/>
                      <a:pt x="976" y="542"/>
                      <a:pt x="975" y="539"/>
                    </a:cubicBezTo>
                    <a:cubicBezTo>
                      <a:pt x="977" y="539"/>
                      <a:pt x="977" y="537"/>
                      <a:pt x="979" y="537"/>
                    </a:cubicBezTo>
                    <a:cubicBezTo>
                      <a:pt x="982" y="538"/>
                      <a:pt x="983" y="541"/>
                      <a:pt x="984" y="544"/>
                    </a:cubicBezTo>
                    <a:cubicBezTo>
                      <a:pt x="984" y="543"/>
                      <a:pt x="985" y="542"/>
                      <a:pt x="986" y="542"/>
                    </a:cubicBezTo>
                    <a:cubicBezTo>
                      <a:pt x="990" y="567"/>
                      <a:pt x="996" y="597"/>
                      <a:pt x="985" y="619"/>
                    </a:cubicBezTo>
                    <a:cubicBezTo>
                      <a:pt x="986" y="618"/>
                      <a:pt x="987" y="618"/>
                      <a:pt x="986" y="616"/>
                    </a:cubicBezTo>
                    <a:cubicBezTo>
                      <a:pt x="981" y="616"/>
                      <a:pt x="987" y="629"/>
                      <a:pt x="981" y="628"/>
                    </a:cubicBezTo>
                    <a:cubicBezTo>
                      <a:pt x="979" y="609"/>
                      <a:pt x="985" y="592"/>
                      <a:pt x="982" y="576"/>
                    </a:cubicBezTo>
                    <a:cubicBezTo>
                      <a:pt x="978" y="576"/>
                      <a:pt x="981" y="568"/>
                      <a:pt x="978" y="567"/>
                    </a:cubicBezTo>
                    <a:cubicBezTo>
                      <a:pt x="968" y="570"/>
                      <a:pt x="974" y="586"/>
                      <a:pt x="966" y="593"/>
                    </a:cubicBezTo>
                    <a:cubicBezTo>
                      <a:pt x="963" y="589"/>
                      <a:pt x="966" y="582"/>
                      <a:pt x="968" y="576"/>
                    </a:cubicBezTo>
                    <a:cubicBezTo>
                      <a:pt x="965" y="575"/>
                      <a:pt x="966" y="571"/>
                      <a:pt x="963" y="569"/>
                    </a:cubicBezTo>
                    <a:cubicBezTo>
                      <a:pt x="961" y="582"/>
                      <a:pt x="968" y="600"/>
                      <a:pt x="956" y="600"/>
                    </a:cubicBezTo>
                    <a:cubicBezTo>
                      <a:pt x="959" y="614"/>
                      <a:pt x="958" y="622"/>
                      <a:pt x="958" y="636"/>
                    </a:cubicBezTo>
                    <a:cubicBezTo>
                      <a:pt x="959" y="634"/>
                      <a:pt x="958" y="633"/>
                      <a:pt x="961" y="634"/>
                    </a:cubicBezTo>
                    <a:cubicBezTo>
                      <a:pt x="965" y="623"/>
                      <a:pt x="967" y="608"/>
                      <a:pt x="967" y="598"/>
                    </a:cubicBezTo>
                    <a:cubicBezTo>
                      <a:pt x="970" y="600"/>
                      <a:pt x="976" y="613"/>
                      <a:pt x="968" y="612"/>
                    </a:cubicBezTo>
                    <a:cubicBezTo>
                      <a:pt x="969" y="618"/>
                      <a:pt x="971" y="622"/>
                      <a:pt x="973" y="625"/>
                    </a:cubicBezTo>
                    <a:cubicBezTo>
                      <a:pt x="974" y="629"/>
                      <a:pt x="970" y="627"/>
                      <a:pt x="971" y="630"/>
                    </a:cubicBezTo>
                    <a:cubicBezTo>
                      <a:pt x="969" y="649"/>
                      <a:pt x="963" y="669"/>
                      <a:pt x="960" y="685"/>
                    </a:cubicBezTo>
                    <a:cubicBezTo>
                      <a:pt x="954" y="687"/>
                      <a:pt x="954" y="696"/>
                      <a:pt x="953" y="703"/>
                    </a:cubicBezTo>
                    <a:cubicBezTo>
                      <a:pt x="941" y="713"/>
                      <a:pt x="936" y="731"/>
                      <a:pt x="937" y="751"/>
                    </a:cubicBezTo>
                    <a:cubicBezTo>
                      <a:pt x="933" y="753"/>
                      <a:pt x="932" y="757"/>
                      <a:pt x="928" y="759"/>
                    </a:cubicBezTo>
                    <a:cubicBezTo>
                      <a:pt x="927" y="757"/>
                      <a:pt x="925" y="760"/>
                      <a:pt x="925" y="759"/>
                    </a:cubicBezTo>
                    <a:cubicBezTo>
                      <a:pt x="926" y="750"/>
                      <a:pt x="931" y="748"/>
                      <a:pt x="933" y="739"/>
                    </a:cubicBezTo>
                    <a:cubicBezTo>
                      <a:pt x="931" y="738"/>
                      <a:pt x="930" y="738"/>
                      <a:pt x="928" y="738"/>
                    </a:cubicBezTo>
                    <a:cubicBezTo>
                      <a:pt x="926" y="746"/>
                      <a:pt x="922" y="753"/>
                      <a:pt x="919" y="760"/>
                    </a:cubicBezTo>
                    <a:cubicBezTo>
                      <a:pt x="920" y="761"/>
                      <a:pt x="922" y="761"/>
                      <a:pt x="923" y="763"/>
                    </a:cubicBezTo>
                    <a:cubicBezTo>
                      <a:pt x="921" y="769"/>
                      <a:pt x="918" y="771"/>
                      <a:pt x="918" y="779"/>
                    </a:cubicBezTo>
                    <a:cubicBezTo>
                      <a:pt x="909" y="780"/>
                      <a:pt x="910" y="796"/>
                      <a:pt x="903" y="796"/>
                    </a:cubicBezTo>
                    <a:cubicBezTo>
                      <a:pt x="904" y="793"/>
                      <a:pt x="905" y="792"/>
                      <a:pt x="902" y="790"/>
                    </a:cubicBezTo>
                    <a:cubicBezTo>
                      <a:pt x="903" y="789"/>
                      <a:pt x="903" y="787"/>
                      <a:pt x="903" y="784"/>
                    </a:cubicBezTo>
                    <a:cubicBezTo>
                      <a:pt x="898" y="784"/>
                      <a:pt x="897" y="789"/>
                      <a:pt x="894" y="792"/>
                    </a:cubicBezTo>
                    <a:cubicBezTo>
                      <a:pt x="893" y="788"/>
                      <a:pt x="891" y="786"/>
                      <a:pt x="888" y="785"/>
                    </a:cubicBezTo>
                    <a:cubicBezTo>
                      <a:pt x="883" y="794"/>
                      <a:pt x="878" y="798"/>
                      <a:pt x="872" y="804"/>
                    </a:cubicBezTo>
                    <a:cubicBezTo>
                      <a:pt x="868" y="803"/>
                      <a:pt x="863" y="809"/>
                      <a:pt x="864" y="814"/>
                    </a:cubicBezTo>
                    <a:cubicBezTo>
                      <a:pt x="868" y="814"/>
                      <a:pt x="870" y="815"/>
                      <a:pt x="872" y="816"/>
                    </a:cubicBezTo>
                    <a:cubicBezTo>
                      <a:pt x="873" y="824"/>
                      <a:pt x="867" y="825"/>
                      <a:pt x="863" y="828"/>
                    </a:cubicBezTo>
                    <a:cubicBezTo>
                      <a:pt x="862" y="823"/>
                      <a:pt x="864" y="820"/>
                      <a:pt x="863" y="817"/>
                    </a:cubicBezTo>
                    <a:cubicBezTo>
                      <a:pt x="854" y="824"/>
                      <a:pt x="846" y="834"/>
                      <a:pt x="836" y="834"/>
                    </a:cubicBezTo>
                    <a:cubicBezTo>
                      <a:pt x="834" y="839"/>
                      <a:pt x="837" y="840"/>
                      <a:pt x="836" y="843"/>
                    </a:cubicBezTo>
                    <a:cubicBezTo>
                      <a:pt x="841" y="841"/>
                      <a:pt x="842" y="835"/>
                      <a:pt x="847" y="833"/>
                    </a:cubicBezTo>
                    <a:cubicBezTo>
                      <a:pt x="851" y="838"/>
                      <a:pt x="851" y="846"/>
                      <a:pt x="852" y="852"/>
                    </a:cubicBezTo>
                    <a:cubicBezTo>
                      <a:pt x="858" y="843"/>
                      <a:pt x="864" y="835"/>
                      <a:pt x="874" y="831"/>
                    </a:cubicBezTo>
                    <a:cubicBezTo>
                      <a:pt x="877" y="835"/>
                      <a:pt x="875" y="840"/>
                      <a:pt x="873" y="844"/>
                    </a:cubicBezTo>
                    <a:cubicBezTo>
                      <a:pt x="880" y="841"/>
                      <a:pt x="880" y="833"/>
                      <a:pt x="885" y="828"/>
                    </a:cubicBezTo>
                    <a:cubicBezTo>
                      <a:pt x="881" y="827"/>
                      <a:pt x="880" y="832"/>
                      <a:pt x="878" y="830"/>
                    </a:cubicBezTo>
                    <a:cubicBezTo>
                      <a:pt x="882" y="826"/>
                      <a:pt x="879" y="816"/>
                      <a:pt x="886" y="817"/>
                    </a:cubicBezTo>
                    <a:cubicBezTo>
                      <a:pt x="886" y="821"/>
                      <a:pt x="883" y="820"/>
                      <a:pt x="883" y="823"/>
                    </a:cubicBezTo>
                    <a:cubicBezTo>
                      <a:pt x="886" y="824"/>
                      <a:pt x="885" y="820"/>
                      <a:pt x="888" y="821"/>
                    </a:cubicBezTo>
                    <a:cubicBezTo>
                      <a:pt x="893" y="826"/>
                      <a:pt x="900" y="813"/>
                      <a:pt x="907" y="816"/>
                    </a:cubicBezTo>
                    <a:cubicBezTo>
                      <a:pt x="906" y="820"/>
                      <a:pt x="901" y="820"/>
                      <a:pt x="902" y="827"/>
                    </a:cubicBezTo>
                    <a:cubicBezTo>
                      <a:pt x="899" y="827"/>
                      <a:pt x="899" y="830"/>
                      <a:pt x="898" y="832"/>
                    </a:cubicBezTo>
                    <a:cubicBezTo>
                      <a:pt x="900" y="833"/>
                      <a:pt x="899" y="838"/>
                      <a:pt x="902" y="839"/>
                    </a:cubicBezTo>
                    <a:cubicBezTo>
                      <a:pt x="901" y="840"/>
                      <a:pt x="899" y="840"/>
                      <a:pt x="898" y="842"/>
                    </a:cubicBezTo>
                    <a:cubicBezTo>
                      <a:pt x="903" y="844"/>
                      <a:pt x="906" y="838"/>
                      <a:pt x="909" y="836"/>
                    </a:cubicBezTo>
                    <a:cubicBezTo>
                      <a:pt x="909" y="837"/>
                      <a:pt x="910" y="837"/>
                      <a:pt x="911" y="837"/>
                    </a:cubicBezTo>
                    <a:cubicBezTo>
                      <a:pt x="905" y="844"/>
                      <a:pt x="895" y="849"/>
                      <a:pt x="889" y="858"/>
                    </a:cubicBezTo>
                    <a:cubicBezTo>
                      <a:pt x="888" y="861"/>
                      <a:pt x="891" y="860"/>
                      <a:pt x="890" y="863"/>
                    </a:cubicBezTo>
                    <a:cubicBezTo>
                      <a:pt x="888" y="864"/>
                      <a:pt x="889" y="868"/>
                      <a:pt x="886" y="867"/>
                    </a:cubicBezTo>
                    <a:cubicBezTo>
                      <a:pt x="883" y="867"/>
                      <a:pt x="882" y="864"/>
                      <a:pt x="880" y="861"/>
                    </a:cubicBezTo>
                    <a:cubicBezTo>
                      <a:pt x="869" y="861"/>
                      <a:pt x="873" y="871"/>
                      <a:pt x="863" y="872"/>
                    </a:cubicBezTo>
                    <a:cubicBezTo>
                      <a:pt x="863" y="876"/>
                      <a:pt x="860" y="877"/>
                      <a:pt x="859" y="880"/>
                    </a:cubicBezTo>
                    <a:cubicBezTo>
                      <a:pt x="853" y="876"/>
                      <a:pt x="850" y="883"/>
                      <a:pt x="847" y="885"/>
                    </a:cubicBezTo>
                    <a:cubicBezTo>
                      <a:pt x="847" y="888"/>
                      <a:pt x="847" y="891"/>
                      <a:pt x="848" y="894"/>
                    </a:cubicBezTo>
                    <a:cubicBezTo>
                      <a:pt x="847" y="895"/>
                      <a:pt x="841" y="895"/>
                      <a:pt x="840" y="894"/>
                    </a:cubicBezTo>
                    <a:cubicBezTo>
                      <a:pt x="839" y="891"/>
                      <a:pt x="841" y="891"/>
                      <a:pt x="841" y="889"/>
                    </a:cubicBezTo>
                    <a:cubicBezTo>
                      <a:pt x="835" y="893"/>
                      <a:pt x="831" y="896"/>
                      <a:pt x="826" y="899"/>
                    </a:cubicBezTo>
                    <a:cubicBezTo>
                      <a:pt x="820" y="902"/>
                      <a:pt x="815" y="907"/>
                      <a:pt x="811" y="908"/>
                    </a:cubicBezTo>
                    <a:cubicBezTo>
                      <a:pt x="808" y="909"/>
                      <a:pt x="805" y="907"/>
                      <a:pt x="802" y="908"/>
                    </a:cubicBezTo>
                    <a:cubicBezTo>
                      <a:pt x="796" y="909"/>
                      <a:pt x="793" y="915"/>
                      <a:pt x="786" y="915"/>
                    </a:cubicBezTo>
                    <a:cubicBezTo>
                      <a:pt x="791" y="911"/>
                      <a:pt x="797" y="907"/>
                      <a:pt x="802" y="904"/>
                    </a:cubicBezTo>
                    <a:cubicBezTo>
                      <a:pt x="802" y="900"/>
                      <a:pt x="802" y="900"/>
                      <a:pt x="802" y="900"/>
                    </a:cubicBezTo>
                    <a:cubicBezTo>
                      <a:pt x="792" y="903"/>
                      <a:pt x="791" y="911"/>
                      <a:pt x="778" y="911"/>
                    </a:cubicBezTo>
                    <a:cubicBezTo>
                      <a:pt x="777" y="917"/>
                      <a:pt x="770" y="916"/>
                      <a:pt x="771" y="924"/>
                    </a:cubicBezTo>
                    <a:cubicBezTo>
                      <a:pt x="773" y="927"/>
                      <a:pt x="775" y="924"/>
                      <a:pt x="777" y="927"/>
                    </a:cubicBezTo>
                    <a:cubicBezTo>
                      <a:pt x="775" y="933"/>
                      <a:pt x="768" y="934"/>
                      <a:pt x="763" y="938"/>
                    </a:cubicBezTo>
                    <a:cubicBezTo>
                      <a:pt x="764" y="938"/>
                      <a:pt x="766" y="938"/>
                      <a:pt x="766" y="939"/>
                    </a:cubicBezTo>
                    <a:cubicBezTo>
                      <a:pt x="765" y="941"/>
                      <a:pt x="760" y="944"/>
                      <a:pt x="759" y="941"/>
                    </a:cubicBezTo>
                    <a:cubicBezTo>
                      <a:pt x="759" y="939"/>
                      <a:pt x="762" y="940"/>
                      <a:pt x="762" y="938"/>
                    </a:cubicBezTo>
                    <a:cubicBezTo>
                      <a:pt x="757" y="938"/>
                      <a:pt x="756" y="942"/>
                      <a:pt x="751" y="942"/>
                    </a:cubicBezTo>
                    <a:cubicBezTo>
                      <a:pt x="752" y="944"/>
                      <a:pt x="752" y="944"/>
                      <a:pt x="751" y="947"/>
                    </a:cubicBezTo>
                    <a:cubicBezTo>
                      <a:pt x="755" y="947"/>
                      <a:pt x="757" y="944"/>
                      <a:pt x="758" y="943"/>
                    </a:cubicBezTo>
                    <a:cubicBezTo>
                      <a:pt x="759" y="944"/>
                      <a:pt x="760" y="941"/>
                      <a:pt x="761" y="944"/>
                    </a:cubicBezTo>
                    <a:cubicBezTo>
                      <a:pt x="759" y="946"/>
                      <a:pt x="757" y="947"/>
                      <a:pt x="755" y="949"/>
                    </a:cubicBezTo>
                    <a:cubicBezTo>
                      <a:pt x="760" y="947"/>
                      <a:pt x="763" y="943"/>
                      <a:pt x="769" y="943"/>
                    </a:cubicBezTo>
                    <a:cubicBezTo>
                      <a:pt x="770" y="945"/>
                      <a:pt x="769" y="947"/>
                      <a:pt x="771" y="949"/>
                    </a:cubicBezTo>
                    <a:cubicBezTo>
                      <a:pt x="768" y="949"/>
                      <a:pt x="764" y="951"/>
                      <a:pt x="765" y="953"/>
                    </a:cubicBezTo>
                    <a:cubicBezTo>
                      <a:pt x="761" y="954"/>
                      <a:pt x="766" y="951"/>
                      <a:pt x="763" y="951"/>
                    </a:cubicBezTo>
                    <a:cubicBezTo>
                      <a:pt x="763" y="952"/>
                      <a:pt x="762" y="953"/>
                      <a:pt x="762" y="954"/>
                    </a:cubicBezTo>
                    <a:cubicBezTo>
                      <a:pt x="761" y="952"/>
                      <a:pt x="758" y="952"/>
                      <a:pt x="757" y="954"/>
                    </a:cubicBezTo>
                    <a:cubicBezTo>
                      <a:pt x="760" y="955"/>
                      <a:pt x="756" y="956"/>
                      <a:pt x="756" y="957"/>
                    </a:cubicBezTo>
                    <a:cubicBezTo>
                      <a:pt x="762" y="958"/>
                      <a:pt x="771" y="955"/>
                      <a:pt x="774" y="951"/>
                    </a:cubicBezTo>
                    <a:cubicBezTo>
                      <a:pt x="774" y="952"/>
                      <a:pt x="776" y="951"/>
                      <a:pt x="776" y="953"/>
                    </a:cubicBezTo>
                    <a:cubicBezTo>
                      <a:pt x="784" y="949"/>
                      <a:pt x="789" y="942"/>
                      <a:pt x="798" y="939"/>
                    </a:cubicBezTo>
                    <a:cubicBezTo>
                      <a:pt x="798" y="941"/>
                      <a:pt x="798" y="943"/>
                      <a:pt x="798" y="944"/>
                    </a:cubicBezTo>
                    <a:cubicBezTo>
                      <a:pt x="803" y="949"/>
                      <a:pt x="814" y="940"/>
                      <a:pt x="810" y="934"/>
                    </a:cubicBezTo>
                    <a:cubicBezTo>
                      <a:pt x="813" y="934"/>
                      <a:pt x="811" y="928"/>
                      <a:pt x="816" y="929"/>
                    </a:cubicBezTo>
                    <a:cubicBezTo>
                      <a:pt x="816" y="932"/>
                      <a:pt x="816" y="933"/>
                      <a:pt x="817" y="934"/>
                    </a:cubicBezTo>
                    <a:cubicBezTo>
                      <a:pt x="826" y="929"/>
                      <a:pt x="832" y="929"/>
                      <a:pt x="837" y="918"/>
                    </a:cubicBezTo>
                    <a:cubicBezTo>
                      <a:pt x="845" y="917"/>
                      <a:pt x="852" y="905"/>
                      <a:pt x="860" y="905"/>
                    </a:cubicBezTo>
                    <a:cubicBezTo>
                      <a:pt x="864" y="905"/>
                      <a:pt x="861" y="906"/>
                      <a:pt x="863" y="904"/>
                    </a:cubicBezTo>
                    <a:cubicBezTo>
                      <a:pt x="869" y="898"/>
                      <a:pt x="880" y="892"/>
                      <a:pt x="889" y="887"/>
                    </a:cubicBezTo>
                    <a:cubicBezTo>
                      <a:pt x="889" y="888"/>
                      <a:pt x="887" y="887"/>
                      <a:pt x="887" y="889"/>
                    </a:cubicBezTo>
                    <a:cubicBezTo>
                      <a:pt x="889" y="891"/>
                      <a:pt x="892" y="891"/>
                      <a:pt x="894" y="890"/>
                    </a:cubicBezTo>
                    <a:cubicBezTo>
                      <a:pt x="894" y="886"/>
                      <a:pt x="895" y="887"/>
                      <a:pt x="894" y="884"/>
                    </a:cubicBezTo>
                    <a:cubicBezTo>
                      <a:pt x="896" y="884"/>
                      <a:pt x="896" y="882"/>
                      <a:pt x="898" y="883"/>
                    </a:cubicBezTo>
                    <a:cubicBezTo>
                      <a:pt x="899" y="878"/>
                      <a:pt x="900" y="875"/>
                      <a:pt x="907" y="875"/>
                    </a:cubicBezTo>
                    <a:cubicBezTo>
                      <a:pt x="907" y="880"/>
                      <a:pt x="918" y="877"/>
                      <a:pt x="921" y="875"/>
                    </a:cubicBezTo>
                    <a:cubicBezTo>
                      <a:pt x="920" y="878"/>
                      <a:pt x="922" y="877"/>
                      <a:pt x="922" y="880"/>
                    </a:cubicBezTo>
                    <a:cubicBezTo>
                      <a:pt x="917" y="882"/>
                      <a:pt x="911" y="884"/>
                      <a:pt x="907" y="887"/>
                    </a:cubicBezTo>
                    <a:cubicBezTo>
                      <a:pt x="910" y="892"/>
                      <a:pt x="901" y="894"/>
                      <a:pt x="905" y="895"/>
                    </a:cubicBezTo>
                    <a:cubicBezTo>
                      <a:pt x="908" y="897"/>
                      <a:pt x="912" y="888"/>
                      <a:pt x="915" y="891"/>
                    </a:cubicBezTo>
                    <a:cubicBezTo>
                      <a:pt x="914" y="892"/>
                      <a:pt x="914" y="895"/>
                      <a:pt x="910" y="894"/>
                    </a:cubicBezTo>
                    <a:cubicBezTo>
                      <a:pt x="910" y="899"/>
                      <a:pt x="907" y="900"/>
                      <a:pt x="905" y="902"/>
                    </a:cubicBezTo>
                    <a:cubicBezTo>
                      <a:pt x="890" y="902"/>
                      <a:pt x="885" y="920"/>
                      <a:pt x="867" y="920"/>
                    </a:cubicBezTo>
                    <a:cubicBezTo>
                      <a:pt x="862" y="931"/>
                      <a:pt x="850" y="930"/>
                      <a:pt x="842" y="938"/>
                    </a:cubicBezTo>
                    <a:cubicBezTo>
                      <a:pt x="840" y="935"/>
                      <a:pt x="842" y="932"/>
                      <a:pt x="841" y="931"/>
                    </a:cubicBezTo>
                    <a:cubicBezTo>
                      <a:pt x="839" y="932"/>
                      <a:pt x="836" y="932"/>
                      <a:pt x="834" y="934"/>
                    </a:cubicBezTo>
                    <a:cubicBezTo>
                      <a:pt x="834" y="932"/>
                      <a:pt x="834" y="931"/>
                      <a:pt x="835" y="930"/>
                    </a:cubicBezTo>
                    <a:cubicBezTo>
                      <a:pt x="817" y="937"/>
                      <a:pt x="804" y="949"/>
                      <a:pt x="786" y="956"/>
                    </a:cubicBezTo>
                    <a:cubicBezTo>
                      <a:pt x="784" y="961"/>
                      <a:pt x="780" y="961"/>
                      <a:pt x="780" y="970"/>
                    </a:cubicBezTo>
                    <a:cubicBezTo>
                      <a:pt x="772" y="973"/>
                      <a:pt x="770" y="981"/>
                      <a:pt x="758" y="980"/>
                    </a:cubicBezTo>
                    <a:cubicBezTo>
                      <a:pt x="758" y="979"/>
                      <a:pt x="759" y="979"/>
                      <a:pt x="758" y="978"/>
                    </a:cubicBezTo>
                    <a:cubicBezTo>
                      <a:pt x="752" y="979"/>
                      <a:pt x="747" y="981"/>
                      <a:pt x="745" y="986"/>
                    </a:cubicBezTo>
                    <a:cubicBezTo>
                      <a:pt x="757" y="988"/>
                      <a:pt x="766" y="979"/>
                      <a:pt x="775" y="982"/>
                    </a:cubicBezTo>
                    <a:cubicBezTo>
                      <a:pt x="763" y="989"/>
                      <a:pt x="745" y="993"/>
                      <a:pt x="732" y="996"/>
                    </a:cubicBezTo>
                    <a:cubicBezTo>
                      <a:pt x="733" y="1004"/>
                      <a:pt x="741" y="997"/>
                      <a:pt x="744" y="1003"/>
                    </a:cubicBezTo>
                    <a:cubicBezTo>
                      <a:pt x="743" y="1006"/>
                      <a:pt x="740" y="1005"/>
                      <a:pt x="740" y="1007"/>
                    </a:cubicBezTo>
                    <a:cubicBezTo>
                      <a:pt x="749" y="1008"/>
                      <a:pt x="755" y="1006"/>
                      <a:pt x="763" y="1002"/>
                    </a:cubicBezTo>
                    <a:cubicBezTo>
                      <a:pt x="760" y="1001"/>
                      <a:pt x="753" y="1005"/>
                      <a:pt x="750" y="1004"/>
                    </a:cubicBezTo>
                    <a:cubicBezTo>
                      <a:pt x="756" y="999"/>
                      <a:pt x="766" y="991"/>
                      <a:pt x="779" y="993"/>
                    </a:cubicBezTo>
                    <a:cubicBezTo>
                      <a:pt x="775" y="998"/>
                      <a:pt x="768" y="999"/>
                      <a:pt x="763" y="1002"/>
                    </a:cubicBezTo>
                    <a:cubicBezTo>
                      <a:pt x="772" y="1003"/>
                      <a:pt x="779" y="997"/>
                      <a:pt x="786" y="1000"/>
                    </a:cubicBezTo>
                    <a:cubicBezTo>
                      <a:pt x="785" y="1001"/>
                      <a:pt x="782" y="1000"/>
                      <a:pt x="783" y="1003"/>
                    </a:cubicBezTo>
                    <a:cubicBezTo>
                      <a:pt x="788" y="1006"/>
                      <a:pt x="793" y="1003"/>
                      <a:pt x="796" y="1000"/>
                    </a:cubicBezTo>
                    <a:cubicBezTo>
                      <a:pt x="805" y="1002"/>
                      <a:pt x="811" y="993"/>
                      <a:pt x="819" y="992"/>
                    </a:cubicBezTo>
                    <a:cubicBezTo>
                      <a:pt x="820" y="993"/>
                      <a:pt x="815" y="995"/>
                      <a:pt x="819" y="995"/>
                    </a:cubicBezTo>
                    <a:cubicBezTo>
                      <a:pt x="826" y="990"/>
                      <a:pt x="837" y="988"/>
                      <a:pt x="842" y="980"/>
                    </a:cubicBezTo>
                    <a:cubicBezTo>
                      <a:pt x="850" y="982"/>
                      <a:pt x="856" y="974"/>
                      <a:pt x="865" y="973"/>
                    </a:cubicBezTo>
                    <a:cubicBezTo>
                      <a:pt x="865" y="968"/>
                      <a:pt x="869" y="966"/>
                      <a:pt x="873" y="968"/>
                    </a:cubicBezTo>
                    <a:cubicBezTo>
                      <a:pt x="883" y="961"/>
                      <a:pt x="891" y="949"/>
                      <a:pt x="902" y="951"/>
                    </a:cubicBezTo>
                    <a:cubicBezTo>
                      <a:pt x="903" y="949"/>
                      <a:pt x="901" y="949"/>
                      <a:pt x="902" y="946"/>
                    </a:cubicBezTo>
                    <a:cubicBezTo>
                      <a:pt x="907" y="945"/>
                      <a:pt x="912" y="942"/>
                      <a:pt x="915" y="937"/>
                    </a:cubicBezTo>
                    <a:cubicBezTo>
                      <a:pt x="912" y="934"/>
                      <a:pt x="916" y="932"/>
                      <a:pt x="913" y="930"/>
                    </a:cubicBezTo>
                    <a:cubicBezTo>
                      <a:pt x="916" y="928"/>
                      <a:pt x="921" y="930"/>
                      <a:pt x="924" y="929"/>
                    </a:cubicBezTo>
                    <a:cubicBezTo>
                      <a:pt x="926" y="926"/>
                      <a:pt x="928" y="926"/>
                      <a:pt x="930" y="928"/>
                    </a:cubicBezTo>
                    <a:cubicBezTo>
                      <a:pt x="932" y="927"/>
                      <a:pt x="930" y="922"/>
                      <a:pt x="933" y="922"/>
                    </a:cubicBezTo>
                    <a:cubicBezTo>
                      <a:pt x="937" y="926"/>
                      <a:pt x="945" y="919"/>
                      <a:pt x="950" y="922"/>
                    </a:cubicBezTo>
                    <a:cubicBezTo>
                      <a:pt x="948" y="924"/>
                      <a:pt x="950" y="925"/>
                      <a:pt x="950" y="928"/>
                    </a:cubicBezTo>
                    <a:cubicBezTo>
                      <a:pt x="934" y="942"/>
                      <a:pt x="916" y="951"/>
                      <a:pt x="897" y="965"/>
                    </a:cubicBezTo>
                    <a:cubicBezTo>
                      <a:pt x="897" y="966"/>
                      <a:pt x="897" y="966"/>
                      <a:pt x="897" y="967"/>
                    </a:cubicBezTo>
                    <a:cubicBezTo>
                      <a:pt x="892" y="974"/>
                      <a:pt x="883" y="986"/>
                      <a:pt x="872" y="989"/>
                    </a:cubicBezTo>
                    <a:cubicBezTo>
                      <a:pt x="870" y="988"/>
                      <a:pt x="870" y="986"/>
                      <a:pt x="869" y="985"/>
                    </a:cubicBezTo>
                    <a:cubicBezTo>
                      <a:pt x="864" y="985"/>
                      <a:pt x="860" y="993"/>
                      <a:pt x="856" y="992"/>
                    </a:cubicBezTo>
                    <a:cubicBezTo>
                      <a:pt x="857" y="989"/>
                      <a:pt x="856" y="988"/>
                      <a:pt x="857" y="986"/>
                    </a:cubicBezTo>
                    <a:cubicBezTo>
                      <a:pt x="860" y="985"/>
                      <a:pt x="865" y="982"/>
                      <a:pt x="864" y="979"/>
                    </a:cubicBezTo>
                    <a:cubicBezTo>
                      <a:pt x="859" y="984"/>
                      <a:pt x="851" y="986"/>
                      <a:pt x="848" y="993"/>
                    </a:cubicBezTo>
                    <a:cubicBezTo>
                      <a:pt x="849" y="993"/>
                      <a:pt x="850" y="993"/>
                      <a:pt x="850" y="994"/>
                    </a:cubicBezTo>
                    <a:cubicBezTo>
                      <a:pt x="847" y="998"/>
                      <a:pt x="841" y="1002"/>
                      <a:pt x="837" y="998"/>
                    </a:cubicBezTo>
                    <a:cubicBezTo>
                      <a:pt x="831" y="1003"/>
                      <a:pt x="830" y="1011"/>
                      <a:pt x="820" y="1013"/>
                    </a:cubicBezTo>
                    <a:cubicBezTo>
                      <a:pt x="822" y="1009"/>
                      <a:pt x="818" y="1008"/>
                      <a:pt x="817" y="1005"/>
                    </a:cubicBezTo>
                    <a:cubicBezTo>
                      <a:pt x="819" y="1002"/>
                      <a:pt x="822" y="1003"/>
                      <a:pt x="824" y="1000"/>
                    </a:cubicBezTo>
                    <a:cubicBezTo>
                      <a:pt x="812" y="1004"/>
                      <a:pt x="801" y="1008"/>
                      <a:pt x="792" y="1014"/>
                    </a:cubicBezTo>
                    <a:cubicBezTo>
                      <a:pt x="792" y="1015"/>
                      <a:pt x="793" y="1014"/>
                      <a:pt x="793" y="1015"/>
                    </a:cubicBezTo>
                    <a:cubicBezTo>
                      <a:pt x="792" y="1017"/>
                      <a:pt x="790" y="1015"/>
                      <a:pt x="789" y="1017"/>
                    </a:cubicBezTo>
                    <a:cubicBezTo>
                      <a:pt x="790" y="1019"/>
                      <a:pt x="792" y="1016"/>
                      <a:pt x="792" y="1018"/>
                    </a:cubicBezTo>
                    <a:cubicBezTo>
                      <a:pt x="783" y="1025"/>
                      <a:pt x="767" y="1026"/>
                      <a:pt x="761" y="1036"/>
                    </a:cubicBezTo>
                    <a:cubicBezTo>
                      <a:pt x="763" y="1038"/>
                      <a:pt x="769" y="1037"/>
                      <a:pt x="768" y="1042"/>
                    </a:cubicBezTo>
                    <a:cubicBezTo>
                      <a:pt x="779" y="1041"/>
                      <a:pt x="788" y="1040"/>
                      <a:pt x="794" y="1035"/>
                    </a:cubicBezTo>
                    <a:cubicBezTo>
                      <a:pt x="798" y="1035"/>
                      <a:pt x="799" y="1037"/>
                      <a:pt x="802" y="1037"/>
                    </a:cubicBezTo>
                    <a:cubicBezTo>
                      <a:pt x="802" y="1034"/>
                      <a:pt x="804" y="1033"/>
                      <a:pt x="806" y="1032"/>
                    </a:cubicBezTo>
                    <a:cubicBezTo>
                      <a:pt x="824" y="1025"/>
                      <a:pt x="848" y="1021"/>
                      <a:pt x="863" y="1014"/>
                    </a:cubicBezTo>
                    <a:cubicBezTo>
                      <a:pt x="860" y="1017"/>
                      <a:pt x="862" y="1026"/>
                      <a:pt x="863" y="1029"/>
                    </a:cubicBezTo>
                    <a:cubicBezTo>
                      <a:pt x="866" y="1029"/>
                      <a:pt x="869" y="1028"/>
                      <a:pt x="871" y="1030"/>
                    </a:cubicBezTo>
                    <a:cubicBezTo>
                      <a:pt x="868" y="1041"/>
                      <a:pt x="855" y="1041"/>
                      <a:pt x="850" y="1049"/>
                    </a:cubicBezTo>
                    <a:cubicBezTo>
                      <a:pt x="845" y="1047"/>
                      <a:pt x="843" y="1048"/>
                      <a:pt x="836" y="1048"/>
                    </a:cubicBezTo>
                    <a:cubicBezTo>
                      <a:pt x="836" y="1050"/>
                      <a:pt x="834" y="1050"/>
                      <a:pt x="836" y="1052"/>
                    </a:cubicBezTo>
                    <a:cubicBezTo>
                      <a:pt x="830" y="1054"/>
                      <a:pt x="827" y="1059"/>
                      <a:pt x="823" y="1062"/>
                    </a:cubicBezTo>
                    <a:cubicBezTo>
                      <a:pt x="822" y="1061"/>
                      <a:pt x="822" y="1060"/>
                      <a:pt x="821" y="1059"/>
                    </a:cubicBezTo>
                    <a:cubicBezTo>
                      <a:pt x="818" y="1061"/>
                      <a:pt x="814" y="1063"/>
                      <a:pt x="810" y="1064"/>
                    </a:cubicBezTo>
                    <a:cubicBezTo>
                      <a:pt x="809" y="1063"/>
                      <a:pt x="807" y="1062"/>
                      <a:pt x="807" y="1060"/>
                    </a:cubicBezTo>
                    <a:cubicBezTo>
                      <a:pt x="805" y="1062"/>
                      <a:pt x="799" y="1060"/>
                      <a:pt x="798" y="1064"/>
                    </a:cubicBezTo>
                    <a:cubicBezTo>
                      <a:pt x="802" y="1065"/>
                      <a:pt x="806" y="1058"/>
                      <a:pt x="807" y="1064"/>
                    </a:cubicBezTo>
                    <a:cubicBezTo>
                      <a:pt x="803" y="1066"/>
                      <a:pt x="796" y="1067"/>
                      <a:pt x="798" y="1071"/>
                    </a:cubicBezTo>
                    <a:cubicBezTo>
                      <a:pt x="819" y="1063"/>
                      <a:pt x="838" y="1060"/>
                      <a:pt x="856" y="1058"/>
                    </a:cubicBezTo>
                    <a:cubicBezTo>
                      <a:pt x="856" y="1061"/>
                      <a:pt x="852" y="1061"/>
                      <a:pt x="851" y="1063"/>
                    </a:cubicBezTo>
                    <a:cubicBezTo>
                      <a:pt x="856" y="1062"/>
                      <a:pt x="859" y="1060"/>
                      <a:pt x="862" y="1057"/>
                    </a:cubicBezTo>
                    <a:cubicBezTo>
                      <a:pt x="867" y="1060"/>
                      <a:pt x="875" y="1055"/>
                      <a:pt x="880" y="1051"/>
                    </a:cubicBezTo>
                    <a:cubicBezTo>
                      <a:pt x="878" y="1052"/>
                      <a:pt x="877" y="1052"/>
                      <a:pt x="876" y="1050"/>
                    </a:cubicBezTo>
                    <a:cubicBezTo>
                      <a:pt x="881" y="1049"/>
                      <a:pt x="884" y="1042"/>
                      <a:pt x="890" y="1046"/>
                    </a:cubicBezTo>
                    <a:cubicBezTo>
                      <a:pt x="888" y="1050"/>
                      <a:pt x="890" y="1049"/>
                      <a:pt x="889" y="1055"/>
                    </a:cubicBezTo>
                    <a:cubicBezTo>
                      <a:pt x="877" y="1057"/>
                      <a:pt x="865" y="1068"/>
                      <a:pt x="852" y="1068"/>
                    </a:cubicBezTo>
                    <a:cubicBezTo>
                      <a:pt x="842" y="1068"/>
                      <a:pt x="838" y="1076"/>
                      <a:pt x="831" y="1077"/>
                    </a:cubicBezTo>
                    <a:cubicBezTo>
                      <a:pt x="831" y="1077"/>
                      <a:pt x="830" y="1074"/>
                      <a:pt x="828" y="1074"/>
                    </a:cubicBezTo>
                    <a:cubicBezTo>
                      <a:pt x="824" y="1074"/>
                      <a:pt x="822" y="1077"/>
                      <a:pt x="819" y="1076"/>
                    </a:cubicBezTo>
                    <a:cubicBezTo>
                      <a:pt x="819" y="1079"/>
                      <a:pt x="817" y="1081"/>
                      <a:pt x="815" y="1081"/>
                    </a:cubicBezTo>
                    <a:cubicBezTo>
                      <a:pt x="814" y="1085"/>
                      <a:pt x="814" y="1085"/>
                      <a:pt x="815" y="1089"/>
                    </a:cubicBezTo>
                    <a:cubicBezTo>
                      <a:pt x="823" y="1091"/>
                      <a:pt x="832" y="1087"/>
                      <a:pt x="834" y="1079"/>
                    </a:cubicBezTo>
                    <a:cubicBezTo>
                      <a:pt x="861" y="1083"/>
                      <a:pt x="884" y="1069"/>
                      <a:pt x="907" y="1060"/>
                    </a:cubicBezTo>
                    <a:cubicBezTo>
                      <a:pt x="928" y="1059"/>
                      <a:pt x="939" y="1037"/>
                      <a:pt x="957" y="1031"/>
                    </a:cubicBezTo>
                    <a:cubicBezTo>
                      <a:pt x="948" y="1043"/>
                      <a:pt x="933" y="1049"/>
                      <a:pt x="923" y="1060"/>
                    </a:cubicBezTo>
                    <a:cubicBezTo>
                      <a:pt x="917" y="1059"/>
                      <a:pt x="907" y="1067"/>
                      <a:pt x="907" y="1071"/>
                    </a:cubicBezTo>
                    <a:cubicBezTo>
                      <a:pt x="907" y="1071"/>
                      <a:pt x="908" y="1070"/>
                      <a:pt x="908" y="1071"/>
                    </a:cubicBezTo>
                    <a:cubicBezTo>
                      <a:pt x="908" y="1074"/>
                      <a:pt x="907" y="1075"/>
                      <a:pt x="905" y="1075"/>
                    </a:cubicBezTo>
                    <a:cubicBezTo>
                      <a:pt x="903" y="1074"/>
                      <a:pt x="900" y="1072"/>
                      <a:pt x="898" y="1073"/>
                    </a:cubicBezTo>
                    <a:cubicBezTo>
                      <a:pt x="897" y="1075"/>
                      <a:pt x="896" y="1077"/>
                      <a:pt x="895" y="1079"/>
                    </a:cubicBezTo>
                    <a:cubicBezTo>
                      <a:pt x="896" y="1079"/>
                      <a:pt x="897" y="1079"/>
                      <a:pt x="898" y="1080"/>
                    </a:cubicBezTo>
                    <a:cubicBezTo>
                      <a:pt x="894" y="1083"/>
                      <a:pt x="888" y="1085"/>
                      <a:pt x="886" y="1090"/>
                    </a:cubicBezTo>
                    <a:cubicBezTo>
                      <a:pt x="896" y="1098"/>
                      <a:pt x="911" y="1088"/>
                      <a:pt x="919" y="1081"/>
                    </a:cubicBezTo>
                    <a:cubicBezTo>
                      <a:pt x="915" y="1080"/>
                      <a:pt x="912" y="1084"/>
                      <a:pt x="911" y="1081"/>
                    </a:cubicBezTo>
                    <a:cubicBezTo>
                      <a:pt x="916" y="1069"/>
                      <a:pt x="924" y="1058"/>
                      <a:pt x="938" y="1055"/>
                    </a:cubicBezTo>
                    <a:cubicBezTo>
                      <a:pt x="938" y="1060"/>
                      <a:pt x="943" y="1058"/>
                      <a:pt x="942" y="1062"/>
                    </a:cubicBezTo>
                    <a:cubicBezTo>
                      <a:pt x="944" y="1062"/>
                      <a:pt x="945" y="1060"/>
                      <a:pt x="946" y="1059"/>
                    </a:cubicBezTo>
                    <a:cubicBezTo>
                      <a:pt x="947" y="1062"/>
                      <a:pt x="949" y="1062"/>
                      <a:pt x="952" y="1062"/>
                    </a:cubicBezTo>
                    <a:cubicBezTo>
                      <a:pt x="953" y="1049"/>
                      <a:pt x="969" y="1052"/>
                      <a:pt x="975" y="1043"/>
                    </a:cubicBezTo>
                    <a:cubicBezTo>
                      <a:pt x="975" y="1042"/>
                      <a:pt x="974" y="1041"/>
                      <a:pt x="974" y="1040"/>
                    </a:cubicBezTo>
                    <a:cubicBezTo>
                      <a:pt x="978" y="1037"/>
                      <a:pt x="983" y="1036"/>
                      <a:pt x="986" y="1034"/>
                    </a:cubicBezTo>
                    <a:cubicBezTo>
                      <a:pt x="983" y="1034"/>
                      <a:pt x="986" y="1031"/>
                      <a:pt x="985" y="1031"/>
                    </a:cubicBezTo>
                    <a:cubicBezTo>
                      <a:pt x="981" y="1035"/>
                      <a:pt x="976" y="1038"/>
                      <a:pt x="972" y="1041"/>
                    </a:cubicBezTo>
                    <a:cubicBezTo>
                      <a:pt x="970" y="1041"/>
                      <a:pt x="970" y="1039"/>
                      <a:pt x="970" y="1037"/>
                    </a:cubicBezTo>
                    <a:cubicBezTo>
                      <a:pt x="980" y="1033"/>
                      <a:pt x="986" y="1021"/>
                      <a:pt x="994" y="1016"/>
                    </a:cubicBezTo>
                    <a:cubicBezTo>
                      <a:pt x="994" y="1021"/>
                      <a:pt x="993" y="1021"/>
                      <a:pt x="993" y="1024"/>
                    </a:cubicBezTo>
                    <a:cubicBezTo>
                      <a:pt x="996" y="1026"/>
                      <a:pt x="999" y="1026"/>
                      <a:pt x="1003" y="1024"/>
                    </a:cubicBezTo>
                    <a:cubicBezTo>
                      <a:pt x="1003" y="1025"/>
                      <a:pt x="1002" y="1027"/>
                      <a:pt x="1003" y="1027"/>
                    </a:cubicBezTo>
                    <a:cubicBezTo>
                      <a:pt x="1007" y="1024"/>
                      <a:pt x="1010" y="1020"/>
                      <a:pt x="1016" y="1020"/>
                    </a:cubicBezTo>
                    <a:cubicBezTo>
                      <a:pt x="1016" y="1017"/>
                      <a:pt x="1015" y="1017"/>
                      <a:pt x="1015" y="1014"/>
                    </a:cubicBezTo>
                    <a:cubicBezTo>
                      <a:pt x="1016" y="1013"/>
                      <a:pt x="1022" y="1015"/>
                      <a:pt x="1020" y="1013"/>
                    </a:cubicBezTo>
                    <a:cubicBezTo>
                      <a:pt x="1019" y="1013"/>
                      <a:pt x="1019" y="1013"/>
                      <a:pt x="1018" y="1014"/>
                    </a:cubicBezTo>
                    <a:cubicBezTo>
                      <a:pt x="1018" y="1012"/>
                      <a:pt x="1018" y="1010"/>
                      <a:pt x="1017" y="1009"/>
                    </a:cubicBezTo>
                    <a:cubicBezTo>
                      <a:pt x="1023" y="1007"/>
                      <a:pt x="1026" y="998"/>
                      <a:pt x="1033" y="1000"/>
                    </a:cubicBezTo>
                    <a:cubicBezTo>
                      <a:pt x="1038" y="990"/>
                      <a:pt x="1044" y="979"/>
                      <a:pt x="1052" y="972"/>
                    </a:cubicBezTo>
                    <a:cubicBezTo>
                      <a:pt x="1051" y="979"/>
                      <a:pt x="1048" y="982"/>
                      <a:pt x="1047" y="989"/>
                    </a:cubicBezTo>
                    <a:cubicBezTo>
                      <a:pt x="1051" y="988"/>
                      <a:pt x="1052" y="985"/>
                      <a:pt x="1052" y="989"/>
                    </a:cubicBezTo>
                    <a:cubicBezTo>
                      <a:pt x="1053" y="988"/>
                      <a:pt x="1053" y="986"/>
                      <a:pt x="1052" y="985"/>
                    </a:cubicBezTo>
                    <a:cubicBezTo>
                      <a:pt x="1055" y="984"/>
                      <a:pt x="1055" y="983"/>
                      <a:pt x="1056" y="983"/>
                    </a:cubicBezTo>
                    <a:cubicBezTo>
                      <a:pt x="1055" y="980"/>
                      <a:pt x="1059" y="975"/>
                      <a:pt x="1060" y="972"/>
                    </a:cubicBezTo>
                    <a:cubicBezTo>
                      <a:pt x="1061" y="972"/>
                      <a:pt x="1063" y="973"/>
                      <a:pt x="1063" y="975"/>
                    </a:cubicBezTo>
                    <a:cubicBezTo>
                      <a:pt x="1061" y="975"/>
                      <a:pt x="1062" y="973"/>
                      <a:pt x="1060" y="972"/>
                    </a:cubicBezTo>
                    <a:cubicBezTo>
                      <a:pt x="1061" y="977"/>
                      <a:pt x="1059" y="979"/>
                      <a:pt x="1059" y="982"/>
                    </a:cubicBezTo>
                    <a:cubicBezTo>
                      <a:pt x="1059" y="981"/>
                      <a:pt x="1060" y="980"/>
                      <a:pt x="1061" y="979"/>
                    </a:cubicBezTo>
                    <a:cubicBezTo>
                      <a:pt x="1061" y="981"/>
                      <a:pt x="1063" y="980"/>
                      <a:pt x="1063" y="981"/>
                    </a:cubicBezTo>
                    <a:cubicBezTo>
                      <a:pt x="1063" y="986"/>
                      <a:pt x="1059" y="985"/>
                      <a:pt x="1059" y="990"/>
                    </a:cubicBezTo>
                    <a:cubicBezTo>
                      <a:pt x="1063" y="989"/>
                      <a:pt x="1063" y="994"/>
                      <a:pt x="1064" y="990"/>
                    </a:cubicBezTo>
                    <a:cubicBezTo>
                      <a:pt x="1062" y="990"/>
                      <a:pt x="1066" y="984"/>
                      <a:pt x="1068" y="982"/>
                    </a:cubicBezTo>
                    <a:cubicBezTo>
                      <a:pt x="1065" y="975"/>
                      <a:pt x="1077" y="965"/>
                      <a:pt x="1070" y="958"/>
                    </a:cubicBezTo>
                    <a:cubicBezTo>
                      <a:pt x="1073" y="958"/>
                      <a:pt x="1074" y="956"/>
                      <a:pt x="1076" y="955"/>
                    </a:cubicBezTo>
                    <a:cubicBezTo>
                      <a:pt x="1078" y="958"/>
                      <a:pt x="1073" y="959"/>
                      <a:pt x="1076" y="961"/>
                    </a:cubicBezTo>
                    <a:cubicBezTo>
                      <a:pt x="1078" y="958"/>
                      <a:pt x="1084" y="947"/>
                      <a:pt x="1078" y="949"/>
                    </a:cubicBezTo>
                    <a:cubicBezTo>
                      <a:pt x="1083" y="940"/>
                      <a:pt x="1093" y="930"/>
                      <a:pt x="1096" y="919"/>
                    </a:cubicBezTo>
                    <a:cubicBezTo>
                      <a:pt x="1096" y="917"/>
                      <a:pt x="1093" y="918"/>
                      <a:pt x="1094" y="915"/>
                    </a:cubicBezTo>
                    <a:cubicBezTo>
                      <a:pt x="1096" y="914"/>
                      <a:pt x="1096" y="915"/>
                      <a:pt x="1098" y="916"/>
                    </a:cubicBezTo>
                    <a:cubicBezTo>
                      <a:pt x="1103" y="908"/>
                      <a:pt x="1105" y="898"/>
                      <a:pt x="1112" y="890"/>
                    </a:cubicBezTo>
                    <a:cubicBezTo>
                      <a:pt x="1115" y="886"/>
                      <a:pt x="1120" y="884"/>
                      <a:pt x="1123" y="880"/>
                    </a:cubicBezTo>
                    <a:cubicBezTo>
                      <a:pt x="1126" y="875"/>
                      <a:pt x="1127" y="869"/>
                      <a:pt x="1130" y="863"/>
                    </a:cubicBezTo>
                    <a:cubicBezTo>
                      <a:pt x="1130" y="860"/>
                      <a:pt x="1129" y="861"/>
                      <a:pt x="1129" y="857"/>
                    </a:cubicBezTo>
                    <a:cubicBezTo>
                      <a:pt x="1133" y="851"/>
                      <a:pt x="1132" y="840"/>
                      <a:pt x="1138" y="837"/>
                    </a:cubicBezTo>
                    <a:cubicBezTo>
                      <a:pt x="1141" y="838"/>
                      <a:pt x="1142" y="839"/>
                      <a:pt x="1145" y="840"/>
                    </a:cubicBezTo>
                    <a:cubicBezTo>
                      <a:pt x="1149" y="837"/>
                      <a:pt x="1150" y="832"/>
                      <a:pt x="1151" y="825"/>
                    </a:cubicBezTo>
                    <a:cubicBezTo>
                      <a:pt x="1160" y="821"/>
                      <a:pt x="1164" y="803"/>
                      <a:pt x="1162" y="793"/>
                    </a:cubicBezTo>
                    <a:cubicBezTo>
                      <a:pt x="1172" y="758"/>
                      <a:pt x="1190" y="721"/>
                      <a:pt x="1198" y="684"/>
                    </a:cubicBezTo>
                    <a:cubicBezTo>
                      <a:pt x="1198" y="684"/>
                      <a:pt x="1198" y="684"/>
                      <a:pt x="1198" y="684"/>
                    </a:cubicBezTo>
                    <a:cubicBezTo>
                      <a:pt x="1195" y="673"/>
                      <a:pt x="1199" y="661"/>
                      <a:pt x="1199" y="650"/>
                    </a:cubicBezTo>
                    <a:cubicBezTo>
                      <a:pt x="1205" y="641"/>
                      <a:pt x="1206" y="626"/>
                      <a:pt x="1207" y="611"/>
                    </a:cubicBezTo>
                    <a:cubicBezTo>
                      <a:pt x="1208" y="590"/>
                      <a:pt x="1216" y="561"/>
                      <a:pt x="1210" y="547"/>
                    </a:cubicBezTo>
                    <a:close/>
                    <a:moveTo>
                      <a:pt x="333" y="143"/>
                    </a:moveTo>
                    <a:cubicBezTo>
                      <a:pt x="333" y="140"/>
                      <a:pt x="333" y="139"/>
                      <a:pt x="334" y="138"/>
                    </a:cubicBezTo>
                    <a:cubicBezTo>
                      <a:pt x="335" y="138"/>
                      <a:pt x="335" y="139"/>
                      <a:pt x="336" y="139"/>
                    </a:cubicBezTo>
                    <a:cubicBezTo>
                      <a:pt x="336" y="141"/>
                      <a:pt x="336" y="143"/>
                      <a:pt x="333" y="143"/>
                    </a:cubicBezTo>
                    <a:close/>
                    <a:moveTo>
                      <a:pt x="338" y="89"/>
                    </a:moveTo>
                    <a:cubicBezTo>
                      <a:pt x="336" y="97"/>
                      <a:pt x="326" y="96"/>
                      <a:pt x="324" y="104"/>
                    </a:cubicBezTo>
                    <a:cubicBezTo>
                      <a:pt x="320" y="105"/>
                      <a:pt x="321" y="100"/>
                      <a:pt x="319" y="99"/>
                    </a:cubicBezTo>
                    <a:cubicBezTo>
                      <a:pt x="324" y="94"/>
                      <a:pt x="330" y="91"/>
                      <a:pt x="338" y="89"/>
                    </a:cubicBezTo>
                    <a:close/>
                    <a:moveTo>
                      <a:pt x="317" y="100"/>
                    </a:moveTo>
                    <a:cubicBezTo>
                      <a:pt x="315" y="104"/>
                      <a:pt x="312" y="107"/>
                      <a:pt x="307" y="107"/>
                    </a:cubicBezTo>
                    <a:cubicBezTo>
                      <a:pt x="307" y="102"/>
                      <a:pt x="313" y="102"/>
                      <a:pt x="317" y="100"/>
                    </a:cubicBezTo>
                    <a:close/>
                    <a:moveTo>
                      <a:pt x="288" y="149"/>
                    </a:moveTo>
                    <a:cubicBezTo>
                      <a:pt x="287" y="151"/>
                      <a:pt x="286" y="153"/>
                      <a:pt x="284" y="155"/>
                    </a:cubicBezTo>
                    <a:cubicBezTo>
                      <a:pt x="282" y="152"/>
                      <a:pt x="286" y="149"/>
                      <a:pt x="288" y="149"/>
                    </a:cubicBezTo>
                    <a:close/>
                    <a:moveTo>
                      <a:pt x="283" y="85"/>
                    </a:moveTo>
                    <a:cubicBezTo>
                      <a:pt x="285" y="85"/>
                      <a:pt x="286" y="85"/>
                      <a:pt x="287" y="86"/>
                    </a:cubicBezTo>
                    <a:cubicBezTo>
                      <a:pt x="287" y="88"/>
                      <a:pt x="285" y="89"/>
                      <a:pt x="283" y="89"/>
                    </a:cubicBezTo>
                    <a:cubicBezTo>
                      <a:pt x="281" y="87"/>
                      <a:pt x="283" y="87"/>
                      <a:pt x="283" y="85"/>
                    </a:cubicBezTo>
                    <a:close/>
                    <a:moveTo>
                      <a:pt x="266" y="149"/>
                    </a:moveTo>
                    <a:cubicBezTo>
                      <a:pt x="261" y="156"/>
                      <a:pt x="256" y="162"/>
                      <a:pt x="248" y="167"/>
                    </a:cubicBezTo>
                    <a:cubicBezTo>
                      <a:pt x="252" y="159"/>
                      <a:pt x="258" y="148"/>
                      <a:pt x="266" y="149"/>
                    </a:cubicBezTo>
                    <a:close/>
                    <a:moveTo>
                      <a:pt x="239" y="138"/>
                    </a:moveTo>
                    <a:cubicBezTo>
                      <a:pt x="238" y="139"/>
                      <a:pt x="238" y="141"/>
                      <a:pt x="235" y="142"/>
                    </a:cubicBezTo>
                    <a:cubicBezTo>
                      <a:pt x="236" y="139"/>
                      <a:pt x="237" y="136"/>
                      <a:pt x="239" y="138"/>
                    </a:cubicBezTo>
                    <a:close/>
                    <a:moveTo>
                      <a:pt x="235" y="142"/>
                    </a:moveTo>
                    <a:cubicBezTo>
                      <a:pt x="235" y="145"/>
                      <a:pt x="233" y="145"/>
                      <a:pt x="230" y="146"/>
                    </a:cubicBezTo>
                    <a:cubicBezTo>
                      <a:pt x="231" y="143"/>
                      <a:pt x="232" y="142"/>
                      <a:pt x="235" y="142"/>
                    </a:cubicBezTo>
                    <a:close/>
                    <a:moveTo>
                      <a:pt x="94" y="318"/>
                    </a:moveTo>
                    <a:cubicBezTo>
                      <a:pt x="92" y="310"/>
                      <a:pt x="97" y="308"/>
                      <a:pt x="94" y="318"/>
                    </a:cubicBezTo>
                    <a:close/>
                    <a:moveTo>
                      <a:pt x="60" y="460"/>
                    </a:moveTo>
                    <a:cubicBezTo>
                      <a:pt x="57" y="459"/>
                      <a:pt x="58" y="456"/>
                      <a:pt x="59" y="454"/>
                    </a:cubicBezTo>
                    <a:cubicBezTo>
                      <a:pt x="61" y="454"/>
                      <a:pt x="60" y="458"/>
                      <a:pt x="60" y="460"/>
                    </a:cubicBezTo>
                    <a:close/>
                    <a:moveTo>
                      <a:pt x="83" y="370"/>
                    </a:moveTo>
                    <a:cubicBezTo>
                      <a:pt x="74" y="366"/>
                      <a:pt x="87" y="358"/>
                      <a:pt x="87" y="352"/>
                    </a:cubicBezTo>
                    <a:cubicBezTo>
                      <a:pt x="88" y="357"/>
                      <a:pt x="85" y="366"/>
                      <a:pt x="83" y="370"/>
                    </a:cubicBezTo>
                    <a:close/>
                    <a:moveTo>
                      <a:pt x="131" y="236"/>
                    </a:moveTo>
                    <a:cubicBezTo>
                      <a:pt x="131" y="239"/>
                      <a:pt x="128" y="240"/>
                      <a:pt x="126" y="242"/>
                    </a:cubicBezTo>
                    <a:cubicBezTo>
                      <a:pt x="124" y="239"/>
                      <a:pt x="128" y="236"/>
                      <a:pt x="131" y="236"/>
                    </a:cubicBezTo>
                    <a:close/>
                    <a:moveTo>
                      <a:pt x="138" y="242"/>
                    </a:moveTo>
                    <a:cubicBezTo>
                      <a:pt x="140" y="246"/>
                      <a:pt x="134" y="248"/>
                      <a:pt x="134" y="253"/>
                    </a:cubicBezTo>
                    <a:cubicBezTo>
                      <a:pt x="132" y="252"/>
                      <a:pt x="132" y="254"/>
                      <a:pt x="130" y="254"/>
                    </a:cubicBezTo>
                    <a:cubicBezTo>
                      <a:pt x="132" y="260"/>
                      <a:pt x="127" y="265"/>
                      <a:pt x="123" y="269"/>
                    </a:cubicBezTo>
                    <a:cubicBezTo>
                      <a:pt x="124" y="260"/>
                      <a:pt x="126" y="262"/>
                      <a:pt x="126" y="256"/>
                    </a:cubicBezTo>
                    <a:cubicBezTo>
                      <a:pt x="124" y="255"/>
                      <a:pt x="125" y="258"/>
                      <a:pt x="123" y="258"/>
                    </a:cubicBezTo>
                    <a:cubicBezTo>
                      <a:pt x="120" y="259"/>
                      <a:pt x="121" y="256"/>
                      <a:pt x="118" y="256"/>
                    </a:cubicBezTo>
                    <a:cubicBezTo>
                      <a:pt x="121" y="245"/>
                      <a:pt x="130" y="247"/>
                      <a:pt x="138" y="242"/>
                    </a:cubicBezTo>
                    <a:close/>
                    <a:moveTo>
                      <a:pt x="119" y="283"/>
                    </a:moveTo>
                    <a:cubicBezTo>
                      <a:pt x="118" y="278"/>
                      <a:pt x="125" y="274"/>
                      <a:pt x="127" y="270"/>
                    </a:cubicBezTo>
                    <a:cubicBezTo>
                      <a:pt x="128" y="274"/>
                      <a:pt x="123" y="281"/>
                      <a:pt x="119" y="283"/>
                    </a:cubicBezTo>
                    <a:close/>
                    <a:moveTo>
                      <a:pt x="114" y="287"/>
                    </a:moveTo>
                    <a:cubicBezTo>
                      <a:pt x="116" y="288"/>
                      <a:pt x="115" y="293"/>
                      <a:pt x="113" y="291"/>
                    </a:cubicBezTo>
                    <a:cubicBezTo>
                      <a:pt x="112" y="289"/>
                      <a:pt x="114" y="289"/>
                      <a:pt x="114" y="287"/>
                    </a:cubicBezTo>
                    <a:close/>
                    <a:moveTo>
                      <a:pt x="101" y="389"/>
                    </a:moveTo>
                    <a:cubicBezTo>
                      <a:pt x="103" y="390"/>
                      <a:pt x="102" y="395"/>
                      <a:pt x="100" y="395"/>
                    </a:cubicBezTo>
                    <a:cubicBezTo>
                      <a:pt x="99" y="392"/>
                      <a:pt x="100" y="391"/>
                      <a:pt x="101" y="389"/>
                    </a:cubicBezTo>
                    <a:close/>
                    <a:moveTo>
                      <a:pt x="93" y="334"/>
                    </a:moveTo>
                    <a:cubicBezTo>
                      <a:pt x="94" y="334"/>
                      <a:pt x="94" y="335"/>
                      <a:pt x="95" y="335"/>
                    </a:cubicBezTo>
                    <a:cubicBezTo>
                      <a:pt x="96" y="338"/>
                      <a:pt x="94" y="337"/>
                      <a:pt x="94" y="339"/>
                    </a:cubicBezTo>
                    <a:cubicBezTo>
                      <a:pt x="92" y="339"/>
                      <a:pt x="92" y="336"/>
                      <a:pt x="93" y="334"/>
                    </a:cubicBezTo>
                    <a:close/>
                    <a:moveTo>
                      <a:pt x="100" y="417"/>
                    </a:moveTo>
                    <a:cubicBezTo>
                      <a:pt x="95" y="413"/>
                      <a:pt x="101" y="405"/>
                      <a:pt x="104" y="412"/>
                    </a:cubicBezTo>
                    <a:cubicBezTo>
                      <a:pt x="104" y="415"/>
                      <a:pt x="101" y="415"/>
                      <a:pt x="100" y="417"/>
                    </a:cubicBezTo>
                    <a:close/>
                    <a:moveTo>
                      <a:pt x="96" y="414"/>
                    </a:moveTo>
                    <a:cubicBezTo>
                      <a:pt x="93" y="413"/>
                      <a:pt x="96" y="410"/>
                      <a:pt x="95" y="406"/>
                    </a:cubicBezTo>
                    <a:cubicBezTo>
                      <a:pt x="95" y="403"/>
                      <a:pt x="91" y="408"/>
                      <a:pt x="91" y="403"/>
                    </a:cubicBezTo>
                    <a:cubicBezTo>
                      <a:pt x="96" y="403"/>
                      <a:pt x="104" y="400"/>
                      <a:pt x="109" y="398"/>
                    </a:cubicBezTo>
                    <a:cubicBezTo>
                      <a:pt x="109" y="403"/>
                      <a:pt x="106" y="404"/>
                      <a:pt x="105" y="407"/>
                    </a:cubicBezTo>
                    <a:cubicBezTo>
                      <a:pt x="99" y="405"/>
                      <a:pt x="98" y="410"/>
                      <a:pt x="96" y="414"/>
                    </a:cubicBezTo>
                    <a:close/>
                    <a:moveTo>
                      <a:pt x="112" y="482"/>
                    </a:moveTo>
                    <a:cubicBezTo>
                      <a:pt x="111" y="478"/>
                      <a:pt x="110" y="473"/>
                      <a:pt x="105" y="473"/>
                    </a:cubicBezTo>
                    <a:cubicBezTo>
                      <a:pt x="105" y="470"/>
                      <a:pt x="105" y="466"/>
                      <a:pt x="108" y="467"/>
                    </a:cubicBezTo>
                    <a:cubicBezTo>
                      <a:pt x="108" y="464"/>
                      <a:pt x="108" y="462"/>
                      <a:pt x="108" y="457"/>
                    </a:cubicBezTo>
                    <a:cubicBezTo>
                      <a:pt x="111" y="458"/>
                      <a:pt x="112" y="456"/>
                      <a:pt x="113" y="454"/>
                    </a:cubicBezTo>
                    <a:cubicBezTo>
                      <a:pt x="116" y="454"/>
                      <a:pt x="115" y="459"/>
                      <a:pt x="114" y="462"/>
                    </a:cubicBezTo>
                    <a:cubicBezTo>
                      <a:pt x="122" y="464"/>
                      <a:pt x="117" y="476"/>
                      <a:pt x="116" y="483"/>
                    </a:cubicBezTo>
                    <a:cubicBezTo>
                      <a:pt x="114" y="481"/>
                      <a:pt x="114" y="481"/>
                      <a:pt x="112" y="482"/>
                    </a:cubicBezTo>
                    <a:close/>
                    <a:moveTo>
                      <a:pt x="117" y="492"/>
                    </a:moveTo>
                    <a:cubicBezTo>
                      <a:pt x="116" y="491"/>
                      <a:pt x="117" y="486"/>
                      <a:pt x="120" y="487"/>
                    </a:cubicBezTo>
                    <a:cubicBezTo>
                      <a:pt x="120" y="490"/>
                      <a:pt x="118" y="490"/>
                      <a:pt x="117" y="492"/>
                    </a:cubicBezTo>
                    <a:close/>
                    <a:moveTo>
                      <a:pt x="121" y="484"/>
                    </a:moveTo>
                    <a:cubicBezTo>
                      <a:pt x="120" y="477"/>
                      <a:pt x="127" y="472"/>
                      <a:pt x="128" y="465"/>
                    </a:cubicBezTo>
                    <a:cubicBezTo>
                      <a:pt x="132" y="473"/>
                      <a:pt x="124" y="478"/>
                      <a:pt x="121" y="484"/>
                    </a:cubicBezTo>
                    <a:close/>
                    <a:moveTo>
                      <a:pt x="116" y="427"/>
                    </a:moveTo>
                    <a:cubicBezTo>
                      <a:pt x="108" y="432"/>
                      <a:pt x="111" y="446"/>
                      <a:pt x="104" y="450"/>
                    </a:cubicBezTo>
                    <a:cubicBezTo>
                      <a:pt x="104" y="434"/>
                      <a:pt x="110" y="421"/>
                      <a:pt x="105" y="409"/>
                    </a:cubicBezTo>
                    <a:cubicBezTo>
                      <a:pt x="108" y="408"/>
                      <a:pt x="108" y="410"/>
                      <a:pt x="111" y="410"/>
                    </a:cubicBezTo>
                    <a:cubicBezTo>
                      <a:pt x="111" y="404"/>
                      <a:pt x="112" y="394"/>
                      <a:pt x="118" y="391"/>
                    </a:cubicBezTo>
                    <a:cubicBezTo>
                      <a:pt x="119" y="390"/>
                      <a:pt x="117" y="401"/>
                      <a:pt x="114" y="403"/>
                    </a:cubicBezTo>
                    <a:cubicBezTo>
                      <a:pt x="117" y="406"/>
                      <a:pt x="118" y="403"/>
                      <a:pt x="122" y="403"/>
                    </a:cubicBezTo>
                    <a:cubicBezTo>
                      <a:pt x="124" y="398"/>
                      <a:pt x="125" y="394"/>
                      <a:pt x="126" y="389"/>
                    </a:cubicBezTo>
                    <a:cubicBezTo>
                      <a:pt x="128" y="389"/>
                      <a:pt x="128" y="388"/>
                      <a:pt x="130" y="388"/>
                    </a:cubicBezTo>
                    <a:cubicBezTo>
                      <a:pt x="131" y="389"/>
                      <a:pt x="132" y="391"/>
                      <a:pt x="130" y="392"/>
                    </a:cubicBezTo>
                    <a:cubicBezTo>
                      <a:pt x="133" y="391"/>
                      <a:pt x="134" y="389"/>
                      <a:pt x="134" y="384"/>
                    </a:cubicBezTo>
                    <a:cubicBezTo>
                      <a:pt x="137" y="384"/>
                      <a:pt x="135" y="388"/>
                      <a:pt x="137" y="390"/>
                    </a:cubicBezTo>
                    <a:cubicBezTo>
                      <a:pt x="139" y="389"/>
                      <a:pt x="141" y="385"/>
                      <a:pt x="143" y="387"/>
                    </a:cubicBezTo>
                    <a:cubicBezTo>
                      <a:pt x="136" y="403"/>
                      <a:pt x="127" y="417"/>
                      <a:pt x="116" y="427"/>
                    </a:cubicBezTo>
                    <a:close/>
                    <a:moveTo>
                      <a:pt x="136" y="234"/>
                    </a:moveTo>
                    <a:cubicBezTo>
                      <a:pt x="137" y="230"/>
                      <a:pt x="140" y="230"/>
                      <a:pt x="143" y="230"/>
                    </a:cubicBezTo>
                    <a:cubicBezTo>
                      <a:pt x="143" y="233"/>
                      <a:pt x="139" y="236"/>
                      <a:pt x="136" y="234"/>
                    </a:cubicBezTo>
                    <a:close/>
                    <a:moveTo>
                      <a:pt x="134" y="568"/>
                    </a:moveTo>
                    <a:cubicBezTo>
                      <a:pt x="132" y="568"/>
                      <a:pt x="134" y="563"/>
                      <a:pt x="134" y="561"/>
                    </a:cubicBezTo>
                    <a:cubicBezTo>
                      <a:pt x="138" y="561"/>
                      <a:pt x="135" y="567"/>
                      <a:pt x="134" y="568"/>
                    </a:cubicBezTo>
                    <a:close/>
                    <a:moveTo>
                      <a:pt x="151" y="219"/>
                    </a:moveTo>
                    <a:cubicBezTo>
                      <a:pt x="149" y="218"/>
                      <a:pt x="151" y="217"/>
                      <a:pt x="151" y="216"/>
                    </a:cubicBezTo>
                    <a:cubicBezTo>
                      <a:pt x="149" y="215"/>
                      <a:pt x="149" y="213"/>
                      <a:pt x="148" y="213"/>
                    </a:cubicBezTo>
                    <a:cubicBezTo>
                      <a:pt x="152" y="207"/>
                      <a:pt x="155" y="214"/>
                      <a:pt x="151" y="219"/>
                    </a:cubicBezTo>
                    <a:close/>
                    <a:moveTo>
                      <a:pt x="144" y="225"/>
                    </a:moveTo>
                    <a:cubicBezTo>
                      <a:pt x="144" y="222"/>
                      <a:pt x="145" y="219"/>
                      <a:pt x="148" y="220"/>
                    </a:cubicBezTo>
                    <a:cubicBezTo>
                      <a:pt x="147" y="221"/>
                      <a:pt x="147" y="225"/>
                      <a:pt x="144" y="225"/>
                    </a:cubicBezTo>
                    <a:close/>
                    <a:moveTo>
                      <a:pt x="149" y="482"/>
                    </a:moveTo>
                    <a:cubicBezTo>
                      <a:pt x="146" y="477"/>
                      <a:pt x="152" y="477"/>
                      <a:pt x="152" y="472"/>
                    </a:cubicBezTo>
                    <a:cubicBezTo>
                      <a:pt x="153" y="475"/>
                      <a:pt x="155" y="483"/>
                      <a:pt x="149" y="482"/>
                    </a:cubicBezTo>
                    <a:close/>
                    <a:moveTo>
                      <a:pt x="152" y="236"/>
                    </a:moveTo>
                    <a:cubicBezTo>
                      <a:pt x="149" y="236"/>
                      <a:pt x="151" y="231"/>
                      <a:pt x="154" y="231"/>
                    </a:cubicBezTo>
                    <a:cubicBezTo>
                      <a:pt x="154" y="234"/>
                      <a:pt x="152" y="234"/>
                      <a:pt x="152" y="236"/>
                    </a:cubicBezTo>
                    <a:close/>
                    <a:moveTo>
                      <a:pt x="192" y="197"/>
                    </a:moveTo>
                    <a:cubicBezTo>
                      <a:pt x="192" y="194"/>
                      <a:pt x="194" y="195"/>
                      <a:pt x="194" y="192"/>
                    </a:cubicBezTo>
                    <a:cubicBezTo>
                      <a:pt x="196" y="192"/>
                      <a:pt x="196" y="192"/>
                      <a:pt x="196" y="192"/>
                    </a:cubicBezTo>
                    <a:cubicBezTo>
                      <a:pt x="195" y="193"/>
                      <a:pt x="196" y="193"/>
                      <a:pt x="196" y="193"/>
                    </a:cubicBezTo>
                    <a:cubicBezTo>
                      <a:pt x="195" y="195"/>
                      <a:pt x="195" y="198"/>
                      <a:pt x="192" y="197"/>
                    </a:cubicBezTo>
                    <a:close/>
                    <a:moveTo>
                      <a:pt x="192" y="191"/>
                    </a:moveTo>
                    <a:cubicBezTo>
                      <a:pt x="192" y="189"/>
                      <a:pt x="193" y="189"/>
                      <a:pt x="193" y="187"/>
                    </a:cubicBezTo>
                    <a:cubicBezTo>
                      <a:pt x="197" y="187"/>
                      <a:pt x="196" y="189"/>
                      <a:pt x="196" y="192"/>
                    </a:cubicBezTo>
                    <a:cubicBezTo>
                      <a:pt x="195" y="191"/>
                      <a:pt x="194" y="191"/>
                      <a:pt x="192" y="191"/>
                    </a:cubicBezTo>
                    <a:close/>
                    <a:moveTo>
                      <a:pt x="217" y="156"/>
                    </a:moveTo>
                    <a:cubicBezTo>
                      <a:pt x="219" y="153"/>
                      <a:pt x="221" y="151"/>
                      <a:pt x="223" y="150"/>
                    </a:cubicBezTo>
                    <a:cubicBezTo>
                      <a:pt x="224" y="153"/>
                      <a:pt x="221" y="157"/>
                      <a:pt x="223" y="160"/>
                    </a:cubicBezTo>
                    <a:cubicBezTo>
                      <a:pt x="216" y="160"/>
                      <a:pt x="218" y="174"/>
                      <a:pt x="210" y="171"/>
                    </a:cubicBezTo>
                    <a:cubicBezTo>
                      <a:pt x="212" y="166"/>
                      <a:pt x="216" y="163"/>
                      <a:pt x="219" y="160"/>
                    </a:cubicBezTo>
                    <a:cubicBezTo>
                      <a:pt x="220" y="157"/>
                      <a:pt x="217" y="158"/>
                      <a:pt x="217" y="156"/>
                    </a:cubicBezTo>
                    <a:close/>
                    <a:moveTo>
                      <a:pt x="214" y="136"/>
                    </a:moveTo>
                    <a:cubicBezTo>
                      <a:pt x="213" y="139"/>
                      <a:pt x="210" y="142"/>
                      <a:pt x="209" y="141"/>
                    </a:cubicBezTo>
                    <a:cubicBezTo>
                      <a:pt x="210" y="138"/>
                      <a:pt x="210" y="136"/>
                      <a:pt x="214" y="136"/>
                    </a:cubicBezTo>
                    <a:close/>
                    <a:moveTo>
                      <a:pt x="206" y="179"/>
                    </a:moveTo>
                    <a:cubicBezTo>
                      <a:pt x="205" y="177"/>
                      <a:pt x="207" y="177"/>
                      <a:pt x="207" y="175"/>
                    </a:cubicBezTo>
                    <a:cubicBezTo>
                      <a:pt x="210" y="174"/>
                      <a:pt x="209" y="181"/>
                      <a:pt x="206" y="179"/>
                    </a:cubicBezTo>
                    <a:close/>
                    <a:moveTo>
                      <a:pt x="207" y="132"/>
                    </a:moveTo>
                    <a:cubicBezTo>
                      <a:pt x="209" y="133"/>
                      <a:pt x="205" y="135"/>
                      <a:pt x="205" y="137"/>
                    </a:cubicBezTo>
                    <a:cubicBezTo>
                      <a:pt x="202" y="136"/>
                      <a:pt x="206" y="133"/>
                      <a:pt x="207" y="132"/>
                    </a:cubicBezTo>
                    <a:close/>
                    <a:moveTo>
                      <a:pt x="208" y="143"/>
                    </a:moveTo>
                    <a:cubicBezTo>
                      <a:pt x="207" y="145"/>
                      <a:pt x="206" y="147"/>
                      <a:pt x="204" y="148"/>
                    </a:cubicBezTo>
                    <a:cubicBezTo>
                      <a:pt x="204" y="144"/>
                      <a:pt x="205" y="143"/>
                      <a:pt x="208" y="143"/>
                    </a:cubicBezTo>
                    <a:close/>
                    <a:moveTo>
                      <a:pt x="196" y="156"/>
                    </a:moveTo>
                    <a:cubicBezTo>
                      <a:pt x="195" y="162"/>
                      <a:pt x="190" y="165"/>
                      <a:pt x="185" y="167"/>
                    </a:cubicBezTo>
                    <a:cubicBezTo>
                      <a:pt x="184" y="166"/>
                      <a:pt x="184" y="165"/>
                      <a:pt x="183" y="164"/>
                    </a:cubicBezTo>
                    <a:cubicBezTo>
                      <a:pt x="185" y="163"/>
                      <a:pt x="186" y="162"/>
                      <a:pt x="189" y="162"/>
                    </a:cubicBezTo>
                    <a:cubicBezTo>
                      <a:pt x="187" y="158"/>
                      <a:pt x="191" y="157"/>
                      <a:pt x="196" y="156"/>
                    </a:cubicBezTo>
                    <a:close/>
                    <a:moveTo>
                      <a:pt x="156" y="225"/>
                    </a:moveTo>
                    <a:cubicBezTo>
                      <a:pt x="156" y="222"/>
                      <a:pt x="157" y="221"/>
                      <a:pt x="160" y="221"/>
                    </a:cubicBezTo>
                    <a:cubicBezTo>
                      <a:pt x="160" y="225"/>
                      <a:pt x="158" y="225"/>
                      <a:pt x="156" y="225"/>
                    </a:cubicBezTo>
                    <a:close/>
                    <a:moveTo>
                      <a:pt x="165" y="786"/>
                    </a:moveTo>
                    <a:cubicBezTo>
                      <a:pt x="162" y="785"/>
                      <a:pt x="160" y="782"/>
                      <a:pt x="162" y="780"/>
                    </a:cubicBezTo>
                    <a:cubicBezTo>
                      <a:pt x="164" y="780"/>
                      <a:pt x="165" y="782"/>
                      <a:pt x="165" y="786"/>
                    </a:cubicBezTo>
                    <a:close/>
                    <a:moveTo>
                      <a:pt x="165" y="253"/>
                    </a:moveTo>
                    <a:cubicBezTo>
                      <a:pt x="164" y="251"/>
                      <a:pt x="166" y="251"/>
                      <a:pt x="165" y="249"/>
                    </a:cubicBezTo>
                    <a:cubicBezTo>
                      <a:pt x="169" y="251"/>
                      <a:pt x="170" y="247"/>
                      <a:pt x="173" y="250"/>
                    </a:cubicBezTo>
                    <a:cubicBezTo>
                      <a:pt x="173" y="247"/>
                      <a:pt x="169" y="246"/>
                      <a:pt x="171" y="243"/>
                    </a:cubicBezTo>
                    <a:cubicBezTo>
                      <a:pt x="175" y="245"/>
                      <a:pt x="175" y="246"/>
                      <a:pt x="179" y="247"/>
                    </a:cubicBezTo>
                    <a:cubicBezTo>
                      <a:pt x="177" y="251"/>
                      <a:pt x="174" y="249"/>
                      <a:pt x="172" y="252"/>
                    </a:cubicBezTo>
                    <a:cubicBezTo>
                      <a:pt x="172" y="254"/>
                      <a:pt x="174" y="253"/>
                      <a:pt x="174" y="256"/>
                    </a:cubicBezTo>
                    <a:cubicBezTo>
                      <a:pt x="171" y="257"/>
                      <a:pt x="168" y="253"/>
                      <a:pt x="165" y="253"/>
                    </a:cubicBezTo>
                    <a:close/>
                    <a:moveTo>
                      <a:pt x="168" y="219"/>
                    </a:moveTo>
                    <a:cubicBezTo>
                      <a:pt x="168" y="222"/>
                      <a:pt x="166" y="222"/>
                      <a:pt x="165" y="222"/>
                    </a:cubicBezTo>
                    <a:cubicBezTo>
                      <a:pt x="165" y="220"/>
                      <a:pt x="166" y="219"/>
                      <a:pt x="168" y="219"/>
                    </a:cubicBezTo>
                    <a:close/>
                    <a:moveTo>
                      <a:pt x="165" y="209"/>
                    </a:moveTo>
                    <a:cubicBezTo>
                      <a:pt x="166" y="207"/>
                      <a:pt x="167" y="206"/>
                      <a:pt x="169" y="206"/>
                    </a:cubicBezTo>
                    <a:cubicBezTo>
                      <a:pt x="169" y="208"/>
                      <a:pt x="168" y="210"/>
                      <a:pt x="165" y="209"/>
                    </a:cubicBezTo>
                    <a:close/>
                    <a:moveTo>
                      <a:pt x="182" y="229"/>
                    </a:moveTo>
                    <a:cubicBezTo>
                      <a:pt x="183" y="233"/>
                      <a:pt x="182" y="235"/>
                      <a:pt x="180" y="237"/>
                    </a:cubicBezTo>
                    <a:cubicBezTo>
                      <a:pt x="176" y="236"/>
                      <a:pt x="178" y="229"/>
                      <a:pt x="182" y="229"/>
                    </a:cubicBezTo>
                    <a:close/>
                    <a:moveTo>
                      <a:pt x="168" y="819"/>
                    </a:moveTo>
                    <a:cubicBezTo>
                      <a:pt x="170" y="822"/>
                      <a:pt x="171" y="827"/>
                      <a:pt x="172" y="831"/>
                    </a:cubicBezTo>
                    <a:cubicBezTo>
                      <a:pt x="166" y="830"/>
                      <a:pt x="167" y="824"/>
                      <a:pt x="168" y="819"/>
                    </a:cubicBezTo>
                    <a:close/>
                    <a:moveTo>
                      <a:pt x="168" y="286"/>
                    </a:moveTo>
                    <a:cubicBezTo>
                      <a:pt x="168" y="284"/>
                      <a:pt x="166" y="285"/>
                      <a:pt x="166" y="283"/>
                    </a:cubicBezTo>
                    <a:cubicBezTo>
                      <a:pt x="172" y="278"/>
                      <a:pt x="174" y="271"/>
                      <a:pt x="179" y="266"/>
                    </a:cubicBezTo>
                    <a:cubicBezTo>
                      <a:pt x="178" y="263"/>
                      <a:pt x="177" y="263"/>
                      <a:pt x="179" y="261"/>
                    </a:cubicBezTo>
                    <a:cubicBezTo>
                      <a:pt x="182" y="263"/>
                      <a:pt x="179" y="264"/>
                      <a:pt x="183" y="265"/>
                    </a:cubicBezTo>
                    <a:cubicBezTo>
                      <a:pt x="175" y="268"/>
                      <a:pt x="180" y="287"/>
                      <a:pt x="168" y="286"/>
                    </a:cubicBezTo>
                    <a:close/>
                    <a:moveTo>
                      <a:pt x="179" y="209"/>
                    </a:moveTo>
                    <a:cubicBezTo>
                      <a:pt x="180" y="207"/>
                      <a:pt x="179" y="203"/>
                      <a:pt x="178" y="206"/>
                    </a:cubicBezTo>
                    <a:cubicBezTo>
                      <a:pt x="175" y="204"/>
                      <a:pt x="178" y="200"/>
                      <a:pt x="181" y="201"/>
                    </a:cubicBezTo>
                    <a:cubicBezTo>
                      <a:pt x="181" y="199"/>
                      <a:pt x="179" y="199"/>
                      <a:pt x="181" y="197"/>
                    </a:cubicBezTo>
                    <a:cubicBezTo>
                      <a:pt x="175" y="195"/>
                      <a:pt x="172" y="197"/>
                      <a:pt x="167" y="196"/>
                    </a:cubicBezTo>
                    <a:cubicBezTo>
                      <a:pt x="167" y="192"/>
                      <a:pt x="169" y="192"/>
                      <a:pt x="169" y="188"/>
                    </a:cubicBezTo>
                    <a:cubicBezTo>
                      <a:pt x="167" y="187"/>
                      <a:pt x="164" y="192"/>
                      <a:pt x="165" y="188"/>
                    </a:cubicBezTo>
                    <a:cubicBezTo>
                      <a:pt x="162" y="188"/>
                      <a:pt x="163" y="191"/>
                      <a:pt x="160" y="191"/>
                    </a:cubicBezTo>
                    <a:cubicBezTo>
                      <a:pt x="162" y="184"/>
                      <a:pt x="163" y="179"/>
                      <a:pt x="169" y="178"/>
                    </a:cubicBezTo>
                    <a:cubicBezTo>
                      <a:pt x="170" y="175"/>
                      <a:pt x="172" y="170"/>
                      <a:pt x="177" y="170"/>
                    </a:cubicBezTo>
                    <a:cubicBezTo>
                      <a:pt x="177" y="172"/>
                      <a:pt x="178" y="172"/>
                      <a:pt x="178" y="175"/>
                    </a:cubicBezTo>
                    <a:cubicBezTo>
                      <a:pt x="180" y="175"/>
                      <a:pt x="180" y="173"/>
                      <a:pt x="179" y="176"/>
                    </a:cubicBezTo>
                    <a:cubicBezTo>
                      <a:pt x="183" y="175"/>
                      <a:pt x="184" y="171"/>
                      <a:pt x="187" y="169"/>
                    </a:cubicBezTo>
                    <a:cubicBezTo>
                      <a:pt x="186" y="174"/>
                      <a:pt x="180" y="180"/>
                      <a:pt x="178" y="186"/>
                    </a:cubicBezTo>
                    <a:cubicBezTo>
                      <a:pt x="178" y="188"/>
                      <a:pt x="183" y="190"/>
                      <a:pt x="180" y="192"/>
                    </a:cubicBezTo>
                    <a:cubicBezTo>
                      <a:pt x="182" y="192"/>
                      <a:pt x="182" y="194"/>
                      <a:pt x="185" y="194"/>
                    </a:cubicBezTo>
                    <a:cubicBezTo>
                      <a:pt x="185" y="196"/>
                      <a:pt x="184" y="197"/>
                      <a:pt x="182" y="198"/>
                    </a:cubicBezTo>
                    <a:cubicBezTo>
                      <a:pt x="183" y="199"/>
                      <a:pt x="185" y="199"/>
                      <a:pt x="184" y="201"/>
                    </a:cubicBezTo>
                    <a:cubicBezTo>
                      <a:pt x="185" y="201"/>
                      <a:pt x="186" y="200"/>
                      <a:pt x="187" y="200"/>
                    </a:cubicBezTo>
                    <a:cubicBezTo>
                      <a:pt x="187" y="208"/>
                      <a:pt x="184" y="207"/>
                      <a:pt x="179" y="209"/>
                    </a:cubicBezTo>
                    <a:close/>
                    <a:moveTo>
                      <a:pt x="197" y="327"/>
                    </a:moveTo>
                    <a:cubicBezTo>
                      <a:pt x="192" y="327"/>
                      <a:pt x="193" y="322"/>
                      <a:pt x="190" y="320"/>
                    </a:cubicBezTo>
                    <a:cubicBezTo>
                      <a:pt x="193" y="312"/>
                      <a:pt x="198" y="306"/>
                      <a:pt x="204" y="300"/>
                    </a:cubicBezTo>
                    <a:cubicBezTo>
                      <a:pt x="205" y="309"/>
                      <a:pt x="198" y="309"/>
                      <a:pt x="198" y="317"/>
                    </a:cubicBezTo>
                    <a:cubicBezTo>
                      <a:pt x="198" y="319"/>
                      <a:pt x="199" y="316"/>
                      <a:pt x="200" y="318"/>
                    </a:cubicBezTo>
                    <a:cubicBezTo>
                      <a:pt x="205" y="317"/>
                      <a:pt x="205" y="310"/>
                      <a:pt x="209" y="309"/>
                    </a:cubicBezTo>
                    <a:cubicBezTo>
                      <a:pt x="205" y="315"/>
                      <a:pt x="202" y="322"/>
                      <a:pt x="197" y="327"/>
                    </a:cubicBezTo>
                    <a:close/>
                    <a:moveTo>
                      <a:pt x="212" y="255"/>
                    </a:moveTo>
                    <a:cubicBezTo>
                      <a:pt x="211" y="252"/>
                      <a:pt x="214" y="252"/>
                      <a:pt x="216" y="252"/>
                    </a:cubicBezTo>
                    <a:cubicBezTo>
                      <a:pt x="216" y="255"/>
                      <a:pt x="214" y="255"/>
                      <a:pt x="212" y="255"/>
                    </a:cubicBezTo>
                    <a:close/>
                    <a:moveTo>
                      <a:pt x="239" y="232"/>
                    </a:moveTo>
                    <a:cubicBezTo>
                      <a:pt x="237" y="231"/>
                      <a:pt x="237" y="230"/>
                      <a:pt x="237" y="228"/>
                    </a:cubicBezTo>
                    <a:cubicBezTo>
                      <a:pt x="238" y="228"/>
                      <a:pt x="239" y="226"/>
                      <a:pt x="240" y="227"/>
                    </a:cubicBezTo>
                    <a:cubicBezTo>
                      <a:pt x="241" y="230"/>
                      <a:pt x="241" y="230"/>
                      <a:pt x="239" y="232"/>
                    </a:cubicBezTo>
                    <a:close/>
                    <a:moveTo>
                      <a:pt x="250" y="954"/>
                    </a:moveTo>
                    <a:cubicBezTo>
                      <a:pt x="252" y="954"/>
                      <a:pt x="252" y="956"/>
                      <a:pt x="253" y="957"/>
                    </a:cubicBezTo>
                    <a:cubicBezTo>
                      <a:pt x="252" y="960"/>
                      <a:pt x="248" y="955"/>
                      <a:pt x="250" y="954"/>
                    </a:cubicBezTo>
                    <a:close/>
                    <a:moveTo>
                      <a:pt x="252" y="976"/>
                    </a:moveTo>
                    <a:cubicBezTo>
                      <a:pt x="254" y="978"/>
                      <a:pt x="257" y="978"/>
                      <a:pt x="257" y="983"/>
                    </a:cubicBezTo>
                    <a:cubicBezTo>
                      <a:pt x="254" y="981"/>
                      <a:pt x="252" y="980"/>
                      <a:pt x="252" y="976"/>
                    </a:cubicBezTo>
                    <a:close/>
                    <a:moveTo>
                      <a:pt x="278" y="974"/>
                    </a:moveTo>
                    <a:cubicBezTo>
                      <a:pt x="273" y="968"/>
                      <a:pt x="257" y="974"/>
                      <a:pt x="258" y="960"/>
                    </a:cubicBezTo>
                    <a:cubicBezTo>
                      <a:pt x="262" y="958"/>
                      <a:pt x="266" y="963"/>
                      <a:pt x="266" y="957"/>
                    </a:cubicBezTo>
                    <a:cubicBezTo>
                      <a:pt x="269" y="956"/>
                      <a:pt x="270" y="957"/>
                      <a:pt x="272" y="958"/>
                    </a:cubicBezTo>
                    <a:cubicBezTo>
                      <a:pt x="273" y="966"/>
                      <a:pt x="281" y="962"/>
                      <a:pt x="284" y="968"/>
                    </a:cubicBezTo>
                    <a:cubicBezTo>
                      <a:pt x="281" y="969"/>
                      <a:pt x="281" y="973"/>
                      <a:pt x="278" y="974"/>
                    </a:cubicBezTo>
                    <a:close/>
                    <a:moveTo>
                      <a:pt x="286" y="985"/>
                    </a:moveTo>
                    <a:cubicBezTo>
                      <a:pt x="288" y="985"/>
                      <a:pt x="289" y="986"/>
                      <a:pt x="289" y="989"/>
                    </a:cubicBezTo>
                    <a:cubicBezTo>
                      <a:pt x="287" y="989"/>
                      <a:pt x="286" y="987"/>
                      <a:pt x="286" y="985"/>
                    </a:cubicBezTo>
                    <a:close/>
                    <a:moveTo>
                      <a:pt x="290" y="977"/>
                    </a:moveTo>
                    <a:cubicBezTo>
                      <a:pt x="288" y="977"/>
                      <a:pt x="286" y="975"/>
                      <a:pt x="287" y="972"/>
                    </a:cubicBezTo>
                    <a:cubicBezTo>
                      <a:pt x="289" y="973"/>
                      <a:pt x="291" y="975"/>
                      <a:pt x="290" y="977"/>
                    </a:cubicBezTo>
                    <a:close/>
                    <a:moveTo>
                      <a:pt x="345" y="182"/>
                    </a:moveTo>
                    <a:cubicBezTo>
                      <a:pt x="345" y="184"/>
                      <a:pt x="348" y="183"/>
                      <a:pt x="348" y="185"/>
                    </a:cubicBezTo>
                    <a:cubicBezTo>
                      <a:pt x="345" y="186"/>
                      <a:pt x="344" y="192"/>
                      <a:pt x="345" y="196"/>
                    </a:cubicBezTo>
                    <a:cubicBezTo>
                      <a:pt x="344" y="197"/>
                      <a:pt x="343" y="198"/>
                      <a:pt x="341" y="199"/>
                    </a:cubicBezTo>
                    <a:cubicBezTo>
                      <a:pt x="345" y="208"/>
                      <a:pt x="330" y="212"/>
                      <a:pt x="320" y="213"/>
                    </a:cubicBezTo>
                    <a:cubicBezTo>
                      <a:pt x="322" y="211"/>
                      <a:pt x="320" y="209"/>
                      <a:pt x="321" y="205"/>
                    </a:cubicBezTo>
                    <a:cubicBezTo>
                      <a:pt x="325" y="202"/>
                      <a:pt x="327" y="198"/>
                      <a:pt x="330" y="194"/>
                    </a:cubicBezTo>
                    <a:cubicBezTo>
                      <a:pt x="331" y="195"/>
                      <a:pt x="334" y="193"/>
                      <a:pt x="334" y="195"/>
                    </a:cubicBezTo>
                    <a:cubicBezTo>
                      <a:pt x="337" y="191"/>
                      <a:pt x="340" y="187"/>
                      <a:pt x="344" y="184"/>
                    </a:cubicBezTo>
                    <a:cubicBezTo>
                      <a:pt x="340" y="183"/>
                      <a:pt x="341" y="187"/>
                      <a:pt x="339" y="185"/>
                    </a:cubicBezTo>
                    <a:cubicBezTo>
                      <a:pt x="343" y="182"/>
                      <a:pt x="349" y="172"/>
                      <a:pt x="357" y="173"/>
                    </a:cubicBezTo>
                    <a:cubicBezTo>
                      <a:pt x="356" y="180"/>
                      <a:pt x="349" y="179"/>
                      <a:pt x="345" y="182"/>
                    </a:cubicBezTo>
                    <a:close/>
                    <a:moveTo>
                      <a:pt x="357" y="996"/>
                    </a:moveTo>
                    <a:cubicBezTo>
                      <a:pt x="363" y="1001"/>
                      <a:pt x="368" y="1007"/>
                      <a:pt x="373" y="1010"/>
                    </a:cubicBezTo>
                    <a:cubicBezTo>
                      <a:pt x="368" y="1009"/>
                      <a:pt x="356" y="1004"/>
                      <a:pt x="357" y="996"/>
                    </a:cubicBezTo>
                    <a:close/>
                    <a:moveTo>
                      <a:pt x="414" y="1044"/>
                    </a:moveTo>
                    <a:cubicBezTo>
                      <a:pt x="416" y="1044"/>
                      <a:pt x="417" y="1045"/>
                      <a:pt x="417" y="1047"/>
                    </a:cubicBezTo>
                    <a:cubicBezTo>
                      <a:pt x="416" y="1048"/>
                      <a:pt x="413" y="1047"/>
                      <a:pt x="414" y="1044"/>
                    </a:cubicBezTo>
                    <a:close/>
                    <a:moveTo>
                      <a:pt x="614" y="1007"/>
                    </a:moveTo>
                    <a:cubicBezTo>
                      <a:pt x="618" y="1008"/>
                      <a:pt x="619" y="1006"/>
                      <a:pt x="622" y="1007"/>
                    </a:cubicBezTo>
                    <a:cubicBezTo>
                      <a:pt x="624" y="1011"/>
                      <a:pt x="614" y="1012"/>
                      <a:pt x="614" y="1007"/>
                    </a:cubicBezTo>
                    <a:close/>
                    <a:moveTo>
                      <a:pt x="617" y="966"/>
                    </a:moveTo>
                    <a:cubicBezTo>
                      <a:pt x="611" y="969"/>
                      <a:pt x="605" y="969"/>
                      <a:pt x="601" y="966"/>
                    </a:cubicBezTo>
                    <a:cubicBezTo>
                      <a:pt x="604" y="963"/>
                      <a:pt x="615" y="961"/>
                      <a:pt x="617" y="966"/>
                    </a:cubicBezTo>
                    <a:close/>
                    <a:moveTo>
                      <a:pt x="491" y="881"/>
                    </a:moveTo>
                    <a:cubicBezTo>
                      <a:pt x="489" y="881"/>
                      <a:pt x="489" y="878"/>
                      <a:pt x="487" y="878"/>
                    </a:cubicBezTo>
                    <a:cubicBezTo>
                      <a:pt x="489" y="875"/>
                      <a:pt x="491" y="879"/>
                      <a:pt x="491" y="881"/>
                    </a:cubicBezTo>
                    <a:close/>
                    <a:moveTo>
                      <a:pt x="487" y="873"/>
                    </a:moveTo>
                    <a:cubicBezTo>
                      <a:pt x="485" y="873"/>
                      <a:pt x="483" y="872"/>
                      <a:pt x="483" y="870"/>
                    </a:cubicBezTo>
                    <a:cubicBezTo>
                      <a:pt x="485" y="868"/>
                      <a:pt x="487" y="870"/>
                      <a:pt x="487" y="873"/>
                    </a:cubicBezTo>
                    <a:close/>
                    <a:moveTo>
                      <a:pt x="480" y="877"/>
                    </a:moveTo>
                    <a:cubicBezTo>
                      <a:pt x="477" y="876"/>
                      <a:pt x="474" y="874"/>
                      <a:pt x="473" y="871"/>
                    </a:cubicBezTo>
                    <a:cubicBezTo>
                      <a:pt x="476" y="872"/>
                      <a:pt x="483" y="872"/>
                      <a:pt x="480" y="877"/>
                    </a:cubicBezTo>
                    <a:close/>
                    <a:moveTo>
                      <a:pt x="460" y="828"/>
                    </a:moveTo>
                    <a:cubicBezTo>
                      <a:pt x="458" y="830"/>
                      <a:pt x="455" y="826"/>
                      <a:pt x="454" y="823"/>
                    </a:cubicBezTo>
                    <a:cubicBezTo>
                      <a:pt x="456" y="825"/>
                      <a:pt x="458" y="826"/>
                      <a:pt x="460" y="828"/>
                    </a:cubicBezTo>
                    <a:close/>
                    <a:moveTo>
                      <a:pt x="457" y="1075"/>
                    </a:moveTo>
                    <a:cubicBezTo>
                      <a:pt x="455" y="1074"/>
                      <a:pt x="452" y="1075"/>
                      <a:pt x="453" y="1072"/>
                    </a:cubicBezTo>
                    <a:cubicBezTo>
                      <a:pt x="455" y="1072"/>
                      <a:pt x="457" y="1072"/>
                      <a:pt x="457" y="1075"/>
                    </a:cubicBezTo>
                    <a:close/>
                    <a:moveTo>
                      <a:pt x="447" y="831"/>
                    </a:moveTo>
                    <a:cubicBezTo>
                      <a:pt x="449" y="833"/>
                      <a:pt x="452" y="834"/>
                      <a:pt x="452" y="838"/>
                    </a:cubicBezTo>
                    <a:cubicBezTo>
                      <a:pt x="449" y="837"/>
                      <a:pt x="448" y="836"/>
                      <a:pt x="445" y="836"/>
                    </a:cubicBezTo>
                    <a:cubicBezTo>
                      <a:pt x="445" y="834"/>
                      <a:pt x="447" y="833"/>
                      <a:pt x="447" y="831"/>
                    </a:cubicBezTo>
                    <a:close/>
                    <a:moveTo>
                      <a:pt x="451" y="1070"/>
                    </a:moveTo>
                    <a:cubicBezTo>
                      <a:pt x="448" y="1072"/>
                      <a:pt x="443" y="1069"/>
                      <a:pt x="441" y="1066"/>
                    </a:cubicBezTo>
                    <a:cubicBezTo>
                      <a:pt x="444" y="1065"/>
                      <a:pt x="447" y="1070"/>
                      <a:pt x="451" y="1070"/>
                    </a:cubicBezTo>
                    <a:close/>
                    <a:moveTo>
                      <a:pt x="412" y="92"/>
                    </a:moveTo>
                    <a:cubicBezTo>
                      <a:pt x="413" y="90"/>
                      <a:pt x="414" y="89"/>
                      <a:pt x="417" y="89"/>
                    </a:cubicBezTo>
                    <a:cubicBezTo>
                      <a:pt x="416" y="91"/>
                      <a:pt x="414" y="92"/>
                      <a:pt x="412" y="92"/>
                    </a:cubicBezTo>
                    <a:close/>
                    <a:moveTo>
                      <a:pt x="440" y="680"/>
                    </a:moveTo>
                    <a:cubicBezTo>
                      <a:pt x="436" y="680"/>
                      <a:pt x="437" y="676"/>
                      <a:pt x="439" y="674"/>
                    </a:cubicBezTo>
                    <a:cubicBezTo>
                      <a:pt x="441" y="676"/>
                      <a:pt x="441" y="677"/>
                      <a:pt x="440" y="680"/>
                    </a:cubicBezTo>
                    <a:close/>
                    <a:moveTo>
                      <a:pt x="440" y="673"/>
                    </a:moveTo>
                    <a:cubicBezTo>
                      <a:pt x="438" y="671"/>
                      <a:pt x="438" y="667"/>
                      <a:pt x="438" y="664"/>
                    </a:cubicBezTo>
                    <a:cubicBezTo>
                      <a:pt x="439" y="665"/>
                      <a:pt x="440" y="666"/>
                      <a:pt x="441" y="667"/>
                    </a:cubicBezTo>
                    <a:cubicBezTo>
                      <a:pt x="441" y="669"/>
                      <a:pt x="440" y="671"/>
                      <a:pt x="440" y="673"/>
                    </a:cubicBezTo>
                    <a:close/>
                    <a:moveTo>
                      <a:pt x="444" y="687"/>
                    </a:moveTo>
                    <a:cubicBezTo>
                      <a:pt x="441" y="684"/>
                      <a:pt x="442" y="680"/>
                      <a:pt x="443" y="676"/>
                    </a:cubicBezTo>
                    <a:cubicBezTo>
                      <a:pt x="444" y="676"/>
                      <a:pt x="444" y="676"/>
                      <a:pt x="444" y="676"/>
                    </a:cubicBezTo>
                    <a:cubicBezTo>
                      <a:pt x="446" y="678"/>
                      <a:pt x="447" y="682"/>
                      <a:pt x="449" y="684"/>
                    </a:cubicBezTo>
                    <a:cubicBezTo>
                      <a:pt x="448" y="686"/>
                      <a:pt x="447" y="687"/>
                      <a:pt x="444" y="687"/>
                    </a:cubicBezTo>
                    <a:close/>
                    <a:moveTo>
                      <a:pt x="466" y="689"/>
                    </a:moveTo>
                    <a:cubicBezTo>
                      <a:pt x="466" y="685"/>
                      <a:pt x="466" y="685"/>
                      <a:pt x="466" y="685"/>
                    </a:cubicBezTo>
                    <a:cubicBezTo>
                      <a:pt x="470" y="685"/>
                      <a:pt x="470" y="685"/>
                      <a:pt x="470" y="685"/>
                    </a:cubicBezTo>
                    <a:cubicBezTo>
                      <a:pt x="470" y="688"/>
                      <a:pt x="469" y="689"/>
                      <a:pt x="466" y="689"/>
                    </a:cubicBezTo>
                    <a:close/>
                    <a:moveTo>
                      <a:pt x="817" y="538"/>
                    </a:moveTo>
                    <a:cubicBezTo>
                      <a:pt x="815" y="537"/>
                      <a:pt x="813" y="537"/>
                      <a:pt x="813" y="534"/>
                    </a:cubicBezTo>
                    <a:cubicBezTo>
                      <a:pt x="815" y="532"/>
                      <a:pt x="818" y="534"/>
                      <a:pt x="817" y="538"/>
                    </a:cubicBezTo>
                    <a:close/>
                    <a:moveTo>
                      <a:pt x="786" y="244"/>
                    </a:moveTo>
                    <a:cubicBezTo>
                      <a:pt x="788" y="244"/>
                      <a:pt x="791" y="244"/>
                      <a:pt x="790" y="247"/>
                    </a:cubicBezTo>
                    <a:cubicBezTo>
                      <a:pt x="788" y="247"/>
                      <a:pt x="786" y="247"/>
                      <a:pt x="786" y="244"/>
                    </a:cubicBezTo>
                    <a:close/>
                    <a:moveTo>
                      <a:pt x="788" y="294"/>
                    </a:moveTo>
                    <a:cubicBezTo>
                      <a:pt x="787" y="295"/>
                      <a:pt x="782" y="294"/>
                      <a:pt x="783" y="291"/>
                    </a:cubicBezTo>
                    <a:cubicBezTo>
                      <a:pt x="786" y="290"/>
                      <a:pt x="786" y="294"/>
                      <a:pt x="788" y="294"/>
                    </a:cubicBezTo>
                    <a:close/>
                    <a:moveTo>
                      <a:pt x="776" y="252"/>
                    </a:moveTo>
                    <a:cubicBezTo>
                      <a:pt x="775" y="253"/>
                      <a:pt x="775" y="253"/>
                      <a:pt x="775" y="255"/>
                    </a:cubicBezTo>
                    <a:cubicBezTo>
                      <a:pt x="772" y="255"/>
                      <a:pt x="772" y="253"/>
                      <a:pt x="771" y="251"/>
                    </a:cubicBezTo>
                    <a:cubicBezTo>
                      <a:pt x="773" y="251"/>
                      <a:pt x="775" y="251"/>
                      <a:pt x="776" y="252"/>
                    </a:cubicBezTo>
                    <a:close/>
                    <a:moveTo>
                      <a:pt x="736" y="566"/>
                    </a:moveTo>
                    <a:cubicBezTo>
                      <a:pt x="734" y="568"/>
                      <a:pt x="731" y="564"/>
                      <a:pt x="729" y="562"/>
                    </a:cubicBezTo>
                    <a:cubicBezTo>
                      <a:pt x="733" y="561"/>
                      <a:pt x="736" y="562"/>
                      <a:pt x="736" y="566"/>
                    </a:cubicBezTo>
                    <a:close/>
                    <a:moveTo>
                      <a:pt x="735" y="623"/>
                    </a:moveTo>
                    <a:cubicBezTo>
                      <a:pt x="734" y="623"/>
                      <a:pt x="734" y="624"/>
                      <a:pt x="734" y="625"/>
                    </a:cubicBezTo>
                    <a:cubicBezTo>
                      <a:pt x="731" y="626"/>
                      <a:pt x="731" y="624"/>
                      <a:pt x="728" y="625"/>
                    </a:cubicBezTo>
                    <a:cubicBezTo>
                      <a:pt x="728" y="621"/>
                      <a:pt x="734" y="622"/>
                      <a:pt x="735" y="623"/>
                    </a:cubicBezTo>
                    <a:close/>
                    <a:moveTo>
                      <a:pt x="725" y="569"/>
                    </a:moveTo>
                    <a:cubicBezTo>
                      <a:pt x="727" y="572"/>
                      <a:pt x="727" y="576"/>
                      <a:pt x="725" y="580"/>
                    </a:cubicBezTo>
                    <a:cubicBezTo>
                      <a:pt x="720" y="580"/>
                      <a:pt x="720" y="580"/>
                      <a:pt x="720" y="580"/>
                    </a:cubicBezTo>
                    <a:cubicBezTo>
                      <a:pt x="721" y="574"/>
                      <a:pt x="718" y="576"/>
                      <a:pt x="715" y="575"/>
                    </a:cubicBezTo>
                    <a:cubicBezTo>
                      <a:pt x="715" y="573"/>
                      <a:pt x="717" y="572"/>
                      <a:pt x="717" y="570"/>
                    </a:cubicBezTo>
                    <a:cubicBezTo>
                      <a:pt x="719" y="570"/>
                      <a:pt x="718" y="573"/>
                      <a:pt x="720" y="572"/>
                    </a:cubicBezTo>
                    <a:cubicBezTo>
                      <a:pt x="718" y="570"/>
                      <a:pt x="723" y="571"/>
                      <a:pt x="725" y="569"/>
                    </a:cubicBezTo>
                    <a:close/>
                    <a:moveTo>
                      <a:pt x="728" y="583"/>
                    </a:moveTo>
                    <a:cubicBezTo>
                      <a:pt x="726" y="585"/>
                      <a:pt x="718" y="588"/>
                      <a:pt x="718" y="583"/>
                    </a:cubicBezTo>
                    <a:lnTo>
                      <a:pt x="728" y="583"/>
                    </a:lnTo>
                    <a:close/>
                    <a:moveTo>
                      <a:pt x="731" y="638"/>
                    </a:moveTo>
                    <a:cubicBezTo>
                      <a:pt x="731" y="640"/>
                      <a:pt x="725" y="642"/>
                      <a:pt x="723" y="646"/>
                    </a:cubicBezTo>
                    <a:cubicBezTo>
                      <a:pt x="720" y="645"/>
                      <a:pt x="716" y="644"/>
                      <a:pt x="716" y="639"/>
                    </a:cubicBezTo>
                    <a:cubicBezTo>
                      <a:pt x="723" y="637"/>
                      <a:pt x="725" y="638"/>
                      <a:pt x="731" y="638"/>
                    </a:cubicBezTo>
                    <a:close/>
                    <a:moveTo>
                      <a:pt x="720" y="629"/>
                    </a:moveTo>
                    <a:cubicBezTo>
                      <a:pt x="723" y="624"/>
                      <a:pt x="730" y="628"/>
                      <a:pt x="732" y="628"/>
                    </a:cubicBezTo>
                    <a:cubicBezTo>
                      <a:pt x="732" y="629"/>
                      <a:pt x="731" y="632"/>
                      <a:pt x="732" y="632"/>
                    </a:cubicBezTo>
                    <a:cubicBezTo>
                      <a:pt x="729" y="631"/>
                      <a:pt x="724" y="633"/>
                      <a:pt x="720" y="629"/>
                    </a:cubicBezTo>
                    <a:close/>
                    <a:moveTo>
                      <a:pt x="728" y="616"/>
                    </a:moveTo>
                    <a:cubicBezTo>
                      <a:pt x="728" y="620"/>
                      <a:pt x="722" y="619"/>
                      <a:pt x="721" y="620"/>
                    </a:cubicBezTo>
                    <a:cubicBezTo>
                      <a:pt x="719" y="617"/>
                      <a:pt x="723" y="615"/>
                      <a:pt x="723" y="612"/>
                    </a:cubicBezTo>
                    <a:cubicBezTo>
                      <a:pt x="728" y="612"/>
                      <a:pt x="728" y="612"/>
                      <a:pt x="728" y="612"/>
                    </a:cubicBezTo>
                    <a:cubicBezTo>
                      <a:pt x="726" y="614"/>
                      <a:pt x="726" y="614"/>
                      <a:pt x="728" y="616"/>
                    </a:cubicBezTo>
                    <a:close/>
                    <a:moveTo>
                      <a:pt x="728" y="563"/>
                    </a:moveTo>
                    <a:cubicBezTo>
                      <a:pt x="723" y="568"/>
                      <a:pt x="719" y="564"/>
                      <a:pt x="713" y="565"/>
                    </a:cubicBezTo>
                    <a:cubicBezTo>
                      <a:pt x="714" y="560"/>
                      <a:pt x="725" y="560"/>
                      <a:pt x="728" y="563"/>
                    </a:cubicBezTo>
                    <a:close/>
                    <a:moveTo>
                      <a:pt x="709" y="587"/>
                    </a:moveTo>
                    <a:cubicBezTo>
                      <a:pt x="706" y="587"/>
                      <a:pt x="707" y="584"/>
                      <a:pt x="704" y="584"/>
                    </a:cubicBezTo>
                    <a:cubicBezTo>
                      <a:pt x="705" y="581"/>
                      <a:pt x="712" y="583"/>
                      <a:pt x="709" y="587"/>
                    </a:cubicBezTo>
                    <a:close/>
                    <a:moveTo>
                      <a:pt x="696" y="664"/>
                    </a:moveTo>
                    <a:cubicBezTo>
                      <a:pt x="699" y="664"/>
                      <a:pt x="699" y="664"/>
                      <a:pt x="699" y="664"/>
                    </a:cubicBezTo>
                    <a:cubicBezTo>
                      <a:pt x="699" y="667"/>
                      <a:pt x="698" y="669"/>
                      <a:pt x="697" y="671"/>
                    </a:cubicBezTo>
                    <a:cubicBezTo>
                      <a:pt x="695" y="671"/>
                      <a:pt x="696" y="667"/>
                      <a:pt x="696" y="664"/>
                    </a:cubicBezTo>
                    <a:close/>
                    <a:moveTo>
                      <a:pt x="696" y="672"/>
                    </a:moveTo>
                    <a:cubicBezTo>
                      <a:pt x="697" y="672"/>
                      <a:pt x="698" y="673"/>
                      <a:pt x="699" y="673"/>
                    </a:cubicBezTo>
                    <a:cubicBezTo>
                      <a:pt x="699" y="678"/>
                      <a:pt x="695" y="678"/>
                      <a:pt x="693" y="682"/>
                    </a:cubicBezTo>
                    <a:cubicBezTo>
                      <a:pt x="690" y="681"/>
                      <a:pt x="695" y="675"/>
                      <a:pt x="696" y="672"/>
                    </a:cubicBezTo>
                    <a:close/>
                    <a:moveTo>
                      <a:pt x="703" y="679"/>
                    </a:moveTo>
                    <a:cubicBezTo>
                      <a:pt x="704" y="683"/>
                      <a:pt x="700" y="687"/>
                      <a:pt x="698" y="690"/>
                    </a:cubicBezTo>
                    <a:cubicBezTo>
                      <a:pt x="694" y="687"/>
                      <a:pt x="698" y="678"/>
                      <a:pt x="703" y="679"/>
                    </a:cubicBezTo>
                    <a:close/>
                    <a:moveTo>
                      <a:pt x="701" y="671"/>
                    </a:moveTo>
                    <a:cubicBezTo>
                      <a:pt x="702" y="666"/>
                      <a:pt x="700" y="650"/>
                      <a:pt x="710" y="653"/>
                    </a:cubicBezTo>
                    <a:cubicBezTo>
                      <a:pt x="708" y="661"/>
                      <a:pt x="705" y="664"/>
                      <a:pt x="701" y="671"/>
                    </a:cubicBezTo>
                    <a:close/>
                    <a:moveTo>
                      <a:pt x="695" y="619"/>
                    </a:moveTo>
                    <a:cubicBezTo>
                      <a:pt x="698" y="618"/>
                      <a:pt x="699" y="619"/>
                      <a:pt x="700" y="615"/>
                    </a:cubicBezTo>
                    <a:cubicBezTo>
                      <a:pt x="703" y="617"/>
                      <a:pt x="701" y="624"/>
                      <a:pt x="697" y="626"/>
                    </a:cubicBezTo>
                    <a:cubicBezTo>
                      <a:pt x="695" y="626"/>
                      <a:pt x="695" y="623"/>
                      <a:pt x="695" y="619"/>
                    </a:cubicBezTo>
                    <a:close/>
                    <a:moveTo>
                      <a:pt x="694" y="51"/>
                    </a:moveTo>
                    <a:cubicBezTo>
                      <a:pt x="694" y="53"/>
                      <a:pt x="692" y="53"/>
                      <a:pt x="690" y="53"/>
                    </a:cubicBezTo>
                    <a:cubicBezTo>
                      <a:pt x="690" y="50"/>
                      <a:pt x="693" y="50"/>
                      <a:pt x="694" y="51"/>
                    </a:cubicBezTo>
                    <a:close/>
                    <a:moveTo>
                      <a:pt x="672" y="708"/>
                    </a:moveTo>
                    <a:cubicBezTo>
                      <a:pt x="670" y="708"/>
                      <a:pt x="668" y="707"/>
                      <a:pt x="668" y="704"/>
                    </a:cubicBezTo>
                    <a:cubicBezTo>
                      <a:pt x="669" y="703"/>
                      <a:pt x="670" y="704"/>
                      <a:pt x="671" y="702"/>
                    </a:cubicBezTo>
                    <a:cubicBezTo>
                      <a:pt x="672" y="704"/>
                      <a:pt x="672" y="706"/>
                      <a:pt x="672" y="708"/>
                    </a:cubicBezTo>
                    <a:close/>
                    <a:moveTo>
                      <a:pt x="671" y="461"/>
                    </a:moveTo>
                    <a:cubicBezTo>
                      <a:pt x="669" y="466"/>
                      <a:pt x="666" y="469"/>
                      <a:pt x="664" y="473"/>
                    </a:cubicBezTo>
                    <a:cubicBezTo>
                      <a:pt x="662" y="470"/>
                      <a:pt x="660" y="471"/>
                      <a:pt x="657" y="472"/>
                    </a:cubicBezTo>
                    <a:cubicBezTo>
                      <a:pt x="653" y="463"/>
                      <a:pt x="665" y="460"/>
                      <a:pt x="671" y="461"/>
                    </a:cubicBezTo>
                    <a:close/>
                    <a:moveTo>
                      <a:pt x="662" y="504"/>
                    </a:moveTo>
                    <a:cubicBezTo>
                      <a:pt x="659" y="502"/>
                      <a:pt x="656" y="498"/>
                      <a:pt x="658" y="494"/>
                    </a:cubicBezTo>
                    <a:cubicBezTo>
                      <a:pt x="661" y="493"/>
                      <a:pt x="657" y="501"/>
                      <a:pt x="662" y="498"/>
                    </a:cubicBezTo>
                    <a:cubicBezTo>
                      <a:pt x="663" y="501"/>
                      <a:pt x="661" y="501"/>
                      <a:pt x="662" y="504"/>
                    </a:cubicBezTo>
                    <a:close/>
                    <a:moveTo>
                      <a:pt x="651" y="157"/>
                    </a:moveTo>
                    <a:cubicBezTo>
                      <a:pt x="652" y="157"/>
                      <a:pt x="652" y="157"/>
                      <a:pt x="654" y="157"/>
                    </a:cubicBezTo>
                    <a:cubicBezTo>
                      <a:pt x="651" y="160"/>
                      <a:pt x="653" y="161"/>
                      <a:pt x="652" y="164"/>
                    </a:cubicBezTo>
                    <a:cubicBezTo>
                      <a:pt x="650" y="164"/>
                      <a:pt x="650" y="163"/>
                      <a:pt x="649" y="163"/>
                    </a:cubicBezTo>
                    <a:cubicBezTo>
                      <a:pt x="650" y="161"/>
                      <a:pt x="650" y="158"/>
                      <a:pt x="651" y="157"/>
                    </a:cubicBezTo>
                    <a:close/>
                    <a:moveTo>
                      <a:pt x="617" y="160"/>
                    </a:moveTo>
                    <a:cubicBezTo>
                      <a:pt x="619" y="159"/>
                      <a:pt x="618" y="158"/>
                      <a:pt x="621" y="159"/>
                    </a:cubicBezTo>
                    <a:cubicBezTo>
                      <a:pt x="621" y="160"/>
                      <a:pt x="620" y="161"/>
                      <a:pt x="620" y="162"/>
                    </a:cubicBezTo>
                    <a:cubicBezTo>
                      <a:pt x="621" y="164"/>
                      <a:pt x="622" y="159"/>
                      <a:pt x="623" y="162"/>
                    </a:cubicBezTo>
                    <a:cubicBezTo>
                      <a:pt x="622" y="159"/>
                      <a:pt x="622" y="158"/>
                      <a:pt x="623" y="156"/>
                    </a:cubicBezTo>
                    <a:cubicBezTo>
                      <a:pt x="626" y="156"/>
                      <a:pt x="627" y="160"/>
                      <a:pt x="629" y="163"/>
                    </a:cubicBezTo>
                    <a:cubicBezTo>
                      <a:pt x="627" y="166"/>
                      <a:pt x="623" y="164"/>
                      <a:pt x="618" y="164"/>
                    </a:cubicBezTo>
                    <a:cubicBezTo>
                      <a:pt x="618" y="162"/>
                      <a:pt x="616" y="163"/>
                      <a:pt x="617" y="160"/>
                    </a:cubicBezTo>
                    <a:close/>
                    <a:moveTo>
                      <a:pt x="625" y="169"/>
                    </a:moveTo>
                    <a:cubicBezTo>
                      <a:pt x="625" y="171"/>
                      <a:pt x="623" y="170"/>
                      <a:pt x="623" y="171"/>
                    </a:cubicBezTo>
                    <a:cubicBezTo>
                      <a:pt x="626" y="173"/>
                      <a:pt x="625" y="169"/>
                      <a:pt x="627" y="170"/>
                    </a:cubicBezTo>
                    <a:cubicBezTo>
                      <a:pt x="627" y="172"/>
                      <a:pt x="627" y="172"/>
                      <a:pt x="627" y="172"/>
                    </a:cubicBezTo>
                    <a:cubicBezTo>
                      <a:pt x="637" y="172"/>
                      <a:pt x="651" y="171"/>
                      <a:pt x="661" y="171"/>
                    </a:cubicBezTo>
                    <a:cubicBezTo>
                      <a:pt x="659" y="180"/>
                      <a:pt x="647" y="173"/>
                      <a:pt x="645" y="181"/>
                    </a:cubicBezTo>
                    <a:cubicBezTo>
                      <a:pt x="639" y="180"/>
                      <a:pt x="627" y="185"/>
                      <a:pt x="623" y="180"/>
                    </a:cubicBezTo>
                    <a:cubicBezTo>
                      <a:pt x="618" y="185"/>
                      <a:pt x="611" y="181"/>
                      <a:pt x="607" y="178"/>
                    </a:cubicBezTo>
                    <a:cubicBezTo>
                      <a:pt x="617" y="182"/>
                      <a:pt x="614" y="166"/>
                      <a:pt x="625" y="169"/>
                    </a:cubicBezTo>
                    <a:close/>
                    <a:moveTo>
                      <a:pt x="653" y="506"/>
                    </a:moveTo>
                    <a:cubicBezTo>
                      <a:pt x="651" y="506"/>
                      <a:pt x="649" y="506"/>
                      <a:pt x="649" y="504"/>
                    </a:cubicBezTo>
                    <a:cubicBezTo>
                      <a:pt x="650" y="504"/>
                      <a:pt x="650" y="503"/>
                      <a:pt x="650" y="503"/>
                    </a:cubicBezTo>
                    <a:cubicBezTo>
                      <a:pt x="652" y="502"/>
                      <a:pt x="653" y="504"/>
                      <a:pt x="653" y="506"/>
                    </a:cubicBezTo>
                    <a:close/>
                    <a:moveTo>
                      <a:pt x="634" y="498"/>
                    </a:moveTo>
                    <a:cubicBezTo>
                      <a:pt x="636" y="497"/>
                      <a:pt x="637" y="502"/>
                      <a:pt x="637" y="499"/>
                    </a:cubicBezTo>
                    <a:cubicBezTo>
                      <a:pt x="640" y="502"/>
                      <a:pt x="632" y="504"/>
                      <a:pt x="634" y="498"/>
                    </a:cubicBezTo>
                    <a:close/>
                    <a:moveTo>
                      <a:pt x="632" y="490"/>
                    </a:moveTo>
                    <a:cubicBezTo>
                      <a:pt x="634" y="488"/>
                      <a:pt x="637" y="492"/>
                      <a:pt x="635" y="494"/>
                    </a:cubicBezTo>
                    <a:cubicBezTo>
                      <a:pt x="633" y="494"/>
                      <a:pt x="632" y="492"/>
                      <a:pt x="632" y="490"/>
                    </a:cubicBezTo>
                    <a:close/>
                    <a:moveTo>
                      <a:pt x="625" y="482"/>
                    </a:moveTo>
                    <a:cubicBezTo>
                      <a:pt x="625" y="475"/>
                      <a:pt x="634" y="476"/>
                      <a:pt x="636" y="471"/>
                    </a:cubicBezTo>
                    <a:cubicBezTo>
                      <a:pt x="638" y="471"/>
                      <a:pt x="638" y="471"/>
                      <a:pt x="638" y="471"/>
                    </a:cubicBezTo>
                    <a:cubicBezTo>
                      <a:pt x="639" y="474"/>
                      <a:pt x="637" y="475"/>
                      <a:pt x="641" y="475"/>
                    </a:cubicBezTo>
                    <a:cubicBezTo>
                      <a:pt x="638" y="481"/>
                      <a:pt x="634" y="481"/>
                      <a:pt x="625" y="482"/>
                    </a:cubicBezTo>
                    <a:close/>
                    <a:moveTo>
                      <a:pt x="601" y="572"/>
                    </a:moveTo>
                    <a:cubicBezTo>
                      <a:pt x="601" y="570"/>
                      <a:pt x="604" y="570"/>
                      <a:pt x="606" y="569"/>
                    </a:cubicBezTo>
                    <a:cubicBezTo>
                      <a:pt x="606" y="571"/>
                      <a:pt x="607" y="571"/>
                      <a:pt x="607" y="572"/>
                    </a:cubicBezTo>
                    <a:cubicBezTo>
                      <a:pt x="609" y="571"/>
                      <a:pt x="611" y="570"/>
                      <a:pt x="612" y="568"/>
                    </a:cubicBezTo>
                    <a:cubicBezTo>
                      <a:pt x="615" y="569"/>
                      <a:pt x="616" y="572"/>
                      <a:pt x="614" y="574"/>
                    </a:cubicBezTo>
                    <a:cubicBezTo>
                      <a:pt x="611" y="573"/>
                      <a:pt x="607" y="572"/>
                      <a:pt x="607" y="576"/>
                    </a:cubicBezTo>
                    <a:cubicBezTo>
                      <a:pt x="604" y="575"/>
                      <a:pt x="604" y="577"/>
                      <a:pt x="601" y="577"/>
                    </a:cubicBezTo>
                    <a:cubicBezTo>
                      <a:pt x="598" y="575"/>
                      <a:pt x="603" y="574"/>
                      <a:pt x="601" y="572"/>
                    </a:cubicBezTo>
                    <a:close/>
                    <a:moveTo>
                      <a:pt x="604" y="559"/>
                    </a:moveTo>
                    <a:cubicBezTo>
                      <a:pt x="601" y="559"/>
                      <a:pt x="602" y="556"/>
                      <a:pt x="600" y="556"/>
                    </a:cubicBezTo>
                    <a:cubicBezTo>
                      <a:pt x="600" y="554"/>
                      <a:pt x="604" y="553"/>
                      <a:pt x="606" y="554"/>
                    </a:cubicBezTo>
                    <a:cubicBezTo>
                      <a:pt x="606" y="553"/>
                      <a:pt x="606" y="553"/>
                      <a:pt x="606" y="553"/>
                    </a:cubicBezTo>
                    <a:cubicBezTo>
                      <a:pt x="606" y="551"/>
                      <a:pt x="603" y="552"/>
                      <a:pt x="601" y="551"/>
                    </a:cubicBezTo>
                    <a:cubicBezTo>
                      <a:pt x="607" y="548"/>
                      <a:pt x="611" y="538"/>
                      <a:pt x="616" y="542"/>
                    </a:cubicBezTo>
                    <a:cubicBezTo>
                      <a:pt x="615" y="546"/>
                      <a:pt x="611" y="545"/>
                      <a:pt x="611" y="550"/>
                    </a:cubicBezTo>
                    <a:cubicBezTo>
                      <a:pt x="615" y="548"/>
                      <a:pt x="622" y="546"/>
                      <a:pt x="627" y="549"/>
                    </a:cubicBezTo>
                    <a:cubicBezTo>
                      <a:pt x="623" y="558"/>
                      <a:pt x="607" y="550"/>
                      <a:pt x="604" y="559"/>
                    </a:cubicBezTo>
                    <a:close/>
                    <a:moveTo>
                      <a:pt x="614" y="473"/>
                    </a:moveTo>
                    <a:cubicBezTo>
                      <a:pt x="619" y="475"/>
                      <a:pt x="620" y="474"/>
                      <a:pt x="623" y="472"/>
                    </a:cubicBezTo>
                    <a:cubicBezTo>
                      <a:pt x="620" y="479"/>
                      <a:pt x="613" y="477"/>
                      <a:pt x="610" y="483"/>
                    </a:cubicBezTo>
                    <a:cubicBezTo>
                      <a:pt x="608" y="484"/>
                      <a:pt x="609" y="482"/>
                      <a:pt x="608" y="481"/>
                    </a:cubicBezTo>
                    <a:cubicBezTo>
                      <a:pt x="607" y="483"/>
                      <a:pt x="604" y="482"/>
                      <a:pt x="603" y="484"/>
                    </a:cubicBezTo>
                    <a:cubicBezTo>
                      <a:pt x="601" y="478"/>
                      <a:pt x="614" y="480"/>
                      <a:pt x="614" y="473"/>
                    </a:cubicBezTo>
                    <a:close/>
                    <a:moveTo>
                      <a:pt x="609" y="445"/>
                    </a:moveTo>
                    <a:cubicBezTo>
                      <a:pt x="610" y="444"/>
                      <a:pt x="611" y="445"/>
                      <a:pt x="612" y="446"/>
                    </a:cubicBezTo>
                    <a:cubicBezTo>
                      <a:pt x="610" y="448"/>
                      <a:pt x="612" y="453"/>
                      <a:pt x="608" y="454"/>
                    </a:cubicBezTo>
                    <a:cubicBezTo>
                      <a:pt x="608" y="449"/>
                      <a:pt x="607" y="448"/>
                      <a:pt x="609" y="445"/>
                    </a:cubicBezTo>
                    <a:close/>
                    <a:moveTo>
                      <a:pt x="606" y="503"/>
                    </a:moveTo>
                    <a:cubicBezTo>
                      <a:pt x="608" y="507"/>
                      <a:pt x="616" y="502"/>
                      <a:pt x="620" y="505"/>
                    </a:cubicBezTo>
                    <a:cubicBezTo>
                      <a:pt x="621" y="511"/>
                      <a:pt x="618" y="513"/>
                      <a:pt x="618" y="521"/>
                    </a:cubicBezTo>
                    <a:cubicBezTo>
                      <a:pt x="615" y="522"/>
                      <a:pt x="614" y="525"/>
                      <a:pt x="610" y="525"/>
                    </a:cubicBezTo>
                    <a:cubicBezTo>
                      <a:pt x="613" y="522"/>
                      <a:pt x="606" y="521"/>
                      <a:pt x="610" y="519"/>
                    </a:cubicBezTo>
                    <a:cubicBezTo>
                      <a:pt x="608" y="519"/>
                      <a:pt x="601" y="518"/>
                      <a:pt x="601" y="512"/>
                    </a:cubicBezTo>
                    <a:cubicBezTo>
                      <a:pt x="602" y="511"/>
                      <a:pt x="604" y="511"/>
                      <a:pt x="605" y="510"/>
                    </a:cubicBezTo>
                    <a:cubicBezTo>
                      <a:pt x="602" y="506"/>
                      <a:pt x="593" y="511"/>
                      <a:pt x="591" y="504"/>
                    </a:cubicBezTo>
                    <a:cubicBezTo>
                      <a:pt x="597" y="503"/>
                      <a:pt x="601" y="505"/>
                      <a:pt x="606" y="503"/>
                    </a:cubicBezTo>
                    <a:close/>
                    <a:moveTo>
                      <a:pt x="619" y="567"/>
                    </a:moveTo>
                    <a:cubicBezTo>
                      <a:pt x="619" y="572"/>
                      <a:pt x="621" y="569"/>
                      <a:pt x="625" y="569"/>
                    </a:cubicBezTo>
                    <a:cubicBezTo>
                      <a:pt x="625" y="577"/>
                      <a:pt x="612" y="568"/>
                      <a:pt x="619" y="567"/>
                    </a:cubicBezTo>
                    <a:close/>
                    <a:moveTo>
                      <a:pt x="623" y="575"/>
                    </a:moveTo>
                    <a:cubicBezTo>
                      <a:pt x="624" y="574"/>
                      <a:pt x="626" y="573"/>
                      <a:pt x="627" y="574"/>
                    </a:cubicBezTo>
                    <a:cubicBezTo>
                      <a:pt x="626" y="575"/>
                      <a:pt x="625" y="577"/>
                      <a:pt x="623" y="577"/>
                    </a:cubicBezTo>
                    <a:lnTo>
                      <a:pt x="623" y="575"/>
                    </a:lnTo>
                    <a:close/>
                    <a:moveTo>
                      <a:pt x="627" y="548"/>
                    </a:moveTo>
                    <a:cubicBezTo>
                      <a:pt x="626" y="545"/>
                      <a:pt x="629" y="545"/>
                      <a:pt x="632" y="544"/>
                    </a:cubicBezTo>
                    <a:cubicBezTo>
                      <a:pt x="632" y="548"/>
                      <a:pt x="628" y="550"/>
                      <a:pt x="627" y="548"/>
                    </a:cubicBezTo>
                    <a:close/>
                    <a:moveTo>
                      <a:pt x="624" y="472"/>
                    </a:moveTo>
                    <a:cubicBezTo>
                      <a:pt x="626" y="469"/>
                      <a:pt x="629" y="467"/>
                      <a:pt x="633" y="467"/>
                    </a:cubicBezTo>
                    <a:cubicBezTo>
                      <a:pt x="633" y="471"/>
                      <a:pt x="628" y="476"/>
                      <a:pt x="624" y="472"/>
                    </a:cubicBezTo>
                    <a:close/>
                    <a:moveTo>
                      <a:pt x="639" y="465"/>
                    </a:moveTo>
                    <a:cubicBezTo>
                      <a:pt x="642" y="464"/>
                      <a:pt x="643" y="463"/>
                      <a:pt x="641" y="459"/>
                    </a:cubicBezTo>
                    <a:cubicBezTo>
                      <a:pt x="645" y="461"/>
                      <a:pt x="643" y="465"/>
                      <a:pt x="645" y="468"/>
                    </a:cubicBezTo>
                    <a:cubicBezTo>
                      <a:pt x="643" y="467"/>
                      <a:pt x="642" y="466"/>
                      <a:pt x="642" y="469"/>
                    </a:cubicBezTo>
                    <a:cubicBezTo>
                      <a:pt x="640" y="470"/>
                      <a:pt x="639" y="467"/>
                      <a:pt x="639" y="465"/>
                    </a:cubicBezTo>
                    <a:close/>
                    <a:moveTo>
                      <a:pt x="602" y="440"/>
                    </a:moveTo>
                    <a:cubicBezTo>
                      <a:pt x="604" y="443"/>
                      <a:pt x="609" y="438"/>
                      <a:pt x="610" y="440"/>
                    </a:cubicBezTo>
                    <a:cubicBezTo>
                      <a:pt x="607" y="443"/>
                      <a:pt x="604" y="445"/>
                      <a:pt x="601" y="447"/>
                    </a:cubicBezTo>
                    <a:cubicBezTo>
                      <a:pt x="601" y="445"/>
                      <a:pt x="600" y="445"/>
                      <a:pt x="600" y="444"/>
                    </a:cubicBezTo>
                    <a:cubicBezTo>
                      <a:pt x="598" y="444"/>
                      <a:pt x="597" y="446"/>
                      <a:pt x="596" y="447"/>
                    </a:cubicBezTo>
                    <a:cubicBezTo>
                      <a:pt x="597" y="442"/>
                      <a:pt x="595" y="444"/>
                      <a:pt x="590" y="446"/>
                    </a:cubicBezTo>
                    <a:cubicBezTo>
                      <a:pt x="587" y="445"/>
                      <a:pt x="586" y="443"/>
                      <a:pt x="586" y="440"/>
                    </a:cubicBezTo>
                    <a:cubicBezTo>
                      <a:pt x="592" y="437"/>
                      <a:pt x="598" y="438"/>
                      <a:pt x="604" y="436"/>
                    </a:cubicBezTo>
                    <a:cubicBezTo>
                      <a:pt x="605" y="439"/>
                      <a:pt x="603" y="438"/>
                      <a:pt x="602" y="440"/>
                    </a:cubicBezTo>
                    <a:close/>
                    <a:moveTo>
                      <a:pt x="584" y="484"/>
                    </a:moveTo>
                    <a:cubicBezTo>
                      <a:pt x="585" y="483"/>
                      <a:pt x="586" y="481"/>
                      <a:pt x="588" y="481"/>
                    </a:cubicBezTo>
                    <a:cubicBezTo>
                      <a:pt x="589" y="484"/>
                      <a:pt x="589" y="487"/>
                      <a:pt x="586" y="489"/>
                    </a:cubicBezTo>
                    <a:cubicBezTo>
                      <a:pt x="586" y="486"/>
                      <a:pt x="589" y="484"/>
                      <a:pt x="584" y="484"/>
                    </a:cubicBezTo>
                    <a:close/>
                    <a:moveTo>
                      <a:pt x="584" y="164"/>
                    </a:moveTo>
                    <a:cubicBezTo>
                      <a:pt x="584" y="162"/>
                      <a:pt x="584" y="162"/>
                      <a:pt x="584" y="162"/>
                    </a:cubicBezTo>
                    <a:cubicBezTo>
                      <a:pt x="586" y="162"/>
                      <a:pt x="587" y="161"/>
                      <a:pt x="588" y="161"/>
                    </a:cubicBezTo>
                    <a:cubicBezTo>
                      <a:pt x="589" y="164"/>
                      <a:pt x="585" y="166"/>
                      <a:pt x="584" y="164"/>
                    </a:cubicBezTo>
                    <a:close/>
                    <a:moveTo>
                      <a:pt x="597" y="164"/>
                    </a:moveTo>
                    <a:cubicBezTo>
                      <a:pt x="597" y="165"/>
                      <a:pt x="594" y="164"/>
                      <a:pt x="593" y="165"/>
                    </a:cubicBezTo>
                    <a:cubicBezTo>
                      <a:pt x="592" y="162"/>
                      <a:pt x="593" y="160"/>
                      <a:pt x="597" y="161"/>
                    </a:cubicBezTo>
                    <a:cubicBezTo>
                      <a:pt x="597" y="162"/>
                      <a:pt x="596" y="163"/>
                      <a:pt x="597" y="164"/>
                    </a:cubicBezTo>
                    <a:close/>
                    <a:moveTo>
                      <a:pt x="542" y="103"/>
                    </a:moveTo>
                    <a:cubicBezTo>
                      <a:pt x="545" y="99"/>
                      <a:pt x="555" y="102"/>
                      <a:pt x="554" y="94"/>
                    </a:cubicBezTo>
                    <a:cubicBezTo>
                      <a:pt x="567" y="92"/>
                      <a:pt x="581" y="89"/>
                      <a:pt x="589" y="96"/>
                    </a:cubicBezTo>
                    <a:cubicBezTo>
                      <a:pt x="583" y="102"/>
                      <a:pt x="570" y="97"/>
                      <a:pt x="562" y="101"/>
                    </a:cubicBezTo>
                    <a:cubicBezTo>
                      <a:pt x="562" y="104"/>
                      <a:pt x="566" y="104"/>
                      <a:pt x="564" y="107"/>
                    </a:cubicBezTo>
                    <a:cubicBezTo>
                      <a:pt x="560" y="108"/>
                      <a:pt x="557" y="110"/>
                      <a:pt x="553" y="112"/>
                    </a:cubicBezTo>
                    <a:cubicBezTo>
                      <a:pt x="552" y="106"/>
                      <a:pt x="541" y="107"/>
                      <a:pt x="542" y="103"/>
                    </a:cubicBezTo>
                    <a:close/>
                    <a:moveTo>
                      <a:pt x="579" y="108"/>
                    </a:moveTo>
                    <a:cubicBezTo>
                      <a:pt x="575" y="108"/>
                      <a:pt x="572" y="108"/>
                      <a:pt x="570" y="107"/>
                    </a:cubicBezTo>
                    <a:cubicBezTo>
                      <a:pt x="570" y="102"/>
                      <a:pt x="580" y="101"/>
                      <a:pt x="579" y="108"/>
                    </a:cubicBezTo>
                    <a:close/>
                    <a:moveTo>
                      <a:pt x="525" y="86"/>
                    </a:moveTo>
                    <a:cubicBezTo>
                      <a:pt x="528" y="86"/>
                      <a:pt x="528" y="86"/>
                      <a:pt x="528" y="86"/>
                    </a:cubicBezTo>
                    <a:cubicBezTo>
                      <a:pt x="528" y="86"/>
                      <a:pt x="527" y="86"/>
                      <a:pt x="527" y="86"/>
                    </a:cubicBezTo>
                    <a:cubicBezTo>
                      <a:pt x="528" y="88"/>
                      <a:pt x="529" y="89"/>
                      <a:pt x="531" y="89"/>
                    </a:cubicBezTo>
                    <a:cubicBezTo>
                      <a:pt x="531" y="93"/>
                      <a:pt x="531" y="92"/>
                      <a:pt x="532" y="95"/>
                    </a:cubicBezTo>
                    <a:cubicBezTo>
                      <a:pt x="528" y="98"/>
                      <a:pt x="523" y="94"/>
                      <a:pt x="519" y="93"/>
                    </a:cubicBezTo>
                    <a:cubicBezTo>
                      <a:pt x="521" y="90"/>
                      <a:pt x="526" y="89"/>
                      <a:pt x="525" y="86"/>
                    </a:cubicBezTo>
                    <a:close/>
                    <a:moveTo>
                      <a:pt x="537" y="114"/>
                    </a:moveTo>
                    <a:cubicBezTo>
                      <a:pt x="541" y="118"/>
                      <a:pt x="548" y="114"/>
                      <a:pt x="550" y="117"/>
                    </a:cubicBezTo>
                    <a:cubicBezTo>
                      <a:pt x="560" y="108"/>
                      <a:pt x="579" y="109"/>
                      <a:pt x="591" y="113"/>
                    </a:cubicBezTo>
                    <a:cubicBezTo>
                      <a:pt x="584" y="118"/>
                      <a:pt x="574" y="115"/>
                      <a:pt x="566" y="120"/>
                    </a:cubicBezTo>
                    <a:cubicBezTo>
                      <a:pt x="564" y="116"/>
                      <a:pt x="556" y="120"/>
                      <a:pt x="557" y="123"/>
                    </a:cubicBezTo>
                    <a:cubicBezTo>
                      <a:pt x="543" y="126"/>
                      <a:pt x="533" y="127"/>
                      <a:pt x="518" y="130"/>
                    </a:cubicBezTo>
                    <a:cubicBezTo>
                      <a:pt x="515" y="131"/>
                      <a:pt x="516" y="128"/>
                      <a:pt x="514" y="128"/>
                    </a:cubicBezTo>
                    <a:cubicBezTo>
                      <a:pt x="510" y="129"/>
                      <a:pt x="502" y="133"/>
                      <a:pt x="499" y="128"/>
                    </a:cubicBezTo>
                    <a:cubicBezTo>
                      <a:pt x="507" y="117"/>
                      <a:pt x="526" y="119"/>
                      <a:pt x="537" y="114"/>
                    </a:cubicBezTo>
                    <a:close/>
                    <a:moveTo>
                      <a:pt x="508" y="134"/>
                    </a:moveTo>
                    <a:cubicBezTo>
                      <a:pt x="508" y="130"/>
                      <a:pt x="508" y="130"/>
                      <a:pt x="508" y="130"/>
                    </a:cubicBezTo>
                    <a:cubicBezTo>
                      <a:pt x="510" y="130"/>
                      <a:pt x="510" y="130"/>
                      <a:pt x="510" y="130"/>
                    </a:cubicBezTo>
                    <a:cubicBezTo>
                      <a:pt x="511" y="133"/>
                      <a:pt x="510" y="134"/>
                      <a:pt x="508" y="134"/>
                    </a:cubicBezTo>
                    <a:close/>
                    <a:moveTo>
                      <a:pt x="483" y="484"/>
                    </a:moveTo>
                    <a:cubicBezTo>
                      <a:pt x="488" y="483"/>
                      <a:pt x="489" y="486"/>
                      <a:pt x="492" y="483"/>
                    </a:cubicBezTo>
                    <a:cubicBezTo>
                      <a:pt x="495" y="490"/>
                      <a:pt x="486" y="487"/>
                      <a:pt x="483" y="490"/>
                    </a:cubicBezTo>
                    <a:cubicBezTo>
                      <a:pt x="481" y="489"/>
                      <a:pt x="485" y="487"/>
                      <a:pt x="483" y="484"/>
                    </a:cubicBezTo>
                    <a:close/>
                    <a:moveTo>
                      <a:pt x="491" y="628"/>
                    </a:moveTo>
                    <a:cubicBezTo>
                      <a:pt x="495" y="628"/>
                      <a:pt x="494" y="635"/>
                      <a:pt x="493" y="638"/>
                    </a:cubicBezTo>
                    <a:cubicBezTo>
                      <a:pt x="492" y="636"/>
                      <a:pt x="487" y="638"/>
                      <a:pt x="488" y="634"/>
                    </a:cubicBezTo>
                    <a:cubicBezTo>
                      <a:pt x="489" y="634"/>
                      <a:pt x="489" y="636"/>
                      <a:pt x="490" y="636"/>
                    </a:cubicBezTo>
                    <a:cubicBezTo>
                      <a:pt x="492" y="633"/>
                      <a:pt x="492" y="632"/>
                      <a:pt x="491" y="628"/>
                    </a:cubicBezTo>
                    <a:close/>
                    <a:moveTo>
                      <a:pt x="483" y="497"/>
                    </a:moveTo>
                    <a:cubicBezTo>
                      <a:pt x="482" y="496"/>
                      <a:pt x="482" y="494"/>
                      <a:pt x="482" y="492"/>
                    </a:cubicBezTo>
                    <a:cubicBezTo>
                      <a:pt x="483" y="492"/>
                      <a:pt x="484" y="492"/>
                      <a:pt x="484" y="491"/>
                    </a:cubicBezTo>
                    <a:cubicBezTo>
                      <a:pt x="485" y="492"/>
                      <a:pt x="486" y="493"/>
                      <a:pt x="486" y="495"/>
                    </a:cubicBezTo>
                    <a:cubicBezTo>
                      <a:pt x="484" y="495"/>
                      <a:pt x="485" y="497"/>
                      <a:pt x="483" y="497"/>
                    </a:cubicBezTo>
                    <a:close/>
                    <a:moveTo>
                      <a:pt x="486" y="656"/>
                    </a:moveTo>
                    <a:cubicBezTo>
                      <a:pt x="485" y="655"/>
                      <a:pt x="485" y="654"/>
                      <a:pt x="483" y="654"/>
                    </a:cubicBezTo>
                    <a:cubicBezTo>
                      <a:pt x="485" y="652"/>
                      <a:pt x="485" y="647"/>
                      <a:pt x="486" y="644"/>
                    </a:cubicBezTo>
                    <a:cubicBezTo>
                      <a:pt x="487" y="644"/>
                      <a:pt x="489" y="644"/>
                      <a:pt x="490" y="644"/>
                    </a:cubicBezTo>
                    <a:cubicBezTo>
                      <a:pt x="488" y="647"/>
                      <a:pt x="488" y="653"/>
                      <a:pt x="486" y="656"/>
                    </a:cubicBezTo>
                    <a:close/>
                    <a:moveTo>
                      <a:pt x="487" y="639"/>
                    </a:moveTo>
                    <a:cubicBezTo>
                      <a:pt x="487" y="637"/>
                      <a:pt x="489" y="638"/>
                      <a:pt x="491" y="638"/>
                    </a:cubicBezTo>
                    <a:cubicBezTo>
                      <a:pt x="491" y="641"/>
                      <a:pt x="488" y="641"/>
                      <a:pt x="487" y="639"/>
                    </a:cubicBezTo>
                    <a:close/>
                    <a:moveTo>
                      <a:pt x="491" y="653"/>
                    </a:moveTo>
                    <a:cubicBezTo>
                      <a:pt x="490" y="649"/>
                      <a:pt x="494" y="646"/>
                      <a:pt x="496" y="647"/>
                    </a:cubicBezTo>
                    <a:cubicBezTo>
                      <a:pt x="495" y="650"/>
                      <a:pt x="494" y="652"/>
                      <a:pt x="491" y="653"/>
                    </a:cubicBezTo>
                    <a:close/>
                    <a:moveTo>
                      <a:pt x="503" y="671"/>
                    </a:moveTo>
                    <a:cubicBezTo>
                      <a:pt x="504" y="671"/>
                      <a:pt x="504" y="672"/>
                      <a:pt x="505" y="672"/>
                    </a:cubicBezTo>
                    <a:cubicBezTo>
                      <a:pt x="506" y="675"/>
                      <a:pt x="504" y="674"/>
                      <a:pt x="505" y="677"/>
                    </a:cubicBezTo>
                    <a:cubicBezTo>
                      <a:pt x="502" y="677"/>
                      <a:pt x="502" y="672"/>
                      <a:pt x="503" y="671"/>
                    </a:cubicBezTo>
                    <a:close/>
                    <a:moveTo>
                      <a:pt x="510" y="702"/>
                    </a:moveTo>
                    <a:cubicBezTo>
                      <a:pt x="509" y="701"/>
                      <a:pt x="507" y="699"/>
                      <a:pt x="509" y="697"/>
                    </a:cubicBezTo>
                    <a:cubicBezTo>
                      <a:pt x="511" y="696"/>
                      <a:pt x="510" y="700"/>
                      <a:pt x="510" y="702"/>
                    </a:cubicBezTo>
                    <a:close/>
                    <a:moveTo>
                      <a:pt x="507" y="688"/>
                    </a:moveTo>
                    <a:cubicBezTo>
                      <a:pt x="509" y="686"/>
                      <a:pt x="512" y="689"/>
                      <a:pt x="512" y="692"/>
                    </a:cubicBezTo>
                    <a:cubicBezTo>
                      <a:pt x="509" y="692"/>
                      <a:pt x="508" y="690"/>
                      <a:pt x="507" y="688"/>
                    </a:cubicBezTo>
                    <a:close/>
                    <a:moveTo>
                      <a:pt x="511" y="686"/>
                    </a:moveTo>
                    <a:cubicBezTo>
                      <a:pt x="508" y="686"/>
                      <a:pt x="508" y="683"/>
                      <a:pt x="504" y="683"/>
                    </a:cubicBezTo>
                    <a:cubicBezTo>
                      <a:pt x="504" y="681"/>
                      <a:pt x="504" y="680"/>
                      <a:pt x="505" y="679"/>
                    </a:cubicBezTo>
                    <a:cubicBezTo>
                      <a:pt x="506" y="679"/>
                      <a:pt x="507" y="680"/>
                      <a:pt x="507" y="681"/>
                    </a:cubicBezTo>
                    <a:cubicBezTo>
                      <a:pt x="507" y="680"/>
                      <a:pt x="506" y="677"/>
                      <a:pt x="508" y="674"/>
                    </a:cubicBezTo>
                    <a:cubicBezTo>
                      <a:pt x="512" y="675"/>
                      <a:pt x="510" y="671"/>
                      <a:pt x="514" y="671"/>
                    </a:cubicBezTo>
                    <a:cubicBezTo>
                      <a:pt x="516" y="676"/>
                      <a:pt x="513" y="682"/>
                      <a:pt x="511" y="686"/>
                    </a:cubicBezTo>
                    <a:close/>
                    <a:moveTo>
                      <a:pt x="514" y="667"/>
                    </a:moveTo>
                    <a:cubicBezTo>
                      <a:pt x="511" y="664"/>
                      <a:pt x="508" y="659"/>
                      <a:pt x="511" y="657"/>
                    </a:cubicBezTo>
                    <a:cubicBezTo>
                      <a:pt x="513" y="656"/>
                      <a:pt x="513" y="658"/>
                      <a:pt x="515" y="658"/>
                    </a:cubicBezTo>
                    <a:cubicBezTo>
                      <a:pt x="514" y="661"/>
                      <a:pt x="514" y="664"/>
                      <a:pt x="514" y="667"/>
                    </a:cubicBezTo>
                    <a:close/>
                    <a:moveTo>
                      <a:pt x="519" y="502"/>
                    </a:moveTo>
                    <a:cubicBezTo>
                      <a:pt x="519" y="499"/>
                      <a:pt x="520" y="498"/>
                      <a:pt x="521" y="497"/>
                    </a:cubicBezTo>
                    <a:cubicBezTo>
                      <a:pt x="523" y="499"/>
                      <a:pt x="522" y="502"/>
                      <a:pt x="519" y="502"/>
                    </a:cubicBezTo>
                    <a:close/>
                    <a:moveTo>
                      <a:pt x="516" y="469"/>
                    </a:moveTo>
                    <a:cubicBezTo>
                      <a:pt x="516" y="472"/>
                      <a:pt x="518" y="469"/>
                      <a:pt x="518" y="471"/>
                    </a:cubicBezTo>
                    <a:cubicBezTo>
                      <a:pt x="519" y="485"/>
                      <a:pt x="502" y="481"/>
                      <a:pt x="496" y="490"/>
                    </a:cubicBezTo>
                    <a:cubicBezTo>
                      <a:pt x="499" y="480"/>
                      <a:pt x="504" y="471"/>
                      <a:pt x="513" y="469"/>
                    </a:cubicBezTo>
                    <a:cubicBezTo>
                      <a:pt x="517" y="464"/>
                      <a:pt x="521" y="460"/>
                      <a:pt x="527" y="457"/>
                    </a:cubicBezTo>
                    <a:cubicBezTo>
                      <a:pt x="525" y="464"/>
                      <a:pt x="519" y="464"/>
                      <a:pt x="516" y="469"/>
                    </a:cubicBezTo>
                    <a:close/>
                    <a:moveTo>
                      <a:pt x="527" y="675"/>
                    </a:moveTo>
                    <a:cubicBezTo>
                      <a:pt x="528" y="673"/>
                      <a:pt x="529" y="672"/>
                      <a:pt x="531" y="672"/>
                    </a:cubicBezTo>
                    <a:cubicBezTo>
                      <a:pt x="532" y="676"/>
                      <a:pt x="530" y="678"/>
                      <a:pt x="527" y="675"/>
                    </a:cubicBezTo>
                    <a:close/>
                    <a:moveTo>
                      <a:pt x="523" y="477"/>
                    </a:moveTo>
                    <a:cubicBezTo>
                      <a:pt x="523" y="471"/>
                      <a:pt x="526" y="467"/>
                      <a:pt x="530" y="464"/>
                    </a:cubicBezTo>
                    <a:cubicBezTo>
                      <a:pt x="531" y="464"/>
                      <a:pt x="530" y="465"/>
                      <a:pt x="530" y="465"/>
                    </a:cubicBezTo>
                    <a:cubicBezTo>
                      <a:pt x="531" y="469"/>
                      <a:pt x="535" y="470"/>
                      <a:pt x="535" y="475"/>
                    </a:cubicBezTo>
                    <a:cubicBezTo>
                      <a:pt x="530" y="476"/>
                      <a:pt x="528" y="480"/>
                      <a:pt x="523" y="477"/>
                    </a:cubicBezTo>
                    <a:close/>
                    <a:moveTo>
                      <a:pt x="532" y="674"/>
                    </a:moveTo>
                    <a:cubicBezTo>
                      <a:pt x="535" y="672"/>
                      <a:pt x="537" y="676"/>
                      <a:pt x="536" y="679"/>
                    </a:cubicBezTo>
                    <a:cubicBezTo>
                      <a:pt x="535" y="677"/>
                      <a:pt x="532" y="678"/>
                      <a:pt x="532" y="674"/>
                    </a:cubicBezTo>
                    <a:close/>
                    <a:moveTo>
                      <a:pt x="528" y="457"/>
                    </a:moveTo>
                    <a:cubicBezTo>
                      <a:pt x="526" y="453"/>
                      <a:pt x="533" y="444"/>
                      <a:pt x="536" y="448"/>
                    </a:cubicBezTo>
                    <a:cubicBezTo>
                      <a:pt x="534" y="452"/>
                      <a:pt x="530" y="453"/>
                      <a:pt x="528" y="457"/>
                    </a:cubicBezTo>
                    <a:close/>
                    <a:moveTo>
                      <a:pt x="529" y="437"/>
                    </a:moveTo>
                    <a:cubicBezTo>
                      <a:pt x="530" y="436"/>
                      <a:pt x="531" y="436"/>
                      <a:pt x="533" y="436"/>
                    </a:cubicBezTo>
                    <a:cubicBezTo>
                      <a:pt x="534" y="439"/>
                      <a:pt x="528" y="440"/>
                      <a:pt x="529" y="437"/>
                    </a:cubicBezTo>
                    <a:close/>
                    <a:moveTo>
                      <a:pt x="538" y="467"/>
                    </a:moveTo>
                    <a:cubicBezTo>
                      <a:pt x="538" y="464"/>
                      <a:pt x="540" y="464"/>
                      <a:pt x="543" y="464"/>
                    </a:cubicBezTo>
                    <a:cubicBezTo>
                      <a:pt x="544" y="468"/>
                      <a:pt x="539" y="469"/>
                      <a:pt x="538" y="467"/>
                    </a:cubicBezTo>
                    <a:close/>
                    <a:moveTo>
                      <a:pt x="537" y="462"/>
                    </a:moveTo>
                    <a:cubicBezTo>
                      <a:pt x="540" y="456"/>
                      <a:pt x="547" y="454"/>
                      <a:pt x="553" y="451"/>
                    </a:cubicBezTo>
                    <a:cubicBezTo>
                      <a:pt x="550" y="456"/>
                      <a:pt x="544" y="460"/>
                      <a:pt x="537" y="462"/>
                    </a:cubicBezTo>
                    <a:close/>
                    <a:moveTo>
                      <a:pt x="512" y="174"/>
                    </a:moveTo>
                    <a:cubicBezTo>
                      <a:pt x="511" y="175"/>
                      <a:pt x="511" y="178"/>
                      <a:pt x="510" y="180"/>
                    </a:cubicBezTo>
                    <a:cubicBezTo>
                      <a:pt x="501" y="184"/>
                      <a:pt x="495" y="193"/>
                      <a:pt x="483" y="188"/>
                    </a:cubicBezTo>
                    <a:cubicBezTo>
                      <a:pt x="484" y="183"/>
                      <a:pt x="494" y="188"/>
                      <a:pt x="495" y="182"/>
                    </a:cubicBezTo>
                    <a:cubicBezTo>
                      <a:pt x="494" y="178"/>
                      <a:pt x="491" y="178"/>
                      <a:pt x="487" y="178"/>
                    </a:cubicBezTo>
                    <a:cubicBezTo>
                      <a:pt x="488" y="177"/>
                      <a:pt x="488" y="174"/>
                      <a:pt x="486" y="173"/>
                    </a:cubicBezTo>
                    <a:cubicBezTo>
                      <a:pt x="490" y="164"/>
                      <a:pt x="503" y="164"/>
                      <a:pt x="510" y="163"/>
                    </a:cubicBezTo>
                    <a:cubicBezTo>
                      <a:pt x="512" y="161"/>
                      <a:pt x="510" y="160"/>
                      <a:pt x="512" y="158"/>
                    </a:cubicBezTo>
                    <a:cubicBezTo>
                      <a:pt x="505" y="157"/>
                      <a:pt x="499" y="164"/>
                      <a:pt x="495" y="158"/>
                    </a:cubicBezTo>
                    <a:cubicBezTo>
                      <a:pt x="493" y="160"/>
                      <a:pt x="491" y="163"/>
                      <a:pt x="487" y="161"/>
                    </a:cubicBezTo>
                    <a:cubicBezTo>
                      <a:pt x="487" y="157"/>
                      <a:pt x="491" y="157"/>
                      <a:pt x="492" y="155"/>
                    </a:cubicBezTo>
                    <a:cubicBezTo>
                      <a:pt x="493" y="161"/>
                      <a:pt x="496" y="151"/>
                      <a:pt x="499" y="156"/>
                    </a:cubicBezTo>
                    <a:cubicBezTo>
                      <a:pt x="502" y="153"/>
                      <a:pt x="502" y="148"/>
                      <a:pt x="502" y="144"/>
                    </a:cubicBezTo>
                    <a:cubicBezTo>
                      <a:pt x="507" y="137"/>
                      <a:pt x="523" y="142"/>
                      <a:pt x="523" y="132"/>
                    </a:cubicBezTo>
                    <a:cubicBezTo>
                      <a:pt x="525" y="131"/>
                      <a:pt x="528" y="133"/>
                      <a:pt x="531" y="131"/>
                    </a:cubicBezTo>
                    <a:cubicBezTo>
                      <a:pt x="533" y="133"/>
                      <a:pt x="531" y="134"/>
                      <a:pt x="531" y="135"/>
                    </a:cubicBezTo>
                    <a:cubicBezTo>
                      <a:pt x="542" y="137"/>
                      <a:pt x="544" y="130"/>
                      <a:pt x="554" y="133"/>
                    </a:cubicBezTo>
                    <a:cubicBezTo>
                      <a:pt x="554" y="135"/>
                      <a:pt x="556" y="135"/>
                      <a:pt x="555" y="137"/>
                    </a:cubicBezTo>
                    <a:cubicBezTo>
                      <a:pt x="552" y="137"/>
                      <a:pt x="551" y="138"/>
                      <a:pt x="549" y="138"/>
                    </a:cubicBezTo>
                    <a:cubicBezTo>
                      <a:pt x="566" y="144"/>
                      <a:pt x="571" y="122"/>
                      <a:pt x="588" y="123"/>
                    </a:cubicBezTo>
                    <a:cubicBezTo>
                      <a:pt x="587" y="122"/>
                      <a:pt x="586" y="122"/>
                      <a:pt x="586" y="121"/>
                    </a:cubicBezTo>
                    <a:cubicBezTo>
                      <a:pt x="591" y="116"/>
                      <a:pt x="601" y="122"/>
                      <a:pt x="603" y="128"/>
                    </a:cubicBezTo>
                    <a:cubicBezTo>
                      <a:pt x="598" y="128"/>
                      <a:pt x="597" y="131"/>
                      <a:pt x="595" y="133"/>
                    </a:cubicBezTo>
                    <a:cubicBezTo>
                      <a:pt x="588" y="129"/>
                      <a:pt x="582" y="135"/>
                      <a:pt x="576" y="134"/>
                    </a:cubicBezTo>
                    <a:cubicBezTo>
                      <a:pt x="578" y="137"/>
                      <a:pt x="584" y="135"/>
                      <a:pt x="585" y="138"/>
                    </a:cubicBezTo>
                    <a:cubicBezTo>
                      <a:pt x="586" y="141"/>
                      <a:pt x="581" y="139"/>
                      <a:pt x="581" y="141"/>
                    </a:cubicBezTo>
                    <a:cubicBezTo>
                      <a:pt x="590" y="142"/>
                      <a:pt x="598" y="132"/>
                      <a:pt x="604" y="141"/>
                    </a:cubicBezTo>
                    <a:cubicBezTo>
                      <a:pt x="600" y="146"/>
                      <a:pt x="590" y="144"/>
                      <a:pt x="585" y="145"/>
                    </a:cubicBezTo>
                    <a:cubicBezTo>
                      <a:pt x="591" y="147"/>
                      <a:pt x="598" y="146"/>
                      <a:pt x="604" y="147"/>
                    </a:cubicBezTo>
                    <a:cubicBezTo>
                      <a:pt x="598" y="151"/>
                      <a:pt x="584" y="150"/>
                      <a:pt x="584" y="157"/>
                    </a:cubicBezTo>
                    <a:cubicBezTo>
                      <a:pt x="562" y="165"/>
                      <a:pt x="540" y="172"/>
                      <a:pt x="512" y="174"/>
                    </a:cubicBezTo>
                    <a:close/>
                    <a:moveTo>
                      <a:pt x="578" y="166"/>
                    </a:moveTo>
                    <a:cubicBezTo>
                      <a:pt x="576" y="166"/>
                      <a:pt x="577" y="164"/>
                      <a:pt x="575" y="164"/>
                    </a:cubicBezTo>
                    <a:cubicBezTo>
                      <a:pt x="576" y="162"/>
                      <a:pt x="578" y="162"/>
                      <a:pt x="580" y="162"/>
                    </a:cubicBezTo>
                    <a:cubicBezTo>
                      <a:pt x="581" y="165"/>
                      <a:pt x="578" y="164"/>
                      <a:pt x="578" y="166"/>
                    </a:cubicBezTo>
                    <a:close/>
                    <a:moveTo>
                      <a:pt x="568" y="449"/>
                    </a:moveTo>
                    <a:cubicBezTo>
                      <a:pt x="567" y="452"/>
                      <a:pt x="564" y="453"/>
                      <a:pt x="562" y="454"/>
                    </a:cubicBezTo>
                    <a:cubicBezTo>
                      <a:pt x="560" y="452"/>
                      <a:pt x="565" y="449"/>
                      <a:pt x="565" y="445"/>
                    </a:cubicBezTo>
                    <a:cubicBezTo>
                      <a:pt x="566" y="445"/>
                      <a:pt x="568" y="445"/>
                      <a:pt x="569" y="445"/>
                    </a:cubicBezTo>
                    <a:cubicBezTo>
                      <a:pt x="568" y="448"/>
                      <a:pt x="567" y="445"/>
                      <a:pt x="566" y="447"/>
                    </a:cubicBezTo>
                    <a:cubicBezTo>
                      <a:pt x="565" y="449"/>
                      <a:pt x="567" y="448"/>
                      <a:pt x="568" y="449"/>
                    </a:cubicBezTo>
                    <a:close/>
                    <a:moveTo>
                      <a:pt x="562" y="514"/>
                    </a:moveTo>
                    <a:cubicBezTo>
                      <a:pt x="565" y="517"/>
                      <a:pt x="566" y="518"/>
                      <a:pt x="570" y="516"/>
                    </a:cubicBezTo>
                    <a:cubicBezTo>
                      <a:pt x="571" y="518"/>
                      <a:pt x="571" y="520"/>
                      <a:pt x="571" y="524"/>
                    </a:cubicBezTo>
                    <a:cubicBezTo>
                      <a:pt x="565" y="525"/>
                      <a:pt x="562" y="529"/>
                      <a:pt x="556" y="525"/>
                    </a:cubicBezTo>
                    <a:cubicBezTo>
                      <a:pt x="556" y="519"/>
                      <a:pt x="561" y="519"/>
                      <a:pt x="562" y="514"/>
                    </a:cubicBezTo>
                    <a:close/>
                    <a:moveTo>
                      <a:pt x="573" y="739"/>
                    </a:moveTo>
                    <a:cubicBezTo>
                      <a:pt x="570" y="737"/>
                      <a:pt x="571" y="733"/>
                      <a:pt x="567" y="734"/>
                    </a:cubicBezTo>
                    <a:cubicBezTo>
                      <a:pt x="567" y="728"/>
                      <a:pt x="567" y="728"/>
                      <a:pt x="567" y="728"/>
                    </a:cubicBezTo>
                    <a:cubicBezTo>
                      <a:pt x="571" y="728"/>
                      <a:pt x="571" y="728"/>
                      <a:pt x="571" y="728"/>
                    </a:cubicBezTo>
                    <a:cubicBezTo>
                      <a:pt x="570" y="734"/>
                      <a:pt x="574" y="734"/>
                      <a:pt x="573" y="739"/>
                    </a:cubicBezTo>
                    <a:close/>
                    <a:moveTo>
                      <a:pt x="553" y="764"/>
                    </a:moveTo>
                    <a:cubicBezTo>
                      <a:pt x="555" y="765"/>
                      <a:pt x="564" y="769"/>
                      <a:pt x="565" y="780"/>
                    </a:cubicBezTo>
                    <a:cubicBezTo>
                      <a:pt x="559" y="776"/>
                      <a:pt x="554" y="772"/>
                      <a:pt x="553" y="764"/>
                    </a:cubicBezTo>
                    <a:close/>
                    <a:moveTo>
                      <a:pt x="570" y="766"/>
                    </a:moveTo>
                    <a:cubicBezTo>
                      <a:pt x="569" y="769"/>
                      <a:pt x="571" y="770"/>
                      <a:pt x="571" y="773"/>
                    </a:cubicBezTo>
                    <a:cubicBezTo>
                      <a:pt x="568" y="772"/>
                      <a:pt x="566" y="772"/>
                      <a:pt x="564" y="773"/>
                    </a:cubicBezTo>
                    <a:cubicBezTo>
                      <a:pt x="560" y="769"/>
                      <a:pt x="558" y="759"/>
                      <a:pt x="558" y="753"/>
                    </a:cubicBezTo>
                    <a:cubicBezTo>
                      <a:pt x="560" y="753"/>
                      <a:pt x="560" y="752"/>
                      <a:pt x="562" y="752"/>
                    </a:cubicBezTo>
                    <a:cubicBezTo>
                      <a:pt x="561" y="754"/>
                      <a:pt x="563" y="754"/>
                      <a:pt x="562" y="756"/>
                    </a:cubicBezTo>
                    <a:cubicBezTo>
                      <a:pt x="560" y="756"/>
                      <a:pt x="560" y="756"/>
                      <a:pt x="560" y="756"/>
                    </a:cubicBezTo>
                    <a:cubicBezTo>
                      <a:pt x="560" y="758"/>
                      <a:pt x="564" y="756"/>
                      <a:pt x="562" y="759"/>
                    </a:cubicBezTo>
                    <a:cubicBezTo>
                      <a:pt x="565" y="755"/>
                      <a:pt x="566" y="764"/>
                      <a:pt x="569" y="765"/>
                    </a:cubicBezTo>
                    <a:cubicBezTo>
                      <a:pt x="567" y="751"/>
                      <a:pt x="561" y="743"/>
                      <a:pt x="559" y="730"/>
                    </a:cubicBezTo>
                    <a:cubicBezTo>
                      <a:pt x="559" y="727"/>
                      <a:pt x="562" y="732"/>
                      <a:pt x="562" y="729"/>
                    </a:cubicBezTo>
                    <a:cubicBezTo>
                      <a:pt x="566" y="737"/>
                      <a:pt x="569" y="751"/>
                      <a:pt x="575" y="765"/>
                    </a:cubicBezTo>
                    <a:cubicBezTo>
                      <a:pt x="575" y="767"/>
                      <a:pt x="571" y="765"/>
                      <a:pt x="570" y="766"/>
                    </a:cubicBezTo>
                    <a:close/>
                    <a:moveTo>
                      <a:pt x="558" y="178"/>
                    </a:moveTo>
                    <a:cubicBezTo>
                      <a:pt x="565" y="171"/>
                      <a:pt x="575" y="176"/>
                      <a:pt x="586" y="177"/>
                    </a:cubicBezTo>
                    <a:cubicBezTo>
                      <a:pt x="580" y="182"/>
                      <a:pt x="566" y="179"/>
                      <a:pt x="558" y="178"/>
                    </a:cubicBezTo>
                    <a:close/>
                    <a:moveTo>
                      <a:pt x="579" y="577"/>
                    </a:moveTo>
                    <a:cubicBezTo>
                      <a:pt x="580" y="567"/>
                      <a:pt x="589" y="566"/>
                      <a:pt x="593" y="558"/>
                    </a:cubicBezTo>
                    <a:cubicBezTo>
                      <a:pt x="591" y="554"/>
                      <a:pt x="588" y="561"/>
                      <a:pt x="584" y="560"/>
                    </a:cubicBezTo>
                    <a:cubicBezTo>
                      <a:pt x="583" y="557"/>
                      <a:pt x="587" y="555"/>
                      <a:pt x="584" y="552"/>
                    </a:cubicBezTo>
                    <a:cubicBezTo>
                      <a:pt x="590" y="552"/>
                      <a:pt x="590" y="552"/>
                      <a:pt x="595" y="551"/>
                    </a:cubicBezTo>
                    <a:cubicBezTo>
                      <a:pt x="594" y="554"/>
                      <a:pt x="598" y="552"/>
                      <a:pt x="597" y="554"/>
                    </a:cubicBezTo>
                    <a:cubicBezTo>
                      <a:pt x="598" y="558"/>
                      <a:pt x="594" y="555"/>
                      <a:pt x="594" y="557"/>
                    </a:cubicBezTo>
                    <a:cubicBezTo>
                      <a:pt x="596" y="559"/>
                      <a:pt x="597" y="557"/>
                      <a:pt x="600" y="558"/>
                    </a:cubicBezTo>
                    <a:cubicBezTo>
                      <a:pt x="600" y="568"/>
                      <a:pt x="592" y="568"/>
                      <a:pt x="586" y="571"/>
                    </a:cubicBezTo>
                    <a:cubicBezTo>
                      <a:pt x="583" y="572"/>
                      <a:pt x="584" y="578"/>
                      <a:pt x="579" y="577"/>
                    </a:cubicBezTo>
                    <a:close/>
                    <a:moveTo>
                      <a:pt x="594" y="577"/>
                    </a:moveTo>
                    <a:cubicBezTo>
                      <a:pt x="598" y="577"/>
                      <a:pt x="598" y="577"/>
                      <a:pt x="598" y="577"/>
                    </a:cubicBezTo>
                    <a:cubicBezTo>
                      <a:pt x="598" y="579"/>
                      <a:pt x="594" y="581"/>
                      <a:pt x="594" y="577"/>
                    </a:cubicBezTo>
                    <a:close/>
                    <a:moveTo>
                      <a:pt x="597" y="584"/>
                    </a:moveTo>
                    <a:cubicBezTo>
                      <a:pt x="599" y="581"/>
                      <a:pt x="605" y="581"/>
                      <a:pt x="606" y="577"/>
                    </a:cubicBezTo>
                    <a:cubicBezTo>
                      <a:pt x="608" y="577"/>
                      <a:pt x="610" y="578"/>
                      <a:pt x="611" y="579"/>
                    </a:cubicBezTo>
                    <a:cubicBezTo>
                      <a:pt x="613" y="579"/>
                      <a:pt x="612" y="576"/>
                      <a:pt x="613" y="575"/>
                    </a:cubicBezTo>
                    <a:cubicBezTo>
                      <a:pt x="614" y="576"/>
                      <a:pt x="614" y="577"/>
                      <a:pt x="614" y="578"/>
                    </a:cubicBezTo>
                    <a:cubicBezTo>
                      <a:pt x="617" y="577"/>
                      <a:pt x="621" y="577"/>
                      <a:pt x="619" y="574"/>
                    </a:cubicBezTo>
                    <a:cubicBezTo>
                      <a:pt x="621" y="575"/>
                      <a:pt x="623" y="575"/>
                      <a:pt x="623" y="578"/>
                    </a:cubicBezTo>
                    <a:cubicBezTo>
                      <a:pt x="614" y="581"/>
                      <a:pt x="607" y="588"/>
                      <a:pt x="597" y="584"/>
                    </a:cubicBezTo>
                    <a:close/>
                    <a:moveTo>
                      <a:pt x="622" y="724"/>
                    </a:moveTo>
                    <a:cubicBezTo>
                      <a:pt x="623" y="722"/>
                      <a:pt x="625" y="721"/>
                      <a:pt x="626" y="719"/>
                    </a:cubicBezTo>
                    <a:cubicBezTo>
                      <a:pt x="628" y="721"/>
                      <a:pt x="624" y="724"/>
                      <a:pt x="622" y="724"/>
                    </a:cubicBezTo>
                    <a:close/>
                    <a:moveTo>
                      <a:pt x="658" y="758"/>
                    </a:moveTo>
                    <a:cubicBezTo>
                      <a:pt x="660" y="751"/>
                      <a:pt x="668" y="745"/>
                      <a:pt x="672" y="750"/>
                    </a:cubicBezTo>
                    <a:cubicBezTo>
                      <a:pt x="670" y="755"/>
                      <a:pt x="666" y="758"/>
                      <a:pt x="658" y="758"/>
                    </a:cubicBezTo>
                    <a:close/>
                    <a:moveTo>
                      <a:pt x="724" y="767"/>
                    </a:moveTo>
                    <a:cubicBezTo>
                      <a:pt x="725" y="765"/>
                      <a:pt x="726" y="763"/>
                      <a:pt x="728" y="760"/>
                    </a:cubicBezTo>
                    <a:cubicBezTo>
                      <a:pt x="729" y="762"/>
                      <a:pt x="728" y="768"/>
                      <a:pt x="724" y="767"/>
                    </a:cubicBezTo>
                    <a:close/>
                    <a:moveTo>
                      <a:pt x="734" y="680"/>
                    </a:moveTo>
                    <a:cubicBezTo>
                      <a:pt x="733" y="680"/>
                      <a:pt x="732" y="681"/>
                      <a:pt x="731" y="681"/>
                    </a:cubicBezTo>
                    <a:cubicBezTo>
                      <a:pt x="722" y="703"/>
                      <a:pt x="706" y="717"/>
                      <a:pt x="688" y="731"/>
                    </a:cubicBezTo>
                    <a:cubicBezTo>
                      <a:pt x="691" y="735"/>
                      <a:pt x="687" y="739"/>
                      <a:pt x="683" y="740"/>
                    </a:cubicBezTo>
                    <a:cubicBezTo>
                      <a:pt x="684" y="737"/>
                      <a:pt x="679" y="740"/>
                      <a:pt x="680" y="736"/>
                    </a:cubicBezTo>
                    <a:cubicBezTo>
                      <a:pt x="676" y="743"/>
                      <a:pt x="666" y="740"/>
                      <a:pt x="659" y="745"/>
                    </a:cubicBezTo>
                    <a:cubicBezTo>
                      <a:pt x="660" y="751"/>
                      <a:pt x="655" y="751"/>
                      <a:pt x="655" y="757"/>
                    </a:cubicBezTo>
                    <a:cubicBezTo>
                      <a:pt x="653" y="757"/>
                      <a:pt x="650" y="759"/>
                      <a:pt x="649" y="758"/>
                    </a:cubicBezTo>
                    <a:cubicBezTo>
                      <a:pt x="650" y="752"/>
                      <a:pt x="655" y="751"/>
                      <a:pt x="657" y="746"/>
                    </a:cubicBezTo>
                    <a:cubicBezTo>
                      <a:pt x="650" y="742"/>
                      <a:pt x="639" y="746"/>
                      <a:pt x="634" y="747"/>
                    </a:cubicBezTo>
                    <a:cubicBezTo>
                      <a:pt x="632" y="746"/>
                      <a:pt x="631" y="743"/>
                      <a:pt x="630" y="740"/>
                    </a:cubicBezTo>
                    <a:cubicBezTo>
                      <a:pt x="629" y="741"/>
                      <a:pt x="629" y="742"/>
                      <a:pt x="627" y="742"/>
                    </a:cubicBezTo>
                    <a:cubicBezTo>
                      <a:pt x="627" y="738"/>
                      <a:pt x="625" y="734"/>
                      <a:pt x="627" y="731"/>
                    </a:cubicBezTo>
                    <a:cubicBezTo>
                      <a:pt x="631" y="730"/>
                      <a:pt x="630" y="734"/>
                      <a:pt x="635" y="733"/>
                    </a:cubicBezTo>
                    <a:cubicBezTo>
                      <a:pt x="638" y="733"/>
                      <a:pt x="637" y="727"/>
                      <a:pt x="639" y="726"/>
                    </a:cubicBezTo>
                    <a:cubicBezTo>
                      <a:pt x="636" y="725"/>
                      <a:pt x="635" y="729"/>
                      <a:pt x="632" y="727"/>
                    </a:cubicBezTo>
                    <a:cubicBezTo>
                      <a:pt x="635" y="723"/>
                      <a:pt x="639" y="726"/>
                      <a:pt x="641" y="721"/>
                    </a:cubicBezTo>
                    <a:cubicBezTo>
                      <a:pt x="651" y="725"/>
                      <a:pt x="656" y="717"/>
                      <a:pt x="662" y="716"/>
                    </a:cubicBezTo>
                    <a:cubicBezTo>
                      <a:pt x="668" y="722"/>
                      <a:pt x="674" y="726"/>
                      <a:pt x="679" y="730"/>
                    </a:cubicBezTo>
                    <a:cubicBezTo>
                      <a:pt x="680" y="726"/>
                      <a:pt x="680" y="722"/>
                      <a:pt x="680" y="717"/>
                    </a:cubicBezTo>
                    <a:cubicBezTo>
                      <a:pt x="683" y="718"/>
                      <a:pt x="682" y="721"/>
                      <a:pt x="683" y="723"/>
                    </a:cubicBezTo>
                    <a:cubicBezTo>
                      <a:pt x="685" y="722"/>
                      <a:pt x="683" y="717"/>
                      <a:pt x="684" y="715"/>
                    </a:cubicBezTo>
                    <a:cubicBezTo>
                      <a:pt x="693" y="709"/>
                      <a:pt x="699" y="700"/>
                      <a:pt x="707" y="691"/>
                    </a:cubicBezTo>
                    <a:cubicBezTo>
                      <a:pt x="709" y="694"/>
                      <a:pt x="703" y="701"/>
                      <a:pt x="705" y="705"/>
                    </a:cubicBezTo>
                    <a:cubicBezTo>
                      <a:pt x="714" y="693"/>
                      <a:pt x="717" y="684"/>
                      <a:pt x="719" y="666"/>
                    </a:cubicBezTo>
                    <a:cubicBezTo>
                      <a:pt x="714" y="666"/>
                      <a:pt x="718" y="673"/>
                      <a:pt x="714" y="675"/>
                    </a:cubicBezTo>
                    <a:cubicBezTo>
                      <a:pt x="714" y="682"/>
                      <a:pt x="710" y="685"/>
                      <a:pt x="708" y="689"/>
                    </a:cubicBezTo>
                    <a:cubicBezTo>
                      <a:pt x="707" y="677"/>
                      <a:pt x="709" y="667"/>
                      <a:pt x="714" y="656"/>
                    </a:cubicBezTo>
                    <a:cubicBezTo>
                      <a:pt x="716" y="656"/>
                      <a:pt x="715" y="659"/>
                      <a:pt x="716" y="660"/>
                    </a:cubicBezTo>
                    <a:cubicBezTo>
                      <a:pt x="717" y="660"/>
                      <a:pt x="717" y="660"/>
                      <a:pt x="718" y="660"/>
                    </a:cubicBezTo>
                    <a:cubicBezTo>
                      <a:pt x="720" y="656"/>
                      <a:pt x="715" y="658"/>
                      <a:pt x="715" y="653"/>
                    </a:cubicBezTo>
                    <a:cubicBezTo>
                      <a:pt x="722" y="651"/>
                      <a:pt x="735" y="647"/>
                      <a:pt x="741" y="656"/>
                    </a:cubicBezTo>
                    <a:cubicBezTo>
                      <a:pt x="739" y="664"/>
                      <a:pt x="737" y="672"/>
                      <a:pt x="734" y="680"/>
                    </a:cubicBezTo>
                    <a:close/>
                    <a:moveTo>
                      <a:pt x="738" y="685"/>
                    </a:moveTo>
                    <a:cubicBezTo>
                      <a:pt x="739" y="678"/>
                      <a:pt x="738" y="652"/>
                      <a:pt x="749" y="659"/>
                    </a:cubicBezTo>
                    <a:cubicBezTo>
                      <a:pt x="744" y="667"/>
                      <a:pt x="742" y="677"/>
                      <a:pt x="738" y="685"/>
                    </a:cubicBezTo>
                    <a:close/>
                    <a:moveTo>
                      <a:pt x="746" y="189"/>
                    </a:moveTo>
                    <a:cubicBezTo>
                      <a:pt x="749" y="187"/>
                      <a:pt x="757" y="188"/>
                      <a:pt x="757" y="192"/>
                    </a:cubicBezTo>
                    <a:cubicBezTo>
                      <a:pt x="755" y="192"/>
                      <a:pt x="748" y="191"/>
                      <a:pt x="746" y="189"/>
                    </a:cubicBezTo>
                    <a:close/>
                    <a:moveTo>
                      <a:pt x="752" y="762"/>
                    </a:moveTo>
                    <a:cubicBezTo>
                      <a:pt x="753" y="760"/>
                      <a:pt x="752" y="757"/>
                      <a:pt x="754" y="755"/>
                    </a:cubicBezTo>
                    <a:cubicBezTo>
                      <a:pt x="755" y="757"/>
                      <a:pt x="755" y="754"/>
                      <a:pt x="757" y="756"/>
                    </a:cubicBezTo>
                    <a:cubicBezTo>
                      <a:pt x="756" y="759"/>
                      <a:pt x="755" y="762"/>
                      <a:pt x="752" y="762"/>
                    </a:cubicBezTo>
                    <a:close/>
                    <a:moveTo>
                      <a:pt x="754" y="258"/>
                    </a:moveTo>
                    <a:cubicBezTo>
                      <a:pt x="754" y="255"/>
                      <a:pt x="757" y="258"/>
                      <a:pt x="758" y="260"/>
                    </a:cubicBezTo>
                    <a:cubicBezTo>
                      <a:pt x="760" y="262"/>
                      <a:pt x="755" y="258"/>
                      <a:pt x="754" y="258"/>
                    </a:cubicBezTo>
                    <a:close/>
                    <a:moveTo>
                      <a:pt x="759" y="260"/>
                    </a:moveTo>
                    <a:cubicBezTo>
                      <a:pt x="763" y="261"/>
                      <a:pt x="766" y="262"/>
                      <a:pt x="770" y="263"/>
                    </a:cubicBezTo>
                    <a:cubicBezTo>
                      <a:pt x="766" y="258"/>
                      <a:pt x="758" y="253"/>
                      <a:pt x="750" y="249"/>
                    </a:cubicBezTo>
                    <a:cubicBezTo>
                      <a:pt x="752" y="248"/>
                      <a:pt x="754" y="247"/>
                      <a:pt x="757" y="247"/>
                    </a:cubicBezTo>
                    <a:cubicBezTo>
                      <a:pt x="758" y="256"/>
                      <a:pt x="779" y="254"/>
                      <a:pt x="779" y="264"/>
                    </a:cubicBezTo>
                    <a:cubicBezTo>
                      <a:pt x="778" y="266"/>
                      <a:pt x="775" y="266"/>
                      <a:pt x="776" y="270"/>
                    </a:cubicBezTo>
                    <a:cubicBezTo>
                      <a:pt x="770" y="266"/>
                      <a:pt x="764" y="264"/>
                      <a:pt x="759" y="260"/>
                    </a:cubicBezTo>
                    <a:close/>
                    <a:moveTo>
                      <a:pt x="784" y="762"/>
                    </a:moveTo>
                    <a:cubicBezTo>
                      <a:pt x="784" y="761"/>
                      <a:pt x="785" y="755"/>
                      <a:pt x="789" y="756"/>
                    </a:cubicBezTo>
                    <a:cubicBezTo>
                      <a:pt x="788" y="759"/>
                      <a:pt x="785" y="759"/>
                      <a:pt x="784" y="762"/>
                    </a:cubicBezTo>
                    <a:close/>
                    <a:moveTo>
                      <a:pt x="792" y="710"/>
                    </a:moveTo>
                    <a:cubicBezTo>
                      <a:pt x="791" y="713"/>
                      <a:pt x="793" y="713"/>
                      <a:pt x="793" y="716"/>
                    </a:cubicBezTo>
                    <a:cubicBezTo>
                      <a:pt x="790" y="717"/>
                      <a:pt x="790" y="720"/>
                      <a:pt x="787" y="721"/>
                    </a:cubicBezTo>
                    <a:cubicBezTo>
                      <a:pt x="793" y="729"/>
                      <a:pt x="779" y="739"/>
                      <a:pt x="774" y="741"/>
                    </a:cubicBezTo>
                    <a:cubicBezTo>
                      <a:pt x="777" y="738"/>
                      <a:pt x="772" y="738"/>
                      <a:pt x="770" y="738"/>
                    </a:cubicBezTo>
                    <a:cubicBezTo>
                      <a:pt x="767" y="739"/>
                      <a:pt x="773" y="739"/>
                      <a:pt x="771" y="741"/>
                    </a:cubicBezTo>
                    <a:cubicBezTo>
                      <a:pt x="771" y="741"/>
                      <a:pt x="771" y="742"/>
                      <a:pt x="771" y="743"/>
                    </a:cubicBezTo>
                    <a:cubicBezTo>
                      <a:pt x="761" y="736"/>
                      <a:pt x="769" y="724"/>
                      <a:pt x="770" y="713"/>
                    </a:cubicBezTo>
                    <a:cubicBezTo>
                      <a:pt x="772" y="713"/>
                      <a:pt x="772" y="710"/>
                      <a:pt x="775" y="710"/>
                    </a:cubicBezTo>
                    <a:cubicBezTo>
                      <a:pt x="776" y="704"/>
                      <a:pt x="773" y="705"/>
                      <a:pt x="773" y="699"/>
                    </a:cubicBezTo>
                    <a:cubicBezTo>
                      <a:pt x="774" y="699"/>
                      <a:pt x="775" y="699"/>
                      <a:pt x="775" y="698"/>
                    </a:cubicBezTo>
                    <a:cubicBezTo>
                      <a:pt x="776" y="699"/>
                      <a:pt x="776" y="700"/>
                      <a:pt x="777" y="700"/>
                    </a:cubicBezTo>
                    <a:cubicBezTo>
                      <a:pt x="776" y="703"/>
                      <a:pt x="778" y="705"/>
                      <a:pt x="776" y="706"/>
                    </a:cubicBezTo>
                    <a:cubicBezTo>
                      <a:pt x="776" y="707"/>
                      <a:pt x="778" y="705"/>
                      <a:pt x="777" y="710"/>
                    </a:cubicBezTo>
                    <a:cubicBezTo>
                      <a:pt x="782" y="705"/>
                      <a:pt x="784" y="696"/>
                      <a:pt x="786" y="688"/>
                    </a:cubicBezTo>
                    <a:cubicBezTo>
                      <a:pt x="785" y="686"/>
                      <a:pt x="781" y="689"/>
                      <a:pt x="780" y="689"/>
                    </a:cubicBezTo>
                    <a:cubicBezTo>
                      <a:pt x="779" y="693"/>
                      <a:pt x="783" y="691"/>
                      <a:pt x="782" y="694"/>
                    </a:cubicBezTo>
                    <a:cubicBezTo>
                      <a:pt x="780" y="696"/>
                      <a:pt x="778" y="692"/>
                      <a:pt x="779" y="697"/>
                    </a:cubicBezTo>
                    <a:cubicBezTo>
                      <a:pt x="777" y="696"/>
                      <a:pt x="777" y="698"/>
                      <a:pt x="775" y="697"/>
                    </a:cubicBezTo>
                    <a:cubicBezTo>
                      <a:pt x="775" y="690"/>
                      <a:pt x="779" y="690"/>
                      <a:pt x="777" y="681"/>
                    </a:cubicBezTo>
                    <a:cubicBezTo>
                      <a:pt x="780" y="679"/>
                      <a:pt x="779" y="676"/>
                      <a:pt x="780" y="674"/>
                    </a:cubicBezTo>
                    <a:cubicBezTo>
                      <a:pt x="780" y="674"/>
                      <a:pt x="781" y="675"/>
                      <a:pt x="781" y="676"/>
                    </a:cubicBezTo>
                    <a:cubicBezTo>
                      <a:pt x="783" y="675"/>
                      <a:pt x="783" y="673"/>
                      <a:pt x="784" y="672"/>
                    </a:cubicBezTo>
                    <a:cubicBezTo>
                      <a:pt x="785" y="671"/>
                      <a:pt x="782" y="679"/>
                      <a:pt x="783" y="682"/>
                    </a:cubicBezTo>
                    <a:cubicBezTo>
                      <a:pt x="785" y="681"/>
                      <a:pt x="784" y="675"/>
                      <a:pt x="787" y="678"/>
                    </a:cubicBezTo>
                    <a:cubicBezTo>
                      <a:pt x="786" y="674"/>
                      <a:pt x="787" y="673"/>
                      <a:pt x="786" y="670"/>
                    </a:cubicBezTo>
                    <a:cubicBezTo>
                      <a:pt x="791" y="666"/>
                      <a:pt x="796" y="669"/>
                      <a:pt x="802" y="667"/>
                    </a:cubicBezTo>
                    <a:cubicBezTo>
                      <a:pt x="799" y="665"/>
                      <a:pt x="795" y="664"/>
                      <a:pt x="792" y="662"/>
                    </a:cubicBezTo>
                    <a:cubicBezTo>
                      <a:pt x="791" y="655"/>
                      <a:pt x="794" y="652"/>
                      <a:pt x="794" y="646"/>
                    </a:cubicBezTo>
                    <a:cubicBezTo>
                      <a:pt x="801" y="645"/>
                      <a:pt x="805" y="644"/>
                      <a:pt x="811" y="646"/>
                    </a:cubicBezTo>
                    <a:cubicBezTo>
                      <a:pt x="811" y="637"/>
                      <a:pt x="802" y="638"/>
                      <a:pt x="798" y="633"/>
                    </a:cubicBezTo>
                    <a:cubicBezTo>
                      <a:pt x="805" y="630"/>
                      <a:pt x="816" y="639"/>
                      <a:pt x="821" y="635"/>
                    </a:cubicBezTo>
                    <a:cubicBezTo>
                      <a:pt x="815" y="631"/>
                      <a:pt x="809" y="627"/>
                      <a:pt x="802" y="626"/>
                    </a:cubicBezTo>
                    <a:cubicBezTo>
                      <a:pt x="801" y="622"/>
                      <a:pt x="802" y="619"/>
                      <a:pt x="805" y="616"/>
                    </a:cubicBezTo>
                    <a:cubicBezTo>
                      <a:pt x="810" y="618"/>
                      <a:pt x="814" y="616"/>
                      <a:pt x="818" y="617"/>
                    </a:cubicBezTo>
                    <a:cubicBezTo>
                      <a:pt x="810" y="609"/>
                      <a:pt x="792" y="615"/>
                      <a:pt x="799" y="597"/>
                    </a:cubicBezTo>
                    <a:cubicBezTo>
                      <a:pt x="800" y="596"/>
                      <a:pt x="803" y="596"/>
                      <a:pt x="803" y="594"/>
                    </a:cubicBezTo>
                    <a:cubicBezTo>
                      <a:pt x="805" y="589"/>
                      <a:pt x="801" y="578"/>
                      <a:pt x="807" y="576"/>
                    </a:cubicBezTo>
                    <a:cubicBezTo>
                      <a:pt x="809" y="580"/>
                      <a:pt x="806" y="583"/>
                      <a:pt x="809" y="586"/>
                    </a:cubicBezTo>
                    <a:cubicBezTo>
                      <a:pt x="806" y="586"/>
                      <a:pt x="806" y="586"/>
                      <a:pt x="806" y="586"/>
                    </a:cubicBezTo>
                    <a:cubicBezTo>
                      <a:pt x="807" y="589"/>
                      <a:pt x="809" y="590"/>
                      <a:pt x="808" y="595"/>
                    </a:cubicBezTo>
                    <a:cubicBezTo>
                      <a:pt x="809" y="596"/>
                      <a:pt x="810" y="596"/>
                      <a:pt x="811" y="596"/>
                    </a:cubicBezTo>
                    <a:cubicBezTo>
                      <a:pt x="813" y="595"/>
                      <a:pt x="810" y="593"/>
                      <a:pt x="811" y="591"/>
                    </a:cubicBezTo>
                    <a:cubicBezTo>
                      <a:pt x="813" y="590"/>
                      <a:pt x="818" y="591"/>
                      <a:pt x="818" y="596"/>
                    </a:cubicBezTo>
                    <a:cubicBezTo>
                      <a:pt x="820" y="592"/>
                      <a:pt x="821" y="586"/>
                      <a:pt x="824" y="582"/>
                    </a:cubicBezTo>
                    <a:cubicBezTo>
                      <a:pt x="826" y="585"/>
                      <a:pt x="826" y="589"/>
                      <a:pt x="824" y="592"/>
                    </a:cubicBezTo>
                    <a:cubicBezTo>
                      <a:pt x="828" y="590"/>
                      <a:pt x="826" y="582"/>
                      <a:pt x="829" y="579"/>
                    </a:cubicBezTo>
                    <a:cubicBezTo>
                      <a:pt x="833" y="580"/>
                      <a:pt x="830" y="586"/>
                      <a:pt x="830" y="589"/>
                    </a:cubicBezTo>
                    <a:cubicBezTo>
                      <a:pt x="829" y="589"/>
                      <a:pt x="829" y="588"/>
                      <a:pt x="828" y="588"/>
                    </a:cubicBezTo>
                    <a:cubicBezTo>
                      <a:pt x="828" y="591"/>
                      <a:pt x="828" y="598"/>
                      <a:pt x="826" y="602"/>
                    </a:cubicBezTo>
                    <a:cubicBezTo>
                      <a:pt x="825" y="601"/>
                      <a:pt x="824" y="600"/>
                      <a:pt x="824" y="598"/>
                    </a:cubicBezTo>
                    <a:cubicBezTo>
                      <a:pt x="823" y="601"/>
                      <a:pt x="823" y="604"/>
                      <a:pt x="824" y="606"/>
                    </a:cubicBezTo>
                    <a:cubicBezTo>
                      <a:pt x="824" y="606"/>
                      <a:pt x="824" y="605"/>
                      <a:pt x="823" y="605"/>
                    </a:cubicBezTo>
                    <a:cubicBezTo>
                      <a:pt x="823" y="609"/>
                      <a:pt x="823" y="609"/>
                      <a:pt x="823" y="609"/>
                    </a:cubicBezTo>
                    <a:cubicBezTo>
                      <a:pt x="823" y="612"/>
                      <a:pt x="825" y="607"/>
                      <a:pt x="825" y="610"/>
                    </a:cubicBezTo>
                    <a:cubicBezTo>
                      <a:pt x="825" y="613"/>
                      <a:pt x="825" y="610"/>
                      <a:pt x="823" y="610"/>
                    </a:cubicBezTo>
                    <a:cubicBezTo>
                      <a:pt x="823" y="613"/>
                      <a:pt x="824" y="613"/>
                      <a:pt x="824" y="616"/>
                    </a:cubicBezTo>
                    <a:cubicBezTo>
                      <a:pt x="826" y="616"/>
                      <a:pt x="823" y="612"/>
                      <a:pt x="825" y="612"/>
                    </a:cubicBezTo>
                    <a:cubicBezTo>
                      <a:pt x="833" y="621"/>
                      <a:pt x="831" y="640"/>
                      <a:pt x="824" y="647"/>
                    </a:cubicBezTo>
                    <a:cubicBezTo>
                      <a:pt x="825" y="649"/>
                      <a:pt x="824" y="652"/>
                      <a:pt x="824" y="654"/>
                    </a:cubicBezTo>
                    <a:cubicBezTo>
                      <a:pt x="820" y="657"/>
                      <a:pt x="818" y="670"/>
                      <a:pt x="819" y="674"/>
                    </a:cubicBezTo>
                    <a:cubicBezTo>
                      <a:pt x="814" y="685"/>
                      <a:pt x="804" y="698"/>
                      <a:pt x="797" y="710"/>
                    </a:cubicBezTo>
                    <a:cubicBezTo>
                      <a:pt x="794" y="711"/>
                      <a:pt x="794" y="709"/>
                      <a:pt x="792" y="710"/>
                    </a:cubicBezTo>
                    <a:close/>
                    <a:moveTo>
                      <a:pt x="796" y="745"/>
                    </a:moveTo>
                    <a:cubicBezTo>
                      <a:pt x="796" y="742"/>
                      <a:pt x="796" y="741"/>
                      <a:pt x="798" y="741"/>
                    </a:cubicBezTo>
                    <a:cubicBezTo>
                      <a:pt x="799" y="743"/>
                      <a:pt x="798" y="745"/>
                      <a:pt x="796" y="745"/>
                    </a:cubicBezTo>
                    <a:close/>
                    <a:moveTo>
                      <a:pt x="854" y="600"/>
                    </a:moveTo>
                    <a:cubicBezTo>
                      <a:pt x="855" y="603"/>
                      <a:pt x="854" y="605"/>
                      <a:pt x="853" y="607"/>
                    </a:cubicBezTo>
                    <a:cubicBezTo>
                      <a:pt x="857" y="608"/>
                      <a:pt x="853" y="605"/>
                      <a:pt x="856" y="605"/>
                    </a:cubicBezTo>
                    <a:cubicBezTo>
                      <a:pt x="859" y="613"/>
                      <a:pt x="854" y="631"/>
                      <a:pt x="850" y="639"/>
                    </a:cubicBezTo>
                    <a:cubicBezTo>
                      <a:pt x="851" y="658"/>
                      <a:pt x="841" y="676"/>
                      <a:pt x="838" y="690"/>
                    </a:cubicBezTo>
                    <a:cubicBezTo>
                      <a:pt x="836" y="690"/>
                      <a:pt x="836" y="691"/>
                      <a:pt x="835" y="691"/>
                    </a:cubicBezTo>
                    <a:cubicBezTo>
                      <a:pt x="829" y="708"/>
                      <a:pt x="818" y="716"/>
                      <a:pt x="810" y="728"/>
                    </a:cubicBezTo>
                    <a:cubicBezTo>
                      <a:pt x="807" y="715"/>
                      <a:pt x="818" y="707"/>
                      <a:pt x="816" y="695"/>
                    </a:cubicBezTo>
                    <a:cubicBezTo>
                      <a:pt x="818" y="693"/>
                      <a:pt x="819" y="690"/>
                      <a:pt x="823" y="691"/>
                    </a:cubicBezTo>
                    <a:cubicBezTo>
                      <a:pt x="824" y="688"/>
                      <a:pt x="825" y="685"/>
                      <a:pt x="829" y="685"/>
                    </a:cubicBezTo>
                    <a:cubicBezTo>
                      <a:pt x="832" y="667"/>
                      <a:pt x="848" y="650"/>
                      <a:pt x="842" y="625"/>
                    </a:cubicBezTo>
                    <a:cubicBezTo>
                      <a:pt x="846" y="625"/>
                      <a:pt x="846" y="625"/>
                      <a:pt x="846" y="625"/>
                    </a:cubicBezTo>
                    <a:cubicBezTo>
                      <a:pt x="844" y="623"/>
                      <a:pt x="843" y="621"/>
                      <a:pt x="844" y="617"/>
                    </a:cubicBezTo>
                    <a:cubicBezTo>
                      <a:pt x="845" y="618"/>
                      <a:pt x="846" y="620"/>
                      <a:pt x="846" y="622"/>
                    </a:cubicBezTo>
                    <a:cubicBezTo>
                      <a:pt x="849" y="619"/>
                      <a:pt x="847" y="614"/>
                      <a:pt x="847" y="610"/>
                    </a:cubicBezTo>
                    <a:cubicBezTo>
                      <a:pt x="849" y="611"/>
                      <a:pt x="851" y="612"/>
                      <a:pt x="853" y="613"/>
                    </a:cubicBezTo>
                    <a:cubicBezTo>
                      <a:pt x="855" y="611"/>
                      <a:pt x="851" y="609"/>
                      <a:pt x="850" y="607"/>
                    </a:cubicBezTo>
                    <a:cubicBezTo>
                      <a:pt x="850" y="604"/>
                      <a:pt x="851" y="602"/>
                      <a:pt x="849" y="598"/>
                    </a:cubicBezTo>
                    <a:cubicBezTo>
                      <a:pt x="846" y="595"/>
                      <a:pt x="848" y="590"/>
                      <a:pt x="845" y="585"/>
                    </a:cubicBezTo>
                    <a:cubicBezTo>
                      <a:pt x="846" y="581"/>
                      <a:pt x="853" y="592"/>
                      <a:pt x="849" y="593"/>
                    </a:cubicBezTo>
                    <a:cubicBezTo>
                      <a:pt x="850" y="594"/>
                      <a:pt x="852" y="595"/>
                      <a:pt x="854" y="596"/>
                    </a:cubicBezTo>
                    <a:cubicBezTo>
                      <a:pt x="854" y="596"/>
                      <a:pt x="855" y="595"/>
                      <a:pt x="855" y="594"/>
                    </a:cubicBezTo>
                    <a:cubicBezTo>
                      <a:pt x="855" y="597"/>
                      <a:pt x="855" y="597"/>
                      <a:pt x="858" y="599"/>
                    </a:cubicBezTo>
                    <a:cubicBezTo>
                      <a:pt x="855" y="599"/>
                      <a:pt x="857" y="602"/>
                      <a:pt x="854" y="600"/>
                    </a:cubicBezTo>
                    <a:close/>
                    <a:moveTo>
                      <a:pt x="940" y="190"/>
                    </a:moveTo>
                    <a:cubicBezTo>
                      <a:pt x="941" y="191"/>
                      <a:pt x="943" y="193"/>
                      <a:pt x="942" y="194"/>
                    </a:cubicBezTo>
                    <a:cubicBezTo>
                      <a:pt x="940" y="194"/>
                      <a:pt x="938" y="192"/>
                      <a:pt x="940" y="190"/>
                    </a:cubicBezTo>
                    <a:close/>
                    <a:moveTo>
                      <a:pt x="922" y="150"/>
                    </a:moveTo>
                    <a:cubicBezTo>
                      <a:pt x="921" y="149"/>
                      <a:pt x="921" y="150"/>
                      <a:pt x="920" y="150"/>
                    </a:cubicBezTo>
                    <a:cubicBezTo>
                      <a:pt x="919" y="149"/>
                      <a:pt x="917" y="148"/>
                      <a:pt x="917" y="145"/>
                    </a:cubicBezTo>
                    <a:cubicBezTo>
                      <a:pt x="920" y="145"/>
                      <a:pt x="921" y="147"/>
                      <a:pt x="922" y="150"/>
                    </a:cubicBezTo>
                    <a:close/>
                    <a:moveTo>
                      <a:pt x="905" y="180"/>
                    </a:moveTo>
                    <a:cubicBezTo>
                      <a:pt x="906" y="182"/>
                      <a:pt x="910" y="180"/>
                      <a:pt x="909" y="184"/>
                    </a:cubicBezTo>
                    <a:cubicBezTo>
                      <a:pt x="907" y="185"/>
                      <a:pt x="907" y="183"/>
                      <a:pt x="905" y="184"/>
                    </a:cubicBezTo>
                    <a:lnTo>
                      <a:pt x="905" y="180"/>
                    </a:lnTo>
                    <a:close/>
                    <a:moveTo>
                      <a:pt x="898" y="427"/>
                    </a:moveTo>
                    <a:cubicBezTo>
                      <a:pt x="895" y="429"/>
                      <a:pt x="894" y="425"/>
                      <a:pt x="893" y="423"/>
                    </a:cubicBezTo>
                    <a:cubicBezTo>
                      <a:pt x="895" y="424"/>
                      <a:pt x="897" y="425"/>
                      <a:pt x="898" y="427"/>
                    </a:cubicBezTo>
                    <a:close/>
                    <a:moveTo>
                      <a:pt x="895" y="252"/>
                    </a:moveTo>
                    <a:cubicBezTo>
                      <a:pt x="887" y="252"/>
                      <a:pt x="880" y="251"/>
                      <a:pt x="880" y="243"/>
                    </a:cubicBezTo>
                    <a:cubicBezTo>
                      <a:pt x="886" y="247"/>
                      <a:pt x="894" y="243"/>
                      <a:pt x="895" y="252"/>
                    </a:cubicBezTo>
                    <a:close/>
                    <a:moveTo>
                      <a:pt x="880" y="121"/>
                    </a:moveTo>
                    <a:cubicBezTo>
                      <a:pt x="877" y="119"/>
                      <a:pt x="875" y="119"/>
                      <a:pt x="874" y="116"/>
                    </a:cubicBezTo>
                    <a:cubicBezTo>
                      <a:pt x="876" y="119"/>
                      <a:pt x="880" y="115"/>
                      <a:pt x="880" y="121"/>
                    </a:cubicBezTo>
                    <a:close/>
                    <a:moveTo>
                      <a:pt x="860" y="272"/>
                    </a:moveTo>
                    <a:cubicBezTo>
                      <a:pt x="863" y="273"/>
                      <a:pt x="865" y="273"/>
                      <a:pt x="866" y="275"/>
                    </a:cubicBezTo>
                    <a:cubicBezTo>
                      <a:pt x="865" y="280"/>
                      <a:pt x="859" y="277"/>
                      <a:pt x="860" y="272"/>
                    </a:cubicBezTo>
                    <a:close/>
                    <a:moveTo>
                      <a:pt x="866" y="111"/>
                    </a:moveTo>
                    <a:cubicBezTo>
                      <a:pt x="868" y="106"/>
                      <a:pt x="872" y="112"/>
                      <a:pt x="872" y="114"/>
                    </a:cubicBezTo>
                    <a:cubicBezTo>
                      <a:pt x="871" y="116"/>
                      <a:pt x="867" y="112"/>
                      <a:pt x="866" y="111"/>
                    </a:cubicBezTo>
                    <a:close/>
                    <a:moveTo>
                      <a:pt x="870" y="277"/>
                    </a:moveTo>
                    <a:cubicBezTo>
                      <a:pt x="876" y="278"/>
                      <a:pt x="879" y="282"/>
                      <a:pt x="881" y="288"/>
                    </a:cubicBezTo>
                    <a:cubicBezTo>
                      <a:pt x="876" y="286"/>
                      <a:pt x="873" y="281"/>
                      <a:pt x="870" y="277"/>
                    </a:cubicBezTo>
                    <a:close/>
                    <a:moveTo>
                      <a:pt x="890" y="266"/>
                    </a:moveTo>
                    <a:cubicBezTo>
                      <a:pt x="885" y="261"/>
                      <a:pt x="879" y="265"/>
                      <a:pt x="874" y="259"/>
                    </a:cubicBezTo>
                    <a:cubicBezTo>
                      <a:pt x="875" y="258"/>
                      <a:pt x="878" y="258"/>
                      <a:pt x="876" y="256"/>
                    </a:cubicBezTo>
                    <a:cubicBezTo>
                      <a:pt x="877" y="256"/>
                      <a:pt x="889" y="259"/>
                      <a:pt x="893" y="263"/>
                    </a:cubicBezTo>
                    <a:cubicBezTo>
                      <a:pt x="893" y="266"/>
                      <a:pt x="889" y="263"/>
                      <a:pt x="890" y="266"/>
                    </a:cubicBezTo>
                    <a:close/>
                    <a:moveTo>
                      <a:pt x="898" y="438"/>
                    </a:moveTo>
                    <a:cubicBezTo>
                      <a:pt x="894" y="437"/>
                      <a:pt x="894" y="432"/>
                      <a:pt x="893" y="428"/>
                    </a:cubicBezTo>
                    <a:cubicBezTo>
                      <a:pt x="896" y="430"/>
                      <a:pt x="900" y="434"/>
                      <a:pt x="898" y="438"/>
                    </a:cubicBezTo>
                    <a:close/>
                    <a:moveTo>
                      <a:pt x="902" y="444"/>
                    </a:moveTo>
                    <a:cubicBezTo>
                      <a:pt x="903" y="444"/>
                      <a:pt x="904" y="444"/>
                      <a:pt x="904" y="443"/>
                    </a:cubicBezTo>
                    <a:cubicBezTo>
                      <a:pt x="906" y="444"/>
                      <a:pt x="905" y="448"/>
                      <a:pt x="908" y="447"/>
                    </a:cubicBezTo>
                    <a:cubicBezTo>
                      <a:pt x="905" y="450"/>
                      <a:pt x="909" y="453"/>
                      <a:pt x="911" y="456"/>
                    </a:cubicBezTo>
                    <a:cubicBezTo>
                      <a:pt x="906" y="457"/>
                      <a:pt x="904" y="448"/>
                      <a:pt x="902" y="444"/>
                    </a:cubicBezTo>
                    <a:close/>
                    <a:moveTo>
                      <a:pt x="904" y="301"/>
                    </a:moveTo>
                    <a:cubicBezTo>
                      <a:pt x="906" y="302"/>
                      <a:pt x="907" y="302"/>
                      <a:pt x="908" y="304"/>
                    </a:cubicBezTo>
                    <a:cubicBezTo>
                      <a:pt x="907" y="306"/>
                      <a:pt x="903" y="304"/>
                      <a:pt x="904" y="301"/>
                    </a:cubicBezTo>
                    <a:close/>
                    <a:moveTo>
                      <a:pt x="917" y="342"/>
                    </a:moveTo>
                    <a:cubicBezTo>
                      <a:pt x="920" y="340"/>
                      <a:pt x="924" y="345"/>
                      <a:pt x="924" y="340"/>
                    </a:cubicBezTo>
                    <a:cubicBezTo>
                      <a:pt x="928" y="340"/>
                      <a:pt x="931" y="340"/>
                      <a:pt x="933" y="342"/>
                    </a:cubicBezTo>
                    <a:cubicBezTo>
                      <a:pt x="931" y="347"/>
                      <a:pt x="935" y="347"/>
                      <a:pt x="935" y="351"/>
                    </a:cubicBezTo>
                    <a:cubicBezTo>
                      <a:pt x="930" y="347"/>
                      <a:pt x="919" y="349"/>
                      <a:pt x="917" y="342"/>
                    </a:cubicBezTo>
                    <a:close/>
                    <a:moveTo>
                      <a:pt x="921" y="248"/>
                    </a:moveTo>
                    <a:cubicBezTo>
                      <a:pt x="921" y="246"/>
                      <a:pt x="921" y="246"/>
                      <a:pt x="921" y="246"/>
                    </a:cubicBezTo>
                    <a:cubicBezTo>
                      <a:pt x="925" y="246"/>
                      <a:pt x="925" y="250"/>
                      <a:pt x="927" y="252"/>
                    </a:cubicBezTo>
                    <a:cubicBezTo>
                      <a:pt x="924" y="250"/>
                      <a:pt x="924" y="248"/>
                      <a:pt x="921" y="248"/>
                    </a:cubicBezTo>
                    <a:close/>
                    <a:moveTo>
                      <a:pt x="928" y="252"/>
                    </a:moveTo>
                    <a:cubicBezTo>
                      <a:pt x="931" y="252"/>
                      <a:pt x="932" y="253"/>
                      <a:pt x="932" y="256"/>
                    </a:cubicBezTo>
                    <a:cubicBezTo>
                      <a:pt x="930" y="255"/>
                      <a:pt x="928" y="255"/>
                      <a:pt x="928" y="252"/>
                    </a:cubicBezTo>
                    <a:close/>
                    <a:moveTo>
                      <a:pt x="936" y="253"/>
                    </a:moveTo>
                    <a:cubicBezTo>
                      <a:pt x="926" y="239"/>
                      <a:pt x="908" y="238"/>
                      <a:pt x="898" y="224"/>
                    </a:cubicBezTo>
                    <a:cubicBezTo>
                      <a:pt x="905" y="226"/>
                      <a:pt x="909" y="228"/>
                      <a:pt x="917" y="230"/>
                    </a:cubicBezTo>
                    <a:cubicBezTo>
                      <a:pt x="916" y="233"/>
                      <a:pt x="923" y="237"/>
                      <a:pt x="925" y="236"/>
                    </a:cubicBezTo>
                    <a:cubicBezTo>
                      <a:pt x="929" y="247"/>
                      <a:pt x="942" y="246"/>
                      <a:pt x="946" y="256"/>
                    </a:cubicBezTo>
                    <a:cubicBezTo>
                      <a:pt x="942" y="256"/>
                      <a:pt x="940" y="251"/>
                      <a:pt x="936" y="253"/>
                    </a:cubicBezTo>
                    <a:close/>
                    <a:moveTo>
                      <a:pt x="952" y="227"/>
                    </a:moveTo>
                    <a:cubicBezTo>
                      <a:pt x="951" y="228"/>
                      <a:pt x="955" y="231"/>
                      <a:pt x="955" y="234"/>
                    </a:cubicBezTo>
                    <a:cubicBezTo>
                      <a:pt x="951" y="234"/>
                      <a:pt x="949" y="230"/>
                      <a:pt x="946" y="228"/>
                    </a:cubicBezTo>
                    <a:cubicBezTo>
                      <a:pt x="946" y="230"/>
                      <a:pt x="943" y="232"/>
                      <a:pt x="942" y="230"/>
                    </a:cubicBezTo>
                    <a:cubicBezTo>
                      <a:pt x="941" y="232"/>
                      <a:pt x="942" y="232"/>
                      <a:pt x="943" y="233"/>
                    </a:cubicBezTo>
                    <a:cubicBezTo>
                      <a:pt x="941" y="235"/>
                      <a:pt x="939" y="229"/>
                      <a:pt x="937" y="233"/>
                    </a:cubicBezTo>
                    <a:cubicBezTo>
                      <a:pt x="934" y="225"/>
                      <a:pt x="924" y="220"/>
                      <a:pt x="920" y="211"/>
                    </a:cubicBezTo>
                    <a:cubicBezTo>
                      <a:pt x="923" y="211"/>
                      <a:pt x="923" y="211"/>
                      <a:pt x="923" y="211"/>
                    </a:cubicBezTo>
                    <a:cubicBezTo>
                      <a:pt x="922" y="208"/>
                      <a:pt x="919" y="208"/>
                      <a:pt x="919" y="205"/>
                    </a:cubicBezTo>
                    <a:cubicBezTo>
                      <a:pt x="925" y="209"/>
                      <a:pt x="933" y="210"/>
                      <a:pt x="938" y="214"/>
                    </a:cubicBezTo>
                    <a:cubicBezTo>
                      <a:pt x="938" y="219"/>
                      <a:pt x="940" y="220"/>
                      <a:pt x="944" y="220"/>
                    </a:cubicBezTo>
                    <a:cubicBezTo>
                      <a:pt x="943" y="219"/>
                      <a:pt x="940" y="220"/>
                      <a:pt x="941" y="217"/>
                    </a:cubicBezTo>
                    <a:cubicBezTo>
                      <a:pt x="942" y="217"/>
                      <a:pt x="943" y="217"/>
                      <a:pt x="943" y="216"/>
                    </a:cubicBezTo>
                    <a:cubicBezTo>
                      <a:pt x="943" y="214"/>
                      <a:pt x="942" y="213"/>
                      <a:pt x="940" y="213"/>
                    </a:cubicBezTo>
                    <a:cubicBezTo>
                      <a:pt x="953" y="206"/>
                      <a:pt x="955" y="226"/>
                      <a:pt x="963" y="229"/>
                    </a:cubicBezTo>
                    <a:cubicBezTo>
                      <a:pt x="963" y="232"/>
                      <a:pt x="964" y="232"/>
                      <a:pt x="964" y="235"/>
                    </a:cubicBezTo>
                    <a:cubicBezTo>
                      <a:pt x="959" y="234"/>
                      <a:pt x="957" y="229"/>
                      <a:pt x="952" y="227"/>
                    </a:cubicBezTo>
                    <a:close/>
                    <a:moveTo>
                      <a:pt x="966" y="256"/>
                    </a:moveTo>
                    <a:cubicBezTo>
                      <a:pt x="965" y="257"/>
                      <a:pt x="962" y="254"/>
                      <a:pt x="963" y="250"/>
                    </a:cubicBezTo>
                    <a:cubicBezTo>
                      <a:pt x="965" y="251"/>
                      <a:pt x="966" y="252"/>
                      <a:pt x="967" y="255"/>
                    </a:cubicBezTo>
                    <a:cubicBezTo>
                      <a:pt x="965" y="254"/>
                      <a:pt x="965" y="256"/>
                      <a:pt x="966" y="256"/>
                    </a:cubicBezTo>
                    <a:close/>
                    <a:moveTo>
                      <a:pt x="966" y="199"/>
                    </a:moveTo>
                    <a:cubicBezTo>
                      <a:pt x="970" y="199"/>
                      <a:pt x="972" y="202"/>
                      <a:pt x="975" y="204"/>
                    </a:cubicBezTo>
                    <a:cubicBezTo>
                      <a:pt x="972" y="208"/>
                      <a:pt x="967" y="202"/>
                      <a:pt x="966" y="199"/>
                    </a:cubicBezTo>
                    <a:close/>
                    <a:moveTo>
                      <a:pt x="880" y="807"/>
                    </a:moveTo>
                    <a:cubicBezTo>
                      <a:pt x="880" y="802"/>
                      <a:pt x="882" y="800"/>
                      <a:pt x="884" y="798"/>
                    </a:cubicBezTo>
                    <a:cubicBezTo>
                      <a:pt x="886" y="802"/>
                      <a:pt x="883" y="806"/>
                      <a:pt x="880" y="807"/>
                    </a:cubicBezTo>
                    <a:close/>
                    <a:moveTo>
                      <a:pt x="890" y="805"/>
                    </a:moveTo>
                    <a:cubicBezTo>
                      <a:pt x="891" y="801"/>
                      <a:pt x="892" y="802"/>
                      <a:pt x="896" y="802"/>
                    </a:cubicBezTo>
                    <a:cubicBezTo>
                      <a:pt x="896" y="805"/>
                      <a:pt x="893" y="807"/>
                      <a:pt x="890" y="805"/>
                    </a:cubicBezTo>
                    <a:close/>
                    <a:moveTo>
                      <a:pt x="854" y="904"/>
                    </a:moveTo>
                    <a:cubicBezTo>
                      <a:pt x="849" y="906"/>
                      <a:pt x="844" y="912"/>
                      <a:pt x="838" y="910"/>
                    </a:cubicBezTo>
                    <a:cubicBezTo>
                      <a:pt x="843" y="903"/>
                      <a:pt x="848" y="893"/>
                      <a:pt x="859" y="896"/>
                    </a:cubicBezTo>
                    <a:cubicBezTo>
                      <a:pt x="857" y="899"/>
                      <a:pt x="855" y="898"/>
                      <a:pt x="854" y="904"/>
                    </a:cubicBezTo>
                    <a:close/>
                    <a:moveTo>
                      <a:pt x="873" y="877"/>
                    </a:moveTo>
                    <a:cubicBezTo>
                      <a:pt x="870" y="877"/>
                      <a:pt x="870" y="880"/>
                      <a:pt x="866" y="880"/>
                    </a:cubicBezTo>
                    <a:cubicBezTo>
                      <a:pt x="867" y="875"/>
                      <a:pt x="869" y="872"/>
                      <a:pt x="874" y="872"/>
                    </a:cubicBezTo>
                    <a:cubicBezTo>
                      <a:pt x="874" y="874"/>
                      <a:pt x="873" y="874"/>
                      <a:pt x="873" y="877"/>
                    </a:cubicBezTo>
                    <a:close/>
                    <a:moveTo>
                      <a:pt x="916" y="832"/>
                    </a:moveTo>
                    <a:cubicBezTo>
                      <a:pt x="913" y="834"/>
                      <a:pt x="911" y="832"/>
                      <a:pt x="910" y="830"/>
                    </a:cubicBezTo>
                    <a:cubicBezTo>
                      <a:pt x="911" y="823"/>
                      <a:pt x="920" y="824"/>
                      <a:pt x="916" y="832"/>
                    </a:cubicBezTo>
                    <a:close/>
                    <a:moveTo>
                      <a:pt x="885" y="951"/>
                    </a:moveTo>
                    <a:cubicBezTo>
                      <a:pt x="888" y="949"/>
                      <a:pt x="889" y="945"/>
                      <a:pt x="893" y="944"/>
                    </a:cubicBezTo>
                    <a:cubicBezTo>
                      <a:pt x="891" y="947"/>
                      <a:pt x="888" y="952"/>
                      <a:pt x="885" y="951"/>
                    </a:cubicBezTo>
                    <a:close/>
                    <a:moveTo>
                      <a:pt x="892" y="915"/>
                    </a:moveTo>
                    <a:cubicBezTo>
                      <a:pt x="885" y="920"/>
                      <a:pt x="879" y="926"/>
                      <a:pt x="870" y="928"/>
                    </a:cubicBezTo>
                    <a:cubicBezTo>
                      <a:pt x="870" y="924"/>
                      <a:pt x="873" y="923"/>
                      <a:pt x="876" y="922"/>
                    </a:cubicBezTo>
                    <a:cubicBezTo>
                      <a:pt x="884" y="918"/>
                      <a:pt x="890" y="910"/>
                      <a:pt x="900" y="908"/>
                    </a:cubicBezTo>
                    <a:cubicBezTo>
                      <a:pt x="901" y="912"/>
                      <a:pt x="897" y="917"/>
                      <a:pt x="892" y="915"/>
                    </a:cubicBezTo>
                    <a:close/>
                    <a:moveTo>
                      <a:pt x="899" y="940"/>
                    </a:moveTo>
                    <a:cubicBezTo>
                      <a:pt x="902" y="928"/>
                      <a:pt x="913" y="924"/>
                      <a:pt x="921" y="917"/>
                    </a:cubicBezTo>
                    <a:cubicBezTo>
                      <a:pt x="919" y="928"/>
                      <a:pt x="905" y="932"/>
                      <a:pt x="899" y="940"/>
                    </a:cubicBezTo>
                    <a:close/>
                    <a:moveTo>
                      <a:pt x="924" y="887"/>
                    </a:moveTo>
                    <a:cubicBezTo>
                      <a:pt x="920" y="886"/>
                      <a:pt x="920" y="890"/>
                      <a:pt x="916" y="889"/>
                    </a:cubicBezTo>
                    <a:cubicBezTo>
                      <a:pt x="918" y="886"/>
                      <a:pt x="920" y="883"/>
                      <a:pt x="924" y="883"/>
                    </a:cubicBezTo>
                    <a:lnTo>
                      <a:pt x="924" y="887"/>
                    </a:lnTo>
                    <a:close/>
                    <a:moveTo>
                      <a:pt x="944" y="754"/>
                    </a:moveTo>
                    <a:cubicBezTo>
                      <a:pt x="941" y="752"/>
                      <a:pt x="946" y="750"/>
                      <a:pt x="946" y="748"/>
                    </a:cubicBezTo>
                    <a:cubicBezTo>
                      <a:pt x="948" y="750"/>
                      <a:pt x="943" y="751"/>
                      <a:pt x="944" y="754"/>
                    </a:cubicBezTo>
                    <a:close/>
                    <a:moveTo>
                      <a:pt x="946" y="747"/>
                    </a:moveTo>
                    <a:cubicBezTo>
                      <a:pt x="945" y="745"/>
                      <a:pt x="944" y="739"/>
                      <a:pt x="947" y="736"/>
                    </a:cubicBezTo>
                    <a:cubicBezTo>
                      <a:pt x="949" y="740"/>
                      <a:pt x="950" y="745"/>
                      <a:pt x="946" y="747"/>
                    </a:cubicBezTo>
                    <a:close/>
                    <a:moveTo>
                      <a:pt x="809" y="1015"/>
                    </a:moveTo>
                    <a:cubicBezTo>
                      <a:pt x="808" y="1011"/>
                      <a:pt x="814" y="1011"/>
                      <a:pt x="814" y="1014"/>
                    </a:cubicBezTo>
                    <a:cubicBezTo>
                      <a:pt x="812" y="1014"/>
                      <a:pt x="811" y="1016"/>
                      <a:pt x="809" y="1015"/>
                    </a:cubicBezTo>
                    <a:close/>
                    <a:moveTo>
                      <a:pt x="864" y="1003"/>
                    </a:moveTo>
                    <a:cubicBezTo>
                      <a:pt x="863" y="1000"/>
                      <a:pt x="867" y="995"/>
                      <a:pt x="872" y="995"/>
                    </a:cubicBezTo>
                    <a:cubicBezTo>
                      <a:pt x="870" y="999"/>
                      <a:pt x="866" y="1000"/>
                      <a:pt x="864" y="1003"/>
                    </a:cubicBezTo>
                    <a:close/>
                    <a:moveTo>
                      <a:pt x="859" y="1053"/>
                    </a:moveTo>
                    <a:cubicBezTo>
                      <a:pt x="863" y="1048"/>
                      <a:pt x="869" y="1047"/>
                      <a:pt x="875" y="1045"/>
                    </a:cubicBezTo>
                    <a:cubicBezTo>
                      <a:pt x="873" y="1050"/>
                      <a:pt x="865" y="1053"/>
                      <a:pt x="859" y="1053"/>
                    </a:cubicBezTo>
                    <a:close/>
                    <a:moveTo>
                      <a:pt x="906" y="981"/>
                    </a:moveTo>
                    <a:cubicBezTo>
                      <a:pt x="903" y="981"/>
                      <a:pt x="904" y="979"/>
                      <a:pt x="902" y="979"/>
                    </a:cubicBezTo>
                    <a:cubicBezTo>
                      <a:pt x="901" y="976"/>
                      <a:pt x="903" y="976"/>
                      <a:pt x="903" y="973"/>
                    </a:cubicBezTo>
                    <a:cubicBezTo>
                      <a:pt x="906" y="973"/>
                      <a:pt x="906" y="973"/>
                      <a:pt x="906" y="973"/>
                    </a:cubicBezTo>
                    <a:cubicBezTo>
                      <a:pt x="905" y="977"/>
                      <a:pt x="907" y="979"/>
                      <a:pt x="906" y="981"/>
                    </a:cubicBezTo>
                    <a:close/>
                    <a:moveTo>
                      <a:pt x="907" y="1053"/>
                    </a:moveTo>
                    <a:cubicBezTo>
                      <a:pt x="908" y="1050"/>
                      <a:pt x="910" y="1050"/>
                      <a:pt x="913" y="1050"/>
                    </a:cubicBezTo>
                    <a:cubicBezTo>
                      <a:pt x="913" y="1053"/>
                      <a:pt x="910" y="1053"/>
                      <a:pt x="907" y="1053"/>
                    </a:cubicBezTo>
                    <a:close/>
                    <a:moveTo>
                      <a:pt x="919" y="954"/>
                    </a:moveTo>
                    <a:cubicBezTo>
                      <a:pt x="920" y="951"/>
                      <a:pt x="923" y="949"/>
                      <a:pt x="927" y="948"/>
                    </a:cubicBezTo>
                    <a:cubicBezTo>
                      <a:pt x="925" y="952"/>
                      <a:pt x="922" y="954"/>
                      <a:pt x="919" y="954"/>
                    </a:cubicBezTo>
                    <a:close/>
                    <a:moveTo>
                      <a:pt x="961" y="1042"/>
                    </a:moveTo>
                    <a:cubicBezTo>
                      <a:pt x="961" y="1039"/>
                      <a:pt x="961" y="1039"/>
                      <a:pt x="961" y="1039"/>
                    </a:cubicBezTo>
                    <a:cubicBezTo>
                      <a:pt x="965" y="1040"/>
                      <a:pt x="964" y="1035"/>
                      <a:pt x="968" y="1036"/>
                    </a:cubicBezTo>
                    <a:cubicBezTo>
                      <a:pt x="967" y="1040"/>
                      <a:pt x="963" y="1043"/>
                      <a:pt x="961" y="1042"/>
                    </a:cubicBezTo>
                    <a:close/>
                    <a:moveTo>
                      <a:pt x="968" y="1029"/>
                    </a:moveTo>
                    <a:cubicBezTo>
                      <a:pt x="969" y="1026"/>
                      <a:pt x="971" y="1027"/>
                      <a:pt x="972" y="1025"/>
                    </a:cubicBezTo>
                    <a:cubicBezTo>
                      <a:pt x="974" y="1026"/>
                      <a:pt x="971" y="1029"/>
                      <a:pt x="968" y="1029"/>
                    </a:cubicBezTo>
                    <a:close/>
                    <a:moveTo>
                      <a:pt x="972" y="1011"/>
                    </a:moveTo>
                    <a:cubicBezTo>
                      <a:pt x="971" y="1003"/>
                      <a:pt x="977" y="1001"/>
                      <a:pt x="983" y="1000"/>
                    </a:cubicBezTo>
                    <a:cubicBezTo>
                      <a:pt x="980" y="1005"/>
                      <a:pt x="977" y="1009"/>
                      <a:pt x="972" y="1011"/>
                    </a:cubicBezTo>
                    <a:close/>
                    <a:moveTo>
                      <a:pt x="990" y="1016"/>
                    </a:moveTo>
                    <a:cubicBezTo>
                      <a:pt x="986" y="1015"/>
                      <a:pt x="982" y="1019"/>
                      <a:pt x="982" y="1013"/>
                    </a:cubicBezTo>
                    <a:cubicBezTo>
                      <a:pt x="987" y="1014"/>
                      <a:pt x="988" y="1009"/>
                      <a:pt x="992" y="1011"/>
                    </a:cubicBezTo>
                    <a:cubicBezTo>
                      <a:pt x="992" y="1014"/>
                      <a:pt x="990" y="1014"/>
                      <a:pt x="990" y="1016"/>
                    </a:cubicBezTo>
                    <a:close/>
                    <a:moveTo>
                      <a:pt x="1021" y="515"/>
                    </a:moveTo>
                    <a:cubicBezTo>
                      <a:pt x="1028" y="517"/>
                      <a:pt x="1023" y="525"/>
                      <a:pt x="1024" y="527"/>
                    </a:cubicBezTo>
                    <a:cubicBezTo>
                      <a:pt x="1022" y="528"/>
                      <a:pt x="1021" y="533"/>
                      <a:pt x="1018" y="531"/>
                    </a:cubicBezTo>
                    <a:cubicBezTo>
                      <a:pt x="1016" y="532"/>
                      <a:pt x="1017" y="538"/>
                      <a:pt x="1014" y="539"/>
                    </a:cubicBezTo>
                    <a:cubicBezTo>
                      <a:pt x="1012" y="529"/>
                      <a:pt x="1014" y="518"/>
                      <a:pt x="1021" y="515"/>
                    </a:cubicBezTo>
                    <a:close/>
                    <a:moveTo>
                      <a:pt x="1008" y="607"/>
                    </a:moveTo>
                    <a:cubicBezTo>
                      <a:pt x="1007" y="606"/>
                      <a:pt x="1006" y="605"/>
                      <a:pt x="1006" y="603"/>
                    </a:cubicBezTo>
                    <a:cubicBezTo>
                      <a:pt x="1007" y="602"/>
                      <a:pt x="1009" y="602"/>
                      <a:pt x="1009" y="600"/>
                    </a:cubicBezTo>
                    <a:cubicBezTo>
                      <a:pt x="1011" y="602"/>
                      <a:pt x="1009" y="605"/>
                      <a:pt x="1008" y="607"/>
                    </a:cubicBezTo>
                    <a:close/>
                    <a:moveTo>
                      <a:pt x="1012" y="965"/>
                    </a:moveTo>
                    <a:cubicBezTo>
                      <a:pt x="1014" y="964"/>
                      <a:pt x="1015" y="965"/>
                      <a:pt x="1017" y="965"/>
                    </a:cubicBezTo>
                    <a:cubicBezTo>
                      <a:pt x="1018" y="968"/>
                      <a:pt x="1016" y="968"/>
                      <a:pt x="1016" y="970"/>
                    </a:cubicBezTo>
                    <a:cubicBezTo>
                      <a:pt x="1014" y="969"/>
                      <a:pt x="1012" y="968"/>
                      <a:pt x="1012" y="965"/>
                    </a:cubicBezTo>
                    <a:close/>
                    <a:moveTo>
                      <a:pt x="1014" y="1005"/>
                    </a:moveTo>
                    <a:cubicBezTo>
                      <a:pt x="1015" y="1001"/>
                      <a:pt x="1018" y="999"/>
                      <a:pt x="1022" y="998"/>
                    </a:cubicBezTo>
                    <a:cubicBezTo>
                      <a:pt x="1021" y="1002"/>
                      <a:pt x="1018" y="1004"/>
                      <a:pt x="1014" y="1005"/>
                    </a:cubicBezTo>
                    <a:close/>
                    <a:moveTo>
                      <a:pt x="1022" y="997"/>
                    </a:moveTo>
                    <a:cubicBezTo>
                      <a:pt x="1022" y="996"/>
                      <a:pt x="1024" y="997"/>
                      <a:pt x="1024" y="995"/>
                    </a:cubicBezTo>
                    <a:cubicBezTo>
                      <a:pt x="1026" y="996"/>
                      <a:pt x="1026" y="997"/>
                      <a:pt x="1027" y="997"/>
                    </a:cubicBezTo>
                    <a:cubicBezTo>
                      <a:pt x="1026" y="1000"/>
                      <a:pt x="1023" y="998"/>
                      <a:pt x="1022" y="997"/>
                    </a:cubicBezTo>
                    <a:close/>
                    <a:moveTo>
                      <a:pt x="1041" y="247"/>
                    </a:moveTo>
                    <a:cubicBezTo>
                      <a:pt x="1043" y="247"/>
                      <a:pt x="1043" y="247"/>
                      <a:pt x="1043" y="247"/>
                    </a:cubicBezTo>
                    <a:cubicBezTo>
                      <a:pt x="1042" y="254"/>
                      <a:pt x="1048" y="254"/>
                      <a:pt x="1048" y="260"/>
                    </a:cubicBezTo>
                    <a:cubicBezTo>
                      <a:pt x="1040" y="263"/>
                      <a:pt x="1036" y="254"/>
                      <a:pt x="1041" y="247"/>
                    </a:cubicBezTo>
                    <a:close/>
                    <a:moveTo>
                      <a:pt x="1062" y="978"/>
                    </a:moveTo>
                    <a:cubicBezTo>
                      <a:pt x="1063" y="978"/>
                      <a:pt x="1063" y="979"/>
                      <a:pt x="1064" y="979"/>
                    </a:cubicBezTo>
                    <a:cubicBezTo>
                      <a:pt x="1064" y="974"/>
                      <a:pt x="1063" y="973"/>
                      <a:pt x="1064" y="970"/>
                    </a:cubicBezTo>
                    <a:cubicBezTo>
                      <a:pt x="1070" y="970"/>
                      <a:pt x="1064" y="983"/>
                      <a:pt x="1062" y="978"/>
                    </a:cubicBezTo>
                    <a:close/>
                    <a:moveTo>
                      <a:pt x="1079" y="277"/>
                    </a:moveTo>
                    <a:cubicBezTo>
                      <a:pt x="1078" y="280"/>
                      <a:pt x="1082" y="283"/>
                      <a:pt x="1080" y="287"/>
                    </a:cubicBezTo>
                    <a:cubicBezTo>
                      <a:pt x="1077" y="286"/>
                      <a:pt x="1070" y="280"/>
                      <a:pt x="1076" y="279"/>
                    </a:cubicBezTo>
                    <a:cubicBezTo>
                      <a:pt x="1076" y="277"/>
                      <a:pt x="1072" y="279"/>
                      <a:pt x="1071" y="278"/>
                    </a:cubicBezTo>
                    <a:cubicBezTo>
                      <a:pt x="1070" y="275"/>
                      <a:pt x="1069" y="274"/>
                      <a:pt x="1067" y="272"/>
                    </a:cubicBezTo>
                    <a:cubicBezTo>
                      <a:pt x="1067" y="271"/>
                      <a:pt x="1068" y="271"/>
                      <a:pt x="1068" y="270"/>
                    </a:cubicBezTo>
                    <a:cubicBezTo>
                      <a:pt x="1070" y="270"/>
                      <a:pt x="1072" y="271"/>
                      <a:pt x="1072" y="267"/>
                    </a:cubicBezTo>
                    <a:cubicBezTo>
                      <a:pt x="1076" y="270"/>
                      <a:pt x="1079" y="273"/>
                      <a:pt x="1082" y="277"/>
                    </a:cubicBezTo>
                    <a:cubicBezTo>
                      <a:pt x="1083" y="277"/>
                      <a:pt x="1083" y="276"/>
                      <a:pt x="1083" y="275"/>
                    </a:cubicBezTo>
                    <a:cubicBezTo>
                      <a:pt x="1087" y="276"/>
                      <a:pt x="1085" y="280"/>
                      <a:pt x="1086" y="284"/>
                    </a:cubicBezTo>
                    <a:cubicBezTo>
                      <a:pt x="1082" y="283"/>
                      <a:pt x="1082" y="279"/>
                      <a:pt x="1079" y="277"/>
                    </a:cubicBezTo>
                    <a:close/>
                    <a:moveTo>
                      <a:pt x="1090" y="289"/>
                    </a:moveTo>
                    <a:cubicBezTo>
                      <a:pt x="1096" y="290"/>
                      <a:pt x="1098" y="297"/>
                      <a:pt x="1099" y="304"/>
                    </a:cubicBezTo>
                    <a:cubicBezTo>
                      <a:pt x="1093" y="300"/>
                      <a:pt x="1094" y="294"/>
                      <a:pt x="1090" y="289"/>
                    </a:cubicBezTo>
                    <a:close/>
                    <a:moveTo>
                      <a:pt x="1100" y="904"/>
                    </a:moveTo>
                    <a:cubicBezTo>
                      <a:pt x="1098" y="904"/>
                      <a:pt x="1098" y="903"/>
                      <a:pt x="1096" y="902"/>
                    </a:cubicBezTo>
                    <a:cubicBezTo>
                      <a:pt x="1097" y="895"/>
                      <a:pt x="1101" y="892"/>
                      <a:pt x="1105" y="888"/>
                    </a:cubicBezTo>
                    <a:cubicBezTo>
                      <a:pt x="1106" y="889"/>
                      <a:pt x="1106" y="889"/>
                      <a:pt x="1107" y="890"/>
                    </a:cubicBezTo>
                    <a:cubicBezTo>
                      <a:pt x="1106" y="896"/>
                      <a:pt x="1101" y="898"/>
                      <a:pt x="1100" y="904"/>
                    </a:cubicBezTo>
                    <a:close/>
                    <a:moveTo>
                      <a:pt x="1172" y="461"/>
                    </a:moveTo>
                    <a:cubicBezTo>
                      <a:pt x="1169" y="460"/>
                      <a:pt x="1169" y="452"/>
                      <a:pt x="1169" y="449"/>
                    </a:cubicBezTo>
                    <a:cubicBezTo>
                      <a:pt x="1172" y="452"/>
                      <a:pt x="1172" y="456"/>
                      <a:pt x="1172" y="461"/>
                    </a:cubicBezTo>
                    <a:close/>
                    <a:moveTo>
                      <a:pt x="1198" y="684"/>
                    </a:moveTo>
                    <a:cubicBezTo>
                      <a:pt x="1198" y="683"/>
                      <a:pt x="1198" y="683"/>
                      <a:pt x="1199" y="682"/>
                    </a:cubicBezTo>
                    <a:cubicBezTo>
                      <a:pt x="1198" y="683"/>
                      <a:pt x="1198" y="683"/>
                      <a:pt x="1198" y="684"/>
                    </a:cubicBezTo>
                    <a:close/>
                    <a:moveTo>
                      <a:pt x="274" y="93"/>
                    </a:moveTo>
                    <a:cubicBezTo>
                      <a:pt x="274" y="92"/>
                      <a:pt x="275" y="92"/>
                      <a:pt x="275" y="92"/>
                    </a:cubicBezTo>
                    <a:cubicBezTo>
                      <a:pt x="274" y="92"/>
                      <a:pt x="274" y="92"/>
                      <a:pt x="274" y="93"/>
                    </a:cubicBezTo>
                    <a:close/>
                    <a:moveTo>
                      <a:pt x="298" y="99"/>
                    </a:moveTo>
                    <a:cubicBezTo>
                      <a:pt x="301" y="99"/>
                      <a:pt x="305" y="94"/>
                      <a:pt x="306" y="93"/>
                    </a:cubicBezTo>
                    <a:cubicBezTo>
                      <a:pt x="302" y="94"/>
                      <a:pt x="300" y="96"/>
                      <a:pt x="298" y="99"/>
                    </a:cubicBezTo>
                    <a:close/>
                    <a:moveTo>
                      <a:pt x="306" y="93"/>
                    </a:moveTo>
                    <a:cubicBezTo>
                      <a:pt x="306" y="93"/>
                      <a:pt x="306" y="93"/>
                      <a:pt x="306" y="93"/>
                    </a:cubicBezTo>
                    <a:cubicBezTo>
                      <a:pt x="306" y="92"/>
                      <a:pt x="306" y="92"/>
                      <a:pt x="306" y="93"/>
                    </a:cubicBezTo>
                    <a:close/>
                    <a:moveTo>
                      <a:pt x="957" y="97"/>
                    </a:moveTo>
                    <a:cubicBezTo>
                      <a:pt x="966" y="98"/>
                      <a:pt x="963" y="95"/>
                      <a:pt x="955" y="93"/>
                    </a:cubicBezTo>
                    <a:cubicBezTo>
                      <a:pt x="953" y="95"/>
                      <a:pt x="957" y="95"/>
                      <a:pt x="957" y="97"/>
                    </a:cubicBezTo>
                    <a:close/>
                    <a:moveTo>
                      <a:pt x="307" y="136"/>
                    </a:moveTo>
                    <a:cubicBezTo>
                      <a:pt x="310" y="133"/>
                      <a:pt x="315" y="131"/>
                      <a:pt x="318" y="127"/>
                    </a:cubicBezTo>
                    <a:cubicBezTo>
                      <a:pt x="311" y="127"/>
                      <a:pt x="310" y="132"/>
                      <a:pt x="307" y="136"/>
                    </a:cubicBezTo>
                    <a:close/>
                    <a:moveTo>
                      <a:pt x="1024" y="152"/>
                    </a:moveTo>
                    <a:cubicBezTo>
                      <a:pt x="1027" y="152"/>
                      <a:pt x="1029" y="151"/>
                      <a:pt x="1030" y="150"/>
                    </a:cubicBezTo>
                    <a:cubicBezTo>
                      <a:pt x="1030" y="150"/>
                      <a:pt x="1031" y="151"/>
                      <a:pt x="1032" y="150"/>
                    </a:cubicBezTo>
                    <a:cubicBezTo>
                      <a:pt x="1032" y="146"/>
                      <a:pt x="1029" y="150"/>
                      <a:pt x="1028" y="150"/>
                    </a:cubicBezTo>
                    <a:cubicBezTo>
                      <a:pt x="1028" y="149"/>
                      <a:pt x="1024" y="146"/>
                      <a:pt x="1022" y="143"/>
                    </a:cubicBezTo>
                    <a:cubicBezTo>
                      <a:pt x="1022" y="145"/>
                      <a:pt x="1021" y="145"/>
                      <a:pt x="1020" y="146"/>
                    </a:cubicBezTo>
                    <a:cubicBezTo>
                      <a:pt x="1025" y="146"/>
                      <a:pt x="1024" y="150"/>
                      <a:pt x="1024" y="152"/>
                    </a:cubicBezTo>
                    <a:close/>
                    <a:moveTo>
                      <a:pt x="941" y="152"/>
                    </a:moveTo>
                    <a:cubicBezTo>
                      <a:pt x="940" y="148"/>
                      <a:pt x="943" y="152"/>
                      <a:pt x="945" y="151"/>
                    </a:cubicBezTo>
                    <a:cubicBezTo>
                      <a:pt x="945" y="150"/>
                      <a:pt x="944" y="149"/>
                      <a:pt x="945" y="149"/>
                    </a:cubicBezTo>
                    <a:cubicBezTo>
                      <a:pt x="954" y="148"/>
                      <a:pt x="955" y="162"/>
                      <a:pt x="963" y="160"/>
                    </a:cubicBezTo>
                    <a:cubicBezTo>
                      <a:pt x="957" y="154"/>
                      <a:pt x="950" y="145"/>
                      <a:pt x="941" y="145"/>
                    </a:cubicBezTo>
                    <a:cubicBezTo>
                      <a:pt x="939" y="146"/>
                      <a:pt x="942" y="147"/>
                      <a:pt x="940" y="148"/>
                    </a:cubicBezTo>
                    <a:cubicBezTo>
                      <a:pt x="937" y="149"/>
                      <a:pt x="937" y="143"/>
                      <a:pt x="935" y="145"/>
                    </a:cubicBezTo>
                    <a:cubicBezTo>
                      <a:pt x="936" y="148"/>
                      <a:pt x="938" y="151"/>
                      <a:pt x="941" y="152"/>
                    </a:cubicBezTo>
                    <a:close/>
                    <a:moveTo>
                      <a:pt x="959" y="161"/>
                    </a:moveTo>
                    <a:cubicBezTo>
                      <a:pt x="959" y="164"/>
                      <a:pt x="956" y="166"/>
                      <a:pt x="959" y="167"/>
                    </a:cubicBezTo>
                    <a:cubicBezTo>
                      <a:pt x="959" y="163"/>
                      <a:pt x="966" y="167"/>
                      <a:pt x="965" y="165"/>
                    </a:cubicBezTo>
                    <a:cubicBezTo>
                      <a:pt x="962" y="164"/>
                      <a:pt x="963" y="160"/>
                      <a:pt x="959" y="161"/>
                    </a:cubicBezTo>
                    <a:close/>
                    <a:moveTo>
                      <a:pt x="313" y="176"/>
                    </a:moveTo>
                    <a:cubicBezTo>
                      <a:pt x="311" y="174"/>
                      <a:pt x="308" y="175"/>
                      <a:pt x="306" y="174"/>
                    </a:cubicBezTo>
                    <a:cubicBezTo>
                      <a:pt x="306" y="172"/>
                      <a:pt x="308" y="171"/>
                      <a:pt x="306" y="170"/>
                    </a:cubicBezTo>
                    <a:cubicBezTo>
                      <a:pt x="304" y="169"/>
                      <a:pt x="304" y="171"/>
                      <a:pt x="301" y="171"/>
                    </a:cubicBezTo>
                    <a:cubicBezTo>
                      <a:pt x="301" y="169"/>
                      <a:pt x="305" y="168"/>
                      <a:pt x="302" y="167"/>
                    </a:cubicBezTo>
                    <a:cubicBezTo>
                      <a:pt x="301" y="169"/>
                      <a:pt x="298" y="168"/>
                      <a:pt x="296" y="170"/>
                    </a:cubicBezTo>
                    <a:cubicBezTo>
                      <a:pt x="300" y="178"/>
                      <a:pt x="289" y="178"/>
                      <a:pt x="292" y="185"/>
                    </a:cubicBezTo>
                    <a:cubicBezTo>
                      <a:pt x="289" y="184"/>
                      <a:pt x="290" y="188"/>
                      <a:pt x="287" y="187"/>
                    </a:cubicBezTo>
                    <a:cubicBezTo>
                      <a:pt x="285" y="187"/>
                      <a:pt x="285" y="185"/>
                      <a:pt x="283" y="185"/>
                    </a:cubicBezTo>
                    <a:cubicBezTo>
                      <a:pt x="282" y="188"/>
                      <a:pt x="281" y="188"/>
                      <a:pt x="282" y="192"/>
                    </a:cubicBezTo>
                    <a:cubicBezTo>
                      <a:pt x="279" y="191"/>
                      <a:pt x="278" y="193"/>
                      <a:pt x="278" y="194"/>
                    </a:cubicBezTo>
                    <a:cubicBezTo>
                      <a:pt x="281" y="195"/>
                      <a:pt x="278" y="198"/>
                      <a:pt x="280" y="199"/>
                    </a:cubicBezTo>
                    <a:cubicBezTo>
                      <a:pt x="279" y="201"/>
                      <a:pt x="276" y="200"/>
                      <a:pt x="277" y="203"/>
                    </a:cubicBezTo>
                    <a:cubicBezTo>
                      <a:pt x="281" y="204"/>
                      <a:pt x="281" y="200"/>
                      <a:pt x="284" y="200"/>
                    </a:cubicBezTo>
                    <a:cubicBezTo>
                      <a:pt x="285" y="202"/>
                      <a:pt x="281" y="205"/>
                      <a:pt x="283" y="203"/>
                    </a:cubicBezTo>
                    <a:cubicBezTo>
                      <a:pt x="284" y="202"/>
                      <a:pt x="287" y="201"/>
                      <a:pt x="287" y="204"/>
                    </a:cubicBezTo>
                    <a:cubicBezTo>
                      <a:pt x="297" y="201"/>
                      <a:pt x="301" y="191"/>
                      <a:pt x="314" y="191"/>
                    </a:cubicBezTo>
                    <a:cubicBezTo>
                      <a:pt x="315" y="188"/>
                      <a:pt x="318" y="188"/>
                      <a:pt x="319" y="186"/>
                    </a:cubicBezTo>
                    <a:cubicBezTo>
                      <a:pt x="320" y="183"/>
                      <a:pt x="317" y="183"/>
                      <a:pt x="318" y="180"/>
                    </a:cubicBezTo>
                    <a:cubicBezTo>
                      <a:pt x="314" y="179"/>
                      <a:pt x="312" y="183"/>
                      <a:pt x="311" y="179"/>
                    </a:cubicBezTo>
                    <a:cubicBezTo>
                      <a:pt x="311" y="178"/>
                      <a:pt x="313" y="178"/>
                      <a:pt x="313" y="176"/>
                    </a:cubicBezTo>
                    <a:close/>
                    <a:moveTo>
                      <a:pt x="287" y="201"/>
                    </a:moveTo>
                    <a:cubicBezTo>
                      <a:pt x="289" y="199"/>
                      <a:pt x="290" y="196"/>
                      <a:pt x="295" y="196"/>
                    </a:cubicBezTo>
                    <a:cubicBezTo>
                      <a:pt x="292" y="198"/>
                      <a:pt x="291" y="201"/>
                      <a:pt x="287" y="201"/>
                    </a:cubicBezTo>
                    <a:close/>
                    <a:moveTo>
                      <a:pt x="296" y="185"/>
                    </a:moveTo>
                    <a:cubicBezTo>
                      <a:pt x="297" y="183"/>
                      <a:pt x="298" y="181"/>
                      <a:pt x="301" y="181"/>
                    </a:cubicBezTo>
                    <a:cubicBezTo>
                      <a:pt x="300" y="183"/>
                      <a:pt x="299" y="185"/>
                      <a:pt x="296" y="185"/>
                    </a:cubicBezTo>
                    <a:close/>
                    <a:moveTo>
                      <a:pt x="995" y="203"/>
                    </a:moveTo>
                    <a:cubicBezTo>
                      <a:pt x="992" y="205"/>
                      <a:pt x="999" y="209"/>
                      <a:pt x="997" y="207"/>
                    </a:cubicBezTo>
                    <a:cubicBezTo>
                      <a:pt x="995" y="206"/>
                      <a:pt x="998" y="204"/>
                      <a:pt x="995" y="203"/>
                    </a:cubicBezTo>
                    <a:close/>
                    <a:moveTo>
                      <a:pt x="1047" y="224"/>
                    </a:moveTo>
                    <a:cubicBezTo>
                      <a:pt x="1043" y="221"/>
                      <a:pt x="1039" y="213"/>
                      <a:pt x="1035" y="213"/>
                    </a:cubicBezTo>
                    <a:cubicBezTo>
                      <a:pt x="1039" y="216"/>
                      <a:pt x="1044" y="223"/>
                      <a:pt x="1047" y="224"/>
                    </a:cubicBezTo>
                    <a:close/>
                    <a:moveTo>
                      <a:pt x="1039" y="227"/>
                    </a:moveTo>
                    <a:cubicBezTo>
                      <a:pt x="1041" y="228"/>
                      <a:pt x="1046" y="232"/>
                      <a:pt x="1042" y="235"/>
                    </a:cubicBezTo>
                    <a:cubicBezTo>
                      <a:pt x="1044" y="236"/>
                      <a:pt x="1047" y="235"/>
                      <a:pt x="1049" y="235"/>
                    </a:cubicBezTo>
                    <a:cubicBezTo>
                      <a:pt x="1047" y="232"/>
                      <a:pt x="1042" y="227"/>
                      <a:pt x="1039" y="227"/>
                    </a:cubicBezTo>
                    <a:close/>
                    <a:moveTo>
                      <a:pt x="1051" y="248"/>
                    </a:moveTo>
                    <a:cubicBezTo>
                      <a:pt x="1051" y="245"/>
                      <a:pt x="1049" y="243"/>
                      <a:pt x="1047" y="242"/>
                    </a:cubicBezTo>
                    <a:cubicBezTo>
                      <a:pt x="1047" y="243"/>
                      <a:pt x="1046" y="242"/>
                      <a:pt x="1046" y="242"/>
                    </a:cubicBezTo>
                    <a:cubicBezTo>
                      <a:pt x="1045" y="245"/>
                      <a:pt x="1050" y="242"/>
                      <a:pt x="1049" y="247"/>
                    </a:cubicBezTo>
                    <a:cubicBezTo>
                      <a:pt x="1050" y="247"/>
                      <a:pt x="1051" y="247"/>
                      <a:pt x="1051" y="248"/>
                    </a:cubicBezTo>
                    <a:close/>
                    <a:moveTo>
                      <a:pt x="6" y="590"/>
                    </a:moveTo>
                    <a:cubicBezTo>
                      <a:pt x="10" y="589"/>
                      <a:pt x="10" y="594"/>
                      <a:pt x="13" y="596"/>
                    </a:cubicBezTo>
                    <a:cubicBezTo>
                      <a:pt x="13" y="597"/>
                      <a:pt x="12" y="603"/>
                      <a:pt x="13" y="605"/>
                    </a:cubicBezTo>
                    <a:cubicBezTo>
                      <a:pt x="15" y="604"/>
                      <a:pt x="19" y="609"/>
                      <a:pt x="21" y="605"/>
                    </a:cubicBezTo>
                    <a:cubicBezTo>
                      <a:pt x="20" y="611"/>
                      <a:pt x="25" y="611"/>
                      <a:pt x="26" y="615"/>
                    </a:cubicBezTo>
                    <a:cubicBezTo>
                      <a:pt x="26" y="610"/>
                      <a:pt x="30" y="609"/>
                      <a:pt x="35" y="610"/>
                    </a:cubicBezTo>
                    <a:cubicBezTo>
                      <a:pt x="34" y="603"/>
                      <a:pt x="38" y="604"/>
                      <a:pt x="41" y="602"/>
                    </a:cubicBezTo>
                    <a:cubicBezTo>
                      <a:pt x="43" y="603"/>
                      <a:pt x="41" y="609"/>
                      <a:pt x="43" y="610"/>
                    </a:cubicBezTo>
                    <a:cubicBezTo>
                      <a:pt x="44" y="607"/>
                      <a:pt x="42" y="601"/>
                      <a:pt x="45" y="601"/>
                    </a:cubicBezTo>
                    <a:cubicBezTo>
                      <a:pt x="46" y="603"/>
                      <a:pt x="47" y="607"/>
                      <a:pt x="50" y="607"/>
                    </a:cubicBezTo>
                    <a:cubicBezTo>
                      <a:pt x="48" y="613"/>
                      <a:pt x="55" y="618"/>
                      <a:pt x="52" y="625"/>
                    </a:cubicBezTo>
                    <a:cubicBezTo>
                      <a:pt x="56" y="626"/>
                      <a:pt x="55" y="620"/>
                      <a:pt x="58" y="619"/>
                    </a:cubicBezTo>
                    <a:cubicBezTo>
                      <a:pt x="58" y="625"/>
                      <a:pt x="61" y="628"/>
                      <a:pt x="61" y="632"/>
                    </a:cubicBezTo>
                    <a:cubicBezTo>
                      <a:pt x="63" y="630"/>
                      <a:pt x="59" y="625"/>
                      <a:pt x="65" y="625"/>
                    </a:cubicBezTo>
                    <a:cubicBezTo>
                      <a:pt x="65" y="628"/>
                      <a:pt x="69" y="623"/>
                      <a:pt x="68" y="629"/>
                    </a:cubicBezTo>
                    <a:cubicBezTo>
                      <a:pt x="72" y="629"/>
                      <a:pt x="72" y="629"/>
                      <a:pt x="72" y="629"/>
                    </a:cubicBezTo>
                    <a:cubicBezTo>
                      <a:pt x="71" y="628"/>
                      <a:pt x="65" y="621"/>
                      <a:pt x="69" y="616"/>
                    </a:cubicBezTo>
                    <a:cubicBezTo>
                      <a:pt x="72" y="616"/>
                      <a:pt x="71" y="617"/>
                      <a:pt x="73" y="616"/>
                    </a:cubicBezTo>
                    <a:cubicBezTo>
                      <a:pt x="73" y="613"/>
                      <a:pt x="70" y="609"/>
                      <a:pt x="73" y="607"/>
                    </a:cubicBezTo>
                    <a:cubicBezTo>
                      <a:pt x="75" y="607"/>
                      <a:pt x="77" y="608"/>
                      <a:pt x="78" y="610"/>
                    </a:cubicBezTo>
                    <a:cubicBezTo>
                      <a:pt x="74" y="613"/>
                      <a:pt x="82" y="624"/>
                      <a:pt x="74" y="623"/>
                    </a:cubicBezTo>
                    <a:cubicBezTo>
                      <a:pt x="76" y="628"/>
                      <a:pt x="72" y="635"/>
                      <a:pt x="78" y="637"/>
                    </a:cubicBezTo>
                    <a:cubicBezTo>
                      <a:pt x="78" y="633"/>
                      <a:pt x="81" y="632"/>
                      <a:pt x="83" y="631"/>
                    </a:cubicBezTo>
                    <a:cubicBezTo>
                      <a:pt x="86" y="624"/>
                      <a:pt x="77" y="607"/>
                      <a:pt x="87" y="605"/>
                    </a:cubicBezTo>
                    <a:cubicBezTo>
                      <a:pt x="87" y="612"/>
                      <a:pt x="87" y="615"/>
                      <a:pt x="89" y="621"/>
                    </a:cubicBezTo>
                    <a:cubicBezTo>
                      <a:pt x="89" y="619"/>
                      <a:pt x="94" y="618"/>
                      <a:pt x="95" y="619"/>
                    </a:cubicBezTo>
                    <a:cubicBezTo>
                      <a:pt x="93" y="609"/>
                      <a:pt x="95" y="604"/>
                      <a:pt x="92" y="597"/>
                    </a:cubicBezTo>
                    <a:cubicBezTo>
                      <a:pt x="91" y="599"/>
                      <a:pt x="91" y="605"/>
                      <a:pt x="92" y="607"/>
                    </a:cubicBezTo>
                    <a:cubicBezTo>
                      <a:pt x="90" y="606"/>
                      <a:pt x="91" y="610"/>
                      <a:pt x="89" y="610"/>
                    </a:cubicBezTo>
                    <a:cubicBezTo>
                      <a:pt x="88" y="607"/>
                      <a:pt x="90" y="602"/>
                      <a:pt x="89" y="602"/>
                    </a:cubicBezTo>
                    <a:cubicBezTo>
                      <a:pt x="88" y="603"/>
                      <a:pt x="89" y="605"/>
                      <a:pt x="87" y="604"/>
                    </a:cubicBezTo>
                    <a:cubicBezTo>
                      <a:pt x="83" y="603"/>
                      <a:pt x="86" y="595"/>
                      <a:pt x="89" y="599"/>
                    </a:cubicBezTo>
                    <a:cubicBezTo>
                      <a:pt x="88" y="596"/>
                      <a:pt x="90" y="597"/>
                      <a:pt x="90" y="594"/>
                    </a:cubicBezTo>
                    <a:cubicBezTo>
                      <a:pt x="86" y="592"/>
                      <a:pt x="84" y="591"/>
                      <a:pt x="86" y="585"/>
                    </a:cubicBezTo>
                    <a:cubicBezTo>
                      <a:pt x="83" y="583"/>
                      <a:pt x="83" y="589"/>
                      <a:pt x="79" y="588"/>
                    </a:cubicBezTo>
                    <a:cubicBezTo>
                      <a:pt x="80" y="572"/>
                      <a:pt x="85" y="555"/>
                      <a:pt x="86" y="539"/>
                    </a:cubicBezTo>
                    <a:cubicBezTo>
                      <a:pt x="83" y="533"/>
                      <a:pt x="77" y="531"/>
                      <a:pt x="74" y="526"/>
                    </a:cubicBezTo>
                    <a:cubicBezTo>
                      <a:pt x="75" y="530"/>
                      <a:pt x="70" y="535"/>
                      <a:pt x="72" y="532"/>
                    </a:cubicBezTo>
                    <a:cubicBezTo>
                      <a:pt x="68" y="536"/>
                      <a:pt x="68" y="546"/>
                      <a:pt x="64" y="551"/>
                    </a:cubicBezTo>
                    <a:cubicBezTo>
                      <a:pt x="60" y="549"/>
                      <a:pt x="64" y="544"/>
                      <a:pt x="60" y="542"/>
                    </a:cubicBezTo>
                    <a:cubicBezTo>
                      <a:pt x="60" y="545"/>
                      <a:pt x="59" y="547"/>
                      <a:pt x="58" y="548"/>
                    </a:cubicBezTo>
                    <a:cubicBezTo>
                      <a:pt x="49" y="543"/>
                      <a:pt x="54" y="530"/>
                      <a:pt x="54" y="518"/>
                    </a:cubicBezTo>
                    <a:cubicBezTo>
                      <a:pt x="51" y="518"/>
                      <a:pt x="51" y="515"/>
                      <a:pt x="49" y="516"/>
                    </a:cubicBezTo>
                    <a:cubicBezTo>
                      <a:pt x="50" y="512"/>
                      <a:pt x="53" y="503"/>
                      <a:pt x="47" y="502"/>
                    </a:cubicBezTo>
                    <a:cubicBezTo>
                      <a:pt x="46" y="505"/>
                      <a:pt x="49" y="507"/>
                      <a:pt x="45" y="508"/>
                    </a:cubicBezTo>
                    <a:cubicBezTo>
                      <a:pt x="46" y="505"/>
                      <a:pt x="46" y="501"/>
                      <a:pt x="48" y="498"/>
                    </a:cubicBezTo>
                    <a:cubicBezTo>
                      <a:pt x="40" y="501"/>
                      <a:pt x="42" y="512"/>
                      <a:pt x="37" y="517"/>
                    </a:cubicBezTo>
                    <a:cubicBezTo>
                      <a:pt x="38" y="516"/>
                      <a:pt x="38" y="511"/>
                      <a:pt x="36" y="511"/>
                    </a:cubicBezTo>
                    <a:cubicBezTo>
                      <a:pt x="34" y="525"/>
                      <a:pt x="26" y="529"/>
                      <a:pt x="17" y="539"/>
                    </a:cubicBezTo>
                    <a:cubicBezTo>
                      <a:pt x="18" y="534"/>
                      <a:pt x="14" y="539"/>
                      <a:pt x="13" y="536"/>
                    </a:cubicBezTo>
                    <a:cubicBezTo>
                      <a:pt x="17" y="533"/>
                      <a:pt x="16" y="528"/>
                      <a:pt x="15" y="524"/>
                    </a:cubicBezTo>
                    <a:cubicBezTo>
                      <a:pt x="15" y="531"/>
                      <a:pt x="7" y="534"/>
                      <a:pt x="8" y="539"/>
                    </a:cubicBezTo>
                    <a:cubicBezTo>
                      <a:pt x="10" y="538"/>
                      <a:pt x="16" y="541"/>
                      <a:pt x="17" y="540"/>
                    </a:cubicBezTo>
                    <a:cubicBezTo>
                      <a:pt x="15" y="545"/>
                      <a:pt x="14" y="550"/>
                      <a:pt x="16" y="554"/>
                    </a:cubicBezTo>
                    <a:cubicBezTo>
                      <a:pt x="15" y="554"/>
                      <a:pt x="14" y="555"/>
                      <a:pt x="13" y="555"/>
                    </a:cubicBezTo>
                    <a:cubicBezTo>
                      <a:pt x="15" y="559"/>
                      <a:pt x="11" y="565"/>
                      <a:pt x="13" y="571"/>
                    </a:cubicBezTo>
                    <a:cubicBezTo>
                      <a:pt x="16" y="573"/>
                      <a:pt x="17" y="570"/>
                      <a:pt x="18" y="573"/>
                    </a:cubicBezTo>
                    <a:cubicBezTo>
                      <a:pt x="15" y="576"/>
                      <a:pt x="18" y="581"/>
                      <a:pt x="14" y="582"/>
                    </a:cubicBezTo>
                    <a:cubicBezTo>
                      <a:pt x="14" y="578"/>
                      <a:pt x="14" y="576"/>
                      <a:pt x="12" y="575"/>
                    </a:cubicBezTo>
                    <a:cubicBezTo>
                      <a:pt x="11" y="576"/>
                      <a:pt x="11" y="576"/>
                      <a:pt x="10" y="575"/>
                    </a:cubicBezTo>
                    <a:cubicBezTo>
                      <a:pt x="9" y="577"/>
                      <a:pt x="9" y="580"/>
                      <a:pt x="8" y="581"/>
                    </a:cubicBezTo>
                    <a:cubicBezTo>
                      <a:pt x="7" y="580"/>
                      <a:pt x="8" y="578"/>
                      <a:pt x="7" y="578"/>
                    </a:cubicBezTo>
                    <a:cubicBezTo>
                      <a:pt x="4" y="581"/>
                      <a:pt x="8" y="585"/>
                      <a:pt x="6" y="590"/>
                    </a:cubicBezTo>
                    <a:close/>
                    <a:moveTo>
                      <a:pt x="50" y="518"/>
                    </a:moveTo>
                    <a:cubicBezTo>
                      <a:pt x="52" y="519"/>
                      <a:pt x="54" y="524"/>
                      <a:pt x="50" y="524"/>
                    </a:cubicBezTo>
                    <a:cubicBezTo>
                      <a:pt x="49" y="521"/>
                      <a:pt x="50" y="522"/>
                      <a:pt x="50" y="518"/>
                    </a:cubicBezTo>
                    <a:close/>
                    <a:moveTo>
                      <a:pt x="47" y="590"/>
                    </a:moveTo>
                    <a:cubicBezTo>
                      <a:pt x="49" y="592"/>
                      <a:pt x="49" y="592"/>
                      <a:pt x="52" y="591"/>
                    </a:cubicBezTo>
                    <a:cubicBezTo>
                      <a:pt x="52" y="596"/>
                      <a:pt x="50" y="600"/>
                      <a:pt x="49" y="603"/>
                    </a:cubicBezTo>
                    <a:cubicBezTo>
                      <a:pt x="47" y="602"/>
                      <a:pt x="47" y="594"/>
                      <a:pt x="47" y="590"/>
                    </a:cubicBezTo>
                    <a:close/>
                    <a:moveTo>
                      <a:pt x="34" y="583"/>
                    </a:moveTo>
                    <a:cubicBezTo>
                      <a:pt x="37" y="583"/>
                      <a:pt x="37" y="583"/>
                      <a:pt x="37" y="583"/>
                    </a:cubicBezTo>
                    <a:cubicBezTo>
                      <a:pt x="37" y="586"/>
                      <a:pt x="37" y="588"/>
                      <a:pt x="34" y="588"/>
                    </a:cubicBezTo>
                    <a:cubicBezTo>
                      <a:pt x="36" y="586"/>
                      <a:pt x="35" y="585"/>
                      <a:pt x="34" y="583"/>
                    </a:cubicBezTo>
                    <a:close/>
                    <a:moveTo>
                      <a:pt x="33" y="595"/>
                    </a:moveTo>
                    <a:cubicBezTo>
                      <a:pt x="35" y="595"/>
                      <a:pt x="36" y="598"/>
                      <a:pt x="34" y="600"/>
                    </a:cubicBezTo>
                    <a:cubicBezTo>
                      <a:pt x="32" y="599"/>
                      <a:pt x="32" y="597"/>
                      <a:pt x="33" y="595"/>
                    </a:cubicBezTo>
                    <a:close/>
                    <a:moveTo>
                      <a:pt x="10" y="583"/>
                    </a:moveTo>
                    <a:cubicBezTo>
                      <a:pt x="11" y="582"/>
                      <a:pt x="14" y="583"/>
                      <a:pt x="15" y="584"/>
                    </a:cubicBezTo>
                    <a:cubicBezTo>
                      <a:pt x="15" y="587"/>
                      <a:pt x="12" y="586"/>
                      <a:pt x="10" y="587"/>
                    </a:cubicBezTo>
                    <a:lnTo>
                      <a:pt x="10" y="583"/>
                    </a:lnTo>
                    <a:close/>
                    <a:moveTo>
                      <a:pt x="13" y="522"/>
                    </a:moveTo>
                    <a:cubicBezTo>
                      <a:pt x="15" y="519"/>
                      <a:pt x="16" y="520"/>
                      <a:pt x="15" y="515"/>
                    </a:cubicBezTo>
                    <a:cubicBezTo>
                      <a:pt x="16" y="513"/>
                      <a:pt x="16" y="515"/>
                      <a:pt x="19" y="515"/>
                    </a:cubicBezTo>
                    <a:cubicBezTo>
                      <a:pt x="19" y="512"/>
                      <a:pt x="18" y="510"/>
                      <a:pt x="17" y="510"/>
                    </a:cubicBezTo>
                    <a:cubicBezTo>
                      <a:pt x="14" y="515"/>
                      <a:pt x="14" y="514"/>
                      <a:pt x="11" y="518"/>
                    </a:cubicBezTo>
                    <a:cubicBezTo>
                      <a:pt x="17" y="518"/>
                      <a:pt x="11" y="520"/>
                      <a:pt x="13" y="522"/>
                    </a:cubicBezTo>
                    <a:close/>
                    <a:moveTo>
                      <a:pt x="898" y="610"/>
                    </a:moveTo>
                    <a:cubicBezTo>
                      <a:pt x="898" y="609"/>
                      <a:pt x="899" y="608"/>
                      <a:pt x="899" y="606"/>
                    </a:cubicBezTo>
                    <a:cubicBezTo>
                      <a:pt x="899" y="605"/>
                      <a:pt x="898" y="602"/>
                      <a:pt x="897" y="604"/>
                    </a:cubicBezTo>
                    <a:cubicBezTo>
                      <a:pt x="901" y="606"/>
                      <a:pt x="896" y="609"/>
                      <a:pt x="898" y="610"/>
                    </a:cubicBezTo>
                    <a:close/>
                    <a:moveTo>
                      <a:pt x="870" y="710"/>
                    </a:moveTo>
                    <a:cubicBezTo>
                      <a:pt x="869" y="704"/>
                      <a:pt x="874" y="703"/>
                      <a:pt x="875" y="699"/>
                    </a:cubicBezTo>
                    <a:cubicBezTo>
                      <a:pt x="875" y="697"/>
                      <a:pt x="874" y="693"/>
                      <a:pt x="875" y="691"/>
                    </a:cubicBezTo>
                    <a:cubicBezTo>
                      <a:pt x="877" y="685"/>
                      <a:pt x="883" y="681"/>
                      <a:pt x="885" y="676"/>
                    </a:cubicBezTo>
                    <a:cubicBezTo>
                      <a:pt x="886" y="675"/>
                      <a:pt x="884" y="673"/>
                      <a:pt x="885" y="673"/>
                    </a:cubicBezTo>
                    <a:cubicBezTo>
                      <a:pt x="885" y="671"/>
                      <a:pt x="887" y="671"/>
                      <a:pt x="887" y="670"/>
                    </a:cubicBezTo>
                    <a:cubicBezTo>
                      <a:pt x="887" y="668"/>
                      <a:pt x="882" y="666"/>
                      <a:pt x="886" y="663"/>
                    </a:cubicBezTo>
                    <a:cubicBezTo>
                      <a:pt x="885" y="666"/>
                      <a:pt x="889" y="667"/>
                      <a:pt x="887" y="666"/>
                    </a:cubicBezTo>
                    <a:cubicBezTo>
                      <a:pt x="888" y="660"/>
                      <a:pt x="886" y="657"/>
                      <a:pt x="888" y="654"/>
                    </a:cubicBezTo>
                    <a:cubicBezTo>
                      <a:pt x="888" y="655"/>
                      <a:pt x="888" y="656"/>
                      <a:pt x="889" y="656"/>
                    </a:cubicBezTo>
                    <a:cubicBezTo>
                      <a:pt x="890" y="648"/>
                      <a:pt x="892" y="648"/>
                      <a:pt x="891" y="641"/>
                    </a:cubicBezTo>
                    <a:cubicBezTo>
                      <a:pt x="889" y="640"/>
                      <a:pt x="887" y="643"/>
                      <a:pt x="889" y="643"/>
                    </a:cubicBezTo>
                    <a:cubicBezTo>
                      <a:pt x="889" y="641"/>
                      <a:pt x="891" y="643"/>
                      <a:pt x="890" y="645"/>
                    </a:cubicBezTo>
                    <a:cubicBezTo>
                      <a:pt x="887" y="644"/>
                      <a:pt x="887" y="647"/>
                      <a:pt x="888" y="649"/>
                    </a:cubicBezTo>
                    <a:cubicBezTo>
                      <a:pt x="882" y="649"/>
                      <a:pt x="887" y="659"/>
                      <a:pt x="880" y="663"/>
                    </a:cubicBezTo>
                    <a:cubicBezTo>
                      <a:pt x="879" y="660"/>
                      <a:pt x="883" y="659"/>
                      <a:pt x="881" y="658"/>
                    </a:cubicBezTo>
                    <a:cubicBezTo>
                      <a:pt x="879" y="659"/>
                      <a:pt x="882" y="661"/>
                      <a:pt x="878" y="660"/>
                    </a:cubicBezTo>
                    <a:cubicBezTo>
                      <a:pt x="878" y="662"/>
                      <a:pt x="879" y="662"/>
                      <a:pt x="879" y="664"/>
                    </a:cubicBezTo>
                    <a:cubicBezTo>
                      <a:pt x="878" y="664"/>
                      <a:pt x="877" y="663"/>
                      <a:pt x="876" y="664"/>
                    </a:cubicBezTo>
                    <a:cubicBezTo>
                      <a:pt x="871" y="677"/>
                      <a:pt x="875" y="697"/>
                      <a:pt x="867" y="708"/>
                    </a:cubicBezTo>
                    <a:cubicBezTo>
                      <a:pt x="870" y="706"/>
                      <a:pt x="868" y="711"/>
                      <a:pt x="870" y="710"/>
                    </a:cubicBezTo>
                    <a:close/>
                    <a:moveTo>
                      <a:pt x="866" y="651"/>
                    </a:moveTo>
                    <a:cubicBezTo>
                      <a:pt x="867" y="651"/>
                      <a:pt x="867" y="653"/>
                      <a:pt x="867" y="654"/>
                    </a:cubicBezTo>
                    <a:cubicBezTo>
                      <a:pt x="869" y="655"/>
                      <a:pt x="869" y="652"/>
                      <a:pt x="869" y="651"/>
                    </a:cubicBezTo>
                    <a:cubicBezTo>
                      <a:pt x="868" y="650"/>
                      <a:pt x="867" y="650"/>
                      <a:pt x="866" y="651"/>
                    </a:cubicBezTo>
                    <a:close/>
                    <a:moveTo>
                      <a:pt x="129" y="651"/>
                    </a:moveTo>
                    <a:cubicBezTo>
                      <a:pt x="129" y="660"/>
                      <a:pt x="125" y="663"/>
                      <a:pt x="124" y="670"/>
                    </a:cubicBezTo>
                    <a:cubicBezTo>
                      <a:pt x="127" y="670"/>
                      <a:pt x="125" y="659"/>
                      <a:pt x="129" y="664"/>
                    </a:cubicBezTo>
                    <a:cubicBezTo>
                      <a:pt x="129" y="661"/>
                      <a:pt x="131" y="655"/>
                      <a:pt x="129" y="651"/>
                    </a:cubicBezTo>
                    <a:close/>
                    <a:moveTo>
                      <a:pt x="35" y="686"/>
                    </a:moveTo>
                    <a:cubicBezTo>
                      <a:pt x="35" y="688"/>
                      <a:pt x="33" y="692"/>
                      <a:pt x="35" y="694"/>
                    </a:cubicBezTo>
                    <a:cubicBezTo>
                      <a:pt x="36" y="691"/>
                      <a:pt x="38" y="695"/>
                      <a:pt x="40" y="694"/>
                    </a:cubicBezTo>
                    <a:cubicBezTo>
                      <a:pt x="42" y="711"/>
                      <a:pt x="41" y="728"/>
                      <a:pt x="47" y="745"/>
                    </a:cubicBezTo>
                    <a:cubicBezTo>
                      <a:pt x="47" y="744"/>
                      <a:pt x="47" y="742"/>
                      <a:pt x="48" y="743"/>
                    </a:cubicBezTo>
                    <a:cubicBezTo>
                      <a:pt x="51" y="743"/>
                      <a:pt x="47" y="747"/>
                      <a:pt x="52" y="747"/>
                    </a:cubicBezTo>
                    <a:cubicBezTo>
                      <a:pt x="50" y="742"/>
                      <a:pt x="51" y="738"/>
                      <a:pt x="52" y="732"/>
                    </a:cubicBezTo>
                    <a:cubicBezTo>
                      <a:pt x="56" y="733"/>
                      <a:pt x="57" y="730"/>
                      <a:pt x="55" y="728"/>
                    </a:cubicBezTo>
                    <a:cubicBezTo>
                      <a:pt x="58" y="729"/>
                      <a:pt x="59" y="730"/>
                      <a:pt x="63" y="729"/>
                    </a:cubicBezTo>
                    <a:cubicBezTo>
                      <a:pt x="66" y="732"/>
                      <a:pt x="61" y="739"/>
                      <a:pt x="65" y="742"/>
                    </a:cubicBezTo>
                    <a:cubicBezTo>
                      <a:pt x="65" y="740"/>
                      <a:pt x="67" y="740"/>
                      <a:pt x="68" y="738"/>
                    </a:cubicBezTo>
                    <a:cubicBezTo>
                      <a:pt x="66" y="736"/>
                      <a:pt x="64" y="729"/>
                      <a:pt x="67" y="728"/>
                    </a:cubicBezTo>
                    <a:cubicBezTo>
                      <a:pt x="69" y="732"/>
                      <a:pt x="73" y="730"/>
                      <a:pt x="74" y="727"/>
                    </a:cubicBezTo>
                    <a:cubicBezTo>
                      <a:pt x="75" y="729"/>
                      <a:pt x="72" y="731"/>
                      <a:pt x="75" y="731"/>
                    </a:cubicBezTo>
                    <a:cubicBezTo>
                      <a:pt x="77" y="730"/>
                      <a:pt x="75" y="726"/>
                      <a:pt x="78" y="726"/>
                    </a:cubicBezTo>
                    <a:cubicBezTo>
                      <a:pt x="88" y="725"/>
                      <a:pt x="79" y="740"/>
                      <a:pt x="84" y="745"/>
                    </a:cubicBezTo>
                    <a:cubicBezTo>
                      <a:pt x="84" y="736"/>
                      <a:pt x="88" y="728"/>
                      <a:pt x="87" y="722"/>
                    </a:cubicBezTo>
                    <a:cubicBezTo>
                      <a:pt x="86" y="721"/>
                      <a:pt x="84" y="721"/>
                      <a:pt x="84" y="721"/>
                    </a:cubicBezTo>
                    <a:cubicBezTo>
                      <a:pt x="82" y="717"/>
                      <a:pt x="83" y="713"/>
                      <a:pt x="82" y="710"/>
                    </a:cubicBezTo>
                    <a:cubicBezTo>
                      <a:pt x="82" y="711"/>
                      <a:pt x="82" y="712"/>
                      <a:pt x="81" y="713"/>
                    </a:cubicBezTo>
                    <a:cubicBezTo>
                      <a:pt x="81" y="712"/>
                      <a:pt x="81" y="711"/>
                      <a:pt x="80" y="711"/>
                    </a:cubicBezTo>
                    <a:cubicBezTo>
                      <a:pt x="80" y="716"/>
                      <a:pt x="79" y="720"/>
                      <a:pt x="78" y="722"/>
                    </a:cubicBezTo>
                    <a:cubicBezTo>
                      <a:pt x="77" y="721"/>
                      <a:pt x="77" y="719"/>
                      <a:pt x="76" y="717"/>
                    </a:cubicBezTo>
                    <a:cubicBezTo>
                      <a:pt x="81" y="713"/>
                      <a:pt x="76" y="703"/>
                      <a:pt x="84" y="702"/>
                    </a:cubicBezTo>
                    <a:cubicBezTo>
                      <a:pt x="84" y="704"/>
                      <a:pt x="83" y="704"/>
                      <a:pt x="85" y="704"/>
                    </a:cubicBezTo>
                    <a:cubicBezTo>
                      <a:pt x="85" y="703"/>
                      <a:pt x="85" y="701"/>
                      <a:pt x="84" y="701"/>
                    </a:cubicBezTo>
                    <a:cubicBezTo>
                      <a:pt x="84" y="703"/>
                      <a:pt x="82" y="701"/>
                      <a:pt x="82" y="699"/>
                    </a:cubicBezTo>
                    <a:cubicBezTo>
                      <a:pt x="81" y="699"/>
                      <a:pt x="79" y="701"/>
                      <a:pt x="78" y="699"/>
                    </a:cubicBezTo>
                    <a:cubicBezTo>
                      <a:pt x="77" y="701"/>
                      <a:pt x="79" y="701"/>
                      <a:pt x="78" y="703"/>
                    </a:cubicBezTo>
                    <a:cubicBezTo>
                      <a:pt x="74" y="701"/>
                      <a:pt x="75" y="709"/>
                      <a:pt x="71" y="704"/>
                    </a:cubicBezTo>
                    <a:cubicBezTo>
                      <a:pt x="72" y="706"/>
                      <a:pt x="73" y="712"/>
                      <a:pt x="69" y="712"/>
                    </a:cubicBezTo>
                    <a:cubicBezTo>
                      <a:pt x="68" y="706"/>
                      <a:pt x="68" y="698"/>
                      <a:pt x="65" y="693"/>
                    </a:cubicBezTo>
                    <a:cubicBezTo>
                      <a:pt x="69" y="689"/>
                      <a:pt x="67" y="672"/>
                      <a:pt x="64" y="665"/>
                    </a:cubicBezTo>
                    <a:cubicBezTo>
                      <a:pt x="63" y="669"/>
                      <a:pt x="60" y="680"/>
                      <a:pt x="63" y="681"/>
                    </a:cubicBezTo>
                    <a:cubicBezTo>
                      <a:pt x="60" y="683"/>
                      <a:pt x="62" y="692"/>
                      <a:pt x="56" y="692"/>
                    </a:cubicBezTo>
                    <a:cubicBezTo>
                      <a:pt x="58" y="689"/>
                      <a:pt x="56" y="690"/>
                      <a:pt x="55" y="688"/>
                    </a:cubicBezTo>
                    <a:cubicBezTo>
                      <a:pt x="57" y="688"/>
                      <a:pt x="57" y="689"/>
                      <a:pt x="58" y="687"/>
                    </a:cubicBezTo>
                    <a:cubicBezTo>
                      <a:pt x="51" y="684"/>
                      <a:pt x="50" y="674"/>
                      <a:pt x="47" y="667"/>
                    </a:cubicBezTo>
                    <a:cubicBezTo>
                      <a:pt x="38" y="670"/>
                      <a:pt x="46" y="657"/>
                      <a:pt x="41" y="652"/>
                    </a:cubicBezTo>
                    <a:cubicBezTo>
                      <a:pt x="41" y="654"/>
                      <a:pt x="41" y="657"/>
                      <a:pt x="39" y="657"/>
                    </a:cubicBezTo>
                    <a:cubicBezTo>
                      <a:pt x="39" y="669"/>
                      <a:pt x="29" y="674"/>
                      <a:pt x="35" y="686"/>
                    </a:cubicBezTo>
                    <a:close/>
                    <a:moveTo>
                      <a:pt x="60" y="689"/>
                    </a:moveTo>
                    <a:cubicBezTo>
                      <a:pt x="62" y="689"/>
                      <a:pt x="62" y="688"/>
                      <a:pt x="64" y="688"/>
                    </a:cubicBezTo>
                    <a:cubicBezTo>
                      <a:pt x="61" y="692"/>
                      <a:pt x="64" y="691"/>
                      <a:pt x="65" y="695"/>
                    </a:cubicBezTo>
                    <a:cubicBezTo>
                      <a:pt x="64" y="695"/>
                      <a:pt x="63" y="695"/>
                      <a:pt x="63" y="696"/>
                    </a:cubicBezTo>
                    <a:cubicBezTo>
                      <a:pt x="60" y="696"/>
                      <a:pt x="60" y="693"/>
                      <a:pt x="60" y="689"/>
                    </a:cubicBezTo>
                    <a:close/>
                    <a:moveTo>
                      <a:pt x="60" y="717"/>
                    </a:moveTo>
                    <a:cubicBezTo>
                      <a:pt x="61" y="722"/>
                      <a:pt x="58" y="723"/>
                      <a:pt x="56" y="726"/>
                    </a:cubicBezTo>
                    <a:cubicBezTo>
                      <a:pt x="55" y="725"/>
                      <a:pt x="55" y="722"/>
                      <a:pt x="55" y="719"/>
                    </a:cubicBezTo>
                    <a:cubicBezTo>
                      <a:pt x="57" y="718"/>
                      <a:pt x="58" y="717"/>
                      <a:pt x="60" y="717"/>
                    </a:cubicBezTo>
                    <a:close/>
                    <a:moveTo>
                      <a:pt x="894" y="690"/>
                    </a:moveTo>
                    <a:cubicBezTo>
                      <a:pt x="894" y="689"/>
                      <a:pt x="897" y="691"/>
                      <a:pt x="898" y="692"/>
                    </a:cubicBezTo>
                    <a:cubicBezTo>
                      <a:pt x="897" y="698"/>
                      <a:pt x="899" y="701"/>
                      <a:pt x="898" y="706"/>
                    </a:cubicBezTo>
                    <a:cubicBezTo>
                      <a:pt x="901" y="706"/>
                      <a:pt x="900" y="700"/>
                      <a:pt x="901" y="696"/>
                    </a:cubicBezTo>
                    <a:cubicBezTo>
                      <a:pt x="903" y="697"/>
                      <a:pt x="904" y="696"/>
                      <a:pt x="905" y="695"/>
                    </a:cubicBezTo>
                    <a:cubicBezTo>
                      <a:pt x="908" y="697"/>
                      <a:pt x="903" y="703"/>
                      <a:pt x="906" y="705"/>
                    </a:cubicBezTo>
                    <a:cubicBezTo>
                      <a:pt x="909" y="688"/>
                      <a:pt x="916" y="676"/>
                      <a:pt x="919" y="659"/>
                    </a:cubicBezTo>
                    <a:cubicBezTo>
                      <a:pt x="916" y="659"/>
                      <a:pt x="915" y="659"/>
                      <a:pt x="913" y="662"/>
                    </a:cubicBezTo>
                    <a:cubicBezTo>
                      <a:pt x="910" y="662"/>
                      <a:pt x="910" y="657"/>
                      <a:pt x="909" y="656"/>
                    </a:cubicBezTo>
                    <a:cubicBezTo>
                      <a:pt x="908" y="657"/>
                      <a:pt x="909" y="660"/>
                      <a:pt x="907" y="660"/>
                    </a:cubicBezTo>
                    <a:cubicBezTo>
                      <a:pt x="905" y="658"/>
                      <a:pt x="906" y="662"/>
                      <a:pt x="903" y="662"/>
                    </a:cubicBezTo>
                    <a:cubicBezTo>
                      <a:pt x="905" y="659"/>
                      <a:pt x="905" y="659"/>
                      <a:pt x="903" y="659"/>
                    </a:cubicBezTo>
                    <a:cubicBezTo>
                      <a:pt x="905" y="658"/>
                      <a:pt x="905" y="655"/>
                      <a:pt x="904" y="654"/>
                    </a:cubicBezTo>
                    <a:cubicBezTo>
                      <a:pt x="903" y="661"/>
                      <a:pt x="896" y="669"/>
                      <a:pt x="899" y="678"/>
                    </a:cubicBezTo>
                    <a:cubicBezTo>
                      <a:pt x="897" y="678"/>
                      <a:pt x="896" y="681"/>
                      <a:pt x="894" y="681"/>
                    </a:cubicBezTo>
                    <a:cubicBezTo>
                      <a:pt x="895" y="687"/>
                      <a:pt x="893" y="686"/>
                      <a:pt x="894" y="690"/>
                    </a:cubicBezTo>
                    <a:close/>
                    <a:moveTo>
                      <a:pt x="906" y="675"/>
                    </a:moveTo>
                    <a:cubicBezTo>
                      <a:pt x="908" y="675"/>
                      <a:pt x="908" y="675"/>
                      <a:pt x="908" y="675"/>
                    </a:cubicBezTo>
                    <a:cubicBezTo>
                      <a:pt x="907" y="677"/>
                      <a:pt x="909" y="680"/>
                      <a:pt x="907" y="681"/>
                    </a:cubicBezTo>
                    <a:cubicBezTo>
                      <a:pt x="905" y="681"/>
                      <a:pt x="906" y="677"/>
                      <a:pt x="906" y="675"/>
                    </a:cubicBezTo>
                    <a:close/>
                    <a:moveTo>
                      <a:pt x="677" y="731"/>
                    </a:moveTo>
                    <a:cubicBezTo>
                      <a:pt x="677" y="732"/>
                      <a:pt x="677" y="732"/>
                      <a:pt x="678" y="733"/>
                    </a:cubicBezTo>
                    <a:cubicBezTo>
                      <a:pt x="676" y="733"/>
                      <a:pt x="675" y="735"/>
                      <a:pt x="675" y="736"/>
                    </a:cubicBezTo>
                    <a:cubicBezTo>
                      <a:pt x="675" y="736"/>
                      <a:pt x="678" y="738"/>
                      <a:pt x="678" y="736"/>
                    </a:cubicBezTo>
                    <a:cubicBezTo>
                      <a:pt x="676" y="735"/>
                      <a:pt x="681" y="731"/>
                      <a:pt x="677" y="731"/>
                    </a:cubicBezTo>
                    <a:close/>
                    <a:moveTo>
                      <a:pt x="793" y="807"/>
                    </a:moveTo>
                    <a:cubicBezTo>
                      <a:pt x="788" y="816"/>
                      <a:pt x="781" y="824"/>
                      <a:pt x="773" y="831"/>
                    </a:cubicBezTo>
                    <a:cubicBezTo>
                      <a:pt x="770" y="834"/>
                      <a:pt x="762" y="836"/>
                      <a:pt x="763" y="843"/>
                    </a:cubicBezTo>
                    <a:cubicBezTo>
                      <a:pt x="775" y="831"/>
                      <a:pt x="787" y="820"/>
                      <a:pt x="798" y="809"/>
                    </a:cubicBezTo>
                    <a:cubicBezTo>
                      <a:pt x="804" y="807"/>
                      <a:pt x="807" y="804"/>
                      <a:pt x="808" y="798"/>
                    </a:cubicBezTo>
                    <a:cubicBezTo>
                      <a:pt x="813" y="795"/>
                      <a:pt x="821" y="783"/>
                      <a:pt x="828" y="779"/>
                    </a:cubicBezTo>
                    <a:cubicBezTo>
                      <a:pt x="831" y="777"/>
                      <a:pt x="837" y="774"/>
                      <a:pt x="837" y="779"/>
                    </a:cubicBezTo>
                    <a:cubicBezTo>
                      <a:pt x="835" y="782"/>
                      <a:pt x="839" y="781"/>
                      <a:pt x="838" y="785"/>
                    </a:cubicBezTo>
                    <a:cubicBezTo>
                      <a:pt x="838" y="784"/>
                      <a:pt x="839" y="784"/>
                      <a:pt x="841" y="784"/>
                    </a:cubicBezTo>
                    <a:cubicBezTo>
                      <a:pt x="839" y="779"/>
                      <a:pt x="844" y="777"/>
                      <a:pt x="845" y="772"/>
                    </a:cubicBezTo>
                    <a:cubicBezTo>
                      <a:pt x="843" y="772"/>
                      <a:pt x="842" y="771"/>
                      <a:pt x="842" y="769"/>
                    </a:cubicBezTo>
                    <a:cubicBezTo>
                      <a:pt x="844" y="766"/>
                      <a:pt x="845" y="771"/>
                      <a:pt x="846" y="769"/>
                    </a:cubicBezTo>
                    <a:cubicBezTo>
                      <a:pt x="845" y="767"/>
                      <a:pt x="848" y="760"/>
                      <a:pt x="845" y="757"/>
                    </a:cubicBezTo>
                    <a:cubicBezTo>
                      <a:pt x="851" y="757"/>
                      <a:pt x="853" y="753"/>
                      <a:pt x="855" y="750"/>
                    </a:cubicBezTo>
                    <a:cubicBezTo>
                      <a:pt x="851" y="750"/>
                      <a:pt x="852" y="755"/>
                      <a:pt x="847" y="754"/>
                    </a:cubicBezTo>
                    <a:cubicBezTo>
                      <a:pt x="845" y="749"/>
                      <a:pt x="850" y="746"/>
                      <a:pt x="853" y="743"/>
                    </a:cubicBezTo>
                    <a:cubicBezTo>
                      <a:pt x="848" y="742"/>
                      <a:pt x="843" y="737"/>
                      <a:pt x="840" y="741"/>
                    </a:cubicBezTo>
                    <a:cubicBezTo>
                      <a:pt x="834" y="753"/>
                      <a:pt x="820" y="764"/>
                      <a:pt x="811" y="774"/>
                    </a:cubicBezTo>
                    <a:cubicBezTo>
                      <a:pt x="812" y="784"/>
                      <a:pt x="800" y="784"/>
                      <a:pt x="802" y="791"/>
                    </a:cubicBezTo>
                    <a:cubicBezTo>
                      <a:pt x="802" y="790"/>
                      <a:pt x="804" y="787"/>
                      <a:pt x="805" y="789"/>
                    </a:cubicBezTo>
                    <a:cubicBezTo>
                      <a:pt x="804" y="796"/>
                      <a:pt x="796" y="798"/>
                      <a:pt x="798" y="805"/>
                    </a:cubicBezTo>
                    <a:cubicBezTo>
                      <a:pt x="796" y="805"/>
                      <a:pt x="795" y="806"/>
                      <a:pt x="793" y="807"/>
                    </a:cubicBezTo>
                    <a:close/>
                    <a:moveTo>
                      <a:pt x="840" y="772"/>
                    </a:moveTo>
                    <a:cubicBezTo>
                      <a:pt x="843" y="772"/>
                      <a:pt x="843" y="772"/>
                      <a:pt x="843" y="772"/>
                    </a:cubicBezTo>
                    <a:cubicBezTo>
                      <a:pt x="843" y="774"/>
                      <a:pt x="842" y="775"/>
                      <a:pt x="840" y="775"/>
                    </a:cubicBezTo>
                    <a:lnTo>
                      <a:pt x="840" y="772"/>
                    </a:lnTo>
                    <a:close/>
                    <a:moveTo>
                      <a:pt x="918" y="766"/>
                    </a:moveTo>
                    <a:cubicBezTo>
                      <a:pt x="913" y="765"/>
                      <a:pt x="909" y="777"/>
                      <a:pt x="909" y="778"/>
                    </a:cubicBezTo>
                    <a:cubicBezTo>
                      <a:pt x="912" y="774"/>
                      <a:pt x="916" y="771"/>
                      <a:pt x="918" y="766"/>
                    </a:cubicBezTo>
                    <a:close/>
                    <a:moveTo>
                      <a:pt x="19" y="768"/>
                    </a:moveTo>
                    <a:cubicBezTo>
                      <a:pt x="19" y="769"/>
                      <a:pt x="19" y="769"/>
                      <a:pt x="18" y="769"/>
                    </a:cubicBezTo>
                    <a:cubicBezTo>
                      <a:pt x="18" y="769"/>
                      <a:pt x="18" y="768"/>
                      <a:pt x="17" y="768"/>
                    </a:cubicBezTo>
                    <a:cubicBezTo>
                      <a:pt x="18" y="777"/>
                      <a:pt x="20" y="783"/>
                      <a:pt x="19" y="769"/>
                    </a:cubicBezTo>
                    <a:cubicBezTo>
                      <a:pt x="19" y="769"/>
                      <a:pt x="20" y="768"/>
                      <a:pt x="19" y="768"/>
                    </a:cubicBezTo>
                    <a:close/>
                    <a:moveTo>
                      <a:pt x="105" y="833"/>
                    </a:moveTo>
                    <a:cubicBezTo>
                      <a:pt x="105" y="830"/>
                      <a:pt x="105" y="830"/>
                      <a:pt x="105" y="830"/>
                    </a:cubicBezTo>
                    <a:cubicBezTo>
                      <a:pt x="104" y="829"/>
                      <a:pt x="103" y="831"/>
                      <a:pt x="102" y="830"/>
                    </a:cubicBezTo>
                    <a:cubicBezTo>
                      <a:pt x="96" y="821"/>
                      <a:pt x="97" y="805"/>
                      <a:pt x="88" y="799"/>
                    </a:cubicBezTo>
                    <a:cubicBezTo>
                      <a:pt x="87" y="803"/>
                      <a:pt x="91" y="806"/>
                      <a:pt x="88" y="809"/>
                    </a:cubicBezTo>
                    <a:cubicBezTo>
                      <a:pt x="83" y="805"/>
                      <a:pt x="87" y="799"/>
                      <a:pt x="82" y="795"/>
                    </a:cubicBezTo>
                    <a:cubicBezTo>
                      <a:pt x="82" y="801"/>
                      <a:pt x="79" y="797"/>
                      <a:pt x="78" y="801"/>
                    </a:cubicBezTo>
                    <a:cubicBezTo>
                      <a:pt x="77" y="799"/>
                      <a:pt x="73" y="800"/>
                      <a:pt x="73" y="798"/>
                    </a:cubicBezTo>
                    <a:cubicBezTo>
                      <a:pt x="74" y="798"/>
                      <a:pt x="74" y="797"/>
                      <a:pt x="73" y="795"/>
                    </a:cubicBezTo>
                    <a:cubicBezTo>
                      <a:pt x="75" y="795"/>
                      <a:pt x="76" y="796"/>
                      <a:pt x="77" y="795"/>
                    </a:cubicBezTo>
                    <a:cubicBezTo>
                      <a:pt x="74" y="795"/>
                      <a:pt x="74" y="793"/>
                      <a:pt x="71" y="794"/>
                    </a:cubicBezTo>
                    <a:cubicBezTo>
                      <a:pt x="71" y="797"/>
                      <a:pt x="72" y="801"/>
                      <a:pt x="69" y="802"/>
                    </a:cubicBezTo>
                    <a:cubicBezTo>
                      <a:pt x="69" y="802"/>
                      <a:pt x="68" y="801"/>
                      <a:pt x="67" y="800"/>
                    </a:cubicBezTo>
                    <a:cubicBezTo>
                      <a:pt x="66" y="802"/>
                      <a:pt x="69" y="803"/>
                      <a:pt x="67" y="804"/>
                    </a:cubicBezTo>
                    <a:cubicBezTo>
                      <a:pt x="64" y="796"/>
                      <a:pt x="60" y="786"/>
                      <a:pt x="62" y="780"/>
                    </a:cubicBezTo>
                    <a:cubicBezTo>
                      <a:pt x="57" y="781"/>
                      <a:pt x="62" y="785"/>
                      <a:pt x="60" y="788"/>
                    </a:cubicBezTo>
                    <a:cubicBezTo>
                      <a:pt x="56" y="789"/>
                      <a:pt x="58" y="783"/>
                      <a:pt x="54" y="783"/>
                    </a:cubicBezTo>
                    <a:cubicBezTo>
                      <a:pt x="53" y="785"/>
                      <a:pt x="53" y="790"/>
                      <a:pt x="51" y="787"/>
                    </a:cubicBezTo>
                    <a:cubicBezTo>
                      <a:pt x="55" y="809"/>
                      <a:pt x="55" y="833"/>
                      <a:pt x="61" y="849"/>
                    </a:cubicBezTo>
                    <a:cubicBezTo>
                      <a:pt x="62" y="843"/>
                      <a:pt x="65" y="846"/>
                      <a:pt x="68" y="845"/>
                    </a:cubicBezTo>
                    <a:cubicBezTo>
                      <a:pt x="66" y="838"/>
                      <a:pt x="66" y="826"/>
                      <a:pt x="64" y="814"/>
                    </a:cubicBezTo>
                    <a:cubicBezTo>
                      <a:pt x="66" y="813"/>
                      <a:pt x="69" y="809"/>
                      <a:pt x="71" y="813"/>
                    </a:cubicBezTo>
                    <a:cubicBezTo>
                      <a:pt x="71" y="814"/>
                      <a:pt x="70" y="815"/>
                      <a:pt x="70" y="816"/>
                    </a:cubicBezTo>
                    <a:cubicBezTo>
                      <a:pt x="69" y="816"/>
                      <a:pt x="69" y="814"/>
                      <a:pt x="67" y="815"/>
                    </a:cubicBezTo>
                    <a:cubicBezTo>
                      <a:pt x="67" y="818"/>
                      <a:pt x="67" y="821"/>
                      <a:pt x="69" y="823"/>
                    </a:cubicBezTo>
                    <a:cubicBezTo>
                      <a:pt x="68" y="821"/>
                      <a:pt x="69" y="820"/>
                      <a:pt x="71" y="820"/>
                    </a:cubicBezTo>
                    <a:cubicBezTo>
                      <a:pt x="72" y="822"/>
                      <a:pt x="71" y="826"/>
                      <a:pt x="73" y="826"/>
                    </a:cubicBezTo>
                    <a:cubicBezTo>
                      <a:pt x="74" y="822"/>
                      <a:pt x="79" y="821"/>
                      <a:pt x="77" y="816"/>
                    </a:cubicBezTo>
                    <a:cubicBezTo>
                      <a:pt x="79" y="818"/>
                      <a:pt x="80" y="816"/>
                      <a:pt x="82" y="816"/>
                    </a:cubicBezTo>
                    <a:cubicBezTo>
                      <a:pt x="83" y="823"/>
                      <a:pt x="87" y="826"/>
                      <a:pt x="85" y="832"/>
                    </a:cubicBezTo>
                    <a:cubicBezTo>
                      <a:pt x="83" y="832"/>
                      <a:pt x="83" y="830"/>
                      <a:pt x="82" y="830"/>
                    </a:cubicBezTo>
                    <a:cubicBezTo>
                      <a:pt x="80" y="834"/>
                      <a:pt x="79" y="835"/>
                      <a:pt x="77" y="837"/>
                    </a:cubicBezTo>
                    <a:cubicBezTo>
                      <a:pt x="75" y="838"/>
                      <a:pt x="76" y="834"/>
                      <a:pt x="73" y="835"/>
                    </a:cubicBezTo>
                    <a:cubicBezTo>
                      <a:pt x="73" y="839"/>
                      <a:pt x="74" y="843"/>
                      <a:pt x="75" y="846"/>
                    </a:cubicBezTo>
                    <a:cubicBezTo>
                      <a:pt x="75" y="841"/>
                      <a:pt x="77" y="845"/>
                      <a:pt x="78" y="846"/>
                    </a:cubicBezTo>
                    <a:cubicBezTo>
                      <a:pt x="78" y="844"/>
                      <a:pt x="80" y="843"/>
                      <a:pt x="82" y="841"/>
                    </a:cubicBezTo>
                    <a:cubicBezTo>
                      <a:pt x="80" y="848"/>
                      <a:pt x="87" y="847"/>
                      <a:pt x="87" y="852"/>
                    </a:cubicBezTo>
                    <a:cubicBezTo>
                      <a:pt x="87" y="845"/>
                      <a:pt x="89" y="839"/>
                      <a:pt x="86" y="831"/>
                    </a:cubicBezTo>
                    <a:cubicBezTo>
                      <a:pt x="88" y="831"/>
                      <a:pt x="88" y="830"/>
                      <a:pt x="91" y="830"/>
                    </a:cubicBezTo>
                    <a:cubicBezTo>
                      <a:pt x="91" y="840"/>
                      <a:pt x="92" y="844"/>
                      <a:pt x="92" y="852"/>
                    </a:cubicBezTo>
                    <a:cubicBezTo>
                      <a:pt x="94" y="853"/>
                      <a:pt x="95" y="854"/>
                      <a:pt x="97" y="854"/>
                    </a:cubicBezTo>
                    <a:cubicBezTo>
                      <a:pt x="97" y="852"/>
                      <a:pt x="97" y="850"/>
                      <a:pt x="100" y="851"/>
                    </a:cubicBezTo>
                    <a:cubicBezTo>
                      <a:pt x="104" y="851"/>
                      <a:pt x="102" y="859"/>
                      <a:pt x="106" y="860"/>
                    </a:cubicBezTo>
                    <a:cubicBezTo>
                      <a:pt x="103" y="860"/>
                      <a:pt x="102" y="859"/>
                      <a:pt x="101" y="862"/>
                    </a:cubicBezTo>
                    <a:cubicBezTo>
                      <a:pt x="104" y="862"/>
                      <a:pt x="104" y="869"/>
                      <a:pt x="107" y="866"/>
                    </a:cubicBezTo>
                    <a:cubicBezTo>
                      <a:pt x="105" y="866"/>
                      <a:pt x="104" y="865"/>
                      <a:pt x="104" y="863"/>
                    </a:cubicBezTo>
                    <a:cubicBezTo>
                      <a:pt x="107" y="863"/>
                      <a:pt x="108" y="864"/>
                      <a:pt x="110" y="863"/>
                    </a:cubicBezTo>
                    <a:cubicBezTo>
                      <a:pt x="103" y="858"/>
                      <a:pt x="105" y="846"/>
                      <a:pt x="100" y="841"/>
                    </a:cubicBezTo>
                    <a:cubicBezTo>
                      <a:pt x="103" y="840"/>
                      <a:pt x="102" y="835"/>
                      <a:pt x="104" y="834"/>
                    </a:cubicBezTo>
                    <a:cubicBezTo>
                      <a:pt x="102" y="834"/>
                      <a:pt x="101" y="834"/>
                      <a:pt x="102" y="831"/>
                    </a:cubicBezTo>
                    <a:cubicBezTo>
                      <a:pt x="105" y="830"/>
                      <a:pt x="103" y="834"/>
                      <a:pt x="105" y="833"/>
                    </a:cubicBezTo>
                    <a:close/>
                    <a:moveTo>
                      <a:pt x="58" y="790"/>
                    </a:moveTo>
                    <a:cubicBezTo>
                      <a:pt x="60" y="787"/>
                      <a:pt x="60" y="794"/>
                      <a:pt x="61" y="795"/>
                    </a:cubicBezTo>
                    <a:cubicBezTo>
                      <a:pt x="59" y="799"/>
                      <a:pt x="59" y="791"/>
                      <a:pt x="58" y="790"/>
                    </a:cubicBezTo>
                    <a:close/>
                    <a:moveTo>
                      <a:pt x="81" y="809"/>
                    </a:moveTo>
                    <a:cubicBezTo>
                      <a:pt x="79" y="808"/>
                      <a:pt x="78" y="804"/>
                      <a:pt x="79" y="802"/>
                    </a:cubicBezTo>
                    <a:cubicBezTo>
                      <a:pt x="80" y="805"/>
                      <a:pt x="82" y="806"/>
                      <a:pt x="81" y="809"/>
                    </a:cubicBezTo>
                    <a:close/>
                    <a:moveTo>
                      <a:pt x="82" y="804"/>
                    </a:moveTo>
                    <a:cubicBezTo>
                      <a:pt x="82" y="803"/>
                      <a:pt x="82" y="801"/>
                      <a:pt x="81" y="801"/>
                    </a:cubicBezTo>
                    <a:cubicBezTo>
                      <a:pt x="82" y="798"/>
                      <a:pt x="86" y="805"/>
                      <a:pt x="82" y="804"/>
                    </a:cubicBezTo>
                    <a:close/>
                    <a:moveTo>
                      <a:pt x="83" y="809"/>
                    </a:moveTo>
                    <a:cubicBezTo>
                      <a:pt x="83" y="806"/>
                      <a:pt x="85" y="810"/>
                      <a:pt x="87" y="809"/>
                    </a:cubicBezTo>
                    <a:cubicBezTo>
                      <a:pt x="87" y="814"/>
                      <a:pt x="87" y="814"/>
                      <a:pt x="87" y="814"/>
                    </a:cubicBezTo>
                    <a:cubicBezTo>
                      <a:pt x="83" y="814"/>
                      <a:pt x="84" y="809"/>
                      <a:pt x="83" y="809"/>
                    </a:cubicBezTo>
                    <a:close/>
                    <a:moveTo>
                      <a:pt x="88" y="825"/>
                    </a:moveTo>
                    <a:cubicBezTo>
                      <a:pt x="87" y="825"/>
                      <a:pt x="87" y="824"/>
                      <a:pt x="87" y="823"/>
                    </a:cubicBezTo>
                    <a:cubicBezTo>
                      <a:pt x="87" y="822"/>
                      <a:pt x="87" y="823"/>
                      <a:pt x="87" y="823"/>
                    </a:cubicBezTo>
                    <a:cubicBezTo>
                      <a:pt x="86" y="823"/>
                      <a:pt x="86" y="823"/>
                      <a:pt x="87" y="823"/>
                    </a:cubicBezTo>
                    <a:cubicBezTo>
                      <a:pt x="84" y="821"/>
                      <a:pt x="86" y="820"/>
                      <a:pt x="88" y="820"/>
                    </a:cubicBezTo>
                    <a:lnTo>
                      <a:pt x="88" y="825"/>
                    </a:lnTo>
                    <a:close/>
                    <a:moveTo>
                      <a:pt x="115" y="817"/>
                    </a:moveTo>
                    <a:cubicBezTo>
                      <a:pt x="115" y="818"/>
                      <a:pt x="115" y="819"/>
                      <a:pt x="114" y="819"/>
                    </a:cubicBezTo>
                    <a:cubicBezTo>
                      <a:pt x="110" y="813"/>
                      <a:pt x="111" y="807"/>
                      <a:pt x="106" y="802"/>
                    </a:cubicBezTo>
                    <a:cubicBezTo>
                      <a:pt x="108" y="810"/>
                      <a:pt x="105" y="823"/>
                      <a:pt x="112" y="827"/>
                    </a:cubicBezTo>
                    <a:cubicBezTo>
                      <a:pt x="115" y="824"/>
                      <a:pt x="116" y="829"/>
                      <a:pt x="119" y="830"/>
                    </a:cubicBezTo>
                    <a:cubicBezTo>
                      <a:pt x="119" y="828"/>
                      <a:pt x="119" y="826"/>
                      <a:pt x="118" y="825"/>
                    </a:cubicBezTo>
                    <a:cubicBezTo>
                      <a:pt x="122" y="825"/>
                      <a:pt x="120" y="823"/>
                      <a:pt x="122" y="822"/>
                    </a:cubicBezTo>
                    <a:cubicBezTo>
                      <a:pt x="123" y="824"/>
                      <a:pt x="128" y="826"/>
                      <a:pt x="130" y="823"/>
                    </a:cubicBezTo>
                    <a:cubicBezTo>
                      <a:pt x="129" y="823"/>
                      <a:pt x="127" y="823"/>
                      <a:pt x="126" y="822"/>
                    </a:cubicBezTo>
                    <a:cubicBezTo>
                      <a:pt x="128" y="820"/>
                      <a:pt x="128" y="818"/>
                      <a:pt x="129" y="816"/>
                    </a:cubicBezTo>
                    <a:cubicBezTo>
                      <a:pt x="124" y="811"/>
                      <a:pt x="126" y="799"/>
                      <a:pt x="121" y="793"/>
                    </a:cubicBezTo>
                    <a:cubicBezTo>
                      <a:pt x="119" y="801"/>
                      <a:pt x="125" y="801"/>
                      <a:pt x="123" y="809"/>
                    </a:cubicBezTo>
                    <a:cubicBezTo>
                      <a:pt x="119" y="809"/>
                      <a:pt x="120" y="805"/>
                      <a:pt x="117" y="804"/>
                    </a:cubicBezTo>
                    <a:cubicBezTo>
                      <a:pt x="117" y="813"/>
                      <a:pt x="125" y="818"/>
                      <a:pt x="119" y="823"/>
                    </a:cubicBezTo>
                    <a:cubicBezTo>
                      <a:pt x="115" y="823"/>
                      <a:pt x="117" y="818"/>
                      <a:pt x="115" y="817"/>
                    </a:cubicBezTo>
                    <a:close/>
                    <a:moveTo>
                      <a:pt x="111" y="854"/>
                    </a:moveTo>
                    <a:cubicBezTo>
                      <a:pt x="114" y="854"/>
                      <a:pt x="110" y="866"/>
                      <a:pt x="115" y="866"/>
                    </a:cubicBezTo>
                    <a:cubicBezTo>
                      <a:pt x="113" y="864"/>
                      <a:pt x="115" y="861"/>
                      <a:pt x="115" y="858"/>
                    </a:cubicBezTo>
                    <a:cubicBezTo>
                      <a:pt x="116" y="859"/>
                      <a:pt x="116" y="860"/>
                      <a:pt x="117" y="859"/>
                    </a:cubicBezTo>
                    <a:cubicBezTo>
                      <a:pt x="118" y="854"/>
                      <a:pt x="118" y="850"/>
                      <a:pt x="121" y="851"/>
                    </a:cubicBezTo>
                    <a:cubicBezTo>
                      <a:pt x="120" y="846"/>
                      <a:pt x="125" y="843"/>
                      <a:pt x="121" y="841"/>
                    </a:cubicBezTo>
                    <a:cubicBezTo>
                      <a:pt x="122" y="844"/>
                      <a:pt x="119" y="842"/>
                      <a:pt x="118" y="844"/>
                    </a:cubicBezTo>
                    <a:cubicBezTo>
                      <a:pt x="114" y="840"/>
                      <a:pt x="115" y="831"/>
                      <a:pt x="112" y="827"/>
                    </a:cubicBezTo>
                    <a:cubicBezTo>
                      <a:pt x="110" y="838"/>
                      <a:pt x="123" y="851"/>
                      <a:pt x="111" y="854"/>
                    </a:cubicBezTo>
                    <a:close/>
                    <a:moveTo>
                      <a:pt x="747" y="809"/>
                    </a:moveTo>
                    <a:cubicBezTo>
                      <a:pt x="745" y="811"/>
                      <a:pt x="744" y="815"/>
                      <a:pt x="741" y="817"/>
                    </a:cubicBezTo>
                    <a:cubicBezTo>
                      <a:pt x="745" y="816"/>
                      <a:pt x="755" y="809"/>
                      <a:pt x="749" y="806"/>
                    </a:cubicBezTo>
                    <a:cubicBezTo>
                      <a:pt x="748" y="808"/>
                      <a:pt x="750" y="808"/>
                      <a:pt x="750" y="809"/>
                    </a:cubicBezTo>
                    <a:cubicBezTo>
                      <a:pt x="749" y="810"/>
                      <a:pt x="748" y="810"/>
                      <a:pt x="747" y="809"/>
                    </a:cubicBezTo>
                    <a:close/>
                    <a:moveTo>
                      <a:pt x="132" y="816"/>
                    </a:moveTo>
                    <a:cubicBezTo>
                      <a:pt x="133" y="816"/>
                      <a:pt x="132" y="812"/>
                      <a:pt x="130" y="812"/>
                    </a:cubicBezTo>
                    <a:cubicBezTo>
                      <a:pt x="129" y="814"/>
                      <a:pt x="131" y="813"/>
                      <a:pt x="130" y="816"/>
                    </a:cubicBezTo>
                    <a:cubicBezTo>
                      <a:pt x="134" y="814"/>
                      <a:pt x="130" y="819"/>
                      <a:pt x="132" y="816"/>
                    </a:cubicBezTo>
                    <a:close/>
                    <a:moveTo>
                      <a:pt x="837" y="826"/>
                    </a:moveTo>
                    <a:cubicBezTo>
                      <a:pt x="832" y="827"/>
                      <a:pt x="832" y="832"/>
                      <a:pt x="826" y="831"/>
                    </a:cubicBezTo>
                    <a:cubicBezTo>
                      <a:pt x="827" y="835"/>
                      <a:pt x="821" y="841"/>
                      <a:pt x="824" y="844"/>
                    </a:cubicBezTo>
                    <a:cubicBezTo>
                      <a:pt x="823" y="845"/>
                      <a:pt x="823" y="843"/>
                      <a:pt x="821" y="844"/>
                    </a:cubicBezTo>
                    <a:cubicBezTo>
                      <a:pt x="820" y="848"/>
                      <a:pt x="814" y="850"/>
                      <a:pt x="809" y="849"/>
                    </a:cubicBezTo>
                    <a:cubicBezTo>
                      <a:pt x="796" y="854"/>
                      <a:pt x="793" y="870"/>
                      <a:pt x="784" y="879"/>
                    </a:cubicBezTo>
                    <a:cubicBezTo>
                      <a:pt x="782" y="879"/>
                      <a:pt x="782" y="877"/>
                      <a:pt x="781" y="879"/>
                    </a:cubicBezTo>
                    <a:cubicBezTo>
                      <a:pt x="783" y="879"/>
                      <a:pt x="778" y="884"/>
                      <a:pt x="780" y="885"/>
                    </a:cubicBezTo>
                    <a:cubicBezTo>
                      <a:pt x="790" y="880"/>
                      <a:pt x="798" y="871"/>
                      <a:pt x="806" y="864"/>
                    </a:cubicBezTo>
                    <a:cubicBezTo>
                      <a:pt x="807" y="860"/>
                      <a:pt x="807" y="861"/>
                      <a:pt x="806" y="858"/>
                    </a:cubicBezTo>
                    <a:cubicBezTo>
                      <a:pt x="811" y="854"/>
                      <a:pt x="814" y="848"/>
                      <a:pt x="819" y="851"/>
                    </a:cubicBezTo>
                    <a:cubicBezTo>
                      <a:pt x="819" y="845"/>
                      <a:pt x="830" y="844"/>
                      <a:pt x="833" y="840"/>
                    </a:cubicBezTo>
                    <a:cubicBezTo>
                      <a:pt x="831" y="840"/>
                      <a:pt x="828" y="843"/>
                      <a:pt x="827" y="840"/>
                    </a:cubicBezTo>
                    <a:cubicBezTo>
                      <a:pt x="829" y="837"/>
                      <a:pt x="831" y="835"/>
                      <a:pt x="831" y="831"/>
                    </a:cubicBezTo>
                    <a:cubicBezTo>
                      <a:pt x="833" y="831"/>
                      <a:pt x="833" y="833"/>
                      <a:pt x="835" y="832"/>
                    </a:cubicBezTo>
                    <a:cubicBezTo>
                      <a:pt x="836" y="831"/>
                      <a:pt x="837" y="829"/>
                      <a:pt x="837" y="826"/>
                    </a:cubicBezTo>
                    <a:close/>
                    <a:moveTo>
                      <a:pt x="529" y="858"/>
                    </a:moveTo>
                    <a:cubicBezTo>
                      <a:pt x="526" y="858"/>
                      <a:pt x="528" y="856"/>
                      <a:pt x="531" y="855"/>
                    </a:cubicBezTo>
                    <a:cubicBezTo>
                      <a:pt x="521" y="850"/>
                      <a:pt x="512" y="845"/>
                      <a:pt x="502" y="844"/>
                    </a:cubicBezTo>
                    <a:cubicBezTo>
                      <a:pt x="505" y="845"/>
                      <a:pt x="503" y="847"/>
                      <a:pt x="502" y="849"/>
                    </a:cubicBezTo>
                    <a:cubicBezTo>
                      <a:pt x="509" y="854"/>
                      <a:pt x="519" y="865"/>
                      <a:pt x="529" y="858"/>
                    </a:cubicBezTo>
                    <a:close/>
                    <a:moveTo>
                      <a:pt x="754" y="850"/>
                    </a:moveTo>
                    <a:cubicBezTo>
                      <a:pt x="756" y="846"/>
                      <a:pt x="760" y="846"/>
                      <a:pt x="762" y="843"/>
                    </a:cubicBezTo>
                    <a:cubicBezTo>
                      <a:pt x="759" y="844"/>
                      <a:pt x="756" y="845"/>
                      <a:pt x="754" y="846"/>
                    </a:cubicBezTo>
                    <a:cubicBezTo>
                      <a:pt x="756" y="848"/>
                      <a:pt x="752" y="850"/>
                      <a:pt x="754" y="850"/>
                    </a:cubicBezTo>
                    <a:close/>
                    <a:moveTo>
                      <a:pt x="539" y="857"/>
                    </a:moveTo>
                    <a:cubicBezTo>
                      <a:pt x="541" y="858"/>
                      <a:pt x="544" y="863"/>
                      <a:pt x="546" y="861"/>
                    </a:cubicBezTo>
                    <a:cubicBezTo>
                      <a:pt x="543" y="861"/>
                      <a:pt x="541" y="855"/>
                      <a:pt x="539" y="857"/>
                    </a:cubicBezTo>
                    <a:close/>
                    <a:moveTo>
                      <a:pt x="627" y="916"/>
                    </a:moveTo>
                    <a:cubicBezTo>
                      <a:pt x="637" y="908"/>
                      <a:pt x="650" y="920"/>
                      <a:pt x="658" y="909"/>
                    </a:cubicBezTo>
                    <a:cubicBezTo>
                      <a:pt x="662" y="911"/>
                      <a:pt x="667" y="906"/>
                      <a:pt x="671" y="905"/>
                    </a:cubicBezTo>
                    <a:cubicBezTo>
                      <a:pt x="663" y="906"/>
                      <a:pt x="657" y="905"/>
                      <a:pt x="651" y="908"/>
                    </a:cubicBezTo>
                    <a:cubicBezTo>
                      <a:pt x="651" y="907"/>
                      <a:pt x="652" y="907"/>
                      <a:pt x="650" y="907"/>
                    </a:cubicBezTo>
                    <a:cubicBezTo>
                      <a:pt x="630" y="914"/>
                      <a:pt x="599" y="905"/>
                      <a:pt x="578" y="896"/>
                    </a:cubicBezTo>
                    <a:cubicBezTo>
                      <a:pt x="571" y="897"/>
                      <a:pt x="558" y="892"/>
                      <a:pt x="553" y="885"/>
                    </a:cubicBezTo>
                    <a:cubicBezTo>
                      <a:pt x="556" y="887"/>
                      <a:pt x="560" y="888"/>
                      <a:pt x="565" y="886"/>
                    </a:cubicBezTo>
                    <a:cubicBezTo>
                      <a:pt x="550" y="880"/>
                      <a:pt x="534" y="875"/>
                      <a:pt x="519" y="869"/>
                    </a:cubicBezTo>
                    <a:cubicBezTo>
                      <a:pt x="509" y="877"/>
                      <a:pt x="497" y="862"/>
                      <a:pt x="489" y="860"/>
                    </a:cubicBezTo>
                    <a:cubicBezTo>
                      <a:pt x="492" y="862"/>
                      <a:pt x="486" y="859"/>
                      <a:pt x="487" y="861"/>
                    </a:cubicBezTo>
                    <a:cubicBezTo>
                      <a:pt x="490" y="861"/>
                      <a:pt x="490" y="865"/>
                      <a:pt x="491" y="867"/>
                    </a:cubicBezTo>
                    <a:cubicBezTo>
                      <a:pt x="496" y="869"/>
                      <a:pt x="501" y="871"/>
                      <a:pt x="504" y="876"/>
                    </a:cubicBezTo>
                    <a:cubicBezTo>
                      <a:pt x="524" y="879"/>
                      <a:pt x="529" y="891"/>
                      <a:pt x="550" y="891"/>
                    </a:cubicBezTo>
                    <a:cubicBezTo>
                      <a:pt x="563" y="895"/>
                      <a:pt x="577" y="902"/>
                      <a:pt x="590" y="903"/>
                    </a:cubicBezTo>
                    <a:cubicBezTo>
                      <a:pt x="600" y="910"/>
                      <a:pt x="614" y="909"/>
                      <a:pt x="624" y="910"/>
                    </a:cubicBezTo>
                    <a:cubicBezTo>
                      <a:pt x="624" y="913"/>
                      <a:pt x="626" y="915"/>
                      <a:pt x="627" y="916"/>
                    </a:cubicBezTo>
                    <a:close/>
                    <a:moveTo>
                      <a:pt x="789" y="863"/>
                    </a:moveTo>
                    <a:cubicBezTo>
                      <a:pt x="782" y="864"/>
                      <a:pt x="779" y="873"/>
                      <a:pt x="777" y="877"/>
                    </a:cubicBezTo>
                    <a:cubicBezTo>
                      <a:pt x="783" y="875"/>
                      <a:pt x="785" y="868"/>
                      <a:pt x="789" y="863"/>
                    </a:cubicBezTo>
                    <a:close/>
                    <a:moveTo>
                      <a:pt x="731" y="865"/>
                    </a:moveTo>
                    <a:cubicBezTo>
                      <a:pt x="727" y="865"/>
                      <a:pt x="725" y="867"/>
                      <a:pt x="723" y="869"/>
                    </a:cubicBezTo>
                    <a:cubicBezTo>
                      <a:pt x="725" y="867"/>
                      <a:pt x="729" y="867"/>
                      <a:pt x="731" y="865"/>
                    </a:cubicBezTo>
                    <a:close/>
                    <a:moveTo>
                      <a:pt x="45" y="876"/>
                    </a:moveTo>
                    <a:cubicBezTo>
                      <a:pt x="46" y="874"/>
                      <a:pt x="41" y="866"/>
                      <a:pt x="39" y="866"/>
                    </a:cubicBezTo>
                    <a:cubicBezTo>
                      <a:pt x="40" y="867"/>
                      <a:pt x="40" y="870"/>
                      <a:pt x="40" y="873"/>
                    </a:cubicBezTo>
                    <a:cubicBezTo>
                      <a:pt x="43" y="874"/>
                      <a:pt x="42" y="874"/>
                      <a:pt x="45" y="876"/>
                    </a:cubicBezTo>
                    <a:close/>
                    <a:moveTo>
                      <a:pt x="570" y="871"/>
                    </a:moveTo>
                    <a:cubicBezTo>
                      <a:pt x="576" y="872"/>
                      <a:pt x="579" y="876"/>
                      <a:pt x="584" y="877"/>
                    </a:cubicBezTo>
                    <a:cubicBezTo>
                      <a:pt x="581" y="874"/>
                      <a:pt x="575" y="869"/>
                      <a:pt x="570" y="871"/>
                    </a:cubicBezTo>
                    <a:close/>
                    <a:moveTo>
                      <a:pt x="591" y="886"/>
                    </a:moveTo>
                    <a:cubicBezTo>
                      <a:pt x="591" y="888"/>
                      <a:pt x="592" y="888"/>
                      <a:pt x="593" y="890"/>
                    </a:cubicBezTo>
                    <a:cubicBezTo>
                      <a:pt x="596" y="891"/>
                      <a:pt x="598" y="889"/>
                      <a:pt x="601" y="889"/>
                    </a:cubicBezTo>
                    <a:cubicBezTo>
                      <a:pt x="603" y="885"/>
                      <a:pt x="608" y="884"/>
                      <a:pt x="610" y="880"/>
                    </a:cubicBezTo>
                    <a:cubicBezTo>
                      <a:pt x="605" y="882"/>
                      <a:pt x="600" y="874"/>
                      <a:pt x="601" y="880"/>
                    </a:cubicBezTo>
                    <a:cubicBezTo>
                      <a:pt x="598" y="882"/>
                      <a:pt x="600" y="878"/>
                      <a:pt x="597" y="879"/>
                    </a:cubicBezTo>
                    <a:cubicBezTo>
                      <a:pt x="597" y="881"/>
                      <a:pt x="596" y="880"/>
                      <a:pt x="593" y="881"/>
                    </a:cubicBezTo>
                    <a:cubicBezTo>
                      <a:pt x="594" y="885"/>
                      <a:pt x="594" y="885"/>
                      <a:pt x="591" y="886"/>
                    </a:cubicBezTo>
                    <a:close/>
                    <a:moveTo>
                      <a:pt x="815" y="881"/>
                    </a:moveTo>
                    <a:cubicBezTo>
                      <a:pt x="814" y="884"/>
                      <a:pt x="809" y="885"/>
                      <a:pt x="811" y="887"/>
                    </a:cubicBezTo>
                    <a:cubicBezTo>
                      <a:pt x="811" y="885"/>
                      <a:pt x="812" y="886"/>
                      <a:pt x="814" y="886"/>
                    </a:cubicBezTo>
                    <a:cubicBezTo>
                      <a:pt x="813" y="884"/>
                      <a:pt x="817" y="882"/>
                      <a:pt x="815" y="881"/>
                    </a:cubicBezTo>
                    <a:close/>
                    <a:moveTo>
                      <a:pt x="51" y="895"/>
                    </a:moveTo>
                    <a:cubicBezTo>
                      <a:pt x="54" y="899"/>
                      <a:pt x="58" y="901"/>
                      <a:pt x="62" y="900"/>
                    </a:cubicBezTo>
                    <a:cubicBezTo>
                      <a:pt x="61" y="896"/>
                      <a:pt x="59" y="894"/>
                      <a:pt x="57" y="892"/>
                    </a:cubicBezTo>
                    <a:cubicBezTo>
                      <a:pt x="56" y="895"/>
                      <a:pt x="59" y="894"/>
                      <a:pt x="59" y="897"/>
                    </a:cubicBezTo>
                    <a:cubicBezTo>
                      <a:pt x="55" y="895"/>
                      <a:pt x="52" y="881"/>
                      <a:pt x="47" y="888"/>
                    </a:cubicBezTo>
                    <a:cubicBezTo>
                      <a:pt x="47" y="885"/>
                      <a:pt x="47" y="885"/>
                      <a:pt x="47" y="885"/>
                    </a:cubicBezTo>
                    <a:cubicBezTo>
                      <a:pt x="45" y="883"/>
                      <a:pt x="41" y="886"/>
                      <a:pt x="43" y="887"/>
                    </a:cubicBezTo>
                    <a:cubicBezTo>
                      <a:pt x="47" y="883"/>
                      <a:pt x="46" y="896"/>
                      <a:pt x="49" y="893"/>
                    </a:cubicBezTo>
                    <a:cubicBezTo>
                      <a:pt x="49" y="894"/>
                      <a:pt x="50" y="894"/>
                      <a:pt x="50" y="894"/>
                    </a:cubicBezTo>
                    <a:cubicBezTo>
                      <a:pt x="50" y="896"/>
                      <a:pt x="49" y="896"/>
                      <a:pt x="49" y="898"/>
                    </a:cubicBezTo>
                    <a:cubicBezTo>
                      <a:pt x="53" y="899"/>
                      <a:pt x="48" y="896"/>
                      <a:pt x="51" y="895"/>
                    </a:cubicBezTo>
                    <a:close/>
                    <a:moveTo>
                      <a:pt x="52" y="893"/>
                    </a:moveTo>
                    <a:cubicBezTo>
                      <a:pt x="55" y="892"/>
                      <a:pt x="56" y="894"/>
                      <a:pt x="56" y="896"/>
                    </a:cubicBezTo>
                    <a:cubicBezTo>
                      <a:pt x="55" y="895"/>
                      <a:pt x="52" y="896"/>
                      <a:pt x="52" y="893"/>
                    </a:cubicBezTo>
                    <a:close/>
                    <a:moveTo>
                      <a:pt x="48" y="890"/>
                    </a:moveTo>
                    <a:cubicBezTo>
                      <a:pt x="49" y="889"/>
                      <a:pt x="50" y="889"/>
                      <a:pt x="52" y="890"/>
                    </a:cubicBezTo>
                    <a:cubicBezTo>
                      <a:pt x="51" y="893"/>
                      <a:pt x="51" y="892"/>
                      <a:pt x="52" y="894"/>
                    </a:cubicBezTo>
                    <a:cubicBezTo>
                      <a:pt x="50" y="893"/>
                      <a:pt x="50" y="891"/>
                      <a:pt x="48" y="890"/>
                    </a:cubicBezTo>
                    <a:close/>
                    <a:moveTo>
                      <a:pt x="680" y="901"/>
                    </a:moveTo>
                    <a:cubicBezTo>
                      <a:pt x="680" y="904"/>
                      <a:pt x="684" y="899"/>
                      <a:pt x="688" y="901"/>
                    </a:cubicBezTo>
                    <a:cubicBezTo>
                      <a:pt x="687" y="895"/>
                      <a:pt x="683" y="901"/>
                      <a:pt x="680" y="901"/>
                    </a:cubicBezTo>
                    <a:close/>
                    <a:moveTo>
                      <a:pt x="88" y="919"/>
                    </a:moveTo>
                    <a:cubicBezTo>
                      <a:pt x="89" y="917"/>
                      <a:pt x="91" y="917"/>
                      <a:pt x="92" y="915"/>
                    </a:cubicBezTo>
                    <a:cubicBezTo>
                      <a:pt x="87" y="911"/>
                      <a:pt x="83" y="903"/>
                      <a:pt x="81" y="899"/>
                    </a:cubicBezTo>
                    <a:cubicBezTo>
                      <a:pt x="78" y="905"/>
                      <a:pt x="86" y="906"/>
                      <a:pt x="87" y="912"/>
                    </a:cubicBezTo>
                    <a:cubicBezTo>
                      <a:pt x="83" y="913"/>
                      <a:pt x="85" y="919"/>
                      <a:pt x="88" y="919"/>
                    </a:cubicBezTo>
                    <a:close/>
                    <a:moveTo>
                      <a:pt x="897" y="900"/>
                    </a:moveTo>
                    <a:cubicBezTo>
                      <a:pt x="894" y="902"/>
                      <a:pt x="889" y="903"/>
                      <a:pt x="887" y="906"/>
                    </a:cubicBezTo>
                    <a:cubicBezTo>
                      <a:pt x="891" y="905"/>
                      <a:pt x="897" y="902"/>
                      <a:pt x="897" y="900"/>
                    </a:cubicBezTo>
                    <a:close/>
                    <a:moveTo>
                      <a:pt x="885" y="906"/>
                    </a:moveTo>
                    <a:cubicBezTo>
                      <a:pt x="885" y="909"/>
                      <a:pt x="878" y="909"/>
                      <a:pt x="880" y="912"/>
                    </a:cubicBezTo>
                    <a:cubicBezTo>
                      <a:pt x="881" y="910"/>
                      <a:pt x="887" y="908"/>
                      <a:pt x="885" y="906"/>
                    </a:cubicBezTo>
                    <a:close/>
                    <a:moveTo>
                      <a:pt x="66" y="947"/>
                    </a:moveTo>
                    <a:cubicBezTo>
                      <a:pt x="63" y="947"/>
                      <a:pt x="63" y="943"/>
                      <a:pt x="62" y="941"/>
                    </a:cubicBezTo>
                    <a:cubicBezTo>
                      <a:pt x="64" y="943"/>
                      <a:pt x="67" y="943"/>
                      <a:pt x="66" y="947"/>
                    </a:cubicBezTo>
                    <a:close/>
                    <a:moveTo>
                      <a:pt x="181" y="984"/>
                    </a:moveTo>
                    <a:cubicBezTo>
                      <a:pt x="184" y="986"/>
                      <a:pt x="188" y="990"/>
                      <a:pt x="187" y="994"/>
                    </a:cubicBezTo>
                    <a:cubicBezTo>
                      <a:pt x="182" y="993"/>
                      <a:pt x="182" y="988"/>
                      <a:pt x="181" y="984"/>
                    </a:cubicBezTo>
                    <a:close/>
                    <a:moveTo>
                      <a:pt x="202" y="1015"/>
                    </a:moveTo>
                    <a:cubicBezTo>
                      <a:pt x="199" y="1009"/>
                      <a:pt x="191" y="1004"/>
                      <a:pt x="191" y="998"/>
                    </a:cubicBezTo>
                    <a:cubicBezTo>
                      <a:pt x="195" y="1001"/>
                      <a:pt x="199" y="1005"/>
                      <a:pt x="204" y="1009"/>
                    </a:cubicBezTo>
                    <a:cubicBezTo>
                      <a:pt x="203" y="1011"/>
                      <a:pt x="203" y="1014"/>
                      <a:pt x="202" y="1015"/>
                    </a:cubicBezTo>
                    <a:close/>
                    <a:moveTo>
                      <a:pt x="1077" y="966"/>
                    </a:moveTo>
                    <a:cubicBezTo>
                      <a:pt x="1073" y="968"/>
                      <a:pt x="1075" y="971"/>
                      <a:pt x="1075" y="975"/>
                    </a:cubicBezTo>
                    <a:cubicBezTo>
                      <a:pt x="1072" y="974"/>
                      <a:pt x="1070" y="984"/>
                      <a:pt x="1069" y="986"/>
                    </a:cubicBezTo>
                    <a:cubicBezTo>
                      <a:pt x="1071" y="983"/>
                      <a:pt x="1067" y="991"/>
                      <a:pt x="1071" y="991"/>
                    </a:cubicBezTo>
                    <a:cubicBezTo>
                      <a:pt x="1069" y="990"/>
                      <a:pt x="1068" y="995"/>
                      <a:pt x="1069" y="996"/>
                    </a:cubicBezTo>
                    <a:cubicBezTo>
                      <a:pt x="1073" y="990"/>
                      <a:pt x="1073" y="982"/>
                      <a:pt x="1073" y="976"/>
                    </a:cubicBezTo>
                    <a:cubicBezTo>
                      <a:pt x="1076" y="976"/>
                      <a:pt x="1077" y="974"/>
                      <a:pt x="1077" y="972"/>
                    </a:cubicBezTo>
                    <a:cubicBezTo>
                      <a:pt x="1075" y="970"/>
                      <a:pt x="1076" y="969"/>
                      <a:pt x="1077" y="966"/>
                    </a:cubicBezTo>
                    <a:close/>
                    <a:moveTo>
                      <a:pt x="661" y="973"/>
                    </a:moveTo>
                    <a:cubicBezTo>
                      <a:pt x="660" y="976"/>
                      <a:pt x="654" y="972"/>
                      <a:pt x="654" y="975"/>
                    </a:cubicBezTo>
                    <a:cubicBezTo>
                      <a:pt x="655" y="975"/>
                      <a:pt x="655" y="975"/>
                      <a:pt x="655" y="977"/>
                    </a:cubicBezTo>
                    <a:cubicBezTo>
                      <a:pt x="658" y="977"/>
                      <a:pt x="662" y="975"/>
                      <a:pt x="661" y="973"/>
                    </a:cubicBezTo>
                    <a:close/>
                    <a:moveTo>
                      <a:pt x="1065" y="992"/>
                    </a:moveTo>
                    <a:cubicBezTo>
                      <a:pt x="1066" y="994"/>
                      <a:pt x="1063" y="997"/>
                      <a:pt x="1065" y="998"/>
                    </a:cubicBezTo>
                    <a:cubicBezTo>
                      <a:pt x="1065" y="995"/>
                      <a:pt x="1067" y="995"/>
                      <a:pt x="1068" y="993"/>
                    </a:cubicBezTo>
                    <a:cubicBezTo>
                      <a:pt x="1066" y="993"/>
                      <a:pt x="1067" y="991"/>
                      <a:pt x="1065" y="992"/>
                    </a:cubicBezTo>
                    <a:close/>
                    <a:moveTo>
                      <a:pt x="247" y="1014"/>
                    </a:moveTo>
                    <a:cubicBezTo>
                      <a:pt x="249" y="1013"/>
                      <a:pt x="249" y="1017"/>
                      <a:pt x="251" y="1014"/>
                    </a:cubicBezTo>
                    <a:cubicBezTo>
                      <a:pt x="251" y="1012"/>
                      <a:pt x="245" y="1009"/>
                      <a:pt x="248" y="1011"/>
                    </a:cubicBezTo>
                    <a:cubicBezTo>
                      <a:pt x="248" y="1012"/>
                      <a:pt x="248" y="1012"/>
                      <a:pt x="248" y="1013"/>
                    </a:cubicBezTo>
                    <a:cubicBezTo>
                      <a:pt x="248" y="1013"/>
                      <a:pt x="247" y="1013"/>
                      <a:pt x="247" y="1014"/>
                    </a:cubicBezTo>
                    <a:close/>
                    <a:moveTo>
                      <a:pt x="325" y="1020"/>
                    </a:moveTo>
                    <a:cubicBezTo>
                      <a:pt x="322" y="1019"/>
                      <a:pt x="321" y="1021"/>
                      <a:pt x="318" y="1021"/>
                    </a:cubicBezTo>
                    <a:cubicBezTo>
                      <a:pt x="313" y="1017"/>
                      <a:pt x="311" y="1010"/>
                      <a:pt x="305" y="1008"/>
                    </a:cubicBezTo>
                    <a:cubicBezTo>
                      <a:pt x="305" y="1011"/>
                      <a:pt x="302" y="1011"/>
                      <a:pt x="300" y="1011"/>
                    </a:cubicBezTo>
                    <a:cubicBezTo>
                      <a:pt x="301" y="1014"/>
                      <a:pt x="303" y="1016"/>
                      <a:pt x="305" y="1018"/>
                    </a:cubicBezTo>
                    <a:cubicBezTo>
                      <a:pt x="309" y="1015"/>
                      <a:pt x="309" y="1022"/>
                      <a:pt x="313" y="1022"/>
                    </a:cubicBezTo>
                    <a:cubicBezTo>
                      <a:pt x="314" y="1021"/>
                      <a:pt x="314" y="1019"/>
                      <a:pt x="315" y="1019"/>
                    </a:cubicBezTo>
                    <a:cubicBezTo>
                      <a:pt x="317" y="1020"/>
                      <a:pt x="317" y="1023"/>
                      <a:pt x="318" y="1025"/>
                    </a:cubicBezTo>
                    <a:cubicBezTo>
                      <a:pt x="323" y="1023"/>
                      <a:pt x="332" y="1040"/>
                      <a:pt x="338" y="1032"/>
                    </a:cubicBezTo>
                    <a:cubicBezTo>
                      <a:pt x="333" y="1028"/>
                      <a:pt x="326" y="1027"/>
                      <a:pt x="325" y="1020"/>
                    </a:cubicBezTo>
                    <a:close/>
                    <a:moveTo>
                      <a:pt x="319" y="1029"/>
                    </a:moveTo>
                    <a:cubicBezTo>
                      <a:pt x="318" y="1029"/>
                      <a:pt x="313" y="1024"/>
                      <a:pt x="314" y="1027"/>
                    </a:cubicBezTo>
                    <a:cubicBezTo>
                      <a:pt x="315" y="1028"/>
                      <a:pt x="317" y="1033"/>
                      <a:pt x="319" y="1029"/>
                    </a:cubicBezTo>
                    <a:close/>
                    <a:moveTo>
                      <a:pt x="699" y="1055"/>
                    </a:moveTo>
                    <a:cubicBezTo>
                      <a:pt x="697" y="1052"/>
                      <a:pt x="703" y="1051"/>
                      <a:pt x="703" y="1048"/>
                    </a:cubicBezTo>
                    <a:cubicBezTo>
                      <a:pt x="708" y="1046"/>
                      <a:pt x="711" y="1048"/>
                      <a:pt x="714" y="1044"/>
                    </a:cubicBezTo>
                    <a:cubicBezTo>
                      <a:pt x="704" y="1040"/>
                      <a:pt x="690" y="1052"/>
                      <a:pt x="688" y="1043"/>
                    </a:cubicBezTo>
                    <a:cubicBezTo>
                      <a:pt x="694" y="1038"/>
                      <a:pt x="702" y="1040"/>
                      <a:pt x="707" y="1036"/>
                    </a:cubicBezTo>
                    <a:cubicBezTo>
                      <a:pt x="703" y="1036"/>
                      <a:pt x="703" y="1032"/>
                      <a:pt x="698" y="1033"/>
                    </a:cubicBezTo>
                    <a:cubicBezTo>
                      <a:pt x="696" y="1041"/>
                      <a:pt x="676" y="1034"/>
                      <a:pt x="676" y="1042"/>
                    </a:cubicBezTo>
                    <a:cubicBezTo>
                      <a:pt x="673" y="1043"/>
                      <a:pt x="672" y="1038"/>
                      <a:pt x="670" y="1041"/>
                    </a:cubicBezTo>
                    <a:cubicBezTo>
                      <a:pt x="674" y="1041"/>
                      <a:pt x="671" y="1043"/>
                      <a:pt x="670" y="1044"/>
                    </a:cubicBezTo>
                    <a:cubicBezTo>
                      <a:pt x="673" y="1044"/>
                      <a:pt x="672" y="1047"/>
                      <a:pt x="672" y="1050"/>
                    </a:cubicBezTo>
                    <a:cubicBezTo>
                      <a:pt x="657" y="1057"/>
                      <a:pt x="641" y="1047"/>
                      <a:pt x="627" y="1050"/>
                    </a:cubicBezTo>
                    <a:cubicBezTo>
                      <a:pt x="628" y="1052"/>
                      <a:pt x="628" y="1054"/>
                      <a:pt x="628" y="1057"/>
                    </a:cubicBezTo>
                    <a:cubicBezTo>
                      <a:pt x="631" y="1056"/>
                      <a:pt x="633" y="1055"/>
                      <a:pt x="636" y="1057"/>
                    </a:cubicBezTo>
                    <a:cubicBezTo>
                      <a:pt x="636" y="1056"/>
                      <a:pt x="635" y="1054"/>
                      <a:pt x="636" y="1054"/>
                    </a:cubicBezTo>
                    <a:cubicBezTo>
                      <a:pt x="645" y="1054"/>
                      <a:pt x="658" y="1059"/>
                      <a:pt x="662" y="1053"/>
                    </a:cubicBezTo>
                    <a:cubicBezTo>
                      <a:pt x="664" y="1053"/>
                      <a:pt x="666" y="1055"/>
                      <a:pt x="664" y="1057"/>
                    </a:cubicBezTo>
                    <a:cubicBezTo>
                      <a:pt x="671" y="1057"/>
                      <a:pt x="677" y="1059"/>
                      <a:pt x="683" y="1061"/>
                    </a:cubicBezTo>
                    <a:cubicBezTo>
                      <a:pt x="684" y="1059"/>
                      <a:pt x="681" y="1058"/>
                      <a:pt x="683" y="1057"/>
                    </a:cubicBezTo>
                    <a:cubicBezTo>
                      <a:pt x="683" y="1059"/>
                      <a:pt x="685" y="1058"/>
                      <a:pt x="685" y="1059"/>
                    </a:cubicBezTo>
                    <a:cubicBezTo>
                      <a:pt x="686" y="1053"/>
                      <a:pt x="697" y="1055"/>
                      <a:pt x="699" y="1055"/>
                    </a:cubicBezTo>
                    <a:close/>
                    <a:moveTo>
                      <a:pt x="489" y="1081"/>
                    </a:moveTo>
                    <a:cubicBezTo>
                      <a:pt x="490" y="1085"/>
                      <a:pt x="494" y="1086"/>
                      <a:pt x="496" y="1085"/>
                    </a:cubicBezTo>
                    <a:cubicBezTo>
                      <a:pt x="492" y="1085"/>
                      <a:pt x="494" y="1080"/>
                      <a:pt x="489" y="1081"/>
                    </a:cubicBezTo>
                    <a:close/>
                    <a:moveTo>
                      <a:pt x="517" y="1092"/>
                    </a:moveTo>
                    <a:cubicBezTo>
                      <a:pt x="510" y="1092"/>
                      <a:pt x="502" y="1087"/>
                      <a:pt x="496" y="1089"/>
                    </a:cubicBezTo>
                    <a:cubicBezTo>
                      <a:pt x="504" y="1090"/>
                      <a:pt x="509" y="1094"/>
                      <a:pt x="517" y="1092"/>
                    </a:cubicBezTo>
                    <a:close/>
                    <a:moveTo>
                      <a:pt x="823" y="1101"/>
                    </a:moveTo>
                    <a:cubicBezTo>
                      <a:pt x="823" y="1104"/>
                      <a:pt x="818" y="1101"/>
                      <a:pt x="818" y="1103"/>
                    </a:cubicBezTo>
                    <a:cubicBezTo>
                      <a:pt x="819" y="1105"/>
                      <a:pt x="825" y="1103"/>
                      <a:pt x="823" y="1101"/>
                    </a:cubicBezTo>
                    <a:close/>
                    <a:moveTo>
                      <a:pt x="593" y="1118"/>
                    </a:moveTo>
                    <a:cubicBezTo>
                      <a:pt x="597" y="1118"/>
                      <a:pt x="603" y="1124"/>
                      <a:pt x="606" y="1120"/>
                    </a:cubicBezTo>
                    <a:cubicBezTo>
                      <a:pt x="603" y="1118"/>
                      <a:pt x="592" y="1117"/>
                      <a:pt x="593" y="1118"/>
                    </a:cubicBezTo>
                    <a:close/>
                    <a:moveTo>
                      <a:pt x="818" y="1126"/>
                    </a:moveTo>
                    <a:cubicBezTo>
                      <a:pt x="814" y="1127"/>
                      <a:pt x="806" y="1126"/>
                      <a:pt x="810" y="1131"/>
                    </a:cubicBezTo>
                    <a:cubicBezTo>
                      <a:pt x="796" y="1134"/>
                      <a:pt x="784" y="1133"/>
                      <a:pt x="775" y="1139"/>
                    </a:cubicBezTo>
                    <a:cubicBezTo>
                      <a:pt x="771" y="1134"/>
                      <a:pt x="767" y="1141"/>
                      <a:pt x="764" y="1143"/>
                    </a:cubicBezTo>
                    <a:cubicBezTo>
                      <a:pt x="781" y="1141"/>
                      <a:pt x="801" y="1137"/>
                      <a:pt x="817" y="1129"/>
                    </a:cubicBezTo>
                    <a:cubicBezTo>
                      <a:pt x="815" y="1129"/>
                      <a:pt x="814" y="1127"/>
                      <a:pt x="818" y="1126"/>
                    </a:cubicBezTo>
                    <a:close/>
                    <a:moveTo>
                      <a:pt x="916" y="627"/>
                    </a:moveTo>
                    <a:cubicBezTo>
                      <a:pt x="917" y="623"/>
                      <a:pt x="917" y="618"/>
                      <a:pt x="916" y="616"/>
                    </a:cubicBezTo>
                    <a:cubicBezTo>
                      <a:pt x="915" y="619"/>
                      <a:pt x="914" y="621"/>
                      <a:pt x="914" y="625"/>
                    </a:cubicBezTo>
                    <a:cubicBezTo>
                      <a:pt x="917" y="623"/>
                      <a:pt x="914" y="627"/>
                      <a:pt x="916" y="627"/>
                    </a:cubicBezTo>
                    <a:close/>
                    <a:moveTo>
                      <a:pt x="912" y="748"/>
                    </a:moveTo>
                    <a:cubicBezTo>
                      <a:pt x="920" y="748"/>
                      <a:pt x="918" y="735"/>
                      <a:pt x="924" y="736"/>
                    </a:cubicBezTo>
                    <a:cubicBezTo>
                      <a:pt x="926" y="732"/>
                      <a:pt x="927" y="727"/>
                      <a:pt x="931" y="725"/>
                    </a:cubicBezTo>
                    <a:cubicBezTo>
                      <a:pt x="931" y="732"/>
                      <a:pt x="936" y="727"/>
                      <a:pt x="933" y="734"/>
                    </a:cubicBezTo>
                    <a:cubicBezTo>
                      <a:pt x="938" y="734"/>
                      <a:pt x="936" y="726"/>
                      <a:pt x="937" y="722"/>
                    </a:cubicBezTo>
                    <a:cubicBezTo>
                      <a:pt x="938" y="721"/>
                      <a:pt x="940" y="721"/>
                      <a:pt x="940" y="720"/>
                    </a:cubicBezTo>
                    <a:cubicBezTo>
                      <a:pt x="943" y="714"/>
                      <a:pt x="942" y="700"/>
                      <a:pt x="946" y="706"/>
                    </a:cubicBezTo>
                    <a:cubicBezTo>
                      <a:pt x="946" y="698"/>
                      <a:pt x="953" y="691"/>
                      <a:pt x="949" y="686"/>
                    </a:cubicBezTo>
                    <a:cubicBezTo>
                      <a:pt x="950" y="685"/>
                      <a:pt x="950" y="683"/>
                      <a:pt x="952" y="684"/>
                    </a:cubicBezTo>
                    <a:cubicBezTo>
                      <a:pt x="949" y="677"/>
                      <a:pt x="953" y="673"/>
                      <a:pt x="950" y="666"/>
                    </a:cubicBezTo>
                    <a:cubicBezTo>
                      <a:pt x="942" y="666"/>
                      <a:pt x="938" y="682"/>
                      <a:pt x="933" y="676"/>
                    </a:cubicBezTo>
                    <a:cubicBezTo>
                      <a:pt x="931" y="685"/>
                      <a:pt x="926" y="690"/>
                      <a:pt x="928" y="702"/>
                    </a:cubicBezTo>
                    <a:cubicBezTo>
                      <a:pt x="926" y="702"/>
                      <a:pt x="925" y="704"/>
                      <a:pt x="924" y="705"/>
                    </a:cubicBezTo>
                    <a:cubicBezTo>
                      <a:pt x="924" y="708"/>
                      <a:pt x="926" y="708"/>
                      <a:pt x="926" y="711"/>
                    </a:cubicBezTo>
                    <a:cubicBezTo>
                      <a:pt x="923" y="709"/>
                      <a:pt x="926" y="715"/>
                      <a:pt x="925" y="718"/>
                    </a:cubicBezTo>
                    <a:cubicBezTo>
                      <a:pt x="922" y="725"/>
                      <a:pt x="918" y="729"/>
                      <a:pt x="918" y="738"/>
                    </a:cubicBezTo>
                    <a:cubicBezTo>
                      <a:pt x="916" y="741"/>
                      <a:pt x="912" y="742"/>
                      <a:pt x="912" y="748"/>
                    </a:cubicBezTo>
                    <a:close/>
                    <a:moveTo>
                      <a:pt x="932" y="685"/>
                    </a:moveTo>
                    <a:cubicBezTo>
                      <a:pt x="935" y="685"/>
                      <a:pt x="932" y="691"/>
                      <a:pt x="930" y="691"/>
                    </a:cubicBezTo>
                    <a:cubicBezTo>
                      <a:pt x="930" y="688"/>
                      <a:pt x="931" y="687"/>
                      <a:pt x="932" y="685"/>
                    </a:cubicBezTo>
                    <a:close/>
                    <a:moveTo>
                      <a:pt x="125" y="832"/>
                    </a:moveTo>
                    <a:cubicBezTo>
                      <a:pt x="126" y="837"/>
                      <a:pt x="126" y="836"/>
                      <a:pt x="126" y="842"/>
                    </a:cubicBezTo>
                    <a:cubicBezTo>
                      <a:pt x="131" y="842"/>
                      <a:pt x="129" y="834"/>
                      <a:pt x="133" y="834"/>
                    </a:cubicBezTo>
                    <a:cubicBezTo>
                      <a:pt x="132" y="831"/>
                      <a:pt x="133" y="828"/>
                      <a:pt x="132" y="827"/>
                    </a:cubicBezTo>
                    <a:cubicBezTo>
                      <a:pt x="131" y="830"/>
                      <a:pt x="129" y="823"/>
                      <a:pt x="128" y="827"/>
                    </a:cubicBezTo>
                    <a:cubicBezTo>
                      <a:pt x="129" y="827"/>
                      <a:pt x="129" y="834"/>
                      <a:pt x="125" y="832"/>
                    </a:cubicBezTo>
                    <a:close/>
                    <a:moveTo>
                      <a:pt x="548" y="863"/>
                    </a:moveTo>
                    <a:cubicBezTo>
                      <a:pt x="551" y="868"/>
                      <a:pt x="557" y="871"/>
                      <a:pt x="561" y="875"/>
                    </a:cubicBezTo>
                    <a:cubicBezTo>
                      <a:pt x="559" y="870"/>
                      <a:pt x="565" y="873"/>
                      <a:pt x="565" y="870"/>
                    </a:cubicBezTo>
                    <a:cubicBezTo>
                      <a:pt x="561" y="864"/>
                      <a:pt x="554" y="860"/>
                      <a:pt x="549" y="855"/>
                    </a:cubicBezTo>
                    <a:cubicBezTo>
                      <a:pt x="547" y="862"/>
                      <a:pt x="556" y="860"/>
                      <a:pt x="557" y="866"/>
                    </a:cubicBezTo>
                    <a:cubicBezTo>
                      <a:pt x="552" y="867"/>
                      <a:pt x="551" y="864"/>
                      <a:pt x="548" y="863"/>
                    </a:cubicBezTo>
                    <a:close/>
                    <a:moveTo>
                      <a:pt x="738" y="887"/>
                    </a:moveTo>
                    <a:cubicBezTo>
                      <a:pt x="739" y="890"/>
                      <a:pt x="739" y="891"/>
                      <a:pt x="738" y="894"/>
                    </a:cubicBezTo>
                    <a:cubicBezTo>
                      <a:pt x="740" y="894"/>
                      <a:pt x="741" y="893"/>
                      <a:pt x="742" y="893"/>
                    </a:cubicBezTo>
                    <a:cubicBezTo>
                      <a:pt x="743" y="895"/>
                      <a:pt x="742" y="896"/>
                      <a:pt x="745" y="898"/>
                    </a:cubicBezTo>
                    <a:cubicBezTo>
                      <a:pt x="748" y="893"/>
                      <a:pt x="754" y="892"/>
                      <a:pt x="758" y="888"/>
                    </a:cubicBezTo>
                    <a:cubicBezTo>
                      <a:pt x="757" y="885"/>
                      <a:pt x="756" y="882"/>
                      <a:pt x="753" y="881"/>
                    </a:cubicBezTo>
                    <a:cubicBezTo>
                      <a:pt x="750" y="885"/>
                      <a:pt x="743" y="885"/>
                      <a:pt x="738" y="887"/>
                    </a:cubicBezTo>
                    <a:close/>
                    <a:moveTo>
                      <a:pt x="136" y="922"/>
                    </a:moveTo>
                    <a:cubicBezTo>
                      <a:pt x="137" y="922"/>
                      <a:pt x="138" y="923"/>
                      <a:pt x="138" y="925"/>
                    </a:cubicBezTo>
                    <a:cubicBezTo>
                      <a:pt x="134" y="926"/>
                      <a:pt x="131" y="923"/>
                      <a:pt x="129" y="926"/>
                    </a:cubicBezTo>
                    <a:cubicBezTo>
                      <a:pt x="130" y="928"/>
                      <a:pt x="132" y="929"/>
                      <a:pt x="132" y="932"/>
                    </a:cubicBezTo>
                    <a:cubicBezTo>
                      <a:pt x="142" y="932"/>
                      <a:pt x="144" y="940"/>
                      <a:pt x="152" y="941"/>
                    </a:cubicBezTo>
                    <a:cubicBezTo>
                      <a:pt x="151" y="936"/>
                      <a:pt x="150" y="933"/>
                      <a:pt x="148" y="929"/>
                    </a:cubicBezTo>
                    <a:cubicBezTo>
                      <a:pt x="151" y="928"/>
                      <a:pt x="148" y="924"/>
                      <a:pt x="152" y="924"/>
                    </a:cubicBezTo>
                    <a:cubicBezTo>
                      <a:pt x="150" y="919"/>
                      <a:pt x="142" y="920"/>
                      <a:pt x="139" y="916"/>
                    </a:cubicBezTo>
                    <a:cubicBezTo>
                      <a:pt x="138" y="920"/>
                      <a:pt x="141" y="921"/>
                      <a:pt x="139" y="923"/>
                    </a:cubicBezTo>
                    <a:cubicBezTo>
                      <a:pt x="138" y="923"/>
                      <a:pt x="137" y="919"/>
                      <a:pt x="136" y="922"/>
                    </a:cubicBezTo>
                    <a:close/>
                    <a:moveTo>
                      <a:pt x="638" y="991"/>
                    </a:moveTo>
                    <a:cubicBezTo>
                      <a:pt x="639" y="988"/>
                      <a:pt x="637" y="988"/>
                      <a:pt x="638" y="986"/>
                    </a:cubicBezTo>
                    <a:cubicBezTo>
                      <a:pt x="631" y="982"/>
                      <a:pt x="628" y="988"/>
                      <a:pt x="619" y="987"/>
                    </a:cubicBezTo>
                    <a:cubicBezTo>
                      <a:pt x="620" y="994"/>
                      <a:pt x="631" y="990"/>
                      <a:pt x="634" y="995"/>
                    </a:cubicBezTo>
                    <a:cubicBezTo>
                      <a:pt x="633" y="992"/>
                      <a:pt x="635" y="991"/>
                      <a:pt x="638" y="991"/>
                    </a:cubicBezTo>
                    <a:close/>
                    <a:moveTo>
                      <a:pt x="675" y="1018"/>
                    </a:moveTo>
                    <a:cubicBezTo>
                      <a:pt x="677" y="1018"/>
                      <a:pt x="680" y="1017"/>
                      <a:pt x="680" y="1019"/>
                    </a:cubicBezTo>
                    <a:cubicBezTo>
                      <a:pt x="679" y="1019"/>
                      <a:pt x="676" y="1018"/>
                      <a:pt x="677" y="1021"/>
                    </a:cubicBezTo>
                    <a:cubicBezTo>
                      <a:pt x="677" y="1024"/>
                      <a:pt x="682" y="1020"/>
                      <a:pt x="684" y="1022"/>
                    </a:cubicBezTo>
                    <a:cubicBezTo>
                      <a:pt x="685" y="1017"/>
                      <a:pt x="685" y="1016"/>
                      <a:pt x="688" y="1014"/>
                    </a:cubicBezTo>
                    <a:cubicBezTo>
                      <a:pt x="682" y="1013"/>
                      <a:pt x="677" y="1013"/>
                      <a:pt x="675" y="1018"/>
                    </a:cubicBezTo>
                    <a:close/>
                    <a:moveTo>
                      <a:pt x="847" y="1109"/>
                    </a:moveTo>
                    <a:cubicBezTo>
                      <a:pt x="841" y="1112"/>
                      <a:pt x="836" y="1115"/>
                      <a:pt x="835" y="1120"/>
                    </a:cubicBezTo>
                    <a:cubicBezTo>
                      <a:pt x="833" y="1118"/>
                      <a:pt x="837" y="1116"/>
                      <a:pt x="833" y="1116"/>
                    </a:cubicBezTo>
                    <a:cubicBezTo>
                      <a:pt x="833" y="1121"/>
                      <a:pt x="833" y="1121"/>
                      <a:pt x="833" y="1121"/>
                    </a:cubicBezTo>
                    <a:cubicBezTo>
                      <a:pt x="840" y="1122"/>
                      <a:pt x="847" y="1119"/>
                      <a:pt x="850" y="1114"/>
                    </a:cubicBezTo>
                    <a:cubicBezTo>
                      <a:pt x="849" y="1113"/>
                      <a:pt x="847" y="1112"/>
                      <a:pt x="847" y="1109"/>
                    </a:cubicBezTo>
                    <a:close/>
                  </a:path>
                </a:pathLst>
              </a:custGeom>
              <a:solidFill>
                <a:srgbClr val="212838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出自【趣你的PPT】(微信:qunideppt)：最优质的PPT资源库"/>
              <p:cNvSpPr txBox="1"/>
              <p:nvPr/>
            </p:nvSpPr>
            <p:spPr>
              <a:xfrm>
                <a:off x="5389848" y="1160058"/>
                <a:ext cx="1461518" cy="11488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400" dirty="0">
                    <a:solidFill>
                      <a:srgbClr val="FF0000"/>
                    </a:solidFill>
                    <a:latin typeface="汉仪行楷繁" panose="02010609000101010101" pitchFamily="49" charset="-122"/>
                    <a:ea typeface="汉仪行楷繁" panose="02010609000101010101" pitchFamily="49" charset="-122"/>
                  </a:rPr>
                  <a:t>贰</a:t>
                </a:r>
              </a:p>
            </p:txBody>
          </p:sp>
        </p:grpSp>
        <p:sp>
          <p:nvSpPr>
            <p:cNvPr id="82" name="出自【趣你的PPT】(微信:qunideppt)：最优质的PPT资源库"/>
            <p:cNvSpPr txBox="1"/>
            <p:nvPr/>
          </p:nvSpPr>
          <p:spPr>
            <a:xfrm>
              <a:off x="4841621" y="1472229"/>
              <a:ext cx="417858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223347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单击添加您的标题</a:t>
              </a:r>
            </a:p>
          </p:txBody>
        </p:sp>
      </p:grpSp>
      <p:grpSp>
        <p:nvGrpSpPr>
          <p:cNvPr id="85" name="Group 84出自【趣你的PPT】(微信:qunideppt)：最优质的PPT资源库"/>
          <p:cNvGrpSpPr/>
          <p:nvPr/>
        </p:nvGrpSpPr>
        <p:grpSpPr>
          <a:xfrm>
            <a:off x="3580680" y="3524154"/>
            <a:ext cx="5030640" cy="874489"/>
            <a:chOff x="3989562" y="1279518"/>
            <a:chExt cx="5030640" cy="874489"/>
          </a:xfrm>
        </p:grpSpPr>
        <p:grpSp>
          <p:nvGrpSpPr>
            <p:cNvPr id="86" name="组合 85"/>
            <p:cNvGrpSpPr/>
            <p:nvPr/>
          </p:nvGrpSpPr>
          <p:grpSpPr>
            <a:xfrm>
              <a:off x="3989562" y="1279518"/>
              <a:ext cx="978836" cy="874489"/>
              <a:chOff x="5389848" y="1160058"/>
              <a:chExt cx="1461518" cy="1305716"/>
            </a:xfrm>
          </p:grpSpPr>
          <p:sp>
            <p:nvSpPr>
              <p:cNvPr id="88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529923" y="1302963"/>
                <a:ext cx="1132150" cy="1162811"/>
              </a:xfrm>
              <a:custGeom>
                <a:avLst/>
                <a:gdLst>
                  <a:gd name="T0" fmla="*/ 984 w 1216"/>
                  <a:gd name="T1" fmla="*/ 113 h 1249"/>
                  <a:gd name="T2" fmla="*/ 1112 w 1216"/>
                  <a:gd name="T3" fmla="*/ 259 h 1249"/>
                  <a:gd name="T4" fmla="*/ 923 w 1216"/>
                  <a:gd name="T5" fmla="*/ 612 h 1249"/>
                  <a:gd name="T6" fmla="*/ 98 w 1216"/>
                  <a:gd name="T7" fmla="*/ 754 h 1249"/>
                  <a:gd name="T8" fmla="*/ 71 w 1216"/>
                  <a:gd name="T9" fmla="*/ 785 h 1249"/>
                  <a:gd name="T10" fmla="*/ 99 w 1216"/>
                  <a:gd name="T11" fmla="*/ 865 h 1249"/>
                  <a:gd name="T12" fmla="*/ 132 w 1216"/>
                  <a:gd name="T13" fmla="*/ 906 h 1249"/>
                  <a:gd name="T14" fmla="*/ 1048 w 1216"/>
                  <a:gd name="T15" fmla="*/ 1009 h 1249"/>
                  <a:gd name="T16" fmla="*/ 597 w 1216"/>
                  <a:gd name="T17" fmla="*/ 1066 h 1249"/>
                  <a:gd name="T18" fmla="*/ 630 w 1216"/>
                  <a:gd name="T19" fmla="*/ 1124 h 1249"/>
                  <a:gd name="T20" fmla="*/ 496 w 1216"/>
                  <a:gd name="T21" fmla="*/ 1245 h 1249"/>
                  <a:gd name="T22" fmla="*/ 1007 w 1216"/>
                  <a:gd name="T23" fmla="*/ 227 h 1249"/>
                  <a:gd name="T24" fmla="*/ 742 w 1216"/>
                  <a:gd name="T25" fmla="*/ 47 h 1249"/>
                  <a:gd name="T26" fmla="*/ 346 w 1216"/>
                  <a:gd name="T27" fmla="*/ 133 h 1249"/>
                  <a:gd name="T28" fmla="*/ 188 w 1216"/>
                  <a:gd name="T29" fmla="*/ 252 h 1249"/>
                  <a:gd name="T30" fmla="*/ 265 w 1216"/>
                  <a:gd name="T31" fmla="*/ 123 h 1249"/>
                  <a:gd name="T32" fmla="*/ 118 w 1216"/>
                  <a:gd name="T33" fmla="*/ 258 h 1249"/>
                  <a:gd name="T34" fmla="*/ 134 w 1216"/>
                  <a:gd name="T35" fmla="*/ 484 h 1249"/>
                  <a:gd name="T36" fmla="*/ 278 w 1216"/>
                  <a:gd name="T37" fmla="*/ 987 h 1249"/>
                  <a:gd name="T38" fmla="*/ 355 w 1216"/>
                  <a:gd name="T39" fmla="*/ 1049 h 1249"/>
                  <a:gd name="T40" fmla="*/ 662 w 1216"/>
                  <a:gd name="T41" fmla="*/ 1017 h 1249"/>
                  <a:gd name="T42" fmla="*/ 593 w 1216"/>
                  <a:gd name="T43" fmla="*/ 922 h 1249"/>
                  <a:gd name="T44" fmla="*/ 518 w 1216"/>
                  <a:gd name="T45" fmla="*/ 708 h 1249"/>
                  <a:gd name="T46" fmla="*/ 601 w 1216"/>
                  <a:gd name="T47" fmla="*/ 844 h 1249"/>
                  <a:gd name="T48" fmla="*/ 819 w 1216"/>
                  <a:gd name="T49" fmla="*/ 744 h 1249"/>
                  <a:gd name="T50" fmla="*/ 977 w 1216"/>
                  <a:gd name="T51" fmla="*/ 533 h 1249"/>
                  <a:gd name="T52" fmla="*/ 878 w 1216"/>
                  <a:gd name="T53" fmla="*/ 830 h 1249"/>
                  <a:gd name="T54" fmla="*/ 860 w 1216"/>
                  <a:gd name="T55" fmla="*/ 905 h 1249"/>
                  <a:gd name="T56" fmla="*/ 856 w 1216"/>
                  <a:gd name="T57" fmla="*/ 992 h 1249"/>
                  <a:gd name="T58" fmla="*/ 886 w 1216"/>
                  <a:gd name="T59" fmla="*/ 1090 h 1249"/>
                  <a:gd name="T60" fmla="*/ 1199 w 1216"/>
                  <a:gd name="T61" fmla="*/ 650 h 1249"/>
                  <a:gd name="T62" fmla="*/ 114 w 1216"/>
                  <a:gd name="T63" fmla="*/ 287 h 1249"/>
                  <a:gd name="T64" fmla="*/ 151 w 1216"/>
                  <a:gd name="T65" fmla="*/ 219 h 1249"/>
                  <a:gd name="T66" fmla="*/ 174 w 1216"/>
                  <a:gd name="T67" fmla="*/ 256 h 1249"/>
                  <a:gd name="T68" fmla="*/ 250 w 1216"/>
                  <a:gd name="T69" fmla="*/ 954 h 1249"/>
                  <a:gd name="T70" fmla="*/ 457 w 1216"/>
                  <a:gd name="T71" fmla="*/ 1075 h 1249"/>
                  <a:gd name="T72" fmla="*/ 720 w 1216"/>
                  <a:gd name="T73" fmla="*/ 572 h 1249"/>
                  <a:gd name="T74" fmla="*/ 658 w 1216"/>
                  <a:gd name="T75" fmla="*/ 494 h 1249"/>
                  <a:gd name="T76" fmla="*/ 611 w 1216"/>
                  <a:gd name="T77" fmla="*/ 550 h 1249"/>
                  <a:gd name="T78" fmla="*/ 584 w 1216"/>
                  <a:gd name="T79" fmla="*/ 162 h 1249"/>
                  <a:gd name="T80" fmla="*/ 490 w 1216"/>
                  <a:gd name="T81" fmla="*/ 644 h 1249"/>
                  <a:gd name="T82" fmla="*/ 529 w 1216"/>
                  <a:gd name="T83" fmla="*/ 437 h 1249"/>
                  <a:gd name="T84" fmla="*/ 567 w 1216"/>
                  <a:gd name="T85" fmla="*/ 734 h 1249"/>
                  <a:gd name="T86" fmla="*/ 731 w 1216"/>
                  <a:gd name="T87" fmla="*/ 681 h 1249"/>
                  <a:gd name="T88" fmla="*/ 784 w 1216"/>
                  <a:gd name="T89" fmla="*/ 762 h 1249"/>
                  <a:gd name="T90" fmla="*/ 823 w 1216"/>
                  <a:gd name="T91" fmla="*/ 609 h 1249"/>
                  <a:gd name="T92" fmla="*/ 880 w 1216"/>
                  <a:gd name="T93" fmla="*/ 121 h 1249"/>
                  <a:gd name="T94" fmla="*/ 919 w 1216"/>
                  <a:gd name="T95" fmla="*/ 205 h 1249"/>
                  <a:gd name="T96" fmla="*/ 809 w 1216"/>
                  <a:gd name="T97" fmla="*/ 1015 h 1249"/>
                  <a:gd name="T98" fmla="*/ 1041 w 1216"/>
                  <a:gd name="T99" fmla="*/ 247 h 1249"/>
                  <a:gd name="T100" fmla="*/ 1024 w 1216"/>
                  <a:gd name="T101" fmla="*/ 152 h 1249"/>
                  <a:gd name="T102" fmla="*/ 1051 w 1216"/>
                  <a:gd name="T103" fmla="*/ 248 h 1249"/>
                  <a:gd name="T104" fmla="*/ 16 w 1216"/>
                  <a:gd name="T105" fmla="*/ 554 h 1249"/>
                  <a:gd name="T106" fmla="*/ 878 w 1216"/>
                  <a:gd name="T107" fmla="*/ 660 h 1249"/>
                  <a:gd name="T108" fmla="*/ 60 w 1216"/>
                  <a:gd name="T109" fmla="*/ 689 h 1249"/>
                  <a:gd name="T110" fmla="*/ 798 w 1216"/>
                  <a:gd name="T111" fmla="*/ 805 h 1249"/>
                  <a:gd name="T112" fmla="*/ 97 w 1216"/>
                  <a:gd name="T113" fmla="*/ 854 h 1249"/>
                  <a:gd name="T114" fmla="*/ 747 w 1216"/>
                  <a:gd name="T115" fmla="*/ 809 h 1249"/>
                  <a:gd name="T116" fmla="*/ 789 w 1216"/>
                  <a:gd name="T117" fmla="*/ 863 h 1249"/>
                  <a:gd name="T118" fmla="*/ 885 w 1216"/>
                  <a:gd name="T119" fmla="*/ 906 h 1249"/>
                  <a:gd name="T120" fmla="*/ 670 w 1216"/>
                  <a:gd name="T121" fmla="*/ 1041 h 1249"/>
                  <a:gd name="T122" fmla="*/ 932 w 1216"/>
                  <a:gd name="T123" fmla="*/ 685 h 1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16" h="1249">
                    <a:moveTo>
                      <a:pt x="575" y="11"/>
                    </a:moveTo>
                    <a:cubicBezTo>
                      <a:pt x="573" y="12"/>
                      <a:pt x="569" y="12"/>
                      <a:pt x="568" y="14"/>
                    </a:cubicBezTo>
                    <a:cubicBezTo>
                      <a:pt x="571" y="14"/>
                      <a:pt x="574" y="13"/>
                      <a:pt x="575" y="11"/>
                    </a:cubicBezTo>
                    <a:close/>
                    <a:moveTo>
                      <a:pt x="487" y="32"/>
                    </a:moveTo>
                    <a:cubicBezTo>
                      <a:pt x="488" y="37"/>
                      <a:pt x="482" y="33"/>
                      <a:pt x="482" y="36"/>
                    </a:cubicBezTo>
                    <a:cubicBezTo>
                      <a:pt x="488" y="36"/>
                      <a:pt x="498" y="36"/>
                      <a:pt x="505" y="33"/>
                    </a:cubicBezTo>
                    <a:cubicBezTo>
                      <a:pt x="499" y="30"/>
                      <a:pt x="496" y="33"/>
                      <a:pt x="487" y="32"/>
                    </a:cubicBezTo>
                    <a:close/>
                    <a:moveTo>
                      <a:pt x="440" y="34"/>
                    </a:moveTo>
                    <a:cubicBezTo>
                      <a:pt x="442" y="34"/>
                      <a:pt x="444" y="33"/>
                      <a:pt x="445" y="32"/>
                    </a:cubicBezTo>
                    <a:cubicBezTo>
                      <a:pt x="443" y="31"/>
                      <a:pt x="441" y="32"/>
                      <a:pt x="440" y="34"/>
                    </a:cubicBezTo>
                    <a:close/>
                    <a:moveTo>
                      <a:pt x="452" y="43"/>
                    </a:moveTo>
                    <a:cubicBezTo>
                      <a:pt x="464" y="43"/>
                      <a:pt x="469" y="39"/>
                      <a:pt x="478" y="36"/>
                    </a:cubicBezTo>
                    <a:cubicBezTo>
                      <a:pt x="469" y="39"/>
                      <a:pt x="457" y="37"/>
                      <a:pt x="452" y="43"/>
                    </a:cubicBezTo>
                    <a:close/>
                    <a:moveTo>
                      <a:pt x="361" y="42"/>
                    </a:moveTo>
                    <a:cubicBezTo>
                      <a:pt x="362" y="43"/>
                      <a:pt x="365" y="42"/>
                      <a:pt x="366" y="39"/>
                    </a:cubicBezTo>
                    <a:cubicBezTo>
                      <a:pt x="364" y="40"/>
                      <a:pt x="361" y="40"/>
                      <a:pt x="361" y="42"/>
                    </a:cubicBezTo>
                    <a:close/>
                    <a:moveTo>
                      <a:pt x="440" y="47"/>
                    </a:moveTo>
                    <a:cubicBezTo>
                      <a:pt x="443" y="48"/>
                      <a:pt x="446" y="47"/>
                      <a:pt x="447" y="44"/>
                    </a:cubicBezTo>
                    <a:cubicBezTo>
                      <a:pt x="443" y="44"/>
                      <a:pt x="442" y="44"/>
                      <a:pt x="440" y="47"/>
                    </a:cubicBezTo>
                    <a:close/>
                    <a:moveTo>
                      <a:pt x="430" y="52"/>
                    </a:moveTo>
                    <a:cubicBezTo>
                      <a:pt x="427" y="52"/>
                      <a:pt x="421" y="50"/>
                      <a:pt x="426" y="47"/>
                    </a:cubicBezTo>
                    <a:cubicBezTo>
                      <a:pt x="425" y="47"/>
                      <a:pt x="424" y="47"/>
                      <a:pt x="423" y="46"/>
                    </a:cubicBezTo>
                    <a:cubicBezTo>
                      <a:pt x="424" y="51"/>
                      <a:pt x="420" y="49"/>
                      <a:pt x="422" y="54"/>
                    </a:cubicBezTo>
                    <a:cubicBezTo>
                      <a:pt x="421" y="55"/>
                      <a:pt x="416" y="52"/>
                      <a:pt x="417" y="56"/>
                    </a:cubicBezTo>
                    <a:cubicBezTo>
                      <a:pt x="422" y="56"/>
                      <a:pt x="427" y="54"/>
                      <a:pt x="430" y="52"/>
                    </a:cubicBezTo>
                    <a:close/>
                    <a:moveTo>
                      <a:pt x="344" y="51"/>
                    </a:moveTo>
                    <a:cubicBezTo>
                      <a:pt x="347" y="51"/>
                      <a:pt x="350" y="50"/>
                      <a:pt x="351" y="47"/>
                    </a:cubicBezTo>
                    <a:cubicBezTo>
                      <a:pt x="347" y="47"/>
                      <a:pt x="345" y="49"/>
                      <a:pt x="344" y="51"/>
                    </a:cubicBezTo>
                    <a:close/>
                    <a:moveTo>
                      <a:pt x="349" y="57"/>
                    </a:moveTo>
                    <a:cubicBezTo>
                      <a:pt x="353" y="58"/>
                      <a:pt x="353" y="56"/>
                      <a:pt x="356" y="56"/>
                    </a:cubicBezTo>
                    <a:cubicBezTo>
                      <a:pt x="356" y="54"/>
                      <a:pt x="357" y="51"/>
                      <a:pt x="354" y="52"/>
                    </a:cubicBezTo>
                    <a:cubicBezTo>
                      <a:pt x="353" y="55"/>
                      <a:pt x="349" y="54"/>
                      <a:pt x="349" y="57"/>
                    </a:cubicBezTo>
                    <a:close/>
                    <a:moveTo>
                      <a:pt x="327" y="62"/>
                    </a:moveTo>
                    <a:cubicBezTo>
                      <a:pt x="332" y="61"/>
                      <a:pt x="338" y="57"/>
                      <a:pt x="337" y="53"/>
                    </a:cubicBezTo>
                    <a:cubicBezTo>
                      <a:pt x="335" y="57"/>
                      <a:pt x="328" y="56"/>
                      <a:pt x="327" y="62"/>
                    </a:cubicBezTo>
                    <a:close/>
                    <a:moveTo>
                      <a:pt x="340" y="65"/>
                    </a:moveTo>
                    <a:cubicBezTo>
                      <a:pt x="342" y="63"/>
                      <a:pt x="344" y="61"/>
                      <a:pt x="347" y="60"/>
                    </a:cubicBezTo>
                    <a:cubicBezTo>
                      <a:pt x="343" y="59"/>
                      <a:pt x="338" y="62"/>
                      <a:pt x="340" y="65"/>
                    </a:cubicBezTo>
                    <a:close/>
                    <a:moveTo>
                      <a:pt x="322" y="65"/>
                    </a:moveTo>
                    <a:cubicBezTo>
                      <a:pt x="323" y="64"/>
                      <a:pt x="325" y="64"/>
                      <a:pt x="326" y="62"/>
                    </a:cubicBezTo>
                    <a:cubicBezTo>
                      <a:pt x="323" y="61"/>
                      <a:pt x="320" y="64"/>
                      <a:pt x="322" y="65"/>
                    </a:cubicBezTo>
                    <a:close/>
                    <a:moveTo>
                      <a:pt x="869" y="87"/>
                    </a:moveTo>
                    <a:cubicBezTo>
                      <a:pt x="869" y="89"/>
                      <a:pt x="868" y="89"/>
                      <a:pt x="867" y="91"/>
                    </a:cubicBezTo>
                    <a:cubicBezTo>
                      <a:pt x="871" y="92"/>
                      <a:pt x="873" y="94"/>
                      <a:pt x="876" y="96"/>
                    </a:cubicBezTo>
                    <a:cubicBezTo>
                      <a:pt x="874" y="92"/>
                      <a:pt x="874" y="88"/>
                      <a:pt x="869" y="87"/>
                    </a:cubicBezTo>
                    <a:close/>
                    <a:moveTo>
                      <a:pt x="375" y="103"/>
                    </a:moveTo>
                    <a:cubicBezTo>
                      <a:pt x="374" y="103"/>
                      <a:pt x="373" y="101"/>
                      <a:pt x="372" y="100"/>
                    </a:cubicBezTo>
                    <a:cubicBezTo>
                      <a:pt x="371" y="99"/>
                      <a:pt x="370" y="101"/>
                      <a:pt x="369" y="100"/>
                    </a:cubicBezTo>
                    <a:cubicBezTo>
                      <a:pt x="368" y="104"/>
                      <a:pt x="375" y="106"/>
                      <a:pt x="375" y="103"/>
                    </a:cubicBezTo>
                    <a:close/>
                    <a:moveTo>
                      <a:pt x="373" y="106"/>
                    </a:moveTo>
                    <a:cubicBezTo>
                      <a:pt x="373" y="107"/>
                      <a:pt x="370" y="109"/>
                      <a:pt x="372" y="110"/>
                    </a:cubicBezTo>
                    <a:cubicBezTo>
                      <a:pt x="372" y="108"/>
                      <a:pt x="375" y="109"/>
                      <a:pt x="374" y="107"/>
                    </a:cubicBezTo>
                    <a:cubicBezTo>
                      <a:pt x="373" y="107"/>
                      <a:pt x="374" y="106"/>
                      <a:pt x="373" y="106"/>
                    </a:cubicBezTo>
                    <a:close/>
                    <a:moveTo>
                      <a:pt x="984" y="113"/>
                    </a:moveTo>
                    <a:cubicBezTo>
                      <a:pt x="983" y="110"/>
                      <a:pt x="979" y="110"/>
                      <a:pt x="977" y="107"/>
                    </a:cubicBezTo>
                    <a:cubicBezTo>
                      <a:pt x="975" y="111"/>
                      <a:pt x="981" y="111"/>
                      <a:pt x="984" y="113"/>
                    </a:cubicBezTo>
                    <a:close/>
                    <a:moveTo>
                      <a:pt x="902" y="124"/>
                    </a:moveTo>
                    <a:cubicBezTo>
                      <a:pt x="908" y="121"/>
                      <a:pt x="911" y="128"/>
                      <a:pt x="913" y="133"/>
                    </a:cubicBezTo>
                    <a:cubicBezTo>
                      <a:pt x="925" y="129"/>
                      <a:pt x="926" y="148"/>
                      <a:pt x="933" y="139"/>
                    </a:cubicBezTo>
                    <a:cubicBezTo>
                      <a:pt x="930" y="131"/>
                      <a:pt x="918" y="131"/>
                      <a:pt x="914" y="124"/>
                    </a:cubicBezTo>
                    <a:cubicBezTo>
                      <a:pt x="907" y="126"/>
                      <a:pt x="901" y="115"/>
                      <a:pt x="897" y="119"/>
                    </a:cubicBezTo>
                    <a:cubicBezTo>
                      <a:pt x="898" y="121"/>
                      <a:pt x="902" y="121"/>
                      <a:pt x="902" y="124"/>
                    </a:cubicBezTo>
                    <a:close/>
                    <a:moveTo>
                      <a:pt x="334" y="125"/>
                    </a:moveTo>
                    <a:cubicBezTo>
                      <a:pt x="334" y="123"/>
                      <a:pt x="338" y="124"/>
                      <a:pt x="337" y="121"/>
                    </a:cubicBezTo>
                    <a:cubicBezTo>
                      <a:pt x="335" y="121"/>
                      <a:pt x="333" y="121"/>
                      <a:pt x="334" y="118"/>
                    </a:cubicBezTo>
                    <a:cubicBezTo>
                      <a:pt x="329" y="117"/>
                      <a:pt x="328" y="122"/>
                      <a:pt x="326" y="124"/>
                    </a:cubicBezTo>
                    <a:cubicBezTo>
                      <a:pt x="329" y="126"/>
                      <a:pt x="331" y="119"/>
                      <a:pt x="334" y="125"/>
                    </a:cubicBezTo>
                    <a:close/>
                    <a:moveTo>
                      <a:pt x="893" y="134"/>
                    </a:moveTo>
                    <a:cubicBezTo>
                      <a:pt x="892" y="130"/>
                      <a:pt x="888" y="127"/>
                      <a:pt x="885" y="128"/>
                    </a:cubicBezTo>
                    <a:cubicBezTo>
                      <a:pt x="886" y="132"/>
                      <a:pt x="890" y="132"/>
                      <a:pt x="893" y="134"/>
                    </a:cubicBezTo>
                    <a:close/>
                    <a:moveTo>
                      <a:pt x="323" y="128"/>
                    </a:moveTo>
                    <a:cubicBezTo>
                      <a:pt x="320" y="128"/>
                      <a:pt x="319" y="129"/>
                      <a:pt x="318" y="131"/>
                    </a:cubicBezTo>
                    <a:cubicBezTo>
                      <a:pt x="321" y="131"/>
                      <a:pt x="323" y="131"/>
                      <a:pt x="323" y="128"/>
                    </a:cubicBezTo>
                    <a:close/>
                    <a:moveTo>
                      <a:pt x="364" y="128"/>
                    </a:moveTo>
                    <a:cubicBezTo>
                      <a:pt x="362" y="129"/>
                      <a:pt x="359" y="130"/>
                      <a:pt x="357" y="131"/>
                    </a:cubicBezTo>
                    <a:cubicBezTo>
                      <a:pt x="361" y="131"/>
                      <a:pt x="363" y="131"/>
                      <a:pt x="364" y="128"/>
                    </a:cubicBezTo>
                    <a:close/>
                    <a:moveTo>
                      <a:pt x="328" y="138"/>
                    </a:moveTo>
                    <a:cubicBezTo>
                      <a:pt x="325" y="138"/>
                      <a:pt x="324" y="139"/>
                      <a:pt x="322" y="141"/>
                    </a:cubicBezTo>
                    <a:cubicBezTo>
                      <a:pt x="326" y="141"/>
                      <a:pt x="327" y="139"/>
                      <a:pt x="328" y="138"/>
                    </a:cubicBezTo>
                    <a:close/>
                    <a:moveTo>
                      <a:pt x="988" y="190"/>
                    </a:moveTo>
                    <a:cubicBezTo>
                      <a:pt x="981" y="186"/>
                      <a:pt x="984" y="183"/>
                      <a:pt x="976" y="180"/>
                    </a:cubicBezTo>
                    <a:cubicBezTo>
                      <a:pt x="976" y="183"/>
                      <a:pt x="978" y="182"/>
                      <a:pt x="976" y="184"/>
                    </a:cubicBezTo>
                    <a:cubicBezTo>
                      <a:pt x="983" y="183"/>
                      <a:pt x="982" y="193"/>
                      <a:pt x="988" y="190"/>
                    </a:cubicBezTo>
                    <a:close/>
                    <a:moveTo>
                      <a:pt x="1004" y="185"/>
                    </a:moveTo>
                    <a:cubicBezTo>
                      <a:pt x="1003" y="184"/>
                      <a:pt x="1002" y="182"/>
                      <a:pt x="1002" y="180"/>
                    </a:cubicBezTo>
                    <a:cubicBezTo>
                      <a:pt x="1000" y="181"/>
                      <a:pt x="996" y="179"/>
                      <a:pt x="995" y="181"/>
                    </a:cubicBezTo>
                    <a:cubicBezTo>
                      <a:pt x="998" y="182"/>
                      <a:pt x="1000" y="188"/>
                      <a:pt x="1004" y="185"/>
                    </a:cubicBezTo>
                    <a:close/>
                    <a:moveTo>
                      <a:pt x="998" y="192"/>
                    </a:moveTo>
                    <a:cubicBezTo>
                      <a:pt x="998" y="191"/>
                      <a:pt x="999" y="191"/>
                      <a:pt x="999" y="191"/>
                    </a:cubicBezTo>
                    <a:cubicBezTo>
                      <a:pt x="999" y="185"/>
                      <a:pt x="995" y="185"/>
                      <a:pt x="992" y="187"/>
                    </a:cubicBezTo>
                    <a:cubicBezTo>
                      <a:pt x="993" y="187"/>
                      <a:pt x="993" y="189"/>
                      <a:pt x="992" y="190"/>
                    </a:cubicBezTo>
                    <a:cubicBezTo>
                      <a:pt x="995" y="190"/>
                      <a:pt x="995" y="193"/>
                      <a:pt x="998" y="192"/>
                    </a:cubicBezTo>
                    <a:close/>
                    <a:moveTo>
                      <a:pt x="1003" y="194"/>
                    </a:moveTo>
                    <a:cubicBezTo>
                      <a:pt x="1002" y="194"/>
                      <a:pt x="1001" y="194"/>
                      <a:pt x="1000" y="193"/>
                    </a:cubicBezTo>
                    <a:cubicBezTo>
                      <a:pt x="1001" y="196"/>
                      <a:pt x="1004" y="197"/>
                      <a:pt x="1006" y="199"/>
                    </a:cubicBezTo>
                    <a:cubicBezTo>
                      <a:pt x="1007" y="197"/>
                      <a:pt x="1006" y="193"/>
                      <a:pt x="1003" y="192"/>
                    </a:cubicBezTo>
                    <a:lnTo>
                      <a:pt x="1003" y="194"/>
                    </a:lnTo>
                    <a:close/>
                    <a:moveTo>
                      <a:pt x="1091" y="232"/>
                    </a:moveTo>
                    <a:cubicBezTo>
                      <a:pt x="1092" y="230"/>
                      <a:pt x="1098" y="234"/>
                      <a:pt x="1099" y="232"/>
                    </a:cubicBezTo>
                    <a:cubicBezTo>
                      <a:pt x="1095" y="230"/>
                      <a:pt x="1095" y="224"/>
                      <a:pt x="1092" y="222"/>
                    </a:cubicBezTo>
                    <a:cubicBezTo>
                      <a:pt x="1092" y="225"/>
                      <a:pt x="1090" y="227"/>
                      <a:pt x="1089" y="228"/>
                    </a:cubicBezTo>
                    <a:cubicBezTo>
                      <a:pt x="1090" y="229"/>
                      <a:pt x="1090" y="232"/>
                      <a:pt x="1091" y="232"/>
                    </a:cubicBezTo>
                    <a:close/>
                    <a:moveTo>
                      <a:pt x="1050" y="236"/>
                    </a:moveTo>
                    <a:cubicBezTo>
                      <a:pt x="1049" y="237"/>
                      <a:pt x="1049" y="238"/>
                      <a:pt x="1049" y="240"/>
                    </a:cubicBezTo>
                    <a:cubicBezTo>
                      <a:pt x="1053" y="239"/>
                      <a:pt x="1053" y="242"/>
                      <a:pt x="1056" y="242"/>
                    </a:cubicBezTo>
                    <a:cubicBezTo>
                      <a:pt x="1056" y="239"/>
                      <a:pt x="1052" y="238"/>
                      <a:pt x="1050" y="236"/>
                    </a:cubicBezTo>
                    <a:close/>
                    <a:moveTo>
                      <a:pt x="1116" y="265"/>
                    </a:moveTo>
                    <a:cubicBezTo>
                      <a:pt x="1116" y="262"/>
                      <a:pt x="1114" y="261"/>
                      <a:pt x="1112" y="259"/>
                    </a:cubicBezTo>
                    <a:cubicBezTo>
                      <a:pt x="1110" y="263"/>
                      <a:pt x="1113" y="264"/>
                      <a:pt x="1116" y="265"/>
                    </a:cubicBezTo>
                    <a:close/>
                    <a:moveTo>
                      <a:pt x="1135" y="273"/>
                    </a:moveTo>
                    <a:cubicBezTo>
                      <a:pt x="1135" y="269"/>
                      <a:pt x="1133" y="268"/>
                      <a:pt x="1130" y="267"/>
                    </a:cubicBezTo>
                    <a:cubicBezTo>
                      <a:pt x="1130" y="271"/>
                      <a:pt x="1132" y="273"/>
                      <a:pt x="1135" y="273"/>
                    </a:cubicBezTo>
                    <a:close/>
                    <a:moveTo>
                      <a:pt x="1140" y="286"/>
                    </a:moveTo>
                    <a:cubicBezTo>
                      <a:pt x="1140" y="285"/>
                      <a:pt x="1139" y="284"/>
                      <a:pt x="1139" y="283"/>
                    </a:cubicBezTo>
                    <a:cubicBezTo>
                      <a:pt x="1137" y="283"/>
                      <a:pt x="1138" y="284"/>
                      <a:pt x="1136" y="283"/>
                    </a:cubicBezTo>
                    <a:cubicBezTo>
                      <a:pt x="1136" y="285"/>
                      <a:pt x="1138" y="286"/>
                      <a:pt x="1140" y="286"/>
                    </a:cubicBezTo>
                    <a:close/>
                    <a:moveTo>
                      <a:pt x="1153" y="305"/>
                    </a:moveTo>
                    <a:cubicBezTo>
                      <a:pt x="1153" y="301"/>
                      <a:pt x="1151" y="301"/>
                      <a:pt x="1150" y="299"/>
                    </a:cubicBezTo>
                    <a:cubicBezTo>
                      <a:pt x="1148" y="302"/>
                      <a:pt x="1151" y="303"/>
                      <a:pt x="1153" y="305"/>
                    </a:cubicBezTo>
                    <a:close/>
                    <a:moveTo>
                      <a:pt x="95" y="499"/>
                    </a:moveTo>
                    <a:cubicBezTo>
                      <a:pt x="96" y="499"/>
                      <a:pt x="97" y="499"/>
                      <a:pt x="98" y="498"/>
                    </a:cubicBezTo>
                    <a:cubicBezTo>
                      <a:pt x="98" y="497"/>
                      <a:pt x="98" y="495"/>
                      <a:pt x="95" y="495"/>
                    </a:cubicBezTo>
                    <a:cubicBezTo>
                      <a:pt x="96" y="497"/>
                      <a:pt x="94" y="497"/>
                      <a:pt x="95" y="499"/>
                    </a:cubicBezTo>
                    <a:close/>
                    <a:moveTo>
                      <a:pt x="92" y="504"/>
                    </a:moveTo>
                    <a:cubicBezTo>
                      <a:pt x="91" y="507"/>
                      <a:pt x="91" y="511"/>
                      <a:pt x="94" y="512"/>
                    </a:cubicBezTo>
                    <a:cubicBezTo>
                      <a:pt x="95" y="510"/>
                      <a:pt x="94" y="506"/>
                      <a:pt x="92" y="504"/>
                    </a:cubicBezTo>
                    <a:close/>
                    <a:moveTo>
                      <a:pt x="130" y="521"/>
                    </a:moveTo>
                    <a:cubicBezTo>
                      <a:pt x="130" y="520"/>
                      <a:pt x="131" y="520"/>
                      <a:pt x="132" y="521"/>
                    </a:cubicBezTo>
                    <a:cubicBezTo>
                      <a:pt x="132" y="519"/>
                      <a:pt x="132" y="517"/>
                      <a:pt x="130" y="517"/>
                    </a:cubicBezTo>
                    <a:cubicBezTo>
                      <a:pt x="130" y="518"/>
                      <a:pt x="127" y="520"/>
                      <a:pt x="130" y="521"/>
                    </a:cubicBezTo>
                    <a:close/>
                    <a:moveTo>
                      <a:pt x="61" y="536"/>
                    </a:moveTo>
                    <a:cubicBezTo>
                      <a:pt x="63" y="534"/>
                      <a:pt x="62" y="530"/>
                      <a:pt x="60" y="528"/>
                    </a:cubicBezTo>
                    <a:cubicBezTo>
                      <a:pt x="61" y="530"/>
                      <a:pt x="59" y="535"/>
                      <a:pt x="61" y="536"/>
                    </a:cubicBezTo>
                    <a:close/>
                    <a:moveTo>
                      <a:pt x="84" y="583"/>
                    </a:moveTo>
                    <a:cubicBezTo>
                      <a:pt x="86" y="583"/>
                      <a:pt x="87" y="582"/>
                      <a:pt x="88" y="583"/>
                    </a:cubicBezTo>
                    <a:cubicBezTo>
                      <a:pt x="93" y="568"/>
                      <a:pt x="93" y="553"/>
                      <a:pt x="98" y="536"/>
                    </a:cubicBezTo>
                    <a:cubicBezTo>
                      <a:pt x="97" y="535"/>
                      <a:pt x="98" y="533"/>
                      <a:pt x="96" y="532"/>
                    </a:cubicBezTo>
                    <a:cubicBezTo>
                      <a:pt x="94" y="546"/>
                      <a:pt x="83" y="557"/>
                      <a:pt x="87" y="569"/>
                    </a:cubicBezTo>
                    <a:cubicBezTo>
                      <a:pt x="84" y="572"/>
                      <a:pt x="83" y="579"/>
                      <a:pt x="84" y="583"/>
                    </a:cubicBezTo>
                    <a:close/>
                    <a:moveTo>
                      <a:pt x="117" y="552"/>
                    </a:moveTo>
                    <a:cubicBezTo>
                      <a:pt x="117" y="555"/>
                      <a:pt x="116" y="556"/>
                      <a:pt x="117" y="560"/>
                    </a:cubicBezTo>
                    <a:cubicBezTo>
                      <a:pt x="119" y="560"/>
                      <a:pt x="118" y="552"/>
                      <a:pt x="117" y="552"/>
                    </a:cubicBezTo>
                    <a:close/>
                    <a:moveTo>
                      <a:pt x="963" y="552"/>
                    </a:moveTo>
                    <a:cubicBezTo>
                      <a:pt x="963" y="558"/>
                      <a:pt x="964" y="562"/>
                      <a:pt x="963" y="566"/>
                    </a:cubicBezTo>
                    <a:cubicBezTo>
                      <a:pt x="968" y="565"/>
                      <a:pt x="967" y="553"/>
                      <a:pt x="963" y="552"/>
                    </a:cubicBezTo>
                    <a:close/>
                    <a:moveTo>
                      <a:pt x="117" y="573"/>
                    </a:moveTo>
                    <a:cubicBezTo>
                      <a:pt x="116" y="576"/>
                      <a:pt x="117" y="577"/>
                      <a:pt x="119" y="578"/>
                    </a:cubicBezTo>
                    <a:cubicBezTo>
                      <a:pt x="119" y="576"/>
                      <a:pt x="120" y="574"/>
                      <a:pt x="121" y="573"/>
                    </a:cubicBezTo>
                    <a:cubicBezTo>
                      <a:pt x="118" y="572"/>
                      <a:pt x="118" y="574"/>
                      <a:pt x="117" y="573"/>
                    </a:cubicBezTo>
                    <a:close/>
                    <a:moveTo>
                      <a:pt x="926" y="599"/>
                    </a:moveTo>
                    <a:cubicBezTo>
                      <a:pt x="925" y="599"/>
                      <a:pt x="925" y="597"/>
                      <a:pt x="925" y="596"/>
                    </a:cubicBezTo>
                    <a:cubicBezTo>
                      <a:pt x="924" y="596"/>
                      <a:pt x="923" y="595"/>
                      <a:pt x="923" y="596"/>
                    </a:cubicBezTo>
                    <a:cubicBezTo>
                      <a:pt x="924" y="597"/>
                      <a:pt x="923" y="598"/>
                      <a:pt x="923" y="599"/>
                    </a:cubicBezTo>
                    <a:cubicBezTo>
                      <a:pt x="924" y="598"/>
                      <a:pt x="926" y="602"/>
                      <a:pt x="926" y="599"/>
                    </a:cubicBezTo>
                    <a:close/>
                    <a:moveTo>
                      <a:pt x="107" y="596"/>
                    </a:moveTo>
                    <a:cubicBezTo>
                      <a:pt x="103" y="603"/>
                      <a:pt x="106" y="621"/>
                      <a:pt x="112" y="617"/>
                    </a:cubicBezTo>
                    <a:cubicBezTo>
                      <a:pt x="110" y="610"/>
                      <a:pt x="111" y="598"/>
                      <a:pt x="107" y="596"/>
                    </a:cubicBezTo>
                    <a:close/>
                    <a:moveTo>
                      <a:pt x="42" y="612"/>
                    </a:moveTo>
                    <a:cubicBezTo>
                      <a:pt x="40" y="619"/>
                      <a:pt x="37" y="634"/>
                      <a:pt x="42" y="640"/>
                    </a:cubicBezTo>
                    <a:cubicBezTo>
                      <a:pt x="43" y="630"/>
                      <a:pt x="43" y="618"/>
                      <a:pt x="42" y="612"/>
                    </a:cubicBezTo>
                    <a:close/>
                    <a:moveTo>
                      <a:pt x="923" y="619"/>
                    </a:moveTo>
                    <a:cubicBezTo>
                      <a:pt x="922" y="617"/>
                      <a:pt x="925" y="614"/>
                      <a:pt x="923" y="612"/>
                    </a:cubicBezTo>
                    <a:cubicBezTo>
                      <a:pt x="923" y="615"/>
                      <a:pt x="920" y="618"/>
                      <a:pt x="923" y="619"/>
                    </a:cubicBezTo>
                    <a:close/>
                    <a:moveTo>
                      <a:pt x="927" y="613"/>
                    </a:moveTo>
                    <a:cubicBezTo>
                      <a:pt x="927" y="616"/>
                      <a:pt x="925" y="618"/>
                      <a:pt x="924" y="621"/>
                    </a:cubicBezTo>
                    <a:cubicBezTo>
                      <a:pt x="927" y="621"/>
                      <a:pt x="930" y="614"/>
                      <a:pt x="927" y="613"/>
                    </a:cubicBezTo>
                    <a:close/>
                    <a:moveTo>
                      <a:pt x="25" y="624"/>
                    </a:moveTo>
                    <a:cubicBezTo>
                      <a:pt x="25" y="619"/>
                      <a:pt x="26" y="618"/>
                      <a:pt x="22" y="617"/>
                    </a:cubicBezTo>
                    <a:cubicBezTo>
                      <a:pt x="21" y="618"/>
                      <a:pt x="20" y="619"/>
                      <a:pt x="17" y="618"/>
                    </a:cubicBezTo>
                    <a:cubicBezTo>
                      <a:pt x="17" y="623"/>
                      <a:pt x="19" y="624"/>
                      <a:pt x="21" y="626"/>
                    </a:cubicBezTo>
                    <a:cubicBezTo>
                      <a:pt x="21" y="624"/>
                      <a:pt x="24" y="625"/>
                      <a:pt x="25" y="624"/>
                    </a:cubicBezTo>
                    <a:close/>
                    <a:moveTo>
                      <a:pt x="923" y="625"/>
                    </a:moveTo>
                    <a:cubicBezTo>
                      <a:pt x="922" y="632"/>
                      <a:pt x="921" y="635"/>
                      <a:pt x="920" y="643"/>
                    </a:cubicBezTo>
                    <a:cubicBezTo>
                      <a:pt x="923" y="638"/>
                      <a:pt x="927" y="629"/>
                      <a:pt x="923" y="625"/>
                    </a:cubicBezTo>
                    <a:close/>
                    <a:moveTo>
                      <a:pt x="875" y="626"/>
                    </a:moveTo>
                    <a:cubicBezTo>
                      <a:pt x="875" y="632"/>
                      <a:pt x="872" y="634"/>
                      <a:pt x="872" y="639"/>
                    </a:cubicBezTo>
                    <a:cubicBezTo>
                      <a:pt x="877" y="639"/>
                      <a:pt x="878" y="628"/>
                      <a:pt x="875" y="626"/>
                    </a:cubicBezTo>
                    <a:close/>
                    <a:moveTo>
                      <a:pt x="52" y="629"/>
                    </a:moveTo>
                    <a:cubicBezTo>
                      <a:pt x="50" y="630"/>
                      <a:pt x="51" y="636"/>
                      <a:pt x="53" y="636"/>
                    </a:cubicBezTo>
                    <a:cubicBezTo>
                      <a:pt x="53" y="633"/>
                      <a:pt x="53" y="631"/>
                      <a:pt x="52" y="629"/>
                    </a:cubicBezTo>
                    <a:close/>
                    <a:moveTo>
                      <a:pt x="121" y="632"/>
                    </a:moveTo>
                    <a:cubicBezTo>
                      <a:pt x="119" y="634"/>
                      <a:pt x="119" y="640"/>
                      <a:pt x="122" y="639"/>
                    </a:cubicBezTo>
                    <a:cubicBezTo>
                      <a:pt x="122" y="637"/>
                      <a:pt x="123" y="633"/>
                      <a:pt x="121" y="632"/>
                    </a:cubicBezTo>
                    <a:close/>
                    <a:moveTo>
                      <a:pt x="21" y="643"/>
                    </a:moveTo>
                    <a:cubicBezTo>
                      <a:pt x="20" y="641"/>
                      <a:pt x="21" y="638"/>
                      <a:pt x="18" y="638"/>
                    </a:cubicBezTo>
                    <a:cubicBezTo>
                      <a:pt x="18" y="640"/>
                      <a:pt x="18" y="643"/>
                      <a:pt x="21" y="643"/>
                    </a:cubicBezTo>
                    <a:close/>
                    <a:moveTo>
                      <a:pt x="65" y="653"/>
                    </a:moveTo>
                    <a:cubicBezTo>
                      <a:pt x="65" y="652"/>
                      <a:pt x="66" y="646"/>
                      <a:pt x="65" y="646"/>
                    </a:cubicBezTo>
                    <a:cubicBezTo>
                      <a:pt x="64" y="646"/>
                      <a:pt x="63" y="652"/>
                      <a:pt x="65" y="653"/>
                    </a:cubicBezTo>
                    <a:close/>
                    <a:moveTo>
                      <a:pt x="954" y="647"/>
                    </a:moveTo>
                    <a:cubicBezTo>
                      <a:pt x="954" y="650"/>
                      <a:pt x="951" y="653"/>
                      <a:pt x="953" y="654"/>
                    </a:cubicBezTo>
                    <a:cubicBezTo>
                      <a:pt x="953" y="653"/>
                      <a:pt x="956" y="649"/>
                      <a:pt x="954" y="647"/>
                    </a:cubicBezTo>
                    <a:close/>
                    <a:moveTo>
                      <a:pt x="19" y="651"/>
                    </a:moveTo>
                    <a:cubicBezTo>
                      <a:pt x="19" y="657"/>
                      <a:pt x="18" y="660"/>
                      <a:pt x="21" y="664"/>
                    </a:cubicBezTo>
                    <a:cubicBezTo>
                      <a:pt x="19" y="659"/>
                      <a:pt x="22" y="654"/>
                      <a:pt x="19" y="651"/>
                    </a:cubicBezTo>
                    <a:close/>
                    <a:moveTo>
                      <a:pt x="121" y="669"/>
                    </a:moveTo>
                    <a:cubicBezTo>
                      <a:pt x="122" y="672"/>
                      <a:pt x="118" y="677"/>
                      <a:pt x="122" y="677"/>
                    </a:cubicBezTo>
                    <a:cubicBezTo>
                      <a:pt x="120" y="675"/>
                      <a:pt x="126" y="670"/>
                      <a:pt x="121" y="669"/>
                    </a:cubicBezTo>
                    <a:close/>
                    <a:moveTo>
                      <a:pt x="920" y="687"/>
                    </a:moveTo>
                    <a:cubicBezTo>
                      <a:pt x="924" y="686"/>
                      <a:pt x="927" y="676"/>
                      <a:pt x="924" y="674"/>
                    </a:cubicBezTo>
                    <a:cubicBezTo>
                      <a:pt x="922" y="677"/>
                      <a:pt x="919" y="683"/>
                      <a:pt x="920" y="687"/>
                    </a:cubicBezTo>
                    <a:close/>
                    <a:moveTo>
                      <a:pt x="14" y="684"/>
                    </a:moveTo>
                    <a:cubicBezTo>
                      <a:pt x="10" y="684"/>
                      <a:pt x="13" y="676"/>
                      <a:pt x="9" y="676"/>
                    </a:cubicBezTo>
                    <a:cubicBezTo>
                      <a:pt x="9" y="679"/>
                      <a:pt x="11" y="680"/>
                      <a:pt x="10" y="683"/>
                    </a:cubicBezTo>
                    <a:cubicBezTo>
                      <a:pt x="11" y="683"/>
                      <a:pt x="13" y="686"/>
                      <a:pt x="14" y="684"/>
                    </a:cubicBezTo>
                    <a:close/>
                    <a:moveTo>
                      <a:pt x="74" y="699"/>
                    </a:moveTo>
                    <a:cubicBezTo>
                      <a:pt x="80" y="695"/>
                      <a:pt x="74" y="682"/>
                      <a:pt x="74" y="679"/>
                    </a:cubicBezTo>
                    <a:cubicBezTo>
                      <a:pt x="73" y="683"/>
                      <a:pt x="72" y="687"/>
                      <a:pt x="72" y="692"/>
                    </a:cubicBezTo>
                    <a:cubicBezTo>
                      <a:pt x="76" y="691"/>
                      <a:pt x="74" y="696"/>
                      <a:pt x="74" y="699"/>
                    </a:cubicBezTo>
                    <a:close/>
                    <a:moveTo>
                      <a:pt x="889" y="688"/>
                    </a:moveTo>
                    <a:cubicBezTo>
                      <a:pt x="890" y="686"/>
                      <a:pt x="892" y="682"/>
                      <a:pt x="890" y="681"/>
                    </a:cubicBezTo>
                    <a:cubicBezTo>
                      <a:pt x="890" y="682"/>
                      <a:pt x="888" y="687"/>
                      <a:pt x="889" y="688"/>
                    </a:cubicBezTo>
                    <a:close/>
                    <a:moveTo>
                      <a:pt x="96" y="720"/>
                    </a:moveTo>
                    <a:cubicBezTo>
                      <a:pt x="94" y="732"/>
                      <a:pt x="96" y="741"/>
                      <a:pt x="98" y="752"/>
                    </a:cubicBezTo>
                    <a:cubicBezTo>
                      <a:pt x="98" y="751"/>
                      <a:pt x="100" y="749"/>
                      <a:pt x="100" y="751"/>
                    </a:cubicBezTo>
                    <a:cubicBezTo>
                      <a:pt x="101" y="755"/>
                      <a:pt x="97" y="751"/>
                      <a:pt x="98" y="754"/>
                    </a:cubicBezTo>
                    <a:cubicBezTo>
                      <a:pt x="99" y="756"/>
                      <a:pt x="99" y="758"/>
                      <a:pt x="101" y="759"/>
                    </a:cubicBezTo>
                    <a:cubicBezTo>
                      <a:pt x="104" y="748"/>
                      <a:pt x="99" y="738"/>
                      <a:pt x="102" y="731"/>
                    </a:cubicBezTo>
                    <a:cubicBezTo>
                      <a:pt x="98" y="730"/>
                      <a:pt x="99" y="723"/>
                      <a:pt x="96" y="720"/>
                    </a:cubicBezTo>
                    <a:close/>
                    <a:moveTo>
                      <a:pt x="856" y="730"/>
                    </a:moveTo>
                    <a:cubicBezTo>
                      <a:pt x="855" y="733"/>
                      <a:pt x="851" y="734"/>
                      <a:pt x="850" y="738"/>
                    </a:cubicBezTo>
                    <a:cubicBezTo>
                      <a:pt x="854" y="736"/>
                      <a:pt x="858" y="735"/>
                      <a:pt x="859" y="734"/>
                    </a:cubicBezTo>
                    <a:cubicBezTo>
                      <a:pt x="858" y="734"/>
                      <a:pt x="859" y="730"/>
                      <a:pt x="856" y="730"/>
                    </a:cubicBezTo>
                    <a:close/>
                    <a:moveTo>
                      <a:pt x="78" y="747"/>
                    </a:moveTo>
                    <a:cubicBezTo>
                      <a:pt x="78" y="744"/>
                      <a:pt x="76" y="737"/>
                      <a:pt x="73" y="739"/>
                    </a:cubicBezTo>
                    <a:cubicBezTo>
                      <a:pt x="75" y="741"/>
                      <a:pt x="76" y="743"/>
                      <a:pt x="77" y="745"/>
                    </a:cubicBezTo>
                    <a:cubicBezTo>
                      <a:pt x="75" y="745"/>
                      <a:pt x="73" y="749"/>
                      <a:pt x="75" y="750"/>
                    </a:cubicBezTo>
                    <a:cubicBezTo>
                      <a:pt x="74" y="747"/>
                      <a:pt x="78" y="749"/>
                      <a:pt x="78" y="747"/>
                    </a:cubicBezTo>
                    <a:close/>
                    <a:moveTo>
                      <a:pt x="108" y="738"/>
                    </a:moveTo>
                    <a:cubicBezTo>
                      <a:pt x="108" y="746"/>
                      <a:pt x="110" y="752"/>
                      <a:pt x="113" y="757"/>
                    </a:cubicBezTo>
                    <a:cubicBezTo>
                      <a:pt x="113" y="751"/>
                      <a:pt x="113" y="749"/>
                      <a:pt x="113" y="743"/>
                    </a:cubicBezTo>
                    <a:cubicBezTo>
                      <a:pt x="109" y="745"/>
                      <a:pt x="111" y="740"/>
                      <a:pt x="108" y="738"/>
                    </a:cubicBezTo>
                    <a:close/>
                    <a:moveTo>
                      <a:pt x="5" y="752"/>
                    </a:moveTo>
                    <a:cubicBezTo>
                      <a:pt x="4" y="749"/>
                      <a:pt x="2" y="746"/>
                      <a:pt x="0" y="744"/>
                    </a:cubicBezTo>
                    <a:cubicBezTo>
                      <a:pt x="0" y="752"/>
                      <a:pt x="0" y="752"/>
                      <a:pt x="0" y="752"/>
                    </a:cubicBezTo>
                    <a:cubicBezTo>
                      <a:pt x="3" y="751"/>
                      <a:pt x="3" y="753"/>
                      <a:pt x="5" y="752"/>
                    </a:cubicBezTo>
                    <a:close/>
                    <a:moveTo>
                      <a:pt x="87" y="753"/>
                    </a:moveTo>
                    <a:cubicBezTo>
                      <a:pt x="85" y="750"/>
                      <a:pt x="87" y="748"/>
                      <a:pt x="85" y="746"/>
                    </a:cubicBezTo>
                    <a:cubicBezTo>
                      <a:pt x="85" y="747"/>
                      <a:pt x="84" y="747"/>
                      <a:pt x="82" y="747"/>
                    </a:cubicBezTo>
                    <a:cubicBezTo>
                      <a:pt x="83" y="751"/>
                      <a:pt x="81" y="753"/>
                      <a:pt x="82" y="757"/>
                    </a:cubicBezTo>
                    <a:cubicBezTo>
                      <a:pt x="83" y="757"/>
                      <a:pt x="84" y="758"/>
                      <a:pt x="85" y="759"/>
                    </a:cubicBezTo>
                    <a:cubicBezTo>
                      <a:pt x="86" y="756"/>
                      <a:pt x="85" y="755"/>
                      <a:pt x="84" y="752"/>
                    </a:cubicBezTo>
                    <a:cubicBezTo>
                      <a:pt x="86" y="751"/>
                      <a:pt x="86" y="753"/>
                      <a:pt x="87" y="753"/>
                    </a:cubicBezTo>
                    <a:close/>
                    <a:moveTo>
                      <a:pt x="6" y="759"/>
                    </a:moveTo>
                    <a:cubicBezTo>
                      <a:pt x="10" y="761"/>
                      <a:pt x="7" y="750"/>
                      <a:pt x="6" y="755"/>
                    </a:cubicBezTo>
                    <a:cubicBezTo>
                      <a:pt x="6" y="754"/>
                      <a:pt x="6" y="753"/>
                      <a:pt x="5" y="753"/>
                    </a:cubicBezTo>
                    <a:cubicBezTo>
                      <a:pt x="4" y="756"/>
                      <a:pt x="6" y="757"/>
                      <a:pt x="6" y="759"/>
                    </a:cubicBezTo>
                    <a:close/>
                    <a:moveTo>
                      <a:pt x="66" y="754"/>
                    </a:moveTo>
                    <a:cubicBezTo>
                      <a:pt x="67" y="771"/>
                      <a:pt x="69" y="755"/>
                      <a:pt x="66" y="754"/>
                    </a:cubicBezTo>
                    <a:close/>
                    <a:moveTo>
                      <a:pt x="4" y="765"/>
                    </a:moveTo>
                    <a:cubicBezTo>
                      <a:pt x="2" y="768"/>
                      <a:pt x="3" y="771"/>
                      <a:pt x="4" y="773"/>
                    </a:cubicBezTo>
                    <a:cubicBezTo>
                      <a:pt x="5" y="772"/>
                      <a:pt x="5" y="766"/>
                      <a:pt x="4" y="765"/>
                    </a:cubicBezTo>
                    <a:close/>
                    <a:moveTo>
                      <a:pt x="902" y="777"/>
                    </a:moveTo>
                    <a:cubicBezTo>
                      <a:pt x="904" y="777"/>
                      <a:pt x="903" y="779"/>
                      <a:pt x="904" y="780"/>
                    </a:cubicBezTo>
                    <a:cubicBezTo>
                      <a:pt x="905" y="775"/>
                      <a:pt x="908" y="774"/>
                      <a:pt x="909" y="769"/>
                    </a:cubicBezTo>
                    <a:cubicBezTo>
                      <a:pt x="905" y="770"/>
                      <a:pt x="906" y="776"/>
                      <a:pt x="902" y="777"/>
                    </a:cubicBezTo>
                    <a:close/>
                    <a:moveTo>
                      <a:pt x="67" y="779"/>
                    </a:moveTo>
                    <a:cubicBezTo>
                      <a:pt x="67" y="778"/>
                      <a:pt x="67" y="777"/>
                      <a:pt x="68" y="777"/>
                    </a:cubicBezTo>
                    <a:cubicBezTo>
                      <a:pt x="68" y="778"/>
                      <a:pt x="68" y="778"/>
                      <a:pt x="69" y="778"/>
                    </a:cubicBezTo>
                    <a:cubicBezTo>
                      <a:pt x="70" y="775"/>
                      <a:pt x="69" y="770"/>
                      <a:pt x="68" y="772"/>
                    </a:cubicBezTo>
                    <a:cubicBezTo>
                      <a:pt x="68" y="773"/>
                      <a:pt x="68" y="773"/>
                      <a:pt x="68" y="773"/>
                    </a:cubicBezTo>
                    <a:cubicBezTo>
                      <a:pt x="67" y="772"/>
                      <a:pt x="66" y="773"/>
                      <a:pt x="65" y="774"/>
                    </a:cubicBezTo>
                    <a:cubicBezTo>
                      <a:pt x="70" y="774"/>
                      <a:pt x="64" y="778"/>
                      <a:pt x="67" y="779"/>
                    </a:cubicBezTo>
                    <a:close/>
                    <a:moveTo>
                      <a:pt x="81" y="772"/>
                    </a:moveTo>
                    <a:cubicBezTo>
                      <a:pt x="81" y="775"/>
                      <a:pt x="81" y="779"/>
                      <a:pt x="83" y="780"/>
                    </a:cubicBezTo>
                    <a:cubicBezTo>
                      <a:pt x="83" y="776"/>
                      <a:pt x="83" y="773"/>
                      <a:pt x="81" y="772"/>
                    </a:cubicBezTo>
                    <a:close/>
                    <a:moveTo>
                      <a:pt x="71" y="785"/>
                    </a:moveTo>
                    <a:cubicBezTo>
                      <a:pt x="71" y="783"/>
                      <a:pt x="71" y="782"/>
                      <a:pt x="69" y="781"/>
                    </a:cubicBezTo>
                    <a:cubicBezTo>
                      <a:pt x="70" y="783"/>
                      <a:pt x="67" y="782"/>
                      <a:pt x="67" y="784"/>
                    </a:cubicBezTo>
                    <a:cubicBezTo>
                      <a:pt x="69" y="784"/>
                      <a:pt x="69" y="786"/>
                      <a:pt x="71" y="785"/>
                    </a:cubicBezTo>
                    <a:close/>
                    <a:moveTo>
                      <a:pt x="137" y="815"/>
                    </a:moveTo>
                    <a:cubicBezTo>
                      <a:pt x="136" y="802"/>
                      <a:pt x="133" y="793"/>
                      <a:pt x="127" y="787"/>
                    </a:cubicBezTo>
                    <a:cubicBezTo>
                      <a:pt x="129" y="798"/>
                      <a:pt x="133" y="806"/>
                      <a:pt x="137" y="815"/>
                    </a:cubicBezTo>
                    <a:close/>
                    <a:moveTo>
                      <a:pt x="724" y="810"/>
                    </a:moveTo>
                    <a:cubicBezTo>
                      <a:pt x="726" y="810"/>
                      <a:pt x="725" y="813"/>
                      <a:pt x="726" y="813"/>
                    </a:cubicBezTo>
                    <a:cubicBezTo>
                      <a:pt x="730" y="810"/>
                      <a:pt x="736" y="804"/>
                      <a:pt x="735" y="800"/>
                    </a:cubicBezTo>
                    <a:cubicBezTo>
                      <a:pt x="731" y="803"/>
                      <a:pt x="726" y="805"/>
                      <a:pt x="724" y="810"/>
                    </a:cubicBezTo>
                    <a:close/>
                    <a:moveTo>
                      <a:pt x="157" y="816"/>
                    </a:moveTo>
                    <a:cubicBezTo>
                      <a:pt x="152" y="816"/>
                      <a:pt x="154" y="809"/>
                      <a:pt x="150" y="808"/>
                    </a:cubicBezTo>
                    <a:cubicBezTo>
                      <a:pt x="151" y="811"/>
                      <a:pt x="151" y="815"/>
                      <a:pt x="152" y="817"/>
                    </a:cubicBezTo>
                    <a:cubicBezTo>
                      <a:pt x="152" y="814"/>
                      <a:pt x="156" y="820"/>
                      <a:pt x="157" y="816"/>
                    </a:cubicBezTo>
                    <a:close/>
                    <a:moveTo>
                      <a:pt x="847" y="824"/>
                    </a:moveTo>
                    <a:cubicBezTo>
                      <a:pt x="851" y="822"/>
                      <a:pt x="857" y="818"/>
                      <a:pt x="856" y="813"/>
                    </a:cubicBezTo>
                    <a:cubicBezTo>
                      <a:pt x="854" y="816"/>
                      <a:pt x="851" y="818"/>
                      <a:pt x="847" y="819"/>
                    </a:cubicBezTo>
                    <a:lnTo>
                      <a:pt x="847" y="824"/>
                    </a:lnTo>
                    <a:close/>
                    <a:moveTo>
                      <a:pt x="828" y="823"/>
                    </a:moveTo>
                    <a:cubicBezTo>
                      <a:pt x="826" y="823"/>
                      <a:pt x="824" y="823"/>
                      <a:pt x="824" y="827"/>
                    </a:cubicBezTo>
                    <a:cubicBezTo>
                      <a:pt x="826" y="826"/>
                      <a:pt x="827" y="824"/>
                      <a:pt x="828" y="823"/>
                    </a:cubicBezTo>
                    <a:close/>
                    <a:moveTo>
                      <a:pt x="627" y="834"/>
                    </a:moveTo>
                    <a:cubicBezTo>
                      <a:pt x="628" y="836"/>
                      <a:pt x="627" y="836"/>
                      <a:pt x="627" y="837"/>
                    </a:cubicBezTo>
                    <a:cubicBezTo>
                      <a:pt x="630" y="840"/>
                      <a:pt x="641" y="838"/>
                      <a:pt x="641" y="831"/>
                    </a:cubicBezTo>
                    <a:cubicBezTo>
                      <a:pt x="636" y="834"/>
                      <a:pt x="634" y="835"/>
                      <a:pt x="627" y="834"/>
                    </a:cubicBezTo>
                    <a:close/>
                    <a:moveTo>
                      <a:pt x="881" y="850"/>
                    </a:moveTo>
                    <a:cubicBezTo>
                      <a:pt x="882" y="849"/>
                      <a:pt x="886" y="849"/>
                      <a:pt x="885" y="844"/>
                    </a:cubicBezTo>
                    <a:cubicBezTo>
                      <a:pt x="883" y="844"/>
                      <a:pt x="883" y="843"/>
                      <a:pt x="880" y="844"/>
                    </a:cubicBezTo>
                    <a:cubicBezTo>
                      <a:pt x="881" y="845"/>
                      <a:pt x="879" y="849"/>
                      <a:pt x="881" y="850"/>
                    </a:cubicBezTo>
                    <a:close/>
                    <a:moveTo>
                      <a:pt x="868" y="850"/>
                    </a:moveTo>
                    <a:cubicBezTo>
                      <a:pt x="867" y="847"/>
                      <a:pt x="860" y="848"/>
                      <a:pt x="862" y="855"/>
                    </a:cubicBezTo>
                    <a:cubicBezTo>
                      <a:pt x="865" y="855"/>
                      <a:pt x="867" y="852"/>
                      <a:pt x="868" y="850"/>
                    </a:cubicBezTo>
                    <a:close/>
                    <a:moveTo>
                      <a:pt x="130" y="849"/>
                    </a:moveTo>
                    <a:cubicBezTo>
                      <a:pt x="130" y="852"/>
                      <a:pt x="131" y="853"/>
                      <a:pt x="130" y="857"/>
                    </a:cubicBezTo>
                    <a:cubicBezTo>
                      <a:pt x="134" y="856"/>
                      <a:pt x="132" y="849"/>
                      <a:pt x="130" y="849"/>
                    </a:cubicBezTo>
                    <a:close/>
                    <a:moveTo>
                      <a:pt x="684" y="851"/>
                    </a:moveTo>
                    <a:cubicBezTo>
                      <a:pt x="683" y="850"/>
                      <a:pt x="683" y="849"/>
                      <a:pt x="682" y="849"/>
                    </a:cubicBezTo>
                    <a:cubicBezTo>
                      <a:pt x="677" y="851"/>
                      <a:pt x="668" y="852"/>
                      <a:pt x="660" y="853"/>
                    </a:cubicBezTo>
                    <a:cubicBezTo>
                      <a:pt x="660" y="859"/>
                      <a:pt x="660" y="859"/>
                      <a:pt x="660" y="859"/>
                    </a:cubicBezTo>
                    <a:cubicBezTo>
                      <a:pt x="667" y="860"/>
                      <a:pt x="679" y="858"/>
                      <a:pt x="684" y="851"/>
                    </a:cubicBezTo>
                    <a:close/>
                    <a:moveTo>
                      <a:pt x="732" y="865"/>
                    </a:moveTo>
                    <a:cubicBezTo>
                      <a:pt x="735" y="863"/>
                      <a:pt x="748" y="856"/>
                      <a:pt x="747" y="852"/>
                    </a:cubicBezTo>
                    <a:cubicBezTo>
                      <a:pt x="743" y="857"/>
                      <a:pt x="733" y="860"/>
                      <a:pt x="732" y="865"/>
                    </a:cubicBezTo>
                    <a:close/>
                    <a:moveTo>
                      <a:pt x="169" y="853"/>
                    </a:moveTo>
                    <a:cubicBezTo>
                      <a:pt x="171" y="856"/>
                      <a:pt x="170" y="860"/>
                      <a:pt x="174" y="861"/>
                    </a:cubicBezTo>
                    <a:cubicBezTo>
                      <a:pt x="173" y="858"/>
                      <a:pt x="172" y="854"/>
                      <a:pt x="169" y="853"/>
                    </a:cubicBezTo>
                    <a:close/>
                    <a:moveTo>
                      <a:pt x="848" y="853"/>
                    </a:moveTo>
                    <a:cubicBezTo>
                      <a:pt x="845" y="854"/>
                      <a:pt x="843" y="855"/>
                      <a:pt x="842" y="858"/>
                    </a:cubicBezTo>
                    <a:cubicBezTo>
                      <a:pt x="845" y="858"/>
                      <a:pt x="848" y="857"/>
                      <a:pt x="848" y="853"/>
                    </a:cubicBezTo>
                    <a:close/>
                    <a:moveTo>
                      <a:pt x="658" y="854"/>
                    </a:moveTo>
                    <a:cubicBezTo>
                      <a:pt x="655" y="854"/>
                      <a:pt x="652" y="856"/>
                      <a:pt x="653" y="860"/>
                    </a:cubicBezTo>
                    <a:cubicBezTo>
                      <a:pt x="655" y="860"/>
                      <a:pt x="656" y="859"/>
                      <a:pt x="658" y="858"/>
                    </a:cubicBezTo>
                    <a:cubicBezTo>
                      <a:pt x="657" y="856"/>
                      <a:pt x="659" y="856"/>
                      <a:pt x="658" y="854"/>
                    </a:cubicBezTo>
                    <a:close/>
                    <a:moveTo>
                      <a:pt x="99" y="865"/>
                    </a:moveTo>
                    <a:cubicBezTo>
                      <a:pt x="99" y="862"/>
                      <a:pt x="99" y="860"/>
                      <a:pt x="98" y="859"/>
                    </a:cubicBezTo>
                    <a:cubicBezTo>
                      <a:pt x="95" y="859"/>
                      <a:pt x="95" y="859"/>
                      <a:pt x="95" y="859"/>
                    </a:cubicBezTo>
                    <a:cubicBezTo>
                      <a:pt x="95" y="863"/>
                      <a:pt x="97" y="863"/>
                      <a:pt x="99" y="865"/>
                    </a:cubicBezTo>
                    <a:close/>
                    <a:moveTo>
                      <a:pt x="841" y="859"/>
                    </a:moveTo>
                    <a:cubicBezTo>
                      <a:pt x="832" y="869"/>
                      <a:pt x="818" y="878"/>
                      <a:pt x="815" y="892"/>
                    </a:cubicBezTo>
                    <a:cubicBezTo>
                      <a:pt x="820" y="887"/>
                      <a:pt x="824" y="883"/>
                      <a:pt x="828" y="878"/>
                    </a:cubicBezTo>
                    <a:cubicBezTo>
                      <a:pt x="837" y="876"/>
                      <a:pt x="840" y="868"/>
                      <a:pt x="843" y="860"/>
                    </a:cubicBezTo>
                    <a:cubicBezTo>
                      <a:pt x="843" y="860"/>
                      <a:pt x="842" y="859"/>
                      <a:pt x="841" y="859"/>
                    </a:cubicBezTo>
                    <a:close/>
                    <a:moveTo>
                      <a:pt x="65" y="868"/>
                    </a:moveTo>
                    <a:cubicBezTo>
                      <a:pt x="65" y="873"/>
                      <a:pt x="68" y="875"/>
                      <a:pt x="71" y="878"/>
                    </a:cubicBezTo>
                    <a:cubicBezTo>
                      <a:pt x="69" y="874"/>
                      <a:pt x="68" y="870"/>
                      <a:pt x="65" y="868"/>
                    </a:cubicBezTo>
                    <a:close/>
                    <a:moveTo>
                      <a:pt x="678" y="875"/>
                    </a:moveTo>
                    <a:cubicBezTo>
                      <a:pt x="678" y="873"/>
                      <a:pt x="677" y="873"/>
                      <a:pt x="678" y="872"/>
                    </a:cubicBezTo>
                    <a:cubicBezTo>
                      <a:pt x="673" y="871"/>
                      <a:pt x="674" y="871"/>
                      <a:pt x="670" y="872"/>
                    </a:cubicBezTo>
                    <a:cubicBezTo>
                      <a:pt x="670" y="876"/>
                      <a:pt x="670" y="876"/>
                      <a:pt x="670" y="876"/>
                    </a:cubicBezTo>
                    <a:cubicBezTo>
                      <a:pt x="673" y="874"/>
                      <a:pt x="673" y="873"/>
                      <a:pt x="678" y="875"/>
                    </a:cubicBezTo>
                    <a:close/>
                    <a:moveTo>
                      <a:pt x="634" y="881"/>
                    </a:moveTo>
                    <a:cubicBezTo>
                      <a:pt x="632" y="873"/>
                      <a:pt x="621" y="879"/>
                      <a:pt x="619" y="881"/>
                    </a:cubicBezTo>
                    <a:cubicBezTo>
                      <a:pt x="622" y="881"/>
                      <a:pt x="626" y="881"/>
                      <a:pt x="628" y="880"/>
                    </a:cubicBezTo>
                    <a:cubicBezTo>
                      <a:pt x="628" y="882"/>
                      <a:pt x="632" y="883"/>
                      <a:pt x="634" y="881"/>
                    </a:cubicBezTo>
                    <a:close/>
                    <a:moveTo>
                      <a:pt x="109" y="881"/>
                    </a:moveTo>
                    <a:cubicBezTo>
                      <a:pt x="107" y="881"/>
                      <a:pt x="107" y="878"/>
                      <a:pt x="105" y="878"/>
                    </a:cubicBezTo>
                    <a:cubicBezTo>
                      <a:pt x="107" y="882"/>
                      <a:pt x="105" y="889"/>
                      <a:pt x="109" y="889"/>
                    </a:cubicBezTo>
                    <a:cubicBezTo>
                      <a:pt x="109" y="886"/>
                      <a:pt x="105" y="882"/>
                      <a:pt x="109" y="881"/>
                    </a:cubicBezTo>
                    <a:close/>
                    <a:moveTo>
                      <a:pt x="48" y="885"/>
                    </a:moveTo>
                    <a:cubicBezTo>
                      <a:pt x="48" y="883"/>
                      <a:pt x="49" y="883"/>
                      <a:pt x="49" y="881"/>
                    </a:cubicBezTo>
                    <a:cubicBezTo>
                      <a:pt x="47" y="882"/>
                      <a:pt x="47" y="880"/>
                      <a:pt x="45" y="880"/>
                    </a:cubicBezTo>
                    <a:cubicBezTo>
                      <a:pt x="44" y="884"/>
                      <a:pt x="48" y="883"/>
                      <a:pt x="48" y="885"/>
                    </a:cubicBezTo>
                    <a:close/>
                    <a:moveTo>
                      <a:pt x="8" y="892"/>
                    </a:moveTo>
                    <a:cubicBezTo>
                      <a:pt x="7" y="889"/>
                      <a:pt x="5" y="887"/>
                      <a:pt x="7" y="884"/>
                    </a:cubicBezTo>
                    <a:cubicBezTo>
                      <a:pt x="5" y="884"/>
                      <a:pt x="5" y="883"/>
                      <a:pt x="4" y="882"/>
                    </a:cubicBezTo>
                    <a:cubicBezTo>
                      <a:pt x="5" y="885"/>
                      <a:pt x="3" y="884"/>
                      <a:pt x="4" y="887"/>
                    </a:cubicBezTo>
                    <a:cubicBezTo>
                      <a:pt x="7" y="886"/>
                      <a:pt x="5" y="892"/>
                      <a:pt x="8" y="892"/>
                    </a:cubicBezTo>
                    <a:close/>
                    <a:moveTo>
                      <a:pt x="715" y="897"/>
                    </a:moveTo>
                    <a:cubicBezTo>
                      <a:pt x="717" y="897"/>
                      <a:pt x="717" y="900"/>
                      <a:pt x="719" y="900"/>
                    </a:cubicBezTo>
                    <a:cubicBezTo>
                      <a:pt x="722" y="897"/>
                      <a:pt x="728" y="899"/>
                      <a:pt x="728" y="894"/>
                    </a:cubicBezTo>
                    <a:cubicBezTo>
                      <a:pt x="728" y="892"/>
                      <a:pt x="725" y="892"/>
                      <a:pt x="727" y="890"/>
                    </a:cubicBezTo>
                    <a:cubicBezTo>
                      <a:pt x="723" y="890"/>
                      <a:pt x="720" y="890"/>
                      <a:pt x="717" y="891"/>
                    </a:cubicBezTo>
                    <a:cubicBezTo>
                      <a:pt x="717" y="893"/>
                      <a:pt x="716" y="894"/>
                      <a:pt x="715" y="897"/>
                    </a:cubicBezTo>
                    <a:close/>
                    <a:moveTo>
                      <a:pt x="822" y="896"/>
                    </a:moveTo>
                    <a:cubicBezTo>
                      <a:pt x="823" y="895"/>
                      <a:pt x="824" y="894"/>
                      <a:pt x="824" y="892"/>
                    </a:cubicBezTo>
                    <a:cubicBezTo>
                      <a:pt x="822" y="891"/>
                      <a:pt x="820" y="895"/>
                      <a:pt x="822" y="896"/>
                    </a:cubicBezTo>
                    <a:close/>
                    <a:moveTo>
                      <a:pt x="898" y="894"/>
                    </a:moveTo>
                    <a:cubicBezTo>
                      <a:pt x="896" y="895"/>
                      <a:pt x="893" y="895"/>
                      <a:pt x="893" y="897"/>
                    </a:cubicBezTo>
                    <a:cubicBezTo>
                      <a:pt x="895" y="897"/>
                      <a:pt x="898" y="897"/>
                      <a:pt x="898" y="894"/>
                    </a:cubicBezTo>
                    <a:close/>
                    <a:moveTo>
                      <a:pt x="676" y="910"/>
                    </a:moveTo>
                    <a:cubicBezTo>
                      <a:pt x="681" y="909"/>
                      <a:pt x="686" y="907"/>
                      <a:pt x="688" y="903"/>
                    </a:cubicBezTo>
                    <a:cubicBezTo>
                      <a:pt x="683" y="901"/>
                      <a:pt x="677" y="904"/>
                      <a:pt x="673" y="905"/>
                    </a:cubicBezTo>
                    <a:cubicBezTo>
                      <a:pt x="676" y="905"/>
                      <a:pt x="675" y="908"/>
                      <a:pt x="676" y="910"/>
                    </a:cubicBezTo>
                    <a:close/>
                    <a:moveTo>
                      <a:pt x="196" y="910"/>
                    </a:moveTo>
                    <a:cubicBezTo>
                      <a:pt x="196" y="907"/>
                      <a:pt x="198" y="906"/>
                      <a:pt x="196" y="903"/>
                    </a:cubicBezTo>
                    <a:cubicBezTo>
                      <a:pt x="194" y="903"/>
                      <a:pt x="194" y="903"/>
                      <a:pt x="194" y="903"/>
                    </a:cubicBezTo>
                    <a:cubicBezTo>
                      <a:pt x="194" y="907"/>
                      <a:pt x="191" y="911"/>
                      <a:pt x="196" y="910"/>
                    </a:cubicBezTo>
                    <a:close/>
                    <a:moveTo>
                      <a:pt x="132" y="906"/>
                    </a:moveTo>
                    <a:cubicBezTo>
                      <a:pt x="131" y="906"/>
                      <a:pt x="131" y="905"/>
                      <a:pt x="131" y="904"/>
                    </a:cubicBezTo>
                    <a:cubicBezTo>
                      <a:pt x="128" y="904"/>
                      <a:pt x="128" y="904"/>
                      <a:pt x="128" y="904"/>
                    </a:cubicBezTo>
                    <a:cubicBezTo>
                      <a:pt x="127" y="908"/>
                      <a:pt x="132" y="909"/>
                      <a:pt x="132" y="906"/>
                    </a:cubicBezTo>
                    <a:close/>
                    <a:moveTo>
                      <a:pt x="867" y="905"/>
                    </a:moveTo>
                    <a:cubicBezTo>
                      <a:pt x="865" y="906"/>
                      <a:pt x="862" y="907"/>
                      <a:pt x="861" y="909"/>
                    </a:cubicBezTo>
                    <a:cubicBezTo>
                      <a:pt x="864" y="909"/>
                      <a:pt x="866" y="908"/>
                      <a:pt x="867" y="905"/>
                    </a:cubicBezTo>
                    <a:close/>
                    <a:moveTo>
                      <a:pt x="745" y="910"/>
                    </a:moveTo>
                    <a:cubicBezTo>
                      <a:pt x="749" y="909"/>
                      <a:pt x="747" y="909"/>
                      <a:pt x="747" y="913"/>
                    </a:cubicBezTo>
                    <a:cubicBezTo>
                      <a:pt x="751" y="912"/>
                      <a:pt x="748" y="909"/>
                      <a:pt x="751" y="908"/>
                    </a:cubicBezTo>
                    <a:cubicBezTo>
                      <a:pt x="748" y="908"/>
                      <a:pt x="747" y="907"/>
                      <a:pt x="745" y="910"/>
                    </a:cubicBezTo>
                    <a:close/>
                    <a:moveTo>
                      <a:pt x="134" y="912"/>
                    </a:moveTo>
                    <a:cubicBezTo>
                      <a:pt x="135" y="909"/>
                      <a:pt x="134" y="908"/>
                      <a:pt x="131" y="908"/>
                    </a:cubicBezTo>
                    <a:cubicBezTo>
                      <a:pt x="131" y="911"/>
                      <a:pt x="133" y="911"/>
                      <a:pt x="134" y="912"/>
                    </a:cubicBezTo>
                    <a:close/>
                    <a:moveTo>
                      <a:pt x="598" y="914"/>
                    </a:moveTo>
                    <a:cubicBezTo>
                      <a:pt x="597" y="912"/>
                      <a:pt x="595" y="911"/>
                      <a:pt x="593" y="911"/>
                    </a:cubicBezTo>
                    <a:cubicBezTo>
                      <a:pt x="593" y="913"/>
                      <a:pt x="597" y="916"/>
                      <a:pt x="598" y="914"/>
                    </a:cubicBezTo>
                    <a:close/>
                    <a:moveTo>
                      <a:pt x="105" y="927"/>
                    </a:moveTo>
                    <a:cubicBezTo>
                      <a:pt x="108" y="927"/>
                      <a:pt x="108" y="927"/>
                      <a:pt x="108" y="927"/>
                    </a:cubicBezTo>
                    <a:cubicBezTo>
                      <a:pt x="109" y="924"/>
                      <a:pt x="106" y="924"/>
                      <a:pt x="104" y="922"/>
                    </a:cubicBezTo>
                    <a:cubicBezTo>
                      <a:pt x="103" y="927"/>
                      <a:pt x="109" y="924"/>
                      <a:pt x="105" y="927"/>
                    </a:cubicBezTo>
                    <a:close/>
                    <a:moveTo>
                      <a:pt x="761" y="929"/>
                    </a:moveTo>
                    <a:cubicBezTo>
                      <a:pt x="761" y="928"/>
                      <a:pt x="765" y="929"/>
                      <a:pt x="764" y="927"/>
                    </a:cubicBezTo>
                    <a:cubicBezTo>
                      <a:pt x="763" y="927"/>
                      <a:pt x="763" y="925"/>
                      <a:pt x="762" y="925"/>
                    </a:cubicBezTo>
                    <a:cubicBezTo>
                      <a:pt x="761" y="926"/>
                      <a:pt x="758" y="928"/>
                      <a:pt x="761" y="929"/>
                    </a:cubicBezTo>
                    <a:close/>
                    <a:moveTo>
                      <a:pt x="741" y="931"/>
                    </a:moveTo>
                    <a:cubicBezTo>
                      <a:pt x="744" y="933"/>
                      <a:pt x="748" y="931"/>
                      <a:pt x="750" y="928"/>
                    </a:cubicBezTo>
                    <a:cubicBezTo>
                      <a:pt x="747" y="929"/>
                      <a:pt x="741" y="927"/>
                      <a:pt x="741" y="931"/>
                    </a:cubicBezTo>
                    <a:close/>
                    <a:moveTo>
                      <a:pt x="727" y="936"/>
                    </a:moveTo>
                    <a:cubicBezTo>
                      <a:pt x="729" y="935"/>
                      <a:pt x="728" y="939"/>
                      <a:pt x="731" y="937"/>
                    </a:cubicBezTo>
                    <a:cubicBezTo>
                      <a:pt x="730" y="935"/>
                      <a:pt x="732" y="934"/>
                      <a:pt x="732" y="932"/>
                    </a:cubicBezTo>
                    <a:cubicBezTo>
                      <a:pt x="729" y="932"/>
                      <a:pt x="728" y="934"/>
                      <a:pt x="727" y="936"/>
                    </a:cubicBezTo>
                    <a:close/>
                    <a:moveTo>
                      <a:pt x="686" y="946"/>
                    </a:moveTo>
                    <a:cubicBezTo>
                      <a:pt x="690" y="948"/>
                      <a:pt x="696" y="945"/>
                      <a:pt x="698" y="943"/>
                    </a:cubicBezTo>
                    <a:cubicBezTo>
                      <a:pt x="695" y="942"/>
                      <a:pt x="687" y="943"/>
                      <a:pt x="686" y="946"/>
                    </a:cubicBezTo>
                    <a:close/>
                    <a:moveTo>
                      <a:pt x="650" y="954"/>
                    </a:moveTo>
                    <a:cubicBezTo>
                      <a:pt x="646" y="955"/>
                      <a:pt x="642" y="956"/>
                      <a:pt x="640" y="959"/>
                    </a:cubicBezTo>
                    <a:cubicBezTo>
                      <a:pt x="644" y="959"/>
                      <a:pt x="649" y="958"/>
                      <a:pt x="650" y="954"/>
                    </a:cubicBezTo>
                    <a:close/>
                    <a:moveTo>
                      <a:pt x="1081" y="965"/>
                    </a:moveTo>
                    <a:cubicBezTo>
                      <a:pt x="1082" y="963"/>
                      <a:pt x="1083" y="962"/>
                      <a:pt x="1083" y="959"/>
                    </a:cubicBezTo>
                    <a:cubicBezTo>
                      <a:pt x="1080" y="958"/>
                      <a:pt x="1080" y="964"/>
                      <a:pt x="1081" y="965"/>
                    </a:cubicBezTo>
                    <a:close/>
                    <a:moveTo>
                      <a:pt x="632" y="966"/>
                    </a:moveTo>
                    <a:cubicBezTo>
                      <a:pt x="637" y="965"/>
                      <a:pt x="646" y="967"/>
                      <a:pt x="649" y="963"/>
                    </a:cubicBezTo>
                    <a:cubicBezTo>
                      <a:pt x="644" y="966"/>
                      <a:pt x="637" y="961"/>
                      <a:pt x="632" y="966"/>
                    </a:cubicBezTo>
                    <a:close/>
                    <a:moveTo>
                      <a:pt x="230" y="979"/>
                    </a:moveTo>
                    <a:cubicBezTo>
                      <a:pt x="233" y="985"/>
                      <a:pt x="238" y="990"/>
                      <a:pt x="245" y="992"/>
                    </a:cubicBezTo>
                    <a:cubicBezTo>
                      <a:pt x="245" y="983"/>
                      <a:pt x="233" y="985"/>
                      <a:pt x="230" y="979"/>
                    </a:cubicBezTo>
                    <a:close/>
                    <a:moveTo>
                      <a:pt x="1059" y="991"/>
                    </a:moveTo>
                    <a:cubicBezTo>
                      <a:pt x="1059" y="989"/>
                      <a:pt x="1059" y="989"/>
                      <a:pt x="1059" y="989"/>
                    </a:cubicBezTo>
                    <a:cubicBezTo>
                      <a:pt x="1059" y="989"/>
                      <a:pt x="1059" y="988"/>
                      <a:pt x="1058" y="988"/>
                    </a:cubicBezTo>
                    <a:cubicBezTo>
                      <a:pt x="1058" y="989"/>
                      <a:pt x="1053" y="988"/>
                      <a:pt x="1055" y="991"/>
                    </a:cubicBezTo>
                    <a:cubicBezTo>
                      <a:pt x="1056" y="989"/>
                      <a:pt x="1057" y="992"/>
                      <a:pt x="1059" y="991"/>
                    </a:cubicBezTo>
                    <a:close/>
                    <a:moveTo>
                      <a:pt x="1054" y="994"/>
                    </a:moveTo>
                    <a:cubicBezTo>
                      <a:pt x="1054" y="994"/>
                      <a:pt x="1054" y="993"/>
                      <a:pt x="1053" y="993"/>
                    </a:cubicBezTo>
                    <a:cubicBezTo>
                      <a:pt x="1053" y="997"/>
                      <a:pt x="1053" y="997"/>
                      <a:pt x="1053" y="997"/>
                    </a:cubicBezTo>
                    <a:cubicBezTo>
                      <a:pt x="1054" y="997"/>
                      <a:pt x="1055" y="996"/>
                      <a:pt x="1055" y="997"/>
                    </a:cubicBezTo>
                    <a:cubicBezTo>
                      <a:pt x="1053" y="1000"/>
                      <a:pt x="1053" y="1005"/>
                      <a:pt x="1047" y="1004"/>
                    </a:cubicBezTo>
                    <a:cubicBezTo>
                      <a:pt x="1046" y="1007"/>
                      <a:pt x="1048" y="1006"/>
                      <a:pt x="1048" y="1009"/>
                    </a:cubicBezTo>
                    <a:cubicBezTo>
                      <a:pt x="1055" y="1007"/>
                      <a:pt x="1058" y="1002"/>
                      <a:pt x="1059" y="994"/>
                    </a:cubicBezTo>
                    <a:cubicBezTo>
                      <a:pt x="1058" y="992"/>
                      <a:pt x="1055" y="997"/>
                      <a:pt x="1054" y="994"/>
                    </a:cubicBezTo>
                    <a:close/>
                    <a:moveTo>
                      <a:pt x="662" y="996"/>
                    </a:moveTo>
                    <a:cubicBezTo>
                      <a:pt x="658" y="995"/>
                      <a:pt x="651" y="995"/>
                      <a:pt x="648" y="999"/>
                    </a:cubicBezTo>
                    <a:cubicBezTo>
                      <a:pt x="653" y="999"/>
                      <a:pt x="658" y="999"/>
                      <a:pt x="662" y="996"/>
                    </a:cubicBezTo>
                    <a:close/>
                    <a:moveTo>
                      <a:pt x="808" y="998"/>
                    </a:moveTo>
                    <a:cubicBezTo>
                      <a:pt x="808" y="1000"/>
                      <a:pt x="805" y="1001"/>
                      <a:pt x="806" y="1004"/>
                    </a:cubicBezTo>
                    <a:cubicBezTo>
                      <a:pt x="809" y="1003"/>
                      <a:pt x="812" y="1002"/>
                      <a:pt x="815" y="1000"/>
                    </a:cubicBezTo>
                    <a:cubicBezTo>
                      <a:pt x="813" y="998"/>
                      <a:pt x="810" y="999"/>
                      <a:pt x="808" y="998"/>
                    </a:cubicBezTo>
                    <a:close/>
                    <a:moveTo>
                      <a:pt x="728" y="1008"/>
                    </a:moveTo>
                    <a:cubicBezTo>
                      <a:pt x="730" y="1008"/>
                      <a:pt x="733" y="1009"/>
                      <a:pt x="733" y="1007"/>
                    </a:cubicBezTo>
                    <a:cubicBezTo>
                      <a:pt x="732" y="1007"/>
                      <a:pt x="733" y="1005"/>
                      <a:pt x="732" y="1005"/>
                    </a:cubicBezTo>
                    <a:cubicBezTo>
                      <a:pt x="731" y="1007"/>
                      <a:pt x="727" y="1005"/>
                      <a:pt x="728" y="1008"/>
                    </a:cubicBezTo>
                    <a:close/>
                    <a:moveTo>
                      <a:pt x="1023" y="1012"/>
                    </a:moveTo>
                    <a:cubicBezTo>
                      <a:pt x="1026" y="1011"/>
                      <a:pt x="1029" y="1009"/>
                      <a:pt x="1029" y="1005"/>
                    </a:cubicBezTo>
                    <a:cubicBezTo>
                      <a:pt x="1025" y="1005"/>
                      <a:pt x="1025" y="1005"/>
                      <a:pt x="1025" y="1005"/>
                    </a:cubicBezTo>
                    <a:cubicBezTo>
                      <a:pt x="1024" y="1007"/>
                      <a:pt x="1025" y="1011"/>
                      <a:pt x="1023" y="1012"/>
                    </a:cubicBezTo>
                    <a:close/>
                    <a:moveTo>
                      <a:pt x="328" y="1014"/>
                    </a:moveTo>
                    <a:cubicBezTo>
                      <a:pt x="330" y="1016"/>
                      <a:pt x="331" y="1018"/>
                      <a:pt x="334" y="1019"/>
                    </a:cubicBezTo>
                    <a:cubicBezTo>
                      <a:pt x="334" y="1016"/>
                      <a:pt x="330" y="1013"/>
                      <a:pt x="328" y="1014"/>
                    </a:cubicBezTo>
                    <a:close/>
                    <a:moveTo>
                      <a:pt x="787" y="1015"/>
                    </a:moveTo>
                    <a:cubicBezTo>
                      <a:pt x="784" y="1015"/>
                      <a:pt x="784" y="1015"/>
                      <a:pt x="784" y="1015"/>
                    </a:cubicBezTo>
                    <a:cubicBezTo>
                      <a:pt x="784" y="1017"/>
                      <a:pt x="785" y="1019"/>
                      <a:pt x="786" y="1019"/>
                    </a:cubicBezTo>
                    <a:cubicBezTo>
                      <a:pt x="786" y="1018"/>
                      <a:pt x="787" y="1017"/>
                      <a:pt x="787" y="1015"/>
                    </a:cubicBezTo>
                    <a:close/>
                    <a:moveTo>
                      <a:pt x="676" y="1030"/>
                    </a:moveTo>
                    <a:cubicBezTo>
                      <a:pt x="683" y="1034"/>
                      <a:pt x="688" y="1034"/>
                      <a:pt x="697" y="1033"/>
                    </a:cubicBezTo>
                    <a:cubicBezTo>
                      <a:pt x="698" y="1029"/>
                      <a:pt x="695" y="1030"/>
                      <a:pt x="696" y="1027"/>
                    </a:cubicBezTo>
                    <a:cubicBezTo>
                      <a:pt x="690" y="1027"/>
                      <a:pt x="682" y="1027"/>
                      <a:pt x="676" y="1030"/>
                    </a:cubicBezTo>
                    <a:close/>
                    <a:moveTo>
                      <a:pt x="309" y="1029"/>
                    </a:moveTo>
                    <a:cubicBezTo>
                      <a:pt x="309" y="1032"/>
                      <a:pt x="312" y="1032"/>
                      <a:pt x="314" y="1033"/>
                    </a:cubicBezTo>
                    <a:cubicBezTo>
                      <a:pt x="314" y="1030"/>
                      <a:pt x="312" y="1029"/>
                      <a:pt x="309" y="1029"/>
                    </a:cubicBezTo>
                    <a:close/>
                    <a:moveTo>
                      <a:pt x="763" y="1050"/>
                    </a:moveTo>
                    <a:cubicBezTo>
                      <a:pt x="763" y="1050"/>
                      <a:pt x="763" y="1051"/>
                      <a:pt x="762" y="1050"/>
                    </a:cubicBezTo>
                    <a:cubicBezTo>
                      <a:pt x="761" y="1048"/>
                      <a:pt x="764" y="1049"/>
                      <a:pt x="764" y="1048"/>
                    </a:cubicBezTo>
                    <a:cubicBezTo>
                      <a:pt x="760" y="1046"/>
                      <a:pt x="753" y="1050"/>
                      <a:pt x="751" y="1043"/>
                    </a:cubicBezTo>
                    <a:cubicBezTo>
                      <a:pt x="754" y="1042"/>
                      <a:pt x="757" y="1041"/>
                      <a:pt x="758" y="1036"/>
                    </a:cubicBezTo>
                    <a:cubicBezTo>
                      <a:pt x="749" y="1033"/>
                      <a:pt x="734" y="1034"/>
                      <a:pt x="733" y="1043"/>
                    </a:cubicBezTo>
                    <a:cubicBezTo>
                      <a:pt x="732" y="1053"/>
                      <a:pt x="751" y="1052"/>
                      <a:pt x="762" y="1054"/>
                    </a:cubicBezTo>
                    <a:cubicBezTo>
                      <a:pt x="761" y="1051"/>
                      <a:pt x="766" y="1051"/>
                      <a:pt x="763" y="1050"/>
                    </a:cubicBezTo>
                    <a:close/>
                    <a:moveTo>
                      <a:pt x="653" y="1047"/>
                    </a:moveTo>
                    <a:cubicBezTo>
                      <a:pt x="655" y="1039"/>
                      <a:pt x="665" y="1047"/>
                      <a:pt x="667" y="1040"/>
                    </a:cubicBezTo>
                    <a:cubicBezTo>
                      <a:pt x="655" y="1042"/>
                      <a:pt x="645" y="1041"/>
                      <a:pt x="636" y="1038"/>
                    </a:cubicBezTo>
                    <a:cubicBezTo>
                      <a:pt x="638" y="1041"/>
                      <a:pt x="636" y="1043"/>
                      <a:pt x="635" y="1046"/>
                    </a:cubicBezTo>
                    <a:cubicBezTo>
                      <a:pt x="642" y="1045"/>
                      <a:pt x="646" y="1047"/>
                      <a:pt x="653" y="1047"/>
                    </a:cubicBezTo>
                    <a:close/>
                    <a:moveTo>
                      <a:pt x="978" y="1044"/>
                    </a:moveTo>
                    <a:cubicBezTo>
                      <a:pt x="978" y="1046"/>
                      <a:pt x="974" y="1045"/>
                      <a:pt x="975" y="1048"/>
                    </a:cubicBezTo>
                    <a:cubicBezTo>
                      <a:pt x="977" y="1049"/>
                      <a:pt x="980" y="1045"/>
                      <a:pt x="978" y="1044"/>
                    </a:cubicBezTo>
                    <a:close/>
                    <a:moveTo>
                      <a:pt x="966" y="1050"/>
                    </a:moveTo>
                    <a:cubicBezTo>
                      <a:pt x="966" y="1055"/>
                      <a:pt x="972" y="1054"/>
                      <a:pt x="972" y="1050"/>
                    </a:cubicBezTo>
                    <a:cubicBezTo>
                      <a:pt x="968" y="1049"/>
                      <a:pt x="968" y="1051"/>
                      <a:pt x="966" y="1050"/>
                    </a:cubicBezTo>
                    <a:close/>
                    <a:moveTo>
                      <a:pt x="603" y="1063"/>
                    </a:moveTo>
                    <a:cubicBezTo>
                      <a:pt x="606" y="1061"/>
                      <a:pt x="607" y="1062"/>
                      <a:pt x="610" y="1061"/>
                    </a:cubicBezTo>
                    <a:cubicBezTo>
                      <a:pt x="608" y="1060"/>
                      <a:pt x="603" y="1059"/>
                      <a:pt x="603" y="1063"/>
                    </a:cubicBezTo>
                    <a:close/>
                    <a:moveTo>
                      <a:pt x="597" y="1066"/>
                    </a:moveTo>
                    <a:cubicBezTo>
                      <a:pt x="602" y="1064"/>
                      <a:pt x="612" y="1071"/>
                      <a:pt x="615" y="1064"/>
                    </a:cubicBezTo>
                    <a:cubicBezTo>
                      <a:pt x="608" y="1066"/>
                      <a:pt x="601" y="1061"/>
                      <a:pt x="597" y="1066"/>
                    </a:cubicBezTo>
                    <a:close/>
                    <a:moveTo>
                      <a:pt x="405" y="1070"/>
                    </a:moveTo>
                    <a:cubicBezTo>
                      <a:pt x="401" y="1068"/>
                      <a:pt x="396" y="1067"/>
                      <a:pt x="392" y="1070"/>
                    </a:cubicBezTo>
                    <a:cubicBezTo>
                      <a:pt x="392" y="1075"/>
                      <a:pt x="399" y="1074"/>
                      <a:pt x="399" y="1079"/>
                    </a:cubicBezTo>
                    <a:cubicBezTo>
                      <a:pt x="401" y="1080"/>
                      <a:pt x="401" y="1078"/>
                      <a:pt x="402" y="1078"/>
                    </a:cubicBezTo>
                    <a:cubicBezTo>
                      <a:pt x="404" y="1080"/>
                      <a:pt x="404" y="1085"/>
                      <a:pt x="409" y="1084"/>
                    </a:cubicBezTo>
                    <a:cubicBezTo>
                      <a:pt x="409" y="1078"/>
                      <a:pt x="412" y="1084"/>
                      <a:pt x="414" y="1081"/>
                    </a:cubicBezTo>
                    <a:cubicBezTo>
                      <a:pt x="411" y="1078"/>
                      <a:pt x="405" y="1077"/>
                      <a:pt x="405" y="1070"/>
                    </a:cubicBezTo>
                    <a:close/>
                    <a:moveTo>
                      <a:pt x="785" y="1073"/>
                    </a:moveTo>
                    <a:cubicBezTo>
                      <a:pt x="788" y="1073"/>
                      <a:pt x="790" y="1075"/>
                      <a:pt x="792" y="1072"/>
                    </a:cubicBezTo>
                    <a:cubicBezTo>
                      <a:pt x="791" y="1072"/>
                      <a:pt x="791" y="1072"/>
                      <a:pt x="791" y="1071"/>
                    </a:cubicBezTo>
                    <a:cubicBezTo>
                      <a:pt x="788" y="1070"/>
                      <a:pt x="786" y="1071"/>
                      <a:pt x="785" y="1073"/>
                    </a:cubicBezTo>
                    <a:close/>
                    <a:moveTo>
                      <a:pt x="633" y="1080"/>
                    </a:moveTo>
                    <a:cubicBezTo>
                      <a:pt x="635" y="1080"/>
                      <a:pt x="641" y="1080"/>
                      <a:pt x="642" y="1076"/>
                    </a:cubicBezTo>
                    <a:cubicBezTo>
                      <a:pt x="639" y="1074"/>
                      <a:pt x="635" y="1073"/>
                      <a:pt x="630" y="1073"/>
                    </a:cubicBezTo>
                    <a:cubicBezTo>
                      <a:pt x="630" y="1077"/>
                      <a:pt x="633" y="1078"/>
                      <a:pt x="633" y="1080"/>
                    </a:cubicBezTo>
                    <a:close/>
                    <a:moveTo>
                      <a:pt x="611" y="1083"/>
                    </a:moveTo>
                    <a:cubicBezTo>
                      <a:pt x="614" y="1084"/>
                      <a:pt x="618" y="1086"/>
                      <a:pt x="619" y="1082"/>
                    </a:cubicBezTo>
                    <a:cubicBezTo>
                      <a:pt x="617" y="1083"/>
                      <a:pt x="612" y="1081"/>
                      <a:pt x="611" y="1083"/>
                    </a:cubicBezTo>
                    <a:close/>
                    <a:moveTo>
                      <a:pt x="431" y="1085"/>
                    </a:moveTo>
                    <a:cubicBezTo>
                      <a:pt x="428" y="1086"/>
                      <a:pt x="426" y="1082"/>
                      <a:pt x="424" y="1085"/>
                    </a:cubicBezTo>
                    <a:cubicBezTo>
                      <a:pt x="427" y="1086"/>
                      <a:pt x="427" y="1090"/>
                      <a:pt x="431" y="1088"/>
                    </a:cubicBezTo>
                    <a:cubicBezTo>
                      <a:pt x="429" y="1088"/>
                      <a:pt x="432" y="1087"/>
                      <a:pt x="431" y="1085"/>
                    </a:cubicBezTo>
                    <a:close/>
                    <a:moveTo>
                      <a:pt x="299" y="1093"/>
                    </a:moveTo>
                    <a:cubicBezTo>
                      <a:pt x="306" y="1095"/>
                      <a:pt x="308" y="1106"/>
                      <a:pt x="316" y="1104"/>
                    </a:cubicBezTo>
                    <a:cubicBezTo>
                      <a:pt x="313" y="1103"/>
                      <a:pt x="317" y="1100"/>
                      <a:pt x="315" y="1099"/>
                    </a:cubicBezTo>
                    <a:cubicBezTo>
                      <a:pt x="308" y="1100"/>
                      <a:pt x="307" y="1090"/>
                      <a:pt x="299" y="1089"/>
                    </a:cubicBezTo>
                    <a:lnTo>
                      <a:pt x="299" y="1093"/>
                    </a:lnTo>
                    <a:close/>
                    <a:moveTo>
                      <a:pt x="421" y="1094"/>
                    </a:moveTo>
                    <a:cubicBezTo>
                      <a:pt x="421" y="1095"/>
                      <a:pt x="420" y="1095"/>
                      <a:pt x="418" y="1095"/>
                    </a:cubicBezTo>
                    <a:cubicBezTo>
                      <a:pt x="420" y="1100"/>
                      <a:pt x="422" y="1104"/>
                      <a:pt x="429" y="1104"/>
                    </a:cubicBezTo>
                    <a:cubicBezTo>
                      <a:pt x="429" y="1098"/>
                      <a:pt x="422" y="1099"/>
                      <a:pt x="421" y="1094"/>
                    </a:cubicBezTo>
                    <a:close/>
                    <a:moveTo>
                      <a:pt x="878" y="1103"/>
                    </a:moveTo>
                    <a:cubicBezTo>
                      <a:pt x="881" y="1101"/>
                      <a:pt x="882" y="1103"/>
                      <a:pt x="883" y="1099"/>
                    </a:cubicBezTo>
                    <a:cubicBezTo>
                      <a:pt x="881" y="1100"/>
                      <a:pt x="879" y="1101"/>
                      <a:pt x="878" y="1103"/>
                    </a:cubicBezTo>
                    <a:close/>
                    <a:moveTo>
                      <a:pt x="448" y="1111"/>
                    </a:moveTo>
                    <a:cubicBezTo>
                      <a:pt x="450" y="1111"/>
                      <a:pt x="455" y="1117"/>
                      <a:pt x="456" y="1113"/>
                    </a:cubicBezTo>
                    <a:cubicBezTo>
                      <a:pt x="454" y="1112"/>
                      <a:pt x="450" y="1109"/>
                      <a:pt x="448" y="1111"/>
                    </a:cubicBezTo>
                    <a:close/>
                    <a:moveTo>
                      <a:pt x="854" y="1114"/>
                    </a:moveTo>
                    <a:cubicBezTo>
                      <a:pt x="852" y="1113"/>
                      <a:pt x="857" y="1115"/>
                      <a:pt x="857" y="1110"/>
                    </a:cubicBezTo>
                    <a:cubicBezTo>
                      <a:pt x="855" y="1110"/>
                      <a:pt x="854" y="1112"/>
                      <a:pt x="852" y="1112"/>
                    </a:cubicBezTo>
                    <a:cubicBezTo>
                      <a:pt x="851" y="1114"/>
                      <a:pt x="853" y="1117"/>
                      <a:pt x="854" y="1114"/>
                    </a:cubicBezTo>
                    <a:close/>
                    <a:moveTo>
                      <a:pt x="463" y="1121"/>
                    </a:moveTo>
                    <a:cubicBezTo>
                      <a:pt x="462" y="1121"/>
                      <a:pt x="461" y="1121"/>
                      <a:pt x="460" y="1121"/>
                    </a:cubicBezTo>
                    <a:cubicBezTo>
                      <a:pt x="459" y="1124"/>
                      <a:pt x="459" y="1130"/>
                      <a:pt x="463" y="1128"/>
                    </a:cubicBezTo>
                    <a:cubicBezTo>
                      <a:pt x="459" y="1126"/>
                      <a:pt x="464" y="1123"/>
                      <a:pt x="463" y="1121"/>
                    </a:cubicBezTo>
                    <a:close/>
                    <a:moveTo>
                      <a:pt x="832" y="1122"/>
                    </a:moveTo>
                    <a:cubicBezTo>
                      <a:pt x="831" y="1121"/>
                      <a:pt x="827" y="1123"/>
                      <a:pt x="825" y="1124"/>
                    </a:cubicBezTo>
                    <a:cubicBezTo>
                      <a:pt x="827" y="1123"/>
                      <a:pt x="832" y="1126"/>
                      <a:pt x="832" y="1122"/>
                    </a:cubicBezTo>
                    <a:close/>
                    <a:moveTo>
                      <a:pt x="630" y="1124"/>
                    </a:moveTo>
                    <a:cubicBezTo>
                      <a:pt x="629" y="1125"/>
                      <a:pt x="629" y="1127"/>
                      <a:pt x="630" y="1128"/>
                    </a:cubicBezTo>
                    <a:cubicBezTo>
                      <a:pt x="633" y="1128"/>
                      <a:pt x="636" y="1127"/>
                      <a:pt x="638" y="1126"/>
                    </a:cubicBezTo>
                    <a:cubicBezTo>
                      <a:pt x="634" y="1127"/>
                      <a:pt x="633" y="1124"/>
                      <a:pt x="630" y="1124"/>
                    </a:cubicBezTo>
                    <a:close/>
                    <a:moveTo>
                      <a:pt x="829" y="1129"/>
                    </a:moveTo>
                    <a:cubicBezTo>
                      <a:pt x="833" y="1128"/>
                      <a:pt x="839" y="1129"/>
                      <a:pt x="840" y="1125"/>
                    </a:cubicBezTo>
                    <a:cubicBezTo>
                      <a:pt x="836" y="1126"/>
                      <a:pt x="831" y="1126"/>
                      <a:pt x="829" y="1129"/>
                    </a:cubicBezTo>
                    <a:close/>
                    <a:moveTo>
                      <a:pt x="779" y="1129"/>
                    </a:moveTo>
                    <a:cubicBezTo>
                      <a:pt x="782" y="1129"/>
                      <a:pt x="784" y="1128"/>
                      <a:pt x="785" y="1127"/>
                    </a:cubicBezTo>
                    <a:cubicBezTo>
                      <a:pt x="782" y="1127"/>
                      <a:pt x="780" y="1127"/>
                      <a:pt x="779" y="1129"/>
                    </a:cubicBezTo>
                    <a:close/>
                    <a:moveTo>
                      <a:pt x="706" y="1138"/>
                    </a:moveTo>
                    <a:cubicBezTo>
                      <a:pt x="710" y="1139"/>
                      <a:pt x="714" y="1136"/>
                      <a:pt x="712" y="1134"/>
                    </a:cubicBezTo>
                    <a:cubicBezTo>
                      <a:pt x="711" y="1136"/>
                      <a:pt x="706" y="1134"/>
                      <a:pt x="706" y="1138"/>
                    </a:cubicBezTo>
                    <a:close/>
                    <a:moveTo>
                      <a:pt x="310" y="1139"/>
                    </a:moveTo>
                    <a:cubicBezTo>
                      <a:pt x="312" y="1140"/>
                      <a:pt x="316" y="1144"/>
                      <a:pt x="318" y="1142"/>
                    </a:cubicBezTo>
                    <a:cubicBezTo>
                      <a:pt x="316" y="1141"/>
                      <a:pt x="313" y="1137"/>
                      <a:pt x="310" y="1139"/>
                    </a:cubicBezTo>
                    <a:close/>
                    <a:moveTo>
                      <a:pt x="511" y="1144"/>
                    </a:moveTo>
                    <a:cubicBezTo>
                      <a:pt x="517" y="1140"/>
                      <a:pt x="524" y="1144"/>
                      <a:pt x="528" y="1144"/>
                    </a:cubicBezTo>
                    <a:cubicBezTo>
                      <a:pt x="526" y="1140"/>
                      <a:pt x="512" y="1136"/>
                      <a:pt x="511" y="1144"/>
                    </a:cubicBezTo>
                    <a:close/>
                    <a:moveTo>
                      <a:pt x="540" y="1142"/>
                    </a:moveTo>
                    <a:cubicBezTo>
                      <a:pt x="540" y="1144"/>
                      <a:pt x="544" y="1146"/>
                      <a:pt x="546" y="1143"/>
                    </a:cubicBezTo>
                    <a:cubicBezTo>
                      <a:pt x="544" y="1142"/>
                      <a:pt x="542" y="1138"/>
                      <a:pt x="540" y="1142"/>
                    </a:cubicBezTo>
                    <a:close/>
                    <a:moveTo>
                      <a:pt x="343" y="1149"/>
                    </a:moveTo>
                    <a:cubicBezTo>
                      <a:pt x="342" y="1150"/>
                      <a:pt x="339" y="1148"/>
                      <a:pt x="339" y="1150"/>
                    </a:cubicBezTo>
                    <a:cubicBezTo>
                      <a:pt x="342" y="1153"/>
                      <a:pt x="343" y="1155"/>
                      <a:pt x="348" y="1155"/>
                    </a:cubicBezTo>
                    <a:cubicBezTo>
                      <a:pt x="348" y="1151"/>
                      <a:pt x="343" y="1153"/>
                      <a:pt x="343" y="1149"/>
                    </a:cubicBezTo>
                    <a:close/>
                    <a:moveTo>
                      <a:pt x="589" y="1153"/>
                    </a:moveTo>
                    <a:cubicBezTo>
                      <a:pt x="592" y="1154"/>
                      <a:pt x="594" y="1158"/>
                      <a:pt x="597" y="1156"/>
                    </a:cubicBezTo>
                    <a:cubicBezTo>
                      <a:pt x="597" y="1152"/>
                      <a:pt x="591" y="1150"/>
                      <a:pt x="589" y="1153"/>
                    </a:cubicBezTo>
                    <a:close/>
                    <a:moveTo>
                      <a:pt x="535" y="1217"/>
                    </a:moveTo>
                    <a:cubicBezTo>
                      <a:pt x="539" y="1215"/>
                      <a:pt x="543" y="1221"/>
                      <a:pt x="546" y="1216"/>
                    </a:cubicBezTo>
                    <a:cubicBezTo>
                      <a:pt x="543" y="1213"/>
                      <a:pt x="535" y="1215"/>
                      <a:pt x="532" y="1212"/>
                    </a:cubicBezTo>
                    <a:cubicBezTo>
                      <a:pt x="532" y="1215"/>
                      <a:pt x="536" y="1213"/>
                      <a:pt x="535" y="1217"/>
                    </a:cubicBezTo>
                    <a:close/>
                    <a:moveTo>
                      <a:pt x="614" y="1221"/>
                    </a:moveTo>
                    <a:cubicBezTo>
                      <a:pt x="618" y="1221"/>
                      <a:pt x="619" y="1223"/>
                      <a:pt x="621" y="1220"/>
                    </a:cubicBezTo>
                    <a:cubicBezTo>
                      <a:pt x="620" y="1219"/>
                      <a:pt x="615" y="1219"/>
                      <a:pt x="614" y="1221"/>
                    </a:cubicBezTo>
                    <a:close/>
                    <a:moveTo>
                      <a:pt x="689" y="1228"/>
                    </a:moveTo>
                    <a:cubicBezTo>
                      <a:pt x="693" y="1232"/>
                      <a:pt x="699" y="1230"/>
                      <a:pt x="704" y="1228"/>
                    </a:cubicBezTo>
                    <a:cubicBezTo>
                      <a:pt x="700" y="1225"/>
                      <a:pt x="695" y="1225"/>
                      <a:pt x="689" y="1228"/>
                    </a:cubicBezTo>
                    <a:close/>
                    <a:moveTo>
                      <a:pt x="721" y="1229"/>
                    </a:moveTo>
                    <a:cubicBezTo>
                      <a:pt x="721" y="1228"/>
                      <a:pt x="720" y="1227"/>
                      <a:pt x="720" y="1226"/>
                    </a:cubicBezTo>
                    <a:cubicBezTo>
                      <a:pt x="718" y="1226"/>
                      <a:pt x="716" y="1225"/>
                      <a:pt x="715" y="1227"/>
                    </a:cubicBezTo>
                    <a:cubicBezTo>
                      <a:pt x="715" y="1230"/>
                      <a:pt x="718" y="1231"/>
                      <a:pt x="721" y="1229"/>
                    </a:cubicBezTo>
                    <a:close/>
                    <a:moveTo>
                      <a:pt x="736" y="1227"/>
                    </a:moveTo>
                    <a:cubicBezTo>
                      <a:pt x="731" y="1230"/>
                      <a:pt x="729" y="1226"/>
                      <a:pt x="723" y="1226"/>
                    </a:cubicBezTo>
                    <a:cubicBezTo>
                      <a:pt x="725" y="1228"/>
                      <a:pt x="726" y="1230"/>
                      <a:pt x="726" y="1233"/>
                    </a:cubicBezTo>
                    <a:cubicBezTo>
                      <a:pt x="729" y="1233"/>
                      <a:pt x="733" y="1233"/>
                      <a:pt x="735" y="1234"/>
                    </a:cubicBezTo>
                    <a:cubicBezTo>
                      <a:pt x="728" y="1238"/>
                      <a:pt x="720" y="1235"/>
                      <a:pt x="714" y="1238"/>
                    </a:cubicBezTo>
                    <a:cubicBezTo>
                      <a:pt x="722" y="1241"/>
                      <a:pt x="731" y="1238"/>
                      <a:pt x="738" y="1241"/>
                    </a:cubicBezTo>
                    <a:cubicBezTo>
                      <a:pt x="740" y="1240"/>
                      <a:pt x="736" y="1239"/>
                      <a:pt x="737" y="1236"/>
                    </a:cubicBezTo>
                    <a:cubicBezTo>
                      <a:pt x="738" y="1236"/>
                      <a:pt x="742" y="1237"/>
                      <a:pt x="741" y="1235"/>
                    </a:cubicBezTo>
                    <a:cubicBezTo>
                      <a:pt x="738" y="1235"/>
                      <a:pt x="740" y="1229"/>
                      <a:pt x="736" y="1227"/>
                    </a:cubicBezTo>
                    <a:close/>
                    <a:moveTo>
                      <a:pt x="771" y="1235"/>
                    </a:moveTo>
                    <a:cubicBezTo>
                      <a:pt x="770" y="1238"/>
                      <a:pt x="777" y="1238"/>
                      <a:pt x="776" y="1235"/>
                    </a:cubicBezTo>
                    <a:cubicBezTo>
                      <a:pt x="773" y="1236"/>
                      <a:pt x="774" y="1236"/>
                      <a:pt x="771" y="1235"/>
                    </a:cubicBezTo>
                    <a:close/>
                    <a:moveTo>
                      <a:pt x="496" y="1245"/>
                    </a:moveTo>
                    <a:cubicBezTo>
                      <a:pt x="496" y="1247"/>
                      <a:pt x="501" y="1249"/>
                      <a:pt x="501" y="1248"/>
                    </a:cubicBezTo>
                    <a:cubicBezTo>
                      <a:pt x="500" y="1246"/>
                      <a:pt x="499" y="1244"/>
                      <a:pt x="496" y="1245"/>
                    </a:cubicBezTo>
                    <a:close/>
                    <a:moveTo>
                      <a:pt x="384" y="0"/>
                    </a:moveTo>
                    <a:cubicBezTo>
                      <a:pt x="380" y="3"/>
                      <a:pt x="372" y="2"/>
                      <a:pt x="370" y="7"/>
                    </a:cubicBezTo>
                    <a:cubicBezTo>
                      <a:pt x="375" y="5"/>
                      <a:pt x="383" y="3"/>
                      <a:pt x="384" y="0"/>
                    </a:cubicBezTo>
                    <a:close/>
                    <a:moveTo>
                      <a:pt x="363" y="14"/>
                    </a:moveTo>
                    <a:cubicBezTo>
                      <a:pt x="364" y="12"/>
                      <a:pt x="365" y="8"/>
                      <a:pt x="364" y="8"/>
                    </a:cubicBezTo>
                    <a:cubicBezTo>
                      <a:pt x="362" y="8"/>
                      <a:pt x="361" y="10"/>
                      <a:pt x="358" y="10"/>
                    </a:cubicBezTo>
                    <a:cubicBezTo>
                      <a:pt x="358" y="13"/>
                      <a:pt x="360" y="14"/>
                      <a:pt x="363" y="14"/>
                    </a:cubicBezTo>
                    <a:close/>
                    <a:moveTo>
                      <a:pt x="605" y="1080"/>
                    </a:moveTo>
                    <a:cubicBezTo>
                      <a:pt x="604" y="1080"/>
                      <a:pt x="604" y="1080"/>
                      <a:pt x="603" y="1079"/>
                    </a:cubicBezTo>
                    <a:cubicBezTo>
                      <a:pt x="603" y="1080"/>
                      <a:pt x="604" y="1080"/>
                      <a:pt x="605" y="1080"/>
                    </a:cubicBezTo>
                    <a:close/>
                    <a:moveTo>
                      <a:pt x="1210" y="547"/>
                    </a:moveTo>
                    <a:cubicBezTo>
                      <a:pt x="1210" y="546"/>
                      <a:pt x="1211" y="546"/>
                      <a:pt x="1211" y="544"/>
                    </a:cubicBezTo>
                    <a:cubicBezTo>
                      <a:pt x="1203" y="532"/>
                      <a:pt x="1208" y="514"/>
                      <a:pt x="1202" y="500"/>
                    </a:cubicBezTo>
                    <a:cubicBezTo>
                      <a:pt x="1201" y="501"/>
                      <a:pt x="1203" y="505"/>
                      <a:pt x="1201" y="504"/>
                    </a:cubicBezTo>
                    <a:cubicBezTo>
                      <a:pt x="1198" y="500"/>
                      <a:pt x="1196" y="493"/>
                      <a:pt x="1193" y="488"/>
                    </a:cubicBezTo>
                    <a:cubicBezTo>
                      <a:pt x="1192" y="493"/>
                      <a:pt x="1196" y="498"/>
                      <a:pt x="1194" y="502"/>
                    </a:cubicBezTo>
                    <a:cubicBezTo>
                      <a:pt x="1188" y="473"/>
                      <a:pt x="1181" y="444"/>
                      <a:pt x="1172" y="419"/>
                    </a:cubicBezTo>
                    <a:cubicBezTo>
                      <a:pt x="1174" y="431"/>
                      <a:pt x="1182" y="442"/>
                      <a:pt x="1179" y="454"/>
                    </a:cubicBezTo>
                    <a:cubicBezTo>
                      <a:pt x="1179" y="452"/>
                      <a:pt x="1177" y="453"/>
                      <a:pt x="1177" y="452"/>
                    </a:cubicBezTo>
                    <a:cubicBezTo>
                      <a:pt x="1174" y="433"/>
                      <a:pt x="1169" y="419"/>
                      <a:pt x="1162" y="404"/>
                    </a:cubicBezTo>
                    <a:cubicBezTo>
                      <a:pt x="1164" y="416"/>
                      <a:pt x="1172" y="426"/>
                      <a:pt x="1166" y="440"/>
                    </a:cubicBezTo>
                    <a:cubicBezTo>
                      <a:pt x="1166" y="439"/>
                      <a:pt x="1165" y="439"/>
                      <a:pt x="1164" y="440"/>
                    </a:cubicBezTo>
                    <a:cubicBezTo>
                      <a:pt x="1161" y="427"/>
                      <a:pt x="1153" y="415"/>
                      <a:pt x="1152" y="399"/>
                    </a:cubicBezTo>
                    <a:cubicBezTo>
                      <a:pt x="1154" y="399"/>
                      <a:pt x="1153" y="402"/>
                      <a:pt x="1155" y="401"/>
                    </a:cubicBezTo>
                    <a:cubicBezTo>
                      <a:pt x="1156" y="395"/>
                      <a:pt x="1151" y="392"/>
                      <a:pt x="1154" y="387"/>
                    </a:cubicBezTo>
                    <a:cubicBezTo>
                      <a:pt x="1155" y="390"/>
                      <a:pt x="1156" y="394"/>
                      <a:pt x="1159" y="396"/>
                    </a:cubicBezTo>
                    <a:cubicBezTo>
                      <a:pt x="1160" y="392"/>
                      <a:pt x="1158" y="391"/>
                      <a:pt x="1157" y="387"/>
                    </a:cubicBezTo>
                    <a:cubicBezTo>
                      <a:pt x="1160" y="386"/>
                      <a:pt x="1160" y="390"/>
                      <a:pt x="1161" y="388"/>
                    </a:cubicBezTo>
                    <a:cubicBezTo>
                      <a:pt x="1152" y="359"/>
                      <a:pt x="1141" y="327"/>
                      <a:pt x="1121" y="306"/>
                    </a:cubicBezTo>
                    <a:cubicBezTo>
                      <a:pt x="1121" y="304"/>
                      <a:pt x="1120" y="302"/>
                      <a:pt x="1119" y="300"/>
                    </a:cubicBezTo>
                    <a:cubicBezTo>
                      <a:pt x="1112" y="300"/>
                      <a:pt x="1112" y="291"/>
                      <a:pt x="1107" y="289"/>
                    </a:cubicBezTo>
                    <a:cubicBezTo>
                      <a:pt x="1093" y="268"/>
                      <a:pt x="1075" y="253"/>
                      <a:pt x="1060" y="234"/>
                    </a:cubicBezTo>
                    <a:cubicBezTo>
                      <a:pt x="1055" y="234"/>
                      <a:pt x="1055" y="229"/>
                      <a:pt x="1051" y="228"/>
                    </a:cubicBezTo>
                    <a:cubicBezTo>
                      <a:pt x="1059" y="241"/>
                      <a:pt x="1072" y="248"/>
                      <a:pt x="1080" y="263"/>
                    </a:cubicBezTo>
                    <a:cubicBezTo>
                      <a:pt x="1092" y="274"/>
                      <a:pt x="1103" y="285"/>
                      <a:pt x="1110" y="301"/>
                    </a:cubicBezTo>
                    <a:cubicBezTo>
                      <a:pt x="1109" y="301"/>
                      <a:pt x="1108" y="302"/>
                      <a:pt x="1107" y="302"/>
                    </a:cubicBezTo>
                    <a:cubicBezTo>
                      <a:pt x="1103" y="298"/>
                      <a:pt x="1102" y="291"/>
                      <a:pt x="1099" y="286"/>
                    </a:cubicBezTo>
                    <a:cubicBezTo>
                      <a:pt x="1096" y="286"/>
                      <a:pt x="1096" y="288"/>
                      <a:pt x="1094" y="286"/>
                    </a:cubicBezTo>
                    <a:cubicBezTo>
                      <a:pt x="1094" y="281"/>
                      <a:pt x="1094" y="281"/>
                      <a:pt x="1094" y="281"/>
                    </a:cubicBezTo>
                    <a:cubicBezTo>
                      <a:pt x="1081" y="269"/>
                      <a:pt x="1073" y="252"/>
                      <a:pt x="1057" y="243"/>
                    </a:cubicBezTo>
                    <a:cubicBezTo>
                      <a:pt x="1059" y="247"/>
                      <a:pt x="1063" y="256"/>
                      <a:pt x="1066" y="252"/>
                    </a:cubicBezTo>
                    <a:cubicBezTo>
                      <a:pt x="1068" y="260"/>
                      <a:pt x="1065" y="264"/>
                      <a:pt x="1066" y="270"/>
                    </a:cubicBezTo>
                    <a:cubicBezTo>
                      <a:pt x="1061" y="257"/>
                      <a:pt x="1047" y="253"/>
                      <a:pt x="1041" y="241"/>
                    </a:cubicBezTo>
                    <a:cubicBezTo>
                      <a:pt x="1043" y="240"/>
                      <a:pt x="1043" y="244"/>
                      <a:pt x="1045" y="242"/>
                    </a:cubicBezTo>
                    <a:cubicBezTo>
                      <a:pt x="1045" y="238"/>
                      <a:pt x="1042" y="238"/>
                      <a:pt x="1041" y="236"/>
                    </a:cubicBezTo>
                    <a:cubicBezTo>
                      <a:pt x="1041" y="237"/>
                      <a:pt x="1041" y="238"/>
                      <a:pt x="1039" y="238"/>
                    </a:cubicBezTo>
                    <a:cubicBezTo>
                      <a:pt x="1041" y="234"/>
                      <a:pt x="1036" y="235"/>
                      <a:pt x="1036" y="232"/>
                    </a:cubicBezTo>
                    <a:cubicBezTo>
                      <a:pt x="1034" y="232"/>
                      <a:pt x="1031" y="234"/>
                      <a:pt x="1029" y="232"/>
                    </a:cubicBezTo>
                    <a:cubicBezTo>
                      <a:pt x="1029" y="233"/>
                      <a:pt x="1030" y="234"/>
                      <a:pt x="1029" y="235"/>
                    </a:cubicBezTo>
                    <a:cubicBezTo>
                      <a:pt x="1026" y="234"/>
                      <a:pt x="1023" y="229"/>
                      <a:pt x="1021" y="233"/>
                    </a:cubicBezTo>
                    <a:cubicBezTo>
                      <a:pt x="1019" y="231"/>
                      <a:pt x="1017" y="228"/>
                      <a:pt x="1014" y="227"/>
                    </a:cubicBezTo>
                    <a:cubicBezTo>
                      <a:pt x="1016" y="233"/>
                      <a:pt x="1022" y="234"/>
                      <a:pt x="1024" y="241"/>
                    </a:cubicBezTo>
                    <a:cubicBezTo>
                      <a:pt x="1020" y="244"/>
                      <a:pt x="1017" y="237"/>
                      <a:pt x="1015" y="235"/>
                    </a:cubicBezTo>
                    <a:cubicBezTo>
                      <a:pt x="1010" y="230"/>
                      <a:pt x="1003" y="231"/>
                      <a:pt x="1007" y="227"/>
                    </a:cubicBezTo>
                    <a:cubicBezTo>
                      <a:pt x="1002" y="224"/>
                      <a:pt x="996" y="211"/>
                      <a:pt x="993" y="217"/>
                    </a:cubicBezTo>
                    <a:cubicBezTo>
                      <a:pt x="992" y="215"/>
                      <a:pt x="991" y="214"/>
                      <a:pt x="992" y="211"/>
                    </a:cubicBezTo>
                    <a:cubicBezTo>
                      <a:pt x="990" y="209"/>
                      <a:pt x="987" y="209"/>
                      <a:pt x="986" y="206"/>
                    </a:cubicBezTo>
                    <a:cubicBezTo>
                      <a:pt x="988" y="204"/>
                      <a:pt x="987" y="204"/>
                      <a:pt x="987" y="200"/>
                    </a:cubicBezTo>
                    <a:cubicBezTo>
                      <a:pt x="989" y="202"/>
                      <a:pt x="989" y="199"/>
                      <a:pt x="990" y="199"/>
                    </a:cubicBezTo>
                    <a:cubicBezTo>
                      <a:pt x="980" y="195"/>
                      <a:pt x="973" y="183"/>
                      <a:pt x="964" y="181"/>
                    </a:cubicBezTo>
                    <a:cubicBezTo>
                      <a:pt x="963" y="186"/>
                      <a:pt x="974" y="189"/>
                      <a:pt x="972" y="195"/>
                    </a:cubicBezTo>
                    <a:cubicBezTo>
                      <a:pt x="974" y="196"/>
                      <a:pt x="978" y="197"/>
                      <a:pt x="977" y="202"/>
                    </a:cubicBezTo>
                    <a:cubicBezTo>
                      <a:pt x="971" y="202"/>
                      <a:pt x="969" y="200"/>
                      <a:pt x="968" y="192"/>
                    </a:cubicBezTo>
                    <a:cubicBezTo>
                      <a:pt x="956" y="194"/>
                      <a:pt x="951" y="183"/>
                      <a:pt x="942" y="178"/>
                    </a:cubicBezTo>
                    <a:cubicBezTo>
                      <a:pt x="945" y="177"/>
                      <a:pt x="942" y="175"/>
                      <a:pt x="942" y="171"/>
                    </a:cubicBezTo>
                    <a:cubicBezTo>
                      <a:pt x="951" y="171"/>
                      <a:pt x="956" y="180"/>
                      <a:pt x="963" y="181"/>
                    </a:cubicBezTo>
                    <a:cubicBezTo>
                      <a:pt x="963" y="178"/>
                      <a:pt x="960" y="178"/>
                      <a:pt x="959" y="175"/>
                    </a:cubicBezTo>
                    <a:cubicBezTo>
                      <a:pt x="951" y="177"/>
                      <a:pt x="954" y="164"/>
                      <a:pt x="946" y="163"/>
                    </a:cubicBezTo>
                    <a:cubicBezTo>
                      <a:pt x="945" y="169"/>
                      <a:pt x="940" y="161"/>
                      <a:pt x="937" y="159"/>
                    </a:cubicBezTo>
                    <a:cubicBezTo>
                      <a:pt x="934" y="160"/>
                      <a:pt x="933" y="162"/>
                      <a:pt x="931" y="159"/>
                    </a:cubicBezTo>
                    <a:cubicBezTo>
                      <a:pt x="932" y="164"/>
                      <a:pt x="937" y="164"/>
                      <a:pt x="939" y="168"/>
                    </a:cubicBezTo>
                    <a:cubicBezTo>
                      <a:pt x="938" y="168"/>
                      <a:pt x="939" y="170"/>
                      <a:pt x="937" y="171"/>
                    </a:cubicBezTo>
                    <a:cubicBezTo>
                      <a:pt x="931" y="169"/>
                      <a:pt x="926" y="166"/>
                      <a:pt x="922" y="162"/>
                    </a:cubicBezTo>
                    <a:cubicBezTo>
                      <a:pt x="923" y="161"/>
                      <a:pt x="922" y="158"/>
                      <a:pt x="924" y="158"/>
                    </a:cubicBezTo>
                    <a:cubicBezTo>
                      <a:pt x="926" y="157"/>
                      <a:pt x="928" y="159"/>
                      <a:pt x="931" y="159"/>
                    </a:cubicBezTo>
                    <a:cubicBezTo>
                      <a:pt x="933" y="156"/>
                      <a:pt x="926" y="154"/>
                      <a:pt x="932" y="152"/>
                    </a:cubicBezTo>
                    <a:cubicBezTo>
                      <a:pt x="927" y="151"/>
                      <a:pt x="925" y="147"/>
                      <a:pt x="920" y="145"/>
                    </a:cubicBezTo>
                    <a:cubicBezTo>
                      <a:pt x="922" y="144"/>
                      <a:pt x="919" y="142"/>
                      <a:pt x="921" y="142"/>
                    </a:cubicBezTo>
                    <a:cubicBezTo>
                      <a:pt x="932" y="144"/>
                      <a:pt x="922" y="140"/>
                      <a:pt x="919" y="137"/>
                    </a:cubicBezTo>
                    <a:cubicBezTo>
                      <a:pt x="919" y="139"/>
                      <a:pt x="918" y="139"/>
                      <a:pt x="917" y="140"/>
                    </a:cubicBezTo>
                    <a:cubicBezTo>
                      <a:pt x="915" y="139"/>
                      <a:pt x="915" y="136"/>
                      <a:pt x="911" y="135"/>
                    </a:cubicBezTo>
                    <a:cubicBezTo>
                      <a:pt x="911" y="137"/>
                      <a:pt x="909" y="137"/>
                      <a:pt x="908" y="139"/>
                    </a:cubicBezTo>
                    <a:cubicBezTo>
                      <a:pt x="907" y="138"/>
                      <a:pt x="904" y="139"/>
                      <a:pt x="903" y="137"/>
                    </a:cubicBezTo>
                    <a:cubicBezTo>
                      <a:pt x="904" y="134"/>
                      <a:pt x="909" y="138"/>
                      <a:pt x="908" y="135"/>
                    </a:cubicBezTo>
                    <a:cubicBezTo>
                      <a:pt x="907" y="134"/>
                      <a:pt x="908" y="134"/>
                      <a:pt x="908" y="133"/>
                    </a:cubicBezTo>
                    <a:cubicBezTo>
                      <a:pt x="906" y="133"/>
                      <a:pt x="904" y="133"/>
                      <a:pt x="903" y="132"/>
                    </a:cubicBezTo>
                    <a:cubicBezTo>
                      <a:pt x="903" y="136"/>
                      <a:pt x="900" y="137"/>
                      <a:pt x="898" y="139"/>
                    </a:cubicBezTo>
                    <a:cubicBezTo>
                      <a:pt x="896" y="139"/>
                      <a:pt x="894" y="135"/>
                      <a:pt x="893" y="137"/>
                    </a:cubicBezTo>
                    <a:cubicBezTo>
                      <a:pt x="894" y="137"/>
                      <a:pt x="895" y="138"/>
                      <a:pt x="895" y="140"/>
                    </a:cubicBezTo>
                    <a:cubicBezTo>
                      <a:pt x="894" y="140"/>
                      <a:pt x="893" y="140"/>
                      <a:pt x="892" y="139"/>
                    </a:cubicBezTo>
                    <a:cubicBezTo>
                      <a:pt x="894" y="145"/>
                      <a:pt x="887" y="142"/>
                      <a:pt x="885" y="139"/>
                    </a:cubicBezTo>
                    <a:cubicBezTo>
                      <a:pt x="886" y="137"/>
                      <a:pt x="888" y="137"/>
                      <a:pt x="887" y="135"/>
                    </a:cubicBezTo>
                    <a:cubicBezTo>
                      <a:pt x="885" y="132"/>
                      <a:pt x="882" y="130"/>
                      <a:pt x="881" y="127"/>
                    </a:cubicBezTo>
                    <a:cubicBezTo>
                      <a:pt x="883" y="127"/>
                      <a:pt x="884" y="126"/>
                      <a:pt x="885" y="125"/>
                    </a:cubicBezTo>
                    <a:cubicBezTo>
                      <a:pt x="881" y="123"/>
                      <a:pt x="884" y="117"/>
                      <a:pt x="880" y="113"/>
                    </a:cubicBezTo>
                    <a:cubicBezTo>
                      <a:pt x="874" y="113"/>
                      <a:pt x="871" y="111"/>
                      <a:pt x="869" y="107"/>
                    </a:cubicBezTo>
                    <a:cubicBezTo>
                      <a:pt x="871" y="109"/>
                      <a:pt x="868" y="103"/>
                      <a:pt x="873" y="106"/>
                    </a:cubicBezTo>
                    <a:cubicBezTo>
                      <a:pt x="870" y="101"/>
                      <a:pt x="863" y="95"/>
                      <a:pt x="859" y="99"/>
                    </a:cubicBezTo>
                    <a:cubicBezTo>
                      <a:pt x="862" y="99"/>
                      <a:pt x="863" y="103"/>
                      <a:pt x="864" y="106"/>
                    </a:cubicBezTo>
                    <a:cubicBezTo>
                      <a:pt x="862" y="106"/>
                      <a:pt x="862" y="104"/>
                      <a:pt x="860" y="105"/>
                    </a:cubicBezTo>
                    <a:cubicBezTo>
                      <a:pt x="860" y="107"/>
                      <a:pt x="862" y="109"/>
                      <a:pt x="859" y="109"/>
                    </a:cubicBezTo>
                    <a:cubicBezTo>
                      <a:pt x="857" y="108"/>
                      <a:pt x="854" y="106"/>
                      <a:pt x="850" y="107"/>
                    </a:cubicBezTo>
                    <a:cubicBezTo>
                      <a:pt x="849" y="103"/>
                      <a:pt x="845" y="100"/>
                      <a:pt x="847" y="95"/>
                    </a:cubicBezTo>
                    <a:cubicBezTo>
                      <a:pt x="842" y="89"/>
                      <a:pt x="835" y="90"/>
                      <a:pt x="826" y="88"/>
                    </a:cubicBezTo>
                    <a:cubicBezTo>
                      <a:pt x="825" y="91"/>
                      <a:pt x="830" y="92"/>
                      <a:pt x="828" y="93"/>
                    </a:cubicBezTo>
                    <a:cubicBezTo>
                      <a:pt x="817" y="91"/>
                      <a:pt x="816" y="82"/>
                      <a:pt x="811" y="74"/>
                    </a:cubicBezTo>
                    <a:cubicBezTo>
                      <a:pt x="804" y="73"/>
                      <a:pt x="802" y="68"/>
                      <a:pt x="795" y="69"/>
                    </a:cubicBezTo>
                    <a:cubicBezTo>
                      <a:pt x="783" y="56"/>
                      <a:pt x="763" y="50"/>
                      <a:pt x="742" y="47"/>
                    </a:cubicBezTo>
                    <a:cubicBezTo>
                      <a:pt x="720" y="44"/>
                      <a:pt x="694" y="42"/>
                      <a:pt x="676" y="46"/>
                    </a:cubicBezTo>
                    <a:cubicBezTo>
                      <a:pt x="691" y="43"/>
                      <a:pt x="691" y="65"/>
                      <a:pt x="677" y="62"/>
                    </a:cubicBezTo>
                    <a:cubicBezTo>
                      <a:pt x="675" y="61"/>
                      <a:pt x="673" y="60"/>
                      <a:pt x="672" y="56"/>
                    </a:cubicBezTo>
                    <a:cubicBezTo>
                      <a:pt x="675" y="55"/>
                      <a:pt x="678" y="53"/>
                      <a:pt x="678" y="49"/>
                    </a:cubicBezTo>
                    <a:cubicBezTo>
                      <a:pt x="673" y="49"/>
                      <a:pt x="670" y="48"/>
                      <a:pt x="671" y="42"/>
                    </a:cubicBezTo>
                    <a:cubicBezTo>
                      <a:pt x="655" y="34"/>
                      <a:pt x="640" y="43"/>
                      <a:pt x="624" y="45"/>
                    </a:cubicBezTo>
                    <a:cubicBezTo>
                      <a:pt x="624" y="47"/>
                      <a:pt x="626" y="47"/>
                      <a:pt x="625" y="50"/>
                    </a:cubicBezTo>
                    <a:cubicBezTo>
                      <a:pt x="619" y="53"/>
                      <a:pt x="610" y="48"/>
                      <a:pt x="606" y="53"/>
                    </a:cubicBezTo>
                    <a:cubicBezTo>
                      <a:pt x="613" y="54"/>
                      <a:pt x="619" y="54"/>
                      <a:pt x="626" y="57"/>
                    </a:cubicBezTo>
                    <a:cubicBezTo>
                      <a:pt x="621" y="60"/>
                      <a:pt x="613" y="54"/>
                      <a:pt x="608" y="57"/>
                    </a:cubicBezTo>
                    <a:cubicBezTo>
                      <a:pt x="611" y="57"/>
                      <a:pt x="613" y="59"/>
                      <a:pt x="616" y="59"/>
                    </a:cubicBezTo>
                    <a:cubicBezTo>
                      <a:pt x="615" y="63"/>
                      <a:pt x="618" y="62"/>
                      <a:pt x="618" y="65"/>
                    </a:cubicBezTo>
                    <a:cubicBezTo>
                      <a:pt x="611" y="68"/>
                      <a:pt x="603" y="63"/>
                      <a:pt x="597" y="68"/>
                    </a:cubicBezTo>
                    <a:cubicBezTo>
                      <a:pt x="597" y="70"/>
                      <a:pt x="603" y="66"/>
                      <a:pt x="604" y="70"/>
                    </a:cubicBezTo>
                    <a:cubicBezTo>
                      <a:pt x="591" y="73"/>
                      <a:pt x="578" y="70"/>
                      <a:pt x="566" y="73"/>
                    </a:cubicBezTo>
                    <a:cubicBezTo>
                      <a:pt x="566" y="76"/>
                      <a:pt x="566" y="75"/>
                      <a:pt x="566" y="78"/>
                    </a:cubicBezTo>
                    <a:cubicBezTo>
                      <a:pt x="572" y="76"/>
                      <a:pt x="582" y="73"/>
                      <a:pt x="589" y="77"/>
                    </a:cubicBezTo>
                    <a:cubicBezTo>
                      <a:pt x="580" y="82"/>
                      <a:pt x="566" y="82"/>
                      <a:pt x="558" y="87"/>
                    </a:cubicBezTo>
                    <a:cubicBezTo>
                      <a:pt x="551" y="84"/>
                      <a:pt x="542" y="84"/>
                      <a:pt x="536" y="86"/>
                    </a:cubicBezTo>
                    <a:cubicBezTo>
                      <a:pt x="536" y="85"/>
                      <a:pt x="537" y="84"/>
                      <a:pt x="536" y="83"/>
                    </a:cubicBezTo>
                    <a:cubicBezTo>
                      <a:pt x="526" y="83"/>
                      <a:pt x="519" y="88"/>
                      <a:pt x="510" y="86"/>
                    </a:cubicBezTo>
                    <a:cubicBezTo>
                      <a:pt x="512" y="81"/>
                      <a:pt x="521" y="75"/>
                      <a:pt x="524" y="78"/>
                    </a:cubicBezTo>
                    <a:cubicBezTo>
                      <a:pt x="525" y="75"/>
                      <a:pt x="526" y="74"/>
                      <a:pt x="529" y="74"/>
                    </a:cubicBezTo>
                    <a:cubicBezTo>
                      <a:pt x="530" y="74"/>
                      <a:pt x="530" y="76"/>
                      <a:pt x="530" y="77"/>
                    </a:cubicBezTo>
                    <a:cubicBezTo>
                      <a:pt x="533" y="77"/>
                      <a:pt x="533" y="74"/>
                      <a:pt x="536" y="75"/>
                    </a:cubicBezTo>
                    <a:cubicBezTo>
                      <a:pt x="536" y="76"/>
                      <a:pt x="535" y="77"/>
                      <a:pt x="536" y="78"/>
                    </a:cubicBezTo>
                    <a:cubicBezTo>
                      <a:pt x="541" y="75"/>
                      <a:pt x="549" y="82"/>
                      <a:pt x="549" y="72"/>
                    </a:cubicBezTo>
                    <a:cubicBezTo>
                      <a:pt x="543" y="71"/>
                      <a:pt x="534" y="78"/>
                      <a:pt x="531" y="71"/>
                    </a:cubicBezTo>
                    <a:cubicBezTo>
                      <a:pt x="528" y="70"/>
                      <a:pt x="525" y="71"/>
                      <a:pt x="522" y="72"/>
                    </a:cubicBezTo>
                    <a:cubicBezTo>
                      <a:pt x="521" y="70"/>
                      <a:pt x="521" y="69"/>
                      <a:pt x="518" y="67"/>
                    </a:cubicBezTo>
                    <a:cubicBezTo>
                      <a:pt x="517" y="70"/>
                      <a:pt x="519" y="70"/>
                      <a:pt x="517" y="72"/>
                    </a:cubicBezTo>
                    <a:cubicBezTo>
                      <a:pt x="514" y="71"/>
                      <a:pt x="512" y="72"/>
                      <a:pt x="510" y="72"/>
                    </a:cubicBezTo>
                    <a:cubicBezTo>
                      <a:pt x="505" y="63"/>
                      <a:pt x="511" y="64"/>
                      <a:pt x="514" y="57"/>
                    </a:cubicBezTo>
                    <a:cubicBezTo>
                      <a:pt x="510" y="55"/>
                      <a:pt x="510" y="59"/>
                      <a:pt x="509" y="60"/>
                    </a:cubicBezTo>
                    <a:cubicBezTo>
                      <a:pt x="501" y="58"/>
                      <a:pt x="490" y="51"/>
                      <a:pt x="483" y="59"/>
                    </a:cubicBezTo>
                    <a:cubicBezTo>
                      <a:pt x="462" y="65"/>
                      <a:pt x="441" y="73"/>
                      <a:pt x="424" y="85"/>
                    </a:cubicBezTo>
                    <a:cubicBezTo>
                      <a:pt x="421" y="86"/>
                      <a:pt x="423" y="82"/>
                      <a:pt x="421" y="83"/>
                    </a:cubicBezTo>
                    <a:cubicBezTo>
                      <a:pt x="420" y="89"/>
                      <a:pt x="411" y="87"/>
                      <a:pt x="405" y="87"/>
                    </a:cubicBezTo>
                    <a:cubicBezTo>
                      <a:pt x="405" y="93"/>
                      <a:pt x="405" y="93"/>
                      <a:pt x="405" y="93"/>
                    </a:cubicBezTo>
                    <a:cubicBezTo>
                      <a:pt x="407" y="94"/>
                      <a:pt x="409" y="90"/>
                      <a:pt x="409" y="93"/>
                    </a:cubicBezTo>
                    <a:cubicBezTo>
                      <a:pt x="409" y="101"/>
                      <a:pt x="399" y="101"/>
                      <a:pt x="394" y="106"/>
                    </a:cubicBezTo>
                    <a:cubicBezTo>
                      <a:pt x="398" y="106"/>
                      <a:pt x="400" y="101"/>
                      <a:pt x="404" y="104"/>
                    </a:cubicBezTo>
                    <a:cubicBezTo>
                      <a:pt x="404" y="107"/>
                      <a:pt x="402" y="107"/>
                      <a:pt x="401" y="109"/>
                    </a:cubicBezTo>
                    <a:cubicBezTo>
                      <a:pt x="397" y="106"/>
                      <a:pt x="393" y="111"/>
                      <a:pt x="388" y="107"/>
                    </a:cubicBezTo>
                    <a:cubicBezTo>
                      <a:pt x="388" y="110"/>
                      <a:pt x="391" y="112"/>
                      <a:pt x="387" y="114"/>
                    </a:cubicBezTo>
                    <a:cubicBezTo>
                      <a:pt x="389" y="116"/>
                      <a:pt x="391" y="113"/>
                      <a:pt x="392" y="114"/>
                    </a:cubicBezTo>
                    <a:cubicBezTo>
                      <a:pt x="388" y="117"/>
                      <a:pt x="387" y="122"/>
                      <a:pt x="380" y="122"/>
                    </a:cubicBezTo>
                    <a:cubicBezTo>
                      <a:pt x="379" y="128"/>
                      <a:pt x="377" y="132"/>
                      <a:pt x="370" y="132"/>
                    </a:cubicBezTo>
                    <a:cubicBezTo>
                      <a:pt x="371" y="134"/>
                      <a:pt x="374" y="139"/>
                      <a:pt x="370" y="140"/>
                    </a:cubicBezTo>
                    <a:cubicBezTo>
                      <a:pt x="367" y="139"/>
                      <a:pt x="366" y="136"/>
                      <a:pt x="363" y="135"/>
                    </a:cubicBezTo>
                    <a:cubicBezTo>
                      <a:pt x="361" y="136"/>
                      <a:pt x="357" y="140"/>
                      <a:pt x="353" y="137"/>
                    </a:cubicBezTo>
                    <a:cubicBezTo>
                      <a:pt x="357" y="125"/>
                      <a:pt x="373" y="125"/>
                      <a:pt x="379" y="114"/>
                    </a:cubicBezTo>
                    <a:cubicBezTo>
                      <a:pt x="370" y="115"/>
                      <a:pt x="363" y="119"/>
                      <a:pt x="357" y="124"/>
                    </a:cubicBezTo>
                    <a:cubicBezTo>
                      <a:pt x="353" y="126"/>
                      <a:pt x="348" y="127"/>
                      <a:pt x="346" y="133"/>
                    </a:cubicBezTo>
                    <a:cubicBezTo>
                      <a:pt x="341" y="130"/>
                      <a:pt x="341" y="139"/>
                      <a:pt x="333" y="136"/>
                    </a:cubicBezTo>
                    <a:cubicBezTo>
                      <a:pt x="330" y="143"/>
                      <a:pt x="323" y="146"/>
                      <a:pt x="318" y="151"/>
                    </a:cubicBezTo>
                    <a:cubicBezTo>
                      <a:pt x="320" y="154"/>
                      <a:pt x="322" y="148"/>
                      <a:pt x="324" y="151"/>
                    </a:cubicBezTo>
                    <a:cubicBezTo>
                      <a:pt x="321" y="154"/>
                      <a:pt x="316" y="160"/>
                      <a:pt x="312" y="157"/>
                    </a:cubicBezTo>
                    <a:cubicBezTo>
                      <a:pt x="311" y="161"/>
                      <a:pt x="310" y="163"/>
                      <a:pt x="308" y="166"/>
                    </a:cubicBezTo>
                    <a:cubicBezTo>
                      <a:pt x="311" y="166"/>
                      <a:pt x="311" y="166"/>
                      <a:pt x="313" y="169"/>
                    </a:cubicBezTo>
                    <a:cubicBezTo>
                      <a:pt x="317" y="169"/>
                      <a:pt x="318" y="166"/>
                      <a:pt x="319" y="164"/>
                    </a:cubicBezTo>
                    <a:cubicBezTo>
                      <a:pt x="320" y="164"/>
                      <a:pt x="321" y="165"/>
                      <a:pt x="322" y="166"/>
                    </a:cubicBezTo>
                    <a:cubicBezTo>
                      <a:pt x="320" y="168"/>
                      <a:pt x="318" y="169"/>
                      <a:pt x="316" y="171"/>
                    </a:cubicBezTo>
                    <a:cubicBezTo>
                      <a:pt x="318" y="175"/>
                      <a:pt x="322" y="168"/>
                      <a:pt x="326" y="171"/>
                    </a:cubicBezTo>
                    <a:cubicBezTo>
                      <a:pt x="326" y="168"/>
                      <a:pt x="326" y="168"/>
                      <a:pt x="326" y="168"/>
                    </a:cubicBezTo>
                    <a:cubicBezTo>
                      <a:pt x="326" y="166"/>
                      <a:pt x="322" y="169"/>
                      <a:pt x="322" y="166"/>
                    </a:cubicBezTo>
                    <a:cubicBezTo>
                      <a:pt x="325" y="165"/>
                      <a:pt x="323" y="161"/>
                      <a:pt x="326" y="161"/>
                    </a:cubicBezTo>
                    <a:cubicBezTo>
                      <a:pt x="326" y="163"/>
                      <a:pt x="326" y="165"/>
                      <a:pt x="327" y="166"/>
                    </a:cubicBezTo>
                    <a:cubicBezTo>
                      <a:pt x="335" y="162"/>
                      <a:pt x="333" y="150"/>
                      <a:pt x="344" y="154"/>
                    </a:cubicBezTo>
                    <a:cubicBezTo>
                      <a:pt x="344" y="157"/>
                      <a:pt x="341" y="156"/>
                      <a:pt x="342" y="158"/>
                    </a:cubicBezTo>
                    <a:cubicBezTo>
                      <a:pt x="346" y="157"/>
                      <a:pt x="349" y="154"/>
                      <a:pt x="353" y="152"/>
                    </a:cubicBezTo>
                    <a:cubicBezTo>
                      <a:pt x="350" y="153"/>
                      <a:pt x="351" y="150"/>
                      <a:pt x="350" y="150"/>
                    </a:cubicBezTo>
                    <a:cubicBezTo>
                      <a:pt x="352" y="149"/>
                      <a:pt x="352" y="147"/>
                      <a:pt x="353" y="147"/>
                    </a:cubicBezTo>
                    <a:cubicBezTo>
                      <a:pt x="356" y="150"/>
                      <a:pt x="358" y="149"/>
                      <a:pt x="361" y="148"/>
                    </a:cubicBezTo>
                    <a:cubicBezTo>
                      <a:pt x="360" y="151"/>
                      <a:pt x="364" y="148"/>
                      <a:pt x="364" y="150"/>
                    </a:cubicBezTo>
                    <a:cubicBezTo>
                      <a:pt x="357" y="153"/>
                      <a:pt x="356" y="162"/>
                      <a:pt x="347" y="163"/>
                    </a:cubicBezTo>
                    <a:cubicBezTo>
                      <a:pt x="347" y="162"/>
                      <a:pt x="349" y="159"/>
                      <a:pt x="346" y="160"/>
                    </a:cubicBezTo>
                    <a:cubicBezTo>
                      <a:pt x="346" y="163"/>
                      <a:pt x="340" y="165"/>
                      <a:pt x="344" y="167"/>
                    </a:cubicBezTo>
                    <a:cubicBezTo>
                      <a:pt x="347" y="166"/>
                      <a:pt x="349" y="163"/>
                      <a:pt x="353" y="163"/>
                    </a:cubicBezTo>
                    <a:cubicBezTo>
                      <a:pt x="353" y="165"/>
                      <a:pt x="353" y="166"/>
                      <a:pt x="354" y="167"/>
                    </a:cubicBezTo>
                    <a:cubicBezTo>
                      <a:pt x="336" y="178"/>
                      <a:pt x="323" y="191"/>
                      <a:pt x="305" y="201"/>
                    </a:cubicBezTo>
                    <a:cubicBezTo>
                      <a:pt x="305" y="203"/>
                      <a:pt x="306" y="203"/>
                      <a:pt x="306" y="205"/>
                    </a:cubicBezTo>
                    <a:cubicBezTo>
                      <a:pt x="304" y="207"/>
                      <a:pt x="300" y="207"/>
                      <a:pt x="298" y="210"/>
                    </a:cubicBezTo>
                    <a:cubicBezTo>
                      <a:pt x="300" y="212"/>
                      <a:pt x="304" y="205"/>
                      <a:pt x="307" y="209"/>
                    </a:cubicBezTo>
                    <a:cubicBezTo>
                      <a:pt x="305" y="214"/>
                      <a:pt x="300" y="215"/>
                      <a:pt x="296" y="218"/>
                    </a:cubicBezTo>
                    <a:cubicBezTo>
                      <a:pt x="292" y="215"/>
                      <a:pt x="286" y="215"/>
                      <a:pt x="283" y="213"/>
                    </a:cubicBezTo>
                    <a:cubicBezTo>
                      <a:pt x="283" y="212"/>
                      <a:pt x="284" y="212"/>
                      <a:pt x="284" y="211"/>
                    </a:cubicBezTo>
                    <a:cubicBezTo>
                      <a:pt x="280" y="211"/>
                      <a:pt x="277" y="211"/>
                      <a:pt x="274" y="213"/>
                    </a:cubicBezTo>
                    <a:cubicBezTo>
                      <a:pt x="273" y="211"/>
                      <a:pt x="272" y="208"/>
                      <a:pt x="270" y="206"/>
                    </a:cubicBezTo>
                    <a:cubicBezTo>
                      <a:pt x="265" y="210"/>
                      <a:pt x="259" y="209"/>
                      <a:pt x="252" y="215"/>
                    </a:cubicBezTo>
                    <a:cubicBezTo>
                      <a:pt x="251" y="213"/>
                      <a:pt x="254" y="211"/>
                      <a:pt x="252" y="211"/>
                    </a:cubicBezTo>
                    <a:cubicBezTo>
                      <a:pt x="251" y="212"/>
                      <a:pt x="249" y="213"/>
                      <a:pt x="248" y="212"/>
                    </a:cubicBezTo>
                    <a:cubicBezTo>
                      <a:pt x="247" y="206"/>
                      <a:pt x="253" y="205"/>
                      <a:pt x="252" y="202"/>
                    </a:cubicBezTo>
                    <a:cubicBezTo>
                      <a:pt x="249" y="202"/>
                      <a:pt x="246" y="199"/>
                      <a:pt x="244" y="202"/>
                    </a:cubicBezTo>
                    <a:cubicBezTo>
                      <a:pt x="247" y="201"/>
                      <a:pt x="247" y="204"/>
                      <a:pt x="248" y="206"/>
                    </a:cubicBezTo>
                    <a:cubicBezTo>
                      <a:pt x="245" y="208"/>
                      <a:pt x="243" y="211"/>
                      <a:pt x="239" y="213"/>
                    </a:cubicBezTo>
                    <a:cubicBezTo>
                      <a:pt x="235" y="212"/>
                      <a:pt x="240" y="210"/>
                      <a:pt x="236" y="210"/>
                    </a:cubicBezTo>
                    <a:cubicBezTo>
                      <a:pt x="235" y="211"/>
                      <a:pt x="233" y="211"/>
                      <a:pt x="233" y="213"/>
                    </a:cubicBezTo>
                    <a:cubicBezTo>
                      <a:pt x="235" y="213"/>
                      <a:pt x="237" y="214"/>
                      <a:pt x="237" y="216"/>
                    </a:cubicBezTo>
                    <a:cubicBezTo>
                      <a:pt x="233" y="215"/>
                      <a:pt x="236" y="219"/>
                      <a:pt x="235" y="220"/>
                    </a:cubicBezTo>
                    <a:cubicBezTo>
                      <a:pt x="231" y="225"/>
                      <a:pt x="223" y="224"/>
                      <a:pt x="217" y="227"/>
                    </a:cubicBezTo>
                    <a:cubicBezTo>
                      <a:pt x="208" y="230"/>
                      <a:pt x="207" y="237"/>
                      <a:pt x="201" y="241"/>
                    </a:cubicBezTo>
                    <a:cubicBezTo>
                      <a:pt x="200" y="244"/>
                      <a:pt x="201" y="248"/>
                      <a:pt x="203" y="251"/>
                    </a:cubicBezTo>
                    <a:cubicBezTo>
                      <a:pt x="204" y="246"/>
                      <a:pt x="206" y="247"/>
                      <a:pt x="210" y="245"/>
                    </a:cubicBezTo>
                    <a:cubicBezTo>
                      <a:pt x="208" y="247"/>
                      <a:pt x="209" y="249"/>
                      <a:pt x="209" y="252"/>
                    </a:cubicBezTo>
                    <a:cubicBezTo>
                      <a:pt x="204" y="255"/>
                      <a:pt x="202" y="257"/>
                      <a:pt x="198" y="252"/>
                    </a:cubicBezTo>
                    <a:cubicBezTo>
                      <a:pt x="195" y="253"/>
                      <a:pt x="197" y="260"/>
                      <a:pt x="193" y="260"/>
                    </a:cubicBezTo>
                    <a:cubicBezTo>
                      <a:pt x="188" y="259"/>
                      <a:pt x="192" y="253"/>
                      <a:pt x="188" y="252"/>
                    </a:cubicBezTo>
                    <a:cubicBezTo>
                      <a:pt x="199" y="240"/>
                      <a:pt x="206" y="224"/>
                      <a:pt x="220" y="216"/>
                    </a:cubicBezTo>
                    <a:cubicBezTo>
                      <a:pt x="220" y="213"/>
                      <a:pt x="220" y="213"/>
                      <a:pt x="220" y="213"/>
                    </a:cubicBezTo>
                    <a:cubicBezTo>
                      <a:pt x="229" y="212"/>
                      <a:pt x="225" y="195"/>
                      <a:pt x="235" y="199"/>
                    </a:cubicBezTo>
                    <a:cubicBezTo>
                      <a:pt x="236" y="201"/>
                      <a:pt x="237" y="202"/>
                      <a:pt x="238" y="204"/>
                    </a:cubicBezTo>
                    <a:cubicBezTo>
                      <a:pt x="237" y="199"/>
                      <a:pt x="244" y="201"/>
                      <a:pt x="244" y="194"/>
                    </a:cubicBezTo>
                    <a:cubicBezTo>
                      <a:pt x="243" y="194"/>
                      <a:pt x="242" y="194"/>
                      <a:pt x="242" y="193"/>
                    </a:cubicBezTo>
                    <a:cubicBezTo>
                      <a:pt x="245" y="189"/>
                      <a:pt x="247" y="183"/>
                      <a:pt x="252" y="182"/>
                    </a:cubicBezTo>
                    <a:cubicBezTo>
                      <a:pt x="252" y="183"/>
                      <a:pt x="252" y="184"/>
                      <a:pt x="252" y="185"/>
                    </a:cubicBezTo>
                    <a:cubicBezTo>
                      <a:pt x="254" y="185"/>
                      <a:pt x="256" y="184"/>
                      <a:pt x="258" y="184"/>
                    </a:cubicBezTo>
                    <a:cubicBezTo>
                      <a:pt x="256" y="174"/>
                      <a:pt x="265" y="175"/>
                      <a:pt x="267" y="171"/>
                    </a:cubicBezTo>
                    <a:cubicBezTo>
                      <a:pt x="266" y="171"/>
                      <a:pt x="265" y="172"/>
                      <a:pt x="265" y="171"/>
                    </a:cubicBezTo>
                    <a:cubicBezTo>
                      <a:pt x="268" y="167"/>
                      <a:pt x="272" y="164"/>
                      <a:pt x="276" y="160"/>
                    </a:cubicBezTo>
                    <a:cubicBezTo>
                      <a:pt x="276" y="161"/>
                      <a:pt x="277" y="161"/>
                      <a:pt x="278" y="161"/>
                    </a:cubicBezTo>
                    <a:cubicBezTo>
                      <a:pt x="278" y="164"/>
                      <a:pt x="275" y="163"/>
                      <a:pt x="277" y="165"/>
                    </a:cubicBezTo>
                    <a:cubicBezTo>
                      <a:pt x="283" y="173"/>
                      <a:pt x="271" y="176"/>
                      <a:pt x="267" y="181"/>
                    </a:cubicBezTo>
                    <a:cubicBezTo>
                      <a:pt x="265" y="182"/>
                      <a:pt x="266" y="179"/>
                      <a:pt x="263" y="179"/>
                    </a:cubicBezTo>
                    <a:cubicBezTo>
                      <a:pt x="263" y="186"/>
                      <a:pt x="263" y="186"/>
                      <a:pt x="263" y="186"/>
                    </a:cubicBezTo>
                    <a:cubicBezTo>
                      <a:pt x="259" y="188"/>
                      <a:pt x="257" y="192"/>
                      <a:pt x="254" y="195"/>
                    </a:cubicBezTo>
                    <a:cubicBezTo>
                      <a:pt x="266" y="201"/>
                      <a:pt x="269" y="180"/>
                      <a:pt x="278" y="185"/>
                    </a:cubicBezTo>
                    <a:cubicBezTo>
                      <a:pt x="279" y="186"/>
                      <a:pt x="275" y="187"/>
                      <a:pt x="277" y="188"/>
                    </a:cubicBezTo>
                    <a:cubicBezTo>
                      <a:pt x="285" y="186"/>
                      <a:pt x="281" y="172"/>
                      <a:pt x="289" y="174"/>
                    </a:cubicBezTo>
                    <a:cubicBezTo>
                      <a:pt x="290" y="165"/>
                      <a:pt x="297" y="163"/>
                      <a:pt x="301" y="158"/>
                    </a:cubicBezTo>
                    <a:cubicBezTo>
                      <a:pt x="302" y="156"/>
                      <a:pt x="300" y="156"/>
                      <a:pt x="300" y="154"/>
                    </a:cubicBezTo>
                    <a:cubicBezTo>
                      <a:pt x="294" y="151"/>
                      <a:pt x="288" y="165"/>
                      <a:pt x="282" y="160"/>
                    </a:cubicBezTo>
                    <a:cubicBezTo>
                      <a:pt x="286" y="153"/>
                      <a:pt x="298" y="149"/>
                      <a:pt x="300" y="142"/>
                    </a:cubicBezTo>
                    <a:cubicBezTo>
                      <a:pt x="296" y="144"/>
                      <a:pt x="293" y="146"/>
                      <a:pt x="290" y="150"/>
                    </a:cubicBezTo>
                    <a:cubicBezTo>
                      <a:pt x="289" y="138"/>
                      <a:pt x="305" y="136"/>
                      <a:pt x="307" y="125"/>
                    </a:cubicBezTo>
                    <a:cubicBezTo>
                      <a:pt x="304" y="124"/>
                      <a:pt x="303" y="122"/>
                      <a:pt x="299" y="122"/>
                    </a:cubicBezTo>
                    <a:cubicBezTo>
                      <a:pt x="298" y="128"/>
                      <a:pt x="292" y="128"/>
                      <a:pt x="288" y="130"/>
                    </a:cubicBezTo>
                    <a:cubicBezTo>
                      <a:pt x="288" y="128"/>
                      <a:pt x="288" y="125"/>
                      <a:pt x="290" y="125"/>
                    </a:cubicBezTo>
                    <a:cubicBezTo>
                      <a:pt x="291" y="125"/>
                      <a:pt x="292" y="126"/>
                      <a:pt x="293" y="126"/>
                    </a:cubicBezTo>
                    <a:cubicBezTo>
                      <a:pt x="295" y="124"/>
                      <a:pt x="295" y="121"/>
                      <a:pt x="296" y="119"/>
                    </a:cubicBezTo>
                    <a:cubicBezTo>
                      <a:pt x="297" y="120"/>
                      <a:pt x="298" y="119"/>
                      <a:pt x="300" y="121"/>
                    </a:cubicBezTo>
                    <a:cubicBezTo>
                      <a:pt x="303" y="114"/>
                      <a:pt x="310" y="107"/>
                      <a:pt x="318" y="109"/>
                    </a:cubicBezTo>
                    <a:cubicBezTo>
                      <a:pt x="317" y="115"/>
                      <a:pt x="310" y="118"/>
                      <a:pt x="305" y="119"/>
                    </a:cubicBezTo>
                    <a:cubicBezTo>
                      <a:pt x="306" y="122"/>
                      <a:pt x="308" y="123"/>
                      <a:pt x="310" y="124"/>
                    </a:cubicBezTo>
                    <a:cubicBezTo>
                      <a:pt x="329" y="111"/>
                      <a:pt x="346" y="96"/>
                      <a:pt x="365" y="82"/>
                    </a:cubicBezTo>
                    <a:cubicBezTo>
                      <a:pt x="360" y="83"/>
                      <a:pt x="359" y="88"/>
                      <a:pt x="353" y="88"/>
                    </a:cubicBezTo>
                    <a:cubicBezTo>
                      <a:pt x="353" y="87"/>
                      <a:pt x="352" y="87"/>
                      <a:pt x="353" y="86"/>
                    </a:cubicBezTo>
                    <a:cubicBezTo>
                      <a:pt x="356" y="83"/>
                      <a:pt x="358" y="72"/>
                      <a:pt x="365" y="77"/>
                    </a:cubicBezTo>
                    <a:cubicBezTo>
                      <a:pt x="366" y="66"/>
                      <a:pt x="382" y="69"/>
                      <a:pt x="384" y="59"/>
                    </a:cubicBezTo>
                    <a:cubicBezTo>
                      <a:pt x="381" y="60"/>
                      <a:pt x="378" y="63"/>
                      <a:pt x="378" y="65"/>
                    </a:cubicBezTo>
                    <a:cubicBezTo>
                      <a:pt x="367" y="65"/>
                      <a:pt x="359" y="74"/>
                      <a:pt x="348" y="77"/>
                    </a:cubicBezTo>
                    <a:cubicBezTo>
                      <a:pt x="345" y="75"/>
                      <a:pt x="349" y="72"/>
                      <a:pt x="347" y="72"/>
                    </a:cubicBezTo>
                    <a:cubicBezTo>
                      <a:pt x="345" y="74"/>
                      <a:pt x="341" y="75"/>
                      <a:pt x="345" y="76"/>
                    </a:cubicBezTo>
                    <a:cubicBezTo>
                      <a:pt x="337" y="81"/>
                      <a:pt x="332" y="90"/>
                      <a:pt x="322" y="93"/>
                    </a:cubicBezTo>
                    <a:cubicBezTo>
                      <a:pt x="321" y="91"/>
                      <a:pt x="321" y="91"/>
                      <a:pt x="319" y="91"/>
                    </a:cubicBezTo>
                    <a:cubicBezTo>
                      <a:pt x="306" y="97"/>
                      <a:pt x="298" y="111"/>
                      <a:pt x="283" y="114"/>
                    </a:cubicBezTo>
                    <a:cubicBezTo>
                      <a:pt x="286" y="109"/>
                      <a:pt x="293" y="107"/>
                      <a:pt x="296" y="100"/>
                    </a:cubicBezTo>
                    <a:cubicBezTo>
                      <a:pt x="288" y="101"/>
                      <a:pt x="287" y="111"/>
                      <a:pt x="278" y="113"/>
                    </a:cubicBezTo>
                    <a:cubicBezTo>
                      <a:pt x="281" y="119"/>
                      <a:pt x="270" y="122"/>
                      <a:pt x="273" y="128"/>
                    </a:cubicBezTo>
                    <a:cubicBezTo>
                      <a:pt x="268" y="133"/>
                      <a:pt x="262" y="135"/>
                      <a:pt x="257" y="139"/>
                    </a:cubicBezTo>
                    <a:cubicBezTo>
                      <a:pt x="256" y="136"/>
                      <a:pt x="258" y="136"/>
                      <a:pt x="257" y="133"/>
                    </a:cubicBezTo>
                    <a:cubicBezTo>
                      <a:pt x="261" y="134"/>
                      <a:pt x="266" y="127"/>
                      <a:pt x="265" y="123"/>
                    </a:cubicBezTo>
                    <a:cubicBezTo>
                      <a:pt x="267" y="123"/>
                      <a:pt x="268" y="122"/>
                      <a:pt x="270" y="122"/>
                    </a:cubicBezTo>
                    <a:cubicBezTo>
                      <a:pt x="270" y="121"/>
                      <a:pt x="271" y="120"/>
                      <a:pt x="271" y="119"/>
                    </a:cubicBezTo>
                    <a:cubicBezTo>
                      <a:pt x="268" y="118"/>
                      <a:pt x="269" y="121"/>
                      <a:pt x="266" y="121"/>
                    </a:cubicBezTo>
                    <a:cubicBezTo>
                      <a:pt x="268" y="118"/>
                      <a:pt x="269" y="115"/>
                      <a:pt x="271" y="114"/>
                    </a:cubicBezTo>
                    <a:cubicBezTo>
                      <a:pt x="270" y="113"/>
                      <a:pt x="268" y="114"/>
                      <a:pt x="268" y="113"/>
                    </a:cubicBezTo>
                    <a:cubicBezTo>
                      <a:pt x="283" y="99"/>
                      <a:pt x="299" y="87"/>
                      <a:pt x="312" y="72"/>
                    </a:cubicBezTo>
                    <a:cubicBezTo>
                      <a:pt x="310" y="71"/>
                      <a:pt x="307" y="74"/>
                      <a:pt x="307" y="72"/>
                    </a:cubicBezTo>
                    <a:cubicBezTo>
                      <a:pt x="309" y="70"/>
                      <a:pt x="309" y="66"/>
                      <a:pt x="311" y="64"/>
                    </a:cubicBezTo>
                    <a:cubicBezTo>
                      <a:pt x="302" y="65"/>
                      <a:pt x="297" y="73"/>
                      <a:pt x="290" y="77"/>
                    </a:cubicBezTo>
                    <a:cubicBezTo>
                      <a:pt x="288" y="79"/>
                      <a:pt x="289" y="84"/>
                      <a:pt x="285" y="84"/>
                    </a:cubicBezTo>
                    <a:cubicBezTo>
                      <a:pt x="285" y="83"/>
                      <a:pt x="286" y="83"/>
                      <a:pt x="286" y="81"/>
                    </a:cubicBezTo>
                    <a:cubicBezTo>
                      <a:pt x="282" y="84"/>
                      <a:pt x="276" y="89"/>
                      <a:pt x="275" y="92"/>
                    </a:cubicBezTo>
                    <a:cubicBezTo>
                      <a:pt x="275" y="92"/>
                      <a:pt x="278" y="93"/>
                      <a:pt x="278" y="93"/>
                    </a:cubicBezTo>
                    <a:cubicBezTo>
                      <a:pt x="273" y="103"/>
                      <a:pt x="262" y="107"/>
                      <a:pt x="255" y="114"/>
                    </a:cubicBezTo>
                    <a:cubicBezTo>
                      <a:pt x="255" y="120"/>
                      <a:pt x="253" y="129"/>
                      <a:pt x="247" y="128"/>
                    </a:cubicBezTo>
                    <a:cubicBezTo>
                      <a:pt x="247" y="126"/>
                      <a:pt x="248" y="125"/>
                      <a:pt x="248" y="122"/>
                    </a:cubicBezTo>
                    <a:cubicBezTo>
                      <a:pt x="246" y="121"/>
                      <a:pt x="246" y="123"/>
                      <a:pt x="244" y="121"/>
                    </a:cubicBezTo>
                    <a:cubicBezTo>
                      <a:pt x="245" y="114"/>
                      <a:pt x="252" y="108"/>
                      <a:pt x="257" y="108"/>
                    </a:cubicBezTo>
                    <a:cubicBezTo>
                      <a:pt x="258" y="103"/>
                      <a:pt x="262" y="101"/>
                      <a:pt x="262" y="96"/>
                    </a:cubicBezTo>
                    <a:cubicBezTo>
                      <a:pt x="260" y="96"/>
                      <a:pt x="259" y="94"/>
                      <a:pt x="259" y="92"/>
                    </a:cubicBezTo>
                    <a:cubicBezTo>
                      <a:pt x="260" y="89"/>
                      <a:pt x="262" y="89"/>
                      <a:pt x="265" y="89"/>
                    </a:cubicBezTo>
                    <a:cubicBezTo>
                      <a:pt x="268" y="93"/>
                      <a:pt x="263" y="95"/>
                      <a:pt x="264" y="97"/>
                    </a:cubicBezTo>
                    <a:cubicBezTo>
                      <a:pt x="267" y="92"/>
                      <a:pt x="275" y="88"/>
                      <a:pt x="271" y="82"/>
                    </a:cubicBezTo>
                    <a:cubicBezTo>
                      <a:pt x="273" y="82"/>
                      <a:pt x="272" y="80"/>
                      <a:pt x="274" y="80"/>
                    </a:cubicBezTo>
                    <a:cubicBezTo>
                      <a:pt x="277" y="80"/>
                      <a:pt x="276" y="84"/>
                      <a:pt x="278" y="84"/>
                    </a:cubicBezTo>
                    <a:cubicBezTo>
                      <a:pt x="279" y="78"/>
                      <a:pt x="285" y="76"/>
                      <a:pt x="283" y="71"/>
                    </a:cubicBezTo>
                    <a:cubicBezTo>
                      <a:pt x="296" y="71"/>
                      <a:pt x="297" y="60"/>
                      <a:pt x="304" y="54"/>
                    </a:cubicBezTo>
                    <a:cubicBezTo>
                      <a:pt x="318" y="51"/>
                      <a:pt x="325" y="32"/>
                      <a:pt x="341" y="28"/>
                    </a:cubicBezTo>
                    <a:cubicBezTo>
                      <a:pt x="343" y="27"/>
                      <a:pt x="343" y="29"/>
                      <a:pt x="344" y="29"/>
                    </a:cubicBezTo>
                    <a:cubicBezTo>
                      <a:pt x="344" y="26"/>
                      <a:pt x="346" y="25"/>
                      <a:pt x="347" y="23"/>
                    </a:cubicBezTo>
                    <a:cubicBezTo>
                      <a:pt x="344" y="23"/>
                      <a:pt x="342" y="28"/>
                      <a:pt x="340" y="25"/>
                    </a:cubicBezTo>
                    <a:cubicBezTo>
                      <a:pt x="341" y="20"/>
                      <a:pt x="351" y="23"/>
                      <a:pt x="348" y="15"/>
                    </a:cubicBezTo>
                    <a:cubicBezTo>
                      <a:pt x="320" y="26"/>
                      <a:pt x="302" y="46"/>
                      <a:pt x="275" y="57"/>
                    </a:cubicBezTo>
                    <a:cubicBezTo>
                      <a:pt x="270" y="71"/>
                      <a:pt x="256" y="74"/>
                      <a:pt x="248" y="84"/>
                    </a:cubicBezTo>
                    <a:cubicBezTo>
                      <a:pt x="249" y="84"/>
                      <a:pt x="249" y="85"/>
                      <a:pt x="249" y="86"/>
                    </a:cubicBezTo>
                    <a:cubicBezTo>
                      <a:pt x="243" y="89"/>
                      <a:pt x="236" y="87"/>
                      <a:pt x="233" y="93"/>
                    </a:cubicBezTo>
                    <a:cubicBezTo>
                      <a:pt x="234" y="94"/>
                      <a:pt x="235" y="94"/>
                      <a:pt x="235" y="95"/>
                    </a:cubicBezTo>
                    <a:cubicBezTo>
                      <a:pt x="227" y="106"/>
                      <a:pt x="216" y="110"/>
                      <a:pt x="212" y="123"/>
                    </a:cubicBezTo>
                    <a:cubicBezTo>
                      <a:pt x="208" y="122"/>
                      <a:pt x="208" y="125"/>
                      <a:pt x="205" y="125"/>
                    </a:cubicBezTo>
                    <a:cubicBezTo>
                      <a:pt x="193" y="142"/>
                      <a:pt x="178" y="156"/>
                      <a:pt x="166" y="174"/>
                    </a:cubicBezTo>
                    <a:cubicBezTo>
                      <a:pt x="169" y="179"/>
                      <a:pt x="156" y="179"/>
                      <a:pt x="156" y="187"/>
                    </a:cubicBezTo>
                    <a:cubicBezTo>
                      <a:pt x="157" y="188"/>
                      <a:pt x="158" y="185"/>
                      <a:pt x="159" y="187"/>
                    </a:cubicBezTo>
                    <a:cubicBezTo>
                      <a:pt x="157" y="189"/>
                      <a:pt x="158" y="191"/>
                      <a:pt x="157" y="192"/>
                    </a:cubicBezTo>
                    <a:cubicBezTo>
                      <a:pt x="153" y="190"/>
                      <a:pt x="148" y="194"/>
                      <a:pt x="146" y="199"/>
                    </a:cubicBezTo>
                    <a:cubicBezTo>
                      <a:pt x="149" y="198"/>
                      <a:pt x="150" y="200"/>
                      <a:pt x="150" y="202"/>
                    </a:cubicBezTo>
                    <a:cubicBezTo>
                      <a:pt x="144" y="205"/>
                      <a:pt x="141" y="216"/>
                      <a:pt x="136" y="217"/>
                    </a:cubicBezTo>
                    <a:cubicBezTo>
                      <a:pt x="135" y="212"/>
                      <a:pt x="141" y="210"/>
                      <a:pt x="139" y="206"/>
                    </a:cubicBezTo>
                    <a:cubicBezTo>
                      <a:pt x="134" y="214"/>
                      <a:pt x="128" y="221"/>
                      <a:pt x="125" y="230"/>
                    </a:cubicBezTo>
                    <a:cubicBezTo>
                      <a:pt x="130" y="234"/>
                      <a:pt x="119" y="240"/>
                      <a:pt x="123" y="246"/>
                    </a:cubicBezTo>
                    <a:cubicBezTo>
                      <a:pt x="123" y="245"/>
                      <a:pt x="124" y="244"/>
                      <a:pt x="125" y="245"/>
                    </a:cubicBezTo>
                    <a:cubicBezTo>
                      <a:pt x="124" y="246"/>
                      <a:pt x="123" y="247"/>
                      <a:pt x="121" y="246"/>
                    </a:cubicBezTo>
                    <a:cubicBezTo>
                      <a:pt x="120" y="254"/>
                      <a:pt x="110" y="250"/>
                      <a:pt x="110" y="261"/>
                    </a:cubicBezTo>
                    <a:cubicBezTo>
                      <a:pt x="113" y="263"/>
                      <a:pt x="113" y="256"/>
                      <a:pt x="117" y="256"/>
                    </a:cubicBezTo>
                    <a:cubicBezTo>
                      <a:pt x="117" y="257"/>
                      <a:pt x="118" y="257"/>
                      <a:pt x="118" y="258"/>
                    </a:cubicBezTo>
                    <a:cubicBezTo>
                      <a:pt x="116" y="266"/>
                      <a:pt x="112" y="268"/>
                      <a:pt x="108" y="274"/>
                    </a:cubicBezTo>
                    <a:cubicBezTo>
                      <a:pt x="110" y="275"/>
                      <a:pt x="112" y="274"/>
                      <a:pt x="113" y="277"/>
                    </a:cubicBezTo>
                    <a:cubicBezTo>
                      <a:pt x="110" y="277"/>
                      <a:pt x="113" y="280"/>
                      <a:pt x="111" y="283"/>
                    </a:cubicBezTo>
                    <a:cubicBezTo>
                      <a:pt x="113" y="283"/>
                      <a:pt x="113" y="283"/>
                      <a:pt x="113" y="285"/>
                    </a:cubicBezTo>
                    <a:cubicBezTo>
                      <a:pt x="110" y="296"/>
                      <a:pt x="101" y="302"/>
                      <a:pt x="104" y="315"/>
                    </a:cubicBezTo>
                    <a:cubicBezTo>
                      <a:pt x="96" y="316"/>
                      <a:pt x="99" y="327"/>
                      <a:pt x="92" y="329"/>
                    </a:cubicBezTo>
                    <a:cubicBezTo>
                      <a:pt x="94" y="316"/>
                      <a:pt x="104" y="304"/>
                      <a:pt x="107" y="290"/>
                    </a:cubicBezTo>
                    <a:cubicBezTo>
                      <a:pt x="104" y="288"/>
                      <a:pt x="103" y="286"/>
                      <a:pt x="104" y="282"/>
                    </a:cubicBezTo>
                    <a:cubicBezTo>
                      <a:pt x="101" y="280"/>
                      <a:pt x="99" y="287"/>
                      <a:pt x="98" y="291"/>
                    </a:cubicBezTo>
                    <a:cubicBezTo>
                      <a:pt x="99" y="293"/>
                      <a:pt x="101" y="293"/>
                      <a:pt x="102" y="294"/>
                    </a:cubicBezTo>
                    <a:cubicBezTo>
                      <a:pt x="99" y="296"/>
                      <a:pt x="102" y="297"/>
                      <a:pt x="101" y="300"/>
                    </a:cubicBezTo>
                    <a:cubicBezTo>
                      <a:pt x="99" y="301"/>
                      <a:pt x="97" y="302"/>
                      <a:pt x="95" y="303"/>
                    </a:cubicBezTo>
                    <a:cubicBezTo>
                      <a:pt x="94" y="301"/>
                      <a:pt x="93" y="299"/>
                      <a:pt x="91" y="298"/>
                    </a:cubicBezTo>
                    <a:cubicBezTo>
                      <a:pt x="86" y="299"/>
                      <a:pt x="80" y="307"/>
                      <a:pt x="84" y="313"/>
                    </a:cubicBezTo>
                    <a:cubicBezTo>
                      <a:pt x="81" y="315"/>
                      <a:pt x="78" y="321"/>
                      <a:pt x="80" y="327"/>
                    </a:cubicBezTo>
                    <a:cubicBezTo>
                      <a:pt x="79" y="327"/>
                      <a:pt x="79" y="328"/>
                      <a:pt x="78" y="327"/>
                    </a:cubicBezTo>
                    <a:cubicBezTo>
                      <a:pt x="77" y="336"/>
                      <a:pt x="69" y="337"/>
                      <a:pt x="71" y="349"/>
                    </a:cubicBezTo>
                    <a:cubicBezTo>
                      <a:pt x="68" y="351"/>
                      <a:pt x="66" y="359"/>
                      <a:pt x="69" y="361"/>
                    </a:cubicBezTo>
                    <a:cubicBezTo>
                      <a:pt x="70" y="360"/>
                      <a:pt x="70" y="357"/>
                      <a:pt x="72" y="357"/>
                    </a:cubicBezTo>
                    <a:cubicBezTo>
                      <a:pt x="72" y="358"/>
                      <a:pt x="73" y="358"/>
                      <a:pt x="73" y="359"/>
                    </a:cubicBezTo>
                    <a:cubicBezTo>
                      <a:pt x="68" y="359"/>
                      <a:pt x="69" y="365"/>
                      <a:pt x="67" y="370"/>
                    </a:cubicBezTo>
                    <a:cubicBezTo>
                      <a:pt x="76" y="362"/>
                      <a:pt x="78" y="344"/>
                      <a:pt x="85" y="333"/>
                    </a:cubicBezTo>
                    <a:cubicBezTo>
                      <a:pt x="86" y="339"/>
                      <a:pt x="81" y="345"/>
                      <a:pt x="84" y="354"/>
                    </a:cubicBezTo>
                    <a:cubicBezTo>
                      <a:pt x="82" y="354"/>
                      <a:pt x="82" y="357"/>
                      <a:pt x="80" y="355"/>
                    </a:cubicBezTo>
                    <a:cubicBezTo>
                      <a:pt x="75" y="363"/>
                      <a:pt x="72" y="377"/>
                      <a:pt x="64" y="379"/>
                    </a:cubicBezTo>
                    <a:cubicBezTo>
                      <a:pt x="61" y="387"/>
                      <a:pt x="54" y="396"/>
                      <a:pt x="56" y="404"/>
                    </a:cubicBezTo>
                    <a:cubicBezTo>
                      <a:pt x="46" y="415"/>
                      <a:pt x="47" y="430"/>
                      <a:pt x="50" y="446"/>
                    </a:cubicBezTo>
                    <a:cubicBezTo>
                      <a:pt x="61" y="442"/>
                      <a:pt x="58" y="463"/>
                      <a:pt x="50" y="463"/>
                    </a:cubicBezTo>
                    <a:cubicBezTo>
                      <a:pt x="51" y="470"/>
                      <a:pt x="46" y="480"/>
                      <a:pt x="48" y="487"/>
                    </a:cubicBezTo>
                    <a:cubicBezTo>
                      <a:pt x="53" y="482"/>
                      <a:pt x="53" y="474"/>
                      <a:pt x="57" y="469"/>
                    </a:cubicBezTo>
                    <a:cubicBezTo>
                      <a:pt x="58" y="473"/>
                      <a:pt x="65" y="471"/>
                      <a:pt x="65" y="477"/>
                    </a:cubicBezTo>
                    <a:cubicBezTo>
                      <a:pt x="65" y="471"/>
                      <a:pt x="69" y="476"/>
                      <a:pt x="70" y="475"/>
                    </a:cubicBezTo>
                    <a:cubicBezTo>
                      <a:pt x="71" y="471"/>
                      <a:pt x="71" y="467"/>
                      <a:pt x="74" y="467"/>
                    </a:cubicBezTo>
                    <a:cubicBezTo>
                      <a:pt x="76" y="475"/>
                      <a:pt x="78" y="479"/>
                      <a:pt x="76" y="486"/>
                    </a:cubicBezTo>
                    <a:cubicBezTo>
                      <a:pt x="76" y="485"/>
                      <a:pt x="76" y="484"/>
                      <a:pt x="75" y="483"/>
                    </a:cubicBezTo>
                    <a:cubicBezTo>
                      <a:pt x="73" y="486"/>
                      <a:pt x="72" y="495"/>
                      <a:pt x="73" y="498"/>
                    </a:cubicBezTo>
                    <a:cubicBezTo>
                      <a:pt x="73" y="497"/>
                      <a:pt x="73" y="496"/>
                      <a:pt x="74" y="497"/>
                    </a:cubicBezTo>
                    <a:cubicBezTo>
                      <a:pt x="74" y="501"/>
                      <a:pt x="78" y="500"/>
                      <a:pt x="77" y="506"/>
                    </a:cubicBezTo>
                    <a:cubicBezTo>
                      <a:pt x="82" y="508"/>
                      <a:pt x="81" y="501"/>
                      <a:pt x="84" y="500"/>
                    </a:cubicBezTo>
                    <a:cubicBezTo>
                      <a:pt x="89" y="499"/>
                      <a:pt x="90" y="501"/>
                      <a:pt x="94" y="503"/>
                    </a:cubicBezTo>
                    <a:cubicBezTo>
                      <a:pt x="94" y="501"/>
                      <a:pt x="92" y="499"/>
                      <a:pt x="94" y="497"/>
                    </a:cubicBezTo>
                    <a:cubicBezTo>
                      <a:pt x="92" y="497"/>
                      <a:pt x="89" y="498"/>
                      <a:pt x="89" y="496"/>
                    </a:cubicBezTo>
                    <a:cubicBezTo>
                      <a:pt x="89" y="493"/>
                      <a:pt x="89" y="493"/>
                      <a:pt x="89" y="493"/>
                    </a:cubicBezTo>
                    <a:cubicBezTo>
                      <a:pt x="89" y="491"/>
                      <a:pt x="92" y="492"/>
                      <a:pt x="93" y="490"/>
                    </a:cubicBezTo>
                    <a:cubicBezTo>
                      <a:pt x="95" y="490"/>
                      <a:pt x="95" y="492"/>
                      <a:pt x="97" y="493"/>
                    </a:cubicBezTo>
                    <a:cubicBezTo>
                      <a:pt x="99" y="491"/>
                      <a:pt x="97" y="487"/>
                      <a:pt x="101" y="488"/>
                    </a:cubicBezTo>
                    <a:cubicBezTo>
                      <a:pt x="101" y="483"/>
                      <a:pt x="100" y="477"/>
                      <a:pt x="104" y="476"/>
                    </a:cubicBezTo>
                    <a:cubicBezTo>
                      <a:pt x="104" y="477"/>
                      <a:pt x="105" y="476"/>
                      <a:pt x="105" y="477"/>
                    </a:cubicBezTo>
                    <a:cubicBezTo>
                      <a:pt x="100" y="489"/>
                      <a:pt x="107" y="507"/>
                      <a:pt x="102" y="517"/>
                    </a:cubicBezTo>
                    <a:cubicBezTo>
                      <a:pt x="103" y="515"/>
                      <a:pt x="105" y="515"/>
                      <a:pt x="107" y="515"/>
                    </a:cubicBezTo>
                    <a:cubicBezTo>
                      <a:pt x="107" y="512"/>
                      <a:pt x="109" y="510"/>
                      <a:pt x="108" y="505"/>
                    </a:cubicBezTo>
                    <a:cubicBezTo>
                      <a:pt x="110" y="506"/>
                      <a:pt x="113" y="503"/>
                      <a:pt x="113" y="504"/>
                    </a:cubicBezTo>
                    <a:cubicBezTo>
                      <a:pt x="114" y="512"/>
                      <a:pt x="112" y="523"/>
                      <a:pt x="117" y="525"/>
                    </a:cubicBezTo>
                    <a:cubicBezTo>
                      <a:pt x="129" y="516"/>
                      <a:pt x="118" y="489"/>
                      <a:pt x="134" y="484"/>
                    </a:cubicBezTo>
                    <a:cubicBezTo>
                      <a:pt x="131" y="492"/>
                      <a:pt x="134" y="495"/>
                      <a:pt x="134" y="504"/>
                    </a:cubicBezTo>
                    <a:cubicBezTo>
                      <a:pt x="141" y="503"/>
                      <a:pt x="139" y="511"/>
                      <a:pt x="140" y="515"/>
                    </a:cubicBezTo>
                    <a:cubicBezTo>
                      <a:pt x="143" y="515"/>
                      <a:pt x="143" y="510"/>
                      <a:pt x="145" y="510"/>
                    </a:cubicBezTo>
                    <a:cubicBezTo>
                      <a:pt x="151" y="516"/>
                      <a:pt x="146" y="528"/>
                      <a:pt x="142" y="534"/>
                    </a:cubicBezTo>
                    <a:cubicBezTo>
                      <a:pt x="140" y="532"/>
                      <a:pt x="140" y="526"/>
                      <a:pt x="139" y="524"/>
                    </a:cubicBezTo>
                    <a:cubicBezTo>
                      <a:pt x="135" y="525"/>
                      <a:pt x="134" y="525"/>
                      <a:pt x="129" y="525"/>
                    </a:cubicBezTo>
                    <a:cubicBezTo>
                      <a:pt x="129" y="530"/>
                      <a:pt x="126" y="532"/>
                      <a:pt x="126" y="538"/>
                    </a:cubicBezTo>
                    <a:cubicBezTo>
                      <a:pt x="127" y="538"/>
                      <a:pt x="130" y="539"/>
                      <a:pt x="127" y="542"/>
                    </a:cubicBezTo>
                    <a:cubicBezTo>
                      <a:pt x="129" y="544"/>
                      <a:pt x="129" y="541"/>
                      <a:pt x="131" y="541"/>
                    </a:cubicBezTo>
                    <a:cubicBezTo>
                      <a:pt x="131" y="549"/>
                      <a:pt x="134" y="568"/>
                      <a:pt x="124" y="568"/>
                    </a:cubicBezTo>
                    <a:cubicBezTo>
                      <a:pt x="125" y="572"/>
                      <a:pt x="120" y="574"/>
                      <a:pt x="123" y="577"/>
                    </a:cubicBezTo>
                    <a:cubicBezTo>
                      <a:pt x="123" y="575"/>
                      <a:pt x="126" y="576"/>
                      <a:pt x="126" y="575"/>
                    </a:cubicBezTo>
                    <a:cubicBezTo>
                      <a:pt x="125" y="574"/>
                      <a:pt x="126" y="572"/>
                      <a:pt x="126" y="571"/>
                    </a:cubicBezTo>
                    <a:cubicBezTo>
                      <a:pt x="129" y="572"/>
                      <a:pt x="128" y="569"/>
                      <a:pt x="130" y="568"/>
                    </a:cubicBezTo>
                    <a:cubicBezTo>
                      <a:pt x="129" y="573"/>
                      <a:pt x="128" y="577"/>
                      <a:pt x="125" y="580"/>
                    </a:cubicBezTo>
                    <a:cubicBezTo>
                      <a:pt x="134" y="588"/>
                      <a:pt x="128" y="606"/>
                      <a:pt x="130" y="617"/>
                    </a:cubicBezTo>
                    <a:cubicBezTo>
                      <a:pt x="132" y="624"/>
                      <a:pt x="131" y="636"/>
                      <a:pt x="131" y="644"/>
                    </a:cubicBezTo>
                    <a:cubicBezTo>
                      <a:pt x="132" y="644"/>
                      <a:pt x="134" y="644"/>
                      <a:pt x="134" y="645"/>
                    </a:cubicBezTo>
                    <a:cubicBezTo>
                      <a:pt x="135" y="655"/>
                      <a:pt x="135" y="669"/>
                      <a:pt x="137" y="677"/>
                    </a:cubicBezTo>
                    <a:cubicBezTo>
                      <a:pt x="131" y="689"/>
                      <a:pt x="144" y="701"/>
                      <a:pt x="139" y="712"/>
                    </a:cubicBezTo>
                    <a:cubicBezTo>
                      <a:pt x="137" y="708"/>
                      <a:pt x="137" y="712"/>
                      <a:pt x="132" y="711"/>
                    </a:cubicBezTo>
                    <a:cubicBezTo>
                      <a:pt x="130" y="707"/>
                      <a:pt x="133" y="698"/>
                      <a:pt x="129" y="696"/>
                    </a:cubicBezTo>
                    <a:cubicBezTo>
                      <a:pt x="130" y="704"/>
                      <a:pt x="131" y="720"/>
                      <a:pt x="129" y="725"/>
                    </a:cubicBezTo>
                    <a:cubicBezTo>
                      <a:pt x="133" y="728"/>
                      <a:pt x="132" y="736"/>
                      <a:pt x="137" y="737"/>
                    </a:cubicBezTo>
                    <a:cubicBezTo>
                      <a:pt x="137" y="733"/>
                      <a:pt x="137" y="735"/>
                      <a:pt x="139" y="736"/>
                    </a:cubicBezTo>
                    <a:cubicBezTo>
                      <a:pt x="140" y="732"/>
                      <a:pt x="139" y="728"/>
                      <a:pt x="142" y="726"/>
                    </a:cubicBezTo>
                    <a:cubicBezTo>
                      <a:pt x="145" y="744"/>
                      <a:pt x="147" y="769"/>
                      <a:pt x="149" y="785"/>
                    </a:cubicBezTo>
                    <a:cubicBezTo>
                      <a:pt x="149" y="784"/>
                      <a:pt x="148" y="784"/>
                      <a:pt x="147" y="785"/>
                    </a:cubicBezTo>
                    <a:cubicBezTo>
                      <a:pt x="149" y="795"/>
                      <a:pt x="154" y="803"/>
                      <a:pt x="156" y="814"/>
                    </a:cubicBezTo>
                    <a:cubicBezTo>
                      <a:pt x="158" y="814"/>
                      <a:pt x="160" y="814"/>
                      <a:pt x="161" y="816"/>
                    </a:cubicBezTo>
                    <a:cubicBezTo>
                      <a:pt x="160" y="824"/>
                      <a:pt x="168" y="828"/>
                      <a:pt x="165" y="839"/>
                    </a:cubicBezTo>
                    <a:cubicBezTo>
                      <a:pt x="167" y="842"/>
                      <a:pt x="170" y="845"/>
                      <a:pt x="171" y="848"/>
                    </a:cubicBezTo>
                    <a:cubicBezTo>
                      <a:pt x="170" y="848"/>
                      <a:pt x="170" y="850"/>
                      <a:pt x="169" y="851"/>
                    </a:cubicBezTo>
                    <a:cubicBezTo>
                      <a:pt x="172" y="852"/>
                      <a:pt x="173" y="851"/>
                      <a:pt x="175" y="850"/>
                    </a:cubicBezTo>
                    <a:cubicBezTo>
                      <a:pt x="184" y="861"/>
                      <a:pt x="186" y="881"/>
                      <a:pt x="192" y="893"/>
                    </a:cubicBezTo>
                    <a:cubicBezTo>
                      <a:pt x="195" y="893"/>
                      <a:pt x="190" y="890"/>
                      <a:pt x="193" y="890"/>
                    </a:cubicBezTo>
                    <a:cubicBezTo>
                      <a:pt x="196" y="894"/>
                      <a:pt x="195" y="903"/>
                      <a:pt x="200" y="905"/>
                    </a:cubicBezTo>
                    <a:cubicBezTo>
                      <a:pt x="201" y="904"/>
                      <a:pt x="201" y="902"/>
                      <a:pt x="203" y="902"/>
                    </a:cubicBezTo>
                    <a:cubicBezTo>
                      <a:pt x="206" y="907"/>
                      <a:pt x="209" y="913"/>
                      <a:pt x="214" y="915"/>
                    </a:cubicBezTo>
                    <a:cubicBezTo>
                      <a:pt x="214" y="911"/>
                      <a:pt x="208" y="908"/>
                      <a:pt x="212" y="903"/>
                    </a:cubicBezTo>
                    <a:cubicBezTo>
                      <a:pt x="213" y="904"/>
                      <a:pt x="216" y="903"/>
                      <a:pt x="217" y="905"/>
                    </a:cubicBezTo>
                    <a:cubicBezTo>
                      <a:pt x="215" y="910"/>
                      <a:pt x="220" y="913"/>
                      <a:pt x="221" y="917"/>
                    </a:cubicBezTo>
                    <a:cubicBezTo>
                      <a:pt x="221" y="920"/>
                      <a:pt x="219" y="919"/>
                      <a:pt x="218" y="921"/>
                    </a:cubicBezTo>
                    <a:cubicBezTo>
                      <a:pt x="223" y="933"/>
                      <a:pt x="235" y="942"/>
                      <a:pt x="243" y="949"/>
                    </a:cubicBezTo>
                    <a:cubicBezTo>
                      <a:pt x="243" y="952"/>
                      <a:pt x="245" y="953"/>
                      <a:pt x="244" y="956"/>
                    </a:cubicBezTo>
                    <a:cubicBezTo>
                      <a:pt x="247" y="958"/>
                      <a:pt x="250" y="958"/>
                      <a:pt x="252" y="961"/>
                    </a:cubicBezTo>
                    <a:cubicBezTo>
                      <a:pt x="253" y="962"/>
                      <a:pt x="251" y="963"/>
                      <a:pt x="252" y="964"/>
                    </a:cubicBezTo>
                    <a:cubicBezTo>
                      <a:pt x="253" y="966"/>
                      <a:pt x="261" y="970"/>
                      <a:pt x="257" y="975"/>
                    </a:cubicBezTo>
                    <a:cubicBezTo>
                      <a:pt x="254" y="972"/>
                      <a:pt x="249" y="966"/>
                      <a:pt x="245" y="972"/>
                    </a:cubicBezTo>
                    <a:cubicBezTo>
                      <a:pt x="250" y="979"/>
                      <a:pt x="255" y="986"/>
                      <a:pt x="262" y="991"/>
                    </a:cubicBezTo>
                    <a:cubicBezTo>
                      <a:pt x="265" y="990"/>
                      <a:pt x="260" y="990"/>
                      <a:pt x="261" y="987"/>
                    </a:cubicBezTo>
                    <a:cubicBezTo>
                      <a:pt x="265" y="989"/>
                      <a:pt x="265" y="986"/>
                      <a:pt x="268" y="986"/>
                    </a:cubicBezTo>
                    <a:cubicBezTo>
                      <a:pt x="274" y="989"/>
                      <a:pt x="279" y="994"/>
                      <a:pt x="283" y="999"/>
                    </a:cubicBezTo>
                    <a:cubicBezTo>
                      <a:pt x="283" y="993"/>
                      <a:pt x="278" y="991"/>
                      <a:pt x="278" y="987"/>
                    </a:cubicBezTo>
                    <a:cubicBezTo>
                      <a:pt x="276" y="986"/>
                      <a:pt x="274" y="986"/>
                      <a:pt x="272" y="986"/>
                    </a:cubicBezTo>
                    <a:cubicBezTo>
                      <a:pt x="273" y="983"/>
                      <a:pt x="277" y="983"/>
                      <a:pt x="279" y="982"/>
                    </a:cubicBezTo>
                    <a:cubicBezTo>
                      <a:pt x="281" y="986"/>
                      <a:pt x="285" y="988"/>
                      <a:pt x="287" y="991"/>
                    </a:cubicBezTo>
                    <a:cubicBezTo>
                      <a:pt x="293" y="985"/>
                      <a:pt x="298" y="993"/>
                      <a:pt x="303" y="996"/>
                    </a:cubicBezTo>
                    <a:cubicBezTo>
                      <a:pt x="303" y="993"/>
                      <a:pt x="300" y="992"/>
                      <a:pt x="300" y="989"/>
                    </a:cubicBezTo>
                    <a:cubicBezTo>
                      <a:pt x="302" y="990"/>
                      <a:pt x="303" y="990"/>
                      <a:pt x="305" y="989"/>
                    </a:cubicBezTo>
                    <a:cubicBezTo>
                      <a:pt x="311" y="998"/>
                      <a:pt x="321" y="1001"/>
                      <a:pt x="328" y="1005"/>
                    </a:cubicBezTo>
                    <a:cubicBezTo>
                      <a:pt x="326" y="1000"/>
                      <a:pt x="327" y="1000"/>
                      <a:pt x="326" y="995"/>
                    </a:cubicBezTo>
                    <a:cubicBezTo>
                      <a:pt x="322" y="994"/>
                      <a:pt x="324" y="990"/>
                      <a:pt x="322" y="986"/>
                    </a:cubicBezTo>
                    <a:cubicBezTo>
                      <a:pt x="323" y="985"/>
                      <a:pt x="323" y="984"/>
                      <a:pt x="324" y="984"/>
                    </a:cubicBezTo>
                    <a:cubicBezTo>
                      <a:pt x="326" y="986"/>
                      <a:pt x="327" y="991"/>
                      <a:pt x="326" y="994"/>
                    </a:cubicBezTo>
                    <a:cubicBezTo>
                      <a:pt x="328" y="996"/>
                      <a:pt x="330" y="998"/>
                      <a:pt x="332" y="1000"/>
                    </a:cubicBezTo>
                    <a:cubicBezTo>
                      <a:pt x="329" y="1002"/>
                      <a:pt x="331" y="1004"/>
                      <a:pt x="330" y="1007"/>
                    </a:cubicBezTo>
                    <a:cubicBezTo>
                      <a:pt x="338" y="1010"/>
                      <a:pt x="341" y="1014"/>
                      <a:pt x="348" y="1017"/>
                    </a:cubicBezTo>
                    <a:cubicBezTo>
                      <a:pt x="350" y="1016"/>
                      <a:pt x="344" y="1014"/>
                      <a:pt x="347" y="1013"/>
                    </a:cubicBezTo>
                    <a:cubicBezTo>
                      <a:pt x="351" y="1014"/>
                      <a:pt x="353" y="1016"/>
                      <a:pt x="356" y="1016"/>
                    </a:cubicBezTo>
                    <a:cubicBezTo>
                      <a:pt x="354" y="1012"/>
                      <a:pt x="349" y="1010"/>
                      <a:pt x="345" y="1007"/>
                    </a:cubicBezTo>
                    <a:cubicBezTo>
                      <a:pt x="345" y="1010"/>
                      <a:pt x="348" y="1011"/>
                      <a:pt x="346" y="1012"/>
                    </a:cubicBezTo>
                    <a:cubicBezTo>
                      <a:pt x="341" y="1010"/>
                      <a:pt x="345" y="1002"/>
                      <a:pt x="335" y="1002"/>
                    </a:cubicBezTo>
                    <a:cubicBezTo>
                      <a:pt x="331" y="998"/>
                      <a:pt x="332" y="995"/>
                      <a:pt x="330" y="991"/>
                    </a:cubicBezTo>
                    <a:cubicBezTo>
                      <a:pt x="335" y="989"/>
                      <a:pt x="339" y="993"/>
                      <a:pt x="343" y="997"/>
                    </a:cubicBezTo>
                    <a:cubicBezTo>
                      <a:pt x="343" y="999"/>
                      <a:pt x="341" y="999"/>
                      <a:pt x="341" y="1000"/>
                    </a:cubicBezTo>
                    <a:cubicBezTo>
                      <a:pt x="346" y="1002"/>
                      <a:pt x="348" y="1006"/>
                      <a:pt x="351" y="1009"/>
                    </a:cubicBezTo>
                    <a:cubicBezTo>
                      <a:pt x="360" y="1007"/>
                      <a:pt x="366" y="1011"/>
                      <a:pt x="368" y="1017"/>
                    </a:cubicBezTo>
                    <a:cubicBezTo>
                      <a:pt x="368" y="1013"/>
                      <a:pt x="372" y="1016"/>
                      <a:pt x="374" y="1014"/>
                    </a:cubicBezTo>
                    <a:cubicBezTo>
                      <a:pt x="375" y="1012"/>
                      <a:pt x="372" y="1010"/>
                      <a:pt x="374" y="1009"/>
                    </a:cubicBezTo>
                    <a:cubicBezTo>
                      <a:pt x="383" y="1017"/>
                      <a:pt x="400" y="1015"/>
                      <a:pt x="406" y="1025"/>
                    </a:cubicBezTo>
                    <a:cubicBezTo>
                      <a:pt x="404" y="1026"/>
                      <a:pt x="403" y="1022"/>
                      <a:pt x="403" y="1026"/>
                    </a:cubicBezTo>
                    <a:cubicBezTo>
                      <a:pt x="411" y="1028"/>
                      <a:pt x="414" y="1034"/>
                      <a:pt x="421" y="1037"/>
                    </a:cubicBezTo>
                    <a:cubicBezTo>
                      <a:pt x="421" y="1037"/>
                      <a:pt x="422" y="1035"/>
                      <a:pt x="423" y="1036"/>
                    </a:cubicBezTo>
                    <a:cubicBezTo>
                      <a:pt x="429" y="1037"/>
                      <a:pt x="430" y="1047"/>
                      <a:pt x="436" y="1051"/>
                    </a:cubicBezTo>
                    <a:cubicBezTo>
                      <a:pt x="432" y="1052"/>
                      <a:pt x="425" y="1050"/>
                      <a:pt x="424" y="1044"/>
                    </a:cubicBezTo>
                    <a:cubicBezTo>
                      <a:pt x="423" y="1044"/>
                      <a:pt x="422" y="1045"/>
                      <a:pt x="421" y="1045"/>
                    </a:cubicBezTo>
                    <a:cubicBezTo>
                      <a:pt x="420" y="1043"/>
                      <a:pt x="421" y="1042"/>
                      <a:pt x="420" y="1042"/>
                    </a:cubicBezTo>
                    <a:cubicBezTo>
                      <a:pt x="415" y="1041"/>
                      <a:pt x="409" y="1039"/>
                      <a:pt x="405" y="1036"/>
                    </a:cubicBezTo>
                    <a:cubicBezTo>
                      <a:pt x="403" y="1038"/>
                      <a:pt x="408" y="1039"/>
                      <a:pt x="405" y="1040"/>
                    </a:cubicBezTo>
                    <a:cubicBezTo>
                      <a:pt x="398" y="1039"/>
                      <a:pt x="395" y="1033"/>
                      <a:pt x="386" y="1033"/>
                    </a:cubicBezTo>
                    <a:cubicBezTo>
                      <a:pt x="386" y="1028"/>
                      <a:pt x="383" y="1027"/>
                      <a:pt x="378" y="1027"/>
                    </a:cubicBezTo>
                    <a:cubicBezTo>
                      <a:pt x="376" y="1029"/>
                      <a:pt x="376" y="1030"/>
                      <a:pt x="375" y="1031"/>
                    </a:cubicBezTo>
                    <a:cubicBezTo>
                      <a:pt x="369" y="1031"/>
                      <a:pt x="367" y="1028"/>
                      <a:pt x="364" y="1024"/>
                    </a:cubicBezTo>
                    <a:cubicBezTo>
                      <a:pt x="364" y="1021"/>
                      <a:pt x="367" y="1022"/>
                      <a:pt x="366" y="1019"/>
                    </a:cubicBezTo>
                    <a:cubicBezTo>
                      <a:pt x="365" y="1017"/>
                      <a:pt x="364" y="1016"/>
                      <a:pt x="361" y="1015"/>
                    </a:cubicBezTo>
                    <a:cubicBezTo>
                      <a:pt x="363" y="1021"/>
                      <a:pt x="360" y="1016"/>
                      <a:pt x="357" y="1016"/>
                    </a:cubicBezTo>
                    <a:cubicBezTo>
                      <a:pt x="355" y="1020"/>
                      <a:pt x="358" y="1021"/>
                      <a:pt x="360" y="1023"/>
                    </a:cubicBezTo>
                    <a:cubicBezTo>
                      <a:pt x="357" y="1022"/>
                      <a:pt x="358" y="1026"/>
                      <a:pt x="357" y="1026"/>
                    </a:cubicBezTo>
                    <a:cubicBezTo>
                      <a:pt x="354" y="1025"/>
                      <a:pt x="353" y="1026"/>
                      <a:pt x="352" y="1025"/>
                    </a:cubicBezTo>
                    <a:cubicBezTo>
                      <a:pt x="351" y="1026"/>
                      <a:pt x="352" y="1028"/>
                      <a:pt x="350" y="1029"/>
                    </a:cubicBezTo>
                    <a:cubicBezTo>
                      <a:pt x="346" y="1025"/>
                      <a:pt x="346" y="1032"/>
                      <a:pt x="345" y="1033"/>
                    </a:cubicBezTo>
                    <a:cubicBezTo>
                      <a:pt x="345" y="1033"/>
                      <a:pt x="343" y="1033"/>
                      <a:pt x="343" y="1033"/>
                    </a:cubicBezTo>
                    <a:cubicBezTo>
                      <a:pt x="340" y="1041"/>
                      <a:pt x="350" y="1044"/>
                      <a:pt x="346" y="1047"/>
                    </a:cubicBezTo>
                    <a:cubicBezTo>
                      <a:pt x="349" y="1047"/>
                      <a:pt x="350" y="1050"/>
                      <a:pt x="349" y="1053"/>
                    </a:cubicBezTo>
                    <a:cubicBezTo>
                      <a:pt x="352" y="1054"/>
                      <a:pt x="353" y="1055"/>
                      <a:pt x="355" y="1056"/>
                    </a:cubicBezTo>
                    <a:cubicBezTo>
                      <a:pt x="355" y="1052"/>
                      <a:pt x="355" y="1051"/>
                      <a:pt x="353" y="1048"/>
                    </a:cubicBezTo>
                    <a:cubicBezTo>
                      <a:pt x="354" y="1048"/>
                      <a:pt x="354" y="1048"/>
                      <a:pt x="355" y="1049"/>
                    </a:cubicBezTo>
                    <a:cubicBezTo>
                      <a:pt x="356" y="1043"/>
                      <a:pt x="354" y="1040"/>
                      <a:pt x="354" y="1038"/>
                    </a:cubicBezTo>
                    <a:cubicBezTo>
                      <a:pt x="359" y="1036"/>
                      <a:pt x="362" y="1039"/>
                      <a:pt x="363" y="1044"/>
                    </a:cubicBezTo>
                    <a:cubicBezTo>
                      <a:pt x="369" y="1046"/>
                      <a:pt x="373" y="1052"/>
                      <a:pt x="379" y="1053"/>
                    </a:cubicBezTo>
                    <a:cubicBezTo>
                      <a:pt x="380" y="1053"/>
                      <a:pt x="381" y="1051"/>
                      <a:pt x="383" y="1053"/>
                    </a:cubicBezTo>
                    <a:cubicBezTo>
                      <a:pt x="384" y="1049"/>
                      <a:pt x="378" y="1049"/>
                      <a:pt x="381" y="1047"/>
                    </a:cubicBezTo>
                    <a:cubicBezTo>
                      <a:pt x="392" y="1050"/>
                      <a:pt x="400" y="1056"/>
                      <a:pt x="409" y="1061"/>
                    </a:cubicBezTo>
                    <a:cubicBezTo>
                      <a:pt x="414" y="1056"/>
                      <a:pt x="420" y="1067"/>
                      <a:pt x="420" y="1073"/>
                    </a:cubicBezTo>
                    <a:cubicBezTo>
                      <a:pt x="428" y="1075"/>
                      <a:pt x="435" y="1080"/>
                      <a:pt x="442" y="1082"/>
                    </a:cubicBezTo>
                    <a:cubicBezTo>
                      <a:pt x="443" y="1082"/>
                      <a:pt x="445" y="1080"/>
                      <a:pt x="448" y="1081"/>
                    </a:cubicBezTo>
                    <a:cubicBezTo>
                      <a:pt x="449" y="1082"/>
                      <a:pt x="450" y="1084"/>
                      <a:pt x="451" y="1084"/>
                    </a:cubicBezTo>
                    <a:cubicBezTo>
                      <a:pt x="455" y="1083"/>
                      <a:pt x="455" y="1076"/>
                      <a:pt x="461" y="1080"/>
                    </a:cubicBezTo>
                    <a:cubicBezTo>
                      <a:pt x="461" y="1076"/>
                      <a:pt x="458" y="1077"/>
                      <a:pt x="458" y="1073"/>
                    </a:cubicBezTo>
                    <a:cubicBezTo>
                      <a:pt x="459" y="1073"/>
                      <a:pt x="459" y="1074"/>
                      <a:pt x="461" y="1074"/>
                    </a:cubicBezTo>
                    <a:cubicBezTo>
                      <a:pt x="463" y="1068"/>
                      <a:pt x="459" y="1065"/>
                      <a:pt x="457" y="1058"/>
                    </a:cubicBezTo>
                    <a:cubicBezTo>
                      <a:pt x="462" y="1059"/>
                      <a:pt x="458" y="1056"/>
                      <a:pt x="460" y="1056"/>
                    </a:cubicBezTo>
                    <a:cubicBezTo>
                      <a:pt x="465" y="1057"/>
                      <a:pt x="467" y="1056"/>
                      <a:pt x="470" y="1060"/>
                    </a:cubicBezTo>
                    <a:cubicBezTo>
                      <a:pt x="462" y="1069"/>
                      <a:pt x="479" y="1080"/>
                      <a:pt x="488" y="1080"/>
                    </a:cubicBezTo>
                    <a:cubicBezTo>
                      <a:pt x="486" y="1080"/>
                      <a:pt x="484" y="1078"/>
                      <a:pt x="482" y="1077"/>
                    </a:cubicBezTo>
                    <a:cubicBezTo>
                      <a:pt x="486" y="1070"/>
                      <a:pt x="490" y="1080"/>
                      <a:pt x="496" y="1080"/>
                    </a:cubicBezTo>
                    <a:cubicBezTo>
                      <a:pt x="497" y="1077"/>
                      <a:pt x="496" y="1077"/>
                      <a:pt x="497" y="1075"/>
                    </a:cubicBezTo>
                    <a:cubicBezTo>
                      <a:pt x="503" y="1075"/>
                      <a:pt x="509" y="1078"/>
                      <a:pt x="514" y="1077"/>
                    </a:cubicBezTo>
                    <a:cubicBezTo>
                      <a:pt x="509" y="1075"/>
                      <a:pt x="505" y="1074"/>
                      <a:pt x="501" y="1071"/>
                    </a:cubicBezTo>
                    <a:cubicBezTo>
                      <a:pt x="510" y="1071"/>
                      <a:pt x="518" y="1076"/>
                      <a:pt x="525" y="1074"/>
                    </a:cubicBezTo>
                    <a:cubicBezTo>
                      <a:pt x="536" y="1082"/>
                      <a:pt x="551" y="1086"/>
                      <a:pt x="564" y="1089"/>
                    </a:cubicBezTo>
                    <a:cubicBezTo>
                      <a:pt x="569" y="1086"/>
                      <a:pt x="574" y="1089"/>
                      <a:pt x="578" y="1088"/>
                    </a:cubicBezTo>
                    <a:cubicBezTo>
                      <a:pt x="574" y="1087"/>
                      <a:pt x="568" y="1082"/>
                      <a:pt x="563" y="1085"/>
                    </a:cubicBezTo>
                    <a:cubicBezTo>
                      <a:pt x="558" y="1090"/>
                      <a:pt x="552" y="1075"/>
                      <a:pt x="544" y="1081"/>
                    </a:cubicBezTo>
                    <a:cubicBezTo>
                      <a:pt x="542" y="1081"/>
                      <a:pt x="540" y="1080"/>
                      <a:pt x="540" y="1078"/>
                    </a:cubicBezTo>
                    <a:cubicBezTo>
                      <a:pt x="553" y="1077"/>
                      <a:pt x="568" y="1080"/>
                      <a:pt x="582" y="1084"/>
                    </a:cubicBezTo>
                    <a:cubicBezTo>
                      <a:pt x="583" y="1081"/>
                      <a:pt x="578" y="1080"/>
                      <a:pt x="581" y="1078"/>
                    </a:cubicBezTo>
                    <a:cubicBezTo>
                      <a:pt x="589" y="1079"/>
                      <a:pt x="597" y="1076"/>
                      <a:pt x="603" y="1079"/>
                    </a:cubicBezTo>
                    <a:cubicBezTo>
                      <a:pt x="603" y="1079"/>
                      <a:pt x="603" y="1079"/>
                      <a:pt x="603" y="1078"/>
                    </a:cubicBezTo>
                    <a:cubicBezTo>
                      <a:pt x="606" y="1077"/>
                      <a:pt x="612" y="1079"/>
                      <a:pt x="614" y="1077"/>
                    </a:cubicBezTo>
                    <a:cubicBezTo>
                      <a:pt x="602" y="1069"/>
                      <a:pt x="581" y="1075"/>
                      <a:pt x="571" y="1070"/>
                    </a:cubicBezTo>
                    <a:cubicBezTo>
                      <a:pt x="562" y="1075"/>
                      <a:pt x="550" y="1058"/>
                      <a:pt x="541" y="1066"/>
                    </a:cubicBezTo>
                    <a:cubicBezTo>
                      <a:pt x="542" y="1069"/>
                      <a:pt x="544" y="1070"/>
                      <a:pt x="545" y="1072"/>
                    </a:cubicBezTo>
                    <a:cubicBezTo>
                      <a:pt x="541" y="1074"/>
                      <a:pt x="539" y="1068"/>
                      <a:pt x="537" y="1064"/>
                    </a:cubicBezTo>
                    <a:cubicBezTo>
                      <a:pt x="539" y="1060"/>
                      <a:pt x="545" y="1060"/>
                      <a:pt x="548" y="1057"/>
                    </a:cubicBezTo>
                    <a:cubicBezTo>
                      <a:pt x="557" y="1065"/>
                      <a:pt x="571" y="1065"/>
                      <a:pt x="584" y="1064"/>
                    </a:cubicBezTo>
                    <a:cubicBezTo>
                      <a:pt x="584" y="1059"/>
                      <a:pt x="579" y="1058"/>
                      <a:pt x="578" y="1053"/>
                    </a:cubicBezTo>
                    <a:cubicBezTo>
                      <a:pt x="583" y="1045"/>
                      <a:pt x="593" y="1051"/>
                      <a:pt x="604" y="1050"/>
                    </a:cubicBezTo>
                    <a:cubicBezTo>
                      <a:pt x="609" y="1056"/>
                      <a:pt x="620" y="1059"/>
                      <a:pt x="627" y="1054"/>
                    </a:cubicBezTo>
                    <a:cubicBezTo>
                      <a:pt x="622" y="1053"/>
                      <a:pt x="626" y="1050"/>
                      <a:pt x="624" y="1047"/>
                    </a:cubicBezTo>
                    <a:cubicBezTo>
                      <a:pt x="626" y="1047"/>
                      <a:pt x="627" y="1047"/>
                      <a:pt x="627" y="1046"/>
                    </a:cubicBezTo>
                    <a:cubicBezTo>
                      <a:pt x="625" y="1041"/>
                      <a:pt x="628" y="1041"/>
                      <a:pt x="627" y="1035"/>
                    </a:cubicBezTo>
                    <a:cubicBezTo>
                      <a:pt x="623" y="1035"/>
                      <a:pt x="627" y="1032"/>
                      <a:pt x="623" y="1031"/>
                    </a:cubicBezTo>
                    <a:cubicBezTo>
                      <a:pt x="627" y="1031"/>
                      <a:pt x="629" y="1035"/>
                      <a:pt x="632" y="1031"/>
                    </a:cubicBezTo>
                    <a:cubicBezTo>
                      <a:pt x="630" y="1031"/>
                      <a:pt x="629" y="1030"/>
                      <a:pt x="629" y="1029"/>
                    </a:cubicBezTo>
                    <a:cubicBezTo>
                      <a:pt x="635" y="1032"/>
                      <a:pt x="637" y="1030"/>
                      <a:pt x="642" y="1033"/>
                    </a:cubicBezTo>
                    <a:cubicBezTo>
                      <a:pt x="649" y="1029"/>
                      <a:pt x="656" y="1030"/>
                      <a:pt x="664" y="1028"/>
                    </a:cubicBezTo>
                    <a:cubicBezTo>
                      <a:pt x="660" y="1028"/>
                      <a:pt x="661" y="1024"/>
                      <a:pt x="658" y="1023"/>
                    </a:cubicBezTo>
                    <a:cubicBezTo>
                      <a:pt x="653" y="1022"/>
                      <a:pt x="646" y="1028"/>
                      <a:pt x="642" y="1022"/>
                    </a:cubicBezTo>
                    <a:cubicBezTo>
                      <a:pt x="648" y="1019"/>
                      <a:pt x="652" y="1021"/>
                      <a:pt x="658" y="1022"/>
                    </a:cubicBezTo>
                    <a:cubicBezTo>
                      <a:pt x="657" y="1018"/>
                      <a:pt x="661" y="1019"/>
                      <a:pt x="662" y="1017"/>
                    </a:cubicBezTo>
                    <a:cubicBezTo>
                      <a:pt x="656" y="1016"/>
                      <a:pt x="650" y="1022"/>
                      <a:pt x="646" y="1017"/>
                    </a:cubicBezTo>
                    <a:cubicBezTo>
                      <a:pt x="650" y="1009"/>
                      <a:pt x="659" y="1009"/>
                      <a:pt x="662" y="1005"/>
                    </a:cubicBezTo>
                    <a:cubicBezTo>
                      <a:pt x="649" y="1006"/>
                      <a:pt x="629" y="1007"/>
                      <a:pt x="623" y="995"/>
                    </a:cubicBezTo>
                    <a:cubicBezTo>
                      <a:pt x="619" y="997"/>
                      <a:pt x="612" y="995"/>
                      <a:pt x="610" y="998"/>
                    </a:cubicBezTo>
                    <a:cubicBezTo>
                      <a:pt x="611" y="998"/>
                      <a:pt x="613" y="998"/>
                      <a:pt x="614" y="1000"/>
                    </a:cubicBezTo>
                    <a:cubicBezTo>
                      <a:pt x="612" y="1000"/>
                      <a:pt x="607" y="1000"/>
                      <a:pt x="606" y="998"/>
                    </a:cubicBezTo>
                    <a:cubicBezTo>
                      <a:pt x="606" y="997"/>
                      <a:pt x="607" y="997"/>
                      <a:pt x="607" y="995"/>
                    </a:cubicBezTo>
                    <a:cubicBezTo>
                      <a:pt x="604" y="996"/>
                      <a:pt x="603" y="993"/>
                      <a:pt x="605" y="991"/>
                    </a:cubicBezTo>
                    <a:cubicBezTo>
                      <a:pt x="601" y="990"/>
                      <a:pt x="601" y="992"/>
                      <a:pt x="597" y="992"/>
                    </a:cubicBezTo>
                    <a:cubicBezTo>
                      <a:pt x="596" y="995"/>
                      <a:pt x="602" y="994"/>
                      <a:pt x="600" y="996"/>
                    </a:cubicBezTo>
                    <a:cubicBezTo>
                      <a:pt x="592" y="995"/>
                      <a:pt x="584" y="994"/>
                      <a:pt x="580" y="989"/>
                    </a:cubicBezTo>
                    <a:cubicBezTo>
                      <a:pt x="574" y="991"/>
                      <a:pt x="566" y="987"/>
                      <a:pt x="562" y="983"/>
                    </a:cubicBezTo>
                    <a:cubicBezTo>
                      <a:pt x="577" y="981"/>
                      <a:pt x="581" y="993"/>
                      <a:pt x="592" y="991"/>
                    </a:cubicBezTo>
                    <a:cubicBezTo>
                      <a:pt x="591" y="988"/>
                      <a:pt x="588" y="988"/>
                      <a:pt x="588" y="986"/>
                    </a:cubicBezTo>
                    <a:cubicBezTo>
                      <a:pt x="591" y="986"/>
                      <a:pt x="589" y="981"/>
                      <a:pt x="593" y="982"/>
                    </a:cubicBezTo>
                    <a:cubicBezTo>
                      <a:pt x="597" y="989"/>
                      <a:pt x="607" y="988"/>
                      <a:pt x="613" y="986"/>
                    </a:cubicBezTo>
                    <a:cubicBezTo>
                      <a:pt x="608" y="986"/>
                      <a:pt x="603" y="986"/>
                      <a:pt x="603" y="980"/>
                    </a:cubicBezTo>
                    <a:cubicBezTo>
                      <a:pt x="587" y="977"/>
                      <a:pt x="568" y="974"/>
                      <a:pt x="557" y="964"/>
                    </a:cubicBezTo>
                    <a:cubicBezTo>
                      <a:pt x="558" y="963"/>
                      <a:pt x="557" y="963"/>
                      <a:pt x="557" y="961"/>
                    </a:cubicBezTo>
                    <a:cubicBezTo>
                      <a:pt x="568" y="960"/>
                      <a:pt x="581" y="968"/>
                      <a:pt x="593" y="967"/>
                    </a:cubicBezTo>
                    <a:cubicBezTo>
                      <a:pt x="594" y="969"/>
                      <a:pt x="592" y="970"/>
                      <a:pt x="593" y="972"/>
                    </a:cubicBezTo>
                    <a:cubicBezTo>
                      <a:pt x="595" y="971"/>
                      <a:pt x="598" y="974"/>
                      <a:pt x="600" y="972"/>
                    </a:cubicBezTo>
                    <a:cubicBezTo>
                      <a:pt x="598" y="972"/>
                      <a:pt x="598" y="971"/>
                      <a:pt x="597" y="970"/>
                    </a:cubicBezTo>
                    <a:cubicBezTo>
                      <a:pt x="599" y="970"/>
                      <a:pt x="599" y="969"/>
                      <a:pt x="601" y="969"/>
                    </a:cubicBezTo>
                    <a:cubicBezTo>
                      <a:pt x="603" y="970"/>
                      <a:pt x="603" y="974"/>
                      <a:pt x="606" y="974"/>
                    </a:cubicBezTo>
                    <a:cubicBezTo>
                      <a:pt x="612" y="969"/>
                      <a:pt x="620" y="977"/>
                      <a:pt x="627" y="971"/>
                    </a:cubicBezTo>
                    <a:cubicBezTo>
                      <a:pt x="629" y="972"/>
                      <a:pt x="632" y="971"/>
                      <a:pt x="634" y="973"/>
                    </a:cubicBezTo>
                    <a:cubicBezTo>
                      <a:pt x="631" y="974"/>
                      <a:pt x="630" y="975"/>
                      <a:pt x="627" y="975"/>
                    </a:cubicBezTo>
                    <a:cubicBezTo>
                      <a:pt x="629" y="977"/>
                      <a:pt x="632" y="976"/>
                      <a:pt x="635" y="976"/>
                    </a:cubicBezTo>
                    <a:cubicBezTo>
                      <a:pt x="635" y="977"/>
                      <a:pt x="634" y="978"/>
                      <a:pt x="634" y="979"/>
                    </a:cubicBezTo>
                    <a:cubicBezTo>
                      <a:pt x="638" y="978"/>
                      <a:pt x="642" y="978"/>
                      <a:pt x="645" y="977"/>
                    </a:cubicBezTo>
                    <a:cubicBezTo>
                      <a:pt x="641" y="976"/>
                      <a:pt x="639" y="972"/>
                      <a:pt x="642" y="970"/>
                    </a:cubicBezTo>
                    <a:cubicBezTo>
                      <a:pt x="635" y="969"/>
                      <a:pt x="625" y="969"/>
                      <a:pt x="623" y="965"/>
                    </a:cubicBezTo>
                    <a:cubicBezTo>
                      <a:pt x="623" y="963"/>
                      <a:pt x="627" y="968"/>
                      <a:pt x="627" y="965"/>
                    </a:cubicBezTo>
                    <a:cubicBezTo>
                      <a:pt x="627" y="964"/>
                      <a:pt x="626" y="964"/>
                      <a:pt x="625" y="963"/>
                    </a:cubicBezTo>
                    <a:cubicBezTo>
                      <a:pt x="626" y="961"/>
                      <a:pt x="630" y="961"/>
                      <a:pt x="630" y="958"/>
                    </a:cubicBezTo>
                    <a:cubicBezTo>
                      <a:pt x="627" y="958"/>
                      <a:pt x="627" y="956"/>
                      <a:pt x="624" y="956"/>
                    </a:cubicBezTo>
                    <a:cubicBezTo>
                      <a:pt x="606" y="964"/>
                      <a:pt x="592" y="946"/>
                      <a:pt x="575" y="943"/>
                    </a:cubicBezTo>
                    <a:cubicBezTo>
                      <a:pt x="573" y="942"/>
                      <a:pt x="576" y="947"/>
                      <a:pt x="573" y="945"/>
                    </a:cubicBezTo>
                    <a:cubicBezTo>
                      <a:pt x="571" y="945"/>
                      <a:pt x="568" y="940"/>
                      <a:pt x="571" y="939"/>
                    </a:cubicBezTo>
                    <a:cubicBezTo>
                      <a:pt x="591" y="947"/>
                      <a:pt x="610" y="947"/>
                      <a:pt x="632" y="944"/>
                    </a:cubicBezTo>
                    <a:cubicBezTo>
                      <a:pt x="631" y="949"/>
                      <a:pt x="640" y="949"/>
                      <a:pt x="646" y="949"/>
                    </a:cubicBezTo>
                    <a:cubicBezTo>
                      <a:pt x="646" y="943"/>
                      <a:pt x="639" y="949"/>
                      <a:pt x="637" y="945"/>
                    </a:cubicBezTo>
                    <a:cubicBezTo>
                      <a:pt x="645" y="940"/>
                      <a:pt x="657" y="945"/>
                      <a:pt x="663" y="938"/>
                    </a:cubicBezTo>
                    <a:cubicBezTo>
                      <a:pt x="668" y="944"/>
                      <a:pt x="678" y="932"/>
                      <a:pt x="682" y="940"/>
                    </a:cubicBezTo>
                    <a:cubicBezTo>
                      <a:pt x="693" y="941"/>
                      <a:pt x="695" y="933"/>
                      <a:pt x="702" y="929"/>
                    </a:cubicBezTo>
                    <a:cubicBezTo>
                      <a:pt x="686" y="931"/>
                      <a:pt x="667" y="938"/>
                      <a:pt x="647" y="941"/>
                    </a:cubicBezTo>
                    <a:cubicBezTo>
                      <a:pt x="637" y="942"/>
                      <a:pt x="604" y="945"/>
                      <a:pt x="607" y="933"/>
                    </a:cubicBezTo>
                    <a:cubicBezTo>
                      <a:pt x="590" y="931"/>
                      <a:pt x="576" y="928"/>
                      <a:pt x="560" y="923"/>
                    </a:cubicBezTo>
                    <a:cubicBezTo>
                      <a:pt x="561" y="920"/>
                      <a:pt x="558" y="920"/>
                      <a:pt x="557" y="918"/>
                    </a:cubicBezTo>
                    <a:cubicBezTo>
                      <a:pt x="566" y="919"/>
                      <a:pt x="573" y="923"/>
                      <a:pt x="582" y="919"/>
                    </a:cubicBezTo>
                    <a:cubicBezTo>
                      <a:pt x="588" y="922"/>
                      <a:pt x="599" y="926"/>
                      <a:pt x="607" y="923"/>
                    </a:cubicBezTo>
                    <a:cubicBezTo>
                      <a:pt x="603" y="921"/>
                      <a:pt x="598" y="920"/>
                      <a:pt x="593" y="918"/>
                    </a:cubicBezTo>
                    <a:cubicBezTo>
                      <a:pt x="593" y="920"/>
                      <a:pt x="596" y="921"/>
                      <a:pt x="593" y="922"/>
                    </a:cubicBezTo>
                    <a:cubicBezTo>
                      <a:pt x="589" y="923"/>
                      <a:pt x="589" y="914"/>
                      <a:pt x="588" y="919"/>
                    </a:cubicBezTo>
                    <a:cubicBezTo>
                      <a:pt x="586" y="913"/>
                      <a:pt x="576" y="916"/>
                      <a:pt x="572" y="912"/>
                    </a:cubicBezTo>
                    <a:cubicBezTo>
                      <a:pt x="562" y="913"/>
                      <a:pt x="549" y="903"/>
                      <a:pt x="541" y="900"/>
                    </a:cubicBezTo>
                    <a:cubicBezTo>
                      <a:pt x="529" y="895"/>
                      <a:pt x="511" y="886"/>
                      <a:pt x="508" y="881"/>
                    </a:cubicBezTo>
                    <a:cubicBezTo>
                      <a:pt x="495" y="877"/>
                      <a:pt x="487" y="867"/>
                      <a:pt x="475" y="862"/>
                    </a:cubicBezTo>
                    <a:cubicBezTo>
                      <a:pt x="474" y="864"/>
                      <a:pt x="477" y="865"/>
                      <a:pt x="475" y="866"/>
                    </a:cubicBezTo>
                    <a:cubicBezTo>
                      <a:pt x="471" y="854"/>
                      <a:pt x="462" y="848"/>
                      <a:pt x="454" y="840"/>
                    </a:cubicBezTo>
                    <a:cubicBezTo>
                      <a:pt x="457" y="840"/>
                      <a:pt x="452" y="837"/>
                      <a:pt x="455" y="837"/>
                    </a:cubicBezTo>
                    <a:cubicBezTo>
                      <a:pt x="463" y="843"/>
                      <a:pt x="468" y="852"/>
                      <a:pt x="479" y="856"/>
                    </a:cubicBezTo>
                    <a:cubicBezTo>
                      <a:pt x="476" y="851"/>
                      <a:pt x="473" y="845"/>
                      <a:pt x="475" y="840"/>
                    </a:cubicBezTo>
                    <a:cubicBezTo>
                      <a:pt x="469" y="839"/>
                      <a:pt x="461" y="834"/>
                      <a:pt x="462" y="828"/>
                    </a:cubicBezTo>
                    <a:cubicBezTo>
                      <a:pt x="469" y="834"/>
                      <a:pt x="482" y="843"/>
                      <a:pt x="487" y="846"/>
                    </a:cubicBezTo>
                    <a:cubicBezTo>
                      <a:pt x="482" y="840"/>
                      <a:pt x="473" y="832"/>
                      <a:pt x="470" y="827"/>
                    </a:cubicBezTo>
                    <a:cubicBezTo>
                      <a:pt x="478" y="833"/>
                      <a:pt x="485" y="840"/>
                      <a:pt x="494" y="844"/>
                    </a:cubicBezTo>
                    <a:cubicBezTo>
                      <a:pt x="493" y="839"/>
                      <a:pt x="499" y="842"/>
                      <a:pt x="500" y="843"/>
                    </a:cubicBezTo>
                    <a:cubicBezTo>
                      <a:pt x="488" y="834"/>
                      <a:pt x="481" y="821"/>
                      <a:pt x="466" y="816"/>
                    </a:cubicBezTo>
                    <a:cubicBezTo>
                      <a:pt x="465" y="823"/>
                      <a:pt x="457" y="820"/>
                      <a:pt x="453" y="817"/>
                    </a:cubicBezTo>
                    <a:cubicBezTo>
                      <a:pt x="453" y="816"/>
                      <a:pt x="456" y="816"/>
                      <a:pt x="455" y="814"/>
                    </a:cubicBezTo>
                    <a:cubicBezTo>
                      <a:pt x="452" y="812"/>
                      <a:pt x="446" y="809"/>
                      <a:pt x="447" y="805"/>
                    </a:cubicBezTo>
                    <a:cubicBezTo>
                      <a:pt x="449" y="806"/>
                      <a:pt x="450" y="809"/>
                      <a:pt x="453" y="809"/>
                    </a:cubicBezTo>
                    <a:cubicBezTo>
                      <a:pt x="453" y="805"/>
                      <a:pt x="453" y="805"/>
                      <a:pt x="453" y="805"/>
                    </a:cubicBezTo>
                    <a:cubicBezTo>
                      <a:pt x="448" y="803"/>
                      <a:pt x="444" y="801"/>
                      <a:pt x="442" y="795"/>
                    </a:cubicBezTo>
                    <a:cubicBezTo>
                      <a:pt x="440" y="795"/>
                      <a:pt x="436" y="796"/>
                      <a:pt x="435" y="794"/>
                    </a:cubicBezTo>
                    <a:cubicBezTo>
                      <a:pt x="440" y="788"/>
                      <a:pt x="430" y="786"/>
                      <a:pt x="431" y="780"/>
                    </a:cubicBezTo>
                    <a:cubicBezTo>
                      <a:pt x="431" y="780"/>
                      <a:pt x="432" y="780"/>
                      <a:pt x="432" y="780"/>
                    </a:cubicBezTo>
                    <a:cubicBezTo>
                      <a:pt x="432" y="774"/>
                      <a:pt x="426" y="773"/>
                      <a:pt x="423" y="769"/>
                    </a:cubicBezTo>
                    <a:cubicBezTo>
                      <a:pt x="419" y="763"/>
                      <a:pt x="419" y="754"/>
                      <a:pt x="414" y="749"/>
                    </a:cubicBezTo>
                    <a:cubicBezTo>
                      <a:pt x="419" y="746"/>
                      <a:pt x="415" y="740"/>
                      <a:pt x="414" y="736"/>
                    </a:cubicBezTo>
                    <a:cubicBezTo>
                      <a:pt x="416" y="734"/>
                      <a:pt x="415" y="731"/>
                      <a:pt x="419" y="732"/>
                    </a:cubicBezTo>
                    <a:cubicBezTo>
                      <a:pt x="419" y="730"/>
                      <a:pt x="419" y="727"/>
                      <a:pt x="421" y="727"/>
                    </a:cubicBezTo>
                    <a:cubicBezTo>
                      <a:pt x="422" y="729"/>
                      <a:pt x="424" y="731"/>
                      <a:pt x="427" y="730"/>
                    </a:cubicBezTo>
                    <a:cubicBezTo>
                      <a:pt x="427" y="726"/>
                      <a:pt x="424" y="721"/>
                      <a:pt x="427" y="720"/>
                    </a:cubicBezTo>
                    <a:cubicBezTo>
                      <a:pt x="431" y="725"/>
                      <a:pt x="432" y="732"/>
                      <a:pt x="436" y="736"/>
                    </a:cubicBezTo>
                    <a:cubicBezTo>
                      <a:pt x="437" y="735"/>
                      <a:pt x="435" y="731"/>
                      <a:pt x="437" y="731"/>
                    </a:cubicBezTo>
                    <a:cubicBezTo>
                      <a:pt x="439" y="735"/>
                      <a:pt x="440" y="740"/>
                      <a:pt x="445" y="740"/>
                    </a:cubicBezTo>
                    <a:cubicBezTo>
                      <a:pt x="447" y="740"/>
                      <a:pt x="446" y="738"/>
                      <a:pt x="447" y="738"/>
                    </a:cubicBezTo>
                    <a:cubicBezTo>
                      <a:pt x="449" y="737"/>
                      <a:pt x="450" y="743"/>
                      <a:pt x="452" y="739"/>
                    </a:cubicBezTo>
                    <a:cubicBezTo>
                      <a:pt x="451" y="738"/>
                      <a:pt x="449" y="738"/>
                      <a:pt x="449" y="737"/>
                    </a:cubicBezTo>
                    <a:cubicBezTo>
                      <a:pt x="453" y="735"/>
                      <a:pt x="449" y="729"/>
                      <a:pt x="453" y="728"/>
                    </a:cubicBezTo>
                    <a:cubicBezTo>
                      <a:pt x="456" y="733"/>
                      <a:pt x="460" y="733"/>
                      <a:pt x="462" y="734"/>
                    </a:cubicBezTo>
                    <a:cubicBezTo>
                      <a:pt x="464" y="728"/>
                      <a:pt x="469" y="730"/>
                      <a:pt x="472" y="726"/>
                    </a:cubicBezTo>
                    <a:cubicBezTo>
                      <a:pt x="474" y="729"/>
                      <a:pt x="473" y="733"/>
                      <a:pt x="479" y="731"/>
                    </a:cubicBezTo>
                    <a:cubicBezTo>
                      <a:pt x="480" y="732"/>
                      <a:pt x="481" y="738"/>
                      <a:pt x="483" y="737"/>
                    </a:cubicBezTo>
                    <a:cubicBezTo>
                      <a:pt x="482" y="735"/>
                      <a:pt x="479" y="731"/>
                      <a:pt x="481" y="729"/>
                    </a:cubicBezTo>
                    <a:cubicBezTo>
                      <a:pt x="485" y="731"/>
                      <a:pt x="488" y="731"/>
                      <a:pt x="492" y="733"/>
                    </a:cubicBezTo>
                    <a:cubicBezTo>
                      <a:pt x="493" y="731"/>
                      <a:pt x="488" y="724"/>
                      <a:pt x="492" y="720"/>
                    </a:cubicBezTo>
                    <a:cubicBezTo>
                      <a:pt x="493" y="722"/>
                      <a:pt x="495" y="723"/>
                      <a:pt x="498" y="723"/>
                    </a:cubicBezTo>
                    <a:cubicBezTo>
                      <a:pt x="497" y="720"/>
                      <a:pt x="499" y="720"/>
                      <a:pt x="500" y="718"/>
                    </a:cubicBezTo>
                    <a:cubicBezTo>
                      <a:pt x="498" y="719"/>
                      <a:pt x="496" y="714"/>
                      <a:pt x="497" y="714"/>
                    </a:cubicBezTo>
                    <a:cubicBezTo>
                      <a:pt x="502" y="716"/>
                      <a:pt x="502" y="722"/>
                      <a:pt x="504" y="726"/>
                    </a:cubicBezTo>
                    <a:cubicBezTo>
                      <a:pt x="504" y="725"/>
                      <a:pt x="506" y="725"/>
                      <a:pt x="507" y="725"/>
                    </a:cubicBezTo>
                    <a:cubicBezTo>
                      <a:pt x="507" y="719"/>
                      <a:pt x="506" y="718"/>
                      <a:pt x="510" y="714"/>
                    </a:cubicBezTo>
                    <a:cubicBezTo>
                      <a:pt x="511" y="717"/>
                      <a:pt x="511" y="722"/>
                      <a:pt x="515" y="722"/>
                    </a:cubicBezTo>
                    <a:cubicBezTo>
                      <a:pt x="517" y="718"/>
                      <a:pt x="514" y="709"/>
                      <a:pt x="518" y="708"/>
                    </a:cubicBezTo>
                    <a:cubicBezTo>
                      <a:pt x="519" y="711"/>
                      <a:pt x="521" y="708"/>
                      <a:pt x="523" y="709"/>
                    </a:cubicBezTo>
                    <a:cubicBezTo>
                      <a:pt x="522" y="704"/>
                      <a:pt x="524" y="707"/>
                      <a:pt x="527" y="706"/>
                    </a:cubicBezTo>
                    <a:cubicBezTo>
                      <a:pt x="527" y="700"/>
                      <a:pt x="527" y="700"/>
                      <a:pt x="527" y="700"/>
                    </a:cubicBezTo>
                    <a:cubicBezTo>
                      <a:pt x="529" y="698"/>
                      <a:pt x="531" y="701"/>
                      <a:pt x="532" y="699"/>
                    </a:cubicBezTo>
                    <a:cubicBezTo>
                      <a:pt x="533" y="694"/>
                      <a:pt x="527" y="693"/>
                      <a:pt x="531" y="690"/>
                    </a:cubicBezTo>
                    <a:cubicBezTo>
                      <a:pt x="532" y="692"/>
                      <a:pt x="534" y="692"/>
                      <a:pt x="536" y="694"/>
                    </a:cubicBezTo>
                    <a:cubicBezTo>
                      <a:pt x="536" y="692"/>
                      <a:pt x="536" y="689"/>
                      <a:pt x="536" y="685"/>
                    </a:cubicBezTo>
                    <a:cubicBezTo>
                      <a:pt x="537" y="685"/>
                      <a:pt x="541" y="683"/>
                      <a:pt x="541" y="684"/>
                    </a:cubicBezTo>
                    <a:cubicBezTo>
                      <a:pt x="542" y="687"/>
                      <a:pt x="540" y="687"/>
                      <a:pt x="540" y="689"/>
                    </a:cubicBezTo>
                    <a:cubicBezTo>
                      <a:pt x="546" y="689"/>
                      <a:pt x="545" y="697"/>
                      <a:pt x="542" y="699"/>
                    </a:cubicBezTo>
                    <a:cubicBezTo>
                      <a:pt x="546" y="698"/>
                      <a:pt x="548" y="699"/>
                      <a:pt x="550" y="702"/>
                    </a:cubicBezTo>
                    <a:cubicBezTo>
                      <a:pt x="550" y="703"/>
                      <a:pt x="549" y="703"/>
                      <a:pt x="549" y="705"/>
                    </a:cubicBezTo>
                    <a:cubicBezTo>
                      <a:pt x="547" y="703"/>
                      <a:pt x="545" y="706"/>
                      <a:pt x="543" y="707"/>
                    </a:cubicBezTo>
                    <a:cubicBezTo>
                      <a:pt x="547" y="707"/>
                      <a:pt x="551" y="708"/>
                      <a:pt x="553" y="710"/>
                    </a:cubicBezTo>
                    <a:cubicBezTo>
                      <a:pt x="549" y="724"/>
                      <a:pt x="554" y="728"/>
                      <a:pt x="556" y="740"/>
                    </a:cubicBezTo>
                    <a:cubicBezTo>
                      <a:pt x="552" y="740"/>
                      <a:pt x="554" y="737"/>
                      <a:pt x="551" y="740"/>
                    </a:cubicBezTo>
                    <a:cubicBezTo>
                      <a:pt x="549" y="736"/>
                      <a:pt x="546" y="731"/>
                      <a:pt x="549" y="726"/>
                    </a:cubicBezTo>
                    <a:cubicBezTo>
                      <a:pt x="548" y="726"/>
                      <a:pt x="547" y="726"/>
                      <a:pt x="547" y="725"/>
                    </a:cubicBezTo>
                    <a:cubicBezTo>
                      <a:pt x="547" y="724"/>
                      <a:pt x="548" y="723"/>
                      <a:pt x="549" y="724"/>
                    </a:cubicBezTo>
                    <a:cubicBezTo>
                      <a:pt x="547" y="720"/>
                      <a:pt x="552" y="709"/>
                      <a:pt x="545" y="710"/>
                    </a:cubicBezTo>
                    <a:cubicBezTo>
                      <a:pt x="544" y="716"/>
                      <a:pt x="547" y="713"/>
                      <a:pt x="548" y="714"/>
                    </a:cubicBezTo>
                    <a:cubicBezTo>
                      <a:pt x="546" y="716"/>
                      <a:pt x="548" y="719"/>
                      <a:pt x="548" y="721"/>
                    </a:cubicBezTo>
                    <a:cubicBezTo>
                      <a:pt x="545" y="723"/>
                      <a:pt x="543" y="721"/>
                      <a:pt x="542" y="724"/>
                    </a:cubicBezTo>
                    <a:cubicBezTo>
                      <a:pt x="543" y="730"/>
                      <a:pt x="545" y="740"/>
                      <a:pt x="541" y="743"/>
                    </a:cubicBezTo>
                    <a:cubicBezTo>
                      <a:pt x="540" y="737"/>
                      <a:pt x="538" y="743"/>
                      <a:pt x="536" y="738"/>
                    </a:cubicBezTo>
                    <a:cubicBezTo>
                      <a:pt x="535" y="739"/>
                      <a:pt x="537" y="743"/>
                      <a:pt x="535" y="743"/>
                    </a:cubicBezTo>
                    <a:cubicBezTo>
                      <a:pt x="532" y="742"/>
                      <a:pt x="531" y="739"/>
                      <a:pt x="529" y="737"/>
                    </a:cubicBezTo>
                    <a:cubicBezTo>
                      <a:pt x="530" y="754"/>
                      <a:pt x="550" y="758"/>
                      <a:pt x="549" y="772"/>
                    </a:cubicBezTo>
                    <a:cubicBezTo>
                      <a:pt x="547" y="771"/>
                      <a:pt x="547" y="769"/>
                      <a:pt x="545" y="768"/>
                    </a:cubicBezTo>
                    <a:cubicBezTo>
                      <a:pt x="547" y="772"/>
                      <a:pt x="547" y="778"/>
                      <a:pt x="551" y="780"/>
                    </a:cubicBezTo>
                    <a:cubicBezTo>
                      <a:pt x="552" y="776"/>
                      <a:pt x="547" y="775"/>
                      <a:pt x="550" y="773"/>
                    </a:cubicBezTo>
                    <a:cubicBezTo>
                      <a:pt x="554" y="775"/>
                      <a:pt x="558" y="781"/>
                      <a:pt x="553" y="785"/>
                    </a:cubicBezTo>
                    <a:cubicBezTo>
                      <a:pt x="556" y="791"/>
                      <a:pt x="557" y="788"/>
                      <a:pt x="561" y="793"/>
                    </a:cubicBezTo>
                    <a:cubicBezTo>
                      <a:pt x="560" y="793"/>
                      <a:pt x="561" y="796"/>
                      <a:pt x="559" y="796"/>
                    </a:cubicBezTo>
                    <a:cubicBezTo>
                      <a:pt x="549" y="797"/>
                      <a:pt x="547" y="792"/>
                      <a:pt x="540" y="793"/>
                    </a:cubicBezTo>
                    <a:cubicBezTo>
                      <a:pt x="539" y="785"/>
                      <a:pt x="531" y="784"/>
                      <a:pt x="529" y="777"/>
                    </a:cubicBezTo>
                    <a:cubicBezTo>
                      <a:pt x="526" y="790"/>
                      <a:pt x="541" y="801"/>
                      <a:pt x="544" y="809"/>
                    </a:cubicBezTo>
                    <a:cubicBezTo>
                      <a:pt x="541" y="809"/>
                      <a:pt x="537" y="805"/>
                      <a:pt x="536" y="802"/>
                    </a:cubicBezTo>
                    <a:cubicBezTo>
                      <a:pt x="525" y="803"/>
                      <a:pt x="530" y="784"/>
                      <a:pt x="518" y="791"/>
                    </a:cubicBezTo>
                    <a:cubicBezTo>
                      <a:pt x="521" y="791"/>
                      <a:pt x="520" y="795"/>
                      <a:pt x="520" y="797"/>
                    </a:cubicBezTo>
                    <a:cubicBezTo>
                      <a:pt x="519" y="797"/>
                      <a:pt x="519" y="796"/>
                      <a:pt x="518" y="797"/>
                    </a:cubicBezTo>
                    <a:cubicBezTo>
                      <a:pt x="520" y="800"/>
                      <a:pt x="519" y="802"/>
                      <a:pt x="518" y="805"/>
                    </a:cubicBezTo>
                    <a:cubicBezTo>
                      <a:pt x="519" y="808"/>
                      <a:pt x="522" y="810"/>
                      <a:pt x="525" y="811"/>
                    </a:cubicBezTo>
                    <a:cubicBezTo>
                      <a:pt x="531" y="826"/>
                      <a:pt x="544" y="830"/>
                      <a:pt x="550" y="844"/>
                    </a:cubicBezTo>
                    <a:cubicBezTo>
                      <a:pt x="550" y="844"/>
                      <a:pt x="549" y="844"/>
                      <a:pt x="549" y="844"/>
                    </a:cubicBezTo>
                    <a:cubicBezTo>
                      <a:pt x="553" y="848"/>
                      <a:pt x="558" y="853"/>
                      <a:pt x="566" y="853"/>
                    </a:cubicBezTo>
                    <a:cubicBezTo>
                      <a:pt x="572" y="864"/>
                      <a:pt x="587" y="860"/>
                      <a:pt x="597" y="866"/>
                    </a:cubicBezTo>
                    <a:cubicBezTo>
                      <a:pt x="598" y="865"/>
                      <a:pt x="599" y="864"/>
                      <a:pt x="601" y="865"/>
                    </a:cubicBezTo>
                    <a:cubicBezTo>
                      <a:pt x="610" y="871"/>
                      <a:pt x="626" y="866"/>
                      <a:pt x="636" y="859"/>
                    </a:cubicBezTo>
                    <a:cubicBezTo>
                      <a:pt x="636" y="858"/>
                      <a:pt x="636" y="858"/>
                      <a:pt x="636" y="858"/>
                    </a:cubicBezTo>
                    <a:cubicBezTo>
                      <a:pt x="634" y="856"/>
                      <a:pt x="627" y="856"/>
                      <a:pt x="626" y="859"/>
                    </a:cubicBezTo>
                    <a:cubicBezTo>
                      <a:pt x="625" y="858"/>
                      <a:pt x="623" y="858"/>
                      <a:pt x="623" y="855"/>
                    </a:cubicBezTo>
                    <a:cubicBezTo>
                      <a:pt x="613" y="857"/>
                      <a:pt x="615" y="848"/>
                      <a:pt x="604" y="848"/>
                    </a:cubicBezTo>
                    <a:cubicBezTo>
                      <a:pt x="605" y="845"/>
                      <a:pt x="601" y="846"/>
                      <a:pt x="601" y="844"/>
                    </a:cubicBezTo>
                    <a:cubicBezTo>
                      <a:pt x="605" y="844"/>
                      <a:pt x="612" y="845"/>
                      <a:pt x="614" y="844"/>
                    </a:cubicBezTo>
                    <a:cubicBezTo>
                      <a:pt x="612" y="843"/>
                      <a:pt x="609" y="843"/>
                      <a:pt x="608" y="841"/>
                    </a:cubicBezTo>
                    <a:cubicBezTo>
                      <a:pt x="611" y="841"/>
                      <a:pt x="615" y="845"/>
                      <a:pt x="618" y="843"/>
                    </a:cubicBezTo>
                    <a:cubicBezTo>
                      <a:pt x="616" y="841"/>
                      <a:pt x="625" y="840"/>
                      <a:pt x="625" y="837"/>
                    </a:cubicBezTo>
                    <a:cubicBezTo>
                      <a:pt x="619" y="831"/>
                      <a:pt x="605" y="833"/>
                      <a:pt x="602" y="824"/>
                    </a:cubicBezTo>
                    <a:cubicBezTo>
                      <a:pt x="608" y="823"/>
                      <a:pt x="612" y="827"/>
                      <a:pt x="616" y="825"/>
                    </a:cubicBezTo>
                    <a:cubicBezTo>
                      <a:pt x="614" y="825"/>
                      <a:pt x="614" y="825"/>
                      <a:pt x="614" y="825"/>
                    </a:cubicBezTo>
                    <a:cubicBezTo>
                      <a:pt x="614" y="821"/>
                      <a:pt x="614" y="821"/>
                      <a:pt x="614" y="821"/>
                    </a:cubicBezTo>
                    <a:cubicBezTo>
                      <a:pt x="608" y="818"/>
                      <a:pt x="604" y="816"/>
                      <a:pt x="602" y="811"/>
                    </a:cubicBezTo>
                    <a:cubicBezTo>
                      <a:pt x="605" y="811"/>
                      <a:pt x="606" y="813"/>
                      <a:pt x="609" y="811"/>
                    </a:cubicBezTo>
                    <a:cubicBezTo>
                      <a:pt x="609" y="808"/>
                      <a:pt x="607" y="808"/>
                      <a:pt x="606" y="806"/>
                    </a:cubicBezTo>
                    <a:cubicBezTo>
                      <a:pt x="609" y="802"/>
                      <a:pt x="611" y="803"/>
                      <a:pt x="614" y="800"/>
                    </a:cubicBezTo>
                    <a:cubicBezTo>
                      <a:pt x="614" y="803"/>
                      <a:pt x="614" y="803"/>
                      <a:pt x="614" y="803"/>
                    </a:cubicBezTo>
                    <a:cubicBezTo>
                      <a:pt x="619" y="802"/>
                      <a:pt x="624" y="807"/>
                      <a:pt x="632" y="803"/>
                    </a:cubicBezTo>
                    <a:cubicBezTo>
                      <a:pt x="632" y="797"/>
                      <a:pt x="637" y="802"/>
                      <a:pt x="641" y="803"/>
                    </a:cubicBezTo>
                    <a:cubicBezTo>
                      <a:pt x="642" y="800"/>
                      <a:pt x="638" y="801"/>
                      <a:pt x="639" y="798"/>
                    </a:cubicBezTo>
                    <a:cubicBezTo>
                      <a:pt x="646" y="794"/>
                      <a:pt x="660" y="804"/>
                      <a:pt x="659" y="791"/>
                    </a:cubicBezTo>
                    <a:cubicBezTo>
                      <a:pt x="665" y="789"/>
                      <a:pt x="666" y="786"/>
                      <a:pt x="671" y="785"/>
                    </a:cubicBezTo>
                    <a:cubicBezTo>
                      <a:pt x="673" y="787"/>
                      <a:pt x="668" y="788"/>
                      <a:pt x="671" y="790"/>
                    </a:cubicBezTo>
                    <a:cubicBezTo>
                      <a:pt x="677" y="790"/>
                      <a:pt x="676" y="781"/>
                      <a:pt x="680" y="778"/>
                    </a:cubicBezTo>
                    <a:cubicBezTo>
                      <a:pt x="684" y="777"/>
                      <a:pt x="686" y="778"/>
                      <a:pt x="688" y="780"/>
                    </a:cubicBezTo>
                    <a:cubicBezTo>
                      <a:pt x="695" y="776"/>
                      <a:pt x="699" y="766"/>
                      <a:pt x="708" y="767"/>
                    </a:cubicBezTo>
                    <a:cubicBezTo>
                      <a:pt x="708" y="765"/>
                      <a:pt x="708" y="762"/>
                      <a:pt x="710" y="761"/>
                    </a:cubicBezTo>
                    <a:cubicBezTo>
                      <a:pt x="708" y="765"/>
                      <a:pt x="713" y="763"/>
                      <a:pt x="714" y="765"/>
                    </a:cubicBezTo>
                    <a:cubicBezTo>
                      <a:pt x="714" y="762"/>
                      <a:pt x="715" y="760"/>
                      <a:pt x="716" y="758"/>
                    </a:cubicBezTo>
                    <a:cubicBezTo>
                      <a:pt x="720" y="758"/>
                      <a:pt x="720" y="758"/>
                      <a:pt x="720" y="758"/>
                    </a:cubicBezTo>
                    <a:cubicBezTo>
                      <a:pt x="726" y="765"/>
                      <a:pt x="718" y="771"/>
                      <a:pt x="718" y="775"/>
                    </a:cubicBezTo>
                    <a:cubicBezTo>
                      <a:pt x="721" y="774"/>
                      <a:pt x="720" y="769"/>
                      <a:pt x="725" y="769"/>
                    </a:cubicBezTo>
                    <a:cubicBezTo>
                      <a:pt x="725" y="775"/>
                      <a:pt x="718" y="780"/>
                      <a:pt x="713" y="783"/>
                    </a:cubicBezTo>
                    <a:cubicBezTo>
                      <a:pt x="718" y="785"/>
                      <a:pt x="720" y="777"/>
                      <a:pt x="725" y="777"/>
                    </a:cubicBezTo>
                    <a:cubicBezTo>
                      <a:pt x="725" y="779"/>
                      <a:pt x="724" y="780"/>
                      <a:pt x="726" y="781"/>
                    </a:cubicBezTo>
                    <a:cubicBezTo>
                      <a:pt x="726" y="777"/>
                      <a:pt x="728" y="776"/>
                      <a:pt x="732" y="775"/>
                    </a:cubicBezTo>
                    <a:cubicBezTo>
                      <a:pt x="740" y="784"/>
                      <a:pt x="740" y="762"/>
                      <a:pt x="744" y="759"/>
                    </a:cubicBezTo>
                    <a:cubicBezTo>
                      <a:pt x="743" y="762"/>
                      <a:pt x="747" y="760"/>
                      <a:pt x="746" y="763"/>
                    </a:cubicBezTo>
                    <a:cubicBezTo>
                      <a:pt x="746" y="767"/>
                      <a:pt x="742" y="768"/>
                      <a:pt x="741" y="771"/>
                    </a:cubicBezTo>
                    <a:cubicBezTo>
                      <a:pt x="744" y="775"/>
                      <a:pt x="745" y="775"/>
                      <a:pt x="745" y="780"/>
                    </a:cubicBezTo>
                    <a:cubicBezTo>
                      <a:pt x="746" y="780"/>
                      <a:pt x="748" y="776"/>
                      <a:pt x="750" y="778"/>
                    </a:cubicBezTo>
                    <a:cubicBezTo>
                      <a:pt x="747" y="780"/>
                      <a:pt x="744" y="785"/>
                      <a:pt x="744" y="787"/>
                    </a:cubicBezTo>
                    <a:cubicBezTo>
                      <a:pt x="744" y="786"/>
                      <a:pt x="746" y="785"/>
                      <a:pt x="746" y="787"/>
                    </a:cubicBezTo>
                    <a:cubicBezTo>
                      <a:pt x="745" y="790"/>
                      <a:pt x="743" y="790"/>
                      <a:pt x="741" y="788"/>
                    </a:cubicBezTo>
                    <a:cubicBezTo>
                      <a:pt x="742" y="792"/>
                      <a:pt x="742" y="789"/>
                      <a:pt x="740" y="791"/>
                    </a:cubicBezTo>
                    <a:cubicBezTo>
                      <a:pt x="741" y="791"/>
                      <a:pt x="740" y="793"/>
                      <a:pt x="741" y="795"/>
                    </a:cubicBezTo>
                    <a:cubicBezTo>
                      <a:pt x="739" y="795"/>
                      <a:pt x="737" y="796"/>
                      <a:pt x="736" y="798"/>
                    </a:cubicBezTo>
                    <a:cubicBezTo>
                      <a:pt x="737" y="798"/>
                      <a:pt x="736" y="801"/>
                      <a:pt x="738" y="801"/>
                    </a:cubicBezTo>
                    <a:cubicBezTo>
                      <a:pt x="741" y="794"/>
                      <a:pt x="747" y="784"/>
                      <a:pt x="753" y="788"/>
                    </a:cubicBezTo>
                    <a:cubicBezTo>
                      <a:pt x="753" y="785"/>
                      <a:pt x="756" y="785"/>
                      <a:pt x="759" y="785"/>
                    </a:cubicBezTo>
                    <a:cubicBezTo>
                      <a:pt x="761" y="794"/>
                      <a:pt x="757" y="796"/>
                      <a:pt x="760" y="804"/>
                    </a:cubicBezTo>
                    <a:cubicBezTo>
                      <a:pt x="764" y="798"/>
                      <a:pt x="772" y="797"/>
                      <a:pt x="774" y="789"/>
                    </a:cubicBezTo>
                    <a:cubicBezTo>
                      <a:pt x="779" y="790"/>
                      <a:pt x="781" y="783"/>
                      <a:pt x="783" y="784"/>
                    </a:cubicBezTo>
                    <a:cubicBezTo>
                      <a:pt x="782" y="788"/>
                      <a:pt x="775" y="790"/>
                      <a:pt x="778" y="795"/>
                    </a:cubicBezTo>
                    <a:cubicBezTo>
                      <a:pt x="782" y="796"/>
                      <a:pt x="782" y="791"/>
                      <a:pt x="784" y="790"/>
                    </a:cubicBezTo>
                    <a:cubicBezTo>
                      <a:pt x="788" y="791"/>
                      <a:pt x="787" y="788"/>
                      <a:pt x="789" y="788"/>
                    </a:cubicBezTo>
                    <a:cubicBezTo>
                      <a:pt x="798" y="772"/>
                      <a:pt x="812" y="763"/>
                      <a:pt x="820" y="746"/>
                    </a:cubicBezTo>
                    <a:cubicBezTo>
                      <a:pt x="819" y="746"/>
                      <a:pt x="819" y="745"/>
                      <a:pt x="819" y="744"/>
                    </a:cubicBezTo>
                    <a:cubicBezTo>
                      <a:pt x="826" y="737"/>
                      <a:pt x="828" y="726"/>
                      <a:pt x="834" y="719"/>
                    </a:cubicBezTo>
                    <a:cubicBezTo>
                      <a:pt x="834" y="715"/>
                      <a:pt x="836" y="714"/>
                      <a:pt x="835" y="710"/>
                    </a:cubicBezTo>
                    <a:cubicBezTo>
                      <a:pt x="844" y="701"/>
                      <a:pt x="843" y="680"/>
                      <a:pt x="853" y="673"/>
                    </a:cubicBezTo>
                    <a:cubicBezTo>
                      <a:pt x="852" y="669"/>
                      <a:pt x="854" y="668"/>
                      <a:pt x="854" y="665"/>
                    </a:cubicBezTo>
                    <a:cubicBezTo>
                      <a:pt x="857" y="661"/>
                      <a:pt x="859" y="657"/>
                      <a:pt x="860" y="651"/>
                    </a:cubicBezTo>
                    <a:cubicBezTo>
                      <a:pt x="861" y="651"/>
                      <a:pt x="862" y="651"/>
                      <a:pt x="863" y="650"/>
                    </a:cubicBezTo>
                    <a:cubicBezTo>
                      <a:pt x="864" y="642"/>
                      <a:pt x="863" y="622"/>
                      <a:pt x="872" y="618"/>
                    </a:cubicBezTo>
                    <a:cubicBezTo>
                      <a:pt x="874" y="619"/>
                      <a:pt x="875" y="621"/>
                      <a:pt x="876" y="623"/>
                    </a:cubicBezTo>
                    <a:cubicBezTo>
                      <a:pt x="879" y="621"/>
                      <a:pt x="876" y="617"/>
                      <a:pt x="879" y="617"/>
                    </a:cubicBezTo>
                    <a:cubicBezTo>
                      <a:pt x="881" y="618"/>
                      <a:pt x="877" y="623"/>
                      <a:pt x="880" y="625"/>
                    </a:cubicBezTo>
                    <a:cubicBezTo>
                      <a:pt x="883" y="620"/>
                      <a:pt x="882" y="613"/>
                      <a:pt x="887" y="610"/>
                    </a:cubicBezTo>
                    <a:cubicBezTo>
                      <a:pt x="887" y="612"/>
                      <a:pt x="888" y="612"/>
                      <a:pt x="890" y="612"/>
                    </a:cubicBezTo>
                    <a:cubicBezTo>
                      <a:pt x="893" y="608"/>
                      <a:pt x="897" y="605"/>
                      <a:pt x="894" y="597"/>
                    </a:cubicBezTo>
                    <a:cubicBezTo>
                      <a:pt x="896" y="598"/>
                      <a:pt x="899" y="599"/>
                      <a:pt x="899" y="596"/>
                    </a:cubicBezTo>
                    <a:cubicBezTo>
                      <a:pt x="897" y="593"/>
                      <a:pt x="894" y="591"/>
                      <a:pt x="891" y="589"/>
                    </a:cubicBezTo>
                    <a:cubicBezTo>
                      <a:pt x="891" y="582"/>
                      <a:pt x="892" y="577"/>
                      <a:pt x="896" y="575"/>
                    </a:cubicBezTo>
                    <a:cubicBezTo>
                      <a:pt x="896" y="567"/>
                      <a:pt x="896" y="567"/>
                      <a:pt x="896" y="567"/>
                    </a:cubicBezTo>
                    <a:cubicBezTo>
                      <a:pt x="904" y="565"/>
                      <a:pt x="897" y="548"/>
                      <a:pt x="906" y="547"/>
                    </a:cubicBezTo>
                    <a:cubicBezTo>
                      <a:pt x="903" y="547"/>
                      <a:pt x="904" y="541"/>
                      <a:pt x="906" y="540"/>
                    </a:cubicBezTo>
                    <a:cubicBezTo>
                      <a:pt x="907" y="541"/>
                      <a:pt x="907" y="544"/>
                      <a:pt x="909" y="544"/>
                    </a:cubicBezTo>
                    <a:cubicBezTo>
                      <a:pt x="911" y="542"/>
                      <a:pt x="907" y="542"/>
                      <a:pt x="907" y="539"/>
                    </a:cubicBezTo>
                    <a:cubicBezTo>
                      <a:pt x="908" y="539"/>
                      <a:pt x="910" y="538"/>
                      <a:pt x="911" y="539"/>
                    </a:cubicBezTo>
                    <a:cubicBezTo>
                      <a:pt x="910" y="543"/>
                      <a:pt x="915" y="548"/>
                      <a:pt x="916" y="545"/>
                    </a:cubicBezTo>
                    <a:cubicBezTo>
                      <a:pt x="910" y="536"/>
                      <a:pt x="903" y="520"/>
                      <a:pt x="905" y="509"/>
                    </a:cubicBezTo>
                    <a:cubicBezTo>
                      <a:pt x="907" y="511"/>
                      <a:pt x="909" y="512"/>
                      <a:pt x="910" y="515"/>
                    </a:cubicBezTo>
                    <a:cubicBezTo>
                      <a:pt x="910" y="516"/>
                      <a:pt x="908" y="516"/>
                      <a:pt x="908" y="518"/>
                    </a:cubicBezTo>
                    <a:cubicBezTo>
                      <a:pt x="916" y="531"/>
                      <a:pt x="919" y="555"/>
                      <a:pt x="924" y="574"/>
                    </a:cubicBezTo>
                    <a:cubicBezTo>
                      <a:pt x="926" y="568"/>
                      <a:pt x="921" y="561"/>
                      <a:pt x="926" y="559"/>
                    </a:cubicBezTo>
                    <a:cubicBezTo>
                      <a:pt x="926" y="563"/>
                      <a:pt x="926" y="568"/>
                      <a:pt x="928" y="571"/>
                    </a:cubicBezTo>
                    <a:cubicBezTo>
                      <a:pt x="932" y="564"/>
                      <a:pt x="923" y="556"/>
                      <a:pt x="929" y="549"/>
                    </a:cubicBezTo>
                    <a:cubicBezTo>
                      <a:pt x="929" y="546"/>
                      <a:pt x="928" y="544"/>
                      <a:pt x="927" y="541"/>
                    </a:cubicBezTo>
                    <a:cubicBezTo>
                      <a:pt x="934" y="519"/>
                      <a:pt x="917" y="500"/>
                      <a:pt x="918" y="478"/>
                    </a:cubicBezTo>
                    <a:cubicBezTo>
                      <a:pt x="920" y="479"/>
                      <a:pt x="922" y="480"/>
                      <a:pt x="924" y="479"/>
                    </a:cubicBezTo>
                    <a:cubicBezTo>
                      <a:pt x="925" y="484"/>
                      <a:pt x="926" y="484"/>
                      <a:pt x="928" y="487"/>
                    </a:cubicBezTo>
                    <a:cubicBezTo>
                      <a:pt x="925" y="491"/>
                      <a:pt x="931" y="498"/>
                      <a:pt x="932" y="504"/>
                    </a:cubicBezTo>
                    <a:cubicBezTo>
                      <a:pt x="932" y="503"/>
                      <a:pt x="933" y="502"/>
                      <a:pt x="933" y="501"/>
                    </a:cubicBezTo>
                    <a:cubicBezTo>
                      <a:pt x="939" y="506"/>
                      <a:pt x="937" y="519"/>
                      <a:pt x="942" y="525"/>
                    </a:cubicBezTo>
                    <a:cubicBezTo>
                      <a:pt x="944" y="523"/>
                      <a:pt x="942" y="518"/>
                      <a:pt x="946" y="518"/>
                    </a:cubicBezTo>
                    <a:cubicBezTo>
                      <a:pt x="949" y="526"/>
                      <a:pt x="946" y="535"/>
                      <a:pt x="950" y="542"/>
                    </a:cubicBezTo>
                    <a:cubicBezTo>
                      <a:pt x="948" y="542"/>
                      <a:pt x="948" y="542"/>
                      <a:pt x="948" y="542"/>
                    </a:cubicBezTo>
                    <a:cubicBezTo>
                      <a:pt x="950" y="554"/>
                      <a:pt x="953" y="564"/>
                      <a:pt x="950" y="575"/>
                    </a:cubicBezTo>
                    <a:cubicBezTo>
                      <a:pt x="952" y="576"/>
                      <a:pt x="954" y="572"/>
                      <a:pt x="955" y="575"/>
                    </a:cubicBezTo>
                    <a:cubicBezTo>
                      <a:pt x="954" y="587"/>
                      <a:pt x="952" y="595"/>
                      <a:pt x="952" y="607"/>
                    </a:cubicBezTo>
                    <a:cubicBezTo>
                      <a:pt x="948" y="608"/>
                      <a:pt x="948" y="616"/>
                      <a:pt x="951" y="620"/>
                    </a:cubicBezTo>
                    <a:cubicBezTo>
                      <a:pt x="954" y="609"/>
                      <a:pt x="956" y="596"/>
                      <a:pt x="956" y="581"/>
                    </a:cubicBezTo>
                    <a:cubicBezTo>
                      <a:pt x="956" y="561"/>
                      <a:pt x="953" y="541"/>
                      <a:pt x="955" y="524"/>
                    </a:cubicBezTo>
                    <a:cubicBezTo>
                      <a:pt x="957" y="531"/>
                      <a:pt x="957" y="541"/>
                      <a:pt x="962" y="546"/>
                    </a:cubicBezTo>
                    <a:cubicBezTo>
                      <a:pt x="967" y="530"/>
                      <a:pt x="961" y="508"/>
                      <a:pt x="957" y="493"/>
                    </a:cubicBezTo>
                    <a:cubicBezTo>
                      <a:pt x="958" y="492"/>
                      <a:pt x="958" y="490"/>
                      <a:pt x="960" y="490"/>
                    </a:cubicBezTo>
                    <a:cubicBezTo>
                      <a:pt x="962" y="496"/>
                      <a:pt x="961" y="504"/>
                      <a:pt x="965" y="508"/>
                    </a:cubicBezTo>
                    <a:cubicBezTo>
                      <a:pt x="968" y="506"/>
                      <a:pt x="963" y="503"/>
                      <a:pt x="966" y="502"/>
                    </a:cubicBezTo>
                    <a:cubicBezTo>
                      <a:pt x="970" y="507"/>
                      <a:pt x="968" y="515"/>
                      <a:pt x="971" y="520"/>
                    </a:cubicBezTo>
                    <a:cubicBezTo>
                      <a:pt x="973" y="513"/>
                      <a:pt x="969" y="501"/>
                      <a:pt x="972" y="497"/>
                    </a:cubicBezTo>
                    <a:cubicBezTo>
                      <a:pt x="978" y="509"/>
                      <a:pt x="980" y="518"/>
                      <a:pt x="977" y="533"/>
                    </a:cubicBezTo>
                    <a:cubicBezTo>
                      <a:pt x="975" y="535"/>
                      <a:pt x="972" y="534"/>
                      <a:pt x="972" y="536"/>
                    </a:cubicBezTo>
                    <a:cubicBezTo>
                      <a:pt x="970" y="533"/>
                      <a:pt x="976" y="532"/>
                      <a:pt x="976" y="529"/>
                    </a:cubicBezTo>
                    <a:cubicBezTo>
                      <a:pt x="973" y="527"/>
                      <a:pt x="971" y="523"/>
                      <a:pt x="967" y="523"/>
                    </a:cubicBezTo>
                    <a:cubicBezTo>
                      <a:pt x="966" y="529"/>
                      <a:pt x="969" y="534"/>
                      <a:pt x="969" y="539"/>
                    </a:cubicBezTo>
                    <a:cubicBezTo>
                      <a:pt x="970" y="545"/>
                      <a:pt x="968" y="552"/>
                      <a:pt x="971" y="552"/>
                    </a:cubicBezTo>
                    <a:cubicBezTo>
                      <a:pt x="972" y="552"/>
                      <a:pt x="971" y="542"/>
                      <a:pt x="973" y="539"/>
                    </a:cubicBezTo>
                    <a:cubicBezTo>
                      <a:pt x="975" y="543"/>
                      <a:pt x="973" y="547"/>
                      <a:pt x="976" y="548"/>
                    </a:cubicBezTo>
                    <a:cubicBezTo>
                      <a:pt x="975" y="544"/>
                      <a:pt x="976" y="542"/>
                      <a:pt x="975" y="539"/>
                    </a:cubicBezTo>
                    <a:cubicBezTo>
                      <a:pt x="977" y="539"/>
                      <a:pt x="977" y="537"/>
                      <a:pt x="979" y="537"/>
                    </a:cubicBezTo>
                    <a:cubicBezTo>
                      <a:pt x="982" y="538"/>
                      <a:pt x="983" y="541"/>
                      <a:pt x="984" y="544"/>
                    </a:cubicBezTo>
                    <a:cubicBezTo>
                      <a:pt x="984" y="543"/>
                      <a:pt x="985" y="542"/>
                      <a:pt x="986" y="542"/>
                    </a:cubicBezTo>
                    <a:cubicBezTo>
                      <a:pt x="990" y="567"/>
                      <a:pt x="996" y="597"/>
                      <a:pt x="985" y="619"/>
                    </a:cubicBezTo>
                    <a:cubicBezTo>
                      <a:pt x="986" y="618"/>
                      <a:pt x="987" y="618"/>
                      <a:pt x="986" y="616"/>
                    </a:cubicBezTo>
                    <a:cubicBezTo>
                      <a:pt x="981" y="616"/>
                      <a:pt x="987" y="629"/>
                      <a:pt x="981" y="628"/>
                    </a:cubicBezTo>
                    <a:cubicBezTo>
                      <a:pt x="979" y="609"/>
                      <a:pt x="985" y="592"/>
                      <a:pt x="982" y="576"/>
                    </a:cubicBezTo>
                    <a:cubicBezTo>
                      <a:pt x="978" y="576"/>
                      <a:pt x="981" y="568"/>
                      <a:pt x="978" y="567"/>
                    </a:cubicBezTo>
                    <a:cubicBezTo>
                      <a:pt x="968" y="570"/>
                      <a:pt x="974" y="586"/>
                      <a:pt x="966" y="593"/>
                    </a:cubicBezTo>
                    <a:cubicBezTo>
                      <a:pt x="963" y="589"/>
                      <a:pt x="966" y="582"/>
                      <a:pt x="968" y="576"/>
                    </a:cubicBezTo>
                    <a:cubicBezTo>
                      <a:pt x="965" y="575"/>
                      <a:pt x="966" y="571"/>
                      <a:pt x="963" y="569"/>
                    </a:cubicBezTo>
                    <a:cubicBezTo>
                      <a:pt x="961" y="582"/>
                      <a:pt x="968" y="600"/>
                      <a:pt x="956" y="600"/>
                    </a:cubicBezTo>
                    <a:cubicBezTo>
                      <a:pt x="959" y="614"/>
                      <a:pt x="958" y="622"/>
                      <a:pt x="958" y="636"/>
                    </a:cubicBezTo>
                    <a:cubicBezTo>
                      <a:pt x="959" y="634"/>
                      <a:pt x="958" y="633"/>
                      <a:pt x="961" y="634"/>
                    </a:cubicBezTo>
                    <a:cubicBezTo>
                      <a:pt x="965" y="623"/>
                      <a:pt x="967" y="608"/>
                      <a:pt x="967" y="598"/>
                    </a:cubicBezTo>
                    <a:cubicBezTo>
                      <a:pt x="970" y="600"/>
                      <a:pt x="976" y="613"/>
                      <a:pt x="968" y="612"/>
                    </a:cubicBezTo>
                    <a:cubicBezTo>
                      <a:pt x="969" y="618"/>
                      <a:pt x="971" y="622"/>
                      <a:pt x="973" y="625"/>
                    </a:cubicBezTo>
                    <a:cubicBezTo>
                      <a:pt x="974" y="629"/>
                      <a:pt x="970" y="627"/>
                      <a:pt x="971" y="630"/>
                    </a:cubicBezTo>
                    <a:cubicBezTo>
                      <a:pt x="969" y="649"/>
                      <a:pt x="963" y="669"/>
                      <a:pt x="960" y="685"/>
                    </a:cubicBezTo>
                    <a:cubicBezTo>
                      <a:pt x="954" y="687"/>
                      <a:pt x="954" y="696"/>
                      <a:pt x="953" y="703"/>
                    </a:cubicBezTo>
                    <a:cubicBezTo>
                      <a:pt x="941" y="713"/>
                      <a:pt x="936" y="731"/>
                      <a:pt x="937" y="751"/>
                    </a:cubicBezTo>
                    <a:cubicBezTo>
                      <a:pt x="933" y="753"/>
                      <a:pt x="932" y="757"/>
                      <a:pt x="928" y="759"/>
                    </a:cubicBezTo>
                    <a:cubicBezTo>
                      <a:pt x="927" y="757"/>
                      <a:pt x="925" y="760"/>
                      <a:pt x="925" y="759"/>
                    </a:cubicBezTo>
                    <a:cubicBezTo>
                      <a:pt x="926" y="750"/>
                      <a:pt x="931" y="748"/>
                      <a:pt x="933" y="739"/>
                    </a:cubicBezTo>
                    <a:cubicBezTo>
                      <a:pt x="931" y="738"/>
                      <a:pt x="930" y="738"/>
                      <a:pt x="928" y="738"/>
                    </a:cubicBezTo>
                    <a:cubicBezTo>
                      <a:pt x="926" y="746"/>
                      <a:pt x="922" y="753"/>
                      <a:pt x="919" y="760"/>
                    </a:cubicBezTo>
                    <a:cubicBezTo>
                      <a:pt x="920" y="761"/>
                      <a:pt x="922" y="761"/>
                      <a:pt x="923" y="763"/>
                    </a:cubicBezTo>
                    <a:cubicBezTo>
                      <a:pt x="921" y="769"/>
                      <a:pt x="918" y="771"/>
                      <a:pt x="918" y="779"/>
                    </a:cubicBezTo>
                    <a:cubicBezTo>
                      <a:pt x="909" y="780"/>
                      <a:pt x="910" y="796"/>
                      <a:pt x="903" y="796"/>
                    </a:cubicBezTo>
                    <a:cubicBezTo>
                      <a:pt x="904" y="793"/>
                      <a:pt x="905" y="792"/>
                      <a:pt x="902" y="790"/>
                    </a:cubicBezTo>
                    <a:cubicBezTo>
                      <a:pt x="903" y="789"/>
                      <a:pt x="903" y="787"/>
                      <a:pt x="903" y="784"/>
                    </a:cubicBezTo>
                    <a:cubicBezTo>
                      <a:pt x="898" y="784"/>
                      <a:pt x="897" y="789"/>
                      <a:pt x="894" y="792"/>
                    </a:cubicBezTo>
                    <a:cubicBezTo>
                      <a:pt x="893" y="788"/>
                      <a:pt x="891" y="786"/>
                      <a:pt x="888" y="785"/>
                    </a:cubicBezTo>
                    <a:cubicBezTo>
                      <a:pt x="883" y="794"/>
                      <a:pt x="878" y="798"/>
                      <a:pt x="872" y="804"/>
                    </a:cubicBezTo>
                    <a:cubicBezTo>
                      <a:pt x="868" y="803"/>
                      <a:pt x="863" y="809"/>
                      <a:pt x="864" y="814"/>
                    </a:cubicBezTo>
                    <a:cubicBezTo>
                      <a:pt x="868" y="814"/>
                      <a:pt x="870" y="815"/>
                      <a:pt x="872" y="816"/>
                    </a:cubicBezTo>
                    <a:cubicBezTo>
                      <a:pt x="873" y="824"/>
                      <a:pt x="867" y="825"/>
                      <a:pt x="863" y="828"/>
                    </a:cubicBezTo>
                    <a:cubicBezTo>
                      <a:pt x="862" y="823"/>
                      <a:pt x="864" y="820"/>
                      <a:pt x="863" y="817"/>
                    </a:cubicBezTo>
                    <a:cubicBezTo>
                      <a:pt x="854" y="824"/>
                      <a:pt x="846" y="834"/>
                      <a:pt x="836" y="834"/>
                    </a:cubicBezTo>
                    <a:cubicBezTo>
                      <a:pt x="834" y="839"/>
                      <a:pt x="837" y="840"/>
                      <a:pt x="836" y="843"/>
                    </a:cubicBezTo>
                    <a:cubicBezTo>
                      <a:pt x="841" y="841"/>
                      <a:pt x="842" y="835"/>
                      <a:pt x="847" y="833"/>
                    </a:cubicBezTo>
                    <a:cubicBezTo>
                      <a:pt x="851" y="838"/>
                      <a:pt x="851" y="846"/>
                      <a:pt x="852" y="852"/>
                    </a:cubicBezTo>
                    <a:cubicBezTo>
                      <a:pt x="858" y="843"/>
                      <a:pt x="864" y="835"/>
                      <a:pt x="874" y="831"/>
                    </a:cubicBezTo>
                    <a:cubicBezTo>
                      <a:pt x="877" y="835"/>
                      <a:pt x="875" y="840"/>
                      <a:pt x="873" y="844"/>
                    </a:cubicBezTo>
                    <a:cubicBezTo>
                      <a:pt x="880" y="841"/>
                      <a:pt x="880" y="833"/>
                      <a:pt x="885" y="828"/>
                    </a:cubicBezTo>
                    <a:cubicBezTo>
                      <a:pt x="881" y="827"/>
                      <a:pt x="880" y="832"/>
                      <a:pt x="878" y="830"/>
                    </a:cubicBezTo>
                    <a:cubicBezTo>
                      <a:pt x="882" y="826"/>
                      <a:pt x="879" y="816"/>
                      <a:pt x="886" y="817"/>
                    </a:cubicBezTo>
                    <a:cubicBezTo>
                      <a:pt x="886" y="821"/>
                      <a:pt x="883" y="820"/>
                      <a:pt x="883" y="823"/>
                    </a:cubicBezTo>
                    <a:cubicBezTo>
                      <a:pt x="886" y="824"/>
                      <a:pt x="885" y="820"/>
                      <a:pt x="888" y="821"/>
                    </a:cubicBezTo>
                    <a:cubicBezTo>
                      <a:pt x="893" y="826"/>
                      <a:pt x="900" y="813"/>
                      <a:pt x="907" y="816"/>
                    </a:cubicBezTo>
                    <a:cubicBezTo>
                      <a:pt x="906" y="820"/>
                      <a:pt x="901" y="820"/>
                      <a:pt x="902" y="827"/>
                    </a:cubicBezTo>
                    <a:cubicBezTo>
                      <a:pt x="899" y="827"/>
                      <a:pt x="899" y="830"/>
                      <a:pt x="898" y="832"/>
                    </a:cubicBezTo>
                    <a:cubicBezTo>
                      <a:pt x="900" y="833"/>
                      <a:pt x="899" y="838"/>
                      <a:pt x="902" y="839"/>
                    </a:cubicBezTo>
                    <a:cubicBezTo>
                      <a:pt x="901" y="840"/>
                      <a:pt x="899" y="840"/>
                      <a:pt x="898" y="842"/>
                    </a:cubicBezTo>
                    <a:cubicBezTo>
                      <a:pt x="903" y="844"/>
                      <a:pt x="906" y="838"/>
                      <a:pt x="909" y="836"/>
                    </a:cubicBezTo>
                    <a:cubicBezTo>
                      <a:pt x="909" y="837"/>
                      <a:pt x="910" y="837"/>
                      <a:pt x="911" y="837"/>
                    </a:cubicBezTo>
                    <a:cubicBezTo>
                      <a:pt x="905" y="844"/>
                      <a:pt x="895" y="849"/>
                      <a:pt x="889" y="858"/>
                    </a:cubicBezTo>
                    <a:cubicBezTo>
                      <a:pt x="888" y="861"/>
                      <a:pt x="891" y="860"/>
                      <a:pt x="890" y="863"/>
                    </a:cubicBezTo>
                    <a:cubicBezTo>
                      <a:pt x="888" y="864"/>
                      <a:pt x="889" y="868"/>
                      <a:pt x="886" y="867"/>
                    </a:cubicBezTo>
                    <a:cubicBezTo>
                      <a:pt x="883" y="867"/>
                      <a:pt x="882" y="864"/>
                      <a:pt x="880" y="861"/>
                    </a:cubicBezTo>
                    <a:cubicBezTo>
                      <a:pt x="869" y="861"/>
                      <a:pt x="873" y="871"/>
                      <a:pt x="863" y="872"/>
                    </a:cubicBezTo>
                    <a:cubicBezTo>
                      <a:pt x="863" y="876"/>
                      <a:pt x="860" y="877"/>
                      <a:pt x="859" y="880"/>
                    </a:cubicBezTo>
                    <a:cubicBezTo>
                      <a:pt x="853" y="876"/>
                      <a:pt x="850" y="883"/>
                      <a:pt x="847" y="885"/>
                    </a:cubicBezTo>
                    <a:cubicBezTo>
                      <a:pt x="847" y="888"/>
                      <a:pt x="847" y="891"/>
                      <a:pt x="848" y="894"/>
                    </a:cubicBezTo>
                    <a:cubicBezTo>
                      <a:pt x="847" y="895"/>
                      <a:pt x="841" y="895"/>
                      <a:pt x="840" y="894"/>
                    </a:cubicBezTo>
                    <a:cubicBezTo>
                      <a:pt x="839" y="891"/>
                      <a:pt x="841" y="891"/>
                      <a:pt x="841" y="889"/>
                    </a:cubicBezTo>
                    <a:cubicBezTo>
                      <a:pt x="835" y="893"/>
                      <a:pt x="831" y="896"/>
                      <a:pt x="826" y="899"/>
                    </a:cubicBezTo>
                    <a:cubicBezTo>
                      <a:pt x="820" y="902"/>
                      <a:pt x="815" y="907"/>
                      <a:pt x="811" y="908"/>
                    </a:cubicBezTo>
                    <a:cubicBezTo>
                      <a:pt x="808" y="909"/>
                      <a:pt x="805" y="907"/>
                      <a:pt x="802" y="908"/>
                    </a:cubicBezTo>
                    <a:cubicBezTo>
                      <a:pt x="796" y="909"/>
                      <a:pt x="793" y="915"/>
                      <a:pt x="786" y="915"/>
                    </a:cubicBezTo>
                    <a:cubicBezTo>
                      <a:pt x="791" y="911"/>
                      <a:pt x="797" y="907"/>
                      <a:pt x="802" y="904"/>
                    </a:cubicBezTo>
                    <a:cubicBezTo>
                      <a:pt x="802" y="900"/>
                      <a:pt x="802" y="900"/>
                      <a:pt x="802" y="900"/>
                    </a:cubicBezTo>
                    <a:cubicBezTo>
                      <a:pt x="792" y="903"/>
                      <a:pt x="791" y="911"/>
                      <a:pt x="778" y="911"/>
                    </a:cubicBezTo>
                    <a:cubicBezTo>
                      <a:pt x="777" y="917"/>
                      <a:pt x="770" y="916"/>
                      <a:pt x="771" y="924"/>
                    </a:cubicBezTo>
                    <a:cubicBezTo>
                      <a:pt x="773" y="927"/>
                      <a:pt x="775" y="924"/>
                      <a:pt x="777" y="927"/>
                    </a:cubicBezTo>
                    <a:cubicBezTo>
                      <a:pt x="775" y="933"/>
                      <a:pt x="768" y="934"/>
                      <a:pt x="763" y="938"/>
                    </a:cubicBezTo>
                    <a:cubicBezTo>
                      <a:pt x="764" y="938"/>
                      <a:pt x="766" y="938"/>
                      <a:pt x="766" y="939"/>
                    </a:cubicBezTo>
                    <a:cubicBezTo>
                      <a:pt x="765" y="941"/>
                      <a:pt x="760" y="944"/>
                      <a:pt x="759" y="941"/>
                    </a:cubicBezTo>
                    <a:cubicBezTo>
                      <a:pt x="759" y="939"/>
                      <a:pt x="762" y="940"/>
                      <a:pt x="762" y="938"/>
                    </a:cubicBezTo>
                    <a:cubicBezTo>
                      <a:pt x="757" y="938"/>
                      <a:pt x="756" y="942"/>
                      <a:pt x="751" y="942"/>
                    </a:cubicBezTo>
                    <a:cubicBezTo>
                      <a:pt x="752" y="944"/>
                      <a:pt x="752" y="944"/>
                      <a:pt x="751" y="947"/>
                    </a:cubicBezTo>
                    <a:cubicBezTo>
                      <a:pt x="755" y="947"/>
                      <a:pt x="757" y="944"/>
                      <a:pt x="758" y="943"/>
                    </a:cubicBezTo>
                    <a:cubicBezTo>
                      <a:pt x="759" y="944"/>
                      <a:pt x="760" y="941"/>
                      <a:pt x="761" y="944"/>
                    </a:cubicBezTo>
                    <a:cubicBezTo>
                      <a:pt x="759" y="946"/>
                      <a:pt x="757" y="947"/>
                      <a:pt x="755" y="949"/>
                    </a:cubicBezTo>
                    <a:cubicBezTo>
                      <a:pt x="760" y="947"/>
                      <a:pt x="763" y="943"/>
                      <a:pt x="769" y="943"/>
                    </a:cubicBezTo>
                    <a:cubicBezTo>
                      <a:pt x="770" y="945"/>
                      <a:pt x="769" y="947"/>
                      <a:pt x="771" y="949"/>
                    </a:cubicBezTo>
                    <a:cubicBezTo>
                      <a:pt x="768" y="949"/>
                      <a:pt x="764" y="951"/>
                      <a:pt x="765" y="953"/>
                    </a:cubicBezTo>
                    <a:cubicBezTo>
                      <a:pt x="761" y="954"/>
                      <a:pt x="766" y="951"/>
                      <a:pt x="763" y="951"/>
                    </a:cubicBezTo>
                    <a:cubicBezTo>
                      <a:pt x="763" y="952"/>
                      <a:pt x="762" y="953"/>
                      <a:pt x="762" y="954"/>
                    </a:cubicBezTo>
                    <a:cubicBezTo>
                      <a:pt x="761" y="952"/>
                      <a:pt x="758" y="952"/>
                      <a:pt x="757" y="954"/>
                    </a:cubicBezTo>
                    <a:cubicBezTo>
                      <a:pt x="760" y="955"/>
                      <a:pt x="756" y="956"/>
                      <a:pt x="756" y="957"/>
                    </a:cubicBezTo>
                    <a:cubicBezTo>
                      <a:pt x="762" y="958"/>
                      <a:pt x="771" y="955"/>
                      <a:pt x="774" y="951"/>
                    </a:cubicBezTo>
                    <a:cubicBezTo>
                      <a:pt x="774" y="952"/>
                      <a:pt x="776" y="951"/>
                      <a:pt x="776" y="953"/>
                    </a:cubicBezTo>
                    <a:cubicBezTo>
                      <a:pt x="784" y="949"/>
                      <a:pt x="789" y="942"/>
                      <a:pt x="798" y="939"/>
                    </a:cubicBezTo>
                    <a:cubicBezTo>
                      <a:pt x="798" y="941"/>
                      <a:pt x="798" y="943"/>
                      <a:pt x="798" y="944"/>
                    </a:cubicBezTo>
                    <a:cubicBezTo>
                      <a:pt x="803" y="949"/>
                      <a:pt x="814" y="940"/>
                      <a:pt x="810" y="934"/>
                    </a:cubicBezTo>
                    <a:cubicBezTo>
                      <a:pt x="813" y="934"/>
                      <a:pt x="811" y="928"/>
                      <a:pt x="816" y="929"/>
                    </a:cubicBezTo>
                    <a:cubicBezTo>
                      <a:pt x="816" y="932"/>
                      <a:pt x="816" y="933"/>
                      <a:pt x="817" y="934"/>
                    </a:cubicBezTo>
                    <a:cubicBezTo>
                      <a:pt x="826" y="929"/>
                      <a:pt x="832" y="929"/>
                      <a:pt x="837" y="918"/>
                    </a:cubicBezTo>
                    <a:cubicBezTo>
                      <a:pt x="845" y="917"/>
                      <a:pt x="852" y="905"/>
                      <a:pt x="860" y="905"/>
                    </a:cubicBezTo>
                    <a:cubicBezTo>
                      <a:pt x="864" y="905"/>
                      <a:pt x="861" y="906"/>
                      <a:pt x="863" y="904"/>
                    </a:cubicBezTo>
                    <a:cubicBezTo>
                      <a:pt x="869" y="898"/>
                      <a:pt x="880" y="892"/>
                      <a:pt x="889" y="887"/>
                    </a:cubicBezTo>
                    <a:cubicBezTo>
                      <a:pt x="889" y="888"/>
                      <a:pt x="887" y="887"/>
                      <a:pt x="887" y="889"/>
                    </a:cubicBezTo>
                    <a:cubicBezTo>
                      <a:pt x="889" y="891"/>
                      <a:pt x="892" y="891"/>
                      <a:pt x="894" y="890"/>
                    </a:cubicBezTo>
                    <a:cubicBezTo>
                      <a:pt x="894" y="886"/>
                      <a:pt x="895" y="887"/>
                      <a:pt x="894" y="884"/>
                    </a:cubicBezTo>
                    <a:cubicBezTo>
                      <a:pt x="896" y="884"/>
                      <a:pt x="896" y="882"/>
                      <a:pt x="898" y="883"/>
                    </a:cubicBezTo>
                    <a:cubicBezTo>
                      <a:pt x="899" y="878"/>
                      <a:pt x="900" y="875"/>
                      <a:pt x="907" y="875"/>
                    </a:cubicBezTo>
                    <a:cubicBezTo>
                      <a:pt x="907" y="880"/>
                      <a:pt x="918" y="877"/>
                      <a:pt x="921" y="875"/>
                    </a:cubicBezTo>
                    <a:cubicBezTo>
                      <a:pt x="920" y="878"/>
                      <a:pt x="922" y="877"/>
                      <a:pt x="922" y="880"/>
                    </a:cubicBezTo>
                    <a:cubicBezTo>
                      <a:pt x="917" y="882"/>
                      <a:pt x="911" y="884"/>
                      <a:pt x="907" y="887"/>
                    </a:cubicBezTo>
                    <a:cubicBezTo>
                      <a:pt x="910" y="892"/>
                      <a:pt x="901" y="894"/>
                      <a:pt x="905" y="895"/>
                    </a:cubicBezTo>
                    <a:cubicBezTo>
                      <a:pt x="908" y="897"/>
                      <a:pt x="912" y="888"/>
                      <a:pt x="915" y="891"/>
                    </a:cubicBezTo>
                    <a:cubicBezTo>
                      <a:pt x="914" y="892"/>
                      <a:pt x="914" y="895"/>
                      <a:pt x="910" y="894"/>
                    </a:cubicBezTo>
                    <a:cubicBezTo>
                      <a:pt x="910" y="899"/>
                      <a:pt x="907" y="900"/>
                      <a:pt x="905" y="902"/>
                    </a:cubicBezTo>
                    <a:cubicBezTo>
                      <a:pt x="890" y="902"/>
                      <a:pt x="885" y="920"/>
                      <a:pt x="867" y="920"/>
                    </a:cubicBezTo>
                    <a:cubicBezTo>
                      <a:pt x="862" y="931"/>
                      <a:pt x="850" y="930"/>
                      <a:pt x="842" y="938"/>
                    </a:cubicBezTo>
                    <a:cubicBezTo>
                      <a:pt x="840" y="935"/>
                      <a:pt x="842" y="932"/>
                      <a:pt x="841" y="931"/>
                    </a:cubicBezTo>
                    <a:cubicBezTo>
                      <a:pt x="839" y="932"/>
                      <a:pt x="836" y="932"/>
                      <a:pt x="834" y="934"/>
                    </a:cubicBezTo>
                    <a:cubicBezTo>
                      <a:pt x="834" y="932"/>
                      <a:pt x="834" y="931"/>
                      <a:pt x="835" y="930"/>
                    </a:cubicBezTo>
                    <a:cubicBezTo>
                      <a:pt x="817" y="937"/>
                      <a:pt x="804" y="949"/>
                      <a:pt x="786" y="956"/>
                    </a:cubicBezTo>
                    <a:cubicBezTo>
                      <a:pt x="784" y="961"/>
                      <a:pt x="780" y="961"/>
                      <a:pt x="780" y="970"/>
                    </a:cubicBezTo>
                    <a:cubicBezTo>
                      <a:pt x="772" y="973"/>
                      <a:pt x="770" y="981"/>
                      <a:pt x="758" y="980"/>
                    </a:cubicBezTo>
                    <a:cubicBezTo>
                      <a:pt x="758" y="979"/>
                      <a:pt x="759" y="979"/>
                      <a:pt x="758" y="978"/>
                    </a:cubicBezTo>
                    <a:cubicBezTo>
                      <a:pt x="752" y="979"/>
                      <a:pt x="747" y="981"/>
                      <a:pt x="745" y="986"/>
                    </a:cubicBezTo>
                    <a:cubicBezTo>
                      <a:pt x="757" y="988"/>
                      <a:pt x="766" y="979"/>
                      <a:pt x="775" y="982"/>
                    </a:cubicBezTo>
                    <a:cubicBezTo>
                      <a:pt x="763" y="989"/>
                      <a:pt x="745" y="993"/>
                      <a:pt x="732" y="996"/>
                    </a:cubicBezTo>
                    <a:cubicBezTo>
                      <a:pt x="733" y="1004"/>
                      <a:pt x="741" y="997"/>
                      <a:pt x="744" y="1003"/>
                    </a:cubicBezTo>
                    <a:cubicBezTo>
                      <a:pt x="743" y="1006"/>
                      <a:pt x="740" y="1005"/>
                      <a:pt x="740" y="1007"/>
                    </a:cubicBezTo>
                    <a:cubicBezTo>
                      <a:pt x="749" y="1008"/>
                      <a:pt x="755" y="1006"/>
                      <a:pt x="763" y="1002"/>
                    </a:cubicBezTo>
                    <a:cubicBezTo>
                      <a:pt x="760" y="1001"/>
                      <a:pt x="753" y="1005"/>
                      <a:pt x="750" y="1004"/>
                    </a:cubicBezTo>
                    <a:cubicBezTo>
                      <a:pt x="756" y="999"/>
                      <a:pt x="766" y="991"/>
                      <a:pt x="779" y="993"/>
                    </a:cubicBezTo>
                    <a:cubicBezTo>
                      <a:pt x="775" y="998"/>
                      <a:pt x="768" y="999"/>
                      <a:pt x="763" y="1002"/>
                    </a:cubicBezTo>
                    <a:cubicBezTo>
                      <a:pt x="772" y="1003"/>
                      <a:pt x="779" y="997"/>
                      <a:pt x="786" y="1000"/>
                    </a:cubicBezTo>
                    <a:cubicBezTo>
                      <a:pt x="785" y="1001"/>
                      <a:pt x="782" y="1000"/>
                      <a:pt x="783" y="1003"/>
                    </a:cubicBezTo>
                    <a:cubicBezTo>
                      <a:pt x="788" y="1006"/>
                      <a:pt x="793" y="1003"/>
                      <a:pt x="796" y="1000"/>
                    </a:cubicBezTo>
                    <a:cubicBezTo>
                      <a:pt x="805" y="1002"/>
                      <a:pt x="811" y="993"/>
                      <a:pt x="819" y="992"/>
                    </a:cubicBezTo>
                    <a:cubicBezTo>
                      <a:pt x="820" y="993"/>
                      <a:pt x="815" y="995"/>
                      <a:pt x="819" y="995"/>
                    </a:cubicBezTo>
                    <a:cubicBezTo>
                      <a:pt x="826" y="990"/>
                      <a:pt x="837" y="988"/>
                      <a:pt x="842" y="980"/>
                    </a:cubicBezTo>
                    <a:cubicBezTo>
                      <a:pt x="850" y="982"/>
                      <a:pt x="856" y="974"/>
                      <a:pt x="865" y="973"/>
                    </a:cubicBezTo>
                    <a:cubicBezTo>
                      <a:pt x="865" y="968"/>
                      <a:pt x="869" y="966"/>
                      <a:pt x="873" y="968"/>
                    </a:cubicBezTo>
                    <a:cubicBezTo>
                      <a:pt x="883" y="961"/>
                      <a:pt x="891" y="949"/>
                      <a:pt x="902" y="951"/>
                    </a:cubicBezTo>
                    <a:cubicBezTo>
                      <a:pt x="903" y="949"/>
                      <a:pt x="901" y="949"/>
                      <a:pt x="902" y="946"/>
                    </a:cubicBezTo>
                    <a:cubicBezTo>
                      <a:pt x="907" y="945"/>
                      <a:pt x="912" y="942"/>
                      <a:pt x="915" y="937"/>
                    </a:cubicBezTo>
                    <a:cubicBezTo>
                      <a:pt x="912" y="934"/>
                      <a:pt x="916" y="932"/>
                      <a:pt x="913" y="930"/>
                    </a:cubicBezTo>
                    <a:cubicBezTo>
                      <a:pt x="916" y="928"/>
                      <a:pt x="921" y="930"/>
                      <a:pt x="924" y="929"/>
                    </a:cubicBezTo>
                    <a:cubicBezTo>
                      <a:pt x="926" y="926"/>
                      <a:pt x="928" y="926"/>
                      <a:pt x="930" y="928"/>
                    </a:cubicBezTo>
                    <a:cubicBezTo>
                      <a:pt x="932" y="927"/>
                      <a:pt x="930" y="922"/>
                      <a:pt x="933" y="922"/>
                    </a:cubicBezTo>
                    <a:cubicBezTo>
                      <a:pt x="937" y="926"/>
                      <a:pt x="945" y="919"/>
                      <a:pt x="950" y="922"/>
                    </a:cubicBezTo>
                    <a:cubicBezTo>
                      <a:pt x="948" y="924"/>
                      <a:pt x="950" y="925"/>
                      <a:pt x="950" y="928"/>
                    </a:cubicBezTo>
                    <a:cubicBezTo>
                      <a:pt x="934" y="942"/>
                      <a:pt x="916" y="951"/>
                      <a:pt x="897" y="965"/>
                    </a:cubicBezTo>
                    <a:cubicBezTo>
                      <a:pt x="897" y="966"/>
                      <a:pt x="897" y="966"/>
                      <a:pt x="897" y="967"/>
                    </a:cubicBezTo>
                    <a:cubicBezTo>
                      <a:pt x="892" y="974"/>
                      <a:pt x="883" y="986"/>
                      <a:pt x="872" y="989"/>
                    </a:cubicBezTo>
                    <a:cubicBezTo>
                      <a:pt x="870" y="988"/>
                      <a:pt x="870" y="986"/>
                      <a:pt x="869" y="985"/>
                    </a:cubicBezTo>
                    <a:cubicBezTo>
                      <a:pt x="864" y="985"/>
                      <a:pt x="860" y="993"/>
                      <a:pt x="856" y="992"/>
                    </a:cubicBezTo>
                    <a:cubicBezTo>
                      <a:pt x="857" y="989"/>
                      <a:pt x="856" y="988"/>
                      <a:pt x="857" y="986"/>
                    </a:cubicBezTo>
                    <a:cubicBezTo>
                      <a:pt x="860" y="985"/>
                      <a:pt x="865" y="982"/>
                      <a:pt x="864" y="979"/>
                    </a:cubicBezTo>
                    <a:cubicBezTo>
                      <a:pt x="859" y="984"/>
                      <a:pt x="851" y="986"/>
                      <a:pt x="848" y="993"/>
                    </a:cubicBezTo>
                    <a:cubicBezTo>
                      <a:pt x="849" y="993"/>
                      <a:pt x="850" y="993"/>
                      <a:pt x="850" y="994"/>
                    </a:cubicBezTo>
                    <a:cubicBezTo>
                      <a:pt x="847" y="998"/>
                      <a:pt x="841" y="1002"/>
                      <a:pt x="837" y="998"/>
                    </a:cubicBezTo>
                    <a:cubicBezTo>
                      <a:pt x="831" y="1003"/>
                      <a:pt x="830" y="1011"/>
                      <a:pt x="820" y="1013"/>
                    </a:cubicBezTo>
                    <a:cubicBezTo>
                      <a:pt x="822" y="1009"/>
                      <a:pt x="818" y="1008"/>
                      <a:pt x="817" y="1005"/>
                    </a:cubicBezTo>
                    <a:cubicBezTo>
                      <a:pt x="819" y="1002"/>
                      <a:pt x="822" y="1003"/>
                      <a:pt x="824" y="1000"/>
                    </a:cubicBezTo>
                    <a:cubicBezTo>
                      <a:pt x="812" y="1004"/>
                      <a:pt x="801" y="1008"/>
                      <a:pt x="792" y="1014"/>
                    </a:cubicBezTo>
                    <a:cubicBezTo>
                      <a:pt x="792" y="1015"/>
                      <a:pt x="793" y="1014"/>
                      <a:pt x="793" y="1015"/>
                    </a:cubicBezTo>
                    <a:cubicBezTo>
                      <a:pt x="792" y="1017"/>
                      <a:pt x="790" y="1015"/>
                      <a:pt x="789" y="1017"/>
                    </a:cubicBezTo>
                    <a:cubicBezTo>
                      <a:pt x="790" y="1019"/>
                      <a:pt x="792" y="1016"/>
                      <a:pt x="792" y="1018"/>
                    </a:cubicBezTo>
                    <a:cubicBezTo>
                      <a:pt x="783" y="1025"/>
                      <a:pt x="767" y="1026"/>
                      <a:pt x="761" y="1036"/>
                    </a:cubicBezTo>
                    <a:cubicBezTo>
                      <a:pt x="763" y="1038"/>
                      <a:pt x="769" y="1037"/>
                      <a:pt x="768" y="1042"/>
                    </a:cubicBezTo>
                    <a:cubicBezTo>
                      <a:pt x="779" y="1041"/>
                      <a:pt x="788" y="1040"/>
                      <a:pt x="794" y="1035"/>
                    </a:cubicBezTo>
                    <a:cubicBezTo>
                      <a:pt x="798" y="1035"/>
                      <a:pt x="799" y="1037"/>
                      <a:pt x="802" y="1037"/>
                    </a:cubicBezTo>
                    <a:cubicBezTo>
                      <a:pt x="802" y="1034"/>
                      <a:pt x="804" y="1033"/>
                      <a:pt x="806" y="1032"/>
                    </a:cubicBezTo>
                    <a:cubicBezTo>
                      <a:pt x="824" y="1025"/>
                      <a:pt x="848" y="1021"/>
                      <a:pt x="863" y="1014"/>
                    </a:cubicBezTo>
                    <a:cubicBezTo>
                      <a:pt x="860" y="1017"/>
                      <a:pt x="862" y="1026"/>
                      <a:pt x="863" y="1029"/>
                    </a:cubicBezTo>
                    <a:cubicBezTo>
                      <a:pt x="866" y="1029"/>
                      <a:pt x="869" y="1028"/>
                      <a:pt x="871" y="1030"/>
                    </a:cubicBezTo>
                    <a:cubicBezTo>
                      <a:pt x="868" y="1041"/>
                      <a:pt x="855" y="1041"/>
                      <a:pt x="850" y="1049"/>
                    </a:cubicBezTo>
                    <a:cubicBezTo>
                      <a:pt x="845" y="1047"/>
                      <a:pt x="843" y="1048"/>
                      <a:pt x="836" y="1048"/>
                    </a:cubicBezTo>
                    <a:cubicBezTo>
                      <a:pt x="836" y="1050"/>
                      <a:pt x="834" y="1050"/>
                      <a:pt x="836" y="1052"/>
                    </a:cubicBezTo>
                    <a:cubicBezTo>
                      <a:pt x="830" y="1054"/>
                      <a:pt x="827" y="1059"/>
                      <a:pt x="823" y="1062"/>
                    </a:cubicBezTo>
                    <a:cubicBezTo>
                      <a:pt x="822" y="1061"/>
                      <a:pt x="822" y="1060"/>
                      <a:pt x="821" y="1059"/>
                    </a:cubicBezTo>
                    <a:cubicBezTo>
                      <a:pt x="818" y="1061"/>
                      <a:pt x="814" y="1063"/>
                      <a:pt x="810" y="1064"/>
                    </a:cubicBezTo>
                    <a:cubicBezTo>
                      <a:pt x="809" y="1063"/>
                      <a:pt x="807" y="1062"/>
                      <a:pt x="807" y="1060"/>
                    </a:cubicBezTo>
                    <a:cubicBezTo>
                      <a:pt x="805" y="1062"/>
                      <a:pt x="799" y="1060"/>
                      <a:pt x="798" y="1064"/>
                    </a:cubicBezTo>
                    <a:cubicBezTo>
                      <a:pt x="802" y="1065"/>
                      <a:pt x="806" y="1058"/>
                      <a:pt x="807" y="1064"/>
                    </a:cubicBezTo>
                    <a:cubicBezTo>
                      <a:pt x="803" y="1066"/>
                      <a:pt x="796" y="1067"/>
                      <a:pt x="798" y="1071"/>
                    </a:cubicBezTo>
                    <a:cubicBezTo>
                      <a:pt x="819" y="1063"/>
                      <a:pt x="838" y="1060"/>
                      <a:pt x="856" y="1058"/>
                    </a:cubicBezTo>
                    <a:cubicBezTo>
                      <a:pt x="856" y="1061"/>
                      <a:pt x="852" y="1061"/>
                      <a:pt x="851" y="1063"/>
                    </a:cubicBezTo>
                    <a:cubicBezTo>
                      <a:pt x="856" y="1062"/>
                      <a:pt x="859" y="1060"/>
                      <a:pt x="862" y="1057"/>
                    </a:cubicBezTo>
                    <a:cubicBezTo>
                      <a:pt x="867" y="1060"/>
                      <a:pt x="875" y="1055"/>
                      <a:pt x="880" y="1051"/>
                    </a:cubicBezTo>
                    <a:cubicBezTo>
                      <a:pt x="878" y="1052"/>
                      <a:pt x="877" y="1052"/>
                      <a:pt x="876" y="1050"/>
                    </a:cubicBezTo>
                    <a:cubicBezTo>
                      <a:pt x="881" y="1049"/>
                      <a:pt x="884" y="1042"/>
                      <a:pt x="890" y="1046"/>
                    </a:cubicBezTo>
                    <a:cubicBezTo>
                      <a:pt x="888" y="1050"/>
                      <a:pt x="890" y="1049"/>
                      <a:pt x="889" y="1055"/>
                    </a:cubicBezTo>
                    <a:cubicBezTo>
                      <a:pt x="877" y="1057"/>
                      <a:pt x="865" y="1068"/>
                      <a:pt x="852" y="1068"/>
                    </a:cubicBezTo>
                    <a:cubicBezTo>
                      <a:pt x="842" y="1068"/>
                      <a:pt x="838" y="1076"/>
                      <a:pt x="831" y="1077"/>
                    </a:cubicBezTo>
                    <a:cubicBezTo>
                      <a:pt x="831" y="1077"/>
                      <a:pt x="830" y="1074"/>
                      <a:pt x="828" y="1074"/>
                    </a:cubicBezTo>
                    <a:cubicBezTo>
                      <a:pt x="824" y="1074"/>
                      <a:pt x="822" y="1077"/>
                      <a:pt x="819" y="1076"/>
                    </a:cubicBezTo>
                    <a:cubicBezTo>
                      <a:pt x="819" y="1079"/>
                      <a:pt x="817" y="1081"/>
                      <a:pt x="815" y="1081"/>
                    </a:cubicBezTo>
                    <a:cubicBezTo>
                      <a:pt x="814" y="1085"/>
                      <a:pt x="814" y="1085"/>
                      <a:pt x="815" y="1089"/>
                    </a:cubicBezTo>
                    <a:cubicBezTo>
                      <a:pt x="823" y="1091"/>
                      <a:pt x="832" y="1087"/>
                      <a:pt x="834" y="1079"/>
                    </a:cubicBezTo>
                    <a:cubicBezTo>
                      <a:pt x="861" y="1083"/>
                      <a:pt x="884" y="1069"/>
                      <a:pt x="907" y="1060"/>
                    </a:cubicBezTo>
                    <a:cubicBezTo>
                      <a:pt x="928" y="1059"/>
                      <a:pt x="939" y="1037"/>
                      <a:pt x="957" y="1031"/>
                    </a:cubicBezTo>
                    <a:cubicBezTo>
                      <a:pt x="948" y="1043"/>
                      <a:pt x="933" y="1049"/>
                      <a:pt x="923" y="1060"/>
                    </a:cubicBezTo>
                    <a:cubicBezTo>
                      <a:pt x="917" y="1059"/>
                      <a:pt x="907" y="1067"/>
                      <a:pt x="907" y="1071"/>
                    </a:cubicBezTo>
                    <a:cubicBezTo>
                      <a:pt x="907" y="1071"/>
                      <a:pt x="908" y="1070"/>
                      <a:pt x="908" y="1071"/>
                    </a:cubicBezTo>
                    <a:cubicBezTo>
                      <a:pt x="908" y="1074"/>
                      <a:pt x="907" y="1075"/>
                      <a:pt x="905" y="1075"/>
                    </a:cubicBezTo>
                    <a:cubicBezTo>
                      <a:pt x="903" y="1074"/>
                      <a:pt x="900" y="1072"/>
                      <a:pt x="898" y="1073"/>
                    </a:cubicBezTo>
                    <a:cubicBezTo>
                      <a:pt x="897" y="1075"/>
                      <a:pt x="896" y="1077"/>
                      <a:pt x="895" y="1079"/>
                    </a:cubicBezTo>
                    <a:cubicBezTo>
                      <a:pt x="896" y="1079"/>
                      <a:pt x="897" y="1079"/>
                      <a:pt x="898" y="1080"/>
                    </a:cubicBezTo>
                    <a:cubicBezTo>
                      <a:pt x="894" y="1083"/>
                      <a:pt x="888" y="1085"/>
                      <a:pt x="886" y="1090"/>
                    </a:cubicBezTo>
                    <a:cubicBezTo>
                      <a:pt x="896" y="1098"/>
                      <a:pt x="911" y="1088"/>
                      <a:pt x="919" y="1081"/>
                    </a:cubicBezTo>
                    <a:cubicBezTo>
                      <a:pt x="915" y="1080"/>
                      <a:pt x="912" y="1084"/>
                      <a:pt x="911" y="1081"/>
                    </a:cubicBezTo>
                    <a:cubicBezTo>
                      <a:pt x="916" y="1069"/>
                      <a:pt x="924" y="1058"/>
                      <a:pt x="938" y="1055"/>
                    </a:cubicBezTo>
                    <a:cubicBezTo>
                      <a:pt x="938" y="1060"/>
                      <a:pt x="943" y="1058"/>
                      <a:pt x="942" y="1062"/>
                    </a:cubicBezTo>
                    <a:cubicBezTo>
                      <a:pt x="944" y="1062"/>
                      <a:pt x="945" y="1060"/>
                      <a:pt x="946" y="1059"/>
                    </a:cubicBezTo>
                    <a:cubicBezTo>
                      <a:pt x="947" y="1062"/>
                      <a:pt x="949" y="1062"/>
                      <a:pt x="952" y="1062"/>
                    </a:cubicBezTo>
                    <a:cubicBezTo>
                      <a:pt x="953" y="1049"/>
                      <a:pt x="969" y="1052"/>
                      <a:pt x="975" y="1043"/>
                    </a:cubicBezTo>
                    <a:cubicBezTo>
                      <a:pt x="975" y="1042"/>
                      <a:pt x="974" y="1041"/>
                      <a:pt x="974" y="1040"/>
                    </a:cubicBezTo>
                    <a:cubicBezTo>
                      <a:pt x="978" y="1037"/>
                      <a:pt x="983" y="1036"/>
                      <a:pt x="986" y="1034"/>
                    </a:cubicBezTo>
                    <a:cubicBezTo>
                      <a:pt x="983" y="1034"/>
                      <a:pt x="986" y="1031"/>
                      <a:pt x="985" y="1031"/>
                    </a:cubicBezTo>
                    <a:cubicBezTo>
                      <a:pt x="981" y="1035"/>
                      <a:pt x="976" y="1038"/>
                      <a:pt x="972" y="1041"/>
                    </a:cubicBezTo>
                    <a:cubicBezTo>
                      <a:pt x="970" y="1041"/>
                      <a:pt x="970" y="1039"/>
                      <a:pt x="970" y="1037"/>
                    </a:cubicBezTo>
                    <a:cubicBezTo>
                      <a:pt x="980" y="1033"/>
                      <a:pt x="986" y="1021"/>
                      <a:pt x="994" y="1016"/>
                    </a:cubicBezTo>
                    <a:cubicBezTo>
                      <a:pt x="994" y="1021"/>
                      <a:pt x="993" y="1021"/>
                      <a:pt x="993" y="1024"/>
                    </a:cubicBezTo>
                    <a:cubicBezTo>
                      <a:pt x="996" y="1026"/>
                      <a:pt x="999" y="1026"/>
                      <a:pt x="1003" y="1024"/>
                    </a:cubicBezTo>
                    <a:cubicBezTo>
                      <a:pt x="1003" y="1025"/>
                      <a:pt x="1002" y="1027"/>
                      <a:pt x="1003" y="1027"/>
                    </a:cubicBezTo>
                    <a:cubicBezTo>
                      <a:pt x="1007" y="1024"/>
                      <a:pt x="1010" y="1020"/>
                      <a:pt x="1016" y="1020"/>
                    </a:cubicBezTo>
                    <a:cubicBezTo>
                      <a:pt x="1016" y="1017"/>
                      <a:pt x="1015" y="1017"/>
                      <a:pt x="1015" y="1014"/>
                    </a:cubicBezTo>
                    <a:cubicBezTo>
                      <a:pt x="1016" y="1013"/>
                      <a:pt x="1022" y="1015"/>
                      <a:pt x="1020" y="1013"/>
                    </a:cubicBezTo>
                    <a:cubicBezTo>
                      <a:pt x="1019" y="1013"/>
                      <a:pt x="1019" y="1013"/>
                      <a:pt x="1018" y="1014"/>
                    </a:cubicBezTo>
                    <a:cubicBezTo>
                      <a:pt x="1018" y="1012"/>
                      <a:pt x="1018" y="1010"/>
                      <a:pt x="1017" y="1009"/>
                    </a:cubicBezTo>
                    <a:cubicBezTo>
                      <a:pt x="1023" y="1007"/>
                      <a:pt x="1026" y="998"/>
                      <a:pt x="1033" y="1000"/>
                    </a:cubicBezTo>
                    <a:cubicBezTo>
                      <a:pt x="1038" y="990"/>
                      <a:pt x="1044" y="979"/>
                      <a:pt x="1052" y="972"/>
                    </a:cubicBezTo>
                    <a:cubicBezTo>
                      <a:pt x="1051" y="979"/>
                      <a:pt x="1048" y="982"/>
                      <a:pt x="1047" y="989"/>
                    </a:cubicBezTo>
                    <a:cubicBezTo>
                      <a:pt x="1051" y="988"/>
                      <a:pt x="1052" y="985"/>
                      <a:pt x="1052" y="989"/>
                    </a:cubicBezTo>
                    <a:cubicBezTo>
                      <a:pt x="1053" y="988"/>
                      <a:pt x="1053" y="986"/>
                      <a:pt x="1052" y="985"/>
                    </a:cubicBezTo>
                    <a:cubicBezTo>
                      <a:pt x="1055" y="984"/>
                      <a:pt x="1055" y="983"/>
                      <a:pt x="1056" y="983"/>
                    </a:cubicBezTo>
                    <a:cubicBezTo>
                      <a:pt x="1055" y="980"/>
                      <a:pt x="1059" y="975"/>
                      <a:pt x="1060" y="972"/>
                    </a:cubicBezTo>
                    <a:cubicBezTo>
                      <a:pt x="1061" y="972"/>
                      <a:pt x="1063" y="973"/>
                      <a:pt x="1063" y="975"/>
                    </a:cubicBezTo>
                    <a:cubicBezTo>
                      <a:pt x="1061" y="975"/>
                      <a:pt x="1062" y="973"/>
                      <a:pt x="1060" y="972"/>
                    </a:cubicBezTo>
                    <a:cubicBezTo>
                      <a:pt x="1061" y="977"/>
                      <a:pt x="1059" y="979"/>
                      <a:pt x="1059" y="982"/>
                    </a:cubicBezTo>
                    <a:cubicBezTo>
                      <a:pt x="1059" y="981"/>
                      <a:pt x="1060" y="980"/>
                      <a:pt x="1061" y="979"/>
                    </a:cubicBezTo>
                    <a:cubicBezTo>
                      <a:pt x="1061" y="981"/>
                      <a:pt x="1063" y="980"/>
                      <a:pt x="1063" y="981"/>
                    </a:cubicBezTo>
                    <a:cubicBezTo>
                      <a:pt x="1063" y="986"/>
                      <a:pt x="1059" y="985"/>
                      <a:pt x="1059" y="990"/>
                    </a:cubicBezTo>
                    <a:cubicBezTo>
                      <a:pt x="1063" y="989"/>
                      <a:pt x="1063" y="994"/>
                      <a:pt x="1064" y="990"/>
                    </a:cubicBezTo>
                    <a:cubicBezTo>
                      <a:pt x="1062" y="990"/>
                      <a:pt x="1066" y="984"/>
                      <a:pt x="1068" y="982"/>
                    </a:cubicBezTo>
                    <a:cubicBezTo>
                      <a:pt x="1065" y="975"/>
                      <a:pt x="1077" y="965"/>
                      <a:pt x="1070" y="958"/>
                    </a:cubicBezTo>
                    <a:cubicBezTo>
                      <a:pt x="1073" y="958"/>
                      <a:pt x="1074" y="956"/>
                      <a:pt x="1076" y="955"/>
                    </a:cubicBezTo>
                    <a:cubicBezTo>
                      <a:pt x="1078" y="958"/>
                      <a:pt x="1073" y="959"/>
                      <a:pt x="1076" y="961"/>
                    </a:cubicBezTo>
                    <a:cubicBezTo>
                      <a:pt x="1078" y="958"/>
                      <a:pt x="1084" y="947"/>
                      <a:pt x="1078" y="949"/>
                    </a:cubicBezTo>
                    <a:cubicBezTo>
                      <a:pt x="1083" y="940"/>
                      <a:pt x="1093" y="930"/>
                      <a:pt x="1096" y="919"/>
                    </a:cubicBezTo>
                    <a:cubicBezTo>
                      <a:pt x="1096" y="917"/>
                      <a:pt x="1093" y="918"/>
                      <a:pt x="1094" y="915"/>
                    </a:cubicBezTo>
                    <a:cubicBezTo>
                      <a:pt x="1096" y="914"/>
                      <a:pt x="1096" y="915"/>
                      <a:pt x="1098" y="916"/>
                    </a:cubicBezTo>
                    <a:cubicBezTo>
                      <a:pt x="1103" y="908"/>
                      <a:pt x="1105" y="898"/>
                      <a:pt x="1112" y="890"/>
                    </a:cubicBezTo>
                    <a:cubicBezTo>
                      <a:pt x="1115" y="886"/>
                      <a:pt x="1120" y="884"/>
                      <a:pt x="1123" y="880"/>
                    </a:cubicBezTo>
                    <a:cubicBezTo>
                      <a:pt x="1126" y="875"/>
                      <a:pt x="1127" y="869"/>
                      <a:pt x="1130" y="863"/>
                    </a:cubicBezTo>
                    <a:cubicBezTo>
                      <a:pt x="1130" y="860"/>
                      <a:pt x="1129" y="861"/>
                      <a:pt x="1129" y="857"/>
                    </a:cubicBezTo>
                    <a:cubicBezTo>
                      <a:pt x="1133" y="851"/>
                      <a:pt x="1132" y="840"/>
                      <a:pt x="1138" y="837"/>
                    </a:cubicBezTo>
                    <a:cubicBezTo>
                      <a:pt x="1141" y="838"/>
                      <a:pt x="1142" y="839"/>
                      <a:pt x="1145" y="840"/>
                    </a:cubicBezTo>
                    <a:cubicBezTo>
                      <a:pt x="1149" y="837"/>
                      <a:pt x="1150" y="832"/>
                      <a:pt x="1151" y="825"/>
                    </a:cubicBezTo>
                    <a:cubicBezTo>
                      <a:pt x="1160" y="821"/>
                      <a:pt x="1164" y="803"/>
                      <a:pt x="1162" y="793"/>
                    </a:cubicBezTo>
                    <a:cubicBezTo>
                      <a:pt x="1172" y="758"/>
                      <a:pt x="1190" y="721"/>
                      <a:pt x="1198" y="684"/>
                    </a:cubicBezTo>
                    <a:cubicBezTo>
                      <a:pt x="1198" y="684"/>
                      <a:pt x="1198" y="684"/>
                      <a:pt x="1198" y="684"/>
                    </a:cubicBezTo>
                    <a:cubicBezTo>
                      <a:pt x="1195" y="673"/>
                      <a:pt x="1199" y="661"/>
                      <a:pt x="1199" y="650"/>
                    </a:cubicBezTo>
                    <a:cubicBezTo>
                      <a:pt x="1205" y="641"/>
                      <a:pt x="1206" y="626"/>
                      <a:pt x="1207" y="611"/>
                    </a:cubicBezTo>
                    <a:cubicBezTo>
                      <a:pt x="1208" y="590"/>
                      <a:pt x="1216" y="561"/>
                      <a:pt x="1210" y="547"/>
                    </a:cubicBezTo>
                    <a:close/>
                    <a:moveTo>
                      <a:pt x="333" y="143"/>
                    </a:moveTo>
                    <a:cubicBezTo>
                      <a:pt x="333" y="140"/>
                      <a:pt x="333" y="139"/>
                      <a:pt x="334" y="138"/>
                    </a:cubicBezTo>
                    <a:cubicBezTo>
                      <a:pt x="335" y="138"/>
                      <a:pt x="335" y="139"/>
                      <a:pt x="336" y="139"/>
                    </a:cubicBezTo>
                    <a:cubicBezTo>
                      <a:pt x="336" y="141"/>
                      <a:pt x="336" y="143"/>
                      <a:pt x="333" y="143"/>
                    </a:cubicBezTo>
                    <a:close/>
                    <a:moveTo>
                      <a:pt x="338" y="89"/>
                    </a:moveTo>
                    <a:cubicBezTo>
                      <a:pt x="336" y="97"/>
                      <a:pt x="326" y="96"/>
                      <a:pt x="324" y="104"/>
                    </a:cubicBezTo>
                    <a:cubicBezTo>
                      <a:pt x="320" y="105"/>
                      <a:pt x="321" y="100"/>
                      <a:pt x="319" y="99"/>
                    </a:cubicBezTo>
                    <a:cubicBezTo>
                      <a:pt x="324" y="94"/>
                      <a:pt x="330" y="91"/>
                      <a:pt x="338" y="89"/>
                    </a:cubicBezTo>
                    <a:close/>
                    <a:moveTo>
                      <a:pt x="317" y="100"/>
                    </a:moveTo>
                    <a:cubicBezTo>
                      <a:pt x="315" y="104"/>
                      <a:pt x="312" y="107"/>
                      <a:pt x="307" y="107"/>
                    </a:cubicBezTo>
                    <a:cubicBezTo>
                      <a:pt x="307" y="102"/>
                      <a:pt x="313" y="102"/>
                      <a:pt x="317" y="100"/>
                    </a:cubicBezTo>
                    <a:close/>
                    <a:moveTo>
                      <a:pt x="288" y="149"/>
                    </a:moveTo>
                    <a:cubicBezTo>
                      <a:pt x="287" y="151"/>
                      <a:pt x="286" y="153"/>
                      <a:pt x="284" y="155"/>
                    </a:cubicBezTo>
                    <a:cubicBezTo>
                      <a:pt x="282" y="152"/>
                      <a:pt x="286" y="149"/>
                      <a:pt x="288" y="149"/>
                    </a:cubicBezTo>
                    <a:close/>
                    <a:moveTo>
                      <a:pt x="283" y="85"/>
                    </a:moveTo>
                    <a:cubicBezTo>
                      <a:pt x="285" y="85"/>
                      <a:pt x="286" y="85"/>
                      <a:pt x="287" y="86"/>
                    </a:cubicBezTo>
                    <a:cubicBezTo>
                      <a:pt x="287" y="88"/>
                      <a:pt x="285" y="89"/>
                      <a:pt x="283" y="89"/>
                    </a:cubicBezTo>
                    <a:cubicBezTo>
                      <a:pt x="281" y="87"/>
                      <a:pt x="283" y="87"/>
                      <a:pt x="283" y="85"/>
                    </a:cubicBezTo>
                    <a:close/>
                    <a:moveTo>
                      <a:pt x="266" y="149"/>
                    </a:moveTo>
                    <a:cubicBezTo>
                      <a:pt x="261" y="156"/>
                      <a:pt x="256" y="162"/>
                      <a:pt x="248" y="167"/>
                    </a:cubicBezTo>
                    <a:cubicBezTo>
                      <a:pt x="252" y="159"/>
                      <a:pt x="258" y="148"/>
                      <a:pt x="266" y="149"/>
                    </a:cubicBezTo>
                    <a:close/>
                    <a:moveTo>
                      <a:pt x="239" y="138"/>
                    </a:moveTo>
                    <a:cubicBezTo>
                      <a:pt x="238" y="139"/>
                      <a:pt x="238" y="141"/>
                      <a:pt x="235" y="142"/>
                    </a:cubicBezTo>
                    <a:cubicBezTo>
                      <a:pt x="236" y="139"/>
                      <a:pt x="237" y="136"/>
                      <a:pt x="239" y="138"/>
                    </a:cubicBezTo>
                    <a:close/>
                    <a:moveTo>
                      <a:pt x="235" y="142"/>
                    </a:moveTo>
                    <a:cubicBezTo>
                      <a:pt x="235" y="145"/>
                      <a:pt x="233" y="145"/>
                      <a:pt x="230" y="146"/>
                    </a:cubicBezTo>
                    <a:cubicBezTo>
                      <a:pt x="231" y="143"/>
                      <a:pt x="232" y="142"/>
                      <a:pt x="235" y="142"/>
                    </a:cubicBezTo>
                    <a:close/>
                    <a:moveTo>
                      <a:pt x="94" y="318"/>
                    </a:moveTo>
                    <a:cubicBezTo>
                      <a:pt x="92" y="310"/>
                      <a:pt x="97" y="308"/>
                      <a:pt x="94" y="318"/>
                    </a:cubicBezTo>
                    <a:close/>
                    <a:moveTo>
                      <a:pt x="60" y="460"/>
                    </a:moveTo>
                    <a:cubicBezTo>
                      <a:pt x="57" y="459"/>
                      <a:pt x="58" y="456"/>
                      <a:pt x="59" y="454"/>
                    </a:cubicBezTo>
                    <a:cubicBezTo>
                      <a:pt x="61" y="454"/>
                      <a:pt x="60" y="458"/>
                      <a:pt x="60" y="460"/>
                    </a:cubicBezTo>
                    <a:close/>
                    <a:moveTo>
                      <a:pt x="83" y="370"/>
                    </a:moveTo>
                    <a:cubicBezTo>
                      <a:pt x="74" y="366"/>
                      <a:pt x="87" y="358"/>
                      <a:pt x="87" y="352"/>
                    </a:cubicBezTo>
                    <a:cubicBezTo>
                      <a:pt x="88" y="357"/>
                      <a:pt x="85" y="366"/>
                      <a:pt x="83" y="370"/>
                    </a:cubicBezTo>
                    <a:close/>
                    <a:moveTo>
                      <a:pt x="131" y="236"/>
                    </a:moveTo>
                    <a:cubicBezTo>
                      <a:pt x="131" y="239"/>
                      <a:pt x="128" y="240"/>
                      <a:pt x="126" y="242"/>
                    </a:cubicBezTo>
                    <a:cubicBezTo>
                      <a:pt x="124" y="239"/>
                      <a:pt x="128" y="236"/>
                      <a:pt x="131" y="236"/>
                    </a:cubicBezTo>
                    <a:close/>
                    <a:moveTo>
                      <a:pt x="138" y="242"/>
                    </a:moveTo>
                    <a:cubicBezTo>
                      <a:pt x="140" y="246"/>
                      <a:pt x="134" y="248"/>
                      <a:pt x="134" y="253"/>
                    </a:cubicBezTo>
                    <a:cubicBezTo>
                      <a:pt x="132" y="252"/>
                      <a:pt x="132" y="254"/>
                      <a:pt x="130" y="254"/>
                    </a:cubicBezTo>
                    <a:cubicBezTo>
                      <a:pt x="132" y="260"/>
                      <a:pt x="127" y="265"/>
                      <a:pt x="123" y="269"/>
                    </a:cubicBezTo>
                    <a:cubicBezTo>
                      <a:pt x="124" y="260"/>
                      <a:pt x="126" y="262"/>
                      <a:pt x="126" y="256"/>
                    </a:cubicBezTo>
                    <a:cubicBezTo>
                      <a:pt x="124" y="255"/>
                      <a:pt x="125" y="258"/>
                      <a:pt x="123" y="258"/>
                    </a:cubicBezTo>
                    <a:cubicBezTo>
                      <a:pt x="120" y="259"/>
                      <a:pt x="121" y="256"/>
                      <a:pt x="118" y="256"/>
                    </a:cubicBezTo>
                    <a:cubicBezTo>
                      <a:pt x="121" y="245"/>
                      <a:pt x="130" y="247"/>
                      <a:pt x="138" y="242"/>
                    </a:cubicBezTo>
                    <a:close/>
                    <a:moveTo>
                      <a:pt x="119" y="283"/>
                    </a:moveTo>
                    <a:cubicBezTo>
                      <a:pt x="118" y="278"/>
                      <a:pt x="125" y="274"/>
                      <a:pt x="127" y="270"/>
                    </a:cubicBezTo>
                    <a:cubicBezTo>
                      <a:pt x="128" y="274"/>
                      <a:pt x="123" y="281"/>
                      <a:pt x="119" y="283"/>
                    </a:cubicBezTo>
                    <a:close/>
                    <a:moveTo>
                      <a:pt x="114" y="287"/>
                    </a:moveTo>
                    <a:cubicBezTo>
                      <a:pt x="116" y="288"/>
                      <a:pt x="115" y="293"/>
                      <a:pt x="113" y="291"/>
                    </a:cubicBezTo>
                    <a:cubicBezTo>
                      <a:pt x="112" y="289"/>
                      <a:pt x="114" y="289"/>
                      <a:pt x="114" y="287"/>
                    </a:cubicBezTo>
                    <a:close/>
                    <a:moveTo>
                      <a:pt x="101" y="389"/>
                    </a:moveTo>
                    <a:cubicBezTo>
                      <a:pt x="103" y="390"/>
                      <a:pt x="102" y="395"/>
                      <a:pt x="100" y="395"/>
                    </a:cubicBezTo>
                    <a:cubicBezTo>
                      <a:pt x="99" y="392"/>
                      <a:pt x="100" y="391"/>
                      <a:pt x="101" y="389"/>
                    </a:cubicBezTo>
                    <a:close/>
                    <a:moveTo>
                      <a:pt x="93" y="334"/>
                    </a:moveTo>
                    <a:cubicBezTo>
                      <a:pt x="94" y="334"/>
                      <a:pt x="94" y="335"/>
                      <a:pt x="95" y="335"/>
                    </a:cubicBezTo>
                    <a:cubicBezTo>
                      <a:pt x="96" y="338"/>
                      <a:pt x="94" y="337"/>
                      <a:pt x="94" y="339"/>
                    </a:cubicBezTo>
                    <a:cubicBezTo>
                      <a:pt x="92" y="339"/>
                      <a:pt x="92" y="336"/>
                      <a:pt x="93" y="334"/>
                    </a:cubicBezTo>
                    <a:close/>
                    <a:moveTo>
                      <a:pt x="100" y="417"/>
                    </a:moveTo>
                    <a:cubicBezTo>
                      <a:pt x="95" y="413"/>
                      <a:pt x="101" y="405"/>
                      <a:pt x="104" y="412"/>
                    </a:cubicBezTo>
                    <a:cubicBezTo>
                      <a:pt x="104" y="415"/>
                      <a:pt x="101" y="415"/>
                      <a:pt x="100" y="417"/>
                    </a:cubicBezTo>
                    <a:close/>
                    <a:moveTo>
                      <a:pt x="96" y="414"/>
                    </a:moveTo>
                    <a:cubicBezTo>
                      <a:pt x="93" y="413"/>
                      <a:pt x="96" y="410"/>
                      <a:pt x="95" y="406"/>
                    </a:cubicBezTo>
                    <a:cubicBezTo>
                      <a:pt x="95" y="403"/>
                      <a:pt x="91" y="408"/>
                      <a:pt x="91" y="403"/>
                    </a:cubicBezTo>
                    <a:cubicBezTo>
                      <a:pt x="96" y="403"/>
                      <a:pt x="104" y="400"/>
                      <a:pt x="109" y="398"/>
                    </a:cubicBezTo>
                    <a:cubicBezTo>
                      <a:pt x="109" y="403"/>
                      <a:pt x="106" y="404"/>
                      <a:pt x="105" y="407"/>
                    </a:cubicBezTo>
                    <a:cubicBezTo>
                      <a:pt x="99" y="405"/>
                      <a:pt x="98" y="410"/>
                      <a:pt x="96" y="414"/>
                    </a:cubicBezTo>
                    <a:close/>
                    <a:moveTo>
                      <a:pt x="112" y="482"/>
                    </a:moveTo>
                    <a:cubicBezTo>
                      <a:pt x="111" y="478"/>
                      <a:pt x="110" y="473"/>
                      <a:pt x="105" y="473"/>
                    </a:cubicBezTo>
                    <a:cubicBezTo>
                      <a:pt x="105" y="470"/>
                      <a:pt x="105" y="466"/>
                      <a:pt x="108" y="467"/>
                    </a:cubicBezTo>
                    <a:cubicBezTo>
                      <a:pt x="108" y="464"/>
                      <a:pt x="108" y="462"/>
                      <a:pt x="108" y="457"/>
                    </a:cubicBezTo>
                    <a:cubicBezTo>
                      <a:pt x="111" y="458"/>
                      <a:pt x="112" y="456"/>
                      <a:pt x="113" y="454"/>
                    </a:cubicBezTo>
                    <a:cubicBezTo>
                      <a:pt x="116" y="454"/>
                      <a:pt x="115" y="459"/>
                      <a:pt x="114" y="462"/>
                    </a:cubicBezTo>
                    <a:cubicBezTo>
                      <a:pt x="122" y="464"/>
                      <a:pt x="117" y="476"/>
                      <a:pt x="116" y="483"/>
                    </a:cubicBezTo>
                    <a:cubicBezTo>
                      <a:pt x="114" y="481"/>
                      <a:pt x="114" y="481"/>
                      <a:pt x="112" y="482"/>
                    </a:cubicBezTo>
                    <a:close/>
                    <a:moveTo>
                      <a:pt x="117" y="492"/>
                    </a:moveTo>
                    <a:cubicBezTo>
                      <a:pt x="116" y="491"/>
                      <a:pt x="117" y="486"/>
                      <a:pt x="120" y="487"/>
                    </a:cubicBezTo>
                    <a:cubicBezTo>
                      <a:pt x="120" y="490"/>
                      <a:pt x="118" y="490"/>
                      <a:pt x="117" y="492"/>
                    </a:cubicBezTo>
                    <a:close/>
                    <a:moveTo>
                      <a:pt x="121" y="484"/>
                    </a:moveTo>
                    <a:cubicBezTo>
                      <a:pt x="120" y="477"/>
                      <a:pt x="127" y="472"/>
                      <a:pt x="128" y="465"/>
                    </a:cubicBezTo>
                    <a:cubicBezTo>
                      <a:pt x="132" y="473"/>
                      <a:pt x="124" y="478"/>
                      <a:pt x="121" y="484"/>
                    </a:cubicBezTo>
                    <a:close/>
                    <a:moveTo>
                      <a:pt x="116" y="427"/>
                    </a:moveTo>
                    <a:cubicBezTo>
                      <a:pt x="108" y="432"/>
                      <a:pt x="111" y="446"/>
                      <a:pt x="104" y="450"/>
                    </a:cubicBezTo>
                    <a:cubicBezTo>
                      <a:pt x="104" y="434"/>
                      <a:pt x="110" y="421"/>
                      <a:pt x="105" y="409"/>
                    </a:cubicBezTo>
                    <a:cubicBezTo>
                      <a:pt x="108" y="408"/>
                      <a:pt x="108" y="410"/>
                      <a:pt x="111" y="410"/>
                    </a:cubicBezTo>
                    <a:cubicBezTo>
                      <a:pt x="111" y="404"/>
                      <a:pt x="112" y="394"/>
                      <a:pt x="118" y="391"/>
                    </a:cubicBezTo>
                    <a:cubicBezTo>
                      <a:pt x="119" y="390"/>
                      <a:pt x="117" y="401"/>
                      <a:pt x="114" y="403"/>
                    </a:cubicBezTo>
                    <a:cubicBezTo>
                      <a:pt x="117" y="406"/>
                      <a:pt x="118" y="403"/>
                      <a:pt x="122" y="403"/>
                    </a:cubicBezTo>
                    <a:cubicBezTo>
                      <a:pt x="124" y="398"/>
                      <a:pt x="125" y="394"/>
                      <a:pt x="126" y="389"/>
                    </a:cubicBezTo>
                    <a:cubicBezTo>
                      <a:pt x="128" y="389"/>
                      <a:pt x="128" y="388"/>
                      <a:pt x="130" y="388"/>
                    </a:cubicBezTo>
                    <a:cubicBezTo>
                      <a:pt x="131" y="389"/>
                      <a:pt x="132" y="391"/>
                      <a:pt x="130" y="392"/>
                    </a:cubicBezTo>
                    <a:cubicBezTo>
                      <a:pt x="133" y="391"/>
                      <a:pt x="134" y="389"/>
                      <a:pt x="134" y="384"/>
                    </a:cubicBezTo>
                    <a:cubicBezTo>
                      <a:pt x="137" y="384"/>
                      <a:pt x="135" y="388"/>
                      <a:pt x="137" y="390"/>
                    </a:cubicBezTo>
                    <a:cubicBezTo>
                      <a:pt x="139" y="389"/>
                      <a:pt x="141" y="385"/>
                      <a:pt x="143" y="387"/>
                    </a:cubicBezTo>
                    <a:cubicBezTo>
                      <a:pt x="136" y="403"/>
                      <a:pt x="127" y="417"/>
                      <a:pt x="116" y="427"/>
                    </a:cubicBezTo>
                    <a:close/>
                    <a:moveTo>
                      <a:pt x="136" y="234"/>
                    </a:moveTo>
                    <a:cubicBezTo>
                      <a:pt x="137" y="230"/>
                      <a:pt x="140" y="230"/>
                      <a:pt x="143" y="230"/>
                    </a:cubicBezTo>
                    <a:cubicBezTo>
                      <a:pt x="143" y="233"/>
                      <a:pt x="139" y="236"/>
                      <a:pt x="136" y="234"/>
                    </a:cubicBezTo>
                    <a:close/>
                    <a:moveTo>
                      <a:pt x="134" y="568"/>
                    </a:moveTo>
                    <a:cubicBezTo>
                      <a:pt x="132" y="568"/>
                      <a:pt x="134" y="563"/>
                      <a:pt x="134" y="561"/>
                    </a:cubicBezTo>
                    <a:cubicBezTo>
                      <a:pt x="138" y="561"/>
                      <a:pt x="135" y="567"/>
                      <a:pt x="134" y="568"/>
                    </a:cubicBezTo>
                    <a:close/>
                    <a:moveTo>
                      <a:pt x="151" y="219"/>
                    </a:moveTo>
                    <a:cubicBezTo>
                      <a:pt x="149" y="218"/>
                      <a:pt x="151" y="217"/>
                      <a:pt x="151" y="216"/>
                    </a:cubicBezTo>
                    <a:cubicBezTo>
                      <a:pt x="149" y="215"/>
                      <a:pt x="149" y="213"/>
                      <a:pt x="148" y="213"/>
                    </a:cubicBezTo>
                    <a:cubicBezTo>
                      <a:pt x="152" y="207"/>
                      <a:pt x="155" y="214"/>
                      <a:pt x="151" y="219"/>
                    </a:cubicBezTo>
                    <a:close/>
                    <a:moveTo>
                      <a:pt x="144" y="225"/>
                    </a:moveTo>
                    <a:cubicBezTo>
                      <a:pt x="144" y="222"/>
                      <a:pt x="145" y="219"/>
                      <a:pt x="148" y="220"/>
                    </a:cubicBezTo>
                    <a:cubicBezTo>
                      <a:pt x="147" y="221"/>
                      <a:pt x="147" y="225"/>
                      <a:pt x="144" y="225"/>
                    </a:cubicBezTo>
                    <a:close/>
                    <a:moveTo>
                      <a:pt x="149" y="482"/>
                    </a:moveTo>
                    <a:cubicBezTo>
                      <a:pt x="146" y="477"/>
                      <a:pt x="152" y="477"/>
                      <a:pt x="152" y="472"/>
                    </a:cubicBezTo>
                    <a:cubicBezTo>
                      <a:pt x="153" y="475"/>
                      <a:pt x="155" y="483"/>
                      <a:pt x="149" y="482"/>
                    </a:cubicBezTo>
                    <a:close/>
                    <a:moveTo>
                      <a:pt x="152" y="236"/>
                    </a:moveTo>
                    <a:cubicBezTo>
                      <a:pt x="149" y="236"/>
                      <a:pt x="151" y="231"/>
                      <a:pt x="154" y="231"/>
                    </a:cubicBezTo>
                    <a:cubicBezTo>
                      <a:pt x="154" y="234"/>
                      <a:pt x="152" y="234"/>
                      <a:pt x="152" y="236"/>
                    </a:cubicBezTo>
                    <a:close/>
                    <a:moveTo>
                      <a:pt x="192" y="197"/>
                    </a:moveTo>
                    <a:cubicBezTo>
                      <a:pt x="192" y="194"/>
                      <a:pt x="194" y="195"/>
                      <a:pt x="194" y="192"/>
                    </a:cubicBezTo>
                    <a:cubicBezTo>
                      <a:pt x="196" y="192"/>
                      <a:pt x="196" y="192"/>
                      <a:pt x="196" y="192"/>
                    </a:cubicBezTo>
                    <a:cubicBezTo>
                      <a:pt x="195" y="193"/>
                      <a:pt x="196" y="193"/>
                      <a:pt x="196" y="193"/>
                    </a:cubicBezTo>
                    <a:cubicBezTo>
                      <a:pt x="195" y="195"/>
                      <a:pt x="195" y="198"/>
                      <a:pt x="192" y="197"/>
                    </a:cubicBezTo>
                    <a:close/>
                    <a:moveTo>
                      <a:pt x="192" y="191"/>
                    </a:moveTo>
                    <a:cubicBezTo>
                      <a:pt x="192" y="189"/>
                      <a:pt x="193" y="189"/>
                      <a:pt x="193" y="187"/>
                    </a:cubicBezTo>
                    <a:cubicBezTo>
                      <a:pt x="197" y="187"/>
                      <a:pt x="196" y="189"/>
                      <a:pt x="196" y="192"/>
                    </a:cubicBezTo>
                    <a:cubicBezTo>
                      <a:pt x="195" y="191"/>
                      <a:pt x="194" y="191"/>
                      <a:pt x="192" y="191"/>
                    </a:cubicBezTo>
                    <a:close/>
                    <a:moveTo>
                      <a:pt x="217" y="156"/>
                    </a:moveTo>
                    <a:cubicBezTo>
                      <a:pt x="219" y="153"/>
                      <a:pt x="221" y="151"/>
                      <a:pt x="223" y="150"/>
                    </a:cubicBezTo>
                    <a:cubicBezTo>
                      <a:pt x="224" y="153"/>
                      <a:pt x="221" y="157"/>
                      <a:pt x="223" y="160"/>
                    </a:cubicBezTo>
                    <a:cubicBezTo>
                      <a:pt x="216" y="160"/>
                      <a:pt x="218" y="174"/>
                      <a:pt x="210" y="171"/>
                    </a:cubicBezTo>
                    <a:cubicBezTo>
                      <a:pt x="212" y="166"/>
                      <a:pt x="216" y="163"/>
                      <a:pt x="219" y="160"/>
                    </a:cubicBezTo>
                    <a:cubicBezTo>
                      <a:pt x="220" y="157"/>
                      <a:pt x="217" y="158"/>
                      <a:pt x="217" y="156"/>
                    </a:cubicBezTo>
                    <a:close/>
                    <a:moveTo>
                      <a:pt x="214" y="136"/>
                    </a:moveTo>
                    <a:cubicBezTo>
                      <a:pt x="213" y="139"/>
                      <a:pt x="210" y="142"/>
                      <a:pt x="209" y="141"/>
                    </a:cubicBezTo>
                    <a:cubicBezTo>
                      <a:pt x="210" y="138"/>
                      <a:pt x="210" y="136"/>
                      <a:pt x="214" y="136"/>
                    </a:cubicBezTo>
                    <a:close/>
                    <a:moveTo>
                      <a:pt x="206" y="179"/>
                    </a:moveTo>
                    <a:cubicBezTo>
                      <a:pt x="205" y="177"/>
                      <a:pt x="207" y="177"/>
                      <a:pt x="207" y="175"/>
                    </a:cubicBezTo>
                    <a:cubicBezTo>
                      <a:pt x="210" y="174"/>
                      <a:pt x="209" y="181"/>
                      <a:pt x="206" y="179"/>
                    </a:cubicBezTo>
                    <a:close/>
                    <a:moveTo>
                      <a:pt x="207" y="132"/>
                    </a:moveTo>
                    <a:cubicBezTo>
                      <a:pt x="209" y="133"/>
                      <a:pt x="205" y="135"/>
                      <a:pt x="205" y="137"/>
                    </a:cubicBezTo>
                    <a:cubicBezTo>
                      <a:pt x="202" y="136"/>
                      <a:pt x="206" y="133"/>
                      <a:pt x="207" y="132"/>
                    </a:cubicBezTo>
                    <a:close/>
                    <a:moveTo>
                      <a:pt x="208" y="143"/>
                    </a:moveTo>
                    <a:cubicBezTo>
                      <a:pt x="207" y="145"/>
                      <a:pt x="206" y="147"/>
                      <a:pt x="204" y="148"/>
                    </a:cubicBezTo>
                    <a:cubicBezTo>
                      <a:pt x="204" y="144"/>
                      <a:pt x="205" y="143"/>
                      <a:pt x="208" y="143"/>
                    </a:cubicBezTo>
                    <a:close/>
                    <a:moveTo>
                      <a:pt x="196" y="156"/>
                    </a:moveTo>
                    <a:cubicBezTo>
                      <a:pt x="195" y="162"/>
                      <a:pt x="190" y="165"/>
                      <a:pt x="185" y="167"/>
                    </a:cubicBezTo>
                    <a:cubicBezTo>
                      <a:pt x="184" y="166"/>
                      <a:pt x="184" y="165"/>
                      <a:pt x="183" y="164"/>
                    </a:cubicBezTo>
                    <a:cubicBezTo>
                      <a:pt x="185" y="163"/>
                      <a:pt x="186" y="162"/>
                      <a:pt x="189" y="162"/>
                    </a:cubicBezTo>
                    <a:cubicBezTo>
                      <a:pt x="187" y="158"/>
                      <a:pt x="191" y="157"/>
                      <a:pt x="196" y="156"/>
                    </a:cubicBezTo>
                    <a:close/>
                    <a:moveTo>
                      <a:pt x="156" y="225"/>
                    </a:moveTo>
                    <a:cubicBezTo>
                      <a:pt x="156" y="222"/>
                      <a:pt x="157" y="221"/>
                      <a:pt x="160" y="221"/>
                    </a:cubicBezTo>
                    <a:cubicBezTo>
                      <a:pt x="160" y="225"/>
                      <a:pt x="158" y="225"/>
                      <a:pt x="156" y="225"/>
                    </a:cubicBezTo>
                    <a:close/>
                    <a:moveTo>
                      <a:pt x="165" y="786"/>
                    </a:moveTo>
                    <a:cubicBezTo>
                      <a:pt x="162" y="785"/>
                      <a:pt x="160" y="782"/>
                      <a:pt x="162" y="780"/>
                    </a:cubicBezTo>
                    <a:cubicBezTo>
                      <a:pt x="164" y="780"/>
                      <a:pt x="165" y="782"/>
                      <a:pt x="165" y="786"/>
                    </a:cubicBezTo>
                    <a:close/>
                    <a:moveTo>
                      <a:pt x="165" y="253"/>
                    </a:moveTo>
                    <a:cubicBezTo>
                      <a:pt x="164" y="251"/>
                      <a:pt x="166" y="251"/>
                      <a:pt x="165" y="249"/>
                    </a:cubicBezTo>
                    <a:cubicBezTo>
                      <a:pt x="169" y="251"/>
                      <a:pt x="170" y="247"/>
                      <a:pt x="173" y="250"/>
                    </a:cubicBezTo>
                    <a:cubicBezTo>
                      <a:pt x="173" y="247"/>
                      <a:pt x="169" y="246"/>
                      <a:pt x="171" y="243"/>
                    </a:cubicBezTo>
                    <a:cubicBezTo>
                      <a:pt x="175" y="245"/>
                      <a:pt x="175" y="246"/>
                      <a:pt x="179" y="247"/>
                    </a:cubicBezTo>
                    <a:cubicBezTo>
                      <a:pt x="177" y="251"/>
                      <a:pt x="174" y="249"/>
                      <a:pt x="172" y="252"/>
                    </a:cubicBezTo>
                    <a:cubicBezTo>
                      <a:pt x="172" y="254"/>
                      <a:pt x="174" y="253"/>
                      <a:pt x="174" y="256"/>
                    </a:cubicBezTo>
                    <a:cubicBezTo>
                      <a:pt x="171" y="257"/>
                      <a:pt x="168" y="253"/>
                      <a:pt x="165" y="253"/>
                    </a:cubicBezTo>
                    <a:close/>
                    <a:moveTo>
                      <a:pt x="168" y="219"/>
                    </a:moveTo>
                    <a:cubicBezTo>
                      <a:pt x="168" y="222"/>
                      <a:pt x="166" y="222"/>
                      <a:pt x="165" y="222"/>
                    </a:cubicBezTo>
                    <a:cubicBezTo>
                      <a:pt x="165" y="220"/>
                      <a:pt x="166" y="219"/>
                      <a:pt x="168" y="219"/>
                    </a:cubicBezTo>
                    <a:close/>
                    <a:moveTo>
                      <a:pt x="165" y="209"/>
                    </a:moveTo>
                    <a:cubicBezTo>
                      <a:pt x="166" y="207"/>
                      <a:pt x="167" y="206"/>
                      <a:pt x="169" y="206"/>
                    </a:cubicBezTo>
                    <a:cubicBezTo>
                      <a:pt x="169" y="208"/>
                      <a:pt x="168" y="210"/>
                      <a:pt x="165" y="209"/>
                    </a:cubicBezTo>
                    <a:close/>
                    <a:moveTo>
                      <a:pt x="182" y="229"/>
                    </a:moveTo>
                    <a:cubicBezTo>
                      <a:pt x="183" y="233"/>
                      <a:pt x="182" y="235"/>
                      <a:pt x="180" y="237"/>
                    </a:cubicBezTo>
                    <a:cubicBezTo>
                      <a:pt x="176" y="236"/>
                      <a:pt x="178" y="229"/>
                      <a:pt x="182" y="229"/>
                    </a:cubicBezTo>
                    <a:close/>
                    <a:moveTo>
                      <a:pt x="168" y="819"/>
                    </a:moveTo>
                    <a:cubicBezTo>
                      <a:pt x="170" y="822"/>
                      <a:pt x="171" y="827"/>
                      <a:pt x="172" y="831"/>
                    </a:cubicBezTo>
                    <a:cubicBezTo>
                      <a:pt x="166" y="830"/>
                      <a:pt x="167" y="824"/>
                      <a:pt x="168" y="819"/>
                    </a:cubicBezTo>
                    <a:close/>
                    <a:moveTo>
                      <a:pt x="168" y="286"/>
                    </a:moveTo>
                    <a:cubicBezTo>
                      <a:pt x="168" y="284"/>
                      <a:pt x="166" y="285"/>
                      <a:pt x="166" y="283"/>
                    </a:cubicBezTo>
                    <a:cubicBezTo>
                      <a:pt x="172" y="278"/>
                      <a:pt x="174" y="271"/>
                      <a:pt x="179" y="266"/>
                    </a:cubicBezTo>
                    <a:cubicBezTo>
                      <a:pt x="178" y="263"/>
                      <a:pt x="177" y="263"/>
                      <a:pt x="179" y="261"/>
                    </a:cubicBezTo>
                    <a:cubicBezTo>
                      <a:pt x="182" y="263"/>
                      <a:pt x="179" y="264"/>
                      <a:pt x="183" y="265"/>
                    </a:cubicBezTo>
                    <a:cubicBezTo>
                      <a:pt x="175" y="268"/>
                      <a:pt x="180" y="287"/>
                      <a:pt x="168" y="286"/>
                    </a:cubicBezTo>
                    <a:close/>
                    <a:moveTo>
                      <a:pt x="179" y="209"/>
                    </a:moveTo>
                    <a:cubicBezTo>
                      <a:pt x="180" y="207"/>
                      <a:pt x="179" y="203"/>
                      <a:pt x="178" y="206"/>
                    </a:cubicBezTo>
                    <a:cubicBezTo>
                      <a:pt x="175" y="204"/>
                      <a:pt x="178" y="200"/>
                      <a:pt x="181" y="201"/>
                    </a:cubicBezTo>
                    <a:cubicBezTo>
                      <a:pt x="181" y="199"/>
                      <a:pt x="179" y="199"/>
                      <a:pt x="181" y="197"/>
                    </a:cubicBezTo>
                    <a:cubicBezTo>
                      <a:pt x="175" y="195"/>
                      <a:pt x="172" y="197"/>
                      <a:pt x="167" y="196"/>
                    </a:cubicBezTo>
                    <a:cubicBezTo>
                      <a:pt x="167" y="192"/>
                      <a:pt x="169" y="192"/>
                      <a:pt x="169" y="188"/>
                    </a:cubicBezTo>
                    <a:cubicBezTo>
                      <a:pt x="167" y="187"/>
                      <a:pt x="164" y="192"/>
                      <a:pt x="165" y="188"/>
                    </a:cubicBezTo>
                    <a:cubicBezTo>
                      <a:pt x="162" y="188"/>
                      <a:pt x="163" y="191"/>
                      <a:pt x="160" y="191"/>
                    </a:cubicBezTo>
                    <a:cubicBezTo>
                      <a:pt x="162" y="184"/>
                      <a:pt x="163" y="179"/>
                      <a:pt x="169" y="178"/>
                    </a:cubicBezTo>
                    <a:cubicBezTo>
                      <a:pt x="170" y="175"/>
                      <a:pt x="172" y="170"/>
                      <a:pt x="177" y="170"/>
                    </a:cubicBezTo>
                    <a:cubicBezTo>
                      <a:pt x="177" y="172"/>
                      <a:pt x="178" y="172"/>
                      <a:pt x="178" y="175"/>
                    </a:cubicBezTo>
                    <a:cubicBezTo>
                      <a:pt x="180" y="175"/>
                      <a:pt x="180" y="173"/>
                      <a:pt x="179" y="176"/>
                    </a:cubicBezTo>
                    <a:cubicBezTo>
                      <a:pt x="183" y="175"/>
                      <a:pt x="184" y="171"/>
                      <a:pt x="187" y="169"/>
                    </a:cubicBezTo>
                    <a:cubicBezTo>
                      <a:pt x="186" y="174"/>
                      <a:pt x="180" y="180"/>
                      <a:pt x="178" y="186"/>
                    </a:cubicBezTo>
                    <a:cubicBezTo>
                      <a:pt x="178" y="188"/>
                      <a:pt x="183" y="190"/>
                      <a:pt x="180" y="192"/>
                    </a:cubicBezTo>
                    <a:cubicBezTo>
                      <a:pt x="182" y="192"/>
                      <a:pt x="182" y="194"/>
                      <a:pt x="185" y="194"/>
                    </a:cubicBezTo>
                    <a:cubicBezTo>
                      <a:pt x="185" y="196"/>
                      <a:pt x="184" y="197"/>
                      <a:pt x="182" y="198"/>
                    </a:cubicBezTo>
                    <a:cubicBezTo>
                      <a:pt x="183" y="199"/>
                      <a:pt x="185" y="199"/>
                      <a:pt x="184" y="201"/>
                    </a:cubicBezTo>
                    <a:cubicBezTo>
                      <a:pt x="185" y="201"/>
                      <a:pt x="186" y="200"/>
                      <a:pt x="187" y="200"/>
                    </a:cubicBezTo>
                    <a:cubicBezTo>
                      <a:pt x="187" y="208"/>
                      <a:pt x="184" y="207"/>
                      <a:pt x="179" y="209"/>
                    </a:cubicBezTo>
                    <a:close/>
                    <a:moveTo>
                      <a:pt x="197" y="327"/>
                    </a:moveTo>
                    <a:cubicBezTo>
                      <a:pt x="192" y="327"/>
                      <a:pt x="193" y="322"/>
                      <a:pt x="190" y="320"/>
                    </a:cubicBezTo>
                    <a:cubicBezTo>
                      <a:pt x="193" y="312"/>
                      <a:pt x="198" y="306"/>
                      <a:pt x="204" y="300"/>
                    </a:cubicBezTo>
                    <a:cubicBezTo>
                      <a:pt x="205" y="309"/>
                      <a:pt x="198" y="309"/>
                      <a:pt x="198" y="317"/>
                    </a:cubicBezTo>
                    <a:cubicBezTo>
                      <a:pt x="198" y="319"/>
                      <a:pt x="199" y="316"/>
                      <a:pt x="200" y="318"/>
                    </a:cubicBezTo>
                    <a:cubicBezTo>
                      <a:pt x="205" y="317"/>
                      <a:pt x="205" y="310"/>
                      <a:pt x="209" y="309"/>
                    </a:cubicBezTo>
                    <a:cubicBezTo>
                      <a:pt x="205" y="315"/>
                      <a:pt x="202" y="322"/>
                      <a:pt x="197" y="327"/>
                    </a:cubicBezTo>
                    <a:close/>
                    <a:moveTo>
                      <a:pt x="212" y="255"/>
                    </a:moveTo>
                    <a:cubicBezTo>
                      <a:pt x="211" y="252"/>
                      <a:pt x="214" y="252"/>
                      <a:pt x="216" y="252"/>
                    </a:cubicBezTo>
                    <a:cubicBezTo>
                      <a:pt x="216" y="255"/>
                      <a:pt x="214" y="255"/>
                      <a:pt x="212" y="255"/>
                    </a:cubicBezTo>
                    <a:close/>
                    <a:moveTo>
                      <a:pt x="239" y="232"/>
                    </a:moveTo>
                    <a:cubicBezTo>
                      <a:pt x="237" y="231"/>
                      <a:pt x="237" y="230"/>
                      <a:pt x="237" y="228"/>
                    </a:cubicBezTo>
                    <a:cubicBezTo>
                      <a:pt x="238" y="228"/>
                      <a:pt x="239" y="226"/>
                      <a:pt x="240" y="227"/>
                    </a:cubicBezTo>
                    <a:cubicBezTo>
                      <a:pt x="241" y="230"/>
                      <a:pt x="241" y="230"/>
                      <a:pt x="239" y="232"/>
                    </a:cubicBezTo>
                    <a:close/>
                    <a:moveTo>
                      <a:pt x="250" y="954"/>
                    </a:moveTo>
                    <a:cubicBezTo>
                      <a:pt x="252" y="954"/>
                      <a:pt x="252" y="956"/>
                      <a:pt x="253" y="957"/>
                    </a:cubicBezTo>
                    <a:cubicBezTo>
                      <a:pt x="252" y="960"/>
                      <a:pt x="248" y="955"/>
                      <a:pt x="250" y="954"/>
                    </a:cubicBezTo>
                    <a:close/>
                    <a:moveTo>
                      <a:pt x="252" y="976"/>
                    </a:moveTo>
                    <a:cubicBezTo>
                      <a:pt x="254" y="978"/>
                      <a:pt x="257" y="978"/>
                      <a:pt x="257" y="983"/>
                    </a:cubicBezTo>
                    <a:cubicBezTo>
                      <a:pt x="254" y="981"/>
                      <a:pt x="252" y="980"/>
                      <a:pt x="252" y="976"/>
                    </a:cubicBezTo>
                    <a:close/>
                    <a:moveTo>
                      <a:pt x="278" y="974"/>
                    </a:moveTo>
                    <a:cubicBezTo>
                      <a:pt x="273" y="968"/>
                      <a:pt x="257" y="974"/>
                      <a:pt x="258" y="960"/>
                    </a:cubicBezTo>
                    <a:cubicBezTo>
                      <a:pt x="262" y="958"/>
                      <a:pt x="266" y="963"/>
                      <a:pt x="266" y="957"/>
                    </a:cubicBezTo>
                    <a:cubicBezTo>
                      <a:pt x="269" y="956"/>
                      <a:pt x="270" y="957"/>
                      <a:pt x="272" y="958"/>
                    </a:cubicBezTo>
                    <a:cubicBezTo>
                      <a:pt x="273" y="966"/>
                      <a:pt x="281" y="962"/>
                      <a:pt x="284" y="968"/>
                    </a:cubicBezTo>
                    <a:cubicBezTo>
                      <a:pt x="281" y="969"/>
                      <a:pt x="281" y="973"/>
                      <a:pt x="278" y="974"/>
                    </a:cubicBezTo>
                    <a:close/>
                    <a:moveTo>
                      <a:pt x="286" y="985"/>
                    </a:moveTo>
                    <a:cubicBezTo>
                      <a:pt x="288" y="985"/>
                      <a:pt x="289" y="986"/>
                      <a:pt x="289" y="989"/>
                    </a:cubicBezTo>
                    <a:cubicBezTo>
                      <a:pt x="287" y="989"/>
                      <a:pt x="286" y="987"/>
                      <a:pt x="286" y="985"/>
                    </a:cubicBezTo>
                    <a:close/>
                    <a:moveTo>
                      <a:pt x="290" y="977"/>
                    </a:moveTo>
                    <a:cubicBezTo>
                      <a:pt x="288" y="977"/>
                      <a:pt x="286" y="975"/>
                      <a:pt x="287" y="972"/>
                    </a:cubicBezTo>
                    <a:cubicBezTo>
                      <a:pt x="289" y="973"/>
                      <a:pt x="291" y="975"/>
                      <a:pt x="290" y="977"/>
                    </a:cubicBezTo>
                    <a:close/>
                    <a:moveTo>
                      <a:pt x="345" y="182"/>
                    </a:moveTo>
                    <a:cubicBezTo>
                      <a:pt x="345" y="184"/>
                      <a:pt x="348" y="183"/>
                      <a:pt x="348" y="185"/>
                    </a:cubicBezTo>
                    <a:cubicBezTo>
                      <a:pt x="345" y="186"/>
                      <a:pt x="344" y="192"/>
                      <a:pt x="345" y="196"/>
                    </a:cubicBezTo>
                    <a:cubicBezTo>
                      <a:pt x="344" y="197"/>
                      <a:pt x="343" y="198"/>
                      <a:pt x="341" y="199"/>
                    </a:cubicBezTo>
                    <a:cubicBezTo>
                      <a:pt x="345" y="208"/>
                      <a:pt x="330" y="212"/>
                      <a:pt x="320" y="213"/>
                    </a:cubicBezTo>
                    <a:cubicBezTo>
                      <a:pt x="322" y="211"/>
                      <a:pt x="320" y="209"/>
                      <a:pt x="321" y="205"/>
                    </a:cubicBezTo>
                    <a:cubicBezTo>
                      <a:pt x="325" y="202"/>
                      <a:pt x="327" y="198"/>
                      <a:pt x="330" y="194"/>
                    </a:cubicBezTo>
                    <a:cubicBezTo>
                      <a:pt x="331" y="195"/>
                      <a:pt x="334" y="193"/>
                      <a:pt x="334" y="195"/>
                    </a:cubicBezTo>
                    <a:cubicBezTo>
                      <a:pt x="337" y="191"/>
                      <a:pt x="340" y="187"/>
                      <a:pt x="344" y="184"/>
                    </a:cubicBezTo>
                    <a:cubicBezTo>
                      <a:pt x="340" y="183"/>
                      <a:pt x="341" y="187"/>
                      <a:pt x="339" y="185"/>
                    </a:cubicBezTo>
                    <a:cubicBezTo>
                      <a:pt x="343" y="182"/>
                      <a:pt x="349" y="172"/>
                      <a:pt x="357" y="173"/>
                    </a:cubicBezTo>
                    <a:cubicBezTo>
                      <a:pt x="356" y="180"/>
                      <a:pt x="349" y="179"/>
                      <a:pt x="345" y="182"/>
                    </a:cubicBezTo>
                    <a:close/>
                    <a:moveTo>
                      <a:pt x="357" y="996"/>
                    </a:moveTo>
                    <a:cubicBezTo>
                      <a:pt x="363" y="1001"/>
                      <a:pt x="368" y="1007"/>
                      <a:pt x="373" y="1010"/>
                    </a:cubicBezTo>
                    <a:cubicBezTo>
                      <a:pt x="368" y="1009"/>
                      <a:pt x="356" y="1004"/>
                      <a:pt x="357" y="996"/>
                    </a:cubicBezTo>
                    <a:close/>
                    <a:moveTo>
                      <a:pt x="414" y="1044"/>
                    </a:moveTo>
                    <a:cubicBezTo>
                      <a:pt x="416" y="1044"/>
                      <a:pt x="417" y="1045"/>
                      <a:pt x="417" y="1047"/>
                    </a:cubicBezTo>
                    <a:cubicBezTo>
                      <a:pt x="416" y="1048"/>
                      <a:pt x="413" y="1047"/>
                      <a:pt x="414" y="1044"/>
                    </a:cubicBezTo>
                    <a:close/>
                    <a:moveTo>
                      <a:pt x="614" y="1007"/>
                    </a:moveTo>
                    <a:cubicBezTo>
                      <a:pt x="618" y="1008"/>
                      <a:pt x="619" y="1006"/>
                      <a:pt x="622" y="1007"/>
                    </a:cubicBezTo>
                    <a:cubicBezTo>
                      <a:pt x="624" y="1011"/>
                      <a:pt x="614" y="1012"/>
                      <a:pt x="614" y="1007"/>
                    </a:cubicBezTo>
                    <a:close/>
                    <a:moveTo>
                      <a:pt x="617" y="966"/>
                    </a:moveTo>
                    <a:cubicBezTo>
                      <a:pt x="611" y="969"/>
                      <a:pt x="605" y="969"/>
                      <a:pt x="601" y="966"/>
                    </a:cubicBezTo>
                    <a:cubicBezTo>
                      <a:pt x="604" y="963"/>
                      <a:pt x="615" y="961"/>
                      <a:pt x="617" y="966"/>
                    </a:cubicBezTo>
                    <a:close/>
                    <a:moveTo>
                      <a:pt x="491" y="881"/>
                    </a:moveTo>
                    <a:cubicBezTo>
                      <a:pt x="489" y="881"/>
                      <a:pt x="489" y="878"/>
                      <a:pt x="487" y="878"/>
                    </a:cubicBezTo>
                    <a:cubicBezTo>
                      <a:pt x="489" y="875"/>
                      <a:pt x="491" y="879"/>
                      <a:pt x="491" y="881"/>
                    </a:cubicBezTo>
                    <a:close/>
                    <a:moveTo>
                      <a:pt x="487" y="873"/>
                    </a:moveTo>
                    <a:cubicBezTo>
                      <a:pt x="485" y="873"/>
                      <a:pt x="483" y="872"/>
                      <a:pt x="483" y="870"/>
                    </a:cubicBezTo>
                    <a:cubicBezTo>
                      <a:pt x="485" y="868"/>
                      <a:pt x="487" y="870"/>
                      <a:pt x="487" y="873"/>
                    </a:cubicBezTo>
                    <a:close/>
                    <a:moveTo>
                      <a:pt x="480" y="877"/>
                    </a:moveTo>
                    <a:cubicBezTo>
                      <a:pt x="477" y="876"/>
                      <a:pt x="474" y="874"/>
                      <a:pt x="473" y="871"/>
                    </a:cubicBezTo>
                    <a:cubicBezTo>
                      <a:pt x="476" y="872"/>
                      <a:pt x="483" y="872"/>
                      <a:pt x="480" y="877"/>
                    </a:cubicBezTo>
                    <a:close/>
                    <a:moveTo>
                      <a:pt x="460" y="828"/>
                    </a:moveTo>
                    <a:cubicBezTo>
                      <a:pt x="458" y="830"/>
                      <a:pt x="455" y="826"/>
                      <a:pt x="454" y="823"/>
                    </a:cubicBezTo>
                    <a:cubicBezTo>
                      <a:pt x="456" y="825"/>
                      <a:pt x="458" y="826"/>
                      <a:pt x="460" y="828"/>
                    </a:cubicBezTo>
                    <a:close/>
                    <a:moveTo>
                      <a:pt x="457" y="1075"/>
                    </a:moveTo>
                    <a:cubicBezTo>
                      <a:pt x="455" y="1074"/>
                      <a:pt x="452" y="1075"/>
                      <a:pt x="453" y="1072"/>
                    </a:cubicBezTo>
                    <a:cubicBezTo>
                      <a:pt x="455" y="1072"/>
                      <a:pt x="457" y="1072"/>
                      <a:pt x="457" y="1075"/>
                    </a:cubicBezTo>
                    <a:close/>
                    <a:moveTo>
                      <a:pt x="447" y="831"/>
                    </a:moveTo>
                    <a:cubicBezTo>
                      <a:pt x="449" y="833"/>
                      <a:pt x="452" y="834"/>
                      <a:pt x="452" y="838"/>
                    </a:cubicBezTo>
                    <a:cubicBezTo>
                      <a:pt x="449" y="837"/>
                      <a:pt x="448" y="836"/>
                      <a:pt x="445" y="836"/>
                    </a:cubicBezTo>
                    <a:cubicBezTo>
                      <a:pt x="445" y="834"/>
                      <a:pt x="447" y="833"/>
                      <a:pt x="447" y="831"/>
                    </a:cubicBezTo>
                    <a:close/>
                    <a:moveTo>
                      <a:pt x="451" y="1070"/>
                    </a:moveTo>
                    <a:cubicBezTo>
                      <a:pt x="448" y="1072"/>
                      <a:pt x="443" y="1069"/>
                      <a:pt x="441" y="1066"/>
                    </a:cubicBezTo>
                    <a:cubicBezTo>
                      <a:pt x="444" y="1065"/>
                      <a:pt x="447" y="1070"/>
                      <a:pt x="451" y="1070"/>
                    </a:cubicBezTo>
                    <a:close/>
                    <a:moveTo>
                      <a:pt x="412" y="92"/>
                    </a:moveTo>
                    <a:cubicBezTo>
                      <a:pt x="413" y="90"/>
                      <a:pt x="414" y="89"/>
                      <a:pt x="417" y="89"/>
                    </a:cubicBezTo>
                    <a:cubicBezTo>
                      <a:pt x="416" y="91"/>
                      <a:pt x="414" y="92"/>
                      <a:pt x="412" y="92"/>
                    </a:cubicBezTo>
                    <a:close/>
                    <a:moveTo>
                      <a:pt x="440" y="680"/>
                    </a:moveTo>
                    <a:cubicBezTo>
                      <a:pt x="436" y="680"/>
                      <a:pt x="437" y="676"/>
                      <a:pt x="439" y="674"/>
                    </a:cubicBezTo>
                    <a:cubicBezTo>
                      <a:pt x="441" y="676"/>
                      <a:pt x="441" y="677"/>
                      <a:pt x="440" y="680"/>
                    </a:cubicBezTo>
                    <a:close/>
                    <a:moveTo>
                      <a:pt x="440" y="673"/>
                    </a:moveTo>
                    <a:cubicBezTo>
                      <a:pt x="438" y="671"/>
                      <a:pt x="438" y="667"/>
                      <a:pt x="438" y="664"/>
                    </a:cubicBezTo>
                    <a:cubicBezTo>
                      <a:pt x="439" y="665"/>
                      <a:pt x="440" y="666"/>
                      <a:pt x="441" y="667"/>
                    </a:cubicBezTo>
                    <a:cubicBezTo>
                      <a:pt x="441" y="669"/>
                      <a:pt x="440" y="671"/>
                      <a:pt x="440" y="673"/>
                    </a:cubicBezTo>
                    <a:close/>
                    <a:moveTo>
                      <a:pt x="444" y="687"/>
                    </a:moveTo>
                    <a:cubicBezTo>
                      <a:pt x="441" y="684"/>
                      <a:pt x="442" y="680"/>
                      <a:pt x="443" y="676"/>
                    </a:cubicBezTo>
                    <a:cubicBezTo>
                      <a:pt x="444" y="676"/>
                      <a:pt x="444" y="676"/>
                      <a:pt x="444" y="676"/>
                    </a:cubicBezTo>
                    <a:cubicBezTo>
                      <a:pt x="446" y="678"/>
                      <a:pt x="447" y="682"/>
                      <a:pt x="449" y="684"/>
                    </a:cubicBezTo>
                    <a:cubicBezTo>
                      <a:pt x="448" y="686"/>
                      <a:pt x="447" y="687"/>
                      <a:pt x="444" y="687"/>
                    </a:cubicBezTo>
                    <a:close/>
                    <a:moveTo>
                      <a:pt x="466" y="689"/>
                    </a:moveTo>
                    <a:cubicBezTo>
                      <a:pt x="466" y="685"/>
                      <a:pt x="466" y="685"/>
                      <a:pt x="466" y="685"/>
                    </a:cubicBezTo>
                    <a:cubicBezTo>
                      <a:pt x="470" y="685"/>
                      <a:pt x="470" y="685"/>
                      <a:pt x="470" y="685"/>
                    </a:cubicBezTo>
                    <a:cubicBezTo>
                      <a:pt x="470" y="688"/>
                      <a:pt x="469" y="689"/>
                      <a:pt x="466" y="689"/>
                    </a:cubicBezTo>
                    <a:close/>
                    <a:moveTo>
                      <a:pt x="817" y="538"/>
                    </a:moveTo>
                    <a:cubicBezTo>
                      <a:pt x="815" y="537"/>
                      <a:pt x="813" y="537"/>
                      <a:pt x="813" y="534"/>
                    </a:cubicBezTo>
                    <a:cubicBezTo>
                      <a:pt x="815" y="532"/>
                      <a:pt x="818" y="534"/>
                      <a:pt x="817" y="538"/>
                    </a:cubicBezTo>
                    <a:close/>
                    <a:moveTo>
                      <a:pt x="786" y="244"/>
                    </a:moveTo>
                    <a:cubicBezTo>
                      <a:pt x="788" y="244"/>
                      <a:pt x="791" y="244"/>
                      <a:pt x="790" y="247"/>
                    </a:cubicBezTo>
                    <a:cubicBezTo>
                      <a:pt x="788" y="247"/>
                      <a:pt x="786" y="247"/>
                      <a:pt x="786" y="244"/>
                    </a:cubicBezTo>
                    <a:close/>
                    <a:moveTo>
                      <a:pt x="788" y="294"/>
                    </a:moveTo>
                    <a:cubicBezTo>
                      <a:pt x="787" y="295"/>
                      <a:pt x="782" y="294"/>
                      <a:pt x="783" y="291"/>
                    </a:cubicBezTo>
                    <a:cubicBezTo>
                      <a:pt x="786" y="290"/>
                      <a:pt x="786" y="294"/>
                      <a:pt x="788" y="294"/>
                    </a:cubicBezTo>
                    <a:close/>
                    <a:moveTo>
                      <a:pt x="776" y="252"/>
                    </a:moveTo>
                    <a:cubicBezTo>
                      <a:pt x="775" y="253"/>
                      <a:pt x="775" y="253"/>
                      <a:pt x="775" y="255"/>
                    </a:cubicBezTo>
                    <a:cubicBezTo>
                      <a:pt x="772" y="255"/>
                      <a:pt x="772" y="253"/>
                      <a:pt x="771" y="251"/>
                    </a:cubicBezTo>
                    <a:cubicBezTo>
                      <a:pt x="773" y="251"/>
                      <a:pt x="775" y="251"/>
                      <a:pt x="776" y="252"/>
                    </a:cubicBezTo>
                    <a:close/>
                    <a:moveTo>
                      <a:pt x="736" y="566"/>
                    </a:moveTo>
                    <a:cubicBezTo>
                      <a:pt x="734" y="568"/>
                      <a:pt x="731" y="564"/>
                      <a:pt x="729" y="562"/>
                    </a:cubicBezTo>
                    <a:cubicBezTo>
                      <a:pt x="733" y="561"/>
                      <a:pt x="736" y="562"/>
                      <a:pt x="736" y="566"/>
                    </a:cubicBezTo>
                    <a:close/>
                    <a:moveTo>
                      <a:pt x="735" y="623"/>
                    </a:moveTo>
                    <a:cubicBezTo>
                      <a:pt x="734" y="623"/>
                      <a:pt x="734" y="624"/>
                      <a:pt x="734" y="625"/>
                    </a:cubicBezTo>
                    <a:cubicBezTo>
                      <a:pt x="731" y="626"/>
                      <a:pt x="731" y="624"/>
                      <a:pt x="728" y="625"/>
                    </a:cubicBezTo>
                    <a:cubicBezTo>
                      <a:pt x="728" y="621"/>
                      <a:pt x="734" y="622"/>
                      <a:pt x="735" y="623"/>
                    </a:cubicBezTo>
                    <a:close/>
                    <a:moveTo>
                      <a:pt x="725" y="569"/>
                    </a:moveTo>
                    <a:cubicBezTo>
                      <a:pt x="727" y="572"/>
                      <a:pt x="727" y="576"/>
                      <a:pt x="725" y="580"/>
                    </a:cubicBezTo>
                    <a:cubicBezTo>
                      <a:pt x="720" y="580"/>
                      <a:pt x="720" y="580"/>
                      <a:pt x="720" y="580"/>
                    </a:cubicBezTo>
                    <a:cubicBezTo>
                      <a:pt x="721" y="574"/>
                      <a:pt x="718" y="576"/>
                      <a:pt x="715" y="575"/>
                    </a:cubicBezTo>
                    <a:cubicBezTo>
                      <a:pt x="715" y="573"/>
                      <a:pt x="717" y="572"/>
                      <a:pt x="717" y="570"/>
                    </a:cubicBezTo>
                    <a:cubicBezTo>
                      <a:pt x="719" y="570"/>
                      <a:pt x="718" y="573"/>
                      <a:pt x="720" y="572"/>
                    </a:cubicBezTo>
                    <a:cubicBezTo>
                      <a:pt x="718" y="570"/>
                      <a:pt x="723" y="571"/>
                      <a:pt x="725" y="569"/>
                    </a:cubicBezTo>
                    <a:close/>
                    <a:moveTo>
                      <a:pt x="728" y="583"/>
                    </a:moveTo>
                    <a:cubicBezTo>
                      <a:pt x="726" y="585"/>
                      <a:pt x="718" y="588"/>
                      <a:pt x="718" y="583"/>
                    </a:cubicBezTo>
                    <a:lnTo>
                      <a:pt x="728" y="583"/>
                    </a:lnTo>
                    <a:close/>
                    <a:moveTo>
                      <a:pt x="731" y="638"/>
                    </a:moveTo>
                    <a:cubicBezTo>
                      <a:pt x="731" y="640"/>
                      <a:pt x="725" y="642"/>
                      <a:pt x="723" y="646"/>
                    </a:cubicBezTo>
                    <a:cubicBezTo>
                      <a:pt x="720" y="645"/>
                      <a:pt x="716" y="644"/>
                      <a:pt x="716" y="639"/>
                    </a:cubicBezTo>
                    <a:cubicBezTo>
                      <a:pt x="723" y="637"/>
                      <a:pt x="725" y="638"/>
                      <a:pt x="731" y="638"/>
                    </a:cubicBezTo>
                    <a:close/>
                    <a:moveTo>
                      <a:pt x="720" y="629"/>
                    </a:moveTo>
                    <a:cubicBezTo>
                      <a:pt x="723" y="624"/>
                      <a:pt x="730" y="628"/>
                      <a:pt x="732" y="628"/>
                    </a:cubicBezTo>
                    <a:cubicBezTo>
                      <a:pt x="732" y="629"/>
                      <a:pt x="731" y="632"/>
                      <a:pt x="732" y="632"/>
                    </a:cubicBezTo>
                    <a:cubicBezTo>
                      <a:pt x="729" y="631"/>
                      <a:pt x="724" y="633"/>
                      <a:pt x="720" y="629"/>
                    </a:cubicBezTo>
                    <a:close/>
                    <a:moveTo>
                      <a:pt x="728" y="616"/>
                    </a:moveTo>
                    <a:cubicBezTo>
                      <a:pt x="728" y="620"/>
                      <a:pt x="722" y="619"/>
                      <a:pt x="721" y="620"/>
                    </a:cubicBezTo>
                    <a:cubicBezTo>
                      <a:pt x="719" y="617"/>
                      <a:pt x="723" y="615"/>
                      <a:pt x="723" y="612"/>
                    </a:cubicBezTo>
                    <a:cubicBezTo>
                      <a:pt x="728" y="612"/>
                      <a:pt x="728" y="612"/>
                      <a:pt x="728" y="612"/>
                    </a:cubicBezTo>
                    <a:cubicBezTo>
                      <a:pt x="726" y="614"/>
                      <a:pt x="726" y="614"/>
                      <a:pt x="728" y="616"/>
                    </a:cubicBezTo>
                    <a:close/>
                    <a:moveTo>
                      <a:pt x="728" y="563"/>
                    </a:moveTo>
                    <a:cubicBezTo>
                      <a:pt x="723" y="568"/>
                      <a:pt x="719" y="564"/>
                      <a:pt x="713" y="565"/>
                    </a:cubicBezTo>
                    <a:cubicBezTo>
                      <a:pt x="714" y="560"/>
                      <a:pt x="725" y="560"/>
                      <a:pt x="728" y="563"/>
                    </a:cubicBezTo>
                    <a:close/>
                    <a:moveTo>
                      <a:pt x="709" y="587"/>
                    </a:moveTo>
                    <a:cubicBezTo>
                      <a:pt x="706" y="587"/>
                      <a:pt x="707" y="584"/>
                      <a:pt x="704" y="584"/>
                    </a:cubicBezTo>
                    <a:cubicBezTo>
                      <a:pt x="705" y="581"/>
                      <a:pt x="712" y="583"/>
                      <a:pt x="709" y="587"/>
                    </a:cubicBezTo>
                    <a:close/>
                    <a:moveTo>
                      <a:pt x="696" y="664"/>
                    </a:moveTo>
                    <a:cubicBezTo>
                      <a:pt x="699" y="664"/>
                      <a:pt x="699" y="664"/>
                      <a:pt x="699" y="664"/>
                    </a:cubicBezTo>
                    <a:cubicBezTo>
                      <a:pt x="699" y="667"/>
                      <a:pt x="698" y="669"/>
                      <a:pt x="697" y="671"/>
                    </a:cubicBezTo>
                    <a:cubicBezTo>
                      <a:pt x="695" y="671"/>
                      <a:pt x="696" y="667"/>
                      <a:pt x="696" y="664"/>
                    </a:cubicBezTo>
                    <a:close/>
                    <a:moveTo>
                      <a:pt x="696" y="672"/>
                    </a:moveTo>
                    <a:cubicBezTo>
                      <a:pt x="697" y="672"/>
                      <a:pt x="698" y="673"/>
                      <a:pt x="699" y="673"/>
                    </a:cubicBezTo>
                    <a:cubicBezTo>
                      <a:pt x="699" y="678"/>
                      <a:pt x="695" y="678"/>
                      <a:pt x="693" y="682"/>
                    </a:cubicBezTo>
                    <a:cubicBezTo>
                      <a:pt x="690" y="681"/>
                      <a:pt x="695" y="675"/>
                      <a:pt x="696" y="672"/>
                    </a:cubicBezTo>
                    <a:close/>
                    <a:moveTo>
                      <a:pt x="703" y="679"/>
                    </a:moveTo>
                    <a:cubicBezTo>
                      <a:pt x="704" y="683"/>
                      <a:pt x="700" y="687"/>
                      <a:pt x="698" y="690"/>
                    </a:cubicBezTo>
                    <a:cubicBezTo>
                      <a:pt x="694" y="687"/>
                      <a:pt x="698" y="678"/>
                      <a:pt x="703" y="679"/>
                    </a:cubicBezTo>
                    <a:close/>
                    <a:moveTo>
                      <a:pt x="701" y="671"/>
                    </a:moveTo>
                    <a:cubicBezTo>
                      <a:pt x="702" y="666"/>
                      <a:pt x="700" y="650"/>
                      <a:pt x="710" y="653"/>
                    </a:cubicBezTo>
                    <a:cubicBezTo>
                      <a:pt x="708" y="661"/>
                      <a:pt x="705" y="664"/>
                      <a:pt x="701" y="671"/>
                    </a:cubicBezTo>
                    <a:close/>
                    <a:moveTo>
                      <a:pt x="695" y="619"/>
                    </a:moveTo>
                    <a:cubicBezTo>
                      <a:pt x="698" y="618"/>
                      <a:pt x="699" y="619"/>
                      <a:pt x="700" y="615"/>
                    </a:cubicBezTo>
                    <a:cubicBezTo>
                      <a:pt x="703" y="617"/>
                      <a:pt x="701" y="624"/>
                      <a:pt x="697" y="626"/>
                    </a:cubicBezTo>
                    <a:cubicBezTo>
                      <a:pt x="695" y="626"/>
                      <a:pt x="695" y="623"/>
                      <a:pt x="695" y="619"/>
                    </a:cubicBezTo>
                    <a:close/>
                    <a:moveTo>
                      <a:pt x="694" y="51"/>
                    </a:moveTo>
                    <a:cubicBezTo>
                      <a:pt x="694" y="53"/>
                      <a:pt x="692" y="53"/>
                      <a:pt x="690" y="53"/>
                    </a:cubicBezTo>
                    <a:cubicBezTo>
                      <a:pt x="690" y="50"/>
                      <a:pt x="693" y="50"/>
                      <a:pt x="694" y="51"/>
                    </a:cubicBezTo>
                    <a:close/>
                    <a:moveTo>
                      <a:pt x="672" y="708"/>
                    </a:moveTo>
                    <a:cubicBezTo>
                      <a:pt x="670" y="708"/>
                      <a:pt x="668" y="707"/>
                      <a:pt x="668" y="704"/>
                    </a:cubicBezTo>
                    <a:cubicBezTo>
                      <a:pt x="669" y="703"/>
                      <a:pt x="670" y="704"/>
                      <a:pt x="671" y="702"/>
                    </a:cubicBezTo>
                    <a:cubicBezTo>
                      <a:pt x="672" y="704"/>
                      <a:pt x="672" y="706"/>
                      <a:pt x="672" y="708"/>
                    </a:cubicBezTo>
                    <a:close/>
                    <a:moveTo>
                      <a:pt x="671" y="461"/>
                    </a:moveTo>
                    <a:cubicBezTo>
                      <a:pt x="669" y="466"/>
                      <a:pt x="666" y="469"/>
                      <a:pt x="664" y="473"/>
                    </a:cubicBezTo>
                    <a:cubicBezTo>
                      <a:pt x="662" y="470"/>
                      <a:pt x="660" y="471"/>
                      <a:pt x="657" y="472"/>
                    </a:cubicBezTo>
                    <a:cubicBezTo>
                      <a:pt x="653" y="463"/>
                      <a:pt x="665" y="460"/>
                      <a:pt x="671" y="461"/>
                    </a:cubicBezTo>
                    <a:close/>
                    <a:moveTo>
                      <a:pt x="662" y="504"/>
                    </a:moveTo>
                    <a:cubicBezTo>
                      <a:pt x="659" y="502"/>
                      <a:pt x="656" y="498"/>
                      <a:pt x="658" y="494"/>
                    </a:cubicBezTo>
                    <a:cubicBezTo>
                      <a:pt x="661" y="493"/>
                      <a:pt x="657" y="501"/>
                      <a:pt x="662" y="498"/>
                    </a:cubicBezTo>
                    <a:cubicBezTo>
                      <a:pt x="663" y="501"/>
                      <a:pt x="661" y="501"/>
                      <a:pt x="662" y="504"/>
                    </a:cubicBezTo>
                    <a:close/>
                    <a:moveTo>
                      <a:pt x="651" y="157"/>
                    </a:moveTo>
                    <a:cubicBezTo>
                      <a:pt x="652" y="157"/>
                      <a:pt x="652" y="157"/>
                      <a:pt x="654" y="157"/>
                    </a:cubicBezTo>
                    <a:cubicBezTo>
                      <a:pt x="651" y="160"/>
                      <a:pt x="653" y="161"/>
                      <a:pt x="652" y="164"/>
                    </a:cubicBezTo>
                    <a:cubicBezTo>
                      <a:pt x="650" y="164"/>
                      <a:pt x="650" y="163"/>
                      <a:pt x="649" y="163"/>
                    </a:cubicBezTo>
                    <a:cubicBezTo>
                      <a:pt x="650" y="161"/>
                      <a:pt x="650" y="158"/>
                      <a:pt x="651" y="157"/>
                    </a:cubicBezTo>
                    <a:close/>
                    <a:moveTo>
                      <a:pt x="617" y="160"/>
                    </a:moveTo>
                    <a:cubicBezTo>
                      <a:pt x="619" y="159"/>
                      <a:pt x="618" y="158"/>
                      <a:pt x="621" y="159"/>
                    </a:cubicBezTo>
                    <a:cubicBezTo>
                      <a:pt x="621" y="160"/>
                      <a:pt x="620" y="161"/>
                      <a:pt x="620" y="162"/>
                    </a:cubicBezTo>
                    <a:cubicBezTo>
                      <a:pt x="621" y="164"/>
                      <a:pt x="622" y="159"/>
                      <a:pt x="623" y="162"/>
                    </a:cubicBezTo>
                    <a:cubicBezTo>
                      <a:pt x="622" y="159"/>
                      <a:pt x="622" y="158"/>
                      <a:pt x="623" y="156"/>
                    </a:cubicBezTo>
                    <a:cubicBezTo>
                      <a:pt x="626" y="156"/>
                      <a:pt x="627" y="160"/>
                      <a:pt x="629" y="163"/>
                    </a:cubicBezTo>
                    <a:cubicBezTo>
                      <a:pt x="627" y="166"/>
                      <a:pt x="623" y="164"/>
                      <a:pt x="618" y="164"/>
                    </a:cubicBezTo>
                    <a:cubicBezTo>
                      <a:pt x="618" y="162"/>
                      <a:pt x="616" y="163"/>
                      <a:pt x="617" y="160"/>
                    </a:cubicBezTo>
                    <a:close/>
                    <a:moveTo>
                      <a:pt x="625" y="169"/>
                    </a:moveTo>
                    <a:cubicBezTo>
                      <a:pt x="625" y="171"/>
                      <a:pt x="623" y="170"/>
                      <a:pt x="623" y="171"/>
                    </a:cubicBezTo>
                    <a:cubicBezTo>
                      <a:pt x="626" y="173"/>
                      <a:pt x="625" y="169"/>
                      <a:pt x="627" y="170"/>
                    </a:cubicBezTo>
                    <a:cubicBezTo>
                      <a:pt x="627" y="172"/>
                      <a:pt x="627" y="172"/>
                      <a:pt x="627" y="172"/>
                    </a:cubicBezTo>
                    <a:cubicBezTo>
                      <a:pt x="637" y="172"/>
                      <a:pt x="651" y="171"/>
                      <a:pt x="661" y="171"/>
                    </a:cubicBezTo>
                    <a:cubicBezTo>
                      <a:pt x="659" y="180"/>
                      <a:pt x="647" y="173"/>
                      <a:pt x="645" y="181"/>
                    </a:cubicBezTo>
                    <a:cubicBezTo>
                      <a:pt x="639" y="180"/>
                      <a:pt x="627" y="185"/>
                      <a:pt x="623" y="180"/>
                    </a:cubicBezTo>
                    <a:cubicBezTo>
                      <a:pt x="618" y="185"/>
                      <a:pt x="611" y="181"/>
                      <a:pt x="607" y="178"/>
                    </a:cubicBezTo>
                    <a:cubicBezTo>
                      <a:pt x="617" y="182"/>
                      <a:pt x="614" y="166"/>
                      <a:pt x="625" y="169"/>
                    </a:cubicBezTo>
                    <a:close/>
                    <a:moveTo>
                      <a:pt x="653" y="506"/>
                    </a:moveTo>
                    <a:cubicBezTo>
                      <a:pt x="651" y="506"/>
                      <a:pt x="649" y="506"/>
                      <a:pt x="649" y="504"/>
                    </a:cubicBezTo>
                    <a:cubicBezTo>
                      <a:pt x="650" y="504"/>
                      <a:pt x="650" y="503"/>
                      <a:pt x="650" y="503"/>
                    </a:cubicBezTo>
                    <a:cubicBezTo>
                      <a:pt x="652" y="502"/>
                      <a:pt x="653" y="504"/>
                      <a:pt x="653" y="506"/>
                    </a:cubicBezTo>
                    <a:close/>
                    <a:moveTo>
                      <a:pt x="634" y="498"/>
                    </a:moveTo>
                    <a:cubicBezTo>
                      <a:pt x="636" y="497"/>
                      <a:pt x="637" y="502"/>
                      <a:pt x="637" y="499"/>
                    </a:cubicBezTo>
                    <a:cubicBezTo>
                      <a:pt x="640" y="502"/>
                      <a:pt x="632" y="504"/>
                      <a:pt x="634" y="498"/>
                    </a:cubicBezTo>
                    <a:close/>
                    <a:moveTo>
                      <a:pt x="632" y="490"/>
                    </a:moveTo>
                    <a:cubicBezTo>
                      <a:pt x="634" y="488"/>
                      <a:pt x="637" y="492"/>
                      <a:pt x="635" y="494"/>
                    </a:cubicBezTo>
                    <a:cubicBezTo>
                      <a:pt x="633" y="494"/>
                      <a:pt x="632" y="492"/>
                      <a:pt x="632" y="490"/>
                    </a:cubicBezTo>
                    <a:close/>
                    <a:moveTo>
                      <a:pt x="625" y="482"/>
                    </a:moveTo>
                    <a:cubicBezTo>
                      <a:pt x="625" y="475"/>
                      <a:pt x="634" y="476"/>
                      <a:pt x="636" y="471"/>
                    </a:cubicBezTo>
                    <a:cubicBezTo>
                      <a:pt x="638" y="471"/>
                      <a:pt x="638" y="471"/>
                      <a:pt x="638" y="471"/>
                    </a:cubicBezTo>
                    <a:cubicBezTo>
                      <a:pt x="639" y="474"/>
                      <a:pt x="637" y="475"/>
                      <a:pt x="641" y="475"/>
                    </a:cubicBezTo>
                    <a:cubicBezTo>
                      <a:pt x="638" y="481"/>
                      <a:pt x="634" y="481"/>
                      <a:pt x="625" y="482"/>
                    </a:cubicBezTo>
                    <a:close/>
                    <a:moveTo>
                      <a:pt x="601" y="572"/>
                    </a:moveTo>
                    <a:cubicBezTo>
                      <a:pt x="601" y="570"/>
                      <a:pt x="604" y="570"/>
                      <a:pt x="606" y="569"/>
                    </a:cubicBezTo>
                    <a:cubicBezTo>
                      <a:pt x="606" y="571"/>
                      <a:pt x="607" y="571"/>
                      <a:pt x="607" y="572"/>
                    </a:cubicBezTo>
                    <a:cubicBezTo>
                      <a:pt x="609" y="571"/>
                      <a:pt x="611" y="570"/>
                      <a:pt x="612" y="568"/>
                    </a:cubicBezTo>
                    <a:cubicBezTo>
                      <a:pt x="615" y="569"/>
                      <a:pt x="616" y="572"/>
                      <a:pt x="614" y="574"/>
                    </a:cubicBezTo>
                    <a:cubicBezTo>
                      <a:pt x="611" y="573"/>
                      <a:pt x="607" y="572"/>
                      <a:pt x="607" y="576"/>
                    </a:cubicBezTo>
                    <a:cubicBezTo>
                      <a:pt x="604" y="575"/>
                      <a:pt x="604" y="577"/>
                      <a:pt x="601" y="577"/>
                    </a:cubicBezTo>
                    <a:cubicBezTo>
                      <a:pt x="598" y="575"/>
                      <a:pt x="603" y="574"/>
                      <a:pt x="601" y="572"/>
                    </a:cubicBezTo>
                    <a:close/>
                    <a:moveTo>
                      <a:pt x="604" y="559"/>
                    </a:moveTo>
                    <a:cubicBezTo>
                      <a:pt x="601" y="559"/>
                      <a:pt x="602" y="556"/>
                      <a:pt x="600" y="556"/>
                    </a:cubicBezTo>
                    <a:cubicBezTo>
                      <a:pt x="600" y="554"/>
                      <a:pt x="604" y="553"/>
                      <a:pt x="606" y="554"/>
                    </a:cubicBezTo>
                    <a:cubicBezTo>
                      <a:pt x="606" y="553"/>
                      <a:pt x="606" y="553"/>
                      <a:pt x="606" y="553"/>
                    </a:cubicBezTo>
                    <a:cubicBezTo>
                      <a:pt x="606" y="551"/>
                      <a:pt x="603" y="552"/>
                      <a:pt x="601" y="551"/>
                    </a:cubicBezTo>
                    <a:cubicBezTo>
                      <a:pt x="607" y="548"/>
                      <a:pt x="611" y="538"/>
                      <a:pt x="616" y="542"/>
                    </a:cubicBezTo>
                    <a:cubicBezTo>
                      <a:pt x="615" y="546"/>
                      <a:pt x="611" y="545"/>
                      <a:pt x="611" y="550"/>
                    </a:cubicBezTo>
                    <a:cubicBezTo>
                      <a:pt x="615" y="548"/>
                      <a:pt x="622" y="546"/>
                      <a:pt x="627" y="549"/>
                    </a:cubicBezTo>
                    <a:cubicBezTo>
                      <a:pt x="623" y="558"/>
                      <a:pt x="607" y="550"/>
                      <a:pt x="604" y="559"/>
                    </a:cubicBezTo>
                    <a:close/>
                    <a:moveTo>
                      <a:pt x="614" y="473"/>
                    </a:moveTo>
                    <a:cubicBezTo>
                      <a:pt x="619" y="475"/>
                      <a:pt x="620" y="474"/>
                      <a:pt x="623" y="472"/>
                    </a:cubicBezTo>
                    <a:cubicBezTo>
                      <a:pt x="620" y="479"/>
                      <a:pt x="613" y="477"/>
                      <a:pt x="610" y="483"/>
                    </a:cubicBezTo>
                    <a:cubicBezTo>
                      <a:pt x="608" y="484"/>
                      <a:pt x="609" y="482"/>
                      <a:pt x="608" y="481"/>
                    </a:cubicBezTo>
                    <a:cubicBezTo>
                      <a:pt x="607" y="483"/>
                      <a:pt x="604" y="482"/>
                      <a:pt x="603" y="484"/>
                    </a:cubicBezTo>
                    <a:cubicBezTo>
                      <a:pt x="601" y="478"/>
                      <a:pt x="614" y="480"/>
                      <a:pt x="614" y="473"/>
                    </a:cubicBezTo>
                    <a:close/>
                    <a:moveTo>
                      <a:pt x="609" y="445"/>
                    </a:moveTo>
                    <a:cubicBezTo>
                      <a:pt x="610" y="444"/>
                      <a:pt x="611" y="445"/>
                      <a:pt x="612" y="446"/>
                    </a:cubicBezTo>
                    <a:cubicBezTo>
                      <a:pt x="610" y="448"/>
                      <a:pt x="612" y="453"/>
                      <a:pt x="608" y="454"/>
                    </a:cubicBezTo>
                    <a:cubicBezTo>
                      <a:pt x="608" y="449"/>
                      <a:pt x="607" y="448"/>
                      <a:pt x="609" y="445"/>
                    </a:cubicBezTo>
                    <a:close/>
                    <a:moveTo>
                      <a:pt x="606" y="503"/>
                    </a:moveTo>
                    <a:cubicBezTo>
                      <a:pt x="608" y="507"/>
                      <a:pt x="616" y="502"/>
                      <a:pt x="620" y="505"/>
                    </a:cubicBezTo>
                    <a:cubicBezTo>
                      <a:pt x="621" y="511"/>
                      <a:pt x="618" y="513"/>
                      <a:pt x="618" y="521"/>
                    </a:cubicBezTo>
                    <a:cubicBezTo>
                      <a:pt x="615" y="522"/>
                      <a:pt x="614" y="525"/>
                      <a:pt x="610" y="525"/>
                    </a:cubicBezTo>
                    <a:cubicBezTo>
                      <a:pt x="613" y="522"/>
                      <a:pt x="606" y="521"/>
                      <a:pt x="610" y="519"/>
                    </a:cubicBezTo>
                    <a:cubicBezTo>
                      <a:pt x="608" y="519"/>
                      <a:pt x="601" y="518"/>
                      <a:pt x="601" y="512"/>
                    </a:cubicBezTo>
                    <a:cubicBezTo>
                      <a:pt x="602" y="511"/>
                      <a:pt x="604" y="511"/>
                      <a:pt x="605" y="510"/>
                    </a:cubicBezTo>
                    <a:cubicBezTo>
                      <a:pt x="602" y="506"/>
                      <a:pt x="593" y="511"/>
                      <a:pt x="591" y="504"/>
                    </a:cubicBezTo>
                    <a:cubicBezTo>
                      <a:pt x="597" y="503"/>
                      <a:pt x="601" y="505"/>
                      <a:pt x="606" y="503"/>
                    </a:cubicBezTo>
                    <a:close/>
                    <a:moveTo>
                      <a:pt x="619" y="567"/>
                    </a:moveTo>
                    <a:cubicBezTo>
                      <a:pt x="619" y="572"/>
                      <a:pt x="621" y="569"/>
                      <a:pt x="625" y="569"/>
                    </a:cubicBezTo>
                    <a:cubicBezTo>
                      <a:pt x="625" y="577"/>
                      <a:pt x="612" y="568"/>
                      <a:pt x="619" y="567"/>
                    </a:cubicBezTo>
                    <a:close/>
                    <a:moveTo>
                      <a:pt x="623" y="575"/>
                    </a:moveTo>
                    <a:cubicBezTo>
                      <a:pt x="624" y="574"/>
                      <a:pt x="626" y="573"/>
                      <a:pt x="627" y="574"/>
                    </a:cubicBezTo>
                    <a:cubicBezTo>
                      <a:pt x="626" y="575"/>
                      <a:pt x="625" y="577"/>
                      <a:pt x="623" y="577"/>
                    </a:cubicBezTo>
                    <a:lnTo>
                      <a:pt x="623" y="575"/>
                    </a:lnTo>
                    <a:close/>
                    <a:moveTo>
                      <a:pt x="627" y="548"/>
                    </a:moveTo>
                    <a:cubicBezTo>
                      <a:pt x="626" y="545"/>
                      <a:pt x="629" y="545"/>
                      <a:pt x="632" y="544"/>
                    </a:cubicBezTo>
                    <a:cubicBezTo>
                      <a:pt x="632" y="548"/>
                      <a:pt x="628" y="550"/>
                      <a:pt x="627" y="548"/>
                    </a:cubicBezTo>
                    <a:close/>
                    <a:moveTo>
                      <a:pt x="624" y="472"/>
                    </a:moveTo>
                    <a:cubicBezTo>
                      <a:pt x="626" y="469"/>
                      <a:pt x="629" y="467"/>
                      <a:pt x="633" y="467"/>
                    </a:cubicBezTo>
                    <a:cubicBezTo>
                      <a:pt x="633" y="471"/>
                      <a:pt x="628" y="476"/>
                      <a:pt x="624" y="472"/>
                    </a:cubicBezTo>
                    <a:close/>
                    <a:moveTo>
                      <a:pt x="639" y="465"/>
                    </a:moveTo>
                    <a:cubicBezTo>
                      <a:pt x="642" y="464"/>
                      <a:pt x="643" y="463"/>
                      <a:pt x="641" y="459"/>
                    </a:cubicBezTo>
                    <a:cubicBezTo>
                      <a:pt x="645" y="461"/>
                      <a:pt x="643" y="465"/>
                      <a:pt x="645" y="468"/>
                    </a:cubicBezTo>
                    <a:cubicBezTo>
                      <a:pt x="643" y="467"/>
                      <a:pt x="642" y="466"/>
                      <a:pt x="642" y="469"/>
                    </a:cubicBezTo>
                    <a:cubicBezTo>
                      <a:pt x="640" y="470"/>
                      <a:pt x="639" y="467"/>
                      <a:pt x="639" y="465"/>
                    </a:cubicBezTo>
                    <a:close/>
                    <a:moveTo>
                      <a:pt x="602" y="440"/>
                    </a:moveTo>
                    <a:cubicBezTo>
                      <a:pt x="604" y="443"/>
                      <a:pt x="609" y="438"/>
                      <a:pt x="610" y="440"/>
                    </a:cubicBezTo>
                    <a:cubicBezTo>
                      <a:pt x="607" y="443"/>
                      <a:pt x="604" y="445"/>
                      <a:pt x="601" y="447"/>
                    </a:cubicBezTo>
                    <a:cubicBezTo>
                      <a:pt x="601" y="445"/>
                      <a:pt x="600" y="445"/>
                      <a:pt x="600" y="444"/>
                    </a:cubicBezTo>
                    <a:cubicBezTo>
                      <a:pt x="598" y="444"/>
                      <a:pt x="597" y="446"/>
                      <a:pt x="596" y="447"/>
                    </a:cubicBezTo>
                    <a:cubicBezTo>
                      <a:pt x="597" y="442"/>
                      <a:pt x="595" y="444"/>
                      <a:pt x="590" y="446"/>
                    </a:cubicBezTo>
                    <a:cubicBezTo>
                      <a:pt x="587" y="445"/>
                      <a:pt x="586" y="443"/>
                      <a:pt x="586" y="440"/>
                    </a:cubicBezTo>
                    <a:cubicBezTo>
                      <a:pt x="592" y="437"/>
                      <a:pt x="598" y="438"/>
                      <a:pt x="604" y="436"/>
                    </a:cubicBezTo>
                    <a:cubicBezTo>
                      <a:pt x="605" y="439"/>
                      <a:pt x="603" y="438"/>
                      <a:pt x="602" y="440"/>
                    </a:cubicBezTo>
                    <a:close/>
                    <a:moveTo>
                      <a:pt x="584" y="484"/>
                    </a:moveTo>
                    <a:cubicBezTo>
                      <a:pt x="585" y="483"/>
                      <a:pt x="586" y="481"/>
                      <a:pt x="588" y="481"/>
                    </a:cubicBezTo>
                    <a:cubicBezTo>
                      <a:pt x="589" y="484"/>
                      <a:pt x="589" y="487"/>
                      <a:pt x="586" y="489"/>
                    </a:cubicBezTo>
                    <a:cubicBezTo>
                      <a:pt x="586" y="486"/>
                      <a:pt x="589" y="484"/>
                      <a:pt x="584" y="484"/>
                    </a:cubicBezTo>
                    <a:close/>
                    <a:moveTo>
                      <a:pt x="584" y="164"/>
                    </a:moveTo>
                    <a:cubicBezTo>
                      <a:pt x="584" y="162"/>
                      <a:pt x="584" y="162"/>
                      <a:pt x="584" y="162"/>
                    </a:cubicBezTo>
                    <a:cubicBezTo>
                      <a:pt x="586" y="162"/>
                      <a:pt x="587" y="161"/>
                      <a:pt x="588" y="161"/>
                    </a:cubicBezTo>
                    <a:cubicBezTo>
                      <a:pt x="589" y="164"/>
                      <a:pt x="585" y="166"/>
                      <a:pt x="584" y="164"/>
                    </a:cubicBezTo>
                    <a:close/>
                    <a:moveTo>
                      <a:pt x="597" y="164"/>
                    </a:moveTo>
                    <a:cubicBezTo>
                      <a:pt x="597" y="165"/>
                      <a:pt x="594" y="164"/>
                      <a:pt x="593" y="165"/>
                    </a:cubicBezTo>
                    <a:cubicBezTo>
                      <a:pt x="592" y="162"/>
                      <a:pt x="593" y="160"/>
                      <a:pt x="597" y="161"/>
                    </a:cubicBezTo>
                    <a:cubicBezTo>
                      <a:pt x="597" y="162"/>
                      <a:pt x="596" y="163"/>
                      <a:pt x="597" y="164"/>
                    </a:cubicBezTo>
                    <a:close/>
                    <a:moveTo>
                      <a:pt x="542" y="103"/>
                    </a:moveTo>
                    <a:cubicBezTo>
                      <a:pt x="545" y="99"/>
                      <a:pt x="555" y="102"/>
                      <a:pt x="554" y="94"/>
                    </a:cubicBezTo>
                    <a:cubicBezTo>
                      <a:pt x="567" y="92"/>
                      <a:pt x="581" y="89"/>
                      <a:pt x="589" y="96"/>
                    </a:cubicBezTo>
                    <a:cubicBezTo>
                      <a:pt x="583" y="102"/>
                      <a:pt x="570" y="97"/>
                      <a:pt x="562" y="101"/>
                    </a:cubicBezTo>
                    <a:cubicBezTo>
                      <a:pt x="562" y="104"/>
                      <a:pt x="566" y="104"/>
                      <a:pt x="564" y="107"/>
                    </a:cubicBezTo>
                    <a:cubicBezTo>
                      <a:pt x="560" y="108"/>
                      <a:pt x="557" y="110"/>
                      <a:pt x="553" y="112"/>
                    </a:cubicBezTo>
                    <a:cubicBezTo>
                      <a:pt x="552" y="106"/>
                      <a:pt x="541" y="107"/>
                      <a:pt x="542" y="103"/>
                    </a:cubicBezTo>
                    <a:close/>
                    <a:moveTo>
                      <a:pt x="579" y="108"/>
                    </a:moveTo>
                    <a:cubicBezTo>
                      <a:pt x="575" y="108"/>
                      <a:pt x="572" y="108"/>
                      <a:pt x="570" y="107"/>
                    </a:cubicBezTo>
                    <a:cubicBezTo>
                      <a:pt x="570" y="102"/>
                      <a:pt x="580" y="101"/>
                      <a:pt x="579" y="108"/>
                    </a:cubicBezTo>
                    <a:close/>
                    <a:moveTo>
                      <a:pt x="525" y="86"/>
                    </a:moveTo>
                    <a:cubicBezTo>
                      <a:pt x="528" y="86"/>
                      <a:pt x="528" y="86"/>
                      <a:pt x="528" y="86"/>
                    </a:cubicBezTo>
                    <a:cubicBezTo>
                      <a:pt x="528" y="86"/>
                      <a:pt x="527" y="86"/>
                      <a:pt x="527" y="86"/>
                    </a:cubicBezTo>
                    <a:cubicBezTo>
                      <a:pt x="528" y="88"/>
                      <a:pt x="529" y="89"/>
                      <a:pt x="531" y="89"/>
                    </a:cubicBezTo>
                    <a:cubicBezTo>
                      <a:pt x="531" y="93"/>
                      <a:pt x="531" y="92"/>
                      <a:pt x="532" y="95"/>
                    </a:cubicBezTo>
                    <a:cubicBezTo>
                      <a:pt x="528" y="98"/>
                      <a:pt x="523" y="94"/>
                      <a:pt x="519" y="93"/>
                    </a:cubicBezTo>
                    <a:cubicBezTo>
                      <a:pt x="521" y="90"/>
                      <a:pt x="526" y="89"/>
                      <a:pt x="525" y="86"/>
                    </a:cubicBezTo>
                    <a:close/>
                    <a:moveTo>
                      <a:pt x="537" y="114"/>
                    </a:moveTo>
                    <a:cubicBezTo>
                      <a:pt x="541" y="118"/>
                      <a:pt x="548" y="114"/>
                      <a:pt x="550" y="117"/>
                    </a:cubicBezTo>
                    <a:cubicBezTo>
                      <a:pt x="560" y="108"/>
                      <a:pt x="579" y="109"/>
                      <a:pt x="591" y="113"/>
                    </a:cubicBezTo>
                    <a:cubicBezTo>
                      <a:pt x="584" y="118"/>
                      <a:pt x="574" y="115"/>
                      <a:pt x="566" y="120"/>
                    </a:cubicBezTo>
                    <a:cubicBezTo>
                      <a:pt x="564" y="116"/>
                      <a:pt x="556" y="120"/>
                      <a:pt x="557" y="123"/>
                    </a:cubicBezTo>
                    <a:cubicBezTo>
                      <a:pt x="543" y="126"/>
                      <a:pt x="533" y="127"/>
                      <a:pt x="518" y="130"/>
                    </a:cubicBezTo>
                    <a:cubicBezTo>
                      <a:pt x="515" y="131"/>
                      <a:pt x="516" y="128"/>
                      <a:pt x="514" y="128"/>
                    </a:cubicBezTo>
                    <a:cubicBezTo>
                      <a:pt x="510" y="129"/>
                      <a:pt x="502" y="133"/>
                      <a:pt x="499" y="128"/>
                    </a:cubicBezTo>
                    <a:cubicBezTo>
                      <a:pt x="507" y="117"/>
                      <a:pt x="526" y="119"/>
                      <a:pt x="537" y="114"/>
                    </a:cubicBezTo>
                    <a:close/>
                    <a:moveTo>
                      <a:pt x="508" y="134"/>
                    </a:moveTo>
                    <a:cubicBezTo>
                      <a:pt x="508" y="130"/>
                      <a:pt x="508" y="130"/>
                      <a:pt x="508" y="130"/>
                    </a:cubicBezTo>
                    <a:cubicBezTo>
                      <a:pt x="510" y="130"/>
                      <a:pt x="510" y="130"/>
                      <a:pt x="510" y="130"/>
                    </a:cubicBezTo>
                    <a:cubicBezTo>
                      <a:pt x="511" y="133"/>
                      <a:pt x="510" y="134"/>
                      <a:pt x="508" y="134"/>
                    </a:cubicBezTo>
                    <a:close/>
                    <a:moveTo>
                      <a:pt x="483" y="484"/>
                    </a:moveTo>
                    <a:cubicBezTo>
                      <a:pt x="488" y="483"/>
                      <a:pt x="489" y="486"/>
                      <a:pt x="492" y="483"/>
                    </a:cubicBezTo>
                    <a:cubicBezTo>
                      <a:pt x="495" y="490"/>
                      <a:pt x="486" y="487"/>
                      <a:pt x="483" y="490"/>
                    </a:cubicBezTo>
                    <a:cubicBezTo>
                      <a:pt x="481" y="489"/>
                      <a:pt x="485" y="487"/>
                      <a:pt x="483" y="484"/>
                    </a:cubicBezTo>
                    <a:close/>
                    <a:moveTo>
                      <a:pt x="491" y="628"/>
                    </a:moveTo>
                    <a:cubicBezTo>
                      <a:pt x="495" y="628"/>
                      <a:pt x="494" y="635"/>
                      <a:pt x="493" y="638"/>
                    </a:cubicBezTo>
                    <a:cubicBezTo>
                      <a:pt x="492" y="636"/>
                      <a:pt x="487" y="638"/>
                      <a:pt x="488" y="634"/>
                    </a:cubicBezTo>
                    <a:cubicBezTo>
                      <a:pt x="489" y="634"/>
                      <a:pt x="489" y="636"/>
                      <a:pt x="490" y="636"/>
                    </a:cubicBezTo>
                    <a:cubicBezTo>
                      <a:pt x="492" y="633"/>
                      <a:pt x="492" y="632"/>
                      <a:pt x="491" y="628"/>
                    </a:cubicBezTo>
                    <a:close/>
                    <a:moveTo>
                      <a:pt x="483" y="497"/>
                    </a:moveTo>
                    <a:cubicBezTo>
                      <a:pt x="482" y="496"/>
                      <a:pt x="482" y="494"/>
                      <a:pt x="482" y="492"/>
                    </a:cubicBezTo>
                    <a:cubicBezTo>
                      <a:pt x="483" y="492"/>
                      <a:pt x="484" y="492"/>
                      <a:pt x="484" y="491"/>
                    </a:cubicBezTo>
                    <a:cubicBezTo>
                      <a:pt x="485" y="492"/>
                      <a:pt x="486" y="493"/>
                      <a:pt x="486" y="495"/>
                    </a:cubicBezTo>
                    <a:cubicBezTo>
                      <a:pt x="484" y="495"/>
                      <a:pt x="485" y="497"/>
                      <a:pt x="483" y="497"/>
                    </a:cubicBezTo>
                    <a:close/>
                    <a:moveTo>
                      <a:pt x="486" y="656"/>
                    </a:moveTo>
                    <a:cubicBezTo>
                      <a:pt x="485" y="655"/>
                      <a:pt x="485" y="654"/>
                      <a:pt x="483" y="654"/>
                    </a:cubicBezTo>
                    <a:cubicBezTo>
                      <a:pt x="485" y="652"/>
                      <a:pt x="485" y="647"/>
                      <a:pt x="486" y="644"/>
                    </a:cubicBezTo>
                    <a:cubicBezTo>
                      <a:pt x="487" y="644"/>
                      <a:pt x="489" y="644"/>
                      <a:pt x="490" y="644"/>
                    </a:cubicBezTo>
                    <a:cubicBezTo>
                      <a:pt x="488" y="647"/>
                      <a:pt x="488" y="653"/>
                      <a:pt x="486" y="656"/>
                    </a:cubicBezTo>
                    <a:close/>
                    <a:moveTo>
                      <a:pt x="487" y="639"/>
                    </a:moveTo>
                    <a:cubicBezTo>
                      <a:pt x="487" y="637"/>
                      <a:pt x="489" y="638"/>
                      <a:pt x="491" y="638"/>
                    </a:cubicBezTo>
                    <a:cubicBezTo>
                      <a:pt x="491" y="641"/>
                      <a:pt x="488" y="641"/>
                      <a:pt x="487" y="639"/>
                    </a:cubicBezTo>
                    <a:close/>
                    <a:moveTo>
                      <a:pt x="491" y="653"/>
                    </a:moveTo>
                    <a:cubicBezTo>
                      <a:pt x="490" y="649"/>
                      <a:pt x="494" y="646"/>
                      <a:pt x="496" y="647"/>
                    </a:cubicBezTo>
                    <a:cubicBezTo>
                      <a:pt x="495" y="650"/>
                      <a:pt x="494" y="652"/>
                      <a:pt x="491" y="653"/>
                    </a:cubicBezTo>
                    <a:close/>
                    <a:moveTo>
                      <a:pt x="503" y="671"/>
                    </a:moveTo>
                    <a:cubicBezTo>
                      <a:pt x="504" y="671"/>
                      <a:pt x="504" y="672"/>
                      <a:pt x="505" y="672"/>
                    </a:cubicBezTo>
                    <a:cubicBezTo>
                      <a:pt x="506" y="675"/>
                      <a:pt x="504" y="674"/>
                      <a:pt x="505" y="677"/>
                    </a:cubicBezTo>
                    <a:cubicBezTo>
                      <a:pt x="502" y="677"/>
                      <a:pt x="502" y="672"/>
                      <a:pt x="503" y="671"/>
                    </a:cubicBezTo>
                    <a:close/>
                    <a:moveTo>
                      <a:pt x="510" y="702"/>
                    </a:moveTo>
                    <a:cubicBezTo>
                      <a:pt x="509" y="701"/>
                      <a:pt x="507" y="699"/>
                      <a:pt x="509" y="697"/>
                    </a:cubicBezTo>
                    <a:cubicBezTo>
                      <a:pt x="511" y="696"/>
                      <a:pt x="510" y="700"/>
                      <a:pt x="510" y="702"/>
                    </a:cubicBezTo>
                    <a:close/>
                    <a:moveTo>
                      <a:pt x="507" y="688"/>
                    </a:moveTo>
                    <a:cubicBezTo>
                      <a:pt x="509" y="686"/>
                      <a:pt x="512" y="689"/>
                      <a:pt x="512" y="692"/>
                    </a:cubicBezTo>
                    <a:cubicBezTo>
                      <a:pt x="509" y="692"/>
                      <a:pt x="508" y="690"/>
                      <a:pt x="507" y="688"/>
                    </a:cubicBezTo>
                    <a:close/>
                    <a:moveTo>
                      <a:pt x="511" y="686"/>
                    </a:moveTo>
                    <a:cubicBezTo>
                      <a:pt x="508" y="686"/>
                      <a:pt x="508" y="683"/>
                      <a:pt x="504" y="683"/>
                    </a:cubicBezTo>
                    <a:cubicBezTo>
                      <a:pt x="504" y="681"/>
                      <a:pt x="504" y="680"/>
                      <a:pt x="505" y="679"/>
                    </a:cubicBezTo>
                    <a:cubicBezTo>
                      <a:pt x="506" y="679"/>
                      <a:pt x="507" y="680"/>
                      <a:pt x="507" y="681"/>
                    </a:cubicBezTo>
                    <a:cubicBezTo>
                      <a:pt x="507" y="680"/>
                      <a:pt x="506" y="677"/>
                      <a:pt x="508" y="674"/>
                    </a:cubicBezTo>
                    <a:cubicBezTo>
                      <a:pt x="512" y="675"/>
                      <a:pt x="510" y="671"/>
                      <a:pt x="514" y="671"/>
                    </a:cubicBezTo>
                    <a:cubicBezTo>
                      <a:pt x="516" y="676"/>
                      <a:pt x="513" y="682"/>
                      <a:pt x="511" y="686"/>
                    </a:cubicBezTo>
                    <a:close/>
                    <a:moveTo>
                      <a:pt x="514" y="667"/>
                    </a:moveTo>
                    <a:cubicBezTo>
                      <a:pt x="511" y="664"/>
                      <a:pt x="508" y="659"/>
                      <a:pt x="511" y="657"/>
                    </a:cubicBezTo>
                    <a:cubicBezTo>
                      <a:pt x="513" y="656"/>
                      <a:pt x="513" y="658"/>
                      <a:pt x="515" y="658"/>
                    </a:cubicBezTo>
                    <a:cubicBezTo>
                      <a:pt x="514" y="661"/>
                      <a:pt x="514" y="664"/>
                      <a:pt x="514" y="667"/>
                    </a:cubicBezTo>
                    <a:close/>
                    <a:moveTo>
                      <a:pt x="519" y="502"/>
                    </a:moveTo>
                    <a:cubicBezTo>
                      <a:pt x="519" y="499"/>
                      <a:pt x="520" y="498"/>
                      <a:pt x="521" y="497"/>
                    </a:cubicBezTo>
                    <a:cubicBezTo>
                      <a:pt x="523" y="499"/>
                      <a:pt x="522" y="502"/>
                      <a:pt x="519" y="502"/>
                    </a:cubicBezTo>
                    <a:close/>
                    <a:moveTo>
                      <a:pt x="516" y="469"/>
                    </a:moveTo>
                    <a:cubicBezTo>
                      <a:pt x="516" y="472"/>
                      <a:pt x="518" y="469"/>
                      <a:pt x="518" y="471"/>
                    </a:cubicBezTo>
                    <a:cubicBezTo>
                      <a:pt x="519" y="485"/>
                      <a:pt x="502" y="481"/>
                      <a:pt x="496" y="490"/>
                    </a:cubicBezTo>
                    <a:cubicBezTo>
                      <a:pt x="499" y="480"/>
                      <a:pt x="504" y="471"/>
                      <a:pt x="513" y="469"/>
                    </a:cubicBezTo>
                    <a:cubicBezTo>
                      <a:pt x="517" y="464"/>
                      <a:pt x="521" y="460"/>
                      <a:pt x="527" y="457"/>
                    </a:cubicBezTo>
                    <a:cubicBezTo>
                      <a:pt x="525" y="464"/>
                      <a:pt x="519" y="464"/>
                      <a:pt x="516" y="469"/>
                    </a:cubicBezTo>
                    <a:close/>
                    <a:moveTo>
                      <a:pt x="527" y="675"/>
                    </a:moveTo>
                    <a:cubicBezTo>
                      <a:pt x="528" y="673"/>
                      <a:pt x="529" y="672"/>
                      <a:pt x="531" y="672"/>
                    </a:cubicBezTo>
                    <a:cubicBezTo>
                      <a:pt x="532" y="676"/>
                      <a:pt x="530" y="678"/>
                      <a:pt x="527" y="675"/>
                    </a:cubicBezTo>
                    <a:close/>
                    <a:moveTo>
                      <a:pt x="523" y="477"/>
                    </a:moveTo>
                    <a:cubicBezTo>
                      <a:pt x="523" y="471"/>
                      <a:pt x="526" y="467"/>
                      <a:pt x="530" y="464"/>
                    </a:cubicBezTo>
                    <a:cubicBezTo>
                      <a:pt x="531" y="464"/>
                      <a:pt x="530" y="465"/>
                      <a:pt x="530" y="465"/>
                    </a:cubicBezTo>
                    <a:cubicBezTo>
                      <a:pt x="531" y="469"/>
                      <a:pt x="535" y="470"/>
                      <a:pt x="535" y="475"/>
                    </a:cubicBezTo>
                    <a:cubicBezTo>
                      <a:pt x="530" y="476"/>
                      <a:pt x="528" y="480"/>
                      <a:pt x="523" y="477"/>
                    </a:cubicBezTo>
                    <a:close/>
                    <a:moveTo>
                      <a:pt x="532" y="674"/>
                    </a:moveTo>
                    <a:cubicBezTo>
                      <a:pt x="535" y="672"/>
                      <a:pt x="537" y="676"/>
                      <a:pt x="536" y="679"/>
                    </a:cubicBezTo>
                    <a:cubicBezTo>
                      <a:pt x="535" y="677"/>
                      <a:pt x="532" y="678"/>
                      <a:pt x="532" y="674"/>
                    </a:cubicBezTo>
                    <a:close/>
                    <a:moveTo>
                      <a:pt x="528" y="457"/>
                    </a:moveTo>
                    <a:cubicBezTo>
                      <a:pt x="526" y="453"/>
                      <a:pt x="533" y="444"/>
                      <a:pt x="536" y="448"/>
                    </a:cubicBezTo>
                    <a:cubicBezTo>
                      <a:pt x="534" y="452"/>
                      <a:pt x="530" y="453"/>
                      <a:pt x="528" y="457"/>
                    </a:cubicBezTo>
                    <a:close/>
                    <a:moveTo>
                      <a:pt x="529" y="437"/>
                    </a:moveTo>
                    <a:cubicBezTo>
                      <a:pt x="530" y="436"/>
                      <a:pt x="531" y="436"/>
                      <a:pt x="533" y="436"/>
                    </a:cubicBezTo>
                    <a:cubicBezTo>
                      <a:pt x="534" y="439"/>
                      <a:pt x="528" y="440"/>
                      <a:pt x="529" y="437"/>
                    </a:cubicBezTo>
                    <a:close/>
                    <a:moveTo>
                      <a:pt x="538" y="467"/>
                    </a:moveTo>
                    <a:cubicBezTo>
                      <a:pt x="538" y="464"/>
                      <a:pt x="540" y="464"/>
                      <a:pt x="543" y="464"/>
                    </a:cubicBezTo>
                    <a:cubicBezTo>
                      <a:pt x="544" y="468"/>
                      <a:pt x="539" y="469"/>
                      <a:pt x="538" y="467"/>
                    </a:cubicBezTo>
                    <a:close/>
                    <a:moveTo>
                      <a:pt x="537" y="462"/>
                    </a:moveTo>
                    <a:cubicBezTo>
                      <a:pt x="540" y="456"/>
                      <a:pt x="547" y="454"/>
                      <a:pt x="553" y="451"/>
                    </a:cubicBezTo>
                    <a:cubicBezTo>
                      <a:pt x="550" y="456"/>
                      <a:pt x="544" y="460"/>
                      <a:pt x="537" y="462"/>
                    </a:cubicBezTo>
                    <a:close/>
                    <a:moveTo>
                      <a:pt x="512" y="174"/>
                    </a:moveTo>
                    <a:cubicBezTo>
                      <a:pt x="511" y="175"/>
                      <a:pt x="511" y="178"/>
                      <a:pt x="510" y="180"/>
                    </a:cubicBezTo>
                    <a:cubicBezTo>
                      <a:pt x="501" y="184"/>
                      <a:pt x="495" y="193"/>
                      <a:pt x="483" y="188"/>
                    </a:cubicBezTo>
                    <a:cubicBezTo>
                      <a:pt x="484" y="183"/>
                      <a:pt x="494" y="188"/>
                      <a:pt x="495" y="182"/>
                    </a:cubicBezTo>
                    <a:cubicBezTo>
                      <a:pt x="494" y="178"/>
                      <a:pt x="491" y="178"/>
                      <a:pt x="487" y="178"/>
                    </a:cubicBezTo>
                    <a:cubicBezTo>
                      <a:pt x="488" y="177"/>
                      <a:pt x="488" y="174"/>
                      <a:pt x="486" y="173"/>
                    </a:cubicBezTo>
                    <a:cubicBezTo>
                      <a:pt x="490" y="164"/>
                      <a:pt x="503" y="164"/>
                      <a:pt x="510" y="163"/>
                    </a:cubicBezTo>
                    <a:cubicBezTo>
                      <a:pt x="512" y="161"/>
                      <a:pt x="510" y="160"/>
                      <a:pt x="512" y="158"/>
                    </a:cubicBezTo>
                    <a:cubicBezTo>
                      <a:pt x="505" y="157"/>
                      <a:pt x="499" y="164"/>
                      <a:pt x="495" y="158"/>
                    </a:cubicBezTo>
                    <a:cubicBezTo>
                      <a:pt x="493" y="160"/>
                      <a:pt x="491" y="163"/>
                      <a:pt x="487" y="161"/>
                    </a:cubicBezTo>
                    <a:cubicBezTo>
                      <a:pt x="487" y="157"/>
                      <a:pt x="491" y="157"/>
                      <a:pt x="492" y="155"/>
                    </a:cubicBezTo>
                    <a:cubicBezTo>
                      <a:pt x="493" y="161"/>
                      <a:pt x="496" y="151"/>
                      <a:pt x="499" y="156"/>
                    </a:cubicBezTo>
                    <a:cubicBezTo>
                      <a:pt x="502" y="153"/>
                      <a:pt x="502" y="148"/>
                      <a:pt x="502" y="144"/>
                    </a:cubicBezTo>
                    <a:cubicBezTo>
                      <a:pt x="507" y="137"/>
                      <a:pt x="523" y="142"/>
                      <a:pt x="523" y="132"/>
                    </a:cubicBezTo>
                    <a:cubicBezTo>
                      <a:pt x="525" y="131"/>
                      <a:pt x="528" y="133"/>
                      <a:pt x="531" y="131"/>
                    </a:cubicBezTo>
                    <a:cubicBezTo>
                      <a:pt x="533" y="133"/>
                      <a:pt x="531" y="134"/>
                      <a:pt x="531" y="135"/>
                    </a:cubicBezTo>
                    <a:cubicBezTo>
                      <a:pt x="542" y="137"/>
                      <a:pt x="544" y="130"/>
                      <a:pt x="554" y="133"/>
                    </a:cubicBezTo>
                    <a:cubicBezTo>
                      <a:pt x="554" y="135"/>
                      <a:pt x="556" y="135"/>
                      <a:pt x="555" y="137"/>
                    </a:cubicBezTo>
                    <a:cubicBezTo>
                      <a:pt x="552" y="137"/>
                      <a:pt x="551" y="138"/>
                      <a:pt x="549" y="138"/>
                    </a:cubicBezTo>
                    <a:cubicBezTo>
                      <a:pt x="566" y="144"/>
                      <a:pt x="571" y="122"/>
                      <a:pt x="588" y="123"/>
                    </a:cubicBezTo>
                    <a:cubicBezTo>
                      <a:pt x="587" y="122"/>
                      <a:pt x="586" y="122"/>
                      <a:pt x="586" y="121"/>
                    </a:cubicBezTo>
                    <a:cubicBezTo>
                      <a:pt x="591" y="116"/>
                      <a:pt x="601" y="122"/>
                      <a:pt x="603" y="128"/>
                    </a:cubicBezTo>
                    <a:cubicBezTo>
                      <a:pt x="598" y="128"/>
                      <a:pt x="597" y="131"/>
                      <a:pt x="595" y="133"/>
                    </a:cubicBezTo>
                    <a:cubicBezTo>
                      <a:pt x="588" y="129"/>
                      <a:pt x="582" y="135"/>
                      <a:pt x="576" y="134"/>
                    </a:cubicBezTo>
                    <a:cubicBezTo>
                      <a:pt x="578" y="137"/>
                      <a:pt x="584" y="135"/>
                      <a:pt x="585" y="138"/>
                    </a:cubicBezTo>
                    <a:cubicBezTo>
                      <a:pt x="586" y="141"/>
                      <a:pt x="581" y="139"/>
                      <a:pt x="581" y="141"/>
                    </a:cubicBezTo>
                    <a:cubicBezTo>
                      <a:pt x="590" y="142"/>
                      <a:pt x="598" y="132"/>
                      <a:pt x="604" y="141"/>
                    </a:cubicBezTo>
                    <a:cubicBezTo>
                      <a:pt x="600" y="146"/>
                      <a:pt x="590" y="144"/>
                      <a:pt x="585" y="145"/>
                    </a:cubicBezTo>
                    <a:cubicBezTo>
                      <a:pt x="591" y="147"/>
                      <a:pt x="598" y="146"/>
                      <a:pt x="604" y="147"/>
                    </a:cubicBezTo>
                    <a:cubicBezTo>
                      <a:pt x="598" y="151"/>
                      <a:pt x="584" y="150"/>
                      <a:pt x="584" y="157"/>
                    </a:cubicBezTo>
                    <a:cubicBezTo>
                      <a:pt x="562" y="165"/>
                      <a:pt x="540" y="172"/>
                      <a:pt x="512" y="174"/>
                    </a:cubicBezTo>
                    <a:close/>
                    <a:moveTo>
                      <a:pt x="578" y="166"/>
                    </a:moveTo>
                    <a:cubicBezTo>
                      <a:pt x="576" y="166"/>
                      <a:pt x="577" y="164"/>
                      <a:pt x="575" y="164"/>
                    </a:cubicBezTo>
                    <a:cubicBezTo>
                      <a:pt x="576" y="162"/>
                      <a:pt x="578" y="162"/>
                      <a:pt x="580" y="162"/>
                    </a:cubicBezTo>
                    <a:cubicBezTo>
                      <a:pt x="581" y="165"/>
                      <a:pt x="578" y="164"/>
                      <a:pt x="578" y="166"/>
                    </a:cubicBezTo>
                    <a:close/>
                    <a:moveTo>
                      <a:pt x="568" y="449"/>
                    </a:moveTo>
                    <a:cubicBezTo>
                      <a:pt x="567" y="452"/>
                      <a:pt x="564" y="453"/>
                      <a:pt x="562" y="454"/>
                    </a:cubicBezTo>
                    <a:cubicBezTo>
                      <a:pt x="560" y="452"/>
                      <a:pt x="565" y="449"/>
                      <a:pt x="565" y="445"/>
                    </a:cubicBezTo>
                    <a:cubicBezTo>
                      <a:pt x="566" y="445"/>
                      <a:pt x="568" y="445"/>
                      <a:pt x="569" y="445"/>
                    </a:cubicBezTo>
                    <a:cubicBezTo>
                      <a:pt x="568" y="448"/>
                      <a:pt x="567" y="445"/>
                      <a:pt x="566" y="447"/>
                    </a:cubicBezTo>
                    <a:cubicBezTo>
                      <a:pt x="565" y="449"/>
                      <a:pt x="567" y="448"/>
                      <a:pt x="568" y="449"/>
                    </a:cubicBezTo>
                    <a:close/>
                    <a:moveTo>
                      <a:pt x="562" y="514"/>
                    </a:moveTo>
                    <a:cubicBezTo>
                      <a:pt x="565" y="517"/>
                      <a:pt x="566" y="518"/>
                      <a:pt x="570" y="516"/>
                    </a:cubicBezTo>
                    <a:cubicBezTo>
                      <a:pt x="571" y="518"/>
                      <a:pt x="571" y="520"/>
                      <a:pt x="571" y="524"/>
                    </a:cubicBezTo>
                    <a:cubicBezTo>
                      <a:pt x="565" y="525"/>
                      <a:pt x="562" y="529"/>
                      <a:pt x="556" y="525"/>
                    </a:cubicBezTo>
                    <a:cubicBezTo>
                      <a:pt x="556" y="519"/>
                      <a:pt x="561" y="519"/>
                      <a:pt x="562" y="514"/>
                    </a:cubicBezTo>
                    <a:close/>
                    <a:moveTo>
                      <a:pt x="573" y="739"/>
                    </a:moveTo>
                    <a:cubicBezTo>
                      <a:pt x="570" y="737"/>
                      <a:pt x="571" y="733"/>
                      <a:pt x="567" y="734"/>
                    </a:cubicBezTo>
                    <a:cubicBezTo>
                      <a:pt x="567" y="728"/>
                      <a:pt x="567" y="728"/>
                      <a:pt x="567" y="728"/>
                    </a:cubicBezTo>
                    <a:cubicBezTo>
                      <a:pt x="571" y="728"/>
                      <a:pt x="571" y="728"/>
                      <a:pt x="571" y="728"/>
                    </a:cubicBezTo>
                    <a:cubicBezTo>
                      <a:pt x="570" y="734"/>
                      <a:pt x="574" y="734"/>
                      <a:pt x="573" y="739"/>
                    </a:cubicBezTo>
                    <a:close/>
                    <a:moveTo>
                      <a:pt x="553" y="764"/>
                    </a:moveTo>
                    <a:cubicBezTo>
                      <a:pt x="555" y="765"/>
                      <a:pt x="564" y="769"/>
                      <a:pt x="565" y="780"/>
                    </a:cubicBezTo>
                    <a:cubicBezTo>
                      <a:pt x="559" y="776"/>
                      <a:pt x="554" y="772"/>
                      <a:pt x="553" y="764"/>
                    </a:cubicBezTo>
                    <a:close/>
                    <a:moveTo>
                      <a:pt x="570" y="766"/>
                    </a:moveTo>
                    <a:cubicBezTo>
                      <a:pt x="569" y="769"/>
                      <a:pt x="571" y="770"/>
                      <a:pt x="571" y="773"/>
                    </a:cubicBezTo>
                    <a:cubicBezTo>
                      <a:pt x="568" y="772"/>
                      <a:pt x="566" y="772"/>
                      <a:pt x="564" y="773"/>
                    </a:cubicBezTo>
                    <a:cubicBezTo>
                      <a:pt x="560" y="769"/>
                      <a:pt x="558" y="759"/>
                      <a:pt x="558" y="753"/>
                    </a:cubicBezTo>
                    <a:cubicBezTo>
                      <a:pt x="560" y="753"/>
                      <a:pt x="560" y="752"/>
                      <a:pt x="562" y="752"/>
                    </a:cubicBezTo>
                    <a:cubicBezTo>
                      <a:pt x="561" y="754"/>
                      <a:pt x="563" y="754"/>
                      <a:pt x="562" y="756"/>
                    </a:cubicBezTo>
                    <a:cubicBezTo>
                      <a:pt x="560" y="756"/>
                      <a:pt x="560" y="756"/>
                      <a:pt x="560" y="756"/>
                    </a:cubicBezTo>
                    <a:cubicBezTo>
                      <a:pt x="560" y="758"/>
                      <a:pt x="564" y="756"/>
                      <a:pt x="562" y="759"/>
                    </a:cubicBezTo>
                    <a:cubicBezTo>
                      <a:pt x="565" y="755"/>
                      <a:pt x="566" y="764"/>
                      <a:pt x="569" y="765"/>
                    </a:cubicBezTo>
                    <a:cubicBezTo>
                      <a:pt x="567" y="751"/>
                      <a:pt x="561" y="743"/>
                      <a:pt x="559" y="730"/>
                    </a:cubicBezTo>
                    <a:cubicBezTo>
                      <a:pt x="559" y="727"/>
                      <a:pt x="562" y="732"/>
                      <a:pt x="562" y="729"/>
                    </a:cubicBezTo>
                    <a:cubicBezTo>
                      <a:pt x="566" y="737"/>
                      <a:pt x="569" y="751"/>
                      <a:pt x="575" y="765"/>
                    </a:cubicBezTo>
                    <a:cubicBezTo>
                      <a:pt x="575" y="767"/>
                      <a:pt x="571" y="765"/>
                      <a:pt x="570" y="766"/>
                    </a:cubicBezTo>
                    <a:close/>
                    <a:moveTo>
                      <a:pt x="558" y="178"/>
                    </a:moveTo>
                    <a:cubicBezTo>
                      <a:pt x="565" y="171"/>
                      <a:pt x="575" y="176"/>
                      <a:pt x="586" y="177"/>
                    </a:cubicBezTo>
                    <a:cubicBezTo>
                      <a:pt x="580" y="182"/>
                      <a:pt x="566" y="179"/>
                      <a:pt x="558" y="178"/>
                    </a:cubicBezTo>
                    <a:close/>
                    <a:moveTo>
                      <a:pt x="579" y="577"/>
                    </a:moveTo>
                    <a:cubicBezTo>
                      <a:pt x="580" y="567"/>
                      <a:pt x="589" y="566"/>
                      <a:pt x="593" y="558"/>
                    </a:cubicBezTo>
                    <a:cubicBezTo>
                      <a:pt x="591" y="554"/>
                      <a:pt x="588" y="561"/>
                      <a:pt x="584" y="560"/>
                    </a:cubicBezTo>
                    <a:cubicBezTo>
                      <a:pt x="583" y="557"/>
                      <a:pt x="587" y="555"/>
                      <a:pt x="584" y="552"/>
                    </a:cubicBezTo>
                    <a:cubicBezTo>
                      <a:pt x="590" y="552"/>
                      <a:pt x="590" y="552"/>
                      <a:pt x="595" y="551"/>
                    </a:cubicBezTo>
                    <a:cubicBezTo>
                      <a:pt x="594" y="554"/>
                      <a:pt x="598" y="552"/>
                      <a:pt x="597" y="554"/>
                    </a:cubicBezTo>
                    <a:cubicBezTo>
                      <a:pt x="598" y="558"/>
                      <a:pt x="594" y="555"/>
                      <a:pt x="594" y="557"/>
                    </a:cubicBezTo>
                    <a:cubicBezTo>
                      <a:pt x="596" y="559"/>
                      <a:pt x="597" y="557"/>
                      <a:pt x="600" y="558"/>
                    </a:cubicBezTo>
                    <a:cubicBezTo>
                      <a:pt x="600" y="568"/>
                      <a:pt x="592" y="568"/>
                      <a:pt x="586" y="571"/>
                    </a:cubicBezTo>
                    <a:cubicBezTo>
                      <a:pt x="583" y="572"/>
                      <a:pt x="584" y="578"/>
                      <a:pt x="579" y="577"/>
                    </a:cubicBezTo>
                    <a:close/>
                    <a:moveTo>
                      <a:pt x="594" y="577"/>
                    </a:moveTo>
                    <a:cubicBezTo>
                      <a:pt x="598" y="577"/>
                      <a:pt x="598" y="577"/>
                      <a:pt x="598" y="577"/>
                    </a:cubicBezTo>
                    <a:cubicBezTo>
                      <a:pt x="598" y="579"/>
                      <a:pt x="594" y="581"/>
                      <a:pt x="594" y="577"/>
                    </a:cubicBezTo>
                    <a:close/>
                    <a:moveTo>
                      <a:pt x="597" y="584"/>
                    </a:moveTo>
                    <a:cubicBezTo>
                      <a:pt x="599" y="581"/>
                      <a:pt x="605" y="581"/>
                      <a:pt x="606" y="577"/>
                    </a:cubicBezTo>
                    <a:cubicBezTo>
                      <a:pt x="608" y="577"/>
                      <a:pt x="610" y="578"/>
                      <a:pt x="611" y="579"/>
                    </a:cubicBezTo>
                    <a:cubicBezTo>
                      <a:pt x="613" y="579"/>
                      <a:pt x="612" y="576"/>
                      <a:pt x="613" y="575"/>
                    </a:cubicBezTo>
                    <a:cubicBezTo>
                      <a:pt x="614" y="576"/>
                      <a:pt x="614" y="577"/>
                      <a:pt x="614" y="578"/>
                    </a:cubicBezTo>
                    <a:cubicBezTo>
                      <a:pt x="617" y="577"/>
                      <a:pt x="621" y="577"/>
                      <a:pt x="619" y="574"/>
                    </a:cubicBezTo>
                    <a:cubicBezTo>
                      <a:pt x="621" y="575"/>
                      <a:pt x="623" y="575"/>
                      <a:pt x="623" y="578"/>
                    </a:cubicBezTo>
                    <a:cubicBezTo>
                      <a:pt x="614" y="581"/>
                      <a:pt x="607" y="588"/>
                      <a:pt x="597" y="584"/>
                    </a:cubicBezTo>
                    <a:close/>
                    <a:moveTo>
                      <a:pt x="622" y="724"/>
                    </a:moveTo>
                    <a:cubicBezTo>
                      <a:pt x="623" y="722"/>
                      <a:pt x="625" y="721"/>
                      <a:pt x="626" y="719"/>
                    </a:cubicBezTo>
                    <a:cubicBezTo>
                      <a:pt x="628" y="721"/>
                      <a:pt x="624" y="724"/>
                      <a:pt x="622" y="724"/>
                    </a:cubicBezTo>
                    <a:close/>
                    <a:moveTo>
                      <a:pt x="658" y="758"/>
                    </a:moveTo>
                    <a:cubicBezTo>
                      <a:pt x="660" y="751"/>
                      <a:pt x="668" y="745"/>
                      <a:pt x="672" y="750"/>
                    </a:cubicBezTo>
                    <a:cubicBezTo>
                      <a:pt x="670" y="755"/>
                      <a:pt x="666" y="758"/>
                      <a:pt x="658" y="758"/>
                    </a:cubicBezTo>
                    <a:close/>
                    <a:moveTo>
                      <a:pt x="724" y="767"/>
                    </a:moveTo>
                    <a:cubicBezTo>
                      <a:pt x="725" y="765"/>
                      <a:pt x="726" y="763"/>
                      <a:pt x="728" y="760"/>
                    </a:cubicBezTo>
                    <a:cubicBezTo>
                      <a:pt x="729" y="762"/>
                      <a:pt x="728" y="768"/>
                      <a:pt x="724" y="767"/>
                    </a:cubicBezTo>
                    <a:close/>
                    <a:moveTo>
                      <a:pt x="734" y="680"/>
                    </a:moveTo>
                    <a:cubicBezTo>
                      <a:pt x="733" y="680"/>
                      <a:pt x="732" y="681"/>
                      <a:pt x="731" y="681"/>
                    </a:cubicBezTo>
                    <a:cubicBezTo>
                      <a:pt x="722" y="703"/>
                      <a:pt x="706" y="717"/>
                      <a:pt x="688" y="731"/>
                    </a:cubicBezTo>
                    <a:cubicBezTo>
                      <a:pt x="691" y="735"/>
                      <a:pt x="687" y="739"/>
                      <a:pt x="683" y="740"/>
                    </a:cubicBezTo>
                    <a:cubicBezTo>
                      <a:pt x="684" y="737"/>
                      <a:pt x="679" y="740"/>
                      <a:pt x="680" y="736"/>
                    </a:cubicBezTo>
                    <a:cubicBezTo>
                      <a:pt x="676" y="743"/>
                      <a:pt x="666" y="740"/>
                      <a:pt x="659" y="745"/>
                    </a:cubicBezTo>
                    <a:cubicBezTo>
                      <a:pt x="660" y="751"/>
                      <a:pt x="655" y="751"/>
                      <a:pt x="655" y="757"/>
                    </a:cubicBezTo>
                    <a:cubicBezTo>
                      <a:pt x="653" y="757"/>
                      <a:pt x="650" y="759"/>
                      <a:pt x="649" y="758"/>
                    </a:cubicBezTo>
                    <a:cubicBezTo>
                      <a:pt x="650" y="752"/>
                      <a:pt x="655" y="751"/>
                      <a:pt x="657" y="746"/>
                    </a:cubicBezTo>
                    <a:cubicBezTo>
                      <a:pt x="650" y="742"/>
                      <a:pt x="639" y="746"/>
                      <a:pt x="634" y="747"/>
                    </a:cubicBezTo>
                    <a:cubicBezTo>
                      <a:pt x="632" y="746"/>
                      <a:pt x="631" y="743"/>
                      <a:pt x="630" y="740"/>
                    </a:cubicBezTo>
                    <a:cubicBezTo>
                      <a:pt x="629" y="741"/>
                      <a:pt x="629" y="742"/>
                      <a:pt x="627" y="742"/>
                    </a:cubicBezTo>
                    <a:cubicBezTo>
                      <a:pt x="627" y="738"/>
                      <a:pt x="625" y="734"/>
                      <a:pt x="627" y="731"/>
                    </a:cubicBezTo>
                    <a:cubicBezTo>
                      <a:pt x="631" y="730"/>
                      <a:pt x="630" y="734"/>
                      <a:pt x="635" y="733"/>
                    </a:cubicBezTo>
                    <a:cubicBezTo>
                      <a:pt x="638" y="733"/>
                      <a:pt x="637" y="727"/>
                      <a:pt x="639" y="726"/>
                    </a:cubicBezTo>
                    <a:cubicBezTo>
                      <a:pt x="636" y="725"/>
                      <a:pt x="635" y="729"/>
                      <a:pt x="632" y="727"/>
                    </a:cubicBezTo>
                    <a:cubicBezTo>
                      <a:pt x="635" y="723"/>
                      <a:pt x="639" y="726"/>
                      <a:pt x="641" y="721"/>
                    </a:cubicBezTo>
                    <a:cubicBezTo>
                      <a:pt x="651" y="725"/>
                      <a:pt x="656" y="717"/>
                      <a:pt x="662" y="716"/>
                    </a:cubicBezTo>
                    <a:cubicBezTo>
                      <a:pt x="668" y="722"/>
                      <a:pt x="674" y="726"/>
                      <a:pt x="679" y="730"/>
                    </a:cubicBezTo>
                    <a:cubicBezTo>
                      <a:pt x="680" y="726"/>
                      <a:pt x="680" y="722"/>
                      <a:pt x="680" y="717"/>
                    </a:cubicBezTo>
                    <a:cubicBezTo>
                      <a:pt x="683" y="718"/>
                      <a:pt x="682" y="721"/>
                      <a:pt x="683" y="723"/>
                    </a:cubicBezTo>
                    <a:cubicBezTo>
                      <a:pt x="685" y="722"/>
                      <a:pt x="683" y="717"/>
                      <a:pt x="684" y="715"/>
                    </a:cubicBezTo>
                    <a:cubicBezTo>
                      <a:pt x="693" y="709"/>
                      <a:pt x="699" y="700"/>
                      <a:pt x="707" y="691"/>
                    </a:cubicBezTo>
                    <a:cubicBezTo>
                      <a:pt x="709" y="694"/>
                      <a:pt x="703" y="701"/>
                      <a:pt x="705" y="705"/>
                    </a:cubicBezTo>
                    <a:cubicBezTo>
                      <a:pt x="714" y="693"/>
                      <a:pt x="717" y="684"/>
                      <a:pt x="719" y="666"/>
                    </a:cubicBezTo>
                    <a:cubicBezTo>
                      <a:pt x="714" y="666"/>
                      <a:pt x="718" y="673"/>
                      <a:pt x="714" y="675"/>
                    </a:cubicBezTo>
                    <a:cubicBezTo>
                      <a:pt x="714" y="682"/>
                      <a:pt x="710" y="685"/>
                      <a:pt x="708" y="689"/>
                    </a:cubicBezTo>
                    <a:cubicBezTo>
                      <a:pt x="707" y="677"/>
                      <a:pt x="709" y="667"/>
                      <a:pt x="714" y="656"/>
                    </a:cubicBezTo>
                    <a:cubicBezTo>
                      <a:pt x="716" y="656"/>
                      <a:pt x="715" y="659"/>
                      <a:pt x="716" y="660"/>
                    </a:cubicBezTo>
                    <a:cubicBezTo>
                      <a:pt x="717" y="660"/>
                      <a:pt x="717" y="660"/>
                      <a:pt x="718" y="660"/>
                    </a:cubicBezTo>
                    <a:cubicBezTo>
                      <a:pt x="720" y="656"/>
                      <a:pt x="715" y="658"/>
                      <a:pt x="715" y="653"/>
                    </a:cubicBezTo>
                    <a:cubicBezTo>
                      <a:pt x="722" y="651"/>
                      <a:pt x="735" y="647"/>
                      <a:pt x="741" y="656"/>
                    </a:cubicBezTo>
                    <a:cubicBezTo>
                      <a:pt x="739" y="664"/>
                      <a:pt x="737" y="672"/>
                      <a:pt x="734" y="680"/>
                    </a:cubicBezTo>
                    <a:close/>
                    <a:moveTo>
                      <a:pt x="738" y="685"/>
                    </a:moveTo>
                    <a:cubicBezTo>
                      <a:pt x="739" y="678"/>
                      <a:pt x="738" y="652"/>
                      <a:pt x="749" y="659"/>
                    </a:cubicBezTo>
                    <a:cubicBezTo>
                      <a:pt x="744" y="667"/>
                      <a:pt x="742" y="677"/>
                      <a:pt x="738" y="685"/>
                    </a:cubicBezTo>
                    <a:close/>
                    <a:moveTo>
                      <a:pt x="746" y="189"/>
                    </a:moveTo>
                    <a:cubicBezTo>
                      <a:pt x="749" y="187"/>
                      <a:pt x="757" y="188"/>
                      <a:pt x="757" y="192"/>
                    </a:cubicBezTo>
                    <a:cubicBezTo>
                      <a:pt x="755" y="192"/>
                      <a:pt x="748" y="191"/>
                      <a:pt x="746" y="189"/>
                    </a:cubicBezTo>
                    <a:close/>
                    <a:moveTo>
                      <a:pt x="752" y="762"/>
                    </a:moveTo>
                    <a:cubicBezTo>
                      <a:pt x="753" y="760"/>
                      <a:pt x="752" y="757"/>
                      <a:pt x="754" y="755"/>
                    </a:cubicBezTo>
                    <a:cubicBezTo>
                      <a:pt x="755" y="757"/>
                      <a:pt x="755" y="754"/>
                      <a:pt x="757" y="756"/>
                    </a:cubicBezTo>
                    <a:cubicBezTo>
                      <a:pt x="756" y="759"/>
                      <a:pt x="755" y="762"/>
                      <a:pt x="752" y="762"/>
                    </a:cubicBezTo>
                    <a:close/>
                    <a:moveTo>
                      <a:pt x="754" y="258"/>
                    </a:moveTo>
                    <a:cubicBezTo>
                      <a:pt x="754" y="255"/>
                      <a:pt x="757" y="258"/>
                      <a:pt x="758" y="260"/>
                    </a:cubicBezTo>
                    <a:cubicBezTo>
                      <a:pt x="760" y="262"/>
                      <a:pt x="755" y="258"/>
                      <a:pt x="754" y="258"/>
                    </a:cubicBezTo>
                    <a:close/>
                    <a:moveTo>
                      <a:pt x="759" y="260"/>
                    </a:moveTo>
                    <a:cubicBezTo>
                      <a:pt x="763" y="261"/>
                      <a:pt x="766" y="262"/>
                      <a:pt x="770" y="263"/>
                    </a:cubicBezTo>
                    <a:cubicBezTo>
                      <a:pt x="766" y="258"/>
                      <a:pt x="758" y="253"/>
                      <a:pt x="750" y="249"/>
                    </a:cubicBezTo>
                    <a:cubicBezTo>
                      <a:pt x="752" y="248"/>
                      <a:pt x="754" y="247"/>
                      <a:pt x="757" y="247"/>
                    </a:cubicBezTo>
                    <a:cubicBezTo>
                      <a:pt x="758" y="256"/>
                      <a:pt x="779" y="254"/>
                      <a:pt x="779" y="264"/>
                    </a:cubicBezTo>
                    <a:cubicBezTo>
                      <a:pt x="778" y="266"/>
                      <a:pt x="775" y="266"/>
                      <a:pt x="776" y="270"/>
                    </a:cubicBezTo>
                    <a:cubicBezTo>
                      <a:pt x="770" y="266"/>
                      <a:pt x="764" y="264"/>
                      <a:pt x="759" y="260"/>
                    </a:cubicBezTo>
                    <a:close/>
                    <a:moveTo>
                      <a:pt x="784" y="762"/>
                    </a:moveTo>
                    <a:cubicBezTo>
                      <a:pt x="784" y="761"/>
                      <a:pt x="785" y="755"/>
                      <a:pt x="789" y="756"/>
                    </a:cubicBezTo>
                    <a:cubicBezTo>
                      <a:pt x="788" y="759"/>
                      <a:pt x="785" y="759"/>
                      <a:pt x="784" y="762"/>
                    </a:cubicBezTo>
                    <a:close/>
                    <a:moveTo>
                      <a:pt x="792" y="710"/>
                    </a:moveTo>
                    <a:cubicBezTo>
                      <a:pt x="791" y="713"/>
                      <a:pt x="793" y="713"/>
                      <a:pt x="793" y="716"/>
                    </a:cubicBezTo>
                    <a:cubicBezTo>
                      <a:pt x="790" y="717"/>
                      <a:pt x="790" y="720"/>
                      <a:pt x="787" y="721"/>
                    </a:cubicBezTo>
                    <a:cubicBezTo>
                      <a:pt x="793" y="729"/>
                      <a:pt x="779" y="739"/>
                      <a:pt x="774" y="741"/>
                    </a:cubicBezTo>
                    <a:cubicBezTo>
                      <a:pt x="777" y="738"/>
                      <a:pt x="772" y="738"/>
                      <a:pt x="770" y="738"/>
                    </a:cubicBezTo>
                    <a:cubicBezTo>
                      <a:pt x="767" y="739"/>
                      <a:pt x="773" y="739"/>
                      <a:pt x="771" y="741"/>
                    </a:cubicBezTo>
                    <a:cubicBezTo>
                      <a:pt x="771" y="741"/>
                      <a:pt x="771" y="742"/>
                      <a:pt x="771" y="743"/>
                    </a:cubicBezTo>
                    <a:cubicBezTo>
                      <a:pt x="761" y="736"/>
                      <a:pt x="769" y="724"/>
                      <a:pt x="770" y="713"/>
                    </a:cubicBezTo>
                    <a:cubicBezTo>
                      <a:pt x="772" y="713"/>
                      <a:pt x="772" y="710"/>
                      <a:pt x="775" y="710"/>
                    </a:cubicBezTo>
                    <a:cubicBezTo>
                      <a:pt x="776" y="704"/>
                      <a:pt x="773" y="705"/>
                      <a:pt x="773" y="699"/>
                    </a:cubicBezTo>
                    <a:cubicBezTo>
                      <a:pt x="774" y="699"/>
                      <a:pt x="775" y="699"/>
                      <a:pt x="775" y="698"/>
                    </a:cubicBezTo>
                    <a:cubicBezTo>
                      <a:pt x="776" y="699"/>
                      <a:pt x="776" y="700"/>
                      <a:pt x="777" y="700"/>
                    </a:cubicBezTo>
                    <a:cubicBezTo>
                      <a:pt x="776" y="703"/>
                      <a:pt x="778" y="705"/>
                      <a:pt x="776" y="706"/>
                    </a:cubicBezTo>
                    <a:cubicBezTo>
                      <a:pt x="776" y="707"/>
                      <a:pt x="778" y="705"/>
                      <a:pt x="777" y="710"/>
                    </a:cubicBezTo>
                    <a:cubicBezTo>
                      <a:pt x="782" y="705"/>
                      <a:pt x="784" y="696"/>
                      <a:pt x="786" y="688"/>
                    </a:cubicBezTo>
                    <a:cubicBezTo>
                      <a:pt x="785" y="686"/>
                      <a:pt x="781" y="689"/>
                      <a:pt x="780" y="689"/>
                    </a:cubicBezTo>
                    <a:cubicBezTo>
                      <a:pt x="779" y="693"/>
                      <a:pt x="783" y="691"/>
                      <a:pt x="782" y="694"/>
                    </a:cubicBezTo>
                    <a:cubicBezTo>
                      <a:pt x="780" y="696"/>
                      <a:pt x="778" y="692"/>
                      <a:pt x="779" y="697"/>
                    </a:cubicBezTo>
                    <a:cubicBezTo>
                      <a:pt x="777" y="696"/>
                      <a:pt x="777" y="698"/>
                      <a:pt x="775" y="697"/>
                    </a:cubicBezTo>
                    <a:cubicBezTo>
                      <a:pt x="775" y="690"/>
                      <a:pt x="779" y="690"/>
                      <a:pt x="777" y="681"/>
                    </a:cubicBezTo>
                    <a:cubicBezTo>
                      <a:pt x="780" y="679"/>
                      <a:pt x="779" y="676"/>
                      <a:pt x="780" y="674"/>
                    </a:cubicBezTo>
                    <a:cubicBezTo>
                      <a:pt x="780" y="674"/>
                      <a:pt x="781" y="675"/>
                      <a:pt x="781" y="676"/>
                    </a:cubicBezTo>
                    <a:cubicBezTo>
                      <a:pt x="783" y="675"/>
                      <a:pt x="783" y="673"/>
                      <a:pt x="784" y="672"/>
                    </a:cubicBezTo>
                    <a:cubicBezTo>
                      <a:pt x="785" y="671"/>
                      <a:pt x="782" y="679"/>
                      <a:pt x="783" y="682"/>
                    </a:cubicBezTo>
                    <a:cubicBezTo>
                      <a:pt x="785" y="681"/>
                      <a:pt x="784" y="675"/>
                      <a:pt x="787" y="678"/>
                    </a:cubicBezTo>
                    <a:cubicBezTo>
                      <a:pt x="786" y="674"/>
                      <a:pt x="787" y="673"/>
                      <a:pt x="786" y="670"/>
                    </a:cubicBezTo>
                    <a:cubicBezTo>
                      <a:pt x="791" y="666"/>
                      <a:pt x="796" y="669"/>
                      <a:pt x="802" y="667"/>
                    </a:cubicBezTo>
                    <a:cubicBezTo>
                      <a:pt x="799" y="665"/>
                      <a:pt x="795" y="664"/>
                      <a:pt x="792" y="662"/>
                    </a:cubicBezTo>
                    <a:cubicBezTo>
                      <a:pt x="791" y="655"/>
                      <a:pt x="794" y="652"/>
                      <a:pt x="794" y="646"/>
                    </a:cubicBezTo>
                    <a:cubicBezTo>
                      <a:pt x="801" y="645"/>
                      <a:pt x="805" y="644"/>
                      <a:pt x="811" y="646"/>
                    </a:cubicBezTo>
                    <a:cubicBezTo>
                      <a:pt x="811" y="637"/>
                      <a:pt x="802" y="638"/>
                      <a:pt x="798" y="633"/>
                    </a:cubicBezTo>
                    <a:cubicBezTo>
                      <a:pt x="805" y="630"/>
                      <a:pt x="816" y="639"/>
                      <a:pt x="821" y="635"/>
                    </a:cubicBezTo>
                    <a:cubicBezTo>
                      <a:pt x="815" y="631"/>
                      <a:pt x="809" y="627"/>
                      <a:pt x="802" y="626"/>
                    </a:cubicBezTo>
                    <a:cubicBezTo>
                      <a:pt x="801" y="622"/>
                      <a:pt x="802" y="619"/>
                      <a:pt x="805" y="616"/>
                    </a:cubicBezTo>
                    <a:cubicBezTo>
                      <a:pt x="810" y="618"/>
                      <a:pt x="814" y="616"/>
                      <a:pt x="818" y="617"/>
                    </a:cubicBezTo>
                    <a:cubicBezTo>
                      <a:pt x="810" y="609"/>
                      <a:pt x="792" y="615"/>
                      <a:pt x="799" y="597"/>
                    </a:cubicBezTo>
                    <a:cubicBezTo>
                      <a:pt x="800" y="596"/>
                      <a:pt x="803" y="596"/>
                      <a:pt x="803" y="594"/>
                    </a:cubicBezTo>
                    <a:cubicBezTo>
                      <a:pt x="805" y="589"/>
                      <a:pt x="801" y="578"/>
                      <a:pt x="807" y="576"/>
                    </a:cubicBezTo>
                    <a:cubicBezTo>
                      <a:pt x="809" y="580"/>
                      <a:pt x="806" y="583"/>
                      <a:pt x="809" y="586"/>
                    </a:cubicBezTo>
                    <a:cubicBezTo>
                      <a:pt x="806" y="586"/>
                      <a:pt x="806" y="586"/>
                      <a:pt x="806" y="586"/>
                    </a:cubicBezTo>
                    <a:cubicBezTo>
                      <a:pt x="807" y="589"/>
                      <a:pt x="809" y="590"/>
                      <a:pt x="808" y="595"/>
                    </a:cubicBezTo>
                    <a:cubicBezTo>
                      <a:pt x="809" y="596"/>
                      <a:pt x="810" y="596"/>
                      <a:pt x="811" y="596"/>
                    </a:cubicBezTo>
                    <a:cubicBezTo>
                      <a:pt x="813" y="595"/>
                      <a:pt x="810" y="593"/>
                      <a:pt x="811" y="591"/>
                    </a:cubicBezTo>
                    <a:cubicBezTo>
                      <a:pt x="813" y="590"/>
                      <a:pt x="818" y="591"/>
                      <a:pt x="818" y="596"/>
                    </a:cubicBezTo>
                    <a:cubicBezTo>
                      <a:pt x="820" y="592"/>
                      <a:pt x="821" y="586"/>
                      <a:pt x="824" y="582"/>
                    </a:cubicBezTo>
                    <a:cubicBezTo>
                      <a:pt x="826" y="585"/>
                      <a:pt x="826" y="589"/>
                      <a:pt x="824" y="592"/>
                    </a:cubicBezTo>
                    <a:cubicBezTo>
                      <a:pt x="828" y="590"/>
                      <a:pt x="826" y="582"/>
                      <a:pt x="829" y="579"/>
                    </a:cubicBezTo>
                    <a:cubicBezTo>
                      <a:pt x="833" y="580"/>
                      <a:pt x="830" y="586"/>
                      <a:pt x="830" y="589"/>
                    </a:cubicBezTo>
                    <a:cubicBezTo>
                      <a:pt x="829" y="589"/>
                      <a:pt x="829" y="588"/>
                      <a:pt x="828" y="588"/>
                    </a:cubicBezTo>
                    <a:cubicBezTo>
                      <a:pt x="828" y="591"/>
                      <a:pt x="828" y="598"/>
                      <a:pt x="826" y="602"/>
                    </a:cubicBezTo>
                    <a:cubicBezTo>
                      <a:pt x="825" y="601"/>
                      <a:pt x="824" y="600"/>
                      <a:pt x="824" y="598"/>
                    </a:cubicBezTo>
                    <a:cubicBezTo>
                      <a:pt x="823" y="601"/>
                      <a:pt x="823" y="604"/>
                      <a:pt x="824" y="606"/>
                    </a:cubicBezTo>
                    <a:cubicBezTo>
                      <a:pt x="824" y="606"/>
                      <a:pt x="824" y="605"/>
                      <a:pt x="823" y="605"/>
                    </a:cubicBezTo>
                    <a:cubicBezTo>
                      <a:pt x="823" y="609"/>
                      <a:pt x="823" y="609"/>
                      <a:pt x="823" y="609"/>
                    </a:cubicBezTo>
                    <a:cubicBezTo>
                      <a:pt x="823" y="612"/>
                      <a:pt x="825" y="607"/>
                      <a:pt x="825" y="610"/>
                    </a:cubicBezTo>
                    <a:cubicBezTo>
                      <a:pt x="825" y="613"/>
                      <a:pt x="825" y="610"/>
                      <a:pt x="823" y="610"/>
                    </a:cubicBezTo>
                    <a:cubicBezTo>
                      <a:pt x="823" y="613"/>
                      <a:pt x="824" y="613"/>
                      <a:pt x="824" y="616"/>
                    </a:cubicBezTo>
                    <a:cubicBezTo>
                      <a:pt x="826" y="616"/>
                      <a:pt x="823" y="612"/>
                      <a:pt x="825" y="612"/>
                    </a:cubicBezTo>
                    <a:cubicBezTo>
                      <a:pt x="833" y="621"/>
                      <a:pt x="831" y="640"/>
                      <a:pt x="824" y="647"/>
                    </a:cubicBezTo>
                    <a:cubicBezTo>
                      <a:pt x="825" y="649"/>
                      <a:pt x="824" y="652"/>
                      <a:pt x="824" y="654"/>
                    </a:cubicBezTo>
                    <a:cubicBezTo>
                      <a:pt x="820" y="657"/>
                      <a:pt x="818" y="670"/>
                      <a:pt x="819" y="674"/>
                    </a:cubicBezTo>
                    <a:cubicBezTo>
                      <a:pt x="814" y="685"/>
                      <a:pt x="804" y="698"/>
                      <a:pt x="797" y="710"/>
                    </a:cubicBezTo>
                    <a:cubicBezTo>
                      <a:pt x="794" y="711"/>
                      <a:pt x="794" y="709"/>
                      <a:pt x="792" y="710"/>
                    </a:cubicBezTo>
                    <a:close/>
                    <a:moveTo>
                      <a:pt x="796" y="745"/>
                    </a:moveTo>
                    <a:cubicBezTo>
                      <a:pt x="796" y="742"/>
                      <a:pt x="796" y="741"/>
                      <a:pt x="798" y="741"/>
                    </a:cubicBezTo>
                    <a:cubicBezTo>
                      <a:pt x="799" y="743"/>
                      <a:pt x="798" y="745"/>
                      <a:pt x="796" y="745"/>
                    </a:cubicBezTo>
                    <a:close/>
                    <a:moveTo>
                      <a:pt x="854" y="600"/>
                    </a:moveTo>
                    <a:cubicBezTo>
                      <a:pt x="855" y="603"/>
                      <a:pt x="854" y="605"/>
                      <a:pt x="853" y="607"/>
                    </a:cubicBezTo>
                    <a:cubicBezTo>
                      <a:pt x="857" y="608"/>
                      <a:pt x="853" y="605"/>
                      <a:pt x="856" y="605"/>
                    </a:cubicBezTo>
                    <a:cubicBezTo>
                      <a:pt x="859" y="613"/>
                      <a:pt x="854" y="631"/>
                      <a:pt x="850" y="639"/>
                    </a:cubicBezTo>
                    <a:cubicBezTo>
                      <a:pt x="851" y="658"/>
                      <a:pt x="841" y="676"/>
                      <a:pt x="838" y="690"/>
                    </a:cubicBezTo>
                    <a:cubicBezTo>
                      <a:pt x="836" y="690"/>
                      <a:pt x="836" y="691"/>
                      <a:pt x="835" y="691"/>
                    </a:cubicBezTo>
                    <a:cubicBezTo>
                      <a:pt x="829" y="708"/>
                      <a:pt x="818" y="716"/>
                      <a:pt x="810" y="728"/>
                    </a:cubicBezTo>
                    <a:cubicBezTo>
                      <a:pt x="807" y="715"/>
                      <a:pt x="818" y="707"/>
                      <a:pt x="816" y="695"/>
                    </a:cubicBezTo>
                    <a:cubicBezTo>
                      <a:pt x="818" y="693"/>
                      <a:pt x="819" y="690"/>
                      <a:pt x="823" y="691"/>
                    </a:cubicBezTo>
                    <a:cubicBezTo>
                      <a:pt x="824" y="688"/>
                      <a:pt x="825" y="685"/>
                      <a:pt x="829" y="685"/>
                    </a:cubicBezTo>
                    <a:cubicBezTo>
                      <a:pt x="832" y="667"/>
                      <a:pt x="848" y="650"/>
                      <a:pt x="842" y="625"/>
                    </a:cubicBezTo>
                    <a:cubicBezTo>
                      <a:pt x="846" y="625"/>
                      <a:pt x="846" y="625"/>
                      <a:pt x="846" y="625"/>
                    </a:cubicBezTo>
                    <a:cubicBezTo>
                      <a:pt x="844" y="623"/>
                      <a:pt x="843" y="621"/>
                      <a:pt x="844" y="617"/>
                    </a:cubicBezTo>
                    <a:cubicBezTo>
                      <a:pt x="845" y="618"/>
                      <a:pt x="846" y="620"/>
                      <a:pt x="846" y="622"/>
                    </a:cubicBezTo>
                    <a:cubicBezTo>
                      <a:pt x="849" y="619"/>
                      <a:pt x="847" y="614"/>
                      <a:pt x="847" y="610"/>
                    </a:cubicBezTo>
                    <a:cubicBezTo>
                      <a:pt x="849" y="611"/>
                      <a:pt x="851" y="612"/>
                      <a:pt x="853" y="613"/>
                    </a:cubicBezTo>
                    <a:cubicBezTo>
                      <a:pt x="855" y="611"/>
                      <a:pt x="851" y="609"/>
                      <a:pt x="850" y="607"/>
                    </a:cubicBezTo>
                    <a:cubicBezTo>
                      <a:pt x="850" y="604"/>
                      <a:pt x="851" y="602"/>
                      <a:pt x="849" y="598"/>
                    </a:cubicBezTo>
                    <a:cubicBezTo>
                      <a:pt x="846" y="595"/>
                      <a:pt x="848" y="590"/>
                      <a:pt x="845" y="585"/>
                    </a:cubicBezTo>
                    <a:cubicBezTo>
                      <a:pt x="846" y="581"/>
                      <a:pt x="853" y="592"/>
                      <a:pt x="849" y="593"/>
                    </a:cubicBezTo>
                    <a:cubicBezTo>
                      <a:pt x="850" y="594"/>
                      <a:pt x="852" y="595"/>
                      <a:pt x="854" y="596"/>
                    </a:cubicBezTo>
                    <a:cubicBezTo>
                      <a:pt x="854" y="596"/>
                      <a:pt x="855" y="595"/>
                      <a:pt x="855" y="594"/>
                    </a:cubicBezTo>
                    <a:cubicBezTo>
                      <a:pt x="855" y="597"/>
                      <a:pt x="855" y="597"/>
                      <a:pt x="858" y="599"/>
                    </a:cubicBezTo>
                    <a:cubicBezTo>
                      <a:pt x="855" y="599"/>
                      <a:pt x="857" y="602"/>
                      <a:pt x="854" y="600"/>
                    </a:cubicBezTo>
                    <a:close/>
                    <a:moveTo>
                      <a:pt x="940" y="190"/>
                    </a:moveTo>
                    <a:cubicBezTo>
                      <a:pt x="941" y="191"/>
                      <a:pt x="943" y="193"/>
                      <a:pt x="942" y="194"/>
                    </a:cubicBezTo>
                    <a:cubicBezTo>
                      <a:pt x="940" y="194"/>
                      <a:pt x="938" y="192"/>
                      <a:pt x="940" y="190"/>
                    </a:cubicBezTo>
                    <a:close/>
                    <a:moveTo>
                      <a:pt x="922" y="150"/>
                    </a:moveTo>
                    <a:cubicBezTo>
                      <a:pt x="921" y="149"/>
                      <a:pt x="921" y="150"/>
                      <a:pt x="920" y="150"/>
                    </a:cubicBezTo>
                    <a:cubicBezTo>
                      <a:pt x="919" y="149"/>
                      <a:pt x="917" y="148"/>
                      <a:pt x="917" y="145"/>
                    </a:cubicBezTo>
                    <a:cubicBezTo>
                      <a:pt x="920" y="145"/>
                      <a:pt x="921" y="147"/>
                      <a:pt x="922" y="150"/>
                    </a:cubicBezTo>
                    <a:close/>
                    <a:moveTo>
                      <a:pt x="905" y="180"/>
                    </a:moveTo>
                    <a:cubicBezTo>
                      <a:pt x="906" y="182"/>
                      <a:pt x="910" y="180"/>
                      <a:pt x="909" y="184"/>
                    </a:cubicBezTo>
                    <a:cubicBezTo>
                      <a:pt x="907" y="185"/>
                      <a:pt x="907" y="183"/>
                      <a:pt x="905" y="184"/>
                    </a:cubicBezTo>
                    <a:lnTo>
                      <a:pt x="905" y="180"/>
                    </a:lnTo>
                    <a:close/>
                    <a:moveTo>
                      <a:pt x="898" y="427"/>
                    </a:moveTo>
                    <a:cubicBezTo>
                      <a:pt x="895" y="429"/>
                      <a:pt x="894" y="425"/>
                      <a:pt x="893" y="423"/>
                    </a:cubicBezTo>
                    <a:cubicBezTo>
                      <a:pt x="895" y="424"/>
                      <a:pt x="897" y="425"/>
                      <a:pt x="898" y="427"/>
                    </a:cubicBezTo>
                    <a:close/>
                    <a:moveTo>
                      <a:pt x="895" y="252"/>
                    </a:moveTo>
                    <a:cubicBezTo>
                      <a:pt x="887" y="252"/>
                      <a:pt x="880" y="251"/>
                      <a:pt x="880" y="243"/>
                    </a:cubicBezTo>
                    <a:cubicBezTo>
                      <a:pt x="886" y="247"/>
                      <a:pt x="894" y="243"/>
                      <a:pt x="895" y="252"/>
                    </a:cubicBezTo>
                    <a:close/>
                    <a:moveTo>
                      <a:pt x="880" y="121"/>
                    </a:moveTo>
                    <a:cubicBezTo>
                      <a:pt x="877" y="119"/>
                      <a:pt x="875" y="119"/>
                      <a:pt x="874" y="116"/>
                    </a:cubicBezTo>
                    <a:cubicBezTo>
                      <a:pt x="876" y="119"/>
                      <a:pt x="880" y="115"/>
                      <a:pt x="880" y="121"/>
                    </a:cubicBezTo>
                    <a:close/>
                    <a:moveTo>
                      <a:pt x="860" y="272"/>
                    </a:moveTo>
                    <a:cubicBezTo>
                      <a:pt x="863" y="273"/>
                      <a:pt x="865" y="273"/>
                      <a:pt x="866" y="275"/>
                    </a:cubicBezTo>
                    <a:cubicBezTo>
                      <a:pt x="865" y="280"/>
                      <a:pt x="859" y="277"/>
                      <a:pt x="860" y="272"/>
                    </a:cubicBezTo>
                    <a:close/>
                    <a:moveTo>
                      <a:pt x="866" y="111"/>
                    </a:moveTo>
                    <a:cubicBezTo>
                      <a:pt x="868" y="106"/>
                      <a:pt x="872" y="112"/>
                      <a:pt x="872" y="114"/>
                    </a:cubicBezTo>
                    <a:cubicBezTo>
                      <a:pt x="871" y="116"/>
                      <a:pt x="867" y="112"/>
                      <a:pt x="866" y="111"/>
                    </a:cubicBezTo>
                    <a:close/>
                    <a:moveTo>
                      <a:pt x="870" y="277"/>
                    </a:moveTo>
                    <a:cubicBezTo>
                      <a:pt x="876" y="278"/>
                      <a:pt x="879" y="282"/>
                      <a:pt x="881" y="288"/>
                    </a:cubicBezTo>
                    <a:cubicBezTo>
                      <a:pt x="876" y="286"/>
                      <a:pt x="873" y="281"/>
                      <a:pt x="870" y="277"/>
                    </a:cubicBezTo>
                    <a:close/>
                    <a:moveTo>
                      <a:pt x="890" y="266"/>
                    </a:moveTo>
                    <a:cubicBezTo>
                      <a:pt x="885" y="261"/>
                      <a:pt x="879" y="265"/>
                      <a:pt x="874" y="259"/>
                    </a:cubicBezTo>
                    <a:cubicBezTo>
                      <a:pt x="875" y="258"/>
                      <a:pt x="878" y="258"/>
                      <a:pt x="876" y="256"/>
                    </a:cubicBezTo>
                    <a:cubicBezTo>
                      <a:pt x="877" y="256"/>
                      <a:pt x="889" y="259"/>
                      <a:pt x="893" y="263"/>
                    </a:cubicBezTo>
                    <a:cubicBezTo>
                      <a:pt x="893" y="266"/>
                      <a:pt x="889" y="263"/>
                      <a:pt x="890" y="266"/>
                    </a:cubicBezTo>
                    <a:close/>
                    <a:moveTo>
                      <a:pt x="898" y="438"/>
                    </a:moveTo>
                    <a:cubicBezTo>
                      <a:pt x="894" y="437"/>
                      <a:pt x="894" y="432"/>
                      <a:pt x="893" y="428"/>
                    </a:cubicBezTo>
                    <a:cubicBezTo>
                      <a:pt x="896" y="430"/>
                      <a:pt x="900" y="434"/>
                      <a:pt x="898" y="438"/>
                    </a:cubicBezTo>
                    <a:close/>
                    <a:moveTo>
                      <a:pt x="902" y="444"/>
                    </a:moveTo>
                    <a:cubicBezTo>
                      <a:pt x="903" y="444"/>
                      <a:pt x="904" y="444"/>
                      <a:pt x="904" y="443"/>
                    </a:cubicBezTo>
                    <a:cubicBezTo>
                      <a:pt x="906" y="444"/>
                      <a:pt x="905" y="448"/>
                      <a:pt x="908" y="447"/>
                    </a:cubicBezTo>
                    <a:cubicBezTo>
                      <a:pt x="905" y="450"/>
                      <a:pt x="909" y="453"/>
                      <a:pt x="911" y="456"/>
                    </a:cubicBezTo>
                    <a:cubicBezTo>
                      <a:pt x="906" y="457"/>
                      <a:pt x="904" y="448"/>
                      <a:pt x="902" y="444"/>
                    </a:cubicBezTo>
                    <a:close/>
                    <a:moveTo>
                      <a:pt x="904" y="301"/>
                    </a:moveTo>
                    <a:cubicBezTo>
                      <a:pt x="906" y="302"/>
                      <a:pt x="907" y="302"/>
                      <a:pt x="908" y="304"/>
                    </a:cubicBezTo>
                    <a:cubicBezTo>
                      <a:pt x="907" y="306"/>
                      <a:pt x="903" y="304"/>
                      <a:pt x="904" y="301"/>
                    </a:cubicBezTo>
                    <a:close/>
                    <a:moveTo>
                      <a:pt x="917" y="342"/>
                    </a:moveTo>
                    <a:cubicBezTo>
                      <a:pt x="920" y="340"/>
                      <a:pt x="924" y="345"/>
                      <a:pt x="924" y="340"/>
                    </a:cubicBezTo>
                    <a:cubicBezTo>
                      <a:pt x="928" y="340"/>
                      <a:pt x="931" y="340"/>
                      <a:pt x="933" y="342"/>
                    </a:cubicBezTo>
                    <a:cubicBezTo>
                      <a:pt x="931" y="347"/>
                      <a:pt x="935" y="347"/>
                      <a:pt x="935" y="351"/>
                    </a:cubicBezTo>
                    <a:cubicBezTo>
                      <a:pt x="930" y="347"/>
                      <a:pt x="919" y="349"/>
                      <a:pt x="917" y="342"/>
                    </a:cubicBezTo>
                    <a:close/>
                    <a:moveTo>
                      <a:pt x="921" y="248"/>
                    </a:moveTo>
                    <a:cubicBezTo>
                      <a:pt x="921" y="246"/>
                      <a:pt x="921" y="246"/>
                      <a:pt x="921" y="246"/>
                    </a:cubicBezTo>
                    <a:cubicBezTo>
                      <a:pt x="925" y="246"/>
                      <a:pt x="925" y="250"/>
                      <a:pt x="927" y="252"/>
                    </a:cubicBezTo>
                    <a:cubicBezTo>
                      <a:pt x="924" y="250"/>
                      <a:pt x="924" y="248"/>
                      <a:pt x="921" y="248"/>
                    </a:cubicBezTo>
                    <a:close/>
                    <a:moveTo>
                      <a:pt x="928" y="252"/>
                    </a:moveTo>
                    <a:cubicBezTo>
                      <a:pt x="931" y="252"/>
                      <a:pt x="932" y="253"/>
                      <a:pt x="932" y="256"/>
                    </a:cubicBezTo>
                    <a:cubicBezTo>
                      <a:pt x="930" y="255"/>
                      <a:pt x="928" y="255"/>
                      <a:pt x="928" y="252"/>
                    </a:cubicBezTo>
                    <a:close/>
                    <a:moveTo>
                      <a:pt x="936" y="253"/>
                    </a:moveTo>
                    <a:cubicBezTo>
                      <a:pt x="926" y="239"/>
                      <a:pt x="908" y="238"/>
                      <a:pt x="898" y="224"/>
                    </a:cubicBezTo>
                    <a:cubicBezTo>
                      <a:pt x="905" y="226"/>
                      <a:pt x="909" y="228"/>
                      <a:pt x="917" y="230"/>
                    </a:cubicBezTo>
                    <a:cubicBezTo>
                      <a:pt x="916" y="233"/>
                      <a:pt x="923" y="237"/>
                      <a:pt x="925" y="236"/>
                    </a:cubicBezTo>
                    <a:cubicBezTo>
                      <a:pt x="929" y="247"/>
                      <a:pt x="942" y="246"/>
                      <a:pt x="946" y="256"/>
                    </a:cubicBezTo>
                    <a:cubicBezTo>
                      <a:pt x="942" y="256"/>
                      <a:pt x="940" y="251"/>
                      <a:pt x="936" y="253"/>
                    </a:cubicBezTo>
                    <a:close/>
                    <a:moveTo>
                      <a:pt x="952" y="227"/>
                    </a:moveTo>
                    <a:cubicBezTo>
                      <a:pt x="951" y="228"/>
                      <a:pt x="955" y="231"/>
                      <a:pt x="955" y="234"/>
                    </a:cubicBezTo>
                    <a:cubicBezTo>
                      <a:pt x="951" y="234"/>
                      <a:pt x="949" y="230"/>
                      <a:pt x="946" y="228"/>
                    </a:cubicBezTo>
                    <a:cubicBezTo>
                      <a:pt x="946" y="230"/>
                      <a:pt x="943" y="232"/>
                      <a:pt x="942" y="230"/>
                    </a:cubicBezTo>
                    <a:cubicBezTo>
                      <a:pt x="941" y="232"/>
                      <a:pt x="942" y="232"/>
                      <a:pt x="943" y="233"/>
                    </a:cubicBezTo>
                    <a:cubicBezTo>
                      <a:pt x="941" y="235"/>
                      <a:pt x="939" y="229"/>
                      <a:pt x="937" y="233"/>
                    </a:cubicBezTo>
                    <a:cubicBezTo>
                      <a:pt x="934" y="225"/>
                      <a:pt x="924" y="220"/>
                      <a:pt x="920" y="211"/>
                    </a:cubicBezTo>
                    <a:cubicBezTo>
                      <a:pt x="923" y="211"/>
                      <a:pt x="923" y="211"/>
                      <a:pt x="923" y="211"/>
                    </a:cubicBezTo>
                    <a:cubicBezTo>
                      <a:pt x="922" y="208"/>
                      <a:pt x="919" y="208"/>
                      <a:pt x="919" y="205"/>
                    </a:cubicBezTo>
                    <a:cubicBezTo>
                      <a:pt x="925" y="209"/>
                      <a:pt x="933" y="210"/>
                      <a:pt x="938" y="214"/>
                    </a:cubicBezTo>
                    <a:cubicBezTo>
                      <a:pt x="938" y="219"/>
                      <a:pt x="940" y="220"/>
                      <a:pt x="944" y="220"/>
                    </a:cubicBezTo>
                    <a:cubicBezTo>
                      <a:pt x="943" y="219"/>
                      <a:pt x="940" y="220"/>
                      <a:pt x="941" y="217"/>
                    </a:cubicBezTo>
                    <a:cubicBezTo>
                      <a:pt x="942" y="217"/>
                      <a:pt x="943" y="217"/>
                      <a:pt x="943" y="216"/>
                    </a:cubicBezTo>
                    <a:cubicBezTo>
                      <a:pt x="943" y="214"/>
                      <a:pt x="942" y="213"/>
                      <a:pt x="940" y="213"/>
                    </a:cubicBezTo>
                    <a:cubicBezTo>
                      <a:pt x="953" y="206"/>
                      <a:pt x="955" y="226"/>
                      <a:pt x="963" y="229"/>
                    </a:cubicBezTo>
                    <a:cubicBezTo>
                      <a:pt x="963" y="232"/>
                      <a:pt x="964" y="232"/>
                      <a:pt x="964" y="235"/>
                    </a:cubicBezTo>
                    <a:cubicBezTo>
                      <a:pt x="959" y="234"/>
                      <a:pt x="957" y="229"/>
                      <a:pt x="952" y="227"/>
                    </a:cubicBezTo>
                    <a:close/>
                    <a:moveTo>
                      <a:pt x="966" y="256"/>
                    </a:moveTo>
                    <a:cubicBezTo>
                      <a:pt x="965" y="257"/>
                      <a:pt x="962" y="254"/>
                      <a:pt x="963" y="250"/>
                    </a:cubicBezTo>
                    <a:cubicBezTo>
                      <a:pt x="965" y="251"/>
                      <a:pt x="966" y="252"/>
                      <a:pt x="967" y="255"/>
                    </a:cubicBezTo>
                    <a:cubicBezTo>
                      <a:pt x="965" y="254"/>
                      <a:pt x="965" y="256"/>
                      <a:pt x="966" y="256"/>
                    </a:cubicBezTo>
                    <a:close/>
                    <a:moveTo>
                      <a:pt x="966" y="199"/>
                    </a:moveTo>
                    <a:cubicBezTo>
                      <a:pt x="970" y="199"/>
                      <a:pt x="972" y="202"/>
                      <a:pt x="975" y="204"/>
                    </a:cubicBezTo>
                    <a:cubicBezTo>
                      <a:pt x="972" y="208"/>
                      <a:pt x="967" y="202"/>
                      <a:pt x="966" y="199"/>
                    </a:cubicBezTo>
                    <a:close/>
                    <a:moveTo>
                      <a:pt x="880" y="807"/>
                    </a:moveTo>
                    <a:cubicBezTo>
                      <a:pt x="880" y="802"/>
                      <a:pt x="882" y="800"/>
                      <a:pt x="884" y="798"/>
                    </a:cubicBezTo>
                    <a:cubicBezTo>
                      <a:pt x="886" y="802"/>
                      <a:pt x="883" y="806"/>
                      <a:pt x="880" y="807"/>
                    </a:cubicBezTo>
                    <a:close/>
                    <a:moveTo>
                      <a:pt x="890" y="805"/>
                    </a:moveTo>
                    <a:cubicBezTo>
                      <a:pt x="891" y="801"/>
                      <a:pt x="892" y="802"/>
                      <a:pt x="896" y="802"/>
                    </a:cubicBezTo>
                    <a:cubicBezTo>
                      <a:pt x="896" y="805"/>
                      <a:pt x="893" y="807"/>
                      <a:pt x="890" y="805"/>
                    </a:cubicBezTo>
                    <a:close/>
                    <a:moveTo>
                      <a:pt x="854" y="904"/>
                    </a:moveTo>
                    <a:cubicBezTo>
                      <a:pt x="849" y="906"/>
                      <a:pt x="844" y="912"/>
                      <a:pt x="838" y="910"/>
                    </a:cubicBezTo>
                    <a:cubicBezTo>
                      <a:pt x="843" y="903"/>
                      <a:pt x="848" y="893"/>
                      <a:pt x="859" y="896"/>
                    </a:cubicBezTo>
                    <a:cubicBezTo>
                      <a:pt x="857" y="899"/>
                      <a:pt x="855" y="898"/>
                      <a:pt x="854" y="904"/>
                    </a:cubicBezTo>
                    <a:close/>
                    <a:moveTo>
                      <a:pt x="873" y="877"/>
                    </a:moveTo>
                    <a:cubicBezTo>
                      <a:pt x="870" y="877"/>
                      <a:pt x="870" y="880"/>
                      <a:pt x="866" y="880"/>
                    </a:cubicBezTo>
                    <a:cubicBezTo>
                      <a:pt x="867" y="875"/>
                      <a:pt x="869" y="872"/>
                      <a:pt x="874" y="872"/>
                    </a:cubicBezTo>
                    <a:cubicBezTo>
                      <a:pt x="874" y="874"/>
                      <a:pt x="873" y="874"/>
                      <a:pt x="873" y="877"/>
                    </a:cubicBezTo>
                    <a:close/>
                    <a:moveTo>
                      <a:pt x="916" y="832"/>
                    </a:moveTo>
                    <a:cubicBezTo>
                      <a:pt x="913" y="834"/>
                      <a:pt x="911" y="832"/>
                      <a:pt x="910" y="830"/>
                    </a:cubicBezTo>
                    <a:cubicBezTo>
                      <a:pt x="911" y="823"/>
                      <a:pt x="920" y="824"/>
                      <a:pt x="916" y="832"/>
                    </a:cubicBezTo>
                    <a:close/>
                    <a:moveTo>
                      <a:pt x="885" y="951"/>
                    </a:moveTo>
                    <a:cubicBezTo>
                      <a:pt x="888" y="949"/>
                      <a:pt x="889" y="945"/>
                      <a:pt x="893" y="944"/>
                    </a:cubicBezTo>
                    <a:cubicBezTo>
                      <a:pt x="891" y="947"/>
                      <a:pt x="888" y="952"/>
                      <a:pt x="885" y="951"/>
                    </a:cubicBezTo>
                    <a:close/>
                    <a:moveTo>
                      <a:pt x="892" y="915"/>
                    </a:moveTo>
                    <a:cubicBezTo>
                      <a:pt x="885" y="920"/>
                      <a:pt x="879" y="926"/>
                      <a:pt x="870" y="928"/>
                    </a:cubicBezTo>
                    <a:cubicBezTo>
                      <a:pt x="870" y="924"/>
                      <a:pt x="873" y="923"/>
                      <a:pt x="876" y="922"/>
                    </a:cubicBezTo>
                    <a:cubicBezTo>
                      <a:pt x="884" y="918"/>
                      <a:pt x="890" y="910"/>
                      <a:pt x="900" y="908"/>
                    </a:cubicBezTo>
                    <a:cubicBezTo>
                      <a:pt x="901" y="912"/>
                      <a:pt x="897" y="917"/>
                      <a:pt x="892" y="915"/>
                    </a:cubicBezTo>
                    <a:close/>
                    <a:moveTo>
                      <a:pt x="899" y="940"/>
                    </a:moveTo>
                    <a:cubicBezTo>
                      <a:pt x="902" y="928"/>
                      <a:pt x="913" y="924"/>
                      <a:pt x="921" y="917"/>
                    </a:cubicBezTo>
                    <a:cubicBezTo>
                      <a:pt x="919" y="928"/>
                      <a:pt x="905" y="932"/>
                      <a:pt x="899" y="940"/>
                    </a:cubicBezTo>
                    <a:close/>
                    <a:moveTo>
                      <a:pt x="924" y="887"/>
                    </a:moveTo>
                    <a:cubicBezTo>
                      <a:pt x="920" y="886"/>
                      <a:pt x="920" y="890"/>
                      <a:pt x="916" y="889"/>
                    </a:cubicBezTo>
                    <a:cubicBezTo>
                      <a:pt x="918" y="886"/>
                      <a:pt x="920" y="883"/>
                      <a:pt x="924" y="883"/>
                    </a:cubicBezTo>
                    <a:lnTo>
                      <a:pt x="924" y="887"/>
                    </a:lnTo>
                    <a:close/>
                    <a:moveTo>
                      <a:pt x="944" y="754"/>
                    </a:moveTo>
                    <a:cubicBezTo>
                      <a:pt x="941" y="752"/>
                      <a:pt x="946" y="750"/>
                      <a:pt x="946" y="748"/>
                    </a:cubicBezTo>
                    <a:cubicBezTo>
                      <a:pt x="948" y="750"/>
                      <a:pt x="943" y="751"/>
                      <a:pt x="944" y="754"/>
                    </a:cubicBezTo>
                    <a:close/>
                    <a:moveTo>
                      <a:pt x="946" y="747"/>
                    </a:moveTo>
                    <a:cubicBezTo>
                      <a:pt x="945" y="745"/>
                      <a:pt x="944" y="739"/>
                      <a:pt x="947" y="736"/>
                    </a:cubicBezTo>
                    <a:cubicBezTo>
                      <a:pt x="949" y="740"/>
                      <a:pt x="950" y="745"/>
                      <a:pt x="946" y="747"/>
                    </a:cubicBezTo>
                    <a:close/>
                    <a:moveTo>
                      <a:pt x="809" y="1015"/>
                    </a:moveTo>
                    <a:cubicBezTo>
                      <a:pt x="808" y="1011"/>
                      <a:pt x="814" y="1011"/>
                      <a:pt x="814" y="1014"/>
                    </a:cubicBezTo>
                    <a:cubicBezTo>
                      <a:pt x="812" y="1014"/>
                      <a:pt x="811" y="1016"/>
                      <a:pt x="809" y="1015"/>
                    </a:cubicBezTo>
                    <a:close/>
                    <a:moveTo>
                      <a:pt x="864" y="1003"/>
                    </a:moveTo>
                    <a:cubicBezTo>
                      <a:pt x="863" y="1000"/>
                      <a:pt x="867" y="995"/>
                      <a:pt x="872" y="995"/>
                    </a:cubicBezTo>
                    <a:cubicBezTo>
                      <a:pt x="870" y="999"/>
                      <a:pt x="866" y="1000"/>
                      <a:pt x="864" y="1003"/>
                    </a:cubicBezTo>
                    <a:close/>
                    <a:moveTo>
                      <a:pt x="859" y="1053"/>
                    </a:moveTo>
                    <a:cubicBezTo>
                      <a:pt x="863" y="1048"/>
                      <a:pt x="869" y="1047"/>
                      <a:pt x="875" y="1045"/>
                    </a:cubicBezTo>
                    <a:cubicBezTo>
                      <a:pt x="873" y="1050"/>
                      <a:pt x="865" y="1053"/>
                      <a:pt x="859" y="1053"/>
                    </a:cubicBezTo>
                    <a:close/>
                    <a:moveTo>
                      <a:pt x="906" y="981"/>
                    </a:moveTo>
                    <a:cubicBezTo>
                      <a:pt x="903" y="981"/>
                      <a:pt x="904" y="979"/>
                      <a:pt x="902" y="979"/>
                    </a:cubicBezTo>
                    <a:cubicBezTo>
                      <a:pt x="901" y="976"/>
                      <a:pt x="903" y="976"/>
                      <a:pt x="903" y="973"/>
                    </a:cubicBezTo>
                    <a:cubicBezTo>
                      <a:pt x="906" y="973"/>
                      <a:pt x="906" y="973"/>
                      <a:pt x="906" y="973"/>
                    </a:cubicBezTo>
                    <a:cubicBezTo>
                      <a:pt x="905" y="977"/>
                      <a:pt x="907" y="979"/>
                      <a:pt x="906" y="981"/>
                    </a:cubicBezTo>
                    <a:close/>
                    <a:moveTo>
                      <a:pt x="907" y="1053"/>
                    </a:moveTo>
                    <a:cubicBezTo>
                      <a:pt x="908" y="1050"/>
                      <a:pt x="910" y="1050"/>
                      <a:pt x="913" y="1050"/>
                    </a:cubicBezTo>
                    <a:cubicBezTo>
                      <a:pt x="913" y="1053"/>
                      <a:pt x="910" y="1053"/>
                      <a:pt x="907" y="1053"/>
                    </a:cubicBezTo>
                    <a:close/>
                    <a:moveTo>
                      <a:pt x="919" y="954"/>
                    </a:moveTo>
                    <a:cubicBezTo>
                      <a:pt x="920" y="951"/>
                      <a:pt x="923" y="949"/>
                      <a:pt x="927" y="948"/>
                    </a:cubicBezTo>
                    <a:cubicBezTo>
                      <a:pt x="925" y="952"/>
                      <a:pt x="922" y="954"/>
                      <a:pt x="919" y="954"/>
                    </a:cubicBezTo>
                    <a:close/>
                    <a:moveTo>
                      <a:pt x="961" y="1042"/>
                    </a:moveTo>
                    <a:cubicBezTo>
                      <a:pt x="961" y="1039"/>
                      <a:pt x="961" y="1039"/>
                      <a:pt x="961" y="1039"/>
                    </a:cubicBezTo>
                    <a:cubicBezTo>
                      <a:pt x="965" y="1040"/>
                      <a:pt x="964" y="1035"/>
                      <a:pt x="968" y="1036"/>
                    </a:cubicBezTo>
                    <a:cubicBezTo>
                      <a:pt x="967" y="1040"/>
                      <a:pt x="963" y="1043"/>
                      <a:pt x="961" y="1042"/>
                    </a:cubicBezTo>
                    <a:close/>
                    <a:moveTo>
                      <a:pt x="968" y="1029"/>
                    </a:moveTo>
                    <a:cubicBezTo>
                      <a:pt x="969" y="1026"/>
                      <a:pt x="971" y="1027"/>
                      <a:pt x="972" y="1025"/>
                    </a:cubicBezTo>
                    <a:cubicBezTo>
                      <a:pt x="974" y="1026"/>
                      <a:pt x="971" y="1029"/>
                      <a:pt x="968" y="1029"/>
                    </a:cubicBezTo>
                    <a:close/>
                    <a:moveTo>
                      <a:pt x="972" y="1011"/>
                    </a:moveTo>
                    <a:cubicBezTo>
                      <a:pt x="971" y="1003"/>
                      <a:pt x="977" y="1001"/>
                      <a:pt x="983" y="1000"/>
                    </a:cubicBezTo>
                    <a:cubicBezTo>
                      <a:pt x="980" y="1005"/>
                      <a:pt x="977" y="1009"/>
                      <a:pt x="972" y="1011"/>
                    </a:cubicBezTo>
                    <a:close/>
                    <a:moveTo>
                      <a:pt x="990" y="1016"/>
                    </a:moveTo>
                    <a:cubicBezTo>
                      <a:pt x="986" y="1015"/>
                      <a:pt x="982" y="1019"/>
                      <a:pt x="982" y="1013"/>
                    </a:cubicBezTo>
                    <a:cubicBezTo>
                      <a:pt x="987" y="1014"/>
                      <a:pt x="988" y="1009"/>
                      <a:pt x="992" y="1011"/>
                    </a:cubicBezTo>
                    <a:cubicBezTo>
                      <a:pt x="992" y="1014"/>
                      <a:pt x="990" y="1014"/>
                      <a:pt x="990" y="1016"/>
                    </a:cubicBezTo>
                    <a:close/>
                    <a:moveTo>
                      <a:pt x="1021" y="515"/>
                    </a:moveTo>
                    <a:cubicBezTo>
                      <a:pt x="1028" y="517"/>
                      <a:pt x="1023" y="525"/>
                      <a:pt x="1024" y="527"/>
                    </a:cubicBezTo>
                    <a:cubicBezTo>
                      <a:pt x="1022" y="528"/>
                      <a:pt x="1021" y="533"/>
                      <a:pt x="1018" y="531"/>
                    </a:cubicBezTo>
                    <a:cubicBezTo>
                      <a:pt x="1016" y="532"/>
                      <a:pt x="1017" y="538"/>
                      <a:pt x="1014" y="539"/>
                    </a:cubicBezTo>
                    <a:cubicBezTo>
                      <a:pt x="1012" y="529"/>
                      <a:pt x="1014" y="518"/>
                      <a:pt x="1021" y="515"/>
                    </a:cubicBezTo>
                    <a:close/>
                    <a:moveTo>
                      <a:pt x="1008" y="607"/>
                    </a:moveTo>
                    <a:cubicBezTo>
                      <a:pt x="1007" y="606"/>
                      <a:pt x="1006" y="605"/>
                      <a:pt x="1006" y="603"/>
                    </a:cubicBezTo>
                    <a:cubicBezTo>
                      <a:pt x="1007" y="602"/>
                      <a:pt x="1009" y="602"/>
                      <a:pt x="1009" y="600"/>
                    </a:cubicBezTo>
                    <a:cubicBezTo>
                      <a:pt x="1011" y="602"/>
                      <a:pt x="1009" y="605"/>
                      <a:pt x="1008" y="607"/>
                    </a:cubicBezTo>
                    <a:close/>
                    <a:moveTo>
                      <a:pt x="1012" y="965"/>
                    </a:moveTo>
                    <a:cubicBezTo>
                      <a:pt x="1014" y="964"/>
                      <a:pt x="1015" y="965"/>
                      <a:pt x="1017" y="965"/>
                    </a:cubicBezTo>
                    <a:cubicBezTo>
                      <a:pt x="1018" y="968"/>
                      <a:pt x="1016" y="968"/>
                      <a:pt x="1016" y="970"/>
                    </a:cubicBezTo>
                    <a:cubicBezTo>
                      <a:pt x="1014" y="969"/>
                      <a:pt x="1012" y="968"/>
                      <a:pt x="1012" y="965"/>
                    </a:cubicBezTo>
                    <a:close/>
                    <a:moveTo>
                      <a:pt x="1014" y="1005"/>
                    </a:moveTo>
                    <a:cubicBezTo>
                      <a:pt x="1015" y="1001"/>
                      <a:pt x="1018" y="999"/>
                      <a:pt x="1022" y="998"/>
                    </a:cubicBezTo>
                    <a:cubicBezTo>
                      <a:pt x="1021" y="1002"/>
                      <a:pt x="1018" y="1004"/>
                      <a:pt x="1014" y="1005"/>
                    </a:cubicBezTo>
                    <a:close/>
                    <a:moveTo>
                      <a:pt x="1022" y="997"/>
                    </a:moveTo>
                    <a:cubicBezTo>
                      <a:pt x="1022" y="996"/>
                      <a:pt x="1024" y="997"/>
                      <a:pt x="1024" y="995"/>
                    </a:cubicBezTo>
                    <a:cubicBezTo>
                      <a:pt x="1026" y="996"/>
                      <a:pt x="1026" y="997"/>
                      <a:pt x="1027" y="997"/>
                    </a:cubicBezTo>
                    <a:cubicBezTo>
                      <a:pt x="1026" y="1000"/>
                      <a:pt x="1023" y="998"/>
                      <a:pt x="1022" y="997"/>
                    </a:cubicBezTo>
                    <a:close/>
                    <a:moveTo>
                      <a:pt x="1041" y="247"/>
                    </a:moveTo>
                    <a:cubicBezTo>
                      <a:pt x="1043" y="247"/>
                      <a:pt x="1043" y="247"/>
                      <a:pt x="1043" y="247"/>
                    </a:cubicBezTo>
                    <a:cubicBezTo>
                      <a:pt x="1042" y="254"/>
                      <a:pt x="1048" y="254"/>
                      <a:pt x="1048" y="260"/>
                    </a:cubicBezTo>
                    <a:cubicBezTo>
                      <a:pt x="1040" y="263"/>
                      <a:pt x="1036" y="254"/>
                      <a:pt x="1041" y="247"/>
                    </a:cubicBezTo>
                    <a:close/>
                    <a:moveTo>
                      <a:pt x="1062" y="978"/>
                    </a:moveTo>
                    <a:cubicBezTo>
                      <a:pt x="1063" y="978"/>
                      <a:pt x="1063" y="979"/>
                      <a:pt x="1064" y="979"/>
                    </a:cubicBezTo>
                    <a:cubicBezTo>
                      <a:pt x="1064" y="974"/>
                      <a:pt x="1063" y="973"/>
                      <a:pt x="1064" y="970"/>
                    </a:cubicBezTo>
                    <a:cubicBezTo>
                      <a:pt x="1070" y="970"/>
                      <a:pt x="1064" y="983"/>
                      <a:pt x="1062" y="978"/>
                    </a:cubicBezTo>
                    <a:close/>
                    <a:moveTo>
                      <a:pt x="1079" y="277"/>
                    </a:moveTo>
                    <a:cubicBezTo>
                      <a:pt x="1078" y="280"/>
                      <a:pt x="1082" y="283"/>
                      <a:pt x="1080" y="287"/>
                    </a:cubicBezTo>
                    <a:cubicBezTo>
                      <a:pt x="1077" y="286"/>
                      <a:pt x="1070" y="280"/>
                      <a:pt x="1076" y="279"/>
                    </a:cubicBezTo>
                    <a:cubicBezTo>
                      <a:pt x="1076" y="277"/>
                      <a:pt x="1072" y="279"/>
                      <a:pt x="1071" y="278"/>
                    </a:cubicBezTo>
                    <a:cubicBezTo>
                      <a:pt x="1070" y="275"/>
                      <a:pt x="1069" y="274"/>
                      <a:pt x="1067" y="272"/>
                    </a:cubicBezTo>
                    <a:cubicBezTo>
                      <a:pt x="1067" y="271"/>
                      <a:pt x="1068" y="271"/>
                      <a:pt x="1068" y="270"/>
                    </a:cubicBezTo>
                    <a:cubicBezTo>
                      <a:pt x="1070" y="270"/>
                      <a:pt x="1072" y="271"/>
                      <a:pt x="1072" y="267"/>
                    </a:cubicBezTo>
                    <a:cubicBezTo>
                      <a:pt x="1076" y="270"/>
                      <a:pt x="1079" y="273"/>
                      <a:pt x="1082" y="277"/>
                    </a:cubicBezTo>
                    <a:cubicBezTo>
                      <a:pt x="1083" y="277"/>
                      <a:pt x="1083" y="276"/>
                      <a:pt x="1083" y="275"/>
                    </a:cubicBezTo>
                    <a:cubicBezTo>
                      <a:pt x="1087" y="276"/>
                      <a:pt x="1085" y="280"/>
                      <a:pt x="1086" y="284"/>
                    </a:cubicBezTo>
                    <a:cubicBezTo>
                      <a:pt x="1082" y="283"/>
                      <a:pt x="1082" y="279"/>
                      <a:pt x="1079" y="277"/>
                    </a:cubicBezTo>
                    <a:close/>
                    <a:moveTo>
                      <a:pt x="1090" y="289"/>
                    </a:moveTo>
                    <a:cubicBezTo>
                      <a:pt x="1096" y="290"/>
                      <a:pt x="1098" y="297"/>
                      <a:pt x="1099" y="304"/>
                    </a:cubicBezTo>
                    <a:cubicBezTo>
                      <a:pt x="1093" y="300"/>
                      <a:pt x="1094" y="294"/>
                      <a:pt x="1090" y="289"/>
                    </a:cubicBezTo>
                    <a:close/>
                    <a:moveTo>
                      <a:pt x="1100" y="904"/>
                    </a:moveTo>
                    <a:cubicBezTo>
                      <a:pt x="1098" y="904"/>
                      <a:pt x="1098" y="903"/>
                      <a:pt x="1096" y="902"/>
                    </a:cubicBezTo>
                    <a:cubicBezTo>
                      <a:pt x="1097" y="895"/>
                      <a:pt x="1101" y="892"/>
                      <a:pt x="1105" y="888"/>
                    </a:cubicBezTo>
                    <a:cubicBezTo>
                      <a:pt x="1106" y="889"/>
                      <a:pt x="1106" y="889"/>
                      <a:pt x="1107" y="890"/>
                    </a:cubicBezTo>
                    <a:cubicBezTo>
                      <a:pt x="1106" y="896"/>
                      <a:pt x="1101" y="898"/>
                      <a:pt x="1100" y="904"/>
                    </a:cubicBezTo>
                    <a:close/>
                    <a:moveTo>
                      <a:pt x="1172" y="461"/>
                    </a:moveTo>
                    <a:cubicBezTo>
                      <a:pt x="1169" y="460"/>
                      <a:pt x="1169" y="452"/>
                      <a:pt x="1169" y="449"/>
                    </a:cubicBezTo>
                    <a:cubicBezTo>
                      <a:pt x="1172" y="452"/>
                      <a:pt x="1172" y="456"/>
                      <a:pt x="1172" y="461"/>
                    </a:cubicBezTo>
                    <a:close/>
                    <a:moveTo>
                      <a:pt x="1198" y="684"/>
                    </a:moveTo>
                    <a:cubicBezTo>
                      <a:pt x="1198" y="683"/>
                      <a:pt x="1198" y="683"/>
                      <a:pt x="1199" y="682"/>
                    </a:cubicBezTo>
                    <a:cubicBezTo>
                      <a:pt x="1198" y="683"/>
                      <a:pt x="1198" y="683"/>
                      <a:pt x="1198" y="684"/>
                    </a:cubicBezTo>
                    <a:close/>
                    <a:moveTo>
                      <a:pt x="274" y="93"/>
                    </a:moveTo>
                    <a:cubicBezTo>
                      <a:pt x="274" y="92"/>
                      <a:pt x="275" y="92"/>
                      <a:pt x="275" y="92"/>
                    </a:cubicBezTo>
                    <a:cubicBezTo>
                      <a:pt x="274" y="92"/>
                      <a:pt x="274" y="92"/>
                      <a:pt x="274" y="93"/>
                    </a:cubicBezTo>
                    <a:close/>
                    <a:moveTo>
                      <a:pt x="298" y="99"/>
                    </a:moveTo>
                    <a:cubicBezTo>
                      <a:pt x="301" y="99"/>
                      <a:pt x="305" y="94"/>
                      <a:pt x="306" y="93"/>
                    </a:cubicBezTo>
                    <a:cubicBezTo>
                      <a:pt x="302" y="94"/>
                      <a:pt x="300" y="96"/>
                      <a:pt x="298" y="99"/>
                    </a:cubicBezTo>
                    <a:close/>
                    <a:moveTo>
                      <a:pt x="306" y="93"/>
                    </a:moveTo>
                    <a:cubicBezTo>
                      <a:pt x="306" y="93"/>
                      <a:pt x="306" y="93"/>
                      <a:pt x="306" y="93"/>
                    </a:cubicBezTo>
                    <a:cubicBezTo>
                      <a:pt x="306" y="92"/>
                      <a:pt x="306" y="92"/>
                      <a:pt x="306" y="93"/>
                    </a:cubicBezTo>
                    <a:close/>
                    <a:moveTo>
                      <a:pt x="957" y="97"/>
                    </a:moveTo>
                    <a:cubicBezTo>
                      <a:pt x="966" y="98"/>
                      <a:pt x="963" y="95"/>
                      <a:pt x="955" y="93"/>
                    </a:cubicBezTo>
                    <a:cubicBezTo>
                      <a:pt x="953" y="95"/>
                      <a:pt x="957" y="95"/>
                      <a:pt x="957" y="97"/>
                    </a:cubicBezTo>
                    <a:close/>
                    <a:moveTo>
                      <a:pt x="307" y="136"/>
                    </a:moveTo>
                    <a:cubicBezTo>
                      <a:pt x="310" y="133"/>
                      <a:pt x="315" y="131"/>
                      <a:pt x="318" y="127"/>
                    </a:cubicBezTo>
                    <a:cubicBezTo>
                      <a:pt x="311" y="127"/>
                      <a:pt x="310" y="132"/>
                      <a:pt x="307" y="136"/>
                    </a:cubicBezTo>
                    <a:close/>
                    <a:moveTo>
                      <a:pt x="1024" y="152"/>
                    </a:moveTo>
                    <a:cubicBezTo>
                      <a:pt x="1027" y="152"/>
                      <a:pt x="1029" y="151"/>
                      <a:pt x="1030" y="150"/>
                    </a:cubicBezTo>
                    <a:cubicBezTo>
                      <a:pt x="1030" y="150"/>
                      <a:pt x="1031" y="151"/>
                      <a:pt x="1032" y="150"/>
                    </a:cubicBezTo>
                    <a:cubicBezTo>
                      <a:pt x="1032" y="146"/>
                      <a:pt x="1029" y="150"/>
                      <a:pt x="1028" y="150"/>
                    </a:cubicBezTo>
                    <a:cubicBezTo>
                      <a:pt x="1028" y="149"/>
                      <a:pt x="1024" y="146"/>
                      <a:pt x="1022" y="143"/>
                    </a:cubicBezTo>
                    <a:cubicBezTo>
                      <a:pt x="1022" y="145"/>
                      <a:pt x="1021" y="145"/>
                      <a:pt x="1020" y="146"/>
                    </a:cubicBezTo>
                    <a:cubicBezTo>
                      <a:pt x="1025" y="146"/>
                      <a:pt x="1024" y="150"/>
                      <a:pt x="1024" y="152"/>
                    </a:cubicBezTo>
                    <a:close/>
                    <a:moveTo>
                      <a:pt x="941" y="152"/>
                    </a:moveTo>
                    <a:cubicBezTo>
                      <a:pt x="940" y="148"/>
                      <a:pt x="943" y="152"/>
                      <a:pt x="945" y="151"/>
                    </a:cubicBezTo>
                    <a:cubicBezTo>
                      <a:pt x="945" y="150"/>
                      <a:pt x="944" y="149"/>
                      <a:pt x="945" y="149"/>
                    </a:cubicBezTo>
                    <a:cubicBezTo>
                      <a:pt x="954" y="148"/>
                      <a:pt x="955" y="162"/>
                      <a:pt x="963" y="160"/>
                    </a:cubicBezTo>
                    <a:cubicBezTo>
                      <a:pt x="957" y="154"/>
                      <a:pt x="950" y="145"/>
                      <a:pt x="941" y="145"/>
                    </a:cubicBezTo>
                    <a:cubicBezTo>
                      <a:pt x="939" y="146"/>
                      <a:pt x="942" y="147"/>
                      <a:pt x="940" y="148"/>
                    </a:cubicBezTo>
                    <a:cubicBezTo>
                      <a:pt x="937" y="149"/>
                      <a:pt x="937" y="143"/>
                      <a:pt x="935" y="145"/>
                    </a:cubicBezTo>
                    <a:cubicBezTo>
                      <a:pt x="936" y="148"/>
                      <a:pt x="938" y="151"/>
                      <a:pt x="941" y="152"/>
                    </a:cubicBezTo>
                    <a:close/>
                    <a:moveTo>
                      <a:pt x="959" y="161"/>
                    </a:moveTo>
                    <a:cubicBezTo>
                      <a:pt x="959" y="164"/>
                      <a:pt x="956" y="166"/>
                      <a:pt x="959" y="167"/>
                    </a:cubicBezTo>
                    <a:cubicBezTo>
                      <a:pt x="959" y="163"/>
                      <a:pt x="966" y="167"/>
                      <a:pt x="965" y="165"/>
                    </a:cubicBezTo>
                    <a:cubicBezTo>
                      <a:pt x="962" y="164"/>
                      <a:pt x="963" y="160"/>
                      <a:pt x="959" y="161"/>
                    </a:cubicBezTo>
                    <a:close/>
                    <a:moveTo>
                      <a:pt x="313" y="176"/>
                    </a:moveTo>
                    <a:cubicBezTo>
                      <a:pt x="311" y="174"/>
                      <a:pt x="308" y="175"/>
                      <a:pt x="306" y="174"/>
                    </a:cubicBezTo>
                    <a:cubicBezTo>
                      <a:pt x="306" y="172"/>
                      <a:pt x="308" y="171"/>
                      <a:pt x="306" y="170"/>
                    </a:cubicBezTo>
                    <a:cubicBezTo>
                      <a:pt x="304" y="169"/>
                      <a:pt x="304" y="171"/>
                      <a:pt x="301" y="171"/>
                    </a:cubicBezTo>
                    <a:cubicBezTo>
                      <a:pt x="301" y="169"/>
                      <a:pt x="305" y="168"/>
                      <a:pt x="302" y="167"/>
                    </a:cubicBezTo>
                    <a:cubicBezTo>
                      <a:pt x="301" y="169"/>
                      <a:pt x="298" y="168"/>
                      <a:pt x="296" y="170"/>
                    </a:cubicBezTo>
                    <a:cubicBezTo>
                      <a:pt x="300" y="178"/>
                      <a:pt x="289" y="178"/>
                      <a:pt x="292" y="185"/>
                    </a:cubicBezTo>
                    <a:cubicBezTo>
                      <a:pt x="289" y="184"/>
                      <a:pt x="290" y="188"/>
                      <a:pt x="287" y="187"/>
                    </a:cubicBezTo>
                    <a:cubicBezTo>
                      <a:pt x="285" y="187"/>
                      <a:pt x="285" y="185"/>
                      <a:pt x="283" y="185"/>
                    </a:cubicBezTo>
                    <a:cubicBezTo>
                      <a:pt x="282" y="188"/>
                      <a:pt x="281" y="188"/>
                      <a:pt x="282" y="192"/>
                    </a:cubicBezTo>
                    <a:cubicBezTo>
                      <a:pt x="279" y="191"/>
                      <a:pt x="278" y="193"/>
                      <a:pt x="278" y="194"/>
                    </a:cubicBezTo>
                    <a:cubicBezTo>
                      <a:pt x="281" y="195"/>
                      <a:pt x="278" y="198"/>
                      <a:pt x="280" y="199"/>
                    </a:cubicBezTo>
                    <a:cubicBezTo>
                      <a:pt x="279" y="201"/>
                      <a:pt x="276" y="200"/>
                      <a:pt x="277" y="203"/>
                    </a:cubicBezTo>
                    <a:cubicBezTo>
                      <a:pt x="281" y="204"/>
                      <a:pt x="281" y="200"/>
                      <a:pt x="284" y="200"/>
                    </a:cubicBezTo>
                    <a:cubicBezTo>
                      <a:pt x="285" y="202"/>
                      <a:pt x="281" y="205"/>
                      <a:pt x="283" y="203"/>
                    </a:cubicBezTo>
                    <a:cubicBezTo>
                      <a:pt x="284" y="202"/>
                      <a:pt x="287" y="201"/>
                      <a:pt x="287" y="204"/>
                    </a:cubicBezTo>
                    <a:cubicBezTo>
                      <a:pt x="297" y="201"/>
                      <a:pt x="301" y="191"/>
                      <a:pt x="314" y="191"/>
                    </a:cubicBezTo>
                    <a:cubicBezTo>
                      <a:pt x="315" y="188"/>
                      <a:pt x="318" y="188"/>
                      <a:pt x="319" y="186"/>
                    </a:cubicBezTo>
                    <a:cubicBezTo>
                      <a:pt x="320" y="183"/>
                      <a:pt x="317" y="183"/>
                      <a:pt x="318" y="180"/>
                    </a:cubicBezTo>
                    <a:cubicBezTo>
                      <a:pt x="314" y="179"/>
                      <a:pt x="312" y="183"/>
                      <a:pt x="311" y="179"/>
                    </a:cubicBezTo>
                    <a:cubicBezTo>
                      <a:pt x="311" y="178"/>
                      <a:pt x="313" y="178"/>
                      <a:pt x="313" y="176"/>
                    </a:cubicBezTo>
                    <a:close/>
                    <a:moveTo>
                      <a:pt x="287" y="201"/>
                    </a:moveTo>
                    <a:cubicBezTo>
                      <a:pt x="289" y="199"/>
                      <a:pt x="290" y="196"/>
                      <a:pt x="295" y="196"/>
                    </a:cubicBezTo>
                    <a:cubicBezTo>
                      <a:pt x="292" y="198"/>
                      <a:pt x="291" y="201"/>
                      <a:pt x="287" y="201"/>
                    </a:cubicBezTo>
                    <a:close/>
                    <a:moveTo>
                      <a:pt x="296" y="185"/>
                    </a:moveTo>
                    <a:cubicBezTo>
                      <a:pt x="297" y="183"/>
                      <a:pt x="298" y="181"/>
                      <a:pt x="301" y="181"/>
                    </a:cubicBezTo>
                    <a:cubicBezTo>
                      <a:pt x="300" y="183"/>
                      <a:pt x="299" y="185"/>
                      <a:pt x="296" y="185"/>
                    </a:cubicBezTo>
                    <a:close/>
                    <a:moveTo>
                      <a:pt x="995" y="203"/>
                    </a:moveTo>
                    <a:cubicBezTo>
                      <a:pt x="992" y="205"/>
                      <a:pt x="999" y="209"/>
                      <a:pt x="997" y="207"/>
                    </a:cubicBezTo>
                    <a:cubicBezTo>
                      <a:pt x="995" y="206"/>
                      <a:pt x="998" y="204"/>
                      <a:pt x="995" y="203"/>
                    </a:cubicBezTo>
                    <a:close/>
                    <a:moveTo>
                      <a:pt x="1047" y="224"/>
                    </a:moveTo>
                    <a:cubicBezTo>
                      <a:pt x="1043" y="221"/>
                      <a:pt x="1039" y="213"/>
                      <a:pt x="1035" y="213"/>
                    </a:cubicBezTo>
                    <a:cubicBezTo>
                      <a:pt x="1039" y="216"/>
                      <a:pt x="1044" y="223"/>
                      <a:pt x="1047" y="224"/>
                    </a:cubicBezTo>
                    <a:close/>
                    <a:moveTo>
                      <a:pt x="1039" y="227"/>
                    </a:moveTo>
                    <a:cubicBezTo>
                      <a:pt x="1041" y="228"/>
                      <a:pt x="1046" y="232"/>
                      <a:pt x="1042" y="235"/>
                    </a:cubicBezTo>
                    <a:cubicBezTo>
                      <a:pt x="1044" y="236"/>
                      <a:pt x="1047" y="235"/>
                      <a:pt x="1049" y="235"/>
                    </a:cubicBezTo>
                    <a:cubicBezTo>
                      <a:pt x="1047" y="232"/>
                      <a:pt x="1042" y="227"/>
                      <a:pt x="1039" y="227"/>
                    </a:cubicBezTo>
                    <a:close/>
                    <a:moveTo>
                      <a:pt x="1051" y="248"/>
                    </a:moveTo>
                    <a:cubicBezTo>
                      <a:pt x="1051" y="245"/>
                      <a:pt x="1049" y="243"/>
                      <a:pt x="1047" y="242"/>
                    </a:cubicBezTo>
                    <a:cubicBezTo>
                      <a:pt x="1047" y="243"/>
                      <a:pt x="1046" y="242"/>
                      <a:pt x="1046" y="242"/>
                    </a:cubicBezTo>
                    <a:cubicBezTo>
                      <a:pt x="1045" y="245"/>
                      <a:pt x="1050" y="242"/>
                      <a:pt x="1049" y="247"/>
                    </a:cubicBezTo>
                    <a:cubicBezTo>
                      <a:pt x="1050" y="247"/>
                      <a:pt x="1051" y="247"/>
                      <a:pt x="1051" y="248"/>
                    </a:cubicBezTo>
                    <a:close/>
                    <a:moveTo>
                      <a:pt x="6" y="590"/>
                    </a:moveTo>
                    <a:cubicBezTo>
                      <a:pt x="10" y="589"/>
                      <a:pt x="10" y="594"/>
                      <a:pt x="13" y="596"/>
                    </a:cubicBezTo>
                    <a:cubicBezTo>
                      <a:pt x="13" y="597"/>
                      <a:pt x="12" y="603"/>
                      <a:pt x="13" y="605"/>
                    </a:cubicBezTo>
                    <a:cubicBezTo>
                      <a:pt x="15" y="604"/>
                      <a:pt x="19" y="609"/>
                      <a:pt x="21" y="605"/>
                    </a:cubicBezTo>
                    <a:cubicBezTo>
                      <a:pt x="20" y="611"/>
                      <a:pt x="25" y="611"/>
                      <a:pt x="26" y="615"/>
                    </a:cubicBezTo>
                    <a:cubicBezTo>
                      <a:pt x="26" y="610"/>
                      <a:pt x="30" y="609"/>
                      <a:pt x="35" y="610"/>
                    </a:cubicBezTo>
                    <a:cubicBezTo>
                      <a:pt x="34" y="603"/>
                      <a:pt x="38" y="604"/>
                      <a:pt x="41" y="602"/>
                    </a:cubicBezTo>
                    <a:cubicBezTo>
                      <a:pt x="43" y="603"/>
                      <a:pt x="41" y="609"/>
                      <a:pt x="43" y="610"/>
                    </a:cubicBezTo>
                    <a:cubicBezTo>
                      <a:pt x="44" y="607"/>
                      <a:pt x="42" y="601"/>
                      <a:pt x="45" y="601"/>
                    </a:cubicBezTo>
                    <a:cubicBezTo>
                      <a:pt x="46" y="603"/>
                      <a:pt x="47" y="607"/>
                      <a:pt x="50" y="607"/>
                    </a:cubicBezTo>
                    <a:cubicBezTo>
                      <a:pt x="48" y="613"/>
                      <a:pt x="55" y="618"/>
                      <a:pt x="52" y="625"/>
                    </a:cubicBezTo>
                    <a:cubicBezTo>
                      <a:pt x="56" y="626"/>
                      <a:pt x="55" y="620"/>
                      <a:pt x="58" y="619"/>
                    </a:cubicBezTo>
                    <a:cubicBezTo>
                      <a:pt x="58" y="625"/>
                      <a:pt x="61" y="628"/>
                      <a:pt x="61" y="632"/>
                    </a:cubicBezTo>
                    <a:cubicBezTo>
                      <a:pt x="63" y="630"/>
                      <a:pt x="59" y="625"/>
                      <a:pt x="65" y="625"/>
                    </a:cubicBezTo>
                    <a:cubicBezTo>
                      <a:pt x="65" y="628"/>
                      <a:pt x="69" y="623"/>
                      <a:pt x="68" y="629"/>
                    </a:cubicBezTo>
                    <a:cubicBezTo>
                      <a:pt x="72" y="629"/>
                      <a:pt x="72" y="629"/>
                      <a:pt x="72" y="629"/>
                    </a:cubicBezTo>
                    <a:cubicBezTo>
                      <a:pt x="71" y="628"/>
                      <a:pt x="65" y="621"/>
                      <a:pt x="69" y="616"/>
                    </a:cubicBezTo>
                    <a:cubicBezTo>
                      <a:pt x="72" y="616"/>
                      <a:pt x="71" y="617"/>
                      <a:pt x="73" y="616"/>
                    </a:cubicBezTo>
                    <a:cubicBezTo>
                      <a:pt x="73" y="613"/>
                      <a:pt x="70" y="609"/>
                      <a:pt x="73" y="607"/>
                    </a:cubicBezTo>
                    <a:cubicBezTo>
                      <a:pt x="75" y="607"/>
                      <a:pt x="77" y="608"/>
                      <a:pt x="78" y="610"/>
                    </a:cubicBezTo>
                    <a:cubicBezTo>
                      <a:pt x="74" y="613"/>
                      <a:pt x="82" y="624"/>
                      <a:pt x="74" y="623"/>
                    </a:cubicBezTo>
                    <a:cubicBezTo>
                      <a:pt x="76" y="628"/>
                      <a:pt x="72" y="635"/>
                      <a:pt x="78" y="637"/>
                    </a:cubicBezTo>
                    <a:cubicBezTo>
                      <a:pt x="78" y="633"/>
                      <a:pt x="81" y="632"/>
                      <a:pt x="83" y="631"/>
                    </a:cubicBezTo>
                    <a:cubicBezTo>
                      <a:pt x="86" y="624"/>
                      <a:pt x="77" y="607"/>
                      <a:pt x="87" y="605"/>
                    </a:cubicBezTo>
                    <a:cubicBezTo>
                      <a:pt x="87" y="612"/>
                      <a:pt x="87" y="615"/>
                      <a:pt x="89" y="621"/>
                    </a:cubicBezTo>
                    <a:cubicBezTo>
                      <a:pt x="89" y="619"/>
                      <a:pt x="94" y="618"/>
                      <a:pt x="95" y="619"/>
                    </a:cubicBezTo>
                    <a:cubicBezTo>
                      <a:pt x="93" y="609"/>
                      <a:pt x="95" y="604"/>
                      <a:pt x="92" y="597"/>
                    </a:cubicBezTo>
                    <a:cubicBezTo>
                      <a:pt x="91" y="599"/>
                      <a:pt x="91" y="605"/>
                      <a:pt x="92" y="607"/>
                    </a:cubicBezTo>
                    <a:cubicBezTo>
                      <a:pt x="90" y="606"/>
                      <a:pt x="91" y="610"/>
                      <a:pt x="89" y="610"/>
                    </a:cubicBezTo>
                    <a:cubicBezTo>
                      <a:pt x="88" y="607"/>
                      <a:pt x="90" y="602"/>
                      <a:pt x="89" y="602"/>
                    </a:cubicBezTo>
                    <a:cubicBezTo>
                      <a:pt x="88" y="603"/>
                      <a:pt x="89" y="605"/>
                      <a:pt x="87" y="604"/>
                    </a:cubicBezTo>
                    <a:cubicBezTo>
                      <a:pt x="83" y="603"/>
                      <a:pt x="86" y="595"/>
                      <a:pt x="89" y="599"/>
                    </a:cubicBezTo>
                    <a:cubicBezTo>
                      <a:pt x="88" y="596"/>
                      <a:pt x="90" y="597"/>
                      <a:pt x="90" y="594"/>
                    </a:cubicBezTo>
                    <a:cubicBezTo>
                      <a:pt x="86" y="592"/>
                      <a:pt x="84" y="591"/>
                      <a:pt x="86" y="585"/>
                    </a:cubicBezTo>
                    <a:cubicBezTo>
                      <a:pt x="83" y="583"/>
                      <a:pt x="83" y="589"/>
                      <a:pt x="79" y="588"/>
                    </a:cubicBezTo>
                    <a:cubicBezTo>
                      <a:pt x="80" y="572"/>
                      <a:pt x="85" y="555"/>
                      <a:pt x="86" y="539"/>
                    </a:cubicBezTo>
                    <a:cubicBezTo>
                      <a:pt x="83" y="533"/>
                      <a:pt x="77" y="531"/>
                      <a:pt x="74" y="526"/>
                    </a:cubicBezTo>
                    <a:cubicBezTo>
                      <a:pt x="75" y="530"/>
                      <a:pt x="70" y="535"/>
                      <a:pt x="72" y="532"/>
                    </a:cubicBezTo>
                    <a:cubicBezTo>
                      <a:pt x="68" y="536"/>
                      <a:pt x="68" y="546"/>
                      <a:pt x="64" y="551"/>
                    </a:cubicBezTo>
                    <a:cubicBezTo>
                      <a:pt x="60" y="549"/>
                      <a:pt x="64" y="544"/>
                      <a:pt x="60" y="542"/>
                    </a:cubicBezTo>
                    <a:cubicBezTo>
                      <a:pt x="60" y="545"/>
                      <a:pt x="59" y="547"/>
                      <a:pt x="58" y="548"/>
                    </a:cubicBezTo>
                    <a:cubicBezTo>
                      <a:pt x="49" y="543"/>
                      <a:pt x="54" y="530"/>
                      <a:pt x="54" y="518"/>
                    </a:cubicBezTo>
                    <a:cubicBezTo>
                      <a:pt x="51" y="518"/>
                      <a:pt x="51" y="515"/>
                      <a:pt x="49" y="516"/>
                    </a:cubicBezTo>
                    <a:cubicBezTo>
                      <a:pt x="50" y="512"/>
                      <a:pt x="53" y="503"/>
                      <a:pt x="47" y="502"/>
                    </a:cubicBezTo>
                    <a:cubicBezTo>
                      <a:pt x="46" y="505"/>
                      <a:pt x="49" y="507"/>
                      <a:pt x="45" y="508"/>
                    </a:cubicBezTo>
                    <a:cubicBezTo>
                      <a:pt x="46" y="505"/>
                      <a:pt x="46" y="501"/>
                      <a:pt x="48" y="498"/>
                    </a:cubicBezTo>
                    <a:cubicBezTo>
                      <a:pt x="40" y="501"/>
                      <a:pt x="42" y="512"/>
                      <a:pt x="37" y="517"/>
                    </a:cubicBezTo>
                    <a:cubicBezTo>
                      <a:pt x="38" y="516"/>
                      <a:pt x="38" y="511"/>
                      <a:pt x="36" y="511"/>
                    </a:cubicBezTo>
                    <a:cubicBezTo>
                      <a:pt x="34" y="525"/>
                      <a:pt x="26" y="529"/>
                      <a:pt x="17" y="539"/>
                    </a:cubicBezTo>
                    <a:cubicBezTo>
                      <a:pt x="18" y="534"/>
                      <a:pt x="14" y="539"/>
                      <a:pt x="13" y="536"/>
                    </a:cubicBezTo>
                    <a:cubicBezTo>
                      <a:pt x="17" y="533"/>
                      <a:pt x="16" y="528"/>
                      <a:pt x="15" y="524"/>
                    </a:cubicBezTo>
                    <a:cubicBezTo>
                      <a:pt x="15" y="531"/>
                      <a:pt x="7" y="534"/>
                      <a:pt x="8" y="539"/>
                    </a:cubicBezTo>
                    <a:cubicBezTo>
                      <a:pt x="10" y="538"/>
                      <a:pt x="16" y="541"/>
                      <a:pt x="17" y="540"/>
                    </a:cubicBezTo>
                    <a:cubicBezTo>
                      <a:pt x="15" y="545"/>
                      <a:pt x="14" y="550"/>
                      <a:pt x="16" y="554"/>
                    </a:cubicBezTo>
                    <a:cubicBezTo>
                      <a:pt x="15" y="554"/>
                      <a:pt x="14" y="555"/>
                      <a:pt x="13" y="555"/>
                    </a:cubicBezTo>
                    <a:cubicBezTo>
                      <a:pt x="15" y="559"/>
                      <a:pt x="11" y="565"/>
                      <a:pt x="13" y="571"/>
                    </a:cubicBezTo>
                    <a:cubicBezTo>
                      <a:pt x="16" y="573"/>
                      <a:pt x="17" y="570"/>
                      <a:pt x="18" y="573"/>
                    </a:cubicBezTo>
                    <a:cubicBezTo>
                      <a:pt x="15" y="576"/>
                      <a:pt x="18" y="581"/>
                      <a:pt x="14" y="582"/>
                    </a:cubicBezTo>
                    <a:cubicBezTo>
                      <a:pt x="14" y="578"/>
                      <a:pt x="14" y="576"/>
                      <a:pt x="12" y="575"/>
                    </a:cubicBezTo>
                    <a:cubicBezTo>
                      <a:pt x="11" y="576"/>
                      <a:pt x="11" y="576"/>
                      <a:pt x="10" y="575"/>
                    </a:cubicBezTo>
                    <a:cubicBezTo>
                      <a:pt x="9" y="577"/>
                      <a:pt x="9" y="580"/>
                      <a:pt x="8" y="581"/>
                    </a:cubicBezTo>
                    <a:cubicBezTo>
                      <a:pt x="7" y="580"/>
                      <a:pt x="8" y="578"/>
                      <a:pt x="7" y="578"/>
                    </a:cubicBezTo>
                    <a:cubicBezTo>
                      <a:pt x="4" y="581"/>
                      <a:pt x="8" y="585"/>
                      <a:pt x="6" y="590"/>
                    </a:cubicBezTo>
                    <a:close/>
                    <a:moveTo>
                      <a:pt x="50" y="518"/>
                    </a:moveTo>
                    <a:cubicBezTo>
                      <a:pt x="52" y="519"/>
                      <a:pt x="54" y="524"/>
                      <a:pt x="50" y="524"/>
                    </a:cubicBezTo>
                    <a:cubicBezTo>
                      <a:pt x="49" y="521"/>
                      <a:pt x="50" y="522"/>
                      <a:pt x="50" y="518"/>
                    </a:cubicBezTo>
                    <a:close/>
                    <a:moveTo>
                      <a:pt x="47" y="590"/>
                    </a:moveTo>
                    <a:cubicBezTo>
                      <a:pt x="49" y="592"/>
                      <a:pt x="49" y="592"/>
                      <a:pt x="52" y="591"/>
                    </a:cubicBezTo>
                    <a:cubicBezTo>
                      <a:pt x="52" y="596"/>
                      <a:pt x="50" y="600"/>
                      <a:pt x="49" y="603"/>
                    </a:cubicBezTo>
                    <a:cubicBezTo>
                      <a:pt x="47" y="602"/>
                      <a:pt x="47" y="594"/>
                      <a:pt x="47" y="590"/>
                    </a:cubicBezTo>
                    <a:close/>
                    <a:moveTo>
                      <a:pt x="34" y="583"/>
                    </a:moveTo>
                    <a:cubicBezTo>
                      <a:pt x="37" y="583"/>
                      <a:pt x="37" y="583"/>
                      <a:pt x="37" y="583"/>
                    </a:cubicBezTo>
                    <a:cubicBezTo>
                      <a:pt x="37" y="586"/>
                      <a:pt x="37" y="588"/>
                      <a:pt x="34" y="588"/>
                    </a:cubicBezTo>
                    <a:cubicBezTo>
                      <a:pt x="36" y="586"/>
                      <a:pt x="35" y="585"/>
                      <a:pt x="34" y="583"/>
                    </a:cubicBezTo>
                    <a:close/>
                    <a:moveTo>
                      <a:pt x="33" y="595"/>
                    </a:moveTo>
                    <a:cubicBezTo>
                      <a:pt x="35" y="595"/>
                      <a:pt x="36" y="598"/>
                      <a:pt x="34" y="600"/>
                    </a:cubicBezTo>
                    <a:cubicBezTo>
                      <a:pt x="32" y="599"/>
                      <a:pt x="32" y="597"/>
                      <a:pt x="33" y="595"/>
                    </a:cubicBezTo>
                    <a:close/>
                    <a:moveTo>
                      <a:pt x="10" y="583"/>
                    </a:moveTo>
                    <a:cubicBezTo>
                      <a:pt x="11" y="582"/>
                      <a:pt x="14" y="583"/>
                      <a:pt x="15" y="584"/>
                    </a:cubicBezTo>
                    <a:cubicBezTo>
                      <a:pt x="15" y="587"/>
                      <a:pt x="12" y="586"/>
                      <a:pt x="10" y="587"/>
                    </a:cubicBezTo>
                    <a:lnTo>
                      <a:pt x="10" y="583"/>
                    </a:lnTo>
                    <a:close/>
                    <a:moveTo>
                      <a:pt x="13" y="522"/>
                    </a:moveTo>
                    <a:cubicBezTo>
                      <a:pt x="15" y="519"/>
                      <a:pt x="16" y="520"/>
                      <a:pt x="15" y="515"/>
                    </a:cubicBezTo>
                    <a:cubicBezTo>
                      <a:pt x="16" y="513"/>
                      <a:pt x="16" y="515"/>
                      <a:pt x="19" y="515"/>
                    </a:cubicBezTo>
                    <a:cubicBezTo>
                      <a:pt x="19" y="512"/>
                      <a:pt x="18" y="510"/>
                      <a:pt x="17" y="510"/>
                    </a:cubicBezTo>
                    <a:cubicBezTo>
                      <a:pt x="14" y="515"/>
                      <a:pt x="14" y="514"/>
                      <a:pt x="11" y="518"/>
                    </a:cubicBezTo>
                    <a:cubicBezTo>
                      <a:pt x="17" y="518"/>
                      <a:pt x="11" y="520"/>
                      <a:pt x="13" y="522"/>
                    </a:cubicBezTo>
                    <a:close/>
                    <a:moveTo>
                      <a:pt x="898" y="610"/>
                    </a:moveTo>
                    <a:cubicBezTo>
                      <a:pt x="898" y="609"/>
                      <a:pt x="899" y="608"/>
                      <a:pt x="899" y="606"/>
                    </a:cubicBezTo>
                    <a:cubicBezTo>
                      <a:pt x="899" y="605"/>
                      <a:pt x="898" y="602"/>
                      <a:pt x="897" y="604"/>
                    </a:cubicBezTo>
                    <a:cubicBezTo>
                      <a:pt x="901" y="606"/>
                      <a:pt x="896" y="609"/>
                      <a:pt x="898" y="610"/>
                    </a:cubicBezTo>
                    <a:close/>
                    <a:moveTo>
                      <a:pt x="870" y="710"/>
                    </a:moveTo>
                    <a:cubicBezTo>
                      <a:pt x="869" y="704"/>
                      <a:pt x="874" y="703"/>
                      <a:pt x="875" y="699"/>
                    </a:cubicBezTo>
                    <a:cubicBezTo>
                      <a:pt x="875" y="697"/>
                      <a:pt x="874" y="693"/>
                      <a:pt x="875" y="691"/>
                    </a:cubicBezTo>
                    <a:cubicBezTo>
                      <a:pt x="877" y="685"/>
                      <a:pt x="883" y="681"/>
                      <a:pt x="885" y="676"/>
                    </a:cubicBezTo>
                    <a:cubicBezTo>
                      <a:pt x="886" y="675"/>
                      <a:pt x="884" y="673"/>
                      <a:pt x="885" y="673"/>
                    </a:cubicBezTo>
                    <a:cubicBezTo>
                      <a:pt x="885" y="671"/>
                      <a:pt x="887" y="671"/>
                      <a:pt x="887" y="670"/>
                    </a:cubicBezTo>
                    <a:cubicBezTo>
                      <a:pt x="887" y="668"/>
                      <a:pt x="882" y="666"/>
                      <a:pt x="886" y="663"/>
                    </a:cubicBezTo>
                    <a:cubicBezTo>
                      <a:pt x="885" y="666"/>
                      <a:pt x="889" y="667"/>
                      <a:pt x="887" y="666"/>
                    </a:cubicBezTo>
                    <a:cubicBezTo>
                      <a:pt x="888" y="660"/>
                      <a:pt x="886" y="657"/>
                      <a:pt x="888" y="654"/>
                    </a:cubicBezTo>
                    <a:cubicBezTo>
                      <a:pt x="888" y="655"/>
                      <a:pt x="888" y="656"/>
                      <a:pt x="889" y="656"/>
                    </a:cubicBezTo>
                    <a:cubicBezTo>
                      <a:pt x="890" y="648"/>
                      <a:pt x="892" y="648"/>
                      <a:pt x="891" y="641"/>
                    </a:cubicBezTo>
                    <a:cubicBezTo>
                      <a:pt x="889" y="640"/>
                      <a:pt x="887" y="643"/>
                      <a:pt x="889" y="643"/>
                    </a:cubicBezTo>
                    <a:cubicBezTo>
                      <a:pt x="889" y="641"/>
                      <a:pt x="891" y="643"/>
                      <a:pt x="890" y="645"/>
                    </a:cubicBezTo>
                    <a:cubicBezTo>
                      <a:pt x="887" y="644"/>
                      <a:pt x="887" y="647"/>
                      <a:pt x="888" y="649"/>
                    </a:cubicBezTo>
                    <a:cubicBezTo>
                      <a:pt x="882" y="649"/>
                      <a:pt x="887" y="659"/>
                      <a:pt x="880" y="663"/>
                    </a:cubicBezTo>
                    <a:cubicBezTo>
                      <a:pt x="879" y="660"/>
                      <a:pt x="883" y="659"/>
                      <a:pt x="881" y="658"/>
                    </a:cubicBezTo>
                    <a:cubicBezTo>
                      <a:pt x="879" y="659"/>
                      <a:pt x="882" y="661"/>
                      <a:pt x="878" y="660"/>
                    </a:cubicBezTo>
                    <a:cubicBezTo>
                      <a:pt x="878" y="662"/>
                      <a:pt x="879" y="662"/>
                      <a:pt x="879" y="664"/>
                    </a:cubicBezTo>
                    <a:cubicBezTo>
                      <a:pt x="878" y="664"/>
                      <a:pt x="877" y="663"/>
                      <a:pt x="876" y="664"/>
                    </a:cubicBezTo>
                    <a:cubicBezTo>
                      <a:pt x="871" y="677"/>
                      <a:pt x="875" y="697"/>
                      <a:pt x="867" y="708"/>
                    </a:cubicBezTo>
                    <a:cubicBezTo>
                      <a:pt x="870" y="706"/>
                      <a:pt x="868" y="711"/>
                      <a:pt x="870" y="710"/>
                    </a:cubicBezTo>
                    <a:close/>
                    <a:moveTo>
                      <a:pt x="866" y="651"/>
                    </a:moveTo>
                    <a:cubicBezTo>
                      <a:pt x="867" y="651"/>
                      <a:pt x="867" y="653"/>
                      <a:pt x="867" y="654"/>
                    </a:cubicBezTo>
                    <a:cubicBezTo>
                      <a:pt x="869" y="655"/>
                      <a:pt x="869" y="652"/>
                      <a:pt x="869" y="651"/>
                    </a:cubicBezTo>
                    <a:cubicBezTo>
                      <a:pt x="868" y="650"/>
                      <a:pt x="867" y="650"/>
                      <a:pt x="866" y="651"/>
                    </a:cubicBezTo>
                    <a:close/>
                    <a:moveTo>
                      <a:pt x="129" y="651"/>
                    </a:moveTo>
                    <a:cubicBezTo>
                      <a:pt x="129" y="660"/>
                      <a:pt x="125" y="663"/>
                      <a:pt x="124" y="670"/>
                    </a:cubicBezTo>
                    <a:cubicBezTo>
                      <a:pt x="127" y="670"/>
                      <a:pt x="125" y="659"/>
                      <a:pt x="129" y="664"/>
                    </a:cubicBezTo>
                    <a:cubicBezTo>
                      <a:pt x="129" y="661"/>
                      <a:pt x="131" y="655"/>
                      <a:pt x="129" y="651"/>
                    </a:cubicBezTo>
                    <a:close/>
                    <a:moveTo>
                      <a:pt x="35" y="686"/>
                    </a:moveTo>
                    <a:cubicBezTo>
                      <a:pt x="35" y="688"/>
                      <a:pt x="33" y="692"/>
                      <a:pt x="35" y="694"/>
                    </a:cubicBezTo>
                    <a:cubicBezTo>
                      <a:pt x="36" y="691"/>
                      <a:pt x="38" y="695"/>
                      <a:pt x="40" y="694"/>
                    </a:cubicBezTo>
                    <a:cubicBezTo>
                      <a:pt x="42" y="711"/>
                      <a:pt x="41" y="728"/>
                      <a:pt x="47" y="745"/>
                    </a:cubicBezTo>
                    <a:cubicBezTo>
                      <a:pt x="47" y="744"/>
                      <a:pt x="47" y="742"/>
                      <a:pt x="48" y="743"/>
                    </a:cubicBezTo>
                    <a:cubicBezTo>
                      <a:pt x="51" y="743"/>
                      <a:pt x="47" y="747"/>
                      <a:pt x="52" y="747"/>
                    </a:cubicBezTo>
                    <a:cubicBezTo>
                      <a:pt x="50" y="742"/>
                      <a:pt x="51" y="738"/>
                      <a:pt x="52" y="732"/>
                    </a:cubicBezTo>
                    <a:cubicBezTo>
                      <a:pt x="56" y="733"/>
                      <a:pt x="57" y="730"/>
                      <a:pt x="55" y="728"/>
                    </a:cubicBezTo>
                    <a:cubicBezTo>
                      <a:pt x="58" y="729"/>
                      <a:pt x="59" y="730"/>
                      <a:pt x="63" y="729"/>
                    </a:cubicBezTo>
                    <a:cubicBezTo>
                      <a:pt x="66" y="732"/>
                      <a:pt x="61" y="739"/>
                      <a:pt x="65" y="742"/>
                    </a:cubicBezTo>
                    <a:cubicBezTo>
                      <a:pt x="65" y="740"/>
                      <a:pt x="67" y="740"/>
                      <a:pt x="68" y="738"/>
                    </a:cubicBezTo>
                    <a:cubicBezTo>
                      <a:pt x="66" y="736"/>
                      <a:pt x="64" y="729"/>
                      <a:pt x="67" y="728"/>
                    </a:cubicBezTo>
                    <a:cubicBezTo>
                      <a:pt x="69" y="732"/>
                      <a:pt x="73" y="730"/>
                      <a:pt x="74" y="727"/>
                    </a:cubicBezTo>
                    <a:cubicBezTo>
                      <a:pt x="75" y="729"/>
                      <a:pt x="72" y="731"/>
                      <a:pt x="75" y="731"/>
                    </a:cubicBezTo>
                    <a:cubicBezTo>
                      <a:pt x="77" y="730"/>
                      <a:pt x="75" y="726"/>
                      <a:pt x="78" y="726"/>
                    </a:cubicBezTo>
                    <a:cubicBezTo>
                      <a:pt x="88" y="725"/>
                      <a:pt x="79" y="740"/>
                      <a:pt x="84" y="745"/>
                    </a:cubicBezTo>
                    <a:cubicBezTo>
                      <a:pt x="84" y="736"/>
                      <a:pt x="88" y="728"/>
                      <a:pt x="87" y="722"/>
                    </a:cubicBezTo>
                    <a:cubicBezTo>
                      <a:pt x="86" y="721"/>
                      <a:pt x="84" y="721"/>
                      <a:pt x="84" y="721"/>
                    </a:cubicBezTo>
                    <a:cubicBezTo>
                      <a:pt x="82" y="717"/>
                      <a:pt x="83" y="713"/>
                      <a:pt x="82" y="710"/>
                    </a:cubicBezTo>
                    <a:cubicBezTo>
                      <a:pt x="82" y="711"/>
                      <a:pt x="82" y="712"/>
                      <a:pt x="81" y="713"/>
                    </a:cubicBezTo>
                    <a:cubicBezTo>
                      <a:pt x="81" y="712"/>
                      <a:pt x="81" y="711"/>
                      <a:pt x="80" y="711"/>
                    </a:cubicBezTo>
                    <a:cubicBezTo>
                      <a:pt x="80" y="716"/>
                      <a:pt x="79" y="720"/>
                      <a:pt x="78" y="722"/>
                    </a:cubicBezTo>
                    <a:cubicBezTo>
                      <a:pt x="77" y="721"/>
                      <a:pt x="77" y="719"/>
                      <a:pt x="76" y="717"/>
                    </a:cubicBezTo>
                    <a:cubicBezTo>
                      <a:pt x="81" y="713"/>
                      <a:pt x="76" y="703"/>
                      <a:pt x="84" y="702"/>
                    </a:cubicBezTo>
                    <a:cubicBezTo>
                      <a:pt x="84" y="704"/>
                      <a:pt x="83" y="704"/>
                      <a:pt x="85" y="704"/>
                    </a:cubicBezTo>
                    <a:cubicBezTo>
                      <a:pt x="85" y="703"/>
                      <a:pt x="85" y="701"/>
                      <a:pt x="84" y="701"/>
                    </a:cubicBezTo>
                    <a:cubicBezTo>
                      <a:pt x="84" y="703"/>
                      <a:pt x="82" y="701"/>
                      <a:pt x="82" y="699"/>
                    </a:cubicBezTo>
                    <a:cubicBezTo>
                      <a:pt x="81" y="699"/>
                      <a:pt x="79" y="701"/>
                      <a:pt x="78" y="699"/>
                    </a:cubicBezTo>
                    <a:cubicBezTo>
                      <a:pt x="77" y="701"/>
                      <a:pt x="79" y="701"/>
                      <a:pt x="78" y="703"/>
                    </a:cubicBezTo>
                    <a:cubicBezTo>
                      <a:pt x="74" y="701"/>
                      <a:pt x="75" y="709"/>
                      <a:pt x="71" y="704"/>
                    </a:cubicBezTo>
                    <a:cubicBezTo>
                      <a:pt x="72" y="706"/>
                      <a:pt x="73" y="712"/>
                      <a:pt x="69" y="712"/>
                    </a:cubicBezTo>
                    <a:cubicBezTo>
                      <a:pt x="68" y="706"/>
                      <a:pt x="68" y="698"/>
                      <a:pt x="65" y="693"/>
                    </a:cubicBezTo>
                    <a:cubicBezTo>
                      <a:pt x="69" y="689"/>
                      <a:pt x="67" y="672"/>
                      <a:pt x="64" y="665"/>
                    </a:cubicBezTo>
                    <a:cubicBezTo>
                      <a:pt x="63" y="669"/>
                      <a:pt x="60" y="680"/>
                      <a:pt x="63" y="681"/>
                    </a:cubicBezTo>
                    <a:cubicBezTo>
                      <a:pt x="60" y="683"/>
                      <a:pt x="62" y="692"/>
                      <a:pt x="56" y="692"/>
                    </a:cubicBezTo>
                    <a:cubicBezTo>
                      <a:pt x="58" y="689"/>
                      <a:pt x="56" y="690"/>
                      <a:pt x="55" y="688"/>
                    </a:cubicBezTo>
                    <a:cubicBezTo>
                      <a:pt x="57" y="688"/>
                      <a:pt x="57" y="689"/>
                      <a:pt x="58" y="687"/>
                    </a:cubicBezTo>
                    <a:cubicBezTo>
                      <a:pt x="51" y="684"/>
                      <a:pt x="50" y="674"/>
                      <a:pt x="47" y="667"/>
                    </a:cubicBezTo>
                    <a:cubicBezTo>
                      <a:pt x="38" y="670"/>
                      <a:pt x="46" y="657"/>
                      <a:pt x="41" y="652"/>
                    </a:cubicBezTo>
                    <a:cubicBezTo>
                      <a:pt x="41" y="654"/>
                      <a:pt x="41" y="657"/>
                      <a:pt x="39" y="657"/>
                    </a:cubicBezTo>
                    <a:cubicBezTo>
                      <a:pt x="39" y="669"/>
                      <a:pt x="29" y="674"/>
                      <a:pt x="35" y="686"/>
                    </a:cubicBezTo>
                    <a:close/>
                    <a:moveTo>
                      <a:pt x="60" y="689"/>
                    </a:moveTo>
                    <a:cubicBezTo>
                      <a:pt x="62" y="689"/>
                      <a:pt x="62" y="688"/>
                      <a:pt x="64" y="688"/>
                    </a:cubicBezTo>
                    <a:cubicBezTo>
                      <a:pt x="61" y="692"/>
                      <a:pt x="64" y="691"/>
                      <a:pt x="65" y="695"/>
                    </a:cubicBezTo>
                    <a:cubicBezTo>
                      <a:pt x="64" y="695"/>
                      <a:pt x="63" y="695"/>
                      <a:pt x="63" y="696"/>
                    </a:cubicBezTo>
                    <a:cubicBezTo>
                      <a:pt x="60" y="696"/>
                      <a:pt x="60" y="693"/>
                      <a:pt x="60" y="689"/>
                    </a:cubicBezTo>
                    <a:close/>
                    <a:moveTo>
                      <a:pt x="60" y="717"/>
                    </a:moveTo>
                    <a:cubicBezTo>
                      <a:pt x="61" y="722"/>
                      <a:pt x="58" y="723"/>
                      <a:pt x="56" y="726"/>
                    </a:cubicBezTo>
                    <a:cubicBezTo>
                      <a:pt x="55" y="725"/>
                      <a:pt x="55" y="722"/>
                      <a:pt x="55" y="719"/>
                    </a:cubicBezTo>
                    <a:cubicBezTo>
                      <a:pt x="57" y="718"/>
                      <a:pt x="58" y="717"/>
                      <a:pt x="60" y="717"/>
                    </a:cubicBezTo>
                    <a:close/>
                    <a:moveTo>
                      <a:pt x="894" y="690"/>
                    </a:moveTo>
                    <a:cubicBezTo>
                      <a:pt x="894" y="689"/>
                      <a:pt x="897" y="691"/>
                      <a:pt x="898" y="692"/>
                    </a:cubicBezTo>
                    <a:cubicBezTo>
                      <a:pt x="897" y="698"/>
                      <a:pt x="899" y="701"/>
                      <a:pt x="898" y="706"/>
                    </a:cubicBezTo>
                    <a:cubicBezTo>
                      <a:pt x="901" y="706"/>
                      <a:pt x="900" y="700"/>
                      <a:pt x="901" y="696"/>
                    </a:cubicBezTo>
                    <a:cubicBezTo>
                      <a:pt x="903" y="697"/>
                      <a:pt x="904" y="696"/>
                      <a:pt x="905" y="695"/>
                    </a:cubicBezTo>
                    <a:cubicBezTo>
                      <a:pt x="908" y="697"/>
                      <a:pt x="903" y="703"/>
                      <a:pt x="906" y="705"/>
                    </a:cubicBezTo>
                    <a:cubicBezTo>
                      <a:pt x="909" y="688"/>
                      <a:pt x="916" y="676"/>
                      <a:pt x="919" y="659"/>
                    </a:cubicBezTo>
                    <a:cubicBezTo>
                      <a:pt x="916" y="659"/>
                      <a:pt x="915" y="659"/>
                      <a:pt x="913" y="662"/>
                    </a:cubicBezTo>
                    <a:cubicBezTo>
                      <a:pt x="910" y="662"/>
                      <a:pt x="910" y="657"/>
                      <a:pt x="909" y="656"/>
                    </a:cubicBezTo>
                    <a:cubicBezTo>
                      <a:pt x="908" y="657"/>
                      <a:pt x="909" y="660"/>
                      <a:pt x="907" y="660"/>
                    </a:cubicBezTo>
                    <a:cubicBezTo>
                      <a:pt x="905" y="658"/>
                      <a:pt x="906" y="662"/>
                      <a:pt x="903" y="662"/>
                    </a:cubicBezTo>
                    <a:cubicBezTo>
                      <a:pt x="905" y="659"/>
                      <a:pt x="905" y="659"/>
                      <a:pt x="903" y="659"/>
                    </a:cubicBezTo>
                    <a:cubicBezTo>
                      <a:pt x="905" y="658"/>
                      <a:pt x="905" y="655"/>
                      <a:pt x="904" y="654"/>
                    </a:cubicBezTo>
                    <a:cubicBezTo>
                      <a:pt x="903" y="661"/>
                      <a:pt x="896" y="669"/>
                      <a:pt x="899" y="678"/>
                    </a:cubicBezTo>
                    <a:cubicBezTo>
                      <a:pt x="897" y="678"/>
                      <a:pt x="896" y="681"/>
                      <a:pt x="894" y="681"/>
                    </a:cubicBezTo>
                    <a:cubicBezTo>
                      <a:pt x="895" y="687"/>
                      <a:pt x="893" y="686"/>
                      <a:pt x="894" y="690"/>
                    </a:cubicBezTo>
                    <a:close/>
                    <a:moveTo>
                      <a:pt x="906" y="675"/>
                    </a:moveTo>
                    <a:cubicBezTo>
                      <a:pt x="908" y="675"/>
                      <a:pt x="908" y="675"/>
                      <a:pt x="908" y="675"/>
                    </a:cubicBezTo>
                    <a:cubicBezTo>
                      <a:pt x="907" y="677"/>
                      <a:pt x="909" y="680"/>
                      <a:pt x="907" y="681"/>
                    </a:cubicBezTo>
                    <a:cubicBezTo>
                      <a:pt x="905" y="681"/>
                      <a:pt x="906" y="677"/>
                      <a:pt x="906" y="675"/>
                    </a:cubicBezTo>
                    <a:close/>
                    <a:moveTo>
                      <a:pt x="677" y="731"/>
                    </a:moveTo>
                    <a:cubicBezTo>
                      <a:pt x="677" y="732"/>
                      <a:pt x="677" y="732"/>
                      <a:pt x="678" y="733"/>
                    </a:cubicBezTo>
                    <a:cubicBezTo>
                      <a:pt x="676" y="733"/>
                      <a:pt x="675" y="735"/>
                      <a:pt x="675" y="736"/>
                    </a:cubicBezTo>
                    <a:cubicBezTo>
                      <a:pt x="675" y="736"/>
                      <a:pt x="678" y="738"/>
                      <a:pt x="678" y="736"/>
                    </a:cubicBezTo>
                    <a:cubicBezTo>
                      <a:pt x="676" y="735"/>
                      <a:pt x="681" y="731"/>
                      <a:pt x="677" y="731"/>
                    </a:cubicBezTo>
                    <a:close/>
                    <a:moveTo>
                      <a:pt x="793" y="807"/>
                    </a:moveTo>
                    <a:cubicBezTo>
                      <a:pt x="788" y="816"/>
                      <a:pt x="781" y="824"/>
                      <a:pt x="773" y="831"/>
                    </a:cubicBezTo>
                    <a:cubicBezTo>
                      <a:pt x="770" y="834"/>
                      <a:pt x="762" y="836"/>
                      <a:pt x="763" y="843"/>
                    </a:cubicBezTo>
                    <a:cubicBezTo>
                      <a:pt x="775" y="831"/>
                      <a:pt x="787" y="820"/>
                      <a:pt x="798" y="809"/>
                    </a:cubicBezTo>
                    <a:cubicBezTo>
                      <a:pt x="804" y="807"/>
                      <a:pt x="807" y="804"/>
                      <a:pt x="808" y="798"/>
                    </a:cubicBezTo>
                    <a:cubicBezTo>
                      <a:pt x="813" y="795"/>
                      <a:pt x="821" y="783"/>
                      <a:pt x="828" y="779"/>
                    </a:cubicBezTo>
                    <a:cubicBezTo>
                      <a:pt x="831" y="777"/>
                      <a:pt x="837" y="774"/>
                      <a:pt x="837" y="779"/>
                    </a:cubicBezTo>
                    <a:cubicBezTo>
                      <a:pt x="835" y="782"/>
                      <a:pt x="839" y="781"/>
                      <a:pt x="838" y="785"/>
                    </a:cubicBezTo>
                    <a:cubicBezTo>
                      <a:pt x="838" y="784"/>
                      <a:pt x="839" y="784"/>
                      <a:pt x="841" y="784"/>
                    </a:cubicBezTo>
                    <a:cubicBezTo>
                      <a:pt x="839" y="779"/>
                      <a:pt x="844" y="777"/>
                      <a:pt x="845" y="772"/>
                    </a:cubicBezTo>
                    <a:cubicBezTo>
                      <a:pt x="843" y="772"/>
                      <a:pt x="842" y="771"/>
                      <a:pt x="842" y="769"/>
                    </a:cubicBezTo>
                    <a:cubicBezTo>
                      <a:pt x="844" y="766"/>
                      <a:pt x="845" y="771"/>
                      <a:pt x="846" y="769"/>
                    </a:cubicBezTo>
                    <a:cubicBezTo>
                      <a:pt x="845" y="767"/>
                      <a:pt x="848" y="760"/>
                      <a:pt x="845" y="757"/>
                    </a:cubicBezTo>
                    <a:cubicBezTo>
                      <a:pt x="851" y="757"/>
                      <a:pt x="853" y="753"/>
                      <a:pt x="855" y="750"/>
                    </a:cubicBezTo>
                    <a:cubicBezTo>
                      <a:pt x="851" y="750"/>
                      <a:pt x="852" y="755"/>
                      <a:pt x="847" y="754"/>
                    </a:cubicBezTo>
                    <a:cubicBezTo>
                      <a:pt x="845" y="749"/>
                      <a:pt x="850" y="746"/>
                      <a:pt x="853" y="743"/>
                    </a:cubicBezTo>
                    <a:cubicBezTo>
                      <a:pt x="848" y="742"/>
                      <a:pt x="843" y="737"/>
                      <a:pt x="840" y="741"/>
                    </a:cubicBezTo>
                    <a:cubicBezTo>
                      <a:pt x="834" y="753"/>
                      <a:pt x="820" y="764"/>
                      <a:pt x="811" y="774"/>
                    </a:cubicBezTo>
                    <a:cubicBezTo>
                      <a:pt x="812" y="784"/>
                      <a:pt x="800" y="784"/>
                      <a:pt x="802" y="791"/>
                    </a:cubicBezTo>
                    <a:cubicBezTo>
                      <a:pt x="802" y="790"/>
                      <a:pt x="804" y="787"/>
                      <a:pt x="805" y="789"/>
                    </a:cubicBezTo>
                    <a:cubicBezTo>
                      <a:pt x="804" y="796"/>
                      <a:pt x="796" y="798"/>
                      <a:pt x="798" y="805"/>
                    </a:cubicBezTo>
                    <a:cubicBezTo>
                      <a:pt x="796" y="805"/>
                      <a:pt x="795" y="806"/>
                      <a:pt x="793" y="807"/>
                    </a:cubicBezTo>
                    <a:close/>
                    <a:moveTo>
                      <a:pt x="840" y="772"/>
                    </a:moveTo>
                    <a:cubicBezTo>
                      <a:pt x="843" y="772"/>
                      <a:pt x="843" y="772"/>
                      <a:pt x="843" y="772"/>
                    </a:cubicBezTo>
                    <a:cubicBezTo>
                      <a:pt x="843" y="774"/>
                      <a:pt x="842" y="775"/>
                      <a:pt x="840" y="775"/>
                    </a:cubicBezTo>
                    <a:lnTo>
                      <a:pt x="840" y="772"/>
                    </a:lnTo>
                    <a:close/>
                    <a:moveTo>
                      <a:pt x="918" y="766"/>
                    </a:moveTo>
                    <a:cubicBezTo>
                      <a:pt x="913" y="765"/>
                      <a:pt x="909" y="777"/>
                      <a:pt x="909" y="778"/>
                    </a:cubicBezTo>
                    <a:cubicBezTo>
                      <a:pt x="912" y="774"/>
                      <a:pt x="916" y="771"/>
                      <a:pt x="918" y="766"/>
                    </a:cubicBezTo>
                    <a:close/>
                    <a:moveTo>
                      <a:pt x="19" y="768"/>
                    </a:moveTo>
                    <a:cubicBezTo>
                      <a:pt x="19" y="769"/>
                      <a:pt x="19" y="769"/>
                      <a:pt x="18" y="769"/>
                    </a:cubicBezTo>
                    <a:cubicBezTo>
                      <a:pt x="18" y="769"/>
                      <a:pt x="18" y="768"/>
                      <a:pt x="17" y="768"/>
                    </a:cubicBezTo>
                    <a:cubicBezTo>
                      <a:pt x="18" y="777"/>
                      <a:pt x="20" y="783"/>
                      <a:pt x="19" y="769"/>
                    </a:cubicBezTo>
                    <a:cubicBezTo>
                      <a:pt x="19" y="769"/>
                      <a:pt x="20" y="768"/>
                      <a:pt x="19" y="768"/>
                    </a:cubicBezTo>
                    <a:close/>
                    <a:moveTo>
                      <a:pt x="105" y="833"/>
                    </a:moveTo>
                    <a:cubicBezTo>
                      <a:pt x="105" y="830"/>
                      <a:pt x="105" y="830"/>
                      <a:pt x="105" y="830"/>
                    </a:cubicBezTo>
                    <a:cubicBezTo>
                      <a:pt x="104" y="829"/>
                      <a:pt x="103" y="831"/>
                      <a:pt x="102" y="830"/>
                    </a:cubicBezTo>
                    <a:cubicBezTo>
                      <a:pt x="96" y="821"/>
                      <a:pt x="97" y="805"/>
                      <a:pt x="88" y="799"/>
                    </a:cubicBezTo>
                    <a:cubicBezTo>
                      <a:pt x="87" y="803"/>
                      <a:pt x="91" y="806"/>
                      <a:pt x="88" y="809"/>
                    </a:cubicBezTo>
                    <a:cubicBezTo>
                      <a:pt x="83" y="805"/>
                      <a:pt x="87" y="799"/>
                      <a:pt x="82" y="795"/>
                    </a:cubicBezTo>
                    <a:cubicBezTo>
                      <a:pt x="82" y="801"/>
                      <a:pt x="79" y="797"/>
                      <a:pt x="78" y="801"/>
                    </a:cubicBezTo>
                    <a:cubicBezTo>
                      <a:pt x="77" y="799"/>
                      <a:pt x="73" y="800"/>
                      <a:pt x="73" y="798"/>
                    </a:cubicBezTo>
                    <a:cubicBezTo>
                      <a:pt x="74" y="798"/>
                      <a:pt x="74" y="797"/>
                      <a:pt x="73" y="795"/>
                    </a:cubicBezTo>
                    <a:cubicBezTo>
                      <a:pt x="75" y="795"/>
                      <a:pt x="76" y="796"/>
                      <a:pt x="77" y="795"/>
                    </a:cubicBezTo>
                    <a:cubicBezTo>
                      <a:pt x="74" y="795"/>
                      <a:pt x="74" y="793"/>
                      <a:pt x="71" y="794"/>
                    </a:cubicBezTo>
                    <a:cubicBezTo>
                      <a:pt x="71" y="797"/>
                      <a:pt x="72" y="801"/>
                      <a:pt x="69" y="802"/>
                    </a:cubicBezTo>
                    <a:cubicBezTo>
                      <a:pt x="69" y="802"/>
                      <a:pt x="68" y="801"/>
                      <a:pt x="67" y="800"/>
                    </a:cubicBezTo>
                    <a:cubicBezTo>
                      <a:pt x="66" y="802"/>
                      <a:pt x="69" y="803"/>
                      <a:pt x="67" y="804"/>
                    </a:cubicBezTo>
                    <a:cubicBezTo>
                      <a:pt x="64" y="796"/>
                      <a:pt x="60" y="786"/>
                      <a:pt x="62" y="780"/>
                    </a:cubicBezTo>
                    <a:cubicBezTo>
                      <a:pt x="57" y="781"/>
                      <a:pt x="62" y="785"/>
                      <a:pt x="60" y="788"/>
                    </a:cubicBezTo>
                    <a:cubicBezTo>
                      <a:pt x="56" y="789"/>
                      <a:pt x="58" y="783"/>
                      <a:pt x="54" y="783"/>
                    </a:cubicBezTo>
                    <a:cubicBezTo>
                      <a:pt x="53" y="785"/>
                      <a:pt x="53" y="790"/>
                      <a:pt x="51" y="787"/>
                    </a:cubicBezTo>
                    <a:cubicBezTo>
                      <a:pt x="55" y="809"/>
                      <a:pt x="55" y="833"/>
                      <a:pt x="61" y="849"/>
                    </a:cubicBezTo>
                    <a:cubicBezTo>
                      <a:pt x="62" y="843"/>
                      <a:pt x="65" y="846"/>
                      <a:pt x="68" y="845"/>
                    </a:cubicBezTo>
                    <a:cubicBezTo>
                      <a:pt x="66" y="838"/>
                      <a:pt x="66" y="826"/>
                      <a:pt x="64" y="814"/>
                    </a:cubicBezTo>
                    <a:cubicBezTo>
                      <a:pt x="66" y="813"/>
                      <a:pt x="69" y="809"/>
                      <a:pt x="71" y="813"/>
                    </a:cubicBezTo>
                    <a:cubicBezTo>
                      <a:pt x="71" y="814"/>
                      <a:pt x="70" y="815"/>
                      <a:pt x="70" y="816"/>
                    </a:cubicBezTo>
                    <a:cubicBezTo>
                      <a:pt x="69" y="816"/>
                      <a:pt x="69" y="814"/>
                      <a:pt x="67" y="815"/>
                    </a:cubicBezTo>
                    <a:cubicBezTo>
                      <a:pt x="67" y="818"/>
                      <a:pt x="67" y="821"/>
                      <a:pt x="69" y="823"/>
                    </a:cubicBezTo>
                    <a:cubicBezTo>
                      <a:pt x="68" y="821"/>
                      <a:pt x="69" y="820"/>
                      <a:pt x="71" y="820"/>
                    </a:cubicBezTo>
                    <a:cubicBezTo>
                      <a:pt x="72" y="822"/>
                      <a:pt x="71" y="826"/>
                      <a:pt x="73" y="826"/>
                    </a:cubicBezTo>
                    <a:cubicBezTo>
                      <a:pt x="74" y="822"/>
                      <a:pt x="79" y="821"/>
                      <a:pt x="77" y="816"/>
                    </a:cubicBezTo>
                    <a:cubicBezTo>
                      <a:pt x="79" y="818"/>
                      <a:pt x="80" y="816"/>
                      <a:pt x="82" y="816"/>
                    </a:cubicBezTo>
                    <a:cubicBezTo>
                      <a:pt x="83" y="823"/>
                      <a:pt x="87" y="826"/>
                      <a:pt x="85" y="832"/>
                    </a:cubicBezTo>
                    <a:cubicBezTo>
                      <a:pt x="83" y="832"/>
                      <a:pt x="83" y="830"/>
                      <a:pt x="82" y="830"/>
                    </a:cubicBezTo>
                    <a:cubicBezTo>
                      <a:pt x="80" y="834"/>
                      <a:pt x="79" y="835"/>
                      <a:pt x="77" y="837"/>
                    </a:cubicBezTo>
                    <a:cubicBezTo>
                      <a:pt x="75" y="838"/>
                      <a:pt x="76" y="834"/>
                      <a:pt x="73" y="835"/>
                    </a:cubicBezTo>
                    <a:cubicBezTo>
                      <a:pt x="73" y="839"/>
                      <a:pt x="74" y="843"/>
                      <a:pt x="75" y="846"/>
                    </a:cubicBezTo>
                    <a:cubicBezTo>
                      <a:pt x="75" y="841"/>
                      <a:pt x="77" y="845"/>
                      <a:pt x="78" y="846"/>
                    </a:cubicBezTo>
                    <a:cubicBezTo>
                      <a:pt x="78" y="844"/>
                      <a:pt x="80" y="843"/>
                      <a:pt x="82" y="841"/>
                    </a:cubicBezTo>
                    <a:cubicBezTo>
                      <a:pt x="80" y="848"/>
                      <a:pt x="87" y="847"/>
                      <a:pt x="87" y="852"/>
                    </a:cubicBezTo>
                    <a:cubicBezTo>
                      <a:pt x="87" y="845"/>
                      <a:pt x="89" y="839"/>
                      <a:pt x="86" y="831"/>
                    </a:cubicBezTo>
                    <a:cubicBezTo>
                      <a:pt x="88" y="831"/>
                      <a:pt x="88" y="830"/>
                      <a:pt x="91" y="830"/>
                    </a:cubicBezTo>
                    <a:cubicBezTo>
                      <a:pt x="91" y="840"/>
                      <a:pt x="92" y="844"/>
                      <a:pt x="92" y="852"/>
                    </a:cubicBezTo>
                    <a:cubicBezTo>
                      <a:pt x="94" y="853"/>
                      <a:pt x="95" y="854"/>
                      <a:pt x="97" y="854"/>
                    </a:cubicBezTo>
                    <a:cubicBezTo>
                      <a:pt x="97" y="852"/>
                      <a:pt x="97" y="850"/>
                      <a:pt x="100" y="851"/>
                    </a:cubicBezTo>
                    <a:cubicBezTo>
                      <a:pt x="104" y="851"/>
                      <a:pt x="102" y="859"/>
                      <a:pt x="106" y="860"/>
                    </a:cubicBezTo>
                    <a:cubicBezTo>
                      <a:pt x="103" y="860"/>
                      <a:pt x="102" y="859"/>
                      <a:pt x="101" y="862"/>
                    </a:cubicBezTo>
                    <a:cubicBezTo>
                      <a:pt x="104" y="862"/>
                      <a:pt x="104" y="869"/>
                      <a:pt x="107" y="866"/>
                    </a:cubicBezTo>
                    <a:cubicBezTo>
                      <a:pt x="105" y="866"/>
                      <a:pt x="104" y="865"/>
                      <a:pt x="104" y="863"/>
                    </a:cubicBezTo>
                    <a:cubicBezTo>
                      <a:pt x="107" y="863"/>
                      <a:pt x="108" y="864"/>
                      <a:pt x="110" y="863"/>
                    </a:cubicBezTo>
                    <a:cubicBezTo>
                      <a:pt x="103" y="858"/>
                      <a:pt x="105" y="846"/>
                      <a:pt x="100" y="841"/>
                    </a:cubicBezTo>
                    <a:cubicBezTo>
                      <a:pt x="103" y="840"/>
                      <a:pt x="102" y="835"/>
                      <a:pt x="104" y="834"/>
                    </a:cubicBezTo>
                    <a:cubicBezTo>
                      <a:pt x="102" y="834"/>
                      <a:pt x="101" y="834"/>
                      <a:pt x="102" y="831"/>
                    </a:cubicBezTo>
                    <a:cubicBezTo>
                      <a:pt x="105" y="830"/>
                      <a:pt x="103" y="834"/>
                      <a:pt x="105" y="833"/>
                    </a:cubicBezTo>
                    <a:close/>
                    <a:moveTo>
                      <a:pt x="58" y="790"/>
                    </a:moveTo>
                    <a:cubicBezTo>
                      <a:pt x="60" y="787"/>
                      <a:pt x="60" y="794"/>
                      <a:pt x="61" y="795"/>
                    </a:cubicBezTo>
                    <a:cubicBezTo>
                      <a:pt x="59" y="799"/>
                      <a:pt x="59" y="791"/>
                      <a:pt x="58" y="790"/>
                    </a:cubicBezTo>
                    <a:close/>
                    <a:moveTo>
                      <a:pt x="81" y="809"/>
                    </a:moveTo>
                    <a:cubicBezTo>
                      <a:pt x="79" y="808"/>
                      <a:pt x="78" y="804"/>
                      <a:pt x="79" y="802"/>
                    </a:cubicBezTo>
                    <a:cubicBezTo>
                      <a:pt x="80" y="805"/>
                      <a:pt x="82" y="806"/>
                      <a:pt x="81" y="809"/>
                    </a:cubicBezTo>
                    <a:close/>
                    <a:moveTo>
                      <a:pt x="82" y="804"/>
                    </a:moveTo>
                    <a:cubicBezTo>
                      <a:pt x="82" y="803"/>
                      <a:pt x="82" y="801"/>
                      <a:pt x="81" y="801"/>
                    </a:cubicBezTo>
                    <a:cubicBezTo>
                      <a:pt x="82" y="798"/>
                      <a:pt x="86" y="805"/>
                      <a:pt x="82" y="804"/>
                    </a:cubicBezTo>
                    <a:close/>
                    <a:moveTo>
                      <a:pt x="83" y="809"/>
                    </a:moveTo>
                    <a:cubicBezTo>
                      <a:pt x="83" y="806"/>
                      <a:pt x="85" y="810"/>
                      <a:pt x="87" y="809"/>
                    </a:cubicBezTo>
                    <a:cubicBezTo>
                      <a:pt x="87" y="814"/>
                      <a:pt x="87" y="814"/>
                      <a:pt x="87" y="814"/>
                    </a:cubicBezTo>
                    <a:cubicBezTo>
                      <a:pt x="83" y="814"/>
                      <a:pt x="84" y="809"/>
                      <a:pt x="83" y="809"/>
                    </a:cubicBezTo>
                    <a:close/>
                    <a:moveTo>
                      <a:pt x="88" y="825"/>
                    </a:moveTo>
                    <a:cubicBezTo>
                      <a:pt x="87" y="825"/>
                      <a:pt x="87" y="824"/>
                      <a:pt x="87" y="823"/>
                    </a:cubicBezTo>
                    <a:cubicBezTo>
                      <a:pt x="87" y="822"/>
                      <a:pt x="87" y="823"/>
                      <a:pt x="87" y="823"/>
                    </a:cubicBezTo>
                    <a:cubicBezTo>
                      <a:pt x="86" y="823"/>
                      <a:pt x="86" y="823"/>
                      <a:pt x="87" y="823"/>
                    </a:cubicBezTo>
                    <a:cubicBezTo>
                      <a:pt x="84" y="821"/>
                      <a:pt x="86" y="820"/>
                      <a:pt x="88" y="820"/>
                    </a:cubicBezTo>
                    <a:lnTo>
                      <a:pt x="88" y="825"/>
                    </a:lnTo>
                    <a:close/>
                    <a:moveTo>
                      <a:pt x="115" y="817"/>
                    </a:moveTo>
                    <a:cubicBezTo>
                      <a:pt x="115" y="818"/>
                      <a:pt x="115" y="819"/>
                      <a:pt x="114" y="819"/>
                    </a:cubicBezTo>
                    <a:cubicBezTo>
                      <a:pt x="110" y="813"/>
                      <a:pt x="111" y="807"/>
                      <a:pt x="106" y="802"/>
                    </a:cubicBezTo>
                    <a:cubicBezTo>
                      <a:pt x="108" y="810"/>
                      <a:pt x="105" y="823"/>
                      <a:pt x="112" y="827"/>
                    </a:cubicBezTo>
                    <a:cubicBezTo>
                      <a:pt x="115" y="824"/>
                      <a:pt x="116" y="829"/>
                      <a:pt x="119" y="830"/>
                    </a:cubicBezTo>
                    <a:cubicBezTo>
                      <a:pt x="119" y="828"/>
                      <a:pt x="119" y="826"/>
                      <a:pt x="118" y="825"/>
                    </a:cubicBezTo>
                    <a:cubicBezTo>
                      <a:pt x="122" y="825"/>
                      <a:pt x="120" y="823"/>
                      <a:pt x="122" y="822"/>
                    </a:cubicBezTo>
                    <a:cubicBezTo>
                      <a:pt x="123" y="824"/>
                      <a:pt x="128" y="826"/>
                      <a:pt x="130" y="823"/>
                    </a:cubicBezTo>
                    <a:cubicBezTo>
                      <a:pt x="129" y="823"/>
                      <a:pt x="127" y="823"/>
                      <a:pt x="126" y="822"/>
                    </a:cubicBezTo>
                    <a:cubicBezTo>
                      <a:pt x="128" y="820"/>
                      <a:pt x="128" y="818"/>
                      <a:pt x="129" y="816"/>
                    </a:cubicBezTo>
                    <a:cubicBezTo>
                      <a:pt x="124" y="811"/>
                      <a:pt x="126" y="799"/>
                      <a:pt x="121" y="793"/>
                    </a:cubicBezTo>
                    <a:cubicBezTo>
                      <a:pt x="119" y="801"/>
                      <a:pt x="125" y="801"/>
                      <a:pt x="123" y="809"/>
                    </a:cubicBezTo>
                    <a:cubicBezTo>
                      <a:pt x="119" y="809"/>
                      <a:pt x="120" y="805"/>
                      <a:pt x="117" y="804"/>
                    </a:cubicBezTo>
                    <a:cubicBezTo>
                      <a:pt x="117" y="813"/>
                      <a:pt x="125" y="818"/>
                      <a:pt x="119" y="823"/>
                    </a:cubicBezTo>
                    <a:cubicBezTo>
                      <a:pt x="115" y="823"/>
                      <a:pt x="117" y="818"/>
                      <a:pt x="115" y="817"/>
                    </a:cubicBezTo>
                    <a:close/>
                    <a:moveTo>
                      <a:pt x="111" y="854"/>
                    </a:moveTo>
                    <a:cubicBezTo>
                      <a:pt x="114" y="854"/>
                      <a:pt x="110" y="866"/>
                      <a:pt x="115" y="866"/>
                    </a:cubicBezTo>
                    <a:cubicBezTo>
                      <a:pt x="113" y="864"/>
                      <a:pt x="115" y="861"/>
                      <a:pt x="115" y="858"/>
                    </a:cubicBezTo>
                    <a:cubicBezTo>
                      <a:pt x="116" y="859"/>
                      <a:pt x="116" y="860"/>
                      <a:pt x="117" y="859"/>
                    </a:cubicBezTo>
                    <a:cubicBezTo>
                      <a:pt x="118" y="854"/>
                      <a:pt x="118" y="850"/>
                      <a:pt x="121" y="851"/>
                    </a:cubicBezTo>
                    <a:cubicBezTo>
                      <a:pt x="120" y="846"/>
                      <a:pt x="125" y="843"/>
                      <a:pt x="121" y="841"/>
                    </a:cubicBezTo>
                    <a:cubicBezTo>
                      <a:pt x="122" y="844"/>
                      <a:pt x="119" y="842"/>
                      <a:pt x="118" y="844"/>
                    </a:cubicBezTo>
                    <a:cubicBezTo>
                      <a:pt x="114" y="840"/>
                      <a:pt x="115" y="831"/>
                      <a:pt x="112" y="827"/>
                    </a:cubicBezTo>
                    <a:cubicBezTo>
                      <a:pt x="110" y="838"/>
                      <a:pt x="123" y="851"/>
                      <a:pt x="111" y="854"/>
                    </a:cubicBezTo>
                    <a:close/>
                    <a:moveTo>
                      <a:pt x="747" y="809"/>
                    </a:moveTo>
                    <a:cubicBezTo>
                      <a:pt x="745" y="811"/>
                      <a:pt x="744" y="815"/>
                      <a:pt x="741" y="817"/>
                    </a:cubicBezTo>
                    <a:cubicBezTo>
                      <a:pt x="745" y="816"/>
                      <a:pt x="755" y="809"/>
                      <a:pt x="749" y="806"/>
                    </a:cubicBezTo>
                    <a:cubicBezTo>
                      <a:pt x="748" y="808"/>
                      <a:pt x="750" y="808"/>
                      <a:pt x="750" y="809"/>
                    </a:cubicBezTo>
                    <a:cubicBezTo>
                      <a:pt x="749" y="810"/>
                      <a:pt x="748" y="810"/>
                      <a:pt x="747" y="809"/>
                    </a:cubicBezTo>
                    <a:close/>
                    <a:moveTo>
                      <a:pt x="132" y="816"/>
                    </a:moveTo>
                    <a:cubicBezTo>
                      <a:pt x="133" y="816"/>
                      <a:pt x="132" y="812"/>
                      <a:pt x="130" y="812"/>
                    </a:cubicBezTo>
                    <a:cubicBezTo>
                      <a:pt x="129" y="814"/>
                      <a:pt x="131" y="813"/>
                      <a:pt x="130" y="816"/>
                    </a:cubicBezTo>
                    <a:cubicBezTo>
                      <a:pt x="134" y="814"/>
                      <a:pt x="130" y="819"/>
                      <a:pt x="132" y="816"/>
                    </a:cubicBezTo>
                    <a:close/>
                    <a:moveTo>
                      <a:pt x="837" y="826"/>
                    </a:moveTo>
                    <a:cubicBezTo>
                      <a:pt x="832" y="827"/>
                      <a:pt x="832" y="832"/>
                      <a:pt x="826" y="831"/>
                    </a:cubicBezTo>
                    <a:cubicBezTo>
                      <a:pt x="827" y="835"/>
                      <a:pt x="821" y="841"/>
                      <a:pt x="824" y="844"/>
                    </a:cubicBezTo>
                    <a:cubicBezTo>
                      <a:pt x="823" y="845"/>
                      <a:pt x="823" y="843"/>
                      <a:pt x="821" y="844"/>
                    </a:cubicBezTo>
                    <a:cubicBezTo>
                      <a:pt x="820" y="848"/>
                      <a:pt x="814" y="850"/>
                      <a:pt x="809" y="849"/>
                    </a:cubicBezTo>
                    <a:cubicBezTo>
                      <a:pt x="796" y="854"/>
                      <a:pt x="793" y="870"/>
                      <a:pt x="784" y="879"/>
                    </a:cubicBezTo>
                    <a:cubicBezTo>
                      <a:pt x="782" y="879"/>
                      <a:pt x="782" y="877"/>
                      <a:pt x="781" y="879"/>
                    </a:cubicBezTo>
                    <a:cubicBezTo>
                      <a:pt x="783" y="879"/>
                      <a:pt x="778" y="884"/>
                      <a:pt x="780" y="885"/>
                    </a:cubicBezTo>
                    <a:cubicBezTo>
                      <a:pt x="790" y="880"/>
                      <a:pt x="798" y="871"/>
                      <a:pt x="806" y="864"/>
                    </a:cubicBezTo>
                    <a:cubicBezTo>
                      <a:pt x="807" y="860"/>
                      <a:pt x="807" y="861"/>
                      <a:pt x="806" y="858"/>
                    </a:cubicBezTo>
                    <a:cubicBezTo>
                      <a:pt x="811" y="854"/>
                      <a:pt x="814" y="848"/>
                      <a:pt x="819" y="851"/>
                    </a:cubicBezTo>
                    <a:cubicBezTo>
                      <a:pt x="819" y="845"/>
                      <a:pt x="830" y="844"/>
                      <a:pt x="833" y="840"/>
                    </a:cubicBezTo>
                    <a:cubicBezTo>
                      <a:pt x="831" y="840"/>
                      <a:pt x="828" y="843"/>
                      <a:pt x="827" y="840"/>
                    </a:cubicBezTo>
                    <a:cubicBezTo>
                      <a:pt x="829" y="837"/>
                      <a:pt x="831" y="835"/>
                      <a:pt x="831" y="831"/>
                    </a:cubicBezTo>
                    <a:cubicBezTo>
                      <a:pt x="833" y="831"/>
                      <a:pt x="833" y="833"/>
                      <a:pt x="835" y="832"/>
                    </a:cubicBezTo>
                    <a:cubicBezTo>
                      <a:pt x="836" y="831"/>
                      <a:pt x="837" y="829"/>
                      <a:pt x="837" y="826"/>
                    </a:cubicBezTo>
                    <a:close/>
                    <a:moveTo>
                      <a:pt x="529" y="858"/>
                    </a:moveTo>
                    <a:cubicBezTo>
                      <a:pt x="526" y="858"/>
                      <a:pt x="528" y="856"/>
                      <a:pt x="531" y="855"/>
                    </a:cubicBezTo>
                    <a:cubicBezTo>
                      <a:pt x="521" y="850"/>
                      <a:pt x="512" y="845"/>
                      <a:pt x="502" y="844"/>
                    </a:cubicBezTo>
                    <a:cubicBezTo>
                      <a:pt x="505" y="845"/>
                      <a:pt x="503" y="847"/>
                      <a:pt x="502" y="849"/>
                    </a:cubicBezTo>
                    <a:cubicBezTo>
                      <a:pt x="509" y="854"/>
                      <a:pt x="519" y="865"/>
                      <a:pt x="529" y="858"/>
                    </a:cubicBezTo>
                    <a:close/>
                    <a:moveTo>
                      <a:pt x="754" y="850"/>
                    </a:moveTo>
                    <a:cubicBezTo>
                      <a:pt x="756" y="846"/>
                      <a:pt x="760" y="846"/>
                      <a:pt x="762" y="843"/>
                    </a:cubicBezTo>
                    <a:cubicBezTo>
                      <a:pt x="759" y="844"/>
                      <a:pt x="756" y="845"/>
                      <a:pt x="754" y="846"/>
                    </a:cubicBezTo>
                    <a:cubicBezTo>
                      <a:pt x="756" y="848"/>
                      <a:pt x="752" y="850"/>
                      <a:pt x="754" y="850"/>
                    </a:cubicBezTo>
                    <a:close/>
                    <a:moveTo>
                      <a:pt x="539" y="857"/>
                    </a:moveTo>
                    <a:cubicBezTo>
                      <a:pt x="541" y="858"/>
                      <a:pt x="544" y="863"/>
                      <a:pt x="546" y="861"/>
                    </a:cubicBezTo>
                    <a:cubicBezTo>
                      <a:pt x="543" y="861"/>
                      <a:pt x="541" y="855"/>
                      <a:pt x="539" y="857"/>
                    </a:cubicBezTo>
                    <a:close/>
                    <a:moveTo>
                      <a:pt x="627" y="916"/>
                    </a:moveTo>
                    <a:cubicBezTo>
                      <a:pt x="637" y="908"/>
                      <a:pt x="650" y="920"/>
                      <a:pt x="658" y="909"/>
                    </a:cubicBezTo>
                    <a:cubicBezTo>
                      <a:pt x="662" y="911"/>
                      <a:pt x="667" y="906"/>
                      <a:pt x="671" y="905"/>
                    </a:cubicBezTo>
                    <a:cubicBezTo>
                      <a:pt x="663" y="906"/>
                      <a:pt x="657" y="905"/>
                      <a:pt x="651" y="908"/>
                    </a:cubicBezTo>
                    <a:cubicBezTo>
                      <a:pt x="651" y="907"/>
                      <a:pt x="652" y="907"/>
                      <a:pt x="650" y="907"/>
                    </a:cubicBezTo>
                    <a:cubicBezTo>
                      <a:pt x="630" y="914"/>
                      <a:pt x="599" y="905"/>
                      <a:pt x="578" y="896"/>
                    </a:cubicBezTo>
                    <a:cubicBezTo>
                      <a:pt x="571" y="897"/>
                      <a:pt x="558" y="892"/>
                      <a:pt x="553" y="885"/>
                    </a:cubicBezTo>
                    <a:cubicBezTo>
                      <a:pt x="556" y="887"/>
                      <a:pt x="560" y="888"/>
                      <a:pt x="565" y="886"/>
                    </a:cubicBezTo>
                    <a:cubicBezTo>
                      <a:pt x="550" y="880"/>
                      <a:pt x="534" y="875"/>
                      <a:pt x="519" y="869"/>
                    </a:cubicBezTo>
                    <a:cubicBezTo>
                      <a:pt x="509" y="877"/>
                      <a:pt x="497" y="862"/>
                      <a:pt x="489" y="860"/>
                    </a:cubicBezTo>
                    <a:cubicBezTo>
                      <a:pt x="492" y="862"/>
                      <a:pt x="486" y="859"/>
                      <a:pt x="487" y="861"/>
                    </a:cubicBezTo>
                    <a:cubicBezTo>
                      <a:pt x="490" y="861"/>
                      <a:pt x="490" y="865"/>
                      <a:pt x="491" y="867"/>
                    </a:cubicBezTo>
                    <a:cubicBezTo>
                      <a:pt x="496" y="869"/>
                      <a:pt x="501" y="871"/>
                      <a:pt x="504" y="876"/>
                    </a:cubicBezTo>
                    <a:cubicBezTo>
                      <a:pt x="524" y="879"/>
                      <a:pt x="529" y="891"/>
                      <a:pt x="550" y="891"/>
                    </a:cubicBezTo>
                    <a:cubicBezTo>
                      <a:pt x="563" y="895"/>
                      <a:pt x="577" y="902"/>
                      <a:pt x="590" y="903"/>
                    </a:cubicBezTo>
                    <a:cubicBezTo>
                      <a:pt x="600" y="910"/>
                      <a:pt x="614" y="909"/>
                      <a:pt x="624" y="910"/>
                    </a:cubicBezTo>
                    <a:cubicBezTo>
                      <a:pt x="624" y="913"/>
                      <a:pt x="626" y="915"/>
                      <a:pt x="627" y="916"/>
                    </a:cubicBezTo>
                    <a:close/>
                    <a:moveTo>
                      <a:pt x="789" y="863"/>
                    </a:moveTo>
                    <a:cubicBezTo>
                      <a:pt x="782" y="864"/>
                      <a:pt x="779" y="873"/>
                      <a:pt x="777" y="877"/>
                    </a:cubicBezTo>
                    <a:cubicBezTo>
                      <a:pt x="783" y="875"/>
                      <a:pt x="785" y="868"/>
                      <a:pt x="789" y="863"/>
                    </a:cubicBezTo>
                    <a:close/>
                    <a:moveTo>
                      <a:pt x="731" y="865"/>
                    </a:moveTo>
                    <a:cubicBezTo>
                      <a:pt x="727" y="865"/>
                      <a:pt x="725" y="867"/>
                      <a:pt x="723" y="869"/>
                    </a:cubicBezTo>
                    <a:cubicBezTo>
                      <a:pt x="725" y="867"/>
                      <a:pt x="729" y="867"/>
                      <a:pt x="731" y="865"/>
                    </a:cubicBezTo>
                    <a:close/>
                    <a:moveTo>
                      <a:pt x="45" y="876"/>
                    </a:moveTo>
                    <a:cubicBezTo>
                      <a:pt x="46" y="874"/>
                      <a:pt x="41" y="866"/>
                      <a:pt x="39" y="866"/>
                    </a:cubicBezTo>
                    <a:cubicBezTo>
                      <a:pt x="40" y="867"/>
                      <a:pt x="40" y="870"/>
                      <a:pt x="40" y="873"/>
                    </a:cubicBezTo>
                    <a:cubicBezTo>
                      <a:pt x="43" y="874"/>
                      <a:pt x="42" y="874"/>
                      <a:pt x="45" y="876"/>
                    </a:cubicBezTo>
                    <a:close/>
                    <a:moveTo>
                      <a:pt x="570" y="871"/>
                    </a:moveTo>
                    <a:cubicBezTo>
                      <a:pt x="576" y="872"/>
                      <a:pt x="579" y="876"/>
                      <a:pt x="584" y="877"/>
                    </a:cubicBezTo>
                    <a:cubicBezTo>
                      <a:pt x="581" y="874"/>
                      <a:pt x="575" y="869"/>
                      <a:pt x="570" y="871"/>
                    </a:cubicBezTo>
                    <a:close/>
                    <a:moveTo>
                      <a:pt x="591" y="886"/>
                    </a:moveTo>
                    <a:cubicBezTo>
                      <a:pt x="591" y="888"/>
                      <a:pt x="592" y="888"/>
                      <a:pt x="593" y="890"/>
                    </a:cubicBezTo>
                    <a:cubicBezTo>
                      <a:pt x="596" y="891"/>
                      <a:pt x="598" y="889"/>
                      <a:pt x="601" y="889"/>
                    </a:cubicBezTo>
                    <a:cubicBezTo>
                      <a:pt x="603" y="885"/>
                      <a:pt x="608" y="884"/>
                      <a:pt x="610" y="880"/>
                    </a:cubicBezTo>
                    <a:cubicBezTo>
                      <a:pt x="605" y="882"/>
                      <a:pt x="600" y="874"/>
                      <a:pt x="601" y="880"/>
                    </a:cubicBezTo>
                    <a:cubicBezTo>
                      <a:pt x="598" y="882"/>
                      <a:pt x="600" y="878"/>
                      <a:pt x="597" y="879"/>
                    </a:cubicBezTo>
                    <a:cubicBezTo>
                      <a:pt x="597" y="881"/>
                      <a:pt x="596" y="880"/>
                      <a:pt x="593" y="881"/>
                    </a:cubicBezTo>
                    <a:cubicBezTo>
                      <a:pt x="594" y="885"/>
                      <a:pt x="594" y="885"/>
                      <a:pt x="591" y="886"/>
                    </a:cubicBezTo>
                    <a:close/>
                    <a:moveTo>
                      <a:pt x="815" y="881"/>
                    </a:moveTo>
                    <a:cubicBezTo>
                      <a:pt x="814" y="884"/>
                      <a:pt x="809" y="885"/>
                      <a:pt x="811" y="887"/>
                    </a:cubicBezTo>
                    <a:cubicBezTo>
                      <a:pt x="811" y="885"/>
                      <a:pt x="812" y="886"/>
                      <a:pt x="814" y="886"/>
                    </a:cubicBezTo>
                    <a:cubicBezTo>
                      <a:pt x="813" y="884"/>
                      <a:pt x="817" y="882"/>
                      <a:pt x="815" y="881"/>
                    </a:cubicBezTo>
                    <a:close/>
                    <a:moveTo>
                      <a:pt x="51" y="895"/>
                    </a:moveTo>
                    <a:cubicBezTo>
                      <a:pt x="54" y="899"/>
                      <a:pt x="58" y="901"/>
                      <a:pt x="62" y="900"/>
                    </a:cubicBezTo>
                    <a:cubicBezTo>
                      <a:pt x="61" y="896"/>
                      <a:pt x="59" y="894"/>
                      <a:pt x="57" y="892"/>
                    </a:cubicBezTo>
                    <a:cubicBezTo>
                      <a:pt x="56" y="895"/>
                      <a:pt x="59" y="894"/>
                      <a:pt x="59" y="897"/>
                    </a:cubicBezTo>
                    <a:cubicBezTo>
                      <a:pt x="55" y="895"/>
                      <a:pt x="52" y="881"/>
                      <a:pt x="47" y="888"/>
                    </a:cubicBezTo>
                    <a:cubicBezTo>
                      <a:pt x="47" y="885"/>
                      <a:pt x="47" y="885"/>
                      <a:pt x="47" y="885"/>
                    </a:cubicBezTo>
                    <a:cubicBezTo>
                      <a:pt x="45" y="883"/>
                      <a:pt x="41" y="886"/>
                      <a:pt x="43" y="887"/>
                    </a:cubicBezTo>
                    <a:cubicBezTo>
                      <a:pt x="47" y="883"/>
                      <a:pt x="46" y="896"/>
                      <a:pt x="49" y="893"/>
                    </a:cubicBezTo>
                    <a:cubicBezTo>
                      <a:pt x="49" y="894"/>
                      <a:pt x="50" y="894"/>
                      <a:pt x="50" y="894"/>
                    </a:cubicBezTo>
                    <a:cubicBezTo>
                      <a:pt x="50" y="896"/>
                      <a:pt x="49" y="896"/>
                      <a:pt x="49" y="898"/>
                    </a:cubicBezTo>
                    <a:cubicBezTo>
                      <a:pt x="53" y="899"/>
                      <a:pt x="48" y="896"/>
                      <a:pt x="51" y="895"/>
                    </a:cubicBezTo>
                    <a:close/>
                    <a:moveTo>
                      <a:pt x="52" y="893"/>
                    </a:moveTo>
                    <a:cubicBezTo>
                      <a:pt x="55" y="892"/>
                      <a:pt x="56" y="894"/>
                      <a:pt x="56" y="896"/>
                    </a:cubicBezTo>
                    <a:cubicBezTo>
                      <a:pt x="55" y="895"/>
                      <a:pt x="52" y="896"/>
                      <a:pt x="52" y="893"/>
                    </a:cubicBezTo>
                    <a:close/>
                    <a:moveTo>
                      <a:pt x="48" y="890"/>
                    </a:moveTo>
                    <a:cubicBezTo>
                      <a:pt x="49" y="889"/>
                      <a:pt x="50" y="889"/>
                      <a:pt x="52" y="890"/>
                    </a:cubicBezTo>
                    <a:cubicBezTo>
                      <a:pt x="51" y="893"/>
                      <a:pt x="51" y="892"/>
                      <a:pt x="52" y="894"/>
                    </a:cubicBezTo>
                    <a:cubicBezTo>
                      <a:pt x="50" y="893"/>
                      <a:pt x="50" y="891"/>
                      <a:pt x="48" y="890"/>
                    </a:cubicBezTo>
                    <a:close/>
                    <a:moveTo>
                      <a:pt x="680" y="901"/>
                    </a:moveTo>
                    <a:cubicBezTo>
                      <a:pt x="680" y="904"/>
                      <a:pt x="684" y="899"/>
                      <a:pt x="688" y="901"/>
                    </a:cubicBezTo>
                    <a:cubicBezTo>
                      <a:pt x="687" y="895"/>
                      <a:pt x="683" y="901"/>
                      <a:pt x="680" y="901"/>
                    </a:cubicBezTo>
                    <a:close/>
                    <a:moveTo>
                      <a:pt x="88" y="919"/>
                    </a:moveTo>
                    <a:cubicBezTo>
                      <a:pt x="89" y="917"/>
                      <a:pt x="91" y="917"/>
                      <a:pt x="92" y="915"/>
                    </a:cubicBezTo>
                    <a:cubicBezTo>
                      <a:pt x="87" y="911"/>
                      <a:pt x="83" y="903"/>
                      <a:pt x="81" y="899"/>
                    </a:cubicBezTo>
                    <a:cubicBezTo>
                      <a:pt x="78" y="905"/>
                      <a:pt x="86" y="906"/>
                      <a:pt x="87" y="912"/>
                    </a:cubicBezTo>
                    <a:cubicBezTo>
                      <a:pt x="83" y="913"/>
                      <a:pt x="85" y="919"/>
                      <a:pt x="88" y="919"/>
                    </a:cubicBezTo>
                    <a:close/>
                    <a:moveTo>
                      <a:pt x="897" y="900"/>
                    </a:moveTo>
                    <a:cubicBezTo>
                      <a:pt x="894" y="902"/>
                      <a:pt x="889" y="903"/>
                      <a:pt x="887" y="906"/>
                    </a:cubicBezTo>
                    <a:cubicBezTo>
                      <a:pt x="891" y="905"/>
                      <a:pt x="897" y="902"/>
                      <a:pt x="897" y="900"/>
                    </a:cubicBezTo>
                    <a:close/>
                    <a:moveTo>
                      <a:pt x="885" y="906"/>
                    </a:moveTo>
                    <a:cubicBezTo>
                      <a:pt x="885" y="909"/>
                      <a:pt x="878" y="909"/>
                      <a:pt x="880" y="912"/>
                    </a:cubicBezTo>
                    <a:cubicBezTo>
                      <a:pt x="881" y="910"/>
                      <a:pt x="887" y="908"/>
                      <a:pt x="885" y="906"/>
                    </a:cubicBezTo>
                    <a:close/>
                    <a:moveTo>
                      <a:pt x="66" y="947"/>
                    </a:moveTo>
                    <a:cubicBezTo>
                      <a:pt x="63" y="947"/>
                      <a:pt x="63" y="943"/>
                      <a:pt x="62" y="941"/>
                    </a:cubicBezTo>
                    <a:cubicBezTo>
                      <a:pt x="64" y="943"/>
                      <a:pt x="67" y="943"/>
                      <a:pt x="66" y="947"/>
                    </a:cubicBezTo>
                    <a:close/>
                    <a:moveTo>
                      <a:pt x="181" y="984"/>
                    </a:moveTo>
                    <a:cubicBezTo>
                      <a:pt x="184" y="986"/>
                      <a:pt x="188" y="990"/>
                      <a:pt x="187" y="994"/>
                    </a:cubicBezTo>
                    <a:cubicBezTo>
                      <a:pt x="182" y="993"/>
                      <a:pt x="182" y="988"/>
                      <a:pt x="181" y="984"/>
                    </a:cubicBezTo>
                    <a:close/>
                    <a:moveTo>
                      <a:pt x="202" y="1015"/>
                    </a:moveTo>
                    <a:cubicBezTo>
                      <a:pt x="199" y="1009"/>
                      <a:pt x="191" y="1004"/>
                      <a:pt x="191" y="998"/>
                    </a:cubicBezTo>
                    <a:cubicBezTo>
                      <a:pt x="195" y="1001"/>
                      <a:pt x="199" y="1005"/>
                      <a:pt x="204" y="1009"/>
                    </a:cubicBezTo>
                    <a:cubicBezTo>
                      <a:pt x="203" y="1011"/>
                      <a:pt x="203" y="1014"/>
                      <a:pt x="202" y="1015"/>
                    </a:cubicBezTo>
                    <a:close/>
                    <a:moveTo>
                      <a:pt x="1077" y="966"/>
                    </a:moveTo>
                    <a:cubicBezTo>
                      <a:pt x="1073" y="968"/>
                      <a:pt x="1075" y="971"/>
                      <a:pt x="1075" y="975"/>
                    </a:cubicBezTo>
                    <a:cubicBezTo>
                      <a:pt x="1072" y="974"/>
                      <a:pt x="1070" y="984"/>
                      <a:pt x="1069" y="986"/>
                    </a:cubicBezTo>
                    <a:cubicBezTo>
                      <a:pt x="1071" y="983"/>
                      <a:pt x="1067" y="991"/>
                      <a:pt x="1071" y="991"/>
                    </a:cubicBezTo>
                    <a:cubicBezTo>
                      <a:pt x="1069" y="990"/>
                      <a:pt x="1068" y="995"/>
                      <a:pt x="1069" y="996"/>
                    </a:cubicBezTo>
                    <a:cubicBezTo>
                      <a:pt x="1073" y="990"/>
                      <a:pt x="1073" y="982"/>
                      <a:pt x="1073" y="976"/>
                    </a:cubicBezTo>
                    <a:cubicBezTo>
                      <a:pt x="1076" y="976"/>
                      <a:pt x="1077" y="974"/>
                      <a:pt x="1077" y="972"/>
                    </a:cubicBezTo>
                    <a:cubicBezTo>
                      <a:pt x="1075" y="970"/>
                      <a:pt x="1076" y="969"/>
                      <a:pt x="1077" y="966"/>
                    </a:cubicBezTo>
                    <a:close/>
                    <a:moveTo>
                      <a:pt x="661" y="973"/>
                    </a:moveTo>
                    <a:cubicBezTo>
                      <a:pt x="660" y="976"/>
                      <a:pt x="654" y="972"/>
                      <a:pt x="654" y="975"/>
                    </a:cubicBezTo>
                    <a:cubicBezTo>
                      <a:pt x="655" y="975"/>
                      <a:pt x="655" y="975"/>
                      <a:pt x="655" y="977"/>
                    </a:cubicBezTo>
                    <a:cubicBezTo>
                      <a:pt x="658" y="977"/>
                      <a:pt x="662" y="975"/>
                      <a:pt x="661" y="973"/>
                    </a:cubicBezTo>
                    <a:close/>
                    <a:moveTo>
                      <a:pt x="1065" y="992"/>
                    </a:moveTo>
                    <a:cubicBezTo>
                      <a:pt x="1066" y="994"/>
                      <a:pt x="1063" y="997"/>
                      <a:pt x="1065" y="998"/>
                    </a:cubicBezTo>
                    <a:cubicBezTo>
                      <a:pt x="1065" y="995"/>
                      <a:pt x="1067" y="995"/>
                      <a:pt x="1068" y="993"/>
                    </a:cubicBezTo>
                    <a:cubicBezTo>
                      <a:pt x="1066" y="993"/>
                      <a:pt x="1067" y="991"/>
                      <a:pt x="1065" y="992"/>
                    </a:cubicBezTo>
                    <a:close/>
                    <a:moveTo>
                      <a:pt x="247" y="1014"/>
                    </a:moveTo>
                    <a:cubicBezTo>
                      <a:pt x="249" y="1013"/>
                      <a:pt x="249" y="1017"/>
                      <a:pt x="251" y="1014"/>
                    </a:cubicBezTo>
                    <a:cubicBezTo>
                      <a:pt x="251" y="1012"/>
                      <a:pt x="245" y="1009"/>
                      <a:pt x="248" y="1011"/>
                    </a:cubicBezTo>
                    <a:cubicBezTo>
                      <a:pt x="248" y="1012"/>
                      <a:pt x="248" y="1012"/>
                      <a:pt x="248" y="1013"/>
                    </a:cubicBezTo>
                    <a:cubicBezTo>
                      <a:pt x="248" y="1013"/>
                      <a:pt x="247" y="1013"/>
                      <a:pt x="247" y="1014"/>
                    </a:cubicBezTo>
                    <a:close/>
                    <a:moveTo>
                      <a:pt x="325" y="1020"/>
                    </a:moveTo>
                    <a:cubicBezTo>
                      <a:pt x="322" y="1019"/>
                      <a:pt x="321" y="1021"/>
                      <a:pt x="318" y="1021"/>
                    </a:cubicBezTo>
                    <a:cubicBezTo>
                      <a:pt x="313" y="1017"/>
                      <a:pt x="311" y="1010"/>
                      <a:pt x="305" y="1008"/>
                    </a:cubicBezTo>
                    <a:cubicBezTo>
                      <a:pt x="305" y="1011"/>
                      <a:pt x="302" y="1011"/>
                      <a:pt x="300" y="1011"/>
                    </a:cubicBezTo>
                    <a:cubicBezTo>
                      <a:pt x="301" y="1014"/>
                      <a:pt x="303" y="1016"/>
                      <a:pt x="305" y="1018"/>
                    </a:cubicBezTo>
                    <a:cubicBezTo>
                      <a:pt x="309" y="1015"/>
                      <a:pt x="309" y="1022"/>
                      <a:pt x="313" y="1022"/>
                    </a:cubicBezTo>
                    <a:cubicBezTo>
                      <a:pt x="314" y="1021"/>
                      <a:pt x="314" y="1019"/>
                      <a:pt x="315" y="1019"/>
                    </a:cubicBezTo>
                    <a:cubicBezTo>
                      <a:pt x="317" y="1020"/>
                      <a:pt x="317" y="1023"/>
                      <a:pt x="318" y="1025"/>
                    </a:cubicBezTo>
                    <a:cubicBezTo>
                      <a:pt x="323" y="1023"/>
                      <a:pt x="332" y="1040"/>
                      <a:pt x="338" y="1032"/>
                    </a:cubicBezTo>
                    <a:cubicBezTo>
                      <a:pt x="333" y="1028"/>
                      <a:pt x="326" y="1027"/>
                      <a:pt x="325" y="1020"/>
                    </a:cubicBezTo>
                    <a:close/>
                    <a:moveTo>
                      <a:pt x="319" y="1029"/>
                    </a:moveTo>
                    <a:cubicBezTo>
                      <a:pt x="318" y="1029"/>
                      <a:pt x="313" y="1024"/>
                      <a:pt x="314" y="1027"/>
                    </a:cubicBezTo>
                    <a:cubicBezTo>
                      <a:pt x="315" y="1028"/>
                      <a:pt x="317" y="1033"/>
                      <a:pt x="319" y="1029"/>
                    </a:cubicBezTo>
                    <a:close/>
                    <a:moveTo>
                      <a:pt x="699" y="1055"/>
                    </a:moveTo>
                    <a:cubicBezTo>
                      <a:pt x="697" y="1052"/>
                      <a:pt x="703" y="1051"/>
                      <a:pt x="703" y="1048"/>
                    </a:cubicBezTo>
                    <a:cubicBezTo>
                      <a:pt x="708" y="1046"/>
                      <a:pt x="711" y="1048"/>
                      <a:pt x="714" y="1044"/>
                    </a:cubicBezTo>
                    <a:cubicBezTo>
                      <a:pt x="704" y="1040"/>
                      <a:pt x="690" y="1052"/>
                      <a:pt x="688" y="1043"/>
                    </a:cubicBezTo>
                    <a:cubicBezTo>
                      <a:pt x="694" y="1038"/>
                      <a:pt x="702" y="1040"/>
                      <a:pt x="707" y="1036"/>
                    </a:cubicBezTo>
                    <a:cubicBezTo>
                      <a:pt x="703" y="1036"/>
                      <a:pt x="703" y="1032"/>
                      <a:pt x="698" y="1033"/>
                    </a:cubicBezTo>
                    <a:cubicBezTo>
                      <a:pt x="696" y="1041"/>
                      <a:pt x="676" y="1034"/>
                      <a:pt x="676" y="1042"/>
                    </a:cubicBezTo>
                    <a:cubicBezTo>
                      <a:pt x="673" y="1043"/>
                      <a:pt x="672" y="1038"/>
                      <a:pt x="670" y="1041"/>
                    </a:cubicBezTo>
                    <a:cubicBezTo>
                      <a:pt x="674" y="1041"/>
                      <a:pt x="671" y="1043"/>
                      <a:pt x="670" y="1044"/>
                    </a:cubicBezTo>
                    <a:cubicBezTo>
                      <a:pt x="673" y="1044"/>
                      <a:pt x="672" y="1047"/>
                      <a:pt x="672" y="1050"/>
                    </a:cubicBezTo>
                    <a:cubicBezTo>
                      <a:pt x="657" y="1057"/>
                      <a:pt x="641" y="1047"/>
                      <a:pt x="627" y="1050"/>
                    </a:cubicBezTo>
                    <a:cubicBezTo>
                      <a:pt x="628" y="1052"/>
                      <a:pt x="628" y="1054"/>
                      <a:pt x="628" y="1057"/>
                    </a:cubicBezTo>
                    <a:cubicBezTo>
                      <a:pt x="631" y="1056"/>
                      <a:pt x="633" y="1055"/>
                      <a:pt x="636" y="1057"/>
                    </a:cubicBezTo>
                    <a:cubicBezTo>
                      <a:pt x="636" y="1056"/>
                      <a:pt x="635" y="1054"/>
                      <a:pt x="636" y="1054"/>
                    </a:cubicBezTo>
                    <a:cubicBezTo>
                      <a:pt x="645" y="1054"/>
                      <a:pt x="658" y="1059"/>
                      <a:pt x="662" y="1053"/>
                    </a:cubicBezTo>
                    <a:cubicBezTo>
                      <a:pt x="664" y="1053"/>
                      <a:pt x="666" y="1055"/>
                      <a:pt x="664" y="1057"/>
                    </a:cubicBezTo>
                    <a:cubicBezTo>
                      <a:pt x="671" y="1057"/>
                      <a:pt x="677" y="1059"/>
                      <a:pt x="683" y="1061"/>
                    </a:cubicBezTo>
                    <a:cubicBezTo>
                      <a:pt x="684" y="1059"/>
                      <a:pt x="681" y="1058"/>
                      <a:pt x="683" y="1057"/>
                    </a:cubicBezTo>
                    <a:cubicBezTo>
                      <a:pt x="683" y="1059"/>
                      <a:pt x="685" y="1058"/>
                      <a:pt x="685" y="1059"/>
                    </a:cubicBezTo>
                    <a:cubicBezTo>
                      <a:pt x="686" y="1053"/>
                      <a:pt x="697" y="1055"/>
                      <a:pt x="699" y="1055"/>
                    </a:cubicBezTo>
                    <a:close/>
                    <a:moveTo>
                      <a:pt x="489" y="1081"/>
                    </a:moveTo>
                    <a:cubicBezTo>
                      <a:pt x="490" y="1085"/>
                      <a:pt x="494" y="1086"/>
                      <a:pt x="496" y="1085"/>
                    </a:cubicBezTo>
                    <a:cubicBezTo>
                      <a:pt x="492" y="1085"/>
                      <a:pt x="494" y="1080"/>
                      <a:pt x="489" y="1081"/>
                    </a:cubicBezTo>
                    <a:close/>
                    <a:moveTo>
                      <a:pt x="517" y="1092"/>
                    </a:moveTo>
                    <a:cubicBezTo>
                      <a:pt x="510" y="1092"/>
                      <a:pt x="502" y="1087"/>
                      <a:pt x="496" y="1089"/>
                    </a:cubicBezTo>
                    <a:cubicBezTo>
                      <a:pt x="504" y="1090"/>
                      <a:pt x="509" y="1094"/>
                      <a:pt x="517" y="1092"/>
                    </a:cubicBezTo>
                    <a:close/>
                    <a:moveTo>
                      <a:pt x="823" y="1101"/>
                    </a:moveTo>
                    <a:cubicBezTo>
                      <a:pt x="823" y="1104"/>
                      <a:pt x="818" y="1101"/>
                      <a:pt x="818" y="1103"/>
                    </a:cubicBezTo>
                    <a:cubicBezTo>
                      <a:pt x="819" y="1105"/>
                      <a:pt x="825" y="1103"/>
                      <a:pt x="823" y="1101"/>
                    </a:cubicBezTo>
                    <a:close/>
                    <a:moveTo>
                      <a:pt x="593" y="1118"/>
                    </a:moveTo>
                    <a:cubicBezTo>
                      <a:pt x="597" y="1118"/>
                      <a:pt x="603" y="1124"/>
                      <a:pt x="606" y="1120"/>
                    </a:cubicBezTo>
                    <a:cubicBezTo>
                      <a:pt x="603" y="1118"/>
                      <a:pt x="592" y="1117"/>
                      <a:pt x="593" y="1118"/>
                    </a:cubicBezTo>
                    <a:close/>
                    <a:moveTo>
                      <a:pt x="818" y="1126"/>
                    </a:moveTo>
                    <a:cubicBezTo>
                      <a:pt x="814" y="1127"/>
                      <a:pt x="806" y="1126"/>
                      <a:pt x="810" y="1131"/>
                    </a:cubicBezTo>
                    <a:cubicBezTo>
                      <a:pt x="796" y="1134"/>
                      <a:pt x="784" y="1133"/>
                      <a:pt x="775" y="1139"/>
                    </a:cubicBezTo>
                    <a:cubicBezTo>
                      <a:pt x="771" y="1134"/>
                      <a:pt x="767" y="1141"/>
                      <a:pt x="764" y="1143"/>
                    </a:cubicBezTo>
                    <a:cubicBezTo>
                      <a:pt x="781" y="1141"/>
                      <a:pt x="801" y="1137"/>
                      <a:pt x="817" y="1129"/>
                    </a:cubicBezTo>
                    <a:cubicBezTo>
                      <a:pt x="815" y="1129"/>
                      <a:pt x="814" y="1127"/>
                      <a:pt x="818" y="1126"/>
                    </a:cubicBezTo>
                    <a:close/>
                    <a:moveTo>
                      <a:pt x="916" y="627"/>
                    </a:moveTo>
                    <a:cubicBezTo>
                      <a:pt x="917" y="623"/>
                      <a:pt x="917" y="618"/>
                      <a:pt x="916" y="616"/>
                    </a:cubicBezTo>
                    <a:cubicBezTo>
                      <a:pt x="915" y="619"/>
                      <a:pt x="914" y="621"/>
                      <a:pt x="914" y="625"/>
                    </a:cubicBezTo>
                    <a:cubicBezTo>
                      <a:pt x="917" y="623"/>
                      <a:pt x="914" y="627"/>
                      <a:pt x="916" y="627"/>
                    </a:cubicBezTo>
                    <a:close/>
                    <a:moveTo>
                      <a:pt x="912" y="748"/>
                    </a:moveTo>
                    <a:cubicBezTo>
                      <a:pt x="920" y="748"/>
                      <a:pt x="918" y="735"/>
                      <a:pt x="924" y="736"/>
                    </a:cubicBezTo>
                    <a:cubicBezTo>
                      <a:pt x="926" y="732"/>
                      <a:pt x="927" y="727"/>
                      <a:pt x="931" y="725"/>
                    </a:cubicBezTo>
                    <a:cubicBezTo>
                      <a:pt x="931" y="732"/>
                      <a:pt x="936" y="727"/>
                      <a:pt x="933" y="734"/>
                    </a:cubicBezTo>
                    <a:cubicBezTo>
                      <a:pt x="938" y="734"/>
                      <a:pt x="936" y="726"/>
                      <a:pt x="937" y="722"/>
                    </a:cubicBezTo>
                    <a:cubicBezTo>
                      <a:pt x="938" y="721"/>
                      <a:pt x="940" y="721"/>
                      <a:pt x="940" y="720"/>
                    </a:cubicBezTo>
                    <a:cubicBezTo>
                      <a:pt x="943" y="714"/>
                      <a:pt x="942" y="700"/>
                      <a:pt x="946" y="706"/>
                    </a:cubicBezTo>
                    <a:cubicBezTo>
                      <a:pt x="946" y="698"/>
                      <a:pt x="953" y="691"/>
                      <a:pt x="949" y="686"/>
                    </a:cubicBezTo>
                    <a:cubicBezTo>
                      <a:pt x="950" y="685"/>
                      <a:pt x="950" y="683"/>
                      <a:pt x="952" y="684"/>
                    </a:cubicBezTo>
                    <a:cubicBezTo>
                      <a:pt x="949" y="677"/>
                      <a:pt x="953" y="673"/>
                      <a:pt x="950" y="666"/>
                    </a:cubicBezTo>
                    <a:cubicBezTo>
                      <a:pt x="942" y="666"/>
                      <a:pt x="938" y="682"/>
                      <a:pt x="933" y="676"/>
                    </a:cubicBezTo>
                    <a:cubicBezTo>
                      <a:pt x="931" y="685"/>
                      <a:pt x="926" y="690"/>
                      <a:pt x="928" y="702"/>
                    </a:cubicBezTo>
                    <a:cubicBezTo>
                      <a:pt x="926" y="702"/>
                      <a:pt x="925" y="704"/>
                      <a:pt x="924" y="705"/>
                    </a:cubicBezTo>
                    <a:cubicBezTo>
                      <a:pt x="924" y="708"/>
                      <a:pt x="926" y="708"/>
                      <a:pt x="926" y="711"/>
                    </a:cubicBezTo>
                    <a:cubicBezTo>
                      <a:pt x="923" y="709"/>
                      <a:pt x="926" y="715"/>
                      <a:pt x="925" y="718"/>
                    </a:cubicBezTo>
                    <a:cubicBezTo>
                      <a:pt x="922" y="725"/>
                      <a:pt x="918" y="729"/>
                      <a:pt x="918" y="738"/>
                    </a:cubicBezTo>
                    <a:cubicBezTo>
                      <a:pt x="916" y="741"/>
                      <a:pt x="912" y="742"/>
                      <a:pt x="912" y="748"/>
                    </a:cubicBezTo>
                    <a:close/>
                    <a:moveTo>
                      <a:pt x="932" y="685"/>
                    </a:moveTo>
                    <a:cubicBezTo>
                      <a:pt x="935" y="685"/>
                      <a:pt x="932" y="691"/>
                      <a:pt x="930" y="691"/>
                    </a:cubicBezTo>
                    <a:cubicBezTo>
                      <a:pt x="930" y="688"/>
                      <a:pt x="931" y="687"/>
                      <a:pt x="932" y="685"/>
                    </a:cubicBezTo>
                    <a:close/>
                    <a:moveTo>
                      <a:pt x="125" y="832"/>
                    </a:moveTo>
                    <a:cubicBezTo>
                      <a:pt x="126" y="837"/>
                      <a:pt x="126" y="836"/>
                      <a:pt x="126" y="842"/>
                    </a:cubicBezTo>
                    <a:cubicBezTo>
                      <a:pt x="131" y="842"/>
                      <a:pt x="129" y="834"/>
                      <a:pt x="133" y="834"/>
                    </a:cubicBezTo>
                    <a:cubicBezTo>
                      <a:pt x="132" y="831"/>
                      <a:pt x="133" y="828"/>
                      <a:pt x="132" y="827"/>
                    </a:cubicBezTo>
                    <a:cubicBezTo>
                      <a:pt x="131" y="830"/>
                      <a:pt x="129" y="823"/>
                      <a:pt x="128" y="827"/>
                    </a:cubicBezTo>
                    <a:cubicBezTo>
                      <a:pt x="129" y="827"/>
                      <a:pt x="129" y="834"/>
                      <a:pt x="125" y="832"/>
                    </a:cubicBezTo>
                    <a:close/>
                    <a:moveTo>
                      <a:pt x="548" y="863"/>
                    </a:moveTo>
                    <a:cubicBezTo>
                      <a:pt x="551" y="868"/>
                      <a:pt x="557" y="871"/>
                      <a:pt x="561" y="875"/>
                    </a:cubicBezTo>
                    <a:cubicBezTo>
                      <a:pt x="559" y="870"/>
                      <a:pt x="565" y="873"/>
                      <a:pt x="565" y="870"/>
                    </a:cubicBezTo>
                    <a:cubicBezTo>
                      <a:pt x="561" y="864"/>
                      <a:pt x="554" y="860"/>
                      <a:pt x="549" y="855"/>
                    </a:cubicBezTo>
                    <a:cubicBezTo>
                      <a:pt x="547" y="862"/>
                      <a:pt x="556" y="860"/>
                      <a:pt x="557" y="866"/>
                    </a:cubicBezTo>
                    <a:cubicBezTo>
                      <a:pt x="552" y="867"/>
                      <a:pt x="551" y="864"/>
                      <a:pt x="548" y="863"/>
                    </a:cubicBezTo>
                    <a:close/>
                    <a:moveTo>
                      <a:pt x="738" y="887"/>
                    </a:moveTo>
                    <a:cubicBezTo>
                      <a:pt x="739" y="890"/>
                      <a:pt x="739" y="891"/>
                      <a:pt x="738" y="894"/>
                    </a:cubicBezTo>
                    <a:cubicBezTo>
                      <a:pt x="740" y="894"/>
                      <a:pt x="741" y="893"/>
                      <a:pt x="742" y="893"/>
                    </a:cubicBezTo>
                    <a:cubicBezTo>
                      <a:pt x="743" y="895"/>
                      <a:pt x="742" y="896"/>
                      <a:pt x="745" y="898"/>
                    </a:cubicBezTo>
                    <a:cubicBezTo>
                      <a:pt x="748" y="893"/>
                      <a:pt x="754" y="892"/>
                      <a:pt x="758" y="888"/>
                    </a:cubicBezTo>
                    <a:cubicBezTo>
                      <a:pt x="757" y="885"/>
                      <a:pt x="756" y="882"/>
                      <a:pt x="753" y="881"/>
                    </a:cubicBezTo>
                    <a:cubicBezTo>
                      <a:pt x="750" y="885"/>
                      <a:pt x="743" y="885"/>
                      <a:pt x="738" y="887"/>
                    </a:cubicBezTo>
                    <a:close/>
                    <a:moveTo>
                      <a:pt x="136" y="922"/>
                    </a:moveTo>
                    <a:cubicBezTo>
                      <a:pt x="137" y="922"/>
                      <a:pt x="138" y="923"/>
                      <a:pt x="138" y="925"/>
                    </a:cubicBezTo>
                    <a:cubicBezTo>
                      <a:pt x="134" y="926"/>
                      <a:pt x="131" y="923"/>
                      <a:pt x="129" y="926"/>
                    </a:cubicBezTo>
                    <a:cubicBezTo>
                      <a:pt x="130" y="928"/>
                      <a:pt x="132" y="929"/>
                      <a:pt x="132" y="932"/>
                    </a:cubicBezTo>
                    <a:cubicBezTo>
                      <a:pt x="142" y="932"/>
                      <a:pt x="144" y="940"/>
                      <a:pt x="152" y="941"/>
                    </a:cubicBezTo>
                    <a:cubicBezTo>
                      <a:pt x="151" y="936"/>
                      <a:pt x="150" y="933"/>
                      <a:pt x="148" y="929"/>
                    </a:cubicBezTo>
                    <a:cubicBezTo>
                      <a:pt x="151" y="928"/>
                      <a:pt x="148" y="924"/>
                      <a:pt x="152" y="924"/>
                    </a:cubicBezTo>
                    <a:cubicBezTo>
                      <a:pt x="150" y="919"/>
                      <a:pt x="142" y="920"/>
                      <a:pt x="139" y="916"/>
                    </a:cubicBezTo>
                    <a:cubicBezTo>
                      <a:pt x="138" y="920"/>
                      <a:pt x="141" y="921"/>
                      <a:pt x="139" y="923"/>
                    </a:cubicBezTo>
                    <a:cubicBezTo>
                      <a:pt x="138" y="923"/>
                      <a:pt x="137" y="919"/>
                      <a:pt x="136" y="922"/>
                    </a:cubicBezTo>
                    <a:close/>
                    <a:moveTo>
                      <a:pt x="638" y="991"/>
                    </a:moveTo>
                    <a:cubicBezTo>
                      <a:pt x="639" y="988"/>
                      <a:pt x="637" y="988"/>
                      <a:pt x="638" y="986"/>
                    </a:cubicBezTo>
                    <a:cubicBezTo>
                      <a:pt x="631" y="982"/>
                      <a:pt x="628" y="988"/>
                      <a:pt x="619" y="987"/>
                    </a:cubicBezTo>
                    <a:cubicBezTo>
                      <a:pt x="620" y="994"/>
                      <a:pt x="631" y="990"/>
                      <a:pt x="634" y="995"/>
                    </a:cubicBezTo>
                    <a:cubicBezTo>
                      <a:pt x="633" y="992"/>
                      <a:pt x="635" y="991"/>
                      <a:pt x="638" y="991"/>
                    </a:cubicBezTo>
                    <a:close/>
                    <a:moveTo>
                      <a:pt x="675" y="1018"/>
                    </a:moveTo>
                    <a:cubicBezTo>
                      <a:pt x="677" y="1018"/>
                      <a:pt x="680" y="1017"/>
                      <a:pt x="680" y="1019"/>
                    </a:cubicBezTo>
                    <a:cubicBezTo>
                      <a:pt x="679" y="1019"/>
                      <a:pt x="676" y="1018"/>
                      <a:pt x="677" y="1021"/>
                    </a:cubicBezTo>
                    <a:cubicBezTo>
                      <a:pt x="677" y="1024"/>
                      <a:pt x="682" y="1020"/>
                      <a:pt x="684" y="1022"/>
                    </a:cubicBezTo>
                    <a:cubicBezTo>
                      <a:pt x="685" y="1017"/>
                      <a:pt x="685" y="1016"/>
                      <a:pt x="688" y="1014"/>
                    </a:cubicBezTo>
                    <a:cubicBezTo>
                      <a:pt x="682" y="1013"/>
                      <a:pt x="677" y="1013"/>
                      <a:pt x="675" y="1018"/>
                    </a:cubicBezTo>
                    <a:close/>
                    <a:moveTo>
                      <a:pt x="847" y="1109"/>
                    </a:moveTo>
                    <a:cubicBezTo>
                      <a:pt x="841" y="1112"/>
                      <a:pt x="836" y="1115"/>
                      <a:pt x="835" y="1120"/>
                    </a:cubicBezTo>
                    <a:cubicBezTo>
                      <a:pt x="833" y="1118"/>
                      <a:pt x="837" y="1116"/>
                      <a:pt x="833" y="1116"/>
                    </a:cubicBezTo>
                    <a:cubicBezTo>
                      <a:pt x="833" y="1121"/>
                      <a:pt x="833" y="1121"/>
                      <a:pt x="833" y="1121"/>
                    </a:cubicBezTo>
                    <a:cubicBezTo>
                      <a:pt x="840" y="1122"/>
                      <a:pt x="847" y="1119"/>
                      <a:pt x="850" y="1114"/>
                    </a:cubicBezTo>
                    <a:cubicBezTo>
                      <a:pt x="849" y="1113"/>
                      <a:pt x="847" y="1112"/>
                      <a:pt x="847" y="1109"/>
                    </a:cubicBezTo>
                    <a:close/>
                  </a:path>
                </a:pathLst>
              </a:custGeom>
              <a:solidFill>
                <a:srgbClr val="212838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出自【趣你的PPT】(微信:qunideppt)：最优质的PPT资源库"/>
              <p:cNvSpPr txBox="1"/>
              <p:nvPr/>
            </p:nvSpPr>
            <p:spPr>
              <a:xfrm>
                <a:off x="5389848" y="1160058"/>
                <a:ext cx="1461518" cy="11488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400" dirty="0">
                    <a:solidFill>
                      <a:srgbClr val="FF0000"/>
                    </a:solidFill>
                    <a:latin typeface="汉仪行楷繁" panose="02010609000101010101" pitchFamily="49" charset="-122"/>
                    <a:ea typeface="汉仪行楷繁" panose="02010609000101010101" pitchFamily="49" charset="-122"/>
                  </a:rPr>
                  <a:t>叁</a:t>
                </a:r>
              </a:p>
            </p:txBody>
          </p:sp>
        </p:grpSp>
        <p:sp>
          <p:nvSpPr>
            <p:cNvPr id="87" name="出自【趣你的PPT】(微信:qunideppt)：最优质的PPT资源库"/>
            <p:cNvSpPr txBox="1"/>
            <p:nvPr/>
          </p:nvSpPr>
          <p:spPr>
            <a:xfrm>
              <a:off x="4841621" y="1472229"/>
              <a:ext cx="417858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223347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单击添加您的标题</a:t>
              </a:r>
            </a:p>
          </p:txBody>
        </p:sp>
      </p:grpSp>
      <p:grpSp>
        <p:nvGrpSpPr>
          <p:cNvPr id="90" name="Group 89出自【趣你的PPT】(微信:qunideppt)：最优质的PPT资源库"/>
          <p:cNvGrpSpPr/>
          <p:nvPr/>
        </p:nvGrpSpPr>
        <p:grpSpPr>
          <a:xfrm>
            <a:off x="3580680" y="4494351"/>
            <a:ext cx="5030640" cy="874489"/>
            <a:chOff x="3989562" y="1279518"/>
            <a:chExt cx="5030640" cy="874489"/>
          </a:xfrm>
        </p:grpSpPr>
        <p:grpSp>
          <p:nvGrpSpPr>
            <p:cNvPr id="91" name="组合 90"/>
            <p:cNvGrpSpPr/>
            <p:nvPr/>
          </p:nvGrpSpPr>
          <p:grpSpPr>
            <a:xfrm>
              <a:off x="3989562" y="1279518"/>
              <a:ext cx="978836" cy="874489"/>
              <a:chOff x="5389848" y="1160058"/>
              <a:chExt cx="1461518" cy="1305716"/>
            </a:xfrm>
          </p:grpSpPr>
          <p:sp>
            <p:nvSpPr>
              <p:cNvPr id="9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529923" y="1302963"/>
                <a:ext cx="1132150" cy="1162811"/>
              </a:xfrm>
              <a:custGeom>
                <a:avLst/>
                <a:gdLst>
                  <a:gd name="T0" fmla="*/ 984 w 1216"/>
                  <a:gd name="T1" fmla="*/ 113 h 1249"/>
                  <a:gd name="T2" fmla="*/ 1112 w 1216"/>
                  <a:gd name="T3" fmla="*/ 259 h 1249"/>
                  <a:gd name="T4" fmla="*/ 923 w 1216"/>
                  <a:gd name="T5" fmla="*/ 612 h 1249"/>
                  <a:gd name="T6" fmla="*/ 98 w 1216"/>
                  <a:gd name="T7" fmla="*/ 754 h 1249"/>
                  <a:gd name="T8" fmla="*/ 71 w 1216"/>
                  <a:gd name="T9" fmla="*/ 785 h 1249"/>
                  <a:gd name="T10" fmla="*/ 99 w 1216"/>
                  <a:gd name="T11" fmla="*/ 865 h 1249"/>
                  <a:gd name="T12" fmla="*/ 132 w 1216"/>
                  <a:gd name="T13" fmla="*/ 906 h 1249"/>
                  <a:gd name="T14" fmla="*/ 1048 w 1216"/>
                  <a:gd name="T15" fmla="*/ 1009 h 1249"/>
                  <a:gd name="T16" fmla="*/ 597 w 1216"/>
                  <a:gd name="T17" fmla="*/ 1066 h 1249"/>
                  <a:gd name="T18" fmla="*/ 630 w 1216"/>
                  <a:gd name="T19" fmla="*/ 1124 h 1249"/>
                  <a:gd name="T20" fmla="*/ 496 w 1216"/>
                  <a:gd name="T21" fmla="*/ 1245 h 1249"/>
                  <a:gd name="T22" fmla="*/ 1007 w 1216"/>
                  <a:gd name="T23" fmla="*/ 227 h 1249"/>
                  <a:gd name="T24" fmla="*/ 742 w 1216"/>
                  <a:gd name="T25" fmla="*/ 47 h 1249"/>
                  <a:gd name="T26" fmla="*/ 346 w 1216"/>
                  <a:gd name="T27" fmla="*/ 133 h 1249"/>
                  <a:gd name="T28" fmla="*/ 188 w 1216"/>
                  <a:gd name="T29" fmla="*/ 252 h 1249"/>
                  <a:gd name="T30" fmla="*/ 265 w 1216"/>
                  <a:gd name="T31" fmla="*/ 123 h 1249"/>
                  <a:gd name="T32" fmla="*/ 118 w 1216"/>
                  <a:gd name="T33" fmla="*/ 258 h 1249"/>
                  <a:gd name="T34" fmla="*/ 134 w 1216"/>
                  <a:gd name="T35" fmla="*/ 484 h 1249"/>
                  <a:gd name="T36" fmla="*/ 278 w 1216"/>
                  <a:gd name="T37" fmla="*/ 987 h 1249"/>
                  <a:gd name="T38" fmla="*/ 355 w 1216"/>
                  <a:gd name="T39" fmla="*/ 1049 h 1249"/>
                  <a:gd name="T40" fmla="*/ 662 w 1216"/>
                  <a:gd name="T41" fmla="*/ 1017 h 1249"/>
                  <a:gd name="T42" fmla="*/ 593 w 1216"/>
                  <a:gd name="T43" fmla="*/ 922 h 1249"/>
                  <a:gd name="T44" fmla="*/ 518 w 1216"/>
                  <a:gd name="T45" fmla="*/ 708 h 1249"/>
                  <a:gd name="T46" fmla="*/ 601 w 1216"/>
                  <a:gd name="T47" fmla="*/ 844 h 1249"/>
                  <a:gd name="T48" fmla="*/ 819 w 1216"/>
                  <a:gd name="T49" fmla="*/ 744 h 1249"/>
                  <a:gd name="T50" fmla="*/ 977 w 1216"/>
                  <a:gd name="T51" fmla="*/ 533 h 1249"/>
                  <a:gd name="T52" fmla="*/ 878 w 1216"/>
                  <a:gd name="T53" fmla="*/ 830 h 1249"/>
                  <a:gd name="T54" fmla="*/ 860 w 1216"/>
                  <a:gd name="T55" fmla="*/ 905 h 1249"/>
                  <a:gd name="T56" fmla="*/ 856 w 1216"/>
                  <a:gd name="T57" fmla="*/ 992 h 1249"/>
                  <a:gd name="T58" fmla="*/ 886 w 1216"/>
                  <a:gd name="T59" fmla="*/ 1090 h 1249"/>
                  <a:gd name="T60" fmla="*/ 1199 w 1216"/>
                  <a:gd name="T61" fmla="*/ 650 h 1249"/>
                  <a:gd name="T62" fmla="*/ 114 w 1216"/>
                  <a:gd name="T63" fmla="*/ 287 h 1249"/>
                  <a:gd name="T64" fmla="*/ 151 w 1216"/>
                  <a:gd name="T65" fmla="*/ 219 h 1249"/>
                  <a:gd name="T66" fmla="*/ 174 w 1216"/>
                  <a:gd name="T67" fmla="*/ 256 h 1249"/>
                  <a:gd name="T68" fmla="*/ 250 w 1216"/>
                  <a:gd name="T69" fmla="*/ 954 h 1249"/>
                  <a:gd name="T70" fmla="*/ 457 w 1216"/>
                  <a:gd name="T71" fmla="*/ 1075 h 1249"/>
                  <a:gd name="T72" fmla="*/ 720 w 1216"/>
                  <a:gd name="T73" fmla="*/ 572 h 1249"/>
                  <a:gd name="T74" fmla="*/ 658 w 1216"/>
                  <a:gd name="T75" fmla="*/ 494 h 1249"/>
                  <a:gd name="T76" fmla="*/ 611 w 1216"/>
                  <a:gd name="T77" fmla="*/ 550 h 1249"/>
                  <a:gd name="T78" fmla="*/ 584 w 1216"/>
                  <a:gd name="T79" fmla="*/ 162 h 1249"/>
                  <a:gd name="T80" fmla="*/ 490 w 1216"/>
                  <a:gd name="T81" fmla="*/ 644 h 1249"/>
                  <a:gd name="T82" fmla="*/ 529 w 1216"/>
                  <a:gd name="T83" fmla="*/ 437 h 1249"/>
                  <a:gd name="T84" fmla="*/ 567 w 1216"/>
                  <a:gd name="T85" fmla="*/ 734 h 1249"/>
                  <a:gd name="T86" fmla="*/ 731 w 1216"/>
                  <a:gd name="T87" fmla="*/ 681 h 1249"/>
                  <a:gd name="T88" fmla="*/ 784 w 1216"/>
                  <a:gd name="T89" fmla="*/ 762 h 1249"/>
                  <a:gd name="T90" fmla="*/ 823 w 1216"/>
                  <a:gd name="T91" fmla="*/ 609 h 1249"/>
                  <a:gd name="T92" fmla="*/ 880 w 1216"/>
                  <a:gd name="T93" fmla="*/ 121 h 1249"/>
                  <a:gd name="T94" fmla="*/ 919 w 1216"/>
                  <a:gd name="T95" fmla="*/ 205 h 1249"/>
                  <a:gd name="T96" fmla="*/ 809 w 1216"/>
                  <a:gd name="T97" fmla="*/ 1015 h 1249"/>
                  <a:gd name="T98" fmla="*/ 1041 w 1216"/>
                  <a:gd name="T99" fmla="*/ 247 h 1249"/>
                  <a:gd name="T100" fmla="*/ 1024 w 1216"/>
                  <a:gd name="T101" fmla="*/ 152 h 1249"/>
                  <a:gd name="T102" fmla="*/ 1051 w 1216"/>
                  <a:gd name="T103" fmla="*/ 248 h 1249"/>
                  <a:gd name="T104" fmla="*/ 16 w 1216"/>
                  <a:gd name="T105" fmla="*/ 554 h 1249"/>
                  <a:gd name="T106" fmla="*/ 878 w 1216"/>
                  <a:gd name="T107" fmla="*/ 660 h 1249"/>
                  <a:gd name="T108" fmla="*/ 60 w 1216"/>
                  <a:gd name="T109" fmla="*/ 689 h 1249"/>
                  <a:gd name="T110" fmla="*/ 798 w 1216"/>
                  <a:gd name="T111" fmla="*/ 805 h 1249"/>
                  <a:gd name="T112" fmla="*/ 97 w 1216"/>
                  <a:gd name="T113" fmla="*/ 854 h 1249"/>
                  <a:gd name="T114" fmla="*/ 747 w 1216"/>
                  <a:gd name="T115" fmla="*/ 809 h 1249"/>
                  <a:gd name="T116" fmla="*/ 789 w 1216"/>
                  <a:gd name="T117" fmla="*/ 863 h 1249"/>
                  <a:gd name="T118" fmla="*/ 885 w 1216"/>
                  <a:gd name="T119" fmla="*/ 906 h 1249"/>
                  <a:gd name="T120" fmla="*/ 670 w 1216"/>
                  <a:gd name="T121" fmla="*/ 1041 h 1249"/>
                  <a:gd name="T122" fmla="*/ 932 w 1216"/>
                  <a:gd name="T123" fmla="*/ 685 h 1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16" h="1249">
                    <a:moveTo>
                      <a:pt x="575" y="11"/>
                    </a:moveTo>
                    <a:cubicBezTo>
                      <a:pt x="573" y="12"/>
                      <a:pt x="569" y="12"/>
                      <a:pt x="568" y="14"/>
                    </a:cubicBezTo>
                    <a:cubicBezTo>
                      <a:pt x="571" y="14"/>
                      <a:pt x="574" y="13"/>
                      <a:pt x="575" y="11"/>
                    </a:cubicBezTo>
                    <a:close/>
                    <a:moveTo>
                      <a:pt x="487" y="32"/>
                    </a:moveTo>
                    <a:cubicBezTo>
                      <a:pt x="488" y="37"/>
                      <a:pt x="482" y="33"/>
                      <a:pt x="482" y="36"/>
                    </a:cubicBezTo>
                    <a:cubicBezTo>
                      <a:pt x="488" y="36"/>
                      <a:pt x="498" y="36"/>
                      <a:pt x="505" y="33"/>
                    </a:cubicBezTo>
                    <a:cubicBezTo>
                      <a:pt x="499" y="30"/>
                      <a:pt x="496" y="33"/>
                      <a:pt x="487" y="32"/>
                    </a:cubicBezTo>
                    <a:close/>
                    <a:moveTo>
                      <a:pt x="440" y="34"/>
                    </a:moveTo>
                    <a:cubicBezTo>
                      <a:pt x="442" y="34"/>
                      <a:pt x="444" y="33"/>
                      <a:pt x="445" y="32"/>
                    </a:cubicBezTo>
                    <a:cubicBezTo>
                      <a:pt x="443" y="31"/>
                      <a:pt x="441" y="32"/>
                      <a:pt x="440" y="34"/>
                    </a:cubicBezTo>
                    <a:close/>
                    <a:moveTo>
                      <a:pt x="452" y="43"/>
                    </a:moveTo>
                    <a:cubicBezTo>
                      <a:pt x="464" y="43"/>
                      <a:pt x="469" y="39"/>
                      <a:pt x="478" y="36"/>
                    </a:cubicBezTo>
                    <a:cubicBezTo>
                      <a:pt x="469" y="39"/>
                      <a:pt x="457" y="37"/>
                      <a:pt x="452" y="43"/>
                    </a:cubicBezTo>
                    <a:close/>
                    <a:moveTo>
                      <a:pt x="361" y="42"/>
                    </a:moveTo>
                    <a:cubicBezTo>
                      <a:pt x="362" y="43"/>
                      <a:pt x="365" y="42"/>
                      <a:pt x="366" y="39"/>
                    </a:cubicBezTo>
                    <a:cubicBezTo>
                      <a:pt x="364" y="40"/>
                      <a:pt x="361" y="40"/>
                      <a:pt x="361" y="42"/>
                    </a:cubicBezTo>
                    <a:close/>
                    <a:moveTo>
                      <a:pt x="440" y="47"/>
                    </a:moveTo>
                    <a:cubicBezTo>
                      <a:pt x="443" y="48"/>
                      <a:pt x="446" y="47"/>
                      <a:pt x="447" y="44"/>
                    </a:cubicBezTo>
                    <a:cubicBezTo>
                      <a:pt x="443" y="44"/>
                      <a:pt x="442" y="44"/>
                      <a:pt x="440" y="47"/>
                    </a:cubicBezTo>
                    <a:close/>
                    <a:moveTo>
                      <a:pt x="430" y="52"/>
                    </a:moveTo>
                    <a:cubicBezTo>
                      <a:pt x="427" y="52"/>
                      <a:pt x="421" y="50"/>
                      <a:pt x="426" y="47"/>
                    </a:cubicBezTo>
                    <a:cubicBezTo>
                      <a:pt x="425" y="47"/>
                      <a:pt x="424" y="47"/>
                      <a:pt x="423" y="46"/>
                    </a:cubicBezTo>
                    <a:cubicBezTo>
                      <a:pt x="424" y="51"/>
                      <a:pt x="420" y="49"/>
                      <a:pt x="422" y="54"/>
                    </a:cubicBezTo>
                    <a:cubicBezTo>
                      <a:pt x="421" y="55"/>
                      <a:pt x="416" y="52"/>
                      <a:pt x="417" y="56"/>
                    </a:cubicBezTo>
                    <a:cubicBezTo>
                      <a:pt x="422" y="56"/>
                      <a:pt x="427" y="54"/>
                      <a:pt x="430" y="52"/>
                    </a:cubicBezTo>
                    <a:close/>
                    <a:moveTo>
                      <a:pt x="344" y="51"/>
                    </a:moveTo>
                    <a:cubicBezTo>
                      <a:pt x="347" y="51"/>
                      <a:pt x="350" y="50"/>
                      <a:pt x="351" y="47"/>
                    </a:cubicBezTo>
                    <a:cubicBezTo>
                      <a:pt x="347" y="47"/>
                      <a:pt x="345" y="49"/>
                      <a:pt x="344" y="51"/>
                    </a:cubicBezTo>
                    <a:close/>
                    <a:moveTo>
                      <a:pt x="349" y="57"/>
                    </a:moveTo>
                    <a:cubicBezTo>
                      <a:pt x="353" y="58"/>
                      <a:pt x="353" y="56"/>
                      <a:pt x="356" y="56"/>
                    </a:cubicBezTo>
                    <a:cubicBezTo>
                      <a:pt x="356" y="54"/>
                      <a:pt x="357" y="51"/>
                      <a:pt x="354" y="52"/>
                    </a:cubicBezTo>
                    <a:cubicBezTo>
                      <a:pt x="353" y="55"/>
                      <a:pt x="349" y="54"/>
                      <a:pt x="349" y="57"/>
                    </a:cubicBezTo>
                    <a:close/>
                    <a:moveTo>
                      <a:pt x="327" y="62"/>
                    </a:moveTo>
                    <a:cubicBezTo>
                      <a:pt x="332" y="61"/>
                      <a:pt x="338" y="57"/>
                      <a:pt x="337" y="53"/>
                    </a:cubicBezTo>
                    <a:cubicBezTo>
                      <a:pt x="335" y="57"/>
                      <a:pt x="328" y="56"/>
                      <a:pt x="327" y="62"/>
                    </a:cubicBezTo>
                    <a:close/>
                    <a:moveTo>
                      <a:pt x="340" y="65"/>
                    </a:moveTo>
                    <a:cubicBezTo>
                      <a:pt x="342" y="63"/>
                      <a:pt x="344" y="61"/>
                      <a:pt x="347" y="60"/>
                    </a:cubicBezTo>
                    <a:cubicBezTo>
                      <a:pt x="343" y="59"/>
                      <a:pt x="338" y="62"/>
                      <a:pt x="340" y="65"/>
                    </a:cubicBezTo>
                    <a:close/>
                    <a:moveTo>
                      <a:pt x="322" y="65"/>
                    </a:moveTo>
                    <a:cubicBezTo>
                      <a:pt x="323" y="64"/>
                      <a:pt x="325" y="64"/>
                      <a:pt x="326" y="62"/>
                    </a:cubicBezTo>
                    <a:cubicBezTo>
                      <a:pt x="323" y="61"/>
                      <a:pt x="320" y="64"/>
                      <a:pt x="322" y="65"/>
                    </a:cubicBezTo>
                    <a:close/>
                    <a:moveTo>
                      <a:pt x="869" y="87"/>
                    </a:moveTo>
                    <a:cubicBezTo>
                      <a:pt x="869" y="89"/>
                      <a:pt x="868" y="89"/>
                      <a:pt x="867" y="91"/>
                    </a:cubicBezTo>
                    <a:cubicBezTo>
                      <a:pt x="871" y="92"/>
                      <a:pt x="873" y="94"/>
                      <a:pt x="876" y="96"/>
                    </a:cubicBezTo>
                    <a:cubicBezTo>
                      <a:pt x="874" y="92"/>
                      <a:pt x="874" y="88"/>
                      <a:pt x="869" y="87"/>
                    </a:cubicBezTo>
                    <a:close/>
                    <a:moveTo>
                      <a:pt x="375" y="103"/>
                    </a:moveTo>
                    <a:cubicBezTo>
                      <a:pt x="374" y="103"/>
                      <a:pt x="373" y="101"/>
                      <a:pt x="372" y="100"/>
                    </a:cubicBezTo>
                    <a:cubicBezTo>
                      <a:pt x="371" y="99"/>
                      <a:pt x="370" y="101"/>
                      <a:pt x="369" y="100"/>
                    </a:cubicBezTo>
                    <a:cubicBezTo>
                      <a:pt x="368" y="104"/>
                      <a:pt x="375" y="106"/>
                      <a:pt x="375" y="103"/>
                    </a:cubicBezTo>
                    <a:close/>
                    <a:moveTo>
                      <a:pt x="373" y="106"/>
                    </a:moveTo>
                    <a:cubicBezTo>
                      <a:pt x="373" y="107"/>
                      <a:pt x="370" y="109"/>
                      <a:pt x="372" y="110"/>
                    </a:cubicBezTo>
                    <a:cubicBezTo>
                      <a:pt x="372" y="108"/>
                      <a:pt x="375" y="109"/>
                      <a:pt x="374" y="107"/>
                    </a:cubicBezTo>
                    <a:cubicBezTo>
                      <a:pt x="373" y="107"/>
                      <a:pt x="374" y="106"/>
                      <a:pt x="373" y="106"/>
                    </a:cubicBezTo>
                    <a:close/>
                    <a:moveTo>
                      <a:pt x="984" y="113"/>
                    </a:moveTo>
                    <a:cubicBezTo>
                      <a:pt x="983" y="110"/>
                      <a:pt x="979" y="110"/>
                      <a:pt x="977" y="107"/>
                    </a:cubicBezTo>
                    <a:cubicBezTo>
                      <a:pt x="975" y="111"/>
                      <a:pt x="981" y="111"/>
                      <a:pt x="984" y="113"/>
                    </a:cubicBezTo>
                    <a:close/>
                    <a:moveTo>
                      <a:pt x="902" y="124"/>
                    </a:moveTo>
                    <a:cubicBezTo>
                      <a:pt x="908" y="121"/>
                      <a:pt x="911" y="128"/>
                      <a:pt x="913" y="133"/>
                    </a:cubicBezTo>
                    <a:cubicBezTo>
                      <a:pt x="925" y="129"/>
                      <a:pt x="926" y="148"/>
                      <a:pt x="933" y="139"/>
                    </a:cubicBezTo>
                    <a:cubicBezTo>
                      <a:pt x="930" y="131"/>
                      <a:pt x="918" y="131"/>
                      <a:pt x="914" y="124"/>
                    </a:cubicBezTo>
                    <a:cubicBezTo>
                      <a:pt x="907" y="126"/>
                      <a:pt x="901" y="115"/>
                      <a:pt x="897" y="119"/>
                    </a:cubicBezTo>
                    <a:cubicBezTo>
                      <a:pt x="898" y="121"/>
                      <a:pt x="902" y="121"/>
                      <a:pt x="902" y="124"/>
                    </a:cubicBezTo>
                    <a:close/>
                    <a:moveTo>
                      <a:pt x="334" y="125"/>
                    </a:moveTo>
                    <a:cubicBezTo>
                      <a:pt x="334" y="123"/>
                      <a:pt x="338" y="124"/>
                      <a:pt x="337" y="121"/>
                    </a:cubicBezTo>
                    <a:cubicBezTo>
                      <a:pt x="335" y="121"/>
                      <a:pt x="333" y="121"/>
                      <a:pt x="334" y="118"/>
                    </a:cubicBezTo>
                    <a:cubicBezTo>
                      <a:pt x="329" y="117"/>
                      <a:pt x="328" y="122"/>
                      <a:pt x="326" y="124"/>
                    </a:cubicBezTo>
                    <a:cubicBezTo>
                      <a:pt x="329" y="126"/>
                      <a:pt x="331" y="119"/>
                      <a:pt x="334" y="125"/>
                    </a:cubicBezTo>
                    <a:close/>
                    <a:moveTo>
                      <a:pt x="893" y="134"/>
                    </a:moveTo>
                    <a:cubicBezTo>
                      <a:pt x="892" y="130"/>
                      <a:pt x="888" y="127"/>
                      <a:pt x="885" y="128"/>
                    </a:cubicBezTo>
                    <a:cubicBezTo>
                      <a:pt x="886" y="132"/>
                      <a:pt x="890" y="132"/>
                      <a:pt x="893" y="134"/>
                    </a:cubicBezTo>
                    <a:close/>
                    <a:moveTo>
                      <a:pt x="323" y="128"/>
                    </a:moveTo>
                    <a:cubicBezTo>
                      <a:pt x="320" y="128"/>
                      <a:pt x="319" y="129"/>
                      <a:pt x="318" y="131"/>
                    </a:cubicBezTo>
                    <a:cubicBezTo>
                      <a:pt x="321" y="131"/>
                      <a:pt x="323" y="131"/>
                      <a:pt x="323" y="128"/>
                    </a:cubicBezTo>
                    <a:close/>
                    <a:moveTo>
                      <a:pt x="364" y="128"/>
                    </a:moveTo>
                    <a:cubicBezTo>
                      <a:pt x="362" y="129"/>
                      <a:pt x="359" y="130"/>
                      <a:pt x="357" y="131"/>
                    </a:cubicBezTo>
                    <a:cubicBezTo>
                      <a:pt x="361" y="131"/>
                      <a:pt x="363" y="131"/>
                      <a:pt x="364" y="128"/>
                    </a:cubicBezTo>
                    <a:close/>
                    <a:moveTo>
                      <a:pt x="328" y="138"/>
                    </a:moveTo>
                    <a:cubicBezTo>
                      <a:pt x="325" y="138"/>
                      <a:pt x="324" y="139"/>
                      <a:pt x="322" y="141"/>
                    </a:cubicBezTo>
                    <a:cubicBezTo>
                      <a:pt x="326" y="141"/>
                      <a:pt x="327" y="139"/>
                      <a:pt x="328" y="138"/>
                    </a:cubicBezTo>
                    <a:close/>
                    <a:moveTo>
                      <a:pt x="988" y="190"/>
                    </a:moveTo>
                    <a:cubicBezTo>
                      <a:pt x="981" y="186"/>
                      <a:pt x="984" y="183"/>
                      <a:pt x="976" y="180"/>
                    </a:cubicBezTo>
                    <a:cubicBezTo>
                      <a:pt x="976" y="183"/>
                      <a:pt x="978" y="182"/>
                      <a:pt x="976" y="184"/>
                    </a:cubicBezTo>
                    <a:cubicBezTo>
                      <a:pt x="983" y="183"/>
                      <a:pt x="982" y="193"/>
                      <a:pt x="988" y="190"/>
                    </a:cubicBezTo>
                    <a:close/>
                    <a:moveTo>
                      <a:pt x="1004" y="185"/>
                    </a:moveTo>
                    <a:cubicBezTo>
                      <a:pt x="1003" y="184"/>
                      <a:pt x="1002" y="182"/>
                      <a:pt x="1002" y="180"/>
                    </a:cubicBezTo>
                    <a:cubicBezTo>
                      <a:pt x="1000" y="181"/>
                      <a:pt x="996" y="179"/>
                      <a:pt x="995" y="181"/>
                    </a:cubicBezTo>
                    <a:cubicBezTo>
                      <a:pt x="998" y="182"/>
                      <a:pt x="1000" y="188"/>
                      <a:pt x="1004" y="185"/>
                    </a:cubicBezTo>
                    <a:close/>
                    <a:moveTo>
                      <a:pt x="998" y="192"/>
                    </a:moveTo>
                    <a:cubicBezTo>
                      <a:pt x="998" y="191"/>
                      <a:pt x="999" y="191"/>
                      <a:pt x="999" y="191"/>
                    </a:cubicBezTo>
                    <a:cubicBezTo>
                      <a:pt x="999" y="185"/>
                      <a:pt x="995" y="185"/>
                      <a:pt x="992" y="187"/>
                    </a:cubicBezTo>
                    <a:cubicBezTo>
                      <a:pt x="993" y="187"/>
                      <a:pt x="993" y="189"/>
                      <a:pt x="992" y="190"/>
                    </a:cubicBezTo>
                    <a:cubicBezTo>
                      <a:pt x="995" y="190"/>
                      <a:pt x="995" y="193"/>
                      <a:pt x="998" y="192"/>
                    </a:cubicBezTo>
                    <a:close/>
                    <a:moveTo>
                      <a:pt x="1003" y="194"/>
                    </a:moveTo>
                    <a:cubicBezTo>
                      <a:pt x="1002" y="194"/>
                      <a:pt x="1001" y="194"/>
                      <a:pt x="1000" y="193"/>
                    </a:cubicBezTo>
                    <a:cubicBezTo>
                      <a:pt x="1001" y="196"/>
                      <a:pt x="1004" y="197"/>
                      <a:pt x="1006" y="199"/>
                    </a:cubicBezTo>
                    <a:cubicBezTo>
                      <a:pt x="1007" y="197"/>
                      <a:pt x="1006" y="193"/>
                      <a:pt x="1003" y="192"/>
                    </a:cubicBezTo>
                    <a:lnTo>
                      <a:pt x="1003" y="194"/>
                    </a:lnTo>
                    <a:close/>
                    <a:moveTo>
                      <a:pt x="1091" y="232"/>
                    </a:moveTo>
                    <a:cubicBezTo>
                      <a:pt x="1092" y="230"/>
                      <a:pt x="1098" y="234"/>
                      <a:pt x="1099" y="232"/>
                    </a:cubicBezTo>
                    <a:cubicBezTo>
                      <a:pt x="1095" y="230"/>
                      <a:pt x="1095" y="224"/>
                      <a:pt x="1092" y="222"/>
                    </a:cubicBezTo>
                    <a:cubicBezTo>
                      <a:pt x="1092" y="225"/>
                      <a:pt x="1090" y="227"/>
                      <a:pt x="1089" y="228"/>
                    </a:cubicBezTo>
                    <a:cubicBezTo>
                      <a:pt x="1090" y="229"/>
                      <a:pt x="1090" y="232"/>
                      <a:pt x="1091" y="232"/>
                    </a:cubicBezTo>
                    <a:close/>
                    <a:moveTo>
                      <a:pt x="1050" y="236"/>
                    </a:moveTo>
                    <a:cubicBezTo>
                      <a:pt x="1049" y="237"/>
                      <a:pt x="1049" y="238"/>
                      <a:pt x="1049" y="240"/>
                    </a:cubicBezTo>
                    <a:cubicBezTo>
                      <a:pt x="1053" y="239"/>
                      <a:pt x="1053" y="242"/>
                      <a:pt x="1056" y="242"/>
                    </a:cubicBezTo>
                    <a:cubicBezTo>
                      <a:pt x="1056" y="239"/>
                      <a:pt x="1052" y="238"/>
                      <a:pt x="1050" y="236"/>
                    </a:cubicBezTo>
                    <a:close/>
                    <a:moveTo>
                      <a:pt x="1116" y="265"/>
                    </a:moveTo>
                    <a:cubicBezTo>
                      <a:pt x="1116" y="262"/>
                      <a:pt x="1114" y="261"/>
                      <a:pt x="1112" y="259"/>
                    </a:cubicBezTo>
                    <a:cubicBezTo>
                      <a:pt x="1110" y="263"/>
                      <a:pt x="1113" y="264"/>
                      <a:pt x="1116" y="265"/>
                    </a:cubicBezTo>
                    <a:close/>
                    <a:moveTo>
                      <a:pt x="1135" y="273"/>
                    </a:moveTo>
                    <a:cubicBezTo>
                      <a:pt x="1135" y="269"/>
                      <a:pt x="1133" y="268"/>
                      <a:pt x="1130" y="267"/>
                    </a:cubicBezTo>
                    <a:cubicBezTo>
                      <a:pt x="1130" y="271"/>
                      <a:pt x="1132" y="273"/>
                      <a:pt x="1135" y="273"/>
                    </a:cubicBezTo>
                    <a:close/>
                    <a:moveTo>
                      <a:pt x="1140" y="286"/>
                    </a:moveTo>
                    <a:cubicBezTo>
                      <a:pt x="1140" y="285"/>
                      <a:pt x="1139" y="284"/>
                      <a:pt x="1139" y="283"/>
                    </a:cubicBezTo>
                    <a:cubicBezTo>
                      <a:pt x="1137" y="283"/>
                      <a:pt x="1138" y="284"/>
                      <a:pt x="1136" y="283"/>
                    </a:cubicBezTo>
                    <a:cubicBezTo>
                      <a:pt x="1136" y="285"/>
                      <a:pt x="1138" y="286"/>
                      <a:pt x="1140" y="286"/>
                    </a:cubicBezTo>
                    <a:close/>
                    <a:moveTo>
                      <a:pt x="1153" y="305"/>
                    </a:moveTo>
                    <a:cubicBezTo>
                      <a:pt x="1153" y="301"/>
                      <a:pt x="1151" y="301"/>
                      <a:pt x="1150" y="299"/>
                    </a:cubicBezTo>
                    <a:cubicBezTo>
                      <a:pt x="1148" y="302"/>
                      <a:pt x="1151" y="303"/>
                      <a:pt x="1153" y="305"/>
                    </a:cubicBezTo>
                    <a:close/>
                    <a:moveTo>
                      <a:pt x="95" y="499"/>
                    </a:moveTo>
                    <a:cubicBezTo>
                      <a:pt x="96" y="499"/>
                      <a:pt x="97" y="499"/>
                      <a:pt x="98" y="498"/>
                    </a:cubicBezTo>
                    <a:cubicBezTo>
                      <a:pt x="98" y="497"/>
                      <a:pt x="98" y="495"/>
                      <a:pt x="95" y="495"/>
                    </a:cubicBezTo>
                    <a:cubicBezTo>
                      <a:pt x="96" y="497"/>
                      <a:pt x="94" y="497"/>
                      <a:pt x="95" y="499"/>
                    </a:cubicBezTo>
                    <a:close/>
                    <a:moveTo>
                      <a:pt x="92" y="504"/>
                    </a:moveTo>
                    <a:cubicBezTo>
                      <a:pt x="91" y="507"/>
                      <a:pt x="91" y="511"/>
                      <a:pt x="94" y="512"/>
                    </a:cubicBezTo>
                    <a:cubicBezTo>
                      <a:pt x="95" y="510"/>
                      <a:pt x="94" y="506"/>
                      <a:pt x="92" y="504"/>
                    </a:cubicBezTo>
                    <a:close/>
                    <a:moveTo>
                      <a:pt x="130" y="521"/>
                    </a:moveTo>
                    <a:cubicBezTo>
                      <a:pt x="130" y="520"/>
                      <a:pt x="131" y="520"/>
                      <a:pt x="132" y="521"/>
                    </a:cubicBezTo>
                    <a:cubicBezTo>
                      <a:pt x="132" y="519"/>
                      <a:pt x="132" y="517"/>
                      <a:pt x="130" y="517"/>
                    </a:cubicBezTo>
                    <a:cubicBezTo>
                      <a:pt x="130" y="518"/>
                      <a:pt x="127" y="520"/>
                      <a:pt x="130" y="521"/>
                    </a:cubicBezTo>
                    <a:close/>
                    <a:moveTo>
                      <a:pt x="61" y="536"/>
                    </a:moveTo>
                    <a:cubicBezTo>
                      <a:pt x="63" y="534"/>
                      <a:pt x="62" y="530"/>
                      <a:pt x="60" y="528"/>
                    </a:cubicBezTo>
                    <a:cubicBezTo>
                      <a:pt x="61" y="530"/>
                      <a:pt x="59" y="535"/>
                      <a:pt x="61" y="536"/>
                    </a:cubicBezTo>
                    <a:close/>
                    <a:moveTo>
                      <a:pt x="84" y="583"/>
                    </a:moveTo>
                    <a:cubicBezTo>
                      <a:pt x="86" y="583"/>
                      <a:pt x="87" y="582"/>
                      <a:pt x="88" y="583"/>
                    </a:cubicBezTo>
                    <a:cubicBezTo>
                      <a:pt x="93" y="568"/>
                      <a:pt x="93" y="553"/>
                      <a:pt x="98" y="536"/>
                    </a:cubicBezTo>
                    <a:cubicBezTo>
                      <a:pt x="97" y="535"/>
                      <a:pt x="98" y="533"/>
                      <a:pt x="96" y="532"/>
                    </a:cubicBezTo>
                    <a:cubicBezTo>
                      <a:pt x="94" y="546"/>
                      <a:pt x="83" y="557"/>
                      <a:pt x="87" y="569"/>
                    </a:cubicBezTo>
                    <a:cubicBezTo>
                      <a:pt x="84" y="572"/>
                      <a:pt x="83" y="579"/>
                      <a:pt x="84" y="583"/>
                    </a:cubicBezTo>
                    <a:close/>
                    <a:moveTo>
                      <a:pt x="117" y="552"/>
                    </a:moveTo>
                    <a:cubicBezTo>
                      <a:pt x="117" y="555"/>
                      <a:pt x="116" y="556"/>
                      <a:pt x="117" y="560"/>
                    </a:cubicBezTo>
                    <a:cubicBezTo>
                      <a:pt x="119" y="560"/>
                      <a:pt x="118" y="552"/>
                      <a:pt x="117" y="552"/>
                    </a:cubicBezTo>
                    <a:close/>
                    <a:moveTo>
                      <a:pt x="963" y="552"/>
                    </a:moveTo>
                    <a:cubicBezTo>
                      <a:pt x="963" y="558"/>
                      <a:pt x="964" y="562"/>
                      <a:pt x="963" y="566"/>
                    </a:cubicBezTo>
                    <a:cubicBezTo>
                      <a:pt x="968" y="565"/>
                      <a:pt x="967" y="553"/>
                      <a:pt x="963" y="552"/>
                    </a:cubicBezTo>
                    <a:close/>
                    <a:moveTo>
                      <a:pt x="117" y="573"/>
                    </a:moveTo>
                    <a:cubicBezTo>
                      <a:pt x="116" y="576"/>
                      <a:pt x="117" y="577"/>
                      <a:pt x="119" y="578"/>
                    </a:cubicBezTo>
                    <a:cubicBezTo>
                      <a:pt x="119" y="576"/>
                      <a:pt x="120" y="574"/>
                      <a:pt x="121" y="573"/>
                    </a:cubicBezTo>
                    <a:cubicBezTo>
                      <a:pt x="118" y="572"/>
                      <a:pt x="118" y="574"/>
                      <a:pt x="117" y="573"/>
                    </a:cubicBezTo>
                    <a:close/>
                    <a:moveTo>
                      <a:pt x="926" y="599"/>
                    </a:moveTo>
                    <a:cubicBezTo>
                      <a:pt x="925" y="599"/>
                      <a:pt x="925" y="597"/>
                      <a:pt x="925" y="596"/>
                    </a:cubicBezTo>
                    <a:cubicBezTo>
                      <a:pt x="924" y="596"/>
                      <a:pt x="923" y="595"/>
                      <a:pt x="923" y="596"/>
                    </a:cubicBezTo>
                    <a:cubicBezTo>
                      <a:pt x="924" y="597"/>
                      <a:pt x="923" y="598"/>
                      <a:pt x="923" y="599"/>
                    </a:cubicBezTo>
                    <a:cubicBezTo>
                      <a:pt x="924" y="598"/>
                      <a:pt x="926" y="602"/>
                      <a:pt x="926" y="599"/>
                    </a:cubicBezTo>
                    <a:close/>
                    <a:moveTo>
                      <a:pt x="107" y="596"/>
                    </a:moveTo>
                    <a:cubicBezTo>
                      <a:pt x="103" y="603"/>
                      <a:pt x="106" y="621"/>
                      <a:pt x="112" y="617"/>
                    </a:cubicBezTo>
                    <a:cubicBezTo>
                      <a:pt x="110" y="610"/>
                      <a:pt x="111" y="598"/>
                      <a:pt x="107" y="596"/>
                    </a:cubicBezTo>
                    <a:close/>
                    <a:moveTo>
                      <a:pt x="42" y="612"/>
                    </a:moveTo>
                    <a:cubicBezTo>
                      <a:pt x="40" y="619"/>
                      <a:pt x="37" y="634"/>
                      <a:pt x="42" y="640"/>
                    </a:cubicBezTo>
                    <a:cubicBezTo>
                      <a:pt x="43" y="630"/>
                      <a:pt x="43" y="618"/>
                      <a:pt x="42" y="612"/>
                    </a:cubicBezTo>
                    <a:close/>
                    <a:moveTo>
                      <a:pt x="923" y="619"/>
                    </a:moveTo>
                    <a:cubicBezTo>
                      <a:pt x="922" y="617"/>
                      <a:pt x="925" y="614"/>
                      <a:pt x="923" y="612"/>
                    </a:cubicBezTo>
                    <a:cubicBezTo>
                      <a:pt x="923" y="615"/>
                      <a:pt x="920" y="618"/>
                      <a:pt x="923" y="619"/>
                    </a:cubicBezTo>
                    <a:close/>
                    <a:moveTo>
                      <a:pt x="927" y="613"/>
                    </a:moveTo>
                    <a:cubicBezTo>
                      <a:pt x="927" y="616"/>
                      <a:pt x="925" y="618"/>
                      <a:pt x="924" y="621"/>
                    </a:cubicBezTo>
                    <a:cubicBezTo>
                      <a:pt x="927" y="621"/>
                      <a:pt x="930" y="614"/>
                      <a:pt x="927" y="613"/>
                    </a:cubicBezTo>
                    <a:close/>
                    <a:moveTo>
                      <a:pt x="25" y="624"/>
                    </a:moveTo>
                    <a:cubicBezTo>
                      <a:pt x="25" y="619"/>
                      <a:pt x="26" y="618"/>
                      <a:pt x="22" y="617"/>
                    </a:cubicBezTo>
                    <a:cubicBezTo>
                      <a:pt x="21" y="618"/>
                      <a:pt x="20" y="619"/>
                      <a:pt x="17" y="618"/>
                    </a:cubicBezTo>
                    <a:cubicBezTo>
                      <a:pt x="17" y="623"/>
                      <a:pt x="19" y="624"/>
                      <a:pt x="21" y="626"/>
                    </a:cubicBezTo>
                    <a:cubicBezTo>
                      <a:pt x="21" y="624"/>
                      <a:pt x="24" y="625"/>
                      <a:pt x="25" y="624"/>
                    </a:cubicBezTo>
                    <a:close/>
                    <a:moveTo>
                      <a:pt x="923" y="625"/>
                    </a:moveTo>
                    <a:cubicBezTo>
                      <a:pt x="922" y="632"/>
                      <a:pt x="921" y="635"/>
                      <a:pt x="920" y="643"/>
                    </a:cubicBezTo>
                    <a:cubicBezTo>
                      <a:pt x="923" y="638"/>
                      <a:pt x="927" y="629"/>
                      <a:pt x="923" y="625"/>
                    </a:cubicBezTo>
                    <a:close/>
                    <a:moveTo>
                      <a:pt x="875" y="626"/>
                    </a:moveTo>
                    <a:cubicBezTo>
                      <a:pt x="875" y="632"/>
                      <a:pt x="872" y="634"/>
                      <a:pt x="872" y="639"/>
                    </a:cubicBezTo>
                    <a:cubicBezTo>
                      <a:pt x="877" y="639"/>
                      <a:pt x="878" y="628"/>
                      <a:pt x="875" y="626"/>
                    </a:cubicBezTo>
                    <a:close/>
                    <a:moveTo>
                      <a:pt x="52" y="629"/>
                    </a:moveTo>
                    <a:cubicBezTo>
                      <a:pt x="50" y="630"/>
                      <a:pt x="51" y="636"/>
                      <a:pt x="53" y="636"/>
                    </a:cubicBezTo>
                    <a:cubicBezTo>
                      <a:pt x="53" y="633"/>
                      <a:pt x="53" y="631"/>
                      <a:pt x="52" y="629"/>
                    </a:cubicBezTo>
                    <a:close/>
                    <a:moveTo>
                      <a:pt x="121" y="632"/>
                    </a:moveTo>
                    <a:cubicBezTo>
                      <a:pt x="119" y="634"/>
                      <a:pt x="119" y="640"/>
                      <a:pt x="122" y="639"/>
                    </a:cubicBezTo>
                    <a:cubicBezTo>
                      <a:pt x="122" y="637"/>
                      <a:pt x="123" y="633"/>
                      <a:pt x="121" y="632"/>
                    </a:cubicBezTo>
                    <a:close/>
                    <a:moveTo>
                      <a:pt x="21" y="643"/>
                    </a:moveTo>
                    <a:cubicBezTo>
                      <a:pt x="20" y="641"/>
                      <a:pt x="21" y="638"/>
                      <a:pt x="18" y="638"/>
                    </a:cubicBezTo>
                    <a:cubicBezTo>
                      <a:pt x="18" y="640"/>
                      <a:pt x="18" y="643"/>
                      <a:pt x="21" y="643"/>
                    </a:cubicBezTo>
                    <a:close/>
                    <a:moveTo>
                      <a:pt x="65" y="653"/>
                    </a:moveTo>
                    <a:cubicBezTo>
                      <a:pt x="65" y="652"/>
                      <a:pt x="66" y="646"/>
                      <a:pt x="65" y="646"/>
                    </a:cubicBezTo>
                    <a:cubicBezTo>
                      <a:pt x="64" y="646"/>
                      <a:pt x="63" y="652"/>
                      <a:pt x="65" y="653"/>
                    </a:cubicBezTo>
                    <a:close/>
                    <a:moveTo>
                      <a:pt x="954" y="647"/>
                    </a:moveTo>
                    <a:cubicBezTo>
                      <a:pt x="954" y="650"/>
                      <a:pt x="951" y="653"/>
                      <a:pt x="953" y="654"/>
                    </a:cubicBezTo>
                    <a:cubicBezTo>
                      <a:pt x="953" y="653"/>
                      <a:pt x="956" y="649"/>
                      <a:pt x="954" y="647"/>
                    </a:cubicBezTo>
                    <a:close/>
                    <a:moveTo>
                      <a:pt x="19" y="651"/>
                    </a:moveTo>
                    <a:cubicBezTo>
                      <a:pt x="19" y="657"/>
                      <a:pt x="18" y="660"/>
                      <a:pt x="21" y="664"/>
                    </a:cubicBezTo>
                    <a:cubicBezTo>
                      <a:pt x="19" y="659"/>
                      <a:pt x="22" y="654"/>
                      <a:pt x="19" y="651"/>
                    </a:cubicBezTo>
                    <a:close/>
                    <a:moveTo>
                      <a:pt x="121" y="669"/>
                    </a:moveTo>
                    <a:cubicBezTo>
                      <a:pt x="122" y="672"/>
                      <a:pt x="118" y="677"/>
                      <a:pt x="122" y="677"/>
                    </a:cubicBezTo>
                    <a:cubicBezTo>
                      <a:pt x="120" y="675"/>
                      <a:pt x="126" y="670"/>
                      <a:pt x="121" y="669"/>
                    </a:cubicBezTo>
                    <a:close/>
                    <a:moveTo>
                      <a:pt x="920" y="687"/>
                    </a:moveTo>
                    <a:cubicBezTo>
                      <a:pt x="924" y="686"/>
                      <a:pt x="927" y="676"/>
                      <a:pt x="924" y="674"/>
                    </a:cubicBezTo>
                    <a:cubicBezTo>
                      <a:pt x="922" y="677"/>
                      <a:pt x="919" y="683"/>
                      <a:pt x="920" y="687"/>
                    </a:cubicBezTo>
                    <a:close/>
                    <a:moveTo>
                      <a:pt x="14" y="684"/>
                    </a:moveTo>
                    <a:cubicBezTo>
                      <a:pt x="10" y="684"/>
                      <a:pt x="13" y="676"/>
                      <a:pt x="9" y="676"/>
                    </a:cubicBezTo>
                    <a:cubicBezTo>
                      <a:pt x="9" y="679"/>
                      <a:pt x="11" y="680"/>
                      <a:pt x="10" y="683"/>
                    </a:cubicBezTo>
                    <a:cubicBezTo>
                      <a:pt x="11" y="683"/>
                      <a:pt x="13" y="686"/>
                      <a:pt x="14" y="684"/>
                    </a:cubicBezTo>
                    <a:close/>
                    <a:moveTo>
                      <a:pt x="74" y="699"/>
                    </a:moveTo>
                    <a:cubicBezTo>
                      <a:pt x="80" y="695"/>
                      <a:pt x="74" y="682"/>
                      <a:pt x="74" y="679"/>
                    </a:cubicBezTo>
                    <a:cubicBezTo>
                      <a:pt x="73" y="683"/>
                      <a:pt x="72" y="687"/>
                      <a:pt x="72" y="692"/>
                    </a:cubicBezTo>
                    <a:cubicBezTo>
                      <a:pt x="76" y="691"/>
                      <a:pt x="74" y="696"/>
                      <a:pt x="74" y="699"/>
                    </a:cubicBezTo>
                    <a:close/>
                    <a:moveTo>
                      <a:pt x="889" y="688"/>
                    </a:moveTo>
                    <a:cubicBezTo>
                      <a:pt x="890" y="686"/>
                      <a:pt x="892" y="682"/>
                      <a:pt x="890" y="681"/>
                    </a:cubicBezTo>
                    <a:cubicBezTo>
                      <a:pt x="890" y="682"/>
                      <a:pt x="888" y="687"/>
                      <a:pt x="889" y="688"/>
                    </a:cubicBezTo>
                    <a:close/>
                    <a:moveTo>
                      <a:pt x="96" y="720"/>
                    </a:moveTo>
                    <a:cubicBezTo>
                      <a:pt x="94" y="732"/>
                      <a:pt x="96" y="741"/>
                      <a:pt x="98" y="752"/>
                    </a:cubicBezTo>
                    <a:cubicBezTo>
                      <a:pt x="98" y="751"/>
                      <a:pt x="100" y="749"/>
                      <a:pt x="100" y="751"/>
                    </a:cubicBezTo>
                    <a:cubicBezTo>
                      <a:pt x="101" y="755"/>
                      <a:pt x="97" y="751"/>
                      <a:pt x="98" y="754"/>
                    </a:cubicBezTo>
                    <a:cubicBezTo>
                      <a:pt x="99" y="756"/>
                      <a:pt x="99" y="758"/>
                      <a:pt x="101" y="759"/>
                    </a:cubicBezTo>
                    <a:cubicBezTo>
                      <a:pt x="104" y="748"/>
                      <a:pt x="99" y="738"/>
                      <a:pt x="102" y="731"/>
                    </a:cubicBezTo>
                    <a:cubicBezTo>
                      <a:pt x="98" y="730"/>
                      <a:pt x="99" y="723"/>
                      <a:pt x="96" y="720"/>
                    </a:cubicBezTo>
                    <a:close/>
                    <a:moveTo>
                      <a:pt x="856" y="730"/>
                    </a:moveTo>
                    <a:cubicBezTo>
                      <a:pt x="855" y="733"/>
                      <a:pt x="851" y="734"/>
                      <a:pt x="850" y="738"/>
                    </a:cubicBezTo>
                    <a:cubicBezTo>
                      <a:pt x="854" y="736"/>
                      <a:pt x="858" y="735"/>
                      <a:pt x="859" y="734"/>
                    </a:cubicBezTo>
                    <a:cubicBezTo>
                      <a:pt x="858" y="734"/>
                      <a:pt x="859" y="730"/>
                      <a:pt x="856" y="730"/>
                    </a:cubicBezTo>
                    <a:close/>
                    <a:moveTo>
                      <a:pt x="78" y="747"/>
                    </a:moveTo>
                    <a:cubicBezTo>
                      <a:pt x="78" y="744"/>
                      <a:pt x="76" y="737"/>
                      <a:pt x="73" y="739"/>
                    </a:cubicBezTo>
                    <a:cubicBezTo>
                      <a:pt x="75" y="741"/>
                      <a:pt x="76" y="743"/>
                      <a:pt x="77" y="745"/>
                    </a:cubicBezTo>
                    <a:cubicBezTo>
                      <a:pt x="75" y="745"/>
                      <a:pt x="73" y="749"/>
                      <a:pt x="75" y="750"/>
                    </a:cubicBezTo>
                    <a:cubicBezTo>
                      <a:pt x="74" y="747"/>
                      <a:pt x="78" y="749"/>
                      <a:pt x="78" y="747"/>
                    </a:cubicBezTo>
                    <a:close/>
                    <a:moveTo>
                      <a:pt x="108" y="738"/>
                    </a:moveTo>
                    <a:cubicBezTo>
                      <a:pt x="108" y="746"/>
                      <a:pt x="110" y="752"/>
                      <a:pt x="113" y="757"/>
                    </a:cubicBezTo>
                    <a:cubicBezTo>
                      <a:pt x="113" y="751"/>
                      <a:pt x="113" y="749"/>
                      <a:pt x="113" y="743"/>
                    </a:cubicBezTo>
                    <a:cubicBezTo>
                      <a:pt x="109" y="745"/>
                      <a:pt x="111" y="740"/>
                      <a:pt x="108" y="738"/>
                    </a:cubicBezTo>
                    <a:close/>
                    <a:moveTo>
                      <a:pt x="5" y="752"/>
                    </a:moveTo>
                    <a:cubicBezTo>
                      <a:pt x="4" y="749"/>
                      <a:pt x="2" y="746"/>
                      <a:pt x="0" y="744"/>
                    </a:cubicBezTo>
                    <a:cubicBezTo>
                      <a:pt x="0" y="752"/>
                      <a:pt x="0" y="752"/>
                      <a:pt x="0" y="752"/>
                    </a:cubicBezTo>
                    <a:cubicBezTo>
                      <a:pt x="3" y="751"/>
                      <a:pt x="3" y="753"/>
                      <a:pt x="5" y="752"/>
                    </a:cubicBezTo>
                    <a:close/>
                    <a:moveTo>
                      <a:pt x="87" y="753"/>
                    </a:moveTo>
                    <a:cubicBezTo>
                      <a:pt x="85" y="750"/>
                      <a:pt x="87" y="748"/>
                      <a:pt x="85" y="746"/>
                    </a:cubicBezTo>
                    <a:cubicBezTo>
                      <a:pt x="85" y="747"/>
                      <a:pt x="84" y="747"/>
                      <a:pt x="82" y="747"/>
                    </a:cubicBezTo>
                    <a:cubicBezTo>
                      <a:pt x="83" y="751"/>
                      <a:pt x="81" y="753"/>
                      <a:pt x="82" y="757"/>
                    </a:cubicBezTo>
                    <a:cubicBezTo>
                      <a:pt x="83" y="757"/>
                      <a:pt x="84" y="758"/>
                      <a:pt x="85" y="759"/>
                    </a:cubicBezTo>
                    <a:cubicBezTo>
                      <a:pt x="86" y="756"/>
                      <a:pt x="85" y="755"/>
                      <a:pt x="84" y="752"/>
                    </a:cubicBezTo>
                    <a:cubicBezTo>
                      <a:pt x="86" y="751"/>
                      <a:pt x="86" y="753"/>
                      <a:pt x="87" y="753"/>
                    </a:cubicBezTo>
                    <a:close/>
                    <a:moveTo>
                      <a:pt x="6" y="759"/>
                    </a:moveTo>
                    <a:cubicBezTo>
                      <a:pt x="10" y="761"/>
                      <a:pt x="7" y="750"/>
                      <a:pt x="6" y="755"/>
                    </a:cubicBezTo>
                    <a:cubicBezTo>
                      <a:pt x="6" y="754"/>
                      <a:pt x="6" y="753"/>
                      <a:pt x="5" y="753"/>
                    </a:cubicBezTo>
                    <a:cubicBezTo>
                      <a:pt x="4" y="756"/>
                      <a:pt x="6" y="757"/>
                      <a:pt x="6" y="759"/>
                    </a:cubicBezTo>
                    <a:close/>
                    <a:moveTo>
                      <a:pt x="66" y="754"/>
                    </a:moveTo>
                    <a:cubicBezTo>
                      <a:pt x="67" y="771"/>
                      <a:pt x="69" y="755"/>
                      <a:pt x="66" y="754"/>
                    </a:cubicBezTo>
                    <a:close/>
                    <a:moveTo>
                      <a:pt x="4" y="765"/>
                    </a:moveTo>
                    <a:cubicBezTo>
                      <a:pt x="2" y="768"/>
                      <a:pt x="3" y="771"/>
                      <a:pt x="4" y="773"/>
                    </a:cubicBezTo>
                    <a:cubicBezTo>
                      <a:pt x="5" y="772"/>
                      <a:pt x="5" y="766"/>
                      <a:pt x="4" y="765"/>
                    </a:cubicBezTo>
                    <a:close/>
                    <a:moveTo>
                      <a:pt x="902" y="777"/>
                    </a:moveTo>
                    <a:cubicBezTo>
                      <a:pt x="904" y="777"/>
                      <a:pt x="903" y="779"/>
                      <a:pt x="904" y="780"/>
                    </a:cubicBezTo>
                    <a:cubicBezTo>
                      <a:pt x="905" y="775"/>
                      <a:pt x="908" y="774"/>
                      <a:pt x="909" y="769"/>
                    </a:cubicBezTo>
                    <a:cubicBezTo>
                      <a:pt x="905" y="770"/>
                      <a:pt x="906" y="776"/>
                      <a:pt x="902" y="777"/>
                    </a:cubicBezTo>
                    <a:close/>
                    <a:moveTo>
                      <a:pt x="67" y="779"/>
                    </a:moveTo>
                    <a:cubicBezTo>
                      <a:pt x="67" y="778"/>
                      <a:pt x="67" y="777"/>
                      <a:pt x="68" y="777"/>
                    </a:cubicBezTo>
                    <a:cubicBezTo>
                      <a:pt x="68" y="778"/>
                      <a:pt x="68" y="778"/>
                      <a:pt x="69" y="778"/>
                    </a:cubicBezTo>
                    <a:cubicBezTo>
                      <a:pt x="70" y="775"/>
                      <a:pt x="69" y="770"/>
                      <a:pt x="68" y="772"/>
                    </a:cubicBezTo>
                    <a:cubicBezTo>
                      <a:pt x="68" y="773"/>
                      <a:pt x="68" y="773"/>
                      <a:pt x="68" y="773"/>
                    </a:cubicBezTo>
                    <a:cubicBezTo>
                      <a:pt x="67" y="772"/>
                      <a:pt x="66" y="773"/>
                      <a:pt x="65" y="774"/>
                    </a:cubicBezTo>
                    <a:cubicBezTo>
                      <a:pt x="70" y="774"/>
                      <a:pt x="64" y="778"/>
                      <a:pt x="67" y="779"/>
                    </a:cubicBezTo>
                    <a:close/>
                    <a:moveTo>
                      <a:pt x="81" y="772"/>
                    </a:moveTo>
                    <a:cubicBezTo>
                      <a:pt x="81" y="775"/>
                      <a:pt x="81" y="779"/>
                      <a:pt x="83" y="780"/>
                    </a:cubicBezTo>
                    <a:cubicBezTo>
                      <a:pt x="83" y="776"/>
                      <a:pt x="83" y="773"/>
                      <a:pt x="81" y="772"/>
                    </a:cubicBezTo>
                    <a:close/>
                    <a:moveTo>
                      <a:pt x="71" y="785"/>
                    </a:moveTo>
                    <a:cubicBezTo>
                      <a:pt x="71" y="783"/>
                      <a:pt x="71" y="782"/>
                      <a:pt x="69" y="781"/>
                    </a:cubicBezTo>
                    <a:cubicBezTo>
                      <a:pt x="70" y="783"/>
                      <a:pt x="67" y="782"/>
                      <a:pt x="67" y="784"/>
                    </a:cubicBezTo>
                    <a:cubicBezTo>
                      <a:pt x="69" y="784"/>
                      <a:pt x="69" y="786"/>
                      <a:pt x="71" y="785"/>
                    </a:cubicBezTo>
                    <a:close/>
                    <a:moveTo>
                      <a:pt x="137" y="815"/>
                    </a:moveTo>
                    <a:cubicBezTo>
                      <a:pt x="136" y="802"/>
                      <a:pt x="133" y="793"/>
                      <a:pt x="127" y="787"/>
                    </a:cubicBezTo>
                    <a:cubicBezTo>
                      <a:pt x="129" y="798"/>
                      <a:pt x="133" y="806"/>
                      <a:pt x="137" y="815"/>
                    </a:cubicBezTo>
                    <a:close/>
                    <a:moveTo>
                      <a:pt x="724" y="810"/>
                    </a:moveTo>
                    <a:cubicBezTo>
                      <a:pt x="726" y="810"/>
                      <a:pt x="725" y="813"/>
                      <a:pt x="726" y="813"/>
                    </a:cubicBezTo>
                    <a:cubicBezTo>
                      <a:pt x="730" y="810"/>
                      <a:pt x="736" y="804"/>
                      <a:pt x="735" y="800"/>
                    </a:cubicBezTo>
                    <a:cubicBezTo>
                      <a:pt x="731" y="803"/>
                      <a:pt x="726" y="805"/>
                      <a:pt x="724" y="810"/>
                    </a:cubicBezTo>
                    <a:close/>
                    <a:moveTo>
                      <a:pt x="157" y="816"/>
                    </a:moveTo>
                    <a:cubicBezTo>
                      <a:pt x="152" y="816"/>
                      <a:pt x="154" y="809"/>
                      <a:pt x="150" y="808"/>
                    </a:cubicBezTo>
                    <a:cubicBezTo>
                      <a:pt x="151" y="811"/>
                      <a:pt x="151" y="815"/>
                      <a:pt x="152" y="817"/>
                    </a:cubicBezTo>
                    <a:cubicBezTo>
                      <a:pt x="152" y="814"/>
                      <a:pt x="156" y="820"/>
                      <a:pt x="157" y="816"/>
                    </a:cubicBezTo>
                    <a:close/>
                    <a:moveTo>
                      <a:pt x="847" y="824"/>
                    </a:moveTo>
                    <a:cubicBezTo>
                      <a:pt x="851" y="822"/>
                      <a:pt x="857" y="818"/>
                      <a:pt x="856" y="813"/>
                    </a:cubicBezTo>
                    <a:cubicBezTo>
                      <a:pt x="854" y="816"/>
                      <a:pt x="851" y="818"/>
                      <a:pt x="847" y="819"/>
                    </a:cubicBezTo>
                    <a:lnTo>
                      <a:pt x="847" y="824"/>
                    </a:lnTo>
                    <a:close/>
                    <a:moveTo>
                      <a:pt x="828" y="823"/>
                    </a:moveTo>
                    <a:cubicBezTo>
                      <a:pt x="826" y="823"/>
                      <a:pt x="824" y="823"/>
                      <a:pt x="824" y="827"/>
                    </a:cubicBezTo>
                    <a:cubicBezTo>
                      <a:pt x="826" y="826"/>
                      <a:pt x="827" y="824"/>
                      <a:pt x="828" y="823"/>
                    </a:cubicBezTo>
                    <a:close/>
                    <a:moveTo>
                      <a:pt x="627" y="834"/>
                    </a:moveTo>
                    <a:cubicBezTo>
                      <a:pt x="628" y="836"/>
                      <a:pt x="627" y="836"/>
                      <a:pt x="627" y="837"/>
                    </a:cubicBezTo>
                    <a:cubicBezTo>
                      <a:pt x="630" y="840"/>
                      <a:pt x="641" y="838"/>
                      <a:pt x="641" y="831"/>
                    </a:cubicBezTo>
                    <a:cubicBezTo>
                      <a:pt x="636" y="834"/>
                      <a:pt x="634" y="835"/>
                      <a:pt x="627" y="834"/>
                    </a:cubicBezTo>
                    <a:close/>
                    <a:moveTo>
                      <a:pt x="881" y="850"/>
                    </a:moveTo>
                    <a:cubicBezTo>
                      <a:pt x="882" y="849"/>
                      <a:pt x="886" y="849"/>
                      <a:pt x="885" y="844"/>
                    </a:cubicBezTo>
                    <a:cubicBezTo>
                      <a:pt x="883" y="844"/>
                      <a:pt x="883" y="843"/>
                      <a:pt x="880" y="844"/>
                    </a:cubicBezTo>
                    <a:cubicBezTo>
                      <a:pt x="881" y="845"/>
                      <a:pt x="879" y="849"/>
                      <a:pt x="881" y="850"/>
                    </a:cubicBezTo>
                    <a:close/>
                    <a:moveTo>
                      <a:pt x="868" y="850"/>
                    </a:moveTo>
                    <a:cubicBezTo>
                      <a:pt x="867" y="847"/>
                      <a:pt x="860" y="848"/>
                      <a:pt x="862" y="855"/>
                    </a:cubicBezTo>
                    <a:cubicBezTo>
                      <a:pt x="865" y="855"/>
                      <a:pt x="867" y="852"/>
                      <a:pt x="868" y="850"/>
                    </a:cubicBezTo>
                    <a:close/>
                    <a:moveTo>
                      <a:pt x="130" y="849"/>
                    </a:moveTo>
                    <a:cubicBezTo>
                      <a:pt x="130" y="852"/>
                      <a:pt x="131" y="853"/>
                      <a:pt x="130" y="857"/>
                    </a:cubicBezTo>
                    <a:cubicBezTo>
                      <a:pt x="134" y="856"/>
                      <a:pt x="132" y="849"/>
                      <a:pt x="130" y="849"/>
                    </a:cubicBezTo>
                    <a:close/>
                    <a:moveTo>
                      <a:pt x="684" y="851"/>
                    </a:moveTo>
                    <a:cubicBezTo>
                      <a:pt x="683" y="850"/>
                      <a:pt x="683" y="849"/>
                      <a:pt x="682" y="849"/>
                    </a:cubicBezTo>
                    <a:cubicBezTo>
                      <a:pt x="677" y="851"/>
                      <a:pt x="668" y="852"/>
                      <a:pt x="660" y="853"/>
                    </a:cubicBezTo>
                    <a:cubicBezTo>
                      <a:pt x="660" y="859"/>
                      <a:pt x="660" y="859"/>
                      <a:pt x="660" y="859"/>
                    </a:cubicBezTo>
                    <a:cubicBezTo>
                      <a:pt x="667" y="860"/>
                      <a:pt x="679" y="858"/>
                      <a:pt x="684" y="851"/>
                    </a:cubicBezTo>
                    <a:close/>
                    <a:moveTo>
                      <a:pt x="732" y="865"/>
                    </a:moveTo>
                    <a:cubicBezTo>
                      <a:pt x="735" y="863"/>
                      <a:pt x="748" y="856"/>
                      <a:pt x="747" y="852"/>
                    </a:cubicBezTo>
                    <a:cubicBezTo>
                      <a:pt x="743" y="857"/>
                      <a:pt x="733" y="860"/>
                      <a:pt x="732" y="865"/>
                    </a:cubicBezTo>
                    <a:close/>
                    <a:moveTo>
                      <a:pt x="169" y="853"/>
                    </a:moveTo>
                    <a:cubicBezTo>
                      <a:pt x="171" y="856"/>
                      <a:pt x="170" y="860"/>
                      <a:pt x="174" y="861"/>
                    </a:cubicBezTo>
                    <a:cubicBezTo>
                      <a:pt x="173" y="858"/>
                      <a:pt x="172" y="854"/>
                      <a:pt x="169" y="853"/>
                    </a:cubicBezTo>
                    <a:close/>
                    <a:moveTo>
                      <a:pt x="848" y="853"/>
                    </a:moveTo>
                    <a:cubicBezTo>
                      <a:pt x="845" y="854"/>
                      <a:pt x="843" y="855"/>
                      <a:pt x="842" y="858"/>
                    </a:cubicBezTo>
                    <a:cubicBezTo>
                      <a:pt x="845" y="858"/>
                      <a:pt x="848" y="857"/>
                      <a:pt x="848" y="853"/>
                    </a:cubicBezTo>
                    <a:close/>
                    <a:moveTo>
                      <a:pt x="658" y="854"/>
                    </a:moveTo>
                    <a:cubicBezTo>
                      <a:pt x="655" y="854"/>
                      <a:pt x="652" y="856"/>
                      <a:pt x="653" y="860"/>
                    </a:cubicBezTo>
                    <a:cubicBezTo>
                      <a:pt x="655" y="860"/>
                      <a:pt x="656" y="859"/>
                      <a:pt x="658" y="858"/>
                    </a:cubicBezTo>
                    <a:cubicBezTo>
                      <a:pt x="657" y="856"/>
                      <a:pt x="659" y="856"/>
                      <a:pt x="658" y="854"/>
                    </a:cubicBezTo>
                    <a:close/>
                    <a:moveTo>
                      <a:pt x="99" y="865"/>
                    </a:moveTo>
                    <a:cubicBezTo>
                      <a:pt x="99" y="862"/>
                      <a:pt x="99" y="860"/>
                      <a:pt x="98" y="859"/>
                    </a:cubicBezTo>
                    <a:cubicBezTo>
                      <a:pt x="95" y="859"/>
                      <a:pt x="95" y="859"/>
                      <a:pt x="95" y="859"/>
                    </a:cubicBezTo>
                    <a:cubicBezTo>
                      <a:pt x="95" y="863"/>
                      <a:pt x="97" y="863"/>
                      <a:pt x="99" y="865"/>
                    </a:cubicBezTo>
                    <a:close/>
                    <a:moveTo>
                      <a:pt x="841" y="859"/>
                    </a:moveTo>
                    <a:cubicBezTo>
                      <a:pt x="832" y="869"/>
                      <a:pt x="818" y="878"/>
                      <a:pt x="815" y="892"/>
                    </a:cubicBezTo>
                    <a:cubicBezTo>
                      <a:pt x="820" y="887"/>
                      <a:pt x="824" y="883"/>
                      <a:pt x="828" y="878"/>
                    </a:cubicBezTo>
                    <a:cubicBezTo>
                      <a:pt x="837" y="876"/>
                      <a:pt x="840" y="868"/>
                      <a:pt x="843" y="860"/>
                    </a:cubicBezTo>
                    <a:cubicBezTo>
                      <a:pt x="843" y="860"/>
                      <a:pt x="842" y="859"/>
                      <a:pt x="841" y="859"/>
                    </a:cubicBezTo>
                    <a:close/>
                    <a:moveTo>
                      <a:pt x="65" y="868"/>
                    </a:moveTo>
                    <a:cubicBezTo>
                      <a:pt x="65" y="873"/>
                      <a:pt x="68" y="875"/>
                      <a:pt x="71" y="878"/>
                    </a:cubicBezTo>
                    <a:cubicBezTo>
                      <a:pt x="69" y="874"/>
                      <a:pt x="68" y="870"/>
                      <a:pt x="65" y="868"/>
                    </a:cubicBezTo>
                    <a:close/>
                    <a:moveTo>
                      <a:pt x="678" y="875"/>
                    </a:moveTo>
                    <a:cubicBezTo>
                      <a:pt x="678" y="873"/>
                      <a:pt x="677" y="873"/>
                      <a:pt x="678" y="872"/>
                    </a:cubicBezTo>
                    <a:cubicBezTo>
                      <a:pt x="673" y="871"/>
                      <a:pt x="674" y="871"/>
                      <a:pt x="670" y="872"/>
                    </a:cubicBezTo>
                    <a:cubicBezTo>
                      <a:pt x="670" y="876"/>
                      <a:pt x="670" y="876"/>
                      <a:pt x="670" y="876"/>
                    </a:cubicBezTo>
                    <a:cubicBezTo>
                      <a:pt x="673" y="874"/>
                      <a:pt x="673" y="873"/>
                      <a:pt x="678" y="875"/>
                    </a:cubicBezTo>
                    <a:close/>
                    <a:moveTo>
                      <a:pt x="634" y="881"/>
                    </a:moveTo>
                    <a:cubicBezTo>
                      <a:pt x="632" y="873"/>
                      <a:pt x="621" y="879"/>
                      <a:pt x="619" y="881"/>
                    </a:cubicBezTo>
                    <a:cubicBezTo>
                      <a:pt x="622" y="881"/>
                      <a:pt x="626" y="881"/>
                      <a:pt x="628" y="880"/>
                    </a:cubicBezTo>
                    <a:cubicBezTo>
                      <a:pt x="628" y="882"/>
                      <a:pt x="632" y="883"/>
                      <a:pt x="634" y="881"/>
                    </a:cubicBezTo>
                    <a:close/>
                    <a:moveTo>
                      <a:pt x="109" y="881"/>
                    </a:moveTo>
                    <a:cubicBezTo>
                      <a:pt x="107" y="881"/>
                      <a:pt x="107" y="878"/>
                      <a:pt x="105" y="878"/>
                    </a:cubicBezTo>
                    <a:cubicBezTo>
                      <a:pt x="107" y="882"/>
                      <a:pt x="105" y="889"/>
                      <a:pt x="109" y="889"/>
                    </a:cubicBezTo>
                    <a:cubicBezTo>
                      <a:pt x="109" y="886"/>
                      <a:pt x="105" y="882"/>
                      <a:pt x="109" y="881"/>
                    </a:cubicBezTo>
                    <a:close/>
                    <a:moveTo>
                      <a:pt x="48" y="885"/>
                    </a:moveTo>
                    <a:cubicBezTo>
                      <a:pt x="48" y="883"/>
                      <a:pt x="49" y="883"/>
                      <a:pt x="49" y="881"/>
                    </a:cubicBezTo>
                    <a:cubicBezTo>
                      <a:pt x="47" y="882"/>
                      <a:pt x="47" y="880"/>
                      <a:pt x="45" y="880"/>
                    </a:cubicBezTo>
                    <a:cubicBezTo>
                      <a:pt x="44" y="884"/>
                      <a:pt x="48" y="883"/>
                      <a:pt x="48" y="885"/>
                    </a:cubicBezTo>
                    <a:close/>
                    <a:moveTo>
                      <a:pt x="8" y="892"/>
                    </a:moveTo>
                    <a:cubicBezTo>
                      <a:pt x="7" y="889"/>
                      <a:pt x="5" y="887"/>
                      <a:pt x="7" y="884"/>
                    </a:cubicBezTo>
                    <a:cubicBezTo>
                      <a:pt x="5" y="884"/>
                      <a:pt x="5" y="883"/>
                      <a:pt x="4" y="882"/>
                    </a:cubicBezTo>
                    <a:cubicBezTo>
                      <a:pt x="5" y="885"/>
                      <a:pt x="3" y="884"/>
                      <a:pt x="4" y="887"/>
                    </a:cubicBezTo>
                    <a:cubicBezTo>
                      <a:pt x="7" y="886"/>
                      <a:pt x="5" y="892"/>
                      <a:pt x="8" y="892"/>
                    </a:cubicBezTo>
                    <a:close/>
                    <a:moveTo>
                      <a:pt x="715" y="897"/>
                    </a:moveTo>
                    <a:cubicBezTo>
                      <a:pt x="717" y="897"/>
                      <a:pt x="717" y="900"/>
                      <a:pt x="719" y="900"/>
                    </a:cubicBezTo>
                    <a:cubicBezTo>
                      <a:pt x="722" y="897"/>
                      <a:pt x="728" y="899"/>
                      <a:pt x="728" y="894"/>
                    </a:cubicBezTo>
                    <a:cubicBezTo>
                      <a:pt x="728" y="892"/>
                      <a:pt x="725" y="892"/>
                      <a:pt x="727" y="890"/>
                    </a:cubicBezTo>
                    <a:cubicBezTo>
                      <a:pt x="723" y="890"/>
                      <a:pt x="720" y="890"/>
                      <a:pt x="717" y="891"/>
                    </a:cubicBezTo>
                    <a:cubicBezTo>
                      <a:pt x="717" y="893"/>
                      <a:pt x="716" y="894"/>
                      <a:pt x="715" y="897"/>
                    </a:cubicBezTo>
                    <a:close/>
                    <a:moveTo>
                      <a:pt x="822" y="896"/>
                    </a:moveTo>
                    <a:cubicBezTo>
                      <a:pt x="823" y="895"/>
                      <a:pt x="824" y="894"/>
                      <a:pt x="824" y="892"/>
                    </a:cubicBezTo>
                    <a:cubicBezTo>
                      <a:pt x="822" y="891"/>
                      <a:pt x="820" y="895"/>
                      <a:pt x="822" y="896"/>
                    </a:cubicBezTo>
                    <a:close/>
                    <a:moveTo>
                      <a:pt x="898" y="894"/>
                    </a:moveTo>
                    <a:cubicBezTo>
                      <a:pt x="896" y="895"/>
                      <a:pt x="893" y="895"/>
                      <a:pt x="893" y="897"/>
                    </a:cubicBezTo>
                    <a:cubicBezTo>
                      <a:pt x="895" y="897"/>
                      <a:pt x="898" y="897"/>
                      <a:pt x="898" y="894"/>
                    </a:cubicBezTo>
                    <a:close/>
                    <a:moveTo>
                      <a:pt x="676" y="910"/>
                    </a:moveTo>
                    <a:cubicBezTo>
                      <a:pt x="681" y="909"/>
                      <a:pt x="686" y="907"/>
                      <a:pt x="688" y="903"/>
                    </a:cubicBezTo>
                    <a:cubicBezTo>
                      <a:pt x="683" y="901"/>
                      <a:pt x="677" y="904"/>
                      <a:pt x="673" y="905"/>
                    </a:cubicBezTo>
                    <a:cubicBezTo>
                      <a:pt x="676" y="905"/>
                      <a:pt x="675" y="908"/>
                      <a:pt x="676" y="910"/>
                    </a:cubicBezTo>
                    <a:close/>
                    <a:moveTo>
                      <a:pt x="196" y="910"/>
                    </a:moveTo>
                    <a:cubicBezTo>
                      <a:pt x="196" y="907"/>
                      <a:pt x="198" y="906"/>
                      <a:pt x="196" y="903"/>
                    </a:cubicBezTo>
                    <a:cubicBezTo>
                      <a:pt x="194" y="903"/>
                      <a:pt x="194" y="903"/>
                      <a:pt x="194" y="903"/>
                    </a:cubicBezTo>
                    <a:cubicBezTo>
                      <a:pt x="194" y="907"/>
                      <a:pt x="191" y="911"/>
                      <a:pt x="196" y="910"/>
                    </a:cubicBezTo>
                    <a:close/>
                    <a:moveTo>
                      <a:pt x="132" y="906"/>
                    </a:moveTo>
                    <a:cubicBezTo>
                      <a:pt x="131" y="906"/>
                      <a:pt x="131" y="905"/>
                      <a:pt x="131" y="904"/>
                    </a:cubicBezTo>
                    <a:cubicBezTo>
                      <a:pt x="128" y="904"/>
                      <a:pt x="128" y="904"/>
                      <a:pt x="128" y="904"/>
                    </a:cubicBezTo>
                    <a:cubicBezTo>
                      <a:pt x="127" y="908"/>
                      <a:pt x="132" y="909"/>
                      <a:pt x="132" y="906"/>
                    </a:cubicBezTo>
                    <a:close/>
                    <a:moveTo>
                      <a:pt x="867" y="905"/>
                    </a:moveTo>
                    <a:cubicBezTo>
                      <a:pt x="865" y="906"/>
                      <a:pt x="862" y="907"/>
                      <a:pt x="861" y="909"/>
                    </a:cubicBezTo>
                    <a:cubicBezTo>
                      <a:pt x="864" y="909"/>
                      <a:pt x="866" y="908"/>
                      <a:pt x="867" y="905"/>
                    </a:cubicBezTo>
                    <a:close/>
                    <a:moveTo>
                      <a:pt x="745" y="910"/>
                    </a:moveTo>
                    <a:cubicBezTo>
                      <a:pt x="749" y="909"/>
                      <a:pt x="747" y="909"/>
                      <a:pt x="747" y="913"/>
                    </a:cubicBezTo>
                    <a:cubicBezTo>
                      <a:pt x="751" y="912"/>
                      <a:pt x="748" y="909"/>
                      <a:pt x="751" y="908"/>
                    </a:cubicBezTo>
                    <a:cubicBezTo>
                      <a:pt x="748" y="908"/>
                      <a:pt x="747" y="907"/>
                      <a:pt x="745" y="910"/>
                    </a:cubicBezTo>
                    <a:close/>
                    <a:moveTo>
                      <a:pt x="134" y="912"/>
                    </a:moveTo>
                    <a:cubicBezTo>
                      <a:pt x="135" y="909"/>
                      <a:pt x="134" y="908"/>
                      <a:pt x="131" y="908"/>
                    </a:cubicBezTo>
                    <a:cubicBezTo>
                      <a:pt x="131" y="911"/>
                      <a:pt x="133" y="911"/>
                      <a:pt x="134" y="912"/>
                    </a:cubicBezTo>
                    <a:close/>
                    <a:moveTo>
                      <a:pt x="598" y="914"/>
                    </a:moveTo>
                    <a:cubicBezTo>
                      <a:pt x="597" y="912"/>
                      <a:pt x="595" y="911"/>
                      <a:pt x="593" y="911"/>
                    </a:cubicBezTo>
                    <a:cubicBezTo>
                      <a:pt x="593" y="913"/>
                      <a:pt x="597" y="916"/>
                      <a:pt x="598" y="914"/>
                    </a:cubicBezTo>
                    <a:close/>
                    <a:moveTo>
                      <a:pt x="105" y="927"/>
                    </a:moveTo>
                    <a:cubicBezTo>
                      <a:pt x="108" y="927"/>
                      <a:pt x="108" y="927"/>
                      <a:pt x="108" y="927"/>
                    </a:cubicBezTo>
                    <a:cubicBezTo>
                      <a:pt x="109" y="924"/>
                      <a:pt x="106" y="924"/>
                      <a:pt x="104" y="922"/>
                    </a:cubicBezTo>
                    <a:cubicBezTo>
                      <a:pt x="103" y="927"/>
                      <a:pt x="109" y="924"/>
                      <a:pt x="105" y="927"/>
                    </a:cubicBezTo>
                    <a:close/>
                    <a:moveTo>
                      <a:pt x="761" y="929"/>
                    </a:moveTo>
                    <a:cubicBezTo>
                      <a:pt x="761" y="928"/>
                      <a:pt x="765" y="929"/>
                      <a:pt x="764" y="927"/>
                    </a:cubicBezTo>
                    <a:cubicBezTo>
                      <a:pt x="763" y="927"/>
                      <a:pt x="763" y="925"/>
                      <a:pt x="762" y="925"/>
                    </a:cubicBezTo>
                    <a:cubicBezTo>
                      <a:pt x="761" y="926"/>
                      <a:pt x="758" y="928"/>
                      <a:pt x="761" y="929"/>
                    </a:cubicBezTo>
                    <a:close/>
                    <a:moveTo>
                      <a:pt x="741" y="931"/>
                    </a:moveTo>
                    <a:cubicBezTo>
                      <a:pt x="744" y="933"/>
                      <a:pt x="748" y="931"/>
                      <a:pt x="750" y="928"/>
                    </a:cubicBezTo>
                    <a:cubicBezTo>
                      <a:pt x="747" y="929"/>
                      <a:pt x="741" y="927"/>
                      <a:pt x="741" y="931"/>
                    </a:cubicBezTo>
                    <a:close/>
                    <a:moveTo>
                      <a:pt x="727" y="936"/>
                    </a:moveTo>
                    <a:cubicBezTo>
                      <a:pt x="729" y="935"/>
                      <a:pt x="728" y="939"/>
                      <a:pt x="731" y="937"/>
                    </a:cubicBezTo>
                    <a:cubicBezTo>
                      <a:pt x="730" y="935"/>
                      <a:pt x="732" y="934"/>
                      <a:pt x="732" y="932"/>
                    </a:cubicBezTo>
                    <a:cubicBezTo>
                      <a:pt x="729" y="932"/>
                      <a:pt x="728" y="934"/>
                      <a:pt x="727" y="936"/>
                    </a:cubicBezTo>
                    <a:close/>
                    <a:moveTo>
                      <a:pt x="686" y="946"/>
                    </a:moveTo>
                    <a:cubicBezTo>
                      <a:pt x="690" y="948"/>
                      <a:pt x="696" y="945"/>
                      <a:pt x="698" y="943"/>
                    </a:cubicBezTo>
                    <a:cubicBezTo>
                      <a:pt x="695" y="942"/>
                      <a:pt x="687" y="943"/>
                      <a:pt x="686" y="946"/>
                    </a:cubicBezTo>
                    <a:close/>
                    <a:moveTo>
                      <a:pt x="650" y="954"/>
                    </a:moveTo>
                    <a:cubicBezTo>
                      <a:pt x="646" y="955"/>
                      <a:pt x="642" y="956"/>
                      <a:pt x="640" y="959"/>
                    </a:cubicBezTo>
                    <a:cubicBezTo>
                      <a:pt x="644" y="959"/>
                      <a:pt x="649" y="958"/>
                      <a:pt x="650" y="954"/>
                    </a:cubicBezTo>
                    <a:close/>
                    <a:moveTo>
                      <a:pt x="1081" y="965"/>
                    </a:moveTo>
                    <a:cubicBezTo>
                      <a:pt x="1082" y="963"/>
                      <a:pt x="1083" y="962"/>
                      <a:pt x="1083" y="959"/>
                    </a:cubicBezTo>
                    <a:cubicBezTo>
                      <a:pt x="1080" y="958"/>
                      <a:pt x="1080" y="964"/>
                      <a:pt x="1081" y="965"/>
                    </a:cubicBezTo>
                    <a:close/>
                    <a:moveTo>
                      <a:pt x="632" y="966"/>
                    </a:moveTo>
                    <a:cubicBezTo>
                      <a:pt x="637" y="965"/>
                      <a:pt x="646" y="967"/>
                      <a:pt x="649" y="963"/>
                    </a:cubicBezTo>
                    <a:cubicBezTo>
                      <a:pt x="644" y="966"/>
                      <a:pt x="637" y="961"/>
                      <a:pt x="632" y="966"/>
                    </a:cubicBezTo>
                    <a:close/>
                    <a:moveTo>
                      <a:pt x="230" y="979"/>
                    </a:moveTo>
                    <a:cubicBezTo>
                      <a:pt x="233" y="985"/>
                      <a:pt x="238" y="990"/>
                      <a:pt x="245" y="992"/>
                    </a:cubicBezTo>
                    <a:cubicBezTo>
                      <a:pt x="245" y="983"/>
                      <a:pt x="233" y="985"/>
                      <a:pt x="230" y="979"/>
                    </a:cubicBezTo>
                    <a:close/>
                    <a:moveTo>
                      <a:pt x="1059" y="991"/>
                    </a:moveTo>
                    <a:cubicBezTo>
                      <a:pt x="1059" y="989"/>
                      <a:pt x="1059" y="989"/>
                      <a:pt x="1059" y="989"/>
                    </a:cubicBezTo>
                    <a:cubicBezTo>
                      <a:pt x="1059" y="989"/>
                      <a:pt x="1059" y="988"/>
                      <a:pt x="1058" y="988"/>
                    </a:cubicBezTo>
                    <a:cubicBezTo>
                      <a:pt x="1058" y="989"/>
                      <a:pt x="1053" y="988"/>
                      <a:pt x="1055" y="991"/>
                    </a:cubicBezTo>
                    <a:cubicBezTo>
                      <a:pt x="1056" y="989"/>
                      <a:pt x="1057" y="992"/>
                      <a:pt x="1059" y="991"/>
                    </a:cubicBezTo>
                    <a:close/>
                    <a:moveTo>
                      <a:pt x="1054" y="994"/>
                    </a:moveTo>
                    <a:cubicBezTo>
                      <a:pt x="1054" y="994"/>
                      <a:pt x="1054" y="993"/>
                      <a:pt x="1053" y="993"/>
                    </a:cubicBezTo>
                    <a:cubicBezTo>
                      <a:pt x="1053" y="997"/>
                      <a:pt x="1053" y="997"/>
                      <a:pt x="1053" y="997"/>
                    </a:cubicBezTo>
                    <a:cubicBezTo>
                      <a:pt x="1054" y="997"/>
                      <a:pt x="1055" y="996"/>
                      <a:pt x="1055" y="997"/>
                    </a:cubicBezTo>
                    <a:cubicBezTo>
                      <a:pt x="1053" y="1000"/>
                      <a:pt x="1053" y="1005"/>
                      <a:pt x="1047" y="1004"/>
                    </a:cubicBezTo>
                    <a:cubicBezTo>
                      <a:pt x="1046" y="1007"/>
                      <a:pt x="1048" y="1006"/>
                      <a:pt x="1048" y="1009"/>
                    </a:cubicBezTo>
                    <a:cubicBezTo>
                      <a:pt x="1055" y="1007"/>
                      <a:pt x="1058" y="1002"/>
                      <a:pt x="1059" y="994"/>
                    </a:cubicBezTo>
                    <a:cubicBezTo>
                      <a:pt x="1058" y="992"/>
                      <a:pt x="1055" y="997"/>
                      <a:pt x="1054" y="994"/>
                    </a:cubicBezTo>
                    <a:close/>
                    <a:moveTo>
                      <a:pt x="662" y="996"/>
                    </a:moveTo>
                    <a:cubicBezTo>
                      <a:pt x="658" y="995"/>
                      <a:pt x="651" y="995"/>
                      <a:pt x="648" y="999"/>
                    </a:cubicBezTo>
                    <a:cubicBezTo>
                      <a:pt x="653" y="999"/>
                      <a:pt x="658" y="999"/>
                      <a:pt x="662" y="996"/>
                    </a:cubicBezTo>
                    <a:close/>
                    <a:moveTo>
                      <a:pt x="808" y="998"/>
                    </a:moveTo>
                    <a:cubicBezTo>
                      <a:pt x="808" y="1000"/>
                      <a:pt x="805" y="1001"/>
                      <a:pt x="806" y="1004"/>
                    </a:cubicBezTo>
                    <a:cubicBezTo>
                      <a:pt x="809" y="1003"/>
                      <a:pt x="812" y="1002"/>
                      <a:pt x="815" y="1000"/>
                    </a:cubicBezTo>
                    <a:cubicBezTo>
                      <a:pt x="813" y="998"/>
                      <a:pt x="810" y="999"/>
                      <a:pt x="808" y="998"/>
                    </a:cubicBezTo>
                    <a:close/>
                    <a:moveTo>
                      <a:pt x="728" y="1008"/>
                    </a:moveTo>
                    <a:cubicBezTo>
                      <a:pt x="730" y="1008"/>
                      <a:pt x="733" y="1009"/>
                      <a:pt x="733" y="1007"/>
                    </a:cubicBezTo>
                    <a:cubicBezTo>
                      <a:pt x="732" y="1007"/>
                      <a:pt x="733" y="1005"/>
                      <a:pt x="732" y="1005"/>
                    </a:cubicBezTo>
                    <a:cubicBezTo>
                      <a:pt x="731" y="1007"/>
                      <a:pt x="727" y="1005"/>
                      <a:pt x="728" y="1008"/>
                    </a:cubicBezTo>
                    <a:close/>
                    <a:moveTo>
                      <a:pt x="1023" y="1012"/>
                    </a:moveTo>
                    <a:cubicBezTo>
                      <a:pt x="1026" y="1011"/>
                      <a:pt x="1029" y="1009"/>
                      <a:pt x="1029" y="1005"/>
                    </a:cubicBezTo>
                    <a:cubicBezTo>
                      <a:pt x="1025" y="1005"/>
                      <a:pt x="1025" y="1005"/>
                      <a:pt x="1025" y="1005"/>
                    </a:cubicBezTo>
                    <a:cubicBezTo>
                      <a:pt x="1024" y="1007"/>
                      <a:pt x="1025" y="1011"/>
                      <a:pt x="1023" y="1012"/>
                    </a:cubicBezTo>
                    <a:close/>
                    <a:moveTo>
                      <a:pt x="328" y="1014"/>
                    </a:moveTo>
                    <a:cubicBezTo>
                      <a:pt x="330" y="1016"/>
                      <a:pt x="331" y="1018"/>
                      <a:pt x="334" y="1019"/>
                    </a:cubicBezTo>
                    <a:cubicBezTo>
                      <a:pt x="334" y="1016"/>
                      <a:pt x="330" y="1013"/>
                      <a:pt x="328" y="1014"/>
                    </a:cubicBezTo>
                    <a:close/>
                    <a:moveTo>
                      <a:pt x="787" y="1015"/>
                    </a:moveTo>
                    <a:cubicBezTo>
                      <a:pt x="784" y="1015"/>
                      <a:pt x="784" y="1015"/>
                      <a:pt x="784" y="1015"/>
                    </a:cubicBezTo>
                    <a:cubicBezTo>
                      <a:pt x="784" y="1017"/>
                      <a:pt x="785" y="1019"/>
                      <a:pt x="786" y="1019"/>
                    </a:cubicBezTo>
                    <a:cubicBezTo>
                      <a:pt x="786" y="1018"/>
                      <a:pt x="787" y="1017"/>
                      <a:pt x="787" y="1015"/>
                    </a:cubicBezTo>
                    <a:close/>
                    <a:moveTo>
                      <a:pt x="676" y="1030"/>
                    </a:moveTo>
                    <a:cubicBezTo>
                      <a:pt x="683" y="1034"/>
                      <a:pt x="688" y="1034"/>
                      <a:pt x="697" y="1033"/>
                    </a:cubicBezTo>
                    <a:cubicBezTo>
                      <a:pt x="698" y="1029"/>
                      <a:pt x="695" y="1030"/>
                      <a:pt x="696" y="1027"/>
                    </a:cubicBezTo>
                    <a:cubicBezTo>
                      <a:pt x="690" y="1027"/>
                      <a:pt x="682" y="1027"/>
                      <a:pt x="676" y="1030"/>
                    </a:cubicBezTo>
                    <a:close/>
                    <a:moveTo>
                      <a:pt x="309" y="1029"/>
                    </a:moveTo>
                    <a:cubicBezTo>
                      <a:pt x="309" y="1032"/>
                      <a:pt x="312" y="1032"/>
                      <a:pt x="314" y="1033"/>
                    </a:cubicBezTo>
                    <a:cubicBezTo>
                      <a:pt x="314" y="1030"/>
                      <a:pt x="312" y="1029"/>
                      <a:pt x="309" y="1029"/>
                    </a:cubicBezTo>
                    <a:close/>
                    <a:moveTo>
                      <a:pt x="763" y="1050"/>
                    </a:moveTo>
                    <a:cubicBezTo>
                      <a:pt x="763" y="1050"/>
                      <a:pt x="763" y="1051"/>
                      <a:pt x="762" y="1050"/>
                    </a:cubicBezTo>
                    <a:cubicBezTo>
                      <a:pt x="761" y="1048"/>
                      <a:pt x="764" y="1049"/>
                      <a:pt x="764" y="1048"/>
                    </a:cubicBezTo>
                    <a:cubicBezTo>
                      <a:pt x="760" y="1046"/>
                      <a:pt x="753" y="1050"/>
                      <a:pt x="751" y="1043"/>
                    </a:cubicBezTo>
                    <a:cubicBezTo>
                      <a:pt x="754" y="1042"/>
                      <a:pt x="757" y="1041"/>
                      <a:pt x="758" y="1036"/>
                    </a:cubicBezTo>
                    <a:cubicBezTo>
                      <a:pt x="749" y="1033"/>
                      <a:pt x="734" y="1034"/>
                      <a:pt x="733" y="1043"/>
                    </a:cubicBezTo>
                    <a:cubicBezTo>
                      <a:pt x="732" y="1053"/>
                      <a:pt x="751" y="1052"/>
                      <a:pt x="762" y="1054"/>
                    </a:cubicBezTo>
                    <a:cubicBezTo>
                      <a:pt x="761" y="1051"/>
                      <a:pt x="766" y="1051"/>
                      <a:pt x="763" y="1050"/>
                    </a:cubicBezTo>
                    <a:close/>
                    <a:moveTo>
                      <a:pt x="653" y="1047"/>
                    </a:moveTo>
                    <a:cubicBezTo>
                      <a:pt x="655" y="1039"/>
                      <a:pt x="665" y="1047"/>
                      <a:pt x="667" y="1040"/>
                    </a:cubicBezTo>
                    <a:cubicBezTo>
                      <a:pt x="655" y="1042"/>
                      <a:pt x="645" y="1041"/>
                      <a:pt x="636" y="1038"/>
                    </a:cubicBezTo>
                    <a:cubicBezTo>
                      <a:pt x="638" y="1041"/>
                      <a:pt x="636" y="1043"/>
                      <a:pt x="635" y="1046"/>
                    </a:cubicBezTo>
                    <a:cubicBezTo>
                      <a:pt x="642" y="1045"/>
                      <a:pt x="646" y="1047"/>
                      <a:pt x="653" y="1047"/>
                    </a:cubicBezTo>
                    <a:close/>
                    <a:moveTo>
                      <a:pt x="978" y="1044"/>
                    </a:moveTo>
                    <a:cubicBezTo>
                      <a:pt x="978" y="1046"/>
                      <a:pt x="974" y="1045"/>
                      <a:pt x="975" y="1048"/>
                    </a:cubicBezTo>
                    <a:cubicBezTo>
                      <a:pt x="977" y="1049"/>
                      <a:pt x="980" y="1045"/>
                      <a:pt x="978" y="1044"/>
                    </a:cubicBezTo>
                    <a:close/>
                    <a:moveTo>
                      <a:pt x="966" y="1050"/>
                    </a:moveTo>
                    <a:cubicBezTo>
                      <a:pt x="966" y="1055"/>
                      <a:pt x="972" y="1054"/>
                      <a:pt x="972" y="1050"/>
                    </a:cubicBezTo>
                    <a:cubicBezTo>
                      <a:pt x="968" y="1049"/>
                      <a:pt x="968" y="1051"/>
                      <a:pt x="966" y="1050"/>
                    </a:cubicBezTo>
                    <a:close/>
                    <a:moveTo>
                      <a:pt x="603" y="1063"/>
                    </a:moveTo>
                    <a:cubicBezTo>
                      <a:pt x="606" y="1061"/>
                      <a:pt x="607" y="1062"/>
                      <a:pt x="610" y="1061"/>
                    </a:cubicBezTo>
                    <a:cubicBezTo>
                      <a:pt x="608" y="1060"/>
                      <a:pt x="603" y="1059"/>
                      <a:pt x="603" y="1063"/>
                    </a:cubicBezTo>
                    <a:close/>
                    <a:moveTo>
                      <a:pt x="597" y="1066"/>
                    </a:moveTo>
                    <a:cubicBezTo>
                      <a:pt x="602" y="1064"/>
                      <a:pt x="612" y="1071"/>
                      <a:pt x="615" y="1064"/>
                    </a:cubicBezTo>
                    <a:cubicBezTo>
                      <a:pt x="608" y="1066"/>
                      <a:pt x="601" y="1061"/>
                      <a:pt x="597" y="1066"/>
                    </a:cubicBezTo>
                    <a:close/>
                    <a:moveTo>
                      <a:pt x="405" y="1070"/>
                    </a:moveTo>
                    <a:cubicBezTo>
                      <a:pt x="401" y="1068"/>
                      <a:pt x="396" y="1067"/>
                      <a:pt x="392" y="1070"/>
                    </a:cubicBezTo>
                    <a:cubicBezTo>
                      <a:pt x="392" y="1075"/>
                      <a:pt x="399" y="1074"/>
                      <a:pt x="399" y="1079"/>
                    </a:cubicBezTo>
                    <a:cubicBezTo>
                      <a:pt x="401" y="1080"/>
                      <a:pt x="401" y="1078"/>
                      <a:pt x="402" y="1078"/>
                    </a:cubicBezTo>
                    <a:cubicBezTo>
                      <a:pt x="404" y="1080"/>
                      <a:pt x="404" y="1085"/>
                      <a:pt x="409" y="1084"/>
                    </a:cubicBezTo>
                    <a:cubicBezTo>
                      <a:pt x="409" y="1078"/>
                      <a:pt x="412" y="1084"/>
                      <a:pt x="414" y="1081"/>
                    </a:cubicBezTo>
                    <a:cubicBezTo>
                      <a:pt x="411" y="1078"/>
                      <a:pt x="405" y="1077"/>
                      <a:pt x="405" y="1070"/>
                    </a:cubicBezTo>
                    <a:close/>
                    <a:moveTo>
                      <a:pt x="785" y="1073"/>
                    </a:moveTo>
                    <a:cubicBezTo>
                      <a:pt x="788" y="1073"/>
                      <a:pt x="790" y="1075"/>
                      <a:pt x="792" y="1072"/>
                    </a:cubicBezTo>
                    <a:cubicBezTo>
                      <a:pt x="791" y="1072"/>
                      <a:pt x="791" y="1072"/>
                      <a:pt x="791" y="1071"/>
                    </a:cubicBezTo>
                    <a:cubicBezTo>
                      <a:pt x="788" y="1070"/>
                      <a:pt x="786" y="1071"/>
                      <a:pt x="785" y="1073"/>
                    </a:cubicBezTo>
                    <a:close/>
                    <a:moveTo>
                      <a:pt x="633" y="1080"/>
                    </a:moveTo>
                    <a:cubicBezTo>
                      <a:pt x="635" y="1080"/>
                      <a:pt x="641" y="1080"/>
                      <a:pt x="642" y="1076"/>
                    </a:cubicBezTo>
                    <a:cubicBezTo>
                      <a:pt x="639" y="1074"/>
                      <a:pt x="635" y="1073"/>
                      <a:pt x="630" y="1073"/>
                    </a:cubicBezTo>
                    <a:cubicBezTo>
                      <a:pt x="630" y="1077"/>
                      <a:pt x="633" y="1078"/>
                      <a:pt x="633" y="1080"/>
                    </a:cubicBezTo>
                    <a:close/>
                    <a:moveTo>
                      <a:pt x="611" y="1083"/>
                    </a:moveTo>
                    <a:cubicBezTo>
                      <a:pt x="614" y="1084"/>
                      <a:pt x="618" y="1086"/>
                      <a:pt x="619" y="1082"/>
                    </a:cubicBezTo>
                    <a:cubicBezTo>
                      <a:pt x="617" y="1083"/>
                      <a:pt x="612" y="1081"/>
                      <a:pt x="611" y="1083"/>
                    </a:cubicBezTo>
                    <a:close/>
                    <a:moveTo>
                      <a:pt x="431" y="1085"/>
                    </a:moveTo>
                    <a:cubicBezTo>
                      <a:pt x="428" y="1086"/>
                      <a:pt x="426" y="1082"/>
                      <a:pt x="424" y="1085"/>
                    </a:cubicBezTo>
                    <a:cubicBezTo>
                      <a:pt x="427" y="1086"/>
                      <a:pt x="427" y="1090"/>
                      <a:pt x="431" y="1088"/>
                    </a:cubicBezTo>
                    <a:cubicBezTo>
                      <a:pt x="429" y="1088"/>
                      <a:pt x="432" y="1087"/>
                      <a:pt x="431" y="1085"/>
                    </a:cubicBezTo>
                    <a:close/>
                    <a:moveTo>
                      <a:pt x="299" y="1093"/>
                    </a:moveTo>
                    <a:cubicBezTo>
                      <a:pt x="306" y="1095"/>
                      <a:pt x="308" y="1106"/>
                      <a:pt x="316" y="1104"/>
                    </a:cubicBezTo>
                    <a:cubicBezTo>
                      <a:pt x="313" y="1103"/>
                      <a:pt x="317" y="1100"/>
                      <a:pt x="315" y="1099"/>
                    </a:cubicBezTo>
                    <a:cubicBezTo>
                      <a:pt x="308" y="1100"/>
                      <a:pt x="307" y="1090"/>
                      <a:pt x="299" y="1089"/>
                    </a:cubicBezTo>
                    <a:lnTo>
                      <a:pt x="299" y="1093"/>
                    </a:lnTo>
                    <a:close/>
                    <a:moveTo>
                      <a:pt x="421" y="1094"/>
                    </a:moveTo>
                    <a:cubicBezTo>
                      <a:pt x="421" y="1095"/>
                      <a:pt x="420" y="1095"/>
                      <a:pt x="418" y="1095"/>
                    </a:cubicBezTo>
                    <a:cubicBezTo>
                      <a:pt x="420" y="1100"/>
                      <a:pt x="422" y="1104"/>
                      <a:pt x="429" y="1104"/>
                    </a:cubicBezTo>
                    <a:cubicBezTo>
                      <a:pt x="429" y="1098"/>
                      <a:pt x="422" y="1099"/>
                      <a:pt x="421" y="1094"/>
                    </a:cubicBezTo>
                    <a:close/>
                    <a:moveTo>
                      <a:pt x="878" y="1103"/>
                    </a:moveTo>
                    <a:cubicBezTo>
                      <a:pt x="881" y="1101"/>
                      <a:pt x="882" y="1103"/>
                      <a:pt x="883" y="1099"/>
                    </a:cubicBezTo>
                    <a:cubicBezTo>
                      <a:pt x="881" y="1100"/>
                      <a:pt x="879" y="1101"/>
                      <a:pt x="878" y="1103"/>
                    </a:cubicBezTo>
                    <a:close/>
                    <a:moveTo>
                      <a:pt x="448" y="1111"/>
                    </a:moveTo>
                    <a:cubicBezTo>
                      <a:pt x="450" y="1111"/>
                      <a:pt x="455" y="1117"/>
                      <a:pt x="456" y="1113"/>
                    </a:cubicBezTo>
                    <a:cubicBezTo>
                      <a:pt x="454" y="1112"/>
                      <a:pt x="450" y="1109"/>
                      <a:pt x="448" y="1111"/>
                    </a:cubicBezTo>
                    <a:close/>
                    <a:moveTo>
                      <a:pt x="854" y="1114"/>
                    </a:moveTo>
                    <a:cubicBezTo>
                      <a:pt x="852" y="1113"/>
                      <a:pt x="857" y="1115"/>
                      <a:pt x="857" y="1110"/>
                    </a:cubicBezTo>
                    <a:cubicBezTo>
                      <a:pt x="855" y="1110"/>
                      <a:pt x="854" y="1112"/>
                      <a:pt x="852" y="1112"/>
                    </a:cubicBezTo>
                    <a:cubicBezTo>
                      <a:pt x="851" y="1114"/>
                      <a:pt x="853" y="1117"/>
                      <a:pt x="854" y="1114"/>
                    </a:cubicBezTo>
                    <a:close/>
                    <a:moveTo>
                      <a:pt x="463" y="1121"/>
                    </a:moveTo>
                    <a:cubicBezTo>
                      <a:pt x="462" y="1121"/>
                      <a:pt x="461" y="1121"/>
                      <a:pt x="460" y="1121"/>
                    </a:cubicBezTo>
                    <a:cubicBezTo>
                      <a:pt x="459" y="1124"/>
                      <a:pt x="459" y="1130"/>
                      <a:pt x="463" y="1128"/>
                    </a:cubicBezTo>
                    <a:cubicBezTo>
                      <a:pt x="459" y="1126"/>
                      <a:pt x="464" y="1123"/>
                      <a:pt x="463" y="1121"/>
                    </a:cubicBezTo>
                    <a:close/>
                    <a:moveTo>
                      <a:pt x="832" y="1122"/>
                    </a:moveTo>
                    <a:cubicBezTo>
                      <a:pt x="831" y="1121"/>
                      <a:pt x="827" y="1123"/>
                      <a:pt x="825" y="1124"/>
                    </a:cubicBezTo>
                    <a:cubicBezTo>
                      <a:pt x="827" y="1123"/>
                      <a:pt x="832" y="1126"/>
                      <a:pt x="832" y="1122"/>
                    </a:cubicBezTo>
                    <a:close/>
                    <a:moveTo>
                      <a:pt x="630" y="1124"/>
                    </a:moveTo>
                    <a:cubicBezTo>
                      <a:pt x="629" y="1125"/>
                      <a:pt x="629" y="1127"/>
                      <a:pt x="630" y="1128"/>
                    </a:cubicBezTo>
                    <a:cubicBezTo>
                      <a:pt x="633" y="1128"/>
                      <a:pt x="636" y="1127"/>
                      <a:pt x="638" y="1126"/>
                    </a:cubicBezTo>
                    <a:cubicBezTo>
                      <a:pt x="634" y="1127"/>
                      <a:pt x="633" y="1124"/>
                      <a:pt x="630" y="1124"/>
                    </a:cubicBezTo>
                    <a:close/>
                    <a:moveTo>
                      <a:pt x="829" y="1129"/>
                    </a:moveTo>
                    <a:cubicBezTo>
                      <a:pt x="833" y="1128"/>
                      <a:pt x="839" y="1129"/>
                      <a:pt x="840" y="1125"/>
                    </a:cubicBezTo>
                    <a:cubicBezTo>
                      <a:pt x="836" y="1126"/>
                      <a:pt x="831" y="1126"/>
                      <a:pt x="829" y="1129"/>
                    </a:cubicBezTo>
                    <a:close/>
                    <a:moveTo>
                      <a:pt x="779" y="1129"/>
                    </a:moveTo>
                    <a:cubicBezTo>
                      <a:pt x="782" y="1129"/>
                      <a:pt x="784" y="1128"/>
                      <a:pt x="785" y="1127"/>
                    </a:cubicBezTo>
                    <a:cubicBezTo>
                      <a:pt x="782" y="1127"/>
                      <a:pt x="780" y="1127"/>
                      <a:pt x="779" y="1129"/>
                    </a:cubicBezTo>
                    <a:close/>
                    <a:moveTo>
                      <a:pt x="706" y="1138"/>
                    </a:moveTo>
                    <a:cubicBezTo>
                      <a:pt x="710" y="1139"/>
                      <a:pt x="714" y="1136"/>
                      <a:pt x="712" y="1134"/>
                    </a:cubicBezTo>
                    <a:cubicBezTo>
                      <a:pt x="711" y="1136"/>
                      <a:pt x="706" y="1134"/>
                      <a:pt x="706" y="1138"/>
                    </a:cubicBezTo>
                    <a:close/>
                    <a:moveTo>
                      <a:pt x="310" y="1139"/>
                    </a:moveTo>
                    <a:cubicBezTo>
                      <a:pt x="312" y="1140"/>
                      <a:pt x="316" y="1144"/>
                      <a:pt x="318" y="1142"/>
                    </a:cubicBezTo>
                    <a:cubicBezTo>
                      <a:pt x="316" y="1141"/>
                      <a:pt x="313" y="1137"/>
                      <a:pt x="310" y="1139"/>
                    </a:cubicBezTo>
                    <a:close/>
                    <a:moveTo>
                      <a:pt x="511" y="1144"/>
                    </a:moveTo>
                    <a:cubicBezTo>
                      <a:pt x="517" y="1140"/>
                      <a:pt x="524" y="1144"/>
                      <a:pt x="528" y="1144"/>
                    </a:cubicBezTo>
                    <a:cubicBezTo>
                      <a:pt x="526" y="1140"/>
                      <a:pt x="512" y="1136"/>
                      <a:pt x="511" y="1144"/>
                    </a:cubicBezTo>
                    <a:close/>
                    <a:moveTo>
                      <a:pt x="540" y="1142"/>
                    </a:moveTo>
                    <a:cubicBezTo>
                      <a:pt x="540" y="1144"/>
                      <a:pt x="544" y="1146"/>
                      <a:pt x="546" y="1143"/>
                    </a:cubicBezTo>
                    <a:cubicBezTo>
                      <a:pt x="544" y="1142"/>
                      <a:pt x="542" y="1138"/>
                      <a:pt x="540" y="1142"/>
                    </a:cubicBezTo>
                    <a:close/>
                    <a:moveTo>
                      <a:pt x="343" y="1149"/>
                    </a:moveTo>
                    <a:cubicBezTo>
                      <a:pt x="342" y="1150"/>
                      <a:pt x="339" y="1148"/>
                      <a:pt x="339" y="1150"/>
                    </a:cubicBezTo>
                    <a:cubicBezTo>
                      <a:pt x="342" y="1153"/>
                      <a:pt x="343" y="1155"/>
                      <a:pt x="348" y="1155"/>
                    </a:cubicBezTo>
                    <a:cubicBezTo>
                      <a:pt x="348" y="1151"/>
                      <a:pt x="343" y="1153"/>
                      <a:pt x="343" y="1149"/>
                    </a:cubicBezTo>
                    <a:close/>
                    <a:moveTo>
                      <a:pt x="589" y="1153"/>
                    </a:moveTo>
                    <a:cubicBezTo>
                      <a:pt x="592" y="1154"/>
                      <a:pt x="594" y="1158"/>
                      <a:pt x="597" y="1156"/>
                    </a:cubicBezTo>
                    <a:cubicBezTo>
                      <a:pt x="597" y="1152"/>
                      <a:pt x="591" y="1150"/>
                      <a:pt x="589" y="1153"/>
                    </a:cubicBezTo>
                    <a:close/>
                    <a:moveTo>
                      <a:pt x="535" y="1217"/>
                    </a:moveTo>
                    <a:cubicBezTo>
                      <a:pt x="539" y="1215"/>
                      <a:pt x="543" y="1221"/>
                      <a:pt x="546" y="1216"/>
                    </a:cubicBezTo>
                    <a:cubicBezTo>
                      <a:pt x="543" y="1213"/>
                      <a:pt x="535" y="1215"/>
                      <a:pt x="532" y="1212"/>
                    </a:cubicBezTo>
                    <a:cubicBezTo>
                      <a:pt x="532" y="1215"/>
                      <a:pt x="536" y="1213"/>
                      <a:pt x="535" y="1217"/>
                    </a:cubicBezTo>
                    <a:close/>
                    <a:moveTo>
                      <a:pt x="614" y="1221"/>
                    </a:moveTo>
                    <a:cubicBezTo>
                      <a:pt x="618" y="1221"/>
                      <a:pt x="619" y="1223"/>
                      <a:pt x="621" y="1220"/>
                    </a:cubicBezTo>
                    <a:cubicBezTo>
                      <a:pt x="620" y="1219"/>
                      <a:pt x="615" y="1219"/>
                      <a:pt x="614" y="1221"/>
                    </a:cubicBezTo>
                    <a:close/>
                    <a:moveTo>
                      <a:pt x="689" y="1228"/>
                    </a:moveTo>
                    <a:cubicBezTo>
                      <a:pt x="693" y="1232"/>
                      <a:pt x="699" y="1230"/>
                      <a:pt x="704" y="1228"/>
                    </a:cubicBezTo>
                    <a:cubicBezTo>
                      <a:pt x="700" y="1225"/>
                      <a:pt x="695" y="1225"/>
                      <a:pt x="689" y="1228"/>
                    </a:cubicBezTo>
                    <a:close/>
                    <a:moveTo>
                      <a:pt x="721" y="1229"/>
                    </a:moveTo>
                    <a:cubicBezTo>
                      <a:pt x="721" y="1228"/>
                      <a:pt x="720" y="1227"/>
                      <a:pt x="720" y="1226"/>
                    </a:cubicBezTo>
                    <a:cubicBezTo>
                      <a:pt x="718" y="1226"/>
                      <a:pt x="716" y="1225"/>
                      <a:pt x="715" y="1227"/>
                    </a:cubicBezTo>
                    <a:cubicBezTo>
                      <a:pt x="715" y="1230"/>
                      <a:pt x="718" y="1231"/>
                      <a:pt x="721" y="1229"/>
                    </a:cubicBezTo>
                    <a:close/>
                    <a:moveTo>
                      <a:pt x="736" y="1227"/>
                    </a:moveTo>
                    <a:cubicBezTo>
                      <a:pt x="731" y="1230"/>
                      <a:pt x="729" y="1226"/>
                      <a:pt x="723" y="1226"/>
                    </a:cubicBezTo>
                    <a:cubicBezTo>
                      <a:pt x="725" y="1228"/>
                      <a:pt x="726" y="1230"/>
                      <a:pt x="726" y="1233"/>
                    </a:cubicBezTo>
                    <a:cubicBezTo>
                      <a:pt x="729" y="1233"/>
                      <a:pt x="733" y="1233"/>
                      <a:pt x="735" y="1234"/>
                    </a:cubicBezTo>
                    <a:cubicBezTo>
                      <a:pt x="728" y="1238"/>
                      <a:pt x="720" y="1235"/>
                      <a:pt x="714" y="1238"/>
                    </a:cubicBezTo>
                    <a:cubicBezTo>
                      <a:pt x="722" y="1241"/>
                      <a:pt x="731" y="1238"/>
                      <a:pt x="738" y="1241"/>
                    </a:cubicBezTo>
                    <a:cubicBezTo>
                      <a:pt x="740" y="1240"/>
                      <a:pt x="736" y="1239"/>
                      <a:pt x="737" y="1236"/>
                    </a:cubicBezTo>
                    <a:cubicBezTo>
                      <a:pt x="738" y="1236"/>
                      <a:pt x="742" y="1237"/>
                      <a:pt x="741" y="1235"/>
                    </a:cubicBezTo>
                    <a:cubicBezTo>
                      <a:pt x="738" y="1235"/>
                      <a:pt x="740" y="1229"/>
                      <a:pt x="736" y="1227"/>
                    </a:cubicBezTo>
                    <a:close/>
                    <a:moveTo>
                      <a:pt x="771" y="1235"/>
                    </a:moveTo>
                    <a:cubicBezTo>
                      <a:pt x="770" y="1238"/>
                      <a:pt x="777" y="1238"/>
                      <a:pt x="776" y="1235"/>
                    </a:cubicBezTo>
                    <a:cubicBezTo>
                      <a:pt x="773" y="1236"/>
                      <a:pt x="774" y="1236"/>
                      <a:pt x="771" y="1235"/>
                    </a:cubicBezTo>
                    <a:close/>
                    <a:moveTo>
                      <a:pt x="496" y="1245"/>
                    </a:moveTo>
                    <a:cubicBezTo>
                      <a:pt x="496" y="1247"/>
                      <a:pt x="501" y="1249"/>
                      <a:pt x="501" y="1248"/>
                    </a:cubicBezTo>
                    <a:cubicBezTo>
                      <a:pt x="500" y="1246"/>
                      <a:pt x="499" y="1244"/>
                      <a:pt x="496" y="1245"/>
                    </a:cubicBezTo>
                    <a:close/>
                    <a:moveTo>
                      <a:pt x="384" y="0"/>
                    </a:moveTo>
                    <a:cubicBezTo>
                      <a:pt x="380" y="3"/>
                      <a:pt x="372" y="2"/>
                      <a:pt x="370" y="7"/>
                    </a:cubicBezTo>
                    <a:cubicBezTo>
                      <a:pt x="375" y="5"/>
                      <a:pt x="383" y="3"/>
                      <a:pt x="384" y="0"/>
                    </a:cubicBezTo>
                    <a:close/>
                    <a:moveTo>
                      <a:pt x="363" y="14"/>
                    </a:moveTo>
                    <a:cubicBezTo>
                      <a:pt x="364" y="12"/>
                      <a:pt x="365" y="8"/>
                      <a:pt x="364" y="8"/>
                    </a:cubicBezTo>
                    <a:cubicBezTo>
                      <a:pt x="362" y="8"/>
                      <a:pt x="361" y="10"/>
                      <a:pt x="358" y="10"/>
                    </a:cubicBezTo>
                    <a:cubicBezTo>
                      <a:pt x="358" y="13"/>
                      <a:pt x="360" y="14"/>
                      <a:pt x="363" y="14"/>
                    </a:cubicBezTo>
                    <a:close/>
                    <a:moveTo>
                      <a:pt x="605" y="1080"/>
                    </a:moveTo>
                    <a:cubicBezTo>
                      <a:pt x="604" y="1080"/>
                      <a:pt x="604" y="1080"/>
                      <a:pt x="603" y="1079"/>
                    </a:cubicBezTo>
                    <a:cubicBezTo>
                      <a:pt x="603" y="1080"/>
                      <a:pt x="604" y="1080"/>
                      <a:pt x="605" y="1080"/>
                    </a:cubicBezTo>
                    <a:close/>
                    <a:moveTo>
                      <a:pt x="1210" y="547"/>
                    </a:moveTo>
                    <a:cubicBezTo>
                      <a:pt x="1210" y="546"/>
                      <a:pt x="1211" y="546"/>
                      <a:pt x="1211" y="544"/>
                    </a:cubicBezTo>
                    <a:cubicBezTo>
                      <a:pt x="1203" y="532"/>
                      <a:pt x="1208" y="514"/>
                      <a:pt x="1202" y="500"/>
                    </a:cubicBezTo>
                    <a:cubicBezTo>
                      <a:pt x="1201" y="501"/>
                      <a:pt x="1203" y="505"/>
                      <a:pt x="1201" y="504"/>
                    </a:cubicBezTo>
                    <a:cubicBezTo>
                      <a:pt x="1198" y="500"/>
                      <a:pt x="1196" y="493"/>
                      <a:pt x="1193" y="488"/>
                    </a:cubicBezTo>
                    <a:cubicBezTo>
                      <a:pt x="1192" y="493"/>
                      <a:pt x="1196" y="498"/>
                      <a:pt x="1194" y="502"/>
                    </a:cubicBezTo>
                    <a:cubicBezTo>
                      <a:pt x="1188" y="473"/>
                      <a:pt x="1181" y="444"/>
                      <a:pt x="1172" y="419"/>
                    </a:cubicBezTo>
                    <a:cubicBezTo>
                      <a:pt x="1174" y="431"/>
                      <a:pt x="1182" y="442"/>
                      <a:pt x="1179" y="454"/>
                    </a:cubicBezTo>
                    <a:cubicBezTo>
                      <a:pt x="1179" y="452"/>
                      <a:pt x="1177" y="453"/>
                      <a:pt x="1177" y="452"/>
                    </a:cubicBezTo>
                    <a:cubicBezTo>
                      <a:pt x="1174" y="433"/>
                      <a:pt x="1169" y="419"/>
                      <a:pt x="1162" y="404"/>
                    </a:cubicBezTo>
                    <a:cubicBezTo>
                      <a:pt x="1164" y="416"/>
                      <a:pt x="1172" y="426"/>
                      <a:pt x="1166" y="440"/>
                    </a:cubicBezTo>
                    <a:cubicBezTo>
                      <a:pt x="1166" y="439"/>
                      <a:pt x="1165" y="439"/>
                      <a:pt x="1164" y="440"/>
                    </a:cubicBezTo>
                    <a:cubicBezTo>
                      <a:pt x="1161" y="427"/>
                      <a:pt x="1153" y="415"/>
                      <a:pt x="1152" y="399"/>
                    </a:cubicBezTo>
                    <a:cubicBezTo>
                      <a:pt x="1154" y="399"/>
                      <a:pt x="1153" y="402"/>
                      <a:pt x="1155" y="401"/>
                    </a:cubicBezTo>
                    <a:cubicBezTo>
                      <a:pt x="1156" y="395"/>
                      <a:pt x="1151" y="392"/>
                      <a:pt x="1154" y="387"/>
                    </a:cubicBezTo>
                    <a:cubicBezTo>
                      <a:pt x="1155" y="390"/>
                      <a:pt x="1156" y="394"/>
                      <a:pt x="1159" y="396"/>
                    </a:cubicBezTo>
                    <a:cubicBezTo>
                      <a:pt x="1160" y="392"/>
                      <a:pt x="1158" y="391"/>
                      <a:pt x="1157" y="387"/>
                    </a:cubicBezTo>
                    <a:cubicBezTo>
                      <a:pt x="1160" y="386"/>
                      <a:pt x="1160" y="390"/>
                      <a:pt x="1161" y="388"/>
                    </a:cubicBezTo>
                    <a:cubicBezTo>
                      <a:pt x="1152" y="359"/>
                      <a:pt x="1141" y="327"/>
                      <a:pt x="1121" y="306"/>
                    </a:cubicBezTo>
                    <a:cubicBezTo>
                      <a:pt x="1121" y="304"/>
                      <a:pt x="1120" y="302"/>
                      <a:pt x="1119" y="300"/>
                    </a:cubicBezTo>
                    <a:cubicBezTo>
                      <a:pt x="1112" y="300"/>
                      <a:pt x="1112" y="291"/>
                      <a:pt x="1107" y="289"/>
                    </a:cubicBezTo>
                    <a:cubicBezTo>
                      <a:pt x="1093" y="268"/>
                      <a:pt x="1075" y="253"/>
                      <a:pt x="1060" y="234"/>
                    </a:cubicBezTo>
                    <a:cubicBezTo>
                      <a:pt x="1055" y="234"/>
                      <a:pt x="1055" y="229"/>
                      <a:pt x="1051" y="228"/>
                    </a:cubicBezTo>
                    <a:cubicBezTo>
                      <a:pt x="1059" y="241"/>
                      <a:pt x="1072" y="248"/>
                      <a:pt x="1080" y="263"/>
                    </a:cubicBezTo>
                    <a:cubicBezTo>
                      <a:pt x="1092" y="274"/>
                      <a:pt x="1103" y="285"/>
                      <a:pt x="1110" y="301"/>
                    </a:cubicBezTo>
                    <a:cubicBezTo>
                      <a:pt x="1109" y="301"/>
                      <a:pt x="1108" y="302"/>
                      <a:pt x="1107" y="302"/>
                    </a:cubicBezTo>
                    <a:cubicBezTo>
                      <a:pt x="1103" y="298"/>
                      <a:pt x="1102" y="291"/>
                      <a:pt x="1099" y="286"/>
                    </a:cubicBezTo>
                    <a:cubicBezTo>
                      <a:pt x="1096" y="286"/>
                      <a:pt x="1096" y="288"/>
                      <a:pt x="1094" y="286"/>
                    </a:cubicBezTo>
                    <a:cubicBezTo>
                      <a:pt x="1094" y="281"/>
                      <a:pt x="1094" y="281"/>
                      <a:pt x="1094" y="281"/>
                    </a:cubicBezTo>
                    <a:cubicBezTo>
                      <a:pt x="1081" y="269"/>
                      <a:pt x="1073" y="252"/>
                      <a:pt x="1057" y="243"/>
                    </a:cubicBezTo>
                    <a:cubicBezTo>
                      <a:pt x="1059" y="247"/>
                      <a:pt x="1063" y="256"/>
                      <a:pt x="1066" y="252"/>
                    </a:cubicBezTo>
                    <a:cubicBezTo>
                      <a:pt x="1068" y="260"/>
                      <a:pt x="1065" y="264"/>
                      <a:pt x="1066" y="270"/>
                    </a:cubicBezTo>
                    <a:cubicBezTo>
                      <a:pt x="1061" y="257"/>
                      <a:pt x="1047" y="253"/>
                      <a:pt x="1041" y="241"/>
                    </a:cubicBezTo>
                    <a:cubicBezTo>
                      <a:pt x="1043" y="240"/>
                      <a:pt x="1043" y="244"/>
                      <a:pt x="1045" y="242"/>
                    </a:cubicBezTo>
                    <a:cubicBezTo>
                      <a:pt x="1045" y="238"/>
                      <a:pt x="1042" y="238"/>
                      <a:pt x="1041" y="236"/>
                    </a:cubicBezTo>
                    <a:cubicBezTo>
                      <a:pt x="1041" y="237"/>
                      <a:pt x="1041" y="238"/>
                      <a:pt x="1039" y="238"/>
                    </a:cubicBezTo>
                    <a:cubicBezTo>
                      <a:pt x="1041" y="234"/>
                      <a:pt x="1036" y="235"/>
                      <a:pt x="1036" y="232"/>
                    </a:cubicBezTo>
                    <a:cubicBezTo>
                      <a:pt x="1034" y="232"/>
                      <a:pt x="1031" y="234"/>
                      <a:pt x="1029" y="232"/>
                    </a:cubicBezTo>
                    <a:cubicBezTo>
                      <a:pt x="1029" y="233"/>
                      <a:pt x="1030" y="234"/>
                      <a:pt x="1029" y="235"/>
                    </a:cubicBezTo>
                    <a:cubicBezTo>
                      <a:pt x="1026" y="234"/>
                      <a:pt x="1023" y="229"/>
                      <a:pt x="1021" y="233"/>
                    </a:cubicBezTo>
                    <a:cubicBezTo>
                      <a:pt x="1019" y="231"/>
                      <a:pt x="1017" y="228"/>
                      <a:pt x="1014" y="227"/>
                    </a:cubicBezTo>
                    <a:cubicBezTo>
                      <a:pt x="1016" y="233"/>
                      <a:pt x="1022" y="234"/>
                      <a:pt x="1024" y="241"/>
                    </a:cubicBezTo>
                    <a:cubicBezTo>
                      <a:pt x="1020" y="244"/>
                      <a:pt x="1017" y="237"/>
                      <a:pt x="1015" y="235"/>
                    </a:cubicBezTo>
                    <a:cubicBezTo>
                      <a:pt x="1010" y="230"/>
                      <a:pt x="1003" y="231"/>
                      <a:pt x="1007" y="227"/>
                    </a:cubicBezTo>
                    <a:cubicBezTo>
                      <a:pt x="1002" y="224"/>
                      <a:pt x="996" y="211"/>
                      <a:pt x="993" y="217"/>
                    </a:cubicBezTo>
                    <a:cubicBezTo>
                      <a:pt x="992" y="215"/>
                      <a:pt x="991" y="214"/>
                      <a:pt x="992" y="211"/>
                    </a:cubicBezTo>
                    <a:cubicBezTo>
                      <a:pt x="990" y="209"/>
                      <a:pt x="987" y="209"/>
                      <a:pt x="986" y="206"/>
                    </a:cubicBezTo>
                    <a:cubicBezTo>
                      <a:pt x="988" y="204"/>
                      <a:pt x="987" y="204"/>
                      <a:pt x="987" y="200"/>
                    </a:cubicBezTo>
                    <a:cubicBezTo>
                      <a:pt x="989" y="202"/>
                      <a:pt x="989" y="199"/>
                      <a:pt x="990" y="199"/>
                    </a:cubicBezTo>
                    <a:cubicBezTo>
                      <a:pt x="980" y="195"/>
                      <a:pt x="973" y="183"/>
                      <a:pt x="964" y="181"/>
                    </a:cubicBezTo>
                    <a:cubicBezTo>
                      <a:pt x="963" y="186"/>
                      <a:pt x="974" y="189"/>
                      <a:pt x="972" y="195"/>
                    </a:cubicBezTo>
                    <a:cubicBezTo>
                      <a:pt x="974" y="196"/>
                      <a:pt x="978" y="197"/>
                      <a:pt x="977" y="202"/>
                    </a:cubicBezTo>
                    <a:cubicBezTo>
                      <a:pt x="971" y="202"/>
                      <a:pt x="969" y="200"/>
                      <a:pt x="968" y="192"/>
                    </a:cubicBezTo>
                    <a:cubicBezTo>
                      <a:pt x="956" y="194"/>
                      <a:pt x="951" y="183"/>
                      <a:pt x="942" y="178"/>
                    </a:cubicBezTo>
                    <a:cubicBezTo>
                      <a:pt x="945" y="177"/>
                      <a:pt x="942" y="175"/>
                      <a:pt x="942" y="171"/>
                    </a:cubicBezTo>
                    <a:cubicBezTo>
                      <a:pt x="951" y="171"/>
                      <a:pt x="956" y="180"/>
                      <a:pt x="963" y="181"/>
                    </a:cubicBezTo>
                    <a:cubicBezTo>
                      <a:pt x="963" y="178"/>
                      <a:pt x="960" y="178"/>
                      <a:pt x="959" y="175"/>
                    </a:cubicBezTo>
                    <a:cubicBezTo>
                      <a:pt x="951" y="177"/>
                      <a:pt x="954" y="164"/>
                      <a:pt x="946" y="163"/>
                    </a:cubicBezTo>
                    <a:cubicBezTo>
                      <a:pt x="945" y="169"/>
                      <a:pt x="940" y="161"/>
                      <a:pt x="937" y="159"/>
                    </a:cubicBezTo>
                    <a:cubicBezTo>
                      <a:pt x="934" y="160"/>
                      <a:pt x="933" y="162"/>
                      <a:pt x="931" y="159"/>
                    </a:cubicBezTo>
                    <a:cubicBezTo>
                      <a:pt x="932" y="164"/>
                      <a:pt x="937" y="164"/>
                      <a:pt x="939" y="168"/>
                    </a:cubicBezTo>
                    <a:cubicBezTo>
                      <a:pt x="938" y="168"/>
                      <a:pt x="939" y="170"/>
                      <a:pt x="937" y="171"/>
                    </a:cubicBezTo>
                    <a:cubicBezTo>
                      <a:pt x="931" y="169"/>
                      <a:pt x="926" y="166"/>
                      <a:pt x="922" y="162"/>
                    </a:cubicBezTo>
                    <a:cubicBezTo>
                      <a:pt x="923" y="161"/>
                      <a:pt x="922" y="158"/>
                      <a:pt x="924" y="158"/>
                    </a:cubicBezTo>
                    <a:cubicBezTo>
                      <a:pt x="926" y="157"/>
                      <a:pt x="928" y="159"/>
                      <a:pt x="931" y="159"/>
                    </a:cubicBezTo>
                    <a:cubicBezTo>
                      <a:pt x="933" y="156"/>
                      <a:pt x="926" y="154"/>
                      <a:pt x="932" y="152"/>
                    </a:cubicBezTo>
                    <a:cubicBezTo>
                      <a:pt x="927" y="151"/>
                      <a:pt x="925" y="147"/>
                      <a:pt x="920" y="145"/>
                    </a:cubicBezTo>
                    <a:cubicBezTo>
                      <a:pt x="922" y="144"/>
                      <a:pt x="919" y="142"/>
                      <a:pt x="921" y="142"/>
                    </a:cubicBezTo>
                    <a:cubicBezTo>
                      <a:pt x="932" y="144"/>
                      <a:pt x="922" y="140"/>
                      <a:pt x="919" y="137"/>
                    </a:cubicBezTo>
                    <a:cubicBezTo>
                      <a:pt x="919" y="139"/>
                      <a:pt x="918" y="139"/>
                      <a:pt x="917" y="140"/>
                    </a:cubicBezTo>
                    <a:cubicBezTo>
                      <a:pt x="915" y="139"/>
                      <a:pt x="915" y="136"/>
                      <a:pt x="911" y="135"/>
                    </a:cubicBezTo>
                    <a:cubicBezTo>
                      <a:pt x="911" y="137"/>
                      <a:pt x="909" y="137"/>
                      <a:pt x="908" y="139"/>
                    </a:cubicBezTo>
                    <a:cubicBezTo>
                      <a:pt x="907" y="138"/>
                      <a:pt x="904" y="139"/>
                      <a:pt x="903" y="137"/>
                    </a:cubicBezTo>
                    <a:cubicBezTo>
                      <a:pt x="904" y="134"/>
                      <a:pt x="909" y="138"/>
                      <a:pt x="908" y="135"/>
                    </a:cubicBezTo>
                    <a:cubicBezTo>
                      <a:pt x="907" y="134"/>
                      <a:pt x="908" y="134"/>
                      <a:pt x="908" y="133"/>
                    </a:cubicBezTo>
                    <a:cubicBezTo>
                      <a:pt x="906" y="133"/>
                      <a:pt x="904" y="133"/>
                      <a:pt x="903" y="132"/>
                    </a:cubicBezTo>
                    <a:cubicBezTo>
                      <a:pt x="903" y="136"/>
                      <a:pt x="900" y="137"/>
                      <a:pt x="898" y="139"/>
                    </a:cubicBezTo>
                    <a:cubicBezTo>
                      <a:pt x="896" y="139"/>
                      <a:pt x="894" y="135"/>
                      <a:pt x="893" y="137"/>
                    </a:cubicBezTo>
                    <a:cubicBezTo>
                      <a:pt x="894" y="137"/>
                      <a:pt x="895" y="138"/>
                      <a:pt x="895" y="140"/>
                    </a:cubicBezTo>
                    <a:cubicBezTo>
                      <a:pt x="894" y="140"/>
                      <a:pt x="893" y="140"/>
                      <a:pt x="892" y="139"/>
                    </a:cubicBezTo>
                    <a:cubicBezTo>
                      <a:pt x="894" y="145"/>
                      <a:pt x="887" y="142"/>
                      <a:pt x="885" y="139"/>
                    </a:cubicBezTo>
                    <a:cubicBezTo>
                      <a:pt x="886" y="137"/>
                      <a:pt x="888" y="137"/>
                      <a:pt x="887" y="135"/>
                    </a:cubicBezTo>
                    <a:cubicBezTo>
                      <a:pt x="885" y="132"/>
                      <a:pt x="882" y="130"/>
                      <a:pt x="881" y="127"/>
                    </a:cubicBezTo>
                    <a:cubicBezTo>
                      <a:pt x="883" y="127"/>
                      <a:pt x="884" y="126"/>
                      <a:pt x="885" y="125"/>
                    </a:cubicBezTo>
                    <a:cubicBezTo>
                      <a:pt x="881" y="123"/>
                      <a:pt x="884" y="117"/>
                      <a:pt x="880" y="113"/>
                    </a:cubicBezTo>
                    <a:cubicBezTo>
                      <a:pt x="874" y="113"/>
                      <a:pt x="871" y="111"/>
                      <a:pt x="869" y="107"/>
                    </a:cubicBezTo>
                    <a:cubicBezTo>
                      <a:pt x="871" y="109"/>
                      <a:pt x="868" y="103"/>
                      <a:pt x="873" y="106"/>
                    </a:cubicBezTo>
                    <a:cubicBezTo>
                      <a:pt x="870" y="101"/>
                      <a:pt x="863" y="95"/>
                      <a:pt x="859" y="99"/>
                    </a:cubicBezTo>
                    <a:cubicBezTo>
                      <a:pt x="862" y="99"/>
                      <a:pt x="863" y="103"/>
                      <a:pt x="864" y="106"/>
                    </a:cubicBezTo>
                    <a:cubicBezTo>
                      <a:pt x="862" y="106"/>
                      <a:pt x="862" y="104"/>
                      <a:pt x="860" y="105"/>
                    </a:cubicBezTo>
                    <a:cubicBezTo>
                      <a:pt x="860" y="107"/>
                      <a:pt x="862" y="109"/>
                      <a:pt x="859" y="109"/>
                    </a:cubicBezTo>
                    <a:cubicBezTo>
                      <a:pt x="857" y="108"/>
                      <a:pt x="854" y="106"/>
                      <a:pt x="850" y="107"/>
                    </a:cubicBezTo>
                    <a:cubicBezTo>
                      <a:pt x="849" y="103"/>
                      <a:pt x="845" y="100"/>
                      <a:pt x="847" y="95"/>
                    </a:cubicBezTo>
                    <a:cubicBezTo>
                      <a:pt x="842" y="89"/>
                      <a:pt x="835" y="90"/>
                      <a:pt x="826" y="88"/>
                    </a:cubicBezTo>
                    <a:cubicBezTo>
                      <a:pt x="825" y="91"/>
                      <a:pt x="830" y="92"/>
                      <a:pt x="828" y="93"/>
                    </a:cubicBezTo>
                    <a:cubicBezTo>
                      <a:pt x="817" y="91"/>
                      <a:pt x="816" y="82"/>
                      <a:pt x="811" y="74"/>
                    </a:cubicBezTo>
                    <a:cubicBezTo>
                      <a:pt x="804" y="73"/>
                      <a:pt x="802" y="68"/>
                      <a:pt x="795" y="69"/>
                    </a:cubicBezTo>
                    <a:cubicBezTo>
                      <a:pt x="783" y="56"/>
                      <a:pt x="763" y="50"/>
                      <a:pt x="742" y="47"/>
                    </a:cubicBezTo>
                    <a:cubicBezTo>
                      <a:pt x="720" y="44"/>
                      <a:pt x="694" y="42"/>
                      <a:pt x="676" y="46"/>
                    </a:cubicBezTo>
                    <a:cubicBezTo>
                      <a:pt x="691" y="43"/>
                      <a:pt x="691" y="65"/>
                      <a:pt x="677" y="62"/>
                    </a:cubicBezTo>
                    <a:cubicBezTo>
                      <a:pt x="675" y="61"/>
                      <a:pt x="673" y="60"/>
                      <a:pt x="672" y="56"/>
                    </a:cubicBezTo>
                    <a:cubicBezTo>
                      <a:pt x="675" y="55"/>
                      <a:pt x="678" y="53"/>
                      <a:pt x="678" y="49"/>
                    </a:cubicBezTo>
                    <a:cubicBezTo>
                      <a:pt x="673" y="49"/>
                      <a:pt x="670" y="48"/>
                      <a:pt x="671" y="42"/>
                    </a:cubicBezTo>
                    <a:cubicBezTo>
                      <a:pt x="655" y="34"/>
                      <a:pt x="640" y="43"/>
                      <a:pt x="624" y="45"/>
                    </a:cubicBezTo>
                    <a:cubicBezTo>
                      <a:pt x="624" y="47"/>
                      <a:pt x="626" y="47"/>
                      <a:pt x="625" y="50"/>
                    </a:cubicBezTo>
                    <a:cubicBezTo>
                      <a:pt x="619" y="53"/>
                      <a:pt x="610" y="48"/>
                      <a:pt x="606" y="53"/>
                    </a:cubicBezTo>
                    <a:cubicBezTo>
                      <a:pt x="613" y="54"/>
                      <a:pt x="619" y="54"/>
                      <a:pt x="626" y="57"/>
                    </a:cubicBezTo>
                    <a:cubicBezTo>
                      <a:pt x="621" y="60"/>
                      <a:pt x="613" y="54"/>
                      <a:pt x="608" y="57"/>
                    </a:cubicBezTo>
                    <a:cubicBezTo>
                      <a:pt x="611" y="57"/>
                      <a:pt x="613" y="59"/>
                      <a:pt x="616" y="59"/>
                    </a:cubicBezTo>
                    <a:cubicBezTo>
                      <a:pt x="615" y="63"/>
                      <a:pt x="618" y="62"/>
                      <a:pt x="618" y="65"/>
                    </a:cubicBezTo>
                    <a:cubicBezTo>
                      <a:pt x="611" y="68"/>
                      <a:pt x="603" y="63"/>
                      <a:pt x="597" y="68"/>
                    </a:cubicBezTo>
                    <a:cubicBezTo>
                      <a:pt x="597" y="70"/>
                      <a:pt x="603" y="66"/>
                      <a:pt x="604" y="70"/>
                    </a:cubicBezTo>
                    <a:cubicBezTo>
                      <a:pt x="591" y="73"/>
                      <a:pt x="578" y="70"/>
                      <a:pt x="566" y="73"/>
                    </a:cubicBezTo>
                    <a:cubicBezTo>
                      <a:pt x="566" y="76"/>
                      <a:pt x="566" y="75"/>
                      <a:pt x="566" y="78"/>
                    </a:cubicBezTo>
                    <a:cubicBezTo>
                      <a:pt x="572" y="76"/>
                      <a:pt x="582" y="73"/>
                      <a:pt x="589" y="77"/>
                    </a:cubicBezTo>
                    <a:cubicBezTo>
                      <a:pt x="580" y="82"/>
                      <a:pt x="566" y="82"/>
                      <a:pt x="558" y="87"/>
                    </a:cubicBezTo>
                    <a:cubicBezTo>
                      <a:pt x="551" y="84"/>
                      <a:pt x="542" y="84"/>
                      <a:pt x="536" y="86"/>
                    </a:cubicBezTo>
                    <a:cubicBezTo>
                      <a:pt x="536" y="85"/>
                      <a:pt x="537" y="84"/>
                      <a:pt x="536" y="83"/>
                    </a:cubicBezTo>
                    <a:cubicBezTo>
                      <a:pt x="526" y="83"/>
                      <a:pt x="519" y="88"/>
                      <a:pt x="510" y="86"/>
                    </a:cubicBezTo>
                    <a:cubicBezTo>
                      <a:pt x="512" y="81"/>
                      <a:pt x="521" y="75"/>
                      <a:pt x="524" y="78"/>
                    </a:cubicBezTo>
                    <a:cubicBezTo>
                      <a:pt x="525" y="75"/>
                      <a:pt x="526" y="74"/>
                      <a:pt x="529" y="74"/>
                    </a:cubicBezTo>
                    <a:cubicBezTo>
                      <a:pt x="530" y="74"/>
                      <a:pt x="530" y="76"/>
                      <a:pt x="530" y="77"/>
                    </a:cubicBezTo>
                    <a:cubicBezTo>
                      <a:pt x="533" y="77"/>
                      <a:pt x="533" y="74"/>
                      <a:pt x="536" y="75"/>
                    </a:cubicBezTo>
                    <a:cubicBezTo>
                      <a:pt x="536" y="76"/>
                      <a:pt x="535" y="77"/>
                      <a:pt x="536" y="78"/>
                    </a:cubicBezTo>
                    <a:cubicBezTo>
                      <a:pt x="541" y="75"/>
                      <a:pt x="549" y="82"/>
                      <a:pt x="549" y="72"/>
                    </a:cubicBezTo>
                    <a:cubicBezTo>
                      <a:pt x="543" y="71"/>
                      <a:pt x="534" y="78"/>
                      <a:pt x="531" y="71"/>
                    </a:cubicBezTo>
                    <a:cubicBezTo>
                      <a:pt x="528" y="70"/>
                      <a:pt x="525" y="71"/>
                      <a:pt x="522" y="72"/>
                    </a:cubicBezTo>
                    <a:cubicBezTo>
                      <a:pt x="521" y="70"/>
                      <a:pt x="521" y="69"/>
                      <a:pt x="518" y="67"/>
                    </a:cubicBezTo>
                    <a:cubicBezTo>
                      <a:pt x="517" y="70"/>
                      <a:pt x="519" y="70"/>
                      <a:pt x="517" y="72"/>
                    </a:cubicBezTo>
                    <a:cubicBezTo>
                      <a:pt x="514" y="71"/>
                      <a:pt x="512" y="72"/>
                      <a:pt x="510" y="72"/>
                    </a:cubicBezTo>
                    <a:cubicBezTo>
                      <a:pt x="505" y="63"/>
                      <a:pt x="511" y="64"/>
                      <a:pt x="514" y="57"/>
                    </a:cubicBezTo>
                    <a:cubicBezTo>
                      <a:pt x="510" y="55"/>
                      <a:pt x="510" y="59"/>
                      <a:pt x="509" y="60"/>
                    </a:cubicBezTo>
                    <a:cubicBezTo>
                      <a:pt x="501" y="58"/>
                      <a:pt x="490" y="51"/>
                      <a:pt x="483" y="59"/>
                    </a:cubicBezTo>
                    <a:cubicBezTo>
                      <a:pt x="462" y="65"/>
                      <a:pt x="441" y="73"/>
                      <a:pt x="424" y="85"/>
                    </a:cubicBezTo>
                    <a:cubicBezTo>
                      <a:pt x="421" y="86"/>
                      <a:pt x="423" y="82"/>
                      <a:pt x="421" y="83"/>
                    </a:cubicBezTo>
                    <a:cubicBezTo>
                      <a:pt x="420" y="89"/>
                      <a:pt x="411" y="87"/>
                      <a:pt x="405" y="87"/>
                    </a:cubicBezTo>
                    <a:cubicBezTo>
                      <a:pt x="405" y="93"/>
                      <a:pt x="405" y="93"/>
                      <a:pt x="405" y="93"/>
                    </a:cubicBezTo>
                    <a:cubicBezTo>
                      <a:pt x="407" y="94"/>
                      <a:pt x="409" y="90"/>
                      <a:pt x="409" y="93"/>
                    </a:cubicBezTo>
                    <a:cubicBezTo>
                      <a:pt x="409" y="101"/>
                      <a:pt x="399" y="101"/>
                      <a:pt x="394" y="106"/>
                    </a:cubicBezTo>
                    <a:cubicBezTo>
                      <a:pt x="398" y="106"/>
                      <a:pt x="400" y="101"/>
                      <a:pt x="404" y="104"/>
                    </a:cubicBezTo>
                    <a:cubicBezTo>
                      <a:pt x="404" y="107"/>
                      <a:pt x="402" y="107"/>
                      <a:pt x="401" y="109"/>
                    </a:cubicBezTo>
                    <a:cubicBezTo>
                      <a:pt x="397" y="106"/>
                      <a:pt x="393" y="111"/>
                      <a:pt x="388" y="107"/>
                    </a:cubicBezTo>
                    <a:cubicBezTo>
                      <a:pt x="388" y="110"/>
                      <a:pt x="391" y="112"/>
                      <a:pt x="387" y="114"/>
                    </a:cubicBezTo>
                    <a:cubicBezTo>
                      <a:pt x="389" y="116"/>
                      <a:pt x="391" y="113"/>
                      <a:pt x="392" y="114"/>
                    </a:cubicBezTo>
                    <a:cubicBezTo>
                      <a:pt x="388" y="117"/>
                      <a:pt x="387" y="122"/>
                      <a:pt x="380" y="122"/>
                    </a:cubicBezTo>
                    <a:cubicBezTo>
                      <a:pt x="379" y="128"/>
                      <a:pt x="377" y="132"/>
                      <a:pt x="370" y="132"/>
                    </a:cubicBezTo>
                    <a:cubicBezTo>
                      <a:pt x="371" y="134"/>
                      <a:pt x="374" y="139"/>
                      <a:pt x="370" y="140"/>
                    </a:cubicBezTo>
                    <a:cubicBezTo>
                      <a:pt x="367" y="139"/>
                      <a:pt x="366" y="136"/>
                      <a:pt x="363" y="135"/>
                    </a:cubicBezTo>
                    <a:cubicBezTo>
                      <a:pt x="361" y="136"/>
                      <a:pt x="357" y="140"/>
                      <a:pt x="353" y="137"/>
                    </a:cubicBezTo>
                    <a:cubicBezTo>
                      <a:pt x="357" y="125"/>
                      <a:pt x="373" y="125"/>
                      <a:pt x="379" y="114"/>
                    </a:cubicBezTo>
                    <a:cubicBezTo>
                      <a:pt x="370" y="115"/>
                      <a:pt x="363" y="119"/>
                      <a:pt x="357" y="124"/>
                    </a:cubicBezTo>
                    <a:cubicBezTo>
                      <a:pt x="353" y="126"/>
                      <a:pt x="348" y="127"/>
                      <a:pt x="346" y="133"/>
                    </a:cubicBezTo>
                    <a:cubicBezTo>
                      <a:pt x="341" y="130"/>
                      <a:pt x="341" y="139"/>
                      <a:pt x="333" y="136"/>
                    </a:cubicBezTo>
                    <a:cubicBezTo>
                      <a:pt x="330" y="143"/>
                      <a:pt x="323" y="146"/>
                      <a:pt x="318" y="151"/>
                    </a:cubicBezTo>
                    <a:cubicBezTo>
                      <a:pt x="320" y="154"/>
                      <a:pt x="322" y="148"/>
                      <a:pt x="324" y="151"/>
                    </a:cubicBezTo>
                    <a:cubicBezTo>
                      <a:pt x="321" y="154"/>
                      <a:pt x="316" y="160"/>
                      <a:pt x="312" y="157"/>
                    </a:cubicBezTo>
                    <a:cubicBezTo>
                      <a:pt x="311" y="161"/>
                      <a:pt x="310" y="163"/>
                      <a:pt x="308" y="166"/>
                    </a:cubicBezTo>
                    <a:cubicBezTo>
                      <a:pt x="311" y="166"/>
                      <a:pt x="311" y="166"/>
                      <a:pt x="313" y="169"/>
                    </a:cubicBezTo>
                    <a:cubicBezTo>
                      <a:pt x="317" y="169"/>
                      <a:pt x="318" y="166"/>
                      <a:pt x="319" y="164"/>
                    </a:cubicBezTo>
                    <a:cubicBezTo>
                      <a:pt x="320" y="164"/>
                      <a:pt x="321" y="165"/>
                      <a:pt x="322" y="166"/>
                    </a:cubicBezTo>
                    <a:cubicBezTo>
                      <a:pt x="320" y="168"/>
                      <a:pt x="318" y="169"/>
                      <a:pt x="316" y="171"/>
                    </a:cubicBezTo>
                    <a:cubicBezTo>
                      <a:pt x="318" y="175"/>
                      <a:pt x="322" y="168"/>
                      <a:pt x="326" y="171"/>
                    </a:cubicBezTo>
                    <a:cubicBezTo>
                      <a:pt x="326" y="168"/>
                      <a:pt x="326" y="168"/>
                      <a:pt x="326" y="168"/>
                    </a:cubicBezTo>
                    <a:cubicBezTo>
                      <a:pt x="326" y="166"/>
                      <a:pt x="322" y="169"/>
                      <a:pt x="322" y="166"/>
                    </a:cubicBezTo>
                    <a:cubicBezTo>
                      <a:pt x="325" y="165"/>
                      <a:pt x="323" y="161"/>
                      <a:pt x="326" y="161"/>
                    </a:cubicBezTo>
                    <a:cubicBezTo>
                      <a:pt x="326" y="163"/>
                      <a:pt x="326" y="165"/>
                      <a:pt x="327" y="166"/>
                    </a:cubicBezTo>
                    <a:cubicBezTo>
                      <a:pt x="335" y="162"/>
                      <a:pt x="333" y="150"/>
                      <a:pt x="344" y="154"/>
                    </a:cubicBezTo>
                    <a:cubicBezTo>
                      <a:pt x="344" y="157"/>
                      <a:pt x="341" y="156"/>
                      <a:pt x="342" y="158"/>
                    </a:cubicBezTo>
                    <a:cubicBezTo>
                      <a:pt x="346" y="157"/>
                      <a:pt x="349" y="154"/>
                      <a:pt x="353" y="152"/>
                    </a:cubicBezTo>
                    <a:cubicBezTo>
                      <a:pt x="350" y="153"/>
                      <a:pt x="351" y="150"/>
                      <a:pt x="350" y="150"/>
                    </a:cubicBezTo>
                    <a:cubicBezTo>
                      <a:pt x="352" y="149"/>
                      <a:pt x="352" y="147"/>
                      <a:pt x="353" y="147"/>
                    </a:cubicBezTo>
                    <a:cubicBezTo>
                      <a:pt x="356" y="150"/>
                      <a:pt x="358" y="149"/>
                      <a:pt x="361" y="148"/>
                    </a:cubicBezTo>
                    <a:cubicBezTo>
                      <a:pt x="360" y="151"/>
                      <a:pt x="364" y="148"/>
                      <a:pt x="364" y="150"/>
                    </a:cubicBezTo>
                    <a:cubicBezTo>
                      <a:pt x="357" y="153"/>
                      <a:pt x="356" y="162"/>
                      <a:pt x="347" y="163"/>
                    </a:cubicBezTo>
                    <a:cubicBezTo>
                      <a:pt x="347" y="162"/>
                      <a:pt x="349" y="159"/>
                      <a:pt x="346" y="160"/>
                    </a:cubicBezTo>
                    <a:cubicBezTo>
                      <a:pt x="346" y="163"/>
                      <a:pt x="340" y="165"/>
                      <a:pt x="344" y="167"/>
                    </a:cubicBezTo>
                    <a:cubicBezTo>
                      <a:pt x="347" y="166"/>
                      <a:pt x="349" y="163"/>
                      <a:pt x="353" y="163"/>
                    </a:cubicBezTo>
                    <a:cubicBezTo>
                      <a:pt x="353" y="165"/>
                      <a:pt x="353" y="166"/>
                      <a:pt x="354" y="167"/>
                    </a:cubicBezTo>
                    <a:cubicBezTo>
                      <a:pt x="336" y="178"/>
                      <a:pt x="323" y="191"/>
                      <a:pt x="305" y="201"/>
                    </a:cubicBezTo>
                    <a:cubicBezTo>
                      <a:pt x="305" y="203"/>
                      <a:pt x="306" y="203"/>
                      <a:pt x="306" y="205"/>
                    </a:cubicBezTo>
                    <a:cubicBezTo>
                      <a:pt x="304" y="207"/>
                      <a:pt x="300" y="207"/>
                      <a:pt x="298" y="210"/>
                    </a:cubicBezTo>
                    <a:cubicBezTo>
                      <a:pt x="300" y="212"/>
                      <a:pt x="304" y="205"/>
                      <a:pt x="307" y="209"/>
                    </a:cubicBezTo>
                    <a:cubicBezTo>
                      <a:pt x="305" y="214"/>
                      <a:pt x="300" y="215"/>
                      <a:pt x="296" y="218"/>
                    </a:cubicBezTo>
                    <a:cubicBezTo>
                      <a:pt x="292" y="215"/>
                      <a:pt x="286" y="215"/>
                      <a:pt x="283" y="213"/>
                    </a:cubicBezTo>
                    <a:cubicBezTo>
                      <a:pt x="283" y="212"/>
                      <a:pt x="284" y="212"/>
                      <a:pt x="284" y="211"/>
                    </a:cubicBezTo>
                    <a:cubicBezTo>
                      <a:pt x="280" y="211"/>
                      <a:pt x="277" y="211"/>
                      <a:pt x="274" y="213"/>
                    </a:cubicBezTo>
                    <a:cubicBezTo>
                      <a:pt x="273" y="211"/>
                      <a:pt x="272" y="208"/>
                      <a:pt x="270" y="206"/>
                    </a:cubicBezTo>
                    <a:cubicBezTo>
                      <a:pt x="265" y="210"/>
                      <a:pt x="259" y="209"/>
                      <a:pt x="252" y="215"/>
                    </a:cubicBezTo>
                    <a:cubicBezTo>
                      <a:pt x="251" y="213"/>
                      <a:pt x="254" y="211"/>
                      <a:pt x="252" y="211"/>
                    </a:cubicBezTo>
                    <a:cubicBezTo>
                      <a:pt x="251" y="212"/>
                      <a:pt x="249" y="213"/>
                      <a:pt x="248" y="212"/>
                    </a:cubicBezTo>
                    <a:cubicBezTo>
                      <a:pt x="247" y="206"/>
                      <a:pt x="253" y="205"/>
                      <a:pt x="252" y="202"/>
                    </a:cubicBezTo>
                    <a:cubicBezTo>
                      <a:pt x="249" y="202"/>
                      <a:pt x="246" y="199"/>
                      <a:pt x="244" y="202"/>
                    </a:cubicBezTo>
                    <a:cubicBezTo>
                      <a:pt x="247" y="201"/>
                      <a:pt x="247" y="204"/>
                      <a:pt x="248" y="206"/>
                    </a:cubicBezTo>
                    <a:cubicBezTo>
                      <a:pt x="245" y="208"/>
                      <a:pt x="243" y="211"/>
                      <a:pt x="239" y="213"/>
                    </a:cubicBezTo>
                    <a:cubicBezTo>
                      <a:pt x="235" y="212"/>
                      <a:pt x="240" y="210"/>
                      <a:pt x="236" y="210"/>
                    </a:cubicBezTo>
                    <a:cubicBezTo>
                      <a:pt x="235" y="211"/>
                      <a:pt x="233" y="211"/>
                      <a:pt x="233" y="213"/>
                    </a:cubicBezTo>
                    <a:cubicBezTo>
                      <a:pt x="235" y="213"/>
                      <a:pt x="237" y="214"/>
                      <a:pt x="237" y="216"/>
                    </a:cubicBezTo>
                    <a:cubicBezTo>
                      <a:pt x="233" y="215"/>
                      <a:pt x="236" y="219"/>
                      <a:pt x="235" y="220"/>
                    </a:cubicBezTo>
                    <a:cubicBezTo>
                      <a:pt x="231" y="225"/>
                      <a:pt x="223" y="224"/>
                      <a:pt x="217" y="227"/>
                    </a:cubicBezTo>
                    <a:cubicBezTo>
                      <a:pt x="208" y="230"/>
                      <a:pt x="207" y="237"/>
                      <a:pt x="201" y="241"/>
                    </a:cubicBezTo>
                    <a:cubicBezTo>
                      <a:pt x="200" y="244"/>
                      <a:pt x="201" y="248"/>
                      <a:pt x="203" y="251"/>
                    </a:cubicBezTo>
                    <a:cubicBezTo>
                      <a:pt x="204" y="246"/>
                      <a:pt x="206" y="247"/>
                      <a:pt x="210" y="245"/>
                    </a:cubicBezTo>
                    <a:cubicBezTo>
                      <a:pt x="208" y="247"/>
                      <a:pt x="209" y="249"/>
                      <a:pt x="209" y="252"/>
                    </a:cubicBezTo>
                    <a:cubicBezTo>
                      <a:pt x="204" y="255"/>
                      <a:pt x="202" y="257"/>
                      <a:pt x="198" y="252"/>
                    </a:cubicBezTo>
                    <a:cubicBezTo>
                      <a:pt x="195" y="253"/>
                      <a:pt x="197" y="260"/>
                      <a:pt x="193" y="260"/>
                    </a:cubicBezTo>
                    <a:cubicBezTo>
                      <a:pt x="188" y="259"/>
                      <a:pt x="192" y="253"/>
                      <a:pt x="188" y="252"/>
                    </a:cubicBezTo>
                    <a:cubicBezTo>
                      <a:pt x="199" y="240"/>
                      <a:pt x="206" y="224"/>
                      <a:pt x="220" y="216"/>
                    </a:cubicBezTo>
                    <a:cubicBezTo>
                      <a:pt x="220" y="213"/>
                      <a:pt x="220" y="213"/>
                      <a:pt x="220" y="213"/>
                    </a:cubicBezTo>
                    <a:cubicBezTo>
                      <a:pt x="229" y="212"/>
                      <a:pt x="225" y="195"/>
                      <a:pt x="235" y="199"/>
                    </a:cubicBezTo>
                    <a:cubicBezTo>
                      <a:pt x="236" y="201"/>
                      <a:pt x="237" y="202"/>
                      <a:pt x="238" y="204"/>
                    </a:cubicBezTo>
                    <a:cubicBezTo>
                      <a:pt x="237" y="199"/>
                      <a:pt x="244" y="201"/>
                      <a:pt x="244" y="194"/>
                    </a:cubicBezTo>
                    <a:cubicBezTo>
                      <a:pt x="243" y="194"/>
                      <a:pt x="242" y="194"/>
                      <a:pt x="242" y="193"/>
                    </a:cubicBezTo>
                    <a:cubicBezTo>
                      <a:pt x="245" y="189"/>
                      <a:pt x="247" y="183"/>
                      <a:pt x="252" y="182"/>
                    </a:cubicBezTo>
                    <a:cubicBezTo>
                      <a:pt x="252" y="183"/>
                      <a:pt x="252" y="184"/>
                      <a:pt x="252" y="185"/>
                    </a:cubicBezTo>
                    <a:cubicBezTo>
                      <a:pt x="254" y="185"/>
                      <a:pt x="256" y="184"/>
                      <a:pt x="258" y="184"/>
                    </a:cubicBezTo>
                    <a:cubicBezTo>
                      <a:pt x="256" y="174"/>
                      <a:pt x="265" y="175"/>
                      <a:pt x="267" y="171"/>
                    </a:cubicBezTo>
                    <a:cubicBezTo>
                      <a:pt x="266" y="171"/>
                      <a:pt x="265" y="172"/>
                      <a:pt x="265" y="171"/>
                    </a:cubicBezTo>
                    <a:cubicBezTo>
                      <a:pt x="268" y="167"/>
                      <a:pt x="272" y="164"/>
                      <a:pt x="276" y="160"/>
                    </a:cubicBezTo>
                    <a:cubicBezTo>
                      <a:pt x="276" y="161"/>
                      <a:pt x="277" y="161"/>
                      <a:pt x="278" y="161"/>
                    </a:cubicBezTo>
                    <a:cubicBezTo>
                      <a:pt x="278" y="164"/>
                      <a:pt x="275" y="163"/>
                      <a:pt x="277" y="165"/>
                    </a:cubicBezTo>
                    <a:cubicBezTo>
                      <a:pt x="283" y="173"/>
                      <a:pt x="271" y="176"/>
                      <a:pt x="267" y="181"/>
                    </a:cubicBezTo>
                    <a:cubicBezTo>
                      <a:pt x="265" y="182"/>
                      <a:pt x="266" y="179"/>
                      <a:pt x="263" y="179"/>
                    </a:cubicBezTo>
                    <a:cubicBezTo>
                      <a:pt x="263" y="186"/>
                      <a:pt x="263" y="186"/>
                      <a:pt x="263" y="186"/>
                    </a:cubicBezTo>
                    <a:cubicBezTo>
                      <a:pt x="259" y="188"/>
                      <a:pt x="257" y="192"/>
                      <a:pt x="254" y="195"/>
                    </a:cubicBezTo>
                    <a:cubicBezTo>
                      <a:pt x="266" y="201"/>
                      <a:pt x="269" y="180"/>
                      <a:pt x="278" y="185"/>
                    </a:cubicBezTo>
                    <a:cubicBezTo>
                      <a:pt x="279" y="186"/>
                      <a:pt x="275" y="187"/>
                      <a:pt x="277" y="188"/>
                    </a:cubicBezTo>
                    <a:cubicBezTo>
                      <a:pt x="285" y="186"/>
                      <a:pt x="281" y="172"/>
                      <a:pt x="289" y="174"/>
                    </a:cubicBezTo>
                    <a:cubicBezTo>
                      <a:pt x="290" y="165"/>
                      <a:pt x="297" y="163"/>
                      <a:pt x="301" y="158"/>
                    </a:cubicBezTo>
                    <a:cubicBezTo>
                      <a:pt x="302" y="156"/>
                      <a:pt x="300" y="156"/>
                      <a:pt x="300" y="154"/>
                    </a:cubicBezTo>
                    <a:cubicBezTo>
                      <a:pt x="294" y="151"/>
                      <a:pt x="288" y="165"/>
                      <a:pt x="282" y="160"/>
                    </a:cubicBezTo>
                    <a:cubicBezTo>
                      <a:pt x="286" y="153"/>
                      <a:pt x="298" y="149"/>
                      <a:pt x="300" y="142"/>
                    </a:cubicBezTo>
                    <a:cubicBezTo>
                      <a:pt x="296" y="144"/>
                      <a:pt x="293" y="146"/>
                      <a:pt x="290" y="150"/>
                    </a:cubicBezTo>
                    <a:cubicBezTo>
                      <a:pt x="289" y="138"/>
                      <a:pt x="305" y="136"/>
                      <a:pt x="307" y="125"/>
                    </a:cubicBezTo>
                    <a:cubicBezTo>
                      <a:pt x="304" y="124"/>
                      <a:pt x="303" y="122"/>
                      <a:pt x="299" y="122"/>
                    </a:cubicBezTo>
                    <a:cubicBezTo>
                      <a:pt x="298" y="128"/>
                      <a:pt x="292" y="128"/>
                      <a:pt x="288" y="130"/>
                    </a:cubicBezTo>
                    <a:cubicBezTo>
                      <a:pt x="288" y="128"/>
                      <a:pt x="288" y="125"/>
                      <a:pt x="290" y="125"/>
                    </a:cubicBezTo>
                    <a:cubicBezTo>
                      <a:pt x="291" y="125"/>
                      <a:pt x="292" y="126"/>
                      <a:pt x="293" y="126"/>
                    </a:cubicBezTo>
                    <a:cubicBezTo>
                      <a:pt x="295" y="124"/>
                      <a:pt x="295" y="121"/>
                      <a:pt x="296" y="119"/>
                    </a:cubicBezTo>
                    <a:cubicBezTo>
                      <a:pt x="297" y="120"/>
                      <a:pt x="298" y="119"/>
                      <a:pt x="300" y="121"/>
                    </a:cubicBezTo>
                    <a:cubicBezTo>
                      <a:pt x="303" y="114"/>
                      <a:pt x="310" y="107"/>
                      <a:pt x="318" y="109"/>
                    </a:cubicBezTo>
                    <a:cubicBezTo>
                      <a:pt x="317" y="115"/>
                      <a:pt x="310" y="118"/>
                      <a:pt x="305" y="119"/>
                    </a:cubicBezTo>
                    <a:cubicBezTo>
                      <a:pt x="306" y="122"/>
                      <a:pt x="308" y="123"/>
                      <a:pt x="310" y="124"/>
                    </a:cubicBezTo>
                    <a:cubicBezTo>
                      <a:pt x="329" y="111"/>
                      <a:pt x="346" y="96"/>
                      <a:pt x="365" y="82"/>
                    </a:cubicBezTo>
                    <a:cubicBezTo>
                      <a:pt x="360" y="83"/>
                      <a:pt x="359" y="88"/>
                      <a:pt x="353" y="88"/>
                    </a:cubicBezTo>
                    <a:cubicBezTo>
                      <a:pt x="353" y="87"/>
                      <a:pt x="352" y="87"/>
                      <a:pt x="353" y="86"/>
                    </a:cubicBezTo>
                    <a:cubicBezTo>
                      <a:pt x="356" y="83"/>
                      <a:pt x="358" y="72"/>
                      <a:pt x="365" y="77"/>
                    </a:cubicBezTo>
                    <a:cubicBezTo>
                      <a:pt x="366" y="66"/>
                      <a:pt x="382" y="69"/>
                      <a:pt x="384" y="59"/>
                    </a:cubicBezTo>
                    <a:cubicBezTo>
                      <a:pt x="381" y="60"/>
                      <a:pt x="378" y="63"/>
                      <a:pt x="378" y="65"/>
                    </a:cubicBezTo>
                    <a:cubicBezTo>
                      <a:pt x="367" y="65"/>
                      <a:pt x="359" y="74"/>
                      <a:pt x="348" y="77"/>
                    </a:cubicBezTo>
                    <a:cubicBezTo>
                      <a:pt x="345" y="75"/>
                      <a:pt x="349" y="72"/>
                      <a:pt x="347" y="72"/>
                    </a:cubicBezTo>
                    <a:cubicBezTo>
                      <a:pt x="345" y="74"/>
                      <a:pt x="341" y="75"/>
                      <a:pt x="345" y="76"/>
                    </a:cubicBezTo>
                    <a:cubicBezTo>
                      <a:pt x="337" y="81"/>
                      <a:pt x="332" y="90"/>
                      <a:pt x="322" y="93"/>
                    </a:cubicBezTo>
                    <a:cubicBezTo>
                      <a:pt x="321" y="91"/>
                      <a:pt x="321" y="91"/>
                      <a:pt x="319" y="91"/>
                    </a:cubicBezTo>
                    <a:cubicBezTo>
                      <a:pt x="306" y="97"/>
                      <a:pt x="298" y="111"/>
                      <a:pt x="283" y="114"/>
                    </a:cubicBezTo>
                    <a:cubicBezTo>
                      <a:pt x="286" y="109"/>
                      <a:pt x="293" y="107"/>
                      <a:pt x="296" y="100"/>
                    </a:cubicBezTo>
                    <a:cubicBezTo>
                      <a:pt x="288" y="101"/>
                      <a:pt x="287" y="111"/>
                      <a:pt x="278" y="113"/>
                    </a:cubicBezTo>
                    <a:cubicBezTo>
                      <a:pt x="281" y="119"/>
                      <a:pt x="270" y="122"/>
                      <a:pt x="273" y="128"/>
                    </a:cubicBezTo>
                    <a:cubicBezTo>
                      <a:pt x="268" y="133"/>
                      <a:pt x="262" y="135"/>
                      <a:pt x="257" y="139"/>
                    </a:cubicBezTo>
                    <a:cubicBezTo>
                      <a:pt x="256" y="136"/>
                      <a:pt x="258" y="136"/>
                      <a:pt x="257" y="133"/>
                    </a:cubicBezTo>
                    <a:cubicBezTo>
                      <a:pt x="261" y="134"/>
                      <a:pt x="266" y="127"/>
                      <a:pt x="265" y="123"/>
                    </a:cubicBezTo>
                    <a:cubicBezTo>
                      <a:pt x="267" y="123"/>
                      <a:pt x="268" y="122"/>
                      <a:pt x="270" y="122"/>
                    </a:cubicBezTo>
                    <a:cubicBezTo>
                      <a:pt x="270" y="121"/>
                      <a:pt x="271" y="120"/>
                      <a:pt x="271" y="119"/>
                    </a:cubicBezTo>
                    <a:cubicBezTo>
                      <a:pt x="268" y="118"/>
                      <a:pt x="269" y="121"/>
                      <a:pt x="266" y="121"/>
                    </a:cubicBezTo>
                    <a:cubicBezTo>
                      <a:pt x="268" y="118"/>
                      <a:pt x="269" y="115"/>
                      <a:pt x="271" y="114"/>
                    </a:cubicBezTo>
                    <a:cubicBezTo>
                      <a:pt x="270" y="113"/>
                      <a:pt x="268" y="114"/>
                      <a:pt x="268" y="113"/>
                    </a:cubicBezTo>
                    <a:cubicBezTo>
                      <a:pt x="283" y="99"/>
                      <a:pt x="299" y="87"/>
                      <a:pt x="312" y="72"/>
                    </a:cubicBezTo>
                    <a:cubicBezTo>
                      <a:pt x="310" y="71"/>
                      <a:pt x="307" y="74"/>
                      <a:pt x="307" y="72"/>
                    </a:cubicBezTo>
                    <a:cubicBezTo>
                      <a:pt x="309" y="70"/>
                      <a:pt x="309" y="66"/>
                      <a:pt x="311" y="64"/>
                    </a:cubicBezTo>
                    <a:cubicBezTo>
                      <a:pt x="302" y="65"/>
                      <a:pt x="297" y="73"/>
                      <a:pt x="290" y="77"/>
                    </a:cubicBezTo>
                    <a:cubicBezTo>
                      <a:pt x="288" y="79"/>
                      <a:pt x="289" y="84"/>
                      <a:pt x="285" y="84"/>
                    </a:cubicBezTo>
                    <a:cubicBezTo>
                      <a:pt x="285" y="83"/>
                      <a:pt x="286" y="83"/>
                      <a:pt x="286" y="81"/>
                    </a:cubicBezTo>
                    <a:cubicBezTo>
                      <a:pt x="282" y="84"/>
                      <a:pt x="276" y="89"/>
                      <a:pt x="275" y="92"/>
                    </a:cubicBezTo>
                    <a:cubicBezTo>
                      <a:pt x="275" y="92"/>
                      <a:pt x="278" y="93"/>
                      <a:pt x="278" y="93"/>
                    </a:cubicBezTo>
                    <a:cubicBezTo>
                      <a:pt x="273" y="103"/>
                      <a:pt x="262" y="107"/>
                      <a:pt x="255" y="114"/>
                    </a:cubicBezTo>
                    <a:cubicBezTo>
                      <a:pt x="255" y="120"/>
                      <a:pt x="253" y="129"/>
                      <a:pt x="247" y="128"/>
                    </a:cubicBezTo>
                    <a:cubicBezTo>
                      <a:pt x="247" y="126"/>
                      <a:pt x="248" y="125"/>
                      <a:pt x="248" y="122"/>
                    </a:cubicBezTo>
                    <a:cubicBezTo>
                      <a:pt x="246" y="121"/>
                      <a:pt x="246" y="123"/>
                      <a:pt x="244" y="121"/>
                    </a:cubicBezTo>
                    <a:cubicBezTo>
                      <a:pt x="245" y="114"/>
                      <a:pt x="252" y="108"/>
                      <a:pt x="257" y="108"/>
                    </a:cubicBezTo>
                    <a:cubicBezTo>
                      <a:pt x="258" y="103"/>
                      <a:pt x="262" y="101"/>
                      <a:pt x="262" y="96"/>
                    </a:cubicBezTo>
                    <a:cubicBezTo>
                      <a:pt x="260" y="96"/>
                      <a:pt x="259" y="94"/>
                      <a:pt x="259" y="92"/>
                    </a:cubicBezTo>
                    <a:cubicBezTo>
                      <a:pt x="260" y="89"/>
                      <a:pt x="262" y="89"/>
                      <a:pt x="265" y="89"/>
                    </a:cubicBezTo>
                    <a:cubicBezTo>
                      <a:pt x="268" y="93"/>
                      <a:pt x="263" y="95"/>
                      <a:pt x="264" y="97"/>
                    </a:cubicBezTo>
                    <a:cubicBezTo>
                      <a:pt x="267" y="92"/>
                      <a:pt x="275" y="88"/>
                      <a:pt x="271" y="82"/>
                    </a:cubicBezTo>
                    <a:cubicBezTo>
                      <a:pt x="273" y="82"/>
                      <a:pt x="272" y="80"/>
                      <a:pt x="274" y="80"/>
                    </a:cubicBezTo>
                    <a:cubicBezTo>
                      <a:pt x="277" y="80"/>
                      <a:pt x="276" y="84"/>
                      <a:pt x="278" y="84"/>
                    </a:cubicBezTo>
                    <a:cubicBezTo>
                      <a:pt x="279" y="78"/>
                      <a:pt x="285" y="76"/>
                      <a:pt x="283" y="71"/>
                    </a:cubicBezTo>
                    <a:cubicBezTo>
                      <a:pt x="296" y="71"/>
                      <a:pt x="297" y="60"/>
                      <a:pt x="304" y="54"/>
                    </a:cubicBezTo>
                    <a:cubicBezTo>
                      <a:pt x="318" y="51"/>
                      <a:pt x="325" y="32"/>
                      <a:pt x="341" y="28"/>
                    </a:cubicBezTo>
                    <a:cubicBezTo>
                      <a:pt x="343" y="27"/>
                      <a:pt x="343" y="29"/>
                      <a:pt x="344" y="29"/>
                    </a:cubicBezTo>
                    <a:cubicBezTo>
                      <a:pt x="344" y="26"/>
                      <a:pt x="346" y="25"/>
                      <a:pt x="347" y="23"/>
                    </a:cubicBezTo>
                    <a:cubicBezTo>
                      <a:pt x="344" y="23"/>
                      <a:pt x="342" y="28"/>
                      <a:pt x="340" y="25"/>
                    </a:cubicBezTo>
                    <a:cubicBezTo>
                      <a:pt x="341" y="20"/>
                      <a:pt x="351" y="23"/>
                      <a:pt x="348" y="15"/>
                    </a:cubicBezTo>
                    <a:cubicBezTo>
                      <a:pt x="320" y="26"/>
                      <a:pt x="302" y="46"/>
                      <a:pt x="275" y="57"/>
                    </a:cubicBezTo>
                    <a:cubicBezTo>
                      <a:pt x="270" y="71"/>
                      <a:pt x="256" y="74"/>
                      <a:pt x="248" y="84"/>
                    </a:cubicBezTo>
                    <a:cubicBezTo>
                      <a:pt x="249" y="84"/>
                      <a:pt x="249" y="85"/>
                      <a:pt x="249" y="86"/>
                    </a:cubicBezTo>
                    <a:cubicBezTo>
                      <a:pt x="243" y="89"/>
                      <a:pt x="236" y="87"/>
                      <a:pt x="233" y="93"/>
                    </a:cubicBezTo>
                    <a:cubicBezTo>
                      <a:pt x="234" y="94"/>
                      <a:pt x="235" y="94"/>
                      <a:pt x="235" y="95"/>
                    </a:cubicBezTo>
                    <a:cubicBezTo>
                      <a:pt x="227" y="106"/>
                      <a:pt x="216" y="110"/>
                      <a:pt x="212" y="123"/>
                    </a:cubicBezTo>
                    <a:cubicBezTo>
                      <a:pt x="208" y="122"/>
                      <a:pt x="208" y="125"/>
                      <a:pt x="205" y="125"/>
                    </a:cubicBezTo>
                    <a:cubicBezTo>
                      <a:pt x="193" y="142"/>
                      <a:pt x="178" y="156"/>
                      <a:pt x="166" y="174"/>
                    </a:cubicBezTo>
                    <a:cubicBezTo>
                      <a:pt x="169" y="179"/>
                      <a:pt x="156" y="179"/>
                      <a:pt x="156" y="187"/>
                    </a:cubicBezTo>
                    <a:cubicBezTo>
                      <a:pt x="157" y="188"/>
                      <a:pt x="158" y="185"/>
                      <a:pt x="159" y="187"/>
                    </a:cubicBezTo>
                    <a:cubicBezTo>
                      <a:pt x="157" y="189"/>
                      <a:pt x="158" y="191"/>
                      <a:pt x="157" y="192"/>
                    </a:cubicBezTo>
                    <a:cubicBezTo>
                      <a:pt x="153" y="190"/>
                      <a:pt x="148" y="194"/>
                      <a:pt x="146" y="199"/>
                    </a:cubicBezTo>
                    <a:cubicBezTo>
                      <a:pt x="149" y="198"/>
                      <a:pt x="150" y="200"/>
                      <a:pt x="150" y="202"/>
                    </a:cubicBezTo>
                    <a:cubicBezTo>
                      <a:pt x="144" y="205"/>
                      <a:pt x="141" y="216"/>
                      <a:pt x="136" y="217"/>
                    </a:cubicBezTo>
                    <a:cubicBezTo>
                      <a:pt x="135" y="212"/>
                      <a:pt x="141" y="210"/>
                      <a:pt x="139" y="206"/>
                    </a:cubicBezTo>
                    <a:cubicBezTo>
                      <a:pt x="134" y="214"/>
                      <a:pt x="128" y="221"/>
                      <a:pt x="125" y="230"/>
                    </a:cubicBezTo>
                    <a:cubicBezTo>
                      <a:pt x="130" y="234"/>
                      <a:pt x="119" y="240"/>
                      <a:pt x="123" y="246"/>
                    </a:cubicBezTo>
                    <a:cubicBezTo>
                      <a:pt x="123" y="245"/>
                      <a:pt x="124" y="244"/>
                      <a:pt x="125" y="245"/>
                    </a:cubicBezTo>
                    <a:cubicBezTo>
                      <a:pt x="124" y="246"/>
                      <a:pt x="123" y="247"/>
                      <a:pt x="121" y="246"/>
                    </a:cubicBezTo>
                    <a:cubicBezTo>
                      <a:pt x="120" y="254"/>
                      <a:pt x="110" y="250"/>
                      <a:pt x="110" y="261"/>
                    </a:cubicBezTo>
                    <a:cubicBezTo>
                      <a:pt x="113" y="263"/>
                      <a:pt x="113" y="256"/>
                      <a:pt x="117" y="256"/>
                    </a:cubicBezTo>
                    <a:cubicBezTo>
                      <a:pt x="117" y="257"/>
                      <a:pt x="118" y="257"/>
                      <a:pt x="118" y="258"/>
                    </a:cubicBezTo>
                    <a:cubicBezTo>
                      <a:pt x="116" y="266"/>
                      <a:pt x="112" y="268"/>
                      <a:pt x="108" y="274"/>
                    </a:cubicBezTo>
                    <a:cubicBezTo>
                      <a:pt x="110" y="275"/>
                      <a:pt x="112" y="274"/>
                      <a:pt x="113" y="277"/>
                    </a:cubicBezTo>
                    <a:cubicBezTo>
                      <a:pt x="110" y="277"/>
                      <a:pt x="113" y="280"/>
                      <a:pt x="111" y="283"/>
                    </a:cubicBezTo>
                    <a:cubicBezTo>
                      <a:pt x="113" y="283"/>
                      <a:pt x="113" y="283"/>
                      <a:pt x="113" y="285"/>
                    </a:cubicBezTo>
                    <a:cubicBezTo>
                      <a:pt x="110" y="296"/>
                      <a:pt x="101" y="302"/>
                      <a:pt x="104" y="315"/>
                    </a:cubicBezTo>
                    <a:cubicBezTo>
                      <a:pt x="96" y="316"/>
                      <a:pt x="99" y="327"/>
                      <a:pt x="92" y="329"/>
                    </a:cubicBezTo>
                    <a:cubicBezTo>
                      <a:pt x="94" y="316"/>
                      <a:pt x="104" y="304"/>
                      <a:pt x="107" y="290"/>
                    </a:cubicBezTo>
                    <a:cubicBezTo>
                      <a:pt x="104" y="288"/>
                      <a:pt x="103" y="286"/>
                      <a:pt x="104" y="282"/>
                    </a:cubicBezTo>
                    <a:cubicBezTo>
                      <a:pt x="101" y="280"/>
                      <a:pt x="99" y="287"/>
                      <a:pt x="98" y="291"/>
                    </a:cubicBezTo>
                    <a:cubicBezTo>
                      <a:pt x="99" y="293"/>
                      <a:pt x="101" y="293"/>
                      <a:pt x="102" y="294"/>
                    </a:cubicBezTo>
                    <a:cubicBezTo>
                      <a:pt x="99" y="296"/>
                      <a:pt x="102" y="297"/>
                      <a:pt x="101" y="300"/>
                    </a:cubicBezTo>
                    <a:cubicBezTo>
                      <a:pt x="99" y="301"/>
                      <a:pt x="97" y="302"/>
                      <a:pt x="95" y="303"/>
                    </a:cubicBezTo>
                    <a:cubicBezTo>
                      <a:pt x="94" y="301"/>
                      <a:pt x="93" y="299"/>
                      <a:pt x="91" y="298"/>
                    </a:cubicBezTo>
                    <a:cubicBezTo>
                      <a:pt x="86" y="299"/>
                      <a:pt x="80" y="307"/>
                      <a:pt x="84" y="313"/>
                    </a:cubicBezTo>
                    <a:cubicBezTo>
                      <a:pt x="81" y="315"/>
                      <a:pt x="78" y="321"/>
                      <a:pt x="80" y="327"/>
                    </a:cubicBezTo>
                    <a:cubicBezTo>
                      <a:pt x="79" y="327"/>
                      <a:pt x="79" y="328"/>
                      <a:pt x="78" y="327"/>
                    </a:cubicBezTo>
                    <a:cubicBezTo>
                      <a:pt x="77" y="336"/>
                      <a:pt x="69" y="337"/>
                      <a:pt x="71" y="349"/>
                    </a:cubicBezTo>
                    <a:cubicBezTo>
                      <a:pt x="68" y="351"/>
                      <a:pt x="66" y="359"/>
                      <a:pt x="69" y="361"/>
                    </a:cubicBezTo>
                    <a:cubicBezTo>
                      <a:pt x="70" y="360"/>
                      <a:pt x="70" y="357"/>
                      <a:pt x="72" y="357"/>
                    </a:cubicBezTo>
                    <a:cubicBezTo>
                      <a:pt x="72" y="358"/>
                      <a:pt x="73" y="358"/>
                      <a:pt x="73" y="359"/>
                    </a:cubicBezTo>
                    <a:cubicBezTo>
                      <a:pt x="68" y="359"/>
                      <a:pt x="69" y="365"/>
                      <a:pt x="67" y="370"/>
                    </a:cubicBezTo>
                    <a:cubicBezTo>
                      <a:pt x="76" y="362"/>
                      <a:pt x="78" y="344"/>
                      <a:pt x="85" y="333"/>
                    </a:cubicBezTo>
                    <a:cubicBezTo>
                      <a:pt x="86" y="339"/>
                      <a:pt x="81" y="345"/>
                      <a:pt x="84" y="354"/>
                    </a:cubicBezTo>
                    <a:cubicBezTo>
                      <a:pt x="82" y="354"/>
                      <a:pt x="82" y="357"/>
                      <a:pt x="80" y="355"/>
                    </a:cubicBezTo>
                    <a:cubicBezTo>
                      <a:pt x="75" y="363"/>
                      <a:pt x="72" y="377"/>
                      <a:pt x="64" y="379"/>
                    </a:cubicBezTo>
                    <a:cubicBezTo>
                      <a:pt x="61" y="387"/>
                      <a:pt x="54" y="396"/>
                      <a:pt x="56" y="404"/>
                    </a:cubicBezTo>
                    <a:cubicBezTo>
                      <a:pt x="46" y="415"/>
                      <a:pt x="47" y="430"/>
                      <a:pt x="50" y="446"/>
                    </a:cubicBezTo>
                    <a:cubicBezTo>
                      <a:pt x="61" y="442"/>
                      <a:pt x="58" y="463"/>
                      <a:pt x="50" y="463"/>
                    </a:cubicBezTo>
                    <a:cubicBezTo>
                      <a:pt x="51" y="470"/>
                      <a:pt x="46" y="480"/>
                      <a:pt x="48" y="487"/>
                    </a:cubicBezTo>
                    <a:cubicBezTo>
                      <a:pt x="53" y="482"/>
                      <a:pt x="53" y="474"/>
                      <a:pt x="57" y="469"/>
                    </a:cubicBezTo>
                    <a:cubicBezTo>
                      <a:pt x="58" y="473"/>
                      <a:pt x="65" y="471"/>
                      <a:pt x="65" y="477"/>
                    </a:cubicBezTo>
                    <a:cubicBezTo>
                      <a:pt x="65" y="471"/>
                      <a:pt x="69" y="476"/>
                      <a:pt x="70" y="475"/>
                    </a:cubicBezTo>
                    <a:cubicBezTo>
                      <a:pt x="71" y="471"/>
                      <a:pt x="71" y="467"/>
                      <a:pt x="74" y="467"/>
                    </a:cubicBezTo>
                    <a:cubicBezTo>
                      <a:pt x="76" y="475"/>
                      <a:pt x="78" y="479"/>
                      <a:pt x="76" y="486"/>
                    </a:cubicBezTo>
                    <a:cubicBezTo>
                      <a:pt x="76" y="485"/>
                      <a:pt x="76" y="484"/>
                      <a:pt x="75" y="483"/>
                    </a:cubicBezTo>
                    <a:cubicBezTo>
                      <a:pt x="73" y="486"/>
                      <a:pt x="72" y="495"/>
                      <a:pt x="73" y="498"/>
                    </a:cubicBezTo>
                    <a:cubicBezTo>
                      <a:pt x="73" y="497"/>
                      <a:pt x="73" y="496"/>
                      <a:pt x="74" y="497"/>
                    </a:cubicBezTo>
                    <a:cubicBezTo>
                      <a:pt x="74" y="501"/>
                      <a:pt x="78" y="500"/>
                      <a:pt x="77" y="506"/>
                    </a:cubicBezTo>
                    <a:cubicBezTo>
                      <a:pt x="82" y="508"/>
                      <a:pt x="81" y="501"/>
                      <a:pt x="84" y="500"/>
                    </a:cubicBezTo>
                    <a:cubicBezTo>
                      <a:pt x="89" y="499"/>
                      <a:pt x="90" y="501"/>
                      <a:pt x="94" y="503"/>
                    </a:cubicBezTo>
                    <a:cubicBezTo>
                      <a:pt x="94" y="501"/>
                      <a:pt x="92" y="499"/>
                      <a:pt x="94" y="497"/>
                    </a:cubicBezTo>
                    <a:cubicBezTo>
                      <a:pt x="92" y="497"/>
                      <a:pt x="89" y="498"/>
                      <a:pt x="89" y="496"/>
                    </a:cubicBezTo>
                    <a:cubicBezTo>
                      <a:pt x="89" y="493"/>
                      <a:pt x="89" y="493"/>
                      <a:pt x="89" y="493"/>
                    </a:cubicBezTo>
                    <a:cubicBezTo>
                      <a:pt x="89" y="491"/>
                      <a:pt x="92" y="492"/>
                      <a:pt x="93" y="490"/>
                    </a:cubicBezTo>
                    <a:cubicBezTo>
                      <a:pt x="95" y="490"/>
                      <a:pt x="95" y="492"/>
                      <a:pt x="97" y="493"/>
                    </a:cubicBezTo>
                    <a:cubicBezTo>
                      <a:pt x="99" y="491"/>
                      <a:pt x="97" y="487"/>
                      <a:pt x="101" y="488"/>
                    </a:cubicBezTo>
                    <a:cubicBezTo>
                      <a:pt x="101" y="483"/>
                      <a:pt x="100" y="477"/>
                      <a:pt x="104" y="476"/>
                    </a:cubicBezTo>
                    <a:cubicBezTo>
                      <a:pt x="104" y="477"/>
                      <a:pt x="105" y="476"/>
                      <a:pt x="105" y="477"/>
                    </a:cubicBezTo>
                    <a:cubicBezTo>
                      <a:pt x="100" y="489"/>
                      <a:pt x="107" y="507"/>
                      <a:pt x="102" y="517"/>
                    </a:cubicBezTo>
                    <a:cubicBezTo>
                      <a:pt x="103" y="515"/>
                      <a:pt x="105" y="515"/>
                      <a:pt x="107" y="515"/>
                    </a:cubicBezTo>
                    <a:cubicBezTo>
                      <a:pt x="107" y="512"/>
                      <a:pt x="109" y="510"/>
                      <a:pt x="108" y="505"/>
                    </a:cubicBezTo>
                    <a:cubicBezTo>
                      <a:pt x="110" y="506"/>
                      <a:pt x="113" y="503"/>
                      <a:pt x="113" y="504"/>
                    </a:cubicBezTo>
                    <a:cubicBezTo>
                      <a:pt x="114" y="512"/>
                      <a:pt x="112" y="523"/>
                      <a:pt x="117" y="525"/>
                    </a:cubicBezTo>
                    <a:cubicBezTo>
                      <a:pt x="129" y="516"/>
                      <a:pt x="118" y="489"/>
                      <a:pt x="134" y="484"/>
                    </a:cubicBezTo>
                    <a:cubicBezTo>
                      <a:pt x="131" y="492"/>
                      <a:pt x="134" y="495"/>
                      <a:pt x="134" y="504"/>
                    </a:cubicBezTo>
                    <a:cubicBezTo>
                      <a:pt x="141" y="503"/>
                      <a:pt x="139" y="511"/>
                      <a:pt x="140" y="515"/>
                    </a:cubicBezTo>
                    <a:cubicBezTo>
                      <a:pt x="143" y="515"/>
                      <a:pt x="143" y="510"/>
                      <a:pt x="145" y="510"/>
                    </a:cubicBezTo>
                    <a:cubicBezTo>
                      <a:pt x="151" y="516"/>
                      <a:pt x="146" y="528"/>
                      <a:pt x="142" y="534"/>
                    </a:cubicBezTo>
                    <a:cubicBezTo>
                      <a:pt x="140" y="532"/>
                      <a:pt x="140" y="526"/>
                      <a:pt x="139" y="524"/>
                    </a:cubicBezTo>
                    <a:cubicBezTo>
                      <a:pt x="135" y="525"/>
                      <a:pt x="134" y="525"/>
                      <a:pt x="129" y="525"/>
                    </a:cubicBezTo>
                    <a:cubicBezTo>
                      <a:pt x="129" y="530"/>
                      <a:pt x="126" y="532"/>
                      <a:pt x="126" y="538"/>
                    </a:cubicBezTo>
                    <a:cubicBezTo>
                      <a:pt x="127" y="538"/>
                      <a:pt x="130" y="539"/>
                      <a:pt x="127" y="542"/>
                    </a:cubicBezTo>
                    <a:cubicBezTo>
                      <a:pt x="129" y="544"/>
                      <a:pt x="129" y="541"/>
                      <a:pt x="131" y="541"/>
                    </a:cubicBezTo>
                    <a:cubicBezTo>
                      <a:pt x="131" y="549"/>
                      <a:pt x="134" y="568"/>
                      <a:pt x="124" y="568"/>
                    </a:cubicBezTo>
                    <a:cubicBezTo>
                      <a:pt x="125" y="572"/>
                      <a:pt x="120" y="574"/>
                      <a:pt x="123" y="577"/>
                    </a:cubicBezTo>
                    <a:cubicBezTo>
                      <a:pt x="123" y="575"/>
                      <a:pt x="126" y="576"/>
                      <a:pt x="126" y="575"/>
                    </a:cubicBezTo>
                    <a:cubicBezTo>
                      <a:pt x="125" y="574"/>
                      <a:pt x="126" y="572"/>
                      <a:pt x="126" y="571"/>
                    </a:cubicBezTo>
                    <a:cubicBezTo>
                      <a:pt x="129" y="572"/>
                      <a:pt x="128" y="569"/>
                      <a:pt x="130" y="568"/>
                    </a:cubicBezTo>
                    <a:cubicBezTo>
                      <a:pt x="129" y="573"/>
                      <a:pt x="128" y="577"/>
                      <a:pt x="125" y="580"/>
                    </a:cubicBezTo>
                    <a:cubicBezTo>
                      <a:pt x="134" y="588"/>
                      <a:pt x="128" y="606"/>
                      <a:pt x="130" y="617"/>
                    </a:cubicBezTo>
                    <a:cubicBezTo>
                      <a:pt x="132" y="624"/>
                      <a:pt x="131" y="636"/>
                      <a:pt x="131" y="644"/>
                    </a:cubicBezTo>
                    <a:cubicBezTo>
                      <a:pt x="132" y="644"/>
                      <a:pt x="134" y="644"/>
                      <a:pt x="134" y="645"/>
                    </a:cubicBezTo>
                    <a:cubicBezTo>
                      <a:pt x="135" y="655"/>
                      <a:pt x="135" y="669"/>
                      <a:pt x="137" y="677"/>
                    </a:cubicBezTo>
                    <a:cubicBezTo>
                      <a:pt x="131" y="689"/>
                      <a:pt x="144" y="701"/>
                      <a:pt x="139" y="712"/>
                    </a:cubicBezTo>
                    <a:cubicBezTo>
                      <a:pt x="137" y="708"/>
                      <a:pt x="137" y="712"/>
                      <a:pt x="132" y="711"/>
                    </a:cubicBezTo>
                    <a:cubicBezTo>
                      <a:pt x="130" y="707"/>
                      <a:pt x="133" y="698"/>
                      <a:pt x="129" y="696"/>
                    </a:cubicBezTo>
                    <a:cubicBezTo>
                      <a:pt x="130" y="704"/>
                      <a:pt x="131" y="720"/>
                      <a:pt x="129" y="725"/>
                    </a:cubicBezTo>
                    <a:cubicBezTo>
                      <a:pt x="133" y="728"/>
                      <a:pt x="132" y="736"/>
                      <a:pt x="137" y="737"/>
                    </a:cubicBezTo>
                    <a:cubicBezTo>
                      <a:pt x="137" y="733"/>
                      <a:pt x="137" y="735"/>
                      <a:pt x="139" y="736"/>
                    </a:cubicBezTo>
                    <a:cubicBezTo>
                      <a:pt x="140" y="732"/>
                      <a:pt x="139" y="728"/>
                      <a:pt x="142" y="726"/>
                    </a:cubicBezTo>
                    <a:cubicBezTo>
                      <a:pt x="145" y="744"/>
                      <a:pt x="147" y="769"/>
                      <a:pt x="149" y="785"/>
                    </a:cubicBezTo>
                    <a:cubicBezTo>
                      <a:pt x="149" y="784"/>
                      <a:pt x="148" y="784"/>
                      <a:pt x="147" y="785"/>
                    </a:cubicBezTo>
                    <a:cubicBezTo>
                      <a:pt x="149" y="795"/>
                      <a:pt x="154" y="803"/>
                      <a:pt x="156" y="814"/>
                    </a:cubicBezTo>
                    <a:cubicBezTo>
                      <a:pt x="158" y="814"/>
                      <a:pt x="160" y="814"/>
                      <a:pt x="161" y="816"/>
                    </a:cubicBezTo>
                    <a:cubicBezTo>
                      <a:pt x="160" y="824"/>
                      <a:pt x="168" y="828"/>
                      <a:pt x="165" y="839"/>
                    </a:cubicBezTo>
                    <a:cubicBezTo>
                      <a:pt x="167" y="842"/>
                      <a:pt x="170" y="845"/>
                      <a:pt x="171" y="848"/>
                    </a:cubicBezTo>
                    <a:cubicBezTo>
                      <a:pt x="170" y="848"/>
                      <a:pt x="170" y="850"/>
                      <a:pt x="169" y="851"/>
                    </a:cubicBezTo>
                    <a:cubicBezTo>
                      <a:pt x="172" y="852"/>
                      <a:pt x="173" y="851"/>
                      <a:pt x="175" y="850"/>
                    </a:cubicBezTo>
                    <a:cubicBezTo>
                      <a:pt x="184" y="861"/>
                      <a:pt x="186" y="881"/>
                      <a:pt x="192" y="893"/>
                    </a:cubicBezTo>
                    <a:cubicBezTo>
                      <a:pt x="195" y="893"/>
                      <a:pt x="190" y="890"/>
                      <a:pt x="193" y="890"/>
                    </a:cubicBezTo>
                    <a:cubicBezTo>
                      <a:pt x="196" y="894"/>
                      <a:pt x="195" y="903"/>
                      <a:pt x="200" y="905"/>
                    </a:cubicBezTo>
                    <a:cubicBezTo>
                      <a:pt x="201" y="904"/>
                      <a:pt x="201" y="902"/>
                      <a:pt x="203" y="902"/>
                    </a:cubicBezTo>
                    <a:cubicBezTo>
                      <a:pt x="206" y="907"/>
                      <a:pt x="209" y="913"/>
                      <a:pt x="214" y="915"/>
                    </a:cubicBezTo>
                    <a:cubicBezTo>
                      <a:pt x="214" y="911"/>
                      <a:pt x="208" y="908"/>
                      <a:pt x="212" y="903"/>
                    </a:cubicBezTo>
                    <a:cubicBezTo>
                      <a:pt x="213" y="904"/>
                      <a:pt x="216" y="903"/>
                      <a:pt x="217" y="905"/>
                    </a:cubicBezTo>
                    <a:cubicBezTo>
                      <a:pt x="215" y="910"/>
                      <a:pt x="220" y="913"/>
                      <a:pt x="221" y="917"/>
                    </a:cubicBezTo>
                    <a:cubicBezTo>
                      <a:pt x="221" y="920"/>
                      <a:pt x="219" y="919"/>
                      <a:pt x="218" y="921"/>
                    </a:cubicBezTo>
                    <a:cubicBezTo>
                      <a:pt x="223" y="933"/>
                      <a:pt x="235" y="942"/>
                      <a:pt x="243" y="949"/>
                    </a:cubicBezTo>
                    <a:cubicBezTo>
                      <a:pt x="243" y="952"/>
                      <a:pt x="245" y="953"/>
                      <a:pt x="244" y="956"/>
                    </a:cubicBezTo>
                    <a:cubicBezTo>
                      <a:pt x="247" y="958"/>
                      <a:pt x="250" y="958"/>
                      <a:pt x="252" y="961"/>
                    </a:cubicBezTo>
                    <a:cubicBezTo>
                      <a:pt x="253" y="962"/>
                      <a:pt x="251" y="963"/>
                      <a:pt x="252" y="964"/>
                    </a:cubicBezTo>
                    <a:cubicBezTo>
                      <a:pt x="253" y="966"/>
                      <a:pt x="261" y="970"/>
                      <a:pt x="257" y="975"/>
                    </a:cubicBezTo>
                    <a:cubicBezTo>
                      <a:pt x="254" y="972"/>
                      <a:pt x="249" y="966"/>
                      <a:pt x="245" y="972"/>
                    </a:cubicBezTo>
                    <a:cubicBezTo>
                      <a:pt x="250" y="979"/>
                      <a:pt x="255" y="986"/>
                      <a:pt x="262" y="991"/>
                    </a:cubicBezTo>
                    <a:cubicBezTo>
                      <a:pt x="265" y="990"/>
                      <a:pt x="260" y="990"/>
                      <a:pt x="261" y="987"/>
                    </a:cubicBezTo>
                    <a:cubicBezTo>
                      <a:pt x="265" y="989"/>
                      <a:pt x="265" y="986"/>
                      <a:pt x="268" y="986"/>
                    </a:cubicBezTo>
                    <a:cubicBezTo>
                      <a:pt x="274" y="989"/>
                      <a:pt x="279" y="994"/>
                      <a:pt x="283" y="999"/>
                    </a:cubicBezTo>
                    <a:cubicBezTo>
                      <a:pt x="283" y="993"/>
                      <a:pt x="278" y="991"/>
                      <a:pt x="278" y="987"/>
                    </a:cubicBezTo>
                    <a:cubicBezTo>
                      <a:pt x="276" y="986"/>
                      <a:pt x="274" y="986"/>
                      <a:pt x="272" y="986"/>
                    </a:cubicBezTo>
                    <a:cubicBezTo>
                      <a:pt x="273" y="983"/>
                      <a:pt x="277" y="983"/>
                      <a:pt x="279" y="982"/>
                    </a:cubicBezTo>
                    <a:cubicBezTo>
                      <a:pt x="281" y="986"/>
                      <a:pt x="285" y="988"/>
                      <a:pt x="287" y="991"/>
                    </a:cubicBezTo>
                    <a:cubicBezTo>
                      <a:pt x="293" y="985"/>
                      <a:pt x="298" y="993"/>
                      <a:pt x="303" y="996"/>
                    </a:cubicBezTo>
                    <a:cubicBezTo>
                      <a:pt x="303" y="993"/>
                      <a:pt x="300" y="992"/>
                      <a:pt x="300" y="989"/>
                    </a:cubicBezTo>
                    <a:cubicBezTo>
                      <a:pt x="302" y="990"/>
                      <a:pt x="303" y="990"/>
                      <a:pt x="305" y="989"/>
                    </a:cubicBezTo>
                    <a:cubicBezTo>
                      <a:pt x="311" y="998"/>
                      <a:pt x="321" y="1001"/>
                      <a:pt x="328" y="1005"/>
                    </a:cubicBezTo>
                    <a:cubicBezTo>
                      <a:pt x="326" y="1000"/>
                      <a:pt x="327" y="1000"/>
                      <a:pt x="326" y="995"/>
                    </a:cubicBezTo>
                    <a:cubicBezTo>
                      <a:pt x="322" y="994"/>
                      <a:pt x="324" y="990"/>
                      <a:pt x="322" y="986"/>
                    </a:cubicBezTo>
                    <a:cubicBezTo>
                      <a:pt x="323" y="985"/>
                      <a:pt x="323" y="984"/>
                      <a:pt x="324" y="984"/>
                    </a:cubicBezTo>
                    <a:cubicBezTo>
                      <a:pt x="326" y="986"/>
                      <a:pt x="327" y="991"/>
                      <a:pt x="326" y="994"/>
                    </a:cubicBezTo>
                    <a:cubicBezTo>
                      <a:pt x="328" y="996"/>
                      <a:pt x="330" y="998"/>
                      <a:pt x="332" y="1000"/>
                    </a:cubicBezTo>
                    <a:cubicBezTo>
                      <a:pt x="329" y="1002"/>
                      <a:pt x="331" y="1004"/>
                      <a:pt x="330" y="1007"/>
                    </a:cubicBezTo>
                    <a:cubicBezTo>
                      <a:pt x="338" y="1010"/>
                      <a:pt x="341" y="1014"/>
                      <a:pt x="348" y="1017"/>
                    </a:cubicBezTo>
                    <a:cubicBezTo>
                      <a:pt x="350" y="1016"/>
                      <a:pt x="344" y="1014"/>
                      <a:pt x="347" y="1013"/>
                    </a:cubicBezTo>
                    <a:cubicBezTo>
                      <a:pt x="351" y="1014"/>
                      <a:pt x="353" y="1016"/>
                      <a:pt x="356" y="1016"/>
                    </a:cubicBezTo>
                    <a:cubicBezTo>
                      <a:pt x="354" y="1012"/>
                      <a:pt x="349" y="1010"/>
                      <a:pt x="345" y="1007"/>
                    </a:cubicBezTo>
                    <a:cubicBezTo>
                      <a:pt x="345" y="1010"/>
                      <a:pt x="348" y="1011"/>
                      <a:pt x="346" y="1012"/>
                    </a:cubicBezTo>
                    <a:cubicBezTo>
                      <a:pt x="341" y="1010"/>
                      <a:pt x="345" y="1002"/>
                      <a:pt x="335" y="1002"/>
                    </a:cubicBezTo>
                    <a:cubicBezTo>
                      <a:pt x="331" y="998"/>
                      <a:pt x="332" y="995"/>
                      <a:pt x="330" y="991"/>
                    </a:cubicBezTo>
                    <a:cubicBezTo>
                      <a:pt x="335" y="989"/>
                      <a:pt x="339" y="993"/>
                      <a:pt x="343" y="997"/>
                    </a:cubicBezTo>
                    <a:cubicBezTo>
                      <a:pt x="343" y="999"/>
                      <a:pt x="341" y="999"/>
                      <a:pt x="341" y="1000"/>
                    </a:cubicBezTo>
                    <a:cubicBezTo>
                      <a:pt x="346" y="1002"/>
                      <a:pt x="348" y="1006"/>
                      <a:pt x="351" y="1009"/>
                    </a:cubicBezTo>
                    <a:cubicBezTo>
                      <a:pt x="360" y="1007"/>
                      <a:pt x="366" y="1011"/>
                      <a:pt x="368" y="1017"/>
                    </a:cubicBezTo>
                    <a:cubicBezTo>
                      <a:pt x="368" y="1013"/>
                      <a:pt x="372" y="1016"/>
                      <a:pt x="374" y="1014"/>
                    </a:cubicBezTo>
                    <a:cubicBezTo>
                      <a:pt x="375" y="1012"/>
                      <a:pt x="372" y="1010"/>
                      <a:pt x="374" y="1009"/>
                    </a:cubicBezTo>
                    <a:cubicBezTo>
                      <a:pt x="383" y="1017"/>
                      <a:pt x="400" y="1015"/>
                      <a:pt x="406" y="1025"/>
                    </a:cubicBezTo>
                    <a:cubicBezTo>
                      <a:pt x="404" y="1026"/>
                      <a:pt x="403" y="1022"/>
                      <a:pt x="403" y="1026"/>
                    </a:cubicBezTo>
                    <a:cubicBezTo>
                      <a:pt x="411" y="1028"/>
                      <a:pt x="414" y="1034"/>
                      <a:pt x="421" y="1037"/>
                    </a:cubicBezTo>
                    <a:cubicBezTo>
                      <a:pt x="421" y="1037"/>
                      <a:pt x="422" y="1035"/>
                      <a:pt x="423" y="1036"/>
                    </a:cubicBezTo>
                    <a:cubicBezTo>
                      <a:pt x="429" y="1037"/>
                      <a:pt x="430" y="1047"/>
                      <a:pt x="436" y="1051"/>
                    </a:cubicBezTo>
                    <a:cubicBezTo>
                      <a:pt x="432" y="1052"/>
                      <a:pt x="425" y="1050"/>
                      <a:pt x="424" y="1044"/>
                    </a:cubicBezTo>
                    <a:cubicBezTo>
                      <a:pt x="423" y="1044"/>
                      <a:pt x="422" y="1045"/>
                      <a:pt x="421" y="1045"/>
                    </a:cubicBezTo>
                    <a:cubicBezTo>
                      <a:pt x="420" y="1043"/>
                      <a:pt x="421" y="1042"/>
                      <a:pt x="420" y="1042"/>
                    </a:cubicBezTo>
                    <a:cubicBezTo>
                      <a:pt x="415" y="1041"/>
                      <a:pt x="409" y="1039"/>
                      <a:pt x="405" y="1036"/>
                    </a:cubicBezTo>
                    <a:cubicBezTo>
                      <a:pt x="403" y="1038"/>
                      <a:pt x="408" y="1039"/>
                      <a:pt x="405" y="1040"/>
                    </a:cubicBezTo>
                    <a:cubicBezTo>
                      <a:pt x="398" y="1039"/>
                      <a:pt x="395" y="1033"/>
                      <a:pt x="386" y="1033"/>
                    </a:cubicBezTo>
                    <a:cubicBezTo>
                      <a:pt x="386" y="1028"/>
                      <a:pt x="383" y="1027"/>
                      <a:pt x="378" y="1027"/>
                    </a:cubicBezTo>
                    <a:cubicBezTo>
                      <a:pt x="376" y="1029"/>
                      <a:pt x="376" y="1030"/>
                      <a:pt x="375" y="1031"/>
                    </a:cubicBezTo>
                    <a:cubicBezTo>
                      <a:pt x="369" y="1031"/>
                      <a:pt x="367" y="1028"/>
                      <a:pt x="364" y="1024"/>
                    </a:cubicBezTo>
                    <a:cubicBezTo>
                      <a:pt x="364" y="1021"/>
                      <a:pt x="367" y="1022"/>
                      <a:pt x="366" y="1019"/>
                    </a:cubicBezTo>
                    <a:cubicBezTo>
                      <a:pt x="365" y="1017"/>
                      <a:pt x="364" y="1016"/>
                      <a:pt x="361" y="1015"/>
                    </a:cubicBezTo>
                    <a:cubicBezTo>
                      <a:pt x="363" y="1021"/>
                      <a:pt x="360" y="1016"/>
                      <a:pt x="357" y="1016"/>
                    </a:cubicBezTo>
                    <a:cubicBezTo>
                      <a:pt x="355" y="1020"/>
                      <a:pt x="358" y="1021"/>
                      <a:pt x="360" y="1023"/>
                    </a:cubicBezTo>
                    <a:cubicBezTo>
                      <a:pt x="357" y="1022"/>
                      <a:pt x="358" y="1026"/>
                      <a:pt x="357" y="1026"/>
                    </a:cubicBezTo>
                    <a:cubicBezTo>
                      <a:pt x="354" y="1025"/>
                      <a:pt x="353" y="1026"/>
                      <a:pt x="352" y="1025"/>
                    </a:cubicBezTo>
                    <a:cubicBezTo>
                      <a:pt x="351" y="1026"/>
                      <a:pt x="352" y="1028"/>
                      <a:pt x="350" y="1029"/>
                    </a:cubicBezTo>
                    <a:cubicBezTo>
                      <a:pt x="346" y="1025"/>
                      <a:pt x="346" y="1032"/>
                      <a:pt x="345" y="1033"/>
                    </a:cubicBezTo>
                    <a:cubicBezTo>
                      <a:pt x="345" y="1033"/>
                      <a:pt x="343" y="1033"/>
                      <a:pt x="343" y="1033"/>
                    </a:cubicBezTo>
                    <a:cubicBezTo>
                      <a:pt x="340" y="1041"/>
                      <a:pt x="350" y="1044"/>
                      <a:pt x="346" y="1047"/>
                    </a:cubicBezTo>
                    <a:cubicBezTo>
                      <a:pt x="349" y="1047"/>
                      <a:pt x="350" y="1050"/>
                      <a:pt x="349" y="1053"/>
                    </a:cubicBezTo>
                    <a:cubicBezTo>
                      <a:pt x="352" y="1054"/>
                      <a:pt x="353" y="1055"/>
                      <a:pt x="355" y="1056"/>
                    </a:cubicBezTo>
                    <a:cubicBezTo>
                      <a:pt x="355" y="1052"/>
                      <a:pt x="355" y="1051"/>
                      <a:pt x="353" y="1048"/>
                    </a:cubicBezTo>
                    <a:cubicBezTo>
                      <a:pt x="354" y="1048"/>
                      <a:pt x="354" y="1048"/>
                      <a:pt x="355" y="1049"/>
                    </a:cubicBezTo>
                    <a:cubicBezTo>
                      <a:pt x="356" y="1043"/>
                      <a:pt x="354" y="1040"/>
                      <a:pt x="354" y="1038"/>
                    </a:cubicBezTo>
                    <a:cubicBezTo>
                      <a:pt x="359" y="1036"/>
                      <a:pt x="362" y="1039"/>
                      <a:pt x="363" y="1044"/>
                    </a:cubicBezTo>
                    <a:cubicBezTo>
                      <a:pt x="369" y="1046"/>
                      <a:pt x="373" y="1052"/>
                      <a:pt x="379" y="1053"/>
                    </a:cubicBezTo>
                    <a:cubicBezTo>
                      <a:pt x="380" y="1053"/>
                      <a:pt x="381" y="1051"/>
                      <a:pt x="383" y="1053"/>
                    </a:cubicBezTo>
                    <a:cubicBezTo>
                      <a:pt x="384" y="1049"/>
                      <a:pt x="378" y="1049"/>
                      <a:pt x="381" y="1047"/>
                    </a:cubicBezTo>
                    <a:cubicBezTo>
                      <a:pt x="392" y="1050"/>
                      <a:pt x="400" y="1056"/>
                      <a:pt x="409" y="1061"/>
                    </a:cubicBezTo>
                    <a:cubicBezTo>
                      <a:pt x="414" y="1056"/>
                      <a:pt x="420" y="1067"/>
                      <a:pt x="420" y="1073"/>
                    </a:cubicBezTo>
                    <a:cubicBezTo>
                      <a:pt x="428" y="1075"/>
                      <a:pt x="435" y="1080"/>
                      <a:pt x="442" y="1082"/>
                    </a:cubicBezTo>
                    <a:cubicBezTo>
                      <a:pt x="443" y="1082"/>
                      <a:pt x="445" y="1080"/>
                      <a:pt x="448" y="1081"/>
                    </a:cubicBezTo>
                    <a:cubicBezTo>
                      <a:pt x="449" y="1082"/>
                      <a:pt x="450" y="1084"/>
                      <a:pt x="451" y="1084"/>
                    </a:cubicBezTo>
                    <a:cubicBezTo>
                      <a:pt x="455" y="1083"/>
                      <a:pt x="455" y="1076"/>
                      <a:pt x="461" y="1080"/>
                    </a:cubicBezTo>
                    <a:cubicBezTo>
                      <a:pt x="461" y="1076"/>
                      <a:pt x="458" y="1077"/>
                      <a:pt x="458" y="1073"/>
                    </a:cubicBezTo>
                    <a:cubicBezTo>
                      <a:pt x="459" y="1073"/>
                      <a:pt x="459" y="1074"/>
                      <a:pt x="461" y="1074"/>
                    </a:cubicBezTo>
                    <a:cubicBezTo>
                      <a:pt x="463" y="1068"/>
                      <a:pt x="459" y="1065"/>
                      <a:pt x="457" y="1058"/>
                    </a:cubicBezTo>
                    <a:cubicBezTo>
                      <a:pt x="462" y="1059"/>
                      <a:pt x="458" y="1056"/>
                      <a:pt x="460" y="1056"/>
                    </a:cubicBezTo>
                    <a:cubicBezTo>
                      <a:pt x="465" y="1057"/>
                      <a:pt x="467" y="1056"/>
                      <a:pt x="470" y="1060"/>
                    </a:cubicBezTo>
                    <a:cubicBezTo>
                      <a:pt x="462" y="1069"/>
                      <a:pt x="479" y="1080"/>
                      <a:pt x="488" y="1080"/>
                    </a:cubicBezTo>
                    <a:cubicBezTo>
                      <a:pt x="486" y="1080"/>
                      <a:pt x="484" y="1078"/>
                      <a:pt x="482" y="1077"/>
                    </a:cubicBezTo>
                    <a:cubicBezTo>
                      <a:pt x="486" y="1070"/>
                      <a:pt x="490" y="1080"/>
                      <a:pt x="496" y="1080"/>
                    </a:cubicBezTo>
                    <a:cubicBezTo>
                      <a:pt x="497" y="1077"/>
                      <a:pt x="496" y="1077"/>
                      <a:pt x="497" y="1075"/>
                    </a:cubicBezTo>
                    <a:cubicBezTo>
                      <a:pt x="503" y="1075"/>
                      <a:pt x="509" y="1078"/>
                      <a:pt x="514" y="1077"/>
                    </a:cubicBezTo>
                    <a:cubicBezTo>
                      <a:pt x="509" y="1075"/>
                      <a:pt x="505" y="1074"/>
                      <a:pt x="501" y="1071"/>
                    </a:cubicBezTo>
                    <a:cubicBezTo>
                      <a:pt x="510" y="1071"/>
                      <a:pt x="518" y="1076"/>
                      <a:pt x="525" y="1074"/>
                    </a:cubicBezTo>
                    <a:cubicBezTo>
                      <a:pt x="536" y="1082"/>
                      <a:pt x="551" y="1086"/>
                      <a:pt x="564" y="1089"/>
                    </a:cubicBezTo>
                    <a:cubicBezTo>
                      <a:pt x="569" y="1086"/>
                      <a:pt x="574" y="1089"/>
                      <a:pt x="578" y="1088"/>
                    </a:cubicBezTo>
                    <a:cubicBezTo>
                      <a:pt x="574" y="1087"/>
                      <a:pt x="568" y="1082"/>
                      <a:pt x="563" y="1085"/>
                    </a:cubicBezTo>
                    <a:cubicBezTo>
                      <a:pt x="558" y="1090"/>
                      <a:pt x="552" y="1075"/>
                      <a:pt x="544" y="1081"/>
                    </a:cubicBezTo>
                    <a:cubicBezTo>
                      <a:pt x="542" y="1081"/>
                      <a:pt x="540" y="1080"/>
                      <a:pt x="540" y="1078"/>
                    </a:cubicBezTo>
                    <a:cubicBezTo>
                      <a:pt x="553" y="1077"/>
                      <a:pt x="568" y="1080"/>
                      <a:pt x="582" y="1084"/>
                    </a:cubicBezTo>
                    <a:cubicBezTo>
                      <a:pt x="583" y="1081"/>
                      <a:pt x="578" y="1080"/>
                      <a:pt x="581" y="1078"/>
                    </a:cubicBezTo>
                    <a:cubicBezTo>
                      <a:pt x="589" y="1079"/>
                      <a:pt x="597" y="1076"/>
                      <a:pt x="603" y="1079"/>
                    </a:cubicBezTo>
                    <a:cubicBezTo>
                      <a:pt x="603" y="1079"/>
                      <a:pt x="603" y="1079"/>
                      <a:pt x="603" y="1078"/>
                    </a:cubicBezTo>
                    <a:cubicBezTo>
                      <a:pt x="606" y="1077"/>
                      <a:pt x="612" y="1079"/>
                      <a:pt x="614" y="1077"/>
                    </a:cubicBezTo>
                    <a:cubicBezTo>
                      <a:pt x="602" y="1069"/>
                      <a:pt x="581" y="1075"/>
                      <a:pt x="571" y="1070"/>
                    </a:cubicBezTo>
                    <a:cubicBezTo>
                      <a:pt x="562" y="1075"/>
                      <a:pt x="550" y="1058"/>
                      <a:pt x="541" y="1066"/>
                    </a:cubicBezTo>
                    <a:cubicBezTo>
                      <a:pt x="542" y="1069"/>
                      <a:pt x="544" y="1070"/>
                      <a:pt x="545" y="1072"/>
                    </a:cubicBezTo>
                    <a:cubicBezTo>
                      <a:pt x="541" y="1074"/>
                      <a:pt x="539" y="1068"/>
                      <a:pt x="537" y="1064"/>
                    </a:cubicBezTo>
                    <a:cubicBezTo>
                      <a:pt x="539" y="1060"/>
                      <a:pt x="545" y="1060"/>
                      <a:pt x="548" y="1057"/>
                    </a:cubicBezTo>
                    <a:cubicBezTo>
                      <a:pt x="557" y="1065"/>
                      <a:pt x="571" y="1065"/>
                      <a:pt x="584" y="1064"/>
                    </a:cubicBezTo>
                    <a:cubicBezTo>
                      <a:pt x="584" y="1059"/>
                      <a:pt x="579" y="1058"/>
                      <a:pt x="578" y="1053"/>
                    </a:cubicBezTo>
                    <a:cubicBezTo>
                      <a:pt x="583" y="1045"/>
                      <a:pt x="593" y="1051"/>
                      <a:pt x="604" y="1050"/>
                    </a:cubicBezTo>
                    <a:cubicBezTo>
                      <a:pt x="609" y="1056"/>
                      <a:pt x="620" y="1059"/>
                      <a:pt x="627" y="1054"/>
                    </a:cubicBezTo>
                    <a:cubicBezTo>
                      <a:pt x="622" y="1053"/>
                      <a:pt x="626" y="1050"/>
                      <a:pt x="624" y="1047"/>
                    </a:cubicBezTo>
                    <a:cubicBezTo>
                      <a:pt x="626" y="1047"/>
                      <a:pt x="627" y="1047"/>
                      <a:pt x="627" y="1046"/>
                    </a:cubicBezTo>
                    <a:cubicBezTo>
                      <a:pt x="625" y="1041"/>
                      <a:pt x="628" y="1041"/>
                      <a:pt x="627" y="1035"/>
                    </a:cubicBezTo>
                    <a:cubicBezTo>
                      <a:pt x="623" y="1035"/>
                      <a:pt x="627" y="1032"/>
                      <a:pt x="623" y="1031"/>
                    </a:cubicBezTo>
                    <a:cubicBezTo>
                      <a:pt x="627" y="1031"/>
                      <a:pt x="629" y="1035"/>
                      <a:pt x="632" y="1031"/>
                    </a:cubicBezTo>
                    <a:cubicBezTo>
                      <a:pt x="630" y="1031"/>
                      <a:pt x="629" y="1030"/>
                      <a:pt x="629" y="1029"/>
                    </a:cubicBezTo>
                    <a:cubicBezTo>
                      <a:pt x="635" y="1032"/>
                      <a:pt x="637" y="1030"/>
                      <a:pt x="642" y="1033"/>
                    </a:cubicBezTo>
                    <a:cubicBezTo>
                      <a:pt x="649" y="1029"/>
                      <a:pt x="656" y="1030"/>
                      <a:pt x="664" y="1028"/>
                    </a:cubicBezTo>
                    <a:cubicBezTo>
                      <a:pt x="660" y="1028"/>
                      <a:pt x="661" y="1024"/>
                      <a:pt x="658" y="1023"/>
                    </a:cubicBezTo>
                    <a:cubicBezTo>
                      <a:pt x="653" y="1022"/>
                      <a:pt x="646" y="1028"/>
                      <a:pt x="642" y="1022"/>
                    </a:cubicBezTo>
                    <a:cubicBezTo>
                      <a:pt x="648" y="1019"/>
                      <a:pt x="652" y="1021"/>
                      <a:pt x="658" y="1022"/>
                    </a:cubicBezTo>
                    <a:cubicBezTo>
                      <a:pt x="657" y="1018"/>
                      <a:pt x="661" y="1019"/>
                      <a:pt x="662" y="1017"/>
                    </a:cubicBezTo>
                    <a:cubicBezTo>
                      <a:pt x="656" y="1016"/>
                      <a:pt x="650" y="1022"/>
                      <a:pt x="646" y="1017"/>
                    </a:cubicBezTo>
                    <a:cubicBezTo>
                      <a:pt x="650" y="1009"/>
                      <a:pt x="659" y="1009"/>
                      <a:pt x="662" y="1005"/>
                    </a:cubicBezTo>
                    <a:cubicBezTo>
                      <a:pt x="649" y="1006"/>
                      <a:pt x="629" y="1007"/>
                      <a:pt x="623" y="995"/>
                    </a:cubicBezTo>
                    <a:cubicBezTo>
                      <a:pt x="619" y="997"/>
                      <a:pt x="612" y="995"/>
                      <a:pt x="610" y="998"/>
                    </a:cubicBezTo>
                    <a:cubicBezTo>
                      <a:pt x="611" y="998"/>
                      <a:pt x="613" y="998"/>
                      <a:pt x="614" y="1000"/>
                    </a:cubicBezTo>
                    <a:cubicBezTo>
                      <a:pt x="612" y="1000"/>
                      <a:pt x="607" y="1000"/>
                      <a:pt x="606" y="998"/>
                    </a:cubicBezTo>
                    <a:cubicBezTo>
                      <a:pt x="606" y="997"/>
                      <a:pt x="607" y="997"/>
                      <a:pt x="607" y="995"/>
                    </a:cubicBezTo>
                    <a:cubicBezTo>
                      <a:pt x="604" y="996"/>
                      <a:pt x="603" y="993"/>
                      <a:pt x="605" y="991"/>
                    </a:cubicBezTo>
                    <a:cubicBezTo>
                      <a:pt x="601" y="990"/>
                      <a:pt x="601" y="992"/>
                      <a:pt x="597" y="992"/>
                    </a:cubicBezTo>
                    <a:cubicBezTo>
                      <a:pt x="596" y="995"/>
                      <a:pt x="602" y="994"/>
                      <a:pt x="600" y="996"/>
                    </a:cubicBezTo>
                    <a:cubicBezTo>
                      <a:pt x="592" y="995"/>
                      <a:pt x="584" y="994"/>
                      <a:pt x="580" y="989"/>
                    </a:cubicBezTo>
                    <a:cubicBezTo>
                      <a:pt x="574" y="991"/>
                      <a:pt x="566" y="987"/>
                      <a:pt x="562" y="983"/>
                    </a:cubicBezTo>
                    <a:cubicBezTo>
                      <a:pt x="577" y="981"/>
                      <a:pt x="581" y="993"/>
                      <a:pt x="592" y="991"/>
                    </a:cubicBezTo>
                    <a:cubicBezTo>
                      <a:pt x="591" y="988"/>
                      <a:pt x="588" y="988"/>
                      <a:pt x="588" y="986"/>
                    </a:cubicBezTo>
                    <a:cubicBezTo>
                      <a:pt x="591" y="986"/>
                      <a:pt x="589" y="981"/>
                      <a:pt x="593" y="982"/>
                    </a:cubicBezTo>
                    <a:cubicBezTo>
                      <a:pt x="597" y="989"/>
                      <a:pt x="607" y="988"/>
                      <a:pt x="613" y="986"/>
                    </a:cubicBezTo>
                    <a:cubicBezTo>
                      <a:pt x="608" y="986"/>
                      <a:pt x="603" y="986"/>
                      <a:pt x="603" y="980"/>
                    </a:cubicBezTo>
                    <a:cubicBezTo>
                      <a:pt x="587" y="977"/>
                      <a:pt x="568" y="974"/>
                      <a:pt x="557" y="964"/>
                    </a:cubicBezTo>
                    <a:cubicBezTo>
                      <a:pt x="558" y="963"/>
                      <a:pt x="557" y="963"/>
                      <a:pt x="557" y="961"/>
                    </a:cubicBezTo>
                    <a:cubicBezTo>
                      <a:pt x="568" y="960"/>
                      <a:pt x="581" y="968"/>
                      <a:pt x="593" y="967"/>
                    </a:cubicBezTo>
                    <a:cubicBezTo>
                      <a:pt x="594" y="969"/>
                      <a:pt x="592" y="970"/>
                      <a:pt x="593" y="972"/>
                    </a:cubicBezTo>
                    <a:cubicBezTo>
                      <a:pt x="595" y="971"/>
                      <a:pt x="598" y="974"/>
                      <a:pt x="600" y="972"/>
                    </a:cubicBezTo>
                    <a:cubicBezTo>
                      <a:pt x="598" y="972"/>
                      <a:pt x="598" y="971"/>
                      <a:pt x="597" y="970"/>
                    </a:cubicBezTo>
                    <a:cubicBezTo>
                      <a:pt x="599" y="970"/>
                      <a:pt x="599" y="969"/>
                      <a:pt x="601" y="969"/>
                    </a:cubicBezTo>
                    <a:cubicBezTo>
                      <a:pt x="603" y="970"/>
                      <a:pt x="603" y="974"/>
                      <a:pt x="606" y="974"/>
                    </a:cubicBezTo>
                    <a:cubicBezTo>
                      <a:pt x="612" y="969"/>
                      <a:pt x="620" y="977"/>
                      <a:pt x="627" y="971"/>
                    </a:cubicBezTo>
                    <a:cubicBezTo>
                      <a:pt x="629" y="972"/>
                      <a:pt x="632" y="971"/>
                      <a:pt x="634" y="973"/>
                    </a:cubicBezTo>
                    <a:cubicBezTo>
                      <a:pt x="631" y="974"/>
                      <a:pt x="630" y="975"/>
                      <a:pt x="627" y="975"/>
                    </a:cubicBezTo>
                    <a:cubicBezTo>
                      <a:pt x="629" y="977"/>
                      <a:pt x="632" y="976"/>
                      <a:pt x="635" y="976"/>
                    </a:cubicBezTo>
                    <a:cubicBezTo>
                      <a:pt x="635" y="977"/>
                      <a:pt x="634" y="978"/>
                      <a:pt x="634" y="979"/>
                    </a:cubicBezTo>
                    <a:cubicBezTo>
                      <a:pt x="638" y="978"/>
                      <a:pt x="642" y="978"/>
                      <a:pt x="645" y="977"/>
                    </a:cubicBezTo>
                    <a:cubicBezTo>
                      <a:pt x="641" y="976"/>
                      <a:pt x="639" y="972"/>
                      <a:pt x="642" y="970"/>
                    </a:cubicBezTo>
                    <a:cubicBezTo>
                      <a:pt x="635" y="969"/>
                      <a:pt x="625" y="969"/>
                      <a:pt x="623" y="965"/>
                    </a:cubicBezTo>
                    <a:cubicBezTo>
                      <a:pt x="623" y="963"/>
                      <a:pt x="627" y="968"/>
                      <a:pt x="627" y="965"/>
                    </a:cubicBezTo>
                    <a:cubicBezTo>
                      <a:pt x="627" y="964"/>
                      <a:pt x="626" y="964"/>
                      <a:pt x="625" y="963"/>
                    </a:cubicBezTo>
                    <a:cubicBezTo>
                      <a:pt x="626" y="961"/>
                      <a:pt x="630" y="961"/>
                      <a:pt x="630" y="958"/>
                    </a:cubicBezTo>
                    <a:cubicBezTo>
                      <a:pt x="627" y="958"/>
                      <a:pt x="627" y="956"/>
                      <a:pt x="624" y="956"/>
                    </a:cubicBezTo>
                    <a:cubicBezTo>
                      <a:pt x="606" y="964"/>
                      <a:pt x="592" y="946"/>
                      <a:pt x="575" y="943"/>
                    </a:cubicBezTo>
                    <a:cubicBezTo>
                      <a:pt x="573" y="942"/>
                      <a:pt x="576" y="947"/>
                      <a:pt x="573" y="945"/>
                    </a:cubicBezTo>
                    <a:cubicBezTo>
                      <a:pt x="571" y="945"/>
                      <a:pt x="568" y="940"/>
                      <a:pt x="571" y="939"/>
                    </a:cubicBezTo>
                    <a:cubicBezTo>
                      <a:pt x="591" y="947"/>
                      <a:pt x="610" y="947"/>
                      <a:pt x="632" y="944"/>
                    </a:cubicBezTo>
                    <a:cubicBezTo>
                      <a:pt x="631" y="949"/>
                      <a:pt x="640" y="949"/>
                      <a:pt x="646" y="949"/>
                    </a:cubicBezTo>
                    <a:cubicBezTo>
                      <a:pt x="646" y="943"/>
                      <a:pt x="639" y="949"/>
                      <a:pt x="637" y="945"/>
                    </a:cubicBezTo>
                    <a:cubicBezTo>
                      <a:pt x="645" y="940"/>
                      <a:pt x="657" y="945"/>
                      <a:pt x="663" y="938"/>
                    </a:cubicBezTo>
                    <a:cubicBezTo>
                      <a:pt x="668" y="944"/>
                      <a:pt x="678" y="932"/>
                      <a:pt x="682" y="940"/>
                    </a:cubicBezTo>
                    <a:cubicBezTo>
                      <a:pt x="693" y="941"/>
                      <a:pt x="695" y="933"/>
                      <a:pt x="702" y="929"/>
                    </a:cubicBezTo>
                    <a:cubicBezTo>
                      <a:pt x="686" y="931"/>
                      <a:pt x="667" y="938"/>
                      <a:pt x="647" y="941"/>
                    </a:cubicBezTo>
                    <a:cubicBezTo>
                      <a:pt x="637" y="942"/>
                      <a:pt x="604" y="945"/>
                      <a:pt x="607" y="933"/>
                    </a:cubicBezTo>
                    <a:cubicBezTo>
                      <a:pt x="590" y="931"/>
                      <a:pt x="576" y="928"/>
                      <a:pt x="560" y="923"/>
                    </a:cubicBezTo>
                    <a:cubicBezTo>
                      <a:pt x="561" y="920"/>
                      <a:pt x="558" y="920"/>
                      <a:pt x="557" y="918"/>
                    </a:cubicBezTo>
                    <a:cubicBezTo>
                      <a:pt x="566" y="919"/>
                      <a:pt x="573" y="923"/>
                      <a:pt x="582" y="919"/>
                    </a:cubicBezTo>
                    <a:cubicBezTo>
                      <a:pt x="588" y="922"/>
                      <a:pt x="599" y="926"/>
                      <a:pt x="607" y="923"/>
                    </a:cubicBezTo>
                    <a:cubicBezTo>
                      <a:pt x="603" y="921"/>
                      <a:pt x="598" y="920"/>
                      <a:pt x="593" y="918"/>
                    </a:cubicBezTo>
                    <a:cubicBezTo>
                      <a:pt x="593" y="920"/>
                      <a:pt x="596" y="921"/>
                      <a:pt x="593" y="922"/>
                    </a:cubicBezTo>
                    <a:cubicBezTo>
                      <a:pt x="589" y="923"/>
                      <a:pt x="589" y="914"/>
                      <a:pt x="588" y="919"/>
                    </a:cubicBezTo>
                    <a:cubicBezTo>
                      <a:pt x="586" y="913"/>
                      <a:pt x="576" y="916"/>
                      <a:pt x="572" y="912"/>
                    </a:cubicBezTo>
                    <a:cubicBezTo>
                      <a:pt x="562" y="913"/>
                      <a:pt x="549" y="903"/>
                      <a:pt x="541" y="900"/>
                    </a:cubicBezTo>
                    <a:cubicBezTo>
                      <a:pt x="529" y="895"/>
                      <a:pt x="511" y="886"/>
                      <a:pt x="508" y="881"/>
                    </a:cubicBezTo>
                    <a:cubicBezTo>
                      <a:pt x="495" y="877"/>
                      <a:pt x="487" y="867"/>
                      <a:pt x="475" y="862"/>
                    </a:cubicBezTo>
                    <a:cubicBezTo>
                      <a:pt x="474" y="864"/>
                      <a:pt x="477" y="865"/>
                      <a:pt x="475" y="866"/>
                    </a:cubicBezTo>
                    <a:cubicBezTo>
                      <a:pt x="471" y="854"/>
                      <a:pt x="462" y="848"/>
                      <a:pt x="454" y="840"/>
                    </a:cubicBezTo>
                    <a:cubicBezTo>
                      <a:pt x="457" y="840"/>
                      <a:pt x="452" y="837"/>
                      <a:pt x="455" y="837"/>
                    </a:cubicBezTo>
                    <a:cubicBezTo>
                      <a:pt x="463" y="843"/>
                      <a:pt x="468" y="852"/>
                      <a:pt x="479" y="856"/>
                    </a:cubicBezTo>
                    <a:cubicBezTo>
                      <a:pt x="476" y="851"/>
                      <a:pt x="473" y="845"/>
                      <a:pt x="475" y="840"/>
                    </a:cubicBezTo>
                    <a:cubicBezTo>
                      <a:pt x="469" y="839"/>
                      <a:pt x="461" y="834"/>
                      <a:pt x="462" y="828"/>
                    </a:cubicBezTo>
                    <a:cubicBezTo>
                      <a:pt x="469" y="834"/>
                      <a:pt x="482" y="843"/>
                      <a:pt x="487" y="846"/>
                    </a:cubicBezTo>
                    <a:cubicBezTo>
                      <a:pt x="482" y="840"/>
                      <a:pt x="473" y="832"/>
                      <a:pt x="470" y="827"/>
                    </a:cubicBezTo>
                    <a:cubicBezTo>
                      <a:pt x="478" y="833"/>
                      <a:pt x="485" y="840"/>
                      <a:pt x="494" y="844"/>
                    </a:cubicBezTo>
                    <a:cubicBezTo>
                      <a:pt x="493" y="839"/>
                      <a:pt x="499" y="842"/>
                      <a:pt x="500" y="843"/>
                    </a:cubicBezTo>
                    <a:cubicBezTo>
                      <a:pt x="488" y="834"/>
                      <a:pt x="481" y="821"/>
                      <a:pt x="466" y="816"/>
                    </a:cubicBezTo>
                    <a:cubicBezTo>
                      <a:pt x="465" y="823"/>
                      <a:pt x="457" y="820"/>
                      <a:pt x="453" y="817"/>
                    </a:cubicBezTo>
                    <a:cubicBezTo>
                      <a:pt x="453" y="816"/>
                      <a:pt x="456" y="816"/>
                      <a:pt x="455" y="814"/>
                    </a:cubicBezTo>
                    <a:cubicBezTo>
                      <a:pt x="452" y="812"/>
                      <a:pt x="446" y="809"/>
                      <a:pt x="447" y="805"/>
                    </a:cubicBezTo>
                    <a:cubicBezTo>
                      <a:pt x="449" y="806"/>
                      <a:pt x="450" y="809"/>
                      <a:pt x="453" y="809"/>
                    </a:cubicBezTo>
                    <a:cubicBezTo>
                      <a:pt x="453" y="805"/>
                      <a:pt x="453" y="805"/>
                      <a:pt x="453" y="805"/>
                    </a:cubicBezTo>
                    <a:cubicBezTo>
                      <a:pt x="448" y="803"/>
                      <a:pt x="444" y="801"/>
                      <a:pt x="442" y="795"/>
                    </a:cubicBezTo>
                    <a:cubicBezTo>
                      <a:pt x="440" y="795"/>
                      <a:pt x="436" y="796"/>
                      <a:pt x="435" y="794"/>
                    </a:cubicBezTo>
                    <a:cubicBezTo>
                      <a:pt x="440" y="788"/>
                      <a:pt x="430" y="786"/>
                      <a:pt x="431" y="780"/>
                    </a:cubicBezTo>
                    <a:cubicBezTo>
                      <a:pt x="431" y="780"/>
                      <a:pt x="432" y="780"/>
                      <a:pt x="432" y="780"/>
                    </a:cubicBezTo>
                    <a:cubicBezTo>
                      <a:pt x="432" y="774"/>
                      <a:pt x="426" y="773"/>
                      <a:pt x="423" y="769"/>
                    </a:cubicBezTo>
                    <a:cubicBezTo>
                      <a:pt x="419" y="763"/>
                      <a:pt x="419" y="754"/>
                      <a:pt x="414" y="749"/>
                    </a:cubicBezTo>
                    <a:cubicBezTo>
                      <a:pt x="419" y="746"/>
                      <a:pt x="415" y="740"/>
                      <a:pt x="414" y="736"/>
                    </a:cubicBezTo>
                    <a:cubicBezTo>
                      <a:pt x="416" y="734"/>
                      <a:pt x="415" y="731"/>
                      <a:pt x="419" y="732"/>
                    </a:cubicBezTo>
                    <a:cubicBezTo>
                      <a:pt x="419" y="730"/>
                      <a:pt x="419" y="727"/>
                      <a:pt x="421" y="727"/>
                    </a:cubicBezTo>
                    <a:cubicBezTo>
                      <a:pt x="422" y="729"/>
                      <a:pt x="424" y="731"/>
                      <a:pt x="427" y="730"/>
                    </a:cubicBezTo>
                    <a:cubicBezTo>
                      <a:pt x="427" y="726"/>
                      <a:pt x="424" y="721"/>
                      <a:pt x="427" y="720"/>
                    </a:cubicBezTo>
                    <a:cubicBezTo>
                      <a:pt x="431" y="725"/>
                      <a:pt x="432" y="732"/>
                      <a:pt x="436" y="736"/>
                    </a:cubicBezTo>
                    <a:cubicBezTo>
                      <a:pt x="437" y="735"/>
                      <a:pt x="435" y="731"/>
                      <a:pt x="437" y="731"/>
                    </a:cubicBezTo>
                    <a:cubicBezTo>
                      <a:pt x="439" y="735"/>
                      <a:pt x="440" y="740"/>
                      <a:pt x="445" y="740"/>
                    </a:cubicBezTo>
                    <a:cubicBezTo>
                      <a:pt x="447" y="740"/>
                      <a:pt x="446" y="738"/>
                      <a:pt x="447" y="738"/>
                    </a:cubicBezTo>
                    <a:cubicBezTo>
                      <a:pt x="449" y="737"/>
                      <a:pt x="450" y="743"/>
                      <a:pt x="452" y="739"/>
                    </a:cubicBezTo>
                    <a:cubicBezTo>
                      <a:pt x="451" y="738"/>
                      <a:pt x="449" y="738"/>
                      <a:pt x="449" y="737"/>
                    </a:cubicBezTo>
                    <a:cubicBezTo>
                      <a:pt x="453" y="735"/>
                      <a:pt x="449" y="729"/>
                      <a:pt x="453" y="728"/>
                    </a:cubicBezTo>
                    <a:cubicBezTo>
                      <a:pt x="456" y="733"/>
                      <a:pt x="460" y="733"/>
                      <a:pt x="462" y="734"/>
                    </a:cubicBezTo>
                    <a:cubicBezTo>
                      <a:pt x="464" y="728"/>
                      <a:pt x="469" y="730"/>
                      <a:pt x="472" y="726"/>
                    </a:cubicBezTo>
                    <a:cubicBezTo>
                      <a:pt x="474" y="729"/>
                      <a:pt x="473" y="733"/>
                      <a:pt x="479" y="731"/>
                    </a:cubicBezTo>
                    <a:cubicBezTo>
                      <a:pt x="480" y="732"/>
                      <a:pt x="481" y="738"/>
                      <a:pt x="483" y="737"/>
                    </a:cubicBezTo>
                    <a:cubicBezTo>
                      <a:pt x="482" y="735"/>
                      <a:pt x="479" y="731"/>
                      <a:pt x="481" y="729"/>
                    </a:cubicBezTo>
                    <a:cubicBezTo>
                      <a:pt x="485" y="731"/>
                      <a:pt x="488" y="731"/>
                      <a:pt x="492" y="733"/>
                    </a:cubicBezTo>
                    <a:cubicBezTo>
                      <a:pt x="493" y="731"/>
                      <a:pt x="488" y="724"/>
                      <a:pt x="492" y="720"/>
                    </a:cubicBezTo>
                    <a:cubicBezTo>
                      <a:pt x="493" y="722"/>
                      <a:pt x="495" y="723"/>
                      <a:pt x="498" y="723"/>
                    </a:cubicBezTo>
                    <a:cubicBezTo>
                      <a:pt x="497" y="720"/>
                      <a:pt x="499" y="720"/>
                      <a:pt x="500" y="718"/>
                    </a:cubicBezTo>
                    <a:cubicBezTo>
                      <a:pt x="498" y="719"/>
                      <a:pt x="496" y="714"/>
                      <a:pt x="497" y="714"/>
                    </a:cubicBezTo>
                    <a:cubicBezTo>
                      <a:pt x="502" y="716"/>
                      <a:pt x="502" y="722"/>
                      <a:pt x="504" y="726"/>
                    </a:cubicBezTo>
                    <a:cubicBezTo>
                      <a:pt x="504" y="725"/>
                      <a:pt x="506" y="725"/>
                      <a:pt x="507" y="725"/>
                    </a:cubicBezTo>
                    <a:cubicBezTo>
                      <a:pt x="507" y="719"/>
                      <a:pt x="506" y="718"/>
                      <a:pt x="510" y="714"/>
                    </a:cubicBezTo>
                    <a:cubicBezTo>
                      <a:pt x="511" y="717"/>
                      <a:pt x="511" y="722"/>
                      <a:pt x="515" y="722"/>
                    </a:cubicBezTo>
                    <a:cubicBezTo>
                      <a:pt x="517" y="718"/>
                      <a:pt x="514" y="709"/>
                      <a:pt x="518" y="708"/>
                    </a:cubicBezTo>
                    <a:cubicBezTo>
                      <a:pt x="519" y="711"/>
                      <a:pt x="521" y="708"/>
                      <a:pt x="523" y="709"/>
                    </a:cubicBezTo>
                    <a:cubicBezTo>
                      <a:pt x="522" y="704"/>
                      <a:pt x="524" y="707"/>
                      <a:pt x="527" y="706"/>
                    </a:cubicBezTo>
                    <a:cubicBezTo>
                      <a:pt x="527" y="700"/>
                      <a:pt x="527" y="700"/>
                      <a:pt x="527" y="700"/>
                    </a:cubicBezTo>
                    <a:cubicBezTo>
                      <a:pt x="529" y="698"/>
                      <a:pt x="531" y="701"/>
                      <a:pt x="532" y="699"/>
                    </a:cubicBezTo>
                    <a:cubicBezTo>
                      <a:pt x="533" y="694"/>
                      <a:pt x="527" y="693"/>
                      <a:pt x="531" y="690"/>
                    </a:cubicBezTo>
                    <a:cubicBezTo>
                      <a:pt x="532" y="692"/>
                      <a:pt x="534" y="692"/>
                      <a:pt x="536" y="694"/>
                    </a:cubicBezTo>
                    <a:cubicBezTo>
                      <a:pt x="536" y="692"/>
                      <a:pt x="536" y="689"/>
                      <a:pt x="536" y="685"/>
                    </a:cubicBezTo>
                    <a:cubicBezTo>
                      <a:pt x="537" y="685"/>
                      <a:pt x="541" y="683"/>
                      <a:pt x="541" y="684"/>
                    </a:cubicBezTo>
                    <a:cubicBezTo>
                      <a:pt x="542" y="687"/>
                      <a:pt x="540" y="687"/>
                      <a:pt x="540" y="689"/>
                    </a:cubicBezTo>
                    <a:cubicBezTo>
                      <a:pt x="546" y="689"/>
                      <a:pt x="545" y="697"/>
                      <a:pt x="542" y="699"/>
                    </a:cubicBezTo>
                    <a:cubicBezTo>
                      <a:pt x="546" y="698"/>
                      <a:pt x="548" y="699"/>
                      <a:pt x="550" y="702"/>
                    </a:cubicBezTo>
                    <a:cubicBezTo>
                      <a:pt x="550" y="703"/>
                      <a:pt x="549" y="703"/>
                      <a:pt x="549" y="705"/>
                    </a:cubicBezTo>
                    <a:cubicBezTo>
                      <a:pt x="547" y="703"/>
                      <a:pt x="545" y="706"/>
                      <a:pt x="543" y="707"/>
                    </a:cubicBezTo>
                    <a:cubicBezTo>
                      <a:pt x="547" y="707"/>
                      <a:pt x="551" y="708"/>
                      <a:pt x="553" y="710"/>
                    </a:cubicBezTo>
                    <a:cubicBezTo>
                      <a:pt x="549" y="724"/>
                      <a:pt x="554" y="728"/>
                      <a:pt x="556" y="740"/>
                    </a:cubicBezTo>
                    <a:cubicBezTo>
                      <a:pt x="552" y="740"/>
                      <a:pt x="554" y="737"/>
                      <a:pt x="551" y="740"/>
                    </a:cubicBezTo>
                    <a:cubicBezTo>
                      <a:pt x="549" y="736"/>
                      <a:pt x="546" y="731"/>
                      <a:pt x="549" y="726"/>
                    </a:cubicBezTo>
                    <a:cubicBezTo>
                      <a:pt x="548" y="726"/>
                      <a:pt x="547" y="726"/>
                      <a:pt x="547" y="725"/>
                    </a:cubicBezTo>
                    <a:cubicBezTo>
                      <a:pt x="547" y="724"/>
                      <a:pt x="548" y="723"/>
                      <a:pt x="549" y="724"/>
                    </a:cubicBezTo>
                    <a:cubicBezTo>
                      <a:pt x="547" y="720"/>
                      <a:pt x="552" y="709"/>
                      <a:pt x="545" y="710"/>
                    </a:cubicBezTo>
                    <a:cubicBezTo>
                      <a:pt x="544" y="716"/>
                      <a:pt x="547" y="713"/>
                      <a:pt x="548" y="714"/>
                    </a:cubicBezTo>
                    <a:cubicBezTo>
                      <a:pt x="546" y="716"/>
                      <a:pt x="548" y="719"/>
                      <a:pt x="548" y="721"/>
                    </a:cubicBezTo>
                    <a:cubicBezTo>
                      <a:pt x="545" y="723"/>
                      <a:pt x="543" y="721"/>
                      <a:pt x="542" y="724"/>
                    </a:cubicBezTo>
                    <a:cubicBezTo>
                      <a:pt x="543" y="730"/>
                      <a:pt x="545" y="740"/>
                      <a:pt x="541" y="743"/>
                    </a:cubicBezTo>
                    <a:cubicBezTo>
                      <a:pt x="540" y="737"/>
                      <a:pt x="538" y="743"/>
                      <a:pt x="536" y="738"/>
                    </a:cubicBezTo>
                    <a:cubicBezTo>
                      <a:pt x="535" y="739"/>
                      <a:pt x="537" y="743"/>
                      <a:pt x="535" y="743"/>
                    </a:cubicBezTo>
                    <a:cubicBezTo>
                      <a:pt x="532" y="742"/>
                      <a:pt x="531" y="739"/>
                      <a:pt x="529" y="737"/>
                    </a:cubicBezTo>
                    <a:cubicBezTo>
                      <a:pt x="530" y="754"/>
                      <a:pt x="550" y="758"/>
                      <a:pt x="549" y="772"/>
                    </a:cubicBezTo>
                    <a:cubicBezTo>
                      <a:pt x="547" y="771"/>
                      <a:pt x="547" y="769"/>
                      <a:pt x="545" y="768"/>
                    </a:cubicBezTo>
                    <a:cubicBezTo>
                      <a:pt x="547" y="772"/>
                      <a:pt x="547" y="778"/>
                      <a:pt x="551" y="780"/>
                    </a:cubicBezTo>
                    <a:cubicBezTo>
                      <a:pt x="552" y="776"/>
                      <a:pt x="547" y="775"/>
                      <a:pt x="550" y="773"/>
                    </a:cubicBezTo>
                    <a:cubicBezTo>
                      <a:pt x="554" y="775"/>
                      <a:pt x="558" y="781"/>
                      <a:pt x="553" y="785"/>
                    </a:cubicBezTo>
                    <a:cubicBezTo>
                      <a:pt x="556" y="791"/>
                      <a:pt x="557" y="788"/>
                      <a:pt x="561" y="793"/>
                    </a:cubicBezTo>
                    <a:cubicBezTo>
                      <a:pt x="560" y="793"/>
                      <a:pt x="561" y="796"/>
                      <a:pt x="559" y="796"/>
                    </a:cubicBezTo>
                    <a:cubicBezTo>
                      <a:pt x="549" y="797"/>
                      <a:pt x="547" y="792"/>
                      <a:pt x="540" y="793"/>
                    </a:cubicBezTo>
                    <a:cubicBezTo>
                      <a:pt x="539" y="785"/>
                      <a:pt x="531" y="784"/>
                      <a:pt x="529" y="777"/>
                    </a:cubicBezTo>
                    <a:cubicBezTo>
                      <a:pt x="526" y="790"/>
                      <a:pt x="541" y="801"/>
                      <a:pt x="544" y="809"/>
                    </a:cubicBezTo>
                    <a:cubicBezTo>
                      <a:pt x="541" y="809"/>
                      <a:pt x="537" y="805"/>
                      <a:pt x="536" y="802"/>
                    </a:cubicBezTo>
                    <a:cubicBezTo>
                      <a:pt x="525" y="803"/>
                      <a:pt x="530" y="784"/>
                      <a:pt x="518" y="791"/>
                    </a:cubicBezTo>
                    <a:cubicBezTo>
                      <a:pt x="521" y="791"/>
                      <a:pt x="520" y="795"/>
                      <a:pt x="520" y="797"/>
                    </a:cubicBezTo>
                    <a:cubicBezTo>
                      <a:pt x="519" y="797"/>
                      <a:pt x="519" y="796"/>
                      <a:pt x="518" y="797"/>
                    </a:cubicBezTo>
                    <a:cubicBezTo>
                      <a:pt x="520" y="800"/>
                      <a:pt x="519" y="802"/>
                      <a:pt x="518" y="805"/>
                    </a:cubicBezTo>
                    <a:cubicBezTo>
                      <a:pt x="519" y="808"/>
                      <a:pt x="522" y="810"/>
                      <a:pt x="525" y="811"/>
                    </a:cubicBezTo>
                    <a:cubicBezTo>
                      <a:pt x="531" y="826"/>
                      <a:pt x="544" y="830"/>
                      <a:pt x="550" y="844"/>
                    </a:cubicBezTo>
                    <a:cubicBezTo>
                      <a:pt x="550" y="844"/>
                      <a:pt x="549" y="844"/>
                      <a:pt x="549" y="844"/>
                    </a:cubicBezTo>
                    <a:cubicBezTo>
                      <a:pt x="553" y="848"/>
                      <a:pt x="558" y="853"/>
                      <a:pt x="566" y="853"/>
                    </a:cubicBezTo>
                    <a:cubicBezTo>
                      <a:pt x="572" y="864"/>
                      <a:pt x="587" y="860"/>
                      <a:pt x="597" y="866"/>
                    </a:cubicBezTo>
                    <a:cubicBezTo>
                      <a:pt x="598" y="865"/>
                      <a:pt x="599" y="864"/>
                      <a:pt x="601" y="865"/>
                    </a:cubicBezTo>
                    <a:cubicBezTo>
                      <a:pt x="610" y="871"/>
                      <a:pt x="626" y="866"/>
                      <a:pt x="636" y="859"/>
                    </a:cubicBezTo>
                    <a:cubicBezTo>
                      <a:pt x="636" y="858"/>
                      <a:pt x="636" y="858"/>
                      <a:pt x="636" y="858"/>
                    </a:cubicBezTo>
                    <a:cubicBezTo>
                      <a:pt x="634" y="856"/>
                      <a:pt x="627" y="856"/>
                      <a:pt x="626" y="859"/>
                    </a:cubicBezTo>
                    <a:cubicBezTo>
                      <a:pt x="625" y="858"/>
                      <a:pt x="623" y="858"/>
                      <a:pt x="623" y="855"/>
                    </a:cubicBezTo>
                    <a:cubicBezTo>
                      <a:pt x="613" y="857"/>
                      <a:pt x="615" y="848"/>
                      <a:pt x="604" y="848"/>
                    </a:cubicBezTo>
                    <a:cubicBezTo>
                      <a:pt x="605" y="845"/>
                      <a:pt x="601" y="846"/>
                      <a:pt x="601" y="844"/>
                    </a:cubicBezTo>
                    <a:cubicBezTo>
                      <a:pt x="605" y="844"/>
                      <a:pt x="612" y="845"/>
                      <a:pt x="614" y="844"/>
                    </a:cubicBezTo>
                    <a:cubicBezTo>
                      <a:pt x="612" y="843"/>
                      <a:pt x="609" y="843"/>
                      <a:pt x="608" y="841"/>
                    </a:cubicBezTo>
                    <a:cubicBezTo>
                      <a:pt x="611" y="841"/>
                      <a:pt x="615" y="845"/>
                      <a:pt x="618" y="843"/>
                    </a:cubicBezTo>
                    <a:cubicBezTo>
                      <a:pt x="616" y="841"/>
                      <a:pt x="625" y="840"/>
                      <a:pt x="625" y="837"/>
                    </a:cubicBezTo>
                    <a:cubicBezTo>
                      <a:pt x="619" y="831"/>
                      <a:pt x="605" y="833"/>
                      <a:pt x="602" y="824"/>
                    </a:cubicBezTo>
                    <a:cubicBezTo>
                      <a:pt x="608" y="823"/>
                      <a:pt x="612" y="827"/>
                      <a:pt x="616" y="825"/>
                    </a:cubicBezTo>
                    <a:cubicBezTo>
                      <a:pt x="614" y="825"/>
                      <a:pt x="614" y="825"/>
                      <a:pt x="614" y="825"/>
                    </a:cubicBezTo>
                    <a:cubicBezTo>
                      <a:pt x="614" y="821"/>
                      <a:pt x="614" y="821"/>
                      <a:pt x="614" y="821"/>
                    </a:cubicBezTo>
                    <a:cubicBezTo>
                      <a:pt x="608" y="818"/>
                      <a:pt x="604" y="816"/>
                      <a:pt x="602" y="811"/>
                    </a:cubicBezTo>
                    <a:cubicBezTo>
                      <a:pt x="605" y="811"/>
                      <a:pt x="606" y="813"/>
                      <a:pt x="609" y="811"/>
                    </a:cubicBezTo>
                    <a:cubicBezTo>
                      <a:pt x="609" y="808"/>
                      <a:pt x="607" y="808"/>
                      <a:pt x="606" y="806"/>
                    </a:cubicBezTo>
                    <a:cubicBezTo>
                      <a:pt x="609" y="802"/>
                      <a:pt x="611" y="803"/>
                      <a:pt x="614" y="800"/>
                    </a:cubicBezTo>
                    <a:cubicBezTo>
                      <a:pt x="614" y="803"/>
                      <a:pt x="614" y="803"/>
                      <a:pt x="614" y="803"/>
                    </a:cubicBezTo>
                    <a:cubicBezTo>
                      <a:pt x="619" y="802"/>
                      <a:pt x="624" y="807"/>
                      <a:pt x="632" y="803"/>
                    </a:cubicBezTo>
                    <a:cubicBezTo>
                      <a:pt x="632" y="797"/>
                      <a:pt x="637" y="802"/>
                      <a:pt x="641" y="803"/>
                    </a:cubicBezTo>
                    <a:cubicBezTo>
                      <a:pt x="642" y="800"/>
                      <a:pt x="638" y="801"/>
                      <a:pt x="639" y="798"/>
                    </a:cubicBezTo>
                    <a:cubicBezTo>
                      <a:pt x="646" y="794"/>
                      <a:pt x="660" y="804"/>
                      <a:pt x="659" y="791"/>
                    </a:cubicBezTo>
                    <a:cubicBezTo>
                      <a:pt x="665" y="789"/>
                      <a:pt x="666" y="786"/>
                      <a:pt x="671" y="785"/>
                    </a:cubicBezTo>
                    <a:cubicBezTo>
                      <a:pt x="673" y="787"/>
                      <a:pt x="668" y="788"/>
                      <a:pt x="671" y="790"/>
                    </a:cubicBezTo>
                    <a:cubicBezTo>
                      <a:pt x="677" y="790"/>
                      <a:pt x="676" y="781"/>
                      <a:pt x="680" y="778"/>
                    </a:cubicBezTo>
                    <a:cubicBezTo>
                      <a:pt x="684" y="777"/>
                      <a:pt x="686" y="778"/>
                      <a:pt x="688" y="780"/>
                    </a:cubicBezTo>
                    <a:cubicBezTo>
                      <a:pt x="695" y="776"/>
                      <a:pt x="699" y="766"/>
                      <a:pt x="708" y="767"/>
                    </a:cubicBezTo>
                    <a:cubicBezTo>
                      <a:pt x="708" y="765"/>
                      <a:pt x="708" y="762"/>
                      <a:pt x="710" y="761"/>
                    </a:cubicBezTo>
                    <a:cubicBezTo>
                      <a:pt x="708" y="765"/>
                      <a:pt x="713" y="763"/>
                      <a:pt x="714" y="765"/>
                    </a:cubicBezTo>
                    <a:cubicBezTo>
                      <a:pt x="714" y="762"/>
                      <a:pt x="715" y="760"/>
                      <a:pt x="716" y="758"/>
                    </a:cubicBezTo>
                    <a:cubicBezTo>
                      <a:pt x="720" y="758"/>
                      <a:pt x="720" y="758"/>
                      <a:pt x="720" y="758"/>
                    </a:cubicBezTo>
                    <a:cubicBezTo>
                      <a:pt x="726" y="765"/>
                      <a:pt x="718" y="771"/>
                      <a:pt x="718" y="775"/>
                    </a:cubicBezTo>
                    <a:cubicBezTo>
                      <a:pt x="721" y="774"/>
                      <a:pt x="720" y="769"/>
                      <a:pt x="725" y="769"/>
                    </a:cubicBezTo>
                    <a:cubicBezTo>
                      <a:pt x="725" y="775"/>
                      <a:pt x="718" y="780"/>
                      <a:pt x="713" y="783"/>
                    </a:cubicBezTo>
                    <a:cubicBezTo>
                      <a:pt x="718" y="785"/>
                      <a:pt x="720" y="777"/>
                      <a:pt x="725" y="777"/>
                    </a:cubicBezTo>
                    <a:cubicBezTo>
                      <a:pt x="725" y="779"/>
                      <a:pt x="724" y="780"/>
                      <a:pt x="726" y="781"/>
                    </a:cubicBezTo>
                    <a:cubicBezTo>
                      <a:pt x="726" y="777"/>
                      <a:pt x="728" y="776"/>
                      <a:pt x="732" y="775"/>
                    </a:cubicBezTo>
                    <a:cubicBezTo>
                      <a:pt x="740" y="784"/>
                      <a:pt x="740" y="762"/>
                      <a:pt x="744" y="759"/>
                    </a:cubicBezTo>
                    <a:cubicBezTo>
                      <a:pt x="743" y="762"/>
                      <a:pt x="747" y="760"/>
                      <a:pt x="746" y="763"/>
                    </a:cubicBezTo>
                    <a:cubicBezTo>
                      <a:pt x="746" y="767"/>
                      <a:pt x="742" y="768"/>
                      <a:pt x="741" y="771"/>
                    </a:cubicBezTo>
                    <a:cubicBezTo>
                      <a:pt x="744" y="775"/>
                      <a:pt x="745" y="775"/>
                      <a:pt x="745" y="780"/>
                    </a:cubicBezTo>
                    <a:cubicBezTo>
                      <a:pt x="746" y="780"/>
                      <a:pt x="748" y="776"/>
                      <a:pt x="750" y="778"/>
                    </a:cubicBezTo>
                    <a:cubicBezTo>
                      <a:pt x="747" y="780"/>
                      <a:pt x="744" y="785"/>
                      <a:pt x="744" y="787"/>
                    </a:cubicBezTo>
                    <a:cubicBezTo>
                      <a:pt x="744" y="786"/>
                      <a:pt x="746" y="785"/>
                      <a:pt x="746" y="787"/>
                    </a:cubicBezTo>
                    <a:cubicBezTo>
                      <a:pt x="745" y="790"/>
                      <a:pt x="743" y="790"/>
                      <a:pt x="741" y="788"/>
                    </a:cubicBezTo>
                    <a:cubicBezTo>
                      <a:pt x="742" y="792"/>
                      <a:pt x="742" y="789"/>
                      <a:pt x="740" y="791"/>
                    </a:cubicBezTo>
                    <a:cubicBezTo>
                      <a:pt x="741" y="791"/>
                      <a:pt x="740" y="793"/>
                      <a:pt x="741" y="795"/>
                    </a:cubicBezTo>
                    <a:cubicBezTo>
                      <a:pt x="739" y="795"/>
                      <a:pt x="737" y="796"/>
                      <a:pt x="736" y="798"/>
                    </a:cubicBezTo>
                    <a:cubicBezTo>
                      <a:pt x="737" y="798"/>
                      <a:pt x="736" y="801"/>
                      <a:pt x="738" y="801"/>
                    </a:cubicBezTo>
                    <a:cubicBezTo>
                      <a:pt x="741" y="794"/>
                      <a:pt x="747" y="784"/>
                      <a:pt x="753" y="788"/>
                    </a:cubicBezTo>
                    <a:cubicBezTo>
                      <a:pt x="753" y="785"/>
                      <a:pt x="756" y="785"/>
                      <a:pt x="759" y="785"/>
                    </a:cubicBezTo>
                    <a:cubicBezTo>
                      <a:pt x="761" y="794"/>
                      <a:pt x="757" y="796"/>
                      <a:pt x="760" y="804"/>
                    </a:cubicBezTo>
                    <a:cubicBezTo>
                      <a:pt x="764" y="798"/>
                      <a:pt x="772" y="797"/>
                      <a:pt x="774" y="789"/>
                    </a:cubicBezTo>
                    <a:cubicBezTo>
                      <a:pt x="779" y="790"/>
                      <a:pt x="781" y="783"/>
                      <a:pt x="783" y="784"/>
                    </a:cubicBezTo>
                    <a:cubicBezTo>
                      <a:pt x="782" y="788"/>
                      <a:pt x="775" y="790"/>
                      <a:pt x="778" y="795"/>
                    </a:cubicBezTo>
                    <a:cubicBezTo>
                      <a:pt x="782" y="796"/>
                      <a:pt x="782" y="791"/>
                      <a:pt x="784" y="790"/>
                    </a:cubicBezTo>
                    <a:cubicBezTo>
                      <a:pt x="788" y="791"/>
                      <a:pt x="787" y="788"/>
                      <a:pt x="789" y="788"/>
                    </a:cubicBezTo>
                    <a:cubicBezTo>
                      <a:pt x="798" y="772"/>
                      <a:pt x="812" y="763"/>
                      <a:pt x="820" y="746"/>
                    </a:cubicBezTo>
                    <a:cubicBezTo>
                      <a:pt x="819" y="746"/>
                      <a:pt x="819" y="745"/>
                      <a:pt x="819" y="744"/>
                    </a:cubicBezTo>
                    <a:cubicBezTo>
                      <a:pt x="826" y="737"/>
                      <a:pt x="828" y="726"/>
                      <a:pt x="834" y="719"/>
                    </a:cubicBezTo>
                    <a:cubicBezTo>
                      <a:pt x="834" y="715"/>
                      <a:pt x="836" y="714"/>
                      <a:pt x="835" y="710"/>
                    </a:cubicBezTo>
                    <a:cubicBezTo>
                      <a:pt x="844" y="701"/>
                      <a:pt x="843" y="680"/>
                      <a:pt x="853" y="673"/>
                    </a:cubicBezTo>
                    <a:cubicBezTo>
                      <a:pt x="852" y="669"/>
                      <a:pt x="854" y="668"/>
                      <a:pt x="854" y="665"/>
                    </a:cubicBezTo>
                    <a:cubicBezTo>
                      <a:pt x="857" y="661"/>
                      <a:pt x="859" y="657"/>
                      <a:pt x="860" y="651"/>
                    </a:cubicBezTo>
                    <a:cubicBezTo>
                      <a:pt x="861" y="651"/>
                      <a:pt x="862" y="651"/>
                      <a:pt x="863" y="650"/>
                    </a:cubicBezTo>
                    <a:cubicBezTo>
                      <a:pt x="864" y="642"/>
                      <a:pt x="863" y="622"/>
                      <a:pt x="872" y="618"/>
                    </a:cubicBezTo>
                    <a:cubicBezTo>
                      <a:pt x="874" y="619"/>
                      <a:pt x="875" y="621"/>
                      <a:pt x="876" y="623"/>
                    </a:cubicBezTo>
                    <a:cubicBezTo>
                      <a:pt x="879" y="621"/>
                      <a:pt x="876" y="617"/>
                      <a:pt x="879" y="617"/>
                    </a:cubicBezTo>
                    <a:cubicBezTo>
                      <a:pt x="881" y="618"/>
                      <a:pt x="877" y="623"/>
                      <a:pt x="880" y="625"/>
                    </a:cubicBezTo>
                    <a:cubicBezTo>
                      <a:pt x="883" y="620"/>
                      <a:pt x="882" y="613"/>
                      <a:pt x="887" y="610"/>
                    </a:cubicBezTo>
                    <a:cubicBezTo>
                      <a:pt x="887" y="612"/>
                      <a:pt x="888" y="612"/>
                      <a:pt x="890" y="612"/>
                    </a:cubicBezTo>
                    <a:cubicBezTo>
                      <a:pt x="893" y="608"/>
                      <a:pt x="897" y="605"/>
                      <a:pt x="894" y="597"/>
                    </a:cubicBezTo>
                    <a:cubicBezTo>
                      <a:pt x="896" y="598"/>
                      <a:pt x="899" y="599"/>
                      <a:pt x="899" y="596"/>
                    </a:cubicBezTo>
                    <a:cubicBezTo>
                      <a:pt x="897" y="593"/>
                      <a:pt x="894" y="591"/>
                      <a:pt x="891" y="589"/>
                    </a:cubicBezTo>
                    <a:cubicBezTo>
                      <a:pt x="891" y="582"/>
                      <a:pt x="892" y="577"/>
                      <a:pt x="896" y="575"/>
                    </a:cubicBezTo>
                    <a:cubicBezTo>
                      <a:pt x="896" y="567"/>
                      <a:pt x="896" y="567"/>
                      <a:pt x="896" y="567"/>
                    </a:cubicBezTo>
                    <a:cubicBezTo>
                      <a:pt x="904" y="565"/>
                      <a:pt x="897" y="548"/>
                      <a:pt x="906" y="547"/>
                    </a:cubicBezTo>
                    <a:cubicBezTo>
                      <a:pt x="903" y="547"/>
                      <a:pt x="904" y="541"/>
                      <a:pt x="906" y="540"/>
                    </a:cubicBezTo>
                    <a:cubicBezTo>
                      <a:pt x="907" y="541"/>
                      <a:pt x="907" y="544"/>
                      <a:pt x="909" y="544"/>
                    </a:cubicBezTo>
                    <a:cubicBezTo>
                      <a:pt x="911" y="542"/>
                      <a:pt x="907" y="542"/>
                      <a:pt x="907" y="539"/>
                    </a:cubicBezTo>
                    <a:cubicBezTo>
                      <a:pt x="908" y="539"/>
                      <a:pt x="910" y="538"/>
                      <a:pt x="911" y="539"/>
                    </a:cubicBezTo>
                    <a:cubicBezTo>
                      <a:pt x="910" y="543"/>
                      <a:pt x="915" y="548"/>
                      <a:pt x="916" y="545"/>
                    </a:cubicBezTo>
                    <a:cubicBezTo>
                      <a:pt x="910" y="536"/>
                      <a:pt x="903" y="520"/>
                      <a:pt x="905" y="509"/>
                    </a:cubicBezTo>
                    <a:cubicBezTo>
                      <a:pt x="907" y="511"/>
                      <a:pt x="909" y="512"/>
                      <a:pt x="910" y="515"/>
                    </a:cubicBezTo>
                    <a:cubicBezTo>
                      <a:pt x="910" y="516"/>
                      <a:pt x="908" y="516"/>
                      <a:pt x="908" y="518"/>
                    </a:cubicBezTo>
                    <a:cubicBezTo>
                      <a:pt x="916" y="531"/>
                      <a:pt x="919" y="555"/>
                      <a:pt x="924" y="574"/>
                    </a:cubicBezTo>
                    <a:cubicBezTo>
                      <a:pt x="926" y="568"/>
                      <a:pt x="921" y="561"/>
                      <a:pt x="926" y="559"/>
                    </a:cubicBezTo>
                    <a:cubicBezTo>
                      <a:pt x="926" y="563"/>
                      <a:pt x="926" y="568"/>
                      <a:pt x="928" y="571"/>
                    </a:cubicBezTo>
                    <a:cubicBezTo>
                      <a:pt x="932" y="564"/>
                      <a:pt x="923" y="556"/>
                      <a:pt x="929" y="549"/>
                    </a:cubicBezTo>
                    <a:cubicBezTo>
                      <a:pt x="929" y="546"/>
                      <a:pt x="928" y="544"/>
                      <a:pt x="927" y="541"/>
                    </a:cubicBezTo>
                    <a:cubicBezTo>
                      <a:pt x="934" y="519"/>
                      <a:pt x="917" y="500"/>
                      <a:pt x="918" y="478"/>
                    </a:cubicBezTo>
                    <a:cubicBezTo>
                      <a:pt x="920" y="479"/>
                      <a:pt x="922" y="480"/>
                      <a:pt x="924" y="479"/>
                    </a:cubicBezTo>
                    <a:cubicBezTo>
                      <a:pt x="925" y="484"/>
                      <a:pt x="926" y="484"/>
                      <a:pt x="928" y="487"/>
                    </a:cubicBezTo>
                    <a:cubicBezTo>
                      <a:pt x="925" y="491"/>
                      <a:pt x="931" y="498"/>
                      <a:pt x="932" y="504"/>
                    </a:cubicBezTo>
                    <a:cubicBezTo>
                      <a:pt x="932" y="503"/>
                      <a:pt x="933" y="502"/>
                      <a:pt x="933" y="501"/>
                    </a:cubicBezTo>
                    <a:cubicBezTo>
                      <a:pt x="939" y="506"/>
                      <a:pt x="937" y="519"/>
                      <a:pt x="942" y="525"/>
                    </a:cubicBezTo>
                    <a:cubicBezTo>
                      <a:pt x="944" y="523"/>
                      <a:pt x="942" y="518"/>
                      <a:pt x="946" y="518"/>
                    </a:cubicBezTo>
                    <a:cubicBezTo>
                      <a:pt x="949" y="526"/>
                      <a:pt x="946" y="535"/>
                      <a:pt x="950" y="542"/>
                    </a:cubicBezTo>
                    <a:cubicBezTo>
                      <a:pt x="948" y="542"/>
                      <a:pt x="948" y="542"/>
                      <a:pt x="948" y="542"/>
                    </a:cubicBezTo>
                    <a:cubicBezTo>
                      <a:pt x="950" y="554"/>
                      <a:pt x="953" y="564"/>
                      <a:pt x="950" y="575"/>
                    </a:cubicBezTo>
                    <a:cubicBezTo>
                      <a:pt x="952" y="576"/>
                      <a:pt x="954" y="572"/>
                      <a:pt x="955" y="575"/>
                    </a:cubicBezTo>
                    <a:cubicBezTo>
                      <a:pt x="954" y="587"/>
                      <a:pt x="952" y="595"/>
                      <a:pt x="952" y="607"/>
                    </a:cubicBezTo>
                    <a:cubicBezTo>
                      <a:pt x="948" y="608"/>
                      <a:pt x="948" y="616"/>
                      <a:pt x="951" y="620"/>
                    </a:cubicBezTo>
                    <a:cubicBezTo>
                      <a:pt x="954" y="609"/>
                      <a:pt x="956" y="596"/>
                      <a:pt x="956" y="581"/>
                    </a:cubicBezTo>
                    <a:cubicBezTo>
                      <a:pt x="956" y="561"/>
                      <a:pt x="953" y="541"/>
                      <a:pt x="955" y="524"/>
                    </a:cubicBezTo>
                    <a:cubicBezTo>
                      <a:pt x="957" y="531"/>
                      <a:pt x="957" y="541"/>
                      <a:pt x="962" y="546"/>
                    </a:cubicBezTo>
                    <a:cubicBezTo>
                      <a:pt x="967" y="530"/>
                      <a:pt x="961" y="508"/>
                      <a:pt x="957" y="493"/>
                    </a:cubicBezTo>
                    <a:cubicBezTo>
                      <a:pt x="958" y="492"/>
                      <a:pt x="958" y="490"/>
                      <a:pt x="960" y="490"/>
                    </a:cubicBezTo>
                    <a:cubicBezTo>
                      <a:pt x="962" y="496"/>
                      <a:pt x="961" y="504"/>
                      <a:pt x="965" y="508"/>
                    </a:cubicBezTo>
                    <a:cubicBezTo>
                      <a:pt x="968" y="506"/>
                      <a:pt x="963" y="503"/>
                      <a:pt x="966" y="502"/>
                    </a:cubicBezTo>
                    <a:cubicBezTo>
                      <a:pt x="970" y="507"/>
                      <a:pt x="968" y="515"/>
                      <a:pt x="971" y="520"/>
                    </a:cubicBezTo>
                    <a:cubicBezTo>
                      <a:pt x="973" y="513"/>
                      <a:pt x="969" y="501"/>
                      <a:pt x="972" y="497"/>
                    </a:cubicBezTo>
                    <a:cubicBezTo>
                      <a:pt x="978" y="509"/>
                      <a:pt x="980" y="518"/>
                      <a:pt x="977" y="533"/>
                    </a:cubicBezTo>
                    <a:cubicBezTo>
                      <a:pt x="975" y="535"/>
                      <a:pt x="972" y="534"/>
                      <a:pt x="972" y="536"/>
                    </a:cubicBezTo>
                    <a:cubicBezTo>
                      <a:pt x="970" y="533"/>
                      <a:pt x="976" y="532"/>
                      <a:pt x="976" y="529"/>
                    </a:cubicBezTo>
                    <a:cubicBezTo>
                      <a:pt x="973" y="527"/>
                      <a:pt x="971" y="523"/>
                      <a:pt x="967" y="523"/>
                    </a:cubicBezTo>
                    <a:cubicBezTo>
                      <a:pt x="966" y="529"/>
                      <a:pt x="969" y="534"/>
                      <a:pt x="969" y="539"/>
                    </a:cubicBezTo>
                    <a:cubicBezTo>
                      <a:pt x="970" y="545"/>
                      <a:pt x="968" y="552"/>
                      <a:pt x="971" y="552"/>
                    </a:cubicBezTo>
                    <a:cubicBezTo>
                      <a:pt x="972" y="552"/>
                      <a:pt x="971" y="542"/>
                      <a:pt x="973" y="539"/>
                    </a:cubicBezTo>
                    <a:cubicBezTo>
                      <a:pt x="975" y="543"/>
                      <a:pt x="973" y="547"/>
                      <a:pt x="976" y="548"/>
                    </a:cubicBezTo>
                    <a:cubicBezTo>
                      <a:pt x="975" y="544"/>
                      <a:pt x="976" y="542"/>
                      <a:pt x="975" y="539"/>
                    </a:cubicBezTo>
                    <a:cubicBezTo>
                      <a:pt x="977" y="539"/>
                      <a:pt x="977" y="537"/>
                      <a:pt x="979" y="537"/>
                    </a:cubicBezTo>
                    <a:cubicBezTo>
                      <a:pt x="982" y="538"/>
                      <a:pt x="983" y="541"/>
                      <a:pt x="984" y="544"/>
                    </a:cubicBezTo>
                    <a:cubicBezTo>
                      <a:pt x="984" y="543"/>
                      <a:pt x="985" y="542"/>
                      <a:pt x="986" y="542"/>
                    </a:cubicBezTo>
                    <a:cubicBezTo>
                      <a:pt x="990" y="567"/>
                      <a:pt x="996" y="597"/>
                      <a:pt x="985" y="619"/>
                    </a:cubicBezTo>
                    <a:cubicBezTo>
                      <a:pt x="986" y="618"/>
                      <a:pt x="987" y="618"/>
                      <a:pt x="986" y="616"/>
                    </a:cubicBezTo>
                    <a:cubicBezTo>
                      <a:pt x="981" y="616"/>
                      <a:pt x="987" y="629"/>
                      <a:pt x="981" y="628"/>
                    </a:cubicBezTo>
                    <a:cubicBezTo>
                      <a:pt x="979" y="609"/>
                      <a:pt x="985" y="592"/>
                      <a:pt x="982" y="576"/>
                    </a:cubicBezTo>
                    <a:cubicBezTo>
                      <a:pt x="978" y="576"/>
                      <a:pt x="981" y="568"/>
                      <a:pt x="978" y="567"/>
                    </a:cubicBezTo>
                    <a:cubicBezTo>
                      <a:pt x="968" y="570"/>
                      <a:pt x="974" y="586"/>
                      <a:pt x="966" y="593"/>
                    </a:cubicBezTo>
                    <a:cubicBezTo>
                      <a:pt x="963" y="589"/>
                      <a:pt x="966" y="582"/>
                      <a:pt x="968" y="576"/>
                    </a:cubicBezTo>
                    <a:cubicBezTo>
                      <a:pt x="965" y="575"/>
                      <a:pt x="966" y="571"/>
                      <a:pt x="963" y="569"/>
                    </a:cubicBezTo>
                    <a:cubicBezTo>
                      <a:pt x="961" y="582"/>
                      <a:pt x="968" y="600"/>
                      <a:pt x="956" y="600"/>
                    </a:cubicBezTo>
                    <a:cubicBezTo>
                      <a:pt x="959" y="614"/>
                      <a:pt x="958" y="622"/>
                      <a:pt x="958" y="636"/>
                    </a:cubicBezTo>
                    <a:cubicBezTo>
                      <a:pt x="959" y="634"/>
                      <a:pt x="958" y="633"/>
                      <a:pt x="961" y="634"/>
                    </a:cubicBezTo>
                    <a:cubicBezTo>
                      <a:pt x="965" y="623"/>
                      <a:pt x="967" y="608"/>
                      <a:pt x="967" y="598"/>
                    </a:cubicBezTo>
                    <a:cubicBezTo>
                      <a:pt x="970" y="600"/>
                      <a:pt x="976" y="613"/>
                      <a:pt x="968" y="612"/>
                    </a:cubicBezTo>
                    <a:cubicBezTo>
                      <a:pt x="969" y="618"/>
                      <a:pt x="971" y="622"/>
                      <a:pt x="973" y="625"/>
                    </a:cubicBezTo>
                    <a:cubicBezTo>
                      <a:pt x="974" y="629"/>
                      <a:pt x="970" y="627"/>
                      <a:pt x="971" y="630"/>
                    </a:cubicBezTo>
                    <a:cubicBezTo>
                      <a:pt x="969" y="649"/>
                      <a:pt x="963" y="669"/>
                      <a:pt x="960" y="685"/>
                    </a:cubicBezTo>
                    <a:cubicBezTo>
                      <a:pt x="954" y="687"/>
                      <a:pt x="954" y="696"/>
                      <a:pt x="953" y="703"/>
                    </a:cubicBezTo>
                    <a:cubicBezTo>
                      <a:pt x="941" y="713"/>
                      <a:pt x="936" y="731"/>
                      <a:pt x="937" y="751"/>
                    </a:cubicBezTo>
                    <a:cubicBezTo>
                      <a:pt x="933" y="753"/>
                      <a:pt x="932" y="757"/>
                      <a:pt x="928" y="759"/>
                    </a:cubicBezTo>
                    <a:cubicBezTo>
                      <a:pt x="927" y="757"/>
                      <a:pt x="925" y="760"/>
                      <a:pt x="925" y="759"/>
                    </a:cubicBezTo>
                    <a:cubicBezTo>
                      <a:pt x="926" y="750"/>
                      <a:pt x="931" y="748"/>
                      <a:pt x="933" y="739"/>
                    </a:cubicBezTo>
                    <a:cubicBezTo>
                      <a:pt x="931" y="738"/>
                      <a:pt x="930" y="738"/>
                      <a:pt x="928" y="738"/>
                    </a:cubicBezTo>
                    <a:cubicBezTo>
                      <a:pt x="926" y="746"/>
                      <a:pt x="922" y="753"/>
                      <a:pt x="919" y="760"/>
                    </a:cubicBezTo>
                    <a:cubicBezTo>
                      <a:pt x="920" y="761"/>
                      <a:pt x="922" y="761"/>
                      <a:pt x="923" y="763"/>
                    </a:cubicBezTo>
                    <a:cubicBezTo>
                      <a:pt x="921" y="769"/>
                      <a:pt x="918" y="771"/>
                      <a:pt x="918" y="779"/>
                    </a:cubicBezTo>
                    <a:cubicBezTo>
                      <a:pt x="909" y="780"/>
                      <a:pt x="910" y="796"/>
                      <a:pt x="903" y="796"/>
                    </a:cubicBezTo>
                    <a:cubicBezTo>
                      <a:pt x="904" y="793"/>
                      <a:pt x="905" y="792"/>
                      <a:pt x="902" y="790"/>
                    </a:cubicBezTo>
                    <a:cubicBezTo>
                      <a:pt x="903" y="789"/>
                      <a:pt x="903" y="787"/>
                      <a:pt x="903" y="784"/>
                    </a:cubicBezTo>
                    <a:cubicBezTo>
                      <a:pt x="898" y="784"/>
                      <a:pt x="897" y="789"/>
                      <a:pt x="894" y="792"/>
                    </a:cubicBezTo>
                    <a:cubicBezTo>
                      <a:pt x="893" y="788"/>
                      <a:pt x="891" y="786"/>
                      <a:pt x="888" y="785"/>
                    </a:cubicBezTo>
                    <a:cubicBezTo>
                      <a:pt x="883" y="794"/>
                      <a:pt x="878" y="798"/>
                      <a:pt x="872" y="804"/>
                    </a:cubicBezTo>
                    <a:cubicBezTo>
                      <a:pt x="868" y="803"/>
                      <a:pt x="863" y="809"/>
                      <a:pt x="864" y="814"/>
                    </a:cubicBezTo>
                    <a:cubicBezTo>
                      <a:pt x="868" y="814"/>
                      <a:pt x="870" y="815"/>
                      <a:pt x="872" y="816"/>
                    </a:cubicBezTo>
                    <a:cubicBezTo>
                      <a:pt x="873" y="824"/>
                      <a:pt x="867" y="825"/>
                      <a:pt x="863" y="828"/>
                    </a:cubicBezTo>
                    <a:cubicBezTo>
                      <a:pt x="862" y="823"/>
                      <a:pt x="864" y="820"/>
                      <a:pt x="863" y="817"/>
                    </a:cubicBezTo>
                    <a:cubicBezTo>
                      <a:pt x="854" y="824"/>
                      <a:pt x="846" y="834"/>
                      <a:pt x="836" y="834"/>
                    </a:cubicBezTo>
                    <a:cubicBezTo>
                      <a:pt x="834" y="839"/>
                      <a:pt x="837" y="840"/>
                      <a:pt x="836" y="843"/>
                    </a:cubicBezTo>
                    <a:cubicBezTo>
                      <a:pt x="841" y="841"/>
                      <a:pt x="842" y="835"/>
                      <a:pt x="847" y="833"/>
                    </a:cubicBezTo>
                    <a:cubicBezTo>
                      <a:pt x="851" y="838"/>
                      <a:pt x="851" y="846"/>
                      <a:pt x="852" y="852"/>
                    </a:cubicBezTo>
                    <a:cubicBezTo>
                      <a:pt x="858" y="843"/>
                      <a:pt x="864" y="835"/>
                      <a:pt x="874" y="831"/>
                    </a:cubicBezTo>
                    <a:cubicBezTo>
                      <a:pt x="877" y="835"/>
                      <a:pt x="875" y="840"/>
                      <a:pt x="873" y="844"/>
                    </a:cubicBezTo>
                    <a:cubicBezTo>
                      <a:pt x="880" y="841"/>
                      <a:pt x="880" y="833"/>
                      <a:pt x="885" y="828"/>
                    </a:cubicBezTo>
                    <a:cubicBezTo>
                      <a:pt x="881" y="827"/>
                      <a:pt x="880" y="832"/>
                      <a:pt x="878" y="830"/>
                    </a:cubicBezTo>
                    <a:cubicBezTo>
                      <a:pt x="882" y="826"/>
                      <a:pt x="879" y="816"/>
                      <a:pt x="886" y="817"/>
                    </a:cubicBezTo>
                    <a:cubicBezTo>
                      <a:pt x="886" y="821"/>
                      <a:pt x="883" y="820"/>
                      <a:pt x="883" y="823"/>
                    </a:cubicBezTo>
                    <a:cubicBezTo>
                      <a:pt x="886" y="824"/>
                      <a:pt x="885" y="820"/>
                      <a:pt x="888" y="821"/>
                    </a:cubicBezTo>
                    <a:cubicBezTo>
                      <a:pt x="893" y="826"/>
                      <a:pt x="900" y="813"/>
                      <a:pt x="907" y="816"/>
                    </a:cubicBezTo>
                    <a:cubicBezTo>
                      <a:pt x="906" y="820"/>
                      <a:pt x="901" y="820"/>
                      <a:pt x="902" y="827"/>
                    </a:cubicBezTo>
                    <a:cubicBezTo>
                      <a:pt x="899" y="827"/>
                      <a:pt x="899" y="830"/>
                      <a:pt x="898" y="832"/>
                    </a:cubicBezTo>
                    <a:cubicBezTo>
                      <a:pt x="900" y="833"/>
                      <a:pt x="899" y="838"/>
                      <a:pt x="902" y="839"/>
                    </a:cubicBezTo>
                    <a:cubicBezTo>
                      <a:pt x="901" y="840"/>
                      <a:pt x="899" y="840"/>
                      <a:pt x="898" y="842"/>
                    </a:cubicBezTo>
                    <a:cubicBezTo>
                      <a:pt x="903" y="844"/>
                      <a:pt x="906" y="838"/>
                      <a:pt x="909" y="836"/>
                    </a:cubicBezTo>
                    <a:cubicBezTo>
                      <a:pt x="909" y="837"/>
                      <a:pt x="910" y="837"/>
                      <a:pt x="911" y="837"/>
                    </a:cubicBezTo>
                    <a:cubicBezTo>
                      <a:pt x="905" y="844"/>
                      <a:pt x="895" y="849"/>
                      <a:pt x="889" y="858"/>
                    </a:cubicBezTo>
                    <a:cubicBezTo>
                      <a:pt x="888" y="861"/>
                      <a:pt x="891" y="860"/>
                      <a:pt x="890" y="863"/>
                    </a:cubicBezTo>
                    <a:cubicBezTo>
                      <a:pt x="888" y="864"/>
                      <a:pt x="889" y="868"/>
                      <a:pt x="886" y="867"/>
                    </a:cubicBezTo>
                    <a:cubicBezTo>
                      <a:pt x="883" y="867"/>
                      <a:pt x="882" y="864"/>
                      <a:pt x="880" y="861"/>
                    </a:cubicBezTo>
                    <a:cubicBezTo>
                      <a:pt x="869" y="861"/>
                      <a:pt x="873" y="871"/>
                      <a:pt x="863" y="872"/>
                    </a:cubicBezTo>
                    <a:cubicBezTo>
                      <a:pt x="863" y="876"/>
                      <a:pt x="860" y="877"/>
                      <a:pt x="859" y="880"/>
                    </a:cubicBezTo>
                    <a:cubicBezTo>
                      <a:pt x="853" y="876"/>
                      <a:pt x="850" y="883"/>
                      <a:pt x="847" y="885"/>
                    </a:cubicBezTo>
                    <a:cubicBezTo>
                      <a:pt x="847" y="888"/>
                      <a:pt x="847" y="891"/>
                      <a:pt x="848" y="894"/>
                    </a:cubicBezTo>
                    <a:cubicBezTo>
                      <a:pt x="847" y="895"/>
                      <a:pt x="841" y="895"/>
                      <a:pt x="840" y="894"/>
                    </a:cubicBezTo>
                    <a:cubicBezTo>
                      <a:pt x="839" y="891"/>
                      <a:pt x="841" y="891"/>
                      <a:pt x="841" y="889"/>
                    </a:cubicBezTo>
                    <a:cubicBezTo>
                      <a:pt x="835" y="893"/>
                      <a:pt x="831" y="896"/>
                      <a:pt x="826" y="899"/>
                    </a:cubicBezTo>
                    <a:cubicBezTo>
                      <a:pt x="820" y="902"/>
                      <a:pt x="815" y="907"/>
                      <a:pt x="811" y="908"/>
                    </a:cubicBezTo>
                    <a:cubicBezTo>
                      <a:pt x="808" y="909"/>
                      <a:pt x="805" y="907"/>
                      <a:pt x="802" y="908"/>
                    </a:cubicBezTo>
                    <a:cubicBezTo>
                      <a:pt x="796" y="909"/>
                      <a:pt x="793" y="915"/>
                      <a:pt x="786" y="915"/>
                    </a:cubicBezTo>
                    <a:cubicBezTo>
                      <a:pt x="791" y="911"/>
                      <a:pt x="797" y="907"/>
                      <a:pt x="802" y="904"/>
                    </a:cubicBezTo>
                    <a:cubicBezTo>
                      <a:pt x="802" y="900"/>
                      <a:pt x="802" y="900"/>
                      <a:pt x="802" y="900"/>
                    </a:cubicBezTo>
                    <a:cubicBezTo>
                      <a:pt x="792" y="903"/>
                      <a:pt x="791" y="911"/>
                      <a:pt x="778" y="911"/>
                    </a:cubicBezTo>
                    <a:cubicBezTo>
                      <a:pt x="777" y="917"/>
                      <a:pt x="770" y="916"/>
                      <a:pt x="771" y="924"/>
                    </a:cubicBezTo>
                    <a:cubicBezTo>
                      <a:pt x="773" y="927"/>
                      <a:pt x="775" y="924"/>
                      <a:pt x="777" y="927"/>
                    </a:cubicBezTo>
                    <a:cubicBezTo>
                      <a:pt x="775" y="933"/>
                      <a:pt x="768" y="934"/>
                      <a:pt x="763" y="938"/>
                    </a:cubicBezTo>
                    <a:cubicBezTo>
                      <a:pt x="764" y="938"/>
                      <a:pt x="766" y="938"/>
                      <a:pt x="766" y="939"/>
                    </a:cubicBezTo>
                    <a:cubicBezTo>
                      <a:pt x="765" y="941"/>
                      <a:pt x="760" y="944"/>
                      <a:pt x="759" y="941"/>
                    </a:cubicBezTo>
                    <a:cubicBezTo>
                      <a:pt x="759" y="939"/>
                      <a:pt x="762" y="940"/>
                      <a:pt x="762" y="938"/>
                    </a:cubicBezTo>
                    <a:cubicBezTo>
                      <a:pt x="757" y="938"/>
                      <a:pt x="756" y="942"/>
                      <a:pt x="751" y="942"/>
                    </a:cubicBezTo>
                    <a:cubicBezTo>
                      <a:pt x="752" y="944"/>
                      <a:pt x="752" y="944"/>
                      <a:pt x="751" y="947"/>
                    </a:cubicBezTo>
                    <a:cubicBezTo>
                      <a:pt x="755" y="947"/>
                      <a:pt x="757" y="944"/>
                      <a:pt x="758" y="943"/>
                    </a:cubicBezTo>
                    <a:cubicBezTo>
                      <a:pt x="759" y="944"/>
                      <a:pt x="760" y="941"/>
                      <a:pt x="761" y="944"/>
                    </a:cubicBezTo>
                    <a:cubicBezTo>
                      <a:pt x="759" y="946"/>
                      <a:pt x="757" y="947"/>
                      <a:pt x="755" y="949"/>
                    </a:cubicBezTo>
                    <a:cubicBezTo>
                      <a:pt x="760" y="947"/>
                      <a:pt x="763" y="943"/>
                      <a:pt x="769" y="943"/>
                    </a:cubicBezTo>
                    <a:cubicBezTo>
                      <a:pt x="770" y="945"/>
                      <a:pt x="769" y="947"/>
                      <a:pt x="771" y="949"/>
                    </a:cubicBezTo>
                    <a:cubicBezTo>
                      <a:pt x="768" y="949"/>
                      <a:pt x="764" y="951"/>
                      <a:pt x="765" y="953"/>
                    </a:cubicBezTo>
                    <a:cubicBezTo>
                      <a:pt x="761" y="954"/>
                      <a:pt x="766" y="951"/>
                      <a:pt x="763" y="951"/>
                    </a:cubicBezTo>
                    <a:cubicBezTo>
                      <a:pt x="763" y="952"/>
                      <a:pt x="762" y="953"/>
                      <a:pt x="762" y="954"/>
                    </a:cubicBezTo>
                    <a:cubicBezTo>
                      <a:pt x="761" y="952"/>
                      <a:pt x="758" y="952"/>
                      <a:pt x="757" y="954"/>
                    </a:cubicBezTo>
                    <a:cubicBezTo>
                      <a:pt x="760" y="955"/>
                      <a:pt x="756" y="956"/>
                      <a:pt x="756" y="957"/>
                    </a:cubicBezTo>
                    <a:cubicBezTo>
                      <a:pt x="762" y="958"/>
                      <a:pt x="771" y="955"/>
                      <a:pt x="774" y="951"/>
                    </a:cubicBezTo>
                    <a:cubicBezTo>
                      <a:pt x="774" y="952"/>
                      <a:pt x="776" y="951"/>
                      <a:pt x="776" y="953"/>
                    </a:cubicBezTo>
                    <a:cubicBezTo>
                      <a:pt x="784" y="949"/>
                      <a:pt x="789" y="942"/>
                      <a:pt x="798" y="939"/>
                    </a:cubicBezTo>
                    <a:cubicBezTo>
                      <a:pt x="798" y="941"/>
                      <a:pt x="798" y="943"/>
                      <a:pt x="798" y="944"/>
                    </a:cubicBezTo>
                    <a:cubicBezTo>
                      <a:pt x="803" y="949"/>
                      <a:pt x="814" y="940"/>
                      <a:pt x="810" y="934"/>
                    </a:cubicBezTo>
                    <a:cubicBezTo>
                      <a:pt x="813" y="934"/>
                      <a:pt x="811" y="928"/>
                      <a:pt x="816" y="929"/>
                    </a:cubicBezTo>
                    <a:cubicBezTo>
                      <a:pt x="816" y="932"/>
                      <a:pt x="816" y="933"/>
                      <a:pt x="817" y="934"/>
                    </a:cubicBezTo>
                    <a:cubicBezTo>
                      <a:pt x="826" y="929"/>
                      <a:pt x="832" y="929"/>
                      <a:pt x="837" y="918"/>
                    </a:cubicBezTo>
                    <a:cubicBezTo>
                      <a:pt x="845" y="917"/>
                      <a:pt x="852" y="905"/>
                      <a:pt x="860" y="905"/>
                    </a:cubicBezTo>
                    <a:cubicBezTo>
                      <a:pt x="864" y="905"/>
                      <a:pt x="861" y="906"/>
                      <a:pt x="863" y="904"/>
                    </a:cubicBezTo>
                    <a:cubicBezTo>
                      <a:pt x="869" y="898"/>
                      <a:pt x="880" y="892"/>
                      <a:pt x="889" y="887"/>
                    </a:cubicBezTo>
                    <a:cubicBezTo>
                      <a:pt x="889" y="888"/>
                      <a:pt x="887" y="887"/>
                      <a:pt x="887" y="889"/>
                    </a:cubicBezTo>
                    <a:cubicBezTo>
                      <a:pt x="889" y="891"/>
                      <a:pt x="892" y="891"/>
                      <a:pt x="894" y="890"/>
                    </a:cubicBezTo>
                    <a:cubicBezTo>
                      <a:pt x="894" y="886"/>
                      <a:pt x="895" y="887"/>
                      <a:pt x="894" y="884"/>
                    </a:cubicBezTo>
                    <a:cubicBezTo>
                      <a:pt x="896" y="884"/>
                      <a:pt x="896" y="882"/>
                      <a:pt x="898" y="883"/>
                    </a:cubicBezTo>
                    <a:cubicBezTo>
                      <a:pt x="899" y="878"/>
                      <a:pt x="900" y="875"/>
                      <a:pt x="907" y="875"/>
                    </a:cubicBezTo>
                    <a:cubicBezTo>
                      <a:pt x="907" y="880"/>
                      <a:pt x="918" y="877"/>
                      <a:pt x="921" y="875"/>
                    </a:cubicBezTo>
                    <a:cubicBezTo>
                      <a:pt x="920" y="878"/>
                      <a:pt x="922" y="877"/>
                      <a:pt x="922" y="880"/>
                    </a:cubicBezTo>
                    <a:cubicBezTo>
                      <a:pt x="917" y="882"/>
                      <a:pt x="911" y="884"/>
                      <a:pt x="907" y="887"/>
                    </a:cubicBezTo>
                    <a:cubicBezTo>
                      <a:pt x="910" y="892"/>
                      <a:pt x="901" y="894"/>
                      <a:pt x="905" y="895"/>
                    </a:cubicBezTo>
                    <a:cubicBezTo>
                      <a:pt x="908" y="897"/>
                      <a:pt x="912" y="888"/>
                      <a:pt x="915" y="891"/>
                    </a:cubicBezTo>
                    <a:cubicBezTo>
                      <a:pt x="914" y="892"/>
                      <a:pt x="914" y="895"/>
                      <a:pt x="910" y="894"/>
                    </a:cubicBezTo>
                    <a:cubicBezTo>
                      <a:pt x="910" y="899"/>
                      <a:pt x="907" y="900"/>
                      <a:pt x="905" y="902"/>
                    </a:cubicBezTo>
                    <a:cubicBezTo>
                      <a:pt x="890" y="902"/>
                      <a:pt x="885" y="920"/>
                      <a:pt x="867" y="920"/>
                    </a:cubicBezTo>
                    <a:cubicBezTo>
                      <a:pt x="862" y="931"/>
                      <a:pt x="850" y="930"/>
                      <a:pt x="842" y="938"/>
                    </a:cubicBezTo>
                    <a:cubicBezTo>
                      <a:pt x="840" y="935"/>
                      <a:pt x="842" y="932"/>
                      <a:pt x="841" y="931"/>
                    </a:cubicBezTo>
                    <a:cubicBezTo>
                      <a:pt x="839" y="932"/>
                      <a:pt x="836" y="932"/>
                      <a:pt x="834" y="934"/>
                    </a:cubicBezTo>
                    <a:cubicBezTo>
                      <a:pt x="834" y="932"/>
                      <a:pt x="834" y="931"/>
                      <a:pt x="835" y="930"/>
                    </a:cubicBezTo>
                    <a:cubicBezTo>
                      <a:pt x="817" y="937"/>
                      <a:pt x="804" y="949"/>
                      <a:pt x="786" y="956"/>
                    </a:cubicBezTo>
                    <a:cubicBezTo>
                      <a:pt x="784" y="961"/>
                      <a:pt x="780" y="961"/>
                      <a:pt x="780" y="970"/>
                    </a:cubicBezTo>
                    <a:cubicBezTo>
                      <a:pt x="772" y="973"/>
                      <a:pt x="770" y="981"/>
                      <a:pt x="758" y="980"/>
                    </a:cubicBezTo>
                    <a:cubicBezTo>
                      <a:pt x="758" y="979"/>
                      <a:pt x="759" y="979"/>
                      <a:pt x="758" y="978"/>
                    </a:cubicBezTo>
                    <a:cubicBezTo>
                      <a:pt x="752" y="979"/>
                      <a:pt x="747" y="981"/>
                      <a:pt x="745" y="986"/>
                    </a:cubicBezTo>
                    <a:cubicBezTo>
                      <a:pt x="757" y="988"/>
                      <a:pt x="766" y="979"/>
                      <a:pt x="775" y="982"/>
                    </a:cubicBezTo>
                    <a:cubicBezTo>
                      <a:pt x="763" y="989"/>
                      <a:pt x="745" y="993"/>
                      <a:pt x="732" y="996"/>
                    </a:cubicBezTo>
                    <a:cubicBezTo>
                      <a:pt x="733" y="1004"/>
                      <a:pt x="741" y="997"/>
                      <a:pt x="744" y="1003"/>
                    </a:cubicBezTo>
                    <a:cubicBezTo>
                      <a:pt x="743" y="1006"/>
                      <a:pt x="740" y="1005"/>
                      <a:pt x="740" y="1007"/>
                    </a:cubicBezTo>
                    <a:cubicBezTo>
                      <a:pt x="749" y="1008"/>
                      <a:pt x="755" y="1006"/>
                      <a:pt x="763" y="1002"/>
                    </a:cubicBezTo>
                    <a:cubicBezTo>
                      <a:pt x="760" y="1001"/>
                      <a:pt x="753" y="1005"/>
                      <a:pt x="750" y="1004"/>
                    </a:cubicBezTo>
                    <a:cubicBezTo>
                      <a:pt x="756" y="999"/>
                      <a:pt x="766" y="991"/>
                      <a:pt x="779" y="993"/>
                    </a:cubicBezTo>
                    <a:cubicBezTo>
                      <a:pt x="775" y="998"/>
                      <a:pt x="768" y="999"/>
                      <a:pt x="763" y="1002"/>
                    </a:cubicBezTo>
                    <a:cubicBezTo>
                      <a:pt x="772" y="1003"/>
                      <a:pt x="779" y="997"/>
                      <a:pt x="786" y="1000"/>
                    </a:cubicBezTo>
                    <a:cubicBezTo>
                      <a:pt x="785" y="1001"/>
                      <a:pt x="782" y="1000"/>
                      <a:pt x="783" y="1003"/>
                    </a:cubicBezTo>
                    <a:cubicBezTo>
                      <a:pt x="788" y="1006"/>
                      <a:pt x="793" y="1003"/>
                      <a:pt x="796" y="1000"/>
                    </a:cubicBezTo>
                    <a:cubicBezTo>
                      <a:pt x="805" y="1002"/>
                      <a:pt x="811" y="993"/>
                      <a:pt x="819" y="992"/>
                    </a:cubicBezTo>
                    <a:cubicBezTo>
                      <a:pt x="820" y="993"/>
                      <a:pt x="815" y="995"/>
                      <a:pt x="819" y="995"/>
                    </a:cubicBezTo>
                    <a:cubicBezTo>
                      <a:pt x="826" y="990"/>
                      <a:pt x="837" y="988"/>
                      <a:pt x="842" y="980"/>
                    </a:cubicBezTo>
                    <a:cubicBezTo>
                      <a:pt x="850" y="982"/>
                      <a:pt x="856" y="974"/>
                      <a:pt x="865" y="973"/>
                    </a:cubicBezTo>
                    <a:cubicBezTo>
                      <a:pt x="865" y="968"/>
                      <a:pt x="869" y="966"/>
                      <a:pt x="873" y="968"/>
                    </a:cubicBezTo>
                    <a:cubicBezTo>
                      <a:pt x="883" y="961"/>
                      <a:pt x="891" y="949"/>
                      <a:pt x="902" y="951"/>
                    </a:cubicBezTo>
                    <a:cubicBezTo>
                      <a:pt x="903" y="949"/>
                      <a:pt x="901" y="949"/>
                      <a:pt x="902" y="946"/>
                    </a:cubicBezTo>
                    <a:cubicBezTo>
                      <a:pt x="907" y="945"/>
                      <a:pt x="912" y="942"/>
                      <a:pt x="915" y="937"/>
                    </a:cubicBezTo>
                    <a:cubicBezTo>
                      <a:pt x="912" y="934"/>
                      <a:pt x="916" y="932"/>
                      <a:pt x="913" y="930"/>
                    </a:cubicBezTo>
                    <a:cubicBezTo>
                      <a:pt x="916" y="928"/>
                      <a:pt x="921" y="930"/>
                      <a:pt x="924" y="929"/>
                    </a:cubicBezTo>
                    <a:cubicBezTo>
                      <a:pt x="926" y="926"/>
                      <a:pt x="928" y="926"/>
                      <a:pt x="930" y="928"/>
                    </a:cubicBezTo>
                    <a:cubicBezTo>
                      <a:pt x="932" y="927"/>
                      <a:pt x="930" y="922"/>
                      <a:pt x="933" y="922"/>
                    </a:cubicBezTo>
                    <a:cubicBezTo>
                      <a:pt x="937" y="926"/>
                      <a:pt x="945" y="919"/>
                      <a:pt x="950" y="922"/>
                    </a:cubicBezTo>
                    <a:cubicBezTo>
                      <a:pt x="948" y="924"/>
                      <a:pt x="950" y="925"/>
                      <a:pt x="950" y="928"/>
                    </a:cubicBezTo>
                    <a:cubicBezTo>
                      <a:pt x="934" y="942"/>
                      <a:pt x="916" y="951"/>
                      <a:pt x="897" y="965"/>
                    </a:cubicBezTo>
                    <a:cubicBezTo>
                      <a:pt x="897" y="966"/>
                      <a:pt x="897" y="966"/>
                      <a:pt x="897" y="967"/>
                    </a:cubicBezTo>
                    <a:cubicBezTo>
                      <a:pt x="892" y="974"/>
                      <a:pt x="883" y="986"/>
                      <a:pt x="872" y="989"/>
                    </a:cubicBezTo>
                    <a:cubicBezTo>
                      <a:pt x="870" y="988"/>
                      <a:pt x="870" y="986"/>
                      <a:pt x="869" y="985"/>
                    </a:cubicBezTo>
                    <a:cubicBezTo>
                      <a:pt x="864" y="985"/>
                      <a:pt x="860" y="993"/>
                      <a:pt x="856" y="992"/>
                    </a:cubicBezTo>
                    <a:cubicBezTo>
                      <a:pt x="857" y="989"/>
                      <a:pt x="856" y="988"/>
                      <a:pt x="857" y="986"/>
                    </a:cubicBezTo>
                    <a:cubicBezTo>
                      <a:pt x="860" y="985"/>
                      <a:pt x="865" y="982"/>
                      <a:pt x="864" y="979"/>
                    </a:cubicBezTo>
                    <a:cubicBezTo>
                      <a:pt x="859" y="984"/>
                      <a:pt x="851" y="986"/>
                      <a:pt x="848" y="993"/>
                    </a:cubicBezTo>
                    <a:cubicBezTo>
                      <a:pt x="849" y="993"/>
                      <a:pt x="850" y="993"/>
                      <a:pt x="850" y="994"/>
                    </a:cubicBezTo>
                    <a:cubicBezTo>
                      <a:pt x="847" y="998"/>
                      <a:pt x="841" y="1002"/>
                      <a:pt x="837" y="998"/>
                    </a:cubicBezTo>
                    <a:cubicBezTo>
                      <a:pt x="831" y="1003"/>
                      <a:pt x="830" y="1011"/>
                      <a:pt x="820" y="1013"/>
                    </a:cubicBezTo>
                    <a:cubicBezTo>
                      <a:pt x="822" y="1009"/>
                      <a:pt x="818" y="1008"/>
                      <a:pt x="817" y="1005"/>
                    </a:cubicBezTo>
                    <a:cubicBezTo>
                      <a:pt x="819" y="1002"/>
                      <a:pt x="822" y="1003"/>
                      <a:pt x="824" y="1000"/>
                    </a:cubicBezTo>
                    <a:cubicBezTo>
                      <a:pt x="812" y="1004"/>
                      <a:pt x="801" y="1008"/>
                      <a:pt x="792" y="1014"/>
                    </a:cubicBezTo>
                    <a:cubicBezTo>
                      <a:pt x="792" y="1015"/>
                      <a:pt x="793" y="1014"/>
                      <a:pt x="793" y="1015"/>
                    </a:cubicBezTo>
                    <a:cubicBezTo>
                      <a:pt x="792" y="1017"/>
                      <a:pt x="790" y="1015"/>
                      <a:pt x="789" y="1017"/>
                    </a:cubicBezTo>
                    <a:cubicBezTo>
                      <a:pt x="790" y="1019"/>
                      <a:pt x="792" y="1016"/>
                      <a:pt x="792" y="1018"/>
                    </a:cubicBezTo>
                    <a:cubicBezTo>
                      <a:pt x="783" y="1025"/>
                      <a:pt x="767" y="1026"/>
                      <a:pt x="761" y="1036"/>
                    </a:cubicBezTo>
                    <a:cubicBezTo>
                      <a:pt x="763" y="1038"/>
                      <a:pt x="769" y="1037"/>
                      <a:pt x="768" y="1042"/>
                    </a:cubicBezTo>
                    <a:cubicBezTo>
                      <a:pt x="779" y="1041"/>
                      <a:pt x="788" y="1040"/>
                      <a:pt x="794" y="1035"/>
                    </a:cubicBezTo>
                    <a:cubicBezTo>
                      <a:pt x="798" y="1035"/>
                      <a:pt x="799" y="1037"/>
                      <a:pt x="802" y="1037"/>
                    </a:cubicBezTo>
                    <a:cubicBezTo>
                      <a:pt x="802" y="1034"/>
                      <a:pt x="804" y="1033"/>
                      <a:pt x="806" y="1032"/>
                    </a:cubicBezTo>
                    <a:cubicBezTo>
                      <a:pt x="824" y="1025"/>
                      <a:pt x="848" y="1021"/>
                      <a:pt x="863" y="1014"/>
                    </a:cubicBezTo>
                    <a:cubicBezTo>
                      <a:pt x="860" y="1017"/>
                      <a:pt x="862" y="1026"/>
                      <a:pt x="863" y="1029"/>
                    </a:cubicBezTo>
                    <a:cubicBezTo>
                      <a:pt x="866" y="1029"/>
                      <a:pt x="869" y="1028"/>
                      <a:pt x="871" y="1030"/>
                    </a:cubicBezTo>
                    <a:cubicBezTo>
                      <a:pt x="868" y="1041"/>
                      <a:pt x="855" y="1041"/>
                      <a:pt x="850" y="1049"/>
                    </a:cubicBezTo>
                    <a:cubicBezTo>
                      <a:pt x="845" y="1047"/>
                      <a:pt x="843" y="1048"/>
                      <a:pt x="836" y="1048"/>
                    </a:cubicBezTo>
                    <a:cubicBezTo>
                      <a:pt x="836" y="1050"/>
                      <a:pt x="834" y="1050"/>
                      <a:pt x="836" y="1052"/>
                    </a:cubicBezTo>
                    <a:cubicBezTo>
                      <a:pt x="830" y="1054"/>
                      <a:pt x="827" y="1059"/>
                      <a:pt x="823" y="1062"/>
                    </a:cubicBezTo>
                    <a:cubicBezTo>
                      <a:pt x="822" y="1061"/>
                      <a:pt x="822" y="1060"/>
                      <a:pt x="821" y="1059"/>
                    </a:cubicBezTo>
                    <a:cubicBezTo>
                      <a:pt x="818" y="1061"/>
                      <a:pt x="814" y="1063"/>
                      <a:pt x="810" y="1064"/>
                    </a:cubicBezTo>
                    <a:cubicBezTo>
                      <a:pt x="809" y="1063"/>
                      <a:pt x="807" y="1062"/>
                      <a:pt x="807" y="1060"/>
                    </a:cubicBezTo>
                    <a:cubicBezTo>
                      <a:pt x="805" y="1062"/>
                      <a:pt x="799" y="1060"/>
                      <a:pt x="798" y="1064"/>
                    </a:cubicBezTo>
                    <a:cubicBezTo>
                      <a:pt x="802" y="1065"/>
                      <a:pt x="806" y="1058"/>
                      <a:pt x="807" y="1064"/>
                    </a:cubicBezTo>
                    <a:cubicBezTo>
                      <a:pt x="803" y="1066"/>
                      <a:pt x="796" y="1067"/>
                      <a:pt x="798" y="1071"/>
                    </a:cubicBezTo>
                    <a:cubicBezTo>
                      <a:pt x="819" y="1063"/>
                      <a:pt x="838" y="1060"/>
                      <a:pt x="856" y="1058"/>
                    </a:cubicBezTo>
                    <a:cubicBezTo>
                      <a:pt x="856" y="1061"/>
                      <a:pt x="852" y="1061"/>
                      <a:pt x="851" y="1063"/>
                    </a:cubicBezTo>
                    <a:cubicBezTo>
                      <a:pt x="856" y="1062"/>
                      <a:pt x="859" y="1060"/>
                      <a:pt x="862" y="1057"/>
                    </a:cubicBezTo>
                    <a:cubicBezTo>
                      <a:pt x="867" y="1060"/>
                      <a:pt x="875" y="1055"/>
                      <a:pt x="880" y="1051"/>
                    </a:cubicBezTo>
                    <a:cubicBezTo>
                      <a:pt x="878" y="1052"/>
                      <a:pt x="877" y="1052"/>
                      <a:pt x="876" y="1050"/>
                    </a:cubicBezTo>
                    <a:cubicBezTo>
                      <a:pt x="881" y="1049"/>
                      <a:pt x="884" y="1042"/>
                      <a:pt x="890" y="1046"/>
                    </a:cubicBezTo>
                    <a:cubicBezTo>
                      <a:pt x="888" y="1050"/>
                      <a:pt x="890" y="1049"/>
                      <a:pt x="889" y="1055"/>
                    </a:cubicBezTo>
                    <a:cubicBezTo>
                      <a:pt x="877" y="1057"/>
                      <a:pt x="865" y="1068"/>
                      <a:pt x="852" y="1068"/>
                    </a:cubicBezTo>
                    <a:cubicBezTo>
                      <a:pt x="842" y="1068"/>
                      <a:pt x="838" y="1076"/>
                      <a:pt x="831" y="1077"/>
                    </a:cubicBezTo>
                    <a:cubicBezTo>
                      <a:pt x="831" y="1077"/>
                      <a:pt x="830" y="1074"/>
                      <a:pt x="828" y="1074"/>
                    </a:cubicBezTo>
                    <a:cubicBezTo>
                      <a:pt x="824" y="1074"/>
                      <a:pt x="822" y="1077"/>
                      <a:pt x="819" y="1076"/>
                    </a:cubicBezTo>
                    <a:cubicBezTo>
                      <a:pt x="819" y="1079"/>
                      <a:pt x="817" y="1081"/>
                      <a:pt x="815" y="1081"/>
                    </a:cubicBezTo>
                    <a:cubicBezTo>
                      <a:pt x="814" y="1085"/>
                      <a:pt x="814" y="1085"/>
                      <a:pt x="815" y="1089"/>
                    </a:cubicBezTo>
                    <a:cubicBezTo>
                      <a:pt x="823" y="1091"/>
                      <a:pt x="832" y="1087"/>
                      <a:pt x="834" y="1079"/>
                    </a:cubicBezTo>
                    <a:cubicBezTo>
                      <a:pt x="861" y="1083"/>
                      <a:pt x="884" y="1069"/>
                      <a:pt x="907" y="1060"/>
                    </a:cubicBezTo>
                    <a:cubicBezTo>
                      <a:pt x="928" y="1059"/>
                      <a:pt x="939" y="1037"/>
                      <a:pt x="957" y="1031"/>
                    </a:cubicBezTo>
                    <a:cubicBezTo>
                      <a:pt x="948" y="1043"/>
                      <a:pt x="933" y="1049"/>
                      <a:pt x="923" y="1060"/>
                    </a:cubicBezTo>
                    <a:cubicBezTo>
                      <a:pt x="917" y="1059"/>
                      <a:pt x="907" y="1067"/>
                      <a:pt x="907" y="1071"/>
                    </a:cubicBezTo>
                    <a:cubicBezTo>
                      <a:pt x="907" y="1071"/>
                      <a:pt x="908" y="1070"/>
                      <a:pt x="908" y="1071"/>
                    </a:cubicBezTo>
                    <a:cubicBezTo>
                      <a:pt x="908" y="1074"/>
                      <a:pt x="907" y="1075"/>
                      <a:pt x="905" y="1075"/>
                    </a:cubicBezTo>
                    <a:cubicBezTo>
                      <a:pt x="903" y="1074"/>
                      <a:pt x="900" y="1072"/>
                      <a:pt x="898" y="1073"/>
                    </a:cubicBezTo>
                    <a:cubicBezTo>
                      <a:pt x="897" y="1075"/>
                      <a:pt x="896" y="1077"/>
                      <a:pt x="895" y="1079"/>
                    </a:cubicBezTo>
                    <a:cubicBezTo>
                      <a:pt x="896" y="1079"/>
                      <a:pt x="897" y="1079"/>
                      <a:pt x="898" y="1080"/>
                    </a:cubicBezTo>
                    <a:cubicBezTo>
                      <a:pt x="894" y="1083"/>
                      <a:pt x="888" y="1085"/>
                      <a:pt x="886" y="1090"/>
                    </a:cubicBezTo>
                    <a:cubicBezTo>
                      <a:pt x="896" y="1098"/>
                      <a:pt x="911" y="1088"/>
                      <a:pt x="919" y="1081"/>
                    </a:cubicBezTo>
                    <a:cubicBezTo>
                      <a:pt x="915" y="1080"/>
                      <a:pt x="912" y="1084"/>
                      <a:pt x="911" y="1081"/>
                    </a:cubicBezTo>
                    <a:cubicBezTo>
                      <a:pt x="916" y="1069"/>
                      <a:pt x="924" y="1058"/>
                      <a:pt x="938" y="1055"/>
                    </a:cubicBezTo>
                    <a:cubicBezTo>
                      <a:pt x="938" y="1060"/>
                      <a:pt x="943" y="1058"/>
                      <a:pt x="942" y="1062"/>
                    </a:cubicBezTo>
                    <a:cubicBezTo>
                      <a:pt x="944" y="1062"/>
                      <a:pt x="945" y="1060"/>
                      <a:pt x="946" y="1059"/>
                    </a:cubicBezTo>
                    <a:cubicBezTo>
                      <a:pt x="947" y="1062"/>
                      <a:pt x="949" y="1062"/>
                      <a:pt x="952" y="1062"/>
                    </a:cubicBezTo>
                    <a:cubicBezTo>
                      <a:pt x="953" y="1049"/>
                      <a:pt x="969" y="1052"/>
                      <a:pt x="975" y="1043"/>
                    </a:cubicBezTo>
                    <a:cubicBezTo>
                      <a:pt x="975" y="1042"/>
                      <a:pt x="974" y="1041"/>
                      <a:pt x="974" y="1040"/>
                    </a:cubicBezTo>
                    <a:cubicBezTo>
                      <a:pt x="978" y="1037"/>
                      <a:pt x="983" y="1036"/>
                      <a:pt x="986" y="1034"/>
                    </a:cubicBezTo>
                    <a:cubicBezTo>
                      <a:pt x="983" y="1034"/>
                      <a:pt x="986" y="1031"/>
                      <a:pt x="985" y="1031"/>
                    </a:cubicBezTo>
                    <a:cubicBezTo>
                      <a:pt x="981" y="1035"/>
                      <a:pt x="976" y="1038"/>
                      <a:pt x="972" y="1041"/>
                    </a:cubicBezTo>
                    <a:cubicBezTo>
                      <a:pt x="970" y="1041"/>
                      <a:pt x="970" y="1039"/>
                      <a:pt x="970" y="1037"/>
                    </a:cubicBezTo>
                    <a:cubicBezTo>
                      <a:pt x="980" y="1033"/>
                      <a:pt x="986" y="1021"/>
                      <a:pt x="994" y="1016"/>
                    </a:cubicBezTo>
                    <a:cubicBezTo>
                      <a:pt x="994" y="1021"/>
                      <a:pt x="993" y="1021"/>
                      <a:pt x="993" y="1024"/>
                    </a:cubicBezTo>
                    <a:cubicBezTo>
                      <a:pt x="996" y="1026"/>
                      <a:pt x="999" y="1026"/>
                      <a:pt x="1003" y="1024"/>
                    </a:cubicBezTo>
                    <a:cubicBezTo>
                      <a:pt x="1003" y="1025"/>
                      <a:pt x="1002" y="1027"/>
                      <a:pt x="1003" y="1027"/>
                    </a:cubicBezTo>
                    <a:cubicBezTo>
                      <a:pt x="1007" y="1024"/>
                      <a:pt x="1010" y="1020"/>
                      <a:pt x="1016" y="1020"/>
                    </a:cubicBezTo>
                    <a:cubicBezTo>
                      <a:pt x="1016" y="1017"/>
                      <a:pt x="1015" y="1017"/>
                      <a:pt x="1015" y="1014"/>
                    </a:cubicBezTo>
                    <a:cubicBezTo>
                      <a:pt x="1016" y="1013"/>
                      <a:pt x="1022" y="1015"/>
                      <a:pt x="1020" y="1013"/>
                    </a:cubicBezTo>
                    <a:cubicBezTo>
                      <a:pt x="1019" y="1013"/>
                      <a:pt x="1019" y="1013"/>
                      <a:pt x="1018" y="1014"/>
                    </a:cubicBezTo>
                    <a:cubicBezTo>
                      <a:pt x="1018" y="1012"/>
                      <a:pt x="1018" y="1010"/>
                      <a:pt x="1017" y="1009"/>
                    </a:cubicBezTo>
                    <a:cubicBezTo>
                      <a:pt x="1023" y="1007"/>
                      <a:pt x="1026" y="998"/>
                      <a:pt x="1033" y="1000"/>
                    </a:cubicBezTo>
                    <a:cubicBezTo>
                      <a:pt x="1038" y="990"/>
                      <a:pt x="1044" y="979"/>
                      <a:pt x="1052" y="972"/>
                    </a:cubicBezTo>
                    <a:cubicBezTo>
                      <a:pt x="1051" y="979"/>
                      <a:pt x="1048" y="982"/>
                      <a:pt x="1047" y="989"/>
                    </a:cubicBezTo>
                    <a:cubicBezTo>
                      <a:pt x="1051" y="988"/>
                      <a:pt x="1052" y="985"/>
                      <a:pt x="1052" y="989"/>
                    </a:cubicBezTo>
                    <a:cubicBezTo>
                      <a:pt x="1053" y="988"/>
                      <a:pt x="1053" y="986"/>
                      <a:pt x="1052" y="985"/>
                    </a:cubicBezTo>
                    <a:cubicBezTo>
                      <a:pt x="1055" y="984"/>
                      <a:pt x="1055" y="983"/>
                      <a:pt x="1056" y="983"/>
                    </a:cubicBezTo>
                    <a:cubicBezTo>
                      <a:pt x="1055" y="980"/>
                      <a:pt x="1059" y="975"/>
                      <a:pt x="1060" y="972"/>
                    </a:cubicBezTo>
                    <a:cubicBezTo>
                      <a:pt x="1061" y="972"/>
                      <a:pt x="1063" y="973"/>
                      <a:pt x="1063" y="975"/>
                    </a:cubicBezTo>
                    <a:cubicBezTo>
                      <a:pt x="1061" y="975"/>
                      <a:pt x="1062" y="973"/>
                      <a:pt x="1060" y="972"/>
                    </a:cubicBezTo>
                    <a:cubicBezTo>
                      <a:pt x="1061" y="977"/>
                      <a:pt x="1059" y="979"/>
                      <a:pt x="1059" y="982"/>
                    </a:cubicBezTo>
                    <a:cubicBezTo>
                      <a:pt x="1059" y="981"/>
                      <a:pt x="1060" y="980"/>
                      <a:pt x="1061" y="979"/>
                    </a:cubicBezTo>
                    <a:cubicBezTo>
                      <a:pt x="1061" y="981"/>
                      <a:pt x="1063" y="980"/>
                      <a:pt x="1063" y="981"/>
                    </a:cubicBezTo>
                    <a:cubicBezTo>
                      <a:pt x="1063" y="986"/>
                      <a:pt x="1059" y="985"/>
                      <a:pt x="1059" y="990"/>
                    </a:cubicBezTo>
                    <a:cubicBezTo>
                      <a:pt x="1063" y="989"/>
                      <a:pt x="1063" y="994"/>
                      <a:pt x="1064" y="990"/>
                    </a:cubicBezTo>
                    <a:cubicBezTo>
                      <a:pt x="1062" y="990"/>
                      <a:pt x="1066" y="984"/>
                      <a:pt x="1068" y="982"/>
                    </a:cubicBezTo>
                    <a:cubicBezTo>
                      <a:pt x="1065" y="975"/>
                      <a:pt x="1077" y="965"/>
                      <a:pt x="1070" y="958"/>
                    </a:cubicBezTo>
                    <a:cubicBezTo>
                      <a:pt x="1073" y="958"/>
                      <a:pt x="1074" y="956"/>
                      <a:pt x="1076" y="955"/>
                    </a:cubicBezTo>
                    <a:cubicBezTo>
                      <a:pt x="1078" y="958"/>
                      <a:pt x="1073" y="959"/>
                      <a:pt x="1076" y="961"/>
                    </a:cubicBezTo>
                    <a:cubicBezTo>
                      <a:pt x="1078" y="958"/>
                      <a:pt x="1084" y="947"/>
                      <a:pt x="1078" y="949"/>
                    </a:cubicBezTo>
                    <a:cubicBezTo>
                      <a:pt x="1083" y="940"/>
                      <a:pt x="1093" y="930"/>
                      <a:pt x="1096" y="919"/>
                    </a:cubicBezTo>
                    <a:cubicBezTo>
                      <a:pt x="1096" y="917"/>
                      <a:pt x="1093" y="918"/>
                      <a:pt x="1094" y="915"/>
                    </a:cubicBezTo>
                    <a:cubicBezTo>
                      <a:pt x="1096" y="914"/>
                      <a:pt x="1096" y="915"/>
                      <a:pt x="1098" y="916"/>
                    </a:cubicBezTo>
                    <a:cubicBezTo>
                      <a:pt x="1103" y="908"/>
                      <a:pt x="1105" y="898"/>
                      <a:pt x="1112" y="890"/>
                    </a:cubicBezTo>
                    <a:cubicBezTo>
                      <a:pt x="1115" y="886"/>
                      <a:pt x="1120" y="884"/>
                      <a:pt x="1123" y="880"/>
                    </a:cubicBezTo>
                    <a:cubicBezTo>
                      <a:pt x="1126" y="875"/>
                      <a:pt x="1127" y="869"/>
                      <a:pt x="1130" y="863"/>
                    </a:cubicBezTo>
                    <a:cubicBezTo>
                      <a:pt x="1130" y="860"/>
                      <a:pt x="1129" y="861"/>
                      <a:pt x="1129" y="857"/>
                    </a:cubicBezTo>
                    <a:cubicBezTo>
                      <a:pt x="1133" y="851"/>
                      <a:pt x="1132" y="840"/>
                      <a:pt x="1138" y="837"/>
                    </a:cubicBezTo>
                    <a:cubicBezTo>
                      <a:pt x="1141" y="838"/>
                      <a:pt x="1142" y="839"/>
                      <a:pt x="1145" y="840"/>
                    </a:cubicBezTo>
                    <a:cubicBezTo>
                      <a:pt x="1149" y="837"/>
                      <a:pt x="1150" y="832"/>
                      <a:pt x="1151" y="825"/>
                    </a:cubicBezTo>
                    <a:cubicBezTo>
                      <a:pt x="1160" y="821"/>
                      <a:pt x="1164" y="803"/>
                      <a:pt x="1162" y="793"/>
                    </a:cubicBezTo>
                    <a:cubicBezTo>
                      <a:pt x="1172" y="758"/>
                      <a:pt x="1190" y="721"/>
                      <a:pt x="1198" y="684"/>
                    </a:cubicBezTo>
                    <a:cubicBezTo>
                      <a:pt x="1198" y="684"/>
                      <a:pt x="1198" y="684"/>
                      <a:pt x="1198" y="684"/>
                    </a:cubicBezTo>
                    <a:cubicBezTo>
                      <a:pt x="1195" y="673"/>
                      <a:pt x="1199" y="661"/>
                      <a:pt x="1199" y="650"/>
                    </a:cubicBezTo>
                    <a:cubicBezTo>
                      <a:pt x="1205" y="641"/>
                      <a:pt x="1206" y="626"/>
                      <a:pt x="1207" y="611"/>
                    </a:cubicBezTo>
                    <a:cubicBezTo>
                      <a:pt x="1208" y="590"/>
                      <a:pt x="1216" y="561"/>
                      <a:pt x="1210" y="547"/>
                    </a:cubicBezTo>
                    <a:close/>
                    <a:moveTo>
                      <a:pt x="333" y="143"/>
                    </a:moveTo>
                    <a:cubicBezTo>
                      <a:pt x="333" y="140"/>
                      <a:pt x="333" y="139"/>
                      <a:pt x="334" y="138"/>
                    </a:cubicBezTo>
                    <a:cubicBezTo>
                      <a:pt x="335" y="138"/>
                      <a:pt x="335" y="139"/>
                      <a:pt x="336" y="139"/>
                    </a:cubicBezTo>
                    <a:cubicBezTo>
                      <a:pt x="336" y="141"/>
                      <a:pt x="336" y="143"/>
                      <a:pt x="333" y="143"/>
                    </a:cubicBezTo>
                    <a:close/>
                    <a:moveTo>
                      <a:pt x="338" y="89"/>
                    </a:moveTo>
                    <a:cubicBezTo>
                      <a:pt x="336" y="97"/>
                      <a:pt x="326" y="96"/>
                      <a:pt x="324" y="104"/>
                    </a:cubicBezTo>
                    <a:cubicBezTo>
                      <a:pt x="320" y="105"/>
                      <a:pt x="321" y="100"/>
                      <a:pt x="319" y="99"/>
                    </a:cubicBezTo>
                    <a:cubicBezTo>
                      <a:pt x="324" y="94"/>
                      <a:pt x="330" y="91"/>
                      <a:pt x="338" y="89"/>
                    </a:cubicBezTo>
                    <a:close/>
                    <a:moveTo>
                      <a:pt x="317" y="100"/>
                    </a:moveTo>
                    <a:cubicBezTo>
                      <a:pt x="315" y="104"/>
                      <a:pt x="312" y="107"/>
                      <a:pt x="307" y="107"/>
                    </a:cubicBezTo>
                    <a:cubicBezTo>
                      <a:pt x="307" y="102"/>
                      <a:pt x="313" y="102"/>
                      <a:pt x="317" y="100"/>
                    </a:cubicBezTo>
                    <a:close/>
                    <a:moveTo>
                      <a:pt x="288" y="149"/>
                    </a:moveTo>
                    <a:cubicBezTo>
                      <a:pt x="287" y="151"/>
                      <a:pt x="286" y="153"/>
                      <a:pt x="284" y="155"/>
                    </a:cubicBezTo>
                    <a:cubicBezTo>
                      <a:pt x="282" y="152"/>
                      <a:pt x="286" y="149"/>
                      <a:pt x="288" y="149"/>
                    </a:cubicBezTo>
                    <a:close/>
                    <a:moveTo>
                      <a:pt x="283" y="85"/>
                    </a:moveTo>
                    <a:cubicBezTo>
                      <a:pt x="285" y="85"/>
                      <a:pt x="286" y="85"/>
                      <a:pt x="287" y="86"/>
                    </a:cubicBezTo>
                    <a:cubicBezTo>
                      <a:pt x="287" y="88"/>
                      <a:pt x="285" y="89"/>
                      <a:pt x="283" y="89"/>
                    </a:cubicBezTo>
                    <a:cubicBezTo>
                      <a:pt x="281" y="87"/>
                      <a:pt x="283" y="87"/>
                      <a:pt x="283" y="85"/>
                    </a:cubicBezTo>
                    <a:close/>
                    <a:moveTo>
                      <a:pt x="266" y="149"/>
                    </a:moveTo>
                    <a:cubicBezTo>
                      <a:pt x="261" y="156"/>
                      <a:pt x="256" y="162"/>
                      <a:pt x="248" y="167"/>
                    </a:cubicBezTo>
                    <a:cubicBezTo>
                      <a:pt x="252" y="159"/>
                      <a:pt x="258" y="148"/>
                      <a:pt x="266" y="149"/>
                    </a:cubicBezTo>
                    <a:close/>
                    <a:moveTo>
                      <a:pt x="239" y="138"/>
                    </a:moveTo>
                    <a:cubicBezTo>
                      <a:pt x="238" y="139"/>
                      <a:pt x="238" y="141"/>
                      <a:pt x="235" y="142"/>
                    </a:cubicBezTo>
                    <a:cubicBezTo>
                      <a:pt x="236" y="139"/>
                      <a:pt x="237" y="136"/>
                      <a:pt x="239" y="138"/>
                    </a:cubicBezTo>
                    <a:close/>
                    <a:moveTo>
                      <a:pt x="235" y="142"/>
                    </a:moveTo>
                    <a:cubicBezTo>
                      <a:pt x="235" y="145"/>
                      <a:pt x="233" y="145"/>
                      <a:pt x="230" y="146"/>
                    </a:cubicBezTo>
                    <a:cubicBezTo>
                      <a:pt x="231" y="143"/>
                      <a:pt x="232" y="142"/>
                      <a:pt x="235" y="142"/>
                    </a:cubicBezTo>
                    <a:close/>
                    <a:moveTo>
                      <a:pt x="94" y="318"/>
                    </a:moveTo>
                    <a:cubicBezTo>
                      <a:pt x="92" y="310"/>
                      <a:pt x="97" y="308"/>
                      <a:pt x="94" y="318"/>
                    </a:cubicBezTo>
                    <a:close/>
                    <a:moveTo>
                      <a:pt x="60" y="460"/>
                    </a:moveTo>
                    <a:cubicBezTo>
                      <a:pt x="57" y="459"/>
                      <a:pt x="58" y="456"/>
                      <a:pt x="59" y="454"/>
                    </a:cubicBezTo>
                    <a:cubicBezTo>
                      <a:pt x="61" y="454"/>
                      <a:pt x="60" y="458"/>
                      <a:pt x="60" y="460"/>
                    </a:cubicBezTo>
                    <a:close/>
                    <a:moveTo>
                      <a:pt x="83" y="370"/>
                    </a:moveTo>
                    <a:cubicBezTo>
                      <a:pt x="74" y="366"/>
                      <a:pt x="87" y="358"/>
                      <a:pt x="87" y="352"/>
                    </a:cubicBezTo>
                    <a:cubicBezTo>
                      <a:pt x="88" y="357"/>
                      <a:pt x="85" y="366"/>
                      <a:pt x="83" y="370"/>
                    </a:cubicBezTo>
                    <a:close/>
                    <a:moveTo>
                      <a:pt x="131" y="236"/>
                    </a:moveTo>
                    <a:cubicBezTo>
                      <a:pt x="131" y="239"/>
                      <a:pt x="128" y="240"/>
                      <a:pt x="126" y="242"/>
                    </a:cubicBezTo>
                    <a:cubicBezTo>
                      <a:pt x="124" y="239"/>
                      <a:pt x="128" y="236"/>
                      <a:pt x="131" y="236"/>
                    </a:cubicBezTo>
                    <a:close/>
                    <a:moveTo>
                      <a:pt x="138" y="242"/>
                    </a:moveTo>
                    <a:cubicBezTo>
                      <a:pt x="140" y="246"/>
                      <a:pt x="134" y="248"/>
                      <a:pt x="134" y="253"/>
                    </a:cubicBezTo>
                    <a:cubicBezTo>
                      <a:pt x="132" y="252"/>
                      <a:pt x="132" y="254"/>
                      <a:pt x="130" y="254"/>
                    </a:cubicBezTo>
                    <a:cubicBezTo>
                      <a:pt x="132" y="260"/>
                      <a:pt x="127" y="265"/>
                      <a:pt x="123" y="269"/>
                    </a:cubicBezTo>
                    <a:cubicBezTo>
                      <a:pt x="124" y="260"/>
                      <a:pt x="126" y="262"/>
                      <a:pt x="126" y="256"/>
                    </a:cubicBezTo>
                    <a:cubicBezTo>
                      <a:pt x="124" y="255"/>
                      <a:pt x="125" y="258"/>
                      <a:pt x="123" y="258"/>
                    </a:cubicBezTo>
                    <a:cubicBezTo>
                      <a:pt x="120" y="259"/>
                      <a:pt x="121" y="256"/>
                      <a:pt x="118" y="256"/>
                    </a:cubicBezTo>
                    <a:cubicBezTo>
                      <a:pt x="121" y="245"/>
                      <a:pt x="130" y="247"/>
                      <a:pt x="138" y="242"/>
                    </a:cubicBezTo>
                    <a:close/>
                    <a:moveTo>
                      <a:pt x="119" y="283"/>
                    </a:moveTo>
                    <a:cubicBezTo>
                      <a:pt x="118" y="278"/>
                      <a:pt x="125" y="274"/>
                      <a:pt x="127" y="270"/>
                    </a:cubicBezTo>
                    <a:cubicBezTo>
                      <a:pt x="128" y="274"/>
                      <a:pt x="123" y="281"/>
                      <a:pt x="119" y="283"/>
                    </a:cubicBezTo>
                    <a:close/>
                    <a:moveTo>
                      <a:pt x="114" y="287"/>
                    </a:moveTo>
                    <a:cubicBezTo>
                      <a:pt x="116" y="288"/>
                      <a:pt x="115" y="293"/>
                      <a:pt x="113" y="291"/>
                    </a:cubicBezTo>
                    <a:cubicBezTo>
                      <a:pt x="112" y="289"/>
                      <a:pt x="114" y="289"/>
                      <a:pt x="114" y="287"/>
                    </a:cubicBezTo>
                    <a:close/>
                    <a:moveTo>
                      <a:pt x="101" y="389"/>
                    </a:moveTo>
                    <a:cubicBezTo>
                      <a:pt x="103" y="390"/>
                      <a:pt x="102" y="395"/>
                      <a:pt x="100" y="395"/>
                    </a:cubicBezTo>
                    <a:cubicBezTo>
                      <a:pt x="99" y="392"/>
                      <a:pt x="100" y="391"/>
                      <a:pt x="101" y="389"/>
                    </a:cubicBezTo>
                    <a:close/>
                    <a:moveTo>
                      <a:pt x="93" y="334"/>
                    </a:moveTo>
                    <a:cubicBezTo>
                      <a:pt x="94" y="334"/>
                      <a:pt x="94" y="335"/>
                      <a:pt x="95" y="335"/>
                    </a:cubicBezTo>
                    <a:cubicBezTo>
                      <a:pt x="96" y="338"/>
                      <a:pt x="94" y="337"/>
                      <a:pt x="94" y="339"/>
                    </a:cubicBezTo>
                    <a:cubicBezTo>
                      <a:pt x="92" y="339"/>
                      <a:pt x="92" y="336"/>
                      <a:pt x="93" y="334"/>
                    </a:cubicBezTo>
                    <a:close/>
                    <a:moveTo>
                      <a:pt x="100" y="417"/>
                    </a:moveTo>
                    <a:cubicBezTo>
                      <a:pt x="95" y="413"/>
                      <a:pt x="101" y="405"/>
                      <a:pt x="104" y="412"/>
                    </a:cubicBezTo>
                    <a:cubicBezTo>
                      <a:pt x="104" y="415"/>
                      <a:pt x="101" y="415"/>
                      <a:pt x="100" y="417"/>
                    </a:cubicBezTo>
                    <a:close/>
                    <a:moveTo>
                      <a:pt x="96" y="414"/>
                    </a:moveTo>
                    <a:cubicBezTo>
                      <a:pt x="93" y="413"/>
                      <a:pt x="96" y="410"/>
                      <a:pt x="95" y="406"/>
                    </a:cubicBezTo>
                    <a:cubicBezTo>
                      <a:pt x="95" y="403"/>
                      <a:pt x="91" y="408"/>
                      <a:pt x="91" y="403"/>
                    </a:cubicBezTo>
                    <a:cubicBezTo>
                      <a:pt x="96" y="403"/>
                      <a:pt x="104" y="400"/>
                      <a:pt x="109" y="398"/>
                    </a:cubicBezTo>
                    <a:cubicBezTo>
                      <a:pt x="109" y="403"/>
                      <a:pt x="106" y="404"/>
                      <a:pt x="105" y="407"/>
                    </a:cubicBezTo>
                    <a:cubicBezTo>
                      <a:pt x="99" y="405"/>
                      <a:pt x="98" y="410"/>
                      <a:pt x="96" y="414"/>
                    </a:cubicBezTo>
                    <a:close/>
                    <a:moveTo>
                      <a:pt x="112" y="482"/>
                    </a:moveTo>
                    <a:cubicBezTo>
                      <a:pt x="111" y="478"/>
                      <a:pt x="110" y="473"/>
                      <a:pt x="105" y="473"/>
                    </a:cubicBezTo>
                    <a:cubicBezTo>
                      <a:pt x="105" y="470"/>
                      <a:pt x="105" y="466"/>
                      <a:pt x="108" y="467"/>
                    </a:cubicBezTo>
                    <a:cubicBezTo>
                      <a:pt x="108" y="464"/>
                      <a:pt x="108" y="462"/>
                      <a:pt x="108" y="457"/>
                    </a:cubicBezTo>
                    <a:cubicBezTo>
                      <a:pt x="111" y="458"/>
                      <a:pt x="112" y="456"/>
                      <a:pt x="113" y="454"/>
                    </a:cubicBezTo>
                    <a:cubicBezTo>
                      <a:pt x="116" y="454"/>
                      <a:pt x="115" y="459"/>
                      <a:pt x="114" y="462"/>
                    </a:cubicBezTo>
                    <a:cubicBezTo>
                      <a:pt x="122" y="464"/>
                      <a:pt x="117" y="476"/>
                      <a:pt x="116" y="483"/>
                    </a:cubicBezTo>
                    <a:cubicBezTo>
                      <a:pt x="114" y="481"/>
                      <a:pt x="114" y="481"/>
                      <a:pt x="112" y="482"/>
                    </a:cubicBezTo>
                    <a:close/>
                    <a:moveTo>
                      <a:pt x="117" y="492"/>
                    </a:moveTo>
                    <a:cubicBezTo>
                      <a:pt x="116" y="491"/>
                      <a:pt x="117" y="486"/>
                      <a:pt x="120" y="487"/>
                    </a:cubicBezTo>
                    <a:cubicBezTo>
                      <a:pt x="120" y="490"/>
                      <a:pt x="118" y="490"/>
                      <a:pt x="117" y="492"/>
                    </a:cubicBezTo>
                    <a:close/>
                    <a:moveTo>
                      <a:pt x="121" y="484"/>
                    </a:moveTo>
                    <a:cubicBezTo>
                      <a:pt x="120" y="477"/>
                      <a:pt x="127" y="472"/>
                      <a:pt x="128" y="465"/>
                    </a:cubicBezTo>
                    <a:cubicBezTo>
                      <a:pt x="132" y="473"/>
                      <a:pt x="124" y="478"/>
                      <a:pt x="121" y="484"/>
                    </a:cubicBezTo>
                    <a:close/>
                    <a:moveTo>
                      <a:pt x="116" y="427"/>
                    </a:moveTo>
                    <a:cubicBezTo>
                      <a:pt x="108" y="432"/>
                      <a:pt x="111" y="446"/>
                      <a:pt x="104" y="450"/>
                    </a:cubicBezTo>
                    <a:cubicBezTo>
                      <a:pt x="104" y="434"/>
                      <a:pt x="110" y="421"/>
                      <a:pt x="105" y="409"/>
                    </a:cubicBezTo>
                    <a:cubicBezTo>
                      <a:pt x="108" y="408"/>
                      <a:pt x="108" y="410"/>
                      <a:pt x="111" y="410"/>
                    </a:cubicBezTo>
                    <a:cubicBezTo>
                      <a:pt x="111" y="404"/>
                      <a:pt x="112" y="394"/>
                      <a:pt x="118" y="391"/>
                    </a:cubicBezTo>
                    <a:cubicBezTo>
                      <a:pt x="119" y="390"/>
                      <a:pt x="117" y="401"/>
                      <a:pt x="114" y="403"/>
                    </a:cubicBezTo>
                    <a:cubicBezTo>
                      <a:pt x="117" y="406"/>
                      <a:pt x="118" y="403"/>
                      <a:pt x="122" y="403"/>
                    </a:cubicBezTo>
                    <a:cubicBezTo>
                      <a:pt x="124" y="398"/>
                      <a:pt x="125" y="394"/>
                      <a:pt x="126" y="389"/>
                    </a:cubicBezTo>
                    <a:cubicBezTo>
                      <a:pt x="128" y="389"/>
                      <a:pt x="128" y="388"/>
                      <a:pt x="130" y="388"/>
                    </a:cubicBezTo>
                    <a:cubicBezTo>
                      <a:pt x="131" y="389"/>
                      <a:pt x="132" y="391"/>
                      <a:pt x="130" y="392"/>
                    </a:cubicBezTo>
                    <a:cubicBezTo>
                      <a:pt x="133" y="391"/>
                      <a:pt x="134" y="389"/>
                      <a:pt x="134" y="384"/>
                    </a:cubicBezTo>
                    <a:cubicBezTo>
                      <a:pt x="137" y="384"/>
                      <a:pt x="135" y="388"/>
                      <a:pt x="137" y="390"/>
                    </a:cubicBezTo>
                    <a:cubicBezTo>
                      <a:pt x="139" y="389"/>
                      <a:pt x="141" y="385"/>
                      <a:pt x="143" y="387"/>
                    </a:cubicBezTo>
                    <a:cubicBezTo>
                      <a:pt x="136" y="403"/>
                      <a:pt x="127" y="417"/>
                      <a:pt x="116" y="427"/>
                    </a:cubicBezTo>
                    <a:close/>
                    <a:moveTo>
                      <a:pt x="136" y="234"/>
                    </a:moveTo>
                    <a:cubicBezTo>
                      <a:pt x="137" y="230"/>
                      <a:pt x="140" y="230"/>
                      <a:pt x="143" y="230"/>
                    </a:cubicBezTo>
                    <a:cubicBezTo>
                      <a:pt x="143" y="233"/>
                      <a:pt x="139" y="236"/>
                      <a:pt x="136" y="234"/>
                    </a:cubicBezTo>
                    <a:close/>
                    <a:moveTo>
                      <a:pt x="134" y="568"/>
                    </a:moveTo>
                    <a:cubicBezTo>
                      <a:pt x="132" y="568"/>
                      <a:pt x="134" y="563"/>
                      <a:pt x="134" y="561"/>
                    </a:cubicBezTo>
                    <a:cubicBezTo>
                      <a:pt x="138" y="561"/>
                      <a:pt x="135" y="567"/>
                      <a:pt x="134" y="568"/>
                    </a:cubicBezTo>
                    <a:close/>
                    <a:moveTo>
                      <a:pt x="151" y="219"/>
                    </a:moveTo>
                    <a:cubicBezTo>
                      <a:pt x="149" y="218"/>
                      <a:pt x="151" y="217"/>
                      <a:pt x="151" y="216"/>
                    </a:cubicBezTo>
                    <a:cubicBezTo>
                      <a:pt x="149" y="215"/>
                      <a:pt x="149" y="213"/>
                      <a:pt x="148" y="213"/>
                    </a:cubicBezTo>
                    <a:cubicBezTo>
                      <a:pt x="152" y="207"/>
                      <a:pt x="155" y="214"/>
                      <a:pt x="151" y="219"/>
                    </a:cubicBezTo>
                    <a:close/>
                    <a:moveTo>
                      <a:pt x="144" y="225"/>
                    </a:moveTo>
                    <a:cubicBezTo>
                      <a:pt x="144" y="222"/>
                      <a:pt x="145" y="219"/>
                      <a:pt x="148" y="220"/>
                    </a:cubicBezTo>
                    <a:cubicBezTo>
                      <a:pt x="147" y="221"/>
                      <a:pt x="147" y="225"/>
                      <a:pt x="144" y="225"/>
                    </a:cubicBezTo>
                    <a:close/>
                    <a:moveTo>
                      <a:pt x="149" y="482"/>
                    </a:moveTo>
                    <a:cubicBezTo>
                      <a:pt x="146" y="477"/>
                      <a:pt x="152" y="477"/>
                      <a:pt x="152" y="472"/>
                    </a:cubicBezTo>
                    <a:cubicBezTo>
                      <a:pt x="153" y="475"/>
                      <a:pt x="155" y="483"/>
                      <a:pt x="149" y="482"/>
                    </a:cubicBezTo>
                    <a:close/>
                    <a:moveTo>
                      <a:pt x="152" y="236"/>
                    </a:moveTo>
                    <a:cubicBezTo>
                      <a:pt x="149" y="236"/>
                      <a:pt x="151" y="231"/>
                      <a:pt x="154" y="231"/>
                    </a:cubicBezTo>
                    <a:cubicBezTo>
                      <a:pt x="154" y="234"/>
                      <a:pt x="152" y="234"/>
                      <a:pt x="152" y="236"/>
                    </a:cubicBezTo>
                    <a:close/>
                    <a:moveTo>
                      <a:pt x="192" y="197"/>
                    </a:moveTo>
                    <a:cubicBezTo>
                      <a:pt x="192" y="194"/>
                      <a:pt x="194" y="195"/>
                      <a:pt x="194" y="192"/>
                    </a:cubicBezTo>
                    <a:cubicBezTo>
                      <a:pt x="196" y="192"/>
                      <a:pt x="196" y="192"/>
                      <a:pt x="196" y="192"/>
                    </a:cubicBezTo>
                    <a:cubicBezTo>
                      <a:pt x="195" y="193"/>
                      <a:pt x="196" y="193"/>
                      <a:pt x="196" y="193"/>
                    </a:cubicBezTo>
                    <a:cubicBezTo>
                      <a:pt x="195" y="195"/>
                      <a:pt x="195" y="198"/>
                      <a:pt x="192" y="197"/>
                    </a:cubicBezTo>
                    <a:close/>
                    <a:moveTo>
                      <a:pt x="192" y="191"/>
                    </a:moveTo>
                    <a:cubicBezTo>
                      <a:pt x="192" y="189"/>
                      <a:pt x="193" y="189"/>
                      <a:pt x="193" y="187"/>
                    </a:cubicBezTo>
                    <a:cubicBezTo>
                      <a:pt x="197" y="187"/>
                      <a:pt x="196" y="189"/>
                      <a:pt x="196" y="192"/>
                    </a:cubicBezTo>
                    <a:cubicBezTo>
                      <a:pt x="195" y="191"/>
                      <a:pt x="194" y="191"/>
                      <a:pt x="192" y="191"/>
                    </a:cubicBezTo>
                    <a:close/>
                    <a:moveTo>
                      <a:pt x="217" y="156"/>
                    </a:moveTo>
                    <a:cubicBezTo>
                      <a:pt x="219" y="153"/>
                      <a:pt x="221" y="151"/>
                      <a:pt x="223" y="150"/>
                    </a:cubicBezTo>
                    <a:cubicBezTo>
                      <a:pt x="224" y="153"/>
                      <a:pt x="221" y="157"/>
                      <a:pt x="223" y="160"/>
                    </a:cubicBezTo>
                    <a:cubicBezTo>
                      <a:pt x="216" y="160"/>
                      <a:pt x="218" y="174"/>
                      <a:pt x="210" y="171"/>
                    </a:cubicBezTo>
                    <a:cubicBezTo>
                      <a:pt x="212" y="166"/>
                      <a:pt x="216" y="163"/>
                      <a:pt x="219" y="160"/>
                    </a:cubicBezTo>
                    <a:cubicBezTo>
                      <a:pt x="220" y="157"/>
                      <a:pt x="217" y="158"/>
                      <a:pt x="217" y="156"/>
                    </a:cubicBezTo>
                    <a:close/>
                    <a:moveTo>
                      <a:pt x="214" y="136"/>
                    </a:moveTo>
                    <a:cubicBezTo>
                      <a:pt x="213" y="139"/>
                      <a:pt x="210" y="142"/>
                      <a:pt x="209" y="141"/>
                    </a:cubicBezTo>
                    <a:cubicBezTo>
                      <a:pt x="210" y="138"/>
                      <a:pt x="210" y="136"/>
                      <a:pt x="214" y="136"/>
                    </a:cubicBezTo>
                    <a:close/>
                    <a:moveTo>
                      <a:pt x="206" y="179"/>
                    </a:moveTo>
                    <a:cubicBezTo>
                      <a:pt x="205" y="177"/>
                      <a:pt x="207" y="177"/>
                      <a:pt x="207" y="175"/>
                    </a:cubicBezTo>
                    <a:cubicBezTo>
                      <a:pt x="210" y="174"/>
                      <a:pt x="209" y="181"/>
                      <a:pt x="206" y="179"/>
                    </a:cubicBezTo>
                    <a:close/>
                    <a:moveTo>
                      <a:pt x="207" y="132"/>
                    </a:moveTo>
                    <a:cubicBezTo>
                      <a:pt x="209" y="133"/>
                      <a:pt x="205" y="135"/>
                      <a:pt x="205" y="137"/>
                    </a:cubicBezTo>
                    <a:cubicBezTo>
                      <a:pt x="202" y="136"/>
                      <a:pt x="206" y="133"/>
                      <a:pt x="207" y="132"/>
                    </a:cubicBezTo>
                    <a:close/>
                    <a:moveTo>
                      <a:pt x="208" y="143"/>
                    </a:moveTo>
                    <a:cubicBezTo>
                      <a:pt x="207" y="145"/>
                      <a:pt x="206" y="147"/>
                      <a:pt x="204" y="148"/>
                    </a:cubicBezTo>
                    <a:cubicBezTo>
                      <a:pt x="204" y="144"/>
                      <a:pt x="205" y="143"/>
                      <a:pt x="208" y="143"/>
                    </a:cubicBezTo>
                    <a:close/>
                    <a:moveTo>
                      <a:pt x="196" y="156"/>
                    </a:moveTo>
                    <a:cubicBezTo>
                      <a:pt x="195" y="162"/>
                      <a:pt x="190" y="165"/>
                      <a:pt x="185" y="167"/>
                    </a:cubicBezTo>
                    <a:cubicBezTo>
                      <a:pt x="184" y="166"/>
                      <a:pt x="184" y="165"/>
                      <a:pt x="183" y="164"/>
                    </a:cubicBezTo>
                    <a:cubicBezTo>
                      <a:pt x="185" y="163"/>
                      <a:pt x="186" y="162"/>
                      <a:pt x="189" y="162"/>
                    </a:cubicBezTo>
                    <a:cubicBezTo>
                      <a:pt x="187" y="158"/>
                      <a:pt x="191" y="157"/>
                      <a:pt x="196" y="156"/>
                    </a:cubicBezTo>
                    <a:close/>
                    <a:moveTo>
                      <a:pt x="156" y="225"/>
                    </a:moveTo>
                    <a:cubicBezTo>
                      <a:pt x="156" y="222"/>
                      <a:pt x="157" y="221"/>
                      <a:pt x="160" y="221"/>
                    </a:cubicBezTo>
                    <a:cubicBezTo>
                      <a:pt x="160" y="225"/>
                      <a:pt x="158" y="225"/>
                      <a:pt x="156" y="225"/>
                    </a:cubicBezTo>
                    <a:close/>
                    <a:moveTo>
                      <a:pt x="165" y="786"/>
                    </a:moveTo>
                    <a:cubicBezTo>
                      <a:pt x="162" y="785"/>
                      <a:pt x="160" y="782"/>
                      <a:pt x="162" y="780"/>
                    </a:cubicBezTo>
                    <a:cubicBezTo>
                      <a:pt x="164" y="780"/>
                      <a:pt x="165" y="782"/>
                      <a:pt x="165" y="786"/>
                    </a:cubicBezTo>
                    <a:close/>
                    <a:moveTo>
                      <a:pt x="165" y="253"/>
                    </a:moveTo>
                    <a:cubicBezTo>
                      <a:pt x="164" y="251"/>
                      <a:pt x="166" y="251"/>
                      <a:pt x="165" y="249"/>
                    </a:cubicBezTo>
                    <a:cubicBezTo>
                      <a:pt x="169" y="251"/>
                      <a:pt x="170" y="247"/>
                      <a:pt x="173" y="250"/>
                    </a:cubicBezTo>
                    <a:cubicBezTo>
                      <a:pt x="173" y="247"/>
                      <a:pt x="169" y="246"/>
                      <a:pt x="171" y="243"/>
                    </a:cubicBezTo>
                    <a:cubicBezTo>
                      <a:pt x="175" y="245"/>
                      <a:pt x="175" y="246"/>
                      <a:pt x="179" y="247"/>
                    </a:cubicBezTo>
                    <a:cubicBezTo>
                      <a:pt x="177" y="251"/>
                      <a:pt x="174" y="249"/>
                      <a:pt x="172" y="252"/>
                    </a:cubicBezTo>
                    <a:cubicBezTo>
                      <a:pt x="172" y="254"/>
                      <a:pt x="174" y="253"/>
                      <a:pt x="174" y="256"/>
                    </a:cubicBezTo>
                    <a:cubicBezTo>
                      <a:pt x="171" y="257"/>
                      <a:pt x="168" y="253"/>
                      <a:pt x="165" y="253"/>
                    </a:cubicBezTo>
                    <a:close/>
                    <a:moveTo>
                      <a:pt x="168" y="219"/>
                    </a:moveTo>
                    <a:cubicBezTo>
                      <a:pt x="168" y="222"/>
                      <a:pt x="166" y="222"/>
                      <a:pt x="165" y="222"/>
                    </a:cubicBezTo>
                    <a:cubicBezTo>
                      <a:pt x="165" y="220"/>
                      <a:pt x="166" y="219"/>
                      <a:pt x="168" y="219"/>
                    </a:cubicBezTo>
                    <a:close/>
                    <a:moveTo>
                      <a:pt x="165" y="209"/>
                    </a:moveTo>
                    <a:cubicBezTo>
                      <a:pt x="166" y="207"/>
                      <a:pt x="167" y="206"/>
                      <a:pt x="169" y="206"/>
                    </a:cubicBezTo>
                    <a:cubicBezTo>
                      <a:pt x="169" y="208"/>
                      <a:pt x="168" y="210"/>
                      <a:pt x="165" y="209"/>
                    </a:cubicBezTo>
                    <a:close/>
                    <a:moveTo>
                      <a:pt x="182" y="229"/>
                    </a:moveTo>
                    <a:cubicBezTo>
                      <a:pt x="183" y="233"/>
                      <a:pt x="182" y="235"/>
                      <a:pt x="180" y="237"/>
                    </a:cubicBezTo>
                    <a:cubicBezTo>
                      <a:pt x="176" y="236"/>
                      <a:pt x="178" y="229"/>
                      <a:pt x="182" y="229"/>
                    </a:cubicBezTo>
                    <a:close/>
                    <a:moveTo>
                      <a:pt x="168" y="819"/>
                    </a:moveTo>
                    <a:cubicBezTo>
                      <a:pt x="170" y="822"/>
                      <a:pt x="171" y="827"/>
                      <a:pt x="172" y="831"/>
                    </a:cubicBezTo>
                    <a:cubicBezTo>
                      <a:pt x="166" y="830"/>
                      <a:pt x="167" y="824"/>
                      <a:pt x="168" y="819"/>
                    </a:cubicBezTo>
                    <a:close/>
                    <a:moveTo>
                      <a:pt x="168" y="286"/>
                    </a:moveTo>
                    <a:cubicBezTo>
                      <a:pt x="168" y="284"/>
                      <a:pt x="166" y="285"/>
                      <a:pt x="166" y="283"/>
                    </a:cubicBezTo>
                    <a:cubicBezTo>
                      <a:pt x="172" y="278"/>
                      <a:pt x="174" y="271"/>
                      <a:pt x="179" y="266"/>
                    </a:cubicBezTo>
                    <a:cubicBezTo>
                      <a:pt x="178" y="263"/>
                      <a:pt x="177" y="263"/>
                      <a:pt x="179" y="261"/>
                    </a:cubicBezTo>
                    <a:cubicBezTo>
                      <a:pt x="182" y="263"/>
                      <a:pt x="179" y="264"/>
                      <a:pt x="183" y="265"/>
                    </a:cubicBezTo>
                    <a:cubicBezTo>
                      <a:pt x="175" y="268"/>
                      <a:pt x="180" y="287"/>
                      <a:pt x="168" y="286"/>
                    </a:cubicBezTo>
                    <a:close/>
                    <a:moveTo>
                      <a:pt x="179" y="209"/>
                    </a:moveTo>
                    <a:cubicBezTo>
                      <a:pt x="180" y="207"/>
                      <a:pt x="179" y="203"/>
                      <a:pt x="178" y="206"/>
                    </a:cubicBezTo>
                    <a:cubicBezTo>
                      <a:pt x="175" y="204"/>
                      <a:pt x="178" y="200"/>
                      <a:pt x="181" y="201"/>
                    </a:cubicBezTo>
                    <a:cubicBezTo>
                      <a:pt x="181" y="199"/>
                      <a:pt x="179" y="199"/>
                      <a:pt x="181" y="197"/>
                    </a:cubicBezTo>
                    <a:cubicBezTo>
                      <a:pt x="175" y="195"/>
                      <a:pt x="172" y="197"/>
                      <a:pt x="167" y="196"/>
                    </a:cubicBezTo>
                    <a:cubicBezTo>
                      <a:pt x="167" y="192"/>
                      <a:pt x="169" y="192"/>
                      <a:pt x="169" y="188"/>
                    </a:cubicBezTo>
                    <a:cubicBezTo>
                      <a:pt x="167" y="187"/>
                      <a:pt x="164" y="192"/>
                      <a:pt x="165" y="188"/>
                    </a:cubicBezTo>
                    <a:cubicBezTo>
                      <a:pt x="162" y="188"/>
                      <a:pt x="163" y="191"/>
                      <a:pt x="160" y="191"/>
                    </a:cubicBezTo>
                    <a:cubicBezTo>
                      <a:pt x="162" y="184"/>
                      <a:pt x="163" y="179"/>
                      <a:pt x="169" y="178"/>
                    </a:cubicBezTo>
                    <a:cubicBezTo>
                      <a:pt x="170" y="175"/>
                      <a:pt x="172" y="170"/>
                      <a:pt x="177" y="170"/>
                    </a:cubicBezTo>
                    <a:cubicBezTo>
                      <a:pt x="177" y="172"/>
                      <a:pt x="178" y="172"/>
                      <a:pt x="178" y="175"/>
                    </a:cubicBezTo>
                    <a:cubicBezTo>
                      <a:pt x="180" y="175"/>
                      <a:pt x="180" y="173"/>
                      <a:pt x="179" y="176"/>
                    </a:cubicBezTo>
                    <a:cubicBezTo>
                      <a:pt x="183" y="175"/>
                      <a:pt x="184" y="171"/>
                      <a:pt x="187" y="169"/>
                    </a:cubicBezTo>
                    <a:cubicBezTo>
                      <a:pt x="186" y="174"/>
                      <a:pt x="180" y="180"/>
                      <a:pt x="178" y="186"/>
                    </a:cubicBezTo>
                    <a:cubicBezTo>
                      <a:pt x="178" y="188"/>
                      <a:pt x="183" y="190"/>
                      <a:pt x="180" y="192"/>
                    </a:cubicBezTo>
                    <a:cubicBezTo>
                      <a:pt x="182" y="192"/>
                      <a:pt x="182" y="194"/>
                      <a:pt x="185" y="194"/>
                    </a:cubicBezTo>
                    <a:cubicBezTo>
                      <a:pt x="185" y="196"/>
                      <a:pt x="184" y="197"/>
                      <a:pt x="182" y="198"/>
                    </a:cubicBezTo>
                    <a:cubicBezTo>
                      <a:pt x="183" y="199"/>
                      <a:pt x="185" y="199"/>
                      <a:pt x="184" y="201"/>
                    </a:cubicBezTo>
                    <a:cubicBezTo>
                      <a:pt x="185" y="201"/>
                      <a:pt x="186" y="200"/>
                      <a:pt x="187" y="200"/>
                    </a:cubicBezTo>
                    <a:cubicBezTo>
                      <a:pt x="187" y="208"/>
                      <a:pt x="184" y="207"/>
                      <a:pt x="179" y="209"/>
                    </a:cubicBezTo>
                    <a:close/>
                    <a:moveTo>
                      <a:pt x="197" y="327"/>
                    </a:moveTo>
                    <a:cubicBezTo>
                      <a:pt x="192" y="327"/>
                      <a:pt x="193" y="322"/>
                      <a:pt x="190" y="320"/>
                    </a:cubicBezTo>
                    <a:cubicBezTo>
                      <a:pt x="193" y="312"/>
                      <a:pt x="198" y="306"/>
                      <a:pt x="204" y="300"/>
                    </a:cubicBezTo>
                    <a:cubicBezTo>
                      <a:pt x="205" y="309"/>
                      <a:pt x="198" y="309"/>
                      <a:pt x="198" y="317"/>
                    </a:cubicBezTo>
                    <a:cubicBezTo>
                      <a:pt x="198" y="319"/>
                      <a:pt x="199" y="316"/>
                      <a:pt x="200" y="318"/>
                    </a:cubicBezTo>
                    <a:cubicBezTo>
                      <a:pt x="205" y="317"/>
                      <a:pt x="205" y="310"/>
                      <a:pt x="209" y="309"/>
                    </a:cubicBezTo>
                    <a:cubicBezTo>
                      <a:pt x="205" y="315"/>
                      <a:pt x="202" y="322"/>
                      <a:pt x="197" y="327"/>
                    </a:cubicBezTo>
                    <a:close/>
                    <a:moveTo>
                      <a:pt x="212" y="255"/>
                    </a:moveTo>
                    <a:cubicBezTo>
                      <a:pt x="211" y="252"/>
                      <a:pt x="214" y="252"/>
                      <a:pt x="216" y="252"/>
                    </a:cubicBezTo>
                    <a:cubicBezTo>
                      <a:pt x="216" y="255"/>
                      <a:pt x="214" y="255"/>
                      <a:pt x="212" y="255"/>
                    </a:cubicBezTo>
                    <a:close/>
                    <a:moveTo>
                      <a:pt x="239" y="232"/>
                    </a:moveTo>
                    <a:cubicBezTo>
                      <a:pt x="237" y="231"/>
                      <a:pt x="237" y="230"/>
                      <a:pt x="237" y="228"/>
                    </a:cubicBezTo>
                    <a:cubicBezTo>
                      <a:pt x="238" y="228"/>
                      <a:pt x="239" y="226"/>
                      <a:pt x="240" y="227"/>
                    </a:cubicBezTo>
                    <a:cubicBezTo>
                      <a:pt x="241" y="230"/>
                      <a:pt x="241" y="230"/>
                      <a:pt x="239" y="232"/>
                    </a:cubicBezTo>
                    <a:close/>
                    <a:moveTo>
                      <a:pt x="250" y="954"/>
                    </a:moveTo>
                    <a:cubicBezTo>
                      <a:pt x="252" y="954"/>
                      <a:pt x="252" y="956"/>
                      <a:pt x="253" y="957"/>
                    </a:cubicBezTo>
                    <a:cubicBezTo>
                      <a:pt x="252" y="960"/>
                      <a:pt x="248" y="955"/>
                      <a:pt x="250" y="954"/>
                    </a:cubicBezTo>
                    <a:close/>
                    <a:moveTo>
                      <a:pt x="252" y="976"/>
                    </a:moveTo>
                    <a:cubicBezTo>
                      <a:pt x="254" y="978"/>
                      <a:pt x="257" y="978"/>
                      <a:pt x="257" y="983"/>
                    </a:cubicBezTo>
                    <a:cubicBezTo>
                      <a:pt x="254" y="981"/>
                      <a:pt x="252" y="980"/>
                      <a:pt x="252" y="976"/>
                    </a:cubicBezTo>
                    <a:close/>
                    <a:moveTo>
                      <a:pt x="278" y="974"/>
                    </a:moveTo>
                    <a:cubicBezTo>
                      <a:pt x="273" y="968"/>
                      <a:pt x="257" y="974"/>
                      <a:pt x="258" y="960"/>
                    </a:cubicBezTo>
                    <a:cubicBezTo>
                      <a:pt x="262" y="958"/>
                      <a:pt x="266" y="963"/>
                      <a:pt x="266" y="957"/>
                    </a:cubicBezTo>
                    <a:cubicBezTo>
                      <a:pt x="269" y="956"/>
                      <a:pt x="270" y="957"/>
                      <a:pt x="272" y="958"/>
                    </a:cubicBezTo>
                    <a:cubicBezTo>
                      <a:pt x="273" y="966"/>
                      <a:pt x="281" y="962"/>
                      <a:pt x="284" y="968"/>
                    </a:cubicBezTo>
                    <a:cubicBezTo>
                      <a:pt x="281" y="969"/>
                      <a:pt x="281" y="973"/>
                      <a:pt x="278" y="974"/>
                    </a:cubicBezTo>
                    <a:close/>
                    <a:moveTo>
                      <a:pt x="286" y="985"/>
                    </a:moveTo>
                    <a:cubicBezTo>
                      <a:pt x="288" y="985"/>
                      <a:pt x="289" y="986"/>
                      <a:pt x="289" y="989"/>
                    </a:cubicBezTo>
                    <a:cubicBezTo>
                      <a:pt x="287" y="989"/>
                      <a:pt x="286" y="987"/>
                      <a:pt x="286" y="985"/>
                    </a:cubicBezTo>
                    <a:close/>
                    <a:moveTo>
                      <a:pt x="290" y="977"/>
                    </a:moveTo>
                    <a:cubicBezTo>
                      <a:pt x="288" y="977"/>
                      <a:pt x="286" y="975"/>
                      <a:pt x="287" y="972"/>
                    </a:cubicBezTo>
                    <a:cubicBezTo>
                      <a:pt x="289" y="973"/>
                      <a:pt x="291" y="975"/>
                      <a:pt x="290" y="977"/>
                    </a:cubicBezTo>
                    <a:close/>
                    <a:moveTo>
                      <a:pt x="345" y="182"/>
                    </a:moveTo>
                    <a:cubicBezTo>
                      <a:pt x="345" y="184"/>
                      <a:pt x="348" y="183"/>
                      <a:pt x="348" y="185"/>
                    </a:cubicBezTo>
                    <a:cubicBezTo>
                      <a:pt x="345" y="186"/>
                      <a:pt x="344" y="192"/>
                      <a:pt x="345" y="196"/>
                    </a:cubicBezTo>
                    <a:cubicBezTo>
                      <a:pt x="344" y="197"/>
                      <a:pt x="343" y="198"/>
                      <a:pt x="341" y="199"/>
                    </a:cubicBezTo>
                    <a:cubicBezTo>
                      <a:pt x="345" y="208"/>
                      <a:pt x="330" y="212"/>
                      <a:pt x="320" y="213"/>
                    </a:cubicBezTo>
                    <a:cubicBezTo>
                      <a:pt x="322" y="211"/>
                      <a:pt x="320" y="209"/>
                      <a:pt x="321" y="205"/>
                    </a:cubicBezTo>
                    <a:cubicBezTo>
                      <a:pt x="325" y="202"/>
                      <a:pt x="327" y="198"/>
                      <a:pt x="330" y="194"/>
                    </a:cubicBezTo>
                    <a:cubicBezTo>
                      <a:pt x="331" y="195"/>
                      <a:pt x="334" y="193"/>
                      <a:pt x="334" y="195"/>
                    </a:cubicBezTo>
                    <a:cubicBezTo>
                      <a:pt x="337" y="191"/>
                      <a:pt x="340" y="187"/>
                      <a:pt x="344" y="184"/>
                    </a:cubicBezTo>
                    <a:cubicBezTo>
                      <a:pt x="340" y="183"/>
                      <a:pt x="341" y="187"/>
                      <a:pt x="339" y="185"/>
                    </a:cubicBezTo>
                    <a:cubicBezTo>
                      <a:pt x="343" y="182"/>
                      <a:pt x="349" y="172"/>
                      <a:pt x="357" y="173"/>
                    </a:cubicBezTo>
                    <a:cubicBezTo>
                      <a:pt x="356" y="180"/>
                      <a:pt x="349" y="179"/>
                      <a:pt x="345" y="182"/>
                    </a:cubicBezTo>
                    <a:close/>
                    <a:moveTo>
                      <a:pt x="357" y="996"/>
                    </a:moveTo>
                    <a:cubicBezTo>
                      <a:pt x="363" y="1001"/>
                      <a:pt x="368" y="1007"/>
                      <a:pt x="373" y="1010"/>
                    </a:cubicBezTo>
                    <a:cubicBezTo>
                      <a:pt x="368" y="1009"/>
                      <a:pt x="356" y="1004"/>
                      <a:pt x="357" y="996"/>
                    </a:cubicBezTo>
                    <a:close/>
                    <a:moveTo>
                      <a:pt x="414" y="1044"/>
                    </a:moveTo>
                    <a:cubicBezTo>
                      <a:pt x="416" y="1044"/>
                      <a:pt x="417" y="1045"/>
                      <a:pt x="417" y="1047"/>
                    </a:cubicBezTo>
                    <a:cubicBezTo>
                      <a:pt x="416" y="1048"/>
                      <a:pt x="413" y="1047"/>
                      <a:pt x="414" y="1044"/>
                    </a:cubicBezTo>
                    <a:close/>
                    <a:moveTo>
                      <a:pt x="614" y="1007"/>
                    </a:moveTo>
                    <a:cubicBezTo>
                      <a:pt x="618" y="1008"/>
                      <a:pt x="619" y="1006"/>
                      <a:pt x="622" y="1007"/>
                    </a:cubicBezTo>
                    <a:cubicBezTo>
                      <a:pt x="624" y="1011"/>
                      <a:pt x="614" y="1012"/>
                      <a:pt x="614" y="1007"/>
                    </a:cubicBezTo>
                    <a:close/>
                    <a:moveTo>
                      <a:pt x="617" y="966"/>
                    </a:moveTo>
                    <a:cubicBezTo>
                      <a:pt x="611" y="969"/>
                      <a:pt x="605" y="969"/>
                      <a:pt x="601" y="966"/>
                    </a:cubicBezTo>
                    <a:cubicBezTo>
                      <a:pt x="604" y="963"/>
                      <a:pt x="615" y="961"/>
                      <a:pt x="617" y="966"/>
                    </a:cubicBezTo>
                    <a:close/>
                    <a:moveTo>
                      <a:pt x="491" y="881"/>
                    </a:moveTo>
                    <a:cubicBezTo>
                      <a:pt x="489" y="881"/>
                      <a:pt x="489" y="878"/>
                      <a:pt x="487" y="878"/>
                    </a:cubicBezTo>
                    <a:cubicBezTo>
                      <a:pt x="489" y="875"/>
                      <a:pt x="491" y="879"/>
                      <a:pt x="491" y="881"/>
                    </a:cubicBezTo>
                    <a:close/>
                    <a:moveTo>
                      <a:pt x="487" y="873"/>
                    </a:moveTo>
                    <a:cubicBezTo>
                      <a:pt x="485" y="873"/>
                      <a:pt x="483" y="872"/>
                      <a:pt x="483" y="870"/>
                    </a:cubicBezTo>
                    <a:cubicBezTo>
                      <a:pt x="485" y="868"/>
                      <a:pt x="487" y="870"/>
                      <a:pt x="487" y="873"/>
                    </a:cubicBezTo>
                    <a:close/>
                    <a:moveTo>
                      <a:pt x="480" y="877"/>
                    </a:moveTo>
                    <a:cubicBezTo>
                      <a:pt x="477" y="876"/>
                      <a:pt x="474" y="874"/>
                      <a:pt x="473" y="871"/>
                    </a:cubicBezTo>
                    <a:cubicBezTo>
                      <a:pt x="476" y="872"/>
                      <a:pt x="483" y="872"/>
                      <a:pt x="480" y="877"/>
                    </a:cubicBezTo>
                    <a:close/>
                    <a:moveTo>
                      <a:pt x="460" y="828"/>
                    </a:moveTo>
                    <a:cubicBezTo>
                      <a:pt x="458" y="830"/>
                      <a:pt x="455" y="826"/>
                      <a:pt x="454" y="823"/>
                    </a:cubicBezTo>
                    <a:cubicBezTo>
                      <a:pt x="456" y="825"/>
                      <a:pt x="458" y="826"/>
                      <a:pt x="460" y="828"/>
                    </a:cubicBezTo>
                    <a:close/>
                    <a:moveTo>
                      <a:pt x="457" y="1075"/>
                    </a:moveTo>
                    <a:cubicBezTo>
                      <a:pt x="455" y="1074"/>
                      <a:pt x="452" y="1075"/>
                      <a:pt x="453" y="1072"/>
                    </a:cubicBezTo>
                    <a:cubicBezTo>
                      <a:pt x="455" y="1072"/>
                      <a:pt x="457" y="1072"/>
                      <a:pt x="457" y="1075"/>
                    </a:cubicBezTo>
                    <a:close/>
                    <a:moveTo>
                      <a:pt x="447" y="831"/>
                    </a:moveTo>
                    <a:cubicBezTo>
                      <a:pt x="449" y="833"/>
                      <a:pt x="452" y="834"/>
                      <a:pt x="452" y="838"/>
                    </a:cubicBezTo>
                    <a:cubicBezTo>
                      <a:pt x="449" y="837"/>
                      <a:pt x="448" y="836"/>
                      <a:pt x="445" y="836"/>
                    </a:cubicBezTo>
                    <a:cubicBezTo>
                      <a:pt x="445" y="834"/>
                      <a:pt x="447" y="833"/>
                      <a:pt x="447" y="831"/>
                    </a:cubicBezTo>
                    <a:close/>
                    <a:moveTo>
                      <a:pt x="451" y="1070"/>
                    </a:moveTo>
                    <a:cubicBezTo>
                      <a:pt x="448" y="1072"/>
                      <a:pt x="443" y="1069"/>
                      <a:pt x="441" y="1066"/>
                    </a:cubicBezTo>
                    <a:cubicBezTo>
                      <a:pt x="444" y="1065"/>
                      <a:pt x="447" y="1070"/>
                      <a:pt x="451" y="1070"/>
                    </a:cubicBezTo>
                    <a:close/>
                    <a:moveTo>
                      <a:pt x="412" y="92"/>
                    </a:moveTo>
                    <a:cubicBezTo>
                      <a:pt x="413" y="90"/>
                      <a:pt x="414" y="89"/>
                      <a:pt x="417" y="89"/>
                    </a:cubicBezTo>
                    <a:cubicBezTo>
                      <a:pt x="416" y="91"/>
                      <a:pt x="414" y="92"/>
                      <a:pt x="412" y="92"/>
                    </a:cubicBezTo>
                    <a:close/>
                    <a:moveTo>
                      <a:pt x="440" y="680"/>
                    </a:moveTo>
                    <a:cubicBezTo>
                      <a:pt x="436" y="680"/>
                      <a:pt x="437" y="676"/>
                      <a:pt x="439" y="674"/>
                    </a:cubicBezTo>
                    <a:cubicBezTo>
                      <a:pt x="441" y="676"/>
                      <a:pt x="441" y="677"/>
                      <a:pt x="440" y="680"/>
                    </a:cubicBezTo>
                    <a:close/>
                    <a:moveTo>
                      <a:pt x="440" y="673"/>
                    </a:moveTo>
                    <a:cubicBezTo>
                      <a:pt x="438" y="671"/>
                      <a:pt x="438" y="667"/>
                      <a:pt x="438" y="664"/>
                    </a:cubicBezTo>
                    <a:cubicBezTo>
                      <a:pt x="439" y="665"/>
                      <a:pt x="440" y="666"/>
                      <a:pt x="441" y="667"/>
                    </a:cubicBezTo>
                    <a:cubicBezTo>
                      <a:pt x="441" y="669"/>
                      <a:pt x="440" y="671"/>
                      <a:pt x="440" y="673"/>
                    </a:cubicBezTo>
                    <a:close/>
                    <a:moveTo>
                      <a:pt x="444" y="687"/>
                    </a:moveTo>
                    <a:cubicBezTo>
                      <a:pt x="441" y="684"/>
                      <a:pt x="442" y="680"/>
                      <a:pt x="443" y="676"/>
                    </a:cubicBezTo>
                    <a:cubicBezTo>
                      <a:pt x="444" y="676"/>
                      <a:pt x="444" y="676"/>
                      <a:pt x="444" y="676"/>
                    </a:cubicBezTo>
                    <a:cubicBezTo>
                      <a:pt x="446" y="678"/>
                      <a:pt x="447" y="682"/>
                      <a:pt x="449" y="684"/>
                    </a:cubicBezTo>
                    <a:cubicBezTo>
                      <a:pt x="448" y="686"/>
                      <a:pt x="447" y="687"/>
                      <a:pt x="444" y="687"/>
                    </a:cubicBezTo>
                    <a:close/>
                    <a:moveTo>
                      <a:pt x="466" y="689"/>
                    </a:moveTo>
                    <a:cubicBezTo>
                      <a:pt x="466" y="685"/>
                      <a:pt x="466" y="685"/>
                      <a:pt x="466" y="685"/>
                    </a:cubicBezTo>
                    <a:cubicBezTo>
                      <a:pt x="470" y="685"/>
                      <a:pt x="470" y="685"/>
                      <a:pt x="470" y="685"/>
                    </a:cubicBezTo>
                    <a:cubicBezTo>
                      <a:pt x="470" y="688"/>
                      <a:pt x="469" y="689"/>
                      <a:pt x="466" y="689"/>
                    </a:cubicBezTo>
                    <a:close/>
                    <a:moveTo>
                      <a:pt x="817" y="538"/>
                    </a:moveTo>
                    <a:cubicBezTo>
                      <a:pt x="815" y="537"/>
                      <a:pt x="813" y="537"/>
                      <a:pt x="813" y="534"/>
                    </a:cubicBezTo>
                    <a:cubicBezTo>
                      <a:pt x="815" y="532"/>
                      <a:pt x="818" y="534"/>
                      <a:pt x="817" y="538"/>
                    </a:cubicBezTo>
                    <a:close/>
                    <a:moveTo>
                      <a:pt x="786" y="244"/>
                    </a:moveTo>
                    <a:cubicBezTo>
                      <a:pt x="788" y="244"/>
                      <a:pt x="791" y="244"/>
                      <a:pt x="790" y="247"/>
                    </a:cubicBezTo>
                    <a:cubicBezTo>
                      <a:pt x="788" y="247"/>
                      <a:pt x="786" y="247"/>
                      <a:pt x="786" y="244"/>
                    </a:cubicBezTo>
                    <a:close/>
                    <a:moveTo>
                      <a:pt x="788" y="294"/>
                    </a:moveTo>
                    <a:cubicBezTo>
                      <a:pt x="787" y="295"/>
                      <a:pt x="782" y="294"/>
                      <a:pt x="783" y="291"/>
                    </a:cubicBezTo>
                    <a:cubicBezTo>
                      <a:pt x="786" y="290"/>
                      <a:pt x="786" y="294"/>
                      <a:pt x="788" y="294"/>
                    </a:cubicBezTo>
                    <a:close/>
                    <a:moveTo>
                      <a:pt x="776" y="252"/>
                    </a:moveTo>
                    <a:cubicBezTo>
                      <a:pt x="775" y="253"/>
                      <a:pt x="775" y="253"/>
                      <a:pt x="775" y="255"/>
                    </a:cubicBezTo>
                    <a:cubicBezTo>
                      <a:pt x="772" y="255"/>
                      <a:pt x="772" y="253"/>
                      <a:pt x="771" y="251"/>
                    </a:cubicBezTo>
                    <a:cubicBezTo>
                      <a:pt x="773" y="251"/>
                      <a:pt x="775" y="251"/>
                      <a:pt x="776" y="252"/>
                    </a:cubicBezTo>
                    <a:close/>
                    <a:moveTo>
                      <a:pt x="736" y="566"/>
                    </a:moveTo>
                    <a:cubicBezTo>
                      <a:pt x="734" y="568"/>
                      <a:pt x="731" y="564"/>
                      <a:pt x="729" y="562"/>
                    </a:cubicBezTo>
                    <a:cubicBezTo>
                      <a:pt x="733" y="561"/>
                      <a:pt x="736" y="562"/>
                      <a:pt x="736" y="566"/>
                    </a:cubicBezTo>
                    <a:close/>
                    <a:moveTo>
                      <a:pt x="735" y="623"/>
                    </a:moveTo>
                    <a:cubicBezTo>
                      <a:pt x="734" y="623"/>
                      <a:pt x="734" y="624"/>
                      <a:pt x="734" y="625"/>
                    </a:cubicBezTo>
                    <a:cubicBezTo>
                      <a:pt x="731" y="626"/>
                      <a:pt x="731" y="624"/>
                      <a:pt x="728" y="625"/>
                    </a:cubicBezTo>
                    <a:cubicBezTo>
                      <a:pt x="728" y="621"/>
                      <a:pt x="734" y="622"/>
                      <a:pt x="735" y="623"/>
                    </a:cubicBezTo>
                    <a:close/>
                    <a:moveTo>
                      <a:pt x="725" y="569"/>
                    </a:moveTo>
                    <a:cubicBezTo>
                      <a:pt x="727" y="572"/>
                      <a:pt x="727" y="576"/>
                      <a:pt x="725" y="580"/>
                    </a:cubicBezTo>
                    <a:cubicBezTo>
                      <a:pt x="720" y="580"/>
                      <a:pt x="720" y="580"/>
                      <a:pt x="720" y="580"/>
                    </a:cubicBezTo>
                    <a:cubicBezTo>
                      <a:pt x="721" y="574"/>
                      <a:pt x="718" y="576"/>
                      <a:pt x="715" y="575"/>
                    </a:cubicBezTo>
                    <a:cubicBezTo>
                      <a:pt x="715" y="573"/>
                      <a:pt x="717" y="572"/>
                      <a:pt x="717" y="570"/>
                    </a:cubicBezTo>
                    <a:cubicBezTo>
                      <a:pt x="719" y="570"/>
                      <a:pt x="718" y="573"/>
                      <a:pt x="720" y="572"/>
                    </a:cubicBezTo>
                    <a:cubicBezTo>
                      <a:pt x="718" y="570"/>
                      <a:pt x="723" y="571"/>
                      <a:pt x="725" y="569"/>
                    </a:cubicBezTo>
                    <a:close/>
                    <a:moveTo>
                      <a:pt x="728" y="583"/>
                    </a:moveTo>
                    <a:cubicBezTo>
                      <a:pt x="726" y="585"/>
                      <a:pt x="718" y="588"/>
                      <a:pt x="718" y="583"/>
                    </a:cubicBezTo>
                    <a:lnTo>
                      <a:pt x="728" y="583"/>
                    </a:lnTo>
                    <a:close/>
                    <a:moveTo>
                      <a:pt x="731" y="638"/>
                    </a:moveTo>
                    <a:cubicBezTo>
                      <a:pt x="731" y="640"/>
                      <a:pt x="725" y="642"/>
                      <a:pt x="723" y="646"/>
                    </a:cubicBezTo>
                    <a:cubicBezTo>
                      <a:pt x="720" y="645"/>
                      <a:pt x="716" y="644"/>
                      <a:pt x="716" y="639"/>
                    </a:cubicBezTo>
                    <a:cubicBezTo>
                      <a:pt x="723" y="637"/>
                      <a:pt x="725" y="638"/>
                      <a:pt x="731" y="638"/>
                    </a:cubicBezTo>
                    <a:close/>
                    <a:moveTo>
                      <a:pt x="720" y="629"/>
                    </a:moveTo>
                    <a:cubicBezTo>
                      <a:pt x="723" y="624"/>
                      <a:pt x="730" y="628"/>
                      <a:pt x="732" y="628"/>
                    </a:cubicBezTo>
                    <a:cubicBezTo>
                      <a:pt x="732" y="629"/>
                      <a:pt x="731" y="632"/>
                      <a:pt x="732" y="632"/>
                    </a:cubicBezTo>
                    <a:cubicBezTo>
                      <a:pt x="729" y="631"/>
                      <a:pt x="724" y="633"/>
                      <a:pt x="720" y="629"/>
                    </a:cubicBezTo>
                    <a:close/>
                    <a:moveTo>
                      <a:pt x="728" y="616"/>
                    </a:moveTo>
                    <a:cubicBezTo>
                      <a:pt x="728" y="620"/>
                      <a:pt x="722" y="619"/>
                      <a:pt x="721" y="620"/>
                    </a:cubicBezTo>
                    <a:cubicBezTo>
                      <a:pt x="719" y="617"/>
                      <a:pt x="723" y="615"/>
                      <a:pt x="723" y="612"/>
                    </a:cubicBezTo>
                    <a:cubicBezTo>
                      <a:pt x="728" y="612"/>
                      <a:pt x="728" y="612"/>
                      <a:pt x="728" y="612"/>
                    </a:cubicBezTo>
                    <a:cubicBezTo>
                      <a:pt x="726" y="614"/>
                      <a:pt x="726" y="614"/>
                      <a:pt x="728" y="616"/>
                    </a:cubicBezTo>
                    <a:close/>
                    <a:moveTo>
                      <a:pt x="728" y="563"/>
                    </a:moveTo>
                    <a:cubicBezTo>
                      <a:pt x="723" y="568"/>
                      <a:pt x="719" y="564"/>
                      <a:pt x="713" y="565"/>
                    </a:cubicBezTo>
                    <a:cubicBezTo>
                      <a:pt x="714" y="560"/>
                      <a:pt x="725" y="560"/>
                      <a:pt x="728" y="563"/>
                    </a:cubicBezTo>
                    <a:close/>
                    <a:moveTo>
                      <a:pt x="709" y="587"/>
                    </a:moveTo>
                    <a:cubicBezTo>
                      <a:pt x="706" y="587"/>
                      <a:pt x="707" y="584"/>
                      <a:pt x="704" y="584"/>
                    </a:cubicBezTo>
                    <a:cubicBezTo>
                      <a:pt x="705" y="581"/>
                      <a:pt x="712" y="583"/>
                      <a:pt x="709" y="587"/>
                    </a:cubicBezTo>
                    <a:close/>
                    <a:moveTo>
                      <a:pt x="696" y="664"/>
                    </a:moveTo>
                    <a:cubicBezTo>
                      <a:pt x="699" y="664"/>
                      <a:pt x="699" y="664"/>
                      <a:pt x="699" y="664"/>
                    </a:cubicBezTo>
                    <a:cubicBezTo>
                      <a:pt x="699" y="667"/>
                      <a:pt x="698" y="669"/>
                      <a:pt x="697" y="671"/>
                    </a:cubicBezTo>
                    <a:cubicBezTo>
                      <a:pt x="695" y="671"/>
                      <a:pt x="696" y="667"/>
                      <a:pt x="696" y="664"/>
                    </a:cubicBezTo>
                    <a:close/>
                    <a:moveTo>
                      <a:pt x="696" y="672"/>
                    </a:moveTo>
                    <a:cubicBezTo>
                      <a:pt x="697" y="672"/>
                      <a:pt x="698" y="673"/>
                      <a:pt x="699" y="673"/>
                    </a:cubicBezTo>
                    <a:cubicBezTo>
                      <a:pt x="699" y="678"/>
                      <a:pt x="695" y="678"/>
                      <a:pt x="693" y="682"/>
                    </a:cubicBezTo>
                    <a:cubicBezTo>
                      <a:pt x="690" y="681"/>
                      <a:pt x="695" y="675"/>
                      <a:pt x="696" y="672"/>
                    </a:cubicBezTo>
                    <a:close/>
                    <a:moveTo>
                      <a:pt x="703" y="679"/>
                    </a:moveTo>
                    <a:cubicBezTo>
                      <a:pt x="704" y="683"/>
                      <a:pt x="700" y="687"/>
                      <a:pt x="698" y="690"/>
                    </a:cubicBezTo>
                    <a:cubicBezTo>
                      <a:pt x="694" y="687"/>
                      <a:pt x="698" y="678"/>
                      <a:pt x="703" y="679"/>
                    </a:cubicBezTo>
                    <a:close/>
                    <a:moveTo>
                      <a:pt x="701" y="671"/>
                    </a:moveTo>
                    <a:cubicBezTo>
                      <a:pt x="702" y="666"/>
                      <a:pt x="700" y="650"/>
                      <a:pt x="710" y="653"/>
                    </a:cubicBezTo>
                    <a:cubicBezTo>
                      <a:pt x="708" y="661"/>
                      <a:pt x="705" y="664"/>
                      <a:pt x="701" y="671"/>
                    </a:cubicBezTo>
                    <a:close/>
                    <a:moveTo>
                      <a:pt x="695" y="619"/>
                    </a:moveTo>
                    <a:cubicBezTo>
                      <a:pt x="698" y="618"/>
                      <a:pt x="699" y="619"/>
                      <a:pt x="700" y="615"/>
                    </a:cubicBezTo>
                    <a:cubicBezTo>
                      <a:pt x="703" y="617"/>
                      <a:pt x="701" y="624"/>
                      <a:pt x="697" y="626"/>
                    </a:cubicBezTo>
                    <a:cubicBezTo>
                      <a:pt x="695" y="626"/>
                      <a:pt x="695" y="623"/>
                      <a:pt x="695" y="619"/>
                    </a:cubicBezTo>
                    <a:close/>
                    <a:moveTo>
                      <a:pt x="694" y="51"/>
                    </a:moveTo>
                    <a:cubicBezTo>
                      <a:pt x="694" y="53"/>
                      <a:pt x="692" y="53"/>
                      <a:pt x="690" y="53"/>
                    </a:cubicBezTo>
                    <a:cubicBezTo>
                      <a:pt x="690" y="50"/>
                      <a:pt x="693" y="50"/>
                      <a:pt x="694" y="51"/>
                    </a:cubicBezTo>
                    <a:close/>
                    <a:moveTo>
                      <a:pt x="672" y="708"/>
                    </a:moveTo>
                    <a:cubicBezTo>
                      <a:pt x="670" y="708"/>
                      <a:pt x="668" y="707"/>
                      <a:pt x="668" y="704"/>
                    </a:cubicBezTo>
                    <a:cubicBezTo>
                      <a:pt x="669" y="703"/>
                      <a:pt x="670" y="704"/>
                      <a:pt x="671" y="702"/>
                    </a:cubicBezTo>
                    <a:cubicBezTo>
                      <a:pt x="672" y="704"/>
                      <a:pt x="672" y="706"/>
                      <a:pt x="672" y="708"/>
                    </a:cubicBezTo>
                    <a:close/>
                    <a:moveTo>
                      <a:pt x="671" y="461"/>
                    </a:moveTo>
                    <a:cubicBezTo>
                      <a:pt x="669" y="466"/>
                      <a:pt x="666" y="469"/>
                      <a:pt x="664" y="473"/>
                    </a:cubicBezTo>
                    <a:cubicBezTo>
                      <a:pt x="662" y="470"/>
                      <a:pt x="660" y="471"/>
                      <a:pt x="657" y="472"/>
                    </a:cubicBezTo>
                    <a:cubicBezTo>
                      <a:pt x="653" y="463"/>
                      <a:pt x="665" y="460"/>
                      <a:pt x="671" y="461"/>
                    </a:cubicBezTo>
                    <a:close/>
                    <a:moveTo>
                      <a:pt x="662" y="504"/>
                    </a:moveTo>
                    <a:cubicBezTo>
                      <a:pt x="659" y="502"/>
                      <a:pt x="656" y="498"/>
                      <a:pt x="658" y="494"/>
                    </a:cubicBezTo>
                    <a:cubicBezTo>
                      <a:pt x="661" y="493"/>
                      <a:pt x="657" y="501"/>
                      <a:pt x="662" y="498"/>
                    </a:cubicBezTo>
                    <a:cubicBezTo>
                      <a:pt x="663" y="501"/>
                      <a:pt x="661" y="501"/>
                      <a:pt x="662" y="504"/>
                    </a:cubicBezTo>
                    <a:close/>
                    <a:moveTo>
                      <a:pt x="651" y="157"/>
                    </a:moveTo>
                    <a:cubicBezTo>
                      <a:pt x="652" y="157"/>
                      <a:pt x="652" y="157"/>
                      <a:pt x="654" y="157"/>
                    </a:cubicBezTo>
                    <a:cubicBezTo>
                      <a:pt x="651" y="160"/>
                      <a:pt x="653" y="161"/>
                      <a:pt x="652" y="164"/>
                    </a:cubicBezTo>
                    <a:cubicBezTo>
                      <a:pt x="650" y="164"/>
                      <a:pt x="650" y="163"/>
                      <a:pt x="649" y="163"/>
                    </a:cubicBezTo>
                    <a:cubicBezTo>
                      <a:pt x="650" y="161"/>
                      <a:pt x="650" y="158"/>
                      <a:pt x="651" y="157"/>
                    </a:cubicBezTo>
                    <a:close/>
                    <a:moveTo>
                      <a:pt x="617" y="160"/>
                    </a:moveTo>
                    <a:cubicBezTo>
                      <a:pt x="619" y="159"/>
                      <a:pt x="618" y="158"/>
                      <a:pt x="621" y="159"/>
                    </a:cubicBezTo>
                    <a:cubicBezTo>
                      <a:pt x="621" y="160"/>
                      <a:pt x="620" y="161"/>
                      <a:pt x="620" y="162"/>
                    </a:cubicBezTo>
                    <a:cubicBezTo>
                      <a:pt x="621" y="164"/>
                      <a:pt x="622" y="159"/>
                      <a:pt x="623" y="162"/>
                    </a:cubicBezTo>
                    <a:cubicBezTo>
                      <a:pt x="622" y="159"/>
                      <a:pt x="622" y="158"/>
                      <a:pt x="623" y="156"/>
                    </a:cubicBezTo>
                    <a:cubicBezTo>
                      <a:pt x="626" y="156"/>
                      <a:pt x="627" y="160"/>
                      <a:pt x="629" y="163"/>
                    </a:cubicBezTo>
                    <a:cubicBezTo>
                      <a:pt x="627" y="166"/>
                      <a:pt x="623" y="164"/>
                      <a:pt x="618" y="164"/>
                    </a:cubicBezTo>
                    <a:cubicBezTo>
                      <a:pt x="618" y="162"/>
                      <a:pt x="616" y="163"/>
                      <a:pt x="617" y="160"/>
                    </a:cubicBezTo>
                    <a:close/>
                    <a:moveTo>
                      <a:pt x="625" y="169"/>
                    </a:moveTo>
                    <a:cubicBezTo>
                      <a:pt x="625" y="171"/>
                      <a:pt x="623" y="170"/>
                      <a:pt x="623" y="171"/>
                    </a:cubicBezTo>
                    <a:cubicBezTo>
                      <a:pt x="626" y="173"/>
                      <a:pt x="625" y="169"/>
                      <a:pt x="627" y="170"/>
                    </a:cubicBezTo>
                    <a:cubicBezTo>
                      <a:pt x="627" y="172"/>
                      <a:pt x="627" y="172"/>
                      <a:pt x="627" y="172"/>
                    </a:cubicBezTo>
                    <a:cubicBezTo>
                      <a:pt x="637" y="172"/>
                      <a:pt x="651" y="171"/>
                      <a:pt x="661" y="171"/>
                    </a:cubicBezTo>
                    <a:cubicBezTo>
                      <a:pt x="659" y="180"/>
                      <a:pt x="647" y="173"/>
                      <a:pt x="645" y="181"/>
                    </a:cubicBezTo>
                    <a:cubicBezTo>
                      <a:pt x="639" y="180"/>
                      <a:pt x="627" y="185"/>
                      <a:pt x="623" y="180"/>
                    </a:cubicBezTo>
                    <a:cubicBezTo>
                      <a:pt x="618" y="185"/>
                      <a:pt x="611" y="181"/>
                      <a:pt x="607" y="178"/>
                    </a:cubicBezTo>
                    <a:cubicBezTo>
                      <a:pt x="617" y="182"/>
                      <a:pt x="614" y="166"/>
                      <a:pt x="625" y="169"/>
                    </a:cubicBezTo>
                    <a:close/>
                    <a:moveTo>
                      <a:pt x="653" y="506"/>
                    </a:moveTo>
                    <a:cubicBezTo>
                      <a:pt x="651" y="506"/>
                      <a:pt x="649" y="506"/>
                      <a:pt x="649" y="504"/>
                    </a:cubicBezTo>
                    <a:cubicBezTo>
                      <a:pt x="650" y="504"/>
                      <a:pt x="650" y="503"/>
                      <a:pt x="650" y="503"/>
                    </a:cubicBezTo>
                    <a:cubicBezTo>
                      <a:pt x="652" y="502"/>
                      <a:pt x="653" y="504"/>
                      <a:pt x="653" y="506"/>
                    </a:cubicBezTo>
                    <a:close/>
                    <a:moveTo>
                      <a:pt x="634" y="498"/>
                    </a:moveTo>
                    <a:cubicBezTo>
                      <a:pt x="636" y="497"/>
                      <a:pt x="637" y="502"/>
                      <a:pt x="637" y="499"/>
                    </a:cubicBezTo>
                    <a:cubicBezTo>
                      <a:pt x="640" y="502"/>
                      <a:pt x="632" y="504"/>
                      <a:pt x="634" y="498"/>
                    </a:cubicBezTo>
                    <a:close/>
                    <a:moveTo>
                      <a:pt x="632" y="490"/>
                    </a:moveTo>
                    <a:cubicBezTo>
                      <a:pt x="634" y="488"/>
                      <a:pt x="637" y="492"/>
                      <a:pt x="635" y="494"/>
                    </a:cubicBezTo>
                    <a:cubicBezTo>
                      <a:pt x="633" y="494"/>
                      <a:pt x="632" y="492"/>
                      <a:pt x="632" y="490"/>
                    </a:cubicBezTo>
                    <a:close/>
                    <a:moveTo>
                      <a:pt x="625" y="482"/>
                    </a:moveTo>
                    <a:cubicBezTo>
                      <a:pt x="625" y="475"/>
                      <a:pt x="634" y="476"/>
                      <a:pt x="636" y="471"/>
                    </a:cubicBezTo>
                    <a:cubicBezTo>
                      <a:pt x="638" y="471"/>
                      <a:pt x="638" y="471"/>
                      <a:pt x="638" y="471"/>
                    </a:cubicBezTo>
                    <a:cubicBezTo>
                      <a:pt x="639" y="474"/>
                      <a:pt x="637" y="475"/>
                      <a:pt x="641" y="475"/>
                    </a:cubicBezTo>
                    <a:cubicBezTo>
                      <a:pt x="638" y="481"/>
                      <a:pt x="634" y="481"/>
                      <a:pt x="625" y="482"/>
                    </a:cubicBezTo>
                    <a:close/>
                    <a:moveTo>
                      <a:pt x="601" y="572"/>
                    </a:moveTo>
                    <a:cubicBezTo>
                      <a:pt x="601" y="570"/>
                      <a:pt x="604" y="570"/>
                      <a:pt x="606" y="569"/>
                    </a:cubicBezTo>
                    <a:cubicBezTo>
                      <a:pt x="606" y="571"/>
                      <a:pt x="607" y="571"/>
                      <a:pt x="607" y="572"/>
                    </a:cubicBezTo>
                    <a:cubicBezTo>
                      <a:pt x="609" y="571"/>
                      <a:pt x="611" y="570"/>
                      <a:pt x="612" y="568"/>
                    </a:cubicBezTo>
                    <a:cubicBezTo>
                      <a:pt x="615" y="569"/>
                      <a:pt x="616" y="572"/>
                      <a:pt x="614" y="574"/>
                    </a:cubicBezTo>
                    <a:cubicBezTo>
                      <a:pt x="611" y="573"/>
                      <a:pt x="607" y="572"/>
                      <a:pt x="607" y="576"/>
                    </a:cubicBezTo>
                    <a:cubicBezTo>
                      <a:pt x="604" y="575"/>
                      <a:pt x="604" y="577"/>
                      <a:pt x="601" y="577"/>
                    </a:cubicBezTo>
                    <a:cubicBezTo>
                      <a:pt x="598" y="575"/>
                      <a:pt x="603" y="574"/>
                      <a:pt x="601" y="572"/>
                    </a:cubicBezTo>
                    <a:close/>
                    <a:moveTo>
                      <a:pt x="604" y="559"/>
                    </a:moveTo>
                    <a:cubicBezTo>
                      <a:pt x="601" y="559"/>
                      <a:pt x="602" y="556"/>
                      <a:pt x="600" y="556"/>
                    </a:cubicBezTo>
                    <a:cubicBezTo>
                      <a:pt x="600" y="554"/>
                      <a:pt x="604" y="553"/>
                      <a:pt x="606" y="554"/>
                    </a:cubicBezTo>
                    <a:cubicBezTo>
                      <a:pt x="606" y="553"/>
                      <a:pt x="606" y="553"/>
                      <a:pt x="606" y="553"/>
                    </a:cubicBezTo>
                    <a:cubicBezTo>
                      <a:pt x="606" y="551"/>
                      <a:pt x="603" y="552"/>
                      <a:pt x="601" y="551"/>
                    </a:cubicBezTo>
                    <a:cubicBezTo>
                      <a:pt x="607" y="548"/>
                      <a:pt x="611" y="538"/>
                      <a:pt x="616" y="542"/>
                    </a:cubicBezTo>
                    <a:cubicBezTo>
                      <a:pt x="615" y="546"/>
                      <a:pt x="611" y="545"/>
                      <a:pt x="611" y="550"/>
                    </a:cubicBezTo>
                    <a:cubicBezTo>
                      <a:pt x="615" y="548"/>
                      <a:pt x="622" y="546"/>
                      <a:pt x="627" y="549"/>
                    </a:cubicBezTo>
                    <a:cubicBezTo>
                      <a:pt x="623" y="558"/>
                      <a:pt x="607" y="550"/>
                      <a:pt x="604" y="559"/>
                    </a:cubicBezTo>
                    <a:close/>
                    <a:moveTo>
                      <a:pt x="614" y="473"/>
                    </a:moveTo>
                    <a:cubicBezTo>
                      <a:pt x="619" y="475"/>
                      <a:pt x="620" y="474"/>
                      <a:pt x="623" y="472"/>
                    </a:cubicBezTo>
                    <a:cubicBezTo>
                      <a:pt x="620" y="479"/>
                      <a:pt x="613" y="477"/>
                      <a:pt x="610" y="483"/>
                    </a:cubicBezTo>
                    <a:cubicBezTo>
                      <a:pt x="608" y="484"/>
                      <a:pt x="609" y="482"/>
                      <a:pt x="608" y="481"/>
                    </a:cubicBezTo>
                    <a:cubicBezTo>
                      <a:pt x="607" y="483"/>
                      <a:pt x="604" y="482"/>
                      <a:pt x="603" y="484"/>
                    </a:cubicBezTo>
                    <a:cubicBezTo>
                      <a:pt x="601" y="478"/>
                      <a:pt x="614" y="480"/>
                      <a:pt x="614" y="473"/>
                    </a:cubicBezTo>
                    <a:close/>
                    <a:moveTo>
                      <a:pt x="609" y="445"/>
                    </a:moveTo>
                    <a:cubicBezTo>
                      <a:pt x="610" y="444"/>
                      <a:pt x="611" y="445"/>
                      <a:pt x="612" y="446"/>
                    </a:cubicBezTo>
                    <a:cubicBezTo>
                      <a:pt x="610" y="448"/>
                      <a:pt x="612" y="453"/>
                      <a:pt x="608" y="454"/>
                    </a:cubicBezTo>
                    <a:cubicBezTo>
                      <a:pt x="608" y="449"/>
                      <a:pt x="607" y="448"/>
                      <a:pt x="609" y="445"/>
                    </a:cubicBezTo>
                    <a:close/>
                    <a:moveTo>
                      <a:pt x="606" y="503"/>
                    </a:moveTo>
                    <a:cubicBezTo>
                      <a:pt x="608" y="507"/>
                      <a:pt x="616" y="502"/>
                      <a:pt x="620" y="505"/>
                    </a:cubicBezTo>
                    <a:cubicBezTo>
                      <a:pt x="621" y="511"/>
                      <a:pt x="618" y="513"/>
                      <a:pt x="618" y="521"/>
                    </a:cubicBezTo>
                    <a:cubicBezTo>
                      <a:pt x="615" y="522"/>
                      <a:pt x="614" y="525"/>
                      <a:pt x="610" y="525"/>
                    </a:cubicBezTo>
                    <a:cubicBezTo>
                      <a:pt x="613" y="522"/>
                      <a:pt x="606" y="521"/>
                      <a:pt x="610" y="519"/>
                    </a:cubicBezTo>
                    <a:cubicBezTo>
                      <a:pt x="608" y="519"/>
                      <a:pt x="601" y="518"/>
                      <a:pt x="601" y="512"/>
                    </a:cubicBezTo>
                    <a:cubicBezTo>
                      <a:pt x="602" y="511"/>
                      <a:pt x="604" y="511"/>
                      <a:pt x="605" y="510"/>
                    </a:cubicBezTo>
                    <a:cubicBezTo>
                      <a:pt x="602" y="506"/>
                      <a:pt x="593" y="511"/>
                      <a:pt x="591" y="504"/>
                    </a:cubicBezTo>
                    <a:cubicBezTo>
                      <a:pt x="597" y="503"/>
                      <a:pt x="601" y="505"/>
                      <a:pt x="606" y="503"/>
                    </a:cubicBezTo>
                    <a:close/>
                    <a:moveTo>
                      <a:pt x="619" y="567"/>
                    </a:moveTo>
                    <a:cubicBezTo>
                      <a:pt x="619" y="572"/>
                      <a:pt x="621" y="569"/>
                      <a:pt x="625" y="569"/>
                    </a:cubicBezTo>
                    <a:cubicBezTo>
                      <a:pt x="625" y="577"/>
                      <a:pt x="612" y="568"/>
                      <a:pt x="619" y="567"/>
                    </a:cubicBezTo>
                    <a:close/>
                    <a:moveTo>
                      <a:pt x="623" y="575"/>
                    </a:moveTo>
                    <a:cubicBezTo>
                      <a:pt x="624" y="574"/>
                      <a:pt x="626" y="573"/>
                      <a:pt x="627" y="574"/>
                    </a:cubicBezTo>
                    <a:cubicBezTo>
                      <a:pt x="626" y="575"/>
                      <a:pt x="625" y="577"/>
                      <a:pt x="623" y="577"/>
                    </a:cubicBezTo>
                    <a:lnTo>
                      <a:pt x="623" y="575"/>
                    </a:lnTo>
                    <a:close/>
                    <a:moveTo>
                      <a:pt x="627" y="548"/>
                    </a:moveTo>
                    <a:cubicBezTo>
                      <a:pt x="626" y="545"/>
                      <a:pt x="629" y="545"/>
                      <a:pt x="632" y="544"/>
                    </a:cubicBezTo>
                    <a:cubicBezTo>
                      <a:pt x="632" y="548"/>
                      <a:pt x="628" y="550"/>
                      <a:pt x="627" y="548"/>
                    </a:cubicBezTo>
                    <a:close/>
                    <a:moveTo>
                      <a:pt x="624" y="472"/>
                    </a:moveTo>
                    <a:cubicBezTo>
                      <a:pt x="626" y="469"/>
                      <a:pt x="629" y="467"/>
                      <a:pt x="633" y="467"/>
                    </a:cubicBezTo>
                    <a:cubicBezTo>
                      <a:pt x="633" y="471"/>
                      <a:pt x="628" y="476"/>
                      <a:pt x="624" y="472"/>
                    </a:cubicBezTo>
                    <a:close/>
                    <a:moveTo>
                      <a:pt x="639" y="465"/>
                    </a:moveTo>
                    <a:cubicBezTo>
                      <a:pt x="642" y="464"/>
                      <a:pt x="643" y="463"/>
                      <a:pt x="641" y="459"/>
                    </a:cubicBezTo>
                    <a:cubicBezTo>
                      <a:pt x="645" y="461"/>
                      <a:pt x="643" y="465"/>
                      <a:pt x="645" y="468"/>
                    </a:cubicBezTo>
                    <a:cubicBezTo>
                      <a:pt x="643" y="467"/>
                      <a:pt x="642" y="466"/>
                      <a:pt x="642" y="469"/>
                    </a:cubicBezTo>
                    <a:cubicBezTo>
                      <a:pt x="640" y="470"/>
                      <a:pt x="639" y="467"/>
                      <a:pt x="639" y="465"/>
                    </a:cubicBezTo>
                    <a:close/>
                    <a:moveTo>
                      <a:pt x="602" y="440"/>
                    </a:moveTo>
                    <a:cubicBezTo>
                      <a:pt x="604" y="443"/>
                      <a:pt x="609" y="438"/>
                      <a:pt x="610" y="440"/>
                    </a:cubicBezTo>
                    <a:cubicBezTo>
                      <a:pt x="607" y="443"/>
                      <a:pt x="604" y="445"/>
                      <a:pt x="601" y="447"/>
                    </a:cubicBezTo>
                    <a:cubicBezTo>
                      <a:pt x="601" y="445"/>
                      <a:pt x="600" y="445"/>
                      <a:pt x="600" y="444"/>
                    </a:cubicBezTo>
                    <a:cubicBezTo>
                      <a:pt x="598" y="444"/>
                      <a:pt x="597" y="446"/>
                      <a:pt x="596" y="447"/>
                    </a:cubicBezTo>
                    <a:cubicBezTo>
                      <a:pt x="597" y="442"/>
                      <a:pt x="595" y="444"/>
                      <a:pt x="590" y="446"/>
                    </a:cubicBezTo>
                    <a:cubicBezTo>
                      <a:pt x="587" y="445"/>
                      <a:pt x="586" y="443"/>
                      <a:pt x="586" y="440"/>
                    </a:cubicBezTo>
                    <a:cubicBezTo>
                      <a:pt x="592" y="437"/>
                      <a:pt x="598" y="438"/>
                      <a:pt x="604" y="436"/>
                    </a:cubicBezTo>
                    <a:cubicBezTo>
                      <a:pt x="605" y="439"/>
                      <a:pt x="603" y="438"/>
                      <a:pt x="602" y="440"/>
                    </a:cubicBezTo>
                    <a:close/>
                    <a:moveTo>
                      <a:pt x="584" y="484"/>
                    </a:moveTo>
                    <a:cubicBezTo>
                      <a:pt x="585" y="483"/>
                      <a:pt x="586" y="481"/>
                      <a:pt x="588" y="481"/>
                    </a:cubicBezTo>
                    <a:cubicBezTo>
                      <a:pt x="589" y="484"/>
                      <a:pt x="589" y="487"/>
                      <a:pt x="586" y="489"/>
                    </a:cubicBezTo>
                    <a:cubicBezTo>
                      <a:pt x="586" y="486"/>
                      <a:pt x="589" y="484"/>
                      <a:pt x="584" y="484"/>
                    </a:cubicBezTo>
                    <a:close/>
                    <a:moveTo>
                      <a:pt x="584" y="164"/>
                    </a:moveTo>
                    <a:cubicBezTo>
                      <a:pt x="584" y="162"/>
                      <a:pt x="584" y="162"/>
                      <a:pt x="584" y="162"/>
                    </a:cubicBezTo>
                    <a:cubicBezTo>
                      <a:pt x="586" y="162"/>
                      <a:pt x="587" y="161"/>
                      <a:pt x="588" y="161"/>
                    </a:cubicBezTo>
                    <a:cubicBezTo>
                      <a:pt x="589" y="164"/>
                      <a:pt x="585" y="166"/>
                      <a:pt x="584" y="164"/>
                    </a:cubicBezTo>
                    <a:close/>
                    <a:moveTo>
                      <a:pt x="597" y="164"/>
                    </a:moveTo>
                    <a:cubicBezTo>
                      <a:pt x="597" y="165"/>
                      <a:pt x="594" y="164"/>
                      <a:pt x="593" y="165"/>
                    </a:cubicBezTo>
                    <a:cubicBezTo>
                      <a:pt x="592" y="162"/>
                      <a:pt x="593" y="160"/>
                      <a:pt x="597" y="161"/>
                    </a:cubicBezTo>
                    <a:cubicBezTo>
                      <a:pt x="597" y="162"/>
                      <a:pt x="596" y="163"/>
                      <a:pt x="597" y="164"/>
                    </a:cubicBezTo>
                    <a:close/>
                    <a:moveTo>
                      <a:pt x="542" y="103"/>
                    </a:moveTo>
                    <a:cubicBezTo>
                      <a:pt x="545" y="99"/>
                      <a:pt x="555" y="102"/>
                      <a:pt x="554" y="94"/>
                    </a:cubicBezTo>
                    <a:cubicBezTo>
                      <a:pt x="567" y="92"/>
                      <a:pt x="581" y="89"/>
                      <a:pt x="589" y="96"/>
                    </a:cubicBezTo>
                    <a:cubicBezTo>
                      <a:pt x="583" y="102"/>
                      <a:pt x="570" y="97"/>
                      <a:pt x="562" y="101"/>
                    </a:cubicBezTo>
                    <a:cubicBezTo>
                      <a:pt x="562" y="104"/>
                      <a:pt x="566" y="104"/>
                      <a:pt x="564" y="107"/>
                    </a:cubicBezTo>
                    <a:cubicBezTo>
                      <a:pt x="560" y="108"/>
                      <a:pt x="557" y="110"/>
                      <a:pt x="553" y="112"/>
                    </a:cubicBezTo>
                    <a:cubicBezTo>
                      <a:pt x="552" y="106"/>
                      <a:pt x="541" y="107"/>
                      <a:pt x="542" y="103"/>
                    </a:cubicBezTo>
                    <a:close/>
                    <a:moveTo>
                      <a:pt x="579" y="108"/>
                    </a:moveTo>
                    <a:cubicBezTo>
                      <a:pt x="575" y="108"/>
                      <a:pt x="572" y="108"/>
                      <a:pt x="570" y="107"/>
                    </a:cubicBezTo>
                    <a:cubicBezTo>
                      <a:pt x="570" y="102"/>
                      <a:pt x="580" y="101"/>
                      <a:pt x="579" y="108"/>
                    </a:cubicBezTo>
                    <a:close/>
                    <a:moveTo>
                      <a:pt x="525" y="86"/>
                    </a:moveTo>
                    <a:cubicBezTo>
                      <a:pt x="528" y="86"/>
                      <a:pt x="528" y="86"/>
                      <a:pt x="528" y="86"/>
                    </a:cubicBezTo>
                    <a:cubicBezTo>
                      <a:pt x="528" y="86"/>
                      <a:pt x="527" y="86"/>
                      <a:pt x="527" y="86"/>
                    </a:cubicBezTo>
                    <a:cubicBezTo>
                      <a:pt x="528" y="88"/>
                      <a:pt x="529" y="89"/>
                      <a:pt x="531" y="89"/>
                    </a:cubicBezTo>
                    <a:cubicBezTo>
                      <a:pt x="531" y="93"/>
                      <a:pt x="531" y="92"/>
                      <a:pt x="532" y="95"/>
                    </a:cubicBezTo>
                    <a:cubicBezTo>
                      <a:pt x="528" y="98"/>
                      <a:pt x="523" y="94"/>
                      <a:pt x="519" y="93"/>
                    </a:cubicBezTo>
                    <a:cubicBezTo>
                      <a:pt x="521" y="90"/>
                      <a:pt x="526" y="89"/>
                      <a:pt x="525" y="86"/>
                    </a:cubicBezTo>
                    <a:close/>
                    <a:moveTo>
                      <a:pt x="537" y="114"/>
                    </a:moveTo>
                    <a:cubicBezTo>
                      <a:pt x="541" y="118"/>
                      <a:pt x="548" y="114"/>
                      <a:pt x="550" y="117"/>
                    </a:cubicBezTo>
                    <a:cubicBezTo>
                      <a:pt x="560" y="108"/>
                      <a:pt x="579" y="109"/>
                      <a:pt x="591" y="113"/>
                    </a:cubicBezTo>
                    <a:cubicBezTo>
                      <a:pt x="584" y="118"/>
                      <a:pt x="574" y="115"/>
                      <a:pt x="566" y="120"/>
                    </a:cubicBezTo>
                    <a:cubicBezTo>
                      <a:pt x="564" y="116"/>
                      <a:pt x="556" y="120"/>
                      <a:pt x="557" y="123"/>
                    </a:cubicBezTo>
                    <a:cubicBezTo>
                      <a:pt x="543" y="126"/>
                      <a:pt x="533" y="127"/>
                      <a:pt x="518" y="130"/>
                    </a:cubicBezTo>
                    <a:cubicBezTo>
                      <a:pt x="515" y="131"/>
                      <a:pt x="516" y="128"/>
                      <a:pt x="514" y="128"/>
                    </a:cubicBezTo>
                    <a:cubicBezTo>
                      <a:pt x="510" y="129"/>
                      <a:pt x="502" y="133"/>
                      <a:pt x="499" y="128"/>
                    </a:cubicBezTo>
                    <a:cubicBezTo>
                      <a:pt x="507" y="117"/>
                      <a:pt x="526" y="119"/>
                      <a:pt x="537" y="114"/>
                    </a:cubicBezTo>
                    <a:close/>
                    <a:moveTo>
                      <a:pt x="508" y="134"/>
                    </a:moveTo>
                    <a:cubicBezTo>
                      <a:pt x="508" y="130"/>
                      <a:pt x="508" y="130"/>
                      <a:pt x="508" y="130"/>
                    </a:cubicBezTo>
                    <a:cubicBezTo>
                      <a:pt x="510" y="130"/>
                      <a:pt x="510" y="130"/>
                      <a:pt x="510" y="130"/>
                    </a:cubicBezTo>
                    <a:cubicBezTo>
                      <a:pt x="511" y="133"/>
                      <a:pt x="510" y="134"/>
                      <a:pt x="508" y="134"/>
                    </a:cubicBezTo>
                    <a:close/>
                    <a:moveTo>
                      <a:pt x="483" y="484"/>
                    </a:moveTo>
                    <a:cubicBezTo>
                      <a:pt x="488" y="483"/>
                      <a:pt x="489" y="486"/>
                      <a:pt x="492" y="483"/>
                    </a:cubicBezTo>
                    <a:cubicBezTo>
                      <a:pt x="495" y="490"/>
                      <a:pt x="486" y="487"/>
                      <a:pt x="483" y="490"/>
                    </a:cubicBezTo>
                    <a:cubicBezTo>
                      <a:pt x="481" y="489"/>
                      <a:pt x="485" y="487"/>
                      <a:pt x="483" y="484"/>
                    </a:cubicBezTo>
                    <a:close/>
                    <a:moveTo>
                      <a:pt x="491" y="628"/>
                    </a:moveTo>
                    <a:cubicBezTo>
                      <a:pt x="495" y="628"/>
                      <a:pt x="494" y="635"/>
                      <a:pt x="493" y="638"/>
                    </a:cubicBezTo>
                    <a:cubicBezTo>
                      <a:pt x="492" y="636"/>
                      <a:pt x="487" y="638"/>
                      <a:pt x="488" y="634"/>
                    </a:cubicBezTo>
                    <a:cubicBezTo>
                      <a:pt x="489" y="634"/>
                      <a:pt x="489" y="636"/>
                      <a:pt x="490" y="636"/>
                    </a:cubicBezTo>
                    <a:cubicBezTo>
                      <a:pt x="492" y="633"/>
                      <a:pt x="492" y="632"/>
                      <a:pt x="491" y="628"/>
                    </a:cubicBezTo>
                    <a:close/>
                    <a:moveTo>
                      <a:pt x="483" y="497"/>
                    </a:moveTo>
                    <a:cubicBezTo>
                      <a:pt x="482" y="496"/>
                      <a:pt x="482" y="494"/>
                      <a:pt x="482" y="492"/>
                    </a:cubicBezTo>
                    <a:cubicBezTo>
                      <a:pt x="483" y="492"/>
                      <a:pt x="484" y="492"/>
                      <a:pt x="484" y="491"/>
                    </a:cubicBezTo>
                    <a:cubicBezTo>
                      <a:pt x="485" y="492"/>
                      <a:pt x="486" y="493"/>
                      <a:pt x="486" y="495"/>
                    </a:cubicBezTo>
                    <a:cubicBezTo>
                      <a:pt x="484" y="495"/>
                      <a:pt x="485" y="497"/>
                      <a:pt x="483" y="497"/>
                    </a:cubicBezTo>
                    <a:close/>
                    <a:moveTo>
                      <a:pt x="486" y="656"/>
                    </a:moveTo>
                    <a:cubicBezTo>
                      <a:pt x="485" y="655"/>
                      <a:pt x="485" y="654"/>
                      <a:pt x="483" y="654"/>
                    </a:cubicBezTo>
                    <a:cubicBezTo>
                      <a:pt x="485" y="652"/>
                      <a:pt x="485" y="647"/>
                      <a:pt x="486" y="644"/>
                    </a:cubicBezTo>
                    <a:cubicBezTo>
                      <a:pt x="487" y="644"/>
                      <a:pt x="489" y="644"/>
                      <a:pt x="490" y="644"/>
                    </a:cubicBezTo>
                    <a:cubicBezTo>
                      <a:pt x="488" y="647"/>
                      <a:pt x="488" y="653"/>
                      <a:pt x="486" y="656"/>
                    </a:cubicBezTo>
                    <a:close/>
                    <a:moveTo>
                      <a:pt x="487" y="639"/>
                    </a:moveTo>
                    <a:cubicBezTo>
                      <a:pt x="487" y="637"/>
                      <a:pt x="489" y="638"/>
                      <a:pt x="491" y="638"/>
                    </a:cubicBezTo>
                    <a:cubicBezTo>
                      <a:pt x="491" y="641"/>
                      <a:pt x="488" y="641"/>
                      <a:pt x="487" y="639"/>
                    </a:cubicBezTo>
                    <a:close/>
                    <a:moveTo>
                      <a:pt x="491" y="653"/>
                    </a:moveTo>
                    <a:cubicBezTo>
                      <a:pt x="490" y="649"/>
                      <a:pt x="494" y="646"/>
                      <a:pt x="496" y="647"/>
                    </a:cubicBezTo>
                    <a:cubicBezTo>
                      <a:pt x="495" y="650"/>
                      <a:pt x="494" y="652"/>
                      <a:pt x="491" y="653"/>
                    </a:cubicBezTo>
                    <a:close/>
                    <a:moveTo>
                      <a:pt x="503" y="671"/>
                    </a:moveTo>
                    <a:cubicBezTo>
                      <a:pt x="504" y="671"/>
                      <a:pt x="504" y="672"/>
                      <a:pt x="505" y="672"/>
                    </a:cubicBezTo>
                    <a:cubicBezTo>
                      <a:pt x="506" y="675"/>
                      <a:pt x="504" y="674"/>
                      <a:pt x="505" y="677"/>
                    </a:cubicBezTo>
                    <a:cubicBezTo>
                      <a:pt x="502" y="677"/>
                      <a:pt x="502" y="672"/>
                      <a:pt x="503" y="671"/>
                    </a:cubicBezTo>
                    <a:close/>
                    <a:moveTo>
                      <a:pt x="510" y="702"/>
                    </a:moveTo>
                    <a:cubicBezTo>
                      <a:pt x="509" y="701"/>
                      <a:pt x="507" y="699"/>
                      <a:pt x="509" y="697"/>
                    </a:cubicBezTo>
                    <a:cubicBezTo>
                      <a:pt x="511" y="696"/>
                      <a:pt x="510" y="700"/>
                      <a:pt x="510" y="702"/>
                    </a:cubicBezTo>
                    <a:close/>
                    <a:moveTo>
                      <a:pt x="507" y="688"/>
                    </a:moveTo>
                    <a:cubicBezTo>
                      <a:pt x="509" y="686"/>
                      <a:pt x="512" y="689"/>
                      <a:pt x="512" y="692"/>
                    </a:cubicBezTo>
                    <a:cubicBezTo>
                      <a:pt x="509" y="692"/>
                      <a:pt x="508" y="690"/>
                      <a:pt x="507" y="688"/>
                    </a:cubicBezTo>
                    <a:close/>
                    <a:moveTo>
                      <a:pt x="511" y="686"/>
                    </a:moveTo>
                    <a:cubicBezTo>
                      <a:pt x="508" y="686"/>
                      <a:pt x="508" y="683"/>
                      <a:pt x="504" y="683"/>
                    </a:cubicBezTo>
                    <a:cubicBezTo>
                      <a:pt x="504" y="681"/>
                      <a:pt x="504" y="680"/>
                      <a:pt x="505" y="679"/>
                    </a:cubicBezTo>
                    <a:cubicBezTo>
                      <a:pt x="506" y="679"/>
                      <a:pt x="507" y="680"/>
                      <a:pt x="507" y="681"/>
                    </a:cubicBezTo>
                    <a:cubicBezTo>
                      <a:pt x="507" y="680"/>
                      <a:pt x="506" y="677"/>
                      <a:pt x="508" y="674"/>
                    </a:cubicBezTo>
                    <a:cubicBezTo>
                      <a:pt x="512" y="675"/>
                      <a:pt x="510" y="671"/>
                      <a:pt x="514" y="671"/>
                    </a:cubicBezTo>
                    <a:cubicBezTo>
                      <a:pt x="516" y="676"/>
                      <a:pt x="513" y="682"/>
                      <a:pt x="511" y="686"/>
                    </a:cubicBezTo>
                    <a:close/>
                    <a:moveTo>
                      <a:pt x="514" y="667"/>
                    </a:moveTo>
                    <a:cubicBezTo>
                      <a:pt x="511" y="664"/>
                      <a:pt x="508" y="659"/>
                      <a:pt x="511" y="657"/>
                    </a:cubicBezTo>
                    <a:cubicBezTo>
                      <a:pt x="513" y="656"/>
                      <a:pt x="513" y="658"/>
                      <a:pt x="515" y="658"/>
                    </a:cubicBezTo>
                    <a:cubicBezTo>
                      <a:pt x="514" y="661"/>
                      <a:pt x="514" y="664"/>
                      <a:pt x="514" y="667"/>
                    </a:cubicBezTo>
                    <a:close/>
                    <a:moveTo>
                      <a:pt x="519" y="502"/>
                    </a:moveTo>
                    <a:cubicBezTo>
                      <a:pt x="519" y="499"/>
                      <a:pt x="520" y="498"/>
                      <a:pt x="521" y="497"/>
                    </a:cubicBezTo>
                    <a:cubicBezTo>
                      <a:pt x="523" y="499"/>
                      <a:pt x="522" y="502"/>
                      <a:pt x="519" y="502"/>
                    </a:cubicBezTo>
                    <a:close/>
                    <a:moveTo>
                      <a:pt x="516" y="469"/>
                    </a:moveTo>
                    <a:cubicBezTo>
                      <a:pt x="516" y="472"/>
                      <a:pt x="518" y="469"/>
                      <a:pt x="518" y="471"/>
                    </a:cubicBezTo>
                    <a:cubicBezTo>
                      <a:pt x="519" y="485"/>
                      <a:pt x="502" y="481"/>
                      <a:pt x="496" y="490"/>
                    </a:cubicBezTo>
                    <a:cubicBezTo>
                      <a:pt x="499" y="480"/>
                      <a:pt x="504" y="471"/>
                      <a:pt x="513" y="469"/>
                    </a:cubicBezTo>
                    <a:cubicBezTo>
                      <a:pt x="517" y="464"/>
                      <a:pt x="521" y="460"/>
                      <a:pt x="527" y="457"/>
                    </a:cubicBezTo>
                    <a:cubicBezTo>
                      <a:pt x="525" y="464"/>
                      <a:pt x="519" y="464"/>
                      <a:pt x="516" y="469"/>
                    </a:cubicBezTo>
                    <a:close/>
                    <a:moveTo>
                      <a:pt x="527" y="675"/>
                    </a:moveTo>
                    <a:cubicBezTo>
                      <a:pt x="528" y="673"/>
                      <a:pt x="529" y="672"/>
                      <a:pt x="531" y="672"/>
                    </a:cubicBezTo>
                    <a:cubicBezTo>
                      <a:pt x="532" y="676"/>
                      <a:pt x="530" y="678"/>
                      <a:pt x="527" y="675"/>
                    </a:cubicBezTo>
                    <a:close/>
                    <a:moveTo>
                      <a:pt x="523" y="477"/>
                    </a:moveTo>
                    <a:cubicBezTo>
                      <a:pt x="523" y="471"/>
                      <a:pt x="526" y="467"/>
                      <a:pt x="530" y="464"/>
                    </a:cubicBezTo>
                    <a:cubicBezTo>
                      <a:pt x="531" y="464"/>
                      <a:pt x="530" y="465"/>
                      <a:pt x="530" y="465"/>
                    </a:cubicBezTo>
                    <a:cubicBezTo>
                      <a:pt x="531" y="469"/>
                      <a:pt x="535" y="470"/>
                      <a:pt x="535" y="475"/>
                    </a:cubicBezTo>
                    <a:cubicBezTo>
                      <a:pt x="530" y="476"/>
                      <a:pt x="528" y="480"/>
                      <a:pt x="523" y="477"/>
                    </a:cubicBezTo>
                    <a:close/>
                    <a:moveTo>
                      <a:pt x="532" y="674"/>
                    </a:moveTo>
                    <a:cubicBezTo>
                      <a:pt x="535" y="672"/>
                      <a:pt x="537" y="676"/>
                      <a:pt x="536" y="679"/>
                    </a:cubicBezTo>
                    <a:cubicBezTo>
                      <a:pt x="535" y="677"/>
                      <a:pt x="532" y="678"/>
                      <a:pt x="532" y="674"/>
                    </a:cubicBezTo>
                    <a:close/>
                    <a:moveTo>
                      <a:pt x="528" y="457"/>
                    </a:moveTo>
                    <a:cubicBezTo>
                      <a:pt x="526" y="453"/>
                      <a:pt x="533" y="444"/>
                      <a:pt x="536" y="448"/>
                    </a:cubicBezTo>
                    <a:cubicBezTo>
                      <a:pt x="534" y="452"/>
                      <a:pt x="530" y="453"/>
                      <a:pt x="528" y="457"/>
                    </a:cubicBezTo>
                    <a:close/>
                    <a:moveTo>
                      <a:pt x="529" y="437"/>
                    </a:moveTo>
                    <a:cubicBezTo>
                      <a:pt x="530" y="436"/>
                      <a:pt x="531" y="436"/>
                      <a:pt x="533" y="436"/>
                    </a:cubicBezTo>
                    <a:cubicBezTo>
                      <a:pt x="534" y="439"/>
                      <a:pt x="528" y="440"/>
                      <a:pt x="529" y="437"/>
                    </a:cubicBezTo>
                    <a:close/>
                    <a:moveTo>
                      <a:pt x="538" y="467"/>
                    </a:moveTo>
                    <a:cubicBezTo>
                      <a:pt x="538" y="464"/>
                      <a:pt x="540" y="464"/>
                      <a:pt x="543" y="464"/>
                    </a:cubicBezTo>
                    <a:cubicBezTo>
                      <a:pt x="544" y="468"/>
                      <a:pt x="539" y="469"/>
                      <a:pt x="538" y="467"/>
                    </a:cubicBezTo>
                    <a:close/>
                    <a:moveTo>
                      <a:pt x="537" y="462"/>
                    </a:moveTo>
                    <a:cubicBezTo>
                      <a:pt x="540" y="456"/>
                      <a:pt x="547" y="454"/>
                      <a:pt x="553" y="451"/>
                    </a:cubicBezTo>
                    <a:cubicBezTo>
                      <a:pt x="550" y="456"/>
                      <a:pt x="544" y="460"/>
                      <a:pt x="537" y="462"/>
                    </a:cubicBezTo>
                    <a:close/>
                    <a:moveTo>
                      <a:pt x="512" y="174"/>
                    </a:moveTo>
                    <a:cubicBezTo>
                      <a:pt x="511" y="175"/>
                      <a:pt x="511" y="178"/>
                      <a:pt x="510" y="180"/>
                    </a:cubicBezTo>
                    <a:cubicBezTo>
                      <a:pt x="501" y="184"/>
                      <a:pt x="495" y="193"/>
                      <a:pt x="483" y="188"/>
                    </a:cubicBezTo>
                    <a:cubicBezTo>
                      <a:pt x="484" y="183"/>
                      <a:pt x="494" y="188"/>
                      <a:pt x="495" y="182"/>
                    </a:cubicBezTo>
                    <a:cubicBezTo>
                      <a:pt x="494" y="178"/>
                      <a:pt x="491" y="178"/>
                      <a:pt x="487" y="178"/>
                    </a:cubicBezTo>
                    <a:cubicBezTo>
                      <a:pt x="488" y="177"/>
                      <a:pt x="488" y="174"/>
                      <a:pt x="486" y="173"/>
                    </a:cubicBezTo>
                    <a:cubicBezTo>
                      <a:pt x="490" y="164"/>
                      <a:pt x="503" y="164"/>
                      <a:pt x="510" y="163"/>
                    </a:cubicBezTo>
                    <a:cubicBezTo>
                      <a:pt x="512" y="161"/>
                      <a:pt x="510" y="160"/>
                      <a:pt x="512" y="158"/>
                    </a:cubicBezTo>
                    <a:cubicBezTo>
                      <a:pt x="505" y="157"/>
                      <a:pt x="499" y="164"/>
                      <a:pt x="495" y="158"/>
                    </a:cubicBezTo>
                    <a:cubicBezTo>
                      <a:pt x="493" y="160"/>
                      <a:pt x="491" y="163"/>
                      <a:pt x="487" y="161"/>
                    </a:cubicBezTo>
                    <a:cubicBezTo>
                      <a:pt x="487" y="157"/>
                      <a:pt x="491" y="157"/>
                      <a:pt x="492" y="155"/>
                    </a:cubicBezTo>
                    <a:cubicBezTo>
                      <a:pt x="493" y="161"/>
                      <a:pt x="496" y="151"/>
                      <a:pt x="499" y="156"/>
                    </a:cubicBezTo>
                    <a:cubicBezTo>
                      <a:pt x="502" y="153"/>
                      <a:pt x="502" y="148"/>
                      <a:pt x="502" y="144"/>
                    </a:cubicBezTo>
                    <a:cubicBezTo>
                      <a:pt x="507" y="137"/>
                      <a:pt x="523" y="142"/>
                      <a:pt x="523" y="132"/>
                    </a:cubicBezTo>
                    <a:cubicBezTo>
                      <a:pt x="525" y="131"/>
                      <a:pt x="528" y="133"/>
                      <a:pt x="531" y="131"/>
                    </a:cubicBezTo>
                    <a:cubicBezTo>
                      <a:pt x="533" y="133"/>
                      <a:pt x="531" y="134"/>
                      <a:pt x="531" y="135"/>
                    </a:cubicBezTo>
                    <a:cubicBezTo>
                      <a:pt x="542" y="137"/>
                      <a:pt x="544" y="130"/>
                      <a:pt x="554" y="133"/>
                    </a:cubicBezTo>
                    <a:cubicBezTo>
                      <a:pt x="554" y="135"/>
                      <a:pt x="556" y="135"/>
                      <a:pt x="555" y="137"/>
                    </a:cubicBezTo>
                    <a:cubicBezTo>
                      <a:pt x="552" y="137"/>
                      <a:pt x="551" y="138"/>
                      <a:pt x="549" y="138"/>
                    </a:cubicBezTo>
                    <a:cubicBezTo>
                      <a:pt x="566" y="144"/>
                      <a:pt x="571" y="122"/>
                      <a:pt x="588" y="123"/>
                    </a:cubicBezTo>
                    <a:cubicBezTo>
                      <a:pt x="587" y="122"/>
                      <a:pt x="586" y="122"/>
                      <a:pt x="586" y="121"/>
                    </a:cubicBezTo>
                    <a:cubicBezTo>
                      <a:pt x="591" y="116"/>
                      <a:pt x="601" y="122"/>
                      <a:pt x="603" y="128"/>
                    </a:cubicBezTo>
                    <a:cubicBezTo>
                      <a:pt x="598" y="128"/>
                      <a:pt x="597" y="131"/>
                      <a:pt x="595" y="133"/>
                    </a:cubicBezTo>
                    <a:cubicBezTo>
                      <a:pt x="588" y="129"/>
                      <a:pt x="582" y="135"/>
                      <a:pt x="576" y="134"/>
                    </a:cubicBezTo>
                    <a:cubicBezTo>
                      <a:pt x="578" y="137"/>
                      <a:pt x="584" y="135"/>
                      <a:pt x="585" y="138"/>
                    </a:cubicBezTo>
                    <a:cubicBezTo>
                      <a:pt x="586" y="141"/>
                      <a:pt x="581" y="139"/>
                      <a:pt x="581" y="141"/>
                    </a:cubicBezTo>
                    <a:cubicBezTo>
                      <a:pt x="590" y="142"/>
                      <a:pt x="598" y="132"/>
                      <a:pt x="604" y="141"/>
                    </a:cubicBezTo>
                    <a:cubicBezTo>
                      <a:pt x="600" y="146"/>
                      <a:pt x="590" y="144"/>
                      <a:pt x="585" y="145"/>
                    </a:cubicBezTo>
                    <a:cubicBezTo>
                      <a:pt x="591" y="147"/>
                      <a:pt x="598" y="146"/>
                      <a:pt x="604" y="147"/>
                    </a:cubicBezTo>
                    <a:cubicBezTo>
                      <a:pt x="598" y="151"/>
                      <a:pt x="584" y="150"/>
                      <a:pt x="584" y="157"/>
                    </a:cubicBezTo>
                    <a:cubicBezTo>
                      <a:pt x="562" y="165"/>
                      <a:pt x="540" y="172"/>
                      <a:pt x="512" y="174"/>
                    </a:cubicBezTo>
                    <a:close/>
                    <a:moveTo>
                      <a:pt x="578" y="166"/>
                    </a:moveTo>
                    <a:cubicBezTo>
                      <a:pt x="576" y="166"/>
                      <a:pt x="577" y="164"/>
                      <a:pt x="575" y="164"/>
                    </a:cubicBezTo>
                    <a:cubicBezTo>
                      <a:pt x="576" y="162"/>
                      <a:pt x="578" y="162"/>
                      <a:pt x="580" y="162"/>
                    </a:cubicBezTo>
                    <a:cubicBezTo>
                      <a:pt x="581" y="165"/>
                      <a:pt x="578" y="164"/>
                      <a:pt x="578" y="166"/>
                    </a:cubicBezTo>
                    <a:close/>
                    <a:moveTo>
                      <a:pt x="568" y="449"/>
                    </a:moveTo>
                    <a:cubicBezTo>
                      <a:pt x="567" y="452"/>
                      <a:pt x="564" y="453"/>
                      <a:pt x="562" y="454"/>
                    </a:cubicBezTo>
                    <a:cubicBezTo>
                      <a:pt x="560" y="452"/>
                      <a:pt x="565" y="449"/>
                      <a:pt x="565" y="445"/>
                    </a:cubicBezTo>
                    <a:cubicBezTo>
                      <a:pt x="566" y="445"/>
                      <a:pt x="568" y="445"/>
                      <a:pt x="569" y="445"/>
                    </a:cubicBezTo>
                    <a:cubicBezTo>
                      <a:pt x="568" y="448"/>
                      <a:pt x="567" y="445"/>
                      <a:pt x="566" y="447"/>
                    </a:cubicBezTo>
                    <a:cubicBezTo>
                      <a:pt x="565" y="449"/>
                      <a:pt x="567" y="448"/>
                      <a:pt x="568" y="449"/>
                    </a:cubicBezTo>
                    <a:close/>
                    <a:moveTo>
                      <a:pt x="562" y="514"/>
                    </a:moveTo>
                    <a:cubicBezTo>
                      <a:pt x="565" y="517"/>
                      <a:pt x="566" y="518"/>
                      <a:pt x="570" y="516"/>
                    </a:cubicBezTo>
                    <a:cubicBezTo>
                      <a:pt x="571" y="518"/>
                      <a:pt x="571" y="520"/>
                      <a:pt x="571" y="524"/>
                    </a:cubicBezTo>
                    <a:cubicBezTo>
                      <a:pt x="565" y="525"/>
                      <a:pt x="562" y="529"/>
                      <a:pt x="556" y="525"/>
                    </a:cubicBezTo>
                    <a:cubicBezTo>
                      <a:pt x="556" y="519"/>
                      <a:pt x="561" y="519"/>
                      <a:pt x="562" y="514"/>
                    </a:cubicBezTo>
                    <a:close/>
                    <a:moveTo>
                      <a:pt x="573" y="739"/>
                    </a:moveTo>
                    <a:cubicBezTo>
                      <a:pt x="570" y="737"/>
                      <a:pt x="571" y="733"/>
                      <a:pt x="567" y="734"/>
                    </a:cubicBezTo>
                    <a:cubicBezTo>
                      <a:pt x="567" y="728"/>
                      <a:pt x="567" y="728"/>
                      <a:pt x="567" y="728"/>
                    </a:cubicBezTo>
                    <a:cubicBezTo>
                      <a:pt x="571" y="728"/>
                      <a:pt x="571" y="728"/>
                      <a:pt x="571" y="728"/>
                    </a:cubicBezTo>
                    <a:cubicBezTo>
                      <a:pt x="570" y="734"/>
                      <a:pt x="574" y="734"/>
                      <a:pt x="573" y="739"/>
                    </a:cubicBezTo>
                    <a:close/>
                    <a:moveTo>
                      <a:pt x="553" y="764"/>
                    </a:moveTo>
                    <a:cubicBezTo>
                      <a:pt x="555" y="765"/>
                      <a:pt x="564" y="769"/>
                      <a:pt x="565" y="780"/>
                    </a:cubicBezTo>
                    <a:cubicBezTo>
                      <a:pt x="559" y="776"/>
                      <a:pt x="554" y="772"/>
                      <a:pt x="553" y="764"/>
                    </a:cubicBezTo>
                    <a:close/>
                    <a:moveTo>
                      <a:pt x="570" y="766"/>
                    </a:moveTo>
                    <a:cubicBezTo>
                      <a:pt x="569" y="769"/>
                      <a:pt x="571" y="770"/>
                      <a:pt x="571" y="773"/>
                    </a:cubicBezTo>
                    <a:cubicBezTo>
                      <a:pt x="568" y="772"/>
                      <a:pt x="566" y="772"/>
                      <a:pt x="564" y="773"/>
                    </a:cubicBezTo>
                    <a:cubicBezTo>
                      <a:pt x="560" y="769"/>
                      <a:pt x="558" y="759"/>
                      <a:pt x="558" y="753"/>
                    </a:cubicBezTo>
                    <a:cubicBezTo>
                      <a:pt x="560" y="753"/>
                      <a:pt x="560" y="752"/>
                      <a:pt x="562" y="752"/>
                    </a:cubicBezTo>
                    <a:cubicBezTo>
                      <a:pt x="561" y="754"/>
                      <a:pt x="563" y="754"/>
                      <a:pt x="562" y="756"/>
                    </a:cubicBezTo>
                    <a:cubicBezTo>
                      <a:pt x="560" y="756"/>
                      <a:pt x="560" y="756"/>
                      <a:pt x="560" y="756"/>
                    </a:cubicBezTo>
                    <a:cubicBezTo>
                      <a:pt x="560" y="758"/>
                      <a:pt x="564" y="756"/>
                      <a:pt x="562" y="759"/>
                    </a:cubicBezTo>
                    <a:cubicBezTo>
                      <a:pt x="565" y="755"/>
                      <a:pt x="566" y="764"/>
                      <a:pt x="569" y="765"/>
                    </a:cubicBezTo>
                    <a:cubicBezTo>
                      <a:pt x="567" y="751"/>
                      <a:pt x="561" y="743"/>
                      <a:pt x="559" y="730"/>
                    </a:cubicBezTo>
                    <a:cubicBezTo>
                      <a:pt x="559" y="727"/>
                      <a:pt x="562" y="732"/>
                      <a:pt x="562" y="729"/>
                    </a:cubicBezTo>
                    <a:cubicBezTo>
                      <a:pt x="566" y="737"/>
                      <a:pt x="569" y="751"/>
                      <a:pt x="575" y="765"/>
                    </a:cubicBezTo>
                    <a:cubicBezTo>
                      <a:pt x="575" y="767"/>
                      <a:pt x="571" y="765"/>
                      <a:pt x="570" y="766"/>
                    </a:cubicBezTo>
                    <a:close/>
                    <a:moveTo>
                      <a:pt x="558" y="178"/>
                    </a:moveTo>
                    <a:cubicBezTo>
                      <a:pt x="565" y="171"/>
                      <a:pt x="575" y="176"/>
                      <a:pt x="586" y="177"/>
                    </a:cubicBezTo>
                    <a:cubicBezTo>
                      <a:pt x="580" y="182"/>
                      <a:pt x="566" y="179"/>
                      <a:pt x="558" y="178"/>
                    </a:cubicBezTo>
                    <a:close/>
                    <a:moveTo>
                      <a:pt x="579" y="577"/>
                    </a:moveTo>
                    <a:cubicBezTo>
                      <a:pt x="580" y="567"/>
                      <a:pt x="589" y="566"/>
                      <a:pt x="593" y="558"/>
                    </a:cubicBezTo>
                    <a:cubicBezTo>
                      <a:pt x="591" y="554"/>
                      <a:pt x="588" y="561"/>
                      <a:pt x="584" y="560"/>
                    </a:cubicBezTo>
                    <a:cubicBezTo>
                      <a:pt x="583" y="557"/>
                      <a:pt x="587" y="555"/>
                      <a:pt x="584" y="552"/>
                    </a:cubicBezTo>
                    <a:cubicBezTo>
                      <a:pt x="590" y="552"/>
                      <a:pt x="590" y="552"/>
                      <a:pt x="595" y="551"/>
                    </a:cubicBezTo>
                    <a:cubicBezTo>
                      <a:pt x="594" y="554"/>
                      <a:pt x="598" y="552"/>
                      <a:pt x="597" y="554"/>
                    </a:cubicBezTo>
                    <a:cubicBezTo>
                      <a:pt x="598" y="558"/>
                      <a:pt x="594" y="555"/>
                      <a:pt x="594" y="557"/>
                    </a:cubicBezTo>
                    <a:cubicBezTo>
                      <a:pt x="596" y="559"/>
                      <a:pt x="597" y="557"/>
                      <a:pt x="600" y="558"/>
                    </a:cubicBezTo>
                    <a:cubicBezTo>
                      <a:pt x="600" y="568"/>
                      <a:pt x="592" y="568"/>
                      <a:pt x="586" y="571"/>
                    </a:cubicBezTo>
                    <a:cubicBezTo>
                      <a:pt x="583" y="572"/>
                      <a:pt x="584" y="578"/>
                      <a:pt x="579" y="577"/>
                    </a:cubicBezTo>
                    <a:close/>
                    <a:moveTo>
                      <a:pt x="594" y="577"/>
                    </a:moveTo>
                    <a:cubicBezTo>
                      <a:pt x="598" y="577"/>
                      <a:pt x="598" y="577"/>
                      <a:pt x="598" y="577"/>
                    </a:cubicBezTo>
                    <a:cubicBezTo>
                      <a:pt x="598" y="579"/>
                      <a:pt x="594" y="581"/>
                      <a:pt x="594" y="577"/>
                    </a:cubicBezTo>
                    <a:close/>
                    <a:moveTo>
                      <a:pt x="597" y="584"/>
                    </a:moveTo>
                    <a:cubicBezTo>
                      <a:pt x="599" y="581"/>
                      <a:pt x="605" y="581"/>
                      <a:pt x="606" y="577"/>
                    </a:cubicBezTo>
                    <a:cubicBezTo>
                      <a:pt x="608" y="577"/>
                      <a:pt x="610" y="578"/>
                      <a:pt x="611" y="579"/>
                    </a:cubicBezTo>
                    <a:cubicBezTo>
                      <a:pt x="613" y="579"/>
                      <a:pt x="612" y="576"/>
                      <a:pt x="613" y="575"/>
                    </a:cubicBezTo>
                    <a:cubicBezTo>
                      <a:pt x="614" y="576"/>
                      <a:pt x="614" y="577"/>
                      <a:pt x="614" y="578"/>
                    </a:cubicBezTo>
                    <a:cubicBezTo>
                      <a:pt x="617" y="577"/>
                      <a:pt x="621" y="577"/>
                      <a:pt x="619" y="574"/>
                    </a:cubicBezTo>
                    <a:cubicBezTo>
                      <a:pt x="621" y="575"/>
                      <a:pt x="623" y="575"/>
                      <a:pt x="623" y="578"/>
                    </a:cubicBezTo>
                    <a:cubicBezTo>
                      <a:pt x="614" y="581"/>
                      <a:pt x="607" y="588"/>
                      <a:pt x="597" y="584"/>
                    </a:cubicBezTo>
                    <a:close/>
                    <a:moveTo>
                      <a:pt x="622" y="724"/>
                    </a:moveTo>
                    <a:cubicBezTo>
                      <a:pt x="623" y="722"/>
                      <a:pt x="625" y="721"/>
                      <a:pt x="626" y="719"/>
                    </a:cubicBezTo>
                    <a:cubicBezTo>
                      <a:pt x="628" y="721"/>
                      <a:pt x="624" y="724"/>
                      <a:pt x="622" y="724"/>
                    </a:cubicBezTo>
                    <a:close/>
                    <a:moveTo>
                      <a:pt x="658" y="758"/>
                    </a:moveTo>
                    <a:cubicBezTo>
                      <a:pt x="660" y="751"/>
                      <a:pt x="668" y="745"/>
                      <a:pt x="672" y="750"/>
                    </a:cubicBezTo>
                    <a:cubicBezTo>
                      <a:pt x="670" y="755"/>
                      <a:pt x="666" y="758"/>
                      <a:pt x="658" y="758"/>
                    </a:cubicBezTo>
                    <a:close/>
                    <a:moveTo>
                      <a:pt x="724" y="767"/>
                    </a:moveTo>
                    <a:cubicBezTo>
                      <a:pt x="725" y="765"/>
                      <a:pt x="726" y="763"/>
                      <a:pt x="728" y="760"/>
                    </a:cubicBezTo>
                    <a:cubicBezTo>
                      <a:pt x="729" y="762"/>
                      <a:pt x="728" y="768"/>
                      <a:pt x="724" y="767"/>
                    </a:cubicBezTo>
                    <a:close/>
                    <a:moveTo>
                      <a:pt x="734" y="680"/>
                    </a:moveTo>
                    <a:cubicBezTo>
                      <a:pt x="733" y="680"/>
                      <a:pt x="732" y="681"/>
                      <a:pt x="731" y="681"/>
                    </a:cubicBezTo>
                    <a:cubicBezTo>
                      <a:pt x="722" y="703"/>
                      <a:pt x="706" y="717"/>
                      <a:pt x="688" y="731"/>
                    </a:cubicBezTo>
                    <a:cubicBezTo>
                      <a:pt x="691" y="735"/>
                      <a:pt x="687" y="739"/>
                      <a:pt x="683" y="740"/>
                    </a:cubicBezTo>
                    <a:cubicBezTo>
                      <a:pt x="684" y="737"/>
                      <a:pt x="679" y="740"/>
                      <a:pt x="680" y="736"/>
                    </a:cubicBezTo>
                    <a:cubicBezTo>
                      <a:pt x="676" y="743"/>
                      <a:pt x="666" y="740"/>
                      <a:pt x="659" y="745"/>
                    </a:cubicBezTo>
                    <a:cubicBezTo>
                      <a:pt x="660" y="751"/>
                      <a:pt x="655" y="751"/>
                      <a:pt x="655" y="757"/>
                    </a:cubicBezTo>
                    <a:cubicBezTo>
                      <a:pt x="653" y="757"/>
                      <a:pt x="650" y="759"/>
                      <a:pt x="649" y="758"/>
                    </a:cubicBezTo>
                    <a:cubicBezTo>
                      <a:pt x="650" y="752"/>
                      <a:pt x="655" y="751"/>
                      <a:pt x="657" y="746"/>
                    </a:cubicBezTo>
                    <a:cubicBezTo>
                      <a:pt x="650" y="742"/>
                      <a:pt x="639" y="746"/>
                      <a:pt x="634" y="747"/>
                    </a:cubicBezTo>
                    <a:cubicBezTo>
                      <a:pt x="632" y="746"/>
                      <a:pt x="631" y="743"/>
                      <a:pt x="630" y="740"/>
                    </a:cubicBezTo>
                    <a:cubicBezTo>
                      <a:pt x="629" y="741"/>
                      <a:pt x="629" y="742"/>
                      <a:pt x="627" y="742"/>
                    </a:cubicBezTo>
                    <a:cubicBezTo>
                      <a:pt x="627" y="738"/>
                      <a:pt x="625" y="734"/>
                      <a:pt x="627" y="731"/>
                    </a:cubicBezTo>
                    <a:cubicBezTo>
                      <a:pt x="631" y="730"/>
                      <a:pt x="630" y="734"/>
                      <a:pt x="635" y="733"/>
                    </a:cubicBezTo>
                    <a:cubicBezTo>
                      <a:pt x="638" y="733"/>
                      <a:pt x="637" y="727"/>
                      <a:pt x="639" y="726"/>
                    </a:cubicBezTo>
                    <a:cubicBezTo>
                      <a:pt x="636" y="725"/>
                      <a:pt x="635" y="729"/>
                      <a:pt x="632" y="727"/>
                    </a:cubicBezTo>
                    <a:cubicBezTo>
                      <a:pt x="635" y="723"/>
                      <a:pt x="639" y="726"/>
                      <a:pt x="641" y="721"/>
                    </a:cubicBezTo>
                    <a:cubicBezTo>
                      <a:pt x="651" y="725"/>
                      <a:pt x="656" y="717"/>
                      <a:pt x="662" y="716"/>
                    </a:cubicBezTo>
                    <a:cubicBezTo>
                      <a:pt x="668" y="722"/>
                      <a:pt x="674" y="726"/>
                      <a:pt x="679" y="730"/>
                    </a:cubicBezTo>
                    <a:cubicBezTo>
                      <a:pt x="680" y="726"/>
                      <a:pt x="680" y="722"/>
                      <a:pt x="680" y="717"/>
                    </a:cubicBezTo>
                    <a:cubicBezTo>
                      <a:pt x="683" y="718"/>
                      <a:pt x="682" y="721"/>
                      <a:pt x="683" y="723"/>
                    </a:cubicBezTo>
                    <a:cubicBezTo>
                      <a:pt x="685" y="722"/>
                      <a:pt x="683" y="717"/>
                      <a:pt x="684" y="715"/>
                    </a:cubicBezTo>
                    <a:cubicBezTo>
                      <a:pt x="693" y="709"/>
                      <a:pt x="699" y="700"/>
                      <a:pt x="707" y="691"/>
                    </a:cubicBezTo>
                    <a:cubicBezTo>
                      <a:pt x="709" y="694"/>
                      <a:pt x="703" y="701"/>
                      <a:pt x="705" y="705"/>
                    </a:cubicBezTo>
                    <a:cubicBezTo>
                      <a:pt x="714" y="693"/>
                      <a:pt x="717" y="684"/>
                      <a:pt x="719" y="666"/>
                    </a:cubicBezTo>
                    <a:cubicBezTo>
                      <a:pt x="714" y="666"/>
                      <a:pt x="718" y="673"/>
                      <a:pt x="714" y="675"/>
                    </a:cubicBezTo>
                    <a:cubicBezTo>
                      <a:pt x="714" y="682"/>
                      <a:pt x="710" y="685"/>
                      <a:pt x="708" y="689"/>
                    </a:cubicBezTo>
                    <a:cubicBezTo>
                      <a:pt x="707" y="677"/>
                      <a:pt x="709" y="667"/>
                      <a:pt x="714" y="656"/>
                    </a:cubicBezTo>
                    <a:cubicBezTo>
                      <a:pt x="716" y="656"/>
                      <a:pt x="715" y="659"/>
                      <a:pt x="716" y="660"/>
                    </a:cubicBezTo>
                    <a:cubicBezTo>
                      <a:pt x="717" y="660"/>
                      <a:pt x="717" y="660"/>
                      <a:pt x="718" y="660"/>
                    </a:cubicBezTo>
                    <a:cubicBezTo>
                      <a:pt x="720" y="656"/>
                      <a:pt x="715" y="658"/>
                      <a:pt x="715" y="653"/>
                    </a:cubicBezTo>
                    <a:cubicBezTo>
                      <a:pt x="722" y="651"/>
                      <a:pt x="735" y="647"/>
                      <a:pt x="741" y="656"/>
                    </a:cubicBezTo>
                    <a:cubicBezTo>
                      <a:pt x="739" y="664"/>
                      <a:pt x="737" y="672"/>
                      <a:pt x="734" y="680"/>
                    </a:cubicBezTo>
                    <a:close/>
                    <a:moveTo>
                      <a:pt x="738" y="685"/>
                    </a:moveTo>
                    <a:cubicBezTo>
                      <a:pt x="739" y="678"/>
                      <a:pt x="738" y="652"/>
                      <a:pt x="749" y="659"/>
                    </a:cubicBezTo>
                    <a:cubicBezTo>
                      <a:pt x="744" y="667"/>
                      <a:pt x="742" y="677"/>
                      <a:pt x="738" y="685"/>
                    </a:cubicBezTo>
                    <a:close/>
                    <a:moveTo>
                      <a:pt x="746" y="189"/>
                    </a:moveTo>
                    <a:cubicBezTo>
                      <a:pt x="749" y="187"/>
                      <a:pt x="757" y="188"/>
                      <a:pt x="757" y="192"/>
                    </a:cubicBezTo>
                    <a:cubicBezTo>
                      <a:pt x="755" y="192"/>
                      <a:pt x="748" y="191"/>
                      <a:pt x="746" y="189"/>
                    </a:cubicBezTo>
                    <a:close/>
                    <a:moveTo>
                      <a:pt x="752" y="762"/>
                    </a:moveTo>
                    <a:cubicBezTo>
                      <a:pt x="753" y="760"/>
                      <a:pt x="752" y="757"/>
                      <a:pt x="754" y="755"/>
                    </a:cubicBezTo>
                    <a:cubicBezTo>
                      <a:pt x="755" y="757"/>
                      <a:pt x="755" y="754"/>
                      <a:pt x="757" y="756"/>
                    </a:cubicBezTo>
                    <a:cubicBezTo>
                      <a:pt x="756" y="759"/>
                      <a:pt x="755" y="762"/>
                      <a:pt x="752" y="762"/>
                    </a:cubicBezTo>
                    <a:close/>
                    <a:moveTo>
                      <a:pt x="754" y="258"/>
                    </a:moveTo>
                    <a:cubicBezTo>
                      <a:pt x="754" y="255"/>
                      <a:pt x="757" y="258"/>
                      <a:pt x="758" y="260"/>
                    </a:cubicBezTo>
                    <a:cubicBezTo>
                      <a:pt x="760" y="262"/>
                      <a:pt x="755" y="258"/>
                      <a:pt x="754" y="258"/>
                    </a:cubicBezTo>
                    <a:close/>
                    <a:moveTo>
                      <a:pt x="759" y="260"/>
                    </a:moveTo>
                    <a:cubicBezTo>
                      <a:pt x="763" y="261"/>
                      <a:pt x="766" y="262"/>
                      <a:pt x="770" y="263"/>
                    </a:cubicBezTo>
                    <a:cubicBezTo>
                      <a:pt x="766" y="258"/>
                      <a:pt x="758" y="253"/>
                      <a:pt x="750" y="249"/>
                    </a:cubicBezTo>
                    <a:cubicBezTo>
                      <a:pt x="752" y="248"/>
                      <a:pt x="754" y="247"/>
                      <a:pt x="757" y="247"/>
                    </a:cubicBezTo>
                    <a:cubicBezTo>
                      <a:pt x="758" y="256"/>
                      <a:pt x="779" y="254"/>
                      <a:pt x="779" y="264"/>
                    </a:cubicBezTo>
                    <a:cubicBezTo>
                      <a:pt x="778" y="266"/>
                      <a:pt x="775" y="266"/>
                      <a:pt x="776" y="270"/>
                    </a:cubicBezTo>
                    <a:cubicBezTo>
                      <a:pt x="770" y="266"/>
                      <a:pt x="764" y="264"/>
                      <a:pt x="759" y="260"/>
                    </a:cubicBezTo>
                    <a:close/>
                    <a:moveTo>
                      <a:pt x="784" y="762"/>
                    </a:moveTo>
                    <a:cubicBezTo>
                      <a:pt x="784" y="761"/>
                      <a:pt x="785" y="755"/>
                      <a:pt x="789" y="756"/>
                    </a:cubicBezTo>
                    <a:cubicBezTo>
                      <a:pt x="788" y="759"/>
                      <a:pt x="785" y="759"/>
                      <a:pt x="784" y="762"/>
                    </a:cubicBezTo>
                    <a:close/>
                    <a:moveTo>
                      <a:pt x="792" y="710"/>
                    </a:moveTo>
                    <a:cubicBezTo>
                      <a:pt x="791" y="713"/>
                      <a:pt x="793" y="713"/>
                      <a:pt x="793" y="716"/>
                    </a:cubicBezTo>
                    <a:cubicBezTo>
                      <a:pt x="790" y="717"/>
                      <a:pt x="790" y="720"/>
                      <a:pt x="787" y="721"/>
                    </a:cubicBezTo>
                    <a:cubicBezTo>
                      <a:pt x="793" y="729"/>
                      <a:pt x="779" y="739"/>
                      <a:pt x="774" y="741"/>
                    </a:cubicBezTo>
                    <a:cubicBezTo>
                      <a:pt x="777" y="738"/>
                      <a:pt x="772" y="738"/>
                      <a:pt x="770" y="738"/>
                    </a:cubicBezTo>
                    <a:cubicBezTo>
                      <a:pt x="767" y="739"/>
                      <a:pt x="773" y="739"/>
                      <a:pt x="771" y="741"/>
                    </a:cubicBezTo>
                    <a:cubicBezTo>
                      <a:pt x="771" y="741"/>
                      <a:pt x="771" y="742"/>
                      <a:pt x="771" y="743"/>
                    </a:cubicBezTo>
                    <a:cubicBezTo>
                      <a:pt x="761" y="736"/>
                      <a:pt x="769" y="724"/>
                      <a:pt x="770" y="713"/>
                    </a:cubicBezTo>
                    <a:cubicBezTo>
                      <a:pt x="772" y="713"/>
                      <a:pt x="772" y="710"/>
                      <a:pt x="775" y="710"/>
                    </a:cubicBezTo>
                    <a:cubicBezTo>
                      <a:pt x="776" y="704"/>
                      <a:pt x="773" y="705"/>
                      <a:pt x="773" y="699"/>
                    </a:cubicBezTo>
                    <a:cubicBezTo>
                      <a:pt x="774" y="699"/>
                      <a:pt x="775" y="699"/>
                      <a:pt x="775" y="698"/>
                    </a:cubicBezTo>
                    <a:cubicBezTo>
                      <a:pt x="776" y="699"/>
                      <a:pt x="776" y="700"/>
                      <a:pt x="777" y="700"/>
                    </a:cubicBezTo>
                    <a:cubicBezTo>
                      <a:pt x="776" y="703"/>
                      <a:pt x="778" y="705"/>
                      <a:pt x="776" y="706"/>
                    </a:cubicBezTo>
                    <a:cubicBezTo>
                      <a:pt x="776" y="707"/>
                      <a:pt x="778" y="705"/>
                      <a:pt x="777" y="710"/>
                    </a:cubicBezTo>
                    <a:cubicBezTo>
                      <a:pt x="782" y="705"/>
                      <a:pt x="784" y="696"/>
                      <a:pt x="786" y="688"/>
                    </a:cubicBezTo>
                    <a:cubicBezTo>
                      <a:pt x="785" y="686"/>
                      <a:pt x="781" y="689"/>
                      <a:pt x="780" y="689"/>
                    </a:cubicBezTo>
                    <a:cubicBezTo>
                      <a:pt x="779" y="693"/>
                      <a:pt x="783" y="691"/>
                      <a:pt x="782" y="694"/>
                    </a:cubicBezTo>
                    <a:cubicBezTo>
                      <a:pt x="780" y="696"/>
                      <a:pt x="778" y="692"/>
                      <a:pt x="779" y="697"/>
                    </a:cubicBezTo>
                    <a:cubicBezTo>
                      <a:pt x="777" y="696"/>
                      <a:pt x="777" y="698"/>
                      <a:pt x="775" y="697"/>
                    </a:cubicBezTo>
                    <a:cubicBezTo>
                      <a:pt x="775" y="690"/>
                      <a:pt x="779" y="690"/>
                      <a:pt x="777" y="681"/>
                    </a:cubicBezTo>
                    <a:cubicBezTo>
                      <a:pt x="780" y="679"/>
                      <a:pt x="779" y="676"/>
                      <a:pt x="780" y="674"/>
                    </a:cubicBezTo>
                    <a:cubicBezTo>
                      <a:pt x="780" y="674"/>
                      <a:pt x="781" y="675"/>
                      <a:pt x="781" y="676"/>
                    </a:cubicBezTo>
                    <a:cubicBezTo>
                      <a:pt x="783" y="675"/>
                      <a:pt x="783" y="673"/>
                      <a:pt x="784" y="672"/>
                    </a:cubicBezTo>
                    <a:cubicBezTo>
                      <a:pt x="785" y="671"/>
                      <a:pt x="782" y="679"/>
                      <a:pt x="783" y="682"/>
                    </a:cubicBezTo>
                    <a:cubicBezTo>
                      <a:pt x="785" y="681"/>
                      <a:pt x="784" y="675"/>
                      <a:pt x="787" y="678"/>
                    </a:cubicBezTo>
                    <a:cubicBezTo>
                      <a:pt x="786" y="674"/>
                      <a:pt x="787" y="673"/>
                      <a:pt x="786" y="670"/>
                    </a:cubicBezTo>
                    <a:cubicBezTo>
                      <a:pt x="791" y="666"/>
                      <a:pt x="796" y="669"/>
                      <a:pt x="802" y="667"/>
                    </a:cubicBezTo>
                    <a:cubicBezTo>
                      <a:pt x="799" y="665"/>
                      <a:pt x="795" y="664"/>
                      <a:pt x="792" y="662"/>
                    </a:cubicBezTo>
                    <a:cubicBezTo>
                      <a:pt x="791" y="655"/>
                      <a:pt x="794" y="652"/>
                      <a:pt x="794" y="646"/>
                    </a:cubicBezTo>
                    <a:cubicBezTo>
                      <a:pt x="801" y="645"/>
                      <a:pt x="805" y="644"/>
                      <a:pt x="811" y="646"/>
                    </a:cubicBezTo>
                    <a:cubicBezTo>
                      <a:pt x="811" y="637"/>
                      <a:pt x="802" y="638"/>
                      <a:pt x="798" y="633"/>
                    </a:cubicBezTo>
                    <a:cubicBezTo>
                      <a:pt x="805" y="630"/>
                      <a:pt x="816" y="639"/>
                      <a:pt x="821" y="635"/>
                    </a:cubicBezTo>
                    <a:cubicBezTo>
                      <a:pt x="815" y="631"/>
                      <a:pt x="809" y="627"/>
                      <a:pt x="802" y="626"/>
                    </a:cubicBezTo>
                    <a:cubicBezTo>
                      <a:pt x="801" y="622"/>
                      <a:pt x="802" y="619"/>
                      <a:pt x="805" y="616"/>
                    </a:cubicBezTo>
                    <a:cubicBezTo>
                      <a:pt x="810" y="618"/>
                      <a:pt x="814" y="616"/>
                      <a:pt x="818" y="617"/>
                    </a:cubicBezTo>
                    <a:cubicBezTo>
                      <a:pt x="810" y="609"/>
                      <a:pt x="792" y="615"/>
                      <a:pt x="799" y="597"/>
                    </a:cubicBezTo>
                    <a:cubicBezTo>
                      <a:pt x="800" y="596"/>
                      <a:pt x="803" y="596"/>
                      <a:pt x="803" y="594"/>
                    </a:cubicBezTo>
                    <a:cubicBezTo>
                      <a:pt x="805" y="589"/>
                      <a:pt x="801" y="578"/>
                      <a:pt x="807" y="576"/>
                    </a:cubicBezTo>
                    <a:cubicBezTo>
                      <a:pt x="809" y="580"/>
                      <a:pt x="806" y="583"/>
                      <a:pt x="809" y="586"/>
                    </a:cubicBezTo>
                    <a:cubicBezTo>
                      <a:pt x="806" y="586"/>
                      <a:pt x="806" y="586"/>
                      <a:pt x="806" y="586"/>
                    </a:cubicBezTo>
                    <a:cubicBezTo>
                      <a:pt x="807" y="589"/>
                      <a:pt x="809" y="590"/>
                      <a:pt x="808" y="595"/>
                    </a:cubicBezTo>
                    <a:cubicBezTo>
                      <a:pt x="809" y="596"/>
                      <a:pt x="810" y="596"/>
                      <a:pt x="811" y="596"/>
                    </a:cubicBezTo>
                    <a:cubicBezTo>
                      <a:pt x="813" y="595"/>
                      <a:pt x="810" y="593"/>
                      <a:pt x="811" y="591"/>
                    </a:cubicBezTo>
                    <a:cubicBezTo>
                      <a:pt x="813" y="590"/>
                      <a:pt x="818" y="591"/>
                      <a:pt x="818" y="596"/>
                    </a:cubicBezTo>
                    <a:cubicBezTo>
                      <a:pt x="820" y="592"/>
                      <a:pt x="821" y="586"/>
                      <a:pt x="824" y="582"/>
                    </a:cubicBezTo>
                    <a:cubicBezTo>
                      <a:pt x="826" y="585"/>
                      <a:pt x="826" y="589"/>
                      <a:pt x="824" y="592"/>
                    </a:cubicBezTo>
                    <a:cubicBezTo>
                      <a:pt x="828" y="590"/>
                      <a:pt x="826" y="582"/>
                      <a:pt x="829" y="579"/>
                    </a:cubicBezTo>
                    <a:cubicBezTo>
                      <a:pt x="833" y="580"/>
                      <a:pt x="830" y="586"/>
                      <a:pt x="830" y="589"/>
                    </a:cubicBezTo>
                    <a:cubicBezTo>
                      <a:pt x="829" y="589"/>
                      <a:pt x="829" y="588"/>
                      <a:pt x="828" y="588"/>
                    </a:cubicBezTo>
                    <a:cubicBezTo>
                      <a:pt x="828" y="591"/>
                      <a:pt x="828" y="598"/>
                      <a:pt x="826" y="602"/>
                    </a:cubicBezTo>
                    <a:cubicBezTo>
                      <a:pt x="825" y="601"/>
                      <a:pt x="824" y="600"/>
                      <a:pt x="824" y="598"/>
                    </a:cubicBezTo>
                    <a:cubicBezTo>
                      <a:pt x="823" y="601"/>
                      <a:pt x="823" y="604"/>
                      <a:pt x="824" y="606"/>
                    </a:cubicBezTo>
                    <a:cubicBezTo>
                      <a:pt x="824" y="606"/>
                      <a:pt x="824" y="605"/>
                      <a:pt x="823" y="605"/>
                    </a:cubicBezTo>
                    <a:cubicBezTo>
                      <a:pt x="823" y="609"/>
                      <a:pt x="823" y="609"/>
                      <a:pt x="823" y="609"/>
                    </a:cubicBezTo>
                    <a:cubicBezTo>
                      <a:pt x="823" y="612"/>
                      <a:pt x="825" y="607"/>
                      <a:pt x="825" y="610"/>
                    </a:cubicBezTo>
                    <a:cubicBezTo>
                      <a:pt x="825" y="613"/>
                      <a:pt x="825" y="610"/>
                      <a:pt x="823" y="610"/>
                    </a:cubicBezTo>
                    <a:cubicBezTo>
                      <a:pt x="823" y="613"/>
                      <a:pt x="824" y="613"/>
                      <a:pt x="824" y="616"/>
                    </a:cubicBezTo>
                    <a:cubicBezTo>
                      <a:pt x="826" y="616"/>
                      <a:pt x="823" y="612"/>
                      <a:pt x="825" y="612"/>
                    </a:cubicBezTo>
                    <a:cubicBezTo>
                      <a:pt x="833" y="621"/>
                      <a:pt x="831" y="640"/>
                      <a:pt x="824" y="647"/>
                    </a:cubicBezTo>
                    <a:cubicBezTo>
                      <a:pt x="825" y="649"/>
                      <a:pt x="824" y="652"/>
                      <a:pt x="824" y="654"/>
                    </a:cubicBezTo>
                    <a:cubicBezTo>
                      <a:pt x="820" y="657"/>
                      <a:pt x="818" y="670"/>
                      <a:pt x="819" y="674"/>
                    </a:cubicBezTo>
                    <a:cubicBezTo>
                      <a:pt x="814" y="685"/>
                      <a:pt x="804" y="698"/>
                      <a:pt x="797" y="710"/>
                    </a:cubicBezTo>
                    <a:cubicBezTo>
                      <a:pt x="794" y="711"/>
                      <a:pt x="794" y="709"/>
                      <a:pt x="792" y="710"/>
                    </a:cubicBezTo>
                    <a:close/>
                    <a:moveTo>
                      <a:pt x="796" y="745"/>
                    </a:moveTo>
                    <a:cubicBezTo>
                      <a:pt x="796" y="742"/>
                      <a:pt x="796" y="741"/>
                      <a:pt x="798" y="741"/>
                    </a:cubicBezTo>
                    <a:cubicBezTo>
                      <a:pt x="799" y="743"/>
                      <a:pt x="798" y="745"/>
                      <a:pt x="796" y="745"/>
                    </a:cubicBezTo>
                    <a:close/>
                    <a:moveTo>
                      <a:pt x="854" y="600"/>
                    </a:moveTo>
                    <a:cubicBezTo>
                      <a:pt x="855" y="603"/>
                      <a:pt x="854" y="605"/>
                      <a:pt x="853" y="607"/>
                    </a:cubicBezTo>
                    <a:cubicBezTo>
                      <a:pt x="857" y="608"/>
                      <a:pt x="853" y="605"/>
                      <a:pt x="856" y="605"/>
                    </a:cubicBezTo>
                    <a:cubicBezTo>
                      <a:pt x="859" y="613"/>
                      <a:pt x="854" y="631"/>
                      <a:pt x="850" y="639"/>
                    </a:cubicBezTo>
                    <a:cubicBezTo>
                      <a:pt x="851" y="658"/>
                      <a:pt x="841" y="676"/>
                      <a:pt x="838" y="690"/>
                    </a:cubicBezTo>
                    <a:cubicBezTo>
                      <a:pt x="836" y="690"/>
                      <a:pt x="836" y="691"/>
                      <a:pt x="835" y="691"/>
                    </a:cubicBezTo>
                    <a:cubicBezTo>
                      <a:pt x="829" y="708"/>
                      <a:pt x="818" y="716"/>
                      <a:pt x="810" y="728"/>
                    </a:cubicBezTo>
                    <a:cubicBezTo>
                      <a:pt x="807" y="715"/>
                      <a:pt x="818" y="707"/>
                      <a:pt x="816" y="695"/>
                    </a:cubicBezTo>
                    <a:cubicBezTo>
                      <a:pt x="818" y="693"/>
                      <a:pt x="819" y="690"/>
                      <a:pt x="823" y="691"/>
                    </a:cubicBezTo>
                    <a:cubicBezTo>
                      <a:pt x="824" y="688"/>
                      <a:pt x="825" y="685"/>
                      <a:pt x="829" y="685"/>
                    </a:cubicBezTo>
                    <a:cubicBezTo>
                      <a:pt x="832" y="667"/>
                      <a:pt x="848" y="650"/>
                      <a:pt x="842" y="625"/>
                    </a:cubicBezTo>
                    <a:cubicBezTo>
                      <a:pt x="846" y="625"/>
                      <a:pt x="846" y="625"/>
                      <a:pt x="846" y="625"/>
                    </a:cubicBezTo>
                    <a:cubicBezTo>
                      <a:pt x="844" y="623"/>
                      <a:pt x="843" y="621"/>
                      <a:pt x="844" y="617"/>
                    </a:cubicBezTo>
                    <a:cubicBezTo>
                      <a:pt x="845" y="618"/>
                      <a:pt x="846" y="620"/>
                      <a:pt x="846" y="622"/>
                    </a:cubicBezTo>
                    <a:cubicBezTo>
                      <a:pt x="849" y="619"/>
                      <a:pt x="847" y="614"/>
                      <a:pt x="847" y="610"/>
                    </a:cubicBezTo>
                    <a:cubicBezTo>
                      <a:pt x="849" y="611"/>
                      <a:pt x="851" y="612"/>
                      <a:pt x="853" y="613"/>
                    </a:cubicBezTo>
                    <a:cubicBezTo>
                      <a:pt x="855" y="611"/>
                      <a:pt x="851" y="609"/>
                      <a:pt x="850" y="607"/>
                    </a:cubicBezTo>
                    <a:cubicBezTo>
                      <a:pt x="850" y="604"/>
                      <a:pt x="851" y="602"/>
                      <a:pt x="849" y="598"/>
                    </a:cubicBezTo>
                    <a:cubicBezTo>
                      <a:pt x="846" y="595"/>
                      <a:pt x="848" y="590"/>
                      <a:pt x="845" y="585"/>
                    </a:cubicBezTo>
                    <a:cubicBezTo>
                      <a:pt x="846" y="581"/>
                      <a:pt x="853" y="592"/>
                      <a:pt x="849" y="593"/>
                    </a:cubicBezTo>
                    <a:cubicBezTo>
                      <a:pt x="850" y="594"/>
                      <a:pt x="852" y="595"/>
                      <a:pt x="854" y="596"/>
                    </a:cubicBezTo>
                    <a:cubicBezTo>
                      <a:pt x="854" y="596"/>
                      <a:pt x="855" y="595"/>
                      <a:pt x="855" y="594"/>
                    </a:cubicBezTo>
                    <a:cubicBezTo>
                      <a:pt x="855" y="597"/>
                      <a:pt x="855" y="597"/>
                      <a:pt x="858" y="599"/>
                    </a:cubicBezTo>
                    <a:cubicBezTo>
                      <a:pt x="855" y="599"/>
                      <a:pt x="857" y="602"/>
                      <a:pt x="854" y="600"/>
                    </a:cubicBezTo>
                    <a:close/>
                    <a:moveTo>
                      <a:pt x="940" y="190"/>
                    </a:moveTo>
                    <a:cubicBezTo>
                      <a:pt x="941" y="191"/>
                      <a:pt x="943" y="193"/>
                      <a:pt x="942" y="194"/>
                    </a:cubicBezTo>
                    <a:cubicBezTo>
                      <a:pt x="940" y="194"/>
                      <a:pt x="938" y="192"/>
                      <a:pt x="940" y="190"/>
                    </a:cubicBezTo>
                    <a:close/>
                    <a:moveTo>
                      <a:pt x="922" y="150"/>
                    </a:moveTo>
                    <a:cubicBezTo>
                      <a:pt x="921" y="149"/>
                      <a:pt x="921" y="150"/>
                      <a:pt x="920" y="150"/>
                    </a:cubicBezTo>
                    <a:cubicBezTo>
                      <a:pt x="919" y="149"/>
                      <a:pt x="917" y="148"/>
                      <a:pt x="917" y="145"/>
                    </a:cubicBezTo>
                    <a:cubicBezTo>
                      <a:pt x="920" y="145"/>
                      <a:pt x="921" y="147"/>
                      <a:pt x="922" y="150"/>
                    </a:cubicBezTo>
                    <a:close/>
                    <a:moveTo>
                      <a:pt x="905" y="180"/>
                    </a:moveTo>
                    <a:cubicBezTo>
                      <a:pt x="906" y="182"/>
                      <a:pt x="910" y="180"/>
                      <a:pt x="909" y="184"/>
                    </a:cubicBezTo>
                    <a:cubicBezTo>
                      <a:pt x="907" y="185"/>
                      <a:pt x="907" y="183"/>
                      <a:pt x="905" y="184"/>
                    </a:cubicBezTo>
                    <a:lnTo>
                      <a:pt x="905" y="180"/>
                    </a:lnTo>
                    <a:close/>
                    <a:moveTo>
                      <a:pt x="898" y="427"/>
                    </a:moveTo>
                    <a:cubicBezTo>
                      <a:pt x="895" y="429"/>
                      <a:pt x="894" y="425"/>
                      <a:pt x="893" y="423"/>
                    </a:cubicBezTo>
                    <a:cubicBezTo>
                      <a:pt x="895" y="424"/>
                      <a:pt x="897" y="425"/>
                      <a:pt x="898" y="427"/>
                    </a:cubicBezTo>
                    <a:close/>
                    <a:moveTo>
                      <a:pt x="895" y="252"/>
                    </a:moveTo>
                    <a:cubicBezTo>
                      <a:pt x="887" y="252"/>
                      <a:pt x="880" y="251"/>
                      <a:pt x="880" y="243"/>
                    </a:cubicBezTo>
                    <a:cubicBezTo>
                      <a:pt x="886" y="247"/>
                      <a:pt x="894" y="243"/>
                      <a:pt x="895" y="252"/>
                    </a:cubicBezTo>
                    <a:close/>
                    <a:moveTo>
                      <a:pt x="880" y="121"/>
                    </a:moveTo>
                    <a:cubicBezTo>
                      <a:pt x="877" y="119"/>
                      <a:pt x="875" y="119"/>
                      <a:pt x="874" y="116"/>
                    </a:cubicBezTo>
                    <a:cubicBezTo>
                      <a:pt x="876" y="119"/>
                      <a:pt x="880" y="115"/>
                      <a:pt x="880" y="121"/>
                    </a:cubicBezTo>
                    <a:close/>
                    <a:moveTo>
                      <a:pt x="860" y="272"/>
                    </a:moveTo>
                    <a:cubicBezTo>
                      <a:pt x="863" y="273"/>
                      <a:pt x="865" y="273"/>
                      <a:pt x="866" y="275"/>
                    </a:cubicBezTo>
                    <a:cubicBezTo>
                      <a:pt x="865" y="280"/>
                      <a:pt x="859" y="277"/>
                      <a:pt x="860" y="272"/>
                    </a:cubicBezTo>
                    <a:close/>
                    <a:moveTo>
                      <a:pt x="866" y="111"/>
                    </a:moveTo>
                    <a:cubicBezTo>
                      <a:pt x="868" y="106"/>
                      <a:pt x="872" y="112"/>
                      <a:pt x="872" y="114"/>
                    </a:cubicBezTo>
                    <a:cubicBezTo>
                      <a:pt x="871" y="116"/>
                      <a:pt x="867" y="112"/>
                      <a:pt x="866" y="111"/>
                    </a:cubicBezTo>
                    <a:close/>
                    <a:moveTo>
                      <a:pt x="870" y="277"/>
                    </a:moveTo>
                    <a:cubicBezTo>
                      <a:pt x="876" y="278"/>
                      <a:pt x="879" y="282"/>
                      <a:pt x="881" y="288"/>
                    </a:cubicBezTo>
                    <a:cubicBezTo>
                      <a:pt x="876" y="286"/>
                      <a:pt x="873" y="281"/>
                      <a:pt x="870" y="277"/>
                    </a:cubicBezTo>
                    <a:close/>
                    <a:moveTo>
                      <a:pt x="890" y="266"/>
                    </a:moveTo>
                    <a:cubicBezTo>
                      <a:pt x="885" y="261"/>
                      <a:pt x="879" y="265"/>
                      <a:pt x="874" y="259"/>
                    </a:cubicBezTo>
                    <a:cubicBezTo>
                      <a:pt x="875" y="258"/>
                      <a:pt x="878" y="258"/>
                      <a:pt x="876" y="256"/>
                    </a:cubicBezTo>
                    <a:cubicBezTo>
                      <a:pt x="877" y="256"/>
                      <a:pt x="889" y="259"/>
                      <a:pt x="893" y="263"/>
                    </a:cubicBezTo>
                    <a:cubicBezTo>
                      <a:pt x="893" y="266"/>
                      <a:pt x="889" y="263"/>
                      <a:pt x="890" y="266"/>
                    </a:cubicBezTo>
                    <a:close/>
                    <a:moveTo>
                      <a:pt x="898" y="438"/>
                    </a:moveTo>
                    <a:cubicBezTo>
                      <a:pt x="894" y="437"/>
                      <a:pt x="894" y="432"/>
                      <a:pt x="893" y="428"/>
                    </a:cubicBezTo>
                    <a:cubicBezTo>
                      <a:pt x="896" y="430"/>
                      <a:pt x="900" y="434"/>
                      <a:pt x="898" y="438"/>
                    </a:cubicBezTo>
                    <a:close/>
                    <a:moveTo>
                      <a:pt x="902" y="444"/>
                    </a:moveTo>
                    <a:cubicBezTo>
                      <a:pt x="903" y="444"/>
                      <a:pt x="904" y="444"/>
                      <a:pt x="904" y="443"/>
                    </a:cubicBezTo>
                    <a:cubicBezTo>
                      <a:pt x="906" y="444"/>
                      <a:pt x="905" y="448"/>
                      <a:pt x="908" y="447"/>
                    </a:cubicBezTo>
                    <a:cubicBezTo>
                      <a:pt x="905" y="450"/>
                      <a:pt x="909" y="453"/>
                      <a:pt x="911" y="456"/>
                    </a:cubicBezTo>
                    <a:cubicBezTo>
                      <a:pt x="906" y="457"/>
                      <a:pt x="904" y="448"/>
                      <a:pt x="902" y="444"/>
                    </a:cubicBezTo>
                    <a:close/>
                    <a:moveTo>
                      <a:pt x="904" y="301"/>
                    </a:moveTo>
                    <a:cubicBezTo>
                      <a:pt x="906" y="302"/>
                      <a:pt x="907" y="302"/>
                      <a:pt x="908" y="304"/>
                    </a:cubicBezTo>
                    <a:cubicBezTo>
                      <a:pt x="907" y="306"/>
                      <a:pt x="903" y="304"/>
                      <a:pt x="904" y="301"/>
                    </a:cubicBezTo>
                    <a:close/>
                    <a:moveTo>
                      <a:pt x="917" y="342"/>
                    </a:moveTo>
                    <a:cubicBezTo>
                      <a:pt x="920" y="340"/>
                      <a:pt x="924" y="345"/>
                      <a:pt x="924" y="340"/>
                    </a:cubicBezTo>
                    <a:cubicBezTo>
                      <a:pt x="928" y="340"/>
                      <a:pt x="931" y="340"/>
                      <a:pt x="933" y="342"/>
                    </a:cubicBezTo>
                    <a:cubicBezTo>
                      <a:pt x="931" y="347"/>
                      <a:pt x="935" y="347"/>
                      <a:pt x="935" y="351"/>
                    </a:cubicBezTo>
                    <a:cubicBezTo>
                      <a:pt x="930" y="347"/>
                      <a:pt x="919" y="349"/>
                      <a:pt x="917" y="342"/>
                    </a:cubicBezTo>
                    <a:close/>
                    <a:moveTo>
                      <a:pt x="921" y="248"/>
                    </a:moveTo>
                    <a:cubicBezTo>
                      <a:pt x="921" y="246"/>
                      <a:pt x="921" y="246"/>
                      <a:pt x="921" y="246"/>
                    </a:cubicBezTo>
                    <a:cubicBezTo>
                      <a:pt x="925" y="246"/>
                      <a:pt x="925" y="250"/>
                      <a:pt x="927" y="252"/>
                    </a:cubicBezTo>
                    <a:cubicBezTo>
                      <a:pt x="924" y="250"/>
                      <a:pt x="924" y="248"/>
                      <a:pt x="921" y="248"/>
                    </a:cubicBezTo>
                    <a:close/>
                    <a:moveTo>
                      <a:pt x="928" y="252"/>
                    </a:moveTo>
                    <a:cubicBezTo>
                      <a:pt x="931" y="252"/>
                      <a:pt x="932" y="253"/>
                      <a:pt x="932" y="256"/>
                    </a:cubicBezTo>
                    <a:cubicBezTo>
                      <a:pt x="930" y="255"/>
                      <a:pt x="928" y="255"/>
                      <a:pt x="928" y="252"/>
                    </a:cubicBezTo>
                    <a:close/>
                    <a:moveTo>
                      <a:pt x="936" y="253"/>
                    </a:moveTo>
                    <a:cubicBezTo>
                      <a:pt x="926" y="239"/>
                      <a:pt x="908" y="238"/>
                      <a:pt x="898" y="224"/>
                    </a:cubicBezTo>
                    <a:cubicBezTo>
                      <a:pt x="905" y="226"/>
                      <a:pt x="909" y="228"/>
                      <a:pt x="917" y="230"/>
                    </a:cubicBezTo>
                    <a:cubicBezTo>
                      <a:pt x="916" y="233"/>
                      <a:pt x="923" y="237"/>
                      <a:pt x="925" y="236"/>
                    </a:cubicBezTo>
                    <a:cubicBezTo>
                      <a:pt x="929" y="247"/>
                      <a:pt x="942" y="246"/>
                      <a:pt x="946" y="256"/>
                    </a:cubicBezTo>
                    <a:cubicBezTo>
                      <a:pt x="942" y="256"/>
                      <a:pt x="940" y="251"/>
                      <a:pt x="936" y="253"/>
                    </a:cubicBezTo>
                    <a:close/>
                    <a:moveTo>
                      <a:pt x="952" y="227"/>
                    </a:moveTo>
                    <a:cubicBezTo>
                      <a:pt x="951" y="228"/>
                      <a:pt x="955" y="231"/>
                      <a:pt x="955" y="234"/>
                    </a:cubicBezTo>
                    <a:cubicBezTo>
                      <a:pt x="951" y="234"/>
                      <a:pt x="949" y="230"/>
                      <a:pt x="946" y="228"/>
                    </a:cubicBezTo>
                    <a:cubicBezTo>
                      <a:pt x="946" y="230"/>
                      <a:pt x="943" y="232"/>
                      <a:pt x="942" y="230"/>
                    </a:cubicBezTo>
                    <a:cubicBezTo>
                      <a:pt x="941" y="232"/>
                      <a:pt x="942" y="232"/>
                      <a:pt x="943" y="233"/>
                    </a:cubicBezTo>
                    <a:cubicBezTo>
                      <a:pt x="941" y="235"/>
                      <a:pt x="939" y="229"/>
                      <a:pt x="937" y="233"/>
                    </a:cubicBezTo>
                    <a:cubicBezTo>
                      <a:pt x="934" y="225"/>
                      <a:pt x="924" y="220"/>
                      <a:pt x="920" y="211"/>
                    </a:cubicBezTo>
                    <a:cubicBezTo>
                      <a:pt x="923" y="211"/>
                      <a:pt x="923" y="211"/>
                      <a:pt x="923" y="211"/>
                    </a:cubicBezTo>
                    <a:cubicBezTo>
                      <a:pt x="922" y="208"/>
                      <a:pt x="919" y="208"/>
                      <a:pt x="919" y="205"/>
                    </a:cubicBezTo>
                    <a:cubicBezTo>
                      <a:pt x="925" y="209"/>
                      <a:pt x="933" y="210"/>
                      <a:pt x="938" y="214"/>
                    </a:cubicBezTo>
                    <a:cubicBezTo>
                      <a:pt x="938" y="219"/>
                      <a:pt x="940" y="220"/>
                      <a:pt x="944" y="220"/>
                    </a:cubicBezTo>
                    <a:cubicBezTo>
                      <a:pt x="943" y="219"/>
                      <a:pt x="940" y="220"/>
                      <a:pt x="941" y="217"/>
                    </a:cubicBezTo>
                    <a:cubicBezTo>
                      <a:pt x="942" y="217"/>
                      <a:pt x="943" y="217"/>
                      <a:pt x="943" y="216"/>
                    </a:cubicBezTo>
                    <a:cubicBezTo>
                      <a:pt x="943" y="214"/>
                      <a:pt x="942" y="213"/>
                      <a:pt x="940" y="213"/>
                    </a:cubicBezTo>
                    <a:cubicBezTo>
                      <a:pt x="953" y="206"/>
                      <a:pt x="955" y="226"/>
                      <a:pt x="963" y="229"/>
                    </a:cubicBezTo>
                    <a:cubicBezTo>
                      <a:pt x="963" y="232"/>
                      <a:pt x="964" y="232"/>
                      <a:pt x="964" y="235"/>
                    </a:cubicBezTo>
                    <a:cubicBezTo>
                      <a:pt x="959" y="234"/>
                      <a:pt x="957" y="229"/>
                      <a:pt x="952" y="227"/>
                    </a:cubicBezTo>
                    <a:close/>
                    <a:moveTo>
                      <a:pt x="966" y="256"/>
                    </a:moveTo>
                    <a:cubicBezTo>
                      <a:pt x="965" y="257"/>
                      <a:pt x="962" y="254"/>
                      <a:pt x="963" y="250"/>
                    </a:cubicBezTo>
                    <a:cubicBezTo>
                      <a:pt x="965" y="251"/>
                      <a:pt x="966" y="252"/>
                      <a:pt x="967" y="255"/>
                    </a:cubicBezTo>
                    <a:cubicBezTo>
                      <a:pt x="965" y="254"/>
                      <a:pt x="965" y="256"/>
                      <a:pt x="966" y="256"/>
                    </a:cubicBezTo>
                    <a:close/>
                    <a:moveTo>
                      <a:pt x="966" y="199"/>
                    </a:moveTo>
                    <a:cubicBezTo>
                      <a:pt x="970" y="199"/>
                      <a:pt x="972" y="202"/>
                      <a:pt x="975" y="204"/>
                    </a:cubicBezTo>
                    <a:cubicBezTo>
                      <a:pt x="972" y="208"/>
                      <a:pt x="967" y="202"/>
                      <a:pt x="966" y="199"/>
                    </a:cubicBezTo>
                    <a:close/>
                    <a:moveTo>
                      <a:pt x="880" y="807"/>
                    </a:moveTo>
                    <a:cubicBezTo>
                      <a:pt x="880" y="802"/>
                      <a:pt x="882" y="800"/>
                      <a:pt x="884" y="798"/>
                    </a:cubicBezTo>
                    <a:cubicBezTo>
                      <a:pt x="886" y="802"/>
                      <a:pt x="883" y="806"/>
                      <a:pt x="880" y="807"/>
                    </a:cubicBezTo>
                    <a:close/>
                    <a:moveTo>
                      <a:pt x="890" y="805"/>
                    </a:moveTo>
                    <a:cubicBezTo>
                      <a:pt x="891" y="801"/>
                      <a:pt x="892" y="802"/>
                      <a:pt x="896" y="802"/>
                    </a:cubicBezTo>
                    <a:cubicBezTo>
                      <a:pt x="896" y="805"/>
                      <a:pt x="893" y="807"/>
                      <a:pt x="890" y="805"/>
                    </a:cubicBezTo>
                    <a:close/>
                    <a:moveTo>
                      <a:pt x="854" y="904"/>
                    </a:moveTo>
                    <a:cubicBezTo>
                      <a:pt x="849" y="906"/>
                      <a:pt x="844" y="912"/>
                      <a:pt x="838" y="910"/>
                    </a:cubicBezTo>
                    <a:cubicBezTo>
                      <a:pt x="843" y="903"/>
                      <a:pt x="848" y="893"/>
                      <a:pt x="859" y="896"/>
                    </a:cubicBezTo>
                    <a:cubicBezTo>
                      <a:pt x="857" y="899"/>
                      <a:pt x="855" y="898"/>
                      <a:pt x="854" y="904"/>
                    </a:cubicBezTo>
                    <a:close/>
                    <a:moveTo>
                      <a:pt x="873" y="877"/>
                    </a:moveTo>
                    <a:cubicBezTo>
                      <a:pt x="870" y="877"/>
                      <a:pt x="870" y="880"/>
                      <a:pt x="866" y="880"/>
                    </a:cubicBezTo>
                    <a:cubicBezTo>
                      <a:pt x="867" y="875"/>
                      <a:pt x="869" y="872"/>
                      <a:pt x="874" y="872"/>
                    </a:cubicBezTo>
                    <a:cubicBezTo>
                      <a:pt x="874" y="874"/>
                      <a:pt x="873" y="874"/>
                      <a:pt x="873" y="877"/>
                    </a:cubicBezTo>
                    <a:close/>
                    <a:moveTo>
                      <a:pt x="916" y="832"/>
                    </a:moveTo>
                    <a:cubicBezTo>
                      <a:pt x="913" y="834"/>
                      <a:pt x="911" y="832"/>
                      <a:pt x="910" y="830"/>
                    </a:cubicBezTo>
                    <a:cubicBezTo>
                      <a:pt x="911" y="823"/>
                      <a:pt x="920" y="824"/>
                      <a:pt x="916" y="832"/>
                    </a:cubicBezTo>
                    <a:close/>
                    <a:moveTo>
                      <a:pt x="885" y="951"/>
                    </a:moveTo>
                    <a:cubicBezTo>
                      <a:pt x="888" y="949"/>
                      <a:pt x="889" y="945"/>
                      <a:pt x="893" y="944"/>
                    </a:cubicBezTo>
                    <a:cubicBezTo>
                      <a:pt x="891" y="947"/>
                      <a:pt x="888" y="952"/>
                      <a:pt x="885" y="951"/>
                    </a:cubicBezTo>
                    <a:close/>
                    <a:moveTo>
                      <a:pt x="892" y="915"/>
                    </a:moveTo>
                    <a:cubicBezTo>
                      <a:pt x="885" y="920"/>
                      <a:pt x="879" y="926"/>
                      <a:pt x="870" y="928"/>
                    </a:cubicBezTo>
                    <a:cubicBezTo>
                      <a:pt x="870" y="924"/>
                      <a:pt x="873" y="923"/>
                      <a:pt x="876" y="922"/>
                    </a:cubicBezTo>
                    <a:cubicBezTo>
                      <a:pt x="884" y="918"/>
                      <a:pt x="890" y="910"/>
                      <a:pt x="900" y="908"/>
                    </a:cubicBezTo>
                    <a:cubicBezTo>
                      <a:pt x="901" y="912"/>
                      <a:pt x="897" y="917"/>
                      <a:pt x="892" y="915"/>
                    </a:cubicBezTo>
                    <a:close/>
                    <a:moveTo>
                      <a:pt x="899" y="940"/>
                    </a:moveTo>
                    <a:cubicBezTo>
                      <a:pt x="902" y="928"/>
                      <a:pt x="913" y="924"/>
                      <a:pt x="921" y="917"/>
                    </a:cubicBezTo>
                    <a:cubicBezTo>
                      <a:pt x="919" y="928"/>
                      <a:pt x="905" y="932"/>
                      <a:pt x="899" y="940"/>
                    </a:cubicBezTo>
                    <a:close/>
                    <a:moveTo>
                      <a:pt x="924" y="887"/>
                    </a:moveTo>
                    <a:cubicBezTo>
                      <a:pt x="920" y="886"/>
                      <a:pt x="920" y="890"/>
                      <a:pt x="916" y="889"/>
                    </a:cubicBezTo>
                    <a:cubicBezTo>
                      <a:pt x="918" y="886"/>
                      <a:pt x="920" y="883"/>
                      <a:pt x="924" y="883"/>
                    </a:cubicBezTo>
                    <a:lnTo>
                      <a:pt x="924" y="887"/>
                    </a:lnTo>
                    <a:close/>
                    <a:moveTo>
                      <a:pt x="944" y="754"/>
                    </a:moveTo>
                    <a:cubicBezTo>
                      <a:pt x="941" y="752"/>
                      <a:pt x="946" y="750"/>
                      <a:pt x="946" y="748"/>
                    </a:cubicBezTo>
                    <a:cubicBezTo>
                      <a:pt x="948" y="750"/>
                      <a:pt x="943" y="751"/>
                      <a:pt x="944" y="754"/>
                    </a:cubicBezTo>
                    <a:close/>
                    <a:moveTo>
                      <a:pt x="946" y="747"/>
                    </a:moveTo>
                    <a:cubicBezTo>
                      <a:pt x="945" y="745"/>
                      <a:pt x="944" y="739"/>
                      <a:pt x="947" y="736"/>
                    </a:cubicBezTo>
                    <a:cubicBezTo>
                      <a:pt x="949" y="740"/>
                      <a:pt x="950" y="745"/>
                      <a:pt x="946" y="747"/>
                    </a:cubicBezTo>
                    <a:close/>
                    <a:moveTo>
                      <a:pt x="809" y="1015"/>
                    </a:moveTo>
                    <a:cubicBezTo>
                      <a:pt x="808" y="1011"/>
                      <a:pt x="814" y="1011"/>
                      <a:pt x="814" y="1014"/>
                    </a:cubicBezTo>
                    <a:cubicBezTo>
                      <a:pt x="812" y="1014"/>
                      <a:pt x="811" y="1016"/>
                      <a:pt x="809" y="1015"/>
                    </a:cubicBezTo>
                    <a:close/>
                    <a:moveTo>
                      <a:pt x="864" y="1003"/>
                    </a:moveTo>
                    <a:cubicBezTo>
                      <a:pt x="863" y="1000"/>
                      <a:pt x="867" y="995"/>
                      <a:pt x="872" y="995"/>
                    </a:cubicBezTo>
                    <a:cubicBezTo>
                      <a:pt x="870" y="999"/>
                      <a:pt x="866" y="1000"/>
                      <a:pt x="864" y="1003"/>
                    </a:cubicBezTo>
                    <a:close/>
                    <a:moveTo>
                      <a:pt x="859" y="1053"/>
                    </a:moveTo>
                    <a:cubicBezTo>
                      <a:pt x="863" y="1048"/>
                      <a:pt x="869" y="1047"/>
                      <a:pt x="875" y="1045"/>
                    </a:cubicBezTo>
                    <a:cubicBezTo>
                      <a:pt x="873" y="1050"/>
                      <a:pt x="865" y="1053"/>
                      <a:pt x="859" y="1053"/>
                    </a:cubicBezTo>
                    <a:close/>
                    <a:moveTo>
                      <a:pt x="906" y="981"/>
                    </a:moveTo>
                    <a:cubicBezTo>
                      <a:pt x="903" y="981"/>
                      <a:pt x="904" y="979"/>
                      <a:pt x="902" y="979"/>
                    </a:cubicBezTo>
                    <a:cubicBezTo>
                      <a:pt x="901" y="976"/>
                      <a:pt x="903" y="976"/>
                      <a:pt x="903" y="973"/>
                    </a:cubicBezTo>
                    <a:cubicBezTo>
                      <a:pt x="906" y="973"/>
                      <a:pt x="906" y="973"/>
                      <a:pt x="906" y="973"/>
                    </a:cubicBezTo>
                    <a:cubicBezTo>
                      <a:pt x="905" y="977"/>
                      <a:pt x="907" y="979"/>
                      <a:pt x="906" y="981"/>
                    </a:cubicBezTo>
                    <a:close/>
                    <a:moveTo>
                      <a:pt x="907" y="1053"/>
                    </a:moveTo>
                    <a:cubicBezTo>
                      <a:pt x="908" y="1050"/>
                      <a:pt x="910" y="1050"/>
                      <a:pt x="913" y="1050"/>
                    </a:cubicBezTo>
                    <a:cubicBezTo>
                      <a:pt x="913" y="1053"/>
                      <a:pt x="910" y="1053"/>
                      <a:pt x="907" y="1053"/>
                    </a:cubicBezTo>
                    <a:close/>
                    <a:moveTo>
                      <a:pt x="919" y="954"/>
                    </a:moveTo>
                    <a:cubicBezTo>
                      <a:pt x="920" y="951"/>
                      <a:pt x="923" y="949"/>
                      <a:pt x="927" y="948"/>
                    </a:cubicBezTo>
                    <a:cubicBezTo>
                      <a:pt x="925" y="952"/>
                      <a:pt x="922" y="954"/>
                      <a:pt x="919" y="954"/>
                    </a:cubicBezTo>
                    <a:close/>
                    <a:moveTo>
                      <a:pt x="961" y="1042"/>
                    </a:moveTo>
                    <a:cubicBezTo>
                      <a:pt x="961" y="1039"/>
                      <a:pt x="961" y="1039"/>
                      <a:pt x="961" y="1039"/>
                    </a:cubicBezTo>
                    <a:cubicBezTo>
                      <a:pt x="965" y="1040"/>
                      <a:pt x="964" y="1035"/>
                      <a:pt x="968" y="1036"/>
                    </a:cubicBezTo>
                    <a:cubicBezTo>
                      <a:pt x="967" y="1040"/>
                      <a:pt x="963" y="1043"/>
                      <a:pt x="961" y="1042"/>
                    </a:cubicBezTo>
                    <a:close/>
                    <a:moveTo>
                      <a:pt x="968" y="1029"/>
                    </a:moveTo>
                    <a:cubicBezTo>
                      <a:pt x="969" y="1026"/>
                      <a:pt x="971" y="1027"/>
                      <a:pt x="972" y="1025"/>
                    </a:cubicBezTo>
                    <a:cubicBezTo>
                      <a:pt x="974" y="1026"/>
                      <a:pt x="971" y="1029"/>
                      <a:pt x="968" y="1029"/>
                    </a:cubicBezTo>
                    <a:close/>
                    <a:moveTo>
                      <a:pt x="972" y="1011"/>
                    </a:moveTo>
                    <a:cubicBezTo>
                      <a:pt x="971" y="1003"/>
                      <a:pt x="977" y="1001"/>
                      <a:pt x="983" y="1000"/>
                    </a:cubicBezTo>
                    <a:cubicBezTo>
                      <a:pt x="980" y="1005"/>
                      <a:pt x="977" y="1009"/>
                      <a:pt x="972" y="1011"/>
                    </a:cubicBezTo>
                    <a:close/>
                    <a:moveTo>
                      <a:pt x="990" y="1016"/>
                    </a:moveTo>
                    <a:cubicBezTo>
                      <a:pt x="986" y="1015"/>
                      <a:pt x="982" y="1019"/>
                      <a:pt x="982" y="1013"/>
                    </a:cubicBezTo>
                    <a:cubicBezTo>
                      <a:pt x="987" y="1014"/>
                      <a:pt x="988" y="1009"/>
                      <a:pt x="992" y="1011"/>
                    </a:cubicBezTo>
                    <a:cubicBezTo>
                      <a:pt x="992" y="1014"/>
                      <a:pt x="990" y="1014"/>
                      <a:pt x="990" y="1016"/>
                    </a:cubicBezTo>
                    <a:close/>
                    <a:moveTo>
                      <a:pt x="1021" y="515"/>
                    </a:moveTo>
                    <a:cubicBezTo>
                      <a:pt x="1028" y="517"/>
                      <a:pt x="1023" y="525"/>
                      <a:pt x="1024" y="527"/>
                    </a:cubicBezTo>
                    <a:cubicBezTo>
                      <a:pt x="1022" y="528"/>
                      <a:pt x="1021" y="533"/>
                      <a:pt x="1018" y="531"/>
                    </a:cubicBezTo>
                    <a:cubicBezTo>
                      <a:pt x="1016" y="532"/>
                      <a:pt x="1017" y="538"/>
                      <a:pt x="1014" y="539"/>
                    </a:cubicBezTo>
                    <a:cubicBezTo>
                      <a:pt x="1012" y="529"/>
                      <a:pt x="1014" y="518"/>
                      <a:pt x="1021" y="515"/>
                    </a:cubicBezTo>
                    <a:close/>
                    <a:moveTo>
                      <a:pt x="1008" y="607"/>
                    </a:moveTo>
                    <a:cubicBezTo>
                      <a:pt x="1007" y="606"/>
                      <a:pt x="1006" y="605"/>
                      <a:pt x="1006" y="603"/>
                    </a:cubicBezTo>
                    <a:cubicBezTo>
                      <a:pt x="1007" y="602"/>
                      <a:pt x="1009" y="602"/>
                      <a:pt x="1009" y="600"/>
                    </a:cubicBezTo>
                    <a:cubicBezTo>
                      <a:pt x="1011" y="602"/>
                      <a:pt x="1009" y="605"/>
                      <a:pt x="1008" y="607"/>
                    </a:cubicBezTo>
                    <a:close/>
                    <a:moveTo>
                      <a:pt x="1012" y="965"/>
                    </a:moveTo>
                    <a:cubicBezTo>
                      <a:pt x="1014" y="964"/>
                      <a:pt x="1015" y="965"/>
                      <a:pt x="1017" y="965"/>
                    </a:cubicBezTo>
                    <a:cubicBezTo>
                      <a:pt x="1018" y="968"/>
                      <a:pt x="1016" y="968"/>
                      <a:pt x="1016" y="970"/>
                    </a:cubicBezTo>
                    <a:cubicBezTo>
                      <a:pt x="1014" y="969"/>
                      <a:pt x="1012" y="968"/>
                      <a:pt x="1012" y="965"/>
                    </a:cubicBezTo>
                    <a:close/>
                    <a:moveTo>
                      <a:pt x="1014" y="1005"/>
                    </a:moveTo>
                    <a:cubicBezTo>
                      <a:pt x="1015" y="1001"/>
                      <a:pt x="1018" y="999"/>
                      <a:pt x="1022" y="998"/>
                    </a:cubicBezTo>
                    <a:cubicBezTo>
                      <a:pt x="1021" y="1002"/>
                      <a:pt x="1018" y="1004"/>
                      <a:pt x="1014" y="1005"/>
                    </a:cubicBezTo>
                    <a:close/>
                    <a:moveTo>
                      <a:pt x="1022" y="997"/>
                    </a:moveTo>
                    <a:cubicBezTo>
                      <a:pt x="1022" y="996"/>
                      <a:pt x="1024" y="997"/>
                      <a:pt x="1024" y="995"/>
                    </a:cubicBezTo>
                    <a:cubicBezTo>
                      <a:pt x="1026" y="996"/>
                      <a:pt x="1026" y="997"/>
                      <a:pt x="1027" y="997"/>
                    </a:cubicBezTo>
                    <a:cubicBezTo>
                      <a:pt x="1026" y="1000"/>
                      <a:pt x="1023" y="998"/>
                      <a:pt x="1022" y="997"/>
                    </a:cubicBezTo>
                    <a:close/>
                    <a:moveTo>
                      <a:pt x="1041" y="247"/>
                    </a:moveTo>
                    <a:cubicBezTo>
                      <a:pt x="1043" y="247"/>
                      <a:pt x="1043" y="247"/>
                      <a:pt x="1043" y="247"/>
                    </a:cubicBezTo>
                    <a:cubicBezTo>
                      <a:pt x="1042" y="254"/>
                      <a:pt x="1048" y="254"/>
                      <a:pt x="1048" y="260"/>
                    </a:cubicBezTo>
                    <a:cubicBezTo>
                      <a:pt x="1040" y="263"/>
                      <a:pt x="1036" y="254"/>
                      <a:pt x="1041" y="247"/>
                    </a:cubicBezTo>
                    <a:close/>
                    <a:moveTo>
                      <a:pt x="1062" y="978"/>
                    </a:moveTo>
                    <a:cubicBezTo>
                      <a:pt x="1063" y="978"/>
                      <a:pt x="1063" y="979"/>
                      <a:pt x="1064" y="979"/>
                    </a:cubicBezTo>
                    <a:cubicBezTo>
                      <a:pt x="1064" y="974"/>
                      <a:pt x="1063" y="973"/>
                      <a:pt x="1064" y="970"/>
                    </a:cubicBezTo>
                    <a:cubicBezTo>
                      <a:pt x="1070" y="970"/>
                      <a:pt x="1064" y="983"/>
                      <a:pt x="1062" y="978"/>
                    </a:cubicBezTo>
                    <a:close/>
                    <a:moveTo>
                      <a:pt x="1079" y="277"/>
                    </a:moveTo>
                    <a:cubicBezTo>
                      <a:pt x="1078" y="280"/>
                      <a:pt x="1082" y="283"/>
                      <a:pt x="1080" y="287"/>
                    </a:cubicBezTo>
                    <a:cubicBezTo>
                      <a:pt x="1077" y="286"/>
                      <a:pt x="1070" y="280"/>
                      <a:pt x="1076" y="279"/>
                    </a:cubicBezTo>
                    <a:cubicBezTo>
                      <a:pt x="1076" y="277"/>
                      <a:pt x="1072" y="279"/>
                      <a:pt x="1071" y="278"/>
                    </a:cubicBezTo>
                    <a:cubicBezTo>
                      <a:pt x="1070" y="275"/>
                      <a:pt x="1069" y="274"/>
                      <a:pt x="1067" y="272"/>
                    </a:cubicBezTo>
                    <a:cubicBezTo>
                      <a:pt x="1067" y="271"/>
                      <a:pt x="1068" y="271"/>
                      <a:pt x="1068" y="270"/>
                    </a:cubicBezTo>
                    <a:cubicBezTo>
                      <a:pt x="1070" y="270"/>
                      <a:pt x="1072" y="271"/>
                      <a:pt x="1072" y="267"/>
                    </a:cubicBezTo>
                    <a:cubicBezTo>
                      <a:pt x="1076" y="270"/>
                      <a:pt x="1079" y="273"/>
                      <a:pt x="1082" y="277"/>
                    </a:cubicBezTo>
                    <a:cubicBezTo>
                      <a:pt x="1083" y="277"/>
                      <a:pt x="1083" y="276"/>
                      <a:pt x="1083" y="275"/>
                    </a:cubicBezTo>
                    <a:cubicBezTo>
                      <a:pt x="1087" y="276"/>
                      <a:pt x="1085" y="280"/>
                      <a:pt x="1086" y="284"/>
                    </a:cubicBezTo>
                    <a:cubicBezTo>
                      <a:pt x="1082" y="283"/>
                      <a:pt x="1082" y="279"/>
                      <a:pt x="1079" y="277"/>
                    </a:cubicBezTo>
                    <a:close/>
                    <a:moveTo>
                      <a:pt x="1090" y="289"/>
                    </a:moveTo>
                    <a:cubicBezTo>
                      <a:pt x="1096" y="290"/>
                      <a:pt x="1098" y="297"/>
                      <a:pt x="1099" y="304"/>
                    </a:cubicBezTo>
                    <a:cubicBezTo>
                      <a:pt x="1093" y="300"/>
                      <a:pt x="1094" y="294"/>
                      <a:pt x="1090" y="289"/>
                    </a:cubicBezTo>
                    <a:close/>
                    <a:moveTo>
                      <a:pt x="1100" y="904"/>
                    </a:moveTo>
                    <a:cubicBezTo>
                      <a:pt x="1098" y="904"/>
                      <a:pt x="1098" y="903"/>
                      <a:pt x="1096" y="902"/>
                    </a:cubicBezTo>
                    <a:cubicBezTo>
                      <a:pt x="1097" y="895"/>
                      <a:pt x="1101" y="892"/>
                      <a:pt x="1105" y="888"/>
                    </a:cubicBezTo>
                    <a:cubicBezTo>
                      <a:pt x="1106" y="889"/>
                      <a:pt x="1106" y="889"/>
                      <a:pt x="1107" y="890"/>
                    </a:cubicBezTo>
                    <a:cubicBezTo>
                      <a:pt x="1106" y="896"/>
                      <a:pt x="1101" y="898"/>
                      <a:pt x="1100" y="904"/>
                    </a:cubicBezTo>
                    <a:close/>
                    <a:moveTo>
                      <a:pt x="1172" y="461"/>
                    </a:moveTo>
                    <a:cubicBezTo>
                      <a:pt x="1169" y="460"/>
                      <a:pt x="1169" y="452"/>
                      <a:pt x="1169" y="449"/>
                    </a:cubicBezTo>
                    <a:cubicBezTo>
                      <a:pt x="1172" y="452"/>
                      <a:pt x="1172" y="456"/>
                      <a:pt x="1172" y="461"/>
                    </a:cubicBezTo>
                    <a:close/>
                    <a:moveTo>
                      <a:pt x="1198" y="684"/>
                    </a:moveTo>
                    <a:cubicBezTo>
                      <a:pt x="1198" y="683"/>
                      <a:pt x="1198" y="683"/>
                      <a:pt x="1199" y="682"/>
                    </a:cubicBezTo>
                    <a:cubicBezTo>
                      <a:pt x="1198" y="683"/>
                      <a:pt x="1198" y="683"/>
                      <a:pt x="1198" y="684"/>
                    </a:cubicBezTo>
                    <a:close/>
                    <a:moveTo>
                      <a:pt x="274" y="93"/>
                    </a:moveTo>
                    <a:cubicBezTo>
                      <a:pt x="274" y="92"/>
                      <a:pt x="275" y="92"/>
                      <a:pt x="275" y="92"/>
                    </a:cubicBezTo>
                    <a:cubicBezTo>
                      <a:pt x="274" y="92"/>
                      <a:pt x="274" y="92"/>
                      <a:pt x="274" y="93"/>
                    </a:cubicBezTo>
                    <a:close/>
                    <a:moveTo>
                      <a:pt x="298" y="99"/>
                    </a:moveTo>
                    <a:cubicBezTo>
                      <a:pt x="301" y="99"/>
                      <a:pt x="305" y="94"/>
                      <a:pt x="306" y="93"/>
                    </a:cubicBezTo>
                    <a:cubicBezTo>
                      <a:pt x="302" y="94"/>
                      <a:pt x="300" y="96"/>
                      <a:pt x="298" y="99"/>
                    </a:cubicBezTo>
                    <a:close/>
                    <a:moveTo>
                      <a:pt x="306" y="93"/>
                    </a:moveTo>
                    <a:cubicBezTo>
                      <a:pt x="306" y="93"/>
                      <a:pt x="306" y="93"/>
                      <a:pt x="306" y="93"/>
                    </a:cubicBezTo>
                    <a:cubicBezTo>
                      <a:pt x="306" y="92"/>
                      <a:pt x="306" y="92"/>
                      <a:pt x="306" y="93"/>
                    </a:cubicBezTo>
                    <a:close/>
                    <a:moveTo>
                      <a:pt x="957" y="97"/>
                    </a:moveTo>
                    <a:cubicBezTo>
                      <a:pt x="966" y="98"/>
                      <a:pt x="963" y="95"/>
                      <a:pt x="955" y="93"/>
                    </a:cubicBezTo>
                    <a:cubicBezTo>
                      <a:pt x="953" y="95"/>
                      <a:pt x="957" y="95"/>
                      <a:pt x="957" y="97"/>
                    </a:cubicBezTo>
                    <a:close/>
                    <a:moveTo>
                      <a:pt x="307" y="136"/>
                    </a:moveTo>
                    <a:cubicBezTo>
                      <a:pt x="310" y="133"/>
                      <a:pt x="315" y="131"/>
                      <a:pt x="318" y="127"/>
                    </a:cubicBezTo>
                    <a:cubicBezTo>
                      <a:pt x="311" y="127"/>
                      <a:pt x="310" y="132"/>
                      <a:pt x="307" y="136"/>
                    </a:cubicBezTo>
                    <a:close/>
                    <a:moveTo>
                      <a:pt x="1024" y="152"/>
                    </a:moveTo>
                    <a:cubicBezTo>
                      <a:pt x="1027" y="152"/>
                      <a:pt x="1029" y="151"/>
                      <a:pt x="1030" y="150"/>
                    </a:cubicBezTo>
                    <a:cubicBezTo>
                      <a:pt x="1030" y="150"/>
                      <a:pt x="1031" y="151"/>
                      <a:pt x="1032" y="150"/>
                    </a:cubicBezTo>
                    <a:cubicBezTo>
                      <a:pt x="1032" y="146"/>
                      <a:pt x="1029" y="150"/>
                      <a:pt x="1028" y="150"/>
                    </a:cubicBezTo>
                    <a:cubicBezTo>
                      <a:pt x="1028" y="149"/>
                      <a:pt x="1024" y="146"/>
                      <a:pt x="1022" y="143"/>
                    </a:cubicBezTo>
                    <a:cubicBezTo>
                      <a:pt x="1022" y="145"/>
                      <a:pt x="1021" y="145"/>
                      <a:pt x="1020" y="146"/>
                    </a:cubicBezTo>
                    <a:cubicBezTo>
                      <a:pt x="1025" y="146"/>
                      <a:pt x="1024" y="150"/>
                      <a:pt x="1024" y="152"/>
                    </a:cubicBezTo>
                    <a:close/>
                    <a:moveTo>
                      <a:pt x="941" y="152"/>
                    </a:moveTo>
                    <a:cubicBezTo>
                      <a:pt x="940" y="148"/>
                      <a:pt x="943" y="152"/>
                      <a:pt x="945" y="151"/>
                    </a:cubicBezTo>
                    <a:cubicBezTo>
                      <a:pt x="945" y="150"/>
                      <a:pt x="944" y="149"/>
                      <a:pt x="945" y="149"/>
                    </a:cubicBezTo>
                    <a:cubicBezTo>
                      <a:pt x="954" y="148"/>
                      <a:pt x="955" y="162"/>
                      <a:pt x="963" y="160"/>
                    </a:cubicBezTo>
                    <a:cubicBezTo>
                      <a:pt x="957" y="154"/>
                      <a:pt x="950" y="145"/>
                      <a:pt x="941" y="145"/>
                    </a:cubicBezTo>
                    <a:cubicBezTo>
                      <a:pt x="939" y="146"/>
                      <a:pt x="942" y="147"/>
                      <a:pt x="940" y="148"/>
                    </a:cubicBezTo>
                    <a:cubicBezTo>
                      <a:pt x="937" y="149"/>
                      <a:pt x="937" y="143"/>
                      <a:pt x="935" y="145"/>
                    </a:cubicBezTo>
                    <a:cubicBezTo>
                      <a:pt x="936" y="148"/>
                      <a:pt x="938" y="151"/>
                      <a:pt x="941" y="152"/>
                    </a:cubicBezTo>
                    <a:close/>
                    <a:moveTo>
                      <a:pt x="959" y="161"/>
                    </a:moveTo>
                    <a:cubicBezTo>
                      <a:pt x="959" y="164"/>
                      <a:pt x="956" y="166"/>
                      <a:pt x="959" y="167"/>
                    </a:cubicBezTo>
                    <a:cubicBezTo>
                      <a:pt x="959" y="163"/>
                      <a:pt x="966" y="167"/>
                      <a:pt x="965" y="165"/>
                    </a:cubicBezTo>
                    <a:cubicBezTo>
                      <a:pt x="962" y="164"/>
                      <a:pt x="963" y="160"/>
                      <a:pt x="959" y="161"/>
                    </a:cubicBezTo>
                    <a:close/>
                    <a:moveTo>
                      <a:pt x="313" y="176"/>
                    </a:moveTo>
                    <a:cubicBezTo>
                      <a:pt x="311" y="174"/>
                      <a:pt x="308" y="175"/>
                      <a:pt x="306" y="174"/>
                    </a:cubicBezTo>
                    <a:cubicBezTo>
                      <a:pt x="306" y="172"/>
                      <a:pt x="308" y="171"/>
                      <a:pt x="306" y="170"/>
                    </a:cubicBezTo>
                    <a:cubicBezTo>
                      <a:pt x="304" y="169"/>
                      <a:pt x="304" y="171"/>
                      <a:pt x="301" y="171"/>
                    </a:cubicBezTo>
                    <a:cubicBezTo>
                      <a:pt x="301" y="169"/>
                      <a:pt x="305" y="168"/>
                      <a:pt x="302" y="167"/>
                    </a:cubicBezTo>
                    <a:cubicBezTo>
                      <a:pt x="301" y="169"/>
                      <a:pt x="298" y="168"/>
                      <a:pt x="296" y="170"/>
                    </a:cubicBezTo>
                    <a:cubicBezTo>
                      <a:pt x="300" y="178"/>
                      <a:pt x="289" y="178"/>
                      <a:pt x="292" y="185"/>
                    </a:cubicBezTo>
                    <a:cubicBezTo>
                      <a:pt x="289" y="184"/>
                      <a:pt x="290" y="188"/>
                      <a:pt x="287" y="187"/>
                    </a:cubicBezTo>
                    <a:cubicBezTo>
                      <a:pt x="285" y="187"/>
                      <a:pt x="285" y="185"/>
                      <a:pt x="283" y="185"/>
                    </a:cubicBezTo>
                    <a:cubicBezTo>
                      <a:pt x="282" y="188"/>
                      <a:pt x="281" y="188"/>
                      <a:pt x="282" y="192"/>
                    </a:cubicBezTo>
                    <a:cubicBezTo>
                      <a:pt x="279" y="191"/>
                      <a:pt x="278" y="193"/>
                      <a:pt x="278" y="194"/>
                    </a:cubicBezTo>
                    <a:cubicBezTo>
                      <a:pt x="281" y="195"/>
                      <a:pt x="278" y="198"/>
                      <a:pt x="280" y="199"/>
                    </a:cubicBezTo>
                    <a:cubicBezTo>
                      <a:pt x="279" y="201"/>
                      <a:pt x="276" y="200"/>
                      <a:pt x="277" y="203"/>
                    </a:cubicBezTo>
                    <a:cubicBezTo>
                      <a:pt x="281" y="204"/>
                      <a:pt x="281" y="200"/>
                      <a:pt x="284" y="200"/>
                    </a:cubicBezTo>
                    <a:cubicBezTo>
                      <a:pt x="285" y="202"/>
                      <a:pt x="281" y="205"/>
                      <a:pt x="283" y="203"/>
                    </a:cubicBezTo>
                    <a:cubicBezTo>
                      <a:pt x="284" y="202"/>
                      <a:pt x="287" y="201"/>
                      <a:pt x="287" y="204"/>
                    </a:cubicBezTo>
                    <a:cubicBezTo>
                      <a:pt x="297" y="201"/>
                      <a:pt x="301" y="191"/>
                      <a:pt x="314" y="191"/>
                    </a:cubicBezTo>
                    <a:cubicBezTo>
                      <a:pt x="315" y="188"/>
                      <a:pt x="318" y="188"/>
                      <a:pt x="319" y="186"/>
                    </a:cubicBezTo>
                    <a:cubicBezTo>
                      <a:pt x="320" y="183"/>
                      <a:pt x="317" y="183"/>
                      <a:pt x="318" y="180"/>
                    </a:cubicBezTo>
                    <a:cubicBezTo>
                      <a:pt x="314" y="179"/>
                      <a:pt x="312" y="183"/>
                      <a:pt x="311" y="179"/>
                    </a:cubicBezTo>
                    <a:cubicBezTo>
                      <a:pt x="311" y="178"/>
                      <a:pt x="313" y="178"/>
                      <a:pt x="313" y="176"/>
                    </a:cubicBezTo>
                    <a:close/>
                    <a:moveTo>
                      <a:pt x="287" y="201"/>
                    </a:moveTo>
                    <a:cubicBezTo>
                      <a:pt x="289" y="199"/>
                      <a:pt x="290" y="196"/>
                      <a:pt x="295" y="196"/>
                    </a:cubicBezTo>
                    <a:cubicBezTo>
                      <a:pt x="292" y="198"/>
                      <a:pt x="291" y="201"/>
                      <a:pt x="287" y="201"/>
                    </a:cubicBezTo>
                    <a:close/>
                    <a:moveTo>
                      <a:pt x="296" y="185"/>
                    </a:moveTo>
                    <a:cubicBezTo>
                      <a:pt x="297" y="183"/>
                      <a:pt x="298" y="181"/>
                      <a:pt x="301" y="181"/>
                    </a:cubicBezTo>
                    <a:cubicBezTo>
                      <a:pt x="300" y="183"/>
                      <a:pt x="299" y="185"/>
                      <a:pt x="296" y="185"/>
                    </a:cubicBezTo>
                    <a:close/>
                    <a:moveTo>
                      <a:pt x="995" y="203"/>
                    </a:moveTo>
                    <a:cubicBezTo>
                      <a:pt x="992" y="205"/>
                      <a:pt x="999" y="209"/>
                      <a:pt x="997" y="207"/>
                    </a:cubicBezTo>
                    <a:cubicBezTo>
                      <a:pt x="995" y="206"/>
                      <a:pt x="998" y="204"/>
                      <a:pt x="995" y="203"/>
                    </a:cubicBezTo>
                    <a:close/>
                    <a:moveTo>
                      <a:pt x="1047" y="224"/>
                    </a:moveTo>
                    <a:cubicBezTo>
                      <a:pt x="1043" y="221"/>
                      <a:pt x="1039" y="213"/>
                      <a:pt x="1035" y="213"/>
                    </a:cubicBezTo>
                    <a:cubicBezTo>
                      <a:pt x="1039" y="216"/>
                      <a:pt x="1044" y="223"/>
                      <a:pt x="1047" y="224"/>
                    </a:cubicBezTo>
                    <a:close/>
                    <a:moveTo>
                      <a:pt x="1039" y="227"/>
                    </a:moveTo>
                    <a:cubicBezTo>
                      <a:pt x="1041" y="228"/>
                      <a:pt x="1046" y="232"/>
                      <a:pt x="1042" y="235"/>
                    </a:cubicBezTo>
                    <a:cubicBezTo>
                      <a:pt x="1044" y="236"/>
                      <a:pt x="1047" y="235"/>
                      <a:pt x="1049" y="235"/>
                    </a:cubicBezTo>
                    <a:cubicBezTo>
                      <a:pt x="1047" y="232"/>
                      <a:pt x="1042" y="227"/>
                      <a:pt x="1039" y="227"/>
                    </a:cubicBezTo>
                    <a:close/>
                    <a:moveTo>
                      <a:pt x="1051" y="248"/>
                    </a:moveTo>
                    <a:cubicBezTo>
                      <a:pt x="1051" y="245"/>
                      <a:pt x="1049" y="243"/>
                      <a:pt x="1047" y="242"/>
                    </a:cubicBezTo>
                    <a:cubicBezTo>
                      <a:pt x="1047" y="243"/>
                      <a:pt x="1046" y="242"/>
                      <a:pt x="1046" y="242"/>
                    </a:cubicBezTo>
                    <a:cubicBezTo>
                      <a:pt x="1045" y="245"/>
                      <a:pt x="1050" y="242"/>
                      <a:pt x="1049" y="247"/>
                    </a:cubicBezTo>
                    <a:cubicBezTo>
                      <a:pt x="1050" y="247"/>
                      <a:pt x="1051" y="247"/>
                      <a:pt x="1051" y="248"/>
                    </a:cubicBezTo>
                    <a:close/>
                    <a:moveTo>
                      <a:pt x="6" y="590"/>
                    </a:moveTo>
                    <a:cubicBezTo>
                      <a:pt x="10" y="589"/>
                      <a:pt x="10" y="594"/>
                      <a:pt x="13" y="596"/>
                    </a:cubicBezTo>
                    <a:cubicBezTo>
                      <a:pt x="13" y="597"/>
                      <a:pt x="12" y="603"/>
                      <a:pt x="13" y="605"/>
                    </a:cubicBezTo>
                    <a:cubicBezTo>
                      <a:pt x="15" y="604"/>
                      <a:pt x="19" y="609"/>
                      <a:pt x="21" y="605"/>
                    </a:cubicBezTo>
                    <a:cubicBezTo>
                      <a:pt x="20" y="611"/>
                      <a:pt x="25" y="611"/>
                      <a:pt x="26" y="615"/>
                    </a:cubicBezTo>
                    <a:cubicBezTo>
                      <a:pt x="26" y="610"/>
                      <a:pt x="30" y="609"/>
                      <a:pt x="35" y="610"/>
                    </a:cubicBezTo>
                    <a:cubicBezTo>
                      <a:pt x="34" y="603"/>
                      <a:pt x="38" y="604"/>
                      <a:pt x="41" y="602"/>
                    </a:cubicBezTo>
                    <a:cubicBezTo>
                      <a:pt x="43" y="603"/>
                      <a:pt x="41" y="609"/>
                      <a:pt x="43" y="610"/>
                    </a:cubicBezTo>
                    <a:cubicBezTo>
                      <a:pt x="44" y="607"/>
                      <a:pt x="42" y="601"/>
                      <a:pt x="45" y="601"/>
                    </a:cubicBezTo>
                    <a:cubicBezTo>
                      <a:pt x="46" y="603"/>
                      <a:pt x="47" y="607"/>
                      <a:pt x="50" y="607"/>
                    </a:cubicBezTo>
                    <a:cubicBezTo>
                      <a:pt x="48" y="613"/>
                      <a:pt x="55" y="618"/>
                      <a:pt x="52" y="625"/>
                    </a:cubicBezTo>
                    <a:cubicBezTo>
                      <a:pt x="56" y="626"/>
                      <a:pt x="55" y="620"/>
                      <a:pt x="58" y="619"/>
                    </a:cubicBezTo>
                    <a:cubicBezTo>
                      <a:pt x="58" y="625"/>
                      <a:pt x="61" y="628"/>
                      <a:pt x="61" y="632"/>
                    </a:cubicBezTo>
                    <a:cubicBezTo>
                      <a:pt x="63" y="630"/>
                      <a:pt x="59" y="625"/>
                      <a:pt x="65" y="625"/>
                    </a:cubicBezTo>
                    <a:cubicBezTo>
                      <a:pt x="65" y="628"/>
                      <a:pt x="69" y="623"/>
                      <a:pt x="68" y="629"/>
                    </a:cubicBezTo>
                    <a:cubicBezTo>
                      <a:pt x="72" y="629"/>
                      <a:pt x="72" y="629"/>
                      <a:pt x="72" y="629"/>
                    </a:cubicBezTo>
                    <a:cubicBezTo>
                      <a:pt x="71" y="628"/>
                      <a:pt x="65" y="621"/>
                      <a:pt x="69" y="616"/>
                    </a:cubicBezTo>
                    <a:cubicBezTo>
                      <a:pt x="72" y="616"/>
                      <a:pt x="71" y="617"/>
                      <a:pt x="73" y="616"/>
                    </a:cubicBezTo>
                    <a:cubicBezTo>
                      <a:pt x="73" y="613"/>
                      <a:pt x="70" y="609"/>
                      <a:pt x="73" y="607"/>
                    </a:cubicBezTo>
                    <a:cubicBezTo>
                      <a:pt x="75" y="607"/>
                      <a:pt x="77" y="608"/>
                      <a:pt x="78" y="610"/>
                    </a:cubicBezTo>
                    <a:cubicBezTo>
                      <a:pt x="74" y="613"/>
                      <a:pt x="82" y="624"/>
                      <a:pt x="74" y="623"/>
                    </a:cubicBezTo>
                    <a:cubicBezTo>
                      <a:pt x="76" y="628"/>
                      <a:pt x="72" y="635"/>
                      <a:pt x="78" y="637"/>
                    </a:cubicBezTo>
                    <a:cubicBezTo>
                      <a:pt x="78" y="633"/>
                      <a:pt x="81" y="632"/>
                      <a:pt x="83" y="631"/>
                    </a:cubicBezTo>
                    <a:cubicBezTo>
                      <a:pt x="86" y="624"/>
                      <a:pt x="77" y="607"/>
                      <a:pt x="87" y="605"/>
                    </a:cubicBezTo>
                    <a:cubicBezTo>
                      <a:pt x="87" y="612"/>
                      <a:pt x="87" y="615"/>
                      <a:pt x="89" y="621"/>
                    </a:cubicBezTo>
                    <a:cubicBezTo>
                      <a:pt x="89" y="619"/>
                      <a:pt x="94" y="618"/>
                      <a:pt x="95" y="619"/>
                    </a:cubicBezTo>
                    <a:cubicBezTo>
                      <a:pt x="93" y="609"/>
                      <a:pt x="95" y="604"/>
                      <a:pt x="92" y="597"/>
                    </a:cubicBezTo>
                    <a:cubicBezTo>
                      <a:pt x="91" y="599"/>
                      <a:pt x="91" y="605"/>
                      <a:pt x="92" y="607"/>
                    </a:cubicBezTo>
                    <a:cubicBezTo>
                      <a:pt x="90" y="606"/>
                      <a:pt x="91" y="610"/>
                      <a:pt x="89" y="610"/>
                    </a:cubicBezTo>
                    <a:cubicBezTo>
                      <a:pt x="88" y="607"/>
                      <a:pt x="90" y="602"/>
                      <a:pt x="89" y="602"/>
                    </a:cubicBezTo>
                    <a:cubicBezTo>
                      <a:pt x="88" y="603"/>
                      <a:pt x="89" y="605"/>
                      <a:pt x="87" y="604"/>
                    </a:cubicBezTo>
                    <a:cubicBezTo>
                      <a:pt x="83" y="603"/>
                      <a:pt x="86" y="595"/>
                      <a:pt x="89" y="599"/>
                    </a:cubicBezTo>
                    <a:cubicBezTo>
                      <a:pt x="88" y="596"/>
                      <a:pt x="90" y="597"/>
                      <a:pt x="90" y="594"/>
                    </a:cubicBezTo>
                    <a:cubicBezTo>
                      <a:pt x="86" y="592"/>
                      <a:pt x="84" y="591"/>
                      <a:pt x="86" y="585"/>
                    </a:cubicBezTo>
                    <a:cubicBezTo>
                      <a:pt x="83" y="583"/>
                      <a:pt x="83" y="589"/>
                      <a:pt x="79" y="588"/>
                    </a:cubicBezTo>
                    <a:cubicBezTo>
                      <a:pt x="80" y="572"/>
                      <a:pt x="85" y="555"/>
                      <a:pt x="86" y="539"/>
                    </a:cubicBezTo>
                    <a:cubicBezTo>
                      <a:pt x="83" y="533"/>
                      <a:pt x="77" y="531"/>
                      <a:pt x="74" y="526"/>
                    </a:cubicBezTo>
                    <a:cubicBezTo>
                      <a:pt x="75" y="530"/>
                      <a:pt x="70" y="535"/>
                      <a:pt x="72" y="532"/>
                    </a:cubicBezTo>
                    <a:cubicBezTo>
                      <a:pt x="68" y="536"/>
                      <a:pt x="68" y="546"/>
                      <a:pt x="64" y="551"/>
                    </a:cubicBezTo>
                    <a:cubicBezTo>
                      <a:pt x="60" y="549"/>
                      <a:pt x="64" y="544"/>
                      <a:pt x="60" y="542"/>
                    </a:cubicBezTo>
                    <a:cubicBezTo>
                      <a:pt x="60" y="545"/>
                      <a:pt x="59" y="547"/>
                      <a:pt x="58" y="548"/>
                    </a:cubicBezTo>
                    <a:cubicBezTo>
                      <a:pt x="49" y="543"/>
                      <a:pt x="54" y="530"/>
                      <a:pt x="54" y="518"/>
                    </a:cubicBezTo>
                    <a:cubicBezTo>
                      <a:pt x="51" y="518"/>
                      <a:pt x="51" y="515"/>
                      <a:pt x="49" y="516"/>
                    </a:cubicBezTo>
                    <a:cubicBezTo>
                      <a:pt x="50" y="512"/>
                      <a:pt x="53" y="503"/>
                      <a:pt x="47" y="502"/>
                    </a:cubicBezTo>
                    <a:cubicBezTo>
                      <a:pt x="46" y="505"/>
                      <a:pt x="49" y="507"/>
                      <a:pt x="45" y="508"/>
                    </a:cubicBezTo>
                    <a:cubicBezTo>
                      <a:pt x="46" y="505"/>
                      <a:pt x="46" y="501"/>
                      <a:pt x="48" y="498"/>
                    </a:cubicBezTo>
                    <a:cubicBezTo>
                      <a:pt x="40" y="501"/>
                      <a:pt x="42" y="512"/>
                      <a:pt x="37" y="517"/>
                    </a:cubicBezTo>
                    <a:cubicBezTo>
                      <a:pt x="38" y="516"/>
                      <a:pt x="38" y="511"/>
                      <a:pt x="36" y="511"/>
                    </a:cubicBezTo>
                    <a:cubicBezTo>
                      <a:pt x="34" y="525"/>
                      <a:pt x="26" y="529"/>
                      <a:pt x="17" y="539"/>
                    </a:cubicBezTo>
                    <a:cubicBezTo>
                      <a:pt x="18" y="534"/>
                      <a:pt x="14" y="539"/>
                      <a:pt x="13" y="536"/>
                    </a:cubicBezTo>
                    <a:cubicBezTo>
                      <a:pt x="17" y="533"/>
                      <a:pt x="16" y="528"/>
                      <a:pt x="15" y="524"/>
                    </a:cubicBezTo>
                    <a:cubicBezTo>
                      <a:pt x="15" y="531"/>
                      <a:pt x="7" y="534"/>
                      <a:pt x="8" y="539"/>
                    </a:cubicBezTo>
                    <a:cubicBezTo>
                      <a:pt x="10" y="538"/>
                      <a:pt x="16" y="541"/>
                      <a:pt x="17" y="540"/>
                    </a:cubicBezTo>
                    <a:cubicBezTo>
                      <a:pt x="15" y="545"/>
                      <a:pt x="14" y="550"/>
                      <a:pt x="16" y="554"/>
                    </a:cubicBezTo>
                    <a:cubicBezTo>
                      <a:pt x="15" y="554"/>
                      <a:pt x="14" y="555"/>
                      <a:pt x="13" y="555"/>
                    </a:cubicBezTo>
                    <a:cubicBezTo>
                      <a:pt x="15" y="559"/>
                      <a:pt x="11" y="565"/>
                      <a:pt x="13" y="571"/>
                    </a:cubicBezTo>
                    <a:cubicBezTo>
                      <a:pt x="16" y="573"/>
                      <a:pt x="17" y="570"/>
                      <a:pt x="18" y="573"/>
                    </a:cubicBezTo>
                    <a:cubicBezTo>
                      <a:pt x="15" y="576"/>
                      <a:pt x="18" y="581"/>
                      <a:pt x="14" y="582"/>
                    </a:cubicBezTo>
                    <a:cubicBezTo>
                      <a:pt x="14" y="578"/>
                      <a:pt x="14" y="576"/>
                      <a:pt x="12" y="575"/>
                    </a:cubicBezTo>
                    <a:cubicBezTo>
                      <a:pt x="11" y="576"/>
                      <a:pt x="11" y="576"/>
                      <a:pt x="10" y="575"/>
                    </a:cubicBezTo>
                    <a:cubicBezTo>
                      <a:pt x="9" y="577"/>
                      <a:pt x="9" y="580"/>
                      <a:pt x="8" y="581"/>
                    </a:cubicBezTo>
                    <a:cubicBezTo>
                      <a:pt x="7" y="580"/>
                      <a:pt x="8" y="578"/>
                      <a:pt x="7" y="578"/>
                    </a:cubicBezTo>
                    <a:cubicBezTo>
                      <a:pt x="4" y="581"/>
                      <a:pt x="8" y="585"/>
                      <a:pt x="6" y="590"/>
                    </a:cubicBezTo>
                    <a:close/>
                    <a:moveTo>
                      <a:pt x="50" y="518"/>
                    </a:moveTo>
                    <a:cubicBezTo>
                      <a:pt x="52" y="519"/>
                      <a:pt x="54" y="524"/>
                      <a:pt x="50" y="524"/>
                    </a:cubicBezTo>
                    <a:cubicBezTo>
                      <a:pt x="49" y="521"/>
                      <a:pt x="50" y="522"/>
                      <a:pt x="50" y="518"/>
                    </a:cubicBezTo>
                    <a:close/>
                    <a:moveTo>
                      <a:pt x="47" y="590"/>
                    </a:moveTo>
                    <a:cubicBezTo>
                      <a:pt x="49" y="592"/>
                      <a:pt x="49" y="592"/>
                      <a:pt x="52" y="591"/>
                    </a:cubicBezTo>
                    <a:cubicBezTo>
                      <a:pt x="52" y="596"/>
                      <a:pt x="50" y="600"/>
                      <a:pt x="49" y="603"/>
                    </a:cubicBezTo>
                    <a:cubicBezTo>
                      <a:pt x="47" y="602"/>
                      <a:pt x="47" y="594"/>
                      <a:pt x="47" y="590"/>
                    </a:cubicBezTo>
                    <a:close/>
                    <a:moveTo>
                      <a:pt x="34" y="583"/>
                    </a:moveTo>
                    <a:cubicBezTo>
                      <a:pt x="37" y="583"/>
                      <a:pt x="37" y="583"/>
                      <a:pt x="37" y="583"/>
                    </a:cubicBezTo>
                    <a:cubicBezTo>
                      <a:pt x="37" y="586"/>
                      <a:pt x="37" y="588"/>
                      <a:pt x="34" y="588"/>
                    </a:cubicBezTo>
                    <a:cubicBezTo>
                      <a:pt x="36" y="586"/>
                      <a:pt x="35" y="585"/>
                      <a:pt x="34" y="583"/>
                    </a:cubicBezTo>
                    <a:close/>
                    <a:moveTo>
                      <a:pt x="33" y="595"/>
                    </a:moveTo>
                    <a:cubicBezTo>
                      <a:pt x="35" y="595"/>
                      <a:pt x="36" y="598"/>
                      <a:pt x="34" y="600"/>
                    </a:cubicBezTo>
                    <a:cubicBezTo>
                      <a:pt x="32" y="599"/>
                      <a:pt x="32" y="597"/>
                      <a:pt x="33" y="595"/>
                    </a:cubicBezTo>
                    <a:close/>
                    <a:moveTo>
                      <a:pt x="10" y="583"/>
                    </a:moveTo>
                    <a:cubicBezTo>
                      <a:pt x="11" y="582"/>
                      <a:pt x="14" y="583"/>
                      <a:pt x="15" y="584"/>
                    </a:cubicBezTo>
                    <a:cubicBezTo>
                      <a:pt x="15" y="587"/>
                      <a:pt x="12" y="586"/>
                      <a:pt x="10" y="587"/>
                    </a:cubicBezTo>
                    <a:lnTo>
                      <a:pt x="10" y="583"/>
                    </a:lnTo>
                    <a:close/>
                    <a:moveTo>
                      <a:pt x="13" y="522"/>
                    </a:moveTo>
                    <a:cubicBezTo>
                      <a:pt x="15" y="519"/>
                      <a:pt x="16" y="520"/>
                      <a:pt x="15" y="515"/>
                    </a:cubicBezTo>
                    <a:cubicBezTo>
                      <a:pt x="16" y="513"/>
                      <a:pt x="16" y="515"/>
                      <a:pt x="19" y="515"/>
                    </a:cubicBezTo>
                    <a:cubicBezTo>
                      <a:pt x="19" y="512"/>
                      <a:pt x="18" y="510"/>
                      <a:pt x="17" y="510"/>
                    </a:cubicBezTo>
                    <a:cubicBezTo>
                      <a:pt x="14" y="515"/>
                      <a:pt x="14" y="514"/>
                      <a:pt x="11" y="518"/>
                    </a:cubicBezTo>
                    <a:cubicBezTo>
                      <a:pt x="17" y="518"/>
                      <a:pt x="11" y="520"/>
                      <a:pt x="13" y="522"/>
                    </a:cubicBezTo>
                    <a:close/>
                    <a:moveTo>
                      <a:pt x="898" y="610"/>
                    </a:moveTo>
                    <a:cubicBezTo>
                      <a:pt x="898" y="609"/>
                      <a:pt x="899" y="608"/>
                      <a:pt x="899" y="606"/>
                    </a:cubicBezTo>
                    <a:cubicBezTo>
                      <a:pt x="899" y="605"/>
                      <a:pt x="898" y="602"/>
                      <a:pt x="897" y="604"/>
                    </a:cubicBezTo>
                    <a:cubicBezTo>
                      <a:pt x="901" y="606"/>
                      <a:pt x="896" y="609"/>
                      <a:pt x="898" y="610"/>
                    </a:cubicBezTo>
                    <a:close/>
                    <a:moveTo>
                      <a:pt x="870" y="710"/>
                    </a:moveTo>
                    <a:cubicBezTo>
                      <a:pt x="869" y="704"/>
                      <a:pt x="874" y="703"/>
                      <a:pt x="875" y="699"/>
                    </a:cubicBezTo>
                    <a:cubicBezTo>
                      <a:pt x="875" y="697"/>
                      <a:pt x="874" y="693"/>
                      <a:pt x="875" y="691"/>
                    </a:cubicBezTo>
                    <a:cubicBezTo>
                      <a:pt x="877" y="685"/>
                      <a:pt x="883" y="681"/>
                      <a:pt x="885" y="676"/>
                    </a:cubicBezTo>
                    <a:cubicBezTo>
                      <a:pt x="886" y="675"/>
                      <a:pt x="884" y="673"/>
                      <a:pt x="885" y="673"/>
                    </a:cubicBezTo>
                    <a:cubicBezTo>
                      <a:pt x="885" y="671"/>
                      <a:pt x="887" y="671"/>
                      <a:pt x="887" y="670"/>
                    </a:cubicBezTo>
                    <a:cubicBezTo>
                      <a:pt x="887" y="668"/>
                      <a:pt x="882" y="666"/>
                      <a:pt x="886" y="663"/>
                    </a:cubicBezTo>
                    <a:cubicBezTo>
                      <a:pt x="885" y="666"/>
                      <a:pt x="889" y="667"/>
                      <a:pt x="887" y="666"/>
                    </a:cubicBezTo>
                    <a:cubicBezTo>
                      <a:pt x="888" y="660"/>
                      <a:pt x="886" y="657"/>
                      <a:pt x="888" y="654"/>
                    </a:cubicBezTo>
                    <a:cubicBezTo>
                      <a:pt x="888" y="655"/>
                      <a:pt x="888" y="656"/>
                      <a:pt x="889" y="656"/>
                    </a:cubicBezTo>
                    <a:cubicBezTo>
                      <a:pt x="890" y="648"/>
                      <a:pt x="892" y="648"/>
                      <a:pt x="891" y="641"/>
                    </a:cubicBezTo>
                    <a:cubicBezTo>
                      <a:pt x="889" y="640"/>
                      <a:pt x="887" y="643"/>
                      <a:pt x="889" y="643"/>
                    </a:cubicBezTo>
                    <a:cubicBezTo>
                      <a:pt x="889" y="641"/>
                      <a:pt x="891" y="643"/>
                      <a:pt x="890" y="645"/>
                    </a:cubicBezTo>
                    <a:cubicBezTo>
                      <a:pt x="887" y="644"/>
                      <a:pt x="887" y="647"/>
                      <a:pt x="888" y="649"/>
                    </a:cubicBezTo>
                    <a:cubicBezTo>
                      <a:pt x="882" y="649"/>
                      <a:pt x="887" y="659"/>
                      <a:pt x="880" y="663"/>
                    </a:cubicBezTo>
                    <a:cubicBezTo>
                      <a:pt x="879" y="660"/>
                      <a:pt x="883" y="659"/>
                      <a:pt x="881" y="658"/>
                    </a:cubicBezTo>
                    <a:cubicBezTo>
                      <a:pt x="879" y="659"/>
                      <a:pt x="882" y="661"/>
                      <a:pt x="878" y="660"/>
                    </a:cubicBezTo>
                    <a:cubicBezTo>
                      <a:pt x="878" y="662"/>
                      <a:pt x="879" y="662"/>
                      <a:pt x="879" y="664"/>
                    </a:cubicBezTo>
                    <a:cubicBezTo>
                      <a:pt x="878" y="664"/>
                      <a:pt x="877" y="663"/>
                      <a:pt x="876" y="664"/>
                    </a:cubicBezTo>
                    <a:cubicBezTo>
                      <a:pt x="871" y="677"/>
                      <a:pt x="875" y="697"/>
                      <a:pt x="867" y="708"/>
                    </a:cubicBezTo>
                    <a:cubicBezTo>
                      <a:pt x="870" y="706"/>
                      <a:pt x="868" y="711"/>
                      <a:pt x="870" y="710"/>
                    </a:cubicBezTo>
                    <a:close/>
                    <a:moveTo>
                      <a:pt x="866" y="651"/>
                    </a:moveTo>
                    <a:cubicBezTo>
                      <a:pt x="867" y="651"/>
                      <a:pt x="867" y="653"/>
                      <a:pt x="867" y="654"/>
                    </a:cubicBezTo>
                    <a:cubicBezTo>
                      <a:pt x="869" y="655"/>
                      <a:pt x="869" y="652"/>
                      <a:pt x="869" y="651"/>
                    </a:cubicBezTo>
                    <a:cubicBezTo>
                      <a:pt x="868" y="650"/>
                      <a:pt x="867" y="650"/>
                      <a:pt x="866" y="651"/>
                    </a:cubicBezTo>
                    <a:close/>
                    <a:moveTo>
                      <a:pt x="129" y="651"/>
                    </a:moveTo>
                    <a:cubicBezTo>
                      <a:pt x="129" y="660"/>
                      <a:pt x="125" y="663"/>
                      <a:pt x="124" y="670"/>
                    </a:cubicBezTo>
                    <a:cubicBezTo>
                      <a:pt x="127" y="670"/>
                      <a:pt x="125" y="659"/>
                      <a:pt x="129" y="664"/>
                    </a:cubicBezTo>
                    <a:cubicBezTo>
                      <a:pt x="129" y="661"/>
                      <a:pt x="131" y="655"/>
                      <a:pt x="129" y="651"/>
                    </a:cubicBezTo>
                    <a:close/>
                    <a:moveTo>
                      <a:pt x="35" y="686"/>
                    </a:moveTo>
                    <a:cubicBezTo>
                      <a:pt x="35" y="688"/>
                      <a:pt x="33" y="692"/>
                      <a:pt x="35" y="694"/>
                    </a:cubicBezTo>
                    <a:cubicBezTo>
                      <a:pt x="36" y="691"/>
                      <a:pt x="38" y="695"/>
                      <a:pt x="40" y="694"/>
                    </a:cubicBezTo>
                    <a:cubicBezTo>
                      <a:pt x="42" y="711"/>
                      <a:pt x="41" y="728"/>
                      <a:pt x="47" y="745"/>
                    </a:cubicBezTo>
                    <a:cubicBezTo>
                      <a:pt x="47" y="744"/>
                      <a:pt x="47" y="742"/>
                      <a:pt x="48" y="743"/>
                    </a:cubicBezTo>
                    <a:cubicBezTo>
                      <a:pt x="51" y="743"/>
                      <a:pt x="47" y="747"/>
                      <a:pt x="52" y="747"/>
                    </a:cubicBezTo>
                    <a:cubicBezTo>
                      <a:pt x="50" y="742"/>
                      <a:pt x="51" y="738"/>
                      <a:pt x="52" y="732"/>
                    </a:cubicBezTo>
                    <a:cubicBezTo>
                      <a:pt x="56" y="733"/>
                      <a:pt x="57" y="730"/>
                      <a:pt x="55" y="728"/>
                    </a:cubicBezTo>
                    <a:cubicBezTo>
                      <a:pt x="58" y="729"/>
                      <a:pt x="59" y="730"/>
                      <a:pt x="63" y="729"/>
                    </a:cubicBezTo>
                    <a:cubicBezTo>
                      <a:pt x="66" y="732"/>
                      <a:pt x="61" y="739"/>
                      <a:pt x="65" y="742"/>
                    </a:cubicBezTo>
                    <a:cubicBezTo>
                      <a:pt x="65" y="740"/>
                      <a:pt x="67" y="740"/>
                      <a:pt x="68" y="738"/>
                    </a:cubicBezTo>
                    <a:cubicBezTo>
                      <a:pt x="66" y="736"/>
                      <a:pt x="64" y="729"/>
                      <a:pt x="67" y="728"/>
                    </a:cubicBezTo>
                    <a:cubicBezTo>
                      <a:pt x="69" y="732"/>
                      <a:pt x="73" y="730"/>
                      <a:pt x="74" y="727"/>
                    </a:cubicBezTo>
                    <a:cubicBezTo>
                      <a:pt x="75" y="729"/>
                      <a:pt x="72" y="731"/>
                      <a:pt x="75" y="731"/>
                    </a:cubicBezTo>
                    <a:cubicBezTo>
                      <a:pt x="77" y="730"/>
                      <a:pt x="75" y="726"/>
                      <a:pt x="78" y="726"/>
                    </a:cubicBezTo>
                    <a:cubicBezTo>
                      <a:pt x="88" y="725"/>
                      <a:pt x="79" y="740"/>
                      <a:pt x="84" y="745"/>
                    </a:cubicBezTo>
                    <a:cubicBezTo>
                      <a:pt x="84" y="736"/>
                      <a:pt x="88" y="728"/>
                      <a:pt x="87" y="722"/>
                    </a:cubicBezTo>
                    <a:cubicBezTo>
                      <a:pt x="86" y="721"/>
                      <a:pt x="84" y="721"/>
                      <a:pt x="84" y="721"/>
                    </a:cubicBezTo>
                    <a:cubicBezTo>
                      <a:pt x="82" y="717"/>
                      <a:pt x="83" y="713"/>
                      <a:pt x="82" y="710"/>
                    </a:cubicBezTo>
                    <a:cubicBezTo>
                      <a:pt x="82" y="711"/>
                      <a:pt x="82" y="712"/>
                      <a:pt x="81" y="713"/>
                    </a:cubicBezTo>
                    <a:cubicBezTo>
                      <a:pt x="81" y="712"/>
                      <a:pt x="81" y="711"/>
                      <a:pt x="80" y="711"/>
                    </a:cubicBezTo>
                    <a:cubicBezTo>
                      <a:pt x="80" y="716"/>
                      <a:pt x="79" y="720"/>
                      <a:pt x="78" y="722"/>
                    </a:cubicBezTo>
                    <a:cubicBezTo>
                      <a:pt x="77" y="721"/>
                      <a:pt x="77" y="719"/>
                      <a:pt x="76" y="717"/>
                    </a:cubicBezTo>
                    <a:cubicBezTo>
                      <a:pt x="81" y="713"/>
                      <a:pt x="76" y="703"/>
                      <a:pt x="84" y="702"/>
                    </a:cubicBezTo>
                    <a:cubicBezTo>
                      <a:pt x="84" y="704"/>
                      <a:pt x="83" y="704"/>
                      <a:pt x="85" y="704"/>
                    </a:cubicBezTo>
                    <a:cubicBezTo>
                      <a:pt x="85" y="703"/>
                      <a:pt x="85" y="701"/>
                      <a:pt x="84" y="701"/>
                    </a:cubicBezTo>
                    <a:cubicBezTo>
                      <a:pt x="84" y="703"/>
                      <a:pt x="82" y="701"/>
                      <a:pt x="82" y="699"/>
                    </a:cubicBezTo>
                    <a:cubicBezTo>
                      <a:pt x="81" y="699"/>
                      <a:pt x="79" y="701"/>
                      <a:pt x="78" y="699"/>
                    </a:cubicBezTo>
                    <a:cubicBezTo>
                      <a:pt x="77" y="701"/>
                      <a:pt x="79" y="701"/>
                      <a:pt x="78" y="703"/>
                    </a:cubicBezTo>
                    <a:cubicBezTo>
                      <a:pt x="74" y="701"/>
                      <a:pt x="75" y="709"/>
                      <a:pt x="71" y="704"/>
                    </a:cubicBezTo>
                    <a:cubicBezTo>
                      <a:pt x="72" y="706"/>
                      <a:pt x="73" y="712"/>
                      <a:pt x="69" y="712"/>
                    </a:cubicBezTo>
                    <a:cubicBezTo>
                      <a:pt x="68" y="706"/>
                      <a:pt x="68" y="698"/>
                      <a:pt x="65" y="693"/>
                    </a:cubicBezTo>
                    <a:cubicBezTo>
                      <a:pt x="69" y="689"/>
                      <a:pt x="67" y="672"/>
                      <a:pt x="64" y="665"/>
                    </a:cubicBezTo>
                    <a:cubicBezTo>
                      <a:pt x="63" y="669"/>
                      <a:pt x="60" y="680"/>
                      <a:pt x="63" y="681"/>
                    </a:cubicBezTo>
                    <a:cubicBezTo>
                      <a:pt x="60" y="683"/>
                      <a:pt x="62" y="692"/>
                      <a:pt x="56" y="692"/>
                    </a:cubicBezTo>
                    <a:cubicBezTo>
                      <a:pt x="58" y="689"/>
                      <a:pt x="56" y="690"/>
                      <a:pt x="55" y="688"/>
                    </a:cubicBezTo>
                    <a:cubicBezTo>
                      <a:pt x="57" y="688"/>
                      <a:pt x="57" y="689"/>
                      <a:pt x="58" y="687"/>
                    </a:cubicBezTo>
                    <a:cubicBezTo>
                      <a:pt x="51" y="684"/>
                      <a:pt x="50" y="674"/>
                      <a:pt x="47" y="667"/>
                    </a:cubicBezTo>
                    <a:cubicBezTo>
                      <a:pt x="38" y="670"/>
                      <a:pt x="46" y="657"/>
                      <a:pt x="41" y="652"/>
                    </a:cubicBezTo>
                    <a:cubicBezTo>
                      <a:pt x="41" y="654"/>
                      <a:pt x="41" y="657"/>
                      <a:pt x="39" y="657"/>
                    </a:cubicBezTo>
                    <a:cubicBezTo>
                      <a:pt x="39" y="669"/>
                      <a:pt x="29" y="674"/>
                      <a:pt x="35" y="686"/>
                    </a:cubicBezTo>
                    <a:close/>
                    <a:moveTo>
                      <a:pt x="60" y="689"/>
                    </a:moveTo>
                    <a:cubicBezTo>
                      <a:pt x="62" y="689"/>
                      <a:pt x="62" y="688"/>
                      <a:pt x="64" y="688"/>
                    </a:cubicBezTo>
                    <a:cubicBezTo>
                      <a:pt x="61" y="692"/>
                      <a:pt x="64" y="691"/>
                      <a:pt x="65" y="695"/>
                    </a:cubicBezTo>
                    <a:cubicBezTo>
                      <a:pt x="64" y="695"/>
                      <a:pt x="63" y="695"/>
                      <a:pt x="63" y="696"/>
                    </a:cubicBezTo>
                    <a:cubicBezTo>
                      <a:pt x="60" y="696"/>
                      <a:pt x="60" y="693"/>
                      <a:pt x="60" y="689"/>
                    </a:cubicBezTo>
                    <a:close/>
                    <a:moveTo>
                      <a:pt x="60" y="717"/>
                    </a:moveTo>
                    <a:cubicBezTo>
                      <a:pt x="61" y="722"/>
                      <a:pt x="58" y="723"/>
                      <a:pt x="56" y="726"/>
                    </a:cubicBezTo>
                    <a:cubicBezTo>
                      <a:pt x="55" y="725"/>
                      <a:pt x="55" y="722"/>
                      <a:pt x="55" y="719"/>
                    </a:cubicBezTo>
                    <a:cubicBezTo>
                      <a:pt x="57" y="718"/>
                      <a:pt x="58" y="717"/>
                      <a:pt x="60" y="717"/>
                    </a:cubicBezTo>
                    <a:close/>
                    <a:moveTo>
                      <a:pt x="894" y="690"/>
                    </a:moveTo>
                    <a:cubicBezTo>
                      <a:pt x="894" y="689"/>
                      <a:pt x="897" y="691"/>
                      <a:pt x="898" y="692"/>
                    </a:cubicBezTo>
                    <a:cubicBezTo>
                      <a:pt x="897" y="698"/>
                      <a:pt x="899" y="701"/>
                      <a:pt x="898" y="706"/>
                    </a:cubicBezTo>
                    <a:cubicBezTo>
                      <a:pt x="901" y="706"/>
                      <a:pt x="900" y="700"/>
                      <a:pt x="901" y="696"/>
                    </a:cubicBezTo>
                    <a:cubicBezTo>
                      <a:pt x="903" y="697"/>
                      <a:pt x="904" y="696"/>
                      <a:pt x="905" y="695"/>
                    </a:cubicBezTo>
                    <a:cubicBezTo>
                      <a:pt x="908" y="697"/>
                      <a:pt x="903" y="703"/>
                      <a:pt x="906" y="705"/>
                    </a:cubicBezTo>
                    <a:cubicBezTo>
                      <a:pt x="909" y="688"/>
                      <a:pt x="916" y="676"/>
                      <a:pt x="919" y="659"/>
                    </a:cubicBezTo>
                    <a:cubicBezTo>
                      <a:pt x="916" y="659"/>
                      <a:pt x="915" y="659"/>
                      <a:pt x="913" y="662"/>
                    </a:cubicBezTo>
                    <a:cubicBezTo>
                      <a:pt x="910" y="662"/>
                      <a:pt x="910" y="657"/>
                      <a:pt x="909" y="656"/>
                    </a:cubicBezTo>
                    <a:cubicBezTo>
                      <a:pt x="908" y="657"/>
                      <a:pt x="909" y="660"/>
                      <a:pt x="907" y="660"/>
                    </a:cubicBezTo>
                    <a:cubicBezTo>
                      <a:pt x="905" y="658"/>
                      <a:pt x="906" y="662"/>
                      <a:pt x="903" y="662"/>
                    </a:cubicBezTo>
                    <a:cubicBezTo>
                      <a:pt x="905" y="659"/>
                      <a:pt x="905" y="659"/>
                      <a:pt x="903" y="659"/>
                    </a:cubicBezTo>
                    <a:cubicBezTo>
                      <a:pt x="905" y="658"/>
                      <a:pt x="905" y="655"/>
                      <a:pt x="904" y="654"/>
                    </a:cubicBezTo>
                    <a:cubicBezTo>
                      <a:pt x="903" y="661"/>
                      <a:pt x="896" y="669"/>
                      <a:pt x="899" y="678"/>
                    </a:cubicBezTo>
                    <a:cubicBezTo>
                      <a:pt x="897" y="678"/>
                      <a:pt x="896" y="681"/>
                      <a:pt x="894" y="681"/>
                    </a:cubicBezTo>
                    <a:cubicBezTo>
                      <a:pt x="895" y="687"/>
                      <a:pt x="893" y="686"/>
                      <a:pt x="894" y="690"/>
                    </a:cubicBezTo>
                    <a:close/>
                    <a:moveTo>
                      <a:pt x="906" y="675"/>
                    </a:moveTo>
                    <a:cubicBezTo>
                      <a:pt x="908" y="675"/>
                      <a:pt x="908" y="675"/>
                      <a:pt x="908" y="675"/>
                    </a:cubicBezTo>
                    <a:cubicBezTo>
                      <a:pt x="907" y="677"/>
                      <a:pt x="909" y="680"/>
                      <a:pt x="907" y="681"/>
                    </a:cubicBezTo>
                    <a:cubicBezTo>
                      <a:pt x="905" y="681"/>
                      <a:pt x="906" y="677"/>
                      <a:pt x="906" y="675"/>
                    </a:cubicBezTo>
                    <a:close/>
                    <a:moveTo>
                      <a:pt x="677" y="731"/>
                    </a:moveTo>
                    <a:cubicBezTo>
                      <a:pt x="677" y="732"/>
                      <a:pt x="677" y="732"/>
                      <a:pt x="678" y="733"/>
                    </a:cubicBezTo>
                    <a:cubicBezTo>
                      <a:pt x="676" y="733"/>
                      <a:pt x="675" y="735"/>
                      <a:pt x="675" y="736"/>
                    </a:cubicBezTo>
                    <a:cubicBezTo>
                      <a:pt x="675" y="736"/>
                      <a:pt x="678" y="738"/>
                      <a:pt x="678" y="736"/>
                    </a:cubicBezTo>
                    <a:cubicBezTo>
                      <a:pt x="676" y="735"/>
                      <a:pt x="681" y="731"/>
                      <a:pt x="677" y="731"/>
                    </a:cubicBezTo>
                    <a:close/>
                    <a:moveTo>
                      <a:pt x="793" y="807"/>
                    </a:moveTo>
                    <a:cubicBezTo>
                      <a:pt x="788" y="816"/>
                      <a:pt x="781" y="824"/>
                      <a:pt x="773" y="831"/>
                    </a:cubicBezTo>
                    <a:cubicBezTo>
                      <a:pt x="770" y="834"/>
                      <a:pt x="762" y="836"/>
                      <a:pt x="763" y="843"/>
                    </a:cubicBezTo>
                    <a:cubicBezTo>
                      <a:pt x="775" y="831"/>
                      <a:pt x="787" y="820"/>
                      <a:pt x="798" y="809"/>
                    </a:cubicBezTo>
                    <a:cubicBezTo>
                      <a:pt x="804" y="807"/>
                      <a:pt x="807" y="804"/>
                      <a:pt x="808" y="798"/>
                    </a:cubicBezTo>
                    <a:cubicBezTo>
                      <a:pt x="813" y="795"/>
                      <a:pt x="821" y="783"/>
                      <a:pt x="828" y="779"/>
                    </a:cubicBezTo>
                    <a:cubicBezTo>
                      <a:pt x="831" y="777"/>
                      <a:pt x="837" y="774"/>
                      <a:pt x="837" y="779"/>
                    </a:cubicBezTo>
                    <a:cubicBezTo>
                      <a:pt x="835" y="782"/>
                      <a:pt x="839" y="781"/>
                      <a:pt x="838" y="785"/>
                    </a:cubicBezTo>
                    <a:cubicBezTo>
                      <a:pt x="838" y="784"/>
                      <a:pt x="839" y="784"/>
                      <a:pt x="841" y="784"/>
                    </a:cubicBezTo>
                    <a:cubicBezTo>
                      <a:pt x="839" y="779"/>
                      <a:pt x="844" y="777"/>
                      <a:pt x="845" y="772"/>
                    </a:cubicBezTo>
                    <a:cubicBezTo>
                      <a:pt x="843" y="772"/>
                      <a:pt x="842" y="771"/>
                      <a:pt x="842" y="769"/>
                    </a:cubicBezTo>
                    <a:cubicBezTo>
                      <a:pt x="844" y="766"/>
                      <a:pt x="845" y="771"/>
                      <a:pt x="846" y="769"/>
                    </a:cubicBezTo>
                    <a:cubicBezTo>
                      <a:pt x="845" y="767"/>
                      <a:pt x="848" y="760"/>
                      <a:pt x="845" y="757"/>
                    </a:cubicBezTo>
                    <a:cubicBezTo>
                      <a:pt x="851" y="757"/>
                      <a:pt x="853" y="753"/>
                      <a:pt x="855" y="750"/>
                    </a:cubicBezTo>
                    <a:cubicBezTo>
                      <a:pt x="851" y="750"/>
                      <a:pt x="852" y="755"/>
                      <a:pt x="847" y="754"/>
                    </a:cubicBezTo>
                    <a:cubicBezTo>
                      <a:pt x="845" y="749"/>
                      <a:pt x="850" y="746"/>
                      <a:pt x="853" y="743"/>
                    </a:cubicBezTo>
                    <a:cubicBezTo>
                      <a:pt x="848" y="742"/>
                      <a:pt x="843" y="737"/>
                      <a:pt x="840" y="741"/>
                    </a:cubicBezTo>
                    <a:cubicBezTo>
                      <a:pt x="834" y="753"/>
                      <a:pt x="820" y="764"/>
                      <a:pt x="811" y="774"/>
                    </a:cubicBezTo>
                    <a:cubicBezTo>
                      <a:pt x="812" y="784"/>
                      <a:pt x="800" y="784"/>
                      <a:pt x="802" y="791"/>
                    </a:cubicBezTo>
                    <a:cubicBezTo>
                      <a:pt x="802" y="790"/>
                      <a:pt x="804" y="787"/>
                      <a:pt x="805" y="789"/>
                    </a:cubicBezTo>
                    <a:cubicBezTo>
                      <a:pt x="804" y="796"/>
                      <a:pt x="796" y="798"/>
                      <a:pt x="798" y="805"/>
                    </a:cubicBezTo>
                    <a:cubicBezTo>
                      <a:pt x="796" y="805"/>
                      <a:pt x="795" y="806"/>
                      <a:pt x="793" y="807"/>
                    </a:cubicBezTo>
                    <a:close/>
                    <a:moveTo>
                      <a:pt x="840" y="772"/>
                    </a:moveTo>
                    <a:cubicBezTo>
                      <a:pt x="843" y="772"/>
                      <a:pt x="843" y="772"/>
                      <a:pt x="843" y="772"/>
                    </a:cubicBezTo>
                    <a:cubicBezTo>
                      <a:pt x="843" y="774"/>
                      <a:pt x="842" y="775"/>
                      <a:pt x="840" y="775"/>
                    </a:cubicBezTo>
                    <a:lnTo>
                      <a:pt x="840" y="772"/>
                    </a:lnTo>
                    <a:close/>
                    <a:moveTo>
                      <a:pt x="918" y="766"/>
                    </a:moveTo>
                    <a:cubicBezTo>
                      <a:pt x="913" y="765"/>
                      <a:pt x="909" y="777"/>
                      <a:pt x="909" y="778"/>
                    </a:cubicBezTo>
                    <a:cubicBezTo>
                      <a:pt x="912" y="774"/>
                      <a:pt x="916" y="771"/>
                      <a:pt x="918" y="766"/>
                    </a:cubicBezTo>
                    <a:close/>
                    <a:moveTo>
                      <a:pt x="19" y="768"/>
                    </a:moveTo>
                    <a:cubicBezTo>
                      <a:pt x="19" y="769"/>
                      <a:pt x="19" y="769"/>
                      <a:pt x="18" y="769"/>
                    </a:cubicBezTo>
                    <a:cubicBezTo>
                      <a:pt x="18" y="769"/>
                      <a:pt x="18" y="768"/>
                      <a:pt x="17" y="768"/>
                    </a:cubicBezTo>
                    <a:cubicBezTo>
                      <a:pt x="18" y="777"/>
                      <a:pt x="20" y="783"/>
                      <a:pt x="19" y="769"/>
                    </a:cubicBezTo>
                    <a:cubicBezTo>
                      <a:pt x="19" y="769"/>
                      <a:pt x="20" y="768"/>
                      <a:pt x="19" y="768"/>
                    </a:cubicBezTo>
                    <a:close/>
                    <a:moveTo>
                      <a:pt x="105" y="833"/>
                    </a:moveTo>
                    <a:cubicBezTo>
                      <a:pt x="105" y="830"/>
                      <a:pt x="105" y="830"/>
                      <a:pt x="105" y="830"/>
                    </a:cubicBezTo>
                    <a:cubicBezTo>
                      <a:pt x="104" y="829"/>
                      <a:pt x="103" y="831"/>
                      <a:pt x="102" y="830"/>
                    </a:cubicBezTo>
                    <a:cubicBezTo>
                      <a:pt x="96" y="821"/>
                      <a:pt x="97" y="805"/>
                      <a:pt x="88" y="799"/>
                    </a:cubicBezTo>
                    <a:cubicBezTo>
                      <a:pt x="87" y="803"/>
                      <a:pt x="91" y="806"/>
                      <a:pt x="88" y="809"/>
                    </a:cubicBezTo>
                    <a:cubicBezTo>
                      <a:pt x="83" y="805"/>
                      <a:pt x="87" y="799"/>
                      <a:pt x="82" y="795"/>
                    </a:cubicBezTo>
                    <a:cubicBezTo>
                      <a:pt x="82" y="801"/>
                      <a:pt x="79" y="797"/>
                      <a:pt x="78" y="801"/>
                    </a:cubicBezTo>
                    <a:cubicBezTo>
                      <a:pt x="77" y="799"/>
                      <a:pt x="73" y="800"/>
                      <a:pt x="73" y="798"/>
                    </a:cubicBezTo>
                    <a:cubicBezTo>
                      <a:pt x="74" y="798"/>
                      <a:pt x="74" y="797"/>
                      <a:pt x="73" y="795"/>
                    </a:cubicBezTo>
                    <a:cubicBezTo>
                      <a:pt x="75" y="795"/>
                      <a:pt x="76" y="796"/>
                      <a:pt x="77" y="795"/>
                    </a:cubicBezTo>
                    <a:cubicBezTo>
                      <a:pt x="74" y="795"/>
                      <a:pt x="74" y="793"/>
                      <a:pt x="71" y="794"/>
                    </a:cubicBezTo>
                    <a:cubicBezTo>
                      <a:pt x="71" y="797"/>
                      <a:pt x="72" y="801"/>
                      <a:pt x="69" y="802"/>
                    </a:cubicBezTo>
                    <a:cubicBezTo>
                      <a:pt x="69" y="802"/>
                      <a:pt x="68" y="801"/>
                      <a:pt x="67" y="800"/>
                    </a:cubicBezTo>
                    <a:cubicBezTo>
                      <a:pt x="66" y="802"/>
                      <a:pt x="69" y="803"/>
                      <a:pt x="67" y="804"/>
                    </a:cubicBezTo>
                    <a:cubicBezTo>
                      <a:pt x="64" y="796"/>
                      <a:pt x="60" y="786"/>
                      <a:pt x="62" y="780"/>
                    </a:cubicBezTo>
                    <a:cubicBezTo>
                      <a:pt x="57" y="781"/>
                      <a:pt x="62" y="785"/>
                      <a:pt x="60" y="788"/>
                    </a:cubicBezTo>
                    <a:cubicBezTo>
                      <a:pt x="56" y="789"/>
                      <a:pt x="58" y="783"/>
                      <a:pt x="54" y="783"/>
                    </a:cubicBezTo>
                    <a:cubicBezTo>
                      <a:pt x="53" y="785"/>
                      <a:pt x="53" y="790"/>
                      <a:pt x="51" y="787"/>
                    </a:cubicBezTo>
                    <a:cubicBezTo>
                      <a:pt x="55" y="809"/>
                      <a:pt x="55" y="833"/>
                      <a:pt x="61" y="849"/>
                    </a:cubicBezTo>
                    <a:cubicBezTo>
                      <a:pt x="62" y="843"/>
                      <a:pt x="65" y="846"/>
                      <a:pt x="68" y="845"/>
                    </a:cubicBezTo>
                    <a:cubicBezTo>
                      <a:pt x="66" y="838"/>
                      <a:pt x="66" y="826"/>
                      <a:pt x="64" y="814"/>
                    </a:cubicBezTo>
                    <a:cubicBezTo>
                      <a:pt x="66" y="813"/>
                      <a:pt x="69" y="809"/>
                      <a:pt x="71" y="813"/>
                    </a:cubicBezTo>
                    <a:cubicBezTo>
                      <a:pt x="71" y="814"/>
                      <a:pt x="70" y="815"/>
                      <a:pt x="70" y="816"/>
                    </a:cubicBezTo>
                    <a:cubicBezTo>
                      <a:pt x="69" y="816"/>
                      <a:pt x="69" y="814"/>
                      <a:pt x="67" y="815"/>
                    </a:cubicBezTo>
                    <a:cubicBezTo>
                      <a:pt x="67" y="818"/>
                      <a:pt x="67" y="821"/>
                      <a:pt x="69" y="823"/>
                    </a:cubicBezTo>
                    <a:cubicBezTo>
                      <a:pt x="68" y="821"/>
                      <a:pt x="69" y="820"/>
                      <a:pt x="71" y="820"/>
                    </a:cubicBezTo>
                    <a:cubicBezTo>
                      <a:pt x="72" y="822"/>
                      <a:pt x="71" y="826"/>
                      <a:pt x="73" y="826"/>
                    </a:cubicBezTo>
                    <a:cubicBezTo>
                      <a:pt x="74" y="822"/>
                      <a:pt x="79" y="821"/>
                      <a:pt x="77" y="816"/>
                    </a:cubicBezTo>
                    <a:cubicBezTo>
                      <a:pt x="79" y="818"/>
                      <a:pt x="80" y="816"/>
                      <a:pt x="82" y="816"/>
                    </a:cubicBezTo>
                    <a:cubicBezTo>
                      <a:pt x="83" y="823"/>
                      <a:pt x="87" y="826"/>
                      <a:pt x="85" y="832"/>
                    </a:cubicBezTo>
                    <a:cubicBezTo>
                      <a:pt x="83" y="832"/>
                      <a:pt x="83" y="830"/>
                      <a:pt x="82" y="830"/>
                    </a:cubicBezTo>
                    <a:cubicBezTo>
                      <a:pt x="80" y="834"/>
                      <a:pt x="79" y="835"/>
                      <a:pt x="77" y="837"/>
                    </a:cubicBezTo>
                    <a:cubicBezTo>
                      <a:pt x="75" y="838"/>
                      <a:pt x="76" y="834"/>
                      <a:pt x="73" y="835"/>
                    </a:cubicBezTo>
                    <a:cubicBezTo>
                      <a:pt x="73" y="839"/>
                      <a:pt x="74" y="843"/>
                      <a:pt x="75" y="846"/>
                    </a:cubicBezTo>
                    <a:cubicBezTo>
                      <a:pt x="75" y="841"/>
                      <a:pt x="77" y="845"/>
                      <a:pt x="78" y="846"/>
                    </a:cubicBezTo>
                    <a:cubicBezTo>
                      <a:pt x="78" y="844"/>
                      <a:pt x="80" y="843"/>
                      <a:pt x="82" y="841"/>
                    </a:cubicBezTo>
                    <a:cubicBezTo>
                      <a:pt x="80" y="848"/>
                      <a:pt x="87" y="847"/>
                      <a:pt x="87" y="852"/>
                    </a:cubicBezTo>
                    <a:cubicBezTo>
                      <a:pt x="87" y="845"/>
                      <a:pt x="89" y="839"/>
                      <a:pt x="86" y="831"/>
                    </a:cubicBezTo>
                    <a:cubicBezTo>
                      <a:pt x="88" y="831"/>
                      <a:pt x="88" y="830"/>
                      <a:pt x="91" y="830"/>
                    </a:cubicBezTo>
                    <a:cubicBezTo>
                      <a:pt x="91" y="840"/>
                      <a:pt x="92" y="844"/>
                      <a:pt x="92" y="852"/>
                    </a:cubicBezTo>
                    <a:cubicBezTo>
                      <a:pt x="94" y="853"/>
                      <a:pt x="95" y="854"/>
                      <a:pt x="97" y="854"/>
                    </a:cubicBezTo>
                    <a:cubicBezTo>
                      <a:pt x="97" y="852"/>
                      <a:pt x="97" y="850"/>
                      <a:pt x="100" y="851"/>
                    </a:cubicBezTo>
                    <a:cubicBezTo>
                      <a:pt x="104" y="851"/>
                      <a:pt x="102" y="859"/>
                      <a:pt x="106" y="860"/>
                    </a:cubicBezTo>
                    <a:cubicBezTo>
                      <a:pt x="103" y="860"/>
                      <a:pt x="102" y="859"/>
                      <a:pt x="101" y="862"/>
                    </a:cubicBezTo>
                    <a:cubicBezTo>
                      <a:pt x="104" y="862"/>
                      <a:pt x="104" y="869"/>
                      <a:pt x="107" y="866"/>
                    </a:cubicBezTo>
                    <a:cubicBezTo>
                      <a:pt x="105" y="866"/>
                      <a:pt x="104" y="865"/>
                      <a:pt x="104" y="863"/>
                    </a:cubicBezTo>
                    <a:cubicBezTo>
                      <a:pt x="107" y="863"/>
                      <a:pt x="108" y="864"/>
                      <a:pt x="110" y="863"/>
                    </a:cubicBezTo>
                    <a:cubicBezTo>
                      <a:pt x="103" y="858"/>
                      <a:pt x="105" y="846"/>
                      <a:pt x="100" y="841"/>
                    </a:cubicBezTo>
                    <a:cubicBezTo>
                      <a:pt x="103" y="840"/>
                      <a:pt x="102" y="835"/>
                      <a:pt x="104" y="834"/>
                    </a:cubicBezTo>
                    <a:cubicBezTo>
                      <a:pt x="102" y="834"/>
                      <a:pt x="101" y="834"/>
                      <a:pt x="102" y="831"/>
                    </a:cubicBezTo>
                    <a:cubicBezTo>
                      <a:pt x="105" y="830"/>
                      <a:pt x="103" y="834"/>
                      <a:pt x="105" y="833"/>
                    </a:cubicBezTo>
                    <a:close/>
                    <a:moveTo>
                      <a:pt x="58" y="790"/>
                    </a:moveTo>
                    <a:cubicBezTo>
                      <a:pt x="60" y="787"/>
                      <a:pt x="60" y="794"/>
                      <a:pt x="61" y="795"/>
                    </a:cubicBezTo>
                    <a:cubicBezTo>
                      <a:pt x="59" y="799"/>
                      <a:pt x="59" y="791"/>
                      <a:pt x="58" y="790"/>
                    </a:cubicBezTo>
                    <a:close/>
                    <a:moveTo>
                      <a:pt x="81" y="809"/>
                    </a:moveTo>
                    <a:cubicBezTo>
                      <a:pt x="79" y="808"/>
                      <a:pt x="78" y="804"/>
                      <a:pt x="79" y="802"/>
                    </a:cubicBezTo>
                    <a:cubicBezTo>
                      <a:pt x="80" y="805"/>
                      <a:pt x="82" y="806"/>
                      <a:pt x="81" y="809"/>
                    </a:cubicBezTo>
                    <a:close/>
                    <a:moveTo>
                      <a:pt x="82" y="804"/>
                    </a:moveTo>
                    <a:cubicBezTo>
                      <a:pt x="82" y="803"/>
                      <a:pt x="82" y="801"/>
                      <a:pt x="81" y="801"/>
                    </a:cubicBezTo>
                    <a:cubicBezTo>
                      <a:pt x="82" y="798"/>
                      <a:pt x="86" y="805"/>
                      <a:pt x="82" y="804"/>
                    </a:cubicBezTo>
                    <a:close/>
                    <a:moveTo>
                      <a:pt x="83" y="809"/>
                    </a:moveTo>
                    <a:cubicBezTo>
                      <a:pt x="83" y="806"/>
                      <a:pt x="85" y="810"/>
                      <a:pt x="87" y="809"/>
                    </a:cubicBezTo>
                    <a:cubicBezTo>
                      <a:pt x="87" y="814"/>
                      <a:pt x="87" y="814"/>
                      <a:pt x="87" y="814"/>
                    </a:cubicBezTo>
                    <a:cubicBezTo>
                      <a:pt x="83" y="814"/>
                      <a:pt x="84" y="809"/>
                      <a:pt x="83" y="809"/>
                    </a:cubicBezTo>
                    <a:close/>
                    <a:moveTo>
                      <a:pt x="88" y="825"/>
                    </a:moveTo>
                    <a:cubicBezTo>
                      <a:pt x="87" y="825"/>
                      <a:pt x="87" y="824"/>
                      <a:pt x="87" y="823"/>
                    </a:cubicBezTo>
                    <a:cubicBezTo>
                      <a:pt x="87" y="822"/>
                      <a:pt x="87" y="823"/>
                      <a:pt x="87" y="823"/>
                    </a:cubicBezTo>
                    <a:cubicBezTo>
                      <a:pt x="86" y="823"/>
                      <a:pt x="86" y="823"/>
                      <a:pt x="87" y="823"/>
                    </a:cubicBezTo>
                    <a:cubicBezTo>
                      <a:pt x="84" y="821"/>
                      <a:pt x="86" y="820"/>
                      <a:pt x="88" y="820"/>
                    </a:cubicBezTo>
                    <a:lnTo>
                      <a:pt x="88" y="825"/>
                    </a:lnTo>
                    <a:close/>
                    <a:moveTo>
                      <a:pt x="115" y="817"/>
                    </a:moveTo>
                    <a:cubicBezTo>
                      <a:pt x="115" y="818"/>
                      <a:pt x="115" y="819"/>
                      <a:pt x="114" y="819"/>
                    </a:cubicBezTo>
                    <a:cubicBezTo>
                      <a:pt x="110" y="813"/>
                      <a:pt x="111" y="807"/>
                      <a:pt x="106" y="802"/>
                    </a:cubicBezTo>
                    <a:cubicBezTo>
                      <a:pt x="108" y="810"/>
                      <a:pt x="105" y="823"/>
                      <a:pt x="112" y="827"/>
                    </a:cubicBezTo>
                    <a:cubicBezTo>
                      <a:pt x="115" y="824"/>
                      <a:pt x="116" y="829"/>
                      <a:pt x="119" y="830"/>
                    </a:cubicBezTo>
                    <a:cubicBezTo>
                      <a:pt x="119" y="828"/>
                      <a:pt x="119" y="826"/>
                      <a:pt x="118" y="825"/>
                    </a:cubicBezTo>
                    <a:cubicBezTo>
                      <a:pt x="122" y="825"/>
                      <a:pt x="120" y="823"/>
                      <a:pt x="122" y="822"/>
                    </a:cubicBezTo>
                    <a:cubicBezTo>
                      <a:pt x="123" y="824"/>
                      <a:pt x="128" y="826"/>
                      <a:pt x="130" y="823"/>
                    </a:cubicBezTo>
                    <a:cubicBezTo>
                      <a:pt x="129" y="823"/>
                      <a:pt x="127" y="823"/>
                      <a:pt x="126" y="822"/>
                    </a:cubicBezTo>
                    <a:cubicBezTo>
                      <a:pt x="128" y="820"/>
                      <a:pt x="128" y="818"/>
                      <a:pt x="129" y="816"/>
                    </a:cubicBezTo>
                    <a:cubicBezTo>
                      <a:pt x="124" y="811"/>
                      <a:pt x="126" y="799"/>
                      <a:pt x="121" y="793"/>
                    </a:cubicBezTo>
                    <a:cubicBezTo>
                      <a:pt x="119" y="801"/>
                      <a:pt x="125" y="801"/>
                      <a:pt x="123" y="809"/>
                    </a:cubicBezTo>
                    <a:cubicBezTo>
                      <a:pt x="119" y="809"/>
                      <a:pt x="120" y="805"/>
                      <a:pt x="117" y="804"/>
                    </a:cubicBezTo>
                    <a:cubicBezTo>
                      <a:pt x="117" y="813"/>
                      <a:pt x="125" y="818"/>
                      <a:pt x="119" y="823"/>
                    </a:cubicBezTo>
                    <a:cubicBezTo>
                      <a:pt x="115" y="823"/>
                      <a:pt x="117" y="818"/>
                      <a:pt x="115" y="817"/>
                    </a:cubicBezTo>
                    <a:close/>
                    <a:moveTo>
                      <a:pt x="111" y="854"/>
                    </a:moveTo>
                    <a:cubicBezTo>
                      <a:pt x="114" y="854"/>
                      <a:pt x="110" y="866"/>
                      <a:pt x="115" y="866"/>
                    </a:cubicBezTo>
                    <a:cubicBezTo>
                      <a:pt x="113" y="864"/>
                      <a:pt x="115" y="861"/>
                      <a:pt x="115" y="858"/>
                    </a:cubicBezTo>
                    <a:cubicBezTo>
                      <a:pt x="116" y="859"/>
                      <a:pt x="116" y="860"/>
                      <a:pt x="117" y="859"/>
                    </a:cubicBezTo>
                    <a:cubicBezTo>
                      <a:pt x="118" y="854"/>
                      <a:pt x="118" y="850"/>
                      <a:pt x="121" y="851"/>
                    </a:cubicBezTo>
                    <a:cubicBezTo>
                      <a:pt x="120" y="846"/>
                      <a:pt x="125" y="843"/>
                      <a:pt x="121" y="841"/>
                    </a:cubicBezTo>
                    <a:cubicBezTo>
                      <a:pt x="122" y="844"/>
                      <a:pt x="119" y="842"/>
                      <a:pt x="118" y="844"/>
                    </a:cubicBezTo>
                    <a:cubicBezTo>
                      <a:pt x="114" y="840"/>
                      <a:pt x="115" y="831"/>
                      <a:pt x="112" y="827"/>
                    </a:cubicBezTo>
                    <a:cubicBezTo>
                      <a:pt x="110" y="838"/>
                      <a:pt x="123" y="851"/>
                      <a:pt x="111" y="854"/>
                    </a:cubicBezTo>
                    <a:close/>
                    <a:moveTo>
                      <a:pt x="747" y="809"/>
                    </a:moveTo>
                    <a:cubicBezTo>
                      <a:pt x="745" y="811"/>
                      <a:pt x="744" y="815"/>
                      <a:pt x="741" y="817"/>
                    </a:cubicBezTo>
                    <a:cubicBezTo>
                      <a:pt x="745" y="816"/>
                      <a:pt x="755" y="809"/>
                      <a:pt x="749" y="806"/>
                    </a:cubicBezTo>
                    <a:cubicBezTo>
                      <a:pt x="748" y="808"/>
                      <a:pt x="750" y="808"/>
                      <a:pt x="750" y="809"/>
                    </a:cubicBezTo>
                    <a:cubicBezTo>
                      <a:pt x="749" y="810"/>
                      <a:pt x="748" y="810"/>
                      <a:pt x="747" y="809"/>
                    </a:cubicBezTo>
                    <a:close/>
                    <a:moveTo>
                      <a:pt x="132" y="816"/>
                    </a:moveTo>
                    <a:cubicBezTo>
                      <a:pt x="133" y="816"/>
                      <a:pt x="132" y="812"/>
                      <a:pt x="130" y="812"/>
                    </a:cubicBezTo>
                    <a:cubicBezTo>
                      <a:pt x="129" y="814"/>
                      <a:pt x="131" y="813"/>
                      <a:pt x="130" y="816"/>
                    </a:cubicBezTo>
                    <a:cubicBezTo>
                      <a:pt x="134" y="814"/>
                      <a:pt x="130" y="819"/>
                      <a:pt x="132" y="816"/>
                    </a:cubicBezTo>
                    <a:close/>
                    <a:moveTo>
                      <a:pt x="837" y="826"/>
                    </a:moveTo>
                    <a:cubicBezTo>
                      <a:pt x="832" y="827"/>
                      <a:pt x="832" y="832"/>
                      <a:pt x="826" y="831"/>
                    </a:cubicBezTo>
                    <a:cubicBezTo>
                      <a:pt x="827" y="835"/>
                      <a:pt x="821" y="841"/>
                      <a:pt x="824" y="844"/>
                    </a:cubicBezTo>
                    <a:cubicBezTo>
                      <a:pt x="823" y="845"/>
                      <a:pt x="823" y="843"/>
                      <a:pt x="821" y="844"/>
                    </a:cubicBezTo>
                    <a:cubicBezTo>
                      <a:pt x="820" y="848"/>
                      <a:pt x="814" y="850"/>
                      <a:pt x="809" y="849"/>
                    </a:cubicBezTo>
                    <a:cubicBezTo>
                      <a:pt x="796" y="854"/>
                      <a:pt x="793" y="870"/>
                      <a:pt x="784" y="879"/>
                    </a:cubicBezTo>
                    <a:cubicBezTo>
                      <a:pt x="782" y="879"/>
                      <a:pt x="782" y="877"/>
                      <a:pt x="781" y="879"/>
                    </a:cubicBezTo>
                    <a:cubicBezTo>
                      <a:pt x="783" y="879"/>
                      <a:pt x="778" y="884"/>
                      <a:pt x="780" y="885"/>
                    </a:cubicBezTo>
                    <a:cubicBezTo>
                      <a:pt x="790" y="880"/>
                      <a:pt x="798" y="871"/>
                      <a:pt x="806" y="864"/>
                    </a:cubicBezTo>
                    <a:cubicBezTo>
                      <a:pt x="807" y="860"/>
                      <a:pt x="807" y="861"/>
                      <a:pt x="806" y="858"/>
                    </a:cubicBezTo>
                    <a:cubicBezTo>
                      <a:pt x="811" y="854"/>
                      <a:pt x="814" y="848"/>
                      <a:pt x="819" y="851"/>
                    </a:cubicBezTo>
                    <a:cubicBezTo>
                      <a:pt x="819" y="845"/>
                      <a:pt x="830" y="844"/>
                      <a:pt x="833" y="840"/>
                    </a:cubicBezTo>
                    <a:cubicBezTo>
                      <a:pt x="831" y="840"/>
                      <a:pt x="828" y="843"/>
                      <a:pt x="827" y="840"/>
                    </a:cubicBezTo>
                    <a:cubicBezTo>
                      <a:pt x="829" y="837"/>
                      <a:pt x="831" y="835"/>
                      <a:pt x="831" y="831"/>
                    </a:cubicBezTo>
                    <a:cubicBezTo>
                      <a:pt x="833" y="831"/>
                      <a:pt x="833" y="833"/>
                      <a:pt x="835" y="832"/>
                    </a:cubicBezTo>
                    <a:cubicBezTo>
                      <a:pt x="836" y="831"/>
                      <a:pt x="837" y="829"/>
                      <a:pt x="837" y="826"/>
                    </a:cubicBezTo>
                    <a:close/>
                    <a:moveTo>
                      <a:pt x="529" y="858"/>
                    </a:moveTo>
                    <a:cubicBezTo>
                      <a:pt x="526" y="858"/>
                      <a:pt x="528" y="856"/>
                      <a:pt x="531" y="855"/>
                    </a:cubicBezTo>
                    <a:cubicBezTo>
                      <a:pt x="521" y="850"/>
                      <a:pt x="512" y="845"/>
                      <a:pt x="502" y="844"/>
                    </a:cubicBezTo>
                    <a:cubicBezTo>
                      <a:pt x="505" y="845"/>
                      <a:pt x="503" y="847"/>
                      <a:pt x="502" y="849"/>
                    </a:cubicBezTo>
                    <a:cubicBezTo>
                      <a:pt x="509" y="854"/>
                      <a:pt x="519" y="865"/>
                      <a:pt x="529" y="858"/>
                    </a:cubicBezTo>
                    <a:close/>
                    <a:moveTo>
                      <a:pt x="754" y="850"/>
                    </a:moveTo>
                    <a:cubicBezTo>
                      <a:pt x="756" y="846"/>
                      <a:pt x="760" y="846"/>
                      <a:pt x="762" y="843"/>
                    </a:cubicBezTo>
                    <a:cubicBezTo>
                      <a:pt x="759" y="844"/>
                      <a:pt x="756" y="845"/>
                      <a:pt x="754" y="846"/>
                    </a:cubicBezTo>
                    <a:cubicBezTo>
                      <a:pt x="756" y="848"/>
                      <a:pt x="752" y="850"/>
                      <a:pt x="754" y="850"/>
                    </a:cubicBezTo>
                    <a:close/>
                    <a:moveTo>
                      <a:pt x="539" y="857"/>
                    </a:moveTo>
                    <a:cubicBezTo>
                      <a:pt x="541" y="858"/>
                      <a:pt x="544" y="863"/>
                      <a:pt x="546" y="861"/>
                    </a:cubicBezTo>
                    <a:cubicBezTo>
                      <a:pt x="543" y="861"/>
                      <a:pt x="541" y="855"/>
                      <a:pt x="539" y="857"/>
                    </a:cubicBezTo>
                    <a:close/>
                    <a:moveTo>
                      <a:pt x="627" y="916"/>
                    </a:moveTo>
                    <a:cubicBezTo>
                      <a:pt x="637" y="908"/>
                      <a:pt x="650" y="920"/>
                      <a:pt x="658" y="909"/>
                    </a:cubicBezTo>
                    <a:cubicBezTo>
                      <a:pt x="662" y="911"/>
                      <a:pt x="667" y="906"/>
                      <a:pt x="671" y="905"/>
                    </a:cubicBezTo>
                    <a:cubicBezTo>
                      <a:pt x="663" y="906"/>
                      <a:pt x="657" y="905"/>
                      <a:pt x="651" y="908"/>
                    </a:cubicBezTo>
                    <a:cubicBezTo>
                      <a:pt x="651" y="907"/>
                      <a:pt x="652" y="907"/>
                      <a:pt x="650" y="907"/>
                    </a:cubicBezTo>
                    <a:cubicBezTo>
                      <a:pt x="630" y="914"/>
                      <a:pt x="599" y="905"/>
                      <a:pt x="578" y="896"/>
                    </a:cubicBezTo>
                    <a:cubicBezTo>
                      <a:pt x="571" y="897"/>
                      <a:pt x="558" y="892"/>
                      <a:pt x="553" y="885"/>
                    </a:cubicBezTo>
                    <a:cubicBezTo>
                      <a:pt x="556" y="887"/>
                      <a:pt x="560" y="888"/>
                      <a:pt x="565" y="886"/>
                    </a:cubicBezTo>
                    <a:cubicBezTo>
                      <a:pt x="550" y="880"/>
                      <a:pt x="534" y="875"/>
                      <a:pt x="519" y="869"/>
                    </a:cubicBezTo>
                    <a:cubicBezTo>
                      <a:pt x="509" y="877"/>
                      <a:pt x="497" y="862"/>
                      <a:pt x="489" y="860"/>
                    </a:cubicBezTo>
                    <a:cubicBezTo>
                      <a:pt x="492" y="862"/>
                      <a:pt x="486" y="859"/>
                      <a:pt x="487" y="861"/>
                    </a:cubicBezTo>
                    <a:cubicBezTo>
                      <a:pt x="490" y="861"/>
                      <a:pt x="490" y="865"/>
                      <a:pt x="491" y="867"/>
                    </a:cubicBezTo>
                    <a:cubicBezTo>
                      <a:pt x="496" y="869"/>
                      <a:pt x="501" y="871"/>
                      <a:pt x="504" y="876"/>
                    </a:cubicBezTo>
                    <a:cubicBezTo>
                      <a:pt x="524" y="879"/>
                      <a:pt x="529" y="891"/>
                      <a:pt x="550" y="891"/>
                    </a:cubicBezTo>
                    <a:cubicBezTo>
                      <a:pt x="563" y="895"/>
                      <a:pt x="577" y="902"/>
                      <a:pt x="590" y="903"/>
                    </a:cubicBezTo>
                    <a:cubicBezTo>
                      <a:pt x="600" y="910"/>
                      <a:pt x="614" y="909"/>
                      <a:pt x="624" y="910"/>
                    </a:cubicBezTo>
                    <a:cubicBezTo>
                      <a:pt x="624" y="913"/>
                      <a:pt x="626" y="915"/>
                      <a:pt x="627" y="916"/>
                    </a:cubicBezTo>
                    <a:close/>
                    <a:moveTo>
                      <a:pt x="789" y="863"/>
                    </a:moveTo>
                    <a:cubicBezTo>
                      <a:pt x="782" y="864"/>
                      <a:pt x="779" y="873"/>
                      <a:pt x="777" y="877"/>
                    </a:cubicBezTo>
                    <a:cubicBezTo>
                      <a:pt x="783" y="875"/>
                      <a:pt x="785" y="868"/>
                      <a:pt x="789" y="863"/>
                    </a:cubicBezTo>
                    <a:close/>
                    <a:moveTo>
                      <a:pt x="731" y="865"/>
                    </a:moveTo>
                    <a:cubicBezTo>
                      <a:pt x="727" y="865"/>
                      <a:pt x="725" y="867"/>
                      <a:pt x="723" y="869"/>
                    </a:cubicBezTo>
                    <a:cubicBezTo>
                      <a:pt x="725" y="867"/>
                      <a:pt x="729" y="867"/>
                      <a:pt x="731" y="865"/>
                    </a:cubicBezTo>
                    <a:close/>
                    <a:moveTo>
                      <a:pt x="45" y="876"/>
                    </a:moveTo>
                    <a:cubicBezTo>
                      <a:pt x="46" y="874"/>
                      <a:pt x="41" y="866"/>
                      <a:pt x="39" y="866"/>
                    </a:cubicBezTo>
                    <a:cubicBezTo>
                      <a:pt x="40" y="867"/>
                      <a:pt x="40" y="870"/>
                      <a:pt x="40" y="873"/>
                    </a:cubicBezTo>
                    <a:cubicBezTo>
                      <a:pt x="43" y="874"/>
                      <a:pt x="42" y="874"/>
                      <a:pt x="45" y="876"/>
                    </a:cubicBezTo>
                    <a:close/>
                    <a:moveTo>
                      <a:pt x="570" y="871"/>
                    </a:moveTo>
                    <a:cubicBezTo>
                      <a:pt x="576" y="872"/>
                      <a:pt x="579" y="876"/>
                      <a:pt x="584" y="877"/>
                    </a:cubicBezTo>
                    <a:cubicBezTo>
                      <a:pt x="581" y="874"/>
                      <a:pt x="575" y="869"/>
                      <a:pt x="570" y="871"/>
                    </a:cubicBezTo>
                    <a:close/>
                    <a:moveTo>
                      <a:pt x="591" y="886"/>
                    </a:moveTo>
                    <a:cubicBezTo>
                      <a:pt x="591" y="888"/>
                      <a:pt x="592" y="888"/>
                      <a:pt x="593" y="890"/>
                    </a:cubicBezTo>
                    <a:cubicBezTo>
                      <a:pt x="596" y="891"/>
                      <a:pt x="598" y="889"/>
                      <a:pt x="601" y="889"/>
                    </a:cubicBezTo>
                    <a:cubicBezTo>
                      <a:pt x="603" y="885"/>
                      <a:pt x="608" y="884"/>
                      <a:pt x="610" y="880"/>
                    </a:cubicBezTo>
                    <a:cubicBezTo>
                      <a:pt x="605" y="882"/>
                      <a:pt x="600" y="874"/>
                      <a:pt x="601" y="880"/>
                    </a:cubicBezTo>
                    <a:cubicBezTo>
                      <a:pt x="598" y="882"/>
                      <a:pt x="600" y="878"/>
                      <a:pt x="597" y="879"/>
                    </a:cubicBezTo>
                    <a:cubicBezTo>
                      <a:pt x="597" y="881"/>
                      <a:pt x="596" y="880"/>
                      <a:pt x="593" y="881"/>
                    </a:cubicBezTo>
                    <a:cubicBezTo>
                      <a:pt x="594" y="885"/>
                      <a:pt x="594" y="885"/>
                      <a:pt x="591" y="886"/>
                    </a:cubicBezTo>
                    <a:close/>
                    <a:moveTo>
                      <a:pt x="815" y="881"/>
                    </a:moveTo>
                    <a:cubicBezTo>
                      <a:pt x="814" y="884"/>
                      <a:pt x="809" y="885"/>
                      <a:pt x="811" y="887"/>
                    </a:cubicBezTo>
                    <a:cubicBezTo>
                      <a:pt x="811" y="885"/>
                      <a:pt x="812" y="886"/>
                      <a:pt x="814" y="886"/>
                    </a:cubicBezTo>
                    <a:cubicBezTo>
                      <a:pt x="813" y="884"/>
                      <a:pt x="817" y="882"/>
                      <a:pt x="815" y="881"/>
                    </a:cubicBezTo>
                    <a:close/>
                    <a:moveTo>
                      <a:pt x="51" y="895"/>
                    </a:moveTo>
                    <a:cubicBezTo>
                      <a:pt x="54" y="899"/>
                      <a:pt x="58" y="901"/>
                      <a:pt x="62" y="900"/>
                    </a:cubicBezTo>
                    <a:cubicBezTo>
                      <a:pt x="61" y="896"/>
                      <a:pt x="59" y="894"/>
                      <a:pt x="57" y="892"/>
                    </a:cubicBezTo>
                    <a:cubicBezTo>
                      <a:pt x="56" y="895"/>
                      <a:pt x="59" y="894"/>
                      <a:pt x="59" y="897"/>
                    </a:cubicBezTo>
                    <a:cubicBezTo>
                      <a:pt x="55" y="895"/>
                      <a:pt x="52" y="881"/>
                      <a:pt x="47" y="888"/>
                    </a:cubicBezTo>
                    <a:cubicBezTo>
                      <a:pt x="47" y="885"/>
                      <a:pt x="47" y="885"/>
                      <a:pt x="47" y="885"/>
                    </a:cubicBezTo>
                    <a:cubicBezTo>
                      <a:pt x="45" y="883"/>
                      <a:pt x="41" y="886"/>
                      <a:pt x="43" y="887"/>
                    </a:cubicBezTo>
                    <a:cubicBezTo>
                      <a:pt x="47" y="883"/>
                      <a:pt x="46" y="896"/>
                      <a:pt x="49" y="893"/>
                    </a:cubicBezTo>
                    <a:cubicBezTo>
                      <a:pt x="49" y="894"/>
                      <a:pt x="50" y="894"/>
                      <a:pt x="50" y="894"/>
                    </a:cubicBezTo>
                    <a:cubicBezTo>
                      <a:pt x="50" y="896"/>
                      <a:pt x="49" y="896"/>
                      <a:pt x="49" y="898"/>
                    </a:cubicBezTo>
                    <a:cubicBezTo>
                      <a:pt x="53" y="899"/>
                      <a:pt x="48" y="896"/>
                      <a:pt x="51" y="895"/>
                    </a:cubicBezTo>
                    <a:close/>
                    <a:moveTo>
                      <a:pt x="52" y="893"/>
                    </a:moveTo>
                    <a:cubicBezTo>
                      <a:pt x="55" y="892"/>
                      <a:pt x="56" y="894"/>
                      <a:pt x="56" y="896"/>
                    </a:cubicBezTo>
                    <a:cubicBezTo>
                      <a:pt x="55" y="895"/>
                      <a:pt x="52" y="896"/>
                      <a:pt x="52" y="893"/>
                    </a:cubicBezTo>
                    <a:close/>
                    <a:moveTo>
                      <a:pt x="48" y="890"/>
                    </a:moveTo>
                    <a:cubicBezTo>
                      <a:pt x="49" y="889"/>
                      <a:pt x="50" y="889"/>
                      <a:pt x="52" y="890"/>
                    </a:cubicBezTo>
                    <a:cubicBezTo>
                      <a:pt x="51" y="893"/>
                      <a:pt x="51" y="892"/>
                      <a:pt x="52" y="894"/>
                    </a:cubicBezTo>
                    <a:cubicBezTo>
                      <a:pt x="50" y="893"/>
                      <a:pt x="50" y="891"/>
                      <a:pt x="48" y="890"/>
                    </a:cubicBezTo>
                    <a:close/>
                    <a:moveTo>
                      <a:pt x="680" y="901"/>
                    </a:moveTo>
                    <a:cubicBezTo>
                      <a:pt x="680" y="904"/>
                      <a:pt x="684" y="899"/>
                      <a:pt x="688" y="901"/>
                    </a:cubicBezTo>
                    <a:cubicBezTo>
                      <a:pt x="687" y="895"/>
                      <a:pt x="683" y="901"/>
                      <a:pt x="680" y="901"/>
                    </a:cubicBezTo>
                    <a:close/>
                    <a:moveTo>
                      <a:pt x="88" y="919"/>
                    </a:moveTo>
                    <a:cubicBezTo>
                      <a:pt x="89" y="917"/>
                      <a:pt x="91" y="917"/>
                      <a:pt x="92" y="915"/>
                    </a:cubicBezTo>
                    <a:cubicBezTo>
                      <a:pt x="87" y="911"/>
                      <a:pt x="83" y="903"/>
                      <a:pt x="81" y="899"/>
                    </a:cubicBezTo>
                    <a:cubicBezTo>
                      <a:pt x="78" y="905"/>
                      <a:pt x="86" y="906"/>
                      <a:pt x="87" y="912"/>
                    </a:cubicBezTo>
                    <a:cubicBezTo>
                      <a:pt x="83" y="913"/>
                      <a:pt x="85" y="919"/>
                      <a:pt x="88" y="919"/>
                    </a:cubicBezTo>
                    <a:close/>
                    <a:moveTo>
                      <a:pt x="897" y="900"/>
                    </a:moveTo>
                    <a:cubicBezTo>
                      <a:pt x="894" y="902"/>
                      <a:pt x="889" y="903"/>
                      <a:pt x="887" y="906"/>
                    </a:cubicBezTo>
                    <a:cubicBezTo>
                      <a:pt x="891" y="905"/>
                      <a:pt x="897" y="902"/>
                      <a:pt x="897" y="900"/>
                    </a:cubicBezTo>
                    <a:close/>
                    <a:moveTo>
                      <a:pt x="885" y="906"/>
                    </a:moveTo>
                    <a:cubicBezTo>
                      <a:pt x="885" y="909"/>
                      <a:pt x="878" y="909"/>
                      <a:pt x="880" y="912"/>
                    </a:cubicBezTo>
                    <a:cubicBezTo>
                      <a:pt x="881" y="910"/>
                      <a:pt x="887" y="908"/>
                      <a:pt x="885" y="906"/>
                    </a:cubicBezTo>
                    <a:close/>
                    <a:moveTo>
                      <a:pt x="66" y="947"/>
                    </a:moveTo>
                    <a:cubicBezTo>
                      <a:pt x="63" y="947"/>
                      <a:pt x="63" y="943"/>
                      <a:pt x="62" y="941"/>
                    </a:cubicBezTo>
                    <a:cubicBezTo>
                      <a:pt x="64" y="943"/>
                      <a:pt x="67" y="943"/>
                      <a:pt x="66" y="947"/>
                    </a:cubicBezTo>
                    <a:close/>
                    <a:moveTo>
                      <a:pt x="181" y="984"/>
                    </a:moveTo>
                    <a:cubicBezTo>
                      <a:pt x="184" y="986"/>
                      <a:pt x="188" y="990"/>
                      <a:pt x="187" y="994"/>
                    </a:cubicBezTo>
                    <a:cubicBezTo>
                      <a:pt x="182" y="993"/>
                      <a:pt x="182" y="988"/>
                      <a:pt x="181" y="984"/>
                    </a:cubicBezTo>
                    <a:close/>
                    <a:moveTo>
                      <a:pt x="202" y="1015"/>
                    </a:moveTo>
                    <a:cubicBezTo>
                      <a:pt x="199" y="1009"/>
                      <a:pt x="191" y="1004"/>
                      <a:pt x="191" y="998"/>
                    </a:cubicBezTo>
                    <a:cubicBezTo>
                      <a:pt x="195" y="1001"/>
                      <a:pt x="199" y="1005"/>
                      <a:pt x="204" y="1009"/>
                    </a:cubicBezTo>
                    <a:cubicBezTo>
                      <a:pt x="203" y="1011"/>
                      <a:pt x="203" y="1014"/>
                      <a:pt x="202" y="1015"/>
                    </a:cubicBezTo>
                    <a:close/>
                    <a:moveTo>
                      <a:pt x="1077" y="966"/>
                    </a:moveTo>
                    <a:cubicBezTo>
                      <a:pt x="1073" y="968"/>
                      <a:pt x="1075" y="971"/>
                      <a:pt x="1075" y="975"/>
                    </a:cubicBezTo>
                    <a:cubicBezTo>
                      <a:pt x="1072" y="974"/>
                      <a:pt x="1070" y="984"/>
                      <a:pt x="1069" y="986"/>
                    </a:cubicBezTo>
                    <a:cubicBezTo>
                      <a:pt x="1071" y="983"/>
                      <a:pt x="1067" y="991"/>
                      <a:pt x="1071" y="991"/>
                    </a:cubicBezTo>
                    <a:cubicBezTo>
                      <a:pt x="1069" y="990"/>
                      <a:pt x="1068" y="995"/>
                      <a:pt x="1069" y="996"/>
                    </a:cubicBezTo>
                    <a:cubicBezTo>
                      <a:pt x="1073" y="990"/>
                      <a:pt x="1073" y="982"/>
                      <a:pt x="1073" y="976"/>
                    </a:cubicBezTo>
                    <a:cubicBezTo>
                      <a:pt x="1076" y="976"/>
                      <a:pt x="1077" y="974"/>
                      <a:pt x="1077" y="972"/>
                    </a:cubicBezTo>
                    <a:cubicBezTo>
                      <a:pt x="1075" y="970"/>
                      <a:pt x="1076" y="969"/>
                      <a:pt x="1077" y="966"/>
                    </a:cubicBezTo>
                    <a:close/>
                    <a:moveTo>
                      <a:pt x="661" y="973"/>
                    </a:moveTo>
                    <a:cubicBezTo>
                      <a:pt x="660" y="976"/>
                      <a:pt x="654" y="972"/>
                      <a:pt x="654" y="975"/>
                    </a:cubicBezTo>
                    <a:cubicBezTo>
                      <a:pt x="655" y="975"/>
                      <a:pt x="655" y="975"/>
                      <a:pt x="655" y="977"/>
                    </a:cubicBezTo>
                    <a:cubicBezTo>
                      <a:pt x="658" y="977"/>
                      <a:pt x="662" y="975"/>
                      <a:pt x="661" y="973"/>
                    </a:cubicBezTo>
                    <a:close/>
                    <a:moveTo>
                      <a:pt x="1065" y="992"/>
                    </a:moveTo>
                    <a:cubicBezTo>
                      <a:pt x="1066" y="994"/>
                      <a:pt x="1063" y="997"/>
                      <a:pt x="1065" y="998"/>
                    </a:cubicBezTo>
                    <a:cubicBezTo>
                      <a:pt x="1065" y="995"/>
                      <a:pt x="1067" y="995"/>
                      <a:pt x="1068" y="993"/>
                    </a:cubicBezTo>
                    <a:cubicBezTo>
                      <a:pt x="1066" y="993"/>
                      <a:pt x="1067" y="991"/>
                      <a:pt x="1065" y="992"/>
                    </a:cubicBezTo>
                    <a:close/>
                    <a:moveTo>
                      <a:pt x="247" y="1014"/>
                    </a:moveTo>
                    <a:cubicBezTo>
                      <a:pt x="249" y="1013"/>
                      <a:pt x="249" y="1017"/>
                      <a:pt x="251" y="1014"/>
                    </a:cubicBezTo>
                    <a:cubicBezTo>
                      <a:pt x="251" y="1012"/>
                      <a:pt x="245" y="1009"/>
                      <a:pt x="248" y="1011"/>
                    </a:cubicBezTo>
                    <a:cubicBezTo>
                      <a:pt x="248" y="1012"/>
                      <a:pt x="248" y="1012"/>
                      <a:pt x="248" y="1013"/>
                    </a:cubicBezTo>
                    <a:cubicBezTo>
                      <a:pt x="248" y="1013"/>
                      <a:pt x="247" y="1013"/>
                      <a:pt x="247" y="1014"/>
                    </a:cubicBezTo>
                    <a:close/>
                    <a:moveTo>
                      <a:pt x="325" y="1020"/>
                    </a:moveTo>
                    <a:cubicBezTo>
                      <a:pt x="322" y="1019"/>
                      <a:pt x="321" y="1021"/>
                      <a:pt x="318" y="1021"/>
                    </a:cubicBezTo>
                    <a:cubicBezTo>
                      <a:pt x="313" y="1017"/>
                      <a:pt x="311" y="1010"/>
                      <a:pt x="305" y="1008"/>
                    </a:cubicBezTo>
                    <a:cubicBezTo>
                      <a:pt x="305" y="1011"/>
                      <a:pt x="302" y="1011"/>
                      <a:pt x="300" y="1011"/>
                    </a:cubicBezTo>
                    <a:cubicBezTo>
                      <a:pt x="301" y="1014"/>
                      <a:pt x="303" y="1016"/>
                      <a:pt x="305" y="1018"/>
                    </a:cubicBezTo>
                    <a:cubicBezTo>
                      <a:pt x="309" y="1015"/>
                      <a:pt x="309" y="1022"/>
                      <a:pt x="313" y="1022"/>
                    </a:cubicBezTo>
                    <a:cubicBezTo>
                      <a:pt x="314" y="1021"/>
                      <a:pt x="314" y="1019"/>
                      <a:pt x="315" y="1019"/>
                    </a:cubicBezTo>
                    <a:cubicBezTo>
                      <a:pt x="317" y="1020"/>
                      <a:pt x="317" y="1023"/>
                      <a:pt x="318" y="1025"/>
                    </a:cubicBezTo>
                    <a:cubicBezTo>
                      <a:pt x="323" y="1023"/>
                      <a:pt x="332" y="1040"/>
                      <a:pt x="338" y="1032"/>
                    </a:cubicBezTo>
                    <a:cubicBezTo>
                      <a:pt x="333" y="1028"/>
                      <a:pt x="326" y="1027"/>
                      <a:pt x="325" y="1020"/>
                    </a:cubicBezTo>
                    <a:close/>
                    <a:moveTo>
                      <a:pt x="319" y="1029"/>
                    </a:moveTo>
                    <a:cubicBezTo>
                      <a:pt x="318" y="1029"/>
                      <a:pt x="313" y="1024"/>
                      <a:pt x="314" y="1027"/>
                    </a:cubicBezTo>
                    <a:cubicBezTo>
                      <a:pt x="315" y="1028"/>
                      <a:pt x="317" y="1033"/>
                      <a:pt x="319" y="1029"/>
                    </a:cubicBezTo>
                    <a:close/>
                    <a:moveTo>
                      <a:pt x="699" y="1055"/>
                    </a:moveTo>
                    <a:cubicBezTo>
                      <a:pt x="697" y="1052"/>
                      <a:pt x="703" y="1051"/>
                      <a:pt x="703" y="1048"/>
                    </a:cubicBezTo>
                    <a:cubicBezTo>
                      <a:pt x="708" y="1046"/>
                      <a:pt x="711" y="1048"/>
                      <a:pt x="714" y="1044"/>
                    </a:cubicBezTo>
                    <a:cubicBezTo>
                      <a:pt x="704" y="1040"/>
                      <a:pt x="690" y="1052"/>
                      <a:pt x="688" y="1043"/>
                    </a:cubicBezTo>
                    <a:cubicBezTo>
                      <a:pt x="694" y="1038"/>
                      <a:pt x="702" y="1040"/>
                      <a:pt x="707" y="1036"/>
                    </a:cubicBezTo>
                    <a:cubicBezTo>
                      <a:pt x="703" y="1036"/>
                      <a:pt x="703" y="1032"/>
                      <a:pt x="698" y="1033"/>
                    </a:cubicBezTo>
                    <a:cubicBezTo>
                      <a:pt x="696" y="1041"/>
                      <a:pt x="676" y="1034"/>
                      <a:pt x="676" y="1042"/>
                    </a:cubicBezTo>
                    <a:cubicBezTo>
                      <a:pt x="673" y="1043"/>
                      <a:pt x="672" y="1038"/>
                      <a:pt x="670" y="1041"/>
                    </a:cubicBezTo>
                    <a:cubicBezTo>
                      <a:pt x="674" y="1041"/>
                      <a:pt x="671" y="1043"/>
                      <a:pt x="670" y="1044"/>
                    </a:cubicBezTo>
                    <a:cubicBezTo>
                      <a:pt x="673" y="1044"/>
                      <a:pt x="672" y="1047"/>
                      <a:pt x="672" y="1050"/>
                    </a:cubicBezTo>
                    <a:cubicBezTo>
                      <a:pt x="657" y="1057"/>
                      <a:pt x="641" y="1047"/>
                      <a:pt x="627" y="1050"/>
                    </a:cubicBezTo>
                    <a:cubicBezTo>
                      <a:pt x="628" y="1052"/>
                      <a:pt x="628" y="1054"/>
                      <a:pt x="628" y="1057"/>
                    </a:cubicBezTo>
                    <a:cubicBezTo>
                      <a:pt x="631" y="1056"/>
                      <a:pt x="633" y="1055"/>
                      <a:pt x="636" y="1057"/>
                    </a:cubicBezTo>
                    <a:cubicBezTo>
                      <a:pt x="636" y="1056"/>
                      <a:pt x="635" y="1054"/>
                      <a:pt x="636" y="1054"/>
                    </a:cubicBezTo>
                    <a:cubicBezTo>
                      <a:pt x="645" y="1054"/>
                      <a:pt x="658" y="1059"/>
                      <a:pt x="662" y="1053"/>
                    </a:cubicBezTo>
                    <a:cubicBezTo>
                      <a:pt x="664" y="1053"/>
                      <a:pt x="666" y="1055"/>
                      <a:pt x="664" y="1057"/>
                    </a:cubicBezTo>
                    <a:cubicBezTo>
                      <a:pt x="671" y="1057"/>
                      <a:pt x="677" y="1059"/>
                      <a:pt x="683" y="1061"/>
                    </a:cubicBezTo>
                    <a:cubicBezTo>
                      <a:pt x="684" y="1059"/>
                      <a:pt x="681" y="1058"/>
                      <a:pt x="683" y="1057"/>
                    </a:cubicBezTo>
                    <a:cubicBezTo>
                      <a:pt x="683" y="1059"/>
                      <a:pt x="685" y="1058"/>
                      <a:pt x="685" y="1059"/>
                    </a:cubicBezTo>
                    <a:cubicBezTo>
                      <a:pt x="686" y="1053"/>
                      <a:pt x="697" y="1055"/>
                      <a:pt x="699" y="1055"/>
                    </a:cubicBezTo>
                    <a:close/>
                    <a:moveTo>
                      <a:pt x="489" y="1081"/>
                    </a:moveTo>
                    <a:cubicBezTo>
                      <a:pt x="490" y="1085"/>
                      <a:pt x="494" y="1086"/>
                      <a:pt x="496" y="1085"/>
                    </a:cubicBezTo>
                    <a:cubicBezTo>
                      <a:pt x="492" y="1085"/>
                      <a:pt x="494" y="1080"/>
                      <a:pt x="489" y="1081"/>
                    </a:cubicBezTo>
                    <a:close/>
                    <a:moveTo>
                      <a:pt x="517" y="1092"/>
                    </a:moveTo>
                    <a:cubicBezTo>
                      <a:pt x="510" y="1092"/>
                      <a:pt x="502" y="1087"/>
                      <a:pt x="496" y="1089"/>
                    </a:cubicBezTo>
                    <a:cubicBezTo>
                      <a:pt x="504" y="1090"/>
                      <a:pt x="509" y="1094"/>
                      <a:pt x="517" y="1092"/>
                    </a:cubicBezTo>
                    <a:close/>
                    <a:moveTo>
                      <a:pt x="823" y="1101"/>
                    </a:moveTo>
                    <a:cubicBezTo>
                      <a:pt x="823" y="1104"/>
                      <a:pt x="818" y="1101"/>
                      <a:pt x="818" y="1103"/>
                    </a:cubicBezTo>
                    <a:cubicBezTo>
                      <a:pt x="819" y="1105"/>
                      <a:pt x="825" y="1103"/>
                      <a:pt x="823" y="1101"/>
                    </a:cubicBezTo>
                    <a:close/>
                    <a:moveTo>
                      <a:pt x="593" y="1118"/>
                    </a:moveTo>
                    <a:cubicBezTo>
                      <a:pt x="597" y="1118"/>
                      <a:pt x="603" y="1124"/>
                      <a:pt x="606" y="1120"/>
                    </a:cubicBezTo>
                    <a:cubicBezTo>
                      <a:pt x="603" y="1118"/>
                      <a:pt x="592" y="1117"/>
                      <a:pt x="593" y="1118"/>
                    </a:cubicBezTo>
                    <a:close/>
                    <a:moveTo>
                      <a:pt x="818" y="1126"/>
                    </a:moveTo>
                    <a:cubicBezTo>
                      <a:pt x="814" y="1127"/>
                      <a:pt x="806" y="1126"/>
                      <a:pt x="810" y="1131"/>
                    </a:cubicBezTo>
                    <a:cubicBezTo>
                      <a:pt x="796" y="1134"/>
                      <a:pt x="784" y="1133"/>
                      <a:pt x="775" y="1139"/>
                    </a:cubicBezTo>
                    <a:cubicBezTo>
                      <a:pt x="771" y="1134"/>
                      <a:pt x="767" y="1141"/>
                      <a:pt x="764" y="1143"/>
                    </a:cubicBezTo>
                    <a:cubicBezTo>
                      <a:pt x="781" y="1141"/>
                      <a:pt x="801" y="1137"/>
                      <a:pt x="817" y="1129"/>
                    </a:cubicBezTo>
                    <a:cubicBezTo>
                      <a:pt x="815" y="1129"/>
                      <a:pt x="814" y="1127"/>
                      <a:pt x="818" y="1126"/>
                    </a:cubicBezTo>
                    <a:close/>
                    <a:moveTo>
                      <a:pt x="916" y="627"/>
                    </a:moveTo>
                    <a:cubicBezTo>
                      <a:pt x="917" y="623"/>
                      <a:pt x="917" y="618"/>
                      <a:pt x="916" y="616"/>
                    </a:cubicBezTo>
                    <a:cubicBezTo>
                      <a:pt x="915" y="619"/>
                      <a:pt x="914" y="621"/>
                      <a:pt x="914" y="625"/>
                    </a:cubicBezTo>
                    <a:cubicBezTo>
                      <a:pt x="917" y="623"/>
                      <a:pt x="914" y="627"/>
                      <a:pt x="916" y="627"/>
                    </a:cubicBezTo>
                    <a:close/>
                    <a:moveTo>
                      <a:pt x="912" y="748"/>
                    </a:moveTo>
                    <a:cubicBezTo>
                      <a:pt x="920" y="748"/>
                      <a:pt x="918" y="735"/>
                      <a:pt x="924" y="736"/>
                    </a:cubicBezTo>
                    <a:cubicBezTo>
                      <a:pt x="926" y="732"/>
                      <a:pt x="927" y="727"/>
                      <a:pt x="931" y="725"/>
                    </a:cubicBezTo>
                    <a:cubicBezTo>
                      <a:pt x="931" y="732"/>
                      <a:pt x="936" y="727"/>
                      <a:pt x="933" y="734"/>
                    </a:cubicBezTo>
                    <a:cubicBezTo>
                      <a:pt x="938" y="734"/>
                      <a:pt x="936" y="726"/>
                      <a:pt x="937" y="722"/>
                    </a:cubicBezTo>
                    <a:cubicBezTo>
                      <a:pt x="938" y="721"/>
                      <a:pt x="940" y="721"/>
                      <a:pt x="940" y="720"/>
                    </a:cubicBezTo>
                    <a:cubicBezTo>
                      <a:pt x="943" y="714"/>
                      <a:pt x="942" y="700"/>
                      <a:pt x="946" y="706"/>
                    </a:cubicBezTo>
                    <a:cubicBezTo>
                      <a:pt x="946" y="698"/>
                      <a:pt x="953" y="691"/>
                      <a:pt x="949" y="686"/>
                    </a:cubicBezTo>
                    <a:cubicBezTo>
                      <a:pt x="950" y="685"/>
                      <a:pt x="950" y="683"/>
                      <a:pt x="952" y="684"/>
                    </a:cubicBezTo>
                    <a:cubicBezTo>
                      <a:pt x="949" y="677"/>
                      <a:pt x="953" y="673"/>
                      <a:pt x="950" y="666"/>
                    </a:cubicBezTo>
                    <a:cubicBezTo>
                      <a:pt x="942" y="666"/>
                      <a:pt x="938" y="682"/>
                      <a:pt x="933" y="676"/>
                    </a:cubicBezTo>
                    <a:cubicBezTo>
                      <a:pt x="931" y="685"/>
                      <a:pt x="926" y="690"/>
                      <a:pt x="928" y="702"/>
                    </a:cubicBezTo>
                    <a:cubicBezTo>
                      <a:pt x="926" y="702"/>
                      <a:pt x="925" y="704"/>
                      <a:pt x="924" y="705"/>
                    </a:cubicBezTo>
                    <a:cubicBezTo>
                      <a:pt x="924" y="708"/>
                      <a:pt x="926" y="708"/>
                      <a:pt x="926" y="711"/>
                    </a:cubicBezTo>
                    <a:cubicBezTo>
                      <a:pt x="923" y="709"/>
                      <a:pt x="926" y="715"/>
                      <a:pt x="925" y="718"/>
                    </a:cubicBezTo>
                    <a:cubicBezTo>
                      <a:pt x="922" y="725"/>
                      <a:pt x="918" y="729"/>
                      <a:pt x="918" y="738"/>
                    </a:cubicBezTo>
                    <a:cubicBezTo>
                      <a:pt x="916" y="741"/>
                      <a:pt x="912" y="742"/>
                      <a:pt x="912" y="748"/>
                    </a:cubicBezTo>
                    <a:close/>
                    <a:moveTo>
                      <a:pt x="932" y="685"/>
                    </a:moveTo>
                    <a:cubicBezTo>
                      <a:pt x="935" y="685"/>
                      <a:pt x="932" y="691"/>
                      <a:pt x="930" y="691"/>
                    </a:cubicBezTo>
                    <a:cubicBezTo>
                      <a:pt x="930" y="688"/>
                      <a:pt x="931" y="687"/>
                      <a:pt x="932" y="685"/>
                    </a:cubicBezTo>
                    <a:close/>
                    <a:moveTo>
                      <a:pt x="125" y="832"/>
                    </a:moveTo>
                    <a:cubicBezTo>
                      <a:pt x="126" y="837"/>
                      <a:pt x="126" y="836"/>
                      <a:pt x="126" y="842"/>
                    </a:cubicBezTo>
                    <a:cubicBezTo>
                      <a:pt x="131" y="842"/>
                      <a:pt x="129" y="834"/>
                      <a:pt x="133" y="834"/>
                    </a:cubicBezTo>
                    <a:cubicBezTo>
                      <a:pt x="132" y="831"/>
                      <a:pt x="133" y="828"/>
                      <a:pt x="132" y="827"/>
                    </a:cubicBezTo>
                    <a:cubicBezTo>
                      <a:pt x="131" y="830"/>
                      <a:pt x="129" y="823"/>
                      <a:pt x="128" y="827"/>
                    </a:cubicBezTo>
                    <a:cubicBezTo>
                      <a:pt x="129" y="827"/>
                      <a:pt x="129" y="834"/>
                      <a:pt x="125" y="832"/>
                    </a:cubicBezTo>
                    <a:close/>
                    <a:moveTo>
                      <a:pt x="548" y="863"/>
                    </a:moveTo>
                    <a:cubicBezTo>
                      <a:pt x="551" y="868"/>
                      <a:pt x="557" y="871"/>
                      <a:pt x="561" y="875"/>
                    </a:cubicBezTo>
                    <a:cubicBezTo>
                      <a:pt x="559" y="870"/>
                      <a:pt x="565" y="873"/>
                      <a:pt x="565" y="870"/>
                    </a:cubicBezTo>
                    <a:cubicBezTo>
                      <a:pt x="561" y="864"/>
                      <a:pt x="554" y="860"/>
                      <a:pt x="549" y="855"/>
                    </a:cubicBezTo>
                    <a:cubicBezTo>
                      <a:pt x="547" y="862"/>
                      <a:pt x="556" y="860"/>
                      <a:pt x="557" y="866"/>
                    </a:cubicBezTo>
                    <a:cubicBezTo>
                      <a:pt x="552" y="867"/>
                      <a:pt x="551" y="864"/>
                      <a:pt x="548" y="863"/>
                    </a:cubicBezTo>
                    <a:close/>
                    <a:moveTo>
                      <a:pt x="738" y="887"/>
                    </a:moveTo>
                    <a:cubicBezTo>
                      <a:pt x="739" y="890"/>
                      <a:pt x="739" y="891"/>
                      <a:pt x="738" y="894"/>
                    </a:cubicBezTo>
                    <a:cubicBezTo>
                      <a:pt x="740" y="894"/>
                      <a:pt x="741" y="893"/>
                      <a:pt x="742" y="893"/>
                    </a:cubicBezTo>
                    <a:cubicBezTo>
                      <a:pt x="743" y="895"/>
                      <a:pt x="742" y="896"/>
                      <a:pt x="745" y="898"/>
                    </a:cubicBezTo>
                    <a:cubicBezTo>
                      <a:pt x="748" y="893"/>
                      <a:pt x="754" y="892"/>
                      <a:pt x="758" y="888"/>
                    </a:cubicBezTo>
                    <a:cubicBezTo>
                      <a:pt x="757" y="885"/>
                      <a:pt x="756" y="882"/>
                      <a:pt x="753" y="881"/>
                    </a:cubicBezTo>
                    <a:cubicBezTo>
                      <a:pt x="750" y="885"/>
                      <a:pt x="743" y="885"/>
                      <a:pt x="738" y="887"/>
                    </a:cubicBezTo>
                    <a:close/>
                    <a:moveTo>
                      <a:pt x="136" y="922"/>
                    </a:moveTo>
                    <a:cubicBezTo>
                      <a:pt x="137" y="922"/>
                      <a:pt x="138" y="923"/>
                      <a:pt x="138" y="925"/>
                    </a:cubicBezTo>
                    <a:cubicBezTo>
                      <a:pt x="134" y="926"/>
                      <a:pt x="131" y="923"/>
                      <a:pt x="129" y="926"/>
                    </a:cubicBezTo>
                    <a:cubicBezTo>
                      <a:pt x="130" y="928"/>
                      <a:pt x="132" y="929"/>
                      <a:pt x="132" y="932"/>
                    </a:cubicBezTo>
                    <a:cubicBezTo>
                      <a:pt x="142" y="932"/>
                      <a:pt x="144" y="940"/>
                      <a:pt x="152" y="941"/>
                    </a:cubicBezTo>
                    <a:cubicBezTo>
                      <a:pt x="151" y="936"/>
                      <a:pt x="150" y="933"/>
                      <a:pt x="148" y="929"/>
                    </a:cubicBezTo>
                    <a:cubicBezTo>
                      <a:pt x="151" y="928"/>
                      <a:pt x="148" y="924"/>
                      <a:pt x="152" y="924"/>
                    </a:cubicBezTo>
                    <a:cubicBezTo>
                      <a:pt x="150" y="919"/>
                      <a:pt x="142" y="920"/>
                      <a:pt x="139" y="916"/>
                    </a:cubicBezTo>
                    <a:cubicBezTo>
                      <a:pt x="138" y="920"/>
                      <a:pt x="141" y="921"/>
                      <a:pt x="139" y="923"/>
                    </a:cubicBezTo>
                    <a:cubicBezTo>
                      <a:pt x="138" y="923"/>
                      <a:pt x="137" y="919"/>
                      <a:pt x="136" y="922"/>
                    </a:cubicBezTo>
                    <a:close/>
                    <a:moveTo>
                      <a:pt x="638" y="991"/>
                    </a:moveTo>
                    <a:cubicBezTo>
                      <a:pt x="639" y="988"/>
                      <a:pt x="637" y="988"/>
                      <a:pt x="638" y="986"/>
                    </a:cubicBezTo>
                    <a:cubicBezTo>
                      <a:pt x="631" y="982"/>
                      <a:pt x="628" y="988"/>
                      <a:pt x="619" y="987"/>
                    </a:cubicBezTo>
                    <a:cubicBezTo>
                      <a:pt x="620" y="994"/>
                      <a:pt x="631" y="990"/>
                      <a:pt x="634" y="995"/>
                    </a:cubicBezTo>
                    <a:cubicBezTo>
                      <a:pt x="633" y="992"/>
                      <a:pt x="635" y="991"/>
                      <a:pt x="638" y="991"/>
                    </a:cubicBezTo>
                    <a:close/>
                    <a:moveTo>
                      <a:pt x="675" y="1018"/>
                    </a:moveTo>
                    <a:cubicBezTo>
                      <a:pt x="677" y="1018"/>
                      <a:pt x="680" y="1017"/>
                      <a:pt x="680" y="1019"/>
                    </a:cubicBezTo>
                    <a:cubicBezTo>
                      <a:pt x="679" y="1019"/>
                      <a:pt x="676" y="1018"/>
                      <a:pt x="677" y="1021"/>
                    </a:cubicBezTo>
                    <a:cubicBezTo>
                      <a:pt x="677" y="1024"/>
                      <a:pt x="682" y="1020"/>
                      <a:pt x="684" y="1022"/>
                    </a:cubicBezTo>
                    <a:cubicBezTo>
                      <a:pt x="685" y="1017"/>
                      <a:pt x="685" y="1016"/>
                      <a:pt x="688" y="1014"/>
                    </a:cubicBezTo>
                    <a:cubicBezTo>
                      <a:pt x="682" y="1013"/>
                      <a:pt x="677" y="1013"/>
                      <a:pt x="675" y="1018"/>
                    </a:cubicBezTo>
                    <a:close/>
                    <a:moveTo>
                      <a:pt x="847" y="1109"/>
                    </a:moveTo>
                    <a:cubicBezTo>
                      <a:pt x="841" y="1112"/>
                      <a:pt x="836" y="1115"/>
                      <a:pt x="835" y="1120"/>
                    </a:cubicBezTo>
                    <a:cubicBezTo>
                      <a:pt x="833" y="1118"/>
                      <a:pt x="837" y="1116"/>
                      <a:pt x="833" y="1116"/>
                    </a:cubicBezTo>
                    <a:cubicBezTo>
                      <a:pt x="833" y="1121"/>
                      <a:pt x="833" y="1121"/>
                      <a:pt x="833" y="1121"/>
                    </a:cubicBezTo>
                    <a:cubicBezTo>
                      <a:pt x="840" y="1122"/>
                      <a:pt x="847" y="1119"/>
                      <a:pt x="850" y="1114"/>
                    </a:cubicBezTo>
                    <a:cubicBezTo>
                      <a:pt x="849" y="1113"/>
                      <a:pt x="847" y="1112"/>
                      <a:pt x="847" y="1109"/>
                    </a:cubicBezTo>
                    <a:close/>
                  </a:path>
                </a:pathLst>
              </a:custGeom>
              <a:solidFill>
                <a:srgbClr val="212838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出自【趣你的PPT】(微信:qunideppt)：最优质的PPT资源库"/>
              <p:cNvSpPr txBox="1"/>
              <p:nvPr/>
            </p:nvSpPr>
            <p:spPr>
              <a:xfrm>
                <a:off x="5389848" y="1160058"/>
                <a:ext cx="1461518" cy="11488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400" dirty="0">
                    <a:solidFill>
                      <a:srgbClr val="FF0000"/>
                    </a:solidFill>
                    <a:latin typeface="汉仪行楷繁" panose="02010609000101010101" pitchFamily="49" charset="-122"/>
                    <a:ea typeface="汉仪行楷繁" panose="02010609000101010101" pitchFamily="49" charset="-122"/>
                  </a:rPr>
                  <a:t>肆</a:t>
                </a:r>
              </a:p>
            </p:txBody>
          </p:sp>
        </p:grpSp>
        <p:sp>
          <p:nvSpPr>
            <p:cNvPr id="92" name="出自【趣你的PPT】(微信:qunideppt)：最优质的PPT资源库"/>
            <p:cNvSpPr txBox="1"/>
            <p:nvPr/>
          </p:nvSpPr>
          <p:spPr>
            <a:xfrm>
              <a:off x="4841621" y="1472229"/>
              <a:ext cx="417858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223347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单击添加您的标题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796233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出自【趣你的PPT】(微信:qunideppt)：最优质的PPT资源库"/>
          <p:cNvSpPr txBox="1">
            <a:spLocks/>
          </p:cNvSpPr>
          <p:nvPr/>
        </p:nvSpPr>
        <p:spPr>
          <a:xfrm>
            <a:off x="904286" y="405282"/>
            <a:ext cx="3743495" cy="62486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3600" b="1" dirty="0">
                <a:solidFill>
                  <a:srgbClr val="223347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4000" dirty="0">
              <a:solidFill>
                <a:srgbClr val="223347"/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  <p:sp>
        <p:nvSpPr>
          <p:cNvPr id="156" name="出自【趣你的PPT】(微信:qunideppt)：最优质的PPT资源库"/>
          <p:cNvSpPr>
            <a:spLocks/>
          </p:cNvSpPr>
          <p:nvPr/>
        </p:nvSpPr>
        <p:spPr bwMode="auto">
          <a:xfrm>
            <a:off x="904286" y="2662376"/>
            <a:ext cx="4757422" cy="3122658"/>
          </a:xfrm>
          <a:custGeom>
            <a:avLst/>
            <a:gdLst>
              <a:gd name="T0" fmla="*/ 29 w 315"/>
              <a:gd name="T1" fmla="*/ 42 h 207"/>
              <a:gd name="T2" fmla="*/ 29 w 315"/>
              <a:gd name="T3" fmla="*/ 50 h 207"/>
              <a:gd name="T4" fmla="*/ 27 w 315"/>
              <a:gd name="T5" fmla="*/ 51 h 207"/>
              <a:gd name="T6" fmla="*/ 19 w 315"/>
              <a:gd name="T7" fmla="*/ 55 h 207"/>
              <a:gd name="T8" fmla="*/ 17 w 315"/>
              <a:gd name="T9" fmla="*/ 67 h 207"/>
              <a:gd name="T10" fmla="*/ 30 w 315"/>
              <a:gd name="T11" fmla="*/ 77 h 207"/>
              <a:gd name="T12" fmla="*/ 42 w 315"/>
              <a:gd name="T13" fmla="*/ 91 h 207"/>
              <a:gd name="T14" fmla="*/ 27 w 315"/>
              <a:gd name="T15" fmla="*/ 107 h 207"/>
              <a:gd name="T16" fmla="*/ 21 w 315"/>
              <a:gd name="T17" fmla="*/ 134 h 207"/>
              <a:gd name="T18" fmla="*/ 32 w 315"/>
              <a:gd name="T19" fmla="*/ 151 h 207"/>
              <a:gd name="T20" fmla="*/ 37 w 315"/>
              <a:gd name="T21" fmla="*/ 166 h 207"/>
              <a:gd name="T22" fmla="*/ 43 w 315"/>
              <a:gd name="T23" fmla="*/ 173 h 207"/>
              <a:gd name="T24" fmla="*/ 51 w 315"/>
              <a:gd name="T25" fmla="*/ 179 h 207"/>
              <a:gd name="T26" fmla="*/ 59 w 315"/>
              <a:gd name="T27" fmla="*/ 182 h 207"/>
              <a:gd name="T28" fmla="*/ 63 w 315"/>
              <a:gd name="T29" fmla="*/ 187 h 207"/>
              <a:gd name="T30" fmla="*/ 72 w 315"/>
              <a:gd name="T31" fmla="*/ 189 h 207"/>
              <a:gd name="T32" fmla="*/ 78 w 315"/>
              <a:gd name="T33" fmla="*/ 189 h 207"/>
              <a:gd name="T34" fmla="*/ 91 w 315"/>
              <a:gd name="T35" fmla="*/ 194 h 207"/>
              <a:gd name="T36" fmla="*/ 115 w 315"/>
              <a:gd name="T37" fmla="*/ 201 h 207"/>
              <a:gd name="T38" fmla="*/ 120 w 315"/>
              <a:gd name="T39" fmla="*/ 197 h 207"/>
              <a:gd name="T40" fmla="*/ 130 w 315"/>
              <a:gd name="T41" fmla="*/ 192 h 207"/>
              <a:gd name="T42" fmla="*/ 143 w 315"/>
              <a:gd name="T43" fmla="*/ 192 h 207"/>
              <a:gd name="T44" fmla="*/ 146 w 315"/>
              <a:gd name="T45" fmla="*/ 199 h 207"/>
              <a:gd name="T46" fmla="*/ 147 w 315"/>
              <a:gd name="T47" fmla="*/ 204 h 207"/>
              <a:gd name="T48" fmla="*/ 155 w 315"/>
              <a:gd name="T49" fmla="*/ 205 h 207"/>
              <a:gd name="T50" fmla="*/ 170 w 315"/>
              <a:gd name="T51" fmla="*/ 205 h 207"/>
              <a:gd name="T52" fmla="*/ 176 w 315"/>
              <a:gd name="T53" fmla="*/ 203 h 207"/>
              <a:gd name="T54" fmla="*/ 193 w 315"/>
              <a:gd name="T55" fmla="*/ 203 h 207"/>
              <a:gd name="T56" fmla="*/ 209 w 315"/>
              <a:gd name="T57" fmla="*/ 201 h 207"/>
              <a:gd name="T58" fmla="*/ 208 w 315"/>
              <a:gd name="T59" fmla="*/ 196 h 207"/>
              <a:gd name="T60" fmla="*/ 223 w 315"/>
              <a:gd name="T61" fmla="*/ 200 h 207"/>
              <a:gd name="T62" fmla="*/ 230 w 315"/>
              <a:gd name="T63" fmla="*/ 201 h 207"/>
              <a:gd name="T64" fmla="*/ 239 w 315"/>
              <a:gd name="T65" fmla="*/ 191 h 207"/>
              <a:gd name="T66" fmla="*/ 253 w 315"/>
              <a:gd name="T67" fmla="*/ 190 h 207"/>
              <a:gd name="T68" fmla="*/ 252 w 315"/>
              <a:gd name="T69" fmla="*/ 188 h 207"/>
              <a:gd name="T70" fmla="*/ 257 w 315"/>
              <a:gd name="T71" fmla="*/ 183 h 207"/>
              <a:gd name="T72" fmla="*/ 245 w 315"/>
              <a:gd name="T73" fmla="*/ 179 h 207"/>
              <a:gd name="T74" fmla="*/ 247 w 315"/>
              <a:gd name="T75" fmla="*/ 179 h 207"/>
              <a:gd name="T76" fmla="*/ 269 w 315"/>
              <a:gd name="T77" fmla="*/ 180 h 207"/>
              <a:gd name="T78" fmla="*/ 306 w 315"/>
              <a:gd name="T79" fmla="*/ 118 h 207"/>
              <a:gd name="T80" fmla="*/ 310 w 315"/>
              <a:gd name="T81" fmla="*/ 104 h 207"/>
              <a:gd name="T82" fmla="*/ 305 w 315"/>
              <a:gd name="T83" fmla="*/ 96 h 207"/>
              <a:gd name="T84" fmla="*/ 301 w 315"/>
              <a:gd name="T85" fmla="*/ 93 h 207"/>
              <a:gd name="T86" fmla="*/ 291 w 315"/>
              <a:gd name="T87" fmla="*/ 92 h 207"/>
              <a:gd name="T88" fmla="*/ 285 w 315"/>
              <a:gd name="T89" fmla="*/ 66 h 207"/>
              <a:gd name="T90" fmla="*/ 285 w 315"/>
              <a:gd name="T91" fmla="*/ 57 h 207"/>
              <a:gd name="T92" fmla="*/ 282 w 315"/>
              <a:gd name="T93" fmla="*/ 40 h 207"/>
              <a:gd name="T94" fmla="*/ 297 w 315"/>
              <a:gd name="T95" fmla="*/ 31 h 207"/>
              <a:gd name="T96" fmla="*/ 249 w 315"/>
              <a:gd name="T97" fmla="*/ 28 h 207"/>
              <a:gd name="T98" fmla="*/ 243 w 315"/>
              <a:gd name="T99" fmla="*/ 24 h 207"/>
              <a:gd name="T100" fmla="*/ 238 w 315"/>
              <a:gd name="T101" fmla="*/ 21 h 207"/>
              <a:gd name="T102" fmla="*/ 228 w 315"/>
              <a:gd name="T103" fmla="*/ 24 h 207"/>
              <a:gd name="T104" fmla="*/ 222 w 315"/>
              <a:gd name="T105" fmla="*/ 18 h 207"/>
              <a:gd name="T106" fmla="*/ 222 w 315"/>
              <a:gd name="T107" fmla="*/ 17 h 207"/>
              <a:gd name="T108" fmla="*/ 215 w 315"/>
              <a:gd name="T109" fmla="*/ 14 h 207"/>
              <a:gd name="T110" fmla="*/ 168 w 315"/>
              <a:gd name="T111" fmla="*/ 6 h 207"/>
              <a:gd name="T112" fmla="*/ 103 w 315"/>
              <a:gd name="T113" fmla="*/ 7 h 207"/>
              <a:gd name="T114" fmla="*/ 82 w 315"/>
              <a:gd name="T115" fmla="*/ 16 h 207"/>
              <a:gd name="T116" fmla="*/ 62 w 315"/>
              <a:gd name="T117" fmla="*/ 21 h 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15" h="207">
                <a:moveTo>
                  <a:pt x="14" y="37"/>
                </a:moveTo>
                <a:cubicBezTo>
                  <a:pt x="15" y="37"/>
                  <a:pt x="13" y="37"/>
                  <a:pt x="14" y="37"/>
                </a:cubicBezTo>
                <a:cubicBezTo>
                  <a:pt x="15" y="37"/>
                  <a:pt x="17" y="37"/>
                  <a:pt x="19" y="38"/>
                </a:cubicBezTo>
                <a:cubicBezTo>
                  <a:pt x="18" y="38"/>
                  <a:pt x="18" y="38"/>
                  <a:pt x="17" y="38"/>
                </a:cubicBezTo>
                <a:cubicBezTo>
                  <a:pt x="19" y="39"/>
                  <a:pt x="20" y="39"/>
                  <a:pt x="21" y="38"/>
                </a:cubicBezTo>
                <a:cubicBezTo>
                  <a:pt x="21" y="39"/>
                  <a:pt x="21" y="39"/>
                  <a:pt x="21" y="39"/>
                </a:cubicBezTo>
                <a:cubicBezTo>
                  <a:pt x="23" y="39"/>
                  <a:pt x="24" y="39"/>
                  <a:pt x="25" y="40"/>
                </a:cubicBezTo>
                <a:cubicBezTo>
                  <a:pt x="25" y="40"/>
                  <a:pt x="25" y="40"/>
                  <a:pt x="25" y="40"/>
                </a:cubicBezTo>
                <a:cubicBezTo>
                  <a:pt x="25" y="41"/>
                  <a:pt x="25" y="41"/>
                  <a:pt x="25" y="41"/>
                </a:cubicBezTo>
                <a:cubicBezTo>
                  <a:pt x="25" y="40"/>
                  <a:pt x="25" y="40"/>
                  <a:pt x="25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7" y="40"/>
                  <a:pt x="28" y="41"/>
                  <a:pt x="29" y="41"/>
                </a:cubicBezTo>
                <a:cubicBezTo>
                  <a:pt x="29" y="42"/>
                  <a:pt x="29" y="42"/>
                  <a:pt x="29" y="42"/>
                </a:cubicBezTo>
                <a:cubicBezTo>
                  <a:pt x="29" y="43"/>
                  <a:pt x="30" y="43"/>
                  <a:pt x="29" y="44"/>
                </a:cubicBezTo>
                <a:cubicBezTo>
                  <a:pt x="28" y="44"/>
                  <a:pt x="28" y="43"/>
                  <a:pt x="28" y="43"/>
                </a:cubicBezTo>
                <a:cubicBezTo>
                  <a:pt x="27" y="43"/>
                  <a:pt x="27" y="43"/>
                  <a:pt x="27" y="44"/>
                </a:cubicBezTo>
                <a:cubicBezTo>
                  <a:pt x="26" y="44"/>
                  <a:pt x="26" y="44"/>
                  <a:pt x="26" y="44"/>
                </a:cubicBezTo>
                <a:cubicBezTo>
                  <a:pt x="26" y="44"/>
                  <a:pt x="26" y="44"/>
                  <a:pt x="26" y="44"/>
                </a:cubicBezTo>
                <a:cubicBezTo>
                  <a:pt x="27" y="44"/>
                  <a:pt x="27" y="44"/>
                  <a:pt x="27" y="44"/>
                </a:cubicBezTo>
                <a:cubicBezTo>
                  <a:pt x="27" y="44"/>
                  <a:pt x="27" y="44"/>
                  <a:pt x="27" y="44"/>
                </a:cubicBezTo>
                <a:cubicBezTo>
                  <a:pt x="27" y="45"/>
                  <a:pt x="27" y="46"/>
                  <a:pt x="27" y="46"/>
                </a:cubicBezTo>
                <a:cubicBezTo>
                  <a:pt x="26" y="47"/>
                  <a:pt x="28" y="47"/>
                  <a:pt x="28" y="48"/>
                </a:cubicBezTo>
                <a:cubicBezTo>
                  <a:pt x="28" y="48"/>
                  <a:pt x="28" y="48"/>
                  <a:pt x="28" y="48"/>
                </a:cubicBezTo>
                <a:cubicBezTo>
                  <a:pt x="29" y="48"/>
                  <a:pt x="28" y="49"/>
                  <a:pt x="28" y="49"/>
                </a:cubicBezTo>
                <a:cubicBezTo>
                  <a:pt x="29" y="49"/>
                  <a:pt x="29" y="49"/>
                  <a:pt x="29" y="49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0"/>
                  <a:pt x="29" y="51"/>
                  <a:pt x="29" y="51"/>
                </a:cubicBezTo>
                <a:cubicBezTo>
                  <a:pt x="28" y="51"/>
                  <a:pt x="28" y="51"/>
                  <a:pt x="27" y="51"/>
                </a:cubicBezTo>
                <a:cubicBezTo>
                  <a:pt x="27" y="50"/>
                  <a:pt x="28" y="50"/>
                  <a:pt x="28" y="49"/>
                </a:cubicBezTo>
                <a:cubicBezTo>
                  <a:pt x="28" y="49"/>
                  <a:pt x="28" y="49"/>
                  <a:pt x="27" y="48"/>
                </a:cubicBezTo>
                <a:cubicBezTo>
                  <a:pt x="27" y="48"/>
                  <a:pt x="27" y="48"/>
                  <a:pt x="27" y="48"/>
                </a:cubicBezTo>
                <a:cubicBezTo>
                  <a:pt x="27" y="49"/>
                  <a:pt x="27" y="49"/>
                  <a:pt x="27" y="49"/>
                </a:cubicBezTo>
                <a:cubicBezTo>
                  <a:pt x="27" y="49"/>
                  <a:pt x="26" y="49"/>
                  <a:pt x="26" y="50"/>
                </a:cubicBezTo>
                <a:cubicBezTo>
                  <a:pt x="25" y="49"/>
                  <a:pt x="25" y="48"/>
                  <a:pt x="25" y="48"/>
                </a:cubicBezTo>
                <a:cubicBezTo>
                  <a:pt x="24" y="49"/>
                  <a:pt x="26" y="49"/>
                  <a:pt x="25" y="50"/>
                </a:cubicBezTo>
                <a:cubicBezTo>
                  <a:pt x="26" y="50"/>
                  <a:pt x="26" y="50"/>
                  <a:pt x="27" y="50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0"/>
                  <a:pt x="26" y="50"/>
                  <a:pt x="26" y="50"/>
                </a:cubicBezTo>
                <a:cubicBezTo>
                  <a:pt x="26" y="51"/>
                  <a:pt x="27" y="51"/>
                  <a:pt x="27" y="51"/>
                </a:cubicBezTo>
                <a:cubicBezTo>
                  <a:pt x="27" y="51"/>
                  <a:pt x="27" y="52"/>
                  <a:pt x="27" y="52"/>
                </a:cubicBezTo>
                <a:cubicBezTo>
                  <a:pt x="28" y="52"/>
                  <a:pt x="28" y="52"/>
                  <a:pt x="28" y="52"/>
                </a:cubicBezTo>
                <a:cubicBezTo>
                  <a:pt x="28" y="53"/>
                  <a:pt x="28" y="53"/>
                  <a:pt x="28" y="53"/>
                </a:cubicBezTo>
                <a:cubicBezTo>
                  <a:pt x="28" y="53"/>
                  <a:pt x="28" y="53"/>
                  <a:pt x="28" y="53"/>
                </a:cubicBezTo>
                <a:cubicBezTo>
                  <a:pt x="27" y="53"/>
                  <a:pt x="27" y="53"/>
                  <a:pt x="27" y="53"/>
                </a:cubicBezTo>
                <a:cubicBezTo>
                  <a:pt x="26" y="53"/>
                  <a:pt x="27" y="54"/>
                  <a:pt x="25" y="54"/>
                </a:cubicBezTo>
                <a:cubicBezTo>
                  <a:pt x="26" y="54"/>
                  <a:pt x="26" y="55"/>
                  <a:pt x="27" y="55"/>
                </a:cubicBezTo>
                <a:cubicBezTo>
                  <a:pt x="27" y="55"/>
                  <a:pt x="27" y="55"/>
                  <a:pt x="27" y="55"/>
                </a:cubicBezTo>
                <a:cubicBezTo>
                  <a:pt x="27" y="55"/>
                  <a:pt x="27" y="55"/>
                  <a:pt x="27" y="55"/>
                </a:cubicBezTo>
                <a:cubicBezTo>
                  <a:pt x="27" y="56"/>
                  <a:pt x="27" y="56"/>
                  <a:pt x="27" y="56"/>
                </a:cubicBezTo>
                <a:cubicBezTo>
                  <a:pt x="27" y="56"/>
                  <a:pt x="27" y="56"/>
                  <a:pt x="27" y="56"/>
                </a:cubicBezTo>
                <a:cubicBezTo>
                  <a:pt x="27" y="56"/>
                  <a:pt x="27" y="56"/>
                  <a:pt x="27" y="56"/>
                </a:cubicBezTo>
                <a:cubicBezTo>
                  <a:pt x="26" y="57"/>
                  <a:pt x="21" y="55"/>
                  <a:pt x="19" y="55"/>
                </a:cubicBezTo>
                <a:cubicBezTo>
                  <a:pt x="18" y="56"/>
                  <a:pt x="17" y="58"/>
                  <a:pt x="15" y="58"/>
                </a:cubicBezTo>
                <a:cubicBezTo>
                  <a:pt x="13" y="57"/>
                  <a:pt x="13" y="57"/>
                  <a:pt x="11" y="58"/>
                </a:cubicBezTo>
                <a:cubicBezTo>
                  <a:pt x="13" y="59"/>
                  <a:pt x="10" y="60"/>
                  <a:pt x="12" y="60"/>
                </a:cubicBezTo>
                <a:cubicBezTo>
                  <a:pt x="11" y="62"/>
                  <a:pt x="10" y="60"/>
                  <a:pt x="10" y="60"/>
                </a:cubicBezTo>
                <a:cubicBezTo>
                  <a:pt x="9" y="59"/>
                  <a:pt x="8" y="62"/>
                  <a:pt x="7" y="62"/>
                </a:cubicBezTo>
                <a:cubicBezTo>
                  <a:pt x="7" y="62"/>
                  <a:pt x="11" y="63"/>
                  <a:pt x="13" y="63"/>
                </a:cubicBezTo>
                <a:cubicBezTo>
                  <a:pt x="13" y="63"/>
                  <a:pt x="13" y="63"/>
                  <a:pt x="13" y="63"/>
                </a:cubicBezTo>
                <a:cubicBezTo>
                  <a:pt x="14" y="63"/>
                  <a:pt x="17" y="63"/>
                  <a:pt x="14" y="64"/>
                </a:cubicBezTo>
                <a:cubicBezTo>
                  <a:pt x="15" y="64"/>
                  <a:pt x="18" y="65"/>
                  <a:pt x="18" y="65"/>
                </a:cubicBezTo>
                <a:cubicBezTo>
                  <a:pt x="16" y="66"/>
                  <a:pt x="17" y="64"/>
                  <a:pt x="16" y="65"/>
                </a:cubicBezTo>
                <a:cubicBezTo>
                  <a:pt x="16" y="66"/>
                  <a:pt x="18" y="66"/>
                  <a:pt x="18" y="66"/>
                </a:cubicBezTo>
                <a:cubicBezTo>
                  <a:pt x="17" y="66"/>
                  <a:pt x="16" y="66"/>
                  <a:pt x="15" y="66"/>
                </a:cubicBezTo>
                <a:cubicBezTo>
                  <a:pt x="16" y="67"/>
                  <a:pt x="17" y="67"/>
                  <a:pt x="17" y="67"/>
                </a:cubicBezTo>
                <a:cubicBezTo>
                  <a:pt x="14" y="68"/>
                  <a:pt x="18" y="67"/>
                  <a:pt x="16" y="68"/>
                </a:cubicBezTo>
                <a:cubicBezTo>
                  <a:pt x="19" y="68"/>
                  <a:pt x="19" y="70"/>
                  <a:pt x="21" y="69"/>
                </a:cubicBezTo>
                <a:cubicBezTo>
                  <a:pt x="22" y="68"/>
                  <a:pt x="31" y="69"/>
                  <a:pt x="28" y="70"/>
                </a:cubicBezTo>
                <a:cubicBezTo>
                  <a:pt x="28" y="70"/>
                  <a:pt x="29" y="70"/>
                  <a:pt x="29" y="70"/>
                </a:cubicBezTo>
                <a:cubicBezTo>
                  <a:pt x="29" y="70"/>
                  <a:pt x="28" y="70"/>
                  <a:pt x="29" y="70"/>
                </a:cubicBezTo>
                <a:cubicBezTo>
                  <a:pt x="29" y="70"/>
                  <a:pt x="29" y="70"/>
                  <a:pt x="30" y="70"/>
                </a:cubicBezTo>
                <a:cubicBezTo>
                  <a:pt x="29" y="73"/>
                  <a:pt x="24" y="68"/>
                  <a:pt x="27" y="71"/>
                </a:cubicBezTo>
                <a:cubicBezTo>
                  <a:pt x="27" y="72"/>
                  <a:pt x="27" y="72"/>
                  <a:pt x="26" y="72"/>
                </a:cubicBezTo>
                <a:cubicBezTo>
                  <a:pt x="26" y="73"/>
                  <a:pt x="26" y="73"/>
                  <a:pt x="26" y="73"/>
                </a:cubicBezTo>
                <a:cubicBezTo>
                  <a:pt x="26" y="74"/>
                  <a:pt x="26" y="73"/>
                  <a:pt x="25" y="73"/>
                </a:cubicBezTo>
                <a:cubicBezTo>
                  <a:pt x="22" y="75"/>
                  <a:pt x="16" y="78"/>
                  <a:pt x="24" y="78"/>
                </a:cubicBezTo>
                <a:cubicBezTo>
                  <a:pt x="26" y="78"/>
                  <a:pt x="23" y="77"/>
                  <a:pt x="23" y="77"/>
                </a:cubicBezTo>
                <a:cubicBezTo>
                  <a:pt x="24" y="76"/>
                  <a:pt x="29" y="76"/>
                  <a:pt x="30" y="77"/>
                </a:cubicBezTo>
                <a:cubicBezTo>
                  <a:pt x="29" y="78"/>
                  <a:pt x="29" y="78"/>
                  <a:pt x="29" y="78"/>
                </a:cubicBezTo>
                <a:cubicBezTo>
                  <a:pt x="31" y="79"/>
                  <a:pt x="35" y="77"/>
                  <a:pt x="37" y="78"/>
                </a:cubicBezTo>
                <a:cubicBezTo>
                  <a:pt x="38" y="79"/>
                  <a:pt x="38" y="79"/>
                  <a:pt x="38" y="79"/>
                </a:cubicBezTo>
                <a:cubicBezTo>
                  <a:pt x="37" y="81"/>
                  <a:pt x="31" y="79"/>
                  <a:pt x="30" y="80"/>
                </a:cubicBezTo>
                <a:cubicBezTo>
                  <a:pt x="32" y="80"/>
                  <a:pt x="34" y="80"/>
                  <a:pt x="36" y="81"/>
                </a:cubicBezTo>
                <a:cubicBezTo>
                  <a:pt x="35" y="81"/>
                  <a:pt x="36" y="81"/>
                  <a:pt x="36" y="81"/>
                </a:cubicBezTo>
                <a:cubicBezTo>
                  <a:pt x="33" y="82"/>
                  <a:pt x="33" y="82"/>
                  <a:pt x="33" y="82"/>
                </a:cubicBezTo>
                <a:cubicBezTo>
                  <a:pt x="34" y="82"/>
                  <a:pt x="35" y="82"/>
                  <a:pt x="36" y="82"/>
                </a:cubicBezTo>
                <a:cubicBezTo>
                  <a:pt x="36" y="84"/>
                  <a:pt x="31" y="82"/>
                  <a:pt x="34" y="85"/>
                </a:cubicBezTo>
                <a:cubicBezTo>
                  <a:pt x="32" y="85"/>
                  <a:pt x="31" y="87"/>
                  <a:pt x="31" y="88"/>
                </a:cubicBezTo>
                <a:cubicBezTo>
                  <a:pt x="31" y="90"/>
                  <a:pt x="33" y="88"/>
                  <a:pt x="34" y="88"/>
                </a:cubicBezTo>
                <a:cubicBezTo>
                  <a:pt x="39" y="88"/>
                  <a:pt x="35" y="90"/>
                  <a:pt x="40" y="91"/>
                </a:cubicBezTo>
                <a:cubicBezTo>
                  <a:pt x="41" y="91"/>
                  <a:pt x="42" y="91"/>
                  <a:pt x="42" y="91"/>
                </a:cubicBezTo>
                <a:cubicBezTo>
                  <a:pt x="42" y="92"/>
                  <a:pt x="42" y="93"/>
                  <a:pt x="42" y="94"/>
                </a:cubicBezTo>
                <a:cubicBezTo>
                  <a:pt x="43" y="95"/>
                  <a:pt x="43" y="96"/>
                  <a:pt x="44" y="97"/>
                </a:cubicBezTo>
                <a:cubicBezTo>
                  <a:pt x="42" y="97"/>
                  <a:pt x="41" y="97"/>
                  <a:pt x="41" y="97"/>
                </a:cubicBezTo>
                <a:cubicBezTo>
                  <a:pt x="42" y="97"/>
                  <a:pt x="36" y="97"/>
                  <a:pt x="36" y="97"/>
                </a:cubicBezTo>
                <a:cubicBezTo>
                  <a:pt x="35" y="97"/>
                  <a:pt x="35" y="96"/>
                  <a:pt x="35" y="96"/>
                </a:cubicBezTo>
                <a:cubicBezTo>
                  <a:pt x="34" y="97"/>
                  <a:pt x="32" y="96"/>
                  <a:pt x="31" y="96"/>
                </a:cubicBezTo>
                <a:cubicBezTo>
                  <a:pt x="30" y="96"/>
                  <a:pt x="30" y="96"/>
                  <a:pt x="31" y="96"/>
                </a:cubicBezTo>
                <a:cubicBezTo>
                  <a:pt x="29" y="96"/>
                  <a:pt x="24" y="96"/>
                  <a:pt x="24" y="95"/>
                </a:cubicBezTo>
                <a:cubicBezTo>
                  <a:pt x="22" y="95"/>
                  <a:pt x="21" y="96"/>
                  <a:pt x="20" y="96"/>
                </a:cubicBezTo>
                <a:cubicBezTo>
                  <a:pt x="18" y="98"/>
                  <a:pt x="16" y="95"/>
                  <a:pt x="16" y="95"/>
                </a:cubicBezTo>
                <a:cubicBezTo>
                  <a:pt x="17" y="95"/>
                  <a:pt x="11" y="97"/>
                  <a:pt x="10" y="97"/>
                </a:cubicBezTo>
                <a:cubicBezTo>
                  <a:pt x="0" y="103"/>
                  <a:pt x="20" y="102"/>
                  <a:pt x="20" y="106"/>
                </a:cubicBezTo>
                <a:cubicBezTo>
                  <a:pt x="22" y="107"/>
                  <a:pt x="26" y="106"/>
                  <a:pt x="27" y="107"/>
                </a:cubicBezTo>
                <a:cubicBezTo>
                  <a:pt x="28" y="108"/>
                  <a:pt x="31" y="109"/>
                  <a:pt x="33" y="110"/>
                </a:cubicBezTo>
                <a:cubicBezTo>
                  <a:pt x="36" y="110"/>
                  <a:pt x="38" y="110"/>
                  <a:pt x="40" y="110"/>
                </a:cubicBezTo>
                <a:cubicBezTo>
                  <a:pt x="39" y="111"/>
                  <a:pt x="39" y="111"/>
                  <a:pt x="39" y="111"/>
                </a:cubicBezTo>
                <a:cubicBezTo>
                  <a:pt x="38" y="113"/>
                  <a:pt x="35" y="113"/>
                  <a:pt x="33" y="115"/>
                </a:cubicBezTo>
                <a:cubicBezTo>
                  <a:pt x="32" y="115"/>
                  <a:pt x="32" y="117"/>
                  <a:pt x="30" y="117"/>
                </a:cubicBezTo>
                <a:cubicBezTo>
                  <a:pt x="30" y="118"/>
                  <a:pt x="29" y="119"/>
                  <a:pt x="30" y="120"/>
                </a:cubicBezTo>
                <a:cubicBezTo>
                  <a:pt x="30" y="120"/>
                  <a:pt x="29" y="120"/>
                  <a:pt x="29" y="121"/>
                </a:cubicBezTo>
                <a:cubicBezTo>
                  <a:pt x="29" y="121"/>
                  <a:pt x="29" y="121"/>
                  <a:pt x="29" y="121"/>
                </a:cubicBezTo>
                <a:cubicBezTo>
                  <a:pt x="30" y="121"/>
                  <a:pt x="30" y="121"/>
                  <a:pt x="30" y="121"/>
                </a:cubicBezTo>
                <a:cubicBezTo>
                  <a:pt x="30" y="121"/>
                  <a:pt x="30" y="121"/>
                  <a:pt x="30" y="121"/>
                </a:cubicBezTo>
                <a:cubicBezTo>
                  <a:pt x="31" y="121"/>
                  <a:pt x="31" y="121"/>
                  <a:pt x="31" y="121"/>
                </a:cubicBezTo>
                <a:cubicBezTo>
                  <a:pt x="27" y="123"/>
                  <a:pt x="25" y="126"/>
                  <a:pt x="21" y="128"/>
                </a:cubicBezTo>
                <a:cubicBezTo>
                  <a:pt x="21" y="130"/>
                  <a:pt x="20" y="132"/>
                  <a:pt x="21" y="134"/>
                </a:cubicBezTo>
                <a:cubicBezTo>
                  <a:pt x="24" y="135"/>
                  <a:pt x="28" y="135"/>
                  <a:pt x="30" y="136"/>
                </a:cubicBezTo>
                <a:cubicBezTo>
                  <a:pt x="31" y="136"/>
                  <a:pt x="31" y="136"/>
                  <a:pt x="31" y="136"/>
                </a:cubicBezTo>
                <a:cubicBezTo>
                  <a:pt x="31" y="136"/>
                  <a:pt x="31" y="136"/>
                  <a:pt x="31" y="136"/>
                </a:cubicBezTo>
                <a:cubicBezTo>
                  <a:pt x="31" y="136"/>
                  <a:pt x="31" y="136"/>
                  <a:pt x="31" y="136"/>
                </a:cubicBezTo>
                <a:cubicBezTo>
                  <a:pt x="30" y="138"/>
                  <a:pt x="32" y="139"/>
                  <a:pt x="31" y="140"/>
                </a:cubicBezTo>
                <a:cubicBezTo>
                  <a:pt x="32" y="140"/>
                  <a:pt x="31" y="140"/>
                  <a:pt x="31" y="140"/>
                </a:cubicBezTo>
                <a:cubicBezTo>
                  <a:pt x="32" y="141"/>
                  <a:pt x="32" y="142"/>
                  <a:pt x="31" y="142"/>
                </a:cubicBezTo>
                <a:cubicBezTo>
                  <a:pt x="31" y="143"/>
                  <a:pt x="32" y="143"/>
                  <a:pt x="33" y="143"/>
                </a:cubicBezTo>
                <a:cubicBezTo>
                  <a:pt x="34" y="144"/>
                  <a:pt x="32" y="144"/>
                  <a:pt x="32" y="144"/>
                </a:cubicBezTo>
                <a:cubicBezTo>
                  <a:pt x="32" y="144"/>
                  <a:pt x="33" y="145"/>
                  <a:pt x="32" y="145"/>
                </a:cubicBezTo>
                <a:cubicBezTo>
                  <a:pt x="31" y="146"/>
                  <a:pt x="32" y="147"/>
                  <a:pt x="32" y="148"/>
                </a:cubicBezTo>
                <a:cubicBezTo>
                  <a:pt x="31" y="149"/>
                  <a:pt x="34" y="148"/>
                  <a:pt x="34" y="149"/>
                </a:cubicBezTo>
                <a:cubicBezTo>
                  <a:pt x="34" y="150"/>
                  <a:pt x="33" y="150"/>
                  <a:pt x="32" y="151"/>
                </a:cubicBezTo>
                <a:cubicBezTo>
                  <a:pt x="32" y="151"/>
                  <a:pt x="33" y="151"/>
                  <a:pt x="34" y="151"/>
                </a:cubicBezTo>
                <a:cubicBezTo>
                  <a:pt x="33" y="152"/>
                  <a:pt x="33" y="153"/>
                  <a:pt x="34" y="153"/>
                </a:cubicBezTo>
                <a:cubicBezTo>
                  <a:pt x="34" y="154"/>
                  <a:pt x="35" y="153"/>
                  <a:pt x="36" y="153"/>
                </a:cubicBezTo>
                <a:cubicBezTo>
                  <a:pt x="35" y="154"/>
                  <a:pt x="35" y="154"/>
                  <a:pt x="34" y="154"/>
                </a:cubicBezTo>
                <a:cubicBezTo>
                  <a:pt x="36" y="155"/>
                  <a:pt x="35" y="156"/>
                  <a:pt x="36" y="157"/>
                </a:cubicBezTo>
                <a:cubicBezTo>
                  <a:pt x="37" y="157"/>
                  <a:pt x="36" y="158"/>
                  <a:pt x="36" y="158"/>
                </a:cubicBezTo>
                <a:cubicBezTo>
                  <a:pt x="36" y="159"/>
                  <a:pt x="36" y="159"/>
                  <a:pt x="36" y="159"/>
                </a:cubicBezTo>
                <a:cubicBezTo>
                  <a:pt x="35" y="160"/>
                  <a:pt x="34" y="161"/>
                  <a:pt x="34" y="161"/>
                </a:cubicBezTo>
                <a:cubicBezTo>
                  <a:pt x="34" y="162"/>
                  <a:pt x="35" y="162"/>
                  <a:pt x="35" y="163"/>
                </a:cubicBezTo>
                <a:cubicBezTo>
                  <a:pt x="36" y="163"/>
                  <a:pt x="36" y="163"/>
                  <a:pt x="36" y="163"/>
                </a:cubicBezTo>
                <a:cubicBezTo>
                  <a:pt x="37" y="164"/>
                  <a:pt x="34" y="164"/>
                  <a:pt x="36" y="165"/>
                </a:cubicBezTo>
                <a:cubicBezTo>
                  <a:pt x="36" y="165"/>
                  <a:pt x="36" y="165"/>
                  <a:pt x="37" y="165"/>
                </a:cubicBezTo>
                <a:cubicBezTo>
                  <a:pt x="38" y="165"/>
                  <a:pt x="37" y="166"/>
                  <a:pt x="37" y="166"/>
                </a:cubicBezTo>
                <a:cubicBezTo>
                  <a:pt x="36" y="166"/>
                  <a:pt x="36" y="166"/>
                  <a:pt x="36" y="166"/>
                </a:cubicBezTo>
                <a:cubicBezTo>
                  <a:pt x="36" y="166"/>
                  <a:pt x="36" y="167"/>
                  <a:pt x="36" y="167"/>
                </a:cubicBezTo>
                <a:cubicBezTo>
                  <a:pt x="37" y="167"/>
                  <a:pt x="37" y="167"/>
                  <a:pt x="37" y="167"/>
                </a:cubicBezTo>
                <a:cubicBezTo>
                  <a:pt x="38" y="166"/>
                  <a:pt x="39" y="167"/>
                  <a:pt x="40" y="167"/>
                </a:cubicBezTo>
                <a:cubicBezTo>
                  <a:pt x="40" y="167"/>
                  <a:pt x="40" y="168"/>
                  <a:pt x="40" y="168"/>
                </a:cubicBezTo>
                <a:cubicBezTo>
                  <a:pt x="39" y="168"/>
                  <a:pt x="39" y="168"/>
                  <a:pt x="38" y="168"/>
                </a:cubicBezTo>
                <a:cubicBezTo>
                  <a:pt x="38" y="168"/>
                  <a:pt x="38" y="169"/>
                  <a:pt x="38" y="169"/>
                </a:cubicBezTo>
                <a:cubicBezTo>
                  <a:pt x="39" y="171"/>
                  <a:pt x="40" y="169"/>
                  <a:pt x="41" y="169"/>
                </a:cubicBezTo>
                <a:cubicBezTo>
                  <a:pt x="40" y="170"/>
                  <a:pt x="40" y="170"/>
                  <a:pt x="40" y="170"/>
                </a:cubicBezTo>
                <a:cubicBezTo>
                  <a:pt x="40" y="171"/>
                  <a:pt x="40" y="171"/>
                  <a:pt x="41" y="171"/>
                </a:cubicBezTo>
                <a:cubicBezTo>
                  <a:pt x="41" y="171"/>
                  <a:pt x="42" y="171"/>
                  <a:pt x="42" y="171"/>
                </a:cubicBezTo>
                <a:cubicBezTo>
                  <a:pt x="43" y="171"/>
                  <a:pt x="43" y="171"/>
                  <a:pt x="43" y="171"/>
                </a:cubicBezTo>
                <a:cubicBezTo>
                  <a:pt x="44" y="172"/>
                  <a:pt x="42" y="172"/>
                  <a:pt x="43" y="173"/>
                </a:cubicBezTo>
                <a:cubicBezTo>
                  <a:pt x="44" y="173"/>
                  <a:pt x="44" y="173"/>
                  <a:pt x="45" y="173"/>
                </a:cubicBezTo>
                <a:cubicBezTo>
                  <a:pt x="47" y="173"/>
                  <a:pt x="46" y="172"/>
                  <a:pt x="47" y="171"/>
                </a:cubicBezTo>
                <a:cubicBezTo>
                  <a:pt x="48" y="172"/>
                  <a:pt x="48" y="172"/>
                  <a:pt x="48" y="172"/>
                </a:cubicBezTo>
                <a:cubicBezTo>
                  <a:pt x="48" y="172"/>
                  <a:pt x="48" y="172"/>
                  <a:pt x="48" y="172"/>
                </a:cubicBezTo>
                <a:cubicBezTo>
                  <a:pt x="47" y="173"/>
                  <a:pt x="47" y="173"/>
                  <a:pt x="48" y="173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50" y="172"/>
                  <a:pt x="50" y="172"/>
                  <a:pt x="50" y="172"/>
                </a:cubicBezTo>
                <a:cubicBezTo>
                  <a:pt x="50" y="173"/>
                  <a:pt x="50" y="174"/>
                  <a:pt x="49" y="175"/>
                </a:cubicBezTo>
                <a:cubicBezTo>
                  <a:pt x="49" y="177"/>
                  <a:pt x="52" y="174"/>
                  <a:pt x="53" y="175"/>
                </a:cubicBezTo>
                <a:cubicBezTo>
                  <a:pt x="54" y="175"/>
                  <a:pt x="54" y="175"/>
                  <a:pt x="55" y="175"/>
                </a:cubicBezTo>
                <a:cubicBezTo>
                  <a:pt x="55" y="176"/>
                  <a:pt x="55" y="176"/>
                  <a:pt x="55" y="176"/>
                </a:cubicBezTo>
                <a:cubicBezTo>
                  <a:pt x="54" y="176"/>
                  <a:pt x="55" y="177"/>
                  <a:pt x="54" y="178"/>
                </a:cubicBezTo>
                <a:cubicBezTo>
                  <a:pt x="53" y="178"/>
                  <a:pt x="52" y="178"/>
                  <a:pt x="51" y="179"/>
                </a:cubicBezTo>
                <a:cubicBezTo>
                  <a:pt x="51" y="179"/>
                  <a:pt x="51" y="179"/>
                  <a:pt x="51" y="179"/>
                </a:cubicBezTo>
                <a:cubicBezTo>
                  <a:pt x="50" y="179"/>
                  <a:pt x="50" y="179"/>
                  <a:pt x="50" y="179"/>
                </a:cubicBezTo>
                <a:cubicBezTo>
                  <a:pt x="48" y="180"/>
                  <a:pt x="51" y="181"/>
                  <a:pt x="49" y="182"/>
                </a:cubicBezTo>
                <a:cubicBezTo>
                  <a:pt x="50" y="182"/>
                  <a:pt x="50" y="182"/>
                  <a:pt x="51" y="182"/>
                </a:cubicBezTo>
                <a:cubicBezTo>
                  <a:pt x="50" y="182"/>
                  <a:pt x="50" y="182"/>
                  <a:pt x="50" y="182"/>
                </a:cubicBezTo>
                <a:cubicBezTo>
                  <a:pt x="49" y="184"/>
                  <a:pt x="48" y="182"/>
                  <a:pt x="47" y="183"/>
                </a:cubicBezTo>
                <a:cubicBezTo>
                  <a:pt x="47" y="184"/>
                  <a:pt x="49" y="183"/>
                  <a:pt x="49" y="183"/>
                </a:cubicBezTo>
                <a:cubicBezTo>
                  <a:pt x="49" y="184"/>
                  <a:pt x="50" y="185"/>
                  <a:pt x="49" y="185"/>
                </a:cubicBezTo>
                <a:cubicBezTo>
                  <a:pt x="49" y="185"/>
                  <a:pt x="48" y="185"/>
                  <a:pt x="48" y="185"/>
                </a:cubicBezTo>
                <a:cubicBezTo>
                  <a:pt x="48" y="186"/>
                  <a:pt x="48" y="186"/>
                  <a:pt x="48" y="186"/>
                </a:cubicBezTo>
                <a:cubicBezTo>
                  <a:pt x="49" y="187"/>
                  <a:pt x="51" y="185"/>
                  <a:pt x="53" y="185"/>
                </a:cubicBezTo>
                <a:cubicBezTo>
                  <a:pt x="54" y="185"/>
                  <a:pt x="53" y="184"/>
                  <a:pt x="54" y="184"/>
                </a:cubicBezTo>
                <a:cubicBezTo>
                  <a:pt x="56" y="184"/>
                  <a:pt x="58" y="183"/>
                  <a:pt x="59" y="182"/>
                </a:cubicBezTo>
                <a:cubicBezTo>
                  <a:pt x="59" y="182"/>
                  <a:pt x="59" y="182"/>
                  <a:pt x="59" y="182"/>
                </a:cubicBezTo>
                <a:cubicBezTo>
                  <a:pt x="59" y="183"/>
                  <a:pt x="59" y="183"/>
                  <a:pt x="59" y="183"/>
                </a:cubicBezTo>
                <a:cubicBezTo>
                  <a:pt x="61" y="183"/>
                  <a:pt x="61" y="182"/>
                  <a:pt x="61" y="182"/>
                </a:cubicBezTo>
                <a:cubicBezTo>
                  <a:pt x="62" y="181"/>
                  <a:pt x="62" y="181"/>
                  <a:pt x="62" y="181"/>
                </a:cubicBezTo>
                <a:cubicBezTo>
                  <a:pt x="62" y="182"/>
                  <a:pt x="61" y="183"/>
                  <a:pt x="62" y="184"/>
                </a:cubicBezTo>
                <a:cubicBezTo>
                  <a:pt x="61" y="185"/>
                  <a:pt x="61" y="185"/>
                  <a:pt x="60" y="186"/>
                </a:cubicBezTo>
                <a:cubicBezTo>
                  <a:pt x="59" y="186"/>
                  <a:pt x="59" y="187"/>
                  <a:pt x="58" y="188"/>
                </a:cubicBezTo>
                <a:cubicBezTo>
                  <a:pt x="59" y="188"/>
                  <a:pt x="59" y="188"/>
                  <a:pt x="59" y="188"/>
                </a:cubicBezTo>
                <a:cubicBezTo>
                  <a:pt x="60" y="188"/>
                  <a:pt x="61" y="187"/>
                  <a:pt x="62" y="187"/>
                </a:cubicBezTo>
                <a:cubicBezTo>
                  <a:pt x="63" y="186"/>
                  <a:pt x="62" y="186"/>
                  <a:pt x="62" y="186"/>
                </a:cubicBezTo>
                <a:cubicBezTo>
                  <a:pt x="63" y="185"/>
                  <a:pt x="64" y="184"/>
                  <a:pt x="65" y="183"/>
                </a:cubicBezTo>
                <a:cubicBezTo>
                  <a:pt x="65" y="185"/>
                  <a:pt x="64" y="186"/>
                  <a:pt x="63" y="187"/>
                </a:cubicBezTo>
                <a:cubicBezTo>
                  <a:pt x="63" y="187"/>
                  <a:pt x="63" y="187"/>
                  <a:pt x="63" y="187"/>
                </a:cubicBezTo>
                <a:cubicBezTo>
                  <a:pt x="65" y="188"/>
                  <a:pt x="65" y="187"/>
                  <a:pt x="66" y="187"/>
                </a:cubicBezTo>
                <a:cubicBezTo>
                  <a:pt x="67" y="187"/>
                  <a:pt x="67" y="187"/>
                  <a:pt x="68" y="187"/>
                </a:cubicBezTo>
                <a:cubicBezTo>
                  <a:pt x="67" y="188"/>
                  <a:pt x="68" y="188"/>
                  <a:pt x="67" y="188"/>
                </a:cubicBezTo>
                <a:cubicBezTo>
                  <a:pt x="66" y="188"/>
                  <a:pt x="66" y="188"/>
                  <a:pt x="66" y="188"/>
                </a:cubicBezTo>
                <a:cubicBezTo>
                  <a:pt x="66" y="188"/>
                  <a:pt x="66" y="188"/>
                  <a:pt x="66" y="188"/>
                </a:cubicBezTo>
                <a:cubicBezTo>
                  <a:pt x="66" y="189"/>
                  <a:pt x="66" y="190"/>
                  <a:pt x="65" y="190"/>
                </a:cubicBezTo>
                <a:cubicBezTo>
                  <a:pt x="64" y="191"/>
                  <a:pt x="64" y="191"/>
                  <a:pt x="65" y="191"/>
                </a:cubicBezTo>
                <a:cubicBezTo>
                  <a:pt x="65" y="192"/>
                  <a:pt x="66" y="191"/>
                  <a:pt x="67" y="192"/>
                </a:cubicBezTo>
                <a:cubicBezTo>
                  <a:pt x="68" y="192"/>
                  <a:pt x="68" y="190"/>
                  <a:pt x="69" y="191"/>
                </a:cubicBezTo>
                <a:cubicBezTo>
                  <a:pt x="70" y="191"/>
                  <a:pt x="70" y="190"/>
                  <a:pt x="70" y="189"/>
                </a:cubicBezTo>
                <a:cubicBezTo>
                  <a:pt x="70" y="189"/>
                  <a:pt x="71" y="189"/>
                  <a:pt x="71" y="189"/>
                </a:cubicBezTo>
                <a:cubicBezTo>
                  <a:pt x="72" y="189"/>
                  <a:pt x="72" y="189"/>
                  <a:pt x="72" y="189"/>
                </a:cubicBezTo>
                <a:cubicBezTo>
                  <a:pt x="72" y="189"/>
                  <a:pt x="72" y="189"/>
                  <a:pt x="72" y="189"/>
                </a:cubicBezTo>
                <a:cubicBezTo>
                  <a:pt x="73" y="189"/>
                  <a:pt x="72" y="188"/>
                  <a:pt x="73" y="188"/>
                </a:cubicBezTo>
                <a:cubicBezTo>
                  <a:pt x="73" y="187"/>
                  <a:pt x="74" y="187"/>
                  <a:pt x="74" y="187"/>
                </a:cubicBezTo>
                <a:cubicBezTo>
                  <a:pt x="75" y="187"/>
                  <a:pt x="75" y="187"/>
                  <a:pt x="75" y="186"/>
                </a:cubicBezTo>
                <a:cubicBezTo>
                  <a:pt x="74" y="186"/>
                  <a:pt x="74" y="185"/>
                  <a:pt x="75" y="185"/>
                </a:cubicBezTo>
                <a:cubicBezTo>
                  <a:pt x="76" y="185"/>
                  <a:pt x="76" y="185"/>
                  <a:pt x="76" y="185"/>
                </a:cubicBezTo>
                <a:cubicBezTo>
                  <a:pt x="76" y="185"/>
                  <a:pt x="76" y="185"/>
                  <a:pt x="77" y="185"/>
                </a:cubicBezTo>
                <a:cubicBezTo>
                  <a:pt x="77" y="185"/>
                  <a:pt x="77" y="185"/>
                  <a:pt x="77" y="185"/>
                </a:cubicBezTo>
                <a:cubicBezTo>
                  <a:pt x="78" y="184"/>
                  <a:pt x="78" y="185"/>
                  <a:pt x="79" y="185"/>
                </a:cubicBezTo>
                <a:cubicBezTo>
                  <a:pt x="79" y="186"/>
                  <a:pt x="79" y="186"/>
                  <a:pt x="79" y="186"/>
                </a:cubicBezTo>
                <a:cubicBezTo>
                  <a:pt x="79" y="186"/>
                  <a:pt x="79" y="186"/>
                  <a:pt x="79" y="186"/>
                </a:cubicBezTo>
                <a:cubicBezTo>
                  <a:pt x="78" y="187"/>
                  <a:pt x="78" y="187"/>
                  <a:pt x="78" y="187"/>
                </a:cubicBezTo>
                <a:cubicBezTo>
                  <a:pt x="79" y="187"/>
                  <a:pt x="80" y="187"/>
                  <a:pt x="79" y="188"/>
                </a:cubicBezTo>
                <a:cubicBezTo>
                  <a:pt x="79" y="188"/>
                  <a:pt x="78" y="188"/>
                  <a:pt x="78" y="189"/>
                </a:cubicBezTo>
                <a:cubicBezTo>
                  <a:pt x="79" y="189"/>
                  <a:pt x="80" y="188"/>
                  <a:pt x="81" y="189"/>
                </a:cubicBezTo>
                <a:cubicBezTo>
                  <a:pt x="82" y="188"/>
                  <a:pt x="82" y="188"/>
                  <a:pt x="82" y="187"/>
                </a:cubicBezTo>
                <a:cubicBezTo>
                  <a:pt x="83" y="187"/>
                  <a:pt x="84" y="188"/>
                  <a:pt x="84" y="188"/>
                </a:cubicBezTo>
                <a:cubicBezTo>
                  <a:pt x="85" y="187"/>
                  <a:pt x="86" y="189"/>
                  <a:pt x="87" y="188"/>
                </a:cubicBezTo>
                <a:cubicBezTo>
                  <a:pt x="88" y="187"/>
                  <a:pt x="89" y="188"/>
                  <a:pt x="90" y="188"/>
                </a:cubicBezTo>
                <a:cubicBezTo>
                  <a:pt x="90" y="187"/>
                  <a:pt x="90" y="187"/>
                  <a:pt x="90" y="187"/>
                </a:cubicBezTo>
                <a:cubicBezTo>
                  <a:pt x="90" y="186"/>
                  <a:pt x="92" y="187"/>
                  <a:pt x="91" y="186"/>
                </a:cubicBezTo>
                <a:cubicBezTo>
                  <a:pt x="92" y="186"/>
                  <a:pt x="92" y="186"/>
                  <a:pt x="93" y="186"/>
                </a:cubicBezTo>
                <a:cubicBezTo>
                  <a:pt x="93" y="187"/>
                  <a:pt x="95" y="187"/>
                  <a:pt x="94" y="188"/>
                </a:cubicBezTo>
                <a:cubicBezTo>
                  <a:pt x="92" y="190"/>
                  <a:pt x="93" y="191"/>
                  <a:pt x="92" y="192"/>
                </a:cubicBezTo>
                <a:cubicBezTo>
                  <a:pt x="91" y="192"/>
                  <a:pt x="91" y="192"/>
                  <a:pt x="91" y="192"/>
                </a:cubicBezTo>
                <a:cubicBezTo>
                  <a:pt x="90" y="192"/>
                  <a:pt x="90" y="192"/>
                  <a:pt x="90" y="193"/>
                </a:cubicBezTo>
                <a:cubicBezTo>
                  <a:pt x="90" y="193"/>
                  <a:pt x="91" y="194"/>
                  <a:pt x="91" y="194"/>
                </a:cubicBezTo>
                <a:cubicBezTo>
                  <a:pt x="92" y="195"/>
                  <a:pt x="91" y="196"/>
                  <a:pt x="91" y="197"/>
                </a:cubicBezTo>
                <a:cubicBezTo>
                  <a:pt x="93" y="197"/>
                  <a:pt x="92" y="198"/>
                  <a:pt x="93" y="199"/>
                </a:cubicBezTo>
                <a:cubicBezTo>
                  <a:pt x="93" y="199"/>
                  <a:pt x="93" y="200"/>
                  <a:pt x="93" y="200"/>
                </a:cubicBezTo>
                <a:cubicBezTo>
                  <a:pt x="95" y="200"/>
                  <a:pt x="95" y="201"/>
                  <a:pt x="96" y="201"/>
                </a:cubicBezTo>
                <a:cubicBezTo>
                  <a:pt x="97" y="201"/>
                  <a:pt x="97" y="202"/>
                  <a:pt x="98" y="202"/>
                </a:cubicBezTo>
                <a:cubicBezTo>
                  <a:pt x="98" y="203"/>
                  <a:pt x="100" y="202"/>
                  <a:pt x="100" y="203"/>
                </a:cubicBezTo>
                <a:cubicBezTo>
                  <a:pt x="101" y="202"/>
                  <a:pt x="102" y="203"/>
                  <a:pt x="103" y="203"/>
                </a:cubicBezTo>
                <a:cubicBezTo>
                  <a:pt x="104" y="202"/>
                  <a:pt x="106" y="202"/>
                  <a:pt x="107" y="202"/>
                </a:cubicBezTo>
                <a:cubicBezTo>
                  <a:pt x="107" y="202"/>
                  <a:pt x="107" y="202"/>
                  <a:pt x="107" y="202"/>
                </a:cubicBezTo>
                <a:cubicBezTo>
                  <a:pt x="108" y="203"/>
                  <a:pt x="108" y="202"/>
                  <a:pt x="109" y="202"/>
                </a:cubicBezTo>
                <a:cubicBezTo>
                  <a:pt x="110" y="203"/>
                  <a:pt x="111" y="201"/>
                  <a:pt x="112" y="202"/>
                </a:cubicBezTo>
                <a:cubicBezTo>
                  <a:pt x="113" y="202"/>
                  <a:pt x="113" y="202"/>
                  <a:pt x="113" y="201"/>
                </a:cubicBezTo>
                <a:cubicBezTo>
                  <a:pt x="113" y="200"/>
                  <a:pt x="115" y="201"/>
                  <a:pt x="115" y="201"/>
                </a:cubicBezTo>
                <a:cubicBezTo>
                  <a:pt x="114" y="201"/>
                  <a:pt x="113" y="201"/>
                  <a:pt x="112" y="201"/>
                </a:cubicBezTo>
                <a:cubicBezTo>
                  <a:pt x="111" y="201"/>
                  <a:pt x="111" y="201"/>
                  <a:pt x="110" y="201"/>
                </a:cubicBezTo>
                <a:cubicBezTo>
                  <a:pt x="111" y="200"/>
                  <a:pt x="113" y="200"/>
                  <a:pt x="114" y="200"/>
                </a:cubicBezTo>
                <a:cubicBezTo>
                  <a:pt x="114" y="200"/>
                  <a:pt x="115" y="200"/>
                  <a:pt x="116" y="200"/>
                </a:cubicBezTo>
                <a:cubicBezTo>
                  <a:pt x="117" y="199"/>
                  <a:pt x="119" y="199"/>
                  <a:pt x="120" y="199"/>
                </a:cubicBezTo>
                <a:cubicBezTo>
                  <a:pt x="120" y="199"/>
                  <a:pt x="121" y="199"/>
                  <a:pt x="121" y="199"/>
                </a:cubicBezTo>
                <a:cubicBezTo>
                  <a:pt x="121" y="199"/>
                  <a:pt x="120" y="198"/>
                  <a:pt x="119" y="198"/>
                </a:cubicBezTo>
                <a:cubicBezTo>
                  <a:pt x="119" y="198"/>
                  <a:pt x="119" y="198"/>
                  <a:pt x="119" y="198"/>
                </a:cubicBezTo>
                <a:cubicBezTo>
                  <a:pt x="119" y="199"/>
                  <a:pt x="118" y="199"/>
                  <a:pt x="117" y="199"/>
                </a:cubicBezTo>
                <a:cubicBezTo>
                  <a:pt x="116" y="198"/>
                  <a:pt x="115" y="198"/>
                  <a:pt x="114" y="198"/>
                </a:cubicBezTo>
                <a:cubicBezTo>
                  <a:pt x="114" y="198"/>
                  <a:pt x="114" y="198"/>
                  <a:pt x="114" y="198"/>
                </a:cubicBezTo>
                <a:cubicBezTo>
                  <a:pt x="114" y="198"/>
                  <a:pt x="115" y="197"/>
                  <a:pt x="116" y="197"/>
                </a:cubicBezTo>
                <a:cubicBezTo>
                  <a:pt x="117" y="199"/>
                  <a:pt x="118" y="196"/>
                  <a:pt x="120" y="197"/>
                </a:cubicBezTo>
                <a:cubicBezTo>
                  <a:pt x="120" y="197"/>
                  <a:pt x="120" y="197"/>
                  <a:pt x="121" y="197"/>
                </a:cubicBezTo>
                <a:cubicBezTo>
                  <a:pt x="120" y="196"/>
                  <a:pt x="119" y="197"/>
                  <a:pt x="118" y="196"/>
                </a:cubicBezTo>
                <a:cubicBezTo>
                  <a:pt x="117" y="196"/>
                  <a:pt x="116" y="196"/>
                  <a:pt x="116" y="197"/>
                </a:cubicBezTo>
                <a:cubicBezTo>
                  <a:pt x="115" y="196"/>
                  <a:pt x="114" y="197"/>
                  <a:pt x="114" y="196"/>
                </a:cubicBezTo>
                <a:cubicBezTo>
                  <a:pt x="114" y="196"/>
                  <a:pt x="114" y="196"/>
                  <a:pt x="114" y="196"/>
                </a:cubicBezTo>
                <a:cubicBezTo>
                  <a:pt x="114" y="196"/>
                  <a:pt x="114" y="196"/>
                  <a:pt x="114" y="196"/>
                </a:cubicBezTo>
                <a:cubicBezTo>
                  <a:pt x="116" y="196"/>
                  <a:pt x="117" y="196"/>
                  <a:pt x="118" y="195"/>
                </a:cubicBezTo>
                <a:cubicBezTo>
                  <a:pt x="118" y="195"/>
                  <a:pt x="119" y="196"/>
                  <a:pt x="119" y="196"/>
                </a:cubicBezTo>
                <a:cubicBezTo>
                  <a:pt x="120" y="196"/>
                  <a:pt x="120" y="196"/>
                  <a:pt x="121" y="195"/>
                </a:cubicBezTo>
                <a:cubicBezTo>
                  <a:pt x="122" y="195"/>
                  <a:pt x="123" y="194"/>
                  <a:pt x="124" y="195"/>
                </a:cubicBezTo>
                <a:cubicBezTo>
                  <a:pt x="125" y="195"/>
                  <a:pt x="125" y="194"/>
                  <a:pt x="126" y="193"/>
                </a:cubicBezTo>
                <a:cubicBezTo>
                  <a:pt x="127" y="194"/>
                  <a:pt x="128" y="192"/>
                  <a:pt x="129" y="193"/>
                </a:cubicBezTo>
                <a:cubicBezTo>
                  <a:pt x="130" y="192"/>
                  <a:pt x="130" y="192"/>
                  <a:pt x="130" y="192"/>
                </a:cubicBezTo>
                <a:cubicBezTo>
                  <a:pt x="129" y="192"/>
                  <a:pt x="129" y="192"/>
                  <a:pt x="128" y="192"/>
                </a:cubicBezTo>
                <a:cubicBezTo>
                  <a:pt x="128" y="191"/>
                  <a:pt x="130" y="191"/>
                  <a:pt x="130" y="191"/>
                </a:cubicBezTo>
                <a:cubicBezTo>
                  <a:pt x="130" y="190"/>
                  <a:pt x="132" y="190"/>
                  <a:pt x="133" y="189"/>
                </a:cubicBezTo>
                <a:cubicBezTo>
                  <a:pt x="134" y="188"/>
                  <a:pt x="135" y="188"/>
                  <a:pt x="135" y="189"/>
                </a:cubicBezTo>
                <a:cubicBezTo>
                  <a:pt x="136" y="189"/>
                  <a:pt x="136" y="190"/>
                  <a:pt x="136" y="190"/>
                </a:cubicBezTo>
                <a:cubicBezTo>
                  <a:pt x="137" y="190"/>
                  <a:pt x="137" y="191"/>
                  <a:pt x="137" y="191"/>
                </a:cubicBezTo>
                <a:cubicBezTo>
                  <a:pt x="138" y="191"/>
                  <a:pt x="138" y="192"/>
                  <a:pt x="138" y="192"/>
                </a:cubicBezTo>
                <a:cubicBezTo>
                  <a:pt x="139" y="193"/>
                  <a:pt x="140" y="193"/>
                  <a:pt x="141" y="193"/>
                </a:cubicBezTo>
                <a:cubicBezTo>
                  <a:pt x="141" y="193"/>
                  <a:pt x="141" y="193"/>
                  <a:pt x="141" y="193"/>
                </a:cubicBezTo>
                <a:cubicBezTo>
                  <a:pt x="140" y="192"/>
                  <a:pt x="139" y="191"/>
                  <a:pt x="139" y="191"/>
                </a:cubicBezTo>
                <a:cubicBezTo>
                  <a:pt x="139" y="190"/>
                  <a:pt x="140" y="190"/>
                  <a:pt x="140" y="190"/>
                </a:cubicBezTo>
                <a:cubicBezTo>
                  <a:pt x="140" y="191"/>
                  <a:pt x="141" y="190"/>
                  <a:pt x="142" y="191"/>
                </a:cubicBezTo>
                <a:cubicBezTo>
                  <a:pt x="143" y="191"/>
                  <a:pt x="143" y="191"/>
                  <a:pt x="143" y="192"/>
                </a:cubicBezTo>
                <a:cubicBezTo>
                  <a:pt x="143" y="193"/>
                  <a:pt x="145" y="192"/>
                  <a:pt x="145" y="193"/>
                </a:cubicBezTo>
                <a:cubicBezTo>
                  <a:pt x="146" y="193"/>
                  <a:pt x="146" y="193"/>
                  <a:pt x="147" y="193"/>
                </a:cubicBezTo>
                <a:cubicBezTo>
                  <a:pt x="147" y="193"/>
                  <a:pt x="147" y="193"/>
                  <a:pt x="147" y="193"/>
                </a:cubicBezTo>
                <a:cubicBezTo>
                  <a:pt x="147" y="195"/>
                  <a:pt x="146" y="193"/>
                  <a:pt x="145" y="194"/>
                </a:cubicBezTo>
                <a:cubicBezTo>
                  <a:pt x="146" y="194"/>
                  <a:pt x="146" y="194"/>
                  <a:pt x="147" y="194"/>
                </a:cubicBezTo>
                <a:cubicBezTo>
                  <a:pt x="147" y="195"/>
                  <a:pt x="148" y="195"/>
                  <a:pt x="148" y="195"/>
                </a:cubicBezTo>
                <a:cubicBezTo>
                  <a:pt x="147" y="196"/>
                  <a:pt x="147" y="196"/>
                  <a:pt x="147" y="196"/>
                </a:cubicBezTo>
                <a:cubicBezTo>
                  <a:pt x="148" y="196"/>
                  <a:pt x="148" y="196"/>
                  <a:pt x="148" y="196"/>
                </a:cubicBezTo>
                <a:cubicBezTo>
                  <a:pt x="148" y="197"/>
                  <a:pt x="147" y="197"/>
                  <a:pt x="147" y="197"/>
                </a:cubicBezTo>
                <a:cubicBezTo>
                  <a:pt x="145" y="198"/>
                  <a:pt x="147" y="196"/>
                  <a:pt x="145" y="196"/>
                </a:cubicBezTo>
                <a:cubicBezTo>
                  <a:pt x="145" y="197"/>
                  <a:pt x="146" y="197"/>
                  <a:pt x="146" y="198"/>
                </a:cubicBezTo>
                <a:cubicBezTo>
                  <a:pt x="146" y="198"/>
                  <a:pt x="146" y="198"/>
                  <a:pt x="146" y="198"/>
                </a:cubicBezTo>
                <a:cubicBezTo>
                  <a:pt x="146" y="199"/>
                  <a:pt x="146" y="199"/>
                  <a:pt x="146" y="199"/>
                </a:cubicBezTo>
                <a:cubicBezTo>
                  <a:pt x="146" y="199"/>
                  <a:pt x="146" y="198"/>
                  <a:pt x="146" y="198"/>
                </a:cubicBezTo>
                <a:cubicBezTo>
                  <a:pt x="147" y="198"/>
                  <a:pt x="147" y="198"/>
                  <a:pt x="148" y="199"/>
                </a:cubicBezTo>
                <a:cubicBezTo>
                  <a:pt x="149" y="199"/>
                  <a:pt x="147" y="200"/>
                  <a:pt x="148" y="200"/>
                </a:cubicBezTo>
                <a:cubicBezTo>
                  <a:pt x="148" y="200"/>
                  <a:pt x="148" y="200"/>
                  <a:pt x="148" y="200"/>
                </a:cubicBezTo>
                <a:cubicBezTo>
                  <a:pt x="149" y="200"/>
                  <a:pt x="149" y="201"/>
                  <a:pt x="150" y="201"/>
                </a:cubicBezTo>
                <a:cubicBezTo>
                  <a:pt x="150" y="201"/>
                  <a:pt x="151" y="201"/>
                  <a:pt x="151" y="200"/>
                </a:cubicBezTo>
                <a:cubicBezTo>
                  <a:pt x="151" y="200"/>
                  <a:pt x="152" y="200"/>
                  <a:pt x="152" y="201"/>
                </a:cubicBezTo>
                <a:cubicBezTo>
                  <a:pt x="152" y="201"/>
                  <a:pt x="150" y="202"/>
                  <a:pt x="149" y="202"/>
                </a:cubicBezTo>
                <a:cubicBezTo>
                  <a:pt x="149" y="202"/>
                  <a:pt x="149" y="202"/>
                  <a:pt x="149" y="202"/>
                </a:cubicBezTo>
                <a:cubicBezTo>
                  <a:pt x="148" y="202"/>
                  <a:pt x="148" y="202"/>
                  <a:pt x="148" y="202"/>
                </a:cubicBezTo>
                <a:cubicBezTo>
                  <a:pt x="148" y="202"/>
                  <a:pt x="148" y="202"/>
                  <a:pt x="148" y="202"/>
                </a:cubicBezTo>
                <a:cubicBezTo>
                  <a:pt x="149" y="202"/>
                  <a:pt x="150" y="202"/>
                  <a:pt x="150" y="202"/>
                </a:cubicBezTo>
                <a:cubicBezTo>
                  <a:pt x="149" y="203"/>
                  <a:pt x="148" y="203"/>
                  <a:pt x="147" y="204"/>
                </a:cubicBezTo>
                <a:cubicBezTo>
                  <a:pt x="149" y="204"/>
                  <a:pt x="149" y="204"/>
                  <a:pt x="149" y="204"/>
                </a:cubicBezTo>
                <a:cubicBezTo>
                  <a:pt x="149" y="205"/>
                  <a:pt x="150" y="204"/>
                  <a:pt x="151" y="205"/>
                </a:cubicBezTo>
                <a:cubicBezTo>
                  <a:pt x="152" y="204"/>
                  <a:pt x="153" y="203"/>
                  <a:pt x="154" y="202"/>
                </a:cubicBezTo>
                <a:cubicBezTo>
                  <a:pt x="154" y="202"/>
                  <a:pt x="155" y="202"/>
                  <a:pt x="156" y="202"/>
                </a:cubicBezTo>
                <a:cubicBezTo>
                  <a:pt x="156" y="202"/>
                  <a:pt x="155" y="203"/>
                  <a:pt x="155" y="203"/>
                </a:cubicBezTo>
                <a:cubicBezTo>
                  <a:pt x="154" y="203"/>
                  <a:pt x="153" y="203"/>
                  <a:pt x="153" y="204"/>
                </a:cubicBezTo>
                <a:cubicBezTo>
                  <a:pt x="154" y="204"/>
                  <a:pt x="151" y="205"/>
                  <a:pt x="152" y="206"/>
                </a:cubicBezTo>
                <a:cubicBezTo>
                  <a:pt x="153" y="206"/>
                  <a:pt x="154" y="206"/>
                  <a:pt x="153" y="205"/>
                </a:cubicBezTo>
                <a:cubicBezTo>
                  <a:pt x="153" y="204"/>
                  <a:pt x="155" y="205"/>
                  <a:pt x="155" y="204"/>
                </a:cubicBezTo>
                <a:cubicBezTo>
                  <a:pt x="156" y="204"/>
                  <a:pt x="157" y="203"/>
                  <a:pt x="157" y="204"/>
                </a:cubicBezTo>
                <a:cubicBezTo>
                  <a:pt x="157" y="205"/>
                  <a:pt x="157" y="205"/>
                  <a:pt x="157" y="205"/>
                </a:cubicBezTo>
                <a:cubicBezTo>
                  <a:pt x="156" y="204"/>
                  <a:pt x="156" y="206"/>
                  <a:pt x="155" y="205"/>
                </a:cubicBezTo>
                <a:cubicBezTo>
                  <a:pt x="155" y="205"/>
                  <a:pt x="155" y="205"/>
                  <a:pt x="155" y="205"/>
                </a:cubicBezTo>
                <a:cubicBezTo>
                  <a:pt x="156" y="205"/>
                  <a:pt x="156" y="206"/>
                  <a:pt x="156" y="206"/>
                </a:cubicBezTo>
                <a:cubicBezTo>
                  <a:pt x="157" y="207"/>
                  <a:pt x="158" y="206"/>
                  <a:pt x="159" y="206"/>
                </a:cubicBezTo>
                <a:cubicBezTo>
                  <a:pt x="159" y="206"/>
                  <a:pt x="159" y="205"/>
                  <a:pt x="159" y="205"/>
                </a:cubicBezTo>
                <a:cubicBezTo>
                  <a:pt x="160" y="205"/>
                  <a:pt x="160" y="205"/>
                  <a:pt x="160" y="205"/>
                </a:cubicBezTo>
                <a:cubicBezTo>
                  <a:pt x="160" y="205"/>
                  <a:pt x="160" y="205"/>
                  <a:pt x="160" y="205"/>
                </a:cubicBezTo>
                <a:cubicBezTo>
                  <a:pt x="160" y="206"/>
                  <a:pt x="161" y="206"/>
                  <a:pt x="161" y="206"/>
                </a:cubicBezTo>
                <a:cubicBezTo>
                  <a:pt x="163" y="206"/>
                  <a:pt x="163" y="205"/>
                  <a:pt x="163" y="204"/>
                </a:cubicBezTo>
                <a:cubicBezTo>
                  <a:pt x="165" y="204"/>
                  <a:pt x="165" y="204"/>
                  <a:pt x="165" y="204"/>
                </a:cubicBezTo>
                <a:cubicBezTo>
                  <a:pt x="166" y="204"/>
                  <a:pt x="166" y="205"/>
                  <a:pt x="166" y="205"/>
                </a:cubicBezTo>
                <a:cubicBezTo>
                  <a:pt x="167" y="205"/>
                  <a:pt x="167" y="205"/>
                  <a:pt x="167" y="205"/>
                </a:cubicBezTo>
                <a:cubicBezTo>
                  <a:pt x="168" y="205"/>
                  <a:pt x="167" y="204"/>
                  <a:pt x="168" y="204"/>
                </a:cubicBezTo>
                <a:cubicBezTo>
                  <a:pt x="169" y="204"/>
                  <a:pt x="169" y="205"/>
                  <a:pt x="169" y="205"/>
                </a:cubicBezTo>
                <a:cubicBezTo>
                  <a:pt x="170" y="205"/>
                  <a:pt x="170" y="205"/>
                  <a:pt x="170" y="205"/>
                </a:cubicBezTo>
                <a:cubicBezTo>
                  <a:pt x="171" y="205"/>
                  <a:pt x="171" y="206"/>
                  <a:pt x="171" y="206"/>
                </a:cubicBezTo>
                <a:cubicBezTo>
                  <a:pt x="172" y="206"/>
                  <a:pt x="172" y="206"/>
                  <a:pt x="172" y="206"/>
                </a:cubicBezTo>
                <a:cubicBezTo>
                  <a:pt x="172" y="204"/>
                  <a:pt x="172" y="204"/>
                  <a:pt x="172" y="204"/>
                </a:cubicBezTo>
                <a:cubicBezTo>
                  <a:pt x="170" y="204"/>
                  <a:pt x="172" y="203"/>
                  <a:pt x="172" y="202"/>
                </a:cubicBezTo>
                <a:cubicBezTo>
                  <a:pt x="173" y="202"/>
                  <a:pt x="173" y="202"/>
                  <a:pt x="173" y="202"/>
                </a:cubicBezTo>
                <a:cubicBezTo>
                  <a:pt x="173" y="202"/>
                  <a:pt x="173" y="203"/>
                  <a:pt x="173" y="204"/>
                </a:cubicBezTo>
                <a:cubicBezTo>
                  <a:pt x="173" y="205"/>
                  <a:pt x="173" y="205"/>
                  <a:pt x="173" y="205"/>
                </a:cubicBezTo>
                <a:cubicBezTo>
                  <a:pt x="173" y="205"/>
                  <a:pt x="173" y="205"/>
                  <a:pt x="173" y="205"/>
                </a:cubicBezTo>
                <a:cubicBezTo>
                  <a:pt x="173" y="204"/>
                  <a:pt x="173" y="204"/>
                  <a:pt x="173" y="204"/>
                </a:cubicBezTo>
                <a:cubicBezTo>
                  <a:pt x="174" y="204"/>
                  <a:pt x="174" y="203"/>
                  <a:pt x="175" y="203"/>
                </a:cubicBezTo>
                <a:cubicBezTo>
                  <a:pt x="176" y="204"/>
                  <a:pt x="175" y="204"/>
                  <a:pt x="175" y="205"/>
                </a:cubicBezTo>
                <a:cubicBezTo>
                  <a:pt x="176" y="205"/>
                  <a:pt x="176" y="205"/>
                  <a:pt x="177" y="205"/>
                </a:cubicBezTo>
                <a:cubicBezTo>
                  <a:pt x="177" y="204"/>
                  <a:pt x="176" y="204"/>
                  <a:pt x="176" y="203"/>
                </a:cubicBezTo>
                <a:cubicBezTo>
                  <a:pt x="177" y="202"/>
                  <a:pt x="178" y="204"/>
                  <a:pt x="178" y="204"/>
                </a:cubicBezTo>
                <a:cubicBezTo>
                  <a:pt x="179" y="203"/>
                  <a:pt x="180" y="203"/>
                  <a:pt x="179" y="202"/>
                </a:cubicBezTo>
                <a:cubicBezTo>
                  <a:pt x="178" y="201"/>
                  <a:pt x="181" y="201"/>
                  <a:pt x="181" y="199"/>
                </a:cubicBezTo>
                <a:cubicBezTo>
                  <a:pt x="181" y="199"/>
                  <a:pt x="181" y="199"/>
                  <a:pt x="181" y="199"/>
                </a:cubicBezTo>
                <a:cubicBezTo>
                  <a:pt x="181" y="199"/>
                  <a:pt x="181" y="199"/>
                  <a:pt x="181" y="199"/>
                </a:cubicBezTo>
                <a:cubicBezTo>
                  <a:pt x="182" y="199"/>
                  <a:pt x="183" y="198"/>
                  <a:pt x="184" y="199"/>
                </a:cubicBezTo>
                <a:cubicBezTo>
                  <a:pt x="184" y="199"/>
                  <a:pt x="184" y="199"/>
                  <a:pt x="184" y="199"/>
                </a:cubicBezTo>
                <a:cubicBezTo>
                  <a:pt x="185" y="199"/>
                  <a:pt x="187" y="199"/>
                  <a:pt x="188" y="199"/>
                </a:cubicBezTo>
                <a:cubicBezTo>
                  <a:pt x="188" y="200"/>
                  <a:pt x="189" y="199"/>
                  <a:pt x="190" y="200"/>
                </a:cubicBezTo>
                <a:cubicBezTo>
                  <a:pt x="189" y="200"/>
                  <a:pt x="188" y="200"/>
                  <a:pt x="188" y="200"/>
                </a:cubicBezTo>
                <a:cubicBezTo>
                  <a:pt x="188" y="201"/>
                  <a:pt x="188" y="201"/>
                  <a:pt x="188" y="201"/>
                </a:cubicBezTo>
                <a:cubicBezTo>
                  <a:pt x="189" y="200"/>
                  <a:pt x="190" y="201"/>
                  <a:pt x="191" y="200"/>
                </a:cubicBezTo>
                <a:cubicBezTo>
                  <a:pt x="193" y="201"/>
                  <a:pt x="192" y="202"/>
                  <a:pt x="193" y="203"/>
                </a:cubicBezTo>
                <a:cubicBezTo>
                  <a:pt x="194" y="203"/>
                  <a:pt x="194" y="202"/>
                  <a:pt x="195" y="203"/>
                </a:cubicBezTo>
                <a:cubicBezTo>
                  <a:pt x="194" y="203"/>
                  <a:pt x="195" y="203"/>
                  <a:pt x="195" y="204"/>
                </a:cubicBezTo>
                <a:cubicBezTo>
                  <a:pt x="196" y="204"/>
                  <a:pt x="196" y="204"/>
                  <a:pt x="197" y="203"/>
                </a:cubicBezTo>
                <a:cubicBezTo>
                  <a:pt x="197" y="204"/>
                  <a:pt x="197" y="204"/>
                  <a:pt x="197" y="204"/>
                </a:cubicBezTo>
                <a:cubicBezTo>
                  <a:pt x="198" y="204"/>
                  <a:pt x="198" y="204"/>
                  <a:pt x="198" y="204"/>
                </a:cubicBezTo>
                <a:cubicBezTo>
                  <a:pt x="198" y="203"/>
                  <a:pt x="199" y="203"/>
                  <a:pt x="199" y="202"/>
                </a:cubicBezTo>
                <a:cubicBezTo>
                  <a:pt x="200" y="203"/>
                  <a:pt x="201" y="203"/>
                  <a:pt x="202" y="203"/>
                </a:cubicBezTo>
                <a:cubicBezTo>
                  <a:pt x="202" y="204"/>
                  <a:pt x="201" y="204"/>
                  <a:pt x="202" y="204"/>
                </a:cubicBezTo>
                <a:cubicBezTo>
                  <a:pt x="203" y="205"/>
                  <a:pt x="202" y="205"/>
                  <a:pt x="202" y="205"/>
                </a:cubicBezTo>
                <a:cubicBezTo>
                  <a:pt x="203" y="206"/>
                  <a:pt x="203" y="204"/>
                  <a:pt x="204" y="204"/>
                </a:cubicBezTo>
                <a:cubicBezTo>
                  <a:pt x="205" y="205"/>
                  <a:pt x="206" y="204"/>
                  <a:pt x="207" y="204"/>
                </a:cubicBezTo>
                <a:cubicBezTo>
                  <a:pt x="208" y="204"/>
                  <a:pt x="208" y="204"/>
                  <a:pt x="208" y="204"/>
                </a:cubicBezTo>
                <a:cubicBezTo>
                  <a:pt x="208" y="203"/>
                  <a:pt x="209" y="202"/>
                  <a:pt x="209" y="201"/>
                </a:cubicBezTo>
                <a:cubicBezTo>
                  <a:pt x="208" y="201"/>
                  <a:pt x="210" y="200"/>
                  <a:pt x="209" y="199"/>
                </a:cubicBezTo>
                <a:cubicBezTo>
                  <a:pt x="210" y="199"/>
                  <a:pt x="208" y="199"/>
                  <a:pt x="209" y="198"/>
                </a:cubicBezTo>
                <a:cubicBezTo>
                  <a:pt x="208" y="198"/>
                  <a:pt x="208" y="197"/>
                  <a:pt x="207" y="197"/>
                </a:cubicBezTo>
                <a:cubicBezTo>
                  <a:pt x="207" y="197"/>
                  <a:pt x="206" y="197"/>
                  <a:pt x="206" y="197"/>
                </a:cubicBezTo>
                <a:cubicBezTo>
                  <a:pt x="204" y="197"/>
                  <a:pt x="206" y="195"/>
                  <a:pt x="204" y="195"/>
                </a:cubicBezTo>
                <a:cubicBezTo>
                  <a:pt x="204" y="195"/>
                  <a:pt x="203" y="196"/>
                  <a:pt x="202" y="195"/>
                </a:cubicBezTo>
                <a:cubicBezTo>
                  <a:pt x="203" y="195"/>
                  <a:pt x="202" y="194"/>
                  <a:pt x="203" y="194"/>
                </a:cubicBezTo>
                <a:cubicBezTo>
                  <a:pt x="204" y="194"/>
                  <a:pt x="204" y="194"/>
                  <a:pt x="205" y="195"/>
                </a:cubicBezTo>
                <a:cubicBezTo>
                  <a:pt x="206" y="195"/>
                  <a:pt x="206" y="194"/>
                  <a:pt x="206" y="194"/>
                </a:cubicBezTo>
                <a:cubicBezTo>
                  <a:pt x="207" y="194"/>
                  <a:pt x="207" y="194"/>
                  <a:pt x="207" y="194"/>
                </a:cubicBezTo>
                <a:cubicBezTo>
                  <a:pt x="207" y="195"/>
                  <a:pt x="206" y="195"/>
                  <a:pt x="206" y="195"/>
                </a:cubicBezTo>
                <a:cubicBezTo>
                  <a:pt x="206" y="196"/>
                  <a:pt x="206" y="196"/>
                  <a:pt x="207" y="196"/>
                </a:cubicBezTo>
                <a:cubicBezTo>
                  <a:pt x="207" y="196"/>
                  <a:pt x="207" y="195"/>
                  <a:pt x="208" y="196"/>
                </a:cubicBezTo>
                <a:cubicBezTo>
                  <a:pt x="208" y="196"/>
                  <a:pt x="209" y="196"/>
                  <a:pt x="210" y="196"/>
                </a:cubicBezTo>
                <a:cubicBezTo>
                  <a:pt x="210" y="197"/>
                  <a:pt x="211" y="197"/>
                  <a:pt x="211" y="198"/>
                </a:cubicBezTo>
                <a:cubicBezTo>
                  <a:pt x="212" y="199"/>
                  <a:pt x="214" y="200"/>
                  <a:pt x="213" y="201"/>
                </a:cubicBezTo>
                <a:cubicBezTo>
                  <a:pt x="214" y="202"/>
                  <a:pt x="214" y="202"/>
                  <a:pt x="214" y="203"/>
                </a:cubicBezTo>
                <a:cubicBezTo>
                  <a:pt x="214" y="203"/>
                  <a:pt x="214" y="203"/>
                  <a:pt x="214" y="203"/>
                </a:cubicBezTo>
                <a:cubicBezTo>
                  <a:pt x="214" y="202"/>
                  <a:pt x="214" y="201"/>
                  <a:pt x="214" y="200"/>
                </a:cubicBezTo>
                <a:cubicBezTo>
                  <a:pt x="214" y="200"/>
                  <a:pt x="214" y="200"/>
                  <a:pt x="215" y="200"/>
                </a:cubicBezTo>
                <a:cubicBezTo>
                  <a:pt x="216" y="199"/>
                  <a:pt x="217" y="200"/>
                  <a:pt x="219" y="199"/>
                </a:cubicBezTo>
                <a:cubicBezTo>
                  <a:pt x="220" y="200"/>
                  <a:pt x="220" y="199"/>
                  <a:pt x="221" y="199"/>
                </a:cubicBezTo>
                <a:cubicBezTo>
                  <a:pt x="222" y="199"/>
                  <a:pt x="221" y="199"/>
                  <a:pt x="222" y="198"/>
                </a:cubicBezTo>
                <a:cubicBezTo>
                  <a:pt x="222" y="198"/>
                  <a:pt x="222" y="198"/>
                  <a:pt x="222" y="198"/>
                </a:cubicBezTo>
                <a:cubicBezTo>
                  <a:pt x="223" y="198"/>
                  <a:pt x="223" y="199"/>
                  <a:pt x="223" y="199"/>
                </a:cubicBezTo>
                <a:cubicBezTo>
                  <a:pt x="223" y="199"/>
                  <a:pt x="223" y="200"/>
                  <a:pt x="223" y="200"/>
                </a:cubicBezTo>
                <a:cubicBezTo>
                  <a:pt x="224" y="200"/>
                  <a:pt x="224" y="200"/>
                  <a:pt x="225" y="200"/>
                </a:cubicBezTo>
                <a:cubicBezTo>
                  <a:pt x="227" y="200"/>
                  <a:pt x="225" y="198"/>
                  <a:pt x="227" y="197"/>
                </a:cubicBezTo>
                <a:cubicBezTo>
                  <a:pt x="228" y="197"/>
                  <a:pt x="227" y="196"/>
                  <a:pt x="227" y="196"/>
                </a:cubicBezTo>
                <a:cubicBezTo>
                  <a:pt x="227" y="195"/>
                  <a:pt x="227" y="195"/>
                  <a:pt x="227" y="195"/>
                </a:cubicBezTo>
                <a:cubicBezTo>
                  <a:pt x="228" y="196"/>
                  <a:pt x="230" y="195"/>
                  <a:pt x="231" y="196"/>
                </a:cubicBezTo>
                <a:cubicBezTo>
                  <a:pt x="230" y="198"/>
                  <a:pt x="233" y="196"/>
                  <a:pt x="233" y="197"/>
                </a:cubicBezTo>
                <a:cubicBezTo>
                  <a:pt x="234" y="198"/>
                  <a:pt x="233" y="198"/>
                  <a:pt x="233" y="199"/>
                </a:cubicBezTo>
                <a:cubicBezTo>
                  <a:pt x="232" y="199"/>
                  <a:pt x="233" y="199"/>
                  <a:pt x="233" y="199"/>
                </a:cubicBezTo>
                <a:cubicBezTo>
                  <a:pt x="233" y="200"/>
                  <a:pt x="233" y="200"/>
                  <a:pt x="233" y="200"/>
                </a:cubicBezTo>
                <a:cubicBezTo>
                  <a:pt x="231" y="200"/>
                  <a:pt x="230" y="199"/>
                  <a:pt x="229" y="198"/>
                </a:cubicBezTo>
                <a:cubicBezTo>
                  <a:pt x="228" y="198"/>
                  <a:pt x="228" y="199"/>
                  <a:pt x="228" y="199"/>
                </a:cubicBezTo>
                <a:cubicBezTo>
                  <a:pt x="228" y="200"/>
                  <a:pt x="229" y="200"/>
                  <a:pt x="230" y="200"/>
                </a:cubicBezTo>
                <a:cubicBezTo>
                  <a:pt x="230" y="201"/>
                  <a:pt x="230" y="201"/>
                  <a:pt x="230" y="201"/>
                </a:cubicBezTo>
                <a:cubicBezTo>
                  <a:pt x="231" y="202"/>
                  <a:pt x="232" y="201"/>
                  <a:pt x="234" y="201"/>
                </a:cubicBezTo>
                <a:cubicBezTo>
                  <a:pt x="235" y="200"/>
                  <a:pt x="235" y="199"/>
                  <a:pt x="235" y="199"/>
                </a:cubicBezTo>
                <a:cubicBezTo>
                  <a:pt x="235" y="198"/>
                  <a:pt x="234" y="198"/>
                  <a:pt x="235" y="197"/>
                </a:cubicBezTo>
                <a:cubicBezTo>
                  <a:pt x="236" y="198"/>
                  <a:pt x="237" y="197"/>
                  <a:pt x="238" y="197"/>
                </a:cubicBezTo>
                <a:cubicBezTo>
                  <a:pt x="238" y="197"/>
                  <a:pt x="237" y="198"/>
                  <a:pt x="237" y="198"/>
                </a:cubicBezTo>
                <a:cubicBezTo>
                  <a:pt x="238" y="199"/>
                  <a:pt x="238" y="199"/>
                  <a:pt x="238" y="199"/>
                </a:cubicBezTo>
                <a:cubicBezTo>
                  <a:pt x="239" y="198"/>
                  <a:pt x="238" y="198"/>
                  <a:pt x="238" y="197"/>
                </a:cubicBezTo>
                <a:cubicBezTo>
                  <a:pt x="239" y="196"/>
                  <a:pt x="238" y="196"/>
                  <a:pt x="238" y="195"/>
                </a:cubicBezTo>
                <a:cubicBezTo>
                  <a:pt x="239" y="195"/>
                  <a:pt x="240" y="195"/>
                  <a:pt x="239" y="194"/>
                </a:cubicBezTo>
                <a:cubicBezTo>
                  <a:pt x="239" y="194"/>
                  <a:pt x="237" y="193"/>
                  <a:pt x="238" y="193"/>
                </a:cubicBezTo>
                <a:cubicBezTo>
                  <a:pt x="239" y="192"/>
                  <a:pt x="240" y="193"/>
                  <a:pt x="241" y="192"/>
                </a:cubicBezTo>
                <a:cubicBezTo>
                  <a:pt x="241" y="191"/>
                  <a:pt x="239" y="192"/>
                  <a:pt x="238" y="192"/>
                </a:cubicBezTo>
                <a:cubicBezTo>
                  <a:pt x="239" y="191"/>
                  <a:pt x="239" y="191"/>
                  <a:pt x="239" y="191"/>
                </a:cubicBezTo>
                <a:cubicBezTo>
                  <a:pt x="242" y="190"/>
                  <a:pt x="242" y="193"/>
                  <a:pt x="244" y="193"/>
                </a:cubicBezTo>
                <a:cubicBezTo>
                  <a:pt x="245" y="193"/>
                  <a:pt x="245" y="194"/>
                  <a:pt x="246" y="193"/>
                </a:cubicBezTo>
                <a:cubicBezTo>
                  <a:pt x="247" y="193"/>
                  <a:pt x="246" y="193"/>
                  <a:pt x="247" y="193"/>
                </a:cubicBezTo>
                <a:cubicBezTo>
                  <a:pt x="247" y="193"/>
                  <a:pt x="247" y="194"/>
                  <a:pt x="247" y="194"/>
                </a:cubicBezTo>
                <a:cubicBezTo>
                  <a:pt x="248" y="194"/>
                  <a:pt x="248" y="195"/>
                  <a:pt x="249" y="194"/>
                </a:cubicBezTo>
                <a:cubicBezTo>
                  <a:pt x="250" y="194"/>
                  <a:pt x="251" y="195"/>
                  <a:pt x="252" y="194"/>
                </a:cubicBezTo>
                <a:cubicBezTo>
                  <a:pt x="252" y="194"/>
                  <a:pt x="252" y="194"/>
                  <a:pt x="251" y="194"/>
                </a:cubicBezTo>
                <a:cubicBezTo>
                  <a:pt x="251" y="193"/>
                  <a:pt x="251" y="193"/>
                  <a:pt x="251" y="193"/>
                </a:cubicBezTo>
                <a:cubicBezTo>
                  <a:pt x="252" y="193"/>
                  <a:pt x="252" y="193"/>
                  <a:pt x="252" y="193"/>
                </a:cubicBezTo>
                <a:cubicBezTo>
                  <a:pt x="252" y="193"/>
                  <a:pt x="252" y="193"/>
                  <a:pt x="252" y="193"/>
                </a:cubicBezTo>
                <a:cubicBezTo>
                  <a:pt x="252" y="192"/>
                  <a:pt x="250" y="191"/>
                  <a:pt x="250" y="190"/>
                </a:cubicBezTo>
                <a:cubicBezTo>
                  <a:pt x="252" y="190"/>
                  <a:pt x="252" y="191"/>
                  <a:pt x="253" y="191"/>
                </a:cubicBezTo>
                <a:cubicBezTo>
                  <a:pt x="253" y="190"/>
                  <a:pt x="253" y="190"/>
                  <a:pt x="253" y="190"/>
                </a:cubicBezTo>
                <a:cubicBezTo>
                  <a:pt x="254" y="190"/>
                  <a:pt x="254" y="190"/>
                  <a:pt x="255" y="190"/>
                </a:cubicBezTo>
                <a:cubicBezTo>
                  <a:pt x="254" y="190"/>
                  <a:pt x="253" y="189"/>
                  <a:pt x="253" y="189"/>
                </a:cubicBezTo>
                <a:cubicBezTo>
                  <a:pt x="252" y="189"/>
                  <a:pt x="252" y="190"/>
                  <a:pt x="251" y="190"/>
                </a:cubicBezTo>
                <a:cubicBezTo>
                  <a:pt x="251" y="189"/>
                  <a:pt x="250" y="189"/>
                  <a:pt x="250" y="189"/>
                </a:cubicBezTo>
                <a:cubicBezTo>
                  <a:pt x="251" y="188"/>
                  <a:pt x="251" y="188"/>
                  <a:pt x="251" y="188"/>
                </a:cubicBezTo>
                <a:cubicBezTo>
                  <a:pt x="250" y="188"/>
                  <a:pt x="250" y="188"/>
                  <a:pt x="250" y="188"/>
                </a:cubicBezTo>
                <a:cubicBezTo>
                  <a:pt x="249" y="188"/>
                  <a:pt x="248" y="188"/>
                  <a:pt x="247" y="188"/>
                </a:cubicBezTo>
                <a:cubicBezTo>
                  <a:pt x="246" y="188"/>
                  <a:pt x="246" y="188"/>
                  <a:pt x="246" y="187"/>
                </a:cubicBezTo>
                <a:cubicBezTo>
                  <a:pt x="246" y="187"/>
                  <a:pt x="246" y="187"/>
                  <a:pt x="246" y="187"/>
                </a:cubicBezTo>
                <a:cubicBezTo>
                  <a:pt x="246" y="187"/>
                  <a:pt x="247" y="187"/>
                  <a:pt x="247" y="187"/>
                </a:cubicBezTo>
                <a:cubicBezTo>
                  <a:pt x="248" y="188"/>
                  <a:pt x="248" y="187"/>
                  <a:pt x="249" y="187"/>
                </a:cubicBezTo>
                <a:cubicBezTo>
                  <a:pt x="250" y="187"/>
                  <a:pt x="252" y="187"/>
                  <a:pt x="253" y="187"/>
                </a:cubicBezTo>
                <a:cubicBezTo>
                  <a:pt x="253" y="188"/>
                  <a:pt x="252" y="188"/>
                  <a:pt x="252" y="188"/>
                </a:cubicBezTo>
                <a:cubicBezTo>
                  <a:pt x="253" y="188"/>
                  <a:pt x="254" y="189"/>
                  <a:pt x="255" y="189"/>
                </a:cubicBezTo>
                <a:cubicBezTo>
                  <a:pt x="255" y="188"/>
                  <a:pt x="256" y="188"/>
                  <a:pt x="256" y="188"/>
                </a:cubicBezTo>
                <a:cubicBezTo>
                  <a:pt x="257" y="188"/>
                  <a:pt x="258" y="188"/>
                  <a:pt x="258" y="188"/>
                </a:cubicBezTo>
                <a:cubicBezTo>
                  <a:pt x="258" y="187"/>
                  <a:pt x="257" y="187"/>
                  <a:pt x="258" y="187"/>
                </a:cubicBezTo>
                <a:cubicBezTo>
                  <a:pt x="258" y="186"/>
                  <a:pt x="260" y="187"/>
                  <a:pt x="260" y="186"/>
                </a:cubicBezTo>
                <a:cubicBezTo>
                  <a:pt x="258" y="186"/>
                  <a:pt x="256" y="186"/>
                  <a:pt x="255" y="184"/>
                </a:cubicBezTo>
                <a:cubicBezTo>
                  <a:pt x="254" y="184"/>
                  <a:pt x="253" y="185"/>
                  <a:pt x="252" y="184"/>
                </a:cubicBezTo>
                <a:cubicBezTo>
                  <a:pt x="251" y="184"/>
                  <a:pt x="249" y="184"/>
                  <a:pt x="248" y="183"/>
                </a:cubicBezTo>
                <a:cubicBezTo>
                  <a:pt x="249" y="182"/>
                  <a:pt x="250" y="183"/>
                  <a:pt x="251" y="183"/>
                </a:cubicBezTo>
                <a:cubicBezTo>
                  <a:pt x="252" y="183"/>
                  <a:pt x="252" y="183"/>
                  <a:pt x="253" y="183"/>
                </a:cubicBezTo>
                <a:cubicBezTo>
                  <a:pt x="253" y="183"/>
                  <a:pt x="253" y="183"/>
                  <a:pt x="253" y="183"/>
                </a:cubicBezTo>
                <a:cubicBezTo>
                  <a:pt x="253" y="182"/>
                  <a:pt x="253" y="182"/>
                  <a:pt x="253" y="182"/>
                </a:cubicBezTo>
                <a:cubicBezTo>
                  <a:pt x="254" y="183"/>
                  <a:pt x="256" y="182"/>
                  <a:pt x="257" y="183"/>
                </a:cubicBezTo>
                <a:cubicBezTo>
                  <a:pt x="258" y="183"/>
                  <a:pt x="258" y="183"/>
                  <a:pt x="258" y="182"/>
                </a:cubicBezTo>
                <a:cubicBezTo>
                  <a:pt x="260" y="182"/>
                  <a:pt x="261" y="183"/>
                  <a:pt x="262" y="183"/>
                </a:cubicBezTo>
                <a:cubicBezTo>
                  <a:pt x="262" y="182"/>
                  <a:pt x="262" y="182"/>
                  <a:pt x="262" y="182"/>
                </a:cubicBezTo>
                <a:cubicBezTo>
                  <a:pt x="262" y="182"/>
                  <a:pt x="262" y="182"/>
                  <a:pt x="262" y="182"/>
                </a:cubicBezTo>
                <a:cubicBezTo>
                  <a:pt x="262" y="182"/>
                  <a:pt x="262" y="182"/>
                  <a:pt x="262" y="182"/>
                </a:cubicBezTo>
                <a:cubicBezTo>
                  <a:pt x="261" y="182"/>
                  <a:pt x="259" y="182"/>
                  <a:pt x="259" y="182"/>
                </a:cubicBezTo>
                <a:cubicBezTo>
                  <a:pt x="258" y="182"/>
                  <a:pt x="257" y="182"/>
                  <a:pt x="256" y="182"/>
                </a:cubicBezTo>
                <a:cubicBezTo>
                  <a:pt x="255" y="182"/>
                  <a:pt x="253" y="182"/>
                  <a:pt x="252" y="182"/>
                </a:cubicBezTo>
                <a:cubicBezTo>
                  <a:pt x="252" y="182"/>
                  <a:pt x="251" y="182"/>
                  <a:pt x="250" y="182"/>
                </a:cubicBezTo>
                <a:cubicBezTo>
                  <a:pt x="249" y="182"/>
                  <a:pt x="249" y="182"/>
                  <a:pt x="249" y="182"/>
                </a:cubicBezTo>
                <a:cubicBezTo>
                  <a:pt x="248" y="181"/>
                  <a:pt x="247" y="182"/>
                  <a:pt x="246" y="181"/>
                </a:cubicBezTo>
                <a:cubicBezTo>
                  <a:pt x="246" y="180"/>
                  <a:pt x="246" y="180"/>
                  <a:pt x="247" y="179"/>
                </a:cubicBezTo>
                <a:cubicBezTo>
                  <a:pt x="245" y="179"/>
                  <a:pt x="245" y="179"/>
                  <a:pt x="245" y="179"/>
                </a:cubicBezTo>
                <a:cubicBezTo>
                  <a:pt x="245" y="179"/>
                  <a:pt x="244" y="180"/>
                  <a:pt x="244" y="180"/>
                </a:cubicBezTo>
                <a:cubicBezTo>
                  <a:pt x="245" y="180"/>
                  <a:pt x="245" y="180"/>
                  <a:pt x="245" y="180"/>
                </a:cubicBezTo>
                <a:cubicBezTo>
                  <a:pt x="245" y="180"/>
                  <a:pt x="244" y="180"/>
                  <a:pt x="244" y="181"/>
                </a:cubicBezTo>
                <a:cubicBezTo>
                  <a:pt x="245" y="181"/>
                  <a:pt x="245" y="181"/>
                  <a:pt x="245" y="181"/>
                </a:cubicBezTo>
                <a:cubicBezTo>
                  <a:pt x="244" y="182"/>
                  <a:pt x="244" y="182"/>
                  <a:pt x="244" y="182"/>
                </a:cubicBezTo>
                <a:cubicBezTo>
                  <a:pt x="244" y="182"/>
                  <a:pt x="244" y="182"/>
                  <a:pt x="243" y="182"/>
                </a:cubicBezTo>
                <a:cubicBezTo>
                  <a:pt x="242" y="182"/>
                  <a:pt x="242" y="181"/>
                  <a:pt x="241" y="181"/>
                </a:cubicBezTo>
                <a:cubicBezTo>
                  <a:pt x="242" y="180"/>
                  <a:pt x="240" y="180"/>
                  <a:pt x="239" y="180"/>
                </a:cubicBezTo>
                <a:cubicBezTo>
                  <a:pt x="240" y="179"/>
                  <a:pt x="240" y="179"/>
                  <a:pt x="240" y="179"/>
                </a:cubicBezTo>
                <a:cubicBezTo>
                  <a:pt x="241" y="179"/>
                  <a:pt x="242" y="179"/>
                  <a:pt x="243" y="180"/>
                </a:cubicBezTo>
                <a:cubicBezTo>
                  <a:pt x="243" y="180"/>
                  <a:pt x="244" y="179"/>
                  <a:pt x="244" y="179"/>
                </a:cubicBezTo>
                <a:cubicBezTo>
                  <a:pt x="244" y="179"/>
                  <a:pt x="244" y="179"/>
                  <a:pt x="244" y="179"/>
                </a:cubicBezTo>
                <a:cubicBezTo>
                  <a:pt x="245" y="179"/>
                  <a:pt x="246" y="179"/>
                  <a:pt x="247" y="179"/>
                </a:cubicBezTo>
                <a:cubicBezTo>
                  <a:pt x="248" y="179"/>
                  <a:pt x="248" y="179"/>
                  <a:pt x="249" y="179"/>
                </a:cubicBezTo>
                <a:cubicBezTo>
                  <a:pt x="250" y="179"/>
                  <a:pt x="251" y="179"/>
                  <a:pt x="252" y="179"/>
                </a:cubicBezTo>
                <a:cubicBezTo>
                  <a:pt x="252" y="179"/>
                  <a:pt x="252" y="179"/>
                  <a:pt x="252" y="179"/>
                </a:cubicBezTo>
                <a:cubicBezTo>
                  <a:pt x="253" y="179"/>
                  <a:pt x="253" y="179"/>
                  <a:pt x="253" y="179"/>
                </a:cubicBezTo>
                <a:cubicBezTo>
                  <a:pt x="253" y="179"/>
                  <a:pt x="254" y="179"/>
                  <a:pt x="254" y="179"/>
                </a:cubicBezTo>
                <a:cubicBezTo>
                  <a:pt x="255" y="179"/>
                  <a:pt x="255" y="179"/>
                  <a:pt x="255" y="179"/>
                </a:cubicBezTo>
                <a:cubicBezTo>
                  <a:pt x="256" y="178"/>
                  <a:pt x="257" y="179"/>
                  <a:pt x="258" y="179"/>
                </a:cubicBezTo>
                <a:cubicBezTo>
                  <a:pt x="258" y="179"/>
                  <a:pt x="258" y="179"/>
                  <a:pt x="258" y="178"/>
                </a:cubicBezTo>
                <a:cubicBezTo>
                  <a:pt x="258" y="178"/>
                  <a:pt x="257" y="178"/>
                  <a:pt x="257" y="178"/>
                </a:cubicBezTo>
                <a:cubicBezTo>
                  <a:pt x="258" y="178"/>
                  <a:pt x="258" y="178"/>
                  <a:pt x="258" y="178"/>
                </a:cubicBezTo>
                <a:cubicBezTo>
                  <a:pt x="258" y="178"/>
                  <a:pt x="258" y="178"/>
                  <a:pt x="258" y="178"/>
                </a:cubicBezTo>
                <a:cubicBezTo>
                  <a:pt x="259" y="177"/>
                  <a:pt x="260" y="177"/>
                  <a:pt x="262" y="177"/>
                </a:cubicBezTo>
                <a:cubicBezTo>
                  <a:pt x="264" y="177"/>
                  <a:pt x="267" y="180"/>
                  <a:pt x="269" y="180"/>
                </a:cubicBezTo>
                <a:cubicBezTo>
                  <a:pt x="272" y="180"/>
                  <a:pt x="273" y="177"/>
                  <a:pt x="276" y="177"/>
                </a:cubicBezTo>
                <a:cubicBezTo>
                  <a:pt x="280" y="177"/>
                  <a:pt x="280" y="178"/>
                  <a:pt x="284" y="179"/>
                </a:cubicBezTo>
                <a:cubicBezTo>
                  <a:pt x="289" y="181"/>
                  <a:pt x="297" y="183"/>
                  <a:pt x="301" y="179"/>
                </a:cubicBezTo>
                <a:cubicBezTo>
                  <a:pt x="295" y="177"/>
                  <a:pt x="302" y="169"/>
                  <a:pt x="303" y="165"/>
                </a:cubicBezTo>
                <a:cubicBezTo>
                  <a:pt x="304" y="157"/>
                  <a:pt x="308" y="151"/>
                  <a:pt x="307" y="145"/>
                </a:cubicBezTo>
                <a:cubicBezTo>
                  <a:pt x="307" y="139"/>
                  <a:pt x="311" y="131"/>
                  <a:pt x="309" y="126"/>
                </a:cubicBezTo>
                <a:cubicBezTo>
                  <a:pt x="308" y="124"/>
                  <a:pt x="307" y="123"/>
                  <a:pt x="306" y="122"/>
                </a:cubicBezTo>
                <a:cubicBezTo>
                  <a:pt x="306" y="121"/>
                  <a:pt x="306" y="121"/>
                  <a:pt x="306" y="120"/>
                </a:cubicBezTo>
                <a:cubicBezTo>
                  <a:pt x="306" y="120"/>
                  <a:pt x="306" y="120"/>
                  <a:pt x="306" y="119"/>
                </a:cubicBezTo>
                <a:cubicBezTo>
                  <a:pt x="306" y="119"/>
                  <a:pt x="306" y="119"/>
                  <a:pt x="306" y="119"/>
                </a:cubicBezTo>
                <a:cubicBezTo>
                  <a:pt x="306" y="119"/>
                  <a:pt x="307" y="119"/>
                  <a:pt x="307" y="118"/>
                </a:cubicBezTo>
                <a:cubicBezTo>
                  <a:pt x="306" y="118"/>
                  <a:pt x="306" y="118"/>
                  <a:pt x="306" y="118"/>
                </a:cubicBezTo>
                <a:cubicBezTo>
                  <a:pt x="306" y="118"/>
                  <a:pt x="306" y="118"/>
                  <a:pt x="306" y="118"/>
                </a:cubicBezTo>
                <a:cubicBezTo>
                  <a:pt x="306" y="117"/>
                  <a:pt x="306" y="116"/>
                  <a:pt x="306" y="115"/>
                </a:cubicBezTo>
                <a:cubicBezTo>
                  <a:pt x="307" y="115"/>
                  <a:pt x="307" y="115"/>
                  <a:pt x="307" y="114"/>
                </a:cubicBezTo>
                <a:cubicBezTo>
                  <a:pt x="307" y="114"/>
                  <a:pt x="307" y="114"/>
                  <a:pt x="307" y="114"/>
                </a:cubicBezTo>
                <a:cubicBezTo>
                  <a:pt x="307" y="113"/>
                  <a:pt x="305" y="113"/>
                  <a:pt x="305" y="112"/>
                </a:cubicBezTo>
                <a:cubicBezTo>
                  <a:pt x="306" y="112"/>
                  <a:pt x="306" y="112"/>
                  <a:pt x="306" y="112"/>
                </a:cubicBezTo>
                <a:cubicBezTo>
                  <a:pt x="308" y="111"/>
                  <a:pt x="307" y="110"/>
                  <a:pt x="308" y="110"/>
                </a:cubicBezTo>
                <a:cubicBezTo>
                  <a:pt x="309" y="110"/>
                  <a:pt x="309" y="110"/>
                  <a:pt x="309" y="110"/>
                </a:cubicBezTo>
                <a:cubicBezTo>
                  <a:pt x="310" y="109"/>
                  <a:pt x="310" y="109"/>
                  <a:pt x="310" y="108"/>
                </a:cubicBezTo>
                <a:cubicBezTo>
                  <a:pt x="309" y="107"/>
                  <a:pt x="308" y="109"/>
                  <a:pt x="307" y="108"/>
                </a:cubicBezTo>
                <a:cubicBezTo>
                  <a:pt x="307" y="108"/>
                  <a:pt x="308" y="107"/>
                  <a:pt x="308" y="107"/>
                </a:cubicBezTo>
                <a:cubicBezTo>
                  <a:pt x="309" y="107"/>
                  <a:pt x="309" y="107"/>
                  <a:pt x="309" y="107"/>
                </a:cubicBezTo>
                <a:cubicBezTo>
                  <a:pt x="310" y="107"/>
                  <a:pt x="310" y="107"/>
                  <a:pt x="310" y="107"/>
                </a:cubicBezTo>
                <a:cubicBezTo>
                  <a:pt x="307" y="106"/>
                  <a:pt x="311" y="105"/>
                  <a:pt x="310" y="104"/>
                </a:cubicBezTo>
                <a:cubicBezTo>
                  <a:pt x="310" y="104"/>
                  <a:pt x="310" y="104"/>
                  <a:pt x="310" y="104"/>
                </a:cubicBezTo>
                <a:cubicBezTo>
                  <a:pt x="310" y="104"/>
                  <a:pt x="311" y="104"/>
                  <a:pt x="311" y="104"/>
                </a:cubicBezTo>
                <a:cubicBezTo>
                  <a:pt x="312" y="104"/>
                  <a:pt x="313" y="103"/>
                  <a:pt x="313" y="103"/>
                </a:cubicBezTo>
                <a:cubicBezTo>
                  <a:pt x="313" y="102"/>
                  <a:pt x="313" y="102"/>
                  <a:pt x="314" y="102"/>
                </a:cubicBezTo>
                <a:cubicBezTo>
                  <a:pt x="314" y="102"/>
                  <a:pt x="314" y="102"/>
                  <a:pt x="314" y="102"/>
                </a:cubicBezTo>
                <a:cubicBezTo>
                  <a:pt x="315" y="101"/>
                  <a:pt x="315" y="101"/>
                  <a:pt x="315" y="101"/>
                </a:cubicBezTo>
                <a:cubicBezTo>
                  <a:pt x="315" y="101"/>
                  <a:pt x="314" y="100"/>
                  <a:pt x="314" y="100"/>
                </a:cubicBezTo>
                <a:cubicBezTo>
                  <a:pt x="314" y="100"/>
                  <a:pt x="314" y="100"/>
                  <a:pt x="314" y="100"/>
                </a:cubicBezTo>
                <a:cubicBezTo>
                  <a:pt x="314" y="99"/>
                  <a:pt x="313" y="99"/>
                  <a:pt x="313" y="99"/>
                </a:cubicBezTo>
                <a:cubicBezTo>
                  <a:pt x="313" y="98"/>
                  <a:pt x="314" y="98"/>
                  <a:pt x="314" y="98"/>
                </a:cubicBezTo>
                <a:cubicBezTo>
                  <a:pt x="313" y="96"/>
                  <a:pt x="309" y="98"/>
                  <a:pt x="306" y="97"/>
                </a:cubicBezTo>
                <a:cubicBezTo>
                  <a:pt x="305" y="97"/>
                  <a:pt x="304" y="97"/>
                  <a:pt x="304" y="96"/>
                </a:cubicBezTo>
                <a:cubicBezTo>
                  <a:pt x="305" y="96"/>
                  <a:pt x="305" y="96"/>
                  <a:pt x="305" y="96"/>
                </a:cubicBezTo>
                <a:cubicBezTo>
                  <a:pt x="305" y="96"/>
                  <a:pt x="306" y="96"/>
                  <a:pt x="306" y="96"/>
                </a:cubicBezTo>
                <a:cubicBezTo>
                  <a:pt x="308" y="96"/>
                  <a:pt x="307" y="95"/>
                  <a:pt x="308" y="95"/>
                </a:cubicBezTo>
                <a:cubicBezTo>
                  <a:pt x="307" y="95"/>
                  <a:pt x="306" y="95"/>
                  <a:pt x="306" y="95"/>
                </a:cubicBezTo>
                <a:cubicBezTo>
                  <a:pt x="305" y="95"/>
                  <a:pt x="305" y="95"/>
                  <a:pt x="305" y="95"/>
                </a:cubicBezTo>
                <a:cubicBezTo>
                  <a:pt x="305" y="95"/>
                  <a:pt x="305" y="94"/>
                  <a:pt x="306" y="94"/>
                </a:cubicBezTo>
                <a:cubicBezTo>
                  <a:pt x="306" y="93"/>
                  <a:pt x="306" y="93"/>
                  <a:pt x="305" y="92"/>
                </a:cubicBezTo>
                <a:cubicBezTo>
                  <a:pt x="306" y="92"/>
                  <a:pt x="306" y="93"/>
                  <a:pt x="307" y="93"/>
                </a:cubicBezTo>
                <a:cubicBezTo>
                  <a:pt x="307" y="93"/>
                  <a:pt x="307" y="92"/>
                  <a:pt x="308" y="92"/>
                </a:cubicBezTo>
                <a:cubicBezTo>
                  <a:pt x="307" y="92"/>
                  <a:pt x="307" y="91"/>
                  <a:pt x="307" y="91"/>
                </a:cubicBezTo>
                <a:cubicBezTo>
                  <a:pt x="306" y="91"/>
                  <a:pt x="305" y="92"/>
                  <a:pt x="305" y="92"/>
                </a:cubicBezTo>
                <a:cubicBezTo>
                  <a:pt x="304" y="92"/>
                  <a:pt x="304" y="92"/>
                  <a:pt x="304" y="92"/>
                </a:cubicBezTo>
                <a:cubicBezTo>
                  <a:pt x="303" y="92"/>
                  <a:pt x="303" y="93"/>
                  <a:pt x="303" y="93"/>
                </a:cubicBezTo>
                <a:cubicBezTo>
                  <a:pt x="302" y="93"/>
                  <a:pt x="302" y="93"/>
                  <a:pt x="301" y="93"/>
                </a:cubicBezTo>
                <a:cubicBezTo>
                  <a:pt x="301" y="93"/>
                  <a:pt x="301" y="93"/>
                  <a:pt x="301" y="93"/>
                </a:cubicBezTo>
                <a:cubicBezTo>
                  <a:pt x="301" y="93"/>
                  <a:pt x="302" y="93"/>
                  <a:pt x="302" y="93"/>
                </a:cubicBezTo>
                <a:cubicBezTo>
                  <a:pt x="302" y="92"/>
                  <a:pt x="303" y="92"/>
                  <a:pt x="303" y="92"/>
                </a:cubicBezTo>
                <a:cubicBezTo>
                  <a:pt x="303" y="91"/>
                  <a:pt x="305" y="91"/>
                  <a:pt x="305" y="90"/>
                </a:cubicBezTo>
                <a:cubicBezTo>
                  <a:pt x="305" y="90"/>
                  <a:pt x="305" y="89"/>
                  <a:pt x="305" y="89"/>
                </a:cubicBezTo>
                <a:cubicBezTo>
                  <a:pt x="304" y="89"/>
                  <a:pt x="304" y="89"/>
                  <a:pt x="303" y="89"/>
                </a:cubicBezTo>
                <a:cubicBezTo>
                  <a:pt x="302" y="89"/>
                  <a:pt x="301" y="90"/>
                  <a:pt x="300" y="90"/>
                </a:cubicBezTo>
                <a:cubicBezTo>
                  <a:pt x="300" y="89"/>
                  <a:pt x="300" y="89"/>
                  <a:pt x="300" y="89"/>
                </a:cubicBezTo>
                <a:cubicBezTo>
                  <a:pt x="299" y="89"/>
                  <a:pt x="298" y="90"/>
                  <a:pt x="296" y="90"/>
                </a:cubicBezTo>
                <a:cubicBezTo>
                  <a:pt x="296" y="89"/>
                  <a:pt x="295" y="89"/>
                  <a:pt x="294" y="89"/>
                </a:cubicBezTo>
                <a:cubicBezTo>
                  <a:pt x="294" y="90"/>
                  <a:pt x="292" y="90"/>
                  <a:pt x="292" y="90"/>
                </a:cubicBezTo>
                <a:cubicBezTo>
                  <a:pt x="292" y="90"/>
                  <a:pt x="292" y="90"/>
                  <a:pt x="292" y="90"/>
                </a:cubicBezTo>
                <a:cubicBezTo>
                  <a:pt x="294" y="91"/>
                  <a:pt x="291" y="91"/>
                  <a:pt x="291" y="92"/>
                </a:cubicBezTo>
                <a:cubicBezTo>
                  <a:pt x="290" y="92"/>
                  <a:pt x="289" y="92"/>
                  <a:pt x="288" y="93"/>
                </a:cubicBezTo>
                <a:cubicBezTo>
                  <a:pt x="288" y="92"/>
                  <a:pt x="288" y="92"/>
                  <a:pt x="288" y="92"/>
                </a:cubicBezTo>
                <a:cubicBezTo>
                  <a:pt x="288" y="92"/>
                  <a:pt x="288" y="91"/>
                  <a:pt x="287" y="91"/>
                </a:cubicBezTo>
                <a:cubicBezTo>
                  <a:pt x="287" y="92"/>
                  <a:pt x="287" y="92"/>
                  <a:pt x="287" y="92"/>
                </a:cubicBezTo>
                <a:cubicBezTo>
                  <a:pt x="285" y="92"/>
                  <a:pt x="284" y="92"/>
                  <a:pt x="283" y="92"/>
                </a:cubicBezTo>
                <a:cubicBezTo>
                  <a:pt x="282" y="92"/>
                  <a:pt x="282" y="92"/>
                  <a:pt x="282" y="92"/>
                </a:cubicBezTo>
                <a:cubicBezTo>
                  <a:pt x="283" y="90"/>
                  <a:pt x="284" y="88"/>
                  <a:pt x="284" y="85"/>
                </a:cubicBezTo>
                <a:cubicBezTo>
                  <a:pt x="285" y="85"/>
                  <a:pt x="286" y="85"/>
                  <a:pt x="286" y="84"/>
                </a:cubicBezTo>
                <a:cubicBezTo>
                  <a:pt x="285" y="82"/>
                  <a:pt x="287" y="84"/>
                  <a:pt x="289" y="83"/>
                </a:cubicBezTo>
                <a:cubicBezTo>
                  <a:pt x="290" y="82"/>
                  <a:pt x="287" y="82"/>
                  <a:pt x="285" y="81"/>
                </a:cubicBezTo>
                <a:cubicBezTo>
                  <a:pt x="285" y="77"/>
                  <a:pt x="285" y="72"/>
                  <a:pt x="285" y="69"/>
                </a:cubicBezTo>
                <a:cubicBezTo>
                  <a:pt x="284" y="68"/>
                  <a:pt x="284" y="67"/>
                  <a:pt x="284" y="66"/>
                </a:cubicBezTo>
                <a:cubicBezTo>
                  <a:pt x="285" y="66"/>
                  <a:pt x="285" y="66"/>
                  <a:pt x="285" y="66"/>
                </a:cubicBezTo>
                <a:cubicBezTo>
                  <a:pt x="288" y="65"/>
                  <a:pt x="294" y="64"/>
                  <a:pt x="297" y="63"/>
                </a:cubicBezTo>
                <a:cubicBezTo>
                  <a:pt x="296" y="62"/>
                  <a:pt x="293" y="62"/>
                  <a:pt x="292" y="62"/>
                </a:cubicBezTo>
                <a:cubicBezTo>
                  <a:pt x="292" y="62"/>
                  <a:pt x="292" y="61"/>
                  <a:pt x="293" y="61"/>
                </a:cubicBezTo>
                <a:cubicBezTo>
                  <a:pt x="292" y="61"/>
                  <a:pt x="288" y="62"/>
                  <a:pt x="287" y="62"/>
                </a:cubicBezTo>
                <a:cubicBezTo>
                  <a:pt x="286" y="62"/>
                  <a:pt x="284" y="62"/>
                  <a:pt x="283" y="62"/>
                </a:cubicBezTo>
                <a:cubicBezTo>
                  <a:pt x="282" y="62"/>
                  <a:pt x="282" y="62"/>
                  <a:pt x="282" y="62"/>
                </a:cubicBezTo>
                <a:cubicBezTo>
                  <a:pt x="282" y="61"/>
                  <a:pt x="282" y="61"/>
                  <a:pt x="282" y="61"/>
                </a:cubicBezTo>
                <a:cubicBezTo>
                  <a:pt x="283" y="61"/>
                  <a:pt x="284" y="61"/>
                  <a:pt x="285" y="61"/>
                </a:cubicBezTo>
                <a:cubicBezTo>
                  <a:pt x="285" y="61"/>
                  <a:pt x="285" y="61"/>
                  <a:pt x="285" y="61"/>
                </a:cubicBezTo>
                <a:cubicBezTo>
                  <a:pt x="285" y="60"/>
                  <a:pt x="283" y="60"/>
                  <a:pt x="282" y="60"/>
                </a:cubicBezTo>
                <a:cubicBezTo>
                  <a:pt x="282" y="59"/>
                  <a:pt x="282" y="59"/>
                  <a:pt x="282" y="58"/>
                </a:cubicBezTo>
                <a:cubicBezTo>
                  <a:pt x="282" y="58"/>
                  <a:pt x="282" y="57"/>
                  <a:pt x="282" y="57"/>
                </a:cubicBezTo>
                <a:cubicBezTo>
                  <a:pt x="283" y="57"/>
                  <a:pt x="284" y="57"/>
                  <a:pt x="285" y="57"/>
                </a:cubicBezTo>
                <a:cubicBezTo>
                  <a:pt x="284" y="57"/>
                  <a:pt x="283" y="58"/>
                  <a:pt x="282" y="58"/>
                </a:cubicBezTo>
                <a:cubicBezTo>
                  <a:pt x="281" y="59"/>
                  <a:pt x="287" y="57"/>
                  <a:pt x="287" y="57"/>
                </a:cubicBezTo>
                <a:cubicBezTo>
                  <a:pt x="288" y="57"/>
                  <a:pt x="287" y="57"/>
                  <a:pt x="287" y="58"/>
                </a:cubicBezTo>
                <a:cubicBezTo>
                  <a:pt x="289" y="58"/>
                  <a:pt x="287" y="56"/>
                  <a:pt x="289" y="56"/>
                </a:cubicBezTo>
                <a:cubicBezTo>
                  <a:pt x="289" y="56"/>
                  <a:pt x="292" y="57"/>
                  <a:pt x="293" y="56"/>
                </a:cubicBezTo>
                <a:cubicBezTo>
                  <a:pt x="293" y="56"/>
                  <a:pt x="297" y="53"/>
                  <a:pt x="295" y="53"/>
                </a:cubicBezTo>
                <a:cubicBezTo>
                  <a:pt x="294" y="53"/>
                  <a:pt x="293" y="54"/>
                  <a:pt x="293" y="54"/>
                </a:cubicBezTo>
                <a:cubicBezTo>
                  <a:pt x="295" y="54"/>
                  <a:pt x="288" y="56"/>
                  <a:pt x="288" y="54"/>
                </a:cubicBezTo>
                <a:cubicBezTo>
                  <a:pt x="287" y="54"/>
                  <a:pt x="287" y="54"/>
                  <a:pt x="286" y="54"/>
                </a:cubicBezTo>
                <a:cubicBezTo>
                  <a:pt x="287" y="54"/>
                  <a:pt x="287" y="54"/>
                  <a:pt x="287" y="54"/>
                </a:cubicBezTo>
                <a:cubicBezTo>
                  <a:pt x="286" y="55"/>
                  <a:pt x="284" y="55"/>
                  <a:pt x="283" y="55"/>
                </a:cubicBezTo>
                <a:cubicBezTo>
                  <a:pt x="285" y="52"/>
                  <a:pt x="289" y="50"/>
                  <a:pt x="290" y="47"/>
                </a:cubicBezTo>
                <a:cubicBezTo>
                  <a:pt x="292" y="41"/>
                  <a:pt x="285" y="42"/>
                  <a:pt x="282" y="40"/>
                </a:cubicBezTo>
                <a:cubicBezTo>
                  <a:pt x="281" y="39"/>
                  <a:pt x="281" y="39"/>
                  <a:pt x="281" y="39"/>
                </a:cubicBezTo>
                <a:cubicBezTo>
                  <a:pt x="284" y="39"/>
                  <a:pt x="287" y="39"/>
                  <a:pt x="289" y="38"/>
                </a:cubicBezTo>
                <a:cubicBezTo>
                  <a:pt x="288" y="38"/>
                  <a:pt x="288" y="38"/>
                  <a:pt x="287" y="38"/>
                </a:cubicBezTo>
                <a:cubicBezTo>
                  <a:pt x="293" y="36"/>
                  <a:pt x="300" y="37"/>
                  <a:pt x="306" y="36"/>
                </a:cubicBezTo>
                <a:cubicBezTo>
                  <a:pt x="305" y="36"/>
                  <a:pt x="305" y="36"/>
                  <a:pt x="305" y="36"/>
                </a:cubicBezTo>
                <a:cubicBezTo>
                  <a:pt x="307" y="36"/>
                  <a:pt x="310" y="36"/>
                  <a:pt x="312" y="36"/>
                </a:cubicBezTo>
                <a:cubicBezTo>
                  <a:pt x="311" y="34"/>
                  <a:pt x="304" y="36"/>
                  <a:pt x="302" y="34"/>
                </a:cubicBezTo>
                <a:cubicBezTo>
                  <a:pt x="300" y="34"/>
                  <a:pt x="297" y="35"/>
                  <a:pt x="295" y="34"/>
                </a:cubicBezTo>
                <a:cubicBezTo>
                  <a:pt x="296" y="34"/>
                  <a:pt x="297" y="34"/>
                  <a:pt x="298" y="33"/>
                </a:cubicBezTo>
                <a:cubicBezTo>
                  <a:pt x="298" y="33"/>
                  <a:pt x="293" y="34"/>
                  <a:pt x="292" y="34"/>
                </a:cubicBezTo>
                <a:cubicBezTo>
                  <a:pt x="293" y="33"/>
                  <a:pt x="300" y="32"/>
                  <a:pt x="300" y="31"/>
                </a:cubicBezTo>
                <a:cubicBezTo>
                  <a:pt x="299" y="31"/>
                  <a:pt x="298" y="31"/>
                  <a:pt x="297" y="31"/>
                </a:cubicBezTo>
                <a:cubicBezTo>
                  <a:pt x="298" y="31"/>
                  <a:pt x="298" y="31"/>
                  <a:pt x="297" y="31"/>
                </a:cubicBezTo>
                <a:cubicBezTo>
                  <a:pt x="297" y="30"/>
                  <a:pt x="299" y="30"/>
                  <a:pt x="299" y="30"/>
                </a:cubicBezTo>
                <a:cubicBezTo>
                  <a:pt x="297" y="30"/>
                  <a:pt x="283" y="32"/>
                  <a:pt x="284" y="30"/>
                </a:cubicBezTo>
                <a:cubicBezTo>
                  <a:pt x="282" y="29"/>
                  <a:pt x="280" y="30"/>
                  <a:pt x="279" y="30"/>
                </a:cubicBezTo>
                <a:cubicBezTo>
                  <a:pt x="278" y="30"/>
                  <a:pt x="278" y="29"/>
                  <a:pt x="278" y="29"/>
                </a:cubicBezTo>
                <a:cubicBezTo>
                  <a:pt x="275" y="28"/>
                  <a:pt x="273" y="28"/>
                  <a:pt x="272" y="29"/>
                </a:cubicBezTo>
                <a:cubicBezTo>
                  <a:pt x="271" y="29"/>
                  <a:pt x="271" y="29"/>
                  <a:pt x="271" y="29"/>
                </a:cubicBezTo>
                <a:cubicBezTo>
                  <a:pt x="272" y="29"/>
                  <a:pt x="272" y="29"/>
                  <a:pt x="272" y="29"/>
                </a:cubicBezTo>
                <a:cubicBezTo>
                  <a:pt x="271" y="29"/>
                  <a:pt x="271" y="29"/>
                  <a:pt x="271" y="29"/>
                </a:cubicBezTo>
                <a:cubicBezTo>
                  <a:pt x="271" y="29"/>
                  <a:pt x="271" y="29"/>
                  <a:pt x="271" y="29"/>
                </a:cubicBezTo>
                <a:cubicBezTo>
                  <a:pt x="271" y="29"/>
                  <a:pt x="271" y="29"/>
                  <a:pt x="271" y="29"/>
                </a:cubicBezTo>
                <a:cubicBezTo>
                  <a:pt x="271" y="28"/>
                  <a:pt x="272" y="28"/>
                  <a:pt x="273" y="28"/>
                </a:cubicBezTo>
                <a:cubicBezTo>
                  <a:pt x="268" y="27"/>
                  <a:pt x="262" y="28"/>
                  <a:pt x="257" y="28"/>
                </a:cubicBezTo>
                <a:cubicBezTo>
                  <a:pt x="256" y="28"/>
                  <a:pt x="252" y="28"/>
                  <a:pt x="249" y="28"/>
                </a:cubicBezTo>
                <a:cubicBezTo>
                  <a:pt x="248" y="27"/>
                  <a:pt x="247" y="27"/>
                  <a:pt x="247" y="27"/>
                </a:cubicBezTo>
                <a:cubicBezTo>
                  <a:pt x="245" y="27"/>
                  <a:pt x="247" y="26"/>
                  <a:pt x="246" y="25"/>
                </a:cubicBezTo>
                <a:cubicBezTo>
                  <a:pt x="246" y="25"/>
                  <a:pt x="246" y="25"/>
                  <a:pt x="246" y="25"/>
                </a:cubicBezTo>
                <a:cubicBezTo>
                  <a:pt x="246" y="25"/>
                  <a:pt x="246" y="25"/>
                  <a:pt x="246" y="25"/>
                </a:cubicBezTo>
                <a:cubicBezTo>
                  <a:pt x="245" y="25"/>
                  <a:pt x="244" y="25"/>
                  <a:pt x="244" y="25"/>
                </a:cubicBezTo>
                <a:cubicBezTo>
                  <a:pt x="244" y="26"/>
                  <a:pt x="243" y="25"/>
                  <a:pt x="243" y="25"/>
                </a:cubicBezTo>
                <a:cubicBezTo>
                  <a:pt x="243" y="25"/>
                  <a:pt x="243" y="25"/>
                  <a:pt x="243" y="25"/>
                </a:cubicBezTo>
                <a:cubicBezTo>
                  <a:pt x="242" y="24"/>
                  <a:pt x="242" y="24"/>
                  <a:pt x="242" y="24"/>
                </a:cubicBezTo>
                <a:cubicBezTo>
                  <a:pt x="243" y="24"/>
                  <a:pt x="243" y="24"/>
                  <a:pt x="243" y="24"/>
                </a:cubicBezTo>
                <a:cubicBezTo>
                  <a:pt x="243" y="24"/>
                  <a:pt x="243" y="24"/>
                  <a:pt x="243" y="24"/>
                </a:cubicBezTo>
                <a:cubicBezTo>
                  <a:pt x="243" y="24"/>
                  <a:pt x="243" y="24"/>
                  <a:pt x="243" y="24"/>
                </a:cubicBezTo>
                <a:cubicBezTo>
                  <a:pt x="243" y="24"/>
                  <a:pt x="243" y="24"/>
                  <a:pt x="243" y="24"/>
                </a:cubicBezTo>
                <a:cubicBezTo>
                  <a:pt x="243" y="24"/>
                  <a:pt x="243" y="24"/>
                  <a:pt x="243" y="24"/>
                </a:cubicBezTo>
                <a:cubicBezTo>
                  <a:pt x="243" y="24"/>
                  <a:pt x="243" y="24"/>
                  <a:pt x="243" y="24"/>
                </a:cubicBezTo>
                <a:cubicBezTo>
                  <a:pt x="245" y="24"/>
                  <a:pt x="248" y="24"/>
                  <a:pt x="249" y="24"/>
                </a:cubicBezTo>
                <a:cubicBezTo>
                  <a:pt x="251" y="23"/>
                  <a:pt x="243" y="23"/>
                  <a:pt x="244" y="23"/>
                </a:cubicBezTo>
                <a:cubicBezTo>
                  <a:pt x="243" y="23"/>
                  <a:pt x="243" y="23"/>
                  <a:pt x="243" y="23"/>
                </a:cubicBezTo>
                <a:cubicBezTo>
                  <a:pt x="243" y="23"/>
                  <a:pt x="243" y="23"/>
                  <a:pt x="243" y="23"/>
                </a:cubicBezTo>
                <a:cubicBezTo>
                  <a:pt x="243" y="24"/>
                  <a:pt x="243" y="24"/>
                  <a:pt x="243" y="24"/>
                </a:cubicBezTo>
                <a:cubicBezTo>
                  <a:pt x="242" y="23"/>
                  <a:pt x="242" y="23"/>
                  <a:pt x="242" y="23"/>
                </a:cubicBezTo>
                <a:cubicBezTo>
                  <a:pt x="242" y="23"/>
                  <a:pt x="242" y="23"/>
                  <a:pt x="242" y="23"/>
                </a:cubicBezTo>
                <a:cubicBezTo>
                  <a:pt x="242" y="23"/>
                  <a:pt x="242" y="23"/>
                  <a:pt x="242" y="23"/>
                </a:cubicBezTo>
                <a:cubicBezTo>
                  <a:pt x="239" y="18"/>
                  <a:pt x="241" y="15"/>
                  <a:pt x="240" y="10"/>
                </a:cubicBezTo>
                <a:cubicBezTo>
                  <a:pt x="239" y="11"/>
                  <a:pt x="240" y="13"/>
                  <a:pt x="239" y="15"/>
                </a:cubicBezTo>
                <a:cubicBezTo>
                  <a:pt x="239" y="17"/>
                  <a:pt x="238" y="19"/>
                  <a:pt x="238" y="21"/>
                </a:cubicBezTo>
                <a:cubicBezTo>
                  <a:pt x="238" y="21"/>
                  <a:pt x="238" y="21"/>
                  <a:pt x="238" y="21"/>
                </a:cubicBezTo>
                <a:cubicBezTo>
                  <a:pt x="237" y="21"/>
                  <a:pt x="236" y="22"/>
                  <a:pt x="236" y="21"/>
                </a:cubicBezTo>
                <a:cubicBezTo>
                  <a:pt x="236" y="21"/>
                  <a:pt x="236" y="21"/>
                  <a:pt x="236" y="21"/>
                </a:cubicBezTo>
                <a:cubicBezTo>
                  <a:pt x="234" y="22"/>
                  <a:pt x="237" y="23"/>
                  <a:pt x="236" y="23"/>
                </a:cubicBezTo>
                <a:cubicBezTo>
                  <a:pt x="235" y="23"/>
                  <a:pt x="234" y="24"/>
                  <a:pt x="234" y="23"/>
                </a:cubicBezTo>
                <a:cubicBezTo>
                  <a:pt x="233" y="23"/>
                  <a:pt x="233" y="23"/>
                  <a:pt x="233" y="23"/>
                </a:cubicBezTo>
                <a:cubicBezTo>
                  <a:pt x="232" y="24"/>
                  <a:pt x="232" y="24"/>
                  <a:pt x="231" y="25"/>
                </a:cubicBezTo>
                <a:cubicBezTo>
                  <a:pt x="231" y="25"/>
                  <a:pt x="231" y="25"/>
                  <a:pt x="231" y="25"/>
                </a:cubicBezTo>
                <a:cubicBezTo>
                  <a:pt x="231" y="24"/>
                  <a:pt x="230" y="25"/>
                  <a:pt x="230" y="25"/>
                </a:cubicBezTo>
                <a:cubicBezTo>
                  <a:pt x="231" y="26"/>
                  <a:pt x="231" y="26"/>
                  <a:pt x="231" y="27"/>
                </a:cubicBezTo>
                <a:cubicBezTo>
                  <a:pt x="230" y="27"/>
                  <a:pt x="230" y="27"/>
                  <a:pt x="230" y="27"/>
                </a:cubicBezTo>
                <a:cubicBezTo>
                  <a:pt x="230" y="27"/>
                  <a:pt x="230" y="27"/>
                  <a:pt x="230" y="27"/>
                </a:cubicBezTo>
                <a:cubicBezTo>
                  <a:pt x="230" y="27"/>
                  <a:pt x="229" y="26"/>
                  <a:pt x="229" y="26"/>
                </a:cubicBezTo>
                <a:cubicBezTo>
                  <a:pt x="227" y="25"/>
                  <a:pt x="229" y="25"/>
                  <a:pt x="228" y="24"/>
                </a:cubicBezTo>
                <a:cubicBezTo>
                  <a:pt x="226" y="24"/>
                  <a:pt x="226" y="21"/>
                  <a:pt x="225" y="20"/>
                </a:cubicBezTo>
                <a:cubicBezTo>
                  <a:pt x="225" y="19"/>
                  <a:pt x="225" y="19"/>
                  <a:pt x="225" y="19"/>
                </a:cubicBezTo>
                <a:cubicBezTo>
                  <a:pt x="224" y="19"/>
                  <a:pt x="224" y="19"/>
                  <a:pt x="224" y="19"/>
                </a:cubicBezTo>
                <a:cubicBezTo>
                  <a:pt x="224" y="19"/>
                  <a:pt x="224" y="19"/>
                  <a:pt x="224" y="19"/>
                </a:cubicBezTo>
                <a:cubicBezTo>
                  <a:pt x="223" y="19"/>
                  <a:pt x="223" y="19"/>
                  <a:pt x="223" y="19"/>
                </a:cubicBezTo>
                <a:cubicBezTo>
                  <a:pt x="223" y="20"/>
                  <a:pt x="223" y="20"/>
                  <a:pt x="224" y="20"/>
                </a:cubicBezTo>
                <a:cubicBezTo>
                  <a:pt x="223" y="21"/>
                  <a:pt x="225" y="22"/>
                  <a:pt x="224" y="22"/>
                </a:cubicBezTo>
                <a:cubicBezTo>
                  <a:pt x="224" y="23"/>
                  <a:pt x="223" y="22"/>
                  <a:pt x="223" y="22"/>
                </a:cubicBezTo>
                <a:cubicBezTo>
                  <a:pt x="223" y="22"/>
                  <a:pt x="223" y="22"/>
                  <a:pt x="223" y="22"/>
                </a:cubicBezTo>
                <a:cubicBezTo>
                  <a:pt x="223" y="21"/>
                  <a:pt x="223" y="21"/>
                  <a:pt x="222" y="21"/>
                </a:cubicBezTo>
                <a:cubicBezTo>
                  <a:pt x="222" y="21"/>
                  <a:pt x="222" y="21"/>
                  <a:pt x="222" y="21"/>
                </a:cubicBezTo>
                <a:cubicBezTo>
                  <a:pt x="221" y="20"/>
                  <a:pt x="221" y="19"/>
                  <a:pt x="221" y="18"/>
                </a:cubicBezTo>
                <a:cubicBezTo>
                  <a:pt x="222" y="18"/>
                  <a:pt x="222" y="18"/>
                  <a:pt x="222" y="18"/>
                </a:cubicBezTo>
                <a:cubicBezTo>
                  <a:pt x="222" y="18"/>
                  <a:pt x="222" y="18"/>
                  <a:pt x="222" y="18"/>
                </a:cubicBezTo>
                <a:cubicBezTo>
                  <a:pt x="223" y="18"/>
                  <a:pt x="223" y="18"/>
                  <a:pt x="223" y="18"/>
                </a:cubicBezTo>
                <a:cubicBezTo>
                  <a:pt x="223" y="17"/>
                  <a:pt x="223" y="17"/>
                  <a:pt x="223" y="17"/>
                </a:cubicBezTo>
                <a:cubicBezTo>
                  <a:pt x="223" y="17"/>
                  <a:pt x="224" y="17"/>
                  <a:pt x="224" y="18"/>
                </a:cubicBezTo>
                <a:cubicBezTo>
                  <a:pt x="224" y="18"/>
                  <a:pt x="224" y="18"/>
                  <a:pt x="224" y="18"/>
                </a:cubicBezTo>
                <a:cubicBezTo>
                  <a:pt x="224" y="18"/>
                  <a:pt x="224" y="18"/>
                  <a:pt x="224" y="18"/>
                </a:cubicBezTo>
                <a:cubicBezTo>
                  <a:pt x="225" y="18"/>
                  <a:pt x="225" y="18"/>
                  <a:pt x="225" y="18"/>
                </a:cubicBezTo>
                <a:cubicBezTo>
                  <a:pt x="227" y="18"/>
                  <a:pt x="229" y="18"/>
                  <a:pt x="230" y="18"/>
                </a:cubicBezTo>
                <a:cubicBezTo>
                  <a:pt x="230" y="16"/>
                  <a:pt x="232" y="18"/>
                  <a:pt x="232" y="16"/>
                </a:cubicBezTo>
                <a:cubicBezTo>
                  <a:pt x="231" y="19"/>
                  <a:pt x="228" y="15"/>
                  <a:pt x="227" y="15"/>
                </a:cubicBezTo>
                <a:cubicBezTo>
                  <a:pt x="227" y="16"/>
                  <a:pt x="227" y="16"/>
                  <a:pt x="227" y="17"/>
                </a:cubicBezTo>
                <a:cubicBezTo>
                  <a:pt x="226" y="16"/>
                  <a:pt x="224" y="17"/>
                  <a:pt x="223" y="16"/>
                </a:cubicBezTo>
                <a:cubicBezTo>
                  <a:pt x="223" y="17"/>
                  <a:pt x="223" y="17"/>
                  <a:pt x="222" y="17"/>
                </a:cubicBezTo>
                <a:cubicBezTo>
                  <a:pt x="222" y="17"/>
                  <a:pt x="222" y="17"/>
                  <a:pt x="222" y="17"/>
                </a:cubicBezTo>
                <a:cubicBezTo>
                  <a:pt x="222" y="17"/>
                  <a:pt x="221" y="17"/>
                  <a:pt x="221" y="17"/>
                </a:cubicBezTo>
                <a:cubicBezTo>
                  <a:pt x="222" y="16"/>
                  <a:pt x="222" y="16"/>
                  <a:pt x="222" y="16"/>
                </a:cubicBezTo>
                <a:cubicBezTo>
                  <a:pt x="221" y="16"/>
                  <a:pt x="220" y="17"/>
                  <a:pt x="219" y="16"/>
                </a:cubicBezTo>
                <a:cubicBezTo>
                  <a:pt x="219" y="16"/>
                  <a:pt x="229" y="15"/>
                  <a:pt x="230" y="15"/>
                </a:cubicBezTo>
                <a:cubicBezTo>
                  <a:pt x="229" y="15"/>
                  <a:pt x="224" y="14"/>
                  <a:pt x="225" y="13"/>
                </a:cubicBezTo>
                <a:cubicBezTo>
                  <a:pt x="223" y="13"/>
                  <a:pt x="223" y="13"/>
                  <a:pt x="223" y="13"/>
                </a:cubicBezTo>
                <a:cubicBezTo>
                  <a:pt x="223" y="13"/>
                  <a:pt x="223" y="13"/>
                  <a:pt x="223" y="13"/>
                </a:cubicBezTo>
                <a:cubicBezTo>
                  <a:pt x="223" y="13"/>
                  <a:pt x="225" y="13"/>
                  <a:pt x="225" y="14"/>
                </a:cubicBezTo>
                <a:cubicBezTo>
                  <a:pt x="224" y="14"/>
                  <a:pt x="223" y="14"/>
                  <a:pt x="223" y="14"/>
                </a:cubicBezTo>
                <a:cubicBezTo>
                  <a:pt x="223" y="14"/>
                  <a:pt x="223" y="14"/>
                  <a:pt x="223" y="14"/>
                </a:cubicBezTo>
                <a:cubicBezTo>
                  <a:pt x="222" y="14"/>
                  <a:pt x="221" y="14"/>
                  <a:pt x="220" y="14"/>
                </a:cubicBezTo>
                <a:cubicBezTo>
                  <a:pt x="218" y="14"/>
                  <a:pt x="216" y="14"/>
                  <a:pt x="215" y="14"/>
                </a:cubicBezTo>
                <a:cubicBezTo>
                  <a:pt x="210" y="13"/>
                  <a:pt x="207" y="9"/>
                  <a:pt x="202" y="9"/>
                </a:cubicBezTo>
                <a:cubicBezTo>
                  <a:pt x="202" y="10"/>
                  <a:pt x="198" y="10"/>
                  <a:pt x="199" y="11"/>
                </a:cubicBezTo>
                <a:cubicBezTo>
                  <a:pt x="198" y="12"/>
                  <a:pt x="196" y="12"/>
                  <a:pt x="195" y="12"/>
                </a:cubicBezTo>
                <a:cubicBezTo>
                  <a:pt x="194" y="12"/>
                  <a:pt x="189" y="12"/>
                  <a:pt x="186" y="12"/>
                </a:cubicBezTo>
                <a:cubicBezTo>
                  <a:pt x="187" y="11"/>
                  <a:pt x="187" y="11"/>
                  <a:pt x="187" y="10"/>
                </a:cubicBezTo>
                <a:cubicBezTo>
                  <a:pt x="189" y="10"/>
                  <a:pt x="192" y="11"/>
                  <a:pt x="192" y="11"/>
                </a:cubicBezTo>
                <a:cubicBezTo>
                  <a:pt x="191" y="10"/>
                  <a:pt x="190" y="9"/>
                  <a:pt x="188" y="10"/>
                </a:cubicBezTo>
                <a:cubicBezTo>
                  <a:pt x="190" y="8"/>
                  <a:pt x="192" y="6"/>
                  <a:pt x="193" y="5"/>
                </a:cubicBezTo>
                <a:cubicBezTo>
                  <a:pt x="189" y="5"/>
                  <a:pt x="184" y="9"/>
                  <a:pt x="180" y="11"/>
                </a:cubicBezTo>
                <a:cubicBezTo>
                  <a:pt x="179" y="12"/>
                  <a:pt x="178" y="12"/>
                  <a:pt x="177" y="11"/>
                </a:cubicBezTo>
                <a:cubicBezTo>
                  <a:pt x="176" y="10"/>
                  <a:pt x="180" y="10"/>
                  <a:pt x="180" y="10"/>
                </a:cubicBezTo>
                <a:cubicBezTo>
                  <a:pt x="180" y="8"/>
                  <a:pt x="178" y="9"/>
                  <a:pt x="177" y="9"/>
                </a:cubicBezTo>
                <a:cubicBezTo>
                  <a:pt x="179" y="6"/>
                  <a:pt x="170" y="5"/>
                  <a:pt x="168" y="6"/>
                </a:cubicBezTo>
                <a:cubicBezTo>
                  <a:pt x="169" y="10"/>
                  <a:pt x="162" y="8"/>
                  <a:pt x="161" y="8"/>
                </a:cubicBezTo>
                <a:cubicBezTo>
                  <a:pt x="157" y="15"/>
                  <a:pt x="148" y="8"/>
                  <a:pt x="143" y="7"/>
                </a:cubicBezTo>
                <a:cubicBezTo>
                  <a:pt x="142" y="5"/>
                  <a:pt x="134" y="7"/>
                  <a:pt x="129" y="8"/>
                </a:cubicBezTo>
                <a:cubicBezTo>
                  <a:pt x="129" y="9"/>
                  <a:pt x="127" y="10"/>
                  <a:pt x="126" y="9"/>
                </a:cubicBezTo>
                <a:cubicBezTo>
                  <a:pt x="127" y="9"/>
                  <a:pt x="127" y="8"/>
                  <a:pt x="127" y="8"/>
                </a:cubicBezTo>
                <a:cubicBezTo>
                  <a:pt x="124" y="7"/>
                  <a:pt x="121" y="13"/>
                  <a:pt x="119" y="9"/>
                </a:cubicBezTo>
                <a:cubicBezTo>
                  <a:pt x="118" y="9"/>
                  <a:pt x="115" y="10"/>
                  <a:pt x="114" y="9"/>
                </a:cubicBezTo>
                <a:cubicBezTo>
                  <a:pt x="114" y="10"/>
                  <a:pt x="114" y="10"/>
                  <a:pt x="114" y="11"/>
                </a:cubicBezTo>
                <a:cubicBezTo>
                  <a:pt x="114" y="11"/>
                  <a:pt x="113" y="11"/>
                  <a:pt x="113" y="10"/>
                </a:cubicBezTo>
                <a:cubicBezTo>
                  <a:pt x="113" y="13"/>
                  <a:pt x="111" y="12"/>
                  <a:pt x="110" y="12"/>
                </a:cubicBezTo>
                <a:cubicBezTo>
                  <a:pt x="110" y="13"/>
                  <a:pt x="111" y="13"/>
                  <a:pt x="111" y="14"/>
                </a:cubicBezTo>
                <a:cubicBezTo>
                  <a:pt x="111" y="15"/>
                  <a:pt x="107" y="15"/>
                  <a:pt x="104" y="15"/>
                </a:cubicBezTo>
                <a:cubicBezTo>
                  <a:pt x="103" y="13"/>
                  <a:pt x="103" y="10"/>
                  <a:pt x="103" y="7"/>
                </a:cubicBezTo>
                <a:cubicBezTo>
                  <a:pt x="103" y="5"/>
                  <a:pt x="104" y="3"/>
                  <a:pt x="105" y="0"/>
                </a:cubicBezTo>
                <a:cubicBezTo>
                  <a:pt x="101" y="2"/>
                  <a:pt x="100" y="8"/>
                  <a:pt x="96" y="11"/>
                </a:cubicBezTo>
                <a:cubicBezTo>
                  <a:pt x="96" y="10"/>
                  <a:pt x="96" y="10"/>
                  <a:pt x="96" y="10"/>
                </a:cubicBezTo>
                <a:cubicBezTo>
                  <a:pt x="96" y="11"/>
                  <a:pt x="96" y="11"/>
                  <a:pt x="96" y="11"/>
                </a:cubicBezTo>
                <a:cubicBezTo>
                  <a:pt x="95" y="11"/>
                  <a:pt x="95" y="12"/>
                  <a:pt x="94" y="12"/>
                </a:cubicBezTo>
                <a:cubicBezTo>
                  <a:pt x="93" y="12"/>
                  <a:pt x="92" y="13"/>
                  <a:pt x="92" y="13"/>
                </a:cubicBezTo>
                <a:cubicBezTo>
                  <a:pt x="91" y="14"/>
                  <a:pt x="90" y="14"/>
                  <a:pt x="89" y="15"/>
                </a:cubicBezTo>
                <a:cubicBezTo>
                  <a:pt x="88" y="15"/>
                  <a:pt x="88" y="12"/>
                  <a:pt x="89" y="11"/>
                </a:cubicBezTo>
                <a:cubicBezTo>
                  <a:pt x="89" y="11"/>
                  <a:pt x="89" y="11"/>
                  <a:pt x="89" y="11"/>
                </a:cubicBezTo>
                <a:cubicBezTo>
                  <a:pt x="88" y="13"/>
                  <a:pt x="87" y="15"/>
                  <a:pt x="86" y="15"/>
                </a:cubicBezTo>
                <a:cubicBezTo>
                  <a:pt x="86" y="16"/>
                  <a:pt x="87" y="16"/>
                  <a:pt x="87" y="17"/>
                </a:cubicBezTo>
                <a:cubicBezTo>
                  <a:pt x="85" y="16"/>
                  <a:pt x="84" y="16"/>
                  <a:pt x="83" y="16"/>
                </a:cubicBezTo>
                <a:cubicBezTo>
                  <a:pt x="82" y="16"/>
                  <a:pt x="82" y="16"/>
                  <a:pt x="82" y="16"/>
                </a:cubicBezTo>
                <a:cubicBezTo>
                  <a:pt x="81" y="14"/>
                  <a:pt x="84" y="11"/>
                  <a:pt x="83" y="9"/>
                </a:cubicBezTo>
                <a:cubicBezTo>
                  <a:pt x="83" y="9"/>
                  <a:pt x="82" y="10"/>
                  <a:pt x="81" y="10"/>
                </a:cubicBezTo>
                <a:cubicBezTo>
                  <a:pt x="82" y="11"/>
                  <a:pt x="81" y="13"/>
                  <a:pt x="80" y="15"/>
                </a:cubicBezTo>
                <a:cubicBezTo>
                  <a:pt x="75" y="12"/>
                  <a:pt x="71" y="6"/>
                  <a:pt x="66" y="5"/>
                </a:cubicBezTo>
                <a:cubicBezTo>
                  <a:pt x="65" y="9"/>
                  <a:pt x="72" y="14"/>
                  <a:pt x="73" y="18"/>
                </a:cubicBezTo>
                <a:cubicBezTo>
                  <a:pt x="73" y="19"/>
                  <a:pt x="73" y="20"/>
                  <a:pt x="73" y="22"/>
                </a:cubicBezTo>
                <a:cubicBezTo>
                  <a:pt x="73" y="22"/>
                  <a:pt x="72" y="21"/>
                  <a:pt x="72" y="21"/>
                </a:cubicBezTo>
                <a:cubicBezTo>
                  <a:pt x="72" y="21"/>
                  <a:pt x="72" y="21"/>
                  <a:pt x="72" y="21"/>
                </a:cubicBezTo>
                <a:cubicBezTo>
                  <a:pt x="71" y="22"/>
                  <a:pt x="71" y="22"/>
                  <a:pt x="71" y="22"/>
                </a:cubicBezTo>
                <a:cubicBezTo>
                  <a:pt x="70" y="21"/>
                  <a:pt x="69" y="20"/>
                  <a:pt x="68" y="19"/>
                </a:cubicBezTo>
                <a:cubicBezTo>
                  <a:pt x="65" y="17"/>
                  <a:pt x="63" y="12"/>
                  <a:pt x="60" y="11"/>
                </a:cubicBezTo>
                <a:cubicBezTo>
                  <a:pt x="61" y="14"/>
                  <a:pt x="63" y="14"/>
                  <a:pt x="64" y="16"/>
                </a:cubicBezTo>
                <a:cubicBezTo>
                  <a:pt x="64" y="18"/>
                  <a:pt x="63" y="20"/>
                  <a:pt x="62" y="21"/>
                </a:cubicBezTo>
                <a:cubicBezTo>
                  <a:pt x="62" y="22"/>
                  <a:pt x="62" y="24"/>
                  <a:pt x="63" y="25"/>
                </a:cubicBezTo>
                <a:cubicBezTo>
                  <a:pt x="62" y="25"/>
                  <a:pt x="62" y="25"/>
                  <a:pt x="61" y="26"/>
                </a:cubicBezTo>
                <a:cubicBezTo>
                  <a:pt x="62" y="26"/>
                  <a:pt x="62" y="26"/>
                  <a:pt x="62" y="26"/>
                </a:cubicBezTo>
                <a:cubicBezTo>
                  <a:pt x="53" y="27"/>
                  <a:pt x="43" y="26"/>
                  <a:pt x="35" y="25"/>
                </a:cubicBezTo>
                <a:cubicBezTo>
                  <a:pt x="31" y="25"/>
                  <a:pt x="28" y="25"/>
                  <a:pt x="24" y="25"/>
                </a:cubicBezTo>
                <a:cubicBezTo>
                  <a:pt x="20" y="26"/>
                  <a:pt x="12" y="24"/>
                  <a:pt x="9" y="26"/>
                </a:cubicBezTo>
                <a:cubicBezTo>
                  <a:pt x="2" y="32"/>
                  <a:pt x="3" y="37"/>
                  <a:pt x="14" y="37"/>
                </a:cubicBez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57" name="Group 156出自【趣你的PPT】(微信:qunideppt)：最优质的PPT资源库"/>
          <p:cNvGrpSpPr/>
          <p:nvPr/>
        </p:nvGrpSpPr>
        <p:grpSpPr>
          <a:xfrm>
            <a:off x="6527113" y="2331652"/>
            <a:ext cx="1106424" cy="881594"/>
            <a:chOff x="2122935" y="1609344"/>
            <a:chExt cx="1106424" cy="881594"/>
          </a:xfrm>
        </p:grpSpPr>
        <p:sp>
          <p:nvSpPr>
            <p:cNvPr id="15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03916" y="1609344"/>
              <a:ext cx="981038" cy="881594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出自【趣你的PPT】(微信:qunideppt)：最优质的PPT资源库"/>
            <p:cNvSpPr txBox="1"/>
            <p:nvPr/>
          </p:nvSpPr>
          <p:spPr>
            <a:xfrm>
              <a:off x="2122935" y="1746476"/>
              <a:ext cx="110642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壹</a:t>
              </a:r>
            </a:p>
          </p:txBody>
        </p:sp>
      </p:grpSp>
      <p:sp>
        <p:nvSpPr>
          <p:cNvPr id="160" name="出自【趣你的PPT】(微信:qunideppt)：最优质的PPT资源库"/>
          <p:cNvSpPr txBox="1">
            <a:spLocks/>
          </p:cNvSpPr>
          <p:nvPr/>
        </p:nvSpPr>
        <p:spPr>
          <a:xfrm>
            <a:off x="7677203" y="2375469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61" name="出自【趣你的PPT】(微信:qunideppt)：最优质的PPT资源库"/>
          <p:cNvSpPr txBox="1"/>
          <p:nvPr/>
        </p:nvSpPr>
        <p:spPr>
          <a:xfrm>
            <a:off x="7762776" y="2759288"/>
            <a:ext cx="330333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  <a:endParaRPr lang="en-US" sz="16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grpSp>
        <p:nvGrpSpPr>
          <p:cNvPr id="162" name="Group 161出自【趣你的PPT】(微信:qunideppt)：最优质的PPT资源库"/>
          <p:cNvGrpSpPr/>
          <p:nvPr/>
        </p:nvGrpSpPr>
        <p:grpSpPr>
          <a:xfrm>
            <a:off x="6497008" y="3721775"/>
            <a:ext cx="1106424" cy="881594"/>
            <a:chOff x="2122935" y="1609344"/>
            <a:chExt cx="1106424" cy="881594"/>
          </a:xfrm>
        </p:grpSpPr>
        <p:sp>
          <p:nvSpPr>
            <p:cNvPr id="16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03916" y="1609344"/>
              <a:ext cx="981038" cy="881594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出自【趣你的PPT】(微信:qunideppt)：最优质的PPT资源库"/>
            <p:cNvSpPr txBox="1"/>
            <p:nvPr/>
          </p:nvSpPr>
          <p:spPr>
            <a:xfrm>
              <a:off x="2122935" y="1746476"/>
              <a:ext cx="110642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贰</a:t>
              </a:r>
            </a:p>
          </p:txBody>
        </p:sp>
      </p:grpSp>
      <p:sp>
        <p:nvSpPr>
          <p:cNvPr id="165" name="出自【趣你的PPT】(微信:qunideppt)：最优质的PPT资源库"/>
          <p:cNvSpPr txBox="1">
            <a:spLocks/>
          </p:cNvSpPr>
          <p:nvPr/>
        </p:nvSpPr>
        <p:spPr>
          <a:xfrm>
            <a:off x="7647098" y="3765592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66" name="出自【趣你的PPT】(微信:qunideppt)：最优质的PPT资源库"/>
          <p:cNvSpPr txBox="1"/>
          <p:nvPr/>
        </p:nvSpPr>
        <p:spPr>
          <a:xfrm>
            <a:off x="7732671" y="4149411"/>
            <a:ext cx="330333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  <a:endParaRPr lang="en-US" sz="16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grpSp>
        <p:nvGrpSpPr>
          <p:cNvPr id="167" name="Group 166出自【趣你的PPT】(微信:qunideppt)：最优质的PPT资源库"/>
          <p:cNvGrpSpPr/>
          <p:nvPr/>
        </p:nvGrpSpPr>
        <p:grpSpPr>
          <a:xfrm>
            <a:off x="6488533" y="4999513"/>
            <a:ext cx="1106424" cy="881594"/>
            <a:chOff x="2122935" y="1609344"/>
            <a:chExt cx="1106424" cy="881594"/>
          </a:xfrm>
        </p:grpSpPr>
        <p:sp>
          <p:nvSpPr>
            <p:cNvPr id="16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03916" y="1609344"/>
              <a:ext cx="981038" cy="881594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出自【趣你的PPT】(微信:qunideppt)：最优质的PPT资源库"/>
            <p:cNvSpPr txBox="1"/>
            <p:nvPr/>
          </p:nvSpPr>
          <p:spPr>
            <a:xfrm>
              <a:off x="2122935" y="1746476"/>
              <a:ext cx="110642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叁</a:t>
              </a:r>
            </a:p>
          </p:txBody>
        </p:sp>
      </p:grpSp>
      <p:sp>
        <p:nvSpPr>
          <p:cNvPr id="170" name="出自【趣你的PPT】(微信:qunideppt)：最优质的PPT资源库"/>
          <p:cNvSpPr txBox="1">
            <a:spLocks/>
          </p:cNvSpPr>
          <p:nvPr/>
        </p:nvSpPr>
        <p:spPr>
          <a:xfrm>
            <a:off x="7638623" y="5043330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71" name="出自【趣你的PPT】(微信:qunideppt)：最优质的PPT资源库"/>
          <p:cNvSpPr txBox="1"/>
          <p:nvPr/>
        </p:nvSpPr>
        <p:spPr>
          <a:xfrm>
            <a:off x="7724196" y="5427149"/>
            <a:ext cx="330333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  <a:endParaRPr lang="en-US" sz="16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857366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出自【趣你的PPT】(微信:qunideppt)：最优质的PPT资源库"/>
          <p:cNvSpPr>
            <a:spLocks noEditPoints="1"/>
          </p:cNvSpPr>
          <p:nvPr/>
        </p:nvSpPr>
        <p:spPr bwMode="auto">
          <a:xfrm rot="3684432">
            <a:off x="5525056" y="3408639"/>
            <a:ext cx="2592700" cy="142469"/>
          </a:xfrm>
          <a:custGeom>
            <a:avLst/>
            <a:gdLst>
              <a:gd name="T0" fmla="*/ 436 w 450"/>
              <a:gd name="T1" fmla="*/ 39 h 64"/>
              <a:gd name="T2" fmla="*/ 428 w 450"/>
              <a:gd name="T3" fmla="*/ 34 h 64"/>
              <a:gd name="T4" fmla="*/ 431 w 450"/>
              <a:gd name="T5" fmla="*/ 28 h 64"/>
              <a:gd name="T6" fmla="*/ 425 w 450"/>
              <a:gd name="T7" fmla="*/ 23 h 64"/>
              <a:gd name="T8" fmla="*/ 416 w 450"/>
              <a:gd name="T9" fmla="*/ 24 h 64"/>
              <a:gd name="T10" fmla="*/ 257 w 450"/>
              <a:gd name="T11" fmla="*/ 1 h 64"/>
              <a:gd name="T12" fmla="*/ 4 w 450"/>
              <a:gd name="T13" fmla="*/ 40 h 64"/>
              <a:gd name="T14" fmla="*/ 160 w 450"/>
              <a:gd name="T15" fmla="*/ 62 h 64"/>
              <a:gd name="T16" fmla="*/ 191 w 450"/>
              <a:gd name="T17" fmla="*/ 59 h 64"/>
              <a:gd name="T18" fmla="*/ 232 w 450"/>
              <a:gd name="T19" fmla="*/ 56 h 64"/>
              <a:gd name="T20" fmla="*/ 251 w 450"/>
              <a:gd name="T21" fmla="*/ 56 h 64"/>
              <a:gd name="T22" fmla="*/ 281 w 450"/>
              <a:gd name="T23" fmla="*/ 55 h 64"/>
              <a:gd name="T24" fmla="*/ 296 w 450"/>
              <a:gd name="T25" fmla="*/ 55 h 64"/>
              <a:gd name="T26" fmla="*/ 328 w 450"/>
              <a:gd name="T27" fmla="*/ 55 h 64"/>
              <a:gd name="T28" fmla="*/ 421 w 450"/>
              <a:gd name="T29" fmla="*/ 50 h 64"/>
              <a:gd name="T30" fmla="*/ 440 w 450"/>
              <a:gd name="T31" fmla="*/ 45 h 64"/>
              <a:gd name="T32" fmla="*/ 449 w 450"/>
              <a:gd name="T33" fmla="*/ 40 h 64"/>
              <a:gd name="T34" fmla="*/ 190 w 450"/>
              <a:gd name="T35" fmla="*/ 23 h 64"/>
              <a:gd name="T36" fmla="*/ 200 w 450"/>
              <a:gd name="T37" fmla="*/ 18 h 64"/>
              <a:gd name="T38" fmla="*/ 224 w 450"/>
              <a:gd name="T39" fmla="*/ 18 h 64"/>
              <a:gd name="T40" fmla="*/ 244 w 450"/>
              <a:gd name="T41" fmla="*/ 20 h 64"/>
              <a:gd name="T42" fmla="*/ 245 w 450"/>
              <a:gd name="T43" fmla="*/ 16 h 64"/>
              <a:gd name="T44" fmla="*/ 249 w 450"/>
              <a:gd name="T45" fmla="*/ 29 h 64"/>
              <a:gd name="T46" fmla="*/ 252 w 450"/>
              <a:gd name="T47" fmla="*/ 15 h 64"/>
              <a:gd name="T48" fmla="*/ 257 w 450"/>
              <a:gd name="T49" fmla="*/ 28 h 64"/>
              <a:gd name="T50" fmla="*/ 278 w 450"/>
              <a:gd name="T51" fmla="*/ 19 h 64"/>
              <a:gd name="T52" fmla="*/ 281 w 450"/>
              <a:gd name="T53" fmla="*/ 20 h 64"/>
              <a:gd name="T54" fmla="*/ 287 w 450"/>
              <a:gd name="T55" fmla="*/ 27 h 64"/>
              <a:gd name="T56" fmla="*/ 287 w 450"/>
              <a:gd name="T57" fmla="*/ 27 h 64"/>
              <a:gd name="T58" fmla="*/ 282 w 450"/>
              <a:gd name="T59" fmla="*/ 13 h 64"/>
              <a:gd name="T60" fmla="*/ 165 w 450"/>
              <a:gd name="T61" fmla="*/ 18 h 64"/>
              <a:gd name="T62" fmla="*/ 104 w 450"/>
              <a:gd name="T63" fmla="*/ 23 h 64"/>
              <a:gd name="T64" fmla="*/ 76 w 450"/>
              <a:gd name="T65" fmla="*/ 22 h 64"/>
              <a:gd name="T66" fmla="*/ 112 w 450"/>
              <a:gd name="T67" fmla="*/ 20 h 64"/>
              <a:gd name="T68" fmla="*/ 281 w 450"/>
              <a:gd name="T69" fmla="*/ 10 h 64"/>
              <a:gd name="T70" fmla="*/ 293 w 450"/>
              <a:gd name="T71" fmla="*/ 14 h 64"/>
              <a:gd name="T72" fmla="*/ 290 w 450"/>
              <a:gd name="T73" fmla="*/ 27 h 64"/>
              <a:gd name="T74" fmla="*/ 290 w 450"/>
              <a:gd name="T75" fmla="*/ 27 h 64"/>
              <a:gd name="T76" fmla="*/ 296 w 450"/>
              <a:gd name="T77" fmla="*/ 25 h 64"/>
              <a:gd name="T78" fmla="*/ 291 w 450"/>
              <a:gd name="T79" fmla="*/ 20 h 64"/>
              <a:gd name="T80" fmla="*/ 315 w 450"/>
              <a:gd name="T81" fmla="*/ 27 h 64"/>
              <a:gd name="T82" fmla="*/ 313 w 450"/>
              <a:gd name="T83" fmla="*/ 14 h 64"/>
              <a:gd name="T84" fmla="*/ 303 w 450"/>
              <a:gd name="T85" fmla="*/ 12 h 64"/>
              <a:gd name="T86" fmla="*/ 318 w 450"/>
              <a:gd name="T87" fmla="*/ 12 h 64"/>
              <a:gd name="T88" fmla="*/ 318 w 450"/>
              <a:gd name="T89" fmla="*/ 12 h 64"/>
              <a:gd name="T90" fmla="*/ 325 w 450"/>
              <a:gd name="T91" fmla="*/ 16 h 64"/>
              <a:gd name="T92" fmla="*/ 324 w 450"/>
              <a:gd name="T93" fmla="*/ 28 h 64"/>
              <a:gd name="T94" fmla="*/ 328 w 450"/>
              <a:gd name="T95" fmla="*/ 29 h 64"/>
              <a:gd name="T96" fmla="*/ 332 w 450"/>
              <a:gd name="T97" fmla="*/ 20 h 64"/>
              <a:gd name="T98" fmla="*/ 330 w 450"/>
              <a:gd name="T99" fmla="*/ 17 h 64"/>
              <a:gd name="T100" fmla="*/ 332 w 450"/>
              <a:gd name="T101" fmla="*/ 14 h 64"/>
              <a:gd name="T102" fmla="*/ 343 w 450"/>
              <a:gd name="T103" fmla="*/ 15 h 64"/>
              <a:gd name="T104" fmla="*/ 403 w 450"/>
              <a:gd name="T105" fmla="*/ 34 h 64"/>
              <a:gd name="T106" fmla="*/ 408 w 450"/>
              <a:gd name="T107" fmla="*/ 17 h 64"/>
              <a:gd name="T108" fmla="*/ 411 w 450"/>
              <a:gd name="T109" fmla="*/ 36 h 64"/>
              <a:gd name="T110" fmla="*/ 414 w 450"/>
              <a:gd name="T111" fmla="*/ 19 h 64"/>
              <a:gd name="T112" fmla="*/ 413 w 450"/>
              <a:gd name="T113" fmla="*/ 18 h 64"/>
              <a:gd name="T114" fmla="*/ 414 w 450"/>
              <a:gd name="T115" fmla="*/ 35 h 64"/>
              <a:gd name="T116" fmla="*/ 416 w 450"/>
              <a:gd name="T117" fmla="*/ 36 h 64"/>
              <a:gd name="T118" fmla="*/ 420 w 450"/>
              <a:gd name="T119" fmla="*/ 20 h 64"/>
              <a:gd name="T120" fmla="*/ 419 w 450"/>
              <a:gd name="T121" fmla="*/ 37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50" h="64">
                <a:moveTo>
                  <a:pt x="449" y="40"/>
                </a:moveTo>
                <a:cubicBezTo>
                  <a:pt x="447" y="41"/>
                  <a:pt x="445" y="39"/>
                  <a:pt x="443" y="41"/>
                </a:cubicBezTo>
                <a:cubicBezTo>
                  <a:pt x="443" y="41"/>
                  <a:pt x="442" y="40"/>
                  <a:pt x="443" y="40"/>
                </a:cubicBezTo>
                <a:cubicBezTo>
                  <a:pt x="441" y="39"/>
                  <a:pt x="441" y="39"/>
                  <a:pt x="441" y="39"/>
                </a:cubicBezTo>
                <a:cubicBezTo>
                  <a:pt x="439" y="40"/>
                  <a:pt x="438" y="38"/>
                  <a:pt x="436" y="39"/>
                </a:cubicBezTo>
                <a:cubicBezTo>
                  <a:pt x="432" y="39"/>
                  <a:pt x="427" y="39"/>
                  <a:pt x="423" y="37"/>
                </a:cubicBezTo>
                <a:cubicBezTo>
                  <a:pt x="423" y="38"/>
                  <a:pt x="421" y="38"/>
                  <a:pt x="421" y="36"/>
                </a:cubicBezTo>
                <a:cubicBezTo>
                  <a:pt x="421" y="34"/>
                  <a:pt x="423" y="34"/>
                  <a:pt x="423" y="32"/>
                </a:cubicBezTo>
                <a:cubicBezTo>
                  <a:pt x="423" y="32"/>
                  <a:pt x="424" y="33"/>
                  <a:pt x="424" y="33"/>
                </a:cubicBezTo>
                <a:cubicBezTo>
                  <a:pt x="428" y="34"/>
                  <a:pt x="428" y="34"/>
                  <a:pt x="428" y="34"/>
                </a:cubicBezTo>
                <a:cubicBezTo>
                  <a:pt x="429" y="34"/>
                  <a:pt x="428" y="31"/>
                  <a:pt x="430" y="32"/>
                </a:cubicBezTo>
                <a:cubicBezTo>
                  <a:pt x="430" y="36"/>
                  <a:pt x="430" y="36"/>
                  <a:pt x="430" y="36"/>
                </a:cubicBezTo>
                <a:cubicBezTo>
                  <a:pt x="431" y="35"/>
                  <a:pt x="429" y="32"/>
                  <a:pt x="431" y="30"/>
                </a:cubicBezTo>
                <a:cubicBezTo>
                  <a:pt x="431" y="30"/>
                  <a:pt x="431" y="30"/>
                  <a:pt x="431" y="30"/>
                </a:cubicBezTo>
                <a:cubicBezTo>
                  <a:pt x="430" y="29"/>
                  <a:pt x="431" y="29"/>
                  <a:pt x="431" y="28"/>
                </a:cubicBezTo>
                <a:cubicBezTo>
                  <a:pt x="429" y="28"/>
                  <a:pt x="430" y="25"/>
                  <a:pt x="429" y="25"/>
                </a:cubicBezTo>
                <a:cubicBezTo>
                  <a:pt x="429" y="25"/>
                  <a:pt x="429" y="25"/>
                  <a:pt x="429" y="25"/>
                </a:cubicBezTo>
                <a:cubicBezTo>
                  <a:pt x="428" y="21"/>
                  <a:pt x="428" y="21"/>
                  <a:pt x="428" y="21"/>
                </a:cubicBezTo>
                <a:cubicBezTo>
                  <a:pt x="428" y="22"/>
                  <a:pt x="428" y="24"/>
                  <a:pt x="427" y="24"/>
                </a:cubicBezTo>
                <a:cubicBezTo>
                  <a:pt x="426" y="25"/>
                  <a:pt x="426" y="24"/>
                  <a:pt x="425" y="23"/>
                </a:cubicBezTo>
                <a:cubicBezTo>
                  <a:pt x="426" y="22"/>
                  <a:pt x="426" y="22"/>
                  <a:pt x="426" y="22"/>
                </a:cubicBezTo>
                <a:cubicBezTo>
                  <a:pt x="425" y="21"/>
                  <a:pt x="424" y="19"/>
                  <a:pt x="423" y="19"/>
                </a:cubicBezTo>
                <a:cubicBezTo>
                  <a:pt x="424" y="13"/>
                  <a:pt x="419" y="16"/>
                  <a:pt x="416" y="14"/>
                </a:cubicBezTo>
                <a:cubicBezTo>
                  <a:pt x="416" y="16"/>
                  <a:pt x="416" y="16"/>
                  <a:pt x="416" y="16"/>
                </a:cubicBezTo>
                <a:cubicBezTo>
                  <a:pt x="419" y="17"/>
                  <a:pt x="416" y="21"/>
                  <a:pt x="416" y="24"/>
                </a:cubicBezTo>
                <a:cubicBezTo>
                  <a:pt x="418" y="22"/>
                  <a:pt x="418" y="22"/>
                  <a:pt x="418" y="22"/>
                </a:cubicBezTo>
                <a:cubicBezTo>
                  <a:pt x="419" y="25"/>
                  <a:pt x="419" y="25"/>
                  <a:pt x="419" y="25"/>
                </a:cubicBezTo>
                <a:cubicBezTo>
                  <a:pt x="417" y="25"/>
                  <a:pt x="415" y="26"/>
                  <a:pt x="414" y="22"/>
                </a:cubicBezTo>
                <a:cubicBezTo>
                  <a:pt x="416" y="19"/>
                  <a:pt x="415" y="19"/>
                  <a:pt x="415" y="15"/>
                </a:cubicBezTo>
                <a:cubicBezTo>
                  <a:pt x="368" y="3"/>
                  <a:pt x="308" y="0"/>
                  <a:pt x="257" y="1"/>
                </a:cubicBezTo>
                <a:cubicBezTo>
                  <a:pt x="152" y="8"/>
                  <a:pt x="152" y="8"/>
                  <a:pt x="152" y="8"/>
                </a:cubicBezTo>
                <a:cubicBezTo>
                  <a:pt x="92" y="12"/>
                  <a:pt x="92" y="12"/>
                  <a:pt x="92" y="12"/>
                </a:cubicBezTo>
                <a:cubicBezTo>
                  <a:pt x="15" y="18"/>
                  <a:pt x="15" y="18"/>
                  <a:pt x="15" y="18"/>
                </a:cubicBezTo>
                <a:cubicBezTo>
                  <a:pt x="10" y="20"/>
                  <a:pt x="4" y="26"/>
                  <a:pt x="0" y="31"/>
                </a:cubicBezTo>
                <a:cubicBezTo>
                  <a:pt x="1" y="34"/>
                  <a:pt x="2" y="37"/>
                  <a:pt x="4" y="40"/>
                </a:cubicBezTo>
                <a:cubicBezTo>
                  <a:pt x="37" y="62"/>
                  <a:pt x="77" y="61"/>
                  <a:pt x="114" y="62"/>
                </a:cubicBezTo>
                <a:cubicBezTo>
                  <a:pt x="117" y="62"/>
                  <a:pt x="122" y="62"/>
                  <a:pt x="125" y="61"/>
                </a:cubicBezTo>
                <a:cubicBezTo>
                  <a:pt x="126" y="61"/>
                  <a:pt x="127" y="62"/>
                  <a:pt x="128" y="63"/>
                </a:cubicBezTo>
                <a:cubicBezTo>
                  <a:pt x="135" y="63"/>
                  <a:pt x="141" y="60"/>
                  <a:pt x="147" y="62"/>
                </a:cubicBezTo>
                <a:cubicBezTo>
                  <a:pt x="151" y="62"/>
                  <a:pt x="156" y="62"/>
                  <a:pt x="160" y="62"/>
                </a:cubicBezTo>
                <a:cubicBezTo>
                  <a:pt x="161" y="59"/>
                  <a:pt x="162" y="62"/>
                  <a:pt x="164" y="61"/>
                </a:cubicBezTo>
                <a:cubicBezTo>
                  <a:pt x="169" y="57"/>
                  <a:pt x="171" y="64"/>
                  <a:pt x="176" y="60"/>
                </a:cubicBezTo>
                <a:cubicBezTo>
                  <a:pt x="181" y="62"/>
                  <a:pt x="185" y="58"/>
                  <a:pt x="188" y="59"/>
                </a:cubicBezTo>
                <a:cubicBezTo>
                  <a:pt x="188" y="60"/>
                  <a:pt x="188" y="60"/>
                  <a:pt x="188" y="60"/>
                </a:cubicBezTo>
                <a:cubicBezTo>
                  <a:pt x="190" y="60"/>
                  <a:pt x="191" y="61"/>
                  <a:pt x="191" y="59"/>
                </a:cubicBezTo>
                <a:cubicBezTo>
                  <a:pt x="192" y="60"/>
                  <a:pt x="194" y="60"/>
                  <a:pt x="195" y="60"/>
                </a:cubicBezTo>
                <a:cubicBezTo>
                  <a:pt x="199" y="57"/>
                  <a:pt x="206" y="57"/>
                  <a:pt x="210" y="58"/>
                </a:cubicBezTo>
                <a:cubicBezTo>
                  <a:pt x="211" y="53"/>
                  <a:pt x="215" y="61"/>
                  <a:pt x="217" y="57"/>
                </a:cubicBezTo>
                <a:cubicBezTo>
                  <a:pt x="219" y="61"/>
                  <a:pt x="222" y="56"/>
                  <a:pt x="226" y="58"/>
                </a:cubicBezTo>
                <a:cubicBezTo>
                  <a:pt x="228" y="56"/>
                  <a:pt x="230" y="59"/>
                  <a:pt x="232" y="56"/>
                </a:cubicBezTo>
                <a:cubicBezTo>
                  <a:pt x="235" y="57"/>
                  <a:pt x="237" y="55"/>
                  <a:pt x="239" y="57"/>
                </a:cubicBezTo>
                <a:cubicBezTo>
                  <a:pt x="241" y="53"/>
                  <a:pt x="244" y="59"/>
                  <a:pt x="245" y="55"/>
                </a:cubicBezTo>
                <a:cubicBezTo>
                  <a:pt x="246" y="56"/>
                  <a:pt x="246" y="56"/>
                  <a:pt x="246" y="56"/>
                </a:cubicBezTo>
                <a:cubicBezTo>
                  <a:pt x="248" y="56"/>
                  <a:pt x="249" y="56"/>
                  <a:pt x="250" y="55"/>
                </a:cubicBezTo>
                <a:cubicBezTo>
                  <a:pt x="251" y="56"/>
                  <a:pt x="251" y="56"/>
                  <a:pt x="251" y="56"/>
                </a:cubicBezTo>
                <a:cubicBezTo>
                  <a:pt x="253" y="53"/>
                  <a:pt x="256" y="58"/>
                  <a:pt x="257" y="54"/>
                </a:cubicBezTo>
                <a:cubicBezTo>
                  <a:pt x="258" y="54"/>
                  <a:pt x="258" y="56"/>
                  <a:pt x="259" y="56"/>
                </a:cubicBezTo>
                <a:cubicBezTo>
                  <a:pt x="261" y="54"/>
                  <a:pt x="261" y="57"/>
                  <a:pt x="262" y="54"/>
                </a:cubicBezTo>
                <a:cubicBezTo>
                  <a:pt x="263" y="54"/>
                  <a:pt x="263" y="55"/>
                  <a:pt x="264" y="56"/>
                </a:cubicBezTo>
                <a:cubicBezTo>
                  <a:pt x="268" y="54"/>
                  <a:pt x="276" y="56"/>
                  <a:pt x="281" y="55"/>
                </a:cubicBezTo>
                <a:cubicBezTo>
                  <a:pt x="283" y="56"/>
                  <a:pt x="284" y="52"/>
                  <a:pt x="285" y="54"/>
                </a:cubicBezTo>
                <a:cubicBezTo>
                  <a:pt x="286" y="54"/>
                  <a:pt x="289" y="57"/>
                  <a:pt x="289" y="54"/>
                </a:cubicBezTo>
                <a:cubicBezTo>
                  <a:pt x="290" y="54"/>
                  <a:pt x="290" y="54"/>
                  <a:pt x="290" y="54"/>
                </a:cubicBezTo>
                <a:cubicBezTo>
                  <a:pt x="291" y="55"/>
                  <a:pt x="292" y="55"/>
                  <a:pt x="293" y="53"/>
                </a:cubicBezTo>
                <a:cubicBezTo>
                  <a:pt x="294" y="56"/>
                  <a:pt x="296" y="52"/>
                  <a:pt x="296" y="55"/>
                </a:cubicBezTo>
                <a:cubicBezTo>
                  <a:pt x="297" y="54"/>
                  <a:pt x="297" y="54"/>
                  <a:pt x="297" y="54"/>
                </a:cubicBezTo>
                <a:cubicBezTo>
                  <a:pt x="298" y="55"/>
                  <a:pt x="299" y="55"/>
                  <a:pt x="300" y="56"/>
                </a:cubicBezTo>
                <a:cubicBezTo>
                  <a:pt x="303" y="54"/>
                  <a:pt x="307" y="56"/>
                  <a:pt x="310" y="54"/>
                </a:cubicBezTo>
                <a:cubicBezTo>
                  <a:pt x="312" y="57"/>
                  <a:pt x="313" y="52"/>
                  <a:pt x="314" y="56"/>
                </a:cubicBezTo>
                <a:cubicBezTo>
                  <a:pt x="320" y="53"/>
                  <a:pt x="323" y="57"/>
                  <a:pt x="328" y="55"/>
                </a:cubicBezTo>
                <a:cubicBezTo>
                  <a:pt x="351" y="56"/>
                  <a:pt x="378" y="55"/>
                  <a:pt x="401" y="53"/>
                </a:cubicBezTo>
                <a:cubicBezTo>
                  <a:pt x="401" y="49"/>
                  <a:pt x="404" y="53"/>
                  <a:pt x="405" y="50"/>
                </a:cubicBezTo>
                <a:cubicBezTo>
                  <a:pt x="409" y="51"/>
                  <a:pt x="414" y="50"/>
                  <a:pt x="417" y="50"/>
                </a:cubicBezTo>
                <a:cubicBezTo>
                  <a:pt x="417" y="49"/>
                  <a:pt x="417" y="49"/>
                  <a:pt x="417" y="49"/>
                </a:cubicBezTo>
                <a:cubicBezTo>
                  <a:pt x="419" y="48"/>
                  <a:pt x="421" y="47"/>
                  <a:pt x="421" y="50"/>
                </a:cubicBezTo>
                <a:cubicBezTo>
                  <a:pt x="423" y="45"/>
                  <a:pt x="427" y="50"/>
                  <a:pt x="428" y="44"/>
                </a:cubicBezTo>
                <a:cubicBezTo>
                  <a:pt x="429" y="44"/>
                  <a:pt x="427" y="47"/>
                  <a:pt x="428" y="46"/>
                </a:cubicBezTo>
                <a:cubicBezTo>
                  <a:pt x="428" y="46"/>
                  <a:pt x="429" y="46"/>
                  <a:pt x="429" y="47"/>
                </a:cubicBezTo>
                <a:cubicBezTo>
                  <a:pt x="430" y="45"/>
                  <a:pt x="430" y="45"/>
                  <a:pt x="430" y="45"/>
                </a:cubicBezTo>
                <a:cubicBezTo>
                  <a:pt x="433" y="48"/>
                  <a:pt x="437" y="42"/>
                  <a:pt x="440" y="45"/>
                </a:cubicBezTo>
                <a:cubicBezTo>
                  <a:pt x="440" y="44"/>
                  <a:pt x="440" y="44"/>
                  <a:pt x="440" y="43"/>
                </a:cubicBezTo>
                <a:cubicBezTo>
                  <a:pt x="443" y="47"/>
                  <a:pt x="447" y="41"/>
                  <a:pt x="450" y="43"/>
                </a:cubicBezTo>
                <a:cubicBezTo>
                  <a:pt x="450" y="42"/>
                  <a:pt x="450" y="42"/>
                  <a:pt x="450" y="42"/>
                </a:cubicBezTo>
                <a:cubicBezTo>
                  <a:pt x="449" y="42"/>
                  <a:pt x="449" y="42"/>
                  <a:pt x="449" y="42"/>
                </a:cubicBezTo>
                <a:cubicBezTo>
                  <a:pt x="449" y="41"/>
                  <a:pt x="449" y="41"/>
                  <a:pt x="449" y="40"/>
                </a:cubicBezTo>
                <a:close/>
                <a:moveTo>
                  <a:pt x="178" y="24"/>
                </a:moveTo>
                <a:cubicBezTo>
                  <a:pt x="178" y="24"/>
                  <a:pt x="178" y="24"/>
                  <a:pt x="178" y="24"/>
                </a:cubicBezTo>
                <a:cubicBezTo>
                  <a:pt x="180" y="24"/>
                  <a:pt x="180" y="24"/>
                  <a:pt x="180" y="24"/>
                </a:cubicBezTo>
                <a:lnTo>
                  <a:pt x="178" y="24"/>
                </a:lnTo>
                <a:close/>
                <a:moveTo>
                  <a:pt x="190" y="23"/>
                </a:moveTo>
                <a:cubicBezTo>
                  <a:pt x="188" y="23"/>
                  <a:pt x="188" y="23"/>
                  <a:pt x="188" y="23"/>
                </a:cubicBezTo>
                <a:cubicBezTo>
                  <a:pt x="191" y="23"/>
                  <a:pt x="191" y="23"/>
                  <a:pt x="191" y="23"/>
                </a:cubicBezTo>
                <a:lnTo>
                  <a:pt x="190" y="23"/>
                </a:lnTo>
                <a:close/>
                <a:moveTo>
                  <a:pt x="197" y="18"/>
                </a:moveTo>
                <a:cubicBezTo>
                  <a:pt x="198" y="17"/>
                  <a:pt x="199" y="18"/>
                  <a:pt x="200" y="18"/>
                </a:cubicBezTo>
                <a:cubicBezTo>
                  <a:pt x="199" y="18"/>
                  <a:pt x="196" y="19"/>
                  <a:pt x="197" y="18"/>
                </a:cubicBezTo>
                <a:close/>
                <a:moveTo>
                  <a:pt x="224" y="18"/>
                </a:moveTo>
                <a:cubicBezTo>
                  <a:pt x="224" y="16"/>
                  <a:pt x="224" y="16"/>
                  <a:pt x="224" y="16"/>
                </a:cubicBezTo>
                <a:cubicBezTo>
                  <a:pt x="227" y="17"/>
                  <a:pt x="227" y="17"/>
                  <a:pt x="227" y="17"/>
                </a:cubicBezTo>
                <a:cubicBezTo>
                  <a:pt x="226" y="18"/>
                  <a:pt x="225" y="17"/>
                  <a:pt x="224" y="18"/>
                </a:cubicBezTo>
                <a:close/>
                <a:moveTo>
                  <a:pt x="230" y="20"/>
                </a:moveTo>
                <a:cubicBezTo>
                  <a:pt x="231" y="20"/>
                  <a:pt x="233" y="20"/>
                  <a:pt x="235" y="20"/>
                </a:cubicBezTo>
                <a:cubicBezTo>
                  <a:pt x="233" y="21"/>
                  <a:pt x="231" y="20"/>
                  <a:pt x="230" y="20"/>
                </a:cubicBezTo>
                <a:close/>
                <a:moveTo>
                  <a:pt x="242" y="20"/>
                </a:moveTo>
                <a:cubicBezTo>
                  <a:pt x="243" y="20"/>
                  <a:pt x="244" y="19"/>
                  <a:pt x="244" y="20"/>
                </a:cubicBezTo>
                <a:cubicBezTo>
                  <a:pt x="244" y="21"/>
                  <a:pt x="243" y="20"/>
                  <a:pt x="242" y="20"/>
                </a:cubicBezTo>
                <a:close/>
                <a:moveTo>
                  <a:pt x="241" y="16"/>
                </a:moveTo>
                <a:cubicBezTo>
                  <a:pt x="241" y="16"/>
                  <a:pt x="240" y="16"/>
                  <a:pt x="240" y="16"/>
                </a:cubicBezTo>
                <a:cubicBezTo>
                  <a:pt x="240" y="16"/>
                  <a:pt x="241" y="16"/>
                  <a:pt x="241" y="16"/>
                </a:cubicBezTo>
                <a:cubicBezTo>
                  <a:pt x="243" y="16"/>
                  <a:pt x="244" y="15"/>
                  <a:pt x="245" y="16"/>
                </a:cubicBezTo>
                <a:cubicBezTo>
                  <a:pt x="244" y="17"/>
                  <a:pt x="243" y="16"/>
                  <a:pt x="241" y="16"/>
                </a:cubicBezTo>
                <a:close/>
                <a:moveTo>
                  <a:pt x="249" y="29"/>
                </a:moveTo>
                <a:cubicBezTo>
                  <a:pt x="249" y="29"/>
                  <a:pt x="247" y="29"/>
                  <a:pt x="247" y="28"/>
                </a:cubicBezTo>
                <a:cubicBezTo>
                  <a:pt x="247" y="26"/>
                  <a:pt x="249" y="25"/>
                  <a:pt x="249" y="27"/>
                </a:cubicBezTo>
                <a:lnTo>
                  <a:pt x="249" y="29"/>
                </a:lnTo>
                <a:close/>
                <a:moveTo>
                  <a:pt x="252" y="15"/>
                </a:moveTo>
                <a:cubicBezTo>
                  <a:pt x="251" y="15"/>
                  <a:pt x="251" y="16"/>
                  <a:pt x="251" y="16"/>
                </a:cubicBezTo>
                <a:cubicBezTo>
                  <a:pt x="251" y="15"/>
                  <a:pt x="251" y="15"/>
                  <a:pt x="252" y="15"/>
                </a:cubicBezTo>
                <a:cubicBezTo>
                  <a:pt x="252" y="15"/>
                  <a:pt x="253" y="14"/>
                  <a:pt x="254" y="15"/>
                </a:cubicBezTo>
                <a:cubicBezTo>
                  <a:pt x="253" y="17"/>
                  <a:pt x="252" y="15"/>
                  <a:pt x="252" y="15"/>
                </a:cubicBezTo>
                <a:close/>
                <a:moveTo>
                  <a:pt x="256" y="51"/>
                </a:moveTo>
                <a:cubicBezTo>
                  <a:pt x="256" y="51"/>
                  <a:pt x="256" y="51"/>
                  <a:pt x="256" y="51"/>
                </a:cubicBezTo>
                <a:cubicBezTo>
                  <a:pt x="258" y="52"/>
                  <a:pt x="258" y="52"/>
                  <a:pt x="258" y="52"/>
                </a:cubicBezTo>
                <a:lnTo>
                  <a:pt x="256" y="51"/>
                </a:lnTo>
                <a:close/>
                <a:moveTo>
                  <a:pt x="257" y="28"/>
                </a:moveTo>
                <a:cubicBezTo>
                  <a:pt x="257" y="29"/>
                  <a:pt x="257" y="29"/>
                  <a:pt x="257" y="29"/>
                </a:cubicBezTo>
                <a:cubicBezTo>
                  <a:pt x="257" y="27"/>
                  <a:pt x="257" y="27"/>
                  <a:pt x="257" y="27"/>
                </a:cubicBezTo>
                <a:cubicBezTo>
                  <a:pt x="259" y="28"/>
                  <a:pt x="258" y="24"/>
                  <a:pt x="260" y="26"/>
                </a:cubicBezTo>
                <a:cubicBezTo>
                  <a:pt x="260" y="28"/>
                  <a:pt x="259" y="29"/>
                  <a:pt x="257" y="28"/>
                </a:cubicBezTo>
                <a:close/>
                <a:moveTo>
                  <a:pt x="278" y="19"/>
                </a:moveTo>
                <a:cubicBezTo>
                  <a:pt x="277" y="19"/>
                  <a:pt x="277" y="20"/>
                  <a:pt x="277" y="20"/>
                </a:cubicBezTo>
                <a:cubicBezTo>
                  <a:pt x="277" y="19"/>
                  <a:pt x="277" y="19"/>
                  <a:pt x="278" y="19"/>
                </a:cubicBezTo>
                <a:cubicBezTo>
                  <a:pt x="278" y="19"/>
                  <a:pt x="279" y="18"/>
                  <a:pt x="280" y="19"/>
                </a:cubicBezTo>
                <a:cubicBezTo>
                  <a:pt x="280" y="20"/>
                  <a:pt x="279" y="19"/>
                  <a:pt x="278" y="19"/>
                </a:cubicBezTo>
                <a:close/>
                <a:moveTo>
                  <a:pt x="281" y="20"/>
                </a:moveTo>
                <a:cubicBezTo>
                  <a:pt x="285" y="19"/>
                  <a:pt x="285" y="19"/>
                  <a:pt x="285" y="19"/>
                </a:cubicBezTo>
                <a:cubicBezTo>
                  <a:pt x="285" y="18"/>
                  <a:pt x="285" y="18"/>
                  <a:pt x="285" y="18"/>
                </a:cubicBezTo>
                <a:cubicBezTo>
                  <a:pt x="287" y="20"/>
                  <a:pt x="287" y="20"/>
                  <a:pt x="287" y="20"/>
                </a:cubicBezTo>
                <a:lnTo>
                  <a:pt x="281" y="20"/>
                </a:lnTo>
                <a:close/>
                <a:moveTo>
                  <a:pt x="287" y="27"/>
                </a:moveTo>
                <a:cubicBezTo>
                  <a:pt x="286" y="27"/>
                  <a:pt x="286" y="27"/>
                  <a:pt x="286" y="27"/>
                </a:cubicBezTo>
                <a:cubicBezTo>
                  <a:pt x="286" y="26"/>
                  <a:pt x="286" y="26"/>
                  <a:pt x="286" y="26"/>
                </a:cubicBezTo>
                <a:cubicBezTo>
                  <a:pt x="284" y="25"/>
                  <a:pt x="284" y="25"/>
                  <a:pt x="284" y="25"/>
                </a:cubicBezTo>
                <a:cubicBezTo>
                  <a:pt x="286" y="24"/>
                  <a:pt x="286" y="24"/>
                  <a:pt x="286" y="24"/>
                </a:cubicBezTo>
                <a:cubicBezTo>
                  <a:pt x="287" y="24"/>
                  <a:pt x="286" y="26"/>
                  <a:pt x="287" y="27"/>
                </a:cubicBezTo>
                <a:cubicBezTo>
                  <a:pt x="288" y="27"/>
                  <a:pt x="288" y="27"/>
                  <a:pt x="288" y="27"/>
                </a:cubicBezTo>
                <a:cubicBezTo>
                  <a:pt x="288" y="27"/>
                  <a:pt x="287" y="27"/>
                  <a:pt x="287" y="27"/>
                </a:cubicBezTo>
                <a:close/>
                <a:moveTo>
                  <a:pt x="282" y="15"/>
                </a:moveTo>
                <a:cubicBezTo>
                  <a:pt x="281" y="15"/>
                  <a:pt x="281" y="15"/>
                  <a:pt x="281" y="15"/>
                </a:cubicBezTo>
                <a:cubicBezTo>
                  <a:pt x="281" y="14"/>
                  <a:pt x="282" y="14"/>
                  <a:pt x="282" y="13"/>
                </a:cubicBezTo>
                <a:cubicBezTo>
                  <a:pt x="277" y="10"/>
                  <a:pt x="274" y="13"/>
                  <a:pt x="269" y="11"/>
                </a:cubicBezTo>
                <a:cubicBezTo>
                  <a:pt x="269" y="11"/>
                  <a:pt x="269" y="11"/>
                  <a:pt x="269" y="11"/>
                </a:cubicBezTo>
                <a:cubicBezTo>
                  <a:pt x="267" y="13"/>
                  <a:pt x="262" y="11"/>
                  <a:pt x="259" y="11"/>
                </a:cubicBezTo>
                <a:cubicBezTo>
                  <a:pt x="229" y="11"/>
                  <a:pt x="198" y="15"/>
                  <a:pt x="168" y="16"/>
                </a:cubicBezTo>
                <a:cubicBezTo>
                  <a:pt x="165" y="18"/>
                  <a:pt x="165" y="18"/>
                  <a:pt x="165" y="18"/>
                </a:cubicBezTo>
                <a:cubicBezTo>
                  <a:pt x="166" y="21"/>
                  <a:pt x="166" y="21"/>
                  <a:pt x="166" y="21"/>
                </a:cubicBezTo>
                <a:cubicBezTo>
                  <a:pt x="158" y="17"/>
                  <a:pt x="152" y="21"/>
                  <a:pt x="144" y="21"/>
                </a:cubicBezTo>
                <a:cubicBezTo>
                  <a:pt x="137" y="21"/>
                  <a:pt x="131" y="17"/>
                  <a:pt x="125" y="21"/>
                </a:cubicBezTo>
                <a:cubicBezTo>
                  <a:pt x="117" y="19"/>
                  <a:pt x="113" y="22"/>
                  <a:pt x="105" y="21"/>
                </a:cubicBezTo>
                <a:cubicBezTo>
                  <a:pt x="104" y="23"/>
                  <a:pt x="104" y="23"/>
                  <a:pt x="104" y="23"/>
                </a:cubicBezTo>
                <a:cubicBezTo>
                  <a:pt x="103" y="19"/>
                  <a:pt x="101" y="24"/>
                  <a:pt x="99" y="23"/>
                </a:cubicBezTo>
                <a:cubicBezTo>
                  <a:pt x="91" y="21"/>
                  <a:pt x="85" y="23"/>
                  <a:pt x="77" y="22"/>
                </a:cubicBezTo>
                <a:cubicBezTo>
                  <a:pt x="77" y="22"/>
                  <a:pt x="76" y="22"/>
                  <a:pt x="76" y="22"/>
                </a:cubicBezTo>
                <a:cubicBezTo>
                  <a:pt x="74" y="23"/>
                  <a:pt x="70" y="23"/>
                  <a:pt x="66" y="22"/>
                </a:cubicBezTo>
                <a:cubicBezTo>
                  <a:pt x="69" y="22"/>
                  <a:pt x="73" y="22"/>
                  <a:pt x="76" y="22"/>
                </a:cubicBezTo>
                <a:cubicBezTo>
                  <a:pt x="76" y="22"/>
                  <a:pt x="76" y="22"/>
                  <a:pt x="76" y="22"/>
                </a:cubicBezTo>
                <a:cubicBezTo>
                  <a:pt x="77" y="22"/>
                  <a:pt x="77" y="22"/>
                  <a:pt x="77" y="22"/>
                </a:cubicBezTo>
                <a:cubicBezTo>
                  <a:pt x="80" y="22"/>
                  <a:pt x="84" y="21"/>
                  <a:pt x="87" y="20"/>
                </a:cubicBezTo>
                <a:cubicBezTo>
                  <a:pt x="89" y="19"/>
                  <a:pt x="92" y="19"/>
                  <a:pt x="94" y="19"/>
                </a:cubicBezTo>
                <a:cubicBezTo>
                  <a:pt x="100" y="18"/>
                  <a:pt x="107" y="18"/>
                  <a:pt x="112" y="20"/>
                </a:cubicBezTo>
                <a:cubicBezTo>
                  <a:pt x="116" y="16"/>
                  <a:pt x="121" y="20"/>
                  <a:pt x="124" y="18"/>
                </a:cubicBezTo>
                <a:cubicBezTo>
                  <a:pt x="128" y="18"/>
                  <a:pt x="132" y="17"/>
                  <a:pt x="137" y="17"/>
                </a:cubicBezTo>
                <a:cubicBezTo>
                  <a:pt x="140" y="16"/>
                  <a:pt x="144" y="18"/>
                  <a:pt x="148" y="16"/>
                </a:cubicBezTo>
                <a:cubicBezTo>
                  <a:pt x="155" y="18"/>
                  <a:pt x="161" y="13"/>
                  <a:pt x="168" y="14"/>
                </a:cubicBezTo>
                <a:cubicBezTo>
                  <a:pt x="204" y="14"/>
                  <a:pt x="244" y="9"/>
                  <a:pt x="281" y="10"/>
                </a:cubicBezTo>
                <a:cubicBezTo>
                  <a:pt x="281" y="9"/>
                  <a:pt x="281" y="9"/>
                  <a:pt x="281" y="8"/>
                </a:cubicBezTo>
                <a:cubicBezTo>
                  <a:pt x="283" y="11"/>
                  <a:pt x="288" y="11"/>
                  <a:pt x="290" y="10"/>
                </a:cubicBezTo>
                <a:cubicBezTo>
                  <a:pt x="291" y="9"/>
                  <a:pt x="291" y="9"/>
                  <a:pt x="291" y="9"/>
                </a:cubicBezTo>
                <a:cubicBezTo>
                  <a:pt x="293" y="12"/>
                  <a:pt x="295" y="10"/>
                  <a:pt x="297" y="11"/>
                </a:cubicBezTo>
                <a:cubicBezTo>
                  <a:pt x="296" y="14"/>
                  <a:pt x="291" y="9"/>
                  <a:pt x="293" y="14"/>
                </a:cubicBezTo>
                <a:cubicBezTo>
                  <a:pt x="296" y="15"/>
                  <a:pt x="296" y="15"/>
                  <a:pt x="296" y="15"/>
                </a:cubicBezTo>
                <a:cubicBezTo>
                  <a:pt x="291" y="15"/>
                  <a:pt x="286" y="16"/>
                  <a:pt x="282" y="15"/>
                </a:cubicBezTo>
                <a:close/>
                <a:moveTo>
                  <a:pt x="290" y="27"/>
                </a:moveTo>
                <a:cubicBezTo>
                  <a:pt x="290" y="27"/>
                  <a:pt x="290" y="27"/>
                  <a:pt x="289" y="27"/>
                </a:cubicBezTo>
                <a:cubicBezTo>
                  <a:pt x="290" y="27"/>
                  <a:pt x="290" y="27"/>
                  <a:pt x="290" y="27"/>
                </a:cubicBezTo>
                <a:cubicBezTo>
                  <a:pt x="290" y="27"/>
                  <a:pt x="291" y="26"/>
                  <a:pt x="291" y="26"/>
                </a:cubicBezTo>
                <a:cubicBezTo>
                  <a:pt x="290" y="25"/>
                  <a:pt x="290" y="25"/>
                  <a:pt x="290" y="25"/>
                </a:cubicBezTo>
                <a:cubicBezTo>
                  <a:pt x="292" y="24"/>
                  <a:pt x="292" y="29"/>
                  <a:pt x="294" y="26"/>
                </a:cubicBezTo>
                <a:cubicBezTo>
                  <a:pt x="295" y="27"/>
                  <a:pt x="295" y="27"/>
                  <a:pt x="295" y="27"/>
                </a:cubicBezTo>
                <a:cubicBezTo>
                  <a:pt x="294" y="28"/>
                  <a:pt x="292" y="27"/>
                  <a:pt x="290" y="27"/>
                </a:cubicBezTo>
                <a:close/>
                <a:moveTo>
                  <a:pt x="295" y="52"/>
                </a:moveTo>
                <a:cubicBezTo>
                  <a:pt x="295" y="51"/>
                  <a:pt x="297" y="50"/>
                  <a:pt x="298" y="51"/>
                </a:cubicBezTo>
                <a:cubicBezTo>
                  <a:pt x="297" y="53"/>
                  <a:pt x="296" y="52"/>
                  <a:pt x="295" y="52"/>
                </a:cubicBezTo>
                <a:close/>
                <a:moveTo>
                  <a:pt x="299" y="25"/>
                </a:moveTo>
                <a:cubicBezTo>
                  <a:pt x="296" y="25"/>
                  <a:pt x="296" y="25"/>
                  <a:pt x="296" y="25"/>
                </a:cubicBezTo>
                <a:cubicBezTo>
                  <a:pt x="297" y="24"/>
                  <a:pt x="298" y="25"/>
                  <a:pt x="299" y="25"/>
                </a:cubicBezTo>
                <a:close/>
                <a:moveTo>
                  <a:pt x="291" y="20"/>
                </a:moveTo>
                <a:cubicBezTo>
                  <a:pt x="292" y="17"/>
                  <a:pt x="300" y="21"/>
                  <a:pt x="303" y="18"/>
                </a:cubicBezTo>
                <a:cubicBezTo>
                  <a:pt x="304" y="18"/>
                  <a:pt x="305" y="20"/>
                  <a:pt x="306" y="19"/>
                </a:cubicBezTo>
                <a:cubicBezTo>
                  <a:pt x="302" y="21"/>
                  <a:pt x="296" y="20"/>
                  <a:pt x="291" y="20"/>
                </a:cubicBezTo>
                <a:close/>
                <a:moveTo>
                  <a:pt x="312" y="20"/>
                </a:moveTo>
                <a:cubicBezTo>
                  <a:pt x="313" y="20"/>
                  <a:pt x="314" y="18"/>
                  <a:pt x="315" y="20"/>
                </a:cubicBezTo>
                <a:cubicBezTo>
                  <a:pt x="314" y="21"/>
                  <a:pt x="313" y="20"/>
                  <a:pt x="312" y="20"/>
                </a:cubicBezTo>
                <a:close/>
                <a:moveTo>
                  <a:pt x="314" y="26"/>
                </a:moveTo>
                <a:cubicBezTo>
                  <a:pt x="315" y="27"/>
                  <a:pt x="315" y="27"/>
                  <a:pt x="315" y="27"/>
                </a:cubicBezTo>
                <a:cubicBezTo>
                  <a:pt x="316" y="27"/>
                  <a:pt x="316" y="27"/>
                  <a:pt x="316" y="27"/>
                </a:cubicBezTo>
                <a:lnTo>
                  <a:pt x="314" y="26"/>
                </a:lnTo>
                <a:close/>
                <a:moveTo>
                  <a:pt x="318" y="12"/>
                </a:moveTo>
                <a:cubicBezTo>
                  <a:pt x="318" y="12"/>
                  <a:pt x="318" y="12"/>
                  <a:pt x="318" y="12"/>
                </a:cubicBezTo>
                <a:cubicBezTo>
                  <a:pt x="317" y="14"/>
                  <a:pt x="315" y="13"/>
                  <a:pt x="313" y="14"/>
                </a:cubicBezTo>
                <a:cubicBezTo>
                  <a:pt x="317" y="16"/>
                  <a:pt x="317" y="16"/>
                  <a:pt x="317" y="16"/>
                </a:cubicBezTo>
                <a:cubicBezTo>
                  <a:pt x="314" y="16"/>
                  <a:pt x="310" y="16"/>
                  <a:pt x="307" y="15"/>
                </a:cubicBezTo>
                <a:cubicBezTo>
                  <a:pt x="309" y="15"/>
                  <a:pt x="311" y="15"/>
                  <a:pt x="313" y="14"/>
                </a:cubicBezTo>
                <a:cubicBezTo>
                  <a:pt x="311" y="11"/>
                  <a:pt x="307" y="15"/>
                  <a:pt x="304" y="12"/>
                </a:cubicBezTo>
                <a:cubicBezTo>
                  <a:pt x="303" y="12"/>
                  <a:pt x="303" y="12"/>
                  <a:pt x="303" y="12"/>
                </a:cubicBezTo>
                <a:cubicBezTo>
                  <a:pt x="307" y="9"/>
                  <a:pt x="311" y="12"/>
                  <a:pt x="315" y="11"/>
                </a:cubicBezTo>
                <a:cubicBezTo>
                  <a:pt x="315" y="9"/>
                  <a:pt x="315" y="9"/>
                  <a:pt x="315" y="9"/>
                </a:cubicBezTo>
                <a:cubicBezTo>
                  <a:pt x="316" y="11"/>
                  <a:pt x="317" y="11"/>
                  <a:pt x="318" y="12"/>
                </a:cubicBezTo>
                <a:cubicBezTo>
                  <a:pt x="318" y="12"/>
                  <a:pt x="318" y="12"/>
                  <a:pt x="318" y="12"/>
                </a:cubicBezTo>
                <a:cubicBezTo>
                  <a:pt x="318" y="12"/>
                  <a:pt x="318" y="12"/>
                  <a:pt x="318" y="12"/>
                </a:cubicBezTo>
                <a:cubicBezTo>
                  <a:pt x="321" y="13"/>
                  <a:pt x="324" y="12"/>
                  <a:pt x="326" y="12"/>
                </a:cubicBezTo>
                <a:cubicBezTo>
                  <a:pt x="323" y="14"/>
                  <a:pt x="323" y="14"/>
                  <a:pt x="323" y="14"/>
                </a:cubicBezTo>
                <a:cubicBezTo>
                  <a:pt x="323" y="13"/>
                  <a:pt x="323" y="13"/>
                  <a:pt x="323" y="13"/>
                </a:cubicBezTo>
                <a:cubicBezTo>
                  <a:pt x="322" y="13"/>
                  <a:pt x="320" y="12"/>
                  <a:pt x="319" y="13"/>
                </a:cubicBezTo>
                <a:cubicBezTo>
                  <a:pt x="319" y="13"/>
                  <a:pt x="318" y="12"/>
                  <a:pt x="318" y="12"/>
                </a:cubicBezTo>
                <a:close/>
                <a:moveTo>
                  <a:pt x="321" y="16"/>
                </a:moveTo>
                <a:cubicBezTo>
                  <a:pt x="319" y="16"/>
                  <a:pt x="319" y="16"/>
                  <a:pt x="319" y="16"/>
                </a:cubicBezTo>
                <a:cubicBezTo>
                  <a:pt x="319" y="15"/>
                  <a:pt x="320" y="16"/>
                  <a:pt x="321" y="15"/>
                </a:cubicBezTo>
                <a:lnTo>
                  <a:pt x="321" y="16"/>
                </a:lnTo>
                <a:close/>
                <a:moveTo>
                  <a:pt x="325" y="16"/>
                </a:moveTo>
                <a:cubicBezTo>
                  <a:pt x="322" y="16"/>
                  <a:pt x="322" y="16"/>
                  <a:pt x="322" y="16"/>
                </a:cubicBezTo>
                <a:cubicBezTo>
                  <a:pt x="323" y="15"/>
                  <a:pt x="325" y="15"/>
                  <a:pt x="325" y="16"/>
                </a:cubicBezTo>
                <a:close/>
                <a:moveTo>
                  <a:pt x="323" y="29"/>
                </a:moveTo>
                <a:cubicBezTo>
                  <a:pt x="323" y="27"/>
                  <a:pt x="323" y="27"/>
                  <a:pt x="323" y="27"/>
                </a:cubicBezTo>
                <a:cubicBezTo>
                  <a:pt x="324" y="28"/>
                  <a:pt x="324" y="28"/>
                  <a:pt x="324" y="28"/>
                </a:cubicBezTo>
                <a:cubicBezTo>
                  <a:pt x="326" y="27"/>
                  <a:pt x="326" y="27"/>
                  <a:pt x="326" y="27"/>
                </a:cubicBezTo>
                <a:cubicBezTo>
                  <a:pt x="327" y="31"/>
                  <a:pt x="324" y="27"/>
                  <a:pt x="323" y="29"/>
                </a:cubicBezTo>
                <a:close/>
                <a:moveTo>
                  <a:pt x="330" y="29"/>
                </a:moveTo>
                <a:cubicBezTo>
                  <a:pt x="328" y="29"/>
                  <a:pt x="328" y="29"/>
                  <a:pt x="328" y="29"/>
                </a:cubicBezTo>
                <a:cubicBezTo>
                  <a:pt x="328" y="29"/>
                  <a:pt x="328" y="29"/>
                  <a:pt x="328" y="29"/>
                </a:cubicBezTo>
                <a:cubicBezTo>
                  <a:pt x="328" y="29"/>
                  <a:pt x="328" y="29"/>
                  <a:pt x="328" y="29"/>
                </a:cubicBezTo>
                <a:cubicBezTo>
                  <a:pt x="329" y="29"/>
                  <a:pt x="329" y="26"/>
                  <a:pt x="330" y="27"/>
                </a:cubicBezTo>
                <a:cubicBezTo>
                  <a:pt x="330" y="28"/>
                  <a:pt x="330" y="28"/>
                  <a:pt x="330" y="29"/>
                </a:cubicBezTo>
                <a:close/>
                <a:moveTo>
                  <a:pt x="330" y="21"/>
                </a:moveTo>
                <a:cubicBezTo>
                  <a:pt x="332" y="20"/>
                  <a:pt x="332" y="20"/>
                  <a:pt x="332" y="20"/>
                </a:cubicBezTo>
                <a:cubicBezTo>
                  <a:pt x="332" y="21"/>
                  <a:pt x="332" y="21"/>
                  <a:pt x="332" y="21"/>
                </a:cubicBezTo>
                <a:lnTo>
                  <a:pt x="330" y="21"/>
                </a:lnTo>
                <a:close/>
                <a:moveTo>
                  <a:pt x="330" y="17"/>
                </a:moveTo>
                <a:cubicBezTo>
                  <a:pt x="331" y="16"/>
                  <a:pt x="333" y="15"/>
                  <a:pt x="335" y="16"/>
                </a:cubicBezTo>
                <a:cubicBezTo>
                  <a:pt x="334" y="17"/>
                  <a:pt x="332" y="17"/>
                  <a:pt x="330" y="17"/>
                </a:cubicBezTo>
                <a:close/>
                <a:moveTo>
                  <a:pt x="332" y="14"/>
                </a:moveTo>
                <a:cubicBezTo>
                  <a:pt x="333" y="13"/>
                  <a:pt x="334" y="12"/>
                  <a:pt x="335" y="13"/>
                </a:cubicBezTo>
                <a:cubicBezTo>
                  <a:pt x="335" y="13"/>
                  <a:pt x="335" y="13"/>
                  <a:pt x="335" y="13"/>
                </a:cubicBezTo>
                <a:cubicBezTo>
                  <a:pt x="335" y="13"/>
                  <a:pt x="335" y="13"/>
                  <a:pt x="335" y="13"/>
                </a:cubicBezTo>
                <a:cubicBezTo>
                  <a:pt x="334" y="13"/>
                  <a:pt x="333" y="16"/>
                  <a:pt x="332" y="14"/>
                </a:cubicBezTo>
                <a:close/>
                <a:moveTo>
                  <a:pt x="343" y="15"/>
                </a:moveTo>
                <a:cubicBezTo>
                  <a:pt x="342" y="15"/>
                  <a:pt x="342" y="15"/>
                  <a:pt x="342" y="15"/>
                </a:cubicBezTo>
                <a:cubicBezTo>
                  <a:pt x="343" y="14"/>
                  <a:pt x="343" y="14"/>
                  <a:pt x="343" y="14"/>
                </a:cubicBezTo>
                <a:cubicBezTo>
                  <a:pt x="344" y="14"/>
                  <a:pt x="344" y="14"/>
                  <a:pt x="344" y="14"/>
                </a:cubicBezTo>
                <a:lnTo>
                  <a:pt x="343" y="15"/>
                </a:lnTo>
                <a:close/>
                <a:moveTo>
                  <a:pt x="406" y="17"/>
                </a:moveTo>
                <a:cubicBezTo>
                  <a:pt x="405" y="19"/>
                  <a:pt x="405" y="19"/>
                  <a:pt x="405" y="19"/>
                </a:cubicBezTo>
                <a:cubicBezTo>
                  <a:pt x="404" y="20"/>
                  <a:pt x="405" y="17"/>
                  <a:pt x="404" y="17"/>
                </a:cubicBezTo>
                <a:lnTo>
                  <a:pt x="406" y="17"/>
                </a:lnTo>
                <a:close/>
                <a:moveTo>
                  <a:pt x="403" y="34"/>
                </a:moveTo>
                <a:cubicBezTo>
                  <a:pt x="405" y="32"/>
                  <a:pt x="406" y="37"/>
                  <a:pt x="408" y="34"/>
                </a:cubicBezTo>
                <a:cubicBezTo>
                  <a:pt x="409" y="33"/>
                  <a:pt x="409" y="35"/>
                  <a:pt x="409" y="36"/>
                </a:cubicBezTo>
                <a:lnTo>
                  <a:pt x="403" y="34"/>
                </a:lnTo>
                <a:close/>
                <a:moveTo>
                  <a:pt x="409" y="19"/>
                </a:moveTo>
                <a:cubicBezTo>
                  <a:pt x="408" y="17"/>
                  <a:pt x="408" y="17"/>
                  <a:pt x="408" y="17"/>
                </a:cubicBezTo>
                <a:cubicBezTo>
                  <a:pt x="408" y="18"/>
                  <a:pt x="409" y="18"/>
                  <a:pt x="409" y="19"/>
                </a:cubicBezTo>
                <a:cubicBezTo>
                  <a:pt x="409" y="19"/>
                  <a:pt x="409" y="19"/>
                  <a:pt x="409" y="19"/>
                </a:cubicBezTo>
                <a:cubicBezTo>
                  <a:pt x="409" y="21"/>
                  <a:pt x="409" y="20"/>
                  <a:pt x="409" y="19"/>
                </a:cubicBezTo>
                <a:close/>
                <a:moveTo>
                  <a:pt x="412" y="36"/>
                </a:moveTo>
                <a:cubicBezTo>
                  <a:pt x="412" y="36"/>
                  <a:pt x="411" y="37"/>
                  <a:pt x="411" y="36"/>
                </a:cubicBezTo>
                <a:cubicBezTo>
                  <a:pt x="410" y="34"/>
                  <a:pt x="410" y="34"/>
                  <a:pt x="410" y="34"/>
                </a:cubicBezTo>
                <a:cubicBezTo>
                  <a:pt x="412" y="32"/>
                  <a:pt x="412" y="32"/>
                  <a:pt x="412" y="32"/>
                </a:cubicBezTo>
                <a:cubicBezTo>
                  <a:pt x="413" y="33"/>
                  <a:pt x="412" y="35"/>
                  <a:pt x="412" y="36"/>
                </a:cubicBezTo>
                <a:close/>
                <a:moveTo>
                  <a:pt x="413" y="18"/>
                </a:moveTo>
                <a:cubicBezTo>
                  <a:pt x="414" y="19"/>
                  <a:pt x="414" y="19"/>
                  <a:pt x="414" y="19"/>
                </a:cubicBezTo>
                <a:cubicBezTo>
                  <a:pt x="414" y="18"/>
                  <a:pt x="414" y="18"/>
                  <a:pt x="414" y="18"/>
                </a:cubicBezTo>
                <a:cubicBezTo>
                  <a:pt x="415" y="19"/>
                  <a:pt x="415" y="19"/>
                  <a:pt x="415" y="19"/>
                </a:cubicBezTo>
                <a:cubicBezTo>
                  <a:pt x="414" y="19"/>
                  <a:pt x="414" y="19"/>
                  <a:pt x="414" y="19"/>
                </a:cubicBezTo>
                <a:cubicBezTo>
                  <a:pt x="413" y="20"/>
                  <a:pt x="413" y="20"/>
                  <a:pt x="413" y="20"/>
                </a:cubicBezTo>
                <a:lnTo>
                  <a:pt x="413" y="18"/>
                </a:lnTo>
                <a:close/>
                <a:moveTo>
                  <a:pt x="415" y="49"/>
                </a:moveTo>
                <a:cubicBezTo>
                  <a:pt x="415" y="48"/>
                  <a:pt x="416" y="48"/>
                  <a:pt x="417" y="48"/>
                </a:cubicBezTo>
                <a:cubicBezTo>
                  <a:pt x="417" y="48"/>
                  <a:pt x="416" y="49"/>
                  <a:pt x="415" y="49"/>
                </a:cubicBezTo>
                <a:close/>
                <a:moveTo>
                  <a:pt x="416" y="36"/>
                </a:moveTo>
                <a:cubicBezTo>
                  <a:pt x="415" y="35"/>
                  <a:pt x="414" y="35"/>
                  <a:pt x="414" y="35"/>
                </a:cubicBezTo>
                <a:cubicBezTo>
                  <a:pt x="413" y="35"/>
                  <a:pt x="413" y="36"/>
                  <a:pt x="413" y="36"/>
                </a:cubicBezTo>
                <a:cubicBezTo>
                  <a:pt x="413" y="35"/>
                  <a:pt x="413" y="35"/>
                  <a:pt x="414" y="35"/>
                </a:cubicBezTo>
                <a:cubicBezTo>
                  <a:pt x="414" y="35"/>
                  <a:pt x="414" y="34"/>
                  <a:pt x="414" y="34"/>
                </a:cubicBezTo>
                <a:cubicBezTo>
                  <a:pt x="415" y="35"/>
                  <a:pt x="416" y="33"/>
                  <a:pt x="418" y="34"/>
                </a:cubicBezTo>
                <a:cubicBezTo>
                  <a:pt x="418" y="35"/>
                  <a:pt x="417" y="39"/>
                  <a:pt x="416" y="36"/>
                </a:cubicBezTo>
                <a:close/>
                <a:moveTo>
                  <a:pt x="421" y="19"/>
                </a:moveTo>
                <a:cubicBezTo>
                  <a:pt x="421" y="18"/>
                  <a:pt x="421" y="18"/>
                  <a:pt x="421" y="18"/>
                </a:cubicBezTo>
                <a:cubicBezTo>
                  <a:pt x="421" y="19"/>
                  <a:pt x="421" y="19"/>
                  <a:pt x="421" y="19"/>
                </a:cubicBezTo>
                <a:cubicBezTo>
                  <a:pt x="421" y="19"/>
                  <a:pt x="421" y="19"/>
                  <a:pt x="421" y="19"/>
                </a:cubicBezTo>
                <a:cubicBezTo>
                  <a:pt x="420" y="20"/>
                  <a:pt x="420" y="20"/>
                  <a:pt x="420" y="20"/>
                </a:cubicBezTo>
                <a:cubicBezTo>
                  <a:pt x="419" y="17"/>
                  <a:pt x="419" y="17"/>
                  <a:pt x="419" y="17"/>
                </a:cubicBezTo>
                <a:lnTo>
                  <a:pt x="421" y="19"/>
                </a:lnTo>
                <a:close/>
                <a:moveTo>
                  <a:pt x="419" y="37"/>
                </a:moveTo>
                <a:cubicBezTo>
                  <a:pt x="418" y="36"/>
                  <a:pt x="420" y="34"/>
                  <a:pt x="420" y="33"/>
                </a:cubicBezTo>
                <a:cubicBezTo>
                  <a:pt x="421" y="34"/>
                  <a:pt x="420" y="36"/>
                  <a:pt x="419" y="37"/>
                </a:cubicBezTo>
                <a:close/>
                <a:moveTo>
                  <a:pt x="420" y="26"/>
                </a:moveTo>
                <a:cubicBezTo>
                  <a:pt x="420" y="22"/>
                  <a:pt x="420" y="22"/>
                  <a:pt x="420" y="22"/>
                </a:cubicBezTo>
                <a:cubicBezTo>
                  <a:pt x="422" y="23"/>
                  <a:pt x="424" y="22"/>
                  <a:pt x="424" y="25"/>
                </a:cubicBezTo>
                <a:lnTo>
                  <a:pt x="420" y="26"/>
                </a:lnTo>
                <a:close/>
              </a:path>
            </a:pathLst>
          </a:custGeom>
          <a:solidFill>
            <a:srgbClr val="22334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 rot="18008369">
            <a:off x="4063942" y="3357268"/>
            <a:ext cx="2592700" cy="142469"/>
          </a:xfrm>
          <a:custGeom>
            <a:avLst/>
            <a:gdLst>
              <a:gd name="T0" fmla="*/ 436 w 450"/>
              <a:gd name="T1" fmla="*/ 39 h 64"/>
              <a:gd name="T2" fmla="*/ 428 w 450"/>
              <a:gd name="T3" fmla="*/ 34 h 64"/>
              <a:gd name="T4" fmla="*/ 431 w 450"/>
              <a:gd name="T5" fmla="*/ 28 h 64"/>
              <a:gd name="T6" fmla="*/ 425 w 450"/>
              <a:gd name="T7" fmla="*/ 23 h 64"/>
              <a:gd name="T8" fmla="*/ 416 w 450"/>
              <a:gd name="T9" fmla="*/ 24 h 64"/>
              <a:gd name="T10" fmla="*/ 257 w 450"/>
              <a:gd name="T11" fmla="*/ 1 h 64"/>
              <a:gd name="T12" fmla="*/ 4 w 450"/>
              <a:gd name="T13" fmla="*/ 40 h 64"/>
              <a:gd name="T14" fmla="*/ 160 w 450"/>
              <a:gd name="T15" fmla="*/ 62 h 64"/>
              <a:gd name="T16" fmla="*/ 191 w 450"/>
              <a:gd name="T17" fmla="*/ 59 h 64"/>
              <a:gd name="T18" fmla="*/ 232 w 450"/>
              <a:gd name="T19" fmla="*/ 56 h 64"/>
              <a:gd name="T20" fmla="*/ 251 w 450"/>
              <a:gd name="T21" fmla="*/ 56 h 64"/>
              <a:gd name="T22" fmla="*/ 281 w 450"/>
              <a:gd name="T23" fmla="*/ 55 h 64"/>
              <a:gd name="T24" fmla="*/ 296 w 450"/>
              <a:gd name="T25" fmla="*/ 55 h 64"/>
              <a:gd name="T26" fmla="*/ 328 w 450"/>
              <a:gd name="T27" fmla="*/ 55 h 64"/>
              <a:gd name="T28" fmla="*/ 421 w 450"/>
              <a:gd name="T29" fmla="*/ 50 h 64"/>
              <a:gd name="T30" fmla="*/ 440 w 450"/>
              <a:gd name="T31" fmla="*/ 45 h 64"/>
              <a:gd name="T32" fmla="*/ 449 w 450"/>
              <a:gd name="T33" fmla="*/ 40 h 64"/>
              <a:gd name="T34" fmla="*/ 190 w 450"/>
              <a:gd name="T35" fmla="*/ 23 h 64"/>
              <a:gd name="T36" fmla="*/ 200 w 450"/>
              <a:gd name="T37" fmla="*/ 18 h 64"/>
              <a:gd name="T38" fmla="*/ 224 w 450"/>
              <a:gd name="T39" fmla="*/ 18 h 64"/>
              <a:gd name="T40" fmla="*/ 244 w 450"/>
              <a:gd name="T41" fmla="*/ 20 h 64"/>
              <a:gd name="T42" fmla="*/ 245 w 450"/>
              <a:gd name="T43" fmla="*/ 16 h 64"/>
              <a:gd name="T44" fmla="*/ 249 w 450"/>
              <a:gd name="T45" fmla="*/ 29 h 64"/>
              <a:gd name="T46" fmla="*/ 252 w 450"/>
              <a:gd name="T47" fmla="*/ 15 h 64"/>
              <a:gd name="T48" fmla="*/ 257 w 450"/>
              <a:gd name="T49" fmla="*/ 28 h 64"/>
              <a:gd name="T50" fmla="*/ 278 w 450"/>
              <a:gd name="T51" fmla="*/ 19 h 64"/>
              <a:gd name="T52" fmla="*/ 281 w 450"/>
              <a:gd name="T53" fmla="*/ 20 h 64"/>
              <a:gd name="T54" fmla="*/ 287 w 450"/>
              <a:gd name="T55" fmla="*/ 27 h 64"/>
              <a:gd name="T56" fmla="*/ 287 w 450"/>
              <a:gd name="T57" fmla="*/ 27 h 64"/>
              <a:gd name="T58" fmla="*/ 282 w 450"/>
              <a:gd name="T59" fmla="*/ 13 h 64"/>
              <a:gd name="T60" fmla="*/ 165 w 450"/>
              <a:gd name="T61" fmla="*/ 18 h 64"/>
              <a:gd name="T62" fmla="*/ 104 w 450"/>
              <a:gd name="T63" fmla="*/ 23 h 64"/>
              <a:gd name="T64" fmla="*/ 76 w 450"/>
              <a:gd name="T65" fmla="*/ 22 h 64"/>
              <a:gd name="T66" fmla="*/ 112 w 450"/>
              <a:gd name="T67" fmla="*/ 20 h 64"/>
              <a:gd name="T68" fmla="*/ 281 w 450"/>
              <a:gd name="T69" fmla="*/ 10 h 64"/>
              <a:gd name="T70" fmla="*/ 293 w 450"/>
              <a:gd name="T71" fmla="*/ 14 h 64"/>
              <a:gd name="T72" fmla="*/ 290 w 450"/>
              <a:gd name="T73" fmla="*/ 27 h 64"/>
              <a:gd name="T74" fmla="*/ 290 w 450"/>
              <a:gd name="T75" fmla="*/ 27 h 64"/>
              <a:gd name="T76" fmla="*/ 296 w 450"/>
              <a:gd name="T77" fmla="*/ 25 h 64"/>
              <a:gd name="T78" fmla="*/ 291 w 450"/>
              <a:gd name="T79" fmla="*/ 20 h 64"/>
              <a:gd name="T80" fmla="*/ 315 w 450"/>
              <a:gd name="T81" fmla="*/ 27 h 64"/>
              <a:gd name="T82" fmla="*/ 313 w 450"/>
              <a:gd name="T83" fmla="*/ 14 h 64"/>
              <a:gd name="T84" fmla="*/ 303 w 450"/>
              <a:gd name="T85" fmla="*/ 12 h 64"/>
              <a:gd name="T86" fmla="*/ 318 w 450"/>
              <a:gd name="T87" fmla="*/ 12 h 64"/>
              <a:gd name="T88" fmla="*/ 318 w 450"/>
              <a:gd name="T89" fmla="*/ 12 h 64"/>
              <a:gd name="T90" fmla="*/ 325 w 450"/>
              <a:gd name="T91" fmla="*/ 16 h 64"/>
              <a:gd name="T92" fmla="*/ 324 w 450"/>
              <a:gd name="T93" fmla="*/ 28 h 64"/>
              <a:gd name="T94" fmla="*/ 328 w 450"/>
              <a:gd name="T95" fmla="*/ 29 h 64"/>
              <a:gd name="T96" fmla="*/ 332 w 450"/>
              <a:gd name="T97" fmla="*/ 20 h 64"/>
              <a:gd name="T98" fmla="*/ 330 w 450"/>
              <a:gd name="T99" fmla="*/ 17 h 64"/>
              <a:gd name="T100" fmla="*/ 332 w 450"/>
              <a:gd name="T101" fmla="*/ 14 h 64"/>
              <a:gd name="T102" fmla="*/ 343 w 450"/>
              <a:gd name="T103" fmla="*/ 15 h 64"/>
              <a:gd name="T104" fmla="*/ 403 w 450"/>
              <a:gd name="T105" fmla="*/ 34 h 64"/>
              <a:gd name="T106" fmla="*/ 408 w 450"/>
              <a:gd name="T107" fmla="*/ 17 h 64"/>
              <a:gd name="T108" fmla="*/ 411 w 450"/>
              <a:gd name="T109" fmla="*/ 36 h 64"/>
              <a:gd name="T110" fmla="*/ 414 w 450"/>
              <a:gd name="T111" fmla="*/ 19 h 64"/>
              <a:gd name="T112" fmla="*/ 413 w 450"/>
              <a:gd name="T113" fmla="*/ 18 h 64"/>
              <a:gd name="T114" fmla="*/ 414 w 450"/>
              <a:gd name="T115" fmla="*/ 35 h 64"/>
              <a:gd name="T116" fmla="*/ 416 w 450"/>
              <a:gd name="T117" fmla="*/ 36 h 64"/>
              <a:gd name="T118" fmla="*/ 420 w 450"/>
              <a:gd name="T119" fmla="*/ 20 h 64"/>
              <a:gd name="T120" fmla="*/ 419 w 450"/>
              <a:gd name="T121" fmla="*/ 37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50" h="64">
                <a:moveTo>
                  <a:pt x="449" y="40"/>
                </a:moveTo>
                <a:cubicBezTo>
                  <a:pt x="447" y="41"/>
                  <a:pt x="445" y="39"/>
                  <a:pt x="443" y="41"/>
                </a:cubicBezTo>
                <a:cubicBezTo>
                  <a:pt x="443" y="41"/>
                  <a:pt x="442" y="40"/>
                  <a:pt x="443" y="40"/>
                </a:cubicBezTo>
                <a:cubicBezTo>
                  <a:pt x="441" y="39"/>
                  <a:pt x="441" y="39"/>
                  <a:pt x="441" y="39"/>
                </a:cubicBezTo>
                <a:cubicBezTo>
                  <a:pt x="439" y="40"/>
                  <a:pt x="438" y="38"/>
                  <a:pt x="436" y="39"/>
                </a:cubicBezTo>
                <a:cubicBezTo>
                  <a:pt x="432" y="39"/>
                  <a:pt x="427" y="39"/>
                  <a:pt x="423" y="37"/>
                </a:cubicBezTo>
                <a:cubicBezTo>
                  <a:pt x="423" y="38"/>
                  <a:pt x="421" y="38"/>
                  <a:pt x="421" y="36"/>
                </a:cubicBezTo>
                <a:cubicBezTo>
                  <a:pt x="421" y="34"/>
                  <a:pt x="423" y="34"/>
                  <a:pt x="423" y="32"/>
                </a:cubicBezTo>
                <a:cubicBezTo>
                  <a:pt x="423" y="32"/>
                  <a:pt x="424" y="33"/>
                  <a:pt x="424" y="33"/>
                </a:cubicBezTo>
                <a:cubicBezTo>
                  <a:pt x="428" y="34"/>
                  <a:pt x="428" y="34"/>
                  <a:pt x="428" y="34"/>
                </a:cubicBezTo>
                <a:cubicBezTo>
                  <a:pt x="429" y="34"/>
                  <a:pt x="428" y="31"/>
                  <a:pt x="430" y="32"/>
                </a:cubicBezTo>
                <a:cubicBezTo>
                  <a:pt x="430" y="36"/>
                  <a:pt x="430" y="36"/>
                  <a:pt x="430" y="36"/>
                </a:cubicBezTo>
                <a:cubicBezTo>
                  <a:pt x="431" y="35"/>
                  <a:pt x="429" y="32"/>
                  <a:pt x="431" y="30"/>
                </a:cubicBezTo>
                <a:cubicBezTo>
                  <a:pt x="431" y="30"/>
                  <a:pt x="431" y="30"/>
                  <a:pt x="431" y="30"/>
                </a:cubicBezTo>
                <a:cubicBezTo>
                  <a:pt x="430" y="29"/>
                  <a:pt x="431" y="29"/>
                  <a:pt x="431" y="28"/>
                </a:cubicBezTo>
                <a:cubicBezTo>
                  <a:pt x="429" y="28"/>
                  <a:pt x="430" y="25"/>
                  <a:pt x="429" y="25"/>
                </a:cubicBezTo>
                <a:cubicBezTo>
                  <a:pt x="429" y="25"/>
                  <a:pt x="429" y="25"/>
                  <a:pt x="429" y="25"/>
                </a:cubicBezTo>
                <a:cubicBezTo>
                  <a:pt x="428" y="21"/>
                  <a:pt x="428" y="21"/>
                  <a:pt x="428" y="21"/>
                </a:cubicBezTo>
                <a:cubicBezTo>
                  <a:pt x="428" y="22"/>
                  <a:pt x="428" y="24"/>
                  <a:pt x="427" y="24"/>
                </a:cubicBezTo>
                <a:cubicBezTo>
                  <a:pt x="426" y="25"/>
                  <a:pt x="426" y="24"/>
                  <a:pt x="425" y="23"/>
                </a:cubicBezTo>
                <a:cubicBezTo>
                  <a:pt x="426" y="22"/>
                  <a:pt x="426" y="22"/>
                  <a:pt x="426" y="22"/>
                </a:cubicBezTo>
                <a:cubicBezTo>
                  <a:pt x="425" y="21"/>
                  <a:pt x="424" y="19"/>
                  <a:pt x="423" y="19"/>
                </a:cubicBezTo>
                <a:cubicBezTo>
                  <a:pt x="424" y="13"/>
                  <a:pt x="419" y="16"/>
                  <a:pt x="416" y="14"/>
                </a:cubicBezTo>
                <a:cubicBezTo>
                  <a:pt x="416" y="16"/>
                  <a:pt x="416" y="16"/>
                  <a:pt x="416" y="16"/>
                </a:cubicBezTo>
                <a:cubicBezTo>
                  <a:pt x="419" y="17"/>
                  <a:pt x="416" y="21"/>
                  <a:pt x="416" y="24"/>
                </a:cubicBezTo>
                <a:cubicBezTo>
                  <a:pt x="418" y="22"/>
                  <a:pt x="418" y="22"/>
                  <a:pt x="418" y="22"/>
                </a:cubicBezTo>
                <a:cubicBezTo>
                  <a:pt x="419" y="25"/>
                  <a:pt x="419" y="25"/>
                  <a:pt x="419" y="25"/>
                </a:cubicBezTo>
                <a:cubicBezTo>
                  <a:pt x="417" y="25"/>
                  <a:pt x="415" y="26"/>
                  <a:pt x="414" y="22"/>
                </a:cubicBezTo>
                <a:cubicBezTo>
                  <a:pt x="416" y="19"/>
                  <a:pt x="415" y="19"/>
                  <a:pt x="415" y="15"/>
                </a:cubicBezTo>
                <a:cubicBezTo>
                  <a:pt x="368" y="3"/>
                  <a:pt x="308" y="0"/>
                  <a:pt x="257" y="1"/>
                </a:cubicBezTo>
                <a:cubicBezTo>
                  <a:pt x="152" y="8"/>
                  <a:pt x="152" y="8"/>
                  <a:pt x="152" y="8"/>
                </a:cubicBezTo>
                <a:cubicBezTo>
                  <a:pt x="92" y="12"/>
                  <a:pt x="92" y="12"/>
                  <a:pt x="92" y="12"/>
                </a:cubicBezTo>
                <a:cubicBezTo>
                  <a:pt x="15" y="18"/>
                  <a:pt x="15" y="18"/>
                  <a:pt x="15" y="18"/>
                </a:cubicBezTo>
                <a:cubicBezTo>
                  <a:pt x="10" y="20"/>
                  <a:pt x="4" y="26"/>
                  <a:pt x="0" y="31"/>
                </a:cubicBezTo>
                <a:cubicBezTo>
                  <a:pt x="1" y="34"/>
                  <a:pt x="2" y="37"/>
                  <a:pt x="4" y="40"/>
                </a:cubicBezTo>
                <a:cubicBezTo>
                  <a:pt x="37" y="62"/>
                  <a:pt x="77" y="61"/>
                  <a:pt x="114" y="62"/>
                </a:cubicBezTo>
                <a:cubicBezTo>
                  <a:pt x="117" y="62"/>
                  <a:pt x="122" y="62"/>
                  <a:pt x="125" y="61"/>
                </a:cubicBezTo>
                <a:cubicBezTo>
                  <a:pt x="126" y="61"/>
                  <a:pt x="127" y="62"/>
                  <a:pt x="128" y="63"/>
                </a:cubicBezTo>
                <a:cubicBezTo>
                  <a:pt x="135" y="63"/>
                  <a:pt x="141" y="60"/>
                  <a:pt x="147" y="62"/>
                </a:cubicBezTo>
                <a:cubicBezTo>
                  <a:pt x="151" y="62"/>
                  <a:pt x="156" y="62"/>
                  <a:pt x="160" y="62"/>
                </a:cubicBezTo>
                <a:cubicBezTo>
                  <a:pt x="161" y="59"/>
                  <a:pt x="162" y="62"/>
                  <a:pt x="164" y="61"/>
                </a:cubicBezTo>
                <a:cubicBezTo>
                  <a:pt x="169" y="57"/>
                  <a:pt x="171" y="64"/>
                  <a:pt x="176" y="60"/>
                </a:cubicBezTo>
                <a:cubicBezTo>
                  <a:pt x="181" y="62"/>
                  <a:pt x="185" y="58"/>
                  <a:pt x="188" y="59"/>
                </a:cubicBezTo>
                <a:cubicBezTo>
                  <a:pt x="188" y="60"/>
                  <a:pt x="188" y="60"/>
                  <a:pt x="188" y="60"/>
                </a:cubicBezTo>
                <a:cubicBezTo>
                  <a:pt x="190" y="60"/>
                  <a:pt x="191" y="61"/>
                  <a:pt x="191" y="59"/>
                </a:cubicBezTo>
                <a:cubicBezTo>
                  <a:pt x="192" y="60"/>
                  <a:pt x="194" y="60"/>
                  <a:pt x="195" y="60"/>
                </a:cubicBezTo>
                <a:cubicBezTo>
                  <a:pt x="199" y="57"/>
                  <a:pt x="206" y="57"/>
                  <a:pt x="210" y="58"/>
                </a:cubicBezTo>
                <a:cubicBezTo>
                  <a:pt x="211" y="53"/>
                  <a:pt x="215" y="61"/>
                  <a:pt x="217" y="57"/>
                </a:cubicBezTo>
                <a:cubicBezTo>
                  <a:pt x="219" y="61"/>
                  <a:pt x="222" y="56"/>
                  <a:pt x="226" y="58"/>
                </a:cubicBezTo>
                <a:cubicBezTo>
                  <a:pt x="228" y="56"/>
                  <a:pt x="230" y="59"/>
                  <a:pt x="232" y="56"/>
                </a:cubicBezTo>
                <a:cubicBezTo>
                  <a:pt x="235" y="57"/>
                  <a:pt x="237" y="55"/>
                  <a:pt x="239" y="57"/>
                </a:cubicBezTo>
                <a:cubicBezTo>
                  <a:pt x="241" y="53"/>
                  <a:pt x="244" y="59"/>
                  <a:pt x="245" y="55"/>
                </a:cubicBezTo>
                <a:cubicBezTo>
                  <a:pt x="246" y="56"/>
                  <a:pt x="246" y="56"/>
                  <a:pt x="246" y="56"/>
                </a:cubicBezTo>
                <a:cubicBezTo>
                  <a:pt x="248" y="56"/>
                  <a:pt x="249" y="56"/>
                  <a:pt x="250" y="55"/>
                </a:cubicBezTo>
                <a:cubicBezTo>
                  <a:pt x="251" y="56"/>
                  <a:pt x="251" y="56"/>
                  <a:pt x="251" y="56"/>
                </a:cubicBezTo>
                <a:cubicBezTo>
                  <a:pt x="253" y="53"/>
                  <a:pt x="256" y="58"/>
                  <a:pt x="257" y="54"/>
                </a:cubicBezTo>
                <a:cubicBezTo>
                  <a:pt x="258" y="54"/>
                  <a:pt x="258" y="56"/>
                  <a:pt x="259" y="56"/>
                </a:cubicBezTo>
                <a:cubicBezTo>
                  <a:pt x="261" y="54"/>
                  <a:pt x="261" y="57"/>
                  <a:pt x="262" y="54"/>
                </a:cubicBezTo>
                <a:cubicBezTo>
                  <a:pt x="263" y="54"/>
                  <a:pt x="263" y="55"/>
                  <a:pt x="264" y="56"/>
                </a:cubicBezTo>
                <a:cubicBezTo>
                  <a:pt x="268" y="54"/>
                  <a:pt x="276" y="56"/>
                  <a:pt x="281" y="55"/>
                </a:cubicBezTo>
                <a:cubicBezTo>
                  <a:pt x="283" y="56"/>
                  <a:pt x="284" y="52"/>
                  <a:pt x="285" y="54"/>
                </a:cubicBezTo>
                <a:cubicBezTo>
                  <a:pt x="286" y="54"/>
                  <a:pt x="289" y="57"/>
                  <a:pt x="289" y="54"/>
                </a:cubicBezTo>
                <a:cubicBezTo>
                  <a:pt x="290" y="54"/>
                  <a:pt x="290" y="54"/>
                  <a:pt x="290" y="54"/>
                </a:cubicBezTo>
                <a:cubicBezTo>
                  <a:pt x="291" y="55"/>
                  <a:pt x="292" y="55"/>
                  <a:pt x="293" y="53"/>
                </a:cubicBezTo>
                <a:cubicBezTo>
                  <a:pt x="294" y="56"/>
                  <a:pt x="296" y="52"/>
                  <a:pt x="296" y="55"/>
                </a:cubicBezTo>
                <a:cubicBezTo>
                  <a:pt x="297" y="54"/>
                  <a:pt x="297" y="54"/>
                  <a:pt x="297" y="54"/>
                </a:cubicBezTo>
                <a:cubicBezTo>
                  <a:pt x="298" y="55"/>
                  <a:pt x="299" y="55"/>
                  <a:pt x="300" y="56"/>
                </a:cubicBezTo>
                <a:cubicBezTo>
                  <a:pt x="303" y="54"/>
                  <a:pt x="307" y="56"/>
                  <a:pt x="310" y="54"/>
                </a:cubicBezTo>
                <a:cubicBezTo>
                  <a:pt x="312" y="57"/>
                  <a:pt x="313" y="52"/>
                  <a:pt x="314" y="56"/>
                </a:cubicBezTo>
                <a:cubicBezTo>
                  <a:pt x="320" y="53"/>
                  <a:pt x="323" y="57"/>
                  <a:pt x="328" y="55"/>
                </a:cubicBezTo>
                <a:cubicBezTo>
                  <a:pt x="351" y="56"/>
                  <a:pt x="378" y="55"/>
                  <a:pt x="401" y="53"/>
                </a:cubicBezTo>
                <a:cubicBezTo>
                  <a:pt x="401" y="49"/>
                  <a:pt x="404" y="53"/>
                  <a:pt x="405" y="50"/>
                </a:cubicBezTo>
                <a:cubicBezTo>
                  <a:pt x="409" y="51"/>
                  <a:pt x="414" y="50"/>
                  <a:pt x="417" y="50"/>
                </a:cubicBezTo>
                <a:cubicBezTo>
                  <a:pt x="417" y="49"/>
                  <a:pt x="417" y="49"/>
                  <a:pt x="417" y="49"/>
                </a:cubicBezTo>
                <a:cubicBezTo>
                  <a:pt x="419" y="48"/>
                  <a:pt x="421" y="47"/>
                  <a:pt x="421" y="50"/>
                </a:cubicBezTo>
                <a:cubicBezTo>
                  <a:pt x="423" y="45"/>
                  <a:pt x="427" y="50"/>
                  <a:pt x="428" y="44"/>
                </a:cubicBezTo>
                <a:cubicBezTo>
                  <a:pt x="429" y="44"/>
                  <a:pt x="427" y="47"/>
                  <a:pt x="428" y="46"/>
                </a:cubicBezTo>
                <a:cubicBezTo>
                  <a:pt x="428" y="46"/>
                  <a:pt x="429" y="46"/>
                  <a:pt x="429" y="47"/>
                </a:cubicBezTo>
                <a:cubicBezTo>
                  <a:pt x="430" y="45"/>
                  <a:pt x="430" y="45"/>
                  <a:pt x="430" y="45"/>
                </a:cubicBezTo>
                <a:cubicBezTo>
                  <a:pt x="433" y="48"/>
                  <a:pt x="437" y="42"/>
                  <a:pt x="440" y="45"/>
                </a:cubicBezTo>
                <a:cubicBezTo>
                  <a:pt x="440" y="44"/>
                  <a:pt x="440" y="44"/>
                  <a:pt x="440" y="43"/>
                </a:cubicBezTo>
                <a:cubicBezTo>
                  <a:pt x="443" y="47"/>
                  <a:pt x="447" y="41"/>
                  <a:pt x="450" y="43"/>
                </a:cubicBezTo>
                <a:cubicBezTo>
                  <a:pt x="450" y="42"/>
                  <a:pt x="450" y="42"/>
                  <a:pt x="450" y="42"/>
                </a:cubicBezTo>
                <a:cubicBezTo>
                  <a:pt x="449" y="42"/>
                  <a:pt x="449" y="42"/>
                  <a:pt x="449" y="42"/>
                </a:cubicBezTo>
                <a:cubicBezTo>
                  <a:pt x="449" y="41"/>
                  <a:pt x="449" y="41"/>
                  <a:pt x="449" y="40"/>
                </a:cubicBezTo>
                <a:close/>
                <a:moveTo>
                  <a:pt x="178" y="24"/>
                </a:moveTo>
                <a:cubicBezTo>
                  <a:pt x="178" y="24"/>
                  <a:pt x="178" y="24"/>
                  <a:pt x="178" y="24"/>
                </a:cubicBezTo>
                <a:cubicBezTo>
                  <a:pt x="180" y="24"/>
                  <a:pt x="180" y="24"/>
                  <a:pt x="180" y="24"/>
                </a:cubicBezTo>
                <a:lnTo>
                  <a:pt x="178" y="24"/>
                </a:lnTo>
                <a:close/>
                <a:moveTo>
                  <a:pt x="190" y="23"/>
                </a:moveTo>
                <a:cubicBezTo>
                  <a:pt x="188" y="23"/>
                  <a:pt x="188" y="23"/>
                  <a:pt x="188" y="23"/>
                </a:cubicBezTo>
                <a:cubicBezTo>
                  <a:pt x="191" y="23"/>
                  <a:pt x="191" y="23"/>
                  <a:pt x="191" y="23"/>
                </a:cubicBezTo>
                <a:lnTo>
                  <a:pt x="190" y="23"/>
                </a:lnTo>
                <a:close/>
                <a:moveTo>
                  <a:pt x="197" y="18"/>
                </a:moveTo>
                <a:cubicBezTo>
                  <a:pt x="198" y="17"/>
                  <a:pt x="199" y="18"/>
                  <a:pt x="200" y="18"/>
                </a:cubicBezTo>
                <a:cubicBezTo>
                  <a:pt x="199" y="18"/>
                  <a:pt x="196" y="19"/>
                  <a:pt x="197" y="18"/>
                </a:cubicBezTo>
                <a:close/>
                <a:moveTo>
                  <a:pt x="224" y="18"/>
                </a:moveTo>
                <a:cubicBezTo>
                  <a:pt x="224" y="16"/>
                  <a:pt x="224" y="16"/>
                  <a:pt x="224" y="16"/>
                </a:cubicBezTo>
                <a:cubicBezTo>
                  <a:pt x="227" y="17"/>
                  <a:pt x="227" y="17"/>
                  <a:pt x="227" y="17"/>
                </a:cubicBezTo>
                <a:cubicBezTo>
                  <a:pt x="226" y="18"/>
                  <a:pt x="225" y="17"/>
                  <a:pt x="224" y="18"/>
                </a:cubicBezTo>
                <a:close/>
                <a:moveTo>
                  <a:pt x="230" y="20"/>
                </a:moveTo>
                <a:cubicBezTo>
                  <a:pt x="231" y="20"/>
                  <a:pt x="233" y="20"/>
                  <a:pt x="235" y="20"/>
                </a:cubicBezTo>
                <a:cubicBezTo>
                  <a:pt x="233" y="21"/>
                  <a:pt x="231" y="20"/>
                  <a:pt x="230" y="20"/>
                </a:cubicBezTo>
                <a:close/>
                <a:moveTo>
                  <a:pt x="242" y="20"/>
                </a:moveTo>
                <a:cubicBezTo>
                  <a:pt x="243" y="20"/>
                  <a:pt x="244" y="19"/>
                  <a:pt x="244" y="20"/>
                </a:cubicBezTo>
                <a:cubicBezTo>
                  <a:pt x="244" y="21"/>
                  <a:pt x="243" y="20"/>
                  <a:pt x="242" y="20"/>
                </a:cubicBezTo>
                <a:close/>
                <a:moveTo>
                  <a:pt x="241" y="16"/>
                </a:moveTo>
                <a:cubicBezTo>
                  <a:pt x="241" y="16"/>
                  <a:pt x="240" y="16"/>
                  <a:pt x="240" y="16"/>
                </a:cubicBezTo>
                <a:cubicBezTo>
                  <a:pt x="240" y="16"/>
                  <a:pt x="241" y="16"/>
                  <a:pt x="241" y="16"/>
                </a:cubicBezTo>
                <a:cubicBezTo>
                  <a:pt x="243" y="16"/>
                  <a:pt x="244" y="15"/>
                  <a:pt x="245" y="16"/>
                </a:cubicBezTo>
                <a:cubicBezTo>
                  <a:pt x="244" y="17"/>
                  <a:pt x="243" y="16"/>
                  <a:pt x="241" y="16"/>
                </a:cubicBezTo>
                <a:close/>
                <a:moveTo>
                  <a:pt x="249" y="29"/>
                </a:moveTo>
                <a:cubicBezTo>
                  <a:pt x="249" y="29"/>
                  <a:pt x="247" y="29"/>
                  <a:pt x="247" y="28"/>
                </a:cubicBezTo>
                <a:cubicBezTo>
                  <a:pt x="247" y="26"/>
                  <a:pt x="249" y="25"/>
                  <a:pt x="249" y="27"/>
                </a:cubicBezTo>
                <a:lnTo>
                  <a:pt x="249" y="29"/>
                </a:lnTo>
                <a:close/>
                <a:moveTo>
                  <a:pt x="252" y="15"/>
                </a:moveTo>
                <a:cubicBezTo>
                  <a:pt x="251" y="15"/>
                  <a:pt x="251" y="16"/>
                  <a:pt x="251" y="16"/>
                </a:cubicBezTo>
                <a:cubicBezTo>
                  <a:pt x="251" y="15"/>
                  <a:pt x="251" y="15"/>
                  <a:pt x="252" y="15"/>
                </a:cubicBezTo>
                <a:cubicBezTo>
                  <a:pt x="252" y="15"/>
                  <a:pt x="253" y="14"/>
                  <a:pt x="254" y="15"/>
                </a:cubicBezTo>
                <a:cubicBezTo>
                  <a:pt x="253" y="17"/>
                  <a:pt x="252" y="15"/>
                  <a:pt x="252" y="15"/>
                </a:cubicBezTo>
                <a:close/>
                <a:moveTo>
                  <a:pt x="256" y="51"/>
                </a:moveTo>
                <a:cubicBezTo>
                  <a:pt x="256" y="51"/>
                  <a:pt x="256" y="51"/>
                  <a:pt x="256" y="51"/>
                </a:cubicBezTo>
                <a:cubicBezTo>
                  <a:pt x="258" y="52"/>
                  <a:pt x="258" y="52"/>
                  <a:pt x="258" y="52"/>
                </a:cubicBezTo>
                <a:lnTo>
                  <a:pt x="256" y="51"/>
                </a:lnTo>
                <a:close/>
                <a:moveTo>
                  <a:pt x="257" y="28"/>
                </a:moveTo>
                <a:cubicBezTo>
                  <a:pt x="257" y="29"/>
                  <a:pt x="257" y="29"/>
                  <a:pt x="257" y="29"/>
                </a:cubicBezTo>
                <a:cubicBezTo>
                  <a:pt x="257" y="27"/>
                  <a:pt x="257" y="27"/>
                  <a:pt x="257" y="27"/>
                </a:cubicBezTo>
                <a:cubicBezTo>
                  <a:pt x="259" y="28"/>
                  <a:pt x="258" y="24"/>
                  <a:pt x="260" y="26"/>
                </a:cubicBezTo>
                <a:cubicBezTo>
                  <a:pt x="260" y="28"/>
                  <a:pt x="259" y="29"/>
                  <a:pt x="257" y="28"/>
                </a:cubicBezTo>
                <a:close/>
                <a:moveTo>
                  <a:pt x="278" y="19"/>
                </a:moveTo>
                <a:cubicBezTo>
                  <a:pt x="277" y="19"/>
                  <a:pt x="277" y="20"/>
                  <a:pt x="277" y="20"/>
                </a:cubicBezTo>
                <a:cubicBezTo>
                  <a:pt x="277" y="19"/>
                  <a:pt x="277" y="19"/>
                  <a:pt x="278" y="19"/>
                </a:cubicBezTo>
                <a:cubicBezTo>
                  <a:pt x="278" y="19"/>
                  <a:pt x="279" y="18"/>
                  <a:pt x="280" y="19"/>
                </a:cubicBezTo>
                <a:cubicBezTo>
                  <a:pt x="280" y="20"/>
                  <a:pt x="279" y="19"/>
                  <a:pt x="278" y="19"/>
                </a:cubicBezTo>
                <a:close/>
                <a:moveTo>
                  <a:pt x="281" y="20"/>
                </a:moveTo>
                <a:cubicBezTo>
                  <a:pt x="285" y="19"/>
                  <a:pt x="285" y="19"/>
                  <a:pt x="285" y="19"/>
                </a:cubicBezTo>
                <a:cubicBezTo>
                  <a:pt x="285" y="18"/>
                  <a:pt x="285" y="18"/>
                  <a:pt x="285" y="18"/>
                </a:cubicBezTo>
                <a:cubicBezTo>
                  <a:pt x="287" y="20"/>
                  <a:pt x="287" y="20"/>
                  <a:pt x="287" y="20"/>
                </a:cubicBezTo>
                <a:lnTo>
                  <a:pt x="281" y="20"/>
                </a:lnTo>
                <a:close/>
                <a:moveTo>
                  <a:pt x="287" y="27"/>
                </a:moveTo>
                <a:cubicBezTo>
                  <a:pt x="286" y="27"/>
                  <a:pt x="286" y="27"/>
                  <a:pt x="286" y="27"/>
                </a:cubicBezTo>
                <a:cubicBezTo>
                  <a:pt x="286" y="26"/>
                  <a:pt x="286" y="26"/>
                  <a:pt x="286" y="26"/>
                </a:cubicBezTo>
                <a:cubicBezTo>
                  <a:pt x="284" y="25"/>
                  <a:pt x="284" y="25"/>
                  <a:pt x="284" y="25"/>
                </a:cubicBezTo>
                <a:cubicBezTo>
                  <a:pt x="286" y="24"/>
                  <a:pt x="286" y="24"/>
                  <a:pt x="286" y="24"/>
                </a:cubicBezTo>
                <a:cubicBezTo>
                  <a:pt x="287" y="24"/>
                  <a:pt x="286" y="26"/>
                  <a:pt x="287" y="27"/>
                </a:cubicBezTo>
                <a:cubicBezTo>
                  <a:pt x="288" y="27"/>
                  <a:pt x="288" y="27"/>
                  <a:pt x="288" y="27"/>
                </a:cubicBezTo>
                <a:cubicBezTo>
                  <a:pt x="288" y="27"/>
                  <a:pt x="287" y="27"/>
                  <a:pt x="287" y="27"/>
                </a:cubicBezTo>
                <a:close/>
                <a:moveTo>
                  <a:pt x="282" y="15"/>
                </a:moveTo>
                <a:cubicBezTo>
                  <a:pt x="281" y="15"/>
                  <a:pt x="281" y="15"/>
                  <a:pt x="281" y="15"/>
                </a:cubicBezTo>
                <a:cubicBezTo>
                  <a:pt x="281" y="14"/>
                  <a:pt x="282" y="14"/>
                  <a:pt x="282" y="13"/>
                </a:cubicBezTo>
                <a:cubicBezTo>
                  <a:pt x="277" y="10"/>
                  <a:pt x="274" y="13"/>
                  <a:pt x="269" y="11"/>
                </a:cubicBezTo>
                <a:cubicBezTo>
                  <a:pt x="269" y="11"/>
                  <a:pt x="269" y="11"/>
                  <a:pt x="269" y="11"/>
                </a:cubicBezTo>
                <a:cubicBezTo>
                  <a:pt x="267" y="13"/>
                  <a:pt x="262" y="11"/>
                  <a:pt x="259" y="11"/>
                </a:cubicBezTo>
                <a:cubicBezTo>
                  <a:pt x="229" y="11"/>
                  <a:pt x="198" y="15"/>
                  <a:pt x="168" y="16"/>
                </a:cubicBezTo>
                <a:cubicBezTo>
                  <a:pt x="165" y="18"/>
                  <a:pt x="165" y="18"/>
                  <a:pt x="165" y="18"/>
                </a:cubicBezTo>
                <a:cubicBezTo>
                  <a:pt x="166" y="21"/>
                  <a:pt x="166" y="21"/>
                  <a:pt x="166" y="21"/>
                </a:cubicBezTo>
                <a:cubicBezTo>
                  <a:pt x="158" y="17"/>
                  <a:pt x="152" y="21"/>
                  <a:pt x="144" y="21"/>
                </a:cubicBezTo>
                <a:cubicBezTo>
                  <a:pt x="137" y="21"/>
                  <a:pt x="131" y="17"/>
                  <a:pt x="125" y="21"/>
                </a:cubicBezTo>
                <a:cubicBezTo>
                  <a:pt x="117" y="19"/>
                  <a:pt x="113" y="22"/>
                  <a:pt x="105" y="21"/>
                </a:cubicBezTo>
                <a:cubicBezTo>
                  <a:pt x="104" y="23"/>
                  <a:pt x="104" y="23"/>
                  <a:pt x="104" y="23"/>
                </a:cubicBezTo>
                <a:cubicBezTo>
                  <a:pt x="103" y="19"/>
                  <a:pt x="101" y="24"/>
                  <a:pt x="99" y="23"/>
                </a:cubicBezTo>
                <a:cubicBezTo>
                  <a:pt x="91" y="21"/>
                  <a:pt x="85" y="23"/>
                  <a:pt x="77" y="22"/>
                </a:cubicBezTo>
                <a:cubicBezTo>
                  <a:pt x="77" y="22"/>
                  <a:pt x="76" y="22"/>
                  <a:pt x="76" y="22"/>
                </a:cubicBezTo>
                <a:cubicBezTo>
                  <a:pt x="74" y="23"/>
                  <a:pt x="70" y="23"/>
                  <a:pt x="66" y="22"/>
                </a:cubicBezTo>
                <a:cubicBezTo>
                  <a:pt x="69" y="22"/>
                  <a:pt x="73" y="22"/>
                  <a:pt x="76" y="22"/>
                </a:cubicBezTo>
                <a:cubicBezTo>
                  <a:pt x="76" y="22"/>
                  <a:pt x="76" y="22"/>
                  <a:pt x="76" y="22"/>
                </a:cubicBezTo>
                <a:cubicBezTo>
                  <a:pt x="77" y="22"/>
                  <a:pt x="77" y="22"/>
                  <a:pt x="77" y="22"/>
                </a:cubicBezTo>
                <a:cubicBezTo>
                  <a:pt x="80" y="22"/>
                  <a:pt x="84" y="21"/>
                  <a:pt x="87" y="20"/>
                </a:cubicBezTo>
                <a:cubicBezTo>
                  <a:pt x="89" y="19"/>
                  <a:pt x="92" y="19"/>
                  <a:pt x="94" y="19"/>
                </a:cubicBezTo>
                <a:cubicBezTo>
                  <a:pt x="100" y="18"/>
                  <a:pt x="107" y="18"/>
                  <a:pt x="112" y="20"/>
                </a:cubicBezTo>
                <a:cubicBezTo>
                  <a:pt x="116" y="16"/>
                  <a:pt x="121" y="20"/>
                  <a:pt x="124" y="18"/>
                </a:cubicBezTo>
                <a:cubicBezTo>
                  <a:pt x="128" y="18"/>
                  <a:pt x="132" y="17"/>
                  <a:pt x="137" y="17"/>
                </a:cubicBezTo>
                <a:cubicBezTo>
                  <a:pt x="140" y="16"/>
                  <a:pt x="144" y="18"/>
                  <a:pt x="148" y="16"/>
                </a:cubicBezTo>
                <a:cubicBezTo>
                  <a:pt x="155" y="18"/>
                  <a:pt x="161" y="13"/>
                  <a:pt x="168" y="14"/>
                </a:cubicBezTo>
                <a:cubicBezTo>
                  <a:pt x="204" y="14"/>
                  <a:pt x="244" y="9"/>
                  <a:pt x="281" y="10"/>
                </a:cubicBezTo>
                <a:cubicBezTo>
                  <a:pt x="281" y="9"/>
                  <a:pt x="281" y="9"/>
                  <a:pt x="281" y="8"/>
                </a:cubicBezTo>
                <a:cubicBezTo>
                  <a:pt x="283" y="11"/>
                  <a:pt x="288" y="11"/>
                  <a:pt x="290" y="10"/>
                </a:cubicBezTo>
                <a:cubicBezTo>
                  <a:pt x="291" y="9"/>
                  <a:pt x="291" y="9"/>
                  <a:pt x="291" y="9"/>
                </a:cubicBezTo>
                <a:cubicBezTo>
                  <a:pt x="293" y="12"/>
                  <a:pt x="295" y="10"/>
                  <a:pt x="297" y="11"/>
                </a:cubicBezTo>
                <a:cubicBezTo>
                  <a:pt x="296" y="14"/>
                  <a:pt x="291" y="9"/>
                  <a:pt x="293" y="14"/>
                </a:cubicBezTo>
                <a:cubicBezTo>
                  <a:pt x="296" y="15"/>
                  <a:pt x="296" y="15"/>
                  <a:pt x="296" y="15"/>
                </a:cubicBezTo>
                <a:cubicBezTo>
                  <a:pt x="291" y="15"/>
                  <a:pt x="286" y="16"/>
                  <a:pt x="282" y="15"/>
                </a:cubicBezTo>
                <a:close/>
                <a:moveTo>
                  <a:pt x="290" y="27"/>
                </a:moveTo>
                <a:cubicBezTo>
                  <a:pt x="290" y="27"/>
                  <a:pt x="290" y="27"/>
                  <a:pt x="289" y="27"/>
                </a:cubicBezTo>
                <a:cubicBezTo>
                  <a:pt x="290" y="27"/>
                  <a:pt x="290" y="27"/>
                  <a:pt x="290" y="27"/>
                </a:cubicBezTo>
                <a:cubicBezTo>
                  <a:pt x="290" y="27"/>
                  <a:pt x="291" y="26"/>
                  <a:pt x="291" y="26"/>
                </a:cubicBezTo>
                <a:cubicBezTo>
                  <a:pt x="290" y="25"/>
                  <a:pt x="290" y="25"/>
                  <a:pt x="290" y="25"/>
                </a:cubicBezTo>
                <a:cubicBezTo>
                  <a:pt x="292" y="24"/>
                  <a:pt x="292" y="29"/>
                  <a:pt x="294" y="26"/>
                </a:cubicBezTo>
                <a:cubicBezTo>
                  <a:pt x="295" y="27"/>
                  <a:pt x="295" y="27"/>
                  <a:pt x="295" y="27"/>
                </a:cubicBezTo>
                <a:cubicBezTo>
                  <a:pt x="294" y="28"/>
                  <a:pt x="292" y="27"/>
                  <a:pt x="290" y="27"/>
                </a:cubicBezTo>
                <a:close/>
                <a:moveTo>
                  <a:pt x="295" y="52"/>
                </a:moveTo>
                <a:cubicBezTo>
                  <a:pt x="295" y="51"/>
                  <a:pt x="297" y="50"/>
                  <a:pt x="298" y="51"/>
                </a:cubicBezTo>
                <a:cubicBezTo>
                  <a:pt x="297" y="53"/>
                  <a:pt x="296" y="52"/>
                  <a:pt x="295" y="52"/>
                </a:cubicBezTo>
                <a:close/>
                <a:moveTo>
                  <a:pt x="299" y="25"/>
                </a:moveTo>
                <a:cubicBezTo>
                  <a:pt x="296" y="25"/>
                  <a:pt x="296" y="25"/>
                  <a:pt x="296" y="25"/>
                </a:cubicBezTo>
                <a:cubicBezTo>
                  <a:pt x="297" y="24"/>
                  <a:pt x="298" y="25"/>
                  <a:pt x="299" y="25"/>
                </a:cubicBezTo>
                <a:close/>
                <a:moveTo>
                  <a:pt x="291" y="20"/>
                </a:moveTo>
                <a:cubicBezTo>
                  <a:pt x="292" y="17"/>
                  <a:pt x="300" y="21"/>
                  <a:pt x="303" y="18"/>
                </a:cubicBezTo>
                <a:cubicBezTo>
                  <a:pt x="304" y="18"/>
                  <a:pt x="305" y="20"/>
                  <a:pt x="306" y="19"/>
                </a:cubicBezTo>
                <a:cubicBezTo>
                  <a:pt x="302" y="21"/>
                  <a:pt x="296" y="20"/>
                  <a:pt x="291" y="20"/>
                </a:cubicBezTo>
                <a:close/>
                <a:moveTo>
                  <a:pt x="312" y="20"/>
                </a:moveTo>
                <a:cubicBezTo>
                  <a:pt x="313" y="20"/>
                  <a:pt x="314" y="18"/>
                  <a:pt x="315" y="20"/>
                </a:cubicBezTo>
                <a:cubicBezTo>
                  <a:pt x="314" y="21"/>
                  <a:pt x="313" y="20"/>
                  <a:pt x="312" y="20"/>
                </a:cubicBezTo>
                <a:close/>
                <a:moveTo>
                  <a:pt x="314" y="26"/>
                </a:moveTo>
                <a:cubicBezTo>
                  <a:pt x="315" y="27"/>
                  <a:pt x="315" y="27"/>
                  <a:pt x="315" y="27"/>
                </a:cubicBezTo>
                <a:cubicBezTo>
                  <a:pt x="316" y="27"/>
                  <a:pt x="316" y="27"/>
                  <a:pt x="316" y="27"/>
                </a:cubicBezTo>
                <a:lnTo>
                  <a:pt x="314" y="26"/>
                </a:lnTo>
                <a:close/>
                <a:moveTo>
                  <a:pt x="318" y="12"/>
                </a:moveTo>
                <a:cubicBezTo>
                  <a:pt x="318" y="12"/>
                  <a:pt x="318" y="12"/>
                  <a:pt x="318" y="12"/>
                </a:cubicBezTo>
                <a:cubicBezTo>
                  <a:pt x="317" y="14"/>
                  <a:pt x="315" y="13"/>
                  <a:pt x="313" y="14"/>
                </a:cubicBezTo>
                <a:cubicBezTo>
                  <a:pt x="317" y="16"/>
                  <a:pt x="317" y="16"/>
                  <a:pt x="317" y="16"/>
                </a:cubicBezTo>
                <a:cubicBezTo>
                  <a:pt x="314" y="16"/>
                  <a:pt x="310" y="16"/>
                  <a:pt x="307" y="15"/>
                </a:cubicBezTo>
                <a:cubicBezTo>
                  <a:pt x="309" y="15"/>
                  <a:pt x="311" y="15"/>
                  <a:pt x="313" y="14"/>
                </a:cubicBezTo>
                <a:cubicBezTo>
                  <a:pt x="311" y="11"/>
                  <a:pt x="307" y="15"/>
                  <a:pt x="304" y="12"/>
                </a:cubicBezTo>
                <a:cubicBezTo>
                  <a:pt x="303" y="12"/>
                  <a:pt x="303" y="12"/>
                  <a:pt x="303" y="12"/>
                </a:cubicBezTo>
                <a:cubicBezTo>
                  <a:pt x="307" y="9"/>
                  <a:pt x="311" y="12"/>
                  <a:pt x="315" y="11"/>
                </a:cubicBezTo>
                <a:cubicBezTo>
                  <a:pt x="315" y="9"/>
                  <a:pt x="315" y="9"/>
                  <a:pt x="315" y="9"/>
                </a:cubicBezTo>
                <a:cubicBezTo>
                  <a:pt x="316" y="11"/>
                  <a:pt x="317" y="11"/>
                  <a:pt x="318" y="12"/>
                </a:cubicBezTo>
                <a:cubicBezTo>
                  <a:pt x="318" y="12"/>
                  <a:pt x="318" y="12"/>
                  <a:pt x="318" y="12"/>
                </a:cubicBezTo>
                <a:cubicBezTo>
                  <a:pt x="318" y="12"/>
                  <a:pt x="318" y="12"/>
                  <a:pt x="318" y="12"/>
                </a:cubicBezTo>
                <a:cubicBezTo>
                  <a:pt x="321" y="13"/>
                  <a:pt x="324" y="12"/>
                  <a:pt x="326" y="12"/>
                </a:cubicBezTo>
                <a:cubicBezTo>
                  <a:pt x="323" y="14"/>
                  <a:pt x="323" y="14"/>
                  <a:pt x="323" y="14"/>
                </a:cubicBezTo>
                <a:cubicBezTo>
                  <a:pt x="323" y="13"/>
                  <a:pt x="323" y="13"/>
                  <a:pt x="323" y="13"/>
                </a:cubicBezTo>
                <a:cubicBezTo>
                  <a:pt x="322" y="13"/>
                  <a:pt x="320" y="12"/>
                  <a:pt x="319" y="13"/>
                </a:cubicBezTo>
                <a:cubicBezTo>
                  <a:pt x="319" y="13"/>
                  <a:pt x="318" y="12"/>
                  <a:pt x="318" y="12"/>
                </a:cubicBezTo>
                <a:close/>
                <a:moveTo>
                  <a:pt x="321" y="16"/>
                </a:moveTo>
                <a:cubicBezTo>
                  <a:pt x="319" y="16"/>
                  <a:pt x="319" y="16"/>
                  <a:pt x="319" y="16"/>
                </a:cubicBezTo>
                <a:cubicBezTo>
                  <a:pt x="319" y="15"/>
                  <a:pt x="320" y="16"/>
                  <a:pt x="321" y="15"/>
                </a:cubicBezTo>
                <a:lnTo>
                  <a:pt x="321" y="16"/>
                </a:lnTo>
                <a:close/>
                <a:moveTo>
                  <a:pt x="325" y="16"/>
                </a:moveTo>
                <a:cubicBezTo>
                  <a:pt x="322" y="16"/>
                  <a:pt x="322" y="16"/>
                  <a:pt x="322" y="16"/>
                </a:cubicBezTo>
                <a:cubicBezTo>
                  <a:pt x="323" y="15"/>
                  <a:pt x="325" y="15"/>
                  <a:pt x="325" y="16"/>
                </a:cubicBezTo>
                <a:close/>
                <a:moveTo>
                  <a:pt x="323" y="29"/>
                </a:moveTo>
                <a:cubicBezTo>
                  <a:pt x="323" y="27"/>
                  <a:pt x="323" y="27"/>
                  <a:pt x="323" y="27"/>
                </a:cubicBezTo>
                <a:cubicBezTo>
                  <a:pt x="324" y="28"/>
                  <a:pt x="324" y="28"/>
                  <a:pt x="324" y="28"/>
                </a:cubicBezTo>
                <a:cubicBezTo>
                  <a:pt x="326" y="27"/>
                  <a:pt x="326" y="27"/>
                  <a:pt x="326" y="27"/>
                </a:cubicBezTo>
                <a:cubicBezTo>
                  <a:pt x="327" y="31"/>
                  <a:pt x="324" y="27"/>
                  <a:pt x="323" y="29"/>
                </a:cubicBezTo>
                <a:close/>
                <a:moveTo>
                  <a:pt x="330" y="29"/>
                </a:moveTo>
                <a:cubicBezTo>
                  <a:pt x="328" y="29"/>
                  <a:pt x="328" y="29"/>
                  <a:pt x="328" y="29"/>
                </a:cubicBezTo>
                <a:cubicBezTo>
                  <a:pt x="328" y="29"/>
                  <a:pt x="328" y="29"/>
                  <a:pt x="328" y="29"/>
                </a:cubicBezTo>
                <a:cubicBezTo>
                  <a:pt x="328" y="29"/>
                  <a:pt x="328" y="29"/>
                  <a:pt x="328" y="29"/>
                </a:cubicBezTo>
                <a:cubicBezTo>
                  <a:pt x="329" y="29"/>
                  <a:pt x="329" y="26"/>
                  <a:pt x="330" y="27"/>
                </a:cubicBezTo>
                <a:cubicBezTo>
                  <a:pt x="330" y="28"/>
                  <a:pt x="330" y="28"/>
                  <a:pt x="330" y="29"/>
                </a:cubicBezTo>
                <a:close/>
                <a:moveTo>
                  <a:pt x="330" y="21"/>
                </a:moveTo>
                <a:cubicBezTo>
                  <a:pt x="332" y="20"/>
                  <a:pt x="332" y="20"/>
                  <a:pt x="332" y="20"/>
                </a:cubicBezTo>
                <a:cubicBezTo>
                  <a:pt x="332" y="21"/>
                  <a:pt x="332" y="21"/>
                  <a:pt x="332" y="21"/>
                </a:cubicBezTo>
                <a:lnTo>
                  <a:pt x="330" y="21"/>
                </a:lnTo>
                <a:close/>
                <a:moveTo>
                  <a:pt x="330" y="17"/>
                </a:moveTo>
                <a:cubicBezTo>
                  <a:pt x="331" y="16"/>
                  <a:pt x="333" y="15"/>
                  <a:pt x="335" y="16"/>
                </a:cubicBezTo>
                <a:cubicBezTo>
                  <a:pt x="334" y="17"/>
                  <a:pt x="332" y="17"/>
                  <a:pt x="330" y="17"/>
                </a:cubicBezTo>
                <a:close/>
                <a:moveTo>
                  <a:pt x="332" y="14"/>
                </a:moveTo>
                <a:cubicBezTo>
                  <a:pt x="333" y="13"/>
                  <a:pt x="334" y="12"/>
                  <a:pt x="335" y="13"/>
                </a:cubicBezTo>
                <a:cubicBezTo>
                  <a:pt x="335" y="13"/>
                  <a:pt x="335" y="13"/>
                  <a:pt x="335" y="13"/>
                </a:cubicBezTo>
                <a:cubicBezTo>
                  <a:pt x="335" y="13"/>
                  <a:pt x="335" y="13"/>
                  <a:pt x="335" y="13"/>
                </a:cubicBezTo>
                <a:cubicBezTo>
                  <a:pt x="334" y="13"/>
                  <a:pt x="333" y="16"/>
                  <a:pt x="332" y="14"/>
                </a:cubicBezTo>
                <a:close/>
                <a:moveTo>
                  <a:pt x="343" y="15"/>
                </a:moveTo>
                <a:cubicBezTo>
                  <a:pt x="342" y="15"/>
                  <a:pt x="342" y="15"/>
                  <a:pt x="342" y="15"/>
                </a:cubicBezTo>
                <a:cubicBezTo>
                  <a:pt x="343" y="14"/>
                  <a:pt x="343" y="14"/>
                  <a:pt x="343" y="14"/>
                </a:cubicBezTo>
                <a:cubicBezTo>
                  <a:pt x="344" y="14"/>
                  <a:pt x="344" y="14"/>
                  <a:pt x="344" y="14"/>
                </a:cubicBezTo>
                <a:lnTo>
                  <a:pt x="343" y="15"/>
                </a:lnTo>
                <a:close/>
                <a:moveTo>
                  <a:pt x="406" y="17"/>
                </a:moveTo>
                <a:cubicBezTo>
                  <a:pt x="405" y="19"/>
                  <a:pt x="405" y="19"/>
                  <a:pt x="405" y="19"/>
                </a:cubicBezTo>
                <a:cubicBezTo>
                  <a:pt x="404" y="20"/>
                  <a:pt x="405" y="17"/>
                  <a:pt x="404" y="17"/>
                </a:cubicBezTo>
                <a:lnTo>
                  <a:pt x="406" y="17"/>
                </a:lnTo>
                <a:close/>
                <a:moveTo>
                  <a:pt x="403" y="34"/>
                </a:moveTo>
                <a:cubicBezTo>
                  <a:pt x="405" y="32"/>
                  <a:pt x="406" y="37"/>
                  <a:pt x="408" y="34"/>
                </a:cubicBezTo>
                <a:cubicBezTo>
                  <a:pt x="409" y="33"/>
                  <a:pt x="409" y="35"/>
                  <a:pt x="409" y="36"/>
                </a:cubicBezTo>
                <a:lnTo>
                  <a:pt x="403" y="34"/>
                </a:lnTo>
                <a:close/>
                <a:moveTo>
                  <a:pt x="409" y="19"/>
                </a:moveTo>
                <a:cubicBezTo>
                  <a:pt x="408" y="17"/>
                  <a:pt x="408" y="17"/>
                  <a:pt x="408" y="17"/>
                </a:cubicBezTo>
                <a:cubicBezTo>
                  <a:pt x="408" y="18"/>
                  <a:pt x="409" y="18"/>
                  <a:pt x="409" y="19"/>
                </a:cubicBezTo>
                <a:cubicBezTo>
                  <a:pt x="409" y="19"/>
                  <a:pt x="409" y="19"/>
                  <a:pt x="409" y="19"/>
                </a:cubicBezTo>
                <a:cubicBezTo>
                  <a:pt x="409" y="21"/>
                  <a:pt x="409" y="20"/>
                  <a:pt x="409" y="19"/>
                </a:cubicBezTo>
                <a:close/>
                <a:moveTo>
                  <a:pt x="412" y="36"/>
                </a:moveTo>
                <a:cubicBezTo>
                  <a:pt x="412" y="36"/>
                  <a:pt x="411" y="37"/>
                  <a:pt x="411" y="36"/>
                </a:cubicBezTo>
                <a:cubicBezTo>
                  <a:pt x="410" y="34"/>
                  <a:pt x="410" y="34"/>
                  <a:pt x="410" y="34"/>
                </a:cubicBezTo>
                <a:cubicBezTo>
                  <a:pt x="412" y="32"/>
                  <a:pt x="412" y="32"/>
                  <a:pt x="412" y="32"/>
                </a:cubicBezTo>
                <a:cubicBezTo>
                  <a:pt x="413" y="33"/>
                  <a:pt x="412" y="35"/>
                  <a:pt x="412" y="36"/>
                </a:cubicBezTo>
                <a:close/>
                <a:moveTo>
                  <a:pt x="413" y="18"/>
                </a:moveTo>
                <a:cubicBezTo>
                  <a:pt x="414" y="19"/>
                  <a:pt x="414" y="19"/>
                  <a:pt x="414" y="19"/>
                </a:cubicBezTo>
                <a:cubicBezTo>
                  <a:pt x="414" y="18"/>
                  <a:pt x="414" y="18"/>
                  <a:pt x="414" y="18"/>
                </a:cubicBezTo>
                <a:cubicBezTo>
                  <a:pt x="415" y="19"/>
                  <a:pt x="415" y="19"/>
                  <a:pt x="415" y="19"/>
                </a:cubicBezTo>
                <a:cubicBezTo>
                  <a:pt x="414" y="19"/>
                  <a:pt x="414" y="19"/>
                  <a:pt x="414" y="19"/>
                </a:cubicBezTo>
                <a:cubicBezTo>
                  <a:pt x="413" y="20"/>
                  <a:pt x="413" y="20"/>
                  <a:pt x="413" y="20"/>
                </a:cubicBezTo>
                <a:lnTo>
                  <a:pt x="413" y="18"/>
                </a:lnTo>
                <a:close/>
                <a:moveTo>
                  <a:pt x="415" y="49"/>
                </a:moveTo>
                <a:cubicBezTo>
                  <a:pt x="415" y="48"/>
                  <a:pt x="416" y="48"/>
                  <a:pt x="417" y="48"/>
                </a:cubicBezTo>
                <a:cubicBezTo>
                  <a:pt x="417" y="48"/>
                  <a:pt x="416" y="49"/>
                  <a:pt x="415" y="49"/>
                </a:cubicBezTo>
                <a:close/>
                <a:moveTo>
                  <a:pt x="416" y="36"/>
                </a:moveTo>
                <a:cubicBezTo>
                  <a:pt x="415" y="35"/>
                  <a:pt x="414" y="35"/>
                  <a:pt x="414" y="35"/>
                </a:cubicBezTo>
                <a:cubicBezTo>
                  <a:pt x="413" y="35"/>
                  <a:pt x="413" y="36"/>
                  <a:pt x="413" y="36"/>
                </a:cubicBezTo>
                <a:cubicBezTo>
                  <a:pt x="413" y="35"/>
                  <a:pt x="413" y="35"/>
                  <a:pt x="414" y="35"/>
                </a:cubicBezTo>
                <a:cubicBezTo>
                  <a:pt x="414" y="35"/>
                  <a:pt x="414" y="34"/>
                  <a:pt x="414" y="34"/>
                </a:cubicBezTo>
                <a:cubicBezTo>
                  <a:pt x="415" y="35"/>
                  <a:pt x="416" y="33"/>
                  <a:pt x="418" y="34"/>
                </a:cubicBezTo>
                <a:cubicBezTo>
                  <a:pt x="418" y="35"/>
                  <a:pt x="417" y="39"/>
                  <a:pt x="416" y="36"/>
                </a:cubicBezTo>
                <a:close/>
                <a:moveTo>
                  <a:pt x="421" y="19"/>
                </a:moveTo>
                <a:cubicBezTo>
                  <a:pt x="421" y="18"/>
                  <a:pt x="421" y="18"/>
                  <a:pt x="421" y="18"/>
                </a:cubicBezTo>
                <a:cubicBezTo>
                  <a:pt x="421" y="19"/>
                  <a:pt x="421" y="19"/>
                  <a:pt x="421" y="19"/>
                </a:cubicBezTo>
                <a:cubicBezTo>
                  <a:pt x="421" y="19"/>
                  <a:pt x="421" y="19"/>
                  <a:pt x="421" y="19"/>
                </a:cubicBezTo>
                <a:cubicBezTo>
                  <a:pt x="420" y="20"/>
                  <a:pt x="420" y="20"/>
                  <a:pt x="420" y="20"/>
                </a:cubicBezTo>
                <a:cubicBezTo>
                  <a:pt x="419" y="17"/>
                  <a:pt x="419" y="17"/>
                  <a:pt x="419" y="17"/>
                </a:cubicBezTo>
                <a:lnTo>
                  <a:pt x="421" y="19"/>
                </a:lnTo>
                <a:close/>
                <a:moveTo>
                  <a:pt x="419" y="37"/>
                </a:moveTo>
                <a:cubicBezTo>
                  <a:pt x="418" y="36"/>
                  <a:pt x="420" y="34"/>
                  <a:pt x="420" y="33"/>
                </a:cubicBezTo>
                <a:cubicBezTo>
                  <a:pt x="421" y="34"/>
                  <a:pt x="420" y="36"/>
                  <a:pt x="419" y="37"/>
                </a:cubicBezTo>
                <a:close/>
                <a:moveTo>
                  <a:pt x="420" y="26"/>
                </a:moveTo>
                <a:cubicBezTo>
                  <a:pt x="420" y="22"/>
                  <a:pt x="420" y="22"/>
                  <a:pt x="420" y="22"/>
                </a:cubicBezTo>
                <a:cubicBezTo>
                  <a:pt x="422" y="23"/>
                  <a:pt x="424" y="22"/>
                  <a:pt x="424" y="25"/>
                </a:cubicBezTo>
                <a:lnTo>
                  <a:pt x="420" y="26"/>
                </a:lnTo>
                <a:close/>
              </a:path>
            </a:pathLst>
          </a:custGeom>
          <a:solidFill>
            <a:srgbClr val="22334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776453" y="4517405"/>
            <a:ext cx="2592700" cy="142469"/>
          </a:xfrm>
          <a:custGeom>
            <a:avLst/>
            <a:gdLst>
              <a:gd name="T0" fmla="*/ 436 w 450"/>
              <a:gd name="T1" fmla="*/ 39 h 64"/>
              <a:gd name="T2" fmla="*/ 428 w 450"/>
              <a:gd name="T3" fmla="*/ 34 h 64"/>
              <a:gd name="T4" fmla="*/ 431 w 450"/>
              <a:gd name="T5" fmla="*/ 28 h 64"/>
              <a:gd name="T6" fmla="*/ 425 w 450"/>
              <a:gd name="T7" fmla="*/ 23 h 64"/>
              <a:gd name="T8" fmla="*/ 416 w 450"/>
              <a:gd name="T9" fmla="*/ 24 h 64"/>
              <a:gd name="T10" fmla="*/ 257 w 450"/>
              <a:gd name="T11" fmla="*/ 1 h 64"/>
              <a:gd name="T12" fmla="*/ 4 w 450"/>
              <a:gd name="T13" fmla="*/ 40 h 64"/>
              <a:gd name="T14" fmla="*/ 160 w 450"/>
              <a:gd name="T15" fmla="*/ 62 h 64"/>
              <a:gd name="T16" fmla="*/ 191 w 450"/>
              <a:gd name="T17" fmla="*/ 59 h 64"/>
              <a:gd name="T18" fmla="*/ 232 w 450"/>
              <a:gd name="T19" fmla="*/ 56 h 64"/>
              <a:gd name="T20" fmla="*/ 251 w 450"/>
              <a:gd name="T21" fmla="*/ 56 h 64"/>
              <a:gd name="T22" fmla="*/ 281 w 450"/>
              <a:gd name="T23" fmla="*/ 55 h 64"/>
              <a:gd name="T24" fmla="*/ 296 w 450"/>
              <a:gd name="T25" fmla="*/ 55 h 64"/>
              <a:gd name="T26" fmla="*/ 328 w 450"/>
              <a:gd name="T27" fmla="*/ 55 h 64"/>
              <a:gd name="T28" fmla="*/ 421 w 450"/>
              <a:gd name="T29" fmla="*/ 50 h 64"/>
              <a:gd name="T30" fmla="*/ 440 w 450"/>
              <a:gd name="T31" fmla="*/ 45 h 64"/>
              <a:gd name="T32" fmla="*/ 449 w 450"/>
              <a:gd name="T33" fmla="*/ 40 h 64"/>
              <a:gd name="T34" fmla="*/ 190 w 450"/>
              <a:gd name="T35" fmla="*/ 23 h 64"/>
              <a:gd name="T36" fmla="*/ 200 w 450"/>
              <a:gd name="T37" fmla="*/ 18 h 64"/>
              <a:gd name="T38" fmla="*/ 224 w 450"/>
              <a:gd name="T39" fmla="*/ 18 h 64"/>
              <a:gd name="T40" fmla="*/ 244 w 450"/>
              <a:gd name="T41" fmla="*/ 20 h 64"/>
              <a:gd name="T42" fmla="*/ 245 w 450"/>
              <a:gd name="T43" fmla="*/ 16 h 64"/>
              <a:gd name="T44" fmla="*/ 249 w 450"/>
              <a:gd name="T45" fmla="*/ 29 h 64"/>
              <a:gd name="T46" fmla="*/ 252 w 450"/>
              <a:gd name="T47" fmla="*/ 15 h 64"/>
              <a:gd name="T48" fmla="*/ 257 w 450"/>
              <a:gd name="T49" fmla="*/ 28 h 64"/>
              <a:gd name="T50" fmla="*/ 278 w 450"/>
              <a:gd name="T51" fmla="*/ 19 h 64"/>
              <a:gd name="T52" fmla="*/ 281 w 450"/>
              <a:gd name="T53" fmla="*/ 20 h 64"/>
              <a:gd name="T54" fmla="*/ 287 w 450"/>
              <a:gd name="T55" fmla="*/ 27 h 64"/>
              <a:gd name="T56" fmla="*/ 287 w 450"/>
              <a:gd name="T57" fmla="*/ 27 h 64"/>
              <a:gd name="T58" fmla="*/ 282 w 450"/>
              <a:gd name="T59" fmla="*/ 13 h 64"/>
              <a:gd name="T60" fmla="*/ 165 w 450"/>
              <a:gd name="T61" fmla="*/ 18 h 64"/>
              <a:gd name="T62" fmla="*/ 104 w 450"/>
              <a:gd name="T63" fmla="*/ 23 h 64"/>
              <a:gd name="T64" fmla="*/ 76 w 450"/>
              <a:gd name="T65" fmla="*/ 22 h 64"/>
              <a:gd name="T66" fmla="*/ 112 w 450"/>
              <a:gd name="T67" fmla="*/ 20 h 64"/>
              <a:gd name="T68" fmla="*/ 281 w 450"/>
              <a:gd name="T69" fmla="*/ 10 h 64"/>
              <a:gd name="T70" fmla="*/ 293 w 450"/>
              <a:gd name="T71" fmla="*/ 14 h 64"/>
              <a:gd name="T72" fmla="*/ 290 w 450"/>
              <a:gd name="T73" fmla="*/ 27 h 64"/>
              <a:gd name="T74" fmla="*/ 290 w 450"/>
              <a:gd name="T75" fmla="*/ 27 h 64"/>
              <a:gd name="T76" fmla="*/ 296 w 450"/>
              <a:gd name="T77" fmla="*/ 25 h 64"/>
              <a:gd name="T78" fmla="*/ 291 w 450"/>
              <a:gd name="T79" fmla="*/ 20 h 64"/>
              <a:gd name="T80" fmla="*/ 315 w 450"/>
              <a:gd name="T81" fmla="*/ 27 h 64"/>
              <a:gd name="T82" fmla="*/ 313 w 450"/>
              <a:gd name="T83" fmla="*/ 14 h 64"/>
              <a:gd name="T84" fmla="*/ 303 w 450"/>
              <a:gd name="T85" fmla="*/ 12 h 64"/>
              <a:gd name="T86" fmla="*/ 318 w 450"/>
              <a:gd name="T87" fmla="*/ 12 h 64"/>
              <a:gd name="T88" fmla="*/ 318 w 450"/>
              <a:gd name="T89" fmla="*/ 12 h 64"/>
              <a:gd name="T90" fmla="*/ 325 w 450"/>
              <a:gd name="T91" fmla="*/ 16 h 64"/>
              <a:gd name="T92" fmla="*/ 324 w 450"/>
              <a:gd name="T93" fmla="*/ 28 h 64"/>
              <a:gd name="T94" fmla="*/ 328 w 450"/>
              <a:gd name="T95" fmla="*/ 29 h 64"/>
              <a:gd name="T96" fmla="*/ 332 w 450"/>
              <a:gd name="T97" fmla="*/ 20 h 64"/>
              <a:gd name="T98" fmla="*/ 330 w 450"/>
              <a:gd name="T99" fmla="*/ 17 h 64"/>
              <a:gd name="T100" fmla="*/ 332 w 450"/>
              <a:gd name="T101" fmla="*/ 14 h 64"/>
              <a:gd name="T102" fmla="*/ 343 w 450"/>
              <a:gd name="T103" fmla="*/ 15 h 64"/>
              <a:gd name="T104" fmla="*/ 403 w 450"/>
              <a:gd name="T105" fmla="*/ 34 h 64"/>
              <a:gd name="T106" fmla="*/ 408 w 450"/>
              <a:gd name="T107" fmla="*/ 17 h 64"/>
              <a:gd name="T108" fmla="*/ 411 w 450"/>
              <a:gd name="T109" fmla="*/ 36 h 64"/>
              <a:gd name="T110" fmla="*/ 414 w 450"/>
              <a:gd name="T111" fmla="*/ 19 h 64"/>
              <a:gd name="T112" fmla="*/ 413 w 450"/>
              <a:gd name="T113" fmla="*/ 18 h 64"/>
              <a:gd name="T114" fmla="*/ 414 w 450"/>
              <a:gd name="T115" fmla="*/ 35 h 64"/>
              <a:gd name="T116" fmla="*/ 416 w 450"/>
              <a:gd name="T117" fmla="*/ 36 h 64"/>
              <a:gd name="T118" fmla="*/ 420 w 450"/>
              <a:gd name="T119" fmla="*/ 20 h 64"/>
              <a:gd name="T120" fmla="*/ 419 w 450"/>
              <a:gd name="T121" fmla="*/ 37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50" h="64">
                <a:moveTo>
                  <a:pt x="449" y="40"/>
                </a:moveTo>
                <a:cubicBezTo>
                  <a:pt x="447" y="41"/>
                  <a:pt x="445" y="39"/>
                  <a:pt x="443" y="41"/>
                </a:cubicBezTo>
                <a:cubicBezTo>
                  <a:pt x="443" y="41"/>
                  <a:pt x="442" y="40"/>
                  <a:pt x="443" y="40"/>
                </a:cubicBezTo>
                <a:cubicBezTo>
                  <a:pt x="441" y="39"/>
                  <a:pt x="441" y="39"/>
                  <a:pt x="441" y="39"/>
                </a:cubicBezTo>
                <a:cubicBezTo>
                  <a:pt x="439" y="40"/>
                  <a:pt x="438" y="38"/>
                  <a:pt x="436" y="39"/>
                </a:cubicBezTo>
                <a:cubicBezTo>
                  <a:pt x="432" y="39"/>
                  <a:pt x="427" y="39"/>
                  <a:pt x="423" y="37"/>
                </a:cubicBezTo>
                <a:cubicBezTo>
                  <a:pt x="423" y="38"/>
                  <a:pt x="421" y="38"/>
                  <a:pt x="421" y="36"/>
                </a:cubicBezTo>
                <a:cubicBezTo>
                  <a:pt x="421" y="34"/>
                  <a:pt x="423" y="34"/>
                  <a:pt x="423" y="32"/>
                </a:cubicBezTo>
                <a:cubicBezTo>
                  <a:pt x="423" y="32"/>
                  <a:pt x="424" y="33"/>
                  <a:pt x="424" y="33"/>
                </a:cubicBezTo>
                <a:cubicBezTo>
                  <a:pt x="428" y="34"/>
                  <a:pt x="428" y="34"/>
                  <a:pt x="428" y="34"/>
                </a:cubicBezTo>
                <a:cubicBezTo>
                  <a:pt x="429" y="34"/>
                  <a:pt x="428" y="31"/>
                  <a:pt x="430" y="32"/>
                </a:cubicBezTo>
                <a:cubicBezTo>
                  <a:pt x="430" y="36"/>
                  <a:pt x="430" y="36"/>
                  <a:pt x="430" y="36"/>
                </a:cubicBezTo>
                <a:cubicBezTo>
                  <a:pt x="431" y="35"/>
                  <a:pt x="429" y="32"/>
                  <a:pt x="431" y="30"/>
                </a:cubicBezTo>
                <a:cubicBezTo>
                  <a:pt x="431" y="30"/>
                  <a:pt x="431" y="30"/>
                  <a:pt x="431" y="30"/>
                </a:cubicBezTo>
                <a:cubicBezTo>
                  <a:pt x="430" y="29"/>
                  <a:pt x="431" y="29"/>
                  <a:pt x="431" y="28"/>
                </a:cubicBezTo>
                <a:cubicBezTo>
                  <a:pt x="429" y="28"/>
                  <a:pt x="430" y="25"/>
                  <a:pt x="429" y="25"/>
                </a:cubicBezTo>
                <a:cubicBezTo>
                  <a:pt x="429" y="25"/>
                  <a:pt x="429" y="25"/>
                  <a:pt x="429" y="25"/>
                </a:cubicBezTo>
                <a:cubicBezTo>
                  <a:pt x="428" y="21"/>
                  <a:pt x="428" y="21"/>
                  <a:pt x="428" y="21"/>
                </a:cubicBezTo>
                <a:cubicBezTo>
                  <a:pt x="428" y="22"/>
                  <a:pt x="428" y="24"/>
                  <a:pt x="427" y="24"/>
                </a:cubicBezTo>
                <a:cubicBezTo>
                  <a:pt x="426" y="25"/>
                  <a:pt x="426" y="24"/>
                  <a:pt x="425" y="23"/>
                </a:cubicBezTo>
                <a:cubicBezTo>
                  <a:pt x="426" y="22"/>
                  <a:pt x="426" y="22"/>
                  <a:pt x="426" y="22"/>
                </a:cubicBezTo>
                <a:cubicBezTo>
                  <a:pt x="425" y="21"/>
                  <a:pt x="424" y="19"/>
                  <a:pt x="423" y="19"/>
                </a:cubicBezTo>
                <a:cubicBezTo>
                  <a:pt x="424" y="13"/>
                  <a:pt x="419" y="16"/>
                  <a:pt x="416" y="14"/>
                </a:cubicBezTo>
                <a:cubicBezTo>
                  <a:pt x="416" y="16"/>
                  <a:pt x="416" y="16"/>
                  <a:pt x="416" y="16"/>
                </a:cubicBezTo>
                <a:cubicBezTo>
                  <a:pt x="419" y="17"/>
                  <a:pt x="416" y="21"/>
                  <a:pt x="416" y="24"/>
                </a:cubicBezTo>
                <a:cubicBezTo>
                  <a:pt x="418" y="22"/>
                  <a:pt x="418" y="22"/>
                  <a:pt x="418" y="22"/>
                </a:cubicBezTo>
                <a:cubicBezTo>
                  <a:pt x="419" y="25"/>
                  <a:pt x="419" y="25"/>
                  <a:pt x="419" y="25"/>
                </a:cubicBezTo>
                <a:cubicBezTo>
                  <a:pt x="417" y="25"/>
                  <a:pt x="415" y="26"/>
                  <a:pt x="414" y="22"/>
                </a:cubicBezTo>
                <a:cubicBezTo>
                  <a:pt x="416" y="19"/>
                  <a:pt x="415" y="19"/>
                  <a:pt x="415" y="15"/>
                </a:cubicBezTo>
                <a:cubicBezTo>
                  <a:pt x="368" y="3"/>
                  <a:pt x="308" y="0"/>
                  <a:pt x="257" y="1"/>
                </a:cubicBezTo>
                <a:cubicBezTo>
                  <a:pt x="152" y="8"/>
                  <a:pt x="152" y="8"/>
                  <a:pt x="152" y="8"/>
                </a:cubicBezTo>
                <a:cubicBezTo>
                  <a:pt x="92" y="12"/>
                  <a:pt x="92" y="12"/>
                  <a:pt x="92" y="12"/>
                </a:cubicBezTo>
                <a:cubicBezTo>
                  <a:pt x="15" y="18"/>
                  <a:pt x="15" y="18"/>
                  <a:pt x="15" y="18"/>
                </a:cubicBezTo>
                <a:cubicBezTo>
                  <a:pt x="10" y="20"/>
                  <a:pt x="4" y="26"/>
                  <a:pt x="0" y="31"/>
                </a:cubicBezTo>
                <a:cubicBezTo>
                  <a:pt x="1" y="34"/>
                  <a:pt x="2" y="37"/>
                  <a:pt x="4" y="40"/>
                </a:cubicBezTo>
                <a:cubicBezTo>
                  <a:pt x="37" y="62"/>
                  <a:pt x="77" y="61"/>
                  <a:pt x="114" y="62"/>
                </a:cubicBezTo>
                <a:cubicBezTo>
                  <a:pt x="117" y="62"/>
                  <a:pt x="122" y="62"/>
                  <a:pt x="125" y="61"/>
                </a:cubicBezTo>
                <a:cubicBezTo>
                  <a:pt x="126" y="61"/>
                  <a:pt x="127" y="62"/>
                  <a:pt x="128" y="63"/>
                </a:cubicBezTo>
                <a:cubicBezTo>
                  <a:pt x="135" y="63"/>
                  <a:pt x="141" y="60"/>
                  <a:pt x="147" y="62"/>
                </a:cubicBezTo>
                <a:cubicBezTo>
                  <a:pt x="151" y="62"/>
                  <a:pt x="156" y="62"/>
                  <a:pt x="160" y="62"/>
                </a:cubicBezTo>
                <a:cubicBezTo>
                  <a:pt x="161" y="59"/>
                  <a:pt x="162" y="62"/>
                  <a:pt x="164" y="61"/>
                </a:cubicBezTo>
                <a:cubicBezTo>
                  <a:pt x="169" y="57"/>
                  <a:pt x="171" y="64"/>
                  <a:pt x="176" y="60"/>
                </a:cubicBezTo>
                <a:cubicBezTo>
                  <a:pt x="181" y="62"/>
                  <a:pt x="185" y="58"/>
                  <a:pt x="188" y="59"/>
                </a:cubicBezTo>
                <a:cubicBezTo>
                  <a:pt x="188" y="60"/>
                  <a:pt x="188" y="60"/>
                  <a:pt x="188" y="60"/>
                </a:cubicBezTo>
                <a:cubicBezTo>
                  <a:pt x="190" y="60"/>
                  <a:pt x="191" y="61"/>
                  <a:pt x="191" y="59"/>
                </a:cubicBezTo>
                <a:cubicBezTo>
                  <a:pt x="192" y="60"/>
                  <a:pt x="194" y="60"/>
                  <a:pt x="195" y="60"/>
                </a:cubicBezTo>
                <a:cubicBezTo>
                  <a:pt x="199" y="57"/>
                  <a:pt x="206" y="57"/>
                  <a:pt x="210" y="58"/>
                </a:cubicBezTo>
                <a:cubicBezTo>
                  <a:pt x="211" y="53"/>
                  <a:pt x="215" y="61"/>
                  <a:pt x="217" y="57"/>
                </a:cubicBezTo>
                <a:cubicBezTo>
                  <a:pt x="219" y="61"/>
                  <a:pt x="222" y="56"/>
                  <a:pt x="226" y="58"/>
                </a:cubicBezTo>
                <a:cubicBezTo>
                  <a:pt x="228" y="56"/>
                  <a:pt x="230" y="59"/>
                  <a:pt x="232" y="56"/>
                </a:cubicBezTo>
                <a:cubicBezTo>
                  <a:pt x="235" y="57"/>
                  <a:pt x="237" y="55"/>
                  <a:pt x="239" y="57"/>
                </a:cubicBezTo>
                <a:cubicBezTo>
                  <a:pt x="241" y="53"/>
                  <a:pt x="244" y="59"/>
                  <a:pt x="245" y="55"/>
                </a:cubicBezTo>
                <a:cubicBezTo>
                  <a:pt x="246" y="56"/>
                  <a:pt x="246" y="56"/>
                  <a:pt x="246" y="56"/>
                </a:cubicBezTo>
                <a:cubicBezTo>
                  <a:pt x="248" y="56"/>
                  <a:pt x="249" y="56"/>
                  <a:pt x="250" y="55"/>
                </a:cubicBezTo>
                <a:cubicBezTo>
                  <a:pt x="251" y="56"/>
                  <a:pt x="251" y="56"/>
                  <a:pt x="251" y="56"/>
                </a:cubicBezTo>
                <a:cubicBezTo>
                  <a:pt x="253" y="53"/>
                  <a:pt x="256" y="58"/>
                  <a:pt x="257" y="54"/>
                </a:cubicBezTo>
                <a:cubicBezTo>
                  <a:pt x="258" y="54"/>
                  <a:pt x="258" y="56"/>
                  <a:pt x="259" y="56"/>
                </a:cubicBezTo>
                <a:cubicBezTo>
                  <a:pt x="261" y="54"/>
                  <a:pt x="261" y="57"/>
                  <a:pt x="262" y="54"/>
                </a:cubicBezTo>
                <a:cubicBezTo>
                  <a:pt x="263" y="54"/>
                  <a:pt x="263" y="55"/>
                  <a:pt x="264" y="56"/>
                </a:cubicBezTo>
                <a:cubicBezTo>
                  <a:pt x="268" y="54"/>
                  <a:pt x="276" y="56"/>
                  <a:pt x="281" y="55"/>
                </a:cubicBezTo>
                <a:cubicBezTo>
                  <a:pt x="283" y="56"/>
                  <a:pt x="284" y="52"/>
                  <a:pt x="285" y="54"/>
                </a:cubicBezTo>
                <a:cubicBezTo>
                  <a:pt x="286" y="54"/>
                  <a:pt x="289" y="57"/>
                  <a:pt x="289" y="54"/>
                </a:cubicBezTo>
                <a:cubicBezTo>
                  <a:pt x="290" y="54"/>
                  <a:pt x="290" y="54"/>
                  <a:pt x="290" y="54"/>
                </a:cubicBezTo>
                <a:cubicBezTo>
                  <a:pt x="291" y="55"/>
                  <a:pt x="292" y="55"/>
                  <a:pt x="293" y="53"/>
                </a:cubicBezTo>
                <a:cubicBezTo>
                  <a:pt x="294" y="56"/>
                  <a:pt x="296" y="52"/>
                  <a:pt x="296" y="55"/>
                </a:cubicBezTo>
                <a:cubicBezTo>
                  <a:pt x="297" y="54"/>
                  <a:pt x="297" y="54"/>
                  <a:pt x="297" y="54"/>
                </a:cubicBezTo>
                <a:cubicBezTo>
                  <a:pt x="298" y="55"/>
                  <a:pt x="299" y="55"/>
                  <a:pt x="300" y="56"/>
                </a:cubicBezTo>
                <a:cubicBezTo>
                  <a:pt x="303" y="54"/>
                  <a:pt x="307" y="56"/>
                  <a:pt x="310" y="54"/>
                </a:cubicBezTo>
                <a:cubicBezTo>
                  <a:pt x="312" y="57"/>
                  <a:pt x="313" y="52"/>
                  <a:pt x="314" y="56"/>
                </a:cubicBezTo>
                <a:cubicBezTo>
                  <a:pt x="320" y="53"/>
                  <a:pt x="323" y="57"/>
                  <a:pt x="328" y="55"/>
                </a:cubicBezTo>
                <a:cubicBezTo>
                  <a:pt x="351" y="56"/>
                  <a:pt x="378" y="55"/>
                  <a:pt x="401" y="53"/>
                </a:cubicBezTo>
                <a:cubicBezTo>
                  <a:pt x="401" y="49"/>
                  <a:pt x="404" y="53"/>
                  <a:pt x="405" y="50"/>
                </a:cubicBezTo>
                <a:cubicBezTo>
                  <a:pt x="409" y="51"/>
                  <a:pt x="414" y="50"/>
                  <a:pt x="417" y="50"/>
                </a:cubicBezTo>
                <a:cubicBezTo>
                  <a:pt x="417" y="49"/>
                  <a:pt x="417" y="49"/>
                  <a:pt x="417" y="49"/>
                </a:cubicBezTo>
                <a:cubicBezTo>
                  <a:pt x="419" y="48"/>
                  <a:pt x="421" y="47"/>
                  <a:pt x="421" y="50"/>
                </a:cubicBezTo>
                <a:cubicBezTo>
                  <a:pt x="423" y="45"/>
                  <a:pt x="427" y="50"/>
                  <a:pt x="428" y="44"/>
                </a:cubicBezTo>
                <a:cubicBezTo>
                  <a:pt x="429" y="44"/>
                  <a:pt x="427" y="47"/>
                  <a:pt x="428" y="46"/>
                </a:cubicBezTo>
                <a:cubicBezTo>
                  <a:pt x="428" y="46"/>
                  <a:pt x="429" y="46"/>
                  <a:pt x="429" y="47"/>
                </a:cubicBezTo>
                <a:cubicBezTo>
                  <a:pt x="430" y="45"/>
                  <a:pt x="430" y="45"/>
                  <a:pt x="430" y="45"/>
                </a:cubicBezTo>
                <a:cubicBezTo>
                  <a:pt x="433" y="48"/>
                  <a:pt x="437" y="42"/>
                  <a:pt x="440" y="45"/>
                </a:cubicBezTo>
                <a:cubicBezTo>
                  <a:pt x="440" y="44"/>
                  <a:pt x="440" y="44"/>
                  <a:pt x="440" y="43"/>
                </a:cubicBezTo>
                <a:cubicBezTo>
                  <a:pt x="443" y="47"/>
                  <a:pt x="447" y="41"/>
                  <a:pt x="450" y="43"/>
                </a:cubicBezTo>
                <a:cubicBezTo>
                  <a:pt x="450" y="42"/>
                  <a:pt x="450" y="42"/>
                  <a:pt x="450" y="42"/>
                </a:cubicBezTo>
                <a:cubicBezTo>
                  <a:pt x="449" y="42"/>
                  <a:pt x="449" y="42"/>
                  <a:pt x="449" y="42"/>
                </a:cubicBezTo>
                <a:cubicBezTo>
                  <a:pt x="449" y="41"/>
                  <a:pt x="449" y="41"/>
                  <a:pt x="449" y="40"/>
                </a:cubicBezTo>
                <a:close/>
                <a:moveTo>
                  <a:pt x="178" y="24"/>
                </a:moveTo>
                <a:cubicBezTo>
                  <a:pt x="178" y="24"/>
                  <a:pt x="178" y="24"/>
                  <a:pt x="178" y="24"/>
                </a:cubicBezTo>
                <a:cubicBezTo>
                  <a:pt x="180" y="24"/>
                  <a:pt x="180" y="24"/>
                  <a:pt x="180" y="24"/>
                </a:cubicBezTo>
                <a:lnTo>
                  <a:pt x="178" y="24"/>
                </a:lnTo>
                <a:close/>
                <a:moveTo>
                  <a:pt x="190" y="23"/>
                </a:moveTo>
                <a:cubicBezTo>
                  <a:pt x="188" y="23"/>
                  <a:pt x="188" y="23"/>
                  <a:pt x="188" y="23"/>
                </a:cubicBezTo>
                <a:cubicBezTo>
                  <a:pt x="191" y="23"/>
                  <a:pt x="191" y="23"/>
                  <a:pt x="191" y="23"/>
                </a:cubicBezTo>
                <a:lnTo>
                  <a:pt x="190" y="23"/>
                </a:lnTo>
                <a:close/>
                <a:moveTo>
                  <a:pt x="197" y="18"/>
                </a:moveTo>
                <a:cubicBezTo>
                  <a:pt x="198" y="17"/>
                  <a:pt x="199" y="18"/>
                  <a:pt x="200" y="18"/>
                </a:cubicBezTo>
                <a:cubicBezTo>
                  <a:pt x="199" y="18"/>
                  <a:pt x="196" y="19"/>
                  <a:pt x="197" y="18"/>
                </a:cubicBezTo>
                <a:close/>
                <a:moveTo>
                  <a:pt x="224" y="18"/>
                </a:moveTo>
                <a:cubicBezTo>
                  <a:pt x="224" y="16"/>
                  <a:pt x="224" y="16"/>
                  <a:pt x="224" y="16"/>
                </a:cubicBezTo>
                <a:cubicBezTo>
                  <a:pt x="227" y="17"/>
                  <a:pt x="227" y="17"/>
                  <a:pt x="227" y="17"/>
                </a:cubicBezTo>
                <a:cubicBezTo>
                  <a:pt x="226" y="18"/>
                  <a:pt x="225" y="17"/>
                  <a:pt x="224" y="18"/>
                </a:cubicBezTo>
                <a:close/>
                <a:moveTo>
                  <a:pt x="230" y="20"/>
                </a:moveTo>
                <a:cubicBezTo>
                  <a:pt x="231" y="20"/>
                  <a:pt x="233" y="20"/>
                  <a:pt x="235" y="20"/>
                </a:cubicBezTo>
                <a:cubicBezTo>
                  <a:pt x="233" y="21"/>
                  <a:pt x="231" y="20"/>
                  <a:pt x="230" y="20"/>
                </a:cubicBezTo>
                <a:close/>
                <a:moveTo>
                  <a:pt x="242" y="20"/>
                </a:moveTo>
                <a:cubicBezTo>
                  <a:pt x="243" y="20"/>
                  <a:pt x="244" y="19"/>
                  <a:pt x="244" y="20"/>
                </a:cubicBezTo>
                <a:cubicBezTo>
                  <a:pt x="244" y="21"/>
                  <a:pt x="243" y="20"/>
                  <a:pt x="242" y="20"/>
                </a:cubicBezTo>
                <a:close/>
                <a:moveTo>
                  <a:pt x="241" y="16"/>
                </a:moveTo>
                <a:cubicBezTo>
                  <a:pt x="241" y="16"/>
                  <a:pt x="240" y="16"/>
                  <a:pt x="240" y="16"/>
                </a:cubicBezTo>
                <a:cubicBezTo>
                  <a:pt x="240" y="16"/>
                  <a:pt x="241" y="16"/>
                  <a:pt x="241" y="16"/>
                </a:cubicBezTo>
                <a:cubicBezTo>
                  <a:pt x="243" y="16"/>
                  <a:pt x="244" y="15"/>
                  <a:pt x="245" y="16"/>
                </a:cubicBezTo>
                <a:cubicBezTo>
                  <a:pt x="244" y="17"/>
                  <a:pt x="243" y="16"/>
                  <a:pt x="241" y="16"/>
                </a:cubicBezTo>
                <a:close/>
                <a:moveTo>
                  <a:pt x="249" y="29"/>
                </a:moveTo>
                <a:cubicBezTo>
                  <a:pt x="249" y="29"/>
                  <a:pt x="247" y="29"/>
                  <a:pt x="247" y="28"/>
                </a:cubicBezTo>
                <a:cubicBezTo>
                  <a:pt x="247" y="26"/>
                  <a:pt x="249" y="25"/>
                  <a:pt x="249" y="27"/>
                </a:cubicBezTo>
                <a:lnTo>
                  <a:pt x="249" y="29"/>
                </a:lnTo>
                <a:close/>
                <a:moveTo>
                  <a:pt x="252" y="15"/>
                </a:moveTo>
                <a:cubicBezTo>
                  <a:pt x="251" y="15"/>
                  <a:pt x="251" y="16"/>
                  <a:pt x="251" y="16"/>
                </a:cubicBezTo>
                <a:cubicBezTo>
                  <a:pt x="251" y="15"/>
                  <a:pt x="251" y="15"/>
                  <a:pt x="252" y="15"/>
                </a:cubicBezTo>
                <a:cubicBezTo>
                  <a:pt x="252" y="15"/>
                  <a:pt x="253" y="14"/>
                  <a:pt x="254" y="15"/>
                </a:cubicBezTo>
                <a:cubicBezTo>
                  <a:pt x="253" y="17"/>
                  <a:pt x="252" y="15"/>
                  <a:pt x="252" y="15"/>
                </a:cubicBezTo>
                <a:close/>
                <a:moveTo>
                  <a:pt x="256" y="51"/>
                </a:moveTo>
                <a:cubicBezTo>
                  <a:pt x="256" y="51"/>
                  <a:pt x="256" y="51"/>
                  <a:pt x="256" y="51"/>
                </a:cubicBezTo>
                <a:cubicBezTo>
                  <a:pt x="258" y="52"/>
                  <a:pt x="258" y="52"/>
                  <a:pt x="258" y="52"/>
                </a:cubicBezTo>
                <a:lnTo>
                  <a:pt x="256" y="51"/>
                </a:lnTo>
                <a:close/>
                <a:moveTo>
                  <a:pt x="257" y="28"/>
                </a:moveTo>
                <a:cubicBezTo>
                  <a:pt x="257" y="29"/>
                  <a:pt x="257" y="29"/>
                  <a:pt x="257" y="29"/>
                </a:cubicBezTo>
                <a:cubicBezTo>
                  <a:pt x="257" y="27"/>
                  <a:pt x="257" y="27"/>
                  <a:pt x="257" y="27"/>
                </a:cubicBezTo>
                <a:cubicBezTo>
                  <a:pt x="259" y="28"/>
                  <a:pt x="258" y="24"/>
                  <a:pt x="260" y="26"/>
                </a:cubicBezTo>
                <a:cubicBezTo>
                  <a:pt x="260" y="28"/>
                  <a:pt x="259" y="29"/>
                  <a:pt x="257" y="28"/>
                </a:cubicBezTo>
                <a:close/>
                <a:moveTo>
                  <a:pt x="278" y="19"/>
                </a:moveTo>
                <a:cubicBezTo>
                  <a:pt x="277" y="19"/>
                  <a:pt x="277" y="20"/>
                  <a:pt x="277" y="20"/>
                </a:cubicBezTo>
                <a:cubicBezTo>
                  <a:pt x="277" y="19"/>
                  <a:pt x="277" y="19"/>
                  <a:pt x="278" y="19"/>
                </a:cubicBezTo>
                <a:cubicBezTo>
                  <a:pt x="278" y="19"/>
                  <a:pt x="279" y="18"/>
                  <a:pt x="280" y="19"/>
                </a:cubicBezTo>
                <a:cubicBezTo>
                  <a:pt x="280" y="20"/>
                  <a:pt x="279" y="19"/>
                  <a:pt x="278" y="19"/>
                </a:cubicBezTo>
                <a:close/>
                <a:moveTo>
                  <a:pt x="281" y="20"/>
                </a:moveTo>
                <a:cubicBezTo>
                  <a:pt x="285" y="19"/>
                  <a:pt x="285" y="19"/>
                  <a:pt x="285" y="19"/>
                </a:cubicBezTo>
                <a:cubicBezTo>
                  <a:pt x="285" y="18"/>
                  <a:pt x="285" y="18"/>
                  <a:pt x="285" y="18"/>
                </a:cubicBezTo>
                <a:cubicBezTo>
                  <a:pt x="287" y="20"/>
                  <a:pt x="287" y="20"/>
                  <a:pt x="287" y="20"/>
                </a:cubicBezTo>
                <a:lnTo>
                  <a:pt x="281" y="20"/>
                </a:lnTo>
                <a:close/>
                <a:moveTo>
                  <a:pt x="287" y="27"/>
                </a:moveTo>
                <a:cubicBezTo>
                  <a:pt x="286" y="27"/>
                  <a:pt x="286" y="27"/>
                  <a:pt x="286" y="27"/>
                </a:cubicBezTo>
                <a:cubicBezTo>
                  <a:pt x="286" y="26"/>
                  <a:pt x="286" y="26"/>
                  <a:pt x="286" y="26"/>
                </a:cubicBezTo>
                <a:cubicBezTo>
                  <a:pt x="284" y="25"/>
                  <a:pt x="284" y="25"/>
                  <a:pt x="284" y="25"/>
                </a:cubicBezTo>
                <a:cubicBezTo>
                  <a:pt x="286" y="24"/>
                  <a:pt x="286" y="24"/>
                  <a:pt x="286" y="24"/>
                </a:cubicBezTo>
                <a:cubicBezTo>
                  <a:pt x="287" y="24"/>
                  <a:pt x="286" y="26"/>
                  <a:pt x="287" y="27"/>
                </a:cubicBezTo>
                <a:cubicBezTo>
                  <a:pt x="288" y="27"/>
                  <a:pt x="288" y="27"/>
                  <a:pt x="288" y="27"/>
                </a:cubicBezTo>
                <a:cubicBezTo>
                  <a:pt x="288" y="27"/>
                  <a:pt x="287" y="27"/>
                  <a:pt x="287" y="27"/>
                </a:cubicBezTo>
                <a:close/>
                <a:moveTo>
                  <a:pt x="282" y="15"/>
                </a:moveTo>
                <a:cubicBezTo>
                  <a:pt x="281" y="15"/>
                  <a:pt x="281" y="15"/>
                  <a:pt x="281" y="15"/>
                </a:cubicBezTo>
                <a:cubicBezTo>
                  <a:pt x="281" y="14"/>
                  <a:pt x="282" y="14"/>
                  <a:pt x="282" y="13"/>
                </a:cubicBezTo>
                <a:cubicBezTo>
                  <a:pt x="277" y="10"/>
                  <a:pt x="274" y="13"/>
                  <a:pt x="269" y="11"/>
                </a:cubicBezTo>
                <a:cubicBezTo>
                  <a:pt x="269" y="11"/>
                  <a:pt x="269" y="11"/>
                  <a:pt x="269" y="11"/>
                </a:cubicBezTo>
                <a:cubicBezTo>
                  <a:pt x="267" y="13"/>
                  <a:pt x="262" y="11"/>
                  <a:pt x="259" y="11"/>
                </a:cubicBezTo>
                <a:cubicBezTo>
                  <a:pt x="229" y="11"/>
                  <a:pt x="198" y="15"/>
                  <a:pt x="168" y="16"/>
                </a:cubicBezTo>
                <a:cubicBezTo>
                  <a:pt x="165" y="18"/>
                  <a:pt x="165" y="18"/>
                  <a:pt x="165" y="18"/>
                </a:cubicBezTo>
                <a:cubicBezTo>
                  <a:pt x="166" y="21"/>
                  <a:pt x="166" y="21"/>
                  <a:pt x="166" y="21"/>
                </a:cubicBezTo>
                <a:cubicBezTo>
                  <a:pt x="158" y="17"/>
                  <a:pt x="152" y="21"/>
                  <a:pt x="144" y="21"/>
                </a:cubicBezTo>
                <a:cubicBezTo>
                  <a:pt x="137" y="21"/>
                  <a:pt x="131" y="17"/>
                  <a:pt x="125" y="21"/>
                </a:cubicBezTo>
                <a:cubicBezTo>
                  <a:pt x="117" y="19"/>
                  <a:pt x="113" y="22"/>
                  <a:pt x="105" y="21"/>
                </a:cubicBezTo>
                <a:cubicBezTo>
                  <a:pt x="104" y="23"/>
                  <a:pt x="104" y="23"/>
                  <a:pt x="104" y="23"/>
                </a:cubicBezTo>
                <a:cubicBezTo>
                  <a:pt x="103" y="19"/>
                  <a:pt x="101" y="24"/>
                  <a:pt x="99" y="23"/>
                </a:cubicBezTo>
                <a:cubicBezTo>
                  <a:pt x="91" y="21"/>
                  <a:pt x="85" y="23"/>
                  <a:pt x="77" y="22"/>
                </a:cubicBezTo>
                <a:cubicBezTo>
                  <a:pt x="77" y="22"/>
                  <a:pt x="76" y="22"/>
                  <a:pt x="76" y="22"/>
                </a:cubicBezTo>
                <a:cubicBezTo>
                  <a:pt x="74" y="23"/>
                  <a:pt x="70" y="23"/>
                  <a:pt x="66" y="22"/>
                </a:cubicBezTo>
                <a:cubicBezTo>
                  <a:pt x="69" y="22"/>
                  <a:pt x="73" y="22"/>
                  <a:pt x="76" y="22"/>
                </a:cubicBezTo>
                <a:cubicBezTo>
                  <a:pt x="76" y="22"/>
                  <a:pt x="76" y="22"/>
                  <a:pt x="76" y="22"/>
                </a:cubicBezTo>
                <a:cubicBezTo>
                  <a:pt x="77" y="22"/>
                  <a:pt x="77" y="22"/>
                  <a:pt x="77" y="22"/>
                </a:cubicBezTo>
                <a:cubicBezTo>
                  <a:pt x="80" y="22"/>
                  <a:pt x="84" y="21"/>
                  <a:pt x="87" y="20"/>
                </a:cubicBezTo>
                <a:cubicBezTo>
                  <a:pt x="89" y="19"/>
                  <a:pt x="92" y="19"/>
                  <a:pt x="94" y="19"/>
                </a:cubicBezTo>
                <a:cubicBezTo>
                  <a:pt x="100" y="18"/>
                  <a:pt x="107" y="18"/>
                  <a:pt x="112" y="20"/>
                </a:cubicBezTo>
                <a:cubicBezTo>
                  <a:pt x="116" y="16"/>
                  <a:pt x="121" y="20"/>
                  <a:pt x="124" y="18"/>
                </a:cubicBezTo>
                <a:cubicBezTo>
                  <a:pt x="128" y="18"/>
                  <a:pt x="132" y="17"/>
                  <a:pt x="137" y="17"/>
                </a:cubicBezTo>
                <a:cubicBezTo>
                  <a:pt x="140" y="16"/>
                  <a:pt x="144" y="18"/>
                  <a:pt x="148" y="16"/>
                </a:cubicBezTo>
                <a:cubicBezTo>
                  <a:pt x="155" y="18"/>
                  <a:pt x="161" y="13"/>
                  <a:pt x="168" y="14"/>
                </a:cubicBezTo>
                <a:cubicBezTo>
                  <a:pt x="204" y="14"/>
                  <a:pt x="244" y="9"/>
                  <a:pt x="281" y="10"/>
                </a:cubicBezTo>
                <a:cubicBezTo>
                  <a:pt x="281" y="9"/>
                  <a:pt x="281" y="9"/>
                  <a:pt x="281" y="8"/>
                </a:cubicBezTo>
                <a:cubicBezTo>
                  <a:pt x="283" y="11"/>
                  <a:pt x="288" y="11"/>
                  <a:pt x="290" y="10"/>
                </a:cubicBezTo>
                <a:cubicBezTo>
                  <a:pt x="291" y="9"/>
                  <a:pt x="291" y="9"/>
                  <a:pt x="291" y="9"/>
                </a:cubicBezTo>
                <a:cubicBezTo>
                  <a:pt x="293" y="12"/>
                  <a:pt x="295" y="10"/>
                  <a:pt x="297" y="11"/>
                </a:cubicBezTo>
                <a:cubicBezTo>
                  <a:pt x="296" y="14"/>
                  <a:pt x="291" y="9"/>
                  <a:pt x="293" y="14"/>
                </a:cubicBezTo>
                <a:cubicBezTo>
                  <a:pt x="296" y="15"/>
                  <a:pt x="296" y="15"/>
                  <a:pt x="296" y="15"/>
                </a:cubicBezTo>
                <a:cubicBezTo>
                  <a:pt x="291" y="15"/>
                  <a:pt x="286" y="16"/>
                  <a:pt x="282" y="15"/>
                </a:cubicBezTo>
                <a:close/>
                <a:moveTo>
                  <a:pt x="290" y="27"/>
                </a:moveTo>
                <a:cubicBezTo>
                  <a:pt x="290" y="27"/>
                  <a:pt x="290" y="27"/>
                  <a:pt x="289" y="27"/>
                </a:cubicBezTo>
                <a:cubicBezTo>
                  <a:pt x="290" y="27"/>
                  <a:pt x="290" y="27"/>
                  <a:pt x="290" y="27"/>
                </a:cubicBezTo>
                <a:cubicBezTo>
                  <a:pt x="290" y="27"/>
                  <a:pt x="291" y="26"/>
                  <a:pt x="291" y="26"/>
                </a:cubicBezTo>
                <a:cubicBezTo>
                  <a:pt x="290" y="25"/>
                  <a:pt x="290" y="25"/>
                  <a:pt x="290" y="25"/>
                </a:cubicBezTo>
                <a:cubicBezTo>
                  <a:pt x="292" y="24"/>
                  <a:pt x="292" y="29"/>
                  <a:pt x="294" y="26"/>
                </a:cubicBezTo>
                <a:cubicBezTo>
                  <a:pt x="295" y="27"/>
                  <a:pt x="295" y="27"/>
                  <a:pt x="295" y="27"/>
                </a:cubicBezTo>
                <a:cubicBezTo>
                  <a:pt x="294" y="28"/>
                  <a:pt x="292" y="27"/>
                  <a:pt x="290" y="27"/>
                </a:cubicBezTo>
                <a:close/>
                <a:moveTo>
                  <a:pt x="295" y="52"/>
                </a:moveTo>
                <a:cubicBezTo>
                  <a:pt x="295" y="51"/>
                  <a:pt x="297" y="50"/>
                  <a:pt x="298" y="51"/>
                </a:cubicBezTo>
                <a:cubicBezTo>
                  <a:pt x="297" y="53"/>
                  <a:pt x="296" y="52"/>
                  <a:pt x="295" y="52"/>
                </a:cubicBezTo>
                <a:close/>
                <a:moveTo>
                  <a:pt x="299" y="25"/>
                </a:moveTo>
                <a:cubicBezTo>
                  <a:pt x="296" y="25"/>
                  <a:pt x="296" y="25"/>
                  <a:pt x="296" y="25"/>
                </a:cubicBezTo>
                <a:cubicBezTo>
                  <a:pt x="297" y="24"/>
                  <a:pt x="298" y="25"/>
                  <a:pt x="299" y="25"/>
                </a:cubicBezTo>
                <a:close/>
                <a:moveTo>
                  <a:pt x="291" y="20"/>
                </a:moveTo>
                <a:cubicBezTo>
                  <a:pt x="292" y="17"/>
                  <a:pt x="300" y="21"/>
                  <a:pt x="303" y="18"/>
                </a:cubicBezTo>
                <a:cubicBezTo>
                  <a:pt x="304" y="18"/>
                  <a:pt x="305" y="20"/>
                  <a:pt x="306" y="19"/>
                </a:cubicBezTo>
                <a:cubicBezTo>
                  <a:pt x="302" y="21"/>
                  <a:pt x="296" y="20"/>
                  <a:pt x="291" y="20"/>
                </a:cubicBezTo>
                <a:close/>
                <a:moveTo>
                  <a:pt x="312" y="20"/>
                </a:moveTo>
                <a:cubicBezTo>
                  <a:pt x="313" y="20"/>
                  <a:pt x="314" y="18"/>
                  <a:pt x="315" y="20"/>
                </a:cubicBezTo>
                <a:cubicBezTo>
                  <a:pt x="314" y="21"/>
                  <a:pt x="313" y="20"/>
                  <a:pt x="312" y="20"/>
                </a:cubicBezTo>
                <a:close/>
                <a:moveTo>
                  <a:pt x="314" y="26"/>
                </a:moveTo>
                <a:cubicBezTo>
                  <a:pt x="315" y="27"/>
                  <a:pt x="315" y="27"/>
                  <a:pt x="315" y="27"/>
                </a:cubicBezTo>
                <a:cubicBezTo>
                  <a:pt x="316" y="27"/>
                  <a:pt x="316" y="27"/>
                  <a:pt x="316" y="27"/>
                </a:cubicBezTo>
                <a:lnTo>
                  <a:pt x="314" y="26"/>
                </a:lnTo>
                <a:close/>
                <a:moveTo>
                  <a:pt x="318" y="12"/>
                </a:moveTo>
                <a:cubicBezTo>
                  <a:pt x="318" y="12"/>
                  <a:pt x="318" y="12"/>
                  <a:pt x="318" y="12"/>
                </a:cubicBezTo>
                <a:cubicBezTo>
                  <a:pt x="317" y="14"/>
                  <a:pt x="315" y="13"/>
                  <a:pt x="313" y="14"/>
                </a:cubicBezTo>
                <a:cubicBezTo>
                  <a:pt x="317" y="16"/>
                  <a:pt x="317" y="16"/>
                  <a:pt x="317" y="16"/>
                </a:cubicBezTo>
                <a:cubicBezTo>
                  <a:pt x="314" y="16"/>
                  <a:pt x="310" y="16"/>
                  <a:pt x="307" y="15"/>
                </a:cubicBezTo>
                <a:cubicBezTo>
                  <a:pt x="309" y="15"/>
                  <a:pt x="311" y="15"/>
                  <a:pt x="313" y="14"/>
                </a:cubicBezTo>
                <a:cubicBezTo>
                  <a:pt x="311" y="11"/>
                  <a:pt x="307" y="15"/>
                  <a:pt x="304" y="12"/>
                </a:cubicBezTo>
                <a:cubicBezTo>
                  <a:pt x="303" y="12"/>
                  <a:pt x="303" y="12"/>
                  <a:pt x="303" y="12"/>
                </a:cubicBezTo>
                <a:cubicBezTo>
                  <a:pt x="307" y="9"/>
                  <a:pt x="311" y="12"/>
                  <a:pt x="315" y="11"/>
                </a:cubicBezTo>
                <a:cubicBezTo>
                  <a:pt x="315" y="9"/>
                  <a:pt x="315" y="9"/>
                  <a:pt x="315" y="9"/>
                </a:cubicBezTo>
                <a:cubicBezTo>
                  <a:pt x="316" y="11"/>
                  <a:pt x="317" y="11"/>
                  <a:pt x="318" y="12"/>
                </a:cubicBezTo>
                <a:cubicBezTo>
                  <a:pt x="318" y="12"/>
                  <a:pt x="318" y="12"/>
                  <a:pt x="318" y="12"/>
                </a:cubicBezTo>
                <a:cubicBezTo>
                  <a:pt x="318" y="12"/>
                  <a:pt x="318" y="12"/>
                  <a:pt x="318" y="12"/>
                </a:cubicBezTo>
                <a:cubicBezTo>
                  <a:pt x="321" y="13"/>
                  <a:pt x="324" y="12"/>
                  <a:pt x="326" y="12"/>
                </a:cubicBezTo>
                <a:cubicBezTo>
                  <a:pt x="323" y="14"/>
                  <a:pt x="323" y="14"/>
                  <a:pt x="323" y="14"/>
                </a:cubicBezTo>
                <a:cubicBezTo>
                  <a:pt x="323" y="13"/>
                  <a:pt x="323" y="13"/>
                  <a:pt x="323" y="13"/>
                </a:cubicBezTo>
                <a:cubicBezTo>
                  <a:pt x="322" y="13"/>
                  <a:pt x="320" y="12"/>
                  <a:pt x="319" y="13"/>
                </a:cubicBezTo>
                <a:cubicBezTo>
                  <a:pt x="319" y="13"/>
                  <a:pt x="318" y="12"/>
                  <a:pt x="318" y="12"/>
                </a:cubicBezTo>
                <a:close/>
                <a:moveTo>
                  <a:pt x="321" y="16"/>
                </a:moveTo>
                <a:cubicBezTo>
                  <a:pt x="319" y="16"/>
                  <a:pt x="319" y="16"/>
                  <a:pt x="319" y="16"/>
                </a:cubicBezTo>
                <a:cubicBezTo>
                  <a:pt x="319" y="15"/>
                  <a:pt x="320" y="16"/>
                  <a:pt x="321" y="15"/>
                </a:cubicBezTo>
                <a:lnTo>
                  <a:pt x="321" y="16"/>
                </a:lnTo>
                <a:close/>
                <a:moveTo>
                  <a:pt x="325" y="16"/>
                </a:moveTo>
                <a:cubicBezTo>
                  <a:pt x="322" y="16"/>
                  <a:pt x="322" y="16"/>
                  <a:pt x="322" y="16"/>
                </a:cubicBezTo>
                <a:cubicBezTo>
                  <a:pt x="323" y="15"/>
                  <a:pt x="325" y="15"/>
                  <a:pt x="325" y="16"/>
                </a:cubicBezTo>
                <a:close/>
                <a:moveTo>
                  <a:pt x="323" y="29"/>
                </a:moveTo>
                <a:cubicBezTo>
                  <a:pt x="323" y="27"/>
                  <a:pt x="323" y="27"/>
                  <a:pt x="323" y="27"/>
                </a:cubicBezTo>
                <a:cubicBezTo>
                  <a:pt x="324" y="28"/>
                  <a:pt x="324" y="28"/>
                  <a:pt x="324" y="28"/>
                </a:cubicBezTo>
                <a:cubicBezTo>
                  <a:pt x="326" y="27"/>
                  <a:pt x="326" y="27"/>
                  <a:pt x="326" y="27"/>
                </a:cubicBezTo>
                <a:cubicBezTo>
                  <a:pt x="327" y="31"/>
                  <a:pt x="324" y="27"/>
                  <a:pt x="323" y="29"/>
                </a:cubicBezTo>
                <a:close/>
                <a:moveTo>
                  <a:pt x="330" y="29"/>
                </a:moveTo>
                <a:cubicBezTo>
                  <a:pt x="328" y="29"/>
                  <a:pt x="328" y="29"/>
                  <a:pt x="328" y="29"/>
                </a:cubicBezTo>
                <a:cubicBezTo>
                  <a:pt x="328" y="29"/>
                  <a:pt x="328" y="29"/>
                  <a:pt x="328" y="29"/>
                </a:cubicBezTo>
                <a:cubicBezTo>
                  <a:pt x="328" y="29"/>
                  <a:pt x="328" y="29"/>
                  <a:pt x="328" y="29"/>
                </a:cubicBezTo>
                <a:cubicBezTo>
                  <a:pt x="329" y="29"/>
                  <a:pt x="329" y="26"/>
                  <a:pt x="330" y="27"/>
                </a:cubicBezTo>
                <a:cubicBezTo>
                  <a:pt x="330" y="28"/>
                  <a:pt x="330" y="28"/>
                  <a:pt x="330" y="29"/>
                </a:cubicBezTo>
                <a:close/>
                <a:moveTo>
                  <a:pt x="330" y="21"/>
                </a:moveTo>
                <a:cubicBezTo>
                  <a:pt x="332" y="20"/>
                  <a:pt x="332" y="20"/>
                  <a:pt x="332" y="20"/>
                </a:cubicBezTo>
                <a:cubicBezTo>
                  <a:pt x="332" y="21"/>
                  <a:pt x="332" y="21"/>
                  <a:pt x="332" y="21"/>
                </a:cubicBezTo>
                <a:lnTo>
                  <a:pt x="330" y="21"/>
                </a:lnTo>
                <a:close/>
                <a:moveTo>
                  <a:pt x="330" y="17"/>
                </a:moveTo>
                <a:cubicBezTo>
                  <a:pt x="331" y="16"/>
                  <a:pt x="333" y="15"/>
                  <a:pt x="335" y="16"/>
                </a:cubicBezTo>
                <a:cubicBezTo>
                  <a:pt x="334" y="17"/>
                  <a:pt x="332" y="17"/>
                  <a:pt x="330" y="17"/>
                </a:cubicBezTo>
                <a:close/>
                <a:moveTo>
                  <a:pt x="332" y="14"/>
                </a:moveTo>
                <a:cubicBezTo>
                  <a:pt x="333" y="13"/>
                  <a:pt x="334" y="12"/>
                  <a:pt x="335" y="13"/>
                </a:cubicBezTo>
                <a:cubicBezTo>
                  <a:pt x="335" y="13"/>
                  <a:pt x="335" y="13"/>
                  <a:pt x="335" y="13"/>
                </a:cubicBezTo>
                <a:cubicBezTo>
                  <a:pt x="335" y="13"/>
                  <a:pt x="335" y="13"/>
                  <a:pt x="335" y="13"/>
                </a:cubicBezTo>
                <a:cubicBezTo>
                  <a:pt x="334" y="13"/>
                  <a:pt x="333" y="16"/>
                  <a:pt x="332" y="14"/>
                </a:cubicBezTo>
                <a:close/>
                <a:moveTo>
                  <a:pt x="343" y="15"/>
                </a:moveTo>
                <a:cubicBezTo>
                  <a:pt x="342" y="15"/>
                  <a:pt x="342" y="15"/>
                  <a:pt x="342" y="15"/>
                </a:cubicBezTo>
                <a:cubicBezTo>
                  <a:pt x="343" y="14"/>
                  <a:pt x="343" y="14"/>
                  <a:pt x="343" y="14"/>
                </a:cubicBezTo>
                <a:cubicBezTo>
                  <a:pt x="344" y="14"/>
                  <a:pt x="344" y="14"/>
                  <a:pt x="344" y="14"/>
                </a:cubicBezTo>
                <a:lnTo>
                  <a:pt x="343" y="15"/>
                </a:lnTo>
                <a:close/>
                <a:moveTo>
                  <a:pt x="406" y="17"/>
                </a:moveTo>
                <a:cubicBezTo>
                  <a:pt x="405" y="19"/>
                  <a:pt x="405" y="19"/>
                  <a:pt x="405" y="19"/>
                </a:cubicBezTo>
                <a:cubicBezTo>
                  <a:pt x="404" y="20"/>
                  <a:pt x="405" y="17"/>
                  <a:pt x="404" y="17"/>
                </a:cubicBezTo>
                <a:lnTo>
                  <a:pt x="406" y="17"/>
                </a:lnTo>
                <a:close/>
                <a:moveTo>
                  <a:pt x="403" y="34"/>
                </a:moveTo>
                <a:cubicBezTo>
                  <a:pt x="405" y="32"/>
                  <a:pt x="406" y="37"/>
                  <a:pt x="408" y="34"/>
                </a:cubicBezTo>
                <a:cubicBezTo>
                  <a:pt x="409" y="33"/>
                  <a:pt x="409" y="35"/>
                  <a:pt x="409" y="36"/>
                </a:cubicBezTo>
                <a:lnTo>
                  <a:pt x="403" y="34"/>
                </a:lnTo>
                <a:close/>
                <a:moveTo>
                  <a:pt x="409" y="19"/>
                </a:moveTo>
                <a:cubicBezTo>
                  <a:pt x="408" y="17"/>
                  <a:pt x="408" y="17"/>
                  <a:pt x="408" y="17"/>
                </a:cubicBezTo>
                <a:cubicBezTo>
                  <a:pt x="408" y="18"/>
                  <a:pt x="409" y="18"/>
                  <a:pt x="409" y="19"/>
                </a:cubicBezTo>
                <a:cubicBezTo>
                  <a:pt x="409" y="19"/>
                  <a:pt x="409" y="19"/>
                  <a:pt x="409" y="19"/>
                </a:cubicBezTo>
                <a:cubicBezTo>
                  <a:pt x="409" y="21"/>
                  <a:pt x="409" y="20"/>
                  <a:pt x="409" y="19"/>
                </a:cubicBezTo>
                <a:close/>
                <a:moveTo>
                  <a:pt x="412" y="36"/>
                </a:moveTo>
                <a:cubicBezTo>
                  <a:pt x="412" y="36"/>
                  <a:pt x="411" y="37"/>
                  <a:pt x="411" y="36"/>
                </a:cubicBezTo>
                <a:cubicBezTo>
                  <a:pt x="410" y="34"/>
                  <a:pt x="410" y="34"/>
                  <a:pt x="410" y="34"/>
                </a:cubicBezTo>
                <a:cubicBezTo>
                  <a:pt x="412" y="32"/>
                  <a:pt x="412" y="32"/>
                  <a:pt x="412" y="32"/>
                </a:cubicBezTo>
                <a:cubicBezTo>
                  <a:pt x="413" y="33"/>
                  <a:pt x="412" y="35"/>
                  <a:pt x="412" y="36"/>
                </a:cubicBezTo>
                <a:close/>
                <a:moveTo>
                  <a:pt x="413" y="18"/>
                </a:moveTo>
                <a:cubicBezTo>
                  <a:pt x="414" y="19"/>
                  <a:pt x="414" y="19"/>
                  <a:pt x="414" y="19"/>
                </a:cubicBezTo>
                <a:cubicBezTo>
                  <a:pt x="414" y="18"/>
                  <a:pt x="414" y="18"/>
                  <a:pt x="414" y="18"/>
                </a:cubicBezTo>
                <a:cubicBezTo>
                  <a:pt x="415" y="19"/>
                  <a:pt x="415" y="19"/>
                  <a:pt x="415" y="19"/>
                </a:cubicBezTo>
                <a:cubicBezTo>
                  <a:pt x="414" y="19"/>
                  <a:pt x="414" y="19"/>
                  <a:pt x="414" y="19"/>
                </a:cubicBezTo>
                <a:cubicBezTo>
                  <a:pt x="413" y="20"/>
                  <a:pt x="413" y="20"/>
                  <a:pt x="413" y="20"/>
                </a:cubicBezTo>
                <a:lnTo>
                  <a:pt x="413" y="18"/>
                </a:lnTo>
                <a:close/>
                <a:moveTo>
                  <a:pt x="415" y="49"/>
                </a:moveTo>
                <a:cubicBezTo>
                  <a:pt x="415" y="48"/>
                  <a:pt x="416" y="48"/>
                  <a:pt x="417" y="48"/>
                </a:cubicBezTo>
                <a:cubicBezTo>
                  <a:pt x="417" y="48"/>
                  <a:pt x="416" y="49"/>
                  <a:pt x="415" y="49"/>
                </a:cubicBezTo>
                <a:close/>
                <a:moveTo>
                  <a:pt x="416" y="36"/>
                </a:moveTo>
                <a:cubicBezTo>
                  <a:pt x="415" y="35"/>
                  <a:pt x="414" y="35"/>
                  <a:pt x="414" y="35"/>
                </a:cubicBezTo>
                <a:cubicBezTo>
                  <a:pt x="413" y="35"/>
                  <a:pt x="413" y="36"/>
                  <a:pt x="413" y="36"/>
                </a:cubicBezTo>
                <a:cubicBezTo>
                  <a:pt x="413" y="35"/>
                  <a:pt x="413" y="35"/>
                  <a:pt x="414" y="35"/>
                </a:cubicBezTo>
                <a:cubicBezTo>
                  <a:pt x="414" y="35"/>
                  <a:pt x="414" y="34"/>
                  <a:pt x="414" y="34"/>
                </a:cubicBezTo>
                <a:cubicBezTo>
                  <a:pt x="415" y="35"/>
                  <a:pt x="416" y="33"/>
                  <a:pt x="418" y="34"/>
                </a:cubicBezTo>
                <a:cubicBezTo>
                  <a:pt x="418" y="35"/>
                  <a:pt x="417" y="39"/>
                  <a:pt x="416" y="36"/>
                </a:cubicBezTo>
                <a:close/>
                <a:moveTo>
                  <a:pt x="421" y="19"/>
                </a:moveTo>
                <a:cubicBezTo>
                  <a:pt x="421" y="18"/>
                  <a:pt x="421" y="18"/>
                  <a:pt x="421" y="18"/>
                </a:cubicBezTo>
                <a:cubicBezTo>
                  <a:pt x="421" y="19"/>
                  <a:pt x="421" y="19"/>
                  <a:pt x="421" y="19"/>
                </a:cubicBezTo>
                <a:cubicBezTo>
                  <a:pt x="421" y="19"/>
                  <a:pt x="421" y="19"/>
                  <a:pt x="421" y="19"/>
                </a:cubicBezTo>
                <a:cubicBezTo>
                  <a:pt x="420" y="20"/>
                  <a:pt x="420" y="20"/>
                  <a:pt x="420" y="20"/>
                </a:cubicBezTo>
                <a:cubicBezTo>
                  <a:pt x="419" y="17"/>
                  <a:pt x="419" y="17"/>
                  <a:pt x="419" y="17"/>
                </a:cubicBezTo>
                <a:lnTo>
                  <a:pt x="421" y="19"/>
                </a:lnTo>
                <a:close/>
                <a:moveTo>
                  <a:pt x="419" y="37"/>
                </a:moveTo>
                <a:cubicBezTo>
                  <a:pt x="418" y="36"/>
                  <a:pt x="420" y="34"/>
                  <a:pt x="420" y="33"/>
                </a:cubicBezTo>
                <a:cubicBezTo>
                  <a:pt x="421" y="34"/>
                  <a:pt x="420" y="36"/>
                  <a:pt x="419" y="37"/>
                </a:cubicBezTo>
                <a:close/>
                <a:moveTo>
                  <a:pt x="420" y="26"/>
                </a:moveTo>
                <a:cubicBezTo>
                  <a:pt x="420" y="22"/>
                  <a:pt x="420" y="22"/>
                  <a:pt x="420" y="22"/>
                </a:cubicBezTo>
                <a:cubicBezTo>
                  <a:pt x="422" y="23"/>
                  <a:pt x="424" y="22"/>
                  <a:pt x="424" y="25"/>
                </a:cubicBezTo>
                <a:lnTo>
                  <a:pt x="420" y="26"/>
                </a:lnTo>
                <a:close/>
              </a:path>
            </a:pathLst>
          </a:custGeom>
          <a:solidFill>
            <a:srgbClr val="22334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5326907" y="1691403"/>
            <a:ext cx="1538186" cy="1382266"/>
            <a:chOff x="5348751" y="2046734"/>
            <a:chExt cx="1538186" cy="1382266"/>
          </a:xfrm>
        </p:grpSpPr>
        <p:sp>
          <p:nvSpPr>
            <p:cNvPr id="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48751" y="2046734"/>
              <a:ext cx="1538186" cy="1382266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" name="出自【趣你的PPT】(微信:qunideppt)：最优质的PPT资源库"/>
            <p:cNvSpPr txBox="1"/>
            <p:nvPr/>
          </p:nvSpPr>
          <p:spPr>
            <a:xfrm>
              <a:off x="5609863" y="2311058"/>
              <a:ext cx="97227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bg1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壹</a:t>
              </a:r>
            </a:p>
          </p:txBody>
        </p:sp>
      </p:grpSp>
      <p:grpSp>
        <p:nvGrpSpPr>
          <p:cNvPr id="5" name="Group 4出自【趣你的PPT】(微信:qunideppt)：最优质的PPT资源库"/>
          <p:cNvGrpSpPr/>
          <p:nvPr/>
        </p:nvGrpSpPr>
        <p:grpSpPr>
          <a:xfrm>
            <a:off x="6865093" y="3817659"/>
            <a:ext cx="1538186" cy="1382266"/>
            <a:chOff x="5348751" y="2046734"/>
            <a:chExt cx="1538186" cy="1382266"/>
          </a:xfrm>
        </p:grpSpPr>
        <p:sp>
          <p:nvSpPr>
            <p:cNvPr id="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48751" y="2046734"/>
              <a:ext cx="1538186" cy="1382266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出自【趣你的PPT】(微信:qunideppt)：最优质的PPT资源库"/>
            <p:cNvSpPr txBox="1"/>
            <p:nvPr/>
          </p:nvSpPr>
          <p:spPr>
            <a:xfrm>
              <a:off x="5609863" y="2311058"/>
              <a:ext cx="97227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bg1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叁</a:t>
              </a:r>
            </a:p>
          </p:txBody>
        </p:sp>
      </p:grpSp>
      <p:grpSp>
        <p:nvGrpSpPr>
          <p:cNvPr id="8" name="Group 7出自【趣你的PPT】(微信:qunideppt)：最优质的PPT资源库"/>
          <p:cNvGrpSpPr/>
          <p:nvPr/>
        </p:nvGrpSpPr>
        <p:grpSpPr>
          <a:xfrm>
            <a:off x="3706451" y="3817659"/>
            <a:ext cx="1538186" cy="1382266"/>
            <a:chOff x="5348751" y="2046734"/>
            <a:chExt cx="1538186" cy="1382266"/>
          </a:xfrm>
        </p:grpSpPr>
        <p:sp>
          <p:nvSpPr>
            <p:cNvPr id="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48751" y="2046734"/>
              <a:ext cx="1538186" cy="1382266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出自【趣你的PPT】(微信:qunideppt)：最优质的PPT资源库"/>
            <p:cNvSpPr txBox="1"/>
            <p:nvPr/>
          </p:nvSpPr>
          <p:spPr>
            <a:xfrm>
              <a:off x="5609863" y="2311058"/>
              <a:ext cx="97227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bg1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贰</a:t>
              </a:r>
            </a:p>
          </p:txBody>
        </p:sp>
      </p:grpSp>
      <p:sp>
        <p:nvSpPr>
          <p:cNvPr id="14" name="出自【趣你的PPT】(微信:qunideppt)：最优质的PPT资源库"/>
          <p:cNvSpPr txBox="1">
            <a:spLocks/>
          </p:cNvSpPr>
          <p:nvPr/>
        </p:nvSpPr>
        <p:spPr>
          <a:xfrm>
            <a:off x="6928560" y="1979438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7014133" y="2400581"/>
            <a:ext cx="357611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  <a:endParaRPr lang="en-US" sz="16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6" name="出自【趣你的PPT】(微信:qunideppt)：最优质的PPT资源库"/>
          <p:cNvSpPr txBox="1">
            <a:spLocks/>
          </p:cNvSpPr>
          <p:nvPr/>
        </p:nvSpPr>
        <p:spPr>
          <a:xfrm>
            <a:off x="8324603" y="4164218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8410177" y="4585361"/>
            <a:ext cx="348635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  <a:endParaRPr lang="en-US" sz="16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8" name="出自【趣你的PPT】(微信:qunideppt)：最优质的PPT资源库"/>
          <p:cNvSpPr txBox="1">
            <a:spLocks/>
          </p:cNvSpPr>
          <p:nvPr/>
        </p:nvSpPr>
        <p:spPr>
          <a:xfrm>
            <a:off x="1313899" y="4164217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242596" y="4585360"/>
            <a:ext cx="334080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  <a:endParaRPr lang="en-US" sz="16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20" name="出自【趣你的PPT】(微信:qunideppt)：最优质的PPT资源库"/>
          <p:cNvSpPr txBox="1">
            <a:spLocks/>
          </p:cNvSpPr>
          <p:nvPr/>
        </p:nvSpPr>
        <p:spPr>
          <a:xfrm>
            <a:off x="904286" y="405282"/>
            <a:ext cx="3743495" cy="62486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3600" b="1" dirty="0">
                <a:solidFill>
                  <a:srgbClr val="223347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4000" dirty="0">
              <a:solidFill>
                <a:srgbClr val="223347"/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497367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出自【趣你的PPT】(微信:qunideppt)：最优质的PPT资源库"/>
          <p:cNvSpPr txBox="1">
            <a:spLocks/>
          </p:cNvSpPr>
          <p:nvPr/>
        </p:nvSpPr>
        <p:spPr>
          <a:xfrm>
            <a:off x="904286" y="405282"/>
            <a:ext cx="3743495" cy="62486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3600" b="1" dirty="0">
                <a:solidFill>
                  <a:srgbClr val="223347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4000" dirty="0">
              <a:solidFill>
                <a:srgbClr val="223347"/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  <p:grpSp>
        <p:nvGrpSpPr>
          <p:cNvPr id="1645" name="Group 1644出自【趣你的PPT】(微信:qunideppt)：最优质的PPT资源库"/>
          <p:cNvGrpSpPr/>
          <p:nvPr/>
        </p:nvGrpSpPr>
        <p:grpSpPr>
          <a:xfrm rot="7455498">
            <a:off x="2485141" y="2296700"/>
            <a:ext cx="3181364" cy="978470"/>
            <a:chOff x="0" y="714375"/>
            <a:chExt cx="12712701" cy="5499101"/>
          </a:xfrm>
          <a:solidFill>
            <a:srgbClr val="223347"/>
          </a:solidFill>
        </p:grpSpPr>
        <p:sp>
          <p:nvSpPr>
            <p:cNvPr id="16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91826" y="4910138"/>
              <a:ext cx="25400" cy="25400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2" y="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83651" y="3144838"/>
              <a:ext cx="2357438" cy="2203450"/>
            </a:xfrm>
            <a:custGeom>
              <a:avLst/>
              <a:gdLst>
                <a:gd name="T0" fmla="*/ 135 w 189"/>
                <a:gd name="T1" fmla="*/ 10 h 176"/>
                <a:gd name="T2" fmla="*/ 123 w 189"/>
                <a:gd name="T3" fmla="*/ 5 h 176"/>
                <a:gd name="T4" fmla="*/ 99 w 189"/>
                <a:gd name="T5" fmla="*/ 5 h 176"/>
                <a:gd name="T6" fmla="*/ 47 w 189"/>
                <a:gd name="T7" fmla="*/ 28 h 176"/>
                <a:gd name="T8" fmla="*/ 36 w 189"/>
                <a:gd name="T9" fmla="*/ 34 h 176"/>
                <a:gd name="T10" fmla="*/ 31 w 189"/>
                <a:gd name="T11" fmla="*/ 48 h 176"/>
                <a:gd name="T12" fmla="*/ 19 w 189"/>
                <a:gd name="T13" fmla="*/ 71 h 176"/>
                <a:gd name="T14" fmla="*/ 8 w 189"/>
                <a:gd name="T15" fmla="*/ 97 h 176"/>
                <a:gd name="T16" fmla="*/ 6 w 189"/>
                <a:gd name="T17" fmla="*/ 126 h 176"/>
                <a:gd name="T18" fmla="*/ 13 w 189"/>
                <a:gd name="T19" fmla="*/ 142 h 176"/>
                <a:gd name="T20" fmla="*/ 36 w 189"/>
                <a:gd name="T21" fmla="*/ 153 h 176"/>
                <a:gd name="T22" fmla="*/ 48 w 189"/>
                <a:gd name="T23" fmla="*/ 162 h 176"/>
                <a:gd name="T24" fmla="*/ 54 w 189"/>
                <a:gd name="T25" fmla="*/ 158 h 176"/>
                <a:gd name="T26" fmla="*/ 62 w 189"/>
                <a:gd name="T27" fmla="*/ 162 h 176"/>
                <a:gd name="T28" fmla="*/ 71 w 189"/>
                <a:gd name="T29" fmla="*/ 168 h 176"/>
                <a:gd name="T30" fmla="*/ 83 w 189"/>
                <a:gd name="T31" fmla="*/ 173 h 176"/>
                <a:gd name="T32" fmla="*/ 104 w 189"/>
                <a:gd name="T33" fmla="*/ 170 h 176"/>
                <a:gd name="T34" fmla="*/ 106 w 189"/>
                <a:gd name="T35" fmla="*/ 165 h 176"/>
                <a:gd name="T36" fmla="*/ 115 w 189"/>
                <a:gd name="T37" fmla="*/ 163 h 176"/>
                <a:gd name="T38" fmla="*/ 132 w 189"/>
                <a:gd name="T39" fmla="*/ 162 h 176"/>
                <a:gd name="T40" fmla="*/ 136 w 189"/>
                <a:gd name="T41" fmla="*/ 146 h 176"/>
                <a:gd name="T42" fmla="*/ 139 w 189"/>
                <a:gd name="T43" fmla="*/ 148 h 176"/>
                <a:gd name="T44" fmla="*/ 137 w 189"/>
                <a:gd name="T45" fmla="*/ 140 h 176"/>
                <a:gd name="T46" fmla="*/ 143 w 189"/>
                <a:gd name="T47" fmla="*/ 138 h 176"/>
                <a:gd name="T48" fmla="*/ 152 w 189"/>
                <a:gd name="T49" fmla="*/ 140 h 176"/>
                <a:gd name="T50" fmla="*/ 153 w 189"/>
                <a:gd name="T51" fmla="*/ 141 h 176"/>
                <a:gd name="T52" fmla="*/ 155 w 189"/>
                <a:gd name="T53" fmla="*/ 140 h 176"/>
                <a:gd name="T54" fmla="*/ 164 w 189"/>
                <a:gd name="T55" fmla="*/ 130 h 176"/>
                <a:gd name="T56" fmla="*/ 168 w 189"/>
                <a:gd name="T57" fmla="*/ 136 h 176"/>
                <a:gd name="T58" fmla="*/ 169 w 189"/>
                <a:gd name="T59" fmla="*/ 136 h 176"/>
                <a:gd name="T60" fmla="*/ 169 w 189"/>
                <a:gd name="T61" fmla="*/ 128 h 176"/>
                <a:gd name="T62" fmla="*/ 172 w 189"/>
                <a:gd name="T63" fmla="*/ 133 h 176"/>
                <a:gd name="T64" fmla="*/ 186 w 189"/>
                <a:gd name="T65" fmla="*/ 101 h 176"/>
                <a:gd name="T66" fmla="*/ 181 w 189"/>
                <a:gd name="T67" fmla="*/ 73 h 176"/>
                <a:gd name="T68" fmla="*/ 189 w 189"/>
                <a:gd name="T69" fmla="*/ 64 h 176"/>
                <a:gd name="T70" fmla="*/ 183 w 189"/>
                <a:gd name="T71" fmla="*/ 64 h 176"/>
                <a:gd name="T72" fmla="*/ 181 w 189"/>
                <a:gd name="T73" fmla="*/ 56 h 176"/>
                <a:gd name="T74" fmla="*/ 187 w 189"/>
                <a:gd name="T75" fmla="*/ 54 h 176"/>
                <a:gd name="T76" fmla="*/ 187 w 189"/>
                <a:gd name="T77" fmla="*/ 53 h 176"/>
                <a:gd name="T78" fmla="*/ 177 w 189"/>
                <a:gd name="T79" fmla="*/ 51 h 176"/>
                <a:gd name="T80" fmla="*/ 179 w 189"/>
                <a:gd name="T81" fmla="*/ 46 h 176"/>
                <a:gd name="T82" fmla="*/ 172 w 189"/>
                <a:gd name="T83" fmla="*/ 47 h 176"/>
                <a:gd name="T84" fmla="*/ 168 w 189"/>
                <a:gd name="T85" fmla="*/ 41 h 176"/>
                <a:gd name="T86" fmla="*/ 161 w 189"/>
                <a:gd name="T87" fmla="*/ 28 h 176"/>
                <a:gd name="T88" fmla="*/ 135 w 189"/>
                <a:gd name="T89" fmla="*/ 1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9" h="176">
                  <a:moveTo>
                    <a:pt x="135" y="10"/>
                  </a:moveTo>
                  <a:cubicBezTo>
                    <a:pt x="123" y="5"/>
                    <a:pt x="123" y="5"/>
                    <a:pt x="123" y="5"/>
                  </a:cubicBezTo>
                  <a:cubicBezTo>
                    <a:pt x="120" y="4"/>
                    <a:pt x="92" y="0"/>
                    <a:pt x="99" y="5"/>
                  </a:cubicBezTo>
                  <a:cubicBezTo>
                    <a:pt x="87" y="1"/>
                    <a:pt x="51" y="19"/>
                    <a:pt x="47" y="28"/>
                  </a:cubicBezTo>
                  <a:cubicBezTo>
                    <a:pt x="45" y="29"/>
                    <a:pt x="36" y="25"/>
                    <a:pt x="36" y="34"/>
                  </a:cubicBezTo>
                  <a:cubicBezTo>
                    <a:pt x="29" y="37"/>
                    <a:pt x="28" y="50"/>
                    <a:pt x="31" y="48"/>
                  </a:cubicBezTo>
                  <a:cubicBezTo>
                    <a:pt x="19" y="54"/>
                    <a:pt x="22" y="60"/>
                    <a:pt x="19" y="71"/>
                  </a:cubicBezTo>
                  <a:cubicBezTo>
                    <a:pt x="15" y="75"/>
                    <a:pt x="15" y="94"/>
                    <a:pt x="8" y="97"/>
                  </a:cubicBezTo>
                  <a:cubicBezTo>
                    <a:pt x="15" y="111"/>
                    <a:pt x="0" y="113"/>
                    <a:pt x="6" y="126"/>
                  </a:cubicBezTo>
                  <a:cubicBezTo>
                    <a:pt x="8" y="133"/>
                    <a:pt x="2" y="141"/>
                    <a:pt x="13" y="142"/>
                  </a:cubicBezTo>
                  <a:cubicBezTo>
                    <a:pt x="16" y="138"/>
                    <a:pt x="29" y="157"/>
                    <a:pt x="36" y="153"/>
                  </a:cubicBezTo>
                  <a:cubicBezTo>
                    <a:pt x="48" y="162"/>
                    <a:pt x="48" y="162"/>
                    <a:pt x="48" y="162"/>
                  </a:cubicBezTo>
                  <a:cubicBezTo>
                    <a:pt x="49" y="165"/>
                    <a:pt x="53" y="158"/>
                    <a:pt x="54" y="158"/>
                  </a:cubicBezTo>
                  <a:cubicBezTo>
                    <a:pt x="54" y="158"/>
                    <a:pt x="62" y="163"/>
                    <a:pt x="62" y="162"/>
                  </a:cubicBezTo>
                  <a:cubicBezTo>
                    <a:pt x="69" y="163"/>
                    <a:pt x="67" y="166"/>
                    <a:pt x="71" y="168"/>
                  </a:cubicBezTo>
                  <a:cubicBezTo>
                    <a:pt x="72" y="174"/>
                    <a:pt x="73" y="173"/>
                    <a:pt x="83" y="173"/>
                  </a:cubicBezTo>
                  <a:cubicBezTo>
                    <a:pt x="91" y="176"/>
                    <a:pt x="99" y="170"/>
                    <a:pt x="104" y="170"/>
                  </a:cubicBezTo>
                  <a:cubicBezTo>
                    <a:pt x="104" y="170"/>
                    <a:pt x="106" y="165"/>
                    <a:pt x="106" y="165"/>
                  </a:cubicBezTo>
                  <a:cubicBezTo>
                    <a:pt x="113" y="171"/>
                    <a:pt x="109" y="169"/>
                    <a:pt x="115" y="163"/>
                  </a:cubicBezTo>
                  <a:cubicBezTo>
                    <a:pt x="117" y="164"/>
                    <a:pt x="129" y="169"/>
                    <a:pt x="132" y="162"/>
                  </a:cubicBezTo>
                  <a:cubicBezTo>
                    <a:pt x="134" y="159"/>
                    <a:pt x="137" y="145"/>
                    <a:pt x="136" y="146"/>
                  </a:cubicBezTo>
                  <a:cubicBezTo>
                    <a:pt x="137" y="147"/>
                    <a:pt x="138" y="147"/>
                    <a:pt x="139" y="148"/>
                  </a:cubicBezTo>
                  <a:cubicBezTo>
                    <a:pt x="139" y="147"/>
                    <a:pt x="138" y="141"/>
                    <a:pt x="137" y="140"/>
                  </a:cubicBezTo>
                  <a:cubicBezTo>
                    <a:pt x="144" y="140"/>
                    <a:pt x="137" y="140"/>
                    <a:pt x="143" y="138"/>
                  </a:cubicBezTo>
                  <a:cubicBezTo>
                    <a:pt x="143" y="138"/>
                    <a:pt x="151" y="140"/>
                    <a:pt x="152" y="140"/>
                  </a:cubicBezTo>
                  <a:cubicBezTo>
                    <a:pt x="152" y="140"/>
                    <a:pt x="153" y="141"/>
                    <a:pt x="153" y="141"/>
                  </a:cubicBezTo>
                  <a:cubicBezTo>
                    <a:pt x="153" y="141"/>
                    <a:pt x="154" y="140"/>
                    <a:pt x="155" y="140"/>
                  </a:cubicBezTo>
                  <a:cubicBezTo>
                    <a:pt x="157" y="137"/>
                    <a:pt x="160" y="133"/>
                    <a:pt x="164" y="130"/>
                  </a:cubicBezTo>
                  <a:cubicBezTo>
                    <a:pt x="164" y="130"/>
                    <a:pt x="168" y="136"/>
                    <a:pt x="168" y="136"/>
                  </a:cubicBezTo>
                  <a:cubicBezTo>
                    <a:pt x="168" y="136"/>
                    <a:pt x="168" y="135"/>
                    <a:pt x="169" y="136"/>
                  </a:cubicBezTo>
                  <a:cubicBezTo>
                    <a:pt x="169" y="135"/>
                    <a:pt x="167" y="128"/>
                    <a:pt x="169" y="128"/>
                  </a:cubicBezTo>
                  <a:cubicBezTo>
                    <a:pt x="170" y="127"/>
                    <a:pt x="169" y="133"/>
                    <a:pt x="172" y="133"/>
                  </a:cubicBezTo>
                  <a:cubicBezTo>
                    <a:pt x="177" y="126"/>
                    <a:pt x="186" y="110"/>
                    <a:pt x="186" y="101"/>
                  </a:cubicBezTo>
                  <a:cubicBezTo>
                    <a:pt x="189" y="94"/>
                    <a:pt x="175" y="78"/>
                    <a:pt x="181" y="73"/>
                  </a:cubicBezTo>
                  <a:cubicBezTo>
                    <a:pt x="185" y="71"/>
                    <a:pt x="186" y="67"/>
                    <a:pt x="189" y="64"/>
                  </a:cubicBezTo>
                  <a:cubicBezTo>
                    <a:pt x="187" y="63"/>
                    <a:pt x="185" y="64"/>
                    <a:pt x="183" y="64"/>
                  </a:cubicBezTo>
                  <a:cubicBezTo>
                    <a:pt x="185" y="59"/>
                    <a:pt x="183" y="58"/>
                    <a:pt x="181" y="56"/>
                  </a:cubicBezTo>
                  <a:cubicBezTo>
                    <a:pt x="184" y="57"/>
                    <a:pt x="186" y="56"/>
                    <a:pt x="187" y="54"/>
                  </a:cubicBezTo>
                  <a:cubicBezTo>
                    <a:pt x="187" y="54"/>
                    <a:pt x="186" y="53"/>
                    <a:pt x="187" y="53"/>
                  </a:cubicBezTo>
                  <a:cubicBezTo>
                    <a:pt x="185" y="52"/>
                    <a:pt x="177" y="52"/>
                    <a:pt x="177" y="51"/>
                  </a:cubicBezTo>
                  <a:cubicBezTo>
                    <a:pt x="176" y="51"/>
                    <a:pt x="179" y="46"/>
                    <a:pt x="179" y="46"/>
                  </a:cubicBezTo>
                  <a:cubicBezTo>
                    <a:pt x="177" y="45"/>
                    <a:pt x="174" y="48"/>
                    <a:pt x="172" y="47"/>
                  </a:cubicBezTo>
                  <a:cubicBezTo>
                    <a:pt x="170" y="44"/>
                    <a:pt x="183" y="37"/>
                    <a:pt x="168" y="41"/>
                  </a:cubicBezTo>
                  <a:cubicBezTo>
                    <a:pt x="175" y="24"/>
                    <a:pt x="166" y="34"/>
                    <a:pt x="161" y="28"/>
                  </a:cubicBezTo>
                  <a:cubicBezTo>
                    <a:pt x="159" y="15"/>
                    <a:pt x="147" y="1"/>
                    <a:pt x="13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sp>
          <p:nvSpPr>
            <p:cNvPr id="16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32901" y="5035550"/>
              <a:ext cx="11113" cy="38100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2"/>
                    <a:pt x="1" y="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529888" y="4973638"/>
              <a:ext cx="25400" cy="23813"/>
            </a:xfrm>
            <a:custGeom>
              <a:avLst/>
              <a:gdLst>
                <a:gd name="T0" fmla="*/ 1 w 2"/>
                <a:gd name="T1" fmla="*/ 0 h 2"/>
                <a:gd name="T2" fmla="*/ 2 w 2"/>
                <a:gd name="T3" fmla="*/ 1 h 2"/>
                <a:gd name="T4" fmla="*/ 1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2" y="0"/>
                    <a:pt x="2" y="1"/>
                    <a:pt x="2" y="1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29913" y="4848225"/>
              <a:ext cx="36513" cy="36513"/>
            </a:xfrm>
            <a:custGeom>
              <a:avLst/>
              <a:gdLst>
                <a:gd name="T0" fmla="*/ 0 w 3"/>
                <a:gd name="T1" fmla="*/ 3 h 3"/>
                <a:gd name="T2" fmla="*/ 0 w 3"/>
                <a:gd name="T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3" y="0"/>
                    <a:pt x="2" y="2"/>
                    <a:pt x="0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817226" y="4835525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1"/>
                    <a:pt x="1" y="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94813" y="3833813"/>
              <a:ext cx="87313" cy="0"/>
            </a:xfrm>
            <a:custGeom>
              <a:avLst/>
              <a:gdLst>
                <a:gd name="T0" fmla="*/ 0 w 7"/>
                <a:gd name="T1" fmla="*/ 0 w 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</a:cxnLst>
              <a:rect l="0" t="0" r="r" b="b"/>
              <a:pathLst>
                <a:path w="7">
                  <a:moveTo>
                    <a:pt x="0" y="0"/>
                  </a:moveTo>
                  <a:cubicBezTo>
                    <a:pt x="7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32901" y="3744913"/>
              <a:ext cx="36513" cy="76200"/>
            </a:xfrm>
            <a:custGeom>
              <a:avLst/>
              <a:gdLst>
                <a:gd name="T0" fmla="*/ 0 w 3"/>
                <a:gd name="T1" fmla="*/ 5 h 6"/>
                <a:gd name="T2" fmla="*/ 0 w 3"/>
                <a:gd name="T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6">
                  <a:moveTo>
                    <a:pt x="0" y="5"/>
                  </a:moveTo>
                  <a:cubicBezTo>
                    <a:pt x="3" y="0"/>
                    <a:pt x="1" y="6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20213" y="3582988"/>
              <a:ext cx="36513" cy="74613"/>
            </a:xfrm>
            <a:custGeom>
              <a:avLst/>
              <a:gdLst>
                <a:gd name="T0" fmla="*/ 0 w 3"/>
                <a:gd name="T1" fmla="*/ 6 h 6"/>
                <a:gd name="T2" fmla="*/ 0 w 3"/>
                <a:gd name="T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6">
                  <a:moveTo>
                    <a:pt x="0" y="6"/>
                  </a:moveTo>
                  <a:cubicBezTo>
                    <a:pt x="3" y="0"/>
                    <a:pt x="1" y="4"/>
                    <a:pt x="0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102976" y="4384675"/>
              <a:ext cx="0" cy="25400"/>
            </a:xfrm>
            <a:custGeom>
              <a:avLst/>
              <a:gdLst>
                <a:gd name="T0" fmla="*/ 0 h 2"/>
                <a:gd name="T1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2"/>
                    <a:pt x="0" y="2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166476" y="4410075"/>
              <a:ext cx="12700" cy="36513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69451" y="3508375"/>
              <a:ext cx="25400" cy="23813"/>
            </a:xfrm>
            <a:custGeom>
              <a:avLst/>
              <a:gdLst>
                <a:gd name="T0" fmla="*/ 1 w 2"/>
                <a:gd name="T1" fmla="*/ 0 h 2"/>
                <a:gd name="T2" fmla="*/ 1 w 2"/>
                <a:gd name="T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2" y="2"/>
                    <a:pt x="0" y="1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744076" y="3382963"/>
              <a:ext cx="25400" cy="49213"/>
            </a:xfrm>
            <a:custGeom>
              <a:avLst/>
              <a:gdLst>
                <a:gd name="T0" fmla="*/ 0 w 2"/>
                <a:gd name="T1" fmla="*/ 0 h 4"/>
                <a:gd name="T2" fmla="*/ 0 w 2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" h="4">
                  <a:moveTo>
                    <a:pt x="0" y="0"/>
                  </a:moveTo>
                  <a:cubicBezTo>
                    <a:pt x="2" y="0"/>
                    <a:pt x="1" y="4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85126" y="5599113"/>
              <a:ext cx="174625" cy="138113"/>
            </a:xfrm>
            <a:custGeom>
              <a:avLst/>
              <a:gdLst>
                <a:gd name="T0" fmla="*/ 3 w 14"/>
                <a:gd name="T1" fmla="*/ 8 h 11"/>
                <a:gd name="T2" fmla="*/ 10 w 14"/>
                <a:gd name="T3" fmla="*/ 2 h 11"/>
                <a:gd name="T4" fmla="*/ 3 w 14"/>
                <a:gd name="T5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1">
                  <a:moveTo>
                    <a:pt x="3" y="8"/>
                  </a:moveTo>
                  <a:cubicBezTo>
                    <a:pt x="0" y="10"/>
                    <a:pt x="11" y="0"/>
                    <a:pt x="10" y="2"/>
                  </a:cubicBezTo>
                  <a:cubicBezTo>
                    <a:pt x="7" y="4"/>
                    <a:pt x="14" y="11"/>
                    <a:pt x="3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47001" y="5160963"/>
              <a:ext cx="63500" cy="87313"/>
            </a:xfrm>
            <a:custGeom>
              <a:avLst/>
              <a:gdLst>
                <a:gd name="T0" fmla="*/ 1 w 5"/>
                <a:gd name="T1" fmla="*/ 4 h 7"/>
                <a:gd name="T2" fmla="*/ 5 w 5"/>
                <a:gd name="T3" fmla="*/ 4 h 7"/>
                <a:gd name="T4" fmla="*/ 1 w 5"/>
                <a:gd name="T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7">
                  <a:moveTo>
                    <a:pt x="1" y="4"/>
                  </a:moveTo>
                  <a:cubicBezTo>
                    <a:pt x="1" y="0"/>
                    <a:pt x="5" y="3"/>
                    <a:pt x="5" y="4"/>
                  </a:cubicBezTo>
                  <a:cubicBezTo>
                    <a:pt x="3" y="7"/>
                    <a:pt x="0" y="5"/>
                    <a:pt x="1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18713" y="6113463"/>
              <a:ext cx="136525" cy="100013"/>
            </a:xfrm>
            <a:custGeom>
              <a:avLst/>
              <a:gdLst>
                <a:gd name="T0" fmla="*/ 4 w 11"/>
                <a:gd name="T1" fmla="*/ 7 h 8"/>
                <a:gd name="T2" fmla="*/ 4 w 11"/>
                <a:gd name="T3" fmla="*/ 0 h 8"/>
                <a:gd name="T4" fmla="*/ 4 w 11"/>
                <a:gd name="T5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8">
                  <a:moveTo>
                    <a:pt x="4" y="7"/>
                  </a:moveTo>
                  <a:cubicBezTo>
                    <a:pt x="5" y="6"/>
                    <a:pt x="0" y="3"/>
                    <a:pt x="4" y="0"/>
                  </a:cubicBezTo>
                  <a:cubicBezTo>
                    <a:pt x="8" y="2"/>
                    <a:pt x="11" y="8"/>
                    <a:pt x="4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97826" y="4897438"/>
              <a:ext cx="698500" cy="550863"/>
            </a:xfrm>
            <a:custGeom>
              <a:avLst/>
              <a:gdLst>
                <a:gd name="T0" fmla="*/ 20 w 56"/>
                <a:gd name="T1" fmla="*/ 2 h 44"/>
                <a:gd name="T2" fmla="*/ 5 w 56"/>
                <a:gd name="T3" fmla="*/ 15 h 44"/>
                <a:gd name="T4" fmla="*/ 24 w 56"/>
                <a:gd name="T5" fmla="*/ 39 h 44"/>
                <a:gd name="T6" fmla="*/ 42 w 56"/>
                <a:gd name="T7" fmla="*/ 35 h 44"/>
                <a:gd name="T8" fmla="*/ 51 w 56"/>
                <a:gd name="T9" fmla="*/ 12 h 44"/>
                <a:gd name="T10" fmla="*/ 32 w 56"/>
                <a:gd name="T1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44">
                  <a:moveTo>
                    <a:pt x="20" y="2"/>
                  </a:moveTo>
                  <a:cubicBezTo>
                    <a:pt x="18" y="2"/>
                    <a:pt x="0" y="10"/>
                    <a:pt x="5" y="15"/>
                  </a:cubicBezTo>
                  <a:cubicBezTo>
                    <a:pt x="3" y="18"/>
                    <a:pt x="4" y="44"/>
                    <a:pt x="24" y="39"/>
                  </a:cubicBezTo>
                  <a:cubicBezTo>
                    <a:pt x="28" y="41"/>
                    <a:pt x="46" y="40"/>
                    <a:pt x="42" y="35"/>
                  </a:cubicBezTo>
                  <a:cubicBezTo>
                    <a:pt x="56" y="25"/>
                    <a:pt x="45" y="23"/>
                    <a:pt x="51" y="12"/>
                  </a:cubicBezTo>
                  <a:cubicBezTo>
                    <a:pt x="45" y="8"/>
                    <a:pt x="36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96326" y="5424488"/>
              <a:ext cx="223838" cy="225425"/>
            </a:xfrm>
            <a:custGeom>
              <a:avLst/>
              <a:gdLst>
                <a:gd name="T0" fmla="*/ 2 w 18"/>
                <a:gd name="T1" fmla="*/ 9 h 18"/>
                <a:gd name="T2" fmla="*/ 13 w 18"/>
                <a:gd name="T3" fmla="*/ 0 h 18"/>
                <a:gd name="T4" fmla="*/ 2 w 18"/>
                <a:gd name="T5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8">
                  <a:moveTo>
                    <a:pt x="2" y="9"/>
                  </a:moveTo>
                  <a:cubicBezTo>
                    <a:pt x="4" y="5"/>
                    <a:pt x="8" y="2"/>
                    <a:pt x="13" y="0"/>
                  </a:cubicBezTo>
                  <a:cubicBezTo>
                    <a:pt x="18" y="1"/>
                    <a:pt x="0" y="18"/>
                    <a:pt x="2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83651" y="5499100"/>
              <a:ext cx="87313" cy="100013"/>
            </a:xfrm>
            <a:custGeom>
              <a:avLst/>
              <a:gdLst>
                <a:gd name="T0" fmla="*/ 0 w 7"/>
                <a:gd name="T1" fmla="*/ 6 h 8"/>
                <a:gd name="T2" fmla="*/ 6 w 7"/>
                <a:gd name="T3" fmla="*/ 2 h 8"/>
                <a:gd name="T4" fmla="*/ 0 w 7"/>
                <a:gd name="T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0" y="6"/>
                  </a:moveTo>
                  <a:cubicBezTo>
                    <a:pt x="1" y="5"/>
                    <a:pt x="4" y="0"/>
                    <a:pt x="6" y="2"/>
                  </a:cubicBezTo>
                  <a:cubicBezTo>
                    <a:pt x="7" y="8"/>
                    <a:pt x="4" y="8"/>
                    <a:pt x="0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73901" y="4760913"/>
              <a:ext cx="161925" cy="74613"/>
            </a:xfrm>
            <a:custGeom>
              <a:avLst/>
              <a:gdLst>
                <a:gd name="T0" fmla="*/ 2 w 13"/>
                <a:gd name="T1" fmla="*/ 3 h 6"/>
                <a:gd name="T2" fmla="*/ 13 w 13"/>
                <a:gd name="T3" fmla="*/ 1 h 6"/>
                <a:gd name="T4" fmla="*/ 2 w 13"/>
                <a:gd name="T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6">
                  <a:moveTo>
                    <a:pt x="2" y="3"/>
                  </a:moveTo>
                  <a:cubicBezTo>
                    <a:pt x="4" y="0"/>
                    <a:pt x="10" y="0"/>
                    <a:pt x="13" y="1"/>
                  </a:cubicBezTo>
                  <a:cubicBezTo>
                    <a:pt x="12" y="2"/>
                    <a:pt x="0" y="6"/>
                    <a:pt x="2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317163" y="6049963"/>
              <a:ext cx="112713" cy="87313"/>
            </a:xfrm>
            <a:custGeom>
              <a:avLst/>
              <a:gdLst>
                <a:gd name="T0" fmla="*/ 4 w 9"/>
                <a:gd name="T1" fmla="*/ 7 h 7"/>
                <a:gd name="T2" fmla="*/ 3 w 9"/>
                <a:gd name="T3" fmla="*/ 0 h 7"/>
                <a:gd name="T4" fmla="*/ 4 w 9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4" y="7"/>
                  </a:moveTo>
                  <a:cubicBezTo>
                    <a:pt x="5" y="6"/>
                    <a:pt x="0" y="2"/>
                    <a:pt x="3" y="0"/>
                  </a:cubicBezTo>
                  <a:cubicBezTo>
                    <a:pt x="9" y="4"/>
                    <a:pt x="4" y="5"/>
                    <a:pt x="4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83626" y="5324475"/>
              <a:ext cx="87313" cy="74613"/>
            </a:xfrm>
            <a:custGeom>
              <a:avLst/>
              <a:gdLst>
                <a:gd name="T0" fmla="*/ 0 w 7"/>
                <a:gd name="T1" fmla="*/ 5 h 6"/>
                <a:gd name="T2" fmla="*/ 3 w 7"/>
                <a:gd name="T3" fmla="*/ 0 h 6"/>
                <a:gd name="T4" fmla="*/ 0 w 7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0" y="5"/>
                    <a:pt x="1" y="2"/>
                    <a:pt x="3" y="0"/>
                  </a:cubicBezTo>
                  <a:cubicBezTo>
                    <a:pt x="7" y="1"/>
                    <a:pt x="1" y="6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70951" y="5260975"/>
              <a:ext cx="149225" cy="187325"/>
            </a:xfrm>
            <a:custGeom>
              <a:avLst/>
              <a:gdLst>
                <a:gd name="T0" fmla="*/ 4 w 12"/>
                <a:gd name="T1" fmla="*/ 4 h 15"/>
                <a:gd name="T2" fmla="*/ 12 w 12"/>
                <a:gd name="T3" fmla="*/ 0 h 15"/>
                <a:gd name="T4" fmla="*/ 0 w 12"/>
                <a:gd name="T5" fmla="*/ 12 h 15"/>
                <a:gd name="T6" fmla="*/ 4 w 12"/>
                <a:gd name="T7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5">
                  <a:moveTo>
                    <a:pt x="4" y="4"/>
                  </a:moveTo>
                  <a:cubicBezTo>
                    <a:pt x="3" y="4"/>
                    <a:pt x="11" y="0"/>
                    <a:pt x="12" y="0"/>
                  </a:cubicBezTo>
                  <a:cubicBezTo>
                    <a:pt x="12" y="1"/>
                    <a:pt x="3" y="15"/>
                    <a:pt x="0" y="12"/>
                  </a:cubicBezTo>
                  <a:cubicBezTo>
                    <a:pt x="1" y="9"/>
                    <a:pt x="3" y="7"/>
                    <a:pt x="4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67926" y="5749925"/>
              <a:ext cx="50800" cy="161925"/>
            </a:xfrm>
            <a:custGeom>
              <a:avLst/>
              <a:gdLst>
                <a:gd name="T0" fmla="*/ 0 w 4"/>
                <a:gd name="T1" fmla="*/ 7 h 13"/>
                <a:gd name="T2" fmla="*/ 4 w 4"/>
                <a:gd name="T3" fmla="*/ 6 h 13"/>
                <a:gd name="T4" fmla="*/ 0 w 4"/>
                <a:gd name="T5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3">
                  <a:moveTo>
                    <a:pt x="0" y="7"/>
                  </a:moveTo>
                  <a:cubicBezTo>
                    <a:pt x="1" y="6"/>
                    <a:pt x="3" y="0"/>
                    <a:pt x="4" y="6"/>
                  </a:cubicBezTo>
                  <a:cubicBezTo>
                    <a:pt x="1" y="13"/>
                    <a:pt x="2" y="9"/>
                    <a:pt x="0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97776" y="4522788"/>
              <a:ext cx="74613" cy="136525"/>
            </a:xfrm>
            <a:custGeom>
              <a:avLst/>
              <a:gdLst>
                <a:gd name="T0" fmla="*/ 0 w 6"/>
                <a:gd name="T1" fmla="*/ 6 h 11"/>
                <a:gd name="T2" fmla="*/ 6 w 6"/>
                <a:gd name="T3" fmla="*/ 7 h 11"/>
                <a:gd name="T4" fmla="*/ 0 w 6"/>
                <a:gd name="T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1">
                  <a:moveTo>
                    <a:pt x="0" y="6"/>
                  </a:moveTo>
                  <a:cubicBezTo>
                    <a:pt x="1" y="6"/>
                    <a:pt x="4" y="0"/>
                    <a:pt x="6" y="7"/>
                  </a:cubicBezTo>
                  <a:cubicBezTo>
                    <a:pt x="5" y="11"/>
                    <a:pt x="1" y="8"/>
                    <a:pt x="0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69438" y="5235575"/>
              <a:ext cx="74613" cy="100013"/>
            </a:xfrm>
            <a:custGeom>
              <a:avLst/>
              <a:gdLst>
                <a:gd name="T0" fmla="*/ 1 w 6"/>
                <a:gd name="T1" fmla="*/ 6 h 8"/>
                <a:gd name="T2" fmla="*/ 1 w 6"/>
                <a:gd name="T3" fmla="*/ 1 h 8"/>
                <a:gd name="T4" fmla="*/ 6 w 6"/>
                <a:gd name="T5" fmla="*/ 4 h 8"/>
                <a:gd name="T6" fmla="*/ 1 w 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8">
                  <a:moveTo>
                    <a:pt x="1" y="6"/>
                  </a:moveTo>
                  <a:cubicBezTo>
                    <a:pt x="1" y="6"/>
                    <a:pt x="0" y="2"/>
                    <a:pt x="1" y="1"/>
                  </a:cubicBezTo>
                  <a:cubicBezTo>
                    <a:pt x="1" y="0"/>
                    <a:pt x="6" y="3"/>
                    <a:pt x="6" y="4"/>
                  </a:cubicBezTo>
                  <a:cubicBezTo>
                    <a:pt x="5" y="6"/>
                    <a:pt x="4" y="8"/>
                    <a:pt x="1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31413" y="5335588"/>
              <a:ext cx="236538" cy="276225"/>
            </a:xfrm>
            <a:custGeom>
              <a:avLst/>
              <a:gdLst>
                <a:gd name="T0" fmla="*/ 3 w 19"/>
                <a:gd name="T1" fmla="*/ 13 h 22"/>
                <a:gd name="T2" fmla="*/ 6 w 19"/>
                <a:gd name="T3" fmla="*/ 3 h 22"/>
                <a:gd name="T4" fmla="*/ 3 w 19"/>
                <a:gd name="T5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22">
                  <a:moveTo>
                    <a:pt x="3" y="13"/>
                  </a:moveTo>
                  <a:cubicBezTo>
                    <a:pt x="3" y="13"/>
                    <a:pt x="7" y="2"/>
                    <a:pt x="6" y="3"/>
                  </a:cubicBezTo>
                  <a:cubicBezTo>
                    <a:pt x="19" y="0"/>
                    <a:pt x="0" y="22"/>
                    <a:pt x="3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96301" y="4546600"/>
              <a:ext cx="323850" cy="463550"/>
            </a:xfrm>
            <a:custGeom>
              <a:avLst/>
              <a:gdLst>
                <a:gd name="T0" fmla="*/ 2 w 26"/>
                <a:gd name="T1" fmla="*/ 22 h 37"/>
                <a:gd name="T2" fmla="*/ 5 w 26"/>
                <a:gd name="T3" fmla="*/ 4 h 37"/>
                <a:gd name="T4" fmla="*/ 23 w 26"/>
                <a:gd name="T5" fmla="*/ 10 h 37"/>
                <a:gd name="T6" fmla="*/ 2 w 26"/>
                <a:gd name="T7" fmla="*/ 2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7">
                  <a:moveTo>
                    <a:pt x="2" y="22"/>
                  </a:moveTo>
                  <a:cubicBezTo>
                    <a:pt x="0" y="24"/>
                    <a:pt x="2" y="8"/>
                    <a:pt x="5" y="4"/>
                  </a:cubicBezTo>
                  <a:cubicBezTo>
                    <a:pt x="13" y="0"/>
                    <a:pt x="22" y="3"/>
                    <a:pt x="23" y="10"/>
                  </a:cubicBezTo>
                  <a:cubicBezTo>
                    <a:pt x="26" y="11"/>
                    <a:pt x="16" y="37"/>
                    <a:pt x="2" y="2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47051" y="4484688"/>
              <a:ext cx="261938" cy="150813"/>
            </a:xfrm>
            <a:custGeom>
              <a:avLst/>
              <a:gdLst>
                <a:gd name="T0" fmla="*/ 0 w 21"/>
                <a:gd name="T1" fmla="*/ 7 h 12"/>
                <a:gd name="T2" fmla="*/ 21 w 21"/>
                <a:gd name="T3" fmla="*/ 2 h 12"/>
                <a:gd name="T4" fmla="*/ 0 w 21"/>
                <a:gd name="T5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2">
                  <a:moveTo>
                    <a:pt x="0" y="7"/>
                  </a:moveTo>
                  <a:cubicBezTo>
                    <a:pt x="3" y="5"/>
                    <a:pt x="17" y="0"/>
                    <a:pt x="21" y="2"/>
                  </a:cubicBezTo>
                  <a:cubicBezTo>
                    <a:pt x="15" y="7"/>
                    <a:pt x="5" y="12"/>
                    <a:pt x="0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467976" y="5324475"/>
              <a:ext cx="161925" cy="136525"/>
            </a:xfrm>
            <a:custGeom>
              <a:avLst/>
              <a:gdLst>
                <a:gd name="T0" fmla="*/ 3 w 13"/>
                <a:gd name="T1" fmla="*/ 5 h 11"/>
                <a:gd name="T2" fmla="*/ 6 w 13"/>
                <a:gd name="T3" fmla="*/ 0 h 11"/>
                <a:gd name="T4" fmla="*/ 3 w 13"/>
                <a:gd name="T5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1">
                  <a:moveTo>
                    <a:pt x="3" y="5"/>
                  </a:moveTo>
                  <a:cubicBezTo>
                    <a:pt x="3" y="3"/>
                    <a:pt x="4" y="1"/>
                    <a:pt x="6" y="0"/>
                  </a:cubicBezTo>
                  <a:cubicBezTo>
                    <a:pt x="13" y="0"/>
                    <a:pt x="0" y="11"/>
                    <a:pt x="3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83613" y="4433888"/>
              <a:ext cx="87313" cy="63500"/>
            </a:xfrm>
            <a:custGeom>
              <a:avLst/>
              <a:gdLst>
                <a:gd name="T0" fmla="*/ 0 w 7"/>
                <a:gd name="T1" fmla="*/ 2 h 5"/>
                <a:gd name="T2" fmla="*/ 7 w 7"/>
                <a:gd name="T3" fmla="*/ 1 h 5"/>
                <a:gd name="T4" fmla="*/ 7 w 7"/>
                <a:gd name="T5" fmla="*/ 2 h 5"/>
                <a:gd name="T6" fmla="*/ 0 w 7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5">
                  <a:moveTo>
                    <a:pt x="0" y="2"/>
                  </a:moveTo>
                  <a:cubicBezTo>
                    <a:pt x="2" y="0"/>
                    <a:pt x="5" y="0"/>
                    <a:pt x="7" y="1"/>
                  </a:cubicBezTo>
                  <a:cubicBezTo>
                    <a:pt x="6" y="2"/>
                    <a:pt x="7" y="2"/>
                    <a:pt x="7" y="2"/>
                  </a:cubicBezTo>
                  <a:cubicBezTo>
                    <a:pt x="6" y="5"/>
                    <a:pt x="0" y="5"/>
                    <a:pt x="0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61251" y="3870325"/>
              <a:ext cx="123825" cy="88900"/>
            </a:xfrm>
            <a:custGeom>
              <a:avLst/>
              <a:gdLst>
                <a:gd name="T0" fmla="*/ 0 w 10"/>
                <a:gd name="T1" fmla="*/ 5 h 7"/>
                <a:gd name="T2" fmla="*/ 10 w 10"/>
                <a:gd name="T3" fmla="*/ 4 h 7"/>
                <a:gd name="T4" fmla="*/ 0 w 10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0" y="5"/>
                  </a:moveTo>
                  <a:cubicBezTo>
                    <a:pt x="0" y="0"/>
                    <a:pt x="9" y="1"/>
                    <a:pt x="10" y="4"/>
                  </a:cubicBezTo>
                  <a:cubicBezTo>
                    <a:pt x="7" y="7"/>
                    <a:pt x="4" y="5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17213" y="5186363"/>
              <a:ext cx="74613" cy="112713"/>
            </a:xfrm>
            <a:custGeom>
              <a:avLst/>
              <a:gdLst>
                <a:gd name="T0" fmla="*/ 1 w 6"/>
                <a:gd name="T1" fmla="*/ 1 h 9"/>
                <a:gd name="T2" fmla="*/ 6 w 6"/>
                <a:gd name="T3" fmla="*/ 4 h 9"/>
                <a:gd name="T4" fmla="*/ 1 w 6"/>
                <a:gd name="T5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9">
                  <a:moveTo>
                    <a:pt x="1" y="1"/>
                  </a:moveTo>
                  <a:cubicBezTo>
                    <a:pt x="2" y="1"/>
                    <a:pt x="6" y="2"/>
                    <a:pt x="6" y="4"/>
                  </a:cubicBezTo>
                  <a:cubicBezTo>
                    <a:pt x="3" y="9"/>
                    <a:pt x="0" y="0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666413" y="4986338"/>
              <a:ext cx="187325" cy="225425"/>
            </a:xfrm>
            <a:custGeom>
              <a:avLst/>
              <a:gdLst>
                <a:gd name="T0" fmla="*/ 4 w 15"/>
                <a:gd name="T1" fmla="*/ 13 h 18"/>
                <a:gd name="T2" fmla="*/ 4 w 15"/>
                <a:gd name="T3" fmla="*/ 7 h 18"/>
                <a:gd name="T4" fmla="*/ 4 w 15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8">
                  <a:moveTo>
                    <a:pt x="4" y="13"/>
                  </a:moveTo>
                  <a:cubicBezTo>
                    <a:pt x="3" y="14"/>
                    <a:pt x="4" y="7"/>
                    <a:pt x="4" y="7"/>
                  </a:cubicBezTo>
                  <a:cubicBezTo>
                    <a:pt x="15" y="0"/>
                    <a:pt x="0" y="18"/>
                    <a:pt x="4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988801" y="5511800"/>
              <a:ext cx="176213" cy="200025"/>
            </a:xfrm>
            <a:custGeom>
              <a:avLst/>
              <a:gdLst>
                <a:gd name="T0" fmla="*/ 6 w 14"/>
                <a:gd name="T1" fmla="*/ 14 h 16"/>
                <a:gd name="T2" fmla="*/ 6 w 14"/>
                <a:gd name="T3" fmla="*/ 7 h 16"/>
                <a:gd name="T4" fmla="*/ 2 w 14"/>
                <a:gd name="T5" fmla="*/ 1 h 16"/>
                <a:gd name="T6" fmla="*/ 6 w 14"/>
                <a:gd name="T7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6">
                  <a:moveTo>
                    <a:pt x="6" y="14"/>
                  </a:moveTo>
                  <a:cubicBezTo>
                    <a:pt x="7" y="10"/>
                    <a:pt x="0" y="14"/>
                    <a:pt x="6" y="7"/>
                  </a:cubicBezTo>
                  <a:cubicBezTo>
                    <a:pt x="5" y="5"/>
                    <a:pt x="0" y="6"/>
                    <a:pt x="2" y="1"/>
                  </a:cubicBezTo>
                  <a:cubicBezTo>
                    <a:pt x="12" y="0"/>
                    <a:pt x="14" y="16"/>
                    <a:pt x="6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403013" y="5211763"/>
              <a:ext cx="212725" cy="212725"/>
            </a:xfrm>
            <a:custGeom>
              <a:avLst/>
              <a:gdLst>
                <a:gd name="T0" fmla="*/ 3 w 17"/>
                <a:gd name="T1" fmla="*/ 16 h 17"/>
                <a:gd name="T2" fmla="*/ 0 w 17"/>
                <a:gd name="T3" fmla="*/ 0 h 17"/>
                <a:gd name="T4" fmla="*/ 3 w 17"/>
                <a:gd name="T5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7">
                  <a:moveTo>
                    <a:pt x="3" y="16"/>
                  </a:moveTo>
                  <a:cubicBezTo>
                    <a:pt x="2" y="17"/>
                    <a:pt x="0" y="1"/>
                    <a:pt x="0" y="0"/>
                  </a:cubicBezTo>
                  <a:cubicBezTo>
                    <a:pt x="3" y="0"/>
                    <a:pt x="17" y="17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58263" y="3983038"/>
              <a:ext cx="49213" cy="63500"/>
            </a:xfrm>
            <a:custGeom>
              <a:avLst/>
              <a:gdLst>
                <a:gd name="T0" fmla="*/ 0 w 4"/>
                <a:gd name="T1" fmla="*/ 3 h 5"/>
                <a:gd name="T2" fmla="*/ 4 w 4"/>
                <a:gd name="T3" fmla="*/ 3 h 5"/>
                <a:gd name="T4" fmla="*/ 0 w 4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0" y="3"/>
                  </a:moveTo>
                  <a:cubicBezTo>
                    <a:pt x="1" y="3"/>
                    <a:pt x="1" y="0"/>
                    <a:pt x="4" y="3"/>
                  </a:cubicBezTo>
                  <a:cubicBezTo>
                    <a:pt x="2" y="5"/>
                    <a:pt x="1" y="5"/>
                    <a:pt x="0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415713" y="4797425"/>
              <a:ext cx="236538" cy="125413"/>
            </a:xfrm>
            <a:custGeom>
              <a:avLst/>
              <a:gdLst>
                <a:gd name="T0" fmla="*/ 6 w 19"/>
                <a:gd name="T1" fmla="*/ 10 h 10"/>
                <a:gd name="T2" fmla="*/ 10 w 19"/>
                <a:gd name="T3" fmla="*/ 4 h 10"/>
                <a:gd name="T4" fmla="*/ 6 w 19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0">
                  <a:moveTo>
                    <a:pt x="6" y="10"/>
                  </a:moveTo>
                  <a:cubicBezTo>
                    <a:pt x="7" y="8"/>
                    <a:pt x="0" y="0"/>
                    <a:pt x="10" y="4"/>
                  </a:cubicBezTo>
                  <a:cubicBezTo>
                    <a:pt x="19" y="7"/>
                    <a:pt x="10" y="10"/>
                    <a:pt x="6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153776" y="4584700"/>
              <a:ext cx="61913" cy="74613"/>
            </a:xfrm>
            <a:custGeom>
              <a:avLst/>
              <a:gdLst>
                <a:gd name="T0" fmla="*/ 0 w 5"/>
                <a:gd name="T1" fmla="*/ 3 h 6"/>
                <a:gd name="T2" fmla="*/ 5 w 5"/>
                <a:gd name="T3" fmla="*/ 4 h 6"/>
                <a:gd name="T4" fmla="*/ 0 w 5"/>
                <a:gd name="T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6">
                  <a:moveTo>
                    <a:pt x="0" y="3"/>
                  </a:moveTo>
                  <a:cubicBezTo>
                    <a:pt x="1" y="0"/>
                    <a:pt x="5" y="2"/>
                    <a:pt x="5" y="4"/>
                  </a:cubicBezTo>
                  <a:cubicBezTo>
                    <a:pt x="4" y="6"/>
                    <a:pt x="2" y="6"/>
                    <a:pt x="0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612688" y="5199063"/>
              <a:ext cx="100013" cy="74613"/>
            </a:xfrm>
            <a:custGeom>
              <a:avLst/>
              <a:gdLst>
                <a:gd name="T0" fmla="*/ 3 w 8"/>
                <a:gd name="T1" fmla="*/ 4 h 6"/>
                <a:gd name="T2" fmla="*/ 3 w 8"/>
                <a:gd name="T3" fmla="*/ 0 h 6"/>
                <a:gd name="T4" fmla="*/ 3 w 8"/>
                <a:gd name="T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6">
                  <a:moveTo>
                    <a:pt x="3" y="4"/>
                  </a:moveTo>
                  <a:cubicBezTo>
                    <a:pt x="3" y="1"/>
                    <a:pt x="0" y="2"/>
                    <a:pt x="3" y="0"/>
                  </a:cubicBezTo>
                  <a:cubicBezTo>
                    <a:pt x="8" y="2"/>
                    <a:pt x="6" y="6"/>
                    <a:pt x="3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70963" y="3244850"/>
              <a:ext cx="61913" cy="87313"/>
            </a:xfrm>
            <a:custGeom>
              <a:avLst/>
              <a:gdLst>
                <a:gd name="T0" fmla="*/ 5 w 5"/>
                <a:gd name="T1" fmla="*/ 7 h 7"/>
                <a:gd name="T2" fmla="*/ 0 w 5"/>
                <a:gd name="T3" fmla="*/ 3 h 7"/>
                <a:gd name="T4" fmla="*/ 5 w 5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7">
                  <a:moveTo>
                    <a:pt x="5" y="7"/>
                  </a:moveTo>
                  <a:cubicBezTo>
                    <a:pt x="5" y="6"/>
                    <a:pt x="1" y="4"/>
                    <a:pt x="0" y="3"/>
                  </a:cubicBezTo>
                  <a:cubicBezTo>
                    <a:pt x="1" y="0"/>
                    <a:pt x="5" y="7"/>
                    <a:pt x="5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366501" y="3821113"/>
              <a:ext cx="74613" cy="149225"/>
            </a:xfrm>
            <a:custGeom>
              <a:avLst/>
              <a:gdLst>
                <a:gd name="T0" fmla="*/ 0 w 6"/>
                <a:gd name="T1" fmla="*/ 8 h 12"/>
                <a:gd name="T2" fmla="*/ 0 w 6"/>
                <a:gd name="T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2">
                  <a:moveTo>
                    <a:pt x="0" y="8"/>
                  </a:moveTo>
                  <a:cubicBezTo>
                    <a:pt x="3" y="0"/>
                    <a:pt x="6" y="12"/>
                    <a:pt x="0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141076" y="3621088"/>
              <a:ext cx="323850" cy="123825"/>
            </a:xfrm>
            <a:custGeom>
              <a:avLst/>
              <a:gdLst>
                <a:gd name="T0" fmla="*/ 6 w 26"/>
                <a:gd name="T1" fmla="*/ 10 h 10"/>
                <a:gd name="T2" fmla="*/ 6 w 26"/>
                <a:gd name="T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6" h="10">
                  <a:moveTo>
                    <a:pt x="6" y="10"/>
                  </a:moveTo>
                  <a:cubicBezTo>
                    <a:pt x="0" y="0"/>
                    <a:pt x="26" y="1"/>
                    <a:pt x="6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82151" y="2944813"/>
              <a:ext cx="61913" cy="123825"/>
            </a:xfrm>
            <a:custGeom>
              <a:avLst/>
              <a:gdLst>
                <a:gd name="T0" fmla="*/ 1 w 5"/>
                <a:gd name="T1" fmla="*/ 7 h 10"/>
                <a:gd name="T2" fmla="*/ 4 w 5"/>
                <a:gd name="T3" fmla="*/ 3 h 10"/>
                <a:gd name="T4" fmla="*/ 1 w 5"/>
                <a:gd name="T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0">
                  <a:moveTo>
                    <a:pt x="1" y="7"/>
                  </a:moveTo>
                  <a:cubicBezTo>
                    <a:pt x="1" y="6"/>
                    <a:pt x="0" y="0"/>
                    <a:pt x="4" y="3"/>
                  </a:cubicBezTo>
                  <a:cubicBezTo>
                    <a:pt x="5" y="3"/>
                    <a:pt x="3" y="10"/>
                    <a:pt x="1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731376" y="2606675"/>
              <a:ext cx="136525" cy="361950"/>
            </a:xfrm>
            <a:custGeom>
              <a:avLst/>
              <a:gdLst>
                <a:gd name="T0" fmla="*/ 0 w 11"/>
                <a:gd name="T1" fmla="*/ 20 h 29"/>
                <a:gd name="T2" fmla="*/ 9 w 11"/>
                <a:gd name="T3" fmla="*/ 18 h 29"/>
                <a:gd name="T4" fmla="*/ 0 w 11"/>
                <a:gd name="T5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9">
                  <a:moveTo>
                    <a:pt x="0" y="20"/>
                  </a:moveTo>
                  <a:cubicBezTo>
                    <a:pt x="2" y="18"/>
                    <a:pt x="5" y="0"/>
                    <a:pt x="9" y="18"/>
                  </a:cubicBezTo>
                  <a:cubicBezTo>
                    <a:pt x="11" y="27"/>
                    <a:pt x="4" y="29"/>
                    <a:pt x="0" y="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06001" y="2794000"/>
              <a:ext cx="112713" cy="238125"/>
            </a:xfrm>
            <a:custGeom>
              <a:avLst/>
              <a:gdLst>
                <a:gd name="T0" fmla="*/ 4 w 9"/>
                <a:gd name="T1" fmla="*/ 16 h 19"/>
                <a:gd name="T2" fmla="*/ 9 w 9"/>
                <a:gd name="T3" fmla="*/ 15 h 19"/>
                <a:gd name="T4" fmla="*/ 4 w 9"/>
                <a:gd name="T5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9">
                  <a:moveTo>
                    <a:pt x="4" y="16"/>
                  </a:moveTo>
                  <a:cubicBezTo>
                    <a:pt x="0" y="19"/>
                    <a:pt x="9" y="0"/>
                    <a:pt x="9" y="15"/>
                  </a:cubicBezTo>
                  <a:cubicBezTo>
                    <a:pt x="8" y="16"/>
                    <a:pt x="3" y="17"/>
                    <a:pt x="4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94826" y="2468563"/>
              <a:ext cx="87313" cy="100013"/>
            </a:xfrm>
            <a:custGeom>
              <a:avLst/>
              <a:gdLst>
                <a:gd name="T0" fmla="*/ 2 w 7"/>
                <a:gd name="T1" fmla="*/ 4 h 8"/>
                <a:gd name="T2" fmla="*/ 7 w 7"/>
                <a:gd name="T3" fmla="*/ 4 h 8"/>
                <a:gd name="T4" fmla="*/ 2 w 7"/>
                <a:gd name="T5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2" y="4"/>
                  </a:moveTo>
                  <a:cubicBezTo>
                    <a:pt x="2" y="4"/>
                    <a:pt x="3" y="0"/>
                    <a:pt x="7" y="4"/>
                  </a:cubicBezTo>
                  <a:cubicBezTo>
                    <a:pt x="6" y="6"/>
                    <a:pt x="0" y="8"/>
                    <a:pt x="2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066463" y="3181350"/>
              <a:ext cx="100013" cy="88900"/>
            </a:xfrm>
            <a:custGeom>
              <a:avLst/>
              <a:gdLst>
                <a:gd name="T0" fmla="*/ 0 w 8"/>
                <a:gd name="T1" fmla="*/ 5 h 7"/>
                <a:gd name="T2" fmla="*/ 6 w 8"/>
                <a:gd name="T3" fmla="*/ 5 h 7"/>
                <a:gd name="T4" fmla="*/ 0 w 8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7">
                  <a:moveTo>
                    <a:pt x="0" y="5"/>
                  </a:moveTo>
                  <a:cubicBezTo>
                    <a:pt x="0" y="5"/>
                    <a:pt x="8" y="0"/>
                    <a:pt x="6" y="5"/>
                  </a:cubicBezTo>
                  <a:cubicBezTo>
                    <a:pt x="4" y="7"/>
                    <a:pt x="2" y="7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07513" y="2255838"/>
              <a:ext cx="61913" cy="49213"/>
            </a:xfrm>
            <a:custGeom>
              <a:avLst/>
              <a:gdLst>
                <a:gd name="T0" fmla="*/ 0 w 5"/>
                <a:gd name="T1" fmla="*/ 4 h 4"/>
                <a:gd name="T2" fmla="*/ 0 w 5"/>
                <a:gd name="T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" h="4">
                  <a:moveTo>
                    <a:pt x="0" y="4"/>
                  </a:moveTo>
                  <a:cubicBezTo>
                    <a:pt x="5" y="0"/>
                    <a:pt x="3" y="0"/>
                    <a:pt x="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118726" y="2581275"/>
              <a:ext cx="36513" cy="74613"/>
            </a:xfrm>
            <a:custGeom>
              <a:avLst/>
              <a:gdLst>
                <a:gd name="T0" fmla="*/ 0 w 3"/>
                <a:gd name="T1" fmla="*/ 3 h 6"/>
                <a:gd name="T2" fmla="*/ 3 w 3"/>
                <a:gd name="T3" fmla="*/ 3 h 6"/>
                <a:gd name="T4" fmla="*/ 0 w 3"/>
                <a:gd name="T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2" y="1"/>
                    <a:pt x="1" y="0"/>
                    <a:pt x="3" y="3"/>
                  </a:cubicBezTo>
                  <a:cubicBezTo>
                    <a:pt x="3" y="6"/>
                    <a:pt x="2" y="6"/>
                    <a:pt x="0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026901" y="2906713"/>
              <a:ext cx="138113" cy="74613"/>
            </a:xfrm>
            <a:custGeom>
              <a:avLst/>
              <a:gdLst>
                <a:gd name="T0" fmla="*/ 0 w 11"/>
                <a:gd name="T1" fmla="*/ 6 h 6"/>
                <a:gd name="T2" fmla="*/ 0 w 11"/>
                <a:gd name="T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1" h="6">
                  <a:moveTo>
                    <a:pt x="0" y="6"/>
                  </a:moveTo>
                  <a:cubicBezTo>
                    <a:pt x="8" y="0"/>
                    <a:pt x="11" y="3"/>
                    <a:pt x="0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53726" y="4884738"/>
              <a:ext cx="25400" cy="25400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58263" y="5424488"/>
              <a:ext cx="149225" cy="100013"/>
            </a:xfrm>
            <a:custGeom>
              <a:avLst/>
              <a:gdLst>
                <a:gd name="T0" fmla="*/ 0 w 12"/>
                <a:gd name="T1" fmla="*/ 8 h 8"/>
                <a:gd name="T2" fmla="*/ 5 w 12"/>
                <a:gd name="T3" fmla="*/ 0 h 8"/>
                <a:gd name="T4" fmla="*/ 0 w 12"/>
                <a:gd name="T5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8">
                  <a:moveTo>
                    <a:pt x="0" y="8"/>
                  </a:moveTo>
                  <a:cubicBezTo>
                    <a:pt x="2" y="0"/>
                    <a:pt x="3" y="4"/>
                    <a:pt x="5" y="0"/>
                  </a:cubicBezTo>
                  <a:cubicBezTo>
                    <a:pt x="12" y="4"/>
                    <a:pt x="2" y="6"/>
                    <a:pt x="0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07451" y="4397375"/>
              <a:ext cx="38100" cy="36513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1 h 3"/>
                <a:gd name="T4" fmla="*/ 3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2"/>
                    <a:pt x="2" y="0"/>
                    <a:pt x="0" y="1"/>
                  </a:cubicBezTo>
                  <a:cubicBezTo>
                    <a:pt x="2" y="1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20151" y="4297363"/>
              <a:ext cx="63500" cy="61913"/>
            </a:xfrm>
            <a:custGeom>
              <a:avLst/>
              <a:gdLst>
                <a:gd name="T0" fmla="*/ 0 w 5"/>
                <a:gd name="T1" fmla="*/ 1 h 5"/>
                <a:gd name="T2" fmla="*/ 1 w 5"/>
                <a:gd name="T3" fmla="*/ 3 h 5"/>
                <a:gd name="T4" fmla="*/ 5 w 5"/>
                <a:gd name="T5" fmla="*/ 4 h 5"/>
                <a:gd name="T6" fmla="*/ 0 w 5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0" y="1"/>
                  </a:moveTo>
                  <a:cubicBezTo>
                    <a:pt x="0" y="2"/>
                    <a:pt x="0" y="3"/>
                    <a:pt x="1" y="3"/>
                  </a:cubicBezTo>
                  <a:cubicBezTo>
                    <a:pt x="2" y="4"/>
                    <a:pt x="3" y="5"/>
                    <a:pt x="5" y="4"/>
                  </a:cubicBezTo>
                  <a:cubicBezTo>
                    <a:pt x="3" y="3"/>
                    <a:pt x="3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58238" y="4346575"/>
              <a:ext cx="61913" cy="50800"/>
            </a:xfrm>
            <a:custGeom>
              <a:avLst/>
              <a:gdLst>
                <a:gd name="T0" fmla="*/ 1 w 5"/>
                <a:gd name="T1" fmla="*/ 0 h 4"/>
                <a:gd name="T2" fmla="*/ 3 w 5"/>
                <a:gd name="T3" fmla="*/ 4 h 4"/>
                <a:gd name="T4" fmla="*/ 4 w 5"/>
                <a:gd name="T5" fmla="*/ 1 h 4"/>
                <a:gd name="T6" fmla="*/ 3 w 5"/>
                <a:gd name="T7" fmla="*/ 1 h 4"/>
                <a:gd name="T8" fmla="*/ 1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1" y="0"/>
                  </a:moveTo>
                  <a:cubicBezTo>
                    <a:pt x="1" y="1"/>
                    <a:pt x="0" y="3"/>
                    <a:pt x="3" y="4"/>
                  </a:cubicBezTo>
                  <a:cubicBezTo>
                    <a:pt x="5" y="3"/>
                    <a:pt x="4" y="2"/>
                    <a:pt x="4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45551" y="4284663"/>
              <a:ext cx="49213" cy="23813"/>
            </a:xfrm>
            <a:custGeom>
              <a:avLst/>
              <a:gdLst>
                <a:gd name="T0" fmla="*/ 4 w 4"/>
                <a:gd name="T1" fmla="*/ 2 h 2"/>
                <a:gd name="T2" fmla="*/ 4 w 4"/>
                <a:gd name="T3" fmla="*/ 2 h 2"/>
                <a:gd name="T4" fmla="*/ 2 w 4"/>
                <a:gd name="T5" fmla="*/ 0 h 2"/>
                <a:gd name="T6" fmla="*/ 0 w 4"/>
                <a:gd name="T7" fmla="*/ 1 h 2"/>
                <a:gd name="T8" fmla="*/ 4 w 4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3" y="1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20188" y="3895725"/>
              <a:ext cx="149225" cy="100013"/>
            </a:xfrm>
            <a:custGeom>
              <a:avLst/>
              <a:gdLst>
                <a:gd name="T0" fmla="*/ 4 w 12"/>
                <a:gd name="T1" fmla="*/ 1 h 8"/>
                <a:gd name="T2" fmla="*/ 0 w 12"/>
                <a:gd name="T3" fmla="*/ 1 h 8"/>
                <a:gd name="T4" fmla="*/ 2 w 12"/>
                <a:gd name="T5" fmla="*/ 3 h 8"/>
                <a:gd name="T6" fmla="*/ 1 w 12"/>
                <a:gd name="T7" fmla="*/ 3 h 8"/>
                <a:gd name="T8" fmla="*/ 12 w 12"/>
                <a:gd name="T9" fmla="*/ 8 h 8"/>
                <a:gd name="T10" fmla="*/ 6 w 12"/>
                <a:gd name="T11" fmla="*/ 2 h 8"/>
                <a:gd name="T12" fmla="*/ 4 w 12"/>
                <a:gd name="T13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8">
                  <a:moveTo>
                    <a:pt x="4" y="1"/>
                  </a:moveTo>
                  <a:cubicBezTo>
                    <a:pt x="2" y="1"/>
                    <a:pt x="1" y="0"/>
                    <a:pt x="0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5" y="4"/>
                    <a:pt x="8" y="7"/>
                    <a:pt x="12" y="8"/>
                  </a:cubicBezTo>
                  <a:cubicBezTo>
                    <a:pt x="10" y="6"/>
                    <a:pt x="8" y="5"/>
                    <a:pt x="6" y="2"/>
                  </a:cubicBezTo>
                  <a:cubicBezTo>
                    <a:pt x="4" y="2"/>
                    <a:pt x="4" y="2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91076" y="167957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24663" y="2066925"/>
              <a:ext cx="12700" cy="0"/>
            </a:xfrm>
            <a:custGeom>
              <a:avLst/>
              <a:gdLst>
                <a:gd name="T0" fmla="*/ 1 w 1"/>
                <a:gd name="T1" fmla="*/ 1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91076" y="1654175"/>
              <a:ext cx="74613" cy="38100"/>
            </a:xfrm>
            <a:custGeom>
              <a:avLst/>
              <a:gdLst>
                <a:gd name="T0" fmla="*/ 5 w 6"/>
                <a:gd name="T1" fmla="*/ 2 h 3"/>
                <a:gd name="T2" fmla="*/ 5 w 6"/>
                <a:gd name="T3" fmla="*/ 2 h 3"/>
                <a:gd name="T4" fmla="*/ 6 w 6"/>
                <a:gd name="T5" fmla="*/ 1 h 3"/>
                <a:gd name="T6" fmla="*/ 0 w 6"/>
                <a:gd name="T7" fmla="*/ 2 h 3"/>
                <a:gd name="T8" fmla="*/ 5 w 6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5" y="2"/>
                  </a:move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6" y="2"/>
                    <a:pt x="6" y="1"/>
                  </a:cubicBezTo>
                  <a:cubicBezTo>
                    <a:pt x="4" y="0"/>
                    <a:pt x="2" y="1"/>
                    <a:pt x="0" y="2"/>
                  </a:cubicBezTo>
                  <a:cubicBezTo>
                    <a:pt x="2" y="3"/>
                    <a:pt x="3" y="1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5013" y="1003300"/>
              <a:ext cx="9258300" cy="3844925"/>
            </a:xfrm>
            <a:custGeom>
              <a:avLst/>
              <a:gdLst>
                <a:gd name="T0" fmla="*/ 67 w 742"/>
                <a:gd name="T1" fmla="*/ 182 h 307"/>
                <a:gd name="T2" fmla="*/ 145 w 742"/>
                <a:gd name="T3" fmla="*/ 107 h 307"/>
                <a:gd name="T4" fmla="*/ 239 w 742"/>
                <a:gd name="T5" fmla="*/ 63 h 307"/>
                <a:gd name="T6" fmla="*/ 331 w 742"/>
                <a:gd name="T7" fmla="*/ 30 h 307"/>
                <a:gd name="T8" fmla="*/ 444 w 742"/>
                <a:gd name="T9" fmla="*/ 18 h 307"/>
                <a:gd name="T10" fmla="*/ 541 w 742"/>
                <a:gd name="T11" fmla="*/ 99 h 307"/>
                <a:gd name="T12" fmla="*/ 506 w 742"/>
                <a:gd name="T13" fmla="*/ 97 h 307"/>
                <a:gd name="T14" fmla="*/ 444 w 742"/>
                <a:gd name="T15" fmla="*/ 49 h 307"/>
                <a:gd name="T16" fmla="*/ 312 w 742"/>
                <a:gd name="T17" fmla="*/ 59 h 307"/>
                <a:gd name="T18" fmla="*/ 208 w 742"/>
                <a:gd name="T19" fmla="*/ 97 h 307"/>
                <a:gd name="T20" fmla="*/ 126 w 742"/>
                <a:gd name="T21" fmla="*/ 155 h 307"/>
                <a:gd name="T22" fmla="*/ 80 w 742"/>
                <a:gd name="T23" fmla="*/ 207 h 307"/>
                <a:gd name="T24" fmla="*/ 46 w 742"/>
                <a:gd name="T25" fmla="*/ 260 h 307"/>
                <a:gd name="T26" fmla="*/ 114 w 742"/>
                <a:gd name="T27" fmla="*/ 207 h 307"/>
                <a:gd name="T28" fmla="*/ 166 w 742"/>
                <a:gd name="T29" fmla="*/ 188 h 307"/>
                <a:gd name="T30" fmla="*/ 236 w 742"/>
                <a:gd name="T31" fmla="*/ 120 h 307"/>
                <a:gd name="T32" fmla="*/ 186 w 742"/>
                <a:gd name="T33" fmla="*/ 196 h 307"/>
                <a:gd name="T34" fmla="*/ 135 w 742"/>
                <a:gd name="T35" fmla="*/ 259 h 307"/>
                <a:gd name="T36" fmla="*/ 140 w 742"/>
                <a:gd name="T37" fmla="*/ 266 h 307"/>
                <a:gd name="T38" fmla="*/ 207 w 742"/>
                <a:gd name="T39" fmla="*/ 203 h 307"/>
                <a:gd name="T40" fmla="*/ 308 w 742"/>
                <a:gd name="T41" fmla="*/ 137 h 307"/>
                <a:gd name="T42" fmla="*/ 463 w 742"/>
                <a:gd name="T43" fmla="*/ 170 h 307"/>
                <a:gd name="T44" fmla="*/ 535 w 742"/>
                <a:gd name="T45" fmla="*/ 202 h 307"/>
                <a:gd name="T46" fmla="*/ 660 w 742"/>
                <a:gd name="T47" fmla="*/ 240 h 307"/>
                <a:gd name="T48" fmla="*/ 720 w 742"/>
                <a:gd name="T49" fmla="*/ 174 h 307"/>
                <a:gd name="T50" fmla="*/ 664 w 742"/>
                <a:gd name="T51" fmla="*/ 98 h 307"/>
                <a:gd name="T52" fmla="*/ 594 w 742"/>
                <a:gd name="T53" fmla="*/ 35 h 307"/>
                <a:gd name="T54" fmla="*/ 343 w 742"/>
                <a:gd name="T55" fmla="*/ 15 h 307"/>
                <a:gd name="T56" fmla="*/ 296 w 742"/>
                <a:gd name="T57" fmla="*/ 20 h 307"/>
                <a:gd name="T58" fmla="*/ 248 w 742"/>
                <a:gd name="T59" fmla="*/ 42 h 307"/>
                <a:gd name="T60" fmla="*/ 183 w 742"/>
                <a:gd name="T61" fmla="*/ 71 h 307"/>
                <a:gd name="T62" fmla="*/ 85 w 742"/>
                <a:gd name="T63" fmla="*/ 132 h 307"/>
                <a:gd name="T64" fmla="*/ 48 w 742"/>
                <a:gd name="T65" fmla="*/ 196 h 307"/>
                <a:gd name="T66" fmla="*/ 5 w 742"/>
                <a:gd name="T67" fmla="*/ 262 h 307"/>
                <a:gd name="T68" fmla="*/ 62 w 742"/>
                <a:gd name="T69" fmla="*/ 242 h 307"/>
                <a:gd name="T70" fmla="*/ 88 w 742"/>
                <a:gd name="T71" fmla="*/ 218 h 307"/>
                <a:gd name="T72" fmla="*/ 113 w 742"/>
                <a:gd name="T73" fmla="*/ 163 h 307"/>
                <a:gd name="T74" fmla="*/ 246 w 742"/>
                <a:gd name="T75" fmla="*/ 153 h 307"/>
                <a:gd name="T76" fmla="*/ 373 w 742"/>
                <a:gd name="T77" fmla="*/ 75 h 307"/>
                <a:gd name="T78" fmla="*/ 305 w 742"/>
                <a:gd name="T79" fmla="*/ 84 h 307"/>
                <a:gd name="T80" fmla="*/ 279 w 742"/>
                <a:gd name="T81" fmla="*/ 100 h 307"/>
                <a:gd name="T82" fmla="*/ 236 w 742"/>
                <a:gd name="T83" fmla="*/ 104 h 307"/>
                <a:gd name="T84" fmla="*/ 178 w 742"/>
                <a:gd name="T85" fmla="*/ 116 h 307"/>
                <a:gd name="T86" fmla="*/ 165 w 742"/>
                <a:gd name="T87" fmla="*/ 152 h 307"/>
                <a:gd name="T88" fmla="*/ 158 w 742"/>
                <a:gd name="T89" fmla="*/ 179 h 307"/>
                <a:gd name="T90" fmla="*/ 166 w 742"/>
                <a:gd name="T91" fmla="*/ 148 h 307"/>
                <a:gd name="T92" fmla="*/ 211 w 742"/>
                <a:gd name="T93" fmla="*/ 131 h 307"/>
                <a:gd name="T94" fmla="*/ 220 w 742"/>
                <a:gd name="T95" fmla="*/ 114 h 307"/>
                <a:gd name="T96" fmla="*/ 239 w 742"/>
                <a:gd name="T97" fmla="*/ 100 h 307"/>
                <a:gd name="T98" fmla="*/ 296 w 742"/>
                <a:gd name="T99" fmla="*/ 89 h 307"/>
                <a:gd name="T100" fmla="*/ 333 w 742"/>
                <a:gd name="T101" fmla="*/ 75 h 307"/>
                <a:gd name="T102" fmla="*/ 673 w 742"/>
                <a:gd name="T103" fmla="*/ 94 h 307"/>
                <a:gd name="T104" fmla="*/ 656 w 742"/>
                <a:gd name="T105" fmla="*/ 166 h 307"/>
                <a:gd name="T106" fmla="*/ 687 w 742"/>
                <a:gd name="T107" fmla="*/ 161 h 307"/>
                <a:gd name="T108" fmla="*/ 412 w 742"/>
                <a:gd name="T109" fmla="*/ 14 h 307"/>
                <a:gd name="T110" fmla="*/ 301 w 742"/>
                <a:gd name="T111" fmla="*/ 29 h 307"/>
                <a:gd name="T112" fmla="*/ 310 w 742"/>
                <a:gd name="T113" fmla="*/ 29 h 307"/>
                <a:gd name="T114" fmla="*/ 213 w 742"/>
                <a:gd name="T115" fmla="*/ 66 h 307"/>
                <a:gd name="T116" fmla="*/ 158 w 742"/>
                <a:gd name="T117" fmla="*/ 87 h 307"/>
                <a:gd name="T118" fmla="*/ 130 w 742"/>
                <a:gd name="T119" fmla="*/ 107 h 307"/>
                <a:gd name="T120" fmla="*/ 95 w 742"/>
                <a:gd name="T121" fmla="*/ 135 h 307"/>
                <a:gd name="T122" fmla="*/ 64 w 742"/>
                <a:gd name="T123" fmla="*/ 170 h 307"/>
                <a:gd name="T124" fmla="*/ 37 w 742"/>
                <a:gd name="T125" fmla="*/ 213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42" h="307">
                  <a:moveTo>
                    <a:pt x="0" y="272"/>
                  </a:moveTo>
                  <a:cubicBezTo>
                    <a:pt x="0" y="272"/>
                    <a:pt x="1" y="273"/>
                    <a:pt x="0" y="274"/>
                  </a:cubicBezTo>
                  <a:cubicBezTo>
                    <a:pt x="1" y="274"/>
                    <a:pt x="1" y="274"/>
                    <a:pt x="2" y="274"/>
                  </a:cubicBezTo>
                  <a:cubicBezTo>
                    <a:pt x="1" y="273"/>
                    <a:pt x="1" y="273"/>
                    <a:pt x="1" y="273"/>
                  </a:cubicBezTo>
                  <a:cubicBezTo>
                    <a:pt x="2" y="271"/>
                    <a:pt x="2" y="267"/>
                    <a:pt x="4" y="266"/>
                  </a:cubicBezTo>
                  <a:cubicBezTo>
                    <a:pt x="4" y="265"/>
                    <a:pt x="5" y="263"/>
                    <a:pt x="7" y="264"/>
                  </a:cubicBezTo>
                  <a:cubicBezTo>
                    <a:pt x="5" y="263"/>
                    <a:pt x="5" y="263"/>
                    <a:pt x="5" y="263"/>
                  </a:cubicBezTo>
                  <a:cubicBezTo>
                    <a:pt x="6" y="259"/>
                    <a:pt x="10" y="263"/>
                    <a:pt x="12" y="261"/>
                  </a:cubicBezTo>
                  <a:cubicBezTo>
                    <a:pt x="12" y="255"/>
                    <a:pt x="16" y="252"/>
                    <a:pt x="17" y="247"/>
                  </a:cubicBezTo>
                  <a:cubicBezTo>
                    <a:pt x="18" y="245"/>
                    <a:pt x="18" y="242"/>
                    <a:pt x="22" y="242"/>
                  </a:cubicBezTo>
                  <a:cubicBezTo>
                    <a:pt x="18" y="240"/>
                    <a:pt x="24" y="238"/>
                    <a:pt x="24" y="235"/>
                  </a:cubicBezTo>
                  <a:cubicBezTo>
                    <a:pt x="26" y="234"/>
                    <a:pt x="25" y="232"/>
                    <a:pt x="27" y="231"/>
                  </a:cubicBezTo>
                  <a:cubicBezTo>
                    <a:pt x="28" y="230"/>
                    <a:pt x="29" y="228"/>
                    <a:pt x="31" y="230"/>
                  </a:cubicBezTo>
                  <a:cubicBezTo>
                    <a:pt x="28" y="227"/>
                    <a:pt x="28" y="227"/>
                    <a:pt x="28" y="227"/>
                  </a:cubicBezTo>
                  <a:cubicBezTo>
                    <a:pt x="28" y="225"/>
                    <a:pt x="32" y="226"/>
                    <a:pt x="32" y="225"/>
                  </a:cubicBezTo>
                  <a:cubicBezTo>
                    <a:pt x="33" y="224"/>
                    <a:pt x="35" y="222"/>
                    <a:pt x="36" y="222"/>
                  </a:cubicBezTo>
                  <a:cubicBezTo>
                    <a:pt x="35" y="221"/>
                    <a:pt x="36" y="221"/>
                    <a:pt x="36" y="220"/>
                  </a:cubicBezTo>
                  <a:cubicBezTo>
                    <a:pt x="38" y="219"/>
                    <a:pt x="41" y="219"/>
                    <a:pt x="41" y="220"/>
                  </a:cubicBezTo>
                  <a:cubicBezTo>
                    <a:pt x="42" y="219"/>
                    <a:pt x="39" y="218"/>
                    <a:pt x="39" y="217"/>
                  </a:cubicBezTo>
                  <a:cubicBezTo>
                    <a:pt x="40" y="216"/>
                    <a:pt x="42" y="217"/>
                    <a:pt x="44" y="217"/>
                  </a:cubicBezTo>
                  <a:cubicBezTo>
                    <a:pt x="44" y="217"/>
                    <a:pt x="45" y="217"/>
                    <a:pt x="45" y="216"/>
                  </a:cubicBezTo>
                  <a:cubicBezTo>
                    <a:pt x="45" y="217"/>
                    <a:pt x="42" y="216"/>
                    <a:pt x="41" y="215"/>
                  </a:cubicBezTo>
                  <a:cubicBezTo>
                    <a:pt x="43" y="214"/>
                    <a:pt x="44" y="212"/>
                    <a:pt x="45" y="211"/>
                  </a:cubicBezTo>
                  <a:cubicBezTo>
                    <a:pt x="43" y="211"/>
                    <a:pt x="43" y="211"/>
                    <a:pt x="43" y="211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3" y="209"/>
                    <a:pt x="44" y="209"/>
                    <a:pt x="45" y="209"/>
                  </a:cubicBezTo>
                  <a:cubicBezTo>
                    <a:pt x="45" y="209"/>
                    <a:pt x="45" y="209"/>
                    <a:pt x="45" y="209"/>
                  </a:cubicBezTo>
                  <a:cubicBezTo>
                    <a:pt x="45" y="207"/>
                    <a:pt x="45" y="207"/>
                    <a:pt x="45" y="207"/>
                  </a:cubicBezTo>
                  <a:cubicBezTo>
                    <a:pt x="46" y="207"/>
                    <a:pt x="46" y="205"/>
                    <a:pt x="47" y="206"/>
                  </a:cubicBezTo>
                  <a:cubicBezTo>
                    <a:pt x="48" y="206"/>
                    <a:pt x="48" y="206"/>
                    <a:pt x="48" y="207"/>
                  </a:cubicBezTo>
                  <a:cubicBezTo>
                    <a:pt x="53" y="206"/>
                    <a:pt x="53" y="206"/>
                    <a:pt x="53" y="206"/>
                  </a:cubicBezTo>
                  <a:cubicBezTo>
                    <a:pt x="53" y="203"/>
                    <a:pt x="57" y="203"/>
                    <a:pt x="56" y="200"/>
                  </a:cubicBezTo>
                  <a:cubicBezTo>
                    <a:pt x="55" y="201"/>
                    <a:pt x="55" y="201"/>
                    <a:pt x="55" y="201"/>
                  </a:cubicBezTo>
                  <a:cubicBezTo>
                    <a:pt x="55" y="200"/>
                    <a:pt x="54" y="200"/>
                    <a:pt x="54" y="198"/>
                  </a:cubicBezTo>
                  <a:cubicBezTo>
                    <a:pt x="53" y="200"/>
                    <a:pt x="53" y="200"/>
                    <a:pt x="53" y="200"/>
                  </a:cubicBezTo>
                  <a:cubicBezTo>
                    <a:pt x="53" y="199"/>
                    <a:pt x="53" y="199"/>
                    <a:pt x="53" y="199"/>
                  </a:cubicBezTo>
                  <a:cubicBezTo>
                    <a:pt x="49" y="199"/>
                    <a:pt x="49" y="199"/>
                    <a:pt x="49" y="199"/>
                  </a:cubicBezTo>
                  <a:cubicBezTo>
                    <a:pt x="49" y="199"/>
                    <a:pt x="49" y="199"/>
                    <a:pt x="49" y="199"/>
                  </a:cubicBezTo>
                  <a:cubicBezTo>
                    <a:pt x="49" y="198"/>
                    <a:pt x="50" y="198"/>
                    <a:pt x="51" y="198"/>
                  </a:cubicBezTo>
                  <a:cubicBezTo>
                    <a:pt x="51" y="199"/>
                    <a:pt x="51" y="199"/>
                    <a:pt x="51" y="199"/>
                  </a:cubicBezTo>
                  <a:cubicBezTo>
                    <a:pt x="52" y="198"/>
                    <a:pt x="52" y="198"/>
                    <a:pt x="52" y="198"/>
                  </a:cubicBezTo>
                  <a:cubicBezTo>
                    <a:pt x="53" y="197"/>
                    <a:pt x="55" y="196"/>
                    <a:pt x="55" y="195"/>
                  </a:cubicBezTo>
                  <a:cubicBezTo>
                    <a:pt x="56" y="194"/>
                    <a:pt x="56" y="191"/>
                    <a:pt x="59" y="192"/>
                  </a:cubicBezTo>
                  <a:cubicBezTo>
                    <a:pt x="56" y="192"/>
                    <a:pt x="58" y="189"/>
                    <a:pt x="57" y="188"/>
                  </a:cubicBezTo>
                  <a:cubicBezTo>
                    <a:pt x="58" y="187"/>
                    <a:pt x="62" y="189"/>
                    <a:pt x="60" y="187"/>
                  </a:cubicBezTo>
                  <a:cubicBezTo>
                    <a:pt x="62" y="186"/>
                    <a:pt x="62" y="183"/>
                    <a:pt x="65" y="184"/>
                  </a:cubicBezTo>
                  <a:cubicBezTo>
                    <a:pt x="63" y="183"/>
                    <a:pt x="65" y="182"/>
                    <a:pt x="66" y="181"/>
                  </a:cubicBezTo>
                  <a:cubicBezTo>
                    <a:pt x="68" y="180"/>
                    <a:pt x="67" y="182"/>
                    <a:pt x="68" y="183"/>
                  </a:cubicBezTo>
                  <a:cubicBezTo>
                    <a:pt x="67" y="182"/>
                    <a:pt x="67" y="182"/>
                    <a:pt x="67" y="182"/>
                  </a:cubicBezTo>
                  <a:cubicBezTo>
                    <a:pt x="67" y="183"/>
                    <a:pt x="67" y="183"/>
                    <a:pt x="67" y="183"/>
                  </a:cubicBezTo>
                  <a:cubicBezTo>
                    <a:pt x="69" y="184"/>
                    <a:pt x="65" y="185"/>
                    <a:pt x="65" y="187"/>
                  </a:cubicBezTo>
                  <a:cubicBezTo>
                    <a:pt x="69" y="186"/>
                    <a:pt x="69" y="182"/>
                    <a:pt x="72" y="180"/>
                  </a:cubicBezTo>
                  <a:cubicBezTo>
                    <a:pt x="71" y="180"/>
                    <a:pt x="71" y="179"/>
                    <a:pt x="70" y="179"/>
                  </a:cubicBezTo>
                  <a:cubicBezTo>
                    <a:pt x="69" y="178"/>
                    <a:pt x="69" y="177"/>
                    <a:pt x="71" y="177"/>
                  </a:cubicBezTo>
                  <a:cubicBezTo>
                    <a:pt x="73" y="177"/>
                    <a:pt x="72" y="178"/>
                    <a:pt x="73" y="179"/>
                  </a:cubicBezTo>
                  <a:cubicBezTo>
                    <a:pt x="75" y="179"/>
                    <a:pt x="75" y="177"/>
                    <a:pt x="75" y="176"/>
                  </a:cubicBezTo>
                  <a:cubicBezTo>
                    <a:pt x="73" y="175"/>
                    <a:pt x="73" y="175"/>
                    <a:pt x="73" y="175"/>
                  </a:cubicBezTo>
                  <a:cubicBezTo>
                    <a:pt x="73" y="175"/>
                    <a:pt x="74" y="176"/>
                    <a:pt x="73" y="176"/>
                  </a:cubicBezTo>
                  <a:cubicBezTo>
                    <a:pt x="72" y="176"/>
                    <a:pt x="72" y="176"/>
                    <a:pt x="71" y="176"/>
                  </a:cubicBezTo>
                  <a:cubicBezTo>
                    <a:pt x="70" y="177"/>
                    <a:pt x="70" y="177"/>
                    <a:pt x="70" y="177"/>
                  </a:cubicBezTo>
                  <a:cubicBezTo>
                    <a:pt x="69" y="175"/>
                    <a:pt x="70" y="173"/>
                    <a:pt x="72" y="172"/>
                  </a:cubicBezTo>
                  <a:cubicBezTo>
                    <a:pt x="74" y="171"/>
                    <a:pt x="72" y="173"/>
                    <a:pt x="74" y="173"/>
                  </a:cubicBezTo>
                  <a:cubicBezTo>
                    <a:pt x="79" y="170"/>
                    <a:pt x="79" y="170"/>
                    <a:pt x="79" y="170"/>
                  </a:cubicBezTo>
                  <a:cubicBezTo>
                    <a:pt x="78" y="171"/>
                    <a:pt x="75" y="169"/>
                    <a:pt x="74" y="171"/>
                  </a:cubicBezTo>
                  <a:cubicBezTo>
                    <a:pt x="72" y="168"/>
                    <a:pt x="75" y="168"/>
                    <a:pt x="74" y="166"/>
                  </a:cubicBezTo>
                  <a:cubicBezTo>
                    <a:pt x="74" y="165"/>
                    <a:pt x="75" y="164"/>
                    <a:pt x="76" y="165"/>
                  </a:cubicBezTo>
                  <a:cubicBezTo>
                    <a:pt x="76" y="166"/>
                    <a:pt x="76" y="166"/>
                    <a:pt x="76" y="166"/>
                  </a:cubicBezTo>
                  <a:cubicBezTo>
                    <a:pt x="77" y="164"/>
                    <a:pt x="80" y="165"/>
                    <a:pt x="82" y="165"/>
                  </a:cubicBezTo>
                  <a:cubicBezTo>
                    <a:pt x="82" y="166"/>
                    <a:pt x="82" y="166"/>
                    <a:pt x="82" y="166"/>
                  </a:cubicBezTo>
                  <a:cubicBezTo>
                    <a:pt x="83" y="166"/>
                    <a:pt x="83" y="165"/>
                    <a:pt x="83" y="164"/>
                  </a:cubicBezTo>
                  <a:cubicBezTo>
                    <a:pt x="80" y="163"/>
                    <a:pt x="80" y="163"/>
                    <a:pt x="80" y="163"/>
                  </a:cubicBezTo>
                  <a:cubicBezTo>
                    <a:pt x="81" y="161"/>
                    <a:pt x="81" y="161"/>
                    <a:pt x="81" y="161"/>
                  </a:cubicBezTo>
                  <a:cubicBezTo>
                    <a:pt x="84" y="161"/>
                    <a:pt x="84" y="158"/>
                    <a:pt x="84" y="157"/>
                  </a:cubicBezTo>
                  <a:cubicBezTo>
                    <a:pt x="86" y="156"/>
                    <a:pt x="85" y="154"/>
                    <a:pt x="87" y="155"/>
                  </a:cubicBezTo>
                  <a:cubicBezTo>
                    <a:pt x="89" y="156"/>
                    <a:pt x="90" y="156"/>
                    <a:pt x="90" y="157"/>
                  </a:cubicBezTo>
                  <a:cubicBezTo>
                    <a:pt x="93" y="155"/>
                    <a:pt x="93" y="155"/>
                    <a:pt x="93" y="155"/>
                  </a:cubicBezTo>
                  <a:cubicBezTo>
                    <a:pt x="92" y="154"/>
                    <a:pt x="90" y="154"/>
                    <a:pt x="88" y="154"/>
                  </a:cubicBezTo>
                  <a:cubicBezTo>
                    <a:pt x="89" y="153"/>
                    <a:pt x="87" y="152"/>
                    <a:pt x="89" y="151"/>
                  </a:cubicBezTo>
                  <a:cubicBezTo>
                    <a:pt x="91" y="151"/>
                    <a:pt x="94" y="150"/>
                    <a:pt x="94" y="152"/>
                  </a:cubicBezTo>
                  <a:cubicBezTo>
                    <a:pt x="95" y="152"/>
                    <a:pt x="96" y="151"/>
                    <a:pt x="96" y="150"/>
                  </a:cubicBezTo>
                  <a:cubicBezTo>
                    <a:pt x="90" y="148"/>
                    <a:pt x="99" y="147"/>
                    <a:pt x="96" y="144"/>
                  </a:cubicBezTo>
                  <a:cubicBezTo>
                    <a:pt x="98" y="144"/>
                    <a:pt x="95" y="141"/>
                    <a:pt x="99" y="142"/>
                  </a:cubicBezTo>
                  <a:cubicBezTo>
                    <a:pt x="99" y="142"/>
                    <a:pt x="99" y="143"/>
                    <a:pt x="99" y="143"/>
                  </a:cubicBezTo>
                  <a:cubicBezTo>
                    <a:pt x="102" y="142"/>
                    <a:pt x="103" y="139"/>
                    <a:pt x="106" y="138"/>
                  </a:cubicBezTo>
                  <a:cubicBezTo>
                    <a:pt x="106" y="139"/>
                    <a:pt x="106" y="139"/>
                    <a:pt x="106" y="139"/>
                  </a:cubicBezTo>
                  <a:cubicBezTo>
                    <a:pt x="108" y="138"/>
                    <a:pt x="108" y="138"/>
                    <a:pt x="108" y="138"/>
                  </a:cubicBezTo>
                  <a:cubicBezTo>
                    <a:pt x="107" y="135"/>
                    <a:pt x="114" y="136"/>
                    <a:pt x="112" y="134"/>
                  </a:cubicBezTo>
                  <a:cubicBezTo>
                    <a:pt x="109" y="134"/>
                    <a:pt x="109" y="134"/>
                    <a:pt x="109" y="134"/>
                  </a:cubicBezTo>
                  <a:cubicBezTo>
                    <a:pt x="109" y="132"/>
                    <a:pt x="114" y="133"/>
                    <a:pt x="112" y="131"/>
                  </a:cubicBezTo>
                  <a:cubicBezTo>
                    <a:pt x="115" y="132"/>
                    <a:pt x="114" y="128"/>
                    <a:pt x="117" y="129"/>
                  </a:cubicBezTo>
                  <a:cubicBezTo>
                    <a:pt x="117" y="128"/>
                    <a:pt x="118" y="127"/>
                    <a:pt x="119" y="126"/>
                  </a:cubicBezTo>
                  <a:cubicBezTo>
                    <a:pt x="121" y="128"/>
                    <a:pt x="122" y="125"/>
                    <a:pt x="123" y="126"/>
                  </a:cubicBezTo>
                  <a:cubicBezTo>
                    <a:pt x="121" y="124"/>
                    <a:pt x="121" y="124"/>
                    <a:pt x="121" y="124"/>
                  </a:cubicBezTo>
                  <a:cubicBezTo>
                    <a:pt x="123" y="122"/>
                    <a:pt x="125" y="123"/>
                    <a:pt x="126" y="122"/>
                  </a:cubicBezTo>
                  <a:cubicBezTo>
                    <a:pt x="126" y="119"/>
                    <a:pt x="131" y="117"/>
                    <a:pt x="133" y="115"/>
                  </a:cubicBezTo>
                  <a:cubicBezTo>
                    <a:pt x="135" y="113"/>
                    <a:pt x="136" y="114"/>
                    <a:pt x="136" y="112"/>
                  </a:cubicBezTo>
                  <a:cubicBezTo>
                    <a:pt x="141" y="113"/>
                    <a:pt x="139" y="107"/>
                    <a:pt x="145" y="107"/>
                  </a:cubicBezTo>
                  <a:cubicBezTo>
                    <a:pt x="145" y="107"/>
                    <a:pt x="145" y="107"/>
                    <a:pt x="145" y="107"/>
                  </a:cubicBezTo>
                  <a:cubicBezTo>
                    <a:pt x="147" y="106"/>
                    <a:pt x="148" y="108"/>
                    <a:pt x="149" y="106"/>
                  </a:cubicBezTo>
                  <a:cubicBezTo>
                    <a:pt x="148" y="106"/>
                    <a:pt x="146" y="106"/>
                    <a:pt x="146" y="105"/>
                  </a:cubicBezTo>
                  <a:cubicBezTo>
                    <a:pt x="147" y="104"/>
                    <a:pt x="149" y="104"/>
                    <a:pt x="150" y="104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55" y="100"/>
                    <a:pt x="161" y="99"/>
                    <a:pt x="165" y="95"/>
                  </a:cubicBezTo>
                  <a:cubicBezTo>
                    <a:pt x="164" y="94"/>
                    <a:pt x="166" y="93"/>
                    <a:pt x="166" y="92"/>
                  </a:cubicBezTo>
                  <a:cubicBezTo>
                    <a:pt x="171" y="93"/>
                    <a:pt x="168" y="90"/>
                    <a:pt x="171" y="90"/>
                  </a:cubicBezTo>
                  <a:cubicBezTo>
                    <a:pt x="171" y="90"/>
                    <a:pt x="172" y="91"/>
                    <a:pt x="172" y="91"/>
                  </a:cubicBezTo>
                  <a:cubicBezTo>
                    <a:pt x="173" y="91"/>
                    <a:pt x="174" y="91"/>
                    <a:pt x="174" y="91"/>
                  </a:cubicBezTo>
                  <a:cubicBezTo>
                    <a:pt x="173" y="90"/>
                    <a:pt x="172" y="90"/>
                    <a:pt x="172" y="90"/>
                  </a:cubicBezTo>
                  <a:cubicBezTo>
                    <a:pt x="171" y="89"/>
                    <a:pt x="173" y="88"/>
                    <a:pt x="174" y="87"/>
                  </a:cubicBezTo>
                  <a:cubicBezTo>
                    <a:pt x="177" y="86"/>
                    <a:pt x="178" y="90"/>
                    <a:pt x="180" y="87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79" y="83"/>
                    <a:pt x="183" y="84"/>
                    <a:pt x="185" y="83"/>
                  </a:cubicBezTo>
                  <a:cubicBezTo>
                    <a:pt x="183" y="82"/>
                    <a:pt x="183" y="82"/>
                    <a:pt x="183" y="82"/>
                  </a:cubicBezTo>
                  <a:cubicBezTo>
                    <a:pt x="185" y="82"/>
                    <a:pt x="186" y="80"/>
                    <a:pt x="187" y="82"/>
                  </a:cubicBezTo>
                  <a:cubicBezTo>
                    <a:pt x="190" y="80"/>
                    <a:pt x="190" y="80"/>
                    <a:pt x="190" y="80"/>
                  </a:cubicBezTo>
                  <a:cubicBezTo>
                    <a:pt x="192" y="82"/>
                    <a:pt x="192" y="82"/>
                    <a:pt x="192" y="82"/>
                  </a:cubicBezTo>
                  <a:cubicBezTo>
                    <a:pt x="193" y="81"/>
                    <a:pt x="192" y="80"/>
                    <a:pt x="191" y="79"/>
                  </a:cubicBezTo>
                  <a:cubicBezTo>
                    <a:pt x="193" y="77"/>
                    <a:pt x="195" y="80"/>
                    <a:pt x="197" y="80"/>
                  </a:cubicBezTo>
                  <a:cubicBezTo>
                    <a:pt x="196" y="79"/>
                    <a:pt x="196" y="79"/>
                    <a:pt x="196" y="79"/>
                  </a:cubicBezTo>
                  <a:cubicBezTo>
                    <a:pt x="196" y="78"/>
                    <a:pt x="197" y="78"/>
                    <a:pt x="198" y="78"/>
                  </a:cubicBezTo>
                  <a:cubicBezTo>
                    <a:pt x="202" y="82"/>
                    <a:pt x="190" y="81"/>
                    <a:pt x="193" y="84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6" y="81"/>
                    <a:pt x="199" y="84"/>
                    <a:pt x="201" y="83"/>
                  </a:cubicBezTo>
                  <a:cubicBezTo>
                    <a:pt x="202" y="84"/>
                    <a:pt x="202" y="84"/>
                    <a:pt x="202" y="84"/>
                  </a:cubicBezTo>
                  <a:cubicBezTo>
                    <a:pt x="202" y="83"/>
                    <a:pt x="202" y="83"/>
                    <a:pt x="202" y="83"/>
                  </a:cubicBezTo>
                  <a:cubicBezTo>
                    <a:pt x="199" y="82"/>
                    <a:pt x="199" y="82"/>
                    <a:pt x="199" y="82"/>
                  </a:cubicBezTo>
                  <a:cubicBezTo>
                    <a:pt x="201" y="79"/>
                    <a:pt x="201" y="79"/>
                    <a:pt x="201" y="79"/>
                  </a:cubicBezTo>
                  <a:cubicBezTo>
                    <a:pt x="199" y="79"/>
                    <a:pt x="199" y="79"/>
                    <a:pt x="199" y="79"/>
                  </a:cubicBezTo>
                  <a:cubicBezTo>
                    <a:pt x="198" y="77"/>
                    <a:pt x="202" y="78"/>
                    <a:pt x="203" y="76"/>
                  </a:cubicBezTo>
                  <a:cubicBezTo>
                    <a:pt x="202" y="75"/>
                    <a:pt x="201" y="77"/>
                    <a:pt x="200" y="76"/>
                  </a:cubicBezTo>
                  <a:cubicBezTo>
                    <a:pt x="201" y="74"/>
                    <a:pt x="201" y="74"/>
                    <a:pt x="201" y="74"/>
                  </a:cubicBezTo>
                  <a:cubicBezTo>
                    <a:pt x="205" y="74"/>
                    <a:pt x="207" y="71"/>
                    <a:pt x="210" y="72"/>
                  </a:cubicBezTo>
                  <a:cubicBezTo>
                    <a:pt x="210" y="72"/>
                    <a:pt x="210" y="72"/>
                    <a:pt x="210" y="72"/>
                  </a:cubicBezTo>
                  <a:cubicBezTo>
                    <a:pt x="210" y="71"/>
                    <a:pt x="211" y="71"/>
                    <a:pt x="212" y="71"/>
                  </a:cubicBezTo>
                  <a:cubicBezTo>
                    <a:pt x="212" y="72"/>
                    <a:pt x="212" y="72"/>
                    <a:pt x="212" y="72"/>
                  </a:cubicBezTo>
                  <a:cubicBezTo>
                    <a:pt x="213" y="72"/>
                    <a:pt x="213" y="72"/>
                    <a:pt x="213" y="72"/>
                  </a:cubicBezTo>
                  <a:cubicBezTo>
                    <a:pt x="214" y="71"/>
                    <a:pt x="216" y="72"/>
                    <a:pt x="216" y="71"/>
                  </a:cubicBezTo>
                  <a:cubicBezTo>
                    <a:pt x="215" y="69"/>
                    <a:pt x="215" y="69"/>
                    <a:pt x="215" y="69"/>
                  </a:cubicBezTo>
                  <a:cubicBezTo>
                    <a:pt x="217" y="68"/>
                    <a:pt x="219" y="70"/>
                    <a:pt x="221" y="70"/>
                  </a:cubicBezTo>
                  <a:cubicBezTo>
                    <a:pt x="219" y="68"/>
                    <a:pt x="219" y="68"/>
                    <a:pt x="219" y="68"/>
                  </a:cubicBezTo>
                  <a:cubicBezTo>
                    <a:pt x="224" y="64"/>
                    <a:pt x="224" y="64"/>
                    <a:pt x="224" y="64"/>
                  </a:cubicBezTo>
                  <a:cubicBezTo>
                    <a:pt x="230" y="64"/>
                    <a:pt x="230" y="64"/>
                    <a:pt x="230" y="64"/>
                  </a:cubicBezTo>
                  <a:cubicBezTo>
                    <a:pt x="230" y="62"/>
                    <a:pt x="234" y="63"/>
                    <a:pt x="235" y="62"/>
                  </a:cubicBezTo>
                  <a:cubicBezTo>
                    <a:pt x="235" y="63"/>
                    <a:pt x="235" y="63"/>
                    <a:pt x="235" y="63"/>
                  </a:cubicBezTo>
                  <a:cubicBezTo>
                    <a:pt x="237" y="62"/>
                    <a:pt x="235" y="62"/>
                    <a:pt x="236" y="61"/>
                  </a:cubicBezTo>
                  <a:cubicBezTo>
                    <a:pt x="237" y="61"/>
                    <a:pt x="239" y="60"/>
                    <a:pt x="240" y="61"/>
                  </a:cubicBezTo>
                  <a:cubicBezTo>
                    <a:pt x="240" y="62"/>
                    <a:pt x="241" y="63"/>
                    <a:pt x="239" y="63"/>
                  </a:cubicBezTo>
                  <a:cubicBezTo>
                    <a:pt x="240" y="64"/>
                    <a:pt x="243" y="64"/>
                    <a:pt x="244" y="62"/>
                  </a:cubicBezTo>
                  <a:cubicBezTo>
                    <a:pt x="243" y="61"/>
                    <a:pt x="241" y="62"/>
                    <a:pt x="241" y="60"/>
                  </a:cubicBezTo>
                  <a:cubicBezTo>
                    <a:pt x="242" y="59"/>
                    <a:pt x="243" y="59"/>
                    <a:pt x="245" y="60"/>
                  </a:cubicBezTo>
                  <a:cubicBezTo>
                    <a:pt x="245" y="60"/>
                    <a:pt x="243" y="61"/>
                    <a:pt x="245" y="60"/>
                  </a:cubicBezTo>
                  <a:cubicBezTo>
                    <a:pt x="245" y="60"/>
                    <a:pt x="246" y="61"/>
                    <a:pt x="246" y="61"/>
                  </a:cubicBezTo>
                  <a:cubicBezTo>
                    <a:pt x="250" y="61"/>
                    <a:pt x="249" y="57"/>
                    <a:pt x="254" y="58"/>
                  </a:cubicBezTo>
                  <a:cubicBezTo>
                    <a:pt x="257" y="58"/>
                    <a:pt x="258" y="54"/>
                    <a:pt x="262" y="56"/>
                  </a:cubicBezTo>
                  <a:cubicBezTo>
                    <a:pt x="267" y="54"/>
                    <a:pt x="267" y="54"/>
                    <a:pt x="267" y="54"/>
                  </a:cubicBezTo>
                  <a:cubicBezTo>
                    <a:pt x="268" y="53"/>
                    <a:pt x="271" y="55"/>
                    <a:pt x="272" y="53"/>
                  </a:cubicBezTo>
                  <a:cubicBezTo>
                    <a:pt x="273" y="53"/>
                    <a:pt x="270" y="53"/>
                    <a:pt x="270" y="52"/>
                  </a:cubicBezTo>
                  <a:cubicBezTo>
                    <a:pt x="271" y="52"/>
                    <a:pt x="273" y="52"/>
                    <a:pt x="273" y="52"/>
                  </a:cubicBezTo>
                  <a:cubicBezTo>
                    <a:pt x="274" y="51"/>
                    <a:pt x="274" y="51"/>
                    <a:pt x="274" y="51"/>
                  </a:cubicBezTo>
                  <a:cubicBezTo>
                    <a:pt x="276" y="53"/>
                    <a:pt x="276" y="53"/>
                    <a:pt x="276" y="53"/>
                  </a:cubicBezTo>
                  <a:cubicBezTo>
                    <a:pt x="276" y="50"/>
                    <a:pt x="282" y="51"/>
                    <a:pt x="282" y="48"/>
                  </a:cubicBezTo>
                  <a:cubicBezTo>
                    <a:pt x="277" y="47"/>
                    <a:pt x="277" y="47"/>
                    <a:pt x="277" y="47"/>
                  </a:cubicBezTo>
                  <a:cubicBezTo>
                    <a:pt x="277" y="46"/>
                    <a:pt x="277" y="46"/>
                    <a:pt x="277" y="46"/>
                  </a:cubicBezTo>
                  <a:cubicBezTo>
                    <a:pt x="276" y="46"/>
                    <a:pt x="275" y="46"/>
                    <a:pt x="275" y="46"/>
                  </a:cubicBezTo>
                  <a:cubicBezTo>
                    <a:pt x="274" y="46"/>
                    <a:pt x="273" y="45"/>
                    <a:pt x="273" y="44"/>
                  </a:cubicBezTo>
                  <a:cubicBezTo>
                    <a:pt x="274" y="44"/>
                    <a:pt x="274" y="44"/>
                    <a:pt x="274" y="44"/>
                  </a:cubicBezTo>
                  <a:cubicBezTo>
                    <a:pt x="274" y="42"/>
                    <a:pt x="274" y="42"/>
                    <a:pt x="274" y="42"/>
                  </a:cubicBezTo>
                  <a:cubicBezTo>
                    <a:pt x="275" y="41"/>
                    <a:pt x="277" y="42"/>
                    <a:pt x="278" y="43"/>
                  </a:cubicBezTo>
                  <a:cubicBezTo>
                    <a:pt x="277" y="43"/>
                    <a:pt x="277" y="43"/>
                    <a:pt x="277" y="43"/>
                  </a:cubicBezTo>
                  <a:cubicBezTo>
                    <a:pt x="278" y="44"/>
                    <a:pt x="276" y="45"/>
                    <a:pt x="279" y="46"/>
                  </a:cubicBezTo>
                  <a:cubicBezTo>
                    <a:pt x="283" y="44"/>
                    <a:pt x="281" y="48"/>
                    <a:pt x="285" y="48"/>
                  </a:cubicBezTo>
                  <a:cubicBezTo>
                    <a:pt x="285" y="47"/>
                    <a:pt x="284" y="47"/>
                    <a:pt x="285" y="47"/>
                  </a:cubicBezTo>
                  <a:cubicBezTo>
                    <a:pt x="284" y="46"/>
                    <a:pt x="283" y="45"/>
                    <a:pt x="281" y="45"/>
                  </a:cubicBezTo>
                  <a:cubicBezTo>
                    <a:pt x="283" y="44"/>
                    <a:pt x="287" y="44"/>
                    <a:pt x="289" y="41"/>
                  </a:cubicBezTo>
                  <a:cubicBezTo>
                    <a:pt x="290" y="40"/>
                    <a:pt x="293" y="42"/>
                    <a:pt x="294" y="41"/>
                  </a:cubicBezTo>
                  <a:cubicBezTo>
                    <a:pt x="294" y="41"/>
                    <a:pt x="293" y="41"/>
                    <a:pt x="294" y="42"/>
                  </a:cubicBezTo>
                  <a:cubicBezTo>
                    <a:pt x="295" y="41"/>
                    <a:pt x="295" y="41"/>
                    <a:pt x="295" y="41"/>
                  </a:cubicBezTo>
                  <a:cubicBezTo>
                    <a:pt x="295" y="40"/>
                    <a:pt x="295" y="40"/>
                    <a:pt x="295" y="40"/>
                  </a:cubicBezTo>
                  <a:cubicBezTo>
                    <a:pt x="296" y="40"/>
                    <a:pt x="296" y="41"/>
                    <a:pt x="298" y="42"/>
                  </a:cubicBezTo>
                  <a:cubicBezTo>
                    <a:pt x="298" y="41"/>
                    <a:pt x="299" y="41"/>
                    <a:pt x="300" y="41"/>
                  </a:cubicBezTo>
                  <a:cubicBezTo>
                    <a:pt x="301" y="40"/>
                    <a:pt x="300" y="41"/>
                    <a:pt x="300" y="41"/>
                  </a:cubicBezTo>
                  <a:cubicBezTo>
                    <a:pt x="303" y="40"/>
                    <a:pt x="299" y="40"/>
                    <a:pt x="300" y="39"/>
                  </a:cubicBezTo>
                  <a:cubicBezTo>
                    <a:pt x="301" y="39"/>
                    <a:pt x="303" y="39"/>
                    <a:pt x="304" y="39"/>
                  </a:cubicBezTo>
                  <a:cubicBezTo>
                    <a:pt x="303" y="38"/>
                    <a:pt x="302" y="38"/>
                    <a:pt x="302" y="37"/>
                  </a:cubicBezTo>
                  <a:cubicBezTo>
                    <a:pt x="302" y="37"/>
                    <a:pt x="303" y="37"/>
                    <a:pt x="304" y="37"/>
                  </a:cubicBezTo>
                  <a:cubicBezTo>
                    <a:pt x="302" y="36"/>
                    <a:pt x="300" y="34"/>
                    <a:pt x="299" y="34"/>
                  </a:cubicBezTo>
                  <a:cubicBezTo>
                    <a:pt x="301" y="34"/>
                    <a:pt x="303" y="31"/>
                    <a:pt x="305" y="32"/>
                  </a:cubicBezTo>
                  <a:cubicBezTo>
                    <a:pt x="307" y="34"/>
                    <a:pt x="305" y="34"/>
                    <a:pt x="304" y="35"/>
                  </a:cubicBezTo>
                  <a:cubicBezTo>
                    <a:pt x="306" y="35"/>
                    <a:pt x="309" y="36"/>
                    <a:pt x="309" y="35"/>
                  </a:cubicBezTo>
                  <a:cubicBezTo>
                    <a:pt x="311" y="36"/>
                    <a:pt x="314" y="34"/>
                    <a:pt x="315" y="36"/>
                  </a:cubicBezTo>
                  <a:cubicBezTo>
                    <a:pt x="318" y="34"/>
                    <a:pt x="318" y="34"/>
                    <a:pt x="318" y="34"/>
                  </a:cubicBezTo>
                  <a:cubicBezTo>
                    <a:pt x="317" y="35"/>
                    <a:pt x="315" y="34"/>
                    <a:pt x="315" y="34"/>
                  </a:cubicBezTo>
                  <a:cubicBezTo>
                    <a:pt x="318" y="33"/>
                    <a:pt x="320" y="29"/>
                    <a:pt x="323" y="33"/>
                  </a:cubicBezTo>
                  <a:cubicBezTo>
                    <a:pt x="326" y="34"/>
                    <a:pt x="328" y="33"/>
                    <a:pt x="330" y="32"/>
                  </a:cubicBezTo>
                  <a:cubicBezTo>
                    <a:pt x="328" y="31"/>
                    <a:pt x="328" y="31"/>
                    <a:pt x="328" y="31"/>
                  </a:cubicBezTo>
                  <a:cubicBezTo>
                    <a:pt x="327" y="29"/>
                    <a:pt x="330" y="31"/>
                    <a:pt x="331" y="30"/>
                  </a:cubicBezTo>
                  <a:cubicBezTo>
                    <a:pt x="340" y="29"/>
                    <a:pt x="346" y="25"/>
                    <a:pt x="354" y="25"/>
                  </a:cubicBezTo>
                  <a:cubicBezTo>
                    <a:pt x="358" y="25"/>
                    <a:pt x="363" y="22"/>
                    <a:pt x="367" y="24"/>
                  </a:cubicBezTo>
                  <a:cubicBezTo>
                    <a:pt x="364" y="24"/>
                    <a:pt x="361" y="26"/>
                    <a:pt x="359" y="25"/>
                  </a:cubicBezTo>
                  <a:cubicBezTo>
                    <a:pt x="355" y="24"/>
                    <a:pt x="357" y="27"/>
                    <a:pt x="356" y="27"/>
                  </a:cubicBezTo>
                  <a:cubicBezTo>
                    <a:pt x="358" y="28"/>
                    <a:pt x="362" y="27"/>
                    <a:pt x="365" y="27"/>
                  </a:cubicBezTo>
                  <a:cubicBezTo>
                    <a:pt x="363" y="30"/>
                    <a:pt x="358" y="30"/>
                    <a:pt x="354" y="31"/>
                  </a:cubicBezTo>
                  <a:cubicBezTo>
                    <a:pt x="354" y="32"/>
                    <a:pt x="354" y="32"/>
                    <a:pt x="354" y="32"/>
                  </a:cubicBezTo>
                  <a:cubicBezTo>
                    <a:pt x="353" y="32"/>
                    <a:pt x="353" y="32"/>
                    <a:pt x="353" y="32"/>
                  </a:cubicBezTo>
                  <a:cubicBezTo>
                    <a:pt x="352" y="29"/>
                    <a:pt x="350" y="33"/>
                    <a:pt x="349" y="31"/>
                  </a:cubicBezTo>
                  <a:cubicBezTo>
                    <a:pt x="348" y="32"/>
                    <a:pt x="348" y="32"/>
                    <a:pt x="348" y="32"/>
                  </a:cubicBezTo>
                  <a:cubicBezTo>
                    <a:pt x="349" y="32"/>
                    <a:pt x="349" y="32"/>
                    <a:pt x="349" y="32"/>
                  </a:cubicBezTo>
                  <a:cubicBezTo>
                    <a:pt x="348" y="34"/>
                    <a:pt x="346" y="35"/>
                    <a:pt x="345" y="35"/>
                  </a:cubicBezTo>
                  <a:cubicBezTo>
                    <a:pt x="352" y="33"/>
                    <a:pt x="359" y="33"/>
                    <a:pt x="366" y="31"/>
                  </a:cubicBezTo>
                  <a:cubicBezTo>
                    <a:pt x="371" y="33"/>
                    <a:pt x="374" y="29"/>
                    <a:pt x="378" y="29"/>
                  </a:cubicBezTo>
                  <a:cubicBezTo>
                    <a:pt x="377" y="28"/>
                    <a:pt x="378" y="28"/>
                    <a:pt x="379" y="27"/>
                  </a:cubicBezTo>
                  <a:cubicBezTo>
                    <a:pt x="383" y="29"/>
                    <a:pt x="386" y="26"/>
                    <a:pt x="391" y="27"/>
                  </a:cubicBezTo>
                  <a:cubicBezTo>
                    <a:pt x="391" y="28"/>
                    <a:pt x="391" y="28"/>
                    <a:pt x="391" y="28"/>
                  </a:cubicBezTo>
                  <a:cubicBezTo>
                    <a:pt x="396" y="29"/>
                    <a:pt x="396" y="24"/>
                    <a:pt x="399" y="24"/>
                  </a:cubicBezTo>
                  <a:cubicBezTo>
                    <a:pt x="392" y="26"/>
                    <a:pt x="392" y="26"/>
                    <a:pt x="392" y="26"/>
                  </a:cubicBezTo>
                  <a:cubicBezTo>
                    <a:pt x="387" y="25"/>
                    <a:pt x="384" y="27"/>
                    <a:pt x="379" y="27"/>
                  </a:cubicBezTo>
                  <a:cubicBezTo>
                    <a:pt x="377" y="27"/>
                    <a:pt x="377" y="29"/>
                    <a:pt x="375" y="27"/>
                  </a:cubicBezTo>
                  <a:cubicBezTo>
                    <a:pt x="374" y="29"/>
                    <a:pt x="374" y="29"/>
                    <a:pt x="374" y="29"/>
                  </a:cubicBezTo>
                  <a:cubicBezTo>
                    <a:pt x="372" y="26"/>
                    <a:pt x="367" y="29"/>
                    <a:pt x="364" y="28"/>
                  </a:cubicBezTo>
                  <a:cubicBezTo>
                    <a:pt x="368" y="28"/>
                    <a:pt x="367" y="23"/>
                    <a:pt x="372" y="25"/>
                  </a:cubicBezTo>
                  <a:cubicBezTo>
                    <a:pt x="372" y="23"/>
                    <a:pt x="369" y="25"/>
                    <a:pt x="368" y="24"/>
                  </a:cubicBezTo>
                  <a:cubicBezTo>
                    <a:pt x="368" y="24"/>
                    <a:pt x="366" y="23"/>
                    <a:pt x="368" y="23"/>
                  </a:cubicBezTo>
                  <a:cubicBezTo>
                    <a:pt x="372" y="20"/>
                    <a:pt x="374" y="24"/>
                    <a:pt x="378" y="23"/>
                  </a:cubicBezTo>
                  <a:cubicBezTo>
                    <a:pt x="378" y="24"/>
                    <a:pt x="378" y="24"/>
                    <a:pt x="378" y="24"/>
                  </a:cubicBezTo>
                  <a:cubicBezTo>
                    <a:pt x="378" y="23"/>
                    <a:pt x="378" y="23"/>
                    <a:pt x="379" y="23"/>
                  </a:cubicBezTo>
                  <a:cubicBezTo>
                    <a:pt x="378" y="22"/>
                    <a:pt x="377" y="22"/>
                    <a:pt x="375" y="22"/>
                  </a:cubicBezTo>
                  <a:cubicBezTo>
                    <a:pt x="375" y="21"/>
                    <a:pt x="375" y="21"/>
                    <a:pt x="375" y="21"/>
                  </a:cubicBezTo>
                  <a:cubicBezTo>
                    <a:pt x="380" y="22"/>
                    <a:pt x="382" y="19"/>
                    <a:pt x="387" y="20"/>
                  </a:cubicBezTo>
                  <a:cubicBezTo>
                    <a:pt x="388" y="23"/>
                    <a:pt x="390" y="21"/>
                    <a:pt x="393" y="22"/>
                  </a:cubicBezTo>
                  <a:cubicBezTo>
                    <a:pt x="396" y="18"/>
                    <a:pt x="389" y="22"/>
                    <a:pt x="388" y="20"/>
                  </a:cubicBezTo>
                  <a:cubicBezTo>
                    <a:pt x="393" y="19"/>
                    <a:pt x="393" y="19"/>
                    <a:pt x="393" y="19"/>
                  </a:cubicBezTo>
                  <a:cubicBezTo>
                    <a:pt x="398" y="17"/>
                    <a:pt x="402" y="21"/>
                    <a:pt x="407" y="21"/>
                  </a:cubicBezTo>
                  <a:cubicBezTo>
                    <a:pt x="409" y="21"/>
                    <a:pt x="408" y="19"/>
                    <a:pt x="408" y="18"/>
                  </a:cubicBezTo>
                  <a:cubicBezTo>
                    <a:pt x="412" y="19"/>
                    <a:pt x="409" y="15"/>
                    <a:pt x="413" y="16"/>
                  </a:cubicBezTo>
                  <a:cubicBezTo>
                    <a:pt x="413" y="18"/>
                    <a:pt x="415" y="17"/>
                    <a:pt x="416" y="18"/>
                  </a:cubicBezTo>
                  <a:cubicBezTo>
                    <a:pt x="416" y="17"/>
                    <a:pt x="416" y="17"/>
                    <a:pt x="416" y="17"/>
                  </a:cubicBezTo>
                  <a:cubicBezTo>
                    <a:pt x="417" y="17"/>
                    <a:pt x="419" y="16"/>
                    <a:pt x="419" y="17"/>
                  </a:cubicBezTo>
                  <a:cubicBezTo>
                    <a:pt x="421" y="18"/>
                    <a:pt x="418" y="17"/>
                    <a:pt x="419" y="18"/>
                  </a:cubicBezTo>
                  <a:cubicBezTo>
                    <a:pt x="422" y="17"/>
                    <a:pt x="422" y="17"/>
                    <a:pt x="422" y="17"/>
                  </a:cubicBezTo>
                  <a:cubicBezTo>
                    <a:pt x="422" y="18"/>
                    <a:pt x="424" y="19"/>
                    <a:pt x="423" y="20"/>
                  </a:cubicBezTo>
                  <a:cubicBezTo>
                    <a:pt x="424" y="20"/>
                    <a:pt x="424" y="20"/>
                    <a:pt x="424" y="20"/>
                  </a:cubicBezTo>
                  <a:cubicBezTo>
                    <a:pt x="425" y="17"/>
                    <a:pt x="431" y="19"/>
                    <a:pt x="435" y="19"/>
                  </a:cubicBezTo>
                  <a:cubicBezTo>
                    <a:pt x="433" y="17"/>
                    <a:pt x="437" y="17"/>
                    <a:pt x="437" y="16"/>
                  </a:cubicBezTo>
                  <a:cubicBezTo>
                    <a:pt x="439" y="17"/>
                    <a:pt x="443" y="16"/>
                    <a:pt x="443" y="19"/>
                  </a:cubicBezTo>
                  <a:cubicBezTo>
                    <a:pt x="444" y="18"/>
                    <a:pt x="444" y="18"/>
                    <a:pt x="444" y="18"/>
                  </a:cubicBezTo>
                  <a:cubicBezTo>
                    <a:pt x="443" y="16"/>
                    <a:pt x="443" y="16"/>
                    <a:pt x="443" y="16"/>
                  </a:cubicBezTo>
                  <a:cubicBezTo>
                    <a:pt x="443" y="16"/>
                    <a:pt x="444" y="16"/>
                    <a:pt x="444" y="17"/>
                  </a:cubicBezTo>
                  <a:cubicBezTo>
                    <a:pt x="448" y="14"/>
                    <a:pt x="450" y="19"/>
                    <a:pt x="453" y="17"/>
                  </a:cubicBezTo>
                  <a:cubicBezTo>
                    <a:pt x="456" y="19"/>
                    <a:pt x="460" y="17"/>
                    <a:pt x="462" y="20"/>
                  </a:cubicBezTo>
                  <a:cubicBezTo>
                    <a:pt x="463" y="20"/>
                    <a:pt x="465" y="19"/>
                    <a:pt x="464" y="18"/>
                  </a:cubicBezTo>
                  <a:cubicBezTo>
                    <a:pt x="465" y="18"/>
                    <a:pt x="465" y="18"/>
                    <a:pt x="465" y="18"/>
                  </a:cubicBezTo>
                  <a:cubicBezTo>
                    <a:pt x="468" y="18"/>
                    <a:pt x="469" y="20"/>
                    <a:pt x="470" y="21"/>
                  </a:cubicBezTo>
                  <a:cubicBezTo>
                    <a:pt x="471" y="21"/>
                    <a:pt x="472" y="20"/>
                    <a:pt x="472" y="20"/>
                  </a:cubicBezTo>
                  <a:cubicBezTo>
                    <a:pt x="477" y="20"/>
                    <a:pt x="483" y="22"/>
                    <a:pt x="488" y="22"/>
                  </a:cubicBezTo>
                  <a:cubicBezTo>
                    <a:pt x="486" y="21"/>
                    <a:pt x="489" y="21"/>
                    <a:pt x="490" y="20"/>
                  </a:cubicBezTo>
                  <a:cubicBezTo>
                    <a:pt x="491" y="22"/>
                    <a:pt x="493" y="22"/>
                    <a:pt x="493" y="24"/>
                  </a:cubicBezTo>
                  <a:cubicBezTo>
                    <a:pt x="495" y="23"/>
                    <a:pt x="491" y="22"/>
                    <a:pt x="493" y="22"/>
                  </a:cubicBezTo>
                  <a:cubicBezTo>
                    <a:pt x="495" y="21"/>
                    <a:pt x="496" y="22"/>
                    <a:pt x="498" y="23"/>
                  </a:cubicBezTo>
                  <a:cubicBezTo>
                    <a:pt x="502" y="24"/>
                    <a:pt x="505" y="26"/>
                    <a:pt x="507" y="28"/>
                  </a:cubicBezTo>
                  <a:cubicBezTo>
                    <a:pt x="505" y="27"/>
                    <a:pt x="502" y="26"/>
                    <a:pt x="499" y="26"/>
                  </a:cubicBezTo>
                  <a:cubicBezTo>
                    <a:pt x="503" y="26"/>
                    <a:pt x="503" y="29"/>
                    <a:pt x="507" y="30"/>
                  </a:cubicBezTo>
                  <a:cubicBezTo>
                    <a:pt x="508" y="29"/>
                    <a:pt x="506" y="29"/>
                    <a:pt x="506" y="28"/>
                  </a:cubicBezTo>
                  <a:cubicBezTo>
                    <a:pt x="514" y="31"/>
                    <a:pt x="522" y="35"/>
                    <a:pt x="529" y="38"/>
                  </a:cubicBezTo>
                  <a:cubicBezTo>
                    <a:pt x="529" y="36"/>
                    <a:pt x="529" y="36"/>
                    <a:pt x="529" y="36"/>
                  </a:cubicBezTo>
                  <a:cubicBezTo>
                    <a:pt x="530" y="36"/>
                    <a:pt x="530" y="36"/>
                    <a:pt x="530" y="36"/>
                  </a:cubicBezTo>
                  <a:cubicBezTo>
                    <a:pt x="532" y="36"/>
                    <a:pt x="531" y="39"/>
                    <a:pt x="531" y="39"/>
                  </a:cubicBezTo>
                  <a:cubicBezTo>
                    <a:pt x="532" y="39"/>
                    <a:pt x="534" y="41"/>
                    <a:pt x="535" y="40"/>
                  </a:cubicBezTo>
                  <a:cubicBezTo>
                    <a:pt x="534" y="40"/>
                    <a:pt x="533" y="39"/>
                    <a:pt x="533" y="39"/>
                  </a:cubicBezTo>
                  <a:cubicBezTo>
                    <a:pt x="533" y="38"/>
                    <a:pt x="534" y="38"/>
                    <a:pt x="534" y="38"/>
                  </a:cubicBezTo>
                  <a:cubicBezTo>
                    <a:pt x="536" y="44"/>
                    <a:pt x="544" y="42"/>
                    <a:pt x="549" y="45"/>
                  </a:cubicBezTo>
                  <a:cubicBezTo>
                    <a:pt x="548" y="48"/>
                    <a:pt x="552" y="49"/>
                    <a:pt x="551" y="51"/>
                  </a:cubicBezTo>
                  <a:cubicBezTo>
                    <a:pt x="554" y="53"/>
                    <a:pt x="556" y="56"/>
                    <a:pt x="555" y="60"/>
                  </a:cubicBezTo>
                  <a:cubicBezTo>
                    <a:pt x="552" y="59"/>
                    <a:pt x="548" y="60"/>
                    <a:pt x="545" y="60"/>
                  </a:cubicBezTo>
                  <a:cubicBezTo>
                    <a:pt x="545" y="60"/>
                    <a:pt x="545" y="62"/>
                    <a:pt x="544" y="62"/>
                  </a:cubicBezTo>
                  <a:cubicBezTo>
                    <a:pt x="544" y="64"/>
                    <a:pt x="540" y="62"/>
                    <a:pt x="540" y="64"/>
                  </a:cubicBezTo>
                  <a:cubicBezTo>
                    <a:pt x="536" y="62"/>
                    <a:pt x="534" y="66"/>
                    <a:pt x="530" y="66"/>
                  </a:cubicBezTo>
                  <a:cubicBezTo>
                    <a:pt x="529" y="67"/>
                    <a:pt x="531" y="70"/>
                    <a:pt x="527" y="69"/>
                  </a:cubicBezTo>
                  <a:cubicBezTo>
                    <a:pt x="528" y="73"/>
                    <a:pt x="521" y="71"/>
                    <a:pt x="519" y="74"/>
                  </a:cubicBezTo>
                  <a:cubicBezTo>
                    <a:pt x="517" y="74"/>
                    <a:pt x="518" y="72"/>
                    <a:pt x="517" y="71"/>
                  </a:cubicBezTo>
                  <a:cubicBezTo>
                    <a:pt x="515" y="72"/>
                    <a:pt x="515" y="72"/>
                    <a:pt x="515" y="72"/>
                  </a:cubicBezTo>
                  <a:cubicBezTo>
                    <a:pt x="515" y="73"/>
                    <a:pt x="518" y="74"/>
                    <a:pt x="517" y="75"/>
                  </a:cubicBezTo>
                  <a:cubicBezTo>
                    <a:pt x="517" y="75"/>
                    <a:pt x="516" y="75"/>
                    <a:pt x="515" y="75"/>
                  </a:cubicBezTo>
                  <a:cubicBezTo>
                    <a:pt x="514" y="75"/>
                    <a:pt x="514" y="75"/>
                    <a:pt x="514" y="75"/>
                  </a:cubicBezTo>
                  <a:cubicBezTo>
                    <a:pt x="515" y="75"/>
                    <a:pt x="515" y="75"/>
                    <a:pt x="515" y="75"/>
                  </a:cubicBezTo>
                  <a:cubicBezTo>
                    <a:pt x="516" y="76"/>
                    <a:pt x="515" y="76"/>
                    <a:pt x="514" y="77"/>
                  </a:cubicBezTo>
                  <a:cubicBezTo>
                    <a:pt x="518" y="78"/>
                    <a:pt x="514" y="80"/>
                    <a:pt x="515" y="83"/>
                  </a:cubicBezTo>
                  <a:cubicBezTo>
                    <a:pt x="518" y="84"/>
                    <a:pt x="518" y="87"/>
                    <a:pt x="519" y="88"/>
                  </a:cubicBezTo>
                  <a:cubicBezTo>
                    <a:pt x="520" y="89"/>
                    <a:pt x="521" y="91"/>
                    <a:pt x="523" y="90"/>
                  </a:cubicBezTo>
                  <a:cubicBezTo>
                    <a:pt x="527" y="91"/>
                    <a:pt x="527" y="94"/>
                    <a:pt x="529" y="96"/>
                  </a:cubicBezTo>
                  <a:cubicBezTo>
                    <a:pt x="531" y="96"/>
                    <a:pt x="530" y="94"/>
                    <a:pt x="530" y="93"/>
                  </a:cubicBezTo>
                  <a:cubicBezTo>
                    <a:pt x="532" y="95"/>
                    <a:pt x="533" y="96"/>
                    <a:pt x="534" y="97"/>
                  </a:cubicBezTo>
                  <a:cubicBezTo>
                    <a:pt x="535" y="98"/>
                    <a:pt x="537" y="98"/>
                    <a:pt x="539" y="98"/>
                  </a:cubicBezTo>
                  <a:cubicBezTo>
                    <a:pt x="538" y="99"/>
                    <a:pt x="536" y="100"/>
                    <a:pt x="538" y="100"/>
                  </a:cubicBezTo>
                  <a:cubicBezTo>
                    <a:pt x="540" y="101"/>
                    <a:pt x="540" y="99"/>
                    <a:pt x="541" y="99"/>
                  </a:cubicBezTo>
                  <a:cubicBezTo>
                    <a:pt x="542" y="100"/>
                    <a:pt x="543" y="99"/>
                    <a:pt x="544" y="98"/>
                  </a:cubicBezTo>
                  <a:cubicBezTo>
                    <a:pt x="546" y="98"/>
                    <a:pt x="546" y="99"/>
                    <a:pt x="546" y="100"/>
                  </a:cubicBezTo>
                  <a:cubicBezTo>
                    <a:pt x="548" y="100"/>
                    <a:pt x="548" y="99"/>
                    <a:pt x="548" y="98"/>
                  </a:cubicBezTo>
                  <a:cubicBezTo>
                    <a:pt x="552" y="100"/>
                    <a:pt x="553" y="96"/>
                    <a:pt x="557" y="97"/>
                  </a:cubicBezTo>
                  <a:cubicBezTo>
                    <a:pt x="560" y="97"/>
                    <a:pt x="561" y="99"/>
                    <a:pt x="563" y="100"/>
                  </a:cubicBezTo>
                  <a:cubicBezTo>
                    <a:pt x="564" y="98"/>
                    <a:pt x="565" y="100"/>
                    <a:pt x="567" y="100"/>
                  </a:cubicBezTo>
                  <a:cubicBezTo>
                    <a:pt x="568" y="102"/>
                    <a:pt x="565" y="101"/>
                    <a:pt x="565" y="102"/>
                  </a:cubicBezTo>
                  <a:cubicBezTo>
                    <a:pt x="562" y="103"/>
                    <a:pt x="560" y="101"/>
                    <a:pt x="558" y="100"/>
                  </a:cubicBezTo>
                  <a:cubicBezTo>
                    <a:pt x="557" y="101"/>
                    <a:pt x="557" y="101"/>
                    <a:pt x="557" y="101"/>
                  </a:cubicBezTo>
                  <a:cubicBezTo>
                    <a:pt x="556" y="102"/>
                    <a:pt x="555" y="103"/>
                    <a:pt x="557" y="104"/>
                  </a:cubicBezTo>
                  <a:cubicBezTo>
                    <a:pt x="561" y="103"/>
                    <a:pt x="560" y="107"/>
                    <a:pt x="564" y="107"/>
                  </a:cubicBezTo>
                  <a:cubicBezTo>
                    <a:pt x="566" y="103"/>
                    <a:pt x="570" y="109"/>
                    <a:pt x="573" y="106"/>
                  </a:cubicBezTo>
                  <a:cubicBezTo>
                    <a:pt x="575" y="106"/>
                    <a:pt x="575" y="107"/>
                    <a:pt x="575" y="108"/>
                  </a:cubicBezTo>
                  <a:cubicBezTo>
                    <a:pt x="576" y="109"/>
                    <a:pt x="574" y="108"/>
                    <a:pt x="574" y="109"/>
                  </a:cubicBezTo>
                  <a:cubicBezTo>
                    <a:pt x="573" y="109"/>
                    <a:pt x="576" y="108"/>
                    <a:pt x="576" y="110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78" y="109"/>
                    <a:pt x="578" y="110"/>
                    <a:pt x="578" y="110"/>
                  </a:cubicBezTo>
                  <a:cubicBezTo>
                    <a:pt x="575" y="111"/>
                    <a:pt x="573" y="113"/>
                    <a:pt x="571" y="114"/>
                  </a:cubicBezTo>
                  <a:cubicBezTo>
                    <a:pt x="566" y="112"/>
                    <a:pt x="564" y="116"/>
                    <a:pt x="559" y="116"/>
                  </a:cubicBezTo>
                  <a:cubicBezTo>
                    <a:pt x="562" y="118"/>
                    <a:pt x="559" y="120"/>
                    <a:pt x="556" y="120"/>
                  </a:cubicBezTo>
                  <a:cubicBezTo>
                    <a:pt x="554" y="121"/>
                    <a:pt x="556" y="124"/>
                    <a:pt x="553" y="122"/>
                  </a:cubicBezTo>
                  <a:cubicBezTo>
                    <a:pt x="552" y="121"/>
                    <a:pt x="549" y="123"/>
                    <a:pt x="548" y="124"/>
                  </a:cubicBezTo>
                  <a:cubicBezTo>
                    <a:pt x="545" y="123"/>
                    <a:pt x="546" y="120"/>
                    <a:pt x="544" y="121"/>
                  </a:cubicBezTo>
                  <a:cubicBezTo>
                    <a:pt x="544" y="118"/>
                    <a:pt x="541" y="120"/>
                    <a:pt x="541" y="117"/>
                  </a:cubicBezTo>
                  <a:cubicBezTo>
                    <a:pt x="540" y="117"/>
                    <a:pt x="539" y="116"/>
                    <a:pt x="538" y="117"/>
                  </a:cubicBezTo>
                  <a:cubicBezTo>
                    <a:pt x="532" y="117"/>
                    <a:pt x="535" y="113"/>
                    <a:pt x="533" y="110"/>
                  </a:cubicBezTo>
                  <a:cubicBezTo>
                    <a:pt x="529" y="110"/>
                    <a:pt x="526" y="106"/>
                    <a:pt x="525" y="104"/>
                  </a:cubicBezTo>
                  <a:cubicBezTo>
                    <a:pt x="520" y="103"/>
                    <a:pt x="523" y="100"/>
                    <a:pt x="521" y="98"/>
                  </a:cubicBezTo>
                  <a:cubicBezTo>
                    <a:pt x="517" y="97"/>
                    <a:pt x="517" y="94"/>
                    <a:pt x="514" y="92"/>
                  </a:cubicBezTo>
                  <a:cubicBezTo>
                    <a:pt x="516" y="92"/>
                    <a:pt x="514" y="90"/>
                    <a:pt x="515" y="89"/>
                  </a:cubicBezTo>
                  <a:cubicBezTo>
                    <a:pt x="512" y="89"/>
                    <a:pt x="512" y="89"/>
                    <a:pt x="512" y="89"/>
                  </a:cubicBezTo>
                  <a:cubicBezTo>
                    <a:pt x="506" y="81"/>
                    <a:pt x="506" y="81"/>
                    <a:pt x="506" y="81"/>
                  </a:cubicBezTo>
                  <a:cubicBezTo>
                    <a:pt x="505" y="83"/>
                    <a:pt x="505" y="83"/>
                    <a:pt x="505" y="83"/>
                  </a:cubicBezTo>
                  <a:cubicBezTo>
                    <a:pt x="503" y="83"/>
                    <a:pt x="505" y="82"/>
                    <a:pt x="504" y="81"/>
                  </a:cubicBezTo>
                  <a:cubicBezTo>
                    <a:pt x="502" y="81"/>
                    <a:pt x="502" y="81"/>
                    <a:pt x="502" y="81"/>
                  </a:cubicBezTo>
                  <a:cubicBezTo>
                    <a:pt x="500" y="80"/>
                    <a:pt x="499" y="79"/>
                    <a:pt x="499" y="78"/>
                  </a:cubicBezTo>
                  <a:cubicBezTo>
                    <a:pt x="499" y="78"/>
                    <a:pt x="499" y="78"/>
                    <a:pt x="499" y="78"/>
                  </a:cubicBezTo>
                  <a:cubicBezTo>
                    <a:pt x="497" y="77"/>
                    <a:pt x="497" y="77"/>
                    <a:pt x="497" y="77"/>
                  </a:cubicBezTo>
                  <a:cubicBezTo>
                    <a:pt x="498" y="80"/>
                    <a:pt x="502" y="83"/>
                    <a:pt x="507" y="86"/>
                  </a:cubicBezTo>
                  <a:cubicBezTo>
                    <a:pt x="507" y="88"/>
                    <a:pt x="511" y="90"/>
                    <a:pt x="510" y="92"/>
                  </a:cubicBezTo>
                  <a:cubicBezTo>
                    <a:pt x="512" y="92"/>
                    <a:pt x="510" y="90"/>
                    <a:pt x="512" y="91"/>
                  </a:cubicBezTo>
                  <a:cubicBezTo>
                    <a:pt x="512" y="91"/>
                    <a:pt x="513" y="92"/>
                    <a:pt x="513" y="92"/>
                  </a:cubicBezTo>
                  <a:cubicBezTo>
                    <a:pt x="510" y="94"/>
                    <a:pt x="513" y="96"/>
                    <a:pt x="513" y="99"/>
                  </a:cubicBezTo>
                  <a:cubicBezTo>
                    <a:pt x="516" y="100"/>
                    <a:pt x="515" y="102"/>
                    <a:pt x="515" y="104"/>
                  </a:cubicBezTo>
                  <a:cubicBezTo>
                    <a:pt x="514" y="106"/>
                    <a:pt x="520" y="108"/>
                    <a:pt x="516" y="109"/>
                  </a:cubicBezTo>
                  <a:cubicBezTo>
                    <a:pt x="515" y="108"/>
                    <a:pt x="512" y="108"/>
                    <a:pt x="513" y="107"/>
                  </a:cubicBezTo>
                  <a:cubicBezTo>
                    <a:pt x="510" y="104"/>
                    <a:pt x="507" y="103"/>
                    <a:pt x="507" y="99"/>
                  </a:cubicBezTo>
                  <a:cubicBezTo>
                    <a:pt x="506" y="98"/>
                    <a:pt x="509" y="98"/>
                    <a:pt x="508" y="97"/>
                  </a:cubicBezTo>
                  <a:cubicBezTo>
                    <a:pt x="506" y="97"/>
                    <a:pt x="506" y="97"/>
                    <a:pt x="506" y="97"/>
                  </a:cubicBezTo>
                  <a:cubicBezTo>
                    <a:pt x="506" y="96"/>
                    <a:pt x="506" y="96"/>
                    <a:pt x="506" y="96"/>
                  </a:cubicBezTo>
                  <a:cubicBezTo>
                    <a:pt x="510" y="95"/>
                    <a:pt x="503" y="93"/>
                    <a:pt x="506" y="92"/>
                  </a:cubicBezTo>
                  <a:cubicBezTo>
                    <a:pt x="500" y="93"/>
                    <a:pt x="505" y="90"/>
                    <a:pt x="502" y="88"/>
                  </a:cubicBezTo>
                  <a:cubicBezTo>
                    <a:pt x="499" y="90"/>
                    <a:pt x="500" y="91"/>
                    <a:pt x="500" y="93"/>
                  </a:cubicBezTo>
                  <a:cubicBezTo>
                    <a:pt x="497" y="93"/>
                    <a:pt x="498" y="88"/>
                    <a:pt x="494" y="89"/>
                  </a:cubicBezTo>
                  <a:cubicBezTo>
                    <a:pt x="494" y="87"/>
                    <a:pt x="494" y="87"/>
                    <a:pt x="494" y="87"/>
                  </a:cubicBezTo>
                  <a:cubicBezTo>
                    <a:pt x="494" y="87"/>
                    <a:pt x="494" y="87"/>
                    <a:pt x="494" y="87"/>
                  </a:cubicBezTo>
                  <a:cubicBezTo>
                    <a:pt x="494" y="88"/>
                    <a:pt x="492" y="88"/>
                    <a:pt x="492" y="87"/>
                  </a:cubicBezTo>
                  <a:cubicBezTo>
                    <a:pt x="492" y="86"/>
                    <a:pt x="490" y="86"/>
                    <a:pt x="489" y="85"/>
                  </a:cubicBezTo>
                  <a:cubicBezTo>
                    <a:pt x="490" y="86"/>
                    <a:pt x="490" y="86"/>
                    <a:pt x="490" y="86"/>
                  </a:cubicBezTo>
                  <a:cubicBezTo>
                    <a:pt x="488" y="87"/>
                    <a:pt x="488" y="87"/>
                    <a:pt x="488" y="87"/>
                  </a:cubicBezTo>
                  <a:cubicBezTo>
                    <a:pt x="489" y="87"/>
                    <a:pt x="489" y="87"/>
                    <a:pt x="489" y="87"/>
                  </a:cubicBezTo>
                  <a:cubicBezTo>
                    <a:pt x="491" y="88"/>
                    <a:pt x="492" y="91"/>
                    <a:pt x="492" y="92"/>
                  </a:cubicBezTo>
                  <a:cubicBezTo>
                    <a:pt x="493" y="93"/>
                    <a:pt x="493" y="93"/>
                    <a:pt x="492" y="94"/>
                  </a:cubicBezTo>
                  <a:cubicBezTo>
                    <a:pt x="491" y="93"/>
                    <a:pt x="488" y="92"/>
                    <a:pt x="487" y="91"/>
                  </a:cubicBezTo>
                  <a:cubicBezTo>
                    <a:pt x="491" y="90"/>
                    <a:pt x="486" y="88"/>
                    <a:pt x="488" y="87"/>
                  </a:cubicBezTo>
                  <a:cubicBezTo>
                    <a:pt x="486" y="87"/>
                    <a:pt x="486" y="87"/>
                    <a:pt x="486" y="87"/>
                  </a:cubicBezTo>
                  <a:cubicBezTo>
                    <a:pt x="485" y="86"/>
                    <a:pt x="485" y="86"/>
                    <a:pt x="485" y="86"/>
                  </a:cubicBezTo>
                  <a:cubicBezTo>
                    <a:pt x="483" y="85"/>
                    <a:pt x="482" y="82"/>
                    <a:pt x="478" y="82"/>
                  </a:cubicBezTo>
                  <a:cubicBezTo>
                    <a:pt x="476" y="81"/>
                    <a:pt x="472" y="82"/>
                    <a:pt x="473" y="79"/>
                  </a:cubicBezTo>
                  <a:cubicBezTo>
                    <a:pt x="471" y="78"/>
                    <a:pt x="472" y="79"/>
                    <a:pt x="471" y="79"/>
                  </a:cubicBezTo>
                  <a:cubicBezTo>
                    <a:pt x="469" y="79"/>
                    <a:pt x="470" y="78"/>
                    <a:pt x="470" y="77"/>
                  </a:cubicBezTo>
                  <a:cubicBezTo>
                    <a:pt x="467" y="76"/>
                    <a:pt x="467" y="76"/>
                    <a:pt x="467" y="76"/>
                  </a:cubicBezTo>
                  <a:cubicBezTo>
                    <a:pt x="466" y="75"/>
                    <a:pt x="465" y="75"/>
                    <a:pt x="466" y="74"/>
                  </a:cubicBezTo>
                  <a:cubicBezTo>
                    <a:pt x="465" y="73"/>
                    <a:pt x="464" y="73"/>
                    <a:pt x="462" y="73"/>
                  </a:cubicBezTo>
                  <a:cubicBezTo>
                    <a:pt x="463" y="71"/>
                    <a:pt x="463" y="71"/>
                    <a:pt x="463" y="71"/>
                  </a:cubicBezTo>
                  <a:cubicBezTo>
                    <a:pt x="462" y="70"/>
                    <a:pt x="460" y="72"/>
                    <a:pt x="459" y="70"/>
                  </a:cubicBezTo>
                  <a:cubicBezTo>
                    <a:pt x="457" y="71"/>
                    <a:pt x="453" y="70"/>
                    <a:pt x="454" y="68"/>
                  </a:cubicBezTo>
                  <a:cubicBezTo>
                    <a:pt x="463" y="67"/>
                    <a:pt x="469" y="71"/>
                    <a:pt x="476" y="72"/>
                  </a:cubicBezTo>
                  <a:cubicBezTo>
                    <a:pt x="476" y="72"/>
                    <a:pt x="473" y="71"/>
                    <a:pt x="473" y="70"/>
                  </a:cubicBezTo>
                  <a:cubicBezTo>
                    <a:pt x="470" y="71"/>
                    <a:pt x="469" y="67"/>
                    <a:pt x="466" y="67"/>
                  </a:cubicBezTo>
                  <a:cubicBezTo>
                    <a:pt x="470" y="67"/>
                    <a:pt x="469" y="64"/>
                    <a:pt x="472" y="64"/>
                  </a:cubicBezTo>
                  <a:cubicBezTo>
                    <a:pt x="471" y="63"/>
                    <a:pt x="470" y="62"/>
                    <a:pt x="468" y="60"/>
                  </a:cubicBezTo>
                  <a:cubicBezTo>
                    <a:pt x="463" y="61"/>
                    <a:pt x="457" y="59"/>
                    <a:pt x="451" y="59"/>
                  </a:cubicBezTo>
                  <a:cubicBezTo>
                    <a:pt x="451" y="58"/>
                    <a:pt x="451" y="58"/>
                    <a:pt x="451" y="58"/>
                  </a:cubicBezTo>
                  <a:cubicBezTo>
                    <a:pt x="447" y="57"/>
                    <a:pt x="444" y="58"/>
                    <a:pt x="441" y="57"/>
                  </a:cubicBezTo>
                  <a:cubicBezTo>
                    <a:pt x="441" y="59"/>
                    <a:pt x="438" y="56"/>
                    <a:pt x="439" y="58"/>
                  </a:cubicBezTo>
                  <a:cubicBezTo>
                    <a:pt x="439" y="58"/>
                    <a:pt x="441" y="59"/>
                    <a:pt x="440" y="60"/>
                  </a:cubicBezTo>
                  <a:cubicBezTo>
                    <a:pt x="438" y="59"/>
                    <a:pt x="437" y="60"/>
                    <a:pt x="436" y="59"/>
                  </a:cubicBezTo>
                  <a:cubicBezTo>
                    <a:pt x="435" y="58"/>
                    <a:pt x="434" y="57"/>
                    <a:pt x="436" y="57"/>
                  </a:cubicBezTo>
                  <a:cubicBezTo>
                    <a:pt x="438" y="57"/>
                    <a:pt x="439" y="54"/>
                    <a:pt x="441" y="56"/>
                  </a:cubicBezTo>
                  <a:cubicBezTo>
                    <a:pt x="442" y="56"/>
                    <a:pt x="442" y="56"/>
                    <a:pt x="442" y="55"/>
                  </a:cubicBezTo>
                  <a:cubicBezTo>
                    <a:pt x="444" y="55"/>
                    <a:pt x="445" y="55"/>
                    <a:pt x="446" y="56"/>
                  </a:cubicBezTo>
                  <a:cubicBezTo>
                    <a:pt x="457" y="56"/>
                    <a:pt x="471" y="58"/>
                    <a:pt x="482" y="61"/>
                  </a:cubicBezTo>
                  <a:cubicBezTo>
                    <a:pt x="484" y="62"/>
                    <a:pt x="485" y="60"/>
                    <a:pt x="486" y="60"/>
                  </a:cubicBezTo>
                  <a:cubicBezTo>
                    <a:pt x="477" y="54"/>
                    <a:pt x="465" y="55"/>
                    <a:pt x="455" y="52"/>
                  </a:cubicBezTo>
                  <a:cubicBezTo>
                    <a:pt x="451" y="52"/>
                    <a:pt x="445" y="50"/>
                    <a:pt x="442" y="52"/>
                  </a:cubicBezTo>
                  <a:cubicBezTo>
                    <a:pt x="442" y="51"/>
                    <a:pt x="440" y="51"/>
                    <a:pt x="441" y="50"/>
                  </a:cubicBezTo>
                  <a:cubicBezTo>
                    <a:pt x="442" y="50"/>
                    <a:pt x="442" y="48"/>
                    <a:pt x="444" y="49"/>
                  </a:cubicBezTo>
                  <a:cubicBezTo>
                    <a:pt x="447" y="51"/>
                    <a:pt x="450" y="49"/>
                    <a:pt x="453" y="51"/>
                  </a:cubicBezTo>
                  <a:cubicBezTo>
                    <a:pt x="456" y="50"/>
                    <a:pt x="460" y="51"/>
                    <a:pt x="461" y="49"/>
                  </a:cubicBezTo>
                  <a:cubicBezTo>
                    <a:pt x="460" y="49"/>
                    <a:pt x="460" y="48"/>
                    <a:pt x="459" y="48"/>
                  </a:cubicBezTo>
                  <a:cubicBezTo>
                    <a:pt x="459" y="48"/>
                    <a:pt x="460" y="47"/>
                    <a:pt x="461" y="47"/>
                  </a:cubicBezTo>
                  <a:cubicBezTo>
                    <a:pt x="461" y="45"/>
                    <a:pt x="457" y="44"/>
                    <a:pt x="457" y="42"/>
                  </a:cubicBezTo>
                  <a:cubicBezTo>
                    <a:pt x="459" y="40"/>
                    <a:pt x="462" y="43"/>
                    <a:pt x="464" y="42"/>
                  </a:cubicBezTo>
                  <a:cubicBezTo>
                    <a:pt x="460" y="40"/>
                    <a:pt x="460" y="40"/>
                    <a:pt x="460" y="40"/>
                  </a:cubicBezTo>
                  <a:cubicBezTo>
                    <a:pt x="455" y="42"/>
                    <a:pt x="452" y="37"/>
                    <a:pt x="448" y="36"/>
                  </a:cubicBezTo>
                  <a:cubicBezTo>
                    <a:pt x="455" y="37"/>
                    <a:pt x="461" y="37"/>
                    <a:pt x="467" y="36"/>
                  </a:cubicBezTo>
                  <a:cubicBezTo>
                    <a:pt x="465" y="34"/>
                    <a:pt x="463" y="32"/>
                    <a:pt x="459" y="33"/>
                  </a:cubicBezTo>
                  <a:cubicBezTo>
                    <a:pt x="458" y="32"/>
                    <a:pt x="459" y="31"/>
                    <a:pt x="457" y="32"/>
                  </a:cubicBezTo>
                  <a:cubicBezTo>
                    <a:pt x="450" y="31"/>
                    <a:pt x="442" y="31"/>
                    <a:pt x="435" y="28"/>
                  </a:cubicBezTo>
                  <a:cubicBezTo>
                    <a:pt x="436" y="27"/>
                    <a:pt x="436" y="27"/>
                    <a:pt x="436" y="27"/>
                  </a:cubicBezTo>
                  <a:cubicBezTo>
                    <a:pt x="434" y="26"/>
                    <a:pt x="432" y="27"/>
                    <a:pt x="431" y="27"/>
                  </a:cubicBezTo>
                  <a:cubicBezTo>
                    <a:pt x="431" y="28"/>
                    <a:pt x="433" y="28"/>
                    <a:pt x="434" y="29"/>
                  </a:cubicBezTo>
                  <a:cubicBezTo>
                    <a:pt x="432" y="30"/>
                    <a:pt x="432" y="31"/>
                    <a:pt x="434" y="32"/>
                  </a:cubicBezTo>
                  <a:cubicBezTo>
                    <a:pt x="433" y="32"/>
                    <a:pt x="432" y="32"/>
                    <a:pt x="431" y="32"/>
                  </a:cubicBezTo>
                  <a:cubicBezTo>
                    <a:pt x="425" y="30"/>
                    <a:pt x="428" y="37"/>
                    <a:pt x="422" y="34"/>
                  </a:cubicBezTo>
                  <a:cubicBezTo>
                    <a:pt x="421" y="32"/>
                    <a:pt x="425" y="34"/>
                    <a:pt x="425" y="33"/>
                  </a:cubicBezTo>
                  <a:cubicBezTo>
                    <a:pt x="424" y="32"/>
                    <a:pt x="420" y="31"/>
                    <a:pt x="420" y="32"/>
                  </a:cubicBezTo>
                  <a:cubicBezTo>
                    <a:pt x="418" y="32"/>
                    <a:pt x="415" y="33"/>
                    <a:pt x="413" y="31"/>
                  </a:cubicBezTo>
                  <a:cubicBezTo>
                    <a:pt x="412" y="34"/>
                    <a:pt x="408" y="31"/>
                    <a:pt x="406" y="31"/>
                  </a:cubicBezTo>
                  <a:cubicBezTo>
                    <a:pt x="405" y="33"/>
                    <a:pt x="405" y="33"/>
                    <a:pt x="405" y="33"/>
                  </a:cubicBezTo>
                  <a:cubicBezTo>
                    <a:pt x="409" y="33"/>
                    <a:pt x="409" y="33"/>
                    <a:pt x="409" y="33"/>
                  </a:cubicBezTo>
                  <a:cubicBezTo>
                    <a:pt x="408" y="34"/>
                    <a:pt x="408" y="34"/>
                    <a:pt x="408" y="34"/>
                  </a:cubicBezTo>
                  <a:cubicBezTo>
                    <a:pt x="403" y="35"/>
                    <a:pt x="398" y="36"/>
                    <a:pt x="391" y="36"/>
                  </a:cubicBezTo>
                  <a:cubicBezTo>
                    <a:pt x="393" y="40"/>
                    <a:pt x="401" y="37"/>
                    <a:pt x="405" y="39"/>
                  </a:cubicBezTo>
                  <a:cubicBezTo>
                    <a:pt x="404" y="44"/>
                    <a:pt x="397" y="41"/>
                    <a:pt x="393" y="43"/>
                  </a:cubicBezTo>
                  <a:cubicBezTo>
                    <a:pt x="391" y="42"/>
                    <a:pt x="392" y="41"/>
                    <a:pt x="390" y="41"/>
                  </a:cubicBezTo>
                  <a:cubicBezTo>
                    <a:pt x="391" y="43"/>
                    <a:pt x="391" y="43"/>
                    <a:pt x="391" y="43"/>
                  </a:cubicBezTo>
                  <a:cubicBezTo>
                    <a:pt x="386" y="43"/>
                    <a:pt x="382" y="45"/>
                    <a:pt x="378" y="46"/>
                  </a:cubicBezTo>
                  <a:cubicBezTo>
                    <a:pt x="376" y="47"/>
                    <a:pt x="373" y="44"/>
                    <a:pt x="372" y="47"/>
                  </a:cubicBezTo>
                  <a:cubicBezTo>
                    <a:pt x="371" y="46"/>
                    <a:pt x="370" y="47"/>
                    <a:pt x="370" y="46"/>
                  </a:cubicBezTo>
                  <a:cubicBezTo>
                    <a:pt x="370" y="47"/>
                    <a:pt x="370" y="47"/>
                    <a:pt x="370" y="47"/>
                  </a:cubicBezTo>
                  <a:cubicBezTo>
                    <a:pt x="364" y="47"/>
                    <a:pt x="360" y="49"/>
                    <a:pt x="355" y="50"/>
                  </a:cubicBezTo>
                  <a:cubicBezTo>
                    <a:pt x="354" y="49"/>
                    <a:pt x="353" y="49"/>
                    <a:pt x="352" y="49"/>
                  </a:cubicBezTo>
                  <a:cubicBezTo>
                    <a:pt x="352" y="53"/>
                    <a:pt x="349" y="49"/>
                    <a:pt x="348" y="51"/>
                  </a:cubicBezTo>
                  <a:cubicBezTo>
                    <a:pt x="345" y="51"/>
                    <a:pt x="344" y="51"/>
                    <a:pt x="341" y="51"/>
                  </a:cubicBezTo>
                  <a:cubicBezTo>
                    <a:pt x="339" y="52"/>
                    <a:pt x="334" y="52"/>
                    <a:pt x="334" y="55"/>
                  </a:cubicBezTo>
                  <a:cubicBezTo>
                    <a:pt x="330" y="56"/>
                    <a:pt x="330" y="56"/>
                    <a:pt x="330" y="56"/>
                  </a:cubicBezTo>
                  <a:cubicBezTo>
                    <a:pt x="328" y="56"/>
                    <a:pt x="326" y="55"/>
                    <a:pt x="325" y="54"/>
                  </a:cubicBezTo>
                  <a:cubicBezTo>
                    <a:pt x="324" y="55"/>
                    <a:pt x="322" y="56"/>
                    <a:pt x="320" y="55"/>
                  </a:cubicBezTo>
                  <a:cubicBezTo>
                    <a:pt x="323" y="57"/>
                    <a:pt x="318" y="57"/>
                    <a:pt x="318" y="58"/>
                  </a:cubicBezTo>
                  <a:cubicBezTo>
                    <a:pt x="316" y="58"/>
                    <a:pt x="311" y="59"/>
                    <a:pt x="310" y="57"/>
                  </a:cubicBezTo>
                  <a:cubicBezTo>
                    <a:pt x="312" y="57"/>
                    <a:pt x="313" y="55"/>
                    <a:pt x="315" y="55"/>
                  </a:cubicBezTo>
                  <a:cubicBezTo>
                    <a:pt x="311" y="53"/>
                    <a:pt x="309" y="58"/>
                    <a:pt x="306" y="56"/>
                  </a:cubicBezTo>
                  <a:cubicBezTo>
                    <a:pt x="302" y="55"/>
                    <a:pt x="303" y="58"/>
                    <a:pt x="301" y="59"/>
                  </a:cubicBezTo>
                  <a:cubicBezTo>
                    <a:pt x="303" y="59"/>
                    <a:pt x="304" y="58"/>
                    <a:pt x="306" y="58"/>
                  </a:cubicBezTo>
                  <a:cubicBezTo>
                    <a:pt x="309" y="58"/>
                    <a:pt x="309" y="57"/>
                    <a:pt x="312" y="59"/>
                  </a:cubicBezTo>
                  <a:cubicBezTo>
                    <a:pt x="311" y="59"/>
                    <a:pt x="311" y="61"/>
                    <a:pt x="308" y="61"/>
                  </a:cubicBezTo>
                  <a:cubicBezTo>
                    <a:pt x="309" y="64"/>
                    <a:pt x="300" y="62"/>
                    <a:pt x="302" y="66"/>
                  </a:cubicBezTo>
                  <a:cubicBezTo>
                    <a:pt x="301" y="66"/>
                    <a:pt x="300" y="66"/>
                    <a:pt x="300" y="65"/>
                  </a:cubicBezTo>
                  <a:cubicBezTo>
                    <a:pt x="299" y="67"/>
                    <a:pt x="299" y="67"/>
                    <a:pt x="299" y="67"/>
                  </a:cubicBezTo>
                  <a:cubicBezTo>
                    <a:pt x="297" y="68"/>
                    <a:pt x="295" y="69"/>
                    <a:pt x="293" y="67"/>
                  </a:cubicBezTo>
                  <a:cubicBezTo>
                    <a:pt x="292" y="70"/>
                    <a:pt x="291" y="66"/>
                    <a:pt x="289" y="67"/>
                  </a:cubicBezTo>
                  <a:cubicBezTo>
                    <a:pt x="290" y="68"/>
                    <a:pt x="290" y="68"/>
                    <a:pt x="290" y="68"/>
                  </a:cubicBezTo>
                  <a:cubicBezTo>
                    <a:pt x="288" y="69"/>
                    <a:pt x="285" y="70"/>
                    <a:pt x="285" y="71"/>
                  </a:cubicBezTo>
                  <a:cubicBezTo>
                    <a:pt x="283" y="70"/>
                    <a:pt x="284" y="72"/>
                    <a:pt x="283" y="72"/>
                  </a:cubicBezTo>
                  <a:cubicBezTo>
                    <a:pt x="281" y="70"/>
                    <a:pt x="280" y="73"/>
                    <a:pt x="278" y="72"/>
                  </a:cubicBezTo>
                  <a:cubicBezTo>
                    <a:pt x="279" y="72"/>
                    <a:pt x="279" y="72"/>
                    <a:pt x="279" y="72"/>
                  </a:cubicBezTo>
                  <a:cubicBezTo>
                    <a:pt x="279" y="73"/>
                    <a:pt x="279" y="73"/>
                    <a:pt x="278" y="73"/>
                  </a:cubicBezTo>
                  <a:cubicBezTo>
                    <a:pt x="277" y="74"/>
                    <a:pt x="277" y="74"/>
                    <a:pt x="276" y="73"/>
                  </a:cubicBezTo>
                  <a:cubicBezTo>
                    <a:pt x="275" y="73"/>
                    <a:pt x="275" y="73"/>
                    <a:pt x="275" y="74"/>
                  </a:cubicBezTo>
                  <a:cubicBezTo>
                    <a:pt x="274" y="74"/>
                    <a:pt x="273" y="74"/>
                    <a:pt x="272" y="74"/>
                  </a:cubicBezTo>
                  <a:cubicBezTo>
                    <a:pt x="272" y="74"/>
                    <a:pt x="271" y="75"/>
                    <a:pt x="271" y="75"/>
                  </a:cubicBezTo>
                  <a:cubicBezTo>
                    <a:pt x="268" y="74"/>
                    <a:pt x="264" y="77"/>
                    <a:pt x="262" y="74"/>
                  </a:cubicBezTo>
                  <a:cubicBezTo>
                    <a:pt x="262" y="76"/>
                    <a:pt x="262" y="76"/>
                    <a:pt x="262" y="76"/>
                  </a:cubicBezTo>
                  <a:cubicBezTo>
                    <a:pt x="262" y="75"/>
                    <a:pt x="263" y="76"/>
                    <a:pt x="264" y="75"/>
                  </a:cubicBezTo>
                  <a:cubicBezTo>
                    <a:pt x="262" y="79"/>
                    <a:pt x="256" y="79"/>
                    <a:pt x="251" y="80"/>
                  </a:cubicBezTo>
                  <a:cubicBezTo>
                    <a:pt x="249" y="78"/>
                    <a:pt x="244" y="82"/>
                    <a:pt x="242" y="79"/>
                  </a:cubicBezTo>
                  <a:cubicBezTo>
                    <a:pt x="243" y="81"/>
                    <a:pt x="241" y="82"/>
                    <a:pt x="240" y="83"/>
                  </a:cubicBezTo>
                  <a:cubicBezTo>
                    <a:pt x="240" y="84"/>
                    <a:pt x="237" y="83"/>
                    <a:pt x="236" y="83"/>
                  </a:cubicBezTo>
                  <a:cubicBezTo>
                    <a:pt x="237" y="85"/>
                    <a:pt x="237" y="85"/>
                    <a:pt x="237" y="85"/>
                  </a:cubicBezTo>
                  <a:cubicBezTo>
                    <a:pt x="234" y="84"/>
                    <a:pt x="232" y="84"/>
                    <a:pt x="228" y="85"/>
                  </a:cubicBezTo>
                  <a:cubicBezTo>
                    <a:pt x="229" y="86"/>
                    <a:pt x="231" y="86"/>
                    <a:pt x="232" y="87"/>
                  </a:cubicBezTo>
                  <a:cubicBezTo>
                    <a:pt x="231" y="88"/>
                    <a:pt x="231" y="88"/>
                    <a:pt x="231" y="88"/>
                  </a:cubicBezTo>
                  <a:cubicBezTo>
                    <a:pt x="237" y="87"/>
                    <a:pt x="240" y="92"/>
                    <a:pt x="245" y="89"/>
                  </a:cubicBezTo>
                  <a:cubicBezTo>
                    <a:pt x="245" y="89"/>
                    <a:pt x="245" y="89"/>
                    <a:pt x="245" y="89"/>
                  </a:cubicBezTo>
                  <a:cubicBezTo>
                    <a:pt x="244" y="90"/>
                    <a:pt x="244" y="91"/>
                    <a:pt x="242" y="91"/>
                  </a:cubicBezTo>
                  <a:cubicBezTo>
                    <a:pt x="238" y="91"/>
                    <a:pt x="236" y="93"/>
                    <a:pt x="232" y="94"/>
                  </a:cubicBezTo>
                  <a:cubicBezTo>
                    <a:pt x="232" y="94"/>
                    <a:pt x="231" y="94"/>
                    <a:pt x="231" y="93"/>
                  </a:cubicBezTo>
                  <a:cubicBezTo>
                    <a:pt x="228" y="93"/>
                    <a:pt x="226" y="96"/>
                    <a:pt x="223" y="94"/>
                  </a:cubicBezTo>
                  <a:cubicBezTo>
                    <a:pt x="223" y="94"/>
                    <a:pt x="223" y="94"/>
                    <a:pt x="223" y="94"/>
                  </a:cubicBezTo>
                  <a:cubicBezTo>
                    <a:pt x="225" y="93"/>
                    <a:pt x="228" y="92"/>
                    <a:pt x="229" y="91"/>
                  </a:cubicBezTo>
                  <a:cubicBezTo>
                    <a:pt x="231" y="92"/>
                    <a:pt x="235" y="92"/>
                    <a:pt x="235" y="90"/>
                  </a:cubicBezTo>
                  <a:cubicBezTo>
                    <a:pt x="232" y="90"/>
                    <a:pt x="232" y="90"/>
                    <a:pt x="232" y="90"/>
                  </a:cubicBezTo>
                  <a:cubicBezTo>
                    <a:pt x="230" y="89"/>
                    <a:pt x="227" y="89"/>
                    <a:pt x="225" y="90"/>
                  </a:cubicBezTo>
                  <a:cubicBezTo>
                    <a:pt x="229" y="90"/>
                    <a:pt x="229" y="90"/>
                    <a:pt x="229" y="90"/>
                  </a:cubicBezTo>
                  <a:cubicBezTo>
                    <a:pt x="226" y="91"/>
                    <a:pt x="224" y="95"/>
                    <a:pt x="219" y="93"/>
                  </a:cubicBezTo>
                  <a:cubicBezTo>
                    <a:pt x="219" y="92"/>
                    <a:pt x="221" y="92"/>
                    <a:pt x="221" y="91"/>
                  </a:cubicBezTo>
                  <a:cubicBezTo>
                    <a:pt x="219" y="91"/>
                    <a:pt x="216" y="89"/>
                    <a:pt x="213" y="89"/>
                  </a:cubicBezTo>
                  <a:cubicBezTo>
                    <a:pt x="211" y="89"/>
                    <a:pt x="210" y="91"/>
                    <a:pt x="209" y="92"/>
                  </a:cubicBezTo>
                  <a:cubicBezTo>
                    <a:pt x="211" y="90"/>
                    <a:pt x="214" y="90"/>
                    <a:pt x="217" y="91"/>
                  </a:cubicBezTo>
                  <a:cubicBezTo>
                    <a:pt x="218" y="91"/>
                    <a:pt x="219" y="92"/>
                    <a:pt x="218" y="92"/>
                  </a:cubicBezTo>
                  <a:cubicBezTo>
                    <a:pt x="217" y="92"/>
                    <a:pt x="216" y="92"/>
                    <a:pt x="215" y="92"/>
                  </a:cubicBezTo>
                  <a:cubicBezTo>
                    <a:pt x="213" y="94"/>
                    <a:pt x="212" y="93"/>
                    <a:pt x="209" y="94"/>
                  </a:cubicBezTo>
                  <a:cubicBezTo>
                    <a:pt x="212" y="95"/>
                    <a:pt x="212" y="95"/>
                    <a:pt x="212" y="95"/>
                  </a:cubicBezTo>
                  <a:cubicBezTo>
                    <a:pt x="212" y="96"/>
                    <a:pt x="210" y="97"/>
                    <a:pt x="208" y="97"/>
                  </a:cubicBezTo>
                  <a:cubicBezTo>
                    <a:pt x="206" y="97"/>
                    <a:pt x="203" y="96"/>
                    <a:pt x="200" y="95"/>
                  </a:cubicBezTo>
                  <a:cubicBezTo>
                    <a:pt x="200" y="95"/>
                    <a:pt x="199" y="95"/>
                    <a:pt x="199" y="96"/>
                  </a:cubicBezTo>
                  <a:cubicBezTo>
                    <a:pt x="202" y="96"/>
                    <a:pt x="205" y="96"/>
                    <a:pt x="206" y="98"/>
                  </a:cubicBezTo>
                  <a:cubicBezTo>
                    <a:pt x="205" y="103"/>
                    <a:pt x="200" y="97"/>
                    <a:pt x="197" y="100"/>
                  </a:cubicBezTo>
                  <a:cubicBezTo>
                    <a:pt x="194" y="102"/>
                    <a:pt x="189" y="104"/>
                    <a:pt x="183" y="104"/>
                  </a:cubicBezTo>
                  <a:cubicBezTo>
                    <a:pt x="185" y="105"/>
                    <a:pt x="185" y="105"/>
                    <a:pt x="185" y="105"/>
                  </a:cubicBezTo>
                  <a:cubicBezTo>
                    <a:pt x="184" y="105"/>
                    <a:pt x="184" y="106"/>
                    <a:pt x="183" y="105"/>
                  </a:cubicBezTo>
                  <a:cubicBezTo>
                    <a:pt x="182" y="107"/>
                    <a:pt x="174" y="107"/>
                    <a:pt x="177" y="110"/>
                  </a:cubicBezTo>
                  <a:cubicBezTo>
                    <a:pt x="177" y="111"/>
                    <a:pt x="175" y="111"/>
                    <a:pt x="174" y="111"/>
                  </a:cubicBezTo>
                  <a:cubicBezTo>
                    <a:pt x="170" y="115"/>
                    <a:pt x="161" y="114"/>
                    <a:pt x="158" y="118"/>
                  </a:cubicBezTo>
                  <a:cubicBezTo>
                    <a:pt x="159" y="119"/>
                    <a:pt x="160" y="119"/>
                    <a:pt x="159" y="120"/>
                  </a:cubicBezTo>
                  <a:cubicBezTo>
                    <a:pt x="156" y="121"/>
                    <a:pt x="156" y="121"/>
                    <a:pt x="156" y="121"/>
                  </a:cubicBezTo>
                  <a:cubicBezTo>
                    <a:pt x="159" y="122"/>
                    <a:pt x="159" y="122"/>
                    <a:pt x="159" y="122"/>
                  </a:cubicBezTo>
                  <a:cubicBezTo>
                    <a:pt x="159" y="124"/>
                    <a:pt x="159" y="124"/>
                    <a:pt x="159" y="124"/>
                  </a:cubicBezTo>
                  <a:cubicBezTo>
                    <a:pt x="158" y="124"/>
                    <a:pt x="158" y="124"/>
                    <a:pt x="158" y="124"/>
                  </a:cubicBezTo>
                  <a:cubicBezTo>
                    <a:pt x="158" y="123"/>
                    <a:pt x="158" y="123"/>
                    <a:pt x="158" y="123"/>
                  </a:cubicBezTo>
                  <a:cubicBezTo>
                    <a:pt x="157" y="125"/>
                    <a:pt x="150" y="123"/>
                    <a:pt x="153" y="126"/>
                  </a:cubicBezTo>
                  <a:cubicBezTo>
                    <a:pt x="147" y="129"/>
                    <a:pt x="145" y="135"/>
                    <a:pt x="138" y="137"/>
                  </a:cubicBezTo>
                  <a:cubicBezTo>
                    <a:pt x="138" y="137"/>
                    <a:pt x="139" y="136"/>
                    <a:pt x="139" y="137"/>
                  </a:cubicBezTo>
                  <a:cubicBezTo>
                    <a:pt x="137" y="139"/>
                    <a:pt x="137" y="139"/>
                    <a:pt x="137" y="139"/>
                  </a:cubicBezTo>
                  <a:cubicBezTo>
                    <a:pt x="135" y="138"/>
                    <a:pt x="133" y="138"/>
                    <a:pt x="132" y="139"/>
                  </a:cubicBezTo>
                  <a:cubicBezTo>
                    <a:pt x="132" y="141"/>
                    <a:pt x="126" y="143"/>
                    <a:pt x="126" y="146"/>
                  </a:cubicBezTo>
                  <a:cubicBezTo>
                    <a:pt x="127" y="145"/>
                    <a:pt x="130" y="144"/>
                    <a:pt x="132" y="146"/>
                  </a:cubicBezTo>
                  <a:cubicBezTo>
                    <a:pt x="131" y="148"/>
                    <a:pt x="128" y="150"/>
                    <a:pt x="125" y="151"/>
                  </a:cubicBezTo>
                  <a:cubicBezTo>
                    <a:pt x="131" y="151"/>
                    <a:pt x="131" y="151"/>
                    <a:pt x="131" y="151"/>
                  </a:cubicBezTo>
                  <a:cubicBezTo>
                    <a:pt x="133" y="149"/>
                    <a:pt x="138" y="150"/>
                    <a:pt x="138" y="146"/>
                  </a:cubicBezTo>
                  <a:cubicBezTo>
                    <a:pt x="140" y="146"/>
                    <a:pt x="141" y="143"/>
                    <a:pt x="144" y="143"/>
                  </a:cubicBezTo>
                  <a:cubicBezTo>
                    <a:pt x="146" y="143"/>
                    <a:pt x="148" y="141"/>
                    <a:pt x="146" y="140"/>
                  </a:cubicBezTo>
                  <a:cubicBezTo>
                    <a:pt x="148" y="140"/>
                    <a:pt x="149" y="139"/>
                    <a:pt x="151" y="140"/>
                  </a:cubicBezTo>
                  <a:cubicBezTo>
                    <a:pt x="152" y="137"/>
                    <a:pt x="156" y="135"/>
                    <a:pt x="161" y="134"/>
                  </a:cubicBezTo>
                  <a:cubicBezTo>
                    <a:pt x="160" y="134"/>
                    <a:pt x="160" y="134"/>
                    <a:pt x="160" y="134"/>
                  </a:cubicBezTo>
                  <a:cubicBezTo>
                    <a:pt x="160" y="133"/>
                    <a:pt x="160" y="133"/>
                    <a:pt x="161" y="133"/>
                  </a:cubicBezTo>
                  <a:cubicBezTo>
                    <a:pt x="165" y="133"/>
                    <a:pt x="167" y="129"/>
                    <a:pt x="172" y="128"/>
                  </a:cubicBezTo>
                  <a:cubicBezTo>
                    <a:pt x="171" y="131"/>
                    <a:pt x="166" y="133"/>
                    <a:pt x="162" y="134"/>
                  </a:cubicBezTo>
                  <a:cubicBezTo>
                    <a:pt x="164" y="135"/>
                    <a:pt x="164" y="135"/>
                    <a:pt x="164" y="135"/>
                  </a:cubicBezTo>
                  <a:cubicBezTo>
                    <a:pt x="164" y="136"/>
                    <a:pt x="164" y="135"/>
                    <a:pt x="163" y="135"/>
                  </a:cubicBezTo>
                  <a:cubicBezTo>
                    <a:pt x="162" y="136"/>
                    <a:pt x="162" y="138"/>
                    <a:pt x="160" y="138"/>
                  </a:cubicBezTo>
                  <a:cubicBezTo>
                    <a:pt x="157" y="138"/>
                    <a:pt x="156" y="140"/>
                    <a:pt x="154" y="141"/>
                  </a:cubicBezTo>
                  <a:cubicBezTo>
                    <a:pt x="153" y="141"/>
                    <a:pt x="153" y="141"/>
                    <a:pt x="153" y="141"/>
                  </a:cubicBezTo>
                  <a:cubicBezTo>
                    <a:pt x="151" y="142"/>
                    <a:pt x="146" y="142"/>
                    <a:pt x="148" y="144"/>
                  </a:cubicBezTo>
                  <a:cubicBezTo>
                    <a:pt x="141" y="146"/>
                    <a:pt x="142" y="151"/>
                    <a:pt x="135" y="152"/>
                  </a:cubicBezTo>
                  <a:cubicBezTo>
                    <a:pt x="135" y="154"/>
                    <a:pt x="132" y="154"/>
                    <a:pt x="132" y="156"/>
                  </a:cubicBezTo>
                  <a:cubicBezTo>
                    <a:pt x="130" y="158"/>
                    <a:pt x="128" y="161"/>
                    <a:pt x="125" y="162"/>
                  </a:cubicBezTo>
                  <a:cubicBezTo>
                    <a:pt x="124" y="161"/>
                    <a:pt x="124" y="161"/>
                    <a:pt x="125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2" y="157"/>
                    <a:pt x="129" y="158"/>
                    <a:pt x="129" y="156"/>
                  </a:cubicBezTo>
                  <a:cubicBezTo>
                    <a:pt x="125" y="157"/>
                    <a:pt x="125" y="157"/>
                    <a:pt x="125" y="157"/>
                  </a:cubicBezTo>
                  <a:cubicBezTo>
                    <a:pt x="126" y="156"/>
                    <a:pt x="126" y="156"/>
                    <a:pt x="126" y="156"/>
                  </a:cubicBezTo>
                  <a:cubicBezTo>
                    <a:pt x="126" y="155"/>
                    <a:pt x="126" y="155"/>
                    <a:pt x="126" y="155"/>
                  </a:cubicBezTo>
                  <a:cubicBezTo>
                    <a:pt x="128" y="152"/>
                    <a:pt x="128" y="152"/>
                    <a:pt x="128" y="152"/>
                  </a:cubicBezTo>
                  <a:cubicBezTo>
                    <a:pt x="125" y="153"/>
                    <a:pt x="125" y="153"/>
                    <a:pt x="125" y="153"/>
                  </a:cubicBezTo>
                  <a:cubicBezTo>
                    <a:pt x="126" y="154"/>
                    <a:pt x="125" y="155"/>
                    <a:pt x="124" y="156"/>
                  </a:cubicBezTo>
                  <a:cubicBezTo>
                    <a:pt x="122" y="156"/>
                    <a:pt x="120" y="158"/>
                    <a:pt x="118" y="156"/>
                  </a:cubicBezTo>
                  <a:cubicBezTo>
                    <a:pt x="120" y="154"/>
                    <a:pt x="120" y="154"/>
                    <a:pt x="120" y="154"/>
                  </a:cubicBezTo>
                  <a:cubicBezTo>
                    <a:pt x="119" y="153"/>
                    <a:pt x="116" y="152"/>
                    <a:pt x="115" y="154"/>
                  </a:cubicBezTo>
                  <a:cubicBezTo>
                    <a:pt x="118" y="156"/>
                    <a:pt x="118" y="156"/>
                    <a:pt x="118" y="156"/>
                  </a:cubicBezTo>
                  <a:cubicBezTo>
                    <a:pt x="114" y="156"/>
                    <a:pt x="114" y="156"/>
                    <a:pt x="114" y="156"/>
                  </a:cubicBezTo>
                  <a:cubicBezTo>
                    <a:pt x="113" y="158"/>
                    <a:pt x="110" y="158"/>
                    <a:pt x="108" y="160"/>
                  </a:cubicBezTo>
                  <a:cubicBezTo>
                    <a:pt x="107" y="162"/>
                    <a:pt x="104" y="161"/>
                    <a:pt x="105" y="163"/>
                  </a:cubicBezTo>
                  <a:cubicBezTo>
                    <a:pt x="105" y="164"/>
                    <a:pt x="103" y="165"/>
                    <a:pt x="101" y="166"/>
                  </a:cubicBezTo>
                  <a:cubicBezTo>
                    <a:pt x="103" y="166"/>
                    <a:pt x="101" y="169"/>
                    <a:pt x="102" y="170"/>
                  </a:cubicBezTo>
                  <a:cubicBezTo>
                    <a:pt x="100" y="172"/>
                    <a:pt x="96" y="175"/>
                    <a:pt x="96" y="179"/>
                  </a:cubicBezTo>
                  <a:cubicBezTo>
                    <a:pt x="98" y="176"/>
                    <a:pt x="99" y="173"/>
                    <a:pt x="103" y="171"/>
                  </a:cubicBezTo>
                  <a:cubicBezTo>
                    <a:pt x="103" y="173"/>
                    <a:pt x="106" y="176"/>
                    <a:pt x="103" y="177"/>
                  </a:cubicBezTo>
                  <a:cubicBezTo>
                    <a:pt x="104" y="178"/>
                    <a:pt x="102" y="180"/>
                    <a:pt x="100" y="181"/>
                  </a:cubicBezTo>
                  <a:cubicBezTo>
                    <a:pt x="101" y="183"/>
                    <a:pt x="102" y="185"/>
                    <a:pt x="101" y="186"/>
                  </a:cubicBezTo>
                  <a:cubicBezTo>
                    <a:pt x="102" y="185"/>
                    <a:pt x="103" y="185"/>
                    <a:pt x="105" y="184"/>
                  </a:cubicBezTo>
                  <a:cubicBezTo>
                    <a:pt x="106" y="185"/>
                    <a:pt x="106" y="186"/>
                    <a:pt x="107" y="186"/>
                  </a:cubicBezTo>
                  <a:cubicBezTo>
                    <a:pt x="105" y="186"/>
                    <a:pt x="107" y="188"/>
                    <a:pt x="105" y="187"/>
                  </a:cubicBezTo>
                  <a:cubicBezTo>
                    <a:pt x="106" y="188"/>
                    <a:pt x="107" y="187"/>
                    <a:pt x="108" y="187"/>
                  </a:cubicBezTo>
                  <a:cubicBezTo>
                    <a:pt x="112" y="186"/>
                    <a:pt x="113" y="183"/>
                    <a:pt x="116" y="181"/>
                  </a:cubicBezTo>
                  <a:cubicBezTo>
                    <a:pt x="117" y="182"/>
                    <a:pt x="117" y="182"/>
                    <a:pt x="117" y="183"/>
                  </a:cubicBezTo>
                  <a:cubicBezTo>
                    <a:pt x="112" y="185"/>
                    <a:pt x="111" y="189"/>
                    <a:pt x="107" y="192"/>
                  </a:cubicBezTo>
                  <a:cubicBezTo>
                    <a:pt x="107" y="191"/>
                    <a:pt x="108" y="190"/>
                    <a:pt x="106" y="189"/>
                  </a:cubicBezTo>
                  <a:cubicBezTo>
                    <a:pt x="102" y="192"/>
                    <a:pt x="102" y="192"/>
                    <a:pt x="102" y="192"/>
                  </a:cubicBezTo>
                  <a:cubicBezTo>
                    <a:pt x="101" y="191"/>
                    <a:pt x="101" y="191"/>
                    <a:pt x="101" y="191"/>
                  </a:cubicBezTo>
                  <a:cubicBezTo>
                    <a:pt x="95" y="191"/>
                    <a:pt x="94" y="195"/>
                    <a:pt x="90" y="197"/>
                  </a:cubicBezTo>
                  <a:cubicBezTo>
                    <a:pt x="88" y="198"/>
                    <a:pt x="88" y="198"/>
                    <a:pt x="88" y="198"/>
                  </a:cubicBezTo>
                  <a:cubicBezTo>
                    <a:pt x="86" y="197"/>
                    <a:pt x="84" y="197"/>
                    <a:pt x="84" y="195"/>
                  </a:cubicBezTo>
                  <a:cubicBezTo>
                    <a:pt x="89" y="195"/>
                    <a:pt x="90" y="194"/>
                    <a:pt x="93" y="192"/>
                  </a:cubicBezTo>
                  <a:cubicBezTo>
                    <a:pt x="93" y="191"/>
                    <a:pt x="99" y="191"/>
                    <a:pt x="97" y="189"/>
                  </a:cubicBezTo>
                  <a:cubicBezTo>
                    <a:pt x="97" y="190"/>
                    <a:pt x="91" y="191"/>
                    <a:pt x="90" y="194"/>
                  </a:cubicBezTo>
                  <a:cubicBezTo>
                    <a:pt x="88" y="194"/>
                    <a:pt x="87" y="193"/>
                    <a:pt x="87" y="193"/>
                  </a:cubicBezTo>
                  <a:cubicBezTo>
                    <a:pt x="87" y="190"/>
                    <a:pt x="90" y="191"/>
                    <a:pt x="92" y="190"/>
                  </a:cubicBezTo>
                  <a:cubicBezTo>
                    <a:pt x="91" y="189"/>
                    <a:pt x="88" y="189"/>
                    <a:pt x="89" y="188"/>
                  </a:cubicBezTo>
                  <a:cubicBezTo>
                    <a:pt x="87" y="188"/>
                    <a:pt x="87" y="189"/>
                    <a:pt x="87" y="190"/>
                  </a:cubicBezTo>
                  <a:cubicBezTo>
                    <a:pt x="84" y="190"/>
                    <a:pt x="85" y="193"/>
                    <a:pt x="82" y="192"/>
                  </a:cubicBezTo>
                  <a:cubicBezTo>
                    <a:pt x="81" y="193"/>
                    <a:pt x="79" y="194"/>
                    <a:pt x="78" y="195"/>
                  </a:cubicBezTo>
                  <a:cubicBezTo>
                    <a:pt x="76" y="195"/>
                    <a:pt x="76" y="195"/>
                    <a:pt x="76" y="195"/>
                  </a:cubicBezTo>
                  <a:cubicBezTo>
                    <a:pt x="77" y="198"/>
                    <a:pt x="71" y="197"/>
                    <a:pt x="72" y="201"/>
                  </a:cubicBezTo>
                  <a:cubicBezTo>
                    <a:pt x="72" y="200"/>
                    <a:pt x="73" y="199"/>
                    <a:pt x="75" y="200"/>
                  </a:cubicBezTo>
                  <a:cubicBezTo>
                    <a:pt x="75" y="202"/>
                    <a:pt x="74" y="203"/>
                    <a:pt x="73" y="204"/>
                  </a:cubicBezTo>
                  <a:cubicBezTo>
                    <a:pt x="73" y="204"/>
                    <a:pt x="74" y="204"/>
                    <a:pt x="75" y="205"/>
                  </a:cubicBezTo>
                  <a:cubicBezTo>
                    <a:pt x="72" y="208"/>
                    <a:pt x="72" y="208"/>
                    <a:pt x="72" y="208"/>
                  </a:cubicBezTo>
                  <a:cubicBezTo>
                    <a:pt x="74" y="206"/>
                    <a:pt x="75" y="205"/>
                    <a:pt x="78" y="203"/>
                  </a:cubicBezTo>
                  <a:cubicBezTo>
                    <a:pt x="81" y="204"/>
                    <a:pt x="83" y="202"/>
                    <a:pt x="85" y="205"/>
                  </a:cubicBezTo>
                  <a:cubicBezTo>
                    <a:pt x="83" y="206"/>
                    <a:pt x="81" y="206"/>
                    <a:pt x="79" y="207"/>
                  </a:cubicBezTo>
                  <a:cubicBezTo>
                    <a:pt x="79" y="207"/>
                    <a:pt x="79" y="208"/>
                    <a:pt x="80" y="207"/>
                  </a:cubicBezTo>
                  <a:cubicBezTo>
                    <a:pt x="80" y="210"/>
                    <a:pt x="78" y="212"/>
                    <a:pt x="76" y="213"/>
                  </a:cubicBezTo>
                  <a:cubicBezTo>
                    <a:pt x="72" y="212"/>
                    <a:pt x="72" y="212"/>
                    <a:pt x="72" y="212"/>
                  </a:cubicBezTo>
                  <a:cubicBezTo>
                    <a:pt x="71" y="213"/>
                    <a:pt x="67" y="212"/>
                    <a:pt x="69" y="214"/>
                  </a:cubicBezTo>
                  <a:cubicBezTo>
                    <a:pt x="68" y="215"/>
                    <a:pt x="68" y="215"/>
                    <a:pt x="67" y="215"/>
                  </a:cubicBezTo>
                  <a:cubicBezTo>
                    <a:pt x="68" y="218"/>
                    <a:pt x="64" y="218"/>
                    <a:pt x="64" y="219"/>
                  </a:cubicBezTo>
                  <a:cubicBezTo>
                    <a:pt x="66" y="219"/>
                    <a:pt x="66" y="219"/>
                    <a:pt x="66" y="219"/>
                  </a:cubicBezTo>
                  <a:cubicBezTo>
                    <a:pt x="67" y="221"/>
                    <a:pt x="67" y="221"/>
                    <a:pt x="67" y="221"/>
                  </a:cubicBezTo>
                  <a:cubicBezTo>
                    <a:pt x="63" y="222"/>
                    <a:pt x="63" y="222"/>
                    <a:pt x="63" y="222"/>
                  </a:cubicBezTo>
                  <a:cubicBezTo>
                    <a:pt x="60" y="222"/>
                    <a:pt x="58" y="225"/>
                    <a:pt x="56" y="226"/>
                  </a:cubicBezTo>
                  <a:cubicBezTo>
                    <a:pt x="56" y="227"/>
                    <a:pt x="59" y="228"/>
                    <a:pt x="58" y="230"/>
                  </a:cubicBezTo>
                  <a:cubicBezTo>
                    <a:pt x="59" y="230"/>
                    <a:pt x="60" y="231"/>
                    <a:pt x="61" y="230"/>
                  </a:cubicBezTo>
                  <a:cubicBezTo>
                    <a:pt x="61" y="231"/>
                    <a:pt x="61" y="233"/>
                    <a:pt x="60" y="233"/>
                  </a:cubicBezTo>
                  <a:cubicBezTo>
                    <a:pt x="59" y="233"/>
                    <a:pt x="59" y="233"/>
                    <a:pt x="59" y="233"/>
                  </a:cubicBezTo>
                  <a:cubicBezTo>
                    <a:pt x="55" y="234"/>
                    <a:pt x="49" y="232"/>
                    <a:pt x="51" y="237"/>
                  </a:cubicBezTo>
                  <a:cubicBezTo>
                    <a:pt x="52" y="237"/>
                    <a:pt x="52" y="237"/>
                    <a:pt x="52" y="236"/>
                  </a:cubicBezTo>
                  <a:cubicBezTo>
                    <a:pt x="53" y="237"/>
                    <a:pt x="53" y="237"/>
                    <a:pt x="53" y="237"/>
                  </a:cubicBezTo>
                  <a:cubicBezTo>
                    <a:pt x="55" y="236"/>
                    <a:pt x="57" y="237"/>
                    <a:pt x="58" y="237"/>
                  </a:cubicBezTo>
                  <a:cubicBezTo>
                    <a:pt x="59" y="236"/>
                    <a:pt x="60" y="235"/>
                    <a:pt x="62" y="236"/>
                  </a:cubicBezTo>
                  <a:cubicBezTo>
                    <a:pt x="62" y="236"/>
                    <a:pt x="62" y="235"/>
                    <a:pt x="63" y="235"/>
                  </a:cubicBezTo>
                  <a:cubicBezTo>
                    <a:pt x="63" y="238"/>
                    <a:pt x="60" y="239"/>
                    <a:pt x="59" y="240"/>
                  </a:cubicBezTo>
                  <a:cubicBezTo>
                    <a:pt x="58" y="240"/>
                    <a:pt x="58" y="240"/>
                    <a:pt x="58" y="239"/>
                  </a:cubicBezTo>
                  <a:cubicBezTo>
                    <a:pt x="56" y="241"/>
                    <a:pt x="53" y="238"/>
                    <a:pt x="50" y="239"/>
                  </a:cubicBezTo>
                  <a:cubicBezTo>
                    <a:pt x="51" y="239"/>
                    <a:pt x="52" y="241"/>
                    <a:pt x="53" y="240"/>
                  </a:cubicBezTo>
                  <a:cubicBezTo>
                    <a:pt x="55" y="241"/>
                    <a:pt x="58" y="242"/>
                    <a:pt x="57" y="243"/>
                  </a:cubicBezTo>
                  <a:cubicBezTo>
                    <a:pt x="56" y="244"/>
                    <a:pt x="55" y="246"/>
                    <a:pt x="53" y="245"/>
                  </a:cubicBezTo>
                  <a:cubicBezTo>
                    <a:pt x="52" y="245"/>
                    <a:pt x="51" y="244"/>
                    <a:pt x="52" y="243"/>
                  </a:cubicBezTo>
                  <a:cubicBezTo>
                    <a:pt x="53" y="243"/>
                    <a:pt x="53" y="243"/>
                    <a:pt x="53" y="243"/>
                  </a:cubicBezTo>
                  <a:cubicBezTo>
                    <a:pt x="53" y="243"/>
                    <a:pt x="53" y="243"/>
                    <a:pt x="53" y="244"/>
                  </a:cubicBezTo>
                  <a:cubicBezTo>
                    <a:pt x="54" y="243"/>
                    <a:pt x="54" y="243"/>
                    <a:pt x="54" y="243"/>
                  </a:cubicBezTo>
                  <a:cubicBezTo>
                    <a:pt x="49" y="239"/>
                    <a:pt x="48" y="245"/>
                    <a:pt x="45" y="245"/>
                  </a:cubicBezTo>
                  <a:cubicBezTo>
                    <a:pt x="46" y="248"/>
                    <a:pt x="47" y="244"/>
                    <a:pt x="49" y="246"/>
                  </a:cubicBezTo>
                  <a:cubicBezTo>
                    <a:pt x="49" y="246"/>
                    <a:pt x="49" y="247"/>
                    <a:pt x="48" y="247"/>
                  </a:cubicBezTo>
                  <a:cubicBezTo>
                    <a:pt x="47" y="247"/>
                    <a:pt x="46" y="248"/>
                    <a:pt x="45" y="247"/>
                  </a:cubicBezTo>
                  <a:cubicBezTo>
                    <a:pt x="46" y="249"/>
                    <a:pt x="46" y="249"/>
                    <a:pt x="46" y="249"/>
                  </a:cubicBezTo>
                  <a:cubicBezTo>
                    <a:pt x="47" y="248"/>
                    <a:pt x="48" y="249"/>
                    <a:pt x="48" y="248"/>
                  </a:cubicBezTo>
                  <a:cubicBezTo>
                    <a:pt x="50" y="247"/>
                    <a:pt x="51" y="246"/>
                    <a:pt x="53" y="247"/>
                  </a:cubicBezTo>
                  <a:cubicBezTo>
                    <a:pt x="51" y="249"/>
                    <a:pt x="52" y="252"/>
                    <a:pt x="48" y="253"/>
                  </a:cubicBezTo>
                  <a:cubicBezTo>
                    <a:pt x="47" y="251"/>
                    <a:pt x="47" y="251"/>
                    <a:pt x="47" y="251"/>
                  </a:cubicBezTo>
                  <a:cubicBezTo>
                    <a:pt x="46" y="251"/>
                    <a:pt x="45" y="251"/>
                    <a:pt x="44" y="252"/>
                  </a:cubicBezTo>
                  <a:cubicBezTo>
                    <a:pt x="41" y="253"/>
                    <a:pt x="35" y="252"/>
                    <a:pt x="35" y="254"/>
                  </a:cubicBezTo>
                  <a:cubicBezTo>
                    <a:pt x="37" y="253"/>
                    <a:pt x="37" y="253"/>
                    <a:pt x="37" y="253"/>
                  </a:cubicBezTo>
                  <a:cubicBezTo>
                    <a:pt x="37" y="254"/>
                    <a:pt x="38" y="257"/>
                    <a:pt x="37" y="257"/>
                  </a:cubicBezTo>
                  <a:cubicBezTo>
                    <a:pt x="36" y="259"/>
                    <a:pt x="32" y="257"/>
                    <a:pt x="33" y="259"/>
                  </a:cubicBezTo>
                  <a:cubicBezTo>
                    <a:pt x="35" y="259"/>
                    <a:pt x="35" y="260"/>
                    <a:pt x="36" y="260"/>
                  </a:cubicBezTo>
                  <a:cubicBezTo>
                    <a:pt x="38" y="260"/>
                    <a:pt x="38" y="260"/>
                    <a:pt x="38" y="260"/>
                  </a:cubicBezTo>
                  <a:cubicBezTo>
                    <a:pt x="39" y="261"/>
                    <a:pt x="38" y="261"/>
                    <a:pt x="38" y="262"/>
                  </a:cubicBezTo>
                  <a:cubicBezTo>
                    <a:pt x="40" y="261"/>
                    <a:pt x="40" y="261"/>
                    <a:pt x="40" y="261"/>
                  </a:cubicBezTo>
                  <a:cubicBezTo>
                    <a:pt x="40" y="262"/>
                    <a:pt x="43" y="261"/>
                    <a:pt x="42" y="263"/>
                  </a:cubicBezTo>
                  <a:cubicBezTo>
                    <a:pt x="43" y="262"/>
                    <a:pt x="43" y="259"/>
                    <a:pt x="46" y="260"/>
                  </a:cubicBezTo>
                  <a:cubicBezTo>
                    <a:pt x="46" y="263"/>
                    <a:pt x="45" y="265"/>
                    <a:pt x="44" y="267"/>
                  </a:cubicBezTo>
                  <a:cubicBezTo>
                    <a:pt x="44" y="270"/>
                    <a:pt x="40" y="271"/>
                    <a:pt x="41" y="274"/>
                  </a:cubicBezTo>
                  <a:cubicBezTo>
                    <a:pt x="41" y="274"/>
                    <a:pt x="41" y="274"/>
                    <a:pt x="41" y="274"/>
                  </a:cubicBezTo>
                  <a:cubicBezTo>
                    <a:pt x="43" y="273"/>
                    <a:pt x="43" y="271"/>
                    <a:pt x="44" y="270"/>
                  </a:cubicBezTo>
                  <a:cubicBezTo>
                    <a:pt x="44" y="268"/>
                    <a:pt x="49" y="267"/>
                    <a:pt x="47" y="265"/>
                  </a:cubicBezTo>
                  <a:cubicBezTo>
                    <a:pt x="47" y="264"/>
                    <a:pt x="49" y="262"/>
                    <a:pt x="51" y="261"/>
                  </a:cubicBezTo>
                  <a:cubicBezTo>
                    <a:pt x="52" y="259"/>
                    <a:pt x="55" y="258"/>
                    <a:pt x="56" y="257"/>
                  </a:cubicBezTo>
                  <a:cubicBezTo>
                    <a:pt x="57" y="258"/>
                    <a:pt x="59" y="259"/>
                    <a:pt x="57" y="260"/>
                  </a:cubicBezTo>
                  <a:cubicBezTo>
                    <a:pt x="56" y="260"/>
                    <a:pt x="55" y="260"/>
                    <a:pt x="54" y="259"/>
                  </a:cubicBezTo>
                  <a:cubicBezTo>
                    <a:pt x="53" y="261"/>
                    <a:pt x="56" y="260"/>
                    <a:pt x="55" y="262"/>
                  </a:cubicBezTo>
                  <a:cubicBezTo>
                    <a:pt x="56" y="262"/>
                    <a:pt x="57" y="260"/>
                    <a:pt x="57" y="262"/>
                  </a:cubicBezTo>
                  <a:cubicBezTo>
                    <a:pt x="60" y="262"/>
                    <a:pt x="63" y="260"/>
                    <a:pt x="65" y="260"/>
                  </a:cubicBezTo>
                  <a:cubicBezTo>
                    <a:pt x="60" y="259"/>
                    <a:pt x="60" y="259"/>
                    <a:pt x="60" y="259"/>
                  </a:cubicBezTo>
                  <a:cubicBezTo>
                    <a:pt x="61" y="258"/>
                    <a:pt x="59" y="257"/>
                    <a:pt x="60" y="256"/>
                  </a:cubicBezTo>
                  <a:cubicBezTo>
                    <a:pt x="62" y="255"/>
                    <a:pt x="63" y="253"/>
                    <a:pt x="66" y="253"/>
                  </a:cubicBezTo>
                  <a:cubicBezTo>
                    <a:pt x="64" y="256"/>
                    <a:pt x="64" y="256"/>
                    <a:pt x="64" y="256"/>
                  </a:cubicBezTo>
                  <a:cubicBezTo>
                    <a:pt x="66" y="255"/>
                    <a:pt x="67" y="254"/>
                    <a:pt x="68" y="253"/>
                  </a:cubicBezTo>
                  <a:cubicBezTo>
                    <a:pt x="68" y="250"/>
                    <a:pt x="74" y="249"/>
                    <a:pt x="73" y="246"/>
                  </a:cubicBezTo>
                  <a:cubicBezTo>
                    <a:pt x="78" y="243"/>
                    <a:pt x="74" y="239"/>
                    <a:pt x="81" y="237"/>
                  </a:cubicBezTo>
                  <a:cubicBezTo>
                    <a:pt x="80" y="236"/>
                    <a:pt x="83" y="234"/>
                    <a:pt x="85" y="232"/>
                  </a:cubicBezTo>
                  <a:cubicBezTo>
                    <a:pt x="85" y="232"/>
                    <a:pt x="84" y="232"/>
                    <a:pt x="83" y="232"/>
                  </a:cubicBezTo>
                  <a:cubicBezTo>
                    <a:pt x="87" y="230"/>
                    <a:pt x="87" y="228"/>
                    <a:pt x="89" y="226"/>
                  </a:cubicBezTo>
                  <a:cubicBezTo>
                    <a:pt x="89" y="226"/>
                    <a:pt x="87" y="226"/>
                    <a:pt x="88" y="225"/>
                  </a:cubicBezTo>
                  <a:cubicBezTo>
                    <a:pt x="89" y="224"/>
                    <a:pt x="91" y="224"/>
                    <a:pt x="92" y="225"/>
                  </a:cubicBezTo>
                  <a:cubicBezTo>
                    <a:pt x="90" y="226"/>
                    <a:pt x="89" y="230"/>
                    <a:pt x="86" y="232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90" y="228"/>
                    <a:pt x="96" y="229"/>
                    <a:pt x="94" y="226"/>
                  </a:cubicBezTo>
                  <a:cubicBezTo>
                    <a:pt x="97" y="225"/>
                    <a:pt x="99" y="224"/>
                    <a:pt x="102" y="224"/>
                  </a:cubicBezTo>
                  <a:cubicBezTo>
                    <a:pt x="99" y="223"/>
                    <a:pt x="99" y="223"/>
                    <a:pt x="99" y="223"/>
                  </a:cubicBezTo>
                  <a:cubicBezTo>
                    <a:pt x="98" y="221"/>
                    <a:pt x="103" y="222"/>
                    <a:pt x="104" y="220"/>
                  </a:cubicBezTo>
                  <a:cubicBezTo>
                    <a:pt x="106" y="221"/>
                    <a:pt x="108" y="221"/>
                    <a:pt x="107" y="223"/>
                  </a:cubicBezTo>
                  <a:cubicBezTo>
                    <a:pt x="109" y="223"/>
                    <a:pt x="109" y="223"/>
                    <a:pt x="109" y="223"/>
                  </a:cubicBezTo>
                  <a:cubicBezTo>
                    <a:pt x="109" y="222"/>
                    <a:pt x="109" y="221"/>
                    <a:pt x="110" y="221"/>
                  </a:cubicBezTo>
                  <a:cubicBezTo>
                    <a:pt x="110" y="221"/>
                    <a:pt x="110" y="221"/>
                    <a:pt x="110" y="221"/>
                  </a:cubicBezTo>
                  <a:cubicBezTo>
                    <a:pt x="110" y="220"/>
                    <a:pt x="112" y="219"/>
                    <a:pt x="113" y="219"/>
                  </a:cubicBezTo>
                  <a:cubicBezTo>
                    <a:pt x="112" y="220"/>
                    <a:pt x="109" y="218"/>
                    <a:pt x="108" y="219"/>
                  </a:cubicBezTo>
                  <a:cubicBezTo>
                    <a:pt x="109" y="220"/>
                    <a:pt x="109" y="220"/>
                    <a:pt x="109" y="220"/>
                  </a:cubicBezTo>
                  <a:cubicBezTo>
                    <a:pt x="106" y="220"/>
                    <a:pt x="106" y="220"/>
                    <a:pt x="106" y="220"/>
                  </a:cubicBezTo>
                  <a:cubicBezTo>
                    <a:pt x="105" y="219"/>
                    <a:pt x="106" y="219"/>
                    <a:pt x="107" y="219"/>
                  </a:cubicBezTo>
                  <a:cubicBezTo>
                    <a:pt x="106" y="218"/>
                    <a:pt x="106" y="218"/>
                    <a:pt x="106" y="218"/>
                  </a:cubicBezTo>
                  <a:cubicBezTo>
                    <a:pt x="103" y="219"/>
                    <a:pt x="106" y="216"/>
                    <a:pt x="104" y="216"/>
                  </a:cubicBezTo>
                  <a:cubicBezTo>
                    <a:pt x="105" y="214"/>
                    <a:pt x="108" y="215"/>
                    <a:pt x="109" y="215"/>
                  </a:cubicBezTo>
                  <a:cubicBezTo>
                    <a:pt x="109" y="214"/>
                    <a:pt x="109" y="214"/>
                    <a:pt x="109" y="214"/>
                  </a:cubicBezTo>
                  <a:cubicBezTo>
                    <a:pt x="114" y="215"/>
                    <a:pt x="114" y="215"/>
                    <a:pt x="114" y="215"/>
                  </a:cubicBezTo>
                  <a:cubicBezTo>
                    <a:pt x="117" y="211"/>
                    <a:pt x="109" y="214"/>
                    <a:pt x="107" y="211"/>
                  </a:cubicBezTo>
                  <a:cubicBezTo>
                    <a:pt x="108" y="211"/>
                    <a:pt x="108" y="211"/>
                    <a:pt x="108" y="211"/>
                  </a:cubicBezTo>
                  <a:cubicBezTo>
                    <a:pt x="110" y="211"/>
                    <a:pt x="110" y="212"/>
                    <a:pt x="111" y="212"/>
                  </a:cubicBezTo>
                  <a:cubicBezTo>
                    <a:pt x="109" y="210"/>
                    <a:pt x="109" y="210"/>
                    <a:pt x="109" y="210"/>
                  </a:cubicBezTo>
                  <a:cubicBezTo>
                    <a:pt x="110" y="208"/>
                    <a:pt x="115" y="210"/>
                    <a:pt x="114" y="207"/>
                  </a:cubicBezTo>
                  <a:cubicBezTo>
                    <a:pt x="117" y="208"/>
                    <a:pt x="116" y="209"/>
                    <a:pt x="117" y="210"/>
                  </a:cubicBezTo>
                  <a:cubicBezTo>
                    <a:pt x="118" y="209"/>
                    <a:pt x="121" y="211"/>
                    <a:pt x="122" y="209"/>
                  </a:cubicBezTo>
                  <a:cubicBezTo>
                    <a:pt x="117" y="211"/>
                    <a:pt x="117" y="206"/>
                    <a:pt x="113" y="206"/>
                  </a:cubicBezTo>
                  <a:cubicBezTo>
                    <a:pt x="114" y="202"/>
                    <a:pt x="116" y="206"/>
                    <a:pt x="118" y="206"/>
                  </a:cubicBezTo>
                  <a:cubicBezTo>
                    <a:pt x="119" y="205"/>
                    <a:pt x="121" y="206"/>
                    <a:pt x="121" y="204"/>
                  </a:cubicBezTo>
                  <a:cubicBezTo>
                    <a:pt x="119" y="205"/>
                    <a:pt x="115" y="204"/>
                    <a:pt x="113" y="202"/>
                  </a:cubicBezTo>
                  <a:cubicBezTo>
                    <a:pt x="113" y="200"/>
                    <a:pt x="116" y="201"/>
                    <a:pt x="116" y="200"/>
                  </a:cubicBezTo>
                  <a:cubicBezTo>
                    <a:pt x="117" y="199"/>
                    <a:pt x="115" y="200"/>
                    <a:pt x="116" y="199"/>
                  </a:cubicBezTo>
                  <a:cubicBezTo>
                    <a:pt x="115" y="198"/>
                    <a:pt x="115" y="198"/>
                    <a:pt x="115" y="198"/>
                  </a:cubicBezTo>
                  <a:cubicBezTo>
                    <a:pt x="114" y="199"/>
                    <a:pt x="109" y="199"/>
                    <a:pt x="112" y="201"/>
                  </a:cubicBezTo>
                  <a:cubicBezTo>
                    <a:pt x="109" y="202"/>
                    <a:pt x="107" y="204"/>
                    <a:pt x="104" y="204"/>
                  </a:cubicBezTo>
                  <a:cubicBezTo>
                    <a:pt x="104" y="203"/>
                    <a:pt x="104" y="203"/>
                    <a:pt x="104" y="203"/>
                  </a:cubicBezTo>
                  <a:cubicBezTo>
                    <a:pt x="105" y="203"/>
                    <a:pt x="105" y="203"/>
                    <a:pt x="105" y="203"/>
                  </a:cubicBezTo>
                  <a:cubicBezTo>
                    <a:pt x="106" y="202"/>
                    <a:pt x="107" y="201"/>
                    <a:pt x="106" y="200"/>
                  </a:cubicBezTo>
                  <a:cubicBezTo>
                    <a:pt x="101" y="202"/>
                    <a:pt x="101" y="202"/>
                    <a:pt x="101" y="202"/>
                  </a:cubicBezTo>
                  <a:cubicBezTo>
                    <a:pt x="102" y="203"/>
                    <a:pt x="102" y="203"/>
                    <a:pt x="102" y="203"/>
                  </a:cubicBezTo>
                  <a:cubicBezTo>
                    <a:pt x="100" y="203"/>
                    <a:pt x="100" y="205"/>
                    <a:pt x="98" y="205"/>
                  </a:cubicBezTo>
                  <a:cubicBezTo>
                    <a:pt x="96" y="204"/>
                    <a:pt x="96" y="202"/>
                    <a:pt x="93" y="203"/>
                  </a:cubicBezTo>
                  <a:cubicBezTo>
                    <a:pt x="93" y="202"/>
                    <a:pt x="91" y="202"/>
                    <a:pt x="91" y="202"/>
                  </a:cubicBezTo>
                  <a:cubicBezTo>
                    <a:pt x="93" y="202"/>
                    <a:pt x="93" y="201"/>
                    <a:pt x="93" y="201"/>
                  </a:cubicBezTo>
                  <a:cubicBezTo>
                    <a:pt x="100" y="203"/>
                    <a:pt x="99" y="197"/>
                    <a:pt x="105" y="198"/>
                  </a:cubicBezTo>
                  <a:cubicBezTo>
                    <a:pt x="105" y="196"/>
                    <a:pt x="107" y="194"/>
                    <a:pt x="109" y="193"/>
                  </a:cubicBezTo>
                  <a:cubicBezTo>
                    <a:pt x="109" y="193"/>
                    <a:pt x="109" y="193"/>
                    <a:pt x="109" y="193"/>
                  </a:cubicBezTo>
                  <a:cubicBezTo>
                    <a:pt x="111" y="192"/>
                    <a:pt x="110" y="190"/>
                    <a:pt x="112" y="189"/>
                  </a:cubicBezTo>
                  <a:cubicBezTo>
                    <a:pt x="116" y="184"/>
                    <a:pt x="121" y="190"/>
                    <a:pt x="126" y="188"/>
                  </a:cubicBezTo>
                  <a:cubicBezTo>
                    <a:pt x="124" y="187"/>
                    <a:pt x="123" y="188"/>
                    <a:pt x="122" y="188"/>
                  </a:cubicBezTo>
                  <a:cubicBezTo>
                    <a:pt x="122" y="187"/>
                    <a:pt x="122" y="187"/>
                    <a:pt x="122" y="187"/>
                  </a:cubicBezTo>
                  <a:cubicBezTo>
                    <a:pt x="125" y="186"/>
                    <a:pt x="129" y="183"/>
                    <a:pt x="132" y="184"/>
                  </a:cubicBezTo>
                  <a:cubicBezTo>
                    <a:pt x="135" y="185"/>
                    <a:pt x="132" y="183"/>
                    <a:pt x="134" y="182"/>
                  </a:cubicBezTo>
                  <a:cubicBezTo>
                    <a:pt x="133" y="182"/>
                    <a:pt x="132" y="182"/>
                    <a:pt x="132" y="181"/>
                  </a:cubicBezTo>
                  <a:cubicBezTo>
                    <a:pt x="136" y="182"/>
                    <a:pt x="141" y="183"/>
                    <a:pt x="145" y="182"/>
                  </a:cubicBezTo>
                  <a:cubicBezTo>
                    <a:pt x="146" y="185"/>
                    <a:pt x="142" y="188"/>
                    <a:pt x="141" y="190"/>
                  </a:cubicBezTo>
                  <a:cubicBezTo>
                    <a:pt x="139" y="190"/>
                    <a:pt x="138" y="192"/>
                    <a:pt x="138" y="193"/>
                  </a:cubicBezTo>
                  <a:cubicBezTo>
                    <a:pt x="140" y="192"/>
                    <a:pt x="143" y="194"/>
                    <a:pt x="146" y="193"/>
                  </a:cubicBezTo>
                  <a:cubicBezTo>
                    <a:pt x="145" y="195"/>
                    <a:pt x="147" y="197"/>
                    <a:pt x="147" y="199"/>
                  </a:cubicBezTo>
                  <a:cubicBezTo>
                    <a:pt x="149" y="199"/>
                    <a:pt x="151" y="197"/>
                    <a:pt x="152" y="196"/>
                  </a:cubicBezTo>
                  <a:cubicBezTo>
                    <a:pt x="153" y="197"/>
                    <a:pt x="154" y="197"/>
                    <a:pt x="156" y="197"/>
                  </a:cubicBezTo>
                  <a:cubicBezTo>
                    <a:pt x="157" y="199"/>
                    <a:pt x="157" y="199"/>
                    <a:pt x="157" y="199"/>
                  </a:cubicBezTo>
                  <a:cubicBezTo>
                    <a:pt x="157" y="197"/>
                    <a:pt x="162" y="197"/>
                    <a:pt x="162" y="194"/>
                  </a:cubicBezTo>
                  <a:cubicBezTo>
                    <a:pt x="160" y="194"/>
                    <a:pt x="160" y="194"/>
                    <a:pt x="160" y="194"/>
                  </a:cubicBezTo>
                  <a:cubicBezTo>
                    <a:pt x="160" y="194"/>
                    <a:pt x="160" y="193"/>
                    <a:pt x="160" y="193"/>
                  </a:cubicBezTo>
                  <a:cubicBezTo>
                    <a:pt x="157" y="193"/>
                    <a:pt x="157" y="193"/>
                    <a:pt x="157" y="193"/>
                  </a:cubicBezTo>
                  <a:cubicBezTo>
                    <a:pt x="158" y="189"/>
                    <a:pt x="161" y="194"/>
                    <a:pt x="163" y="191"/>
                  </a:cubicBezTo>
                  <a:cubicBezTo>
                    <a:pt x="163" y="191"/>
                    <a:pt x="165" y="190"/>
                    <a:pt x="164" y="189"/>
                  </a:cubicBezTo>
                  <a:cubicBezTo>
                    <a:pt x="161" y="190"/>
                    <a:pt x="161" y="190"/>
                    <a:pt x="161" y="190"/>
                  </a:cubicBezTo>
                  <a:cubicBezTo>
                    <a:pt x="161" y="188"/>
                    <a:pt x="159" y="189"/>
                    <a:pt x="158" y="187"/>
                  </a:cubicBezTo>
                  <a:cubicBezTo>
                    <a:pt x="159" y="186"/>
                    <a:pt x="160" y="187"/>
                    <a:pt x="161" y="186"/>
                  </a:cubicBezTo>
                  <a:cubicBezTo>
                    <a:pt x="162" y="186"/>
                    <a:pt x="161" y="184"/>
                    <a:pt x="163" y="184"/>
                  </a:cubicBezTo>
                  <a:cubicBezTo>
                    <a:pt x="163" y="186"/>
                    <a:pt x="164" y="187"/>
                    <a:pt x="166" y="188"/>
                  </a:cubicBezTo>
                  <a:cubicBezTo>
                    <a:pt x="166" y="186"/>
                    <a:pt x="171" y="184"/>
                    <a:pt x="166" y="182"/>
                  </a:cubicBezTo>
                  <a:cubicBezTo>
                    <a:pt x="166" y="181"/>
                    <a:pt x="167" y="179"/>
                    <a:pt x="169" y="178"/>
                  </a:cubicBezTo>
                  <a:cubicBezTo>
                    <a:pt x="171" y="178"/>
                    <a:pt x="172" y="179"/>
                    <a:pt x="175" y="179"/>
                  </a:cubicBezTo>
                  <a:cubicBezTo>
                    <a:pt x="173" y="176"/>
                    <a:pt x="177" y="176"/>
                    <a:pt x="180" y="176"/>
                  </a:cubicBezTo>
                  <a:cubicBezTo>
                    <a:pt x="181" y="173"/>
                    <a:pt x="176" y="174"/>
                    <a:pt x="176" y="172"/>
                  </a:cubicBezTo>
                  <a:cubicBezTo>
                    <a:pt x="176" y="171"/>
                    <a:pt x="178" y="171"/>
                    <a:pt x="179" y="172"/>
                  </a:cubicBezTo>
                  <a:cubicBezTo>
                    <a:pt x="179" y="173"/>
                    <a:pt x="179" y="173"/>
                    <a:pt x="179" y="173"/>
                  </a:cubicBezTo>
                  <a:cubicBezTo>
                    <a:pt x="182" y="172"/>
                    <a:pt x="182" y="172"/>
                    <a:pt x="182" y="172"/>
                  </a:cubicBezTo>
                  <a:cubicBezTo>
                    <a:pt x="181" y="171"/>
                    <a:pt x="180" y="172"/>
                    <a:pt x="179" y="171"/>
                  </a:cubicBezTo>
                  <a:cubicBezTo>
                    <a:pt x="178" y="171"/>
                    <a:pt x="177" y="170"/>
                    <a:pt x="178" y="170"/>
                  </a:cubicBezTo>
                  <a:cubicBezTo>
                    <a:pt x="180" y="171"/>
                    <a:pt x="182" y="170"/>
                    <a:pt x="184" y="170"/>
                  </a:cubicBezTo>
                  <a:cubicBezTo>
                    <a:pt x="186" y="169"/>
                    <a:pt x="186" y="169"/>
                    <a:pt x="186" y="169"/>
                  </a:cubicBezTo>
                  <a:cubicBezTo>
                    <a:pt x="186" y="169"/>
                    <a:pt x="186" y="169"/>
                    <a:pt x="186" y="169"/>
                  </a:cubicBezTo>
                  <a:cubicBezTo>
                    <a:pt x="187" y="168"/>
                    <a:pt x="186" y="165"/>
                    <a:pt x="189" y="166"/>
                  </a:cubicBezTo>
                  <a:cubicBezTo>
                    <a:pt x="192" y="165"/>
                    <a:pt x="196" y="165"/>
                    <a:pt x="195" y="162"/>
                  </a:cubicBezTo>
                  <a:cubicBezTo>
                    <a:pt x="194" y="161"/>
                    <a:pt x="193" y="160"/>
                    <a:pt x="193" y="159"/>
                  </a:cubicBezTo>
                  <a:cubicBezTo>
                    <a:pt x="194" y="159"/>
                    <a:pt x="196" y="159"/>
                    <a:pt x="196" y="158"/>
                  </a:cubicBezTo>
                  <a:cubicBezTo>
                    <a:pt x="200" y="160"/>
                    <a:pt x="203" y="156"/>
                    <a:pt x="207" y="156"/>
                  </a:cubicBezTo>
                  <a:cubicBezTo>
                    <a:pt x="206" y="156"/>
                    <a:pt x="207" y="155"/>
                    <a:pt x="205" y="155"/>
                  </a:cubicBezTo>
                  <a:cubicBezTo>
                    <a:pt x="205" y="153"/>
                    <a:pt x="205" y="153"/>
                    <a:pt x="205" y="153"/>
                  </a:cubicBezTo>
                  <a:cubicBezTo>
                    <a:pt x="211" y="155"/>
                    <a:pt x="206" y="149"/>
                    <a:pt x="210" y="149"/>
                  </a:cubicBezTo>
                  <a:cubicBezTo>
                    <a:pt x="205" y="146"/>
                    <a:pt x="205" y="146"/>
                    <a:pt x="205" y="146"/>
                  </a:cubicBezTo>
                  <a:cubicBezTo>
                    <a:pt x="207" y="144"/>
                    <a:pt x="207" y="144"/>
                    <a:pt x="207" y="144"/>
                  </a:cubicBezTo>
                  <a:cubicBezTo>
                    <a:pt x="209" y="144"/>
                    <a:pt x="210" y="143"/>
                    <a:pt x="211" y="144"/>
                  </a:cubicBezTo>
                  <a:cubicBezTo>
                    <a:pt x="212" y="143"/>
                    <a:pt x="212" y="143"/>
                    <a:pt x="212" y="143"/>
                  </a:cubicBezTo>
                  <a:cubicBezTo>
                    <a:pt x="218" y="146"/>
                    <a:pt x="219" y="140"/>
                    <a:pt x="223" y="139"/>
                  </a:cubicBezTo>
                  <a:cubicBezTo>
                    <a:pt x="222" y="137"/>
                    <a:pt x="219" y="138"/>
                    <a:pt x="217" y="138"/>
                  </a:cubicBezTo>
                  <a:cubicBezTo>
                    <a:pt x="217" y="137"/>
                    <a:pt x="217" y="137"/>
                    <a:pt x="217" y="137"/>
                  </a:cubicBezTo>
                  <a:cubicBezTo>
                    <a:pt x="217" y="137"/>
                    <a:pt x="218" y="136"/>
                    <a:pt x="219" y="136"/>
                  </a:cubicBezTo>
                  <a:cubicBezTo>
                    <a:pt x="220" y="137"/>
                    <a:pt x="220" y="137"/>
                    <a:pt x="220" y="137"/>
                  </a:cubicBezTo>
                  <a:cubicBezTo>
                    <a:pt x="221" y="137"/>
                    <a:pt x="224" y="138"/>
                    <a:pt x="227" y="138"/>
                  </a:cubicBezTo>
                  <a:cubicBezTo>
                    <a:pt x="227" y="136"/>
                    <a:pt x="230" y="135"/>
                    <a:pt x="227" y="134"/>
                  </a:cubicBezTo>
                  <a:cubicBezTo>
                    <a:pt x="226" y="134"/>
                    <a:pt x="227" y="134"/>
                    <a:pt x="228" y="134"/>
                  </a:cubicBezTo>
                  <a:cubicBezTo>
                    <a:pt x="232" y="136"/>
                    <a:pt x="236" y="132"/>
                    <a:pt x="239" y="130"/>
                  </a:cubicBezTo>
                  <a:cubicBezTo>
                    <a:pt x="238" y="129"/>
                    <a:pt x="236" y="128"/>
                    <a:pt x="234" y="128"/>
                  </a:cubicBezTo>
                  <a:cubicBezTo>
                    <a:pt x="234" y="127"/>
                    <a:pt x="237" y="126"/>
                    <a:pt x="238" y="125"/>
                  </a:cubicBezTo>
                  <a:cubicBezTo>
                    <a:pt x="238" y="125"/>
                    <a:pt x="238" y="125"/>
                    <a:pt x="238" y="125"/>
                  </a:cubicBezTo>
                  <a:cubicBezTo>
                    <a:pt x="239" y="126"/>
                    <a:pt x="238" y="127"/>
                    <a:pt x="237" y="127"/>
                  </a:cubicBezTo>
                  <a:cubicBezTo>
                    <a:pt x="239" y="129"/>
                    <a:pt x="241" y="128"/>
                    <a:pt x="243" y="127"/>
                  </a:cubicBezTo>
                  <a:cubicBezTo>
                    <a:pt x="245" y="127"/>
                    <a:pt x="246" y="128"/>
                    <a:pt x="247" y="129"/>
                  </a:cubicBezTo>
                  <a:cubicBezTo>
                    <a:pt x="247" y="129"/>
                    <a:pt x="248" y="130"/>
                    <a:pt x="249" y="129"/>
                  </a:cubicBezTo>
                  <a:cubicBezTo>
                    <a:pt x="245" y="128"/>
                    <a:pt x="249" y="127"/>
                    <a:pt x="246" y="126"/>
                  </a:cubicBezTo>
                  <a:cubicBezTo>
                    <a:pt x="242" y="125"/>
                    <a:pt x="236" y="125"/>
                    <a:pt x="234" y="122"/>
                  </a:cubicBezTo>
                  <a:cubicBezTo>
                    <a:pt x="233" y="123"/>
                    <a:pt x="233" y="123"/>
                    <a:pt x="233" y="123"/>
                  </a:cubicBezTo>
                  <a:cubicBezTo>
                    <a:pt x="229" y="125"/>
                    <a:pt x="228" y="120"/>
                    <a:pt x="224" y="122"/>
                  </a:cubicBezTo>
                  <a:cubicBezTo>
                    <a:pt x="224" y="121"/>
                    <a:pt x="224" y="121"/>
                    <a:pt x="224" y="121"/>
                  </a:cubicBezTo>
                  <a:cubicBezTo>
                    <a:pt x="224" y="121"/>
                    <a:pt x="225" y="121"/>
                    <a:pt x="225" y="121"/>
                  </a:cubicBezTo>
                  <a:cubicBezTo>
                    <a:pt x="227" y="119"/>
                    <a:pt x="230" y="121"/>
                    <a:pt x="231" y="119"/>
                  </a:cubicBezTo>
                  <a:cubicBezTo>
                    <a:pt x="232" y="118"/>
                    <a:pt x="234" y="119"/>
                    <a:pt x="236" y="120"/>
                  </a:cubicBezTo>
                  <a:cubicBezTo>
                    <a:pt x="234" y="123"/>
                    <a:pt x="241" y="120"/>
                    <a:pt x="241" y="124"/>
                  </a:cubicBezTo>
                  <a:cubicBezTo>
                    <a:pt x="243" y="122"/>
                    <a:pt x="245" y="124"/>
                    <a:pt x="247" y="123"/>
                  </a:cubicBezTo>
                  <a:cubicBezTo>
                    <a:pt x="247" y="124"/>
                    <a:pt x="249" y="125"/>
                    <a:pt x="250" y="125"/>
                  </a:cubicBezTo>
                  <a:cubicBezTo>
                    <a:pt x="251" y="123"/>
                    <a:pt x="254" y="125"/>
                    <a:pt x="256" y="124"/>
                  </a:cubicBezTo>
                  <a:cubicBezTo>
                    <a:pt x="257" y="126"/>
                    <a:pt x="257" y="126"/>
                    <a:pt x="257" y="126"/>
                  </a:cubicBezTo>
                  <a:cubicBezTo>
                    <a:pt x="258" y="128"/>
                    <a:pt x="260" y="126"/>
                    <a:pt x="262" y="127"/>
                  </a:cubicBezTo>
                  <a:cubicBezTo>
                    <a:pt x="259" y="129"/>
                    <a:pt x="258" y="129"/>
                    <a:pt x="254" y="129"/>
                  </a:cubicBezTo>
                  <a:cubicBezTo>
                    <a:pt x="254" y="131"/>
                    <a:pt x="254" y="131"/>
                    <a:pt x="254" y="131"/>
                  </a:cubicBezTo>
                  <a:cubicBezTo>
                    <a:pt x="256" y="132"/>
                    <a:pt x="258" y="131"/>
                    <a:pt x="260" y="131"/>
                  </a:cubicBezTo>
                  <a:cubicBezTo>
                    <a:pt x="261" y="131"/>
                    <a:pt x="259" y="127"/>
                    <a:pt x="262" y="129"/>
                  </a:cubicBezTo>
                  <a:cubicBezTo>
                    <a:pt x="265" y="128"/>
                    <a:pt x="267" y="127"/>
                    <a:pt x="270" y="127"/>
                  </a:cubicBezTo>
                  <a:cubicBezTo>
                    <a:pt x="269" y="125"/>
                    <a:pt x="272" y="128"/>
                    <a:pt x="272" y="126"/>
                  </a:cubicBezTo>
                  <a:cubicBezTo>
                    <a:pt x="270" y="126"/>
                    <a:pt x="271" y="123"/>
                    <a:pt x="268" y="123"/>
                  </a:cubicBezTo>
                  <a:cubicBezTo>
                    <a:pt x="265" y="126"/>
                    <a:pt x="263" y="123"/>
                    <a:pt x="259" y="122"/>
                  </a:cubicBezTo>
                  <a:cubicBezTo>
                    <a:pt x="258" y="122"/>
                    <a:pt x="260" y="121"/>
                    <a:pt x="259" y="121"/>
                  </a:cubicBezTo>
                  <a:cubicBezTo>
                    <a:pt x="256" y="121"/>
                    <a:pt x="255" y="119"/>
                    <a:pt x="253" y="119"/>
                  </a:cubicBezTo>
                  <a:cubicBezTo>
                    <a:pt x="252" y="118"/>
                    <a:pt x="251" y="118"/>
                    <a:pt x="252" y="117"/>
                  </a:cubicBezTo>
                  <a:cubicBezTo>
                    <a:pt x="253" y="116"/>
                    <a:pt x="257" y="117"/>
                    <a:pt x="259" y="118"/>
                  </a:cubicBezTo>
                  <a:cubicBezTo>
                    <a:pt x="260" y="118"/>
                    <a:pt x="258" y="118"/>
                    <a:pt x="258" y="118"/>
                  </a:cubicBezTo>
                  <a:cubicBezTo>
                    <a:pt x="258" y="119"/>
                    <a:pt x="259" y="119"/>
                    <a:pt x="260" y="119"/>
                  </a:cubicBezTo>
                  <a:cubicBezTo>
                    <a:pt x="258" y="116"/>
                    <a:pt x="263" y="118"/>
                    <a:pt x="264" y="117"/>
                  </a:cubicBezTo>
                  <a:cubicBezTo>
                    <a:pt x="264" y="121"/>
                    <a:pt x="269" y="117"/>
                    <a:pt x="271" y="119"/>
                  </a:cubicBezTo>
                  <a:cubicBezTo>
                    <a:pt x="269" y="124"/>
                    <a:pt x="277" y="122"/>
                    <a:pt x="280" y="123"/>
                  </a:cubicBezTo>
                  <a:cubicBezTo>
                    <a:pt x="281" y="121"/>
                    <a:pt x="284" y="123"/>
                    <a:pt x="283" y="121"/>
                  </a:cubicBezTo>
                  <a:cubicBezTo>
                    <a:pt x="285" y="120"/>
                    <a:pt x="288" y="122"/>
                    <a:pt x="289" y="123"/>
                  </a:cubicBezTo>
                  <a:cubicBezTo>
                    <a:pt x="287" y="123"/>
                    <a:pt x="286" y="123"/>
                    <a:pt x="284" y="124"/>
                  </a:cubicBezTo>
                  <a:cubicBezTo>
                    <a:pt x="285" y="125"/>
                    <a:pt x="285" y="125"/>
                    <a:pt x="285" y="125"/>
                  </a:cubicBezTo>
                  <a:cubicBezTo>
                    <a:pt x="281" y="125"/>
                    <a:pt x="280" y="126"/>
                    <a:pt x="277" y="127"/>
                  </a:cubicBezTo>
                  <a:cubicBezTo>
                    <a:pt x="276" y="126"/>
                    <a:pt x="274" y="127"/>
                    <a:pt x="272" y="127"/>
                  </a:cubicBezTo>
                  <a:cubicBezTo>
                    <a:pt x="273" y="129"/>
                    <a:pt x="268" y="129"/>
                    <a:pt x="270" y="131"/>
                  </a:cubicBezTo>
                  <a:cubicBezTo>
                    <a:pt x="267" y="131"/>
                    <a:pt x="267" y="131"/>
                    <a:pt x="267" y="131"/>
                  </a:cubicBezTo>
                  <a:cubicBezTo>
                    <a:pt x="267" y="132"/>
                    <a:pt x="264" y="131"/>
                    <a:pt x="265" y="133"/>
                  </a:cubicBezTo>
                  <a:cubicBezTo>
                    <a:pt x="263" y="133"/>
                    <a:pt x="263" y="133"/>
                    <a:pt x="263" y="133"/>
                  </a:cubicBezTo>
                  <a:cubicBezTo>
                    <a:pt x="262" y="134"/>
                    <a:pt x="260" y="136"/>
                    <a:pt x="257" y="135"/>
                  </a:cubicBezTo>
                  <a:cubicBezTo>
                    <a:pt x="254" y="137"/>
                    <a:pt x="253" y="138"/>
                    <a:pt x="252" y="140"/>
                  </a:cubicBezTo>
                  <a:cubicBezTo>
                    <a:pt x="248" y="139"/>
                    <a:pt x="253" y="142"/>
                    <a:pt x="249" y="142"/>
                  </a:cubicBezTo>
                  <a:cubicBezTo>
                    <a:pt x="249" y="142"/>
                    <a:pt x="247" y="142"/>
                    <a:pt x="247" y="143"/>
                  </a:cubicBezTo>
                  <a:cubicBezTo>
                    <a:pt x="243" y="146"/>
                    <a:pt x="237" y="149"/>
                    <a:pt x="233" y="152"/>
                  </a:cubicBezTo>
                  <a:cubicBezTo>
                    <a:pt x="228" y="150"/>
                    <a:pt x="232" y="157"/>
                    <a:pt x="226" y="154"/>
                  </a:cubicBezTo>
                  <a:cubicBezTo>
                    <a:pt x="224" y="155"/>
                    <a:pt x="223" y="158"/>
                    <a:pt x="220" y="157"/>
                  </a:cubicBezTo>
                  <a:cubicBezTo>
                    <a:pt x="218" y="158"/>
                    <a:pt x="217" y="156"/>
                    <a:pt x="215" y="157"/>
                  </a:cubicBezTo>
                  <a:cubicBezTo>
                    <a:pt x="216" y="159"/>
                    <a:pt x="222" y="158"/>
                    <a:pt x="220" y="161"/>
                  </a:cubicBezTo>
                  <a:cubicBezTo>
                    <a:pt x="217" y="162"/>
                    <a:pt x="213" y="164"/>
                    <a:pt x="213" y="167"/>
                  </a:cubicBezTo>
                  <a:cubicBezTo>
                    <a:pt x="210" y="166"/>
                    <a:pt x="211" y="169"/>
                    <a:pt x="211" y="170"/>
                  </a:cubicBezTo>
                  <a:cubicBezTo>
                    <a:pt x="207" y="172"/>
                    <a:pt x="207" y="175"/>
                    <a:pt x="204" y="176"/>
                  </a:cubicBezTo>
                  <a:cubicBezTo>
                    <a:pt x="205" y="178"/>
                    <a:pt x="199" y="177"/>
                    <a:pt x="199" y="180"/>
                  </a:cubicBezTo>
                  <a:cubicBezTo>
                    <a:pt x="200" y="183"/>
                    <a:pt x="195" y="183"/>
                    <a:pt x="194" y="185"/>
                  </a:cubicBezTo>
                  <a:cubicBezTo>
                    <a:pt x="193" y="187"/>
                    <a:pt x="190" y="190"/>
                    <a:pt x="190" y="192"/>
                  </a:cubicBezTo>
                  <a:cubicBezTo>
                    <a:pt x="183" y="191"/>
                    <a:pt x="191" y="195"/>
                    <a:pt x="186" y="196"/>
                  </a:cubicBezTo>
                  <a:cubicBezTo>
                    <a:pt x="185" y="194"/>
                    <a:pt x="185" y="194"/>
                    <a:pt x="185" y="194"/>
                  </a:cubicBezTo>
                  <a:cubicBezTo>
                    <a:pt x="182" y="193"/>
                    <a:pt x="181" y="195"/>
                    <a:pt x="179" y="196"/>
                  </a:cubicBezTo>
                  <a:cubicBezTo>
                    <a:pt x="180" y="197"/>
                    <a:pt x="186" y="196"/>
                    <a:pt x="183" y="199"/>
                  </a:cubicBezTo>
                  <a:cubicBezTo>
                    <a:pt x="178" y="196"/>
                    <a:pt x="179" y="202"/>
                    <a:pt x="174" y="201"/>
                  </a:cubicBezTo>
                  <a:cubicBezTo>
                    <a:pt x="174" y="197"/>
                    <a:pt x="174" y="197"/>
                    <a:pt x="174" y="197"/>
                  </a:cubicBezTo>
                  <a:cubicBezTo>
                    <a:pt x="172" y="196"/>
                    <a:pt x="170" y="196"/>
                    <a:pt x="168" y="195"/>
                  </a:cubicBezTo>
                  <a:cubicBezTo>
                    <a:pt x="168" y="196"/>
                    <a:pt x="168" y="198"/>
                    <a:pt x="166" y="197"/>
                  </a:cubicBezTo>
                  <a:cubicBezTo>
                    <a:pt x="170" y="199"/>
                    <a:pt x="165" y="202"/>
                    <a:pt x="166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65" y="206"/>
                    <a:pt x="160" y="207"/>
                    <a:pt x="161" y="210"/>
                  </a:cubicBezTo>
                  <a:cubicBezTo>
                    <a:pt x="164" y="210"/>
                    <a:pt x="164" y="210"/>
                    <a:pt x="164" y="210"/>
                  </a:cubicBezTo>
                  <a:cubicBezTo>
                    <a:pt x="163" y="209"/>
                    <a:pt x="166" y="209"/>
                    <a:pt x="167" y="208"/>
                  </a:cubicBezTo>
                  <a:cubicBezTo>
                    <a:pt x="165" y="207"/>
                    <a:pt x="167" y="206"/>
                    <a:pt x="169" y="206"/>
                  </a:cubicBezTo>
                  <a:cubicBezTo>
                    <a:pt x="168" y="205"/>
                    <a:pt x="168" y="205"/>
                    <a:pt x="168" y="205"/>
                  </a:cubicBezTo>
                  <a:cubicBezTo>
                    <a:pt x="168" y="203"/>
                    <a:pt x="172" y="202"/>
                    <a:pt x="175" y="201"/>
                  </a:cubicBezTo>
                  <a:cubicBezTo>
                    <a:pt x="175" y="203"/>
                    <a:pt x="178" y="203"/>
                    <a:pt x="178" y="205"/>
                  </a:cubicBezTo>
                  <a:cubicBezTo>
                    <a:pt x="175" y="205"/>
                    <a:pt x="175" y="208"/>
                    <a:pt x="172" y="208"/>
                  </a:cubicBezTo>
                  <a:cubicBezTo>
                    <a:pt x="172" y="208"/>
                    <a:pt x="173" y="208"/>
                    <a:pt x="173" y="207"/>
                  </a:cubicBezTo>
                  <a:cubicBezTo>
                    <a:pt x="170" y="207"/>
                    <a:pt x="171" y="209"/>
                    <a:pt x="169" y="210"/>
                  </a:cubicBezTo>
                  <a:cubicBezTo>
                    <a:pt x="171" y="210"/>
                    <a:pt x="171" y="210"/>
                    <a:pt x="171" y="210"/>
                  </a:cubicBezTo>
                  <a:cubicBezTo>
                    <a:pt x="171" y="210"/>
                    <a:pt x="173" y="211"/>
                    <a:pt x="172" y="212"/>
                  </a:cubicBezTo>
                  <a:cubicBezTo>
                    <a:pt x="173" y="215"/>
                    <a:pt x="167" y="216"/>
                    <a:pt x="169" y="218"/>
                  </a:cubicBezTo>
                  <a:cubicBezTo>
                    <a:pt x="166" y="219"/>
                    <a:pt x="165" y="220"/>
                    <a:pt x="164" y="222"/>
                  </a:cubicBezTo>
                  <a:cubicBezTo>
                    <a:pt x="165" y="225"/>
                    <a:pt x="160" y="224"/>
                    <a:pt x="158" y="225"/>
                  </a:cubicBezTo>
                  <a:cubicBezTo>
                    <a:pt x="160" y="227"/>
                    <a:pt x="160" y="227"/>
                    <a:pt x="160" y="227"/>
                  </a:cubicBezTo>
                  <a:cubicBezTo>
                    <a:pt x="161" y="229"/>
                    <a:pt x="159" y="230"/>
                    <a:pt x="157" y="232"/>
                  </a:cubicBezTo>
                  <a:cubicBezTo>
                    <a:pt x="154" y="233"/>
                    <a:pt x="153" y="230"/>
                    <a:pt x="151" y="230"/>
                  </a:cubicBezTo>
                  <a:cubicBezTo>
                    <a:pt x="152" y="229"/>
                    <a:pt x="152" y="229"/>
                    <a:pt x="152" y="229"/>
                  </a:cubicBezTo>
                  <a:cubicBezTo>
                    <a:pt x="146" y="226"/>
                    <a:pt x="154" y="226"/>
                    <a:pt x="155" y="224"/>
                  </a:cubicBezTo>
                  <a:cubicBezTo>
                    <a:pt x="148" y="219"/>
                    <a:pt x="150" y="227"/>
                    <a:pt x="147" y="228"/>
                  </a:cubicBezTo>
                  <a:cubicBezTo>
                    <a:pt x="149" y="230"/>
                    <a:pt x="144" y="230"/>
                    <a:pt x="144" y="232"/>
                  </a:cubicBezTo>
                  <a:cubicBezTo>
                    <a:pt x="148" y="234"/>
                    <a:pt x="150" y="229"/>
                    <a:pt x="153" y="232"/>
                  </a:cubicBezTo>
                  <a:cubicBezTo>
                    <a:pt x="153" y="233"/>
                    <a:pt x="157" y="234"/>
                    <a:pt x="155" y="236"/>
                  </a:cubicBezTo>
                  <a:cubicBezTo>
                    <a:pt x="154" y="236"/>
                    <a:pt x="153" y="237"/>
                    <a:pt x="152" y="237"/>
                  </a:cubicBezTo>
                  <a:cubicBezTo>
                    <a:pt x="152" y="236"/>
                    <a:pt x="152" y="236"/>
                    <a:pt x="152" y="236"/>
                  </a:cubicBezTo>
                  <a:cubicBezTo>
                    <a:pt x="149" y="236"/>
                    <a:pt x="149" y="236"/>
                    <a:pt x="149" y="236"/>
                  </a:cubicBezTo>
                  <a:cubicBezTo>
                    <a:pt x="146" y="234"/>
                    <a:pt x="142" y="233"/>
                    <a:pt x="139" y="234"/>
                  </a:cubicBezTo>
                  <a:cubicBezTo>
                    <a:pt x="141" y="235"/>
                    <a:pt x="142" y="237"/>
                    <a:pt x="143" y="238"/>
                  </a:cubicBezTo>
                  <a:cubicBezTo>
                    <a:pt x="145" y="236"/>
                    <a:pt x="149" y="240"/>
                    <a:pt x="150" y="237"/>
                  </a:cubicBezTo>
                  <a:cubicBezTo>
                    <a:pt x="151" y="239"/>
                    <a:pt x="152" y="239"/>
                    <a:pt x="152" y="241"/>
                  </a:cubicBezTo>
                  <a:cubicBezTo>
                    <a:pt x="152" y="240"/>
                    <a:pt x="152" y="240"/>
                    <a:pt x="152" y="240"/>
                  </a:cubicBezTo>
                  <a:cubicBezTo>
                    <a:pt x="153" y="244"/>
                    <a:pt x="144" y="241"/>
                    <a:pt x="144" y="245"/>
                  </a:cubicBezTo>
                  <a:cubicBezTo>
                    <a:pt x="146" y="245"/>
                    <a:pt x="146" y="245"/>
                    <a:pt x="146" y="245"/>
                  </a:cubicBezTo>
                  <a:cubicBezTo>
                    <a:pt x="145" y="245"/>
                    <a:pt x="145" y="247"/>
                    <a:pt x="143" y="246"/>
                  </a:cubicBezTo>
                  <a:cubicBezTo>
                    <a:pt x="142" y="248"/>
                    <a:pt x="146" y="248"/>
                    <a:pt x="146" y="250"/>
                  </a:cubicBezTo>
                  <a:cubicBezTo>
                    <a:pt x="146" y="252"/>
                    <a:pt x="142" y="251"/>
                    <a:pt x="141" y="252"/>
                  </a:cubicBezTo>
                  <a:cubicBezTo>
                    <a:pt x="142" y="252"/>
                    <a:pt x="142" y="252"/>
                    <a:pt x="142" y="252"/>
                  </a:cubicBezTo>
                  <a:cubicBezTo>
                    <a:pt x="145" y="254"/>
                    <a:pt x="138" y="255"/>
                    <a:pt x="140" y="258"/>
                  </a:cubicBezTo>
                  <a:cubicBezTo>
                    <a:pt x="138" y="258"/>
                    <a:pt x="137" y="260"/>
                    <a:pt x="135" y="259"/>
                  </a:cubicBezTo>
                  <a:cubicBezTo>
                    <a:pt x="135" y="259"/>
                    <a:pt x="135" y="259"/>
                    <a:pt x="135" y="259"/>
                  </a:cubicBezTo>
                  <a:cubicBezTo>
                    <a:pt x="137" y="260"/>
                    <a:pt x="138" y="259"/>
                    <a:pt x="139" y="260"/>
                  </a:cubicBezTo>
                  <a:cubicBezTo>
                    <a:pt x="138" y="262"/>
                    <a:pt x="138" y="262"/>
                    <a:pt x="138" y="262"/>
                  </a:cubicBezTo>
                  <a:cubicBezTo>
                    <a:pt x="136" y="262"/>
                    <a:pt x="134" y="262"/>
                    <a:pt x="133" y="261"/>
                  </a:cubicBezTo>
                  <a:cubicBezTo>
                    <a:pt x="133" y="262"/>
                    <a:pt x="134" y="263"/>
                    <a:pt x="133" y="263"/>
                  </a:cubicBezTo>
                  <a:cubicBezTo>
                    <a:pt x="132" y="263"/>
                    <a:pt x="131" y="263"/>
                    <a:pt x="131" y="262"/>
                  </a:cubicBezTo>
                  <a:cubicBezTo>
                    <a:pt x="129" y="263"/>
                    <a:pt x="129" y="263"/>
                    <a:pt x="129" y="263"/>
                  </a:cubicBezTo>
                  <a:cubicBezTo>
                    <a:pt x="131" y="264"/>
                    <a:pt x="131" y="264"/>
                    <a:pt x="131" y="264"/>
                  </a:cubicBezTo>
                  <a:cubicBezTo>
                    <a:pt x="132" y="264"/>
                    <a:pt x="132" y="263"/>
                    <a:pt x="133" y="263"/>
                  </a:cubicBezTo>
                  <a:cubicBezTo>
                    <a:pt x="134" y="264"/>
                    <a:pt x="135" y="265"/>
                    <a:pt x="134" y="266"/>
                  </a:cubicBezTo>
                  <a:cubicBezTo>
                    <a:pt x="133" y="267"/>
                    <a:pt x="132" y="268"/>
                    <a:pt x="131" y="268"/>
                  </a:cubicBezTo>
                  <a:cubicBezTo>
                    <a:pt x="131" y="272"/>
                    <a:pt x="126" y="275"/>
                    <a:pt x="126" y="278"/>
                  </a:cubicBezTo>
                  <a:cubicBezTo>
                    <a:pt x="124" y="279"/>
                    <a:pt x="126" y="281"/>
                    <a:pt x="124" y="282"/>
                  </a:cubicBezTo>
                  <a:cubicBezTo>
                    <a:pt x="126" y="283"/>
                    <a:pt x="126" y="283"/>
                    <a:pt x="126" y="283"/>
                  </a:cubicBezTo>
                  <a:cubicBezTo>
                    <a:pt x="125" y="284"/>
                    <a:pt x="124" y="283"/>
                    <a:pt x="123" y="284"/>
                  </a:cubicBezTo>
                  <a:cubicBezTo>
                    <a:pt x="121" y="287"/>
                    <a:pt x="124" y="290"/>
                    <a:pt x="120" y="292"/>
                  </a:cubicBezTo>
                  <a:cubicBezTo>
                    <a:pt x="120" y="292"/>
                    <a:pt x="120" y="291"/>
                    <a:pt x="120" y="292"/>
                  </a:cubicBezTo>
                  <a:cubicBezTo>
                    <a:pt x="120" y="292"/>
                    <a:pt x="119" y="292"/>
                    <a:pt x="118" y="292"/>
                  </a:cubicBezTo>
                  <a:cubicBezTo>
                    <a:pt x="117" y="293"/>
                    <a:pt x="117" y="295"/>
                    <a:pt x="119" y="296"/>
                  </a:cubicBezTo>
                  <a:cubicBezTo>
                    <a:pt x="121" y="300"/>
                    <a:pt x="114" y="301"/>
                    <a:pt x="112" y="302"/>
                  </a:cubicBezTo>
                  <a:cubicBezTo>
                    <a:pt x="115" y="302"/>
                    <a:pt x="116" y="304"/>
                    <a:pt x="116" y="305"/>
                  </a:cubicBezTo>
                  <a:cubicBezTo>
                    <a:pt x="116" y="305"/>
                    <a:pt x="116" y="305"/>
                    <a:pt x="116" y="305"/>
                  </a:cubicBezTo>
                  <a:cubicBezTo>
                    <a:pt x="116" y="307"/>
                    <a:pt x="116" y="307"/>
                    <a:pt x="116" y="307"/>
                  </a:cubicBezTo>
                  <a:cubicBezTo>
                    <a:pt x="118" y="303"/>
                    <a:pt x="118" y="303"/>
                    <a:pt x="118" y="303"/>
                  </a:cubicBezTo>
                  <a:cubicBezTo>
                    <a:pt x="119" y="304"/>
                    <a:pt x="122" y="304"/>
                    <a:pt x="122" y="305"/>
                  </a:cubicBezTo>
                  <a:cubicBezTo>
                    <a:pt x="123" y="305"/>
                    <a:pt x="123" y="305"/>
                    <a:pt x="123" y="305"/>
                  </a:cubicBezTo>
                  <a:cubicBezTo>
                    <a:pt x="122" y="305"/>
                    <a:pt x="122" y="305"/>
                    <a:pt x="122" y="305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1" y="303"/>
                    <a:pt x="121" y="303"/>
                    <a:pt x="121" y="303"/>
                  </a:cubicBezTo>
                  <a:cubicBezTo>
                    <a:pt x="119" y="303"/>
                    <a:pt x="117" y="301"/>
                    <a:pt x="119" y="300"/>
                  </a:cubicBezTo>
                  <a:cubicBezTo>
                    <a:pt x="121" y="300"/>
                    <a:pt x="120" y="299"/>
                    <a:pt x="122" y="299"/>
                  </a:cubicBezTo>
                  <a:cubicBezTo>
                    <a:pt x="123" y="299"/>
                    <a:pt x="123" y="300"/>
                    <a:pt x="124" y="300"/>
                  </a:cubicBezTo>
                  <a:cubicBezTo>
                    <a:pt x="125" y="300"/>
                    <a:pt x="125" y="299"/>
                    <a:pt x="125" y="299"/>
                  </a:cubicBezTo>
                  <a:cubicBezTo>
                    <a:pt x="125" y="298"/>
                    <a:pt x="124" y="298"/>
                    <a:pt x="124" y="298"/>
                  </a:cubicBezTo>
                  <a:cubicBezTo>
                    <a:pt x="126" y="296"/>
                    <a:pt x="125" y="293"/>
                    <a:pt x="124" y="291"/>
                  </a:cubicBezTo>
                  <a:cubicBezTo>
                    <a:pt x="124" y="291"/>
                    <a:pt x="124" y="291"/>
                    <a:pt x="124" y="291"/>
                  </a:cubicBezTo>
                  <a:cubicBezTo>
                    <a:pt x="125" y="290"/>
                    <a:pt x="123" y="287"/>
                    <a:pt x="126" y="287"/>
                  </a:cubicBezTo>
                  <a:cubicBezTo>
                    <a:pt x="127" y="287"/>
                    <a:pt x="127" y="288"/>
                    <a:pt x="127" y="288"/>
                  </a:cubicBezTo>
                  <a:cubicBezTo>
                    <a:pt x="127" y="287"/>
                    <a:pt x="129" y="287"/>
                    <a:pt x="131" y="287"/>
                  </a:cubicBezTo>
                  <a:cubicBezTo>
                    <a:pt x="131" y="287"/>
                    <a:pt x="129" y="285"/>
                    <a:pt x="129" y="284"/>
                  </a:cubicBezTo>
                  <a:cubicBezTo>
                    <a:pt x="132" y="282"/>
                    <a:pt x="131" y="277"/>
                    <a:pt x="136" y="276"/>
                  </a:cubicBezTo>
                  <a:cubicBezTo>
                    <a:pt x="134" y="276"/>
                    <a:pt x="134" y="276"/>
                    <a:pt x="134" y="276"/>
                  </a:cubicBezTo>
                  <a:cubicBezTo>
                    <a:pt x="133" y="274"/>
                    <a:pt x="136" y="273"/>
                    <a:pt x="136" y="272"/>
                  </a:cubicBezTo>
                  <a:cubicBezTo>
                    <a:pt x="140" y="272"/>
                    <a:pt x="138" y="268"/>
                    <a:pt x="141" y="268"/>
                  </a:cubicBezTo>
                  <a:cubicBezTo>
                    <a:pt x="142" y="269"/>
                    <a:pt x="143" y="269"/>
                    <a:pt x="143" y="270"/>
                  </a:cubicBezTo>
                  <a:cubicBezTo>
                    <a:pt x="145" y="269"/>
                    <a:pt x="146" y="268"/>
                    <a:pt x="148" y="269"/>
                  </a:cubicBezTo>
                  <a:cubicBezTo>
                    <a:pt x="150" y="270"/>
                    <a:pt x="149" y="268"/>
                    <a:pt x="150" y="268"/>
                  </a:cubicBezTo>
                  <a:cubicBezTo>
                    <a:pt x="148" y="267"/>
                    <a:pt x="148" y="264"/>
                    <a:pt x="145" y="264"/>
                  </a:cubicBezTo>
                  <a:cubicBezTo>
                    <a:pt x="144" y="266"/>
                    <a:pt x="142" y="267"/>
                    <a:pt x="140" y="266"/>
                  </a:cubicBezTo>
                  <a:cubicBezTo>
                    <a:pt x="141" y="264"/>
                    <a:pt x="140" y="265"/>
                    <a:pt x="140" y="263"/>
                  </a:cubicBezTo>
                  <a:cubicBezTo>
                    <a:pt x="144" y="263"/>
                    <a:pt x="144" y="260"/>
                    <a:pt x="146" y="259"/>
                  </a:cubicBezTo>
                  <a:cubicBezTo>
                    <a:pt x="148" y="258"/>
                    <a:pt x="150" y="259"/>
                    <a:pt x="150" y="257"/>
                  </a:cubicBezTo>
                  <a:cubicBezTo>
                    <a:pt x="143" y="253"/>
                    <a:pt x="155" y="256"/>
                    <a:pt x="153" y="253"/>
                  </a:cubicBezTo>
                  <a:cubicBezTo>
                    <a:pt x="156" y="253"/>
                    <a:pt x="159" y="254"/>
                    <a:pt x="161" y="253"/>
                  </a:cubicBezTo>
                  <a:cubicBezTo>
                    <a:pt x="164" y="254"/>
                    <a:pt x="159" y="255"/>
                    <a:pt x="162" y="257"/>
                  </a:cubicBezTo>
                  <a:cubicBezTo>
                    <a:pt x="165" y="256"/>
                    <a:pt x="162" y="253"/>
                    <a:pt x="167" y="253"/>
                  </a:cubicBezTo>
                  <a:cubicBezTo>
                    <a:pt x="167" y="253"/>
                    <a:pt x="166" y="252"/>
                    <a:pt x="166" y="251"/>
                  </a:cubicBezTo>
                  <a:cubicBezTo>
                    <a:pt x="166" y="252"/>
                    <a:pt x="165" y="251"/>
                    <a:pt x="164" y="251"/>
                  </a:cubicBezTo>
                  <a:cubicBezTo>
                    <a:pt x="163" y="246"/>
                    <a:pt x="158" y="251"/>
                    <a:pt x="154" y="250"/>
                  </a:cubicBezTo>
                  <a:cubicBezTo>
                    <a:pt x="153" y="249"/>
                    <a:pt x="155" y="248"/>
                    <a:pt x="155" y="247"/>
                  </a:cubicBezTo>
                  <a:cubicBezTo>
                    <a:pt x="156" y="244"/>
                    <a:pt x="160" y="246"/>
                    <a:pt x="162" y="244"/>
                  </a:cubicBezTo>
                  <a:cubicBezTo>
                    <a:pt x="160" y="241"/>
                    <a:pt x="158" y="243"/>
                    <a:pt x="156" y="242"/>
                  </a:cubicBezTo>
                  <a:cubicBezTo>
                    <a:pt x="156" y="241"/>
                    <a:pt x="156" y="240"/>
                    <a:pt x="157" y="240"/>
                  </a:cubicBezTo>
                  <a:cubicBezTo>
                    <a:pt x="155" y="238"/>
                    <a:pt x="160" y="238"/>
                    <a:pt x="159" y="236"/>
                  </a:cubicBezTo>
                  <a:cubicBezTo>
                    <a:pt x="160" y="236"/>
                    <a:pt x="160" y="236"/>
                    <a:pt x="161" y="237"/>
                  </a:cubicBezTo>
                  <a:cubicBezTo>
                    <a:pt x="165" y="235"/>
                    <a:pt x="164" y="231"/>
                    <a:pt x="167" y="230"/>
                  </a:cubicBezTo>
                  <a:cubicBezTo>
                    <a:pt x="166" y="229"/>
                    <a:pt x="167" y="228"/>
                    <a:pt x="167" y="228"/>
                  </a:cubicBezTo>
                  <a:cubicBezTo>
                    <a:pt x="169" y="227"/>
                    <a:pt x="170" y="227"/>
                    <a:pt x="171" y="228"/>
                  </a:cubicBezTo>
                  <a:cubicBezTo>
                    <a:pt x="172" y="227"/>
                    <a:pt x="172" y="227"/>
                    <a:pt x="172" y="227"/>
                  </a:cubicBezTo>
                  <a:cubicBezTo>
                    <a:pt x="170" y="227"/>
                    <a:pt x="170" y="227"/>
                    <a:pt x="170" y="227"/>
                  </a:cubicBezTo>
                  <a:cubicBezTo>
                    <a:pt x="171" y="226"/>
                    <a:pt x="170" y="225"/>
                    <a:pt x="171" y="224"/>
                  </a:cubicBezTo>
                  <a:cubicBezTo>
                    <a:pt x="171" y="223"/>
                    <a:pt x="172" y="223"/>
                    <a:pt x="173" y="224"/>
                  </a:cubicBezTo>
                  <a:cubicBezTo>
                    <a:pt x="173" y="224"/>
                    <a:pt x="173" y="225"/>
                    <a:pt x="173" y="225"/>
                  </a:cubicBezTo>
                  <a:cubicBezTo>
                    <a:pt x="175" y="225"/>
                    <a:pt x="176" y="222"/>
                    <a:pt x="178" y="221"/>
                  </a:cubicBezTo>
                  <a:cubicBezTo>
                    <a:pt x="177" y="220"/>
                    <a:pt x="175" y="221"/>
                    <a:pt x="175" y="220"/>
                  </a:cubicBezTo>
                  <a:cubicBezTo>
                    <a:pt x="175" y="219"/>
                    <a:pt x="176" y="220"/>
                    <a:pt x="177" y="220"/>
                  </a:cubicBezTo>
                  <a:cubicBezTo>
                    <a:pt x="177" y="219"/>
                    <a:pt x="178" y="218"/>
                    <a:pt x="179" y="219"/>
                  </a:cubicBezTo>
                  <a:cubicBezTo>
                    <a:pt x="178" y="218"/>
                    <a:pt x="175" y="218"/>
                    <a:pt x="176" y="217"/>
                  </a:cubicBezTo>
                  <a:cubicBezTo>
                    <a:pt x="179" y="217"/>
                    <a:pt x="180" y="216"/>
                    <a:pt x="183" y="216"/>
                  </a:cubicBezTo>
                  <a:cubicBezTo>
                    <a:pt x="183" y="214"/>
                    <a:pt x="178" y="215"/>
                    <a:pt x="178" y="212"/>
                  </a:cubicBezTo>
                  <a:cubicBezTo>
                    <a:pt x="180" y="213"/>
                    <a:pt x="180" y="213"/>
                    <a:pt x="180" y="213"/>
                  </a:cubicBezTo>
                  <a:cubicBezTo>
                    <a:pt x="184" y="216"/>
                    <a:pt x="185" y="210"/>
                    <a:pt x="189" y="212"/>
                  </a:cubicBezTo>
                  <a:cubicBezTo>
                    <a:pt x="188" y="214"/>
                    <a:pt x="191" y="212"/>
                    <a:pt x="191" y="213"/>
                  </a:cubicBezTo>
                  <a:cubicBezTo>
                    <a:pt x="191" y="214"/>
                    <a:pt x="192" y="215"/>
                    <a:pt x="191" y="215"/>
                  </a:cubicBezTo>
                  <a:cubicBezTo>
                    <a:pt x="191" y="215"/>
                    <a:pt x="192" y="215"/>
                    <a:pt x="193" y="215"/>
                  </a:cubicBezTo>
                  <a:cubicBezTo>
                    <a:pt x="199" y="216"/>
                    <a:pt x="196" y="211"/>
                    <a:pt x="198" y="210"/>
                  </a:cubicBezTo>
                  <a:cubicBezTo>
                    <a:pt x="196" y="209"/>
                    <a:pt x="196" y="209"/>
                    <a:pt x="196" y="209"/>
                  </a:cubicBezTo>
                  <a:cubicBezTo>
                    <a:pt x="194" y="210"/>
                    <a:pt x="194" y="211"/>
                    <a:pt x="194" y="212"/>
                  </a:cubicBezTo>
                  <a:cubicBezTo>
                    <a:pt x="192" y="212"/>
                    <a:pt x="189" y="213"/>
                    <a:pt x="188" y="211"/>
                  </a:cubicBezTo>
                  <a:cubicBezTo>
                    <a:pt x="193" y="210"/>
                    <a:pt x="186" y="208"/>
                    <a:pt x="187" y="206"/>
                  </a:cubicBezTo>
                  <a:cubicBezTo>
                    <a:pt x="189" y="205"/>
                    <a:pt x="189" y="206"/>
                    <a:pt x="190" y="207"/>
                  </a:cubicBezTo>
                  <a:cubicBezTo>
                    <a:pt x="192" y="206"/>
                    <a:pt x="192" y="206"/>
                    <a:pt x="192" y="206"/>
                  </a:cubicBezTo>
                  <a:cubicBezTo>
                    <a:pt x="191" y="204"/>
                    <a:pt x="192" y="203"/>
                    <a:pt x="189" y="202"/>
                  </a:cubicBezTo>
                  <a:cubicBezTo>
                    <a:pt x="189" y="201"/>
                    <a:pt x="190" y="200"/>
                    <a:pt x="192" y="199"/>
                  </a:cubicBezTo>
                  <a:cubicBezTo>
                    <a:pt x="196" y="201"/>
                    <a:pt x="196" y="201"/>
                    <a:pt x="196" y="201"/>
                  </a:cubicBezTo>
                  <a:cubicBezTo>
                    <a:pt x="197" y="200"/>
                    <a:pt x="198" y="199"/>
                    <a:pt x="200" y="199"/>
                  </a:cubicBezTo>
                  <a:cubicBezTo>
                    <a:pt x="201" y="200"/>
                    <a:pt x="202" y="202"/>
                    <a:pt x="202" y="203"/>
                  </a:cubicBezTo>
                  <a:cubicBezTo>
                    <a:pt x="203" y="202"/>
                    <a:pt x="206" y="204"/>
                    <a:pt x="207" y="203"/>
                  </a:cubicBezTo>
                  <a:cubicBezTo>
                    <a:pt x="208" y="202"/>
                    <a:pt x="209" y="200"/>
                    <a:pt x="206" y="199"/>
                  </a:cubicBezTo>
                  <a:cubicBezTo>
                    <a:pt x="202" y="201"/>
                    <a:pt x="203" y="196"/>
                    <a:pt x="199" y="198"/>
                  </a:cubicBezTo>
                  <a:cubicBezTo>
                    <a:pt x="197" y="196"/>
                    <a:pt x="200" y="196"/>
                    <a:pt x="201" y="195"/>
                  </a:cubicBezTo>
                  <a:cubicBezTo>
                    <a:pt x="201" y="194"/>
                    <a:pt x="197" y="195"/>
                    <a:pt x="196" y="193"/>
                  </a:cubicBezTo>
                  <a:cubicBezTo>
                    <a:pt x="194" y="191"/>
                    <a:pt x="199" y="192"/>
                    <a:pt x="198" y="190"/>
                  </a:cubicBezTo>
                  <a:cubicBezTo>
                    <a:pt x="199" y="190"/>
                    <a:pt x="200" y="190"/>
                    <a:pt x="201" y="191"/>
                  </a:cubicBezTo>
                  <a:cubicBezTo>
                    <a:pt x="203" y="190"/>
                    <a:pt x="200" y="190"/>
                    <a:pt x="200" y="189"/>
                  </a:cubicBezTo>
                  <a:cubicBezTo>
                    <a:pt x="200" y="188"/>
                    <a:pt x="201" y="188"/>
                    <a:pt x="203" y="188"/>
                  </a:cubicBezTo>
                  <a:cubicBezTo>
                    <a:pt x="202" y="187"/>
                    <a:pt x="202" y="187"/>
                    <a:pt x="202" y="187"/>
                  </a:cubicBezTo>
                  <a:cubicBezTo>
                    <a:pt x="204" y="188"/>
                    <a:pt x="208" y="188"/>
                    <a:pt x="209" y="188"/>
                  </a:cubicBezTo>
                  <a:cubicBezTo>
                    <a:pt x="210" y="189"/>
                    <a:pt x="211" y="189"/>
                    <a:pt x="212" y="189"/>
                  </a:cubicBezTo>
                  <a:cubicBezTo>
                    <a:pt x="211" y="190"/>
                    <a:pt x="211" y="191"/>
                    <a:pt x="212" y="192"/>
                  </a:cubicBezTo>
                  <a:cubicBezTo>
                    <a:pt x="217" y="193"/>
                    <a:pt x="214" y="189"/>
                    <a:pt x="218" y="188"/>
                  </a:cubicBezTo>
                  <a:cubicBezTo>
                    <a:pt x="218" y="186"/>
                    <a:pt x="214" y="188"/>
                    <a:pt x="215" y="186"/>
                  </a:cubicBezTo>
                  <a:cubicBezTo>
                    <a:pt x="216" y="186"/>
                    <a:pt x="216" y="184"/>
                    <a:pt x="218" y="184"/>
                  </a:cubicBezTo>
                  <a:cubicBezTo>
                    <a:pt x="220" y="185"/>
                    <a:pt x="218" y="185"/>
                    <a:pt x="220" y="186"/>
                  </a:cubicBezTo>
                  <a:cubicBezTo>
                    <a:pt x="221" y="185"/>
                    <a:pt x="227" y="184"/>
                    <a:pt x="223" y="182"/>
                  </a:cubicBezTo>
                  <a:cubicBezTo>
                    <a:pt x="227" y="182"/>
                    <a:pt x="230" y="182"/>
                    <a:pt x="231" y="179"/>
                  </a:cubicBezTo>
                  <a:cubicBezTo>
                    <a:pt x="234" y="178"/>
                    <a:pt x="233" y="176"/>
                    <a:pt x="235" y="175"/>
                  </a:cubicBezTo>
                  <a:cubicBezTo>
                    <a:pt x="237" y="176"/>
                    <a:pt x="237" y="176"/>
                    <a:pt x="237" y="177"/>
                  </a:cubicBezTo>
                  <a:cubicBezTo>
                    <a:pt x="244" y="177"/>
                    <a:pt x="237" y="173"/>
                    <a:pt x="243" y="172"/>
                  </a:cubicBezTo>
                  <a:cubicBezTo>
                    <a:pt x="244" y="172"/>
                    <a:pt x="244" y="170"/>
                    <a:pt x="242" y="170"/>
                  </a:cubicBezTo>
                  <a:cubicBezTo>
                    <a:pt x="243" y="170"/>
                    <a:pt x="244" y="170"/>
                    <a:pt x="244" y="170"/>
                  </a:cubicBezTo>
                  <a:cubicBezTo>
                    <a:pt x="244" y="167"/>
                    <a:pt x="248" y="166"/>
                    <a:pt x="248" y="163"/>
                  </a:cubicBezTo>
                  <a:cubicBezTo>
                    <a:pt x="249" y="163"/>
                    <a:pt x="250" y="163"/>
                    <a:pt x="250" y="164"/>
                  </a:cubicBezTo>
                  <a:cubicBezTo>
                    <a:pt x="251" y="163"/>
                    <a:pt x="252" y="163"/>
                    <a:pt x="251" y="162"/>
                  </a:cubicBezTo>
                  <a:cubicBezTo>
                    <a:pt x="255" y="161"/>
                    <a:pt x="258" y="158"/>
                    <a:pt x="260" y="157"/>
                  </a:cubicBezTo>
                  <a:cubicBezTo>
                    <a:pt x="263" y="158"/>
                    <a:pt x="265" y="155"/>
                    <a:pt x="267" y="156"/>
                  </a:cubicBezTo>
                  <a:cubicBezTo>
                    <a:pt x="266" y="156"/>
                    <a:pt x="267" y="156"/>
                    <a:pt x="266" y="156"/>
                  </a:cubicBezTo>
                  <a:cubicBezTo>
                    <a:pt x="270" y="159"/>
                    <a:pt x="270" y="159"/>
                    <a:pt x="270" y="159"/>
                  </a:cubicBezTo>
                  <a:cubicBezTo>
                    <a:pt x="274" y="159"/>
                    <a:pt x="273" y="155"/>
                    <a:pt x="277" y="155"/>
                  </a:cubicBezTo>
                  <a:cubicBezTo>
                    <a:pt x="279" y="157"/>
                    <a:pt x="273" y="156"/>
                    <a:pt x="274" y="159"/>
                  </a:cubicBezTo>
                  <a:cubicBezTo>
                    <a:pt x="278" y="161"/>
                    <a:pt x="279" y="157"/>
                    <a:pt x="281" y="157"/>
                  </a:cubicBezTo>
                  <a:cubicBezTo>
                    <a:pt x="285" y="156"/>
                    <a:pt x="282" y="160"/>
                    <a:pt x="284" y="159"/>
                  </a:cubicBezTo>
                  <a:cubicBezTo>
                    <a:pt x="286" y="159"/>
                    <a:pt x="286" y="158"/>
                    <a:pt x="286" y="157"/>
                  </a:cubicBezTo>
                  <a:cubicBezTo>
                    <a:pt x="284" y="157"/>
                    <a:pt x="284" y="157"/>
                    <a:pt x="284" y="157"/>
                  </a:cubicBezTo>
                  <a:cubicBezTo>
                    <a:pt x="284" y="155"/>
                    <a:pt x="287" y="155"/>
                    <a:pt x="287" y="153"/>
                  </a:cubicBezTo>
                  <a:cubicBezTo>
                    <a:pt x="287" y="154"/>
                    <a:pt x="287" y="154"/>
                    <a:pt x="286" y="154"/>
                  </a:cubicBezTo>
                  <a:cubicBezTo>
                    <a:pt x="286" y="154"/>
                    <a:pt x="286" y="154"/>
                    <a:pt x="286" y="154"/>
                  </a:cubicBezTo>
                  <a:cubicBezTo>
                    <a:pt x="285" y="153"/>
                    <a:pt x="284" y="153"/>
                    <a:pt x="284" y="152"/>
                  </a:cubicBezTo>
                  <a:cubicBezTo>
                    <a:pt x="288" y="150"/>
                    <a:pt x="291" y="147"/>
                    <a:pt x="294" y="144"/>
                  </a:cubicBezTo>
                  <a:cubicBezTo>
                    <a:pt x="293" y="141"/>
                    <a:pt x="291" y="144"/>
                    <a:pt x="290" y="143"/>
                  </a:cubicBezTo>
                  <a:cubicBezTo>
                    <a:pt x="290" y="141"/>
                    <a:pt x="294" y="142"/>
                    <a:pt x="295" y="141"/>
                  </a:cubicBezTo>
                  <a:cubicBezTo>
                    <a:pt x="298" y="145"/>
                    <a:pt x="303" y="142"/>
                    <a:pt x="306" y="144"/>
                  </a:cubicBezTo>
                  <a:cubicBezTo>
                    <a:pt x="307" y="143"/>
                    <a:pt x="310" y="145"/>
                    <a:pt x="310" y="143"/>
                  </a:cubicBezTo>
                  <a:cubicBezTo>
                    <a:pt x="309" y="141"/>
                    <a:pt x="307" y="143"/>
                    <a:pt x="305" y="142"/>
                  </a:cubicBezTo>
                  <a:cubicBezTo>
                    <a:pt x="306" y="139"/>
                    <a:pt x="308" y="139"/>
                    <a:pt x="305" y="137"/>
                  </a:cubicBezTo>
                  <a:cubicBezTo>
                    <a:pt x="306" y="136"/>
                    <a:pt x="306" y="136"/>
                    <a:pt x="308" y="136"/>
                  </a:cubicBezTo>
                  <a:cubicBezTo>
                    <a:pt x="307" y="136"/>
                    <a:pt x="307" y="137"/>
                    <a:pt x="308" y="137"/>
                  </a:cubicBezTo>
                  <a:cubicBezTo>
                    <a:pt x="310" y="139"/>
                    <a:pt x="314" y="137"/>
                    <a:pt x="315" y="136"/>
                  </a:cubicBezTo>
                  <a:cubicBezTo>
                    <a:pt x="314" y="136"/>
                    <a:pt x="312" y="136"/>
                    <a:pt x="311" y="135"/>
                  </a:cubicBezTo>
                  <a:cubicBezTo>
                    <a:pt x="314" y="133"/>
                    <a:pt x="314" y="133"/>
                    <a:pt x="314" y="133"/>
                  </a:cubicBezTo>
                  <a:cubicBezTo>
                    <a:pt x="315" y="133"/>
                    <a:pt x="315" y="133"/>
                    <a:pt x="315" y="133"/>
                  </a:cubicBezTo>
                  <a:cubicBezTo>
                    <a:pt x="319" y="133"/>
                    <a:pt x="321" y="132"/>
                    <a:pt x="324" y="131"/>
                  </a:cubicBezTo>
                  <a:cubicBezTo>
                    <a:pt x="326" y="135"/>
                    <a:pt x="329" y="131"/>
                    <a:pt x="332" y="131"/>
                  </a:cubicBezTo>
                  <a:cubicBezTo>
                    <a:pt x="331" y="130"/>
                    <a:pt x="331" y="130"/>
                    <a:pt x="330" y="130"/>
                  </a:cubicBezTo>
                  <a:cubicBezTo>
                    <a:pt x="330" y="129"/>
                    <a:pt x="330" y="129"/>
                    <a:pt x="330" y="129"/>
                  </a:cubicBezTo>
                  <a:cubicBezTo>
                    <a:pt x="330" y="129"/>
                    <a:pt x="331" y="128"/>
                    <a:pt x="331" y="129"/>
                  </a:cubicBezTo>
                  <a:cubicBezTo>
                    <a:pt x="335" y="131"/>
                    <a:pt x="334" y="126"/>
                    <a:pt x="338" y="127"/>
                  </a:cubicBezTo>
                  <a:cubicBezTo>
                    <a:pt x="338" y="127"/>
                    <a:pt x="338" y="128"/>
                    <a:pt x="337" y="128"/>
                  </a:cubicBezTo>
                  <a:cubicBezTo>
                    <a:pt x="339" y="129"/>
                    <a:pt x="339" y="129"/>
                    <a:pt x="339" y="129"/>
                  </a:cubicBezTo>
                  <a:cubicBezTo>
                    <a:pt x="340" y="128"/>
                    <a:pt x="342" y="128"/>
                    <a:pt x="341" y="126"/>
                  </a:cubicBezTo>
                  <a:cubicBezTo>
                    <a:pt x="344" y="124"/>
                    <a:pt x="347" y="125"/>
                    <a:pt x="350" y="127"/>
                  </a:cubicBezTo>
                  <a:cubicBezTo>
                    <a:pt x="354" y="125"/>
                    <a:pt x="361" y="126"/>
                    <a:pt x="363" y="123"/>
                  </a:cubicBezTo>
                  <a:cubicBezTo>
                    <a:pt x="364" y="123"/>
                    <a:pt x="366" y="124"/>
                    <a:pt x="367" y="122"/>
                  </a:cubicBezTo>
                  <a:cubicBezTo>
                    <a:pt x="368" y="122"/>
                    <a:pt x="371" y="121"/>
                    <a:pt x="372" y="123"/>
                  </a:cubicBezTo>
                  <a:cubicBezTo>
                    <a:pt x="374" y="121"/>
                    <a:pt x="379" y="123"/>
                    <a:pt x="383" y="123"/>
                  </a:cubicBezTo>
                  <a:cubicBezTo>
                    <a:pt x="387" y="121"/>
                    <a:pt x="389" y="126"/>
                    <a:pt x="392" y="125"/>
                  </a:cubicBezTo>
                  <a:cubicBezTo>
                    <a:pt x="392" y="124"/>
                    <a:pt x="392" y="124"/>
                    <a:pt x="392" y="124"/>
                  </a:cubicBezTo>
                  <a:cubicBezTo>
                    <a:pt x="396" y="125"/>
                    <a:pt x="400" y="124"/>
                    <a:pt x="404" y="123"/>
                  </a:cubicBezTo>
                  <a:cubicBezTo>
                    <a:pt x="406" y="124"/>
                    <a:pt x="407" y="122"/>
                    <a:pt x="408" y="123"/>
                  </a:cubicBezTo>
                  <a:cubicBezTo>
                    <a:pt x="408" y="122"/>
                    <a:pt x="408" y="122"/>
                    <a:pt x="408" y="122"/>
                  </a:cubicBezTo>
                  <a:cubicBezTo>
                    <a:pt x="414" y="122"/>
                    <a:pt x="420" y="124"/>
                    <a:pt x="425" y="124"/>
                  </a:cubicBezTo>
                  <a:cubicBezTo>
                    <a:pt x="426" y="125"/>
                    <a:pt x="424" y="127"/>
                    <a:pt x="427" y="127"/>
                  </a:cubicBezTo>
                  <a:cubicBezTo>
                    <a:pt x="428" y="129"/>
                    <a:pt x="425" y="129"/>
                    <a:pt x="424" y="130"/>
                  </a:cubicBezTo>
                  <a:cubicBezTo>
                    <a:pt x="425" y="131"/>
                    <a:pt x="426" y="132"/>
                    <a:pt x="427" y="132"/>
                  </a:cubicBezTo>
                  <a:cubicBezTo>
                    <a:pt x="429" y="133"/>
                    <a:pt x="431" y="135"/>
                    <a:pt x="430" y="138"/>
                  </a:cubicBezTo>
                  <a:cubicBezTo>
                    <a:pt x="431" y="139"/>
                    <a:pt x="433" y="141"/>
                    <a:pt x="434" y="142"/>
                  </a:cubicBezTo>
                  <a:cubicBezTo>
                    <a:pt x="432" y="145"/>
                    <a:pt x="438" y="146"/>
                    <a:pt x="436" y="149"/>
                  </a:cubicBezTo>
                  <a:cubicBezTo>
                    <a:pt x="443" y="151"/>
                    <a:pt x="438" y="158"/>
                    <a:pt x="443" y="160"/>
                  </a:cubicBezTo>
                  <a:cubicBezTo>
                    <a:pt x="441" y="160"/>
                    <a:pt x="442" y="161"/>
                    <a:pt x="442" y="162"/>
                  </a:cubicBezTo>
                  <a:cubicBezTo>
                    <a:pt x="444" y="162"/>
                    <a:pt x="443" y="164"/>
                    <a:pt x="444" y="164"/>
                  </a:cubicBezTo>
                  <a:cubicBezTo>
                    <a:pt x="445" y="164"/>
                    <a:pt x="446" y="164"/>
                    <a:pt x="447" y="163"/>
                  </a:cubicBezTo>
                  <a:cubicBezTo>
                    <a:pt x="448" y="164"/>
                    <a:pt x="447" y="165"/>
                    <a:pt x="447" y="165"/>
                  </a:cubicBezTo>
                  <a:cubicBezTo>
                    <a:pt x="440" y="165"/>
                    <a:pt x="447" y="171"/>
                    <a:pt x="445" y="174"/>
                  </a:cubicBezTo>
                  <a:cubicBezTo>
                    <a:pt x="450" y="177"/>
                    <a:pt x="453" y="174"/>
                    <a:pt x="456" y="173"/>
                  </a:cubicBezTo>
                  <a:cubicBezTo>
                    <a:pt x="455" y="172"/>
                    <a:pt x="455" y="172"/>
                    <a:pt x="455" y="172"/>
                  </a:cubicBezTo>
                  <a:cubicBezTo>
                    <a:pt x="456" y="171"/>
                    <a:pt x="454" y="171"/>
                    <a:pt x="455" y="170"/>
                  </a:cubicBezTo>
                  <a:cubicBezTo>
                    <a:pt x="456" y="170"/>
                    <a:pt x="456" y="170"/>
                    <a:pt x="457" y="170"/>
                  </a:cubicBezTo>
                  <a:cubicBezTo>
                    <a:pt x="457" y="170"/>
                    <a:pt x="457" y="169"/>
                    <a:pt x="458" y="169"/>
                  </a:cubicBezTo>
                  <a:cubicBezTo>
                    <a:pt x="457" y="168"/>
                    <a:pt x="456" y="168"/>
                    <a:pt x="456" y="168"/>
                  </a:cubicBezTo>
                  <a:cubicBezTo>
                    <a:pt x="456" y="167"/>
                    <a:pt x="453" y="165"/>
                    <a:pt x="456" y="165"/>
                  </a:cubicBezTo>
                  <a:cubicBezTo>
                    <a:pt x="455" y="163"/>
                    <a:pt x="452" y="163"/>
                    <a:pt x="453" y="161"/>
                  </a:cubicBezTo>
                  <a:cubicBezTo>
                    <a:pt x="454" y="161"/>
                    <a:pt x="454" y="161"/>
                    <a:pt x="454" y="161"/>
                  </a:cubicBezTo>
                  <a:cubicBezTo>
                    <a:pt x="454" y="162"/>
                    <a:pt x="454" y="162"/>
                    <a:pt x="454" y="162"/>
                  </a:cubicBezTo>
                  <a:cubicBezTo>
                    <a:pt x="455" y="162"/>
                    <a:pt x="456" y="162"/>
                    <a:pt x="457" y="162"/>
                  </a:cubicBezTo>
                  <a:cubicBezTo>
                    <a:pt x="458" y="164"/>
                    <a:pt x="460" y="165"/>
                    <a:pt x="459" y="167"/>
                  </a:cubicBezTo>
                  <a:cubicBezTo>
                    <a:pt x="460" y="167"/>
                    <a:pt x="462" y="169"/>
                    <a:pt x="463" y="170"/>
                  </a:cubicBezTo>
                  <a:cubicBezTo>
                    <a:pt x="464" y="172"/>
                    <a:pt x="463" y="173"/>
                    <a:pt x="465" y="174"/>
                  </a:cubicBezTo>
                  <a:cubicBezTo>
                    <a:pt x="468" y="175"/>
                    <a:pt x="469" y="173"/>
                    <a:pt x="467" y="171"/>
                  </a:cubicBezTo>
                  <a:cubicBezTo>
                    <a:pt x="470" y="172"/>
                    <a:pt x="472" y="174"/>
                    <a:pt x="473" y="176"/>
                  </a:cubicBezTo>
                  <a:cubicBezTo>
                    <a:pt x="474" y="177"/>
                    <a:pt x="473" y="179"/>
                    <a:pt x="476" y="179"/>
                  </a:cubicBezTo>
                  <a:cubicBezTo>
                    <a:pt x="476" y="178"/>
                    <a:pt x="476" y="178"/>
                    <a:pt x="476" y="178"/>
                  </a:cubicBezTo>
                  <a:cubicBezTo>
                    <a:pt x="481" y="181"/>
                    <a:pt x="481" y="181"/>
                    <a:pt x="481" y="181"/>
                  </a:cubicBezTo>
                  <a:cubicBezTo>
                    <a:pt x="478" y="182"/>
                    <a:pt x="478" y="182"/>
                    <a:pt x="478" y="182"/>
                  </a:cubicBezTo>
                  <a:cubicBezTo>
                    <a:pt x="479" y="183"/>
                    <a:pt x="479" y="185"/>
                    <a:pt x="481" y="185"/>
                  </a:cubicBezTo>
                  <a:cubicBezTo>
                    <a:pt x="482" y="185"/>
                    <a:pt x="483" y="184"/>
                    <a:pt x="482" y="183"/>
                  </a:cubicBezTo>
                  <a:cubicBezTo>
                    <a:pt x="482" y="183"/>
                    <a:pt x="483" y="183"/>
                    <a:pt x="483" y="183"/>
                  </a:cubicBezTo>
                  <a:cubicBezTo>
                    <a:pt x="485" y="184"/>
                    <a:pt x="486" y="186"/>
                    <a:pt x="486" y="187"/>
                  </a:cubicBezTo>
                  <a:cubicBezTo>
                    <a:pt x="485" y="187"/>
                    <a:pt x="484" y="186"/>
                    <a:pt x="482" y="186"/>
                  </a:cubicBezTo>
                  <a:cubicBezTo>
                    <a:pt x="482" y="187"/>
                    <a:pt x="482" y="190"/>
                    <a:pt x="485" y="190"/>
                  </a:cubicBezTo>
                  <a:cubicBezTo>
                    <a:pt x="487" y="190"/>
                    <a:pt x="487" y="189"/>
                    <a:pt x="488" y="187"/>
                  </a:cubicBezTo>
                  <a:cubicBezTo>
                    <a:pt x="490" y="188"/>
                    <a:pt x="487" y="189"/>
                    <a:pt x="490" y="189"/>
                  </a:cubicBezTo>
                  <a:cubicBezTo>
                    <a:pt x="492" y="188"/>
                    <a:pt x="492" y="188"/>
                    <a:pt x="492" y="188"/>
                  </a:cubicBezTo>
                  <a:cubicBezTo>
                    <a:pt x="493" y="184"/>
                    <a:pt x="487" y="184"/>
                    <a:pt x="487" y="181"/>
                  </a:cubicBezTo>
                  <a:cubicBezTo>
                    <a:pt x="485" y="178"/>
                    <a:pt x="482" y="176"/>
                    <a:pt x="481" y="174"/>
                  </a:cubicBezTo>
                  <a:cubicBezTo>
                    <a:pt x="478" y="171"/>
                    <a:pt x="478" y="168"/>
                    <a:pt x="479" y="165"/>
                  </a:cubicBezTo>
                  <a:cubicBezTo>
                    <a:pt x="479" y="165"/>
                    <a:pt x="479" y="165"/>
                    <a:pt x="479" y="165"/>
                  </a:cubicBezTo>
                  <a:cubicBezTo>
                    <a:pt x="478" y="162"/>
                    <a:pt x="478" y="160"/>
                    <a:pt x="480" y="158"/>
                  </a:cubicBezTo>
                  <a:cubicBezTo>
                    <a:pt x="481" y="157"/>
                    <a:pt x="481" y="155"/>
                    <a:pt x="479" y="153"/>
                  </a:cubicBezTo>
                  <a:cubicBezTo>
                    <a:pt x="477" y="154"/>
                    <a:pt x="477" y="154"/>
                    <a:pt x="477" y="154"/>
                  </a:cubicBezTo>
                  <a:cubicBezTo>
                    <a:pt x="474" y="152"/>
                    <a:pt x="474" y="152"/>
                    <a:pt x="474" y="152"/>
                  </a:cubicBezTo>
                  <a:cubicBezTo>
                    <a:pt x="476" y="152"/>
                    <a:pt x="476" y="152"/>
                    <a:pt x="476" y="152"/>
                  </a:cubicBezTo>
                  <a:cubicBezTo>
                    <a:pt x="478" y="151"/>
                    <a:pt x="481" y="153"/>
                    <a:pt x="483" y="154"/>
                  </a:cubicBezTo>
                  <a:cubicBezTo>
                    <a:pt x="483" y="150"/>
                    <a:pt x="483" y="150"/>
                    <a:pt x="483" y="150"/>
                  </a:cubicBezTo>
                  <a:cubicBezTo>
                    <a:pt x="485" y="150"/>
                    <a:pt x="486" y="151"/>
                    <a:pt x="487" y="152"/>
                  </a:cubicBezTo>
                  <a:cubicBezTo>
                    <a:pt x="487" y="155"/>
                    <a:pt x="492" y="157"/>
                    <a:pt x="492" y="161"/>
                  </a:cubicBezTo>
                  <a:cubicBezTo>
                    <a:pt x="498" y="162"/>
                    <a:pt x="496" y="166"/>
                    <a:pt x="499" y="169"/>
                  </a:cubicBezTo>
                  <a:cubicBezTo>
                    <a:pt x="497" y="170"/>
                    <a:pt x="500" y="172"/>
                    <a:pt x="497" y="173"/>
                  </a:cubicBezTo>
                  <a:cubicBezTo>
                    <a:pt x="500" y="173"/>
                    <a:pt x="498" y="175"/>
                    <a:pt x="499" y="176"/>
                  </a:cubicBezTo>
                  <a:cubicBezTo>
                    <a:pt x="504" y="178"/>
                    <a:pt x="498" y="181"/>
                    <a:pt x="503" y="183"/>
                  </a:cubicBezTo>
                  <a:cubicBezTo>
                    <a:pt x="504" y="182"/>
                    <a:pt x="504" y="182"/>
                    <a:pt x="504" y="182"/>
                  </a:cubicBezTo>
                  <a:cubicBezTo>
                    <a:pt x="504" y="181"/>
                    <a:pt x="501" y="180"/>
                    <a:pt x="502" y="179"/>
                  </a:cubicBezTo>
                  <a:cubicBezTo>
                    <a:pt x="503" y="179"/>
                    <a:pt x="503" y="179"/>
                    <a:pt x="503" y="179"/>
                  </a:cubicBezTo>
                  <a:cubicBezTo>
                    <a:pt x="500" y="177"/>
                    <a:pt x="503" y="177"/>
                    <a:pt x="503" y="175"/>
                  </a:cubicBezTo>
                  <a:cubicBezTo>
                    <a:pt x="503" y="175"/>
                    <a:pt x="503" y="175"/>
                    <a:pt x="503" y="175"/>
                  </a:cubicBezTo>
                  <a:cubicBezTo>
                    <a:pt x="507" y="177"/>
                    <a:pt x="510" y="182"/>
                    <a:pt x="515" y="181"/>
                  </a:cubicBezTo>
                  <a:cubicBezTo>
                    <a:pt x="518" y="182"/>
                    <a:pt x="515" y="183"/>
                    <a:pt x="514" y="184"/>
                  </a:cubicBezTo>
                  <a:cubicBezTo>
                    <a:pt x="516" y="186"/>
                    <a:pt x="516" y="186"/>
                    <a:pt x="516" y="186"/>
                  </a:cubicBezTo>
                  <a:cubicBezTo>
                    <a:pt x="518" y="185"/>
                    <a:pt x="514" y="184"/>
                    <a:pt x="516" y="184"/>
                  </a:cubicBezTo>
                  <a:cubicBezTo>
                    <a:pt x="517" y="183"/>
                    <a:pt x="517" y="185"/>
                    <a:pt x="518" y="185"/>
                  </a:cubicBezTo>
                  <a:cubicBezTo>
                    <a:pt x="516" y="188"/>
                    <a:pt x="521" y="190"/>
                    <a:pt x="523" y="191"/>
                  </a:cubicBezTo>
                  <a:cubicBezTo>
                    <a:pt x="521" y="189"/>
                    <a:pt x="521" y="189"/>
                    <a:pt x="521" y="189"/>
                  </a:cubicBezTo>
                  <a:cubicBezTo>
                    <a:pt x="525" y="188"/>
                    <a:pt x="527" y="190"/>
                    <a:pt x="529" y="192"/>
                  </a:cubicBezTo>
                  <a:cubicBezTo>
                    <a:pt x="530" y="193"/>
                    <a:pt x="530" y="195"/>
                    <a:pt x="528" y="196"/>
                  </a:cubicBezTo>
                  <a:cubicBezTo>
                    <a:pt x="531" y="196"/>
                    <a:pt x="529" y="199"/>
                    <a:pt x="532" y="198"/>
                  </a:cubicBezTo>
                  <a:cubicBezTo>
                    <a:pt x="534" y="198"/>
                    <a:pt x="536" y="200"/>
                    <a:pt x="535" y="202"/>
                  </a:cubicBezTo>
                  <a:cubicBezTo>
                    <a:pt x="538" y="202"/>
                    <a:pt x="540" y="203"/>
                    <a:pt x="542" y="205"/>
                  </a:cubicBezTo>
                  <a:cubicBezTo>
                    <a:pt x="544" y="207"/>
                    <a:pt x="546" y="206"/>
                    <a:pt x="548" y="208"/>
                  </a:cubicBezTo>
                  <a:cubicBezTo>
                    <a:pt x="542" y="207"/>
                    <a:pt x="541" y="210"/>
                    <a:pt x="537" y="211"/>
                  </a:cubicBezTo>
                  <a:cubicBezTo>
                    <a:pt x="535" y="214"/>
                    <a:pt x="543" y="215"/>
                    <a:pt x="544" y="217"/>
                  </a:cubicBezTo>
                  <a:cubicBezTo>
                    <a:pt x="542" y="218"/>
                    <a:pt x="543" y="220"/>
                    <a:pt x="541" y="219"/>
                  </a:cubicBezTo>
                  <a:cubicBezTo>
                    <a:pt x="541" y="218"/>
                    <a:pt x="541" y="218"/>
                    <a:pt x="541" y="218"/>
                  </a:cubicBezTo>
                  <a:cubicBezTo>
                    <a:pt x="536" y="218"/>
                    <a:pt x="536" y="218"/>
                    <a:pt x="536" y="218"/>
                  </a:cubicBezTo>
                  <a:cubicBezTo>
                    <a:pt x="536" y="218"/>
                    <a:pt x="536" y="218"/>
                    <a:pt x="536" y="218"/>
                  </a:cubicBezTo>
                  <a:cubicBezTo>
                    <a:pt x="534" y="217"/>
                    <a:pt x="533" y="218"/>
                    <a:pt x="532" y="217"/>
                  </a:cubicBezTo>
                  <a:cubicBezTo>
                    <a:pt x="528" y="215"/>
                    <a:pt x="524" y="216"/>
                    <a:pt x="522" y="217"/>
                  </a:cubicBezTo>
                  <a:cubicBezTo>
                    <a:pt x="523" y="218"/>
                    <a:pt x="523" y="218"/>
                    <a:pt x="523" y="218"/>
                  </a:cubicBezTo>
                  <a:cubicBezTo>
                    <a:pt x="524" y="219"/>
                    <a:pt x="527" y="220"/>
                    <a:pt x="527" y="218"/>
                  </a:cubicBezTo>
                  <a:cubicBezTo>
                    <a:pt x="527" y="220"/>
                    <a:pt x="527" y="220"/>
                    <a:pt x="527" y="220"/>
                  </a:cubicBezTo>
                  <a:cubicBezTo>
                    <a:pt x="533" y="216"/>
                    <a:pt x="541" y="223"/>
                    <a:pt x="545" y="222"/>
                  </a:cubicBezTo>
                  <a:cubicBezTo>
                    <a:pt x="547" y="222"/>
                    <a:pt x="546" y="224"/>
                    <a:pt x="547" y="224"/>
                  </a:cubicBezTo>
                  <a:cubicBezTo>
                    <a:pt x="551" y="225"/>
                    <a:pt x="554" y="226"/>
                    <a:pt x="557" y="227"/>
                  </a:cubicBezTo>
                  <a:cubicBezTo>
                    <a:pt x="554" y="227"/>
                    <a:pt x="554" y="227"/>
                    <a:pt x="554" y="227"/>
                  </a:cubicBezTo>
                  <a:cubicBezTo>
                    <a:pt x="555" y="227"/>
                    <a:pt x="555" y="227"/>
                    <a:pt x="555" y="227"/>
                  </a:cubicBezTo>
                  <a:cubicBezTo>
                    <a:pt x="558" y="229"/>
                    <a:pt x="562" y="229"/>
                    <a:pt x="564" y="229"/>
                  </a:cubicBezTo>
                  <a:cubicBezTo>
                    <a:pt x="565" y="230"/>
                    <a:pt x="563" y="229"/>
                    <a:pt x="562" y="230"/>
                  </a:cubicBezTo>
                  <a:cubicBezTo>
                    <a:pt x="568" y="232"/>
                    <a:pt x="568" y="232"/>
                    <a:pt x="568" y="232"/>
                  </a:cubicBezTo>
                  <a:cubicBezTo>
                    <a:pt x="566" y="233"/>
                    <a:pt x="570" y="233"/>
                    <a:pt x="569" y="234"/>
                  </a:cubicBezTo>
                  <a:cubicBezTo>
                    <a:pt x="568" y="235"/>
                    <a:pt x="568" y="235"/>
                    <a:pt x="569" y="236"/>
                  </a:cubicBezTo>
                  <a:cubicBezTo>
                    <a:pt x="571" y="236"/>
                    <a:pt x="573" y="237"/>
                    <a:pt x="576" y="236"/>
                  </a:cubicBezTo>
                  <a:cubicBezTo>
                    <a:pt x="577" y="237"/>
                    <a:pt x="581" y="237"/>
                    <a:pt x="582" y="238"/>
                  </a:cubicBezTo>
                  <a:cubicBezTo>
                    <a:pt x="588" y="244"/>
                    <a:pt x="578" y="238"/>
                    <a:pt x="577" y="242"/>
                  </a:cubicBezTo>
                  <a:cubicBezTo>
                    <a:pt x="582" y="243"/>
                    <a:pt x="585" y="242"/>
                    <a:pt x="589" y="243"/>
                  </a:cubicBezTo>
                  <a:cubicBezTo>
                    <a:pt x="590" y="244"/>
                    <a:pt x="592" y="242"/>
                    <a:pt x="593" y="244"/>
                  </a:cubicBezTo>
                  <a:cubicBezTo>
                    <a:pt x="596" y="244"/>
                    <a:pt x="598" y="243"/>
                    <a:pt x="599" y="245"/>
                  </a:cubicBezTo>
                  <a:cubicBezTo>
                    <a:pt x="598" y="246"/>
                    <a:pt x="598" y="246"/>
                    <a:pt x="598" y="246"/>
                  </a:cubicBezTo>
                  <a:cubicBezTo>
                    <a:pt x="600" y="246"/>
                    <a:pt x="602" y="247"/>
                    <a:pt x="604" y="247"/>
                  </a:cubicBezTo>
                  <a:cubicBezTo>
                    <a:pt x="604" y="247"/>
                    <a:pt x="604" y="246"/>
                    <a:pt x="604" y="246"/>
                  </a:cubicBezTo>
                  <a:cubicBezTo>
                    <a:pt x="607" y="246"/>
                    <a:pt x="608" y="246"/>
                    <a:pt x="609" y="248"/>
                  </a:cubicBezTo>
                  <a:cubicBezTo>
                    <a:pt x="608" y="249"/>
                    <a:pt x="608" y="250"/>
                    <a:pt x="608" y="251"/>
                  </a:cubicBezTo>
                  <a:cubicBezTo>
                    <a:pt x="610" y="251"/>
                    <a:pt x="613" y="250"/>
                    <a:pt x="615" y="251"/>
                  </a:cubicBezTo>
                  <a:cubicBezTo>
                    <a:pt x="615" y="252"/>
                    <a:pt x="615" y="252"/>
                    <a:pt x="615" y="252"/>
                  </a:cubicBezTo>
                  <a:cubicBezTo>
                    <a:pt x="618" y="252"/>
                    <a:pt x="616" y="256"/>
                    <a:pt x="620" y="255"/>
                  </a:cubicBezTo>
                  <a:cubicBezTo>
                    <a:pt x="624" y="259"/>
                    <a:pt x="627" y="254"/>
                    <a:pt x="631" y="256"/>
                  </a:cubicBezTo>
                  <a:cubicBezTo>
                    <a:pt x="630" y="257"/>
                    <a:pt x="632" y="258"/>
                    <a:pt x="631" y="259"/>
                  </a:cubicBezTo>
                  <a:cubicBezTo>
                    <a:pt x="635" y="257"/>
                    <a:pt x="638" y="262"/>
                    <a:pt x="642" y="263"/>
                  </a:cubicBezTo>
                  <a:cubicBezTo>
                    <a:pt x="644" y="262"/>
                    <a:pt x="646" y="264"/>
                    <a:pt x="648" y="264"/>
                  </a:cubicBezTo>
                  <a:cubicBezTo>
                    <a:pt x="649" y="264"/>
                    <a:pt x="648" y="262"/>
                    <a:pt x="649" y="262"/>
                  </a:cubicBezTo>
                  <a:cubicBezTo>
                    <a:pt x="647" y="260"/>
                    <a:pt x="647" y="257"/>
                    <a:pt x="647" y="254"/>
                  </a:cubicBezTo>
                  <a:cubicBezTo>
                    <a:pt x="645" y="253"/>
                    <a:pt x="645" y="250"/>
                    <a:pt x="646" y="249"/>
                  </a:cubicBezTo>
                  <a:cubicBezTo>
                    <a:pt x="650" y="248"/>
                    <a:pt x="644" y="245"/>
                    <a:pt x="646" y="243"/>
                  </a:cubicBezTo>
                  <a:cubicBezTo>
                    <a:pt x="647" y="243"/>
                    <a:pt x="648" y="244"/>
                    <a:pt x="649" y="244"/>
                  </a:cubicBezTo>
                  <a:cubicBezTo>
                    <a:pt x="650" y="243"/>
                    <a:pt x="650" y="243"/>
                    <a:pt x="650" y="243"/>
                  </a:cubicBezTo>
                  <a:cubicBezTo>
                    <a:pt x="651" y="243"/>
                    <a:pt x="653" y="243"/>
                    <a:pt x="655" y="244"/>
                  </a:cubicBezTo>
                  <a:cubicBezTo>
                    <a:pt x="657" y="243"/>
                    <a:pt x="658" y="241"/>
                    <a:pt x="660" y="240"/>
                  </a:cubicBezTo>
                  <a:cubicBezTo>
                    <a:pt x="660" y="238"/>
                    <a:pt x="658" y="238"/>
                    <a:pt x="657" y="237"/>
                  </a:cubicBezTo>
                  <a:cubicBezTo>
                    <a:pt x="655" y="234"/>
                    <a:pt x="657" y="231"/>
                    <a:pt x="655" y="229"/>
                  </a:cubicBezTo>
                  <a:cubicBezTo>
                    <a:pt x="655" y="228"/>
                    <a:pt x="657" y="228"/>
                    <a:pt x="658" y="228"/>
                  </a:cubicBezTo>
                  <a:cubicBezTo>
                    <a:pt x="658" y="230"/>
                    <a:pt x="661" y="229"/>
                    <a:pt x="662" y="230"/>
                  </a:cubicBezTo>
                  <a:cubicBezTo>
                    <a:pt x="661" y="228"/>
                    <a:pt x="664" y="229"/>
                    <a:pt x="664" y="228"/>
                  </a:cubicBezTo>
                  <a:cubicBezTo>
                    <a:pt x="663" y="226"/>
                    <a:pt x="662" y="227"/>
                    <a:pt x="661" y="227"/>
                  </a:cubicBezTo>
                  <a:cubicBezTo>
                    <a:pt x="661" y="225"/>
                    <a:pt x="661" y="225"/>
                    <a:pt x="661" y="225"/>
                  </a:cubicBezTo>
                  <a:cubicBezTo>
                    <a:pt x="662" y="225"/>
                    <a:pt x="664" y="225"/>
                    <a:pt x="665" y="226"/>
                  </a:cubicBezTo>
                  <a:cubicBezTo>
                    <a:pt x="664" y="227"/>
                    <a:pt x="666" y="227"/>
                    <a:pt x="667" y="227"/>
                  </a:cubicBezTo>
                  <a:cubicBezTo>
                    <a:pt x="668" y="227"/>
                    <a:pt x="668" y="226"/>
                    <a:pt x="669" y="226"/>
                  </a:cubicBezTo>
                  <a:cubicBezTo>
                    <a:pt x="670" y="224"/>
                    <a:pt x="668" y="224"/>
                    <a:pt x="667" y="223"/>
                  </a:cubicBezTo>
                  <a:cubicBezTo>
                    <a:pt x="670" y="223"/>
                    <a:pt x="666" y="220"/>
                    <a:pt x="669" y="220"/>
                  </a:cubicBezTo>
                  <a:cubicBezTo>
                    <a:pt x="672" y="220"/>
                    <a:pt x="669" y="221"/>
                    <a:pt x="671" y="222"/>
                  </a:cubicBezTo>
                  <a:cubicBezTo>
                    <a:pt x="672" y="222"/>
                    <a:pt x="673" y="221"/>
                    <a:pt x="673" y="220"/>
                  </a:cubicBezTo>
                  <a:cubicBezTo>
                    <a:pt x="674" y="219"/>
                    <a:pt x="674" y="218"/>
                    <a:pt x="673" y="217"/>
                  </a:cubicBezTo>
                  <a:cubicBezTo>
                    <a:pt x="676" y="210"/>
                    <a:pt x="677" y="219"/>
                    <a:pt x="682" y="219"/>
                  </a:cubicBezTo>
                  <a:cubicBezTo>
                    <a:pt x="682" y="220"/>
                    <a:pt x="682" y="220"/>
                    <a:pt x="682" y="220"/>
                  </a:cubicBezTo>
                  <a:cubicBezTo>
                    <a:pt x="683" y="219"/>
                    <a:pt x="685" y="220"/>
                    <a:pt x="686" y="220"/>
                  </a:cubicBezTo>
                  <a:cubicBezTo>
                    <a:pt x="685" y="219"/>
                    <a:pt x="683" y="219"/>
                    <a:pt x="684" y="217"/>
                  </a:cubicBezTo>
                  <a:cubicBezTo>
                    <a:pt x="687" y="217"/>
                    <a:pt x="690" y="218"/>
                    <a:pt x="693" y="218"/>
                  </a:cubicBezTo>
                  <a:cubicBezTo>
                    <a:pt x="694" y="216"/>
                    <a:pt x="689" y="215"/>
                    <a:pt x="691" y="214"/>
                  </a:cubicBezTo>
                  <a:cubicBezTo>
                    <a:pt x="694" y="214"/>
                    <a:pt x="695" y="212"/>
                    <a:pt x="697" y="213"/>
                  </a:cubicBezTo>
                  <a:cubicBezTo>
                    <a:pt x="698" y="212"/>
                    <a:pt x="699" y="212"/>
                    <a:pt x="698" y="210"/>
                  </a:cubicBezTo>
                  <a:cubicBezTo>
                    <a:pt x="699" y="210"/>
                    <a:pt x="700" y="210"/>
                    <a:pt x="701" y="211"/>
                  </a:cubicBezTo>
                  <a:cubicBezTo>
                    <a:pt x="704" y="210"/>
                    <a:pt x="703" y="208"/>
                    <a:pt x="707" y="208"/>
                  </a:cubicBezTo>
                  <a:cubicBezTo>
                    <a:pt x="711" y="203"/>
                    <a:pt x="701" y="203"/>
                    <a:pt x="701" y="199"/>
                  </a:cubicBezTo>
                  <a:cubicBezTo>
                    <a:pt x="698" y="197"/>
                    <a:pt x="694" y="197"/>
                    <a:pt x="691" y="197"/>
                  </a:cubicBezTo>
                  <a:cubicBezTo>
                    <a:pt x="692" y="195"/>
                    <a:pt x="690" y="192"/>
                    <a:pt x="687" y="191"/>
                  </a:cubicBezTo>
                  <a:cubicBezTo>
                    <a:pt x="683" y="191"/>
                    <a:pt x="683" y="196"/>
                    <a:pt x="678" y="195"/>
                  </a:cubicBezTo>
                  <a:cubicBezTo>
                    <a:pt x="679" y="193"/>
                    <a:pt x="673" y="193"/>
                    <a:pt x="676" y="191"/>
                  </a:cubicBezTo>
                  <a:cubicBezTo>
                    <a:pt x="680" y="191"/>
                    <a:pt x="680" y="189"/>
                    <a:pt x="683" y="188"/>
                  </a:cubicBezTo>
                  <a:cubicBezTo>
                    <a:pt x="689" y="188"/>
                    <a:pt x="691" y="186"/>
                    <a:pt x="695" y="184"/>
                  </a:cubicBezTo>
                  <a:cubicBezTo>
                    <a:pt x="699" y="182"/>
                    <a:pt x="699" y="188"/>
                    <a:pt x="703" y="186"/>
                  </a:cubicBezTo>
                  <a:cubicBezTo>
                    <a:pt x="704" y="186"/>
                    <a:pt x="704" y="187"/>
                    <a:pt x="704" y="188"/>
                  </a:cubicBezTo>
                  <a:cubicBezTo>
                    <a:pt x="709" y="189"/>
                    <a:pt x="715" y="190"/>
                    <a:pt x="720" y="191"/>
                  </a:cubicBezTo>
                  <a:cubicBezTo>
                    <a:pt x="715" y="190"/>
                    <a:pt x="716" y="185"/>
                    <a:pt x="711" y="185"/>
                  </a:cubicBezTo>
                  <a:cubicBezTo>
                    <a:pt x="709" y="184"/>
                    <a:pt x="710" y="183"/>
                    <a:pt x="709" y="182"/>
                  </a:cubicBezTo>
                  <a:cubicBezTo>
                    <a:pt x="705" y="182"/>
                    <a:pt x="706" y="179"/>
                    <a:pt x="704" y="178"/>
                  </a:cubicBezTo>
                  <a:cubicBezTo>
                    <a:pt x="708" y="176"/>
                    <a:pt x="710" y="181"/>
                    <a:pt x="716" y="181"/>
                  </a:cubicBezTo>
                  <a:cubicBezTo>
                    <a:pt x="718" y="181"/>
                    <a:pt x="714" y="180"/>
                    <a:pt x="716" y="180"/>
                  </a:cubicBezTo>
                  <a:cubicBezTo>
                    <a:pt x="719" y="182"/>
                    <a:pt x="722" y="184"/>
                    <a:pt x="726" y="185"/>
                  </a:cubicBezTo>
                  <a:cubicBezTo>
                    <a:pt x="728" y="186"/>
                    <a:pt x="732" y="187"/>
                    <a:pt x="734" y="187"/>
                  </a:cubicBezTo>
                  <a:cubicBezTo>
                    <a:pt x="732" y="184"/>
                    <a:pt x="727" y="184"/>
                    <a:pt x="726" y="181"/>
                  </a:cubicBezTo>
                  <a:cubicBezTo>
                    <a:pt x="727" y="182"/>
                    <a:pt x="729" y="183"/>
                    <a:pt x="730" y="184"/>
                  </a:cubicBezTo>
                  <a:cubicBezTo>
                    <a:pt x="730" y="183"/>
                    <a:pt x="731" y="183"/>
                    <a:pt x="731" y="183"/>
                  </a:cubicBezTo>
                  <a:cubicBezTo>
                    <a:pt x="730" y="182"/>
                    <a:pt x="728" y="181"/>
                    <a:pt x="727" y="182"/>
                  </a:cubicBezTo>
                  <a:cubicBezTo>
                    <a:pt x="726" y="180"/>
                    <a:pt x="725" y="177"/>
                    <a:pt x="726" y="175"/>
                  </a:cubicBezTo>
                  <a:cubicBezTo>
                    <a:pt x="725" y="177"/>
                    <a:pt x="721" y="174"/>
                    <a:pt x="720" y="176"/>
                  </a:cubicBezTo>
                  <a:cubicBezTo>
                    <a:pt x="720" y="174"/>
                    <a:pt x="720" y="174"/>
                    <a:pt x="720" y="174"/>
                  </a:cubicBezTo>
                  <a:cubicBezTo>
                    <a:pt x="722" y="173"/>
                    <a:pt x="722" y="173"/>
                    <a:pt x="722" y="173"/>
                  </a:cubicBezTo>
                  <a:cubicBezTo>
                    <a:pt x="720" y="172"/>
                    <a:pt x="719" y="170"/>
                    <a:pt x="717" y="170"/>
                  </a:cubicBezTo>
                  <a:cubicBezTo>
                    <a:pt x="716" y="167"/>
                    <a:pt x="719" y="165"/>
                    <a:pt x="716" y="163"/>
                  </a:cubicBezTo>
                  <a:cubicBezTo>
                    <a:pt x="717" y="161"/>
                    <a:pt x="713" y="156"/>
                    <a:pt x="718" y="158"/>
                  </a:cubicBezTo>
                  <a:cubicBezTo>
                    <a:pt x="718" y="155"/>
                    <a:pt x="718" y="155"/>
                    <a:pt x="718" y="155"/>
                  </a:cubicBezTo>
                  <a:cubicBezTo>
                    <a:pt x="723" y="155"/>
                    <a:pt x="723" y="155"/>
                    <a:pt x="723" y="155"/>
                  </a:cubicBezTo>
                  <a:cubicBezTo>
                    <a:pt x="724" y="154"/>
                    <a:pt x="722" y="153"/>
                    <a:pt x="722" y="153"/>
                  </a:cubicBezTo>
                  <a:cubicBezTo>
                    <a:pt x="721" y="150"/>
                    <a:pt x="724" y="150"/>
                    <a:pt x="726" y="150"/>
                  </a:cubicBezTo>
                  <a:cubicBezTo>
                    <a:pt x="727" y="152"/>
                    <a:pt x="729" y="153"/>
                    <a:pt x="730" y="155"/>
                  </a:cubicBezTo>
                  <a:cubicBezTo>
                    <a:pt x="730" y="154"/>
                    <a:pt x="731" y="155"/>
                    <a:pt x="731" y="155"/>
                  </a:cubicBezTo>
                  <a:cubicBezTo>
                    <a:pt x="731" y="155"/>
                    <a:pt x="731" y="156"/>
                    <a:pt x="732" y="157"/>
                  </a:cubicBezTo>
                  <a:cubicBezTo>
                    <a:pt x="734" y="156"/>
                    <a:pt x="736" y="159"/>
                    <a:pt x="738" y="158"/>
                  </a:cubicBezTo>
                  <a:cubicBezTo>
                    <a:pt x="737" y="158"/>
                    <a:pt x="739" y="159"/>
                    <a:pt x="738" y="160"/>
                  </a:cubicBezTo>
                  <a:cubicBezTo>
                    <a:pt x="740" y="160"/>
                    <a:pt x="740" y="160"/>
                    <a:pt x="740" y="160"/>
                  </a:cubicBezTo>
                  <a:cubicBezTo>
                    <a:pt x="740" y="161"/>
                    <a:pt x="740" y="161"/>
                    <a:pt x="740" y="161"/>
                  </a:cubicBezTo>
                  <a:cubicBezTo>
                    <a:pt x="742" y="161"/>
                    <a:pt x="742" y="160"/>
                    <a:pt x="742" y="159"/>
                  </a:cubicBezTo>
                  <a:cubicBezTo>
                    <a:pt x="741" y="161"/>
                    <a:pt x="740" y="159"/>
                    <a:pt x="738" y="158"/>
                  </a:cubicBezTo>
                  <a:cubicBezTo>
                    <a:pt x="740" y="158"/>
                    <a:pt x="740" y="158"/>
                    <a:pt x="740" y="158"/>
                  </a:cubicBezTo>
                  <a:cubicBezTo>
                    <a:pt x="739" y="156"/>
                    <a:pt x="740" y="154"/>
                    <a:pt x="737" y="153"/>
                  </a:cubicBezTo>
                  <a:cubicBezTo>
                    <a:pt x="736" y="147"/>
                    <a:pt x="733" y="140"/>
                    <a:pt x="732" y="134"/>
                  </a:cubicBezTo>
                  <a:cubicBezTo>
                    <a:pt x="730" y="134"/>
                    <a:pt x="730" y="134"/>
                    <a:pt x="730" y="134"/>
                  </a:cubicBezTo>
                  <a:cubicBezTo>
                    <a:pt x="727" y="133"/>
                    <a:pt x="726" y="130"/>
                    <a:pt x="725" y="128"/>
                  </a:cubicBezTo>
                  <a:cubicBezTo>
                    <a:pt x="724" y="129"/>
                    <a:pt x="724" y="129"/>
                    <a:pt x="724" y="129"/>
                  </a:cubicBezTo>
                  <a:cubicBezTo>
                    <a:pt x="723" y="128"/>
                    <a:pt x="723" y="128"/>
                    <a:pt x="723" y="128"/>
                  </a:cubicBezTo>
                  <a:cubicBezTo>
                    <a:pt x="722" y="127"/>
                    <a:pt x="722" y="126"/>
                    <a:pt x="722" y="125"/>
                  </a:cubicBezTo>
                  <a:cubicBezTo>
                    <a:pt x="720" y="125"/>
                    <a:pt x="720" y="125"/>
                    <a:pt x="720" y="125"/>
                  </a:cubicBezTo>
                  <a:cubicBezTo>
                    <a:pt x="720" y="124"/>
                    <a:pt x="720" y="124"/>
                    <a:pt x="720" y="124"/>
                  </a:cubicBezTo>
                  <a:cubicBezTo>
                    <a:pt x="719" y="124"/>
                    <a:pt x="719" y="124"/>
                    <a:pt x="719" y="124"/>
                  </a:cubicBezTo>
                  <a:cubicBezTo>
                    <a:pt x="716" y="122"/>
                    <a:pt x="714" y="119"/>
                    <a:pt x="710" y="117"/>
                  </a:cubicBezTo>
                  <a:cubicBezTo>
                    <a:pt x="705" y="113"/>
                    <a:pt x="709" y="111"/>
                    <a:pt x="705" y="107"/>
                  </a:cubicBezTo>
                  <a:cubicBezTo>
                    <a:pt x="703" y="104"/>
                    <a:pt x="700" y="99"/>
                    <a:pt x="703" y="97"/>
                  </a:cubicBezTo>
                  <a:cubicBezTo>
                    <a:pt x="702" y="97"/>
                    <a:pt x="702" y="97"/>
                    <a:pt x="702" y="97"/>
                  </a:cubicBezTo>
                  <a:cubicBezTo>
                    <a:pt x="697" y="92"/>
                    <a:pt x="692" y="87"/>
                    <a:pt x="687" y="82"/>
                  </a:cubicBezTo>
                  <a:cubicBezTo>
                    <a:pt x="686" y="82"/>
                    <a:pt x="686" y="82"/>
                    <a:pt x="686" y="82"/>
                  </a:cubicBezTo>
                  <a:cubicBezTo>
                    <a:pt x="684" y="81"/>
                    <a:pt x="684" y="81"/>
                    <a:pt x="684" y="81"/>
                  </a:cubicBezTo>
                  <a:cubicBezTo>
                    <a:pt x="684" y="83"/>
                    <a:pt x="686" y="86"/>
                    <a:pt x="685" y="87"/>
                  </a:cubicBezTo>
                  <a:cubicBezTo>
                    <a:pt x="684" y="88"/>
                    <a:pt x="681" y="88"/>
                    <a:pt x="681" y="86"/>
                  </a:cubicBezTo>
                  <a:cubicBezTo>
                    <a:pt x="680" y="87"/>
                    <a:pt x="680" y="87"/>
                    <a:pt x="680" y="87"/>
                  </a:cubicBezTo>
                  <a:cubicBezTo>
                    <a:pt x="681" y="87"/>
                    <a:pt x="681" y="87"/>
                    <a:pt x="681" y="87"/>
                  </a:cubicBezTo>
                  <a:cubicBezTo>
                    <a:pt x="681" y="88"/>
                    <a:pt x="681" y="89"/>
                    <a:pt x="679" y="89"/>
                  </a:cubicBezTo>
                  <a:cubicBezTo>
                    <a:pt x="679" y="89"/>
                    <a:pt x="679" y="89"/>
                    <a:pt x="679" y="89"/>
                  </a:cubicBezTo>
                  <a:cubicBezTo>
                    <a:pt x="679" y="90"/>
                    <a:pt x="678" y="89"/>
                    <a:pt x="677" y="89"/>
                  </a:cubicBezTo>
                  <a:cubicBezTo>
                    <a:pt x="682" y="94"/>
                    <a:pt x="673" y="95"/>
                    <a:pt x="677" y="100"/>
                  </a:cubicBezTo>
                  <a:cubicBezTo>
                    <a:pt x="673" y="98"/>
                    <a:pt x="677" y="95"/>
                    <a:pt x="673" y="93"/>
                  </a:cubicBezTo>
                  <a:cubicBezTo>
                    <a:pt x="673" y="94"/>
                    <a:pt x="671" y="94"/>
                    <a:pt x="672" y="95"/>
                  </a:cubicBezTo>
                  <a:cubicBezTo>
                    <a:pt x="668" y="96"/>
                    <a:pt x="668" y="96"/>
                    <a:pt x="668" y="96"/>
                  </a:cubicBezTo>
                  <a:cubicBezTo>
                    <a:pt x="669" y="97"/>
                    <a:pt x="669" y="97"/>
                    <a:pt x="669" y="97"/>
                  </a:cubicBezTo>
                  <a:cubicBezTo>
                    <a:pt x="667" y="97"/>
                    <a:pt x="668" y="98"/>
                    <a:pt x="667" y="99"/>
                  </a:cubicBezTo>
                  <a:cubicBezTo>
                    <a:pt x="666" y="99"/>
                    <a:pt x="664" y="98"/>
                    <a:pt x="664" y="98"/>
                  </a:cubicBezTo>
                  <a:cubicBezTo>
                    <a:pt x="664" y="99"/>
                    <a:pt x="663" y="98"/>
                    <a:pt x="663" y="98"/>
                  </a:cubicBezTo>
                  <a:cubicBezTo>
                    <a:pt x="663" y="97"/>
                    <a:pt x="663" y="95"/>
                    <a:pt x="664" y="93"/>
                  </a:cubicBezTo>
                  <a:cubicBezTo>
                    <a:pt x="662" y="92"/>
                    <a:pt x="663" y="90"/>
                    <a:pt x="661" y="89"/>
                  </a:cubicBezTo>
                  <a:cubicBezTo>
                    <a:pt x="662" y="88"/>
                    <a:pt x="663" y="89"/>
                    <a:pt x="663" y="88"/>
                  </a:cubicBezTo>
                  <a:cubicBezTo>
                    <a:pt x="662" y="88"/>
                    <a:pt x="662" y="88"/>
                    <a:pt x="661" y="87"/>
                  </a:cubicBezTo>
                  <a:cubicBezTo>
                    <a:pt x="665" y="86"/>
                    <a:pt x="660" y="84"/>
                    <a:pt x="663" y="82"/>
                  </a:cubicBezTo>
                  <a:cubicBezTo>
                    <a:pt x="663" y="83"/>
                    <a:pt x="663" y="84"/>
                    <a:pt x="664" y="85"/>
                  </a:cubicBezTo>
                  <a:cubicBezTo>
                    <a:pt x="665" y="83"/>
                    <a:pt x="666" y="80"/>
                    <a:pt x="667" y="79"/>
                  </a:cubicBezTo>
                  <a:cubicBezTo>
                    <a:pt x="668" y="82"/>
                    <a:pt x="668" y="82"/>
                    <a:pt x="668" y="82"/>
                  </a:cubicBezTo>
                  <a:cubicBezTo>
                    <a:pt x="670" y="80"/>
                    <a:pt x="670" y="80"/>
                    <a:pt x="670" y="80"/>
                  </a:cubicBezTo>
                  <a:cubicBezTo>
                    <a:pt x="669" y="78"/>
                    <a:pt x="666" y="78"/>
                    <a:pt x="664" y="77"/>
                  </a:cubicBezTo>
                  <a:cubicBezTo>
                    <a:pt x="664" y="78"/>
                    <a:pt x="664" y="78"/>
                    <a:pt x="664" y="78"/>
                  </a:cubicBezTo>
                  <a:cubicBezTo>
                    <a:pt x="664" y="79"/>
                    <a:pt x="663" y="79"/>
                    <a:pt x="661" y="80"/>
                  </a:cubicBezTo>
                  <a:cubicBezTo>
                    <a:pt x="662" y="81"/>
                    <a:pt x="662" y="81"/>
                    <a:pt x="662" y="81"/>
                  </a:cubicBezTo>
                  <a:cubicBezTo>
                    <a:pt x="662" y="81"/>
                    <a:pt x="661" y="81"/>
                    <a:pt x="661" y="81"/>
                  </a:cubicBezTo>
                  <a:cubicBezTo>
                    <a:pt x="660" y="74"/>
                    <a:pt x="660" y="74"/>
                    <a:pt x="660" y="74"/>
                  </a:cubicBezTo>
                  <a:cubicBezTo>
                    <a:pt x="661" y="73"/>
                    <a:pt x="662" y="72"/>
                    <a:pt x="662" y="71"/>
                  </a:cubicBezTo>
                  <a:cubicBezTo>
                    <a:pt x="660" y="71"/>
                    <a:pt x="660" y="71"/>
                    <a:pt x="660" y="71"/>
                  </a:cubicBezTo>
                  <a:cubicBezTo>
                    <a:pt x="660" y="70"/>
                    <a:pt x="660" y="70"/>
                    <a:pt x="660" y="70"/>
                  </a:cubicBezTo>
                  <a:cubicBezTo>
                    <a:pt x="654" y="70"/>
                    <a:pt x="648" y="71"/>
                    <a:pt x="642" y="69"/>
                  </a:cubicBezTo>
                  <a:cubicBezTo>
                    <a:pt x="643" y="68"/>
                    <a:pt x="643" y="68"/>
                    <a:pt x="643" y="68"/>
                  </a:cubicBezTo>
                  <a:cubicBezTo>
                    <a:pt x="638" y="66"/>
                    <a:pt x="642" y="63"/>
                    <a:pt x="638" y="60"/>
                  </a:cubicBezTo>
                  <a:cubicBezTo>
                    <a:pt x="637" y="59"/>
                    <a:pt x="636" y="60"/>
                    <a:pt x="635" y="61"/>
                  </a:cubicBezTo>
                  <a:cubicBezTo>
                    <a:pt x="634" y="62"/>
                    <a:pt x="638" y="62"/>
                    <a:pt x="638" y="63"/>
                  </a:cubicBezTo>
                  <a:cubicBezTo>
                    <a:pt x="638" y="64"/>
                    <a:pt x="639" y="65"/>
                    <a:pt x="638" y="65"/>
                  </a:cubicBezTo>
                  <a:cubicBezTo>
                    <a:pt x="639" y="66"/>
                    <a:pt x="641" y="67"/>
                    <a:pt x="641" y="69"/>
                  </a:cubicBezTo>
                  <a:cubicBezTo>
                    <a:pt x="638" y="68"/>
                    <a:pt x="635" y="68"/>
                    <a:pt x="634" y="66"/>
                  </a:cubicBezTo>
                  <a:cubicBezTo>
                    <a:pt x="634" y="65"/>
                    <a:pt x="635" y="65"/>
                    <a:pt x="636" y="65"/>
                  </a:cubicBezTo>
                  <a:cubicBezTo>
                    <a:pt x="634" y="64"/>
                    <a:pt x="634" y="64"/>
                    <a:pt x="634" y="64"/>
                  </a:cubicBezTo>
                  <a:cubicBezTo>
                    <a:pt x="636" y="64"/>
                    <a:pt x="636" y="64"/>
                    <a:pt x="636" y="64"/>
                  </a:cubicBezTo>
                  <a:cubicBezTo>
                    <a:pt x="634" y="63"/>
                    <a:pt x="633" y="61"/>
                    <a:pt x="631" y="62"/>
                  </a:cubicBezTo>
                  <a:cubicBezTo>
                    <a:pt x="630" y="60"/>
                    <a:pt x="631" y="60"/>
                    <a:pt x="632" y="58"/>
                  </a:cubicBezTo>
                  <a:cubicBezTo>
                    <a:pt x="634" y="59"/>
                    <a:pt x="634" y="59"/>
                    <a:pt x="634" y="59"/>
                  </a:cubicBezTo>
                  <a:cubicBezTo>
                    <a:pt x="632" y="56"/>
                    <a:pt x="629" y="55"/>
                    <a:pt x="628" y="53"/>
                  </a:cubicBezTo>
                  <a:cubicBezTo>
                    <a:pt x="629" y="53"/>
                    <a:pt x="626" y="52"/>
                    <a:pt x="627" y="52"/>
                  </a:cubicBezTo>
                  <a:cubicBezTo>
                    <a:pt x="627" y="52"/>
                    <a:pt x="628" y="51"/>
                    <a:pt x="628" y="52"/>
                  </a:cubicBezTo>
                  <a:cubicBezTo>
                    <a:pt x="626" y="49"/>
                    <a:pt x="626" y="49"/>
                    <a:pt x="626" y="49"/>
                  </a:cubicBezTo>
                  <a:cubicBezTo>
                    <a:pt x="625" y="49"/>
                    <a:pt x="625" y="49"/>
                    <a:pt x="624" y="48"/>
                  </a:cubicBezTo>
                  <a:cubicBezTo>
                    <a:pt x="623" y="49"/>
                    <a:pt x="624" y="50"/>
                    <a:pt x="622" y="50"/>
                  </a:cubicBezTo>
                  <a:cubicBezTo>
                    <a:pt x="620" y="49"/>
                    <a:pt x="619" y="48"/>
                    <a:pt x="619" y="47"/>
                  </a:cubicBezTo>
                  <a:cubicBezTo>
                    <a:pt x="619" y="47"/>
                    <a:pt x="619" y="47"/>
                    <a:pt x="619" y="47"/>
                  </a:cubicBezTo>
                  <a:cubicBezTo>
                    <a:pt x="625" y="43"/>
                    <a:pt x="625" y="43"/>
                    <a:pt x="625" y="43"/>
                  </a:cubicBezTo>
                  <a:cubicBezTo>
                    <a:pt x="624" y="43"/>
                    <a:pt x="624" y="43"/>
                    <a:pt x="624" y="43"/>
                  </a:cubicBezTo>
                  <a:cubicBezTo>
                    <a:pt x="623" y="44"/>
                    <a:pt x="623" y="44"/>
                    <a:pt x="623" y="44"/>
                  </a:cubicBezTo>
                  <a:cubicBezTo>
                    <a:pt x="619" y="42"/>
                    <a:pt x="616" y="46"/>
                    <a:pt x="613" y="45"/>
                  </a:cubicBezTo>
                  <a:cubicBezTo>
                    <a:pt x="610" y="43"/>
                    <a:pt x="606" y="41"/>
                    <a:pt x="605" y="39"/>
                  </a:cubicBezTo>
                  <a:cubicBezTo>
                    <a:pt x="603" y="38"/>
                    <a:pt x="602" y="39"/>
                    <a:pt x="602" y="40"/>
                  </a:cubicBezTo>
                  <a:cubicBezTo>
                    <a:pt x="599" y="40"/>
                    <a:pt x="598" y="37"/>
                    <a:pt x="596" y="37"/>
                  </a:cubicBezTo>
                  <a:cubicBezTo>
                    <a:pt x="596" y="36"/>
                    <a:pt x="595" y="36"/>
                    <a:pt x="594" y="35"/>
                  </a:cubicBezTo>
                  <a:cubicBezTo>
                    <a:pt x="595" y="36"/>
                    <a:pt x="595" y="38"/>
                    <a:pt x="594" y="38"/>
                  </a:cubicBezTo>
                  <a:cubicBezTo>
                    <a:pt x="588" y="35"/>
                    <a:pt x="588" y="35"/>
                    <a:pt x="588" y="35"/>
                  </a:cubicBezTo>
                  <a:cubicBezTo>
                    <a:pt x="588" y="34"/>
                    <a:pt x="586" y="33"/>
                    <a:pt x="585" y="33"/>
                  </a:cubicBezTo>
                  <a:cubicBezTo>
                    <a:pt x="585" y="36"/>
                    <a:pt x="591" y="38"/>
                    <a:pt x="588" y="41"/>
                  </a:cubicBezTo>
                  <a:cubicBezTo>
                    <a:pt x="587" y="41"/>
                    <a:pt x="586" y="40"/>
                    <a:pt x="585" y="40"/>
                  </a:cubicBezTo>
                  <a:cubicBezTo>
                    <a:pt x="584" y="40"/>
                    <a:pt x="582" y="41"/>
                    <a:pt x="583" y="43"/>
                  </a:cubicBezTo>
                  <a:cubicBezTo>
                    <a:pt x="579" y="42"/>
                    <a:pt x="577" y="40"/>
                    <a:pt x="576" y="38"/>
                  </a:cubicBezTo>
                  <a:cubicBezTo>
                    <a:pt x="576" y="41"/>
                    <a:pt x="576" y="41"/>
                    <a:pt x="576" y="41"/>
                  </a:cubicBezTo>
                  <a:cubicBezTo>
                    <a:pt x="572" y="40"/>
                    <a:pt x="570" y="35"/>
                    <a:pt x="567" y="33"/>
                  </a:cubicBezTo>
                  <a:cubicBezTo>
                    <a:pt x="566" y="34"/>
                    <a:pt x="566" y="34"/>
                    <a:pt x="566" y="34"/>
                  </a:cubicBezTo>
                  <a:cubicBezTo>
                    <a:pt x="566" y="34"/>
                    <a:pt x="566" y="34"/>
                    <a:pt x="566" y="34"/>
                  </a:cubicBezTo>
                  <a:cubicBezTo>
                    <a:pt x="567" y="36"/>
                    <a:pt x="569" y="37"/>
                    <a:pt x="569" y="40"/>
                  </a:cubicBezTo>
                  <a:cubicBezTo>
                    <a:pt x="565" y="38"/>
                    <a:pt x="561" y="34"/>
                    <a:pt x="557" y="33"/>
                  </a:cubicBezTo>
                  <a:cubicBezTo>
                    <a:pt x="560" y="34"/>
                    <a:pt x="561" y="37"/>
                    <a:pt x="562" y="39"/>
                  </a:cubicBezTo>
                  <a:cubicBezTo>
                    <a:pt x="559" y="39"/>
                    <a:pt x="560" y="36"/>
                    <a:pt x="558" y="36"/>
                  </a:cubicBezTo>
                  <a:cubicBezTo>
                    <a:pt x="558" y="37"/>
                    <a:pt x="558" y="37"/>
                    <a:pt x="558" y="37"/>
                  </a:cubicBezTo>
                  <a:cubicBezTo>
                    <a:pt x="552" y="34"/>
                    <a:pt x="546" y="33"/>
                    <a:pt x="541" y="29"/>
                  </a:cubicBezTo>
                  <a:cubicBezTo>
                    <a:pt x="536" y="30"/>
                    <a:pt x="532" y="27"/>
                    <a:pt x="528" y="25"/>
                  </a:cubicBezTo>
                  <a:cubicBezTo>
                    <a:pt x="526" y="26"/>
                    <a:pt x="526" y="23"/>
                    <a:pt x="523" y="24"/>
                  </a:cubicBezTo>
                  <a:cubicBezTo>
                    <a:pt x="514" y="20"/>
                    <a:pt x="507" y="16"/>
                    <a:pt x="497" y="14"/>
                  </a:cubicBezTo>
                  <a:cubicBezTo>
                    <a:pt x="497" y="11"/>
                    <a:pt x="493" y="11"/>
                    <a:pt x="491" y="10"/>
                  </a:cubicBezTo>
                  <a:cubicBezTo>
                    <a:pt x="487" y="12"/>
                    <a:pt x="484" y="8"/>
                    <a:pt x="480" y="8"/>
                  </a:cubicBezTo>
                  <a:cubicBezTo>
                    <a:pt x="470" y="5"/>
                    <a:pt x="459" y="4"/>
                    <a:pt x="450" y="5"/>
                  </a:cubicBezTo>
                  <a:cubicBezTo>
                    <a:pt x="449" y="3"/>
                    <a:pt x="445" y="3"/>
                    <a:pt x="443" y="2"/>
                  </a:cubicBezTo>
                  <a:cubicBezTo>
                    <a:pt x="440" y="4"/>
                    <a:pt x="434" y="2"/>
                    <a:pt x="434" y="5"/>
                  </a:cubicBezTo>
                  <a:cubicBezTo>
                    <a:pt x="433" y="5"/>
                    <a:pt x="433" y="5"/>
                    <a:pt x="433" y="5"/>
                  </a:cubicBezTo>
                  <a:cubicBezTo>
                    <a:pt x="432" y="4"/>
                    <a:pt x="428" y="4"/>
                    <a:pt x="430" y="3"/>
                  </a:cubicBezTo>
                  <a:cubicBezTo>
                    <a:pt x="424" y="6"/>
                    <a:pt x="416" y="2"/>
                    <a:pt x="409" y="3"/>
                  </a:cubicBezTo>
                  <a:cubicBezTo>
                    <a:pt x="410" y="2"/>
                    <a:pt x="410" y="2"/>
                    <a:pt x="410" y="2"/>
                  </a:cubicBezTo>
                  <a:cubicBezTo>
                    <a:pt x="409" y="3"/>
                    <a:pt x="406" y="4"/>
                    <a:pt x="404" y="3"/>
                  </a:cubicBezTo>
                  <a:cubicBezTo>
                    <a:pt x="404" y="1"/>
                    <a:pt x="404" y="1"/>
                    <a:pt x="404" y="1"/>
                  </a:cubicBezTo>
                  <a:cubicBezTo>
                    <a:pt x="402" y="2"/>
                    <a:pt x="399" y="1"/>
                    <a:pt x="399" y="3"/>
                  </a:cubicBezTo>
                  <a:cubicBezTo>
                    <a:pt x="393" y="5"/>
                    <a:pt x="387" y="4"/>
                    <a:pt x="380" y="5"/>
                  </a:cubicBezTo>
                  <a:cubicBezTo>
                    <a:pt x="380" y="4"/>
                    <a:pt x="380" y="4"/>
                    <a:pt x="380" y="4"/>
                  </a:cubicBezTo>
                  <a:cubicBezTo>
                    <a:pt x="377" y="5"/>
                    <a:pt x="375" y="7"/>
                    <a:pt x="373" y="7"/>
                  </a:cubicBezTo>
                  <a:cubicBezTo>
                    <a:pt x="372" y="8"/>
                    <a:pt x="376" y="7"/>
                    <a:pt x="376" y="9"/>
                  </a:cubicBezTo>
                  <a:cubicBezTo>
                    <a:pt x="379" y="8"/>
                    <a:pt x="379" y="8"/>
                    <a:pt x="379" y="8"/>
                  </a:cubicBezTo>
                  <a:cubicBezTo>
                    <a:pt x="382" y="8"/>
                    <a:pt x="380" y="10"/>
                    <a:pt x="381" y="11"/>
                  </a:cubicBezTo>
                  <a:cubicBezTo>
                    <a:pt x="377" y="10"/>
                    <a:pt x="372" y="13"/>
                    <a:pt x="367" y="11"/>
                  </a:cubicBezTo>
                  <a:cubicBezTo>
                    <a:pt x="367" y="12"/>
                    <a:pt x="365" y="12"/>
                    <a:pt x="364" y="11"/>
                  </a:cubicBezTo>
                  <a:cubicBezTo>
                    <a:pt x="365" y="10"/>
                    <a:pt x="366" y="10"/>
                    <a:pt x="368" y="10"/>
                  </a:cubicBezTo>
                  <a:cubicBezTo>
                    <a:pt x="368" y="9"/>
                    <a:pt x="369" y="10"/>
                    <a:pt x="368" y="9"/>
                  </a:cubicBezTo>
                  <a:cubicBezTo>
                    <a:pt x="368" y="8"/>
                    <a:pt x="367" y="8"/>
                    <a:pt x="367" y="8"/>
                  </a:cubicBezTo>
                  <a:cubicBezTo>
                    <a:pt x="366" y="9"/>
                    <a:pt x="366" y="9"/>
                    <a:pt x="366" y="9"/>
                  </a:cubicBezTo>
                  <a:cubicBezTo>
                    <a:pt x="360" y="8"/>
                    <a:pt x="355" y="8"/>
                    <a:pt x="349" y="10"/>
                  </a:cubicBezTo>
                  <a:cubicBezTo>
                    <a:pt x="346" y="8"/>
                    <a:pt x="344" y="11"/>
                    <a:pt x="341" y="10"/>
                  </a:cubicBezTo>
                  <a:cubicBezTo>
                    <a:pt x="341" y="11"/>
                    <a:pt x="341" y="11"/>
                    <a:pt x="341" y="11"/>
                  </a:cubicBezTo>
                  <a:cubicBezTo>
                    <a:pt x="345" y="11"/>
                    <a:pt x="349" y="11"/>
                    <a:pt x="352" y="13"/>
                  </a:cubicBezTo>
                  <a:cubicBezTo>
                    <a:pt x="348" y="14"/>
                    <a:pt x="347" y="16"/>
                    <a:pt x="343" y="15"/>
                  </a:cubicBezTo>
                  <a:cubicBezTo>
                    <a:pt x="343" y="16"/>
                    <a:pt x="345" y="16"/>
                    <a:pt x="344" y="17"/>
                  </a:cubicBezTo>
                  <a:cubicBezTo>
                    <a:pt x="342" y="16"/>
                    <a:pt x="341" y="17"/>
                    <a:pt x="340" y="16"/>
                  </a:cubicBezTo>
                  <a:cubicBezTo>
                    <a:pt x="340" y="18"/>
                    <a:pt x="337" y="16"/>
                    <a:pt x="335" y="15"/>
                  </a:cubicBezTo>
                  <a:cubicBezTo>
                    <a:pt x="336" y="15"/>
                    <a:pt x="337" y="15"/>
                    <a:pt x="338" y="16"/>
                  </a:cubicBezTo>
                  <a:cubicBezTo>
                    <a:pt x="339" y="14"/>
                    <a:pt x="342" y="15"/>
                    <a:pt x="342" y="13"/>
                  </a:cubicBezTo>
                  <a:cubicBezTo>
                    <a:pt x="341" y="12"/>
                    <a:pt x="339" y="13"/>
                    <a:pt x="337" y="13"/>
                  </a:cubicBezTo>
                  <a:cubicBezTo>
                    <a:pt x="337" y="11"/>
                    <a:pt x="334" y="12"/>
                    <a:pt x="332" y="11"/>
                  </a:cubicBezTo>
                  <a:cubicBezTo>
                    <a:pt x="332" y="13"/>
                    <a:pt x="332" y="13"/>
                    <a:pt x="332" y="13"/>
                  </a:cubicBezTo>
                  <a:cubicBezTo>
                    <a:pt x="330" y="13"/>
                    <a:pt x="327" y="14"/>
                    <a:pt x="324" y="13"/>
                  </a:cubicBezTo>
                  <a:cubicBezTo>
                    <a:pt x="324" y="13"/>
                    <a:pt x="324" y="13"/>
                    <a:pt x="324" y="13"/>
                  </a:cubicBezTo>
                  <a:cubicBezTo>
                    <a:pt x="323" y="15"/>
                    <a:pt x="318" y="15"/>
                    <a:pt x="316" y="15"/>
                  </a:cubicBezTo>
                  <a:cubicBezTo>
                    <a:pt x="315" y="15"/>
                    <a:pt x="315" y="14"/>
                    <a:pt x="314" y="14"/>
                  </a:cubicBezTo>
                  <a:cubicBezTo>
                    <a:pt x="314" y="12"/>
                    <a:pt x="317" y="13"/>
                    <a:pt x="318" y="12"/>
                  </a:cubicBezTo>
                  <a:cubicBezTo>
                    <a:pt x="321" y="13"/>
                    <a:pt x="323" y="12"/>
                    <a:pt x="326" y="11"/>
                  </a:cubicBezTo>
                  <a:cubicBezTo>
                    <a:pt x="328" y="7"/>
                    <a:pt x="323" y="10"/>
                    <a:pt x="323" y="7"/>
                  </a:cubicBezTo>
                  <a:cubicBezTo>
                    <a:pt x="324" y="6"/>
                    <a:pt x="327" y="7"/>
                    <a:pt x="329" y="6"/>
                  </a:cubicBezTo>
                  <a:cubicBezTo>
                    <a:pt x="329" y="6"/>
                    <a:pt x="329" y="7"/>
                    <a:pt x="329" y="7"/>
                  </a:cubicBezTo>
                  <a:cubicBezTo>
                    <a:pt x="329" y="7"/>
                    <a:pt x="329" y="6"/>
                    <a:pt x="329" y="6"/>
                  </a:cubicBezTo>
                  <a:cubicBezTo>
                    <a:pt x="331" y="7"/>
                    <a:pt x="330" y="5"/>
                    <a:pt x="331" y="4"/>
                  </a:cubicBezTo>
                  <a:cubicBezTo>
                    <a:pt x="334" y="5"/>
                    <a:pt x="337" y="4"/>
                    <a:pt x="339" y="5"/>
                  </a:cubicBezTo>
                  <a:cubicBezTo>
                    <a:pt x="339" y="6"/>
                    <a:pt x="339" y="6"/>
                    <a:pt x="339" y="6"/>
                  </a:cubicBezTo>
                  <a:cubicBezTo>
                    <a:pt x="340" y="5"/>
                    <a:pt x="340" y="5"/>
                    <a:pt x="340" y="5"/>
                  </a:cubicBezTo>
                  <a:cubicBezTo>
                    <a:pt x="341" y="6"/>
                    <a:pt x="340" y="6"/>
                    <a:pt x="340" y="7"/>
                  </a:cubicBezTo>
                  <a:cubicBezTo>
                    <a:pt x="344" y="6"/>
                    <a:pt x="346" y="7"/>
                    <a:pt x="349" y="7"/>
                  </a:cubicBezTo>
                  <a:cubicBezTo>
                    <a:pt x="349" y="2"/>
                    <a:pt x="343" y="6"/>
                    <a:pt x="341" y="5"/>
                  </a:cubicBezTo>
                  <a:cubicBezTo>
                    <a:pt x="342" y="5"/>
                    <a:pt x="340" y="4"/>
                    <a:pt x="341" y="4"/>
                  </a:cubicBezTo>
                  <a:cubicBezTo>
                    <a:pt x="337" y="4"/>
                    <a:pt x="337" y="4"/>
                    <a:pt x="337" y="4"/>
                  </a:cubicBezTo>
                  <a:cubicBezTo>
                    <a:pt x="336" y="2"/>
                    <a:pt x="336" y="2"/>
                    <a:pt x="336" y="2"/>
                  </a:cubicBezTo>
                  <a:cubicBezTo>
                    <a:pt x="332" y="2"/>
                    <a:pt x="328" y="0"/>
                    <a:pt x="324" y="2"/>
                  </a:cubicBezTo>
                  <a:cubicBezTo>
                    <a:pt x="324" y="1"/>
                    <a:pt x="324" y="1"/>
                    <a:pt x="324" y="1"/>
                  </a:cubicBezTo>
                  <a:cubicBezTo>
                    <a:pt x="323" y="3"/>
                    <a:pt x="323" y="3"/>
                    <a:pt x="323" y="3"/>
                  </a:cubicBezTo>
                  <a:cubicBezTo>
                    <a:pt x="320" y="3"/>
                    <a:pt x="314" y="3"/>
                    <a:pt x="314" y="6"/>
                  </a:cubicBezTo>
                  <a:cubicBezTo>
                    <a:pt x="308" y="7"/>
                    <a:pt x="301" y="8"/>
                    <a:pt x="295" y="11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297" y="13"/>
                    <a:pt x="297" y="13"/>
                    <a:pt x="297" y="13"/>
                  </a:cubicBezTo>
                  <a:cubicBezTo>
                    <a:pt x="296" y="13"/>
                    <a:pt x="294" y="13"/>
                    <a:pt x="294" y="11"/>
                  </a:cubicBezTo>
                  <a:cubicBezTo>
                    <a:pt x="288" y="12"/>
                    <a:pt x="284" y="15"/>
                    <a:pt x="279" y="16"/>
                  </a:cubicBezTo>
                  <a:cubicBezTo>
                    <a:pt x="283" y="16"/>
                    <a:pt x="283" y="16"/>
                    <a:pt x="283" y="16"/>
                  </a:cubicBezTo>
                  <a:cubicBezTo>
                    <a:pt x="283" y="19"/>
                    <a:pt x="283" y="19"/>
                    <a:pt x="283" y="19"/>
                  </a:cubicBezTo>
                  <a:cubicBezTo>
                    <a:pt x="287" y="19"/>
                    <a:pt x="284" y="15"/>
                    <a:pt x="287" y="15"/>
                  </a:cubicBezTo>
                  <a:cubicBezTo>
                    <a:pt x="288" y="15"/>
                    <a:pt x="290" y="16"/>
                    <a:pt x="288" y="17"/>
                  </a:cubicBezTo>
                  <a:cubicBezTo>
                    <a:pt x="293" y="15"/>
                    <a:pt x="296" y="12"/>
                    <a:pt x="302" y="13"/>
                  </a:cubicBezTo>
                  <a:cubicBezTo>
                    <a:pt x="299" y="15"/>
                    <a:pt x="299" y="15"/>
                    <a:pt x="299" y="15"/>
                  </a:cubicBezTo>
                  <a:cubicBezTo>
                    <a:pt x="301" y="17"/>
                    <a:pt x="302" y="14"/>
                    <a:pt x="304" y="15"/>
                  </a:cubicBezTo>
                  <a:cubicBezTo>
                    <a:pt x="304" y="14"/>
                    <a:pt x="308" y="14"/>
                    <a:pt x="309" y="14"/>
                  </a:cubicBezTo>
                  <a:cubicBezTo>
                    <a:pt x="311" y="13"/>
                    <a:pt x="313" y="15"/>
                    <a:pt x="313" y="16"/>
                  </a:cubicBezTo>
                  <a:cubicBezTo>
                    <a:pt x="313" y="19"/>
                    <a:pt x="307" y="16"/>
                    <a:pt x="307" y="19"/>
                  </a:cubicBezTo>
                  <a:cubicBezTo>
                    <a:pt x="304" y="20"/>
                    <a:pt x="302" y="19"/>
                    <a:pt x="300" y="18"/>
                  </a:cubicBezTo>
                  <a:cubicBezTo>
                    <a:pt x="299" y="18"/>
                    <a:pt x="296" y="19"/>
                    <a:pt x="296" y="20"/>
                  </a:cubicBezTo>
                  <a:cubicBezTo>
                    <a:pt x="298" y="20"/>
                    <a:pt x="300" y="19"/>
                    <a:pt x="302" y="20"/>
                  </a:cubicBezTo>
                  <a:cubicBezTo>
                    <a:pt x="299" y="22"/>
                    <a:pt x="299" y="22"/>
                    <a:pt x="299" y="22"/>
                  </a:cubicBezTo>
                  <a:cubicBezTo>
                    <a:pt x="295" y="20"/>
                    <a:pt x="291" y="25"/>
                    <a:pt x="288" y="21"/>
                  </a:cubicBezTo>
                  <a:cubicBezTo>
                    <a:pt x="289" y="19"/>
                    <a:pt x="294" y="21"/>
                    <a:pt x="293" y="18"/>
                  </a:cubicBezTo>
                  <a:cubicBezTo>
                    <a:pt x="289" y="15"/>
                    <a:pt x="289" y="21"/>
                    <a:pt x="285" y="20"/>
                  </a:cubicBezTo>
                  <a:cubicBezTo>
                    <a:pt x="283" y="21"/>
                    <a:pt x="279" y="22"/>
                    <a:pt x="278" y="23"/>
                  </a:cubicBezTo>
                  <a:cubicBezTo>
                    <a:pt x="277" y="23"/>
                    <a:pt x="277" y="23"/>
                    <a:pt x="277" y="23"/>
                  </a:cubicBezTo>
                  <a:cubicBezTo>
                    <a:pt x="276" y="24"/>
                    <a:pt x="276" y="24"/>
                    <a:pt x="276" y="24"/>
                  </a:cubicBezTo>
                  <a:cubicBezTo>
                    <a:pt x="274" y="23"/>
                    <a:pt x="271" y="25"/>
                    <a:pt x="269" y="23"/>
                  </a:cubicBezTo>
                  <a:cubicBezTo>
                    <a:pt x="268" y="24"/>
                    <a:pt x="268" y="24"/>
                    <a:pt x="268" y="24"/>
                  </a:cubicBezTo>
                  <a:cubicBezTo>
                    <a:pt x="268" y="24"/>
                    <a:pt x="270" y="25"/>
                    <a:pt x="270" y="26"/>
                  </a:cubicBezTo>
                  <a:cubicBezTo>
                    <a:pt x="273" y="28"/>
                    <a:pt x="275" y="25"/>
                    <a:pt x="278" y="25"/>
                  </a:cubicBezTo>
                  <a:cubicBezTo>
                    <a:pt x="279" y="24"/>
                    <a:pt x="279" y="24"/>
                    <a:pt x="279" y="24"/>
                  </a:cubicBezTo>
                  <a:cubicBezTo>
                    <a:pt x="282" y="21"/>
                    <a:pt x="284" y="26"/>
                    <a:pt x="287" y="24"/>
                  </a:cubicBezTo>
                  <a:cubicBezTo>
                    <a:pt x="285" y="26"/>
                    <a:pt x="281" y="27"/>
                    <a:pt x="278" y="29"/>
                  </a:cubicBezTo>
                  <a:cubicBezTo>
                    <a:pt x="277" y="29"/>
                    <a:pt x="276" y="30"/>
                    <a:pt x="277" y="31"/>
                  </a:cubicBezTo>
                  <a:cubicBezTo>
                    <a:pt x="278" y="31"/>
                    <a:pt x="278" y="31"/>
                    <a:pt x="278" y="31"/>
                  </a:cubicBezTo>
                  <a:cubicBezTo>
                    <a:pt x="281" y="32"/>
                    <a:pt x="282" y="29"/>
                    <a:pt x="286" y="31"/>
                  </a:cubicBezTo>
                  <a:cubicBezTo>
                    <a:pt x="285" y="32"/>
                    <a:pt x="281" y="32"/>
                    <a:pt x="279" y="33"/>
                  </a:cubicBezTo>
                  <a:cubicBezTo>
                    <a:pt x="282" y="33"/>
                    <a:pt x="282" y="33"/>
                    <a:pt x="282" y="33"/>
                  </a:cubicBezTo>
                  <a:cubicBezTo>
                    <a:pt x="282" y="33"/>
                    <a:pt x="282" y="33"/>
                    <a:pt x="282" y="33"/>
                  </a:cubicBezTo>
                  <a:cubicBezTo>
                    <a:pt x="289" y="33"/>
                    <a:pt x="289" y="33"/>
                    <a:pt x="289" y="33"/>
                  </a:cubicBezTo>
                  <a:cubicBezTo>
                    <a:pt x="290" y="35"/>
                    <a:pt x="286" y="34"/>
                    <a:pt x="286" y="35"/>
                  </a:cubicBezTo>
                  <a:cubicBezTo>
                    <a:pt x="287" y="35"/>
                    <a:pt x="287" y="35"/>
                    <a:pt x="288" y="35"/>
                  </a:cubicBezTo>
                  <a:cubicBezTo>
                    <a:pt x="291" y="38"/>
                    <a:pt x="294" y="35"/>
                    <a:pt x="296" y="35"/>
                  </a:cubicBezTo>
                  <a:cubicBezTo>
                    <a:pt x="296" y="39"/>
                    <a:pt x="290" y="37"/>
                    <a:pt x="287" y="39"/>
                  </a:cubicBezTo>
                  <a:cubicBezTo>
                    <a:pt x="288" y="37"/>
                    <a:pt x="288" y="37"/>
                    <a:pt x="288" y="37"/>
                  </a:cubicBezTo>
                  <a:cubicBezTo>
                    <a:pt x="283" y="39"/>
                    <a:pt x="282" y="35"/>
                    <a:pt x="278" y="36"/>
                  </a:cubicBezTo>
                  <a:cubicBezTo>
                    <a:pt x="280" y="37"/>
                    <a:pt x="280" y="37"/>
                    <a:pt x="280" y="37"/>
                  </a:cubicBezTo>
                  <a:cubicBezTo>
                    <a:pt x="279" y="38"/>
                    <a:pt x="279" y="38"/>
                    <a:pt x="279" y="38"/>
                  </a:cubicBezTo>
                  <a:cubicBezTo>
                    <a:pt x="278" y="38"/>
                    <a:pt x="278" y="37"/>
                    <a:pt x="277" y="37"/>
                  </a:cubicBezTo>
                  <a:cubicBezTo>
                    <a:pt x="278" y="40"/>
                    <a:pt x="274" y="40"/>
                    <a:pt x="274" y="42"/>
                  </a:cubicBezTo>
                  <a:cubicBezTo>
                    <a:pt x="271" y="40"/>
                    <a:pt x="271" y="44"/>
                    <a:pt x="268" y="43"/>
                  </a:cubicBezTo>
                  <a:cubicBezTo>
                    <a:pt x="270" y="43"/>
                    <a:pt x="270" y="45"/>
                    <a:pt x="270" y="45"/>
                  </a:cubicBezTo>
                  <a:cubicBezTo>
                    <a:pt x="270" y="45"/>
                    <a:pt x="273" y="44"/>
                    <a:pt x="273" y="45"/>
                  </a:cubicBezTo>
                  <a:cubicBezTo>
                    <a:pt x="273" y="45"/>
                    <a:pt x="273" y="45"/>
                    <a:pt x="273" y="45"/>
                  </a:cubicBezTo>
                  <a:cubicBezTo>
                    <a:pt x="272" y="46"/>
                    <a:pt x="271" y="47"/>
                    <a:pt x="269" y="47"/>
                  </a:cubicBezTo>
                  <a:cubicBezTo>
                    <a:pt x="268" y="46"/>
                    <a:pt x="268" y="48"/>
                    <a:pt x="268" y="48"/>
                  </a:cubicBezTo>
                  <a:cubicBezTo>
                    <a:pt x="267" y="49"/>
                    <a:pt x="264" y="48"/>
                    <a:pt x="263" y="48"/>
                  </a:cubicBezTo>
                  <a:cubicBezTo>
                    <a:pt x="267" y="47"/>
                    <a:pt x="267" y="47"/>
                    <a:pt x="267" y="47"/>
                  </a:cubicBezTo>
                  <a:cubicBezTo>
                    <a:pt x="267" y="46"/>
                    <a:pt x="267" y="45"/>
                    <a:pt x="266" y="45"/>
                  </a:cubicBezTo>
                  <a:cubicBezTo>
                    <a:pt x="267" y="45"/>
                    <a:pt x="266" y="44"/>
                    <a:pt x="266" y="43"/>
                  </a:cubicBezTo>
                  <a:cubicBezTo>
                    <a:pt x="265" y="44"/>
                    <a:pt x="265" y="44"/>
                    <a:pt x="265" y="44"/>
                  </a:cubicBezTo>
                  <a:cubicBezTo>
                    <a:pt x="264" y="45"/>
                    <a:pt x="262" y="44"/>
                    <a:pt x="262" y="43"/>
                  </a:cubicBezTo>
                  <a:cubicBezTo>
                    <a:pt x="268" y="42"/>
                    <a:pt x="268" y="42"/>
                    <a:pt x="268" y="42"/>
                  </a:cubicBezTo>
                  <a:cubicBezTo>
                    <a:pt x="260" y="41"/>
                    <a:pt x="260" y="41"/>
                    <a:pt x="260" y="41"/>
                  </a:cubicBezTo>
                  <a:cubicBezTo>
                    <a:pt x="260" y="41"/>
                    <a:pt x="261" y="41"/>
                    <a:pt x="261" y="42"/>
                  </a:cubicBezTo>
                  <a:cubicBezTo>
                    <a:pt x="259" y="43"/>
                    <a:pt x="257" y="43"/>
                    <a:pt x="255" y="43"/>
                  </a:cubicBezTo>
                  <a:cubicBezTo>
                    <a:pt x="253" y="41"/>
                    <a:pt x="250" y="44"/>
                    <a:pt x="248" y="42"/>
                  </a:cubicBezTo>
                  <a:cubicBezTo>
                    <a:pt x="250" y="41"/>
                    <a:pt x="252" y="40"/>
                    <a:pt x="254" y="40"/>
                  </a:cubicBezTo>
                  <a:cubicBezTo>
                    <a:pt x="254" y="40"/>
                    <a:pt x="255" y="39"/>
                    <a:pt x="254" y="39"/>
                  </a:cubicBezTo>
                  <a:cubicBezTo>
                    <a:pt x="252" y="39"/>
                    <a:pt x="250" y="39"/>
                    <a:pt x="249" y="40"/>
                  </a:cubicBezTo>
                  <a:cubicBezTo>
                    <a:pt x="248" y="40"/>
                    <a:pt x="245" y="41"/>
                    <a:pt x="244" y="39"/>
                  </a:cubicBezTo>
                  <a:cubicBezTo>
                    <a:pt x="241" y="40"/>
                    <a:pt x="238" y="40"/>
                    <a:pt x="236" y="41"/>
                  </a:cubicBezTo>
                  <a:cubicBezTo>
                    <a:pt x="235" y="43"/>
                    <a:pt x="238" y="42"/>
                    <a:pt x="237" y="43"/>
                  </a:cubicBezTo>
                  <a:cubicBezTo>
                    <a:pt x="228" y="46"/>
                    <a:pt x="228" y="46"/>
                    <a:pt x="228" y="46"/>
                  </a:cubicBezTo>
                  <a:cubicBezTo>
                    <a:pt x="227" y="48"/>
                    <a:pt x="230" y="47"/>
                    <a:pt x="231" y="48"/>
                  </a:cubicBezTo>
                  <a:cubicBezTo>
                    <a:pt x="234" y="47"/>
                    <a:pt x="238" y="45"/>
                    <a:pt x="242" y="46"/>
                  </a:cubicBezTo>
                  <a:cubicBezTo>
                    <a:pt x="241" y="48"/>
                    <a:pt x="236" y="46"/>
                    <a:pt x="235" y="48"/>
                  </a:cubicBezTo>
                  <a:cubicBezTo>
                    <a:pt x="238" y="49"/>
                    <a:pt x="238" y="49"/>
                    <a:pt x="238" y="49"/>
                  </a:cubicBezTo>
                  <a:cubicBezTo>
                    <a:pt x="240" y="50"/>
                    <a:pt x="241" y="49"/>
                    <a:pt x="243" y="49"/>
                  </a:cubicBezTo>
                  <a:cubicBezTo>
                    <a:pt x="243" y="49"/>
                    <a:pt x="243" y="49"/>
                    <a:pt x="243" y="49"/>
                  </a:cubicBezTo>
                  <a:cubicBezTo>
                    <a:pt x="245" y="50"/>
                    <a:pt x="247" y="49"/>
                    <a:pt x="247" y="51"/>
                  </a:cubicBezTo>
                  <a:cubicBezTo>
                    <a:pt x="245" y="54"/>
                    <a:pt x="239" y="51"/>
                    <a:pt x="236" y="52"/>
                  </a:cubicBezTo>
                  <a:cubicBezTo>
                    <a:pt x="236" y="51"/>
                    <a:pt x="236" y="51"/>
                    <a:pt x="235" y="51"/>
                  </a:cubicBezTo>
                  <a:cubicBezTo>
                    <a:pt x="233" y="50"/>
                    <a:pt x="234" y="52"/>
                    <a:pt x="234" y="53"/>
                  </a:cubicBezTo>
                  <a:cubicBezTo>
                    <a:pt x="230" y="54"/>
                    <a:pt x="231" y="51"/>
                    <a:pt x="228" y="51"/>
                  </a:cubicBezTo>
                  <a:cubicBezTo>
                    <a:pt x="224" y="51"/>
                    <a:pt x="221" y="53"/>
                    <a:pt x="219" y="54"/>
                  </a:cubicBezTo>
                  <a:cubicBezTo>
                    <a:pt x="221" y="55"/>
                    <a:pt x="224" y="54"/>
                    <a:pt x="225" y="55"/>
                  </a:cubicBezTo>
                  <a:cubicBezTo>
                    <a:pt x="228" y="55"/>
                    <a:pt x="232" y="57"/>
                    <a:pt x="235" y="55"/>
                  </a:cubicBezTo>
                  <a:cubicBezTo>
                    <a:pt x="232" y="58"/>
                    <a:pt x="232" y="58"/>
                    <a:pt x="232" y="58"/>
                  </a:cubicBezTo>
                  <a:cubicBezTo>
                    <a:pt x="232" y="58"/>
                    <a:pt x="233" y="58"/>
                    <a:pt x="233" y="58"/>
                  </a:cubicBezTo>
                  <a:cubicBezTo>
                    <a:pt x="233" y="59"/>
                    <a:pt x="233" y="59"/>
                    <a:pt x="233" y="59"/>
                  </a:cubicBezTo>
                  <a:cubicBezTo>
                    <a:pt x="232" y="59"/>
                    <a:pt x="231" y="60"/>
                    <a:pt x="230" y="59"/>
                  </a:cubicBezTo>
                  <a:cubicBezTo>
                    <a:pt x="230" y="58"/>
                    <a:pt x="230" y="58"/>
                    <a:pt x="230" y="58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3" y="58"/>
                    <a:pt x="226" y="58"/>
                    <a:pt x="225" y="58"/>
                  </a:cubicBezTo>
                  <a:cubicBezTo>
                    <a:pt x="223" y="57"/>
                    <a:pt x="219" y="57"/>
                    <a:pt x="218" y="55"/>
                  </a:cubicBezTo>
                  <a:cubicBezTo>
                    <a:pt x="216" y="56"/>
                    <a:pt x="213" y="55"/>
                    <a:pt x="213" y="57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9" y="60"/>
                    <a:pt x="221" y="59"/>
                    <a:pt x="222" y="60"/>
                  </a:cubicBezTo>
                  <a:cubicBezTo>
                    <a:pt x="220" y="62"/>
                    <a:pt x="218" y="62"/>
                    <a:pt x="215" y="64"/>
                  </a:cubicBezTo>
                  <a:cubicBezTo>
                    <a:pt x="214" y="64"/>
                    <a:pt x="213" y="63"/>
                    <a:pt x="213" y="62"/>
                  </a:cubicBezTo>
                  <a:cubicBezTo>
                    <a:pt x="214" y="61"/>
                    <a:pt x="216" y="63"/>
                    <a:pt x="217" y="61"/>
                  </a:cubicBezTo>
                  <a:cubicBezTo>
                    <a:pt x="214" y="62"/>
                    <a:pt x="212" y="59"/>
                    <a:pt x="209" y="60"/>
                  </a:cubicBezTo>
                  <a:cubicBezTo>
                    <a:pt x="206" y="58"/>
                    <a:pt x="205" y="62"/>
                    <a:pt x="201" y="61"/>
                  </a:cubicBezTo>
                  <a:cubicBezTo>
                    <a:pt x="200" y="64"/>
                    <a:pt x="205" y="62"/>
                    <a:pt x="206" y="64"/>
                  </a:cubicBezTo>
                  <a:cubicBezTo>
                    <a:pt x="202" y="65"/>
                    <a:pt x="202" y="65"/>
                    <a:pt x="202" y="65"/>
                  </a:cubicBezTo>
                  <a:cubicBezTo>
                    <a:pt x="201" y="63"/>
                    <a:pt x="198" y="64"/>
                    <a:pt x="197" y="63"/>
                  </a:cubicBezTo>
                  <a:cubicBezTo>
                    <a:pt x="195" y="65"/>
                    <a:pt x="198" y="65"/>
                    <a:pt x="199" y="66"/>
                  </a:cubicBezTo>
                  <a:cubicBezTo>
                    <a:pt x="198" y="66"/>
                    <a:pt x="198" y="66"/>
                    <a:pt x="198" y="66"/>
                  </a:cubicBezTo>
                  <a:cubicBezTo>
                    <a:pt x="193" y="66"/>
                    <a:pt x="197" y="69"/>
                    <a:pt x="192" y="70"/>
                  </a:cubicBezTo>
                  <a:cubicBezTo>
                    <a:pt x="192" y="69"/>
                    <a:pt x="192" y="69"/>
                    <a:pt x="192" y="69"/>
                  </a:cubicBezTo>
                  <a:cubicBezTo>
                    <a:pt x="192" y="67"/>
                    <a:pt x="190" y="67"/>
                    <a:pt x="188" y="68"/>
                  </a:cubicBezTo>
                  <a:cubicBezTo>
                    <a:pt x="189" y="68"/>
                    <a:pt x="190" y="68"/>
                    <a:pt x="190" y="68"/>
                  </a:cubicBezTo>
                  <a:cubicBezTo>
                    <a:pt x="190" y="68"/>
                    <a:pt x="191" y="69"/>
                    <a:pt x="190" y="69"/>
                  </a:cubicBezTo>
                  <a:cubicBezTo>
                    <a:pt x="189" y="69"/>
                    <a:pt x="188" y="69"/>
                    <a:pt x="187" y="69"/>
                  </a:cubicBezTo>
                  <a:cubicBezTo>
                    <a:pt x="186" y="69"/>
                    <a:pt x="186" y="71"/>
                    <a:pt x="183" y="71"/>
                  </a:cubicBezTo>
                  <a:cubicBezTo>
                    <a:pt x="185" y="72"/>
                    <a:pt x="185" y="72"/>
                    <a:pt x="185" y="72"/>
                  </a:cubicBezTo>
                  <a:cubicBezTo>
                    <a:pt x="183" y="73"/>
                    <a:pt x="182" y="72"/>
                    <a:pt x="180" y="72"/>
                  </a:cubicBezTo>
                  <a:cubicBezTo>
                    <a:pt x="179" y="73"/>
                    <a:pt x="179" y="73"/>
                    <a:pt x="179" y="73"/>
                  </a:cubicBezTo>
                  <a:cubicBezTo>
                    <a:pt x="184" y="74"/>
                    <a:pt x="184" y="74"/>
                    <a:pt x="184" y="74"/>
                  </a:cubicBezTo>
                  <a:cubicBezTo>
                    <a:pt x="182" y="75"/>
                    <a:pt x="182" y="75"/>
                    <a:pt x="182" y="75"/>
                  </a:cubicBezTo>
                  <a:cubicBezTo>
                    <a:pt x="181" y="75"/>
                    <a:pt x="180" y="74"/>
                    <a:pt x="180" y="75"/>
                  </a:cubicBezTo>
                  <a:cubicBezTo>
                    <a:pt x="180" y="75"/>
                    <a:pt x="180" y="75"/>
                    <a:pt x="180" y="75"/>
                  </a:cubicBezTo>
                  <a:cubicBezTo>
                    <a:pt x="181" y="75"/>
                    <a:pt x="181" y="75"/>
                    <a:pt x="181" y="75"/>
                  </a:cubicBezTo>
                  <a:cubicBezTo>
                    <a:pt x="182" y="75"/>
                    <a:pt x="180" y="77"/>
                    <a:pt x="182" y="77"/>
                  </a:cubicBezTo>
                  <a:cubicBezTo>
                    <a:pt x="183" y="77"/>
                    <a:pt x="183" y="76"/>
                    <a:pt x="184" y="76"/>
                  </a:cubicBezTo>
                  <a:cubicBezTo>
                    <a:pt x="184" y="77"/>
                    <a:pt x="186" y="77"/>
                    <a:pt x="184" y="79"/>
                  </a:cubicBezTo>
                  <a:cubicBezTo>
                    <a:pt x="181" y="77"/>
                    <a:pt x="176" y="79"/>
                    <a:pt x="173" y="76"/>
                  </a:cubicBezTo>
                  <a:cubicBezTo>
                    <a:pt x="173" y="77"/>
                    <a:pt x="173" y="77"/>
                    <a:pt x="172" y="77"/>
                  </a:cubicBezTo>
                  <a:cubicBezTo>
                    <a:pt x="171" y="76"/>
                    <a:pt x="171" y="76"/>
                    <a:pt x="171" y="76"/>
                  </a:cubicBezTo>
                  <a:cubicBezTo>
                    <a:pt x="170" y="76"/>
                    <a:pt x="170" y="76"/>
                    <a:pt x="170" y="76"/>
                  </a:cubicBezTo>
                  <a:cubicBezTo>
                    <a:pt x="170" y="76"/>
                    <a:pt x="173" y="77"/>
                    <a:pt x="170" y="78"/>
                  </a:cubicBezTo>
                  <a:cubicBezTo>
                    <a:pt x="172" y="79"/>
                    <a:pt x="175" y="79"/>
                    <a:pt x="176" y="80"/>
                  </a:cubicBezTo>
                  <a:cubicBezTo>
                    <a:pt x="175" y="80"/>
                    <a:pt x="174" y="81"/>
                    <a:pt x="172" y="81"/>
                  </a:cubicBezTo>
                  <a:cubicBezTo>
                    <a:pt x="174" y="82"/>
                    <a:pt x="174" y="82"/>
                    <a:pt x="174" y="82"/>
                  </a:cubicBezTo>
                  <a:cubicBezTo>
                    <a:pt x="174" y="83"/>
                    <a:pt x="173" y="83"/>
                    <a:pt x="172" y="83"/>
                  </a:cubicBezTo>
                  <a:cubicBezTo>
                    <a:pt x="168" y="83"/>
                    <a:pt x="168" y="81"/>
                    <a:pt x="165" y="82"/>
                  </a:cubicBezTo>
                  <a:cubicBezTo>
                    <a:pt x="165" y="82"/>
                    <a:pt x="165" y="82"/>
                    <a:pt x="165" y="82"/>
                  </a:cubicBezTo>
                  <a:cubicBezTo>
                    <a:pt x="161" y="82"/>
                    <a:pt x="162" y="85"/>
                    <a:pt x="159" y="86"/>
                  </a:cubicBezTo>
                  <a:cubicBezTo>
                    <a:pt x="157" y="83"/>
                    <a:pt x="155" y="87"/>
                    <a:pt x="152" y="86"/>
                  </a:cubicBezTo>
                  <a:cubicBezTo>
                    <a:pt x="154" y="88"/>
                    <a:pt x="154" y="88"/>
                    <a:pt x="154" y="88"/>
                  </a:cubicBezTo>
                  <a:cubicBezTo>
                    <a:pt x="152" y="89"/>
                    <a:pt x="152" y="91"/>
                    <a:pt x="149" y="89"/>
                  </a:cubicBezTo>
                  <a:cubicBezTo>
                    <a:pt x="148" y="91"/>
                    <a:pt x="144" y="91"/>
                    <a:pt x="144" y="93"/>
                  </a:cubicBezTo>
                  <a:cubicBezTo>
                    <a:pt x="141" y="93"/>
                    <a:pt x="142" y="96"/>
                    <a:pt x="139" y="94"/>
                  </a:cubicBezTo>
                  <a:cubicBezTo>
                    <a:pt x="138" y="97"/>
                    <a:pt x="133" y="99"/>
                    <a:pt x="130" y="102"/>
                  </a:cubicBezTo>
                  <a:cubicBezTo>
                    <a:pt x="126" y="101"/>
                    <a:pt x="125" y="104"/>
                    <a:pt x="123" y="106"/>
                  </a:cubicBezTo>
                  <a:cubicBezTo>
                    <a:pt x="121" y="107"/>
                    <a:pt x="118" y="108"/>
                    <a:pt x="116" y="107"/>
                  </a:cubicBezTo>
                  <a:cubicBezTo>
                    <a:pt x="113" y="108"/>
                    <a:pt x="117" y="108"/>
                    <a:pt x="116" y="109"/>
                  </a:cubicBezTo>
                  <a:cubicBezTo>
                    <a:pt x="115" y="110"/>
                    <a:pt x="114" y="110"/>
                    <a:pt x="113" y="110"/>
                  </a:cubicBezTo>
                  <a:cubicBezTo>
                    <a:pt x="113" y="112"/>
                    <a:pt x="111" y="115"/>
                    <a:pt x="108" y="115"/>
                  </a:cubicBezTo>
                  <a:cubicBezTo>
                    <a:pt x="109" y="114"/>
                    <a:pt x="106" y="115"/>
                    <a:pt x="106" y="114"/>
                  </a:cubicBezTo>
                  <a:cubicBezTo>
                    <a:pt x="106" y="114"/>
                    <a:pt x="106" y="114"/>
                    <a:pt x="106" y="114"/>
                  </a:cubicBezTo>
                  <a:cubicBezTo>
                    <a:pt x="106" y="115"/>
                    <a:pt x="107" y="114"/>
                    <a:pt x="107" y="115"/>
                  </a:cubicBezTo>
                  <a:cubicBezTo>
                    <a:pt x="107" y="119"/>
                    <a:pt x="102" y="121"/>
                    <a:pt x="100" y="124"/>
                  </a:cubicBezTo>
                  <a:cubicBezTo>
                    <a:pt x="98" y="125"/>
                    <a:pt x="96" y="124"/>
                    <a:pt x="94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7" y="126"/>
                    <a:pt x="98" y="128"/>
                    <a:pt x="95" y="130"/>
                  </a:cubicBezTo>
                  <a:cubicBezTo>
                    <a:pt x="94" y="130"/>
                    <a:pt x="94" y="130"/>
                    <a:pt x="93" y="130"/>
                  </a:cubicBezTo>
                  <a:cubicBezTo>
                    <a:pt x="92" y="130"/>
                    <a:pt x="91" y="131"/>
                    <a:pt x="89" y="131"/>
                  </a:cubicBezTo>
                  <a:cubicBezTo>
                    <a:pt x="90" y="130"/>
                    <a:pt x="89" y="129"/>
                    <a:pt x="90" y="129"/>
                  </a:cubicBezTo>
                  <a:cubicBezTo>
                    <a:pt x="91" y="129"/>
                    <a:pt x="91" y="129"/>
                    <a:pt x="91" y="129"/>
                  </a:cubicBezTo>
                  <a:cubicBezTo>
                    <a:pt x="91" y="129"/>
                    <a:pt x="91" y="129"/>
                    <a:pt x="91" y="129"/>
                  </a:cubicBezTo>
                  <a:cubicBezTo>
                    <a:pt x="90" y="129"/>
                    <a:pt x="90" y="129"/>
                    <a:pt x="90" y="129"/>
                  </a:cubicBezTo>
                  <a:cubicBezTo>
                    <a:pt x="92" y="128"/>
                    <a:pt x="92" y="128"/>
                    <a:pt x="92" y="128"/>
                  </a:cubicBezTo>
                  <a:cubicBezTo>
                    <a:pt x="88" y="127"/>
                    <a:pt x="88" y="131"/>
                    <a:pt x="85" y="132"/>
                  </a:cubicBezTo>
                  <a:cubicBezTo>
                    <a:pt x="90" y="132"/>
                    <a:pt x="90" y="132"/>
                    <a:pt x="90" y="132"/>
                  </a:cubicBezTo>
                  <a:cubicBezTo>
                    <a:pt x="90" y="134"/>
                    <a:pt x="87" y="134"/>
                    <a:pt x="87" y="137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85" y="139"/>
                    <a:pt x="85" y="139"/>
                    <a:pt x="85" y="139"/>
                  </a:cubicBezTo>
                  <a:cubicBezTo>
                    <a:pt x="83" y="139"/>
                    <a:pt x="83" y="139"/>
                    <a:pt x="83" y="139"/>
                  </a:cubicBezTo>
                  <a:cubicBezTo>
                    <a:pt x="82" y="140"/>
                    <a:pt x="82" y="140"/>
                    <a:pt x="82" y="140"/>
                  </a:cubicBezTo>
                  <a:cubicBezTo>
                    <a:pt x="83" y="141"/>
                    <a:pt x="83" y="139"/>
                    <a:pt x="84" y="140"/>
                  </a:cubicBezTo>
                  <a:cubicBezTo>
                    <a:pt x="84" y="140"/>
                    <a:pt x="84" y="140"/>
                    <a:pt x="84" y="140"/>
                  </a:cubicBezTo>
                  <a:cubicBezTo>
                    <a:pt x="84" y="141"/>
                    <a:pt x="82" y="142"/>
                    <a:pt x="81" y="142"/>
                  </a:cubicBezTo>
                  <a:cubicBezTo>
                    <a:pt x="79" y="142"/>
                    <a:pt x="79" y="143"/>
                    <a:pt x="79" y="144"/>
                  </a:cubicBezTo>
                  <a:cubicBezTo>
                    <a:pt x="81" y="144"/>
                    <a:pt x="81" y="144"/>
                    <a:pt x="81" y="144"/>
                  </a:cubicBezTo>
                  <a:cubicBezTo>
                    <a:pt x="80" y="145"/>
                    <a:pt x="80" y="146"/>
                    <a:pt x="78" y="146"/>
                  </a:cubicBezTo>
                  <a:cubicBezTo>
                    <a:pt x="78" y="145"/>
                    <a:pt x="78" y="145"/>
                    <a:pt x="78" y="145"/>
                  </a:cubicBezTo>
                  <a:cubicBezTo>
                    <a:pt x="75" y="144"/>
                    <a:pt x="74" y="146"/>
                    <a:pt x="72" y="146"/>
                  </a:cubicBezTo>
                  <a:cubicBezTo>
                    <a:pt x="73" y="147"/>
                    <a:pt x="71" y="149"/>
                    <a:pt x="70" y="150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67" y="150"/>
                    <a:pt x="70" y="154"/>
                    <a:pt x="66" y="153"/>
                  </a:cubicBezTo>
                  <a:cubicBezTo>
                    <a:pt x="65" y="155"/>
                    <a:pt x="64" y="157"/>
                    <a:pt x="65" y="159"/>
                  </a:cubicBezTo>
                  <a:cubicBezTo>
                    <a:pt x="63" y="161"/>
                    <a:pt x="61" y="158"/>
                    <a:pt x="59" y="160"/>
                  </a:cubicBezTo>
                  <a:cubicBezTo>
                    <a:pt x="60" y="163"/>
                    <a:pt x="56" y="165"/>
                    <a:pt x="54" y="167"/>
                  </a:cubicBezTo>
                  <a:cubicBezTo>
                    <a:pt x="55" y="168"/>
                    <a:pt x="57" y="167"/>
                    <a:pt x="59" y="169"/>
                  </a:cubicBezTo>
                  <a:cubicBezTo>
                    <a:pt x="63" y="173"/>
                    <a:pt x="55" y="173"/>
                    <a:pt x="57" y="176"/>
                  </a:cubicBezTo>
                  <a:cubicBezTo>
                    <a:pt x="58" y="175"/>
                    <a:pt x="58" y="175"/>
                    <a:pt x="58" y="175"/>
                  </a:cubicBezTo>
                  <a:cubicBezTo>
                    <a:pt x="60" y="176"/>
                    <a:pt x="62" y="177"/>
                    <a:pt x="62" y="178"/>
                  </a:cubicBezTo>
                  <a:cubicBezTo>
                    <a:pt x="62" y="179"/>
                    <a:pt x="60" y="177"/>
                    <a:pt x="60" y="178"/>
                  </a:cubicBezTo>
                  <a:cubicBezTo>
                    <a:pt x="60" y="179"/>
                    <a:pt x="58" y="180"/>
                    <a:pt x="58" y="180"/>
                  </a:cubicBezTo>
                  <a:cubicBezTo>
                    <a:pt x="59" y="181"/>
                    <a:pt x="59" y="181"/>
                    <a:pt x="59" y="181"/>
                  </a:cubicBezTo>
                  <a:cubicBezTo>
                    <a:pt x="59" y="182"/>
                    <a:pt x="57" y="183"/>
                    <a:pt x="57" y="183"/>
                  </a:cubicBezTo>
                  <a:cubicBezTo>
                    <a:pt x="56" y="183"/>
                    <a:pt x="56" y="182"/>
                    <a:pt x="56" y="182"/>
                  </a:cubicBezTo>
                  <a:cubicBezTo>
                    <a:pt x="55" y="182"/>
                    <a:pt x="55" y="182"/>
                    <a:pt x="55" y="182"/>
                  </a:cubicBezTo>
                  <a:cubicBezTo>
                    <a:pt x="54" y="181"/>
                    <a:pt x="54" y="179"/>
                    <a:pt x="54" y="179"/>
                  </a:cubicBezTo>
                  <a:cubicBezTo>
                    <a:pt x="54" y="182"/>
                    <a:pt x="48" y="176"/>
                    <a:pt x="47" y="180"/>
                  </a:cubicBezTo>
                  <a:cubicBezTo>
                    <a:pt x="47" y="179"/>
                    <a:pt x="47" y="178"/>
                    <a:pt x="47" y="177"/>
                  </a:cubicBezTo>
                  <a:cubicBezTo>
                    <a:pt x="45" y="178"/>
                    <a:pt x="45" y="178"/>
                    <a:pt x="45" y="178"/>
                  </a:cubicBezTo>
                  <a:cubicBezTo>
                    <a:pt x="45" y="182"/>
                    <a:pt x="41" y="181"/>
                    <a:pt x="40" y="185"/>
                  </a:cubicBezTo>
                  <a:cubicBezTo>
                    <a:pt x="39" y="185"/>
                    <a:pt x="39" y="185"/>
                    <a:pt x="39" y="185"/>
                  </a:cubicBezTo>
                  <a:cubicBezTo>
                    <a:pt x="40" y="186"/>
                    <a:pt x="40" y="186"/>
                    <a:pt x="40" y="186"/>
                  </a:cubicBezTo>
                  <a:cubicBezTo>
                    <a:pt x="39" y="186"/>
                    <a:pt x="38" y="186"/>
                    <a:pt x="37" y="186"/>
                  </a:cubicBezTo>
                  <a:cubicBezTo>
                    <a:pt x="37" y="185"/>
                    <a:pt x="38" y="184"/>
                    <a:pt x="39" y="183"/>
                  </a:cubicBezTo>
                  <a:cubicBezTo>
                    <a:pt x="39" y="182"/>
                    <a:pt x="37" y="182"/>
                    <a:pt x="37" y="182"/>
                  </a:cubicBezTo>
                  <a:cubicBezTo>
                    <a:pt x="38" y="184"/>
                    <a:pt x="32" y="185"/>
                    <a:pt x="32" y="188"/>
                  </a:cubicBezTo>
                  <a:cubicBezTo>
                    <a:pt x="31" y="188"/>
                    <a:pt x="31" y="190"/>
                    <a:pt x="30" y="188"/>
                  </a:cubicBezTo>
                  <a:cubicBezTo>
                    <a:pt x="30" y="189"/>
                    <a:pt x="29" y="190"/>
                    <a:pt x="29" y="191"/>
                  </a:cubicBezTo>
                  <a:cubicBezTo>
                    <a:pt x="34" y="192"/>
                    <a:pt x="32" y="186"/>
                    <a:pt x="36" y="185"/>
                  </a:cubicBezTo>
                  <a:cubicBezTo>
                    <a:pt x="36" y="188"/>
                    <a:pt x="39" y="186"/>
                    <a:pt x="38" y="189"/>
                  </a:cubicBezTo>
                  <a:cubicBezTo>
                    <a:pt x="37" y="190"/>
                    <a:pt x="37" y="192"/>
                    <a:pt x="34" y="191"/>
                  </a:cubicBezTo>
                  <a:cubicBezTo>
                    <a:pt x="35" y="194"/>
                    <a:pt x="40" y="192"/>
                    <a:pt x="42" y="194"/>
                  </a:cubicBezTo>
                  <a:cubicBezTo>
                    <a:pt x="44" y="194"/>
                    <a:pt x="44" y="194"/>
                    <a:pt x="43" y="193"/>
                  </a:cubicBezTo>
                  <a:cubicBezTo>
                    <a:pt x="47" y="192"/>
                    <a:pt x="46" y="195"/>
                    <a:pt x="48" y="196"/>
                  </a:cubicBezTo>
                  <a:cubicBezTo>
                    <a:pt x="49" y="196"/>
                    <a:pt x="49" y="196"/>
                    <a:pt x="49" y="196"/>
                  </a:cubicBezTo>
                  <a:cubicBezTo>
                    <a:pt x="48" y="195"/>
                    <a:pt x="50" y="195"/>
                    <a:pt x="51" y="195"/>
                  </a:cubicBezTo>
                  <a:cubicBezTo>
                    <a:pt x="49" y="196"/>
                    <a:pt x="50" y="198"/>
                    <a:pt x="47" y="199"/>
                  </a:cubicBezTo>
                  <a:cubicBezTo>
                    <a:pt x="47" y="198"/>
                    <a:pt x="47" y="198"/>
                    <a:pt x="47" y="198"/>
                  </a:cubicBezTo>
                  <a:cubicBezTo>
                    <a:pt x="46" y="199"/>
                    <a:pt x="46" y="199"/>
                    <a:pt x="46" y="199"/>
                  </a:cubicBezTo>
                  <a:cubicBezTo>
                    <a:pt x="46" y="199"/>
                    <a:pt x="46" y="199"/>
                    <a:pt x="46" y="199"/>
                  </a:cubicBezTo>
                  <a:cubicBezTo>
                    <a:pt x="45" y="199"/>
                    <a:pt x="45" y="199"/>
                    <a:pt x="45" y="199"/>
                  </a:cubicBezTo>
                  <a:cubicBezTo>
                    <a:pt x="47" y="200"/>
                    <a:pt x="44" y="202"/>
                    <a:pt x="44" y="203"/>
                  </a:cubicBezTo>
                  <a:cubicBezTo>
                    <a:pt x="42" y="203"/>
                    <a:pt x="41" y="202"/>
                    <a:pt x="40" y="203"/>
                  </a:cubicBezTo>
                  <a:cubicBezTo>
                    <a:pt x="42" y="204"/>
                    <a:pt x="42" y="204"/>
                    <a:pt x="42" y="204"/>
                  </a:cubicBezTo>
                  <a:cubicBezTo>
                    <a:pt x="41" y="205"/>
                    <a:pt x="44" y="205"/>
                    <a:pt x="43" y="207"/>
                  </a:cubicBezTo>
                  <a:cubicBezTo>
                    <a:pt x="42" y="206"/>
                    <a:pt x="40" y="205"/>
                    <a:pt x="40" y="204"/>
                  </a:cubicBezTo>
                  <a:cubicBezTo>
                    <a:pt x="40" y="206"/>
                    <a:pt x="43" y="209"/>
                    <a:pt x="39" y="211"/>
                  </a:cubicBezTo>
                  <a:cubicBezTo>
                    <a:pt x="39" y="210"/>
                    <a:pt x="38" y="210"/>
                    <a:pt x="38" y="210"/>
                  </a:cubicBezTo>
                  <a:cubicBezTo>
                    <a:pt x="37" y="209"/>
                    <a:pt x="37" y="212"/>
                    <a:pt x="36" y="210"/>
                  </a:cubicBezTo>
                  <a:cubicBezTo>
                    <a:pt x="35" y="211"/>
                    <a:pt x="35" y="211"/>
                    <a:pt x="35" y="211"/>
                  </a:cubicBezTo>
                  <a:cubicBezTo>
                    <a:pt x="36" y="212"/>
                    <a:pt x="34" y="214"/>
                    <a:pt x="34" y="215"/>
                  </a:cubicBezTo>
                  <a:cubicBezTo>
                    <a:pt x="32" y="217"/>
                    <a:pt x="34" y="223"/>
                    <a:pt x="28" y="223"/>
                  </a:cubicBezTo>
                  <a:cubicBezTo>
                    <a:pt x="29" y="222"/>
                    <a:pt x="29" y="222"/>
                    <a:pt x="29" y="222"/>
                  </a:cubicBezTo>
                  <a:cubicBezTo>
                    <a:pt x="27" y="220"/>
                    <a:pt x="27" y="220"/>
                    <a:pt x="27" y="220"/>
                  </a:cubicBezTo>
                  <a:cubicBezTo>
                    <a:pt x="26" y="221"/>
                    <a:pt x="26" y="222"/>
                    <a:pt x="26" y="223"/>
                  </a:cubicBezTo>
                  <a:cubicBezTo>
                    <a:pt x="24" y="223"/>
                    <a:pt x="23" y="225"/>
                    <a:pt x="22" y="223"/>
                  </a:cubicBezTo>
                  <a:cubicBezTo>
                    <a:pt x="22" y="222"/>
                    <a:pt x="23" y="221"/>
                    <a:pt x="25" y="220"/>
                  </a:cubicBezTo>
                  <a:cubicBezTo>
                    <a:pt x="25" y="218"/>
                    <a:pt x="25" y="218"/>
                    <a:pt x="25" y="218"/>
                  </a:cubicBezTo>
                  <a:cubicBezTo>
                    <a:pt x="24" y="219"/>
                    <a:pt x="23" y="221"/>
                    <a:pt x="23" y="222"/>
                  </a:cubicBezTo>
                  <a:cubicBezTo>
                    <a:pt x="21" y="222"/>
                    <a:pt x="21" y="222"/>
                    <a:pt x="21" y="222"/>
                  </a:cubicBezTo>
                  <a:cubicBezTo>
                    <a:pt x="18" y="222"/>
                    <a:pt x="21" y="224"/>
                    <a:pt x="20" y="225"/>
                  </a:cubicBezTo>
                  <a:cubicBezTo>
                    <a:pt x="16" y="225"/>
                    <a:pt x="16" y="225"/>
                    <a:pt x="16" y="225"/>
                  </a:cubicBezTo>
                  <a:cubicBezTo>
                    <a:pt x="17" y="229"/>
                    <a:pt x="17" y="229"/>
                    <a:pt x="17" y="229"/>
                  </a:cubicBezTo>
                  <a:cubicBezTo>
                    <a:pt x="14" y="230"/>
                    <a:pt x="11" y="229"/>
                    <a:pt x="9" y="229"/>
                  </a:cubicBezTo>
                  <a:cubicBezTo>
                    <a:pt x="9" y="229"/>
                    <a:pt x="9" y="229"/>
                    <a:pt x="9" y="229"/>
                  </a:cubicBezTo>
                  <a:cubicBezTo>
                    <a:pt x="7" y="231"/>
                    <a:pt x="12" y="230"/>
                    <a:pt x="13" y="232"/>
                  </a:cubicBezTo>
                  <a:cubicBezTo>
                    <a:pt x="12" y="235"/>
                    <a:pt x="9" y="239"/>
                    <a:pt x="10" y="242"/>
                  </a:cubicBezTo>
                  <a:cubicBezTo>
                    <a:pt x="12" y="242"/>
                    <a:pt x="12" y="241"/>
                    <a:pt x="13" y="240"/>
                  </a:cubicBezTo>
                  <a:cubicBezTo>
                    <a:pt x="15" y="240"/>
                    <a:pt x="14" y="242"/>
                    <a:pt x="15" y="243"/>
                  </a:cubicBezTo>
                  <a:cubicBezTo>
                    <a:pt x="12" y="244"/>
                    <a:pt x="17" y="246"/>
                    <a:pt x="14" y="247"/>
                  </a:cubicBezTo>
                  <a:cubicBezTo>
                    <a:pt x="13" y="247"/>
                    <a:pt x="11" y="247"/>
                    <a:pt x="11" y="248"/>
                  </a:cubicBezTo>
                  <a:cubicBezTo>
                    <a:pt x="11" y="248"/>
                    <a:pt x="11" y="248"/>
                    <a:pt x="11" y="248"/>
                  </a:cubicBezTo>
                  <a:cubicBezTo>
                    <a:pt x="10" y="249"/>
                    <a:pt x="12" y="253"/>
                    <a:pt x="8" y="252"/>
                  </a:cubicBezTo>
                  <a:cubicBezTo>
                    <a:pt x="8" y="251"/>
                    <a:pt x="8" y="251"/>
                    <a:pt x="8" y="251"/>
                  </a:cubicBezTo>
                  <a:cubicBezTo>
                    <a:pt x="6" y="251"/>
                    <a:pt x="6" y="251"/>
                    <a:pt x="6" y="251"/>
                  </a:cubicBezTo>
                  <a:cubicBezTo>
                    <a:pt x="6" y="251"/>
                    <a:pt x="6" y="251"/>
                    <a:pt x="6" y="251"/>
                  </a:cubicBezTo>
                  <a:cubicBezTo>
                    <a:pt x="4" y="255"/>
                    <a:pt x="4" y="255"/>
                    <a:pt x="4" y="255"/>
                  </a:cubicBezTo>
                  <a:cubicBezTo>
                    <a:pt x="5" y="254"/>
                    <a:pt x="5" y="254"/>
                    <a:pt x="5" y="254"/>
                  </a:cubicBezTo>
                  <a:cubicBezTo>
                    <a:pt x="8" y="256"/>
                    <a:pt x="4" y="256"/>
                    <a:pt x="6" y="259"/>
                  </a:cubicBezTo>
                  <a:cubicBezTo>
                    <a:pt x="5" y="259"/>
                    <a:pt x="5" y="259"/>
                    <a:pt x="4" y="258"/>
                  </a:cubicBezTo>
                  <a:cubicBezTo>
                    <a:pt x="3" y="259"/>
                    <a:pt x="5" y="259"/>
                    <a:pt x="5" y="260"/>
                  </a:cubicBezTo>
                  <a:cubicBezTo>
                    <a:pt x="3" y="261"/>
                    <a:pt x="3" y="261"/>
                    <a:pt x="3" y="261"/>
                  </a:cubicBezTo>
                  <a:cubicBezTo>
                    <a:pt x="5" y="261"/>
                    <a:pt x="5" y="262"/>
                    <a:pt x="5" y="262"/>
                  </a:cubicBezTo>
                  <a:cubicBezTo>
                    <a:pt x="0" y="263"/>
                    <a:pt x="3" y="267"/>
                    <a:pt x="1" y="269"/>
                  </a:cubicBezTo>
                  <a:cubicBezTo>
                    <a:pt x="0" y="270"/>
                    <a:pt x="1" y="271"/>
                    <a:pt x="0" y="272"/>
                  </a:cubicBezTo>
                  <a:close/>
                  <a:moveTo>
                    <a:pt x="367" y="29"/>
                  </a:moveTo>
                  <a:cubicBezTo>
                    <a:pt x="369" y="30"/>
                    <a:pt x="371" y="28"/>
                    <a:pt x="373" y="29"/>
                  </a:cubicBezTo>
                  <a:cubicBezTo>
                    <a:pt x="371" y="29"/>
                    <a:pt x="369" y="31"/>
                    <a:pt x="366" y="31"/>
                  </a:cubicBezTo>
                  <a:cubicBezTo>
                    <a:pt x="366" y="30"/>
                    <a:pt x="367" y="30"/>
                    <a:pt x="367" y="29"/>
                  </a:cubicBezTo>
                  <a:close/>
                  <a:moveTo>
                    <a:pt x="458" y="65"/>
                  </a:moveTo>
                  <a:cubicBezTo>
                    <a:pt x="460" y="64"/>
                    <a:pt x="462" y="66"/>
                    <a:pt x="465" y="66"/>
                  </a:cubicBezTo>
                  <a:cubicBezTo>
                    <a:pt x="463" y="67"/>
                    <a:pt x="459" y="66"/>
                    <a:pt x="458" y="65"/>
                  </a:cubicBezTo>
                  <a:close/>
                  <a:moveTo>
                    <a:pt x="430" y="33"/>
                  </a:moveTo>
                  <a:cubicBezTo>
                    <a:pt x="430" y="33"/>
                    <a:pt x="430" y="33"/>
                    <a:pt x="430" y="33"/>
                  </a:cubicBezTo>
                  <a:cubicBezTo>
                    <a:pt x="429" y="33"/>
                    <a:pt x="429" y="33"/>
                    <a:pt x="429" y="33"/>
                  </a:cubicBezTo>
                  <a:lnTo>
                    <a:pt x="430" y="33"/>
                  </a:lnTo>
                  <a:close/>
                  <a:moveTo>
                    <a:pt x="421" y="37"/>
                  </a:moveTo>
                  <a:cubicBezTo>
                    <a:pt x="424" y="36"/>
                    <a:pt x="424" y="36"/>
                    <a:pt x="424" y="36"/>
                  </a:cubicBezTo>
                  <a:cubicBezTo>
                    <a:pt x="426" y="37"/>
                    <a:pt x="422" y="38"/>
                    <a:pt x="421" y="37"/>
                  </a:cubicBezTo>
                  <a:close/>
                  <a:moveTo>
                    <a:pt x="421" y="34"/>
                  </a:moveTo>
                  <a:cubicBezTo>
                    <a:pt x="419" y="35"/>
                    <a:pt x="419" y="35"/>
                    <a:pt x="419" y="35"/>
                  </a:cubicBezTo>
                  <a:cubicBezTo>
                    <a:pt x="419" y="34"/>
                    <a:pt x="419" y="34"/>
                    <a:pt x="419" y="34"/>
                  </a:cubicBezTo>
                  <a:cubicBezTo>
                    <a:pt x="417" y="36"/>
                    <a:pt x="414" y="34"/>
                    <a:pt x="412" y="34"/>
                  </a:cubicBezTo>
                  <a:cubicBezTo>
                    <a:pt x="413" y="34"/>
                    <a:pt x="419" y="32"/>
                    <a:pt x="421" y="34"/>
                  </a:cubicBezTo>
                  <a:close/>
                  <a:moveTo>
                    <a:pt x="142" y="139"/>
                  </a:moveTo>
                  <a:cubicBezTo>
                    <a:pt x="142" y="138"/>
                    <a:pt x="140" y="137"/>
                    <a:pt x="141" y="137"/>
                  </a:cubicBezTo>
                  <a:cubicBezTo>
                    <a:pt x="143" y="139"/>
                    <a:pt x="145" y="137"/>
                    <a:pt x="147" y="136"/>
                  </a:cubicBezTo>
                  <a:cubicBezTo>
                    <a:pt x="147" y="136"/>
                    <a:pt x="147" y="136"/>
                    <a:pt x="147" y="136"/>
                  </a:cubicBezTo>
                  <a:cubicBezTo>
                    <a:pt x="147" y="137"/>
                    <a:pt x="144" y="139"/>
                    <a:pt x="142" y="139"/>
                  </a:cubicBezTo>
                  <a:close/>
                  <a:moveTo>
                    <a:pt x="150" y="136"/>
                  </a:moveTo>
                  <a:cubicBezTo>
                    <a:pt x="150" y="135"/>
                    <a:pt x="151" y="135"/>
                    <a:pt x="151" y="134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4" y="137"/>
                    <a:pt x="150" y="134"/>
                    <a:pt x="150" y="136"/>
                  </a:cubicBezTo>
                  <a:close/>
                  <a:moveTo>
                    <a:pt x="160" y="130"/>
                  </a:moveTo>
                  <a:cubicBezTo>
                    <a:pt x="159" y="130"/>
                    <a:pt x="158" y="130"/>
                    <a:pt x="158" y="131"/>
                  </a:cubicBezTo>
                  <a:cubicBezTo>
                    <a:pt x="160" y="131"/>
                    <a:pt x="160" y="131"/>
                    <a:pt x="160" y="131"/>
                  </a:cubicBezTo>
                  <a:cubicBezTo>
                    <a:pt x="157" y="132"/>
                    <a:pt x="155" y="134"/>
                    <a:pt x="151" y="132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56" y="131"/>
                    <a:pt x="159" y="128"/>
                    <a:pt x="164" y="127"/>
                  </a:cubicBezTo>
                  <a:cubicBezTo>
                    <a:pt x="164" y="129"/>
                    <a:pt x="162" y="130"/>
                    <a:pt x="160" y="130"/>
                  </a:cubicBezTo>
                  <a:close/>
                  <a:moveTo>
                    <a:pt x="57" y="257"/>
                  </a:moveTo>
                  <a:cubicBezTo>
                    <a:pt x="56" y="257"/>
                    <a:pt x="56" y="256"/>
                    <a:pt x="57" y="256"/>
                  </a:cubicBezTo>
                  <a:cubicBezTo>
                    <a:pt x="58" y="257"/>
                    <a:pt x="57" y="257"/>
                    <a:pt x="57" y="257"/>
                  </a:cubicBezTo>
                  <a:close/>
                  <a:moveTo>
                    <a:pt x="60" y="255"/>
                  </a:moveTo>
                  <a:cubicBezTo>
                    <a:pt x="58" y="256"/>
                    <a:pt x="58" y="256"/>
                    <a:pt x="58" y="256"/>
                  </a:cubicBezTo>
                  <a:cubicBezTo>
                    <a:pt x="60" y="254"/>
                    <a:pt x="60" y="254"/>
                    <a:pt x="60" y="254"/>
                  </a:cubicBezTo>
                  <a:lnTo>
                    <a:pt x="60" y="255"/>
                  </a:lnTo>
                  <a:close/>
                  <a:moveTo>
                    <a:pt x="63" y="237"/>
                  </a:moveTo>
                  <a:cubicBezTo>
                    <a:pt x="62" y="239"/>
                    <a:pt x="62" y="239"/>
                    <a:pt x="62" y="239"/>
                  </a:cubicBezTo>
                  <a:cubicBezTo>
                    <a:pt x="61" y="239"/>
                    <a:pt x="61" y="239"/>
                    <a:pt x="61" y="239"/>
                  </a:cubicBezTo>
                  <a:lnTo>
                    <a:pt x="63" y="237"/>
                  </a:lnTo>
                  <a:close/>
                  <a:moveTo>
                    <a:pt x="62" y="242"/>
                  </a:moveTo>
                  <a:cubicBezTo>
                    <a:pt x="63" y="242"/>
                    <a:pt x="63" y="242"/>
                    <a:pt x="63" y="242"/>
                  </a:cubicBezTo>
                  <a:cubicBezTo>
                    <a:pt x="63" y="243"/>
                    <a:pt x="62" y="244"/>
                    <a:pt x="60" y="244"/>
                  </a:cubicBezTo>
                  <a:cubicBezTo>
                    <a:pt x="61" y="243"/>
                    <a:pt x="60" y="242"/>
                    <a:pt x="62" y="242"/>
                  </a:cubicBezTo>
                  <a:close/>
                  <a:moveTo>
                    <a:pt x="69" y="246"/>
                  </a:moveTo>
                  <a:cubicBezTo>
                    <a:pt x="68" y="246"/>
                    <a:pt x="67" y="245"/>
                    <a:pt x="67" y="246"/>
                  </a:cubicBezTo>
                  <a:cubicBezTo>
                    <a:pt x="63" y="245"/>
                    <a:pt x="63" y="245"/>
                    <a:pt x="63" y="245"/>
                  </a:cubicBezTo>
                  <a:cubicBezTo>
                    <a:pt x="63" y="247"/>
                    <a:pt x="60" y="248"/>
                    <a:pt x="58" y="248"/>
                  </a:cubicBezTo>
                  <a:cubicBezTo>
                    <a:pt x="58" y="249"/>
                    <a:pt x="58" y="249"/>
                    <a:pt x="57" y="250"/>
                  </a:cubicBezTo>
                  <a:cubicBezTo>
                    <a:pt x="57" y="249"/>
                    <a:pt x="58" y="249"/>
                    <a:pt x="58" y="248"/>
                  </a:cubicBezTo>
                  <a:cubicBezTo>
                    <a:pt x="59" y="248"/>
                    <a:pt x="60" y="247"/>
                    <a:pt x="60" y="247"/>
                  </a:cubicBezTo>
                  <a:cubicBezTo>
                    <a:pt x="63" y="246"/>
                    <a:pt x="65" y="242"/>
                    <a:pt x="68" y="244"/>
                  </a:cubicBezTo>
                  <a:cubicBezTo>
                    <a:pt x="71" y="244"/>
                    <a:pt x="71" y="244"/>
                    <a:pt x="71" y="244"/>
                  </a:cubicBezTo>
                  <a:cubicBezTo>
                    <a:pt x="72" y="245"/>
                    <a:pt x="71" y="246"/>
                    <a:pt x="69" y="246"/>
                  </a:cubicBezTo>
                  <a:close/>
                  <a:moveTo>
                    <a:pt x="74" y="242"/>
                  </a:moveTo>
                  <a:cubicBezTo>
                    <a:pt x="71" y="242"/>
                    <a:pt x="67" y="242"/>
                    <a:pt x="66" y="242"/>
                  </a:cubicBezTo>
                  <a:cubicBezTo>
                    <a:pt x="65" y="241"/>
                    <a:pt x="67" y="240"/>
                    <a:pt x="68" y="240"/>
                  </a:cubicBezTo>
                  <a:cubicBezTo>
                    <a:pt x="69" y="242"/>
                    <a:pt x="73" y="239"/>
                    <a:pt x="74" y="242"/>
                  </a:cubicBezTo>
                  <a:close/>
                  <a:moveTo>
                    <a:pt x="78" y="234"/>
                  </a:moveTo>
                  <a:cubicBezTo>
                    <a:pt x="74" y="235"/>
                    <a:pt x="71" y="236"/>
                    <a:pt x="69" y="239"/>
                  </a:cubicBezTo>
                  <a:cubicBezTo>
                    <a:pt x="68" y="238"/>
                    <a:pt x="67" y="238"/>
                    <a:pt x="66" y="238"/>
                  </a:cubicBezTo>
                  <a:cubicBezTo>
                    <a:pt x="76" y="232"/>
                    <a:pt x="76" y="232"/>
                    <a:pt x="76" y="232"/>
                  </a:cubicBezTo>
                  <a:cubicBezTo>
                    <a:pt x="78" y="232"/>
                    <a:pt x="77" y="234"/>
                    <a:pt x="78" y="234"/>
                  </a:cubicBezTo>
                  <a:close/>
                  <a:moveTo>
                    <a:pt x="81" y="231"/>
                  </a:moveTo>
                  <a:cubicBezTo>
                    <a:pt x="80" y="231"/>
                    <a:pt x="80" y="231"/>
                    <a:pt x="80" y="231"/>
                  </a:cubicBezTo>
                  <a:cubicBezTo>
                    <a:pt x="79" y="230"/>
                    <a:pt x="79" y="230"/>
                    <a:pt x="79" y="230"/>
                  </a:cubicBezTo>
                  <a:cubicBezTo>
                    <a:pt x="80" y="230"/>
                    <a:pt x="80" y="230"/>
                    <a:pt x="80" y="230"/>
                  </a:cubicBezTo>
                  <a:lnTo>
                    <a:pt x="81" y="231"/>
                  </a:lnTo>
                  <a:close/>
                  <a:moveTo>
                    <a:pt x="79" y="229"/>
                  </a:moveTo>
                  <a:cubicBezTo>
                    <a:pt x="79" y="229"/>
                    <a:pt x="79" y="229"/>
                    <a:pt x="79" y="229"/>
                  </a:cubicBezTo>
                  <a:cubicBezTo>
                    <a:pt x="80" y="228"/>
                    <a:pt x="80" y="228"/>
                    <a:pt x="80" y="228"/>
                  </a:cubicBezTo>
                  <a:lnTo>
                    <a:pt x="79" y="229"/>
                  </a:lnTo>
                  <a:close/>
                  <a:moveTo>
                    <a:pt x="84" y="224"/>
                  </a:moveTo>
                  <a:cubicBezTo>
                    <a:pt x="84" y="225"/>
                    <a:pt x="84" y="225"/>
                    <a:pt x="84" y="225"/>
                  </a:cubicBezTo>
                  <a:cubicBezTo>
                    <a:pt x="84" y="224"/>
                    <a:pt x="84" y="224"/>
                    <a:pt x="84" y="224"/>
                  </a:cubicBezTo>
                  <a:close/>
                  <a:moveTo>
                    <a:pt x="68" y="218"/>
                  </a:moveTo>
                  <a:cubicBezTo>
                    <a:pt x="67" y="217"/>
                    <a:pt x="70" y="217"/>
                    <a:pt x="69" y="216"/>
                  </a:cubicBezTo>
                  <a:cubicBezTo>
                    <a:pt x="68" y="216"/>
                    <a:pt x="68" y="216"/>
                    <a:pt x="68" y="216"/>
                  </a:cubicBezTo>
                  <a:cubicBezTo>
                    <a:pt x="70" y="214"/>
                    <a:pt x="73" y="215"/>
                    <a:pt x="75" y="213"/>
                  </a:cubicBezTo>
                  <a:cubicBezTo>
                    <a:pt x="75" y="216"/>
                    <a:pt x="71" y="217"/>
                    <a:pt x="68" y="218"/>
                  </a:cubicBezTo>
                  <a:close/>
                  <a:moveTo>
                    <a:pt x="86" y="199"/>
                  </a:moveTo>
                  <a:cubicBezTo>
                    <a:pt x="87" y="201"/>
                    <a:pt x="83" y="199"/>
                    <a:pt x="81" y="200"/>
                  </a:cubicBezTo>
                  <a:cubicBezTo>
                    <a:pt x="82" y="199"/>
                    <a:pt x="84" y="198"/>
                    <a:pt x="86" y="199"/>
                  </a:cubicBezTo>
                  <a:close/>
                  <a:moveTo>
                    <a:pt x="97" y="223"/>
                  </a:moveTo>
                  <a:cubicBezTo>
                    <a:pt x="95" y="223"/>
                    <a:pt x="95" y="226"/>
                    <a:pt x="92" y="224"/>
                  </a:cubicBezTo>
                  <a:cubicBezTo>
                    <a:pt x="92" y="223"/>
                    <a:pt x="93" y="222"/>
                    <a:pt x="94" y="221"/>
                  </a:cubicBezTo>
                  <a:cubicBezTo>
                    <a:pt x="97" y="220"/>
                    <a:pt x="96" y="222"/>
                    <a:pt x="97" y="223"/>
                  </a:cubicBezTo>
                  <a:cubicBezTo>
                    <a:pt x="97" y="222"/>
                    <a:pt x="98" y="222"/>
                    <a:pt x="98" y="223"/>
                  </a:cubicBezTo>
                  <a:cubicBezTo>
                    <a:pt x="97" y="223"/>
                    <a:pt x="97" y="223"/>
                    <a:pt x="97" y="223"/>
                  </a:cubicBezTo>
                  <a:close/>
                  <a:moveTo>
                    <a:pt x="88" y="218"/>
                  </a:moveTo>
                  <a:cubicBezTo>
                    <a:pt x="87" y="217"/>
                    <a:pt x="89" y="216"/>
                    <a:pt x="91" y="215"/>
                  </a:cubicBezTo>
                  <a:cubicBezTo>
                    <a:pt x="91" y="216"/>
                    <a:pt x="88" y="217"/>
                    <a:pt x="88" y="218"/>
                  </a:cubicBezTo>
                  <a:close/>
                  <a:moveTo>
                    <a:pt x="101" y="219"/>
                  </a:moveTo>
                  <a:cubicBezTo>
                    <a:pt x="102" y="219"/>
                    <a:pt x="104" y="218"/>
                    <a:pt x="105" y="219"/>
                  </a:cubicBezTo>
                  <a:lnTo>
                    <a:pt x="101" y="219"/>
                  </a:lnTo>
                  <a:close/>
                  <a:moveTo>
                    <a:pt x="95" y="212"/>
                  </a:moveTo>
                  <a:cubicBezTo>
                    <a:pt x="92" y="211"/>
                    <a:pt x="93" y="214"/>
                    <a:pt x="90" y="213"/>
                  </a:cubicBezTo>
                  <a:cubicBezTo>
                    <a:pt x="93" y="209"/>
                    <a:pt x="93" y="209"/>
                    <a:pt x="93" y="209"/>
                  </a:cubicBezTo>
                  <a:lnTo>
                    <a:pt x="95" y="212"/>
                  </a:lnTo>
                  <a:close/>
                  <a:moveTo>
                    <a:pt x="103" y="208"/>
                  </a:moveTo>
                  <a:cubicBezTo>
                    <a:pt x="103" y="209"/>
                    <a:pt x="101" y="212"/>
                    <a:pt x="97" y="211"/>
                  </a:cubicBezTo>
                  <a:cubicBezTo>
                    <a:pt x="98" y="210"/>
                    <a:pt x="98" y="210"/>
                    <a:pt x="98" y="210"/>
                  </a:cubicBezTo>
                  <a:cubicBezTo>
                    <a:pt x="97" y="209"/>
                    <a:pt x="97" y="209"/>
                    <a:pt x="97" y="209"/>
                  </a:cubicBezTo>
                  <a:cubicBezTo>
                    <a:pt x="99" y="210"/>
                    <a:pt x="99" y="210"/>
                    <a:pt x="99" y="210"/>
                  </a:cubicBezTo>
                  <a:cubicBezTo>
                    <a:pt x="99" y="209"/>
                    <a:pt x="99" y="209"/>
                    <a:pt x="99" y="209"/>
                  </a:cubicBezTo>
                  <a:cubicBezTo>
                    <a:pt x="100" y="209"/>
                    <a:pt x="101" y="207"/>
                    <a:pt x="103" y="208"/>
                  </a:cubicBezTo>
                  <a:close/>
                  <a:moveTo>
                    <a:pt x="96" y="205"/>
                  </a:moveTo>
                  <a:cubicBezTo>
                    <a:pt x="97" y="206"/>
                    <a:pt x="97" y="208"/>
                    <a:pt x="96" y="209"/>
                  </a:cubicBezTo>
                  <a:cubicBezTo>
                    <a:pt x="94" y="208"/>
                    <a:pt x="91" y="207"/>
                    <a:pt x="90" y="209"/>
                  </a:cubicBezTo>
                  <a:cubicBezTo>
                    <a:pt x="88" y="207"/>
                    <a:pt x="88" y="207"/>
                    <a:pt x="88" y="207"/>
                  </a:cubicBezTo>
                  <a:cubicBezTo>
                    <a:pt x="90" y="206"/>
                    <a:pt x="86" y="205"/>
                    <a:pt x="90" y="204"/>
                  </a:cubicBezTo>
                  <a:cubicBezTo>
                    <a:pt x="89" y="206"/>
                    <a:pt x="89" y="206"/>
                    <a:pt x="89" y="206"/>
                  </a:cubicBezTo>
                  <a:cubicBezTo>
                    <a:pt x="92" y="206"/>
                    <a:pt x="93" y="205"/>
                    <a:pt x="96" y="205"/>
                  </a:cubicBezTo>
                  <a:close/>
                  <a:moveTo>
                    <a:pt x="104" y="195"/>
                  </a:moveTo>
                  <a:cubicBezTo>
                    <a:pt x="104" y="195"/>
                    <a:pt x="104" y="195"/>
                    <a:pt x="104" y="195"/>
                  </a:cubicBezTo>
                  <a:cubicBezTo>
                    <a:pt x="103" y="195"/>
                    <a:pt x="103" y="195"/>
                    <a:pt x="103" y="195"/>
                  </a:cubicBezTo>
                  <a:cubicBezTo>
                    <a:pt x="104" y="195"/>
                    <a:pt x="104" y="195"/>
                    <a:pt x="104" y="195"/>
                  </a:cubicBezTo>
                  <a:close/>
                  <a:moveTo>
                    <a:pt x="123" y="183"/>
                  </a:moveTo>
                  <a:cubicBezTo>
                    <a:pt x="121" y="183"/>
                    <a:pt x="121" y="183"/>
                    <a:pt x="121" y="183"/>
                  </a:cubicBezTo>
                  <a:cubicBezTo>
                    <a:pt x="123" y="185"/>
                    <a:pt x="120" y="185"/>
                    <a:pt x="119" y="185"/>
                  </a:cubicBezTo>
                  <a:cubicBezTo>
                    <a:pt x="119" y="185"/>
                    <a:pt x="118" y="185"/>
                    <a:pt x="117" y="185"/>
                  </a:cubicBezTo>
                  <a:cubicBezTo>
                    <a:pt x="118" y="183"/>
                    <a:pt x="119" y="182"/>
                    <a:pt x="122" y="182"/>
                  </a:cubicBezTo>
                  <a:cubicBezTo>
                    <a:pt x="122" y="182"/>
                    <a:pt x="122" y="182"/>
                    <a:pt x="123" y="182"/>
                  </a:cubicBezTo>
                  <a:cubicBezTo>
                    <a:pt x="123" y="182"/>
                    <a:pt x="123" y="183"/>
                    <a:pt x="123" y="183"/>
                  </a:cubicBezTo>
                  <a:close/>
                  <a:moveTo>
                    <a:pt x="121" y="181"/>
                  </a:moveTo>
                  <a:cubicBezTo>
                    <a:pt x="123" y="179"/>
                    <a:pt x="125" y="178"/>
                    <a:pt x="128" y="178"/>
                  </a:cubicBezTo>
                  <a:cubicBezTo>
                    <a:pt x="129" y="180"/>
                    <a:pt x="125" y="182"/>
                    <a:pt x="121" y="181"/>
                  </a:cubicBezTo>
                  <a:close/>
                  <a:moveTo>
                    <a:pt x="130" y="175"/>
                  </a:moveTo>
                  <a:cubicBezTo>
                    <a:pt x="129" y="175"/>
                    <a:pt x="129" y="174"/>
                    <a:pt x="128" y="174"/>
                  </a:cubicBezTo>
                  <a:cubicBezTo>
                    <a:pt x="129" y="174"/>
                    <a:pt x="128" y="174"/>
                    <a:pt x="129" y="174"/>
                  </a:cubicBezTo>
                  <a:lnTo>
                    <a:pt x="130" y="175"/>
                  </a:lnTo>
                  <a:close/>
                  <a:moveTo>
                    <a:pt x="125" y="172"/>
                  </a:moveTo>
                  <a:cubicBezTo>
                    <a:pt x="124" y="173"/>
                    <a:pt x="124" y="173"/>
                    <a:pt x="124" y="173"/>
                  </a:cubicBezTo>
                  <a:cubicBezTo>
                    <a:pt x="125" y="171"/>
                    <a:pt x="125" y="171"/>
                    <a:pt x="125" y="171"/>
                  </a:cubicBezTo>
                  <a:lnTo>
                    <a:pt x="125" y="172"/>
                  </a:lnTo>
                  <a:close/>
                  <a:moveTo>
                    <a:pt x="113" y="163"/>
                  </a:moveTo>
                  <a:cubicBezTo>
                    <a:pt x="113" y="163"/>
                    <a:pt x="113" y="163"/>
                    <a:pt x="113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5" y="164"/>
                    <a:pt x="114" y="164"/>
                    <a:pt x="113" y="163"/>
                  </a:cubicBezTo>
                  <a:close/>
                  <a:moveTo>
                    <a:pt x="148" y="191"/>
                  </a:moveTo>
                  <a:cubicBezTo>
                    <a:pt x="148" y="192"/>
                    <a:pt x="146" y="192"/>
                    <a:pt x="145" y="192"/>
                  </a:cubicBezTo>
                  <a:cubicBezTo>
                    <a:pt x="145" y="191"/>
                    <a:pt x="145" y="191"/>
                    <a:pt x="144" y="191"/>
                  </a:cubicBezTo>
                  <a:cubicBezTo>
                    <a:pt x="143" y="191"/>
                    <a:pt x="143" y="192"/>
                    <a:pt x="142" y="192"/>
                  </a:cubicBezTo>
                  <a:cubicBezTo>
                    <a:pt x="141" y="191"/>
                    <a:pt x="142" y="189"/>
                    <a:pt x="144" y="189"/>
                  </a:cubicBezTo>
                  <a:cubicBezTo>
                    <a:pt x="146" y="190"/>
                    <a:pt x="149" y="189"/>
                    <a:pt x="148" y="191"/>
                  </a:cubicBezTo>
                  <a:close/>
                  <a:moveTo>
                    <a:pt x="154" y="195"/>
                  </a:moveTo>
                  <a:cubicBezTo>
                    <a:pt x="154" y="195"/>
                    <a:pt x="154" y="195"/>
                    <a:pt x="154" y="195"/>
                  </a:cubicBezTo>
                  <a:cubicBezTo>
                    <a:pt x="154" y="194"/>
                    <a:pt x="156" y="194"/>
                    <a:pt x="157" y="194"/>
                  </a:cubicBezTo>
                  <a:cubicBezTo>
                    <a:pt x="159" y="196"/>
                    <a:pt x="155" y="196"/>
                    <a:pt x="154" y="195"/>
                  </a:cubicBezTo>
                  <a:close/>
                  <a:moveTo>
                    <a:pt x="121" y="297"/>
                  </a:moveTo>
                  <a:cubicBezTo>
                    <a:pt x="121" y="298"/>
                    <a:pt x="121" y="298"/>
                    <a:pt x="121" y="298"/>
                  </a:cubicBezTo>
                  <a:cubicBezTo>
                    <a:pt x="121" y="297"/>
                    <a:pt x="121" y="297"/>
                    <a:pt x="121" y="297"/>
                  </a:cubicBezTo>
                  <a:close/>
                  <a:moveTo>
                    <a:pt x="122" y="297"/>
                  </a:moveTo>
                  <a:cubicBezTo>
                    <a:pt x="122" y="297"/>
                    <a:pt x="122" y="297"/>
                    <a:pt x="122" y="297"/>
                  </a:cubicBezTo>
                  <a:cubicBezTo>
                    <a:pt x="123" y="296"/>
                    <a:pt x="123" y="296"/>
                    <a:pt x="123" y="296"/>
                  </a:cubicBezTo>
                  <a:lnTo>
                    <a:pt x="122" y="297"/>
                  </a:lnTo>
                  <a:close/>
                  <a:moveTo>
                    <a:pt x="143" y="267"/>
                  </a:moveTo>
                  <a:cubicBezTo>
                    <a:pt x="145" y="267"/>
                    <a:pt x="145" y="267"/>
                    <a:pt x="145" y="267"/>
                  </a:cubicBezTo>
                  <a:cubicBezTo>
                    <a:pt x="145" y="267"/>
                    <a:pt x="144" y="267"/>
                    <a:pt x="144" y="267"/>
                  </a:cubicBezTo>
                  <a:lnTo>
                    <a:pt x="143" y="267"/>
                  </a:lnTo>
                  <a:close/>
                  <a:moveTo>
                    <a:pt x="153" y="251"/>
                  </a:moveTo>
                  <a:cubicBezTo>
                    <a:pt x="152" y="251"/>
                    <a:pt x="153" y="250"/>
                    <a:pt x="153" y="250"/>
                  </a:cubicBezTo>
                  <a:cubicBezTo>
                    <a:pt x="154" y="250"/>
                    <a:pt x="153" y="251"/>
                    <a:pt x="153" y="251"/>
                  </a:cubicBezTo>
                  <a:close/>
                  <a:moveTo>
                    <a:pt x="203" y="200"/>
                  </a:moveTo>
                  <a:cubicBezTo>
                    <a:pt x="204" y="200"/>
                    <a:pt x="204" y="200"/>
                    <a:pt x="204" y="200"/>
                  </a:cubicBezTo>
                  <a:cubicBezTo>
                    <a:pt x="204" y="200"/>
                    <a:pt x="204" y="200"/>
                    <a:pt x="204" y="200"/>
                  </a:cubicBezTo>
                  <a:lnTo>
                    <a:pt x="203" y="200"/>
                  </a:lnTo>
                  <a:close/>
                  <a:moveTo>
                    <a:pt x="209" y="180"/>
                  </a:moveTo>
                  <a:cubicBezTo>
                    <a:pt x="209" y="180"/>
                    <a:pt x="209" y="180"/>
                    <a:pt x="209" y="180"/>
                  </a:cubicBezTo>
                  <a:cubicBezTo>
                    <a:pt x="209" y="180"/>
                    <a:pt x="209" y="180"/>
                    <a:pt x="209" y="180"/>
                  </a:cubicBezTo>
                  <a:close/>
                  <a:moveTo>
                    <a:pt x="226" y="177"/>
                  </a:moveTo>
                  <a:cubicBezTo>
                    <a:pt x="227" y="176"/>
                    <a:pt x="224" y="175"/>
                    <a:pt x="226" y="175"/>
                  </a:cubicBezTo>
                  <a:cubicBezTo>
                    <a:pt x="228" y="175"/>
                    <a:pt x="227" y="177"/>
                    <a:pt x="226" y="177"/>
                  </a:cubicBezTo>
                  <a:close/>
                  <a:moveTo>
                    <a:pt x="225" y="169"/>
                  </a:moveTo>
                  <a:cubicBezTo>
                    <a:pt x="227" y="170"/>
                    <a:pt x="228" y="168"/>
                    <a:pt x="231" y="168"/>
                  </a:cubicBezTo>
                  <a:cubicBezTo>
                    <a:pt x="230" y="171"/>
                    <a:pt x="228" y="169"/>
                    <a:pt x="225" y="169"/>
                  </a:cubicBezTo>
                  <a:close/>
                  <a:moveTo>
                    <a:pt x="224" y="159"/>
                  </a:moveTo>
                  <a:cubicBezTo>
                    <a:pt x="223" y="158"/>
                    <a:pt x="223" y="158"/>
                    <a:pt x="223" y="158"/>
                  </a:cubicBezTo>
                  <a:cubicBezTo>
                    <a:pt x="224" y="158"/>
                    <a:pt x="224" y="158"/>
                    <a:pt x="224" y="158"/>
                  </a:cubicBezTo>
                  <a:cubicBezTo>
                    <a:pt x="225" y="158"/>
                    <a:pt x="224" y="159"/>
                    <a:pt x="224" y="159"/>
                  </a:cubicBezTo>
                  <a:close/>
                  <a:moveTo>
                    <a:pt x="242" y="158"/>
                  </a:moveTo>
                  <a:cubicBezTo>
                    <a:pt x="239" y="158"/>
                    <a:pt x="239" y="158"/>
                    <a:pt x="239" y="158"/>
                  </a:cubicBezTo>
                  <a:cubicBezTo>
                    <a:pt x="238" y="156"/>
                    <a:pt x="241" y="157"/>
                    <a:pt x="242" y="156"/>
                  </a:cubicBezTo>
                  <a:cubicBezTo>
                    <a:pt x="242" y="158"/>
                    <a:pt x="242" y="158"/>
                    <a:pt x="242" y="158"/>
                  </a:cubicBezTo>
                  <a:close/>
                  <a:moveTo>
                    <a:pt x="246" y="153"/>
                  </a:moveTo>
                  <a:cubicBezTo>
                    <a:pt x="245" y="151"/>
                    <a:pt x="245" y="151"/>
                    <a:pt x="245" y="151"/>
                  </a:cubicBezTo>
                  <a:cubicBezTo>
                    <a:pt x="246" y="152"/>
                    <a:pt x="248" y="152"/>
                    <a:pt x="248" y="151"/>
                  </a:cubicBezTo>
                  <a:lnTo>
                    <a:pt x="246" y="153"/>
                  </a:lnTo>
                  <a:close/>
                  <a:moveTo>
                    <a:pt x="249" y="151"/>
                  </a:moveTo>
                  <a:cubicBezTo>
                    <a:pt x="251" y="151"/>
                    <a:pt x="252" y="147"/>
                    <a:pt x="256" y="148"/>
                  </a:cubicBezTo>
                  <a:cubicBezTo>
                    <a:pt x="255" y="149"/>
                    <a:pt x="252" y="152"/>
                    <a:pt x="249" y="151"/>
                  </a:cubicBezTo>
                  <a:close/>
                  <a:moveTo>
                    <a:pt x="281" y="153"/>
                  </a:moveTo>
                  <a:cubicBezTo>
                    <a:pt x="282" y="153"/>
                    <a:pt x="282" y="153"/>
                    <a:pt x="282" y="153"/>
                  </a:cubicBezTo>
                  <a:cubicBezTo>
                    <a:pt x="283" y="152"/>
                    <a:pt x="283" y="152"/>
                    <a:pt x="283" y="152"/>
                  </a:cubicBezTo>
                  <a:lnTo>
                    <a:pt x="281" y="153"/>
                  </a:lnTo>
                  <a:close/>
                  <a:moveTo>
                    <a:pt x="521" y="188"/>
                  </a:moveTo>
                  <a:cubicBezTo>
                    <a:pt x="521" y="188"/>
                    <a:pt x="520" y="188"/>
                    <a:pt x="521" y="188"/>
                  </a:cubicBezTo>
                  <a:cubicBezTo>
                    <a:pt x="521" y="187"/>
                    <a:pt x="521" y="187"/>
                    <a:pt x="521" y="187"/>
                  </a:cubicBezTo>
                  <a:cubicBezTo>
                    <a:pt x="522" y="187"/>
                    <a:pt x="521" y="188"/>
                    <a:pt x="521" y="188"/>
                  </a:cubicBezTo>
                  <a:close/>
                  <a:moveTo>
                    <a:pt x="552" y="221"/>
                  </a:moveTo>
                  <a:cubicBezTo>
                    <a:pt x="551" y="221"/>
                    <a:pt x="550" y="222"/>
                    <a:pt x="549" y="221"/>
                  </a:cubicBezTo>
                  <a:cubicBezTo>
                    <a:pt x="549" y="221"/>
                    <a:pt x="549" y="220"/>
                    <a:pt x="550" y="220"/>
                  </a:cubicBezTo>
                  <a:lnTo>
                    <a:pt x="552" y="221"/>
                  </a:lnTo>
                  <a:close/>
                  <a:moveTo>
                    <a:pt x="398" y="51"/>
                  </a:moveTo>
                  <a:cubicBezTo>
                    <a:pt x="401" y="53"/>
                    <a:pt x="401" y="53"/>
                    <a:pt x="401" y="53"/>
                  </a:cubicBezTo>
                  <a:cubicBezTo>
                    <a:pt x="397" y="55"/>
                    <a:pt x="393" y="53"/>
                    <a:pt x="389" y="53"/>
                  </a:cubicBezTo>
                  <a:cubicBezTo>
                    <a:pt x="393" y="53"/>
                    <a:pt x="393" y="49"/>
                    <a:pt x="398" y="51"/>
                  </a:cubicBezTo>
                  <a:close/>
                  <a:moveTo>
                    <a:pt x="380" y="53"/>
                  </a:moveTo>
                  <a:cubicBezTo>
                    <a:pt x="383" y="50"/>
                    <a:pt x="384" y="56"/>
                    <a:pt x="387" y="53"/>
                  </a:cubicBezTo>
                  <a:cubicBezTo>
                    <a:pt x="387" y="56"/>
                    <a:pt x="391" y="54"/>
                    <a:pt x="392" y="56"/>
                  </a:cubicBezTo>
                  <a:cubicBezTo>
                    <a:pt x="388" y="57"/>
                    <a:pt x="384" y="55"/>
                    <a:pt x="381" y="54"/>
                  </a:cubicBezTo>
                  <a:lnTo>
                    <a:pt x="380" y="53"/>
                  </a:lnTo>
                  <a:close/>
                  <a:moveTo>
                    <a:pt x="380" y="56"/>
                  </a:moveTo>
                  <a:cubicBezTo>
                    <a:pt x="377" y="57"/>
                    <a:pt x="374" y="57"/>
                    <a:pt x="372" y="57"/>
                  </a:cubicBezTo>
                  <a:cubicBezTo>
                    <a:pt x="370" y="57"/>
                    <a:pt x="370" y="56"/>
                    <a:pt x="369" y="56"/>
                  </a:cubicBezTo>
                  <a:cubicBezTo>
                    <a:pt x="373" y="56"/>
                    <a:pt x="376" y="56"/>
                    <a:pt x="380" y="56"/>
                  </a:cubicBezTo>
                  <a:close/>
                  <a:moveTo>
                    <a:pt x="375" y="64"/>
                  </a:moveTo>
                  <a:cubicBezTo>
                    <a:pt x="375" y="67"/>
                    <a:pt x="372" y="66"/>
                    <a:pt x="370" y="66"/>
                  </a:cubicBezTo>
                  <a:cubicBezTo>
                    <a:pt x="369" y="66"/>
                    <a:pt x="369" y="66"/>
                    <a:pt x="369" y="66"/>
                  </a:cubicBezTo>
                  <a:cubicBezTo>
                    <a:pt x="371" y="65"/>
                    <a:pt x="374" y="65"/>
                    <a:pt x="375" y="64"/>
                  </a:cubicBezTo>
                  <a:close/>
                  <a:moveTo>
                    <a:pt x="362" y="61"/>
                  </a:moveTo>
                  <a:cubicBezTo>
                    <a:pt x="364" y="61"/>
                    <a:pt x="364" y="61"/>
                    <a:pt x="364" y="61"/>
                  </a:cubicBezTo>
                  <a:cubicBezTo>
                    <a:pt x="363" y="62"/>
                    <a:pt x="363" y="62"/>
                    <a:pt x="363" y="62"/>
                  </a:cubicBezTo>
                  <a:lnTo>
                    <a:pt x="362" y="61"/>
                  </a:lnTo>
                  <a:close/>
                  <a:moveTo>
                    <a:pt x="382" y="71"/>
                  </a:moveTo>
                  <a:cubicBezTo>
                    <a:pt x="383" y="72"/>
                    <a:pt x="383" y="71"/>
                    <a:pt x="384" y="71"/>
                  </a:cubicBezTo>
                  <a:cubicBezTo>
                    <a:pt x="386" y="68"/>
                    <a:pt x="390" y="70"/>
                    <a:pt x="393" y="69"/>
                  </a:cubicBezTo>
                  <a:cubicBezTo>
                    <a:pt x="394" y="69"/>
                    <a:pt x="395" y="70"/>
                    <a:pt x="396" y="69"/>
                  </a:cubicBezTo>
                  <a:cubicBezTo>
                    <a:pt x="398" y="70"/>
                    <a:pt x="400" y="73"/>
                    <a:pt x="397" y="74"/>
                  </a:cubicBezTo>
                  <a:cubicBezTo>
                    <a:pt x="394" y="72"/>
                    <a:pt x="389" y="76"/>
                    <a:pt x="388" y="71"/>
                  </a:cubicBezTo>
                  <a:cubicBezTo>
                    <a:pt x="387" y="71"/>
                    <a:pt x="386" y="71"/>
                    <a:pt x="385" y="72"/>
                  </a:cubicBezTo>
                  <a:cubicBezTo>
                    <a:pt x="387" y="73"/>
                    <a:pt x="387" y="73"/>
                    <a:pt x="387" y="73"/>
                  </a:cubicBezTo>
                  <a:cubicBezTo>
                    <a:pt x="385" y="73"/>
                    <a:pt x="384" y="72"/>
                    <a:pt x="383" y="73"/>
                  </a:cubicBezTo>
                  <a:cubicBezTo>
                    <a:pt x="380" y="74"/>
                    <a:pt x="385" y="75"/>
                    <a:pt x="382" y="76"/>
                  </a:cubicBezTo>
                  <a:cubicBezTo>
                    <a:pt x="382" y="75"/>
                    <a:pt x="381" y="75"/>
                    <a:pt x="380" y="74"/>
                  </a:cubicBezTo>
                  <a:cubicBezTo>
                    <a:pt x="378" y="74"/>
                    <a:pt x="377" y="75"/>
                    <a:pt x="377" y="76"/>
                  </a:cubicBezTo>
                  <a:cubicBezTo>
                    <a:pt x="373" y="75"/>
                    <a:pt x="373" y="75"/>
                    <a:pt x="373" y="75"/>
                  </a:cubicBezTo>
                  <a:cubicBezTo>
                    <a:pt x="376" y="74"/>
                    <a:pt x="379" y="73"/>
                    <a:pt x="382" y="71"/>
                  </a:cubicBezTo>
                  <a:close/>
                  <a:moveTo>
                    <a:pt x="383" y="77"/>
                  </a:moveTo>
                  <a:cubicBezTo>
                    <a:pt x="382" y="76"/>
                    <a:pt x="381" y="78"/>
                    <a:pt x="380" y="77"/>
                  </a:cubicBezTo>
                  <a:cubicBezTo>
                    <a:pt x="381" y="77"/>
                    <a:pt x="382" y="75"/>
                    <a:pt x="383" y="77"/>
                  </a:cubicBezTo>
                  <a:close/>
                  <a:moveTo>
                    <a:pt x="367" y="67"/>
                  </a:moveTo>
                  <a:cubicBezTo>
                    <a:pt x="364" y="70"/>
                    <a:pt x="359" y="67"/>
                    <a:pt x="356" y="69"/>
                  </a:cubicBezTo>
                  <a:cubicBezTo>
                    <a:pt x="355" y="67"/>
                    <a:pt x="359" y="68"/>
                    <a:pt x="360" y="67"/>
                  </a:cubicBezTo>
                  <a:cubicBezTo>
                    <a:pt x="362" y="67"/>
                    <a:pt x="365" y="66"/>
                    <a:pt x="367" y="67"/>
                  </a:cubicBezTo>
                  <a:close/>
                  <a:moveTo>
                    <a:pt x="371" y="76"/>
                  </a:moveTo>
                  <a:cubicBezTo>
                    <a:pt x="371" y="77"/>
                    <a:pt x="369" y="77"/>
                    <a:pt x="368" y="77"/>
                  </a:cubicBezTo>
                  <a:cubicBezTo>
                    <a:pt x="368" y="77"/>
                    <a:pt x="369" y="75"/>
                    <a:pt x="371" y="76"/>
                  </a:cubicBezTo>
                  <a:close/>
                  <a:moveTo>
                    <a:pt x="341" y="60"/>
                  </a:moveTo>
                  <a:cubicBezTo>
                    <a:pt x="339" y="60"/>
                    <a:pt x="339" y="60"/>
                    <a:pt x="339" y="60"/>
                  </a:cubicBezTo>
                  <a:cubicBezTo>
                    <a:pt x="338" y="60"/>
                    <a:pt x="338" y="60"/>
                    <a:pt x="338" y="60"/>
                  </a:cubicBezTo>
                  <a:lnTo>
                    <a:pt x="341" y="60"/>
                  </a:lnTo>
                  <a:close/>
                  <a:moveTo>
                    <a:pt x="348" y="60"/>
                  </a:moveTo>
                  <a:cubicBezTo>
                    <a:pt x="350" y="59"/>
                    <a:pt x="352" y="62"/>
                    <a:pt x="353" y="61"/>
                  </a:cubicBezTo>
                  <a:cubicBezTo>
                    <a:pt x="356" y="63"/>
                    <a:pt x="356" y="63"/>
                    <a:pt x="356" y="63"/>
                  </a:cubicBezTo>
                  <a:cubicBezTo>
                    <a:pt x="353" y="65"/>
                    <a:pt x="350" y="62"/>
                    <a:pt x="347" y="63"/>
                  </a:cubicBezTo>
                  <a:cubicBezTo>
                    <a:pt x="345" y="62"/>
                    <a:pt x="343" y="62"/>
                    <a:pt x="341" y="63"/>
                  </a:cubicBezTo>
                  <a:cubicBezTo>
                    <a:pt x="342" y="60"/>
                    <a:pt x="347" y="61"/>
                    <a:pt x="348" y="60"/>
                  </a:cubicBezTo>
                  <a:close/>
                  <a:moveTo>
                    <a:pt x="323" y="57"/>
                  </a:moveTo>
                  <a:cubicBezTo>
                    <a:pt x="325" y="57"/>
                    <a:pt x="325" y="57"/>
                    <a:pt x="325" y="57"/>
                  </a:cubicBezTo>
                  <a:cubicBezTo>
                    <a:pt x="325" y="57"/>
                    <a:pt x="325" y="57"/>
                    <a:pt x="325" y="57"/>
                  </a:cubicBezTo>
                  <a:cubicBezTo>
                    <a:pt x="326" y="57"/>
                    <a:pt x="326" y="57"/>
                    <a:pt x="326" y="57"/>
                  </a:cubicBezTo>
                  <a:cubicBezTo>
                    <a:pt x="326" y="58"/>
                    <a:pt x="325" y="59"/>
                    <a:pt x="324" y="58"/>
                  </a:cubicBezTo>
                  <a:lnTo>
                    <a:pt x="323" y="57"/>
                  </a:lnTo>
                  <a:close/>
                  <a:moveTo>
                    <a:pt x="354" y="69"/>
                  </a:moveTo>
                  <a:cubicBezTo>
                    <a:pt x="355" y="70"/>
                    <a:pt x="355" y="70"/>
                    <a:pt x="355" y="70"/>
                  </a:cubicBezTo>
                  <a:cubicBezTo>
                    <a:pt x="352" y="72"/>
                    <a:pt x="347" y="72"/>
                    <a:pt x="343" y="72"/>
                  </a:cubicBezTo>
                  <a:cubicBezTo>
                    <a:pt x="346" y="70"/>
                    <a:pt x="350" y="70"/>
                    <a:pt x="354" y="69"/>
                  </a:cubicBezTo>
                  <a:close/>
                  <a:moveTo>
                    <a:pt x="366" y="77"/>
                  </a:moveTo>
                  <a:cubicBezTo>
                    <a:pt x="365" y="78"/>
                    <a:pt x="365" y="78"/>
                    <a:pt x="365" y="78"/>
                  </a:cubicBezTo>
                  <a:cubicBezTo>
                    <a:pt x="364" y="77"/>
                    <a:pt x="364" y="77"/>
                    <a:pt x="364" y="77"/>
                  </a:cubicBezTo>
                  <a:lnTo>
                    <a:pt x="366" y="77"/>
                  </a:lnTo>
                  <a:close/>
                  <a:moveTo>
                    <a:pt x="301" y="74"/>
                  </a:moveTo>
                  <a:cubicBezTo>
                    <a:pt x="297" y="74"/>
                    <a:pt x="297" y="74"/>
                    <a:pt x="297" y="74"/>
                  </a:cubicBezTo>
                  <a:cubicBezTo>
                    <a:pt x="297" y="73"/>
                    <a:pt x="300" y="73"/>
                    <a:pt x="301" y="74"/>
                  </a:cubicBezTo>
                  <a:close/>
                  <a:moveTo>
                    <a:pt x="311" y="85"/>
                  </a:moveTo>
                  <a:cubicBezTo>
                    <a:pt x="308" y="86"/>
                    <a:pt x="307" y="83"/>
                    <a:pt x="306" y="83"/>
                  </a:cubicBezTo>
                  <a:cubicBezTo>
                    <a:pt x="308" y="84"/>
                    <a:pt x="310" y="83"/>
                    <a:pt x="311" y="85"/>
                  </a:cubicBezTo>
                  <a:close/>
                  <a:moveTo>
                    <a:pt x="302" y="80"/>
                  </a:moveTo>
                  <a:cubicBezTo>
                    <a:pt x="302" y="82"/>
                    <a:pt x="302" y="82"/>
                    <a:pt x="302" y="82"/>
                  </a:cubicBezTo>
                  <a:cubicBezTo>
                    <a:pt x="305" y="81"/>
                    <a:pt x="303" y="83"/>
                    <a:pt x="304" y="83"/>
                  </a:cubicBezTo>
                  <a:cubicBezTo>
                    <a:pt x="301" y="83"/>
                    <a:pt x="301" y="83"/>
                    <a:pt x="301" y="83"/>
                  </a:cubicBezTo>
                  <a:cubicBezTo>
                    <a:pt x="301" y="82"/>
                    <a:pt x="301" y="82"/>
                    <a:pt x="301" y="82"/>
                  </a:cubicBezTo>
                  <a:cubicBezTo>
                    <a:pt x="299" y="81"/>
                    <a:pt x="295" y="81"/>
                    <a:pt x="293" y="80"/>
                  </a:cubicBezTo>
                  <a:cubicBezTo>
                    <a:pt x="294" y="77"/>
                    <a:pt x="299" y="80"/>
                    <a:pt x="302" y="80"/>
                  </a:cubicBezTo>
                  <a:close/>
                  <a:moveTo>
                    <a:pt x="305" y="84"/>
                  </a:moveTo>
                  <a:cubicBezTo>
                    <a:pt x="306" y="86"/>
                    <a:pt x="306" y="86"/>
                    <a:pt x="306" y="86"/>
                  </a:cubicBezTo>
                  <a:cubicBezTo>
                    <a:pt x="301" y="87"/>
                    <a:pt x="301" y="87"/>
                    <a:pt x="301" y="87"/>
                  </a:cubicBezTo>
                  <a:cubicBezTo>
                    <a:pt x="300" y="86"/>
                    <a:pt x="300" y="86"/>
                    <a:pt x="300" y="86"/>
                  </a:cubicBezTo>
                  <a:cubicBezTo>
                    <a:pt x="303" y="86"/>
                    <a:pt x="302" y="84"/>
                    <a:pt x="305" y="84"/>
                  </a:cubicBezTo>
                  <a:close/>
                  <a:moveTo>
                    <a:pt x="283" y="79"/>
                  </a:moveTo>
                  <a:cubicBezTo>
                    <a:pt x="284" y="78"/>
                    <a:pt x="288" y="76"/>
                    <a:pt x="289" y="79"/>
                  </a:cubicBezTo>
                  <a:cubicBezTo>
                    <a:pt x="288" y="79"/>
                    <a:pt x="290" y="80"/>
                    <a:pt x="288" y="80"/>
                  </a:cubicBezTo>
                  <a:cubicBezTo>
                    <a:pt x="287" y="80"/>
                    <a:pt x="285" y="78"/>
                    <a:pt x="284" y="79"/>
                  </a:cubicBezTo>
                  <a:lnTo>
                    <a:pt x="283" y="79"/>
                  </a:lnTo>
                  <a:close/>
                  <a:moveTo>
                    <a:pt x="294" y="90"/>
                  </a:moveTo>
                  <a:cubicBezTo>
                    <a:pt x="296" y="91"/>
                    <a:pt x="296" y="91"/>
                    <a:pt x="296" y="91"/>
                  </a:cubicBezTo>
                  <a:cubicBezTo>
                    <a:pt x="295" y="91"/>
                    <a:pt x="294" y="92"/>
                    <a:pt x="292" y="92"/>
                  </a:cubicBezTo>
                  <a:cubicBezTo>
                    <a:pt x="293" y="91"/>
                    <a:pt x="293" y="91"/>
                    <a:pt x="293" y="91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2"/>
                    <a:pt x="288" y="93"/>
                    <a:pt x="287" y="92"/>
                  </a:cubicBezTo>
                  <a:cubicBezTo>
                    <a:pt x="291" y="91"/>
                    <a:pt x="290" y="90"/>
                    <a:pt x="294" y="90"/>
                  </a:cubicBezTo>
                  <a:close/>
                  <a:moveTo>
                    <a:pt x="281" y="85"/>
                  </a:moveTo>
                  <a:cubicBezTo>
                    <a:pt x="279" y="86"/>
                    <a:pt x="278" y="86"/>
                    <a:pt x="276" y="86"/>
                  </a:cubicBezTo>
                  <a:cubicBezTo>
                    <a:pt x="278" y="86"/>
                    <a:pt x="278" y="82"/>
                    <a:pt x="281" y="85"/>
                  </a:cubicBezTo>
                  <a:close/>
                  <a:moveTo>
                    <a:pt x="264" y="79"/>
                  </a:moveTo>
                  <a:cubicBezTo>
                    <a:pt x="265" y="79"/>
                    <a:pt x="265" y="79"/>
                    <a:pt x="265" y="79"/>
                  </a:cubicBezTo>
                  <a:cubicBezTo>
                    <a:pt x="265" y="79"/>
                    <a:pt x="265" y="79"/>
                    <a:pt x="265" y="79"/>
                  </a:cubicBezTo>
                  <a:lnTo>
                    <a:pt x="264" y="79"/>
                  </a:lnTo>
                  <a:close/>
                  <a:moveTo>
                    <a:pt x="263" y="79"/>
                  </a:moveTo>
                  <a:cubicBezTo>
                    <a:pt x="263" y="80"/>
                    <a:pt x="263" y="80"/>
                    <a:pt x="263" y="80"/>
                  </a:cubicBezTo>
                  <a:cubicBezTo>
                    <a:pt x="262" y="80"/>
                    <a:pt x="262" y="80"/>
                    <a:pt x="262" y="80"/>
                  </a:cubicBezTo>
                  <a:lnTo>
                    <a:pt x="263" y="79"/>
                  </a:lnTo>
                  <a:close/>
                  <a:moveTo>
                    <a:pt x="272" y="85"/>
                  </a:moveTo>
                  <a:cubicBezTo>
                    <a:pt x="273" y="86"/>
                    <a:pt x="273" y="86"/>
                    <a:pt x="273" y="86"/>
                  </a:cubicBezTo>
                  <a:cubicBezTo>
                    <a:pt x="273" y="86"/>
                    <a:pt x="273" y="87"/>
                    <a:pt x="272" y="86"/>
                  </a:cubicBezTo>
                  <a:cubicBezTo>
                    <a:pt x="272" y="86"/>
                    <a:pt x="272" y="85"/>
                    <a:pt x="272" y="85"/>
                  </a:cubicBezTo>
                  <a:close/>
                  <a:moveTo>
                    <a:pt x="281" y="93"/>
                  </a:moveTo>
                  <a:cubicBezTo>
                    <a:pt x="282" y="93"/>
                    <a:pt x="283" y="91"/>
                    <a:pt x="285" y="92"/>
                  </a:cubicBezTo>
                  <a:cubicBezTo>
                    <a:pt x="284" y="93"/>
                    <a:pt x="287" y="94"/>
                    <a:pt x="285" y="94"/>
                  </a:cubicBezTo>
                  <a:cubicBezTo>
                    <a:pt x="284" y="94"/>
                    <a:pt x="283" y="94"/>
                    <a:pt x="282" y="94"/>
                  </a:cubicBezTo>
                  <a:lnTo>
                    <a:pt x="281" y="93"/>
                  </a:lnTo>
                  <a:close/>
                  <a:moveTo>
                    <a:pt x="280" y="93"/>
                  </a:moveTo>
                  <a:cubicBezTo>
                    <a:pt x="279" y="94"/>
                    <a:pt x="278" y="93"/>
                    <a:pt x="276" y="93"/>
                  </a:cubicBezTo>
                  <a:cubicBezTo>
                    <a:pt x="277" y="93"/>
                    <a:pt x="279" y="92"/>
                    <a:pt x="280" y="93"/>
                  </a:cubicBezTo>
                  <a:close/>
                  <a:moveTo>
                    <a:pt x="286" y="100"/>
                  </a:moveTo>
                  <a:cubicBezTo>
                    <a:pt x="287" y="102"/>
                    <a:pt x="287" y="102"/>
                    <a:pt x="287" y="102"/>
                  </a:cubicBezTo>
                  <a:cubicBezTo>
                    <a:pt x="286" y="102"/>
                    <a:pt x="285" y="102"/>
                    <a:pt x="284" y="102"/>
                  </a:cubicBezTo>
                  <a:cubicBezTo>
                    <a:pt x="284" y="100"/>
                    <a:pt x="281" y="101"/>
                    <a:pt x="280" y="100"/>
                  </a:cubicBezTo>
                  <a:cubicBezTo>
                    <a:pt x="283" y="98"/>
                    <a:pt x="283" y="102"/>
                    <a:pt x="286" y="100"/>
                  </a:cubicBezTo>
                  <a:close/>
                  <a:moveTo>
                    <a:pt x="266" y="95"/>
                  </a:moveTo>
                  <a:cubicBezTo>
                    <a:pt x="268" y="94"/>
                    <a:pt x="268" y="98"/>
                    <a:pt x="271" y="96"/>
                  </a:cubicBezTo>
                  <a:cubicBezTo>
                    <a:pt x="273" y="98"/>
                    <a:pt x="274" y="96"/>
                    <a:pt x="276" y="97"/>
                  </a:cubicBezTo>
                  <a:cubicBezTo>
                    <a:pt x="276" y="99"/>
                    <a:pt x="276" y="99"/>
                    <a:pt x="276" y="99"/>
                  </a:cubicBezTo>
                  <a:cubicBezTo>
                    <a:pt x="277" y="99"/>
                    <a:pt x="278" y="99"/>
                    <a:pt x="279" y="100"/>
                  </a:cubicBezTo>
                  <a:cubicBezTo>
                    <a:pt x="279" y="100"/>
                    <a:pt x="278" y="100"/>
                    <a:pt x="277" y="100"/>
                  </a:cubicBezTo>
                  <a:cubicBezTo>
                    <a:pt x="277" y="101"/>
                    <a:pt x="281" y="102"/>
                    <a:pt x="279" y="103"/>
                  </a:cubicBezTo>
                  <a:cubicBezTo>
                    <a:pt x="277" y="104"/>
                    <a:pt x="277" y="102"/>
                    <a:pt x="276" y="102"/>
                  </a:cubicBezTo>
                  <a:cubicBezTo>
                    <a:pt x="272" y="103"/>
                    <a:pt x="272" y="103"/>
                    <a:pt x="272" y="103"/>
                  </a:cubicBezTo>
                  <a:cubicBezTo>
                    <a:pt x="269" y="101"/>
                    <a:pt x="269" y="101"/>
                    <a:pt x="269" y="101"/>
                  </a:cubicBezTo>
                  <a:cubicBezTo>
                    <a:pt x="267" y="102"/>
                    <a:pt x="264" y="106"/>
                    <a:pt x="259" y="103"/>
                  </a:cubicBezTo>
                  <a:cubicBezTo>
                    <a:pt x="256" y="101"/>
                    <a:pt x="256" y="101"/>
                    <a:pt x="256" y="101"/>
                  </a:cubicBezTo>
                  <a:cubicBezTo>
                    <a:pt x="257" y="101"/>
                    <a:pt x="267" y="105"/>
                    <a:pt x="265" y="100"/>
                  </a:cubicBezTo>
                  <a:cubicBezTo>
                    <a:pt x="271" y="100"/>
                    <a:pt x="271" y="100"/>
                    <a:pt x="271" y="100"/>
                  </a:cubicBezTo>
                  <a:cubicBezTo>
                    <a:pt x="269" y="99"/>
                    <a:pt x="272" y="99"/>
                    <a:pt x="272" y="98"/>
                  </a:cubicBezTo>
                  <a:cubicBezTo>
                    <a:pt x="270" y="99"/>
                    <a:pt x="270" y="97"/>
                    <a:pt x="268" y="97"/>
                  </a:cubicBezTo>
                  <a:cubicBezTo>
                    <a:pt x="266" y="97"/>
                    <a:pt x="264" y="96"/>
                    <a:pt x="262" y="96"/>
                  </a:cubicBezTo>
                  <a:cubicBezTo>
                    <a:pt x="261" y="94"/>
                    <a:pt x="265" y="96"/>
                    <a:pt x="266" y="95"/>
                  </a:cubicBezTo>
                  <a:close/>
                  <a:moveTo>
                    <a:pt x="291" y="109"/>
                  </a:moveTo>
                  <a:cubicBezTo>
                    <a:pt x="290" y="110"/>
                    <a:pt x="290" y="110"/>
                    <a:pt x="290" y="110"/>
                  </a:cubicBezTo>
                  <a:cubicBezTo>
                    <a:pt x="289" y="110"/>
                    <a:pt x="289" y="110"/>
                    <a:pt x="289" y="110"/>
                  </a:cubicBezTo>
                  <a:lnTo>
                    <a:pt x="291" y="109"/>
                  </a:lnTo>
                  <a:close/>
                  <a:moveTo>
                    <a:pt x="278" y="105"/>
                  </a:moveTo>
                  <a:cubicBezTo>
                    <a:pt x="278" y="107"/>
                    <a:pt x="274" y="104"/>
                    <a:pt x="274" y="106"/>
                  </a:cubicBezTo>
                  <a:cubicBezTo>
                    <a:pt x="274" y="106"/>
                    <a:pt x="274" y="105"/>
                    <a:pt x="275" y="104"/>
                  </a:cubicBezTo>
                  <a:cubicBezTo>
                    <a:pt x="276" y="105"/>
                    <a:pt x="277" y="105"/>
                    <a:pt x="278" y="105"/>
                  </a:cubicBezTo>
                  <a:close/>
                  <a:moveTo>
                    <a:pt x="244" y="85"/>
                  </a:moveTo>
                  <a:cubicBezTo>
                    <a:pt x="246" y="86"/>
                    <a:pt x="244" y="87"/>
                    <a:pt x="242" y="87"/>
                  </a:cubicBezTo>
                  <a:cubicBezTo>
                    <a:pt x="244" y="86"/>
                    <a:pt x="244" y="86"/>
                    <a:pt x="244" y="86"/>
                  </a:cubicBezTo>
                  <a:cubicBezTo>
                    <a:pt x="243" y="85"/>
                    <a:pt x="243" y="85"/>
                    <a:pt x="243" y="85"/>
                  </a:cubicBezTo>
                  <a:lnTo>
                    <a:pt x="244" y="85"/>
                  </a:lnTo>
                  <a:close/>
                  <a:moveTo>
                    <a:pt x="238" y="85"/>
                  </a:moveTo>
                  <a:cubicBezTo>
                    <a:pt x="238" y="84"/>
                    <a:pt x="238" y="84"/>
                    <a:pt x="238" y="84"/>
                  </a:cubicBezTo>
                  <a:cubicBezTo>
                    <a:pt x="238" y="84"/>
                    <a:pt x="238" y="84"/>
                    <a:pt x="238" y="84"/>
                  </a:cubicBezTo>
                  <a:cubicBezTo>
                    <a:pt x="242" y="84"/>
                    <a:pt x="242" y="84"/>
                    <a:pt x="242" y="84"/>
                  </a:cubicBezTo>
                  <a:cubicBezTo>
                    <a:pt x="242" y="85"/>
                    <a:pt x="242" y="85"/>
                    <a:pt x="242" y="85"/>
                  </a:cubicBezTo>
                  <a:cubicBezTo>
                    <a:pt x="240" y="84"/>
                    <a:pt x="238" y="85"/>
                    <a:pt x="238" y="85"/>
                  </a:cubicBezTo>
                  <a:close/>
                  <a:moveTo>
                    <a:pt x="243" y="96"/>
                  </a:moveTo>
                  <a:cubicBezTo>
                    <a:pt x="243" y="96"/>
                    <a:pt x="244" y="96"/>
                    <a:pt x="244" y="95"/>
                  </a:cubicBezTo>
                  <a:cubicBezTo>
                    <a:pt x="244" y="94"/>
                    <a:pt x="244" y="94"/>
                    <a:pt x="244" y="94"/>
                  </a:cubicBezTo>
                  <a:cubicBezTo>
                    <a:pt x="245" y="94"/>
                    <a:pt x="245" y="94"/>
                    <a:pt x="245" y="94"/>
                  </a:cubicBezTo>
                  <a:cubicBezTo>
                    <a:pt x="245" y="94"/>
                    <a:pt x="245" y="93"/>
                    <a:pt x="243" y="93"/>
                  </a:cubicBezTo>
                  <a:cubicBezTo>
                    <a:pt x="248" y="89"/>
                    <a:pt x="251" y="95"/>
                    <a:pt x="257" y="93"/>
                  </a:cubicBezTo>
                  <a:cubicBezTo>
                    <a:pt x="254" y="95"/>
                    <a:pt x="250" y="93"/>
                    <a:pt x="246" y="93"/>
                  </a:cubicBezTo>
                  <a:cubicBezTo>
                    <a:pt x="248" y="94"/>
                    <a:pt x="248" y="94"/>
                    <a:pt x="248" y="94"/>
                  </a:cubicBezTo>
                  <a:cubicBezTo>
                    <a:pt x="248" y="95"/>
                    <a:pt x="248" y="95"/>
                    <a:pt x="248" y="95"/>
                  </a:cubicBezTo>
                  <a:cubicBezTo>
                    <a:pt x="251" y="96"/>
                    <a:pt x="251" y="96"/>
                    <a:pt x="251" y="96"/>
                  </a:cubicBezTo>
                  <a:cubicBezTo>
                    <a:pt x="249" y="97"/>
                    <a:pt x="247" y="95"/>
                    <a:pt x="245" y="96"/>
                  </a:cubicBezTo>
                  <a:cubicBezTo>
                    <a:pt x="244" y="96"/>
                    <a:pt x="244" y="96"/>
                    <a:pt x="243" y="96"/>
                  </a:cubicBezTo>
                  <a:close/>
                  <a:moveTo>
                    <a:pt x="241" y="96"/>
                  </a:moveTo>
                  <a:cubicBezTo>
                    <a:pt x="243" y="98"/>
                    <a:pt x="243" y="98"/>
                    <a:pt x="243" y="98"/>
                  </a:cubicBezTo>
                  <a:cubicBezTo>
                    <a:pt x="240" y="99"/>
                    <a:pt x="237" y="96"/>
                    <a:pt x="234" y="96"/>
                  </a:cubicBezTo>
                  <a:cubicBezTo>
                    <a:pt x="235" y="95"/>
                    <a:pt x="239" y="97"/>
                    <a:pt x="241" y="96"/>
                  </a:cubicBezTo>
                  <a:close/>
                  <a:moveTo>
                    <a:pt x="236" y="104"/>
                  </a:moveTo>
                  <a:cubicBezTo>
                    <a:pt x="239" y="105"/>
                    <a:pt x="239" y="105"/>
                    <a:pt x="239" y="105"/>
                  </a:cubicBezTo>
                  <a:cubicBezTo>
                    <a:pt x="237" y="106"/>
                    <a:pt x="237" y="105"/>
                    <a:pt x="235" y="105"/>
                  </a:cubicBezTo>
                  <a:lnTo>
                    <a:pt x="236" y="104"/>
                  </a:lnTo>
                  <a:close/>
                  <a:moveTo>
                    <a:pt x="226" y="100"/>
                  </a:moveTo>
                  <a:cubicBezTo>
                    <a:pt x="228" y="99"/>
                    <a:pt x="230" y="99"/>
                    <a:pt x="231" y="100"/>
                  </a:cubicBezTo>
                  <a:cubicBezTo>
                    <a:pt x="229" y="101"/>
                    <a:pt x="228" y="101"/>
                    <a:pt x="226" y="100"/>
                  </a:cubicBezTo>
                  <a:close/>
                  <a:moveTo>
                    <a:pt x="231" y="103"/>
                  </a:moveTo>
                  <a:cubicBezTo>
                    <a:pt x="231" y="104"/>
                    <a:pt x="229" y="104"/>
                    <a:pt x="227" y="103"/>
                  </a:cubicBezTo>
                  <a:cubicBezTo>
                    <a:pt x="227" y="103"/>
                    <a:pt x="227" y="103"/>
                    <a:pt x="228" y="102"/>
                  </a:cubicBezTo>
                  <a:lnTo>
                    <a:pt x="231" y="103"/>
                  </a:lnTo>
                  <a:close/>
                  <a:moveTo>
                    <a:pt x="222" y="95"/>
                  </a:moveTo>
                  <a:cubicBezTo>
                    <a:pt x="222" y="95"/>
                    <a:pt x="223" y="95"/>
                    <a:pt x="223" y="95"/>
                  </a:cubicBezTo>
                  <a:cubicBezTo>
                    <a:pt x="223" y="95"/>
                    <a:pt x="222" y="95"/>
                    <a:pt x="222" y="95"/>
                  </a:cubicBezTo>
                  <a:cubicBezTo>
                    <a:pt x="221" y="95"/>
                    <a:pt x="221" y="97"/>
                    <a:pt x="219" y="96"/>
                  </a:cubicBezTo>
                  <a:cubicBezTo>
                    <a:pt x="219" y="95"/>
                    <a:pt x="221" y="95"/>
                    <a:pt x="222" y="95"/>
                  </a:cubicBezTo>
                  <a:close/>
                  <a:moveTo>
                    <a:pt x="217" y="97"/>
                  </a:moveTo>
                  <a:cubicBezTo>
                    <a:pt x="218" y="97"/>
                    <a:pt x="218" y="97"/>
                    <a:pt x="218" y="97"/>
                  </a:cubicBezTo>
                  <a:cubicBezTo>
                    <a:pt x="217" y="98"/>
                    <a:pt x="215" y="98"/>
                    <a:pt x="213" y="97"/>
                  </a:cubicBezTo>
                  <a:cubicBezTo>
                    <a:pt x="214" y="96"/>
                    <a:pt x="216" y="97"/>
                    <a:pt x="217" y="97"/>
                  </a:cubicBezTo>
                  <a:close/>
                  <a:moveTo>
                    <a:pt x="209" y="100"/>
                  </a:moveTo>
                  <a:cubicBezTo>
                    <a:pt x="208" y="100"/>
                    <a:pt x="208" y="100"/>
                    <a:pt x="208" y="100"/>
                  </a:cubicBezTo>
                  <a:cubicBezTo>
                    <a:pt x="207" y="100"/>
                    <a:pt x="207" y="100"/>
                    <a:pt x="207" y="100"/>
                  </a:cubicBezTo>
                  <a:lnTo>
                    <a:pt x="209" y="100"/>
                  </a:lnTo>
                  <a:close/>
                  <a:moveTo>
                    <a:pt x="210" y="100"/>
                  </a:moveTo>
                  <a:cubicBezTo>
                    <a:pt x="218" y="99"/>
                    <a:pt x="218" y="99"/>
                    <a:pt x="218" y="99"/>
                  </a:cubicBezTo>
                  <a:cubicBezTo>
                    <a:pt x="220" y="97"/>
                    <a:pt x="220" y="97"/>
                    <a:pt x="220" y="97"/>
                  </a:cubicBezTo>
                  <a:cubicBezTo>
                    <a:pt x="222" y="99"/>
                    <a:pt x="222" y="99"/>
                    <a:pt x="222" y="99"/>
                  </a:cubicBezTo>
                  <a:cubicBezTo>
                    <a:pt x="217" y="102"/>
                    <a:pt x="217" y="102"/>
                    <a:pt x="217" y="102"/>
                  </a:cubicBezTo>
                  <a:cubicBezTo>
                    <a:pt x="215" y="101"/>
                    <a:pt x="213" y="102"/>
                    <a:pt x="211" y="102"/>
                  </a:cubicBezTo>
                  <a:cubicBezTo>
                    <a:pt x="209" y="103"/>
                    <a:pt x="207" y="105"/>
                    <a:pt x="205" y="103"/>
                  </a:cubicBezTo>
                  <a:cubicBezTo>
                    <a:pt x="206" y="102"/>
                    <a:pt x="211" y="102"/>
                    <a:pt x="210" y="100"/>
                  </a:cubicBezTo>
                  <a:close/>
                  <a:moveTo>
                    <a:pt x="206" y="114"/>
                  </a:moveTo>
                  <a:cubicBezTo>
                    <a:pt x="203" y="114"/>
                    <a:pt x="200" y="117"/>
                    <a:pt x="197" y="116"/>
                  </a:cubicBezTo>
                  <a:cubicBezTo>
                    <a:pt x="196" y="113"/>
                    <a:pt x="200" y="115"/>
                    <a:pt x="200" y="113"/>
                  </a:cubicBezTo>
                  <a:cubicBezTo>
                    <a:pt x="204" y="114"/>
                    <a:pt x="206" y="112"/>
                    <a:pt x="210" y="113"/>
                  </a:cubicBezTo>
                  <a:cubicBezTo>
                    <a:pt x="209" y="113"/>
                    <a:pt x="205" y="112"/>
                    <a:pt x="206" y="114"/>
                  </a:cubicBezTo>
                  <a:close/>
                  <a:moveTo>
                    <a:pt x="214" y="118"/>
                  </a:moveTo>
                  <a:cubicBezTo>
                    <a:pt x="211" y="118"/>
                    <a:pt x="209" y="120"/>
                    <a:pt x="208" y="118"/>
                  </a:cubicBezTo>
                  <a:cubicBezTo>
                    <a:pt x="206" y="117"/>
                    <a:pt x="206" y="117"/>
                    <a:pt x="206" y="117"/>
                  </a:cubicBezTo>
                  <a:cubicBezTo>
                    <a:pt x="208" y="118"/>
                    <a:pt x="212" y="117"/>
                    <a:pt x="214" y="118"/>
                  </a:cubicBezTo>
                  <a:close/>
                  <a:moveTo>
                    <a:pt x="193" y="112"/>
                  </a:moveTo>
                  <a:cubicBezTo>
                    <a:pt x="192" y="112"/>
                    <a:pt x="192" y="112"/>
                    <a:pt x="192" y="112"/>
                  </a:cubicBezTo>
                  <a:cubicBezTo>
                    <a:pt x="191" y="112"/>
                    <a:pt x="191" y="112"/>
                    <a:pt x="191" y="112"/>
                  </a:cubicBezTo>
                  <a:lnTo>
                    <a:pt x="193" y="112"/>
                  </a:lnTo>
                  <a:close/>
                  <a:moveTo>
                    <a:pt x="184" y="112"/>
                  </a:moveTo>
                  <a:cubicBezTo>
                    <a:pt x="181" y="112"/>
                    <a:pt x="181" y="112"/>
                    <a:pt x="181" y="112"/>
                  </a:cubicBezTo>
                  <a:cubicBezTo>
                    <a:pt x="181" y="112"/>
                    <a:pt x="184" y="111"/>
                    <a:pt x="184" y="112"/>
                  </a:cubicBezTo>
                  <a:close/>
                  <a:moveTo>
                    <a:pt x="178" y="116"/>
                  </a:moveTo>
                  <a:cubicBezTo>
                    <a:pt x="178" y="116"/>
                    <a:pt x="178" y="116"/>
                    <a:pt x="178" y="116"/>
                  </a:cubicBezTo>
                  <a:cubicBezTo>
                    <a:pt x="180" y="117"/>
                    <a:pt x="180" y="116"/>
                    <a:pt x="179" y="116"/>
                  </a:cubicBezTo>
                  <a:cubicBezTo>
                    <a:pt x="182" y="116"/>
                    <a:pt x="183" y="116"/>
                    <a:pt x="185" y="117"/>
                  </a:cubicBezTo>
                  <a:cubicBezTo>
                    <a:pt x="182" y="117"/>
                    <a:pt x="181" y="118"/>
                    <a:pt x="179" y="117"/>
                  </a:cubicBezTo>
                  <a:cubicBezTo>
                    <a:pt x="178" y="116"/>
                    <a:pt x="176" y="117"/>
                    <a:pt x="175" y="116"/>
                  </a:cubicBezTo>
                  <a:cubicBezTo>
                    <a:pt x="175" y="118"/>
                    <a:pt x="173" y="117"/>
                    <a:pt x="172" y="117"/>
                  </a:cubicBezTo>
                  <a:cubicBezTo>
                    <a:pt x="174" y="117"/>
                    <a:pt x="176" y="115"/>
                    <a:pt x="178" y="116"/>
                  </a:cubicBezTo>
                  <a:close/>
                  <a:moveTo>
                    <a:pt x="185" y="125"/>
                  </a:moveTo>
                  <a:cubicBezTo>
                    <a:pt x="187" y="125"/>
                    <a:pt x="187" y="125"/>
                    <a:pt x="187" y="125"/>
                  </a:cubicBezTo>
                  <a:cubicBezTo>
                    <a:pt x="186" y="126"/>
                    <a:pt x="186" y="126"/>
                    <a:pt x="185" y="126"/>
                  </a:cubicBezTo>
                  <a:lnTo>
                    <a:pt x="185" y="125"/>
                  </a:lnTo>
                  <a:close/>
                  <a:moveTo>
                    <a:pt x="191" y="132"/>
                  </a:moveTo>
                  <a:cubicBezTo>
                    <a:pt x="189" y="131"/>
                    <a:pt x="191" y="134"/>
                    <a:pt x="189" y="134"/>
                  </a:cubicBezTo>
                  <a:cubicBezTo>
                    <a:pt x="188" y="134"/>
                    <a:pt x="186" y="136"/>
                    <a:pt x="185" y="135"/>
                  </a:cubicBezTo>
                  <a:cubicBezTo>
                    <a:pt x="187" y="134"/>
                    <a:pt x="188" y="131"/>
                    <a:pt x="191" y="132"/>
                  </a:cubicBezTo>
                  <a:close/>
                  <a:moveTo>
                    <a:pt x="180" y="133"/>
                  </a:moveTo>
                  <a:cubicBezTo>
                    <a:pt x="179" y="132"/>
                    <a:pt x="180" y="132"/>
                    <a:pt x="179" y="132"/>
                  </a:cubicBezTo>
                  <a:cubicBezTo>
                    <a:pt x="180" y="131"/>
                    <a:pt x="180" y="131"/>
                    <a:pt x="180" y="131"/>
                  </a:cubicBezTo>
                  <a:cubicBezTo>
                    <a:pt x="181" y="132"/>
                    <a:pt x="179" y="132"/>
                    <a:pt x="180" y="133"/>
                  </a:cubicBezTo>
                  <a:close/>
                  <a:moveTo>
                    <a:pt x="165" y="127"/>
                  </a:moveTo>
                  <a:cubicBezTo>
                    <a:pt x="164" y="126"/>
                    <a:pt x="165" y="125"/>
                    <a:pt x="165" y="124"/>
                  </a:cubicBezTo>
                  <a:cubicBezTo>
                    <a:pt x="167" y="124"/>
                    <a:pt x="169" y="124"/>
                    <a:pt x="169" y="123"/>
                  </a:cubicBezTo>
                  <a:cubicBezTo>
                    <a:pt x="169" y="122"/>
                    <a:pt x="168" y="122"/>
                    <a:pt x="170" y="121"/>
                  </a:cubicBezTo>
                  <a:cubicBezTo>
                    <a:pt x="172" y="122"/>
                    <a:pt x="174" y="119"/>
                    <a:pt x="175" y="122"/>
                  </a:cubicBezTo>
                  <a:cubicBezTo>
                    <a:pt x="175" y="124"/>
                    <a:pt x="169" y="122"/>
                    <a:pt x="170" y="125"/>
                  </a:cubicBezTo>
                  <a:lnTo>
                    <a:pt x="165" y="127"/>
                  </a:lnTo>
                  <a:close/>
                  <a:moveTo>
                    <a:pt x="152" y="148"/>
                  </a:moveTo>
                  <a:cubicBezTo>
                    <a:pt x="151" y="148"/>
                    <a:pt x="151" y="148"/>
                    <a:pt x="151" y="148"/>
                  </a:cubicBezTo>
                  <a:cubicBezTo>
                    <a:pt x="153" y="149"/>
                    <a:pt x="153" y="147"/>
                    <a:pt x="154" y="147"/>
                  </a:cubicBezTo>
                  <a:cubicBezTo>
                    <a:pt x="150" y="147"/>
                    <a:pt x="150" y="147"/>
                    <a:pt x="150" y="147"/>
                  </a:cubicBezTo>
                  <a:cubicBezTo>
                    <a:pt x="151" y="146"/>
                    <a:pt x="153" y="145"/>
                    <a:pt x="155" y="145"/>
                  </a:cubicBezTo>
                  <a:cubicBezTo>
                    <a:pt x="157" y="143"/>
                    <a:pt x="160" y="142"/>
                    <a:pt x="162" y="140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164" y="141"/>
                    <a:pt x="164" y="141"/>
                    <a:pt x="164" y="141"/>
                  </a:cubicBezTo>
                  <a:cubicBezTo>
                    <a:pt x="164" y="141"/>
                    <a:pt x="165" y="141"/>
                    <a:pt x="165" y="141"/>
                  </a:cubicBezTo>
                  <a:cubicBezTo>
                    <a:pt x="166" y="141"/>
                    <a:pt x="166" y="141"/>
                    <a:pt x="166" y="141"/>
                  </a:cubicBezTo>
                  <a:cubicBezTo>
                    <a:pt x="163" y="143"/>
                    <a:pt x="163" y="143"/>
                    <a:pt x="163" y="143"/>
                  </a:cubicBezTo>
                  <a:cubicBezTo>
                    <a:pt x="163" y="141"/>
                    <a:pt x="163" y="141"/>
                    <a:pt x="163" y="141"/>
                  </a:cubicBezTo>
                  <a:cubicBezTo>
                    <a:pt x="162" y="141"/>
                    <a:pt x="162" y="142"/>
                    <a:pt x="161" y="142"/>
                  </a:cubicBezTo>
                  <a:cubicBezTo>
                    <a:pt x="162" y="143"/>
                    <a:pt x="162" y="143"/>
                    <a:pt x="162" y="143"/>
                  </a:cubicBezTo>
                  <a:cubicBezTo>
                    <a:pt x="159" y="143"/>
                    <a:pt x="157" y="145"/>
                    <a:pt x="156" y="147"/>
                  </a:cubicBezTo>
                  <a:cubicBezTo>
                    <a:pt x="157" y="149"/>
                    <a:pt x="159" y="147"/>
                    <a:pt x="160" y="146"/>
                  </a:cubicBezTo>
                  <a:cubicBezTo>
                    <a:pt x="158" y="149"/>
                    <a:pt x="155" y="147"/>
                    <a:pt x="152" y="148"/>
                  </a:cubicBezTo>
                  <a:close/>
                  <a:moveTo>
                    <a:pt x="165" y="145"/>
                  </a:moveTo>
                  <a:cubicBezTo>
                    <a:pt x="164" y="144"/>
                    <a:pt x="163" y="146"/>
                    <a:pt x="163" y="145"/>
                  </a:cubicBezTo>
                  <a:cubicBezTo>
                    <a:pt x="163" y="144"/>
                    <a:pt x="165" y="143"/>
                    <a:pt x="165" y="145"/>
                  </a:cubicBezTo>
                  <a:close/>
                  <a:moveTo>
                    <a:pt x="158" y="150"/>
                  </a:moveTo>
                  <a:cubicBezTo>
                    <a:pt x="159" y="151"/>
                    <a:pt x="160" y="151"/>
                    <a:pt x="161" y="151"/>
                  </a:cubicBezTo>
                  <a:cubicBezTo>
                    <a:pt x="163" y="152"/>
                    <a:pt x="161" y="149"/>
                    <a:pt x="163" y="150"/>
                  </a:cubicBezTo>
                  <a:cubicBezTo>
                    <a:pt x="164" y="151"/>
                    <a:pt x="164" y="153"/>
                    <a:pt x="165" y="152"/>
                  </a:cubicBezTo>
                  <a:cubicBezTo>
                    <a:pt x="164" y="155"/>
                    <a:pt x="161" y="150"/>
                    <a:pt x="159" y="152"/>
                  </a:cubicBezTo>
                  <a:cubicBezTo>
                    <a:pt x="158" y="152"/>
                    <a:pt x="158" y="151"/>
                    <a:pt x="157" y="152"/>
                  </a:cubicBezTo>
                  <a:cubicBezTo>
                    <a:pt x="156" y="152"/>
                    <a:pt x="156" y="152"/>
                    <a:pt x="156" y="152"/>
                  </a:cubicBezTo>
                  <a:cubicBezTo>
                    <a:pt x="157" y="151"/>
                    <a:pt x="158" y="151"/>
                    <a:pt x="158" y="150"/>
                  </a:cubicBezTo>
                  <a:close/>
                  <a:moveTo>
                    <a:pt x="148" y="147"/>
                  </a:moveTo>
                  <a:cubicBezTo>
                    <a:pt x="147" y="147"/>
                    <a:pt x="147" y="147"/>
                    <a:pt x="147" y="147"/>
                  </a:cubicBezTo>
                  <a:cubicBezTo>
                    <a:pt x="146" y="147"/>
                    <a:pt x="146" y="147"/>
                    <a:pt x="146" y="147"/>
                  </a:cubicBezTo>
                  <a:lnTo>
                    <a:pt x="148" y="147"/>
                  </a:lnTo>
                  <a:close/>
                  <a:moveTo>
                    <a:pt x="133" y="159"/>
                  </a:moveTo>
                  <a:cubicBezTo>
                    <a:pt x="135" y="158"/>
                    <a:pt x="136" y="158"/>
                    <a:pt x="139" y="157"/>
                  </a:cubicBezTo>
                  <a:cubicBezTo>
                    <a:pt x="139" y="158"/>
                    <a:pt x="136" y="160"/>
                    <a:pt x="133" y="159"/>
                  </a:cubicBezTo>
                  <a:close/>
                  <a:moveTo>
                    <a:pt x="144" y="181"/>
                  </a:moveTo>
                  <a:cubicBezTo>
                    <a:pt x="143" y="181"/>
                    <a:pt x="143" y="181"/>
                    <a:pt x="143" y="181"/>
                  </a:cubicBezTo>
                  <a:cubicBezTo>
                    <a:pt x="142" y="180"/>
                    <a:pt x="143" y="180"/>
                    <a:pt x="143" y="180"/>
                  </a:cubicBezTo>
                  <a:lnTo>
                    <a:pt x="144" y="181"/>
                  </a:lnTo>
                  <a:close/>
                  <a:moveTo>
                    <a:pt x="155" y="182"/>
                  </a:moveTo>
                  <a:cubicBezTo>
                    <a:pt x="154" y="183"/>
                    <a:pt x="152" y="183"/>
                    <a:pt x="151" y="182"/>
                  </a:cubicBezTo>
                  <a:cubicBezTo>
                    <a:pt x="152" y="182"/>
                    <a:pt x="154" y="181"/>
                    <a:pt x="155" y="182"/>
                  </a:cubicBezTo>
                  <a:close/>
                  <a:moveTo>
                    <a:pt x="172" y="177"/>
                  </a:moveTo>
                  <a:cubicBezTo>
                    <a:pt x="171" y="177"/>
                    <a:pt x="171" y="177"/>
                    <a:pt x="171" y="177"/>
                  </a:cubicBezTo>
                  <a:cubicBezTo>
                    <a:pt x="173" y="177"/>
                    <a:pt x="173" y="177"/>
                    <a:pt x="173" y="177"/>
                  </a:cubicBezTo>
                  <a:cubicBezTo>
                    <a:pt x="173" y="177"/>
                    <a:pt x="172" y="177"/>
                    <a:pt x="172" y="177"/>
                  </a:cubicBezTo>
                  <a:close/>
                  <a:moveTo>
                    <a:pt x="195" y="149"/>
                  </a:moveTo>
                  <a:cubicBezTo>
                    <a:pt x="195" y="148"/>
                    <a:pt x="196" y="148"/>
                    <a:pt x="196" y="148"/>
                  </a:cubicBezTo>
                  <a:cubicBezTo>
                    <a:pt x="198" y="148"/>
                    <a:pt x="197" y="149"/>
                    <a:pt x="195" y="149"/>
                  </a:cubicBezTo>
                  <a:close/>
                  <a:moveTo>
                    <a:pt x="205" y="144"/>
                  </a:moveTo>
                  <a:cubicBezTo>
                    <a:pt x="203" y="143"/>
                    <a:pt x="203" y="143"/>
                    <a:pt x="203" y="143"/>
                  </a:cubicBezTo>
                  <a:cubicBezTo>
                    <a:pt x="202" y="144"/>
                    <a:pt x="203" y="144"/>
                    <a:pt x="204" y="145"/>
                  </a:cubicBezTo>
                  <a:cubicBezTo>
                    <a:pt x="204" y="146"/>
                    <a:pt x="203" y="146"/>
                    <a:pt x="201" y="145"/>
                  </a:cubicBezTo>
                  <a:cubicBezTo>
                    <a:pt x="201" y="145"/>
                    <a:pt x="200" y="145"/>
                    <a:pt x="200" y="145"/>
                  </a:cubicBezTo>
                  <a:cubicBezTo>
                    <a:pt x="199" y="146"/>
                    <a:pt x="201" y="146"/>
                    <a:pt x="200" y="147"/>
                  </a:cubicBezTo>
                  <a:cubicBezTo>
                    <a:pt x="199" y="147"/>
                    <a:pt x="197" y="147"/>
                    <a:pt x="196" y="147"/>
                  </a:cubicBezTo>
                  <a:cubicBezTo>
                    <a:pt x="196" y="147"/>
                    <a:pt x="197" y="145"/>
                    <a:pt x="196" y="144"/>
                  </a:cubicBezTo>
                  <a:cubicBezTo>
                    <a:pt x="193" y="145"/>
                    <a:pt x="190" y="146"/>
                    <a:pt x="187" y="147"/>
                  </a:cubicBezTo>
                  <a:cubicBezTo>
                    <a:pt x="186" y="148"/>
                    <a:pt x="190" y="147"/>
                    <a:pt x="189" y="149"/>
                  </a:cubicBezTo>
                  <a:cubicBezTo>
                    <a:pt x="185" y="152"/>
                    <a:pt x="185" y="152"/>
                    <a:pt x="185" y="152"/>
                  </a:cubicBezTo>
                  <a:cubicBezTo>
                    <a:pt x="187" y="153"/>
                    <a:pt x="188" y="153"/>
                    <a:pt x="189" y="155"/>
                  </a:cubicBezTo>
                  <a:cubicBezTo>
                    <a:pt x="188" y="154"/>
                    <a:pt x="188" y="156"/>
                    <a:pt x="187" y="157"/>
                  </a:cubicBezTo>
                  <a:cubicBezTo>
                    <a:pt x="185" y="156"/>
                    <a:pt x="184" y="155"/>
                    <a:pt x="181" y="155"/>
                  </a:cubicBezTo>
                  <a:cubicBezTo>
                    <a:pt x="178" y="156"/>
                    <a:pt x="183" y="157"/>
                    <a:pt x="180" y="157"/>
                  </a:cubicBezTo>
                  <a:cubicBezTo>
                    <a:pt x="180" y="158"/>
                    <a:pt x="181" y="159"/>
                    <a:pt x="180" y="160"/>
                  </a:cubicBezTo>
                  <a:cubicBezTo>
                    <a:pt x="179" y="158"/>
                    <a:pt x="177" y="160"/>
                    <a:pt x="175" y="160"/>
                  </a:cubicBezTo>
                  <a:cubicBezTo>
                    <a:pt x="174" y="161"/>
                    <a:pt x="175" y="162"/>
                    <a:pt x="176" y="162"/>
                  </a:cubicBezTo>
                  <a:cubicBezTo>
                    <a:pt x="178" y="163"/>
                    <a:pt x="178" y="163"/>
                    <a:pt x="178" y="163"/>
                  </a:cubicBezTo>
                  <a:cubicBezTo>
                    <a:pt x="174" y="164"/>
                    <a:pt x="178" y="168"/>
                    <a:pt x="173" y="168"/>
                  </a:cubicBezTo>
                  <a:cubicBezTo>
                    <a:pt x="173" y="170"/>
                    <a:pt x="169" y="170"/>
                    <a:pt x="169" y="172"/>
                  </a:cubicBezTo>
                  <a:cubicBezTo>
                    <a:pt x="168" y="172"/>
                    <a:pt x="166" y="172"/>
                    <a:pt x="166" y="173"/>
                  </a:cubicBezTo>
                  <a:cubicBezTo>
                    <a:pt x="170" y="174"/>
                    <a:pt x="165" y="176"/>
                    <a:pt x="165" y="177"/>
                  </a:cubicBezTo>
                  <a:cubicBezTo>
                    <a:pt x="163" y="178"/>
                    <a:pt x="161" y="179"/>
                    <a:pt x="158" y="179"/>
                  </a:cubicBezTo>
                  <a:cubicBezTo>
                    <a:pt x="155" y="179"/>
                    <a:pt x="155" y="180"/>
                    <a:pt x="154" y="181"/>
                  </a:cubicBezTo>
                  <a:cubicBezTo>
                    <a:pt x="154" y="179"/>
                    <a:pt x="154" y="179"/>
                    <a:pt x="154" y="179"/>
                  </a:cubicBezTo>
                  <a:cubicBezTo>
                    <a:pt x="155" y="179"/>
                    <a:pt x="155" y="179"/>
                    <a:pt x="155" y="179"/>
                  </a:cubicBezTo>
                  <a:cubicBezTo>
                    <a:pt x="155" y="178"/>
                    <a:pt x="155" y="178"/>
                    <a:pt x="155" y="178"/>
                  </a:cubicBezTo>
                  <a:cubicBezTo>
                    <a:pt x="155" y="178"/>
                    <a:pt x="156" y="178"/>
                    <a:pt x="156" y="177"/>
                  </a:cubicBezTo>
                  <a:cubicBezTo>
                    <a:pt x="156" y="177"/>
                    <a:pt x="156" y="177"/>
                    <a:pt x="156" y="177"/>
                  </a:cubicBezTo>
                  <a:cubicBezTo>
                    <a:pt x="153" y="177"/>
                    <a:pt x="153" y="177"/>
                    <a:pt x="153" y="177"/>
                  </a:cubicBezTo>
                  <a:cubicBezTo>
                    <a:pt x="153" y="177"/>
                    <a:pt x="153" y="176"/>
                    <a:pt x="153" y="176"/>
                  </a:cubicBezTo>
                  <a:cubicBezTo>
                    <a:pt x="151" y="176"/>
                    <a:pt x="153" y="177"/>
                    <a:pt x="151" y="178"/>
                  </a:cubicBezTo>
                  <a:cubicBezTo>
                    <a:pt x="150" y="177"/>
                    <a:pt x="149" y="178"/>
                    <a:pt x="148" y="177"/>
                  </a:cubicBezTo>
                  <a:cubicBezTo>
                    <a:pt x="149" y="177"/>
                    <a:pt x="150" y="175"/>
                    <a:pt x="148" y="174"/>
                  </a:cubicBezTo>
                  <a:cubicBezTo>
                    <a:pt x="149" y="174"/>
                    <a:pt x="149" y="172"/>
                    <a:pt x="151" y="172"/>
                  </a:cubicBezTo>
                  <a:cubicBezTo>
                    <a:pt x="152" y="171"/>
                    <a:pt x="150" y="171"/>
                    <a:pt x="150" y="171"/>
                  </a:cubicBezTo>
                  <a:cubicBezTo>
                    <a:pt x="148" y="170"/>
                    <a:pt x="147" y="172"/>
                    <a:pt x="145" y="171"/>
                  </a:cubicBezTo>
                  <a:cubicBezTo>
                    <a:pt x="146" y="169"/>
                    <a:pt x="151" y="169"/>
                    <a:pt x="153" y="168"/>
                  </a:cubicBezTo>
                  <a:cubicBezTo>
                    <a:pt x="151" y="165"/>
                    <a:pt x="149" y="169"/>
                    <a:pt x="147" y="167"/>
                  </a:cubicBezTo>
                  <a:cubicBezTo>
                    <a:pt x="145" y="165"/>
                    <a:pt x="145" y="165"/>
                    <a:pt x="145" y="165"/>
                  </a:cubicBezTo>
                  <a:cubicBezTo>
                    <a:pt x="146" y="165"/>
                    <a:pt x="146" y="165"/>
                    <a:pt x="146" y="165"/>
                  </a:cubicBezTo>
                  <a:cubicBezTo>
                    <a:pt x="146" y="165"/>
                    <a:pt x="146" y="165"/>
                    <a:pt x="146" y="165"/>
                  </a:cubicBezTo>
                  <a:cubicBezTo>
                    <a:pt x="143" y="164"/>
                    <a:pt x="140" y="165"/>
                    <a:pt x="137" y="165"/>
                  </a:cubicBezTo>
                  <a:cubicBezTo>
                    <a:pt x="136" y="166"/>
                    <a:pt x="138" y="167"/>
                    <a:pt x="136" y="167"/>
                  </a:cubicBezTo>
                  <a:cubicBezTo>
                    <a:pt x="135" y="167"/>
                    <a:pt x="136" y="168"/>
                    <a:pt x="135" y="168"/>
                  </a:cubicBezTo>
                  <a:cubicBezTo>
                    <a:pt x="137" y="168"/>
                    <a:pt x="138" y="168"/>
                    <a:pt x="139" y="168"/>
                  </a:cubicBezTo>
                  <a:cubicBezTo>
                    <a:pt x="137" y="169"/>
                    <a:pt x="137" y="169"/>
                    <a:pt x="137" y="169"/>
                  </a:cubicBezTo>
                  <a:cubicBezTo>
                    <a:pt x="136" y="169"/>
                    <a:pt x="136" y="169"/>
                    <a:pt x="136" y="169"/>
                  </a:cubicBezTo>
                  <a:cubicBezTo>
                    <a:pt x="132" y="171"/>
                    <a:pt x="132" y="171"/>
                    <a:pt x="132" y="171"/>
                  </a:cubicBezTo>
                  <a:cubicBezTo>
                    <a:pt x="131" y="170"/>
                    <a:pt x="131" y="170"/>
                    <a:pt x="131" y="170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2" y="169"/>
                    <a:pt x="132" y="167"/>
                    <a:pt x="129" y="167"/>
                  </a:cubicBezTo>
                  <a:cubicBezTo>
                    <a:pt x="131" y="166"/>
                    <a:pt x="134" y="167"/>
                    <a:pt x="135" y="165"/>
                  </a:cubicBezTo>
                  <a:cubicBezTo>
                    <a:pt x="133" y="164"/>
                    <a:pt x="132" y="164"/>
                    <a:pt x="131" y="162"/>
                  </a:cubicBezTo>
                  <a:cubicBezTo>
                    <a:pt x="136" y="162"/>
                    <a:pt x="139" y="159"/>
                    <a:pt x="143" y="158"/>
                  </a:cubicBezTo>
                  <a:cubicBezTo>
                    <a:pt x="144" y="159"/>
                    <a:pt x="145" y="159"/>
                    <a:pt x="145" y="159"/>
                  </a:cubicBezTo>
                  <a:cubicBezTo>
                    <a:pt x="147" y="157"/>
                    <a:pt x="149" y="160"/>
                    <a:pt x="151" y="159"/>
                  </a:cubicBezTo>
                  <a:cubicBezTo>
                    <a:pt x="153" y="160"/>
                    <a:pt x="153" y="160"/>
                    <a:pt x="153" y="160"/>
                  </a:cubicBezTo>
                  <a:cubicBezTo>
                    <a:pt x="153" y="160"/>
                    <a:pt x="154" y="159"/>
                    <a:pt x="154" y="158"/>
                  </a:cubicBezTo>
                  <a:cubicBezTo>
                    <a:pt x="151" y="157"/>
                    <a:pt x="149" y="157"/>
                    <a:pt x="146" y="156"/>
                  </a:cubicBezTo>
                  <a:cubicBezTo>
                    <a:pt x="148" y="156"/>
                    <a:pt x="151" y="156"/>
                    <a:pt x="152" y="154"/>
                  </a:cubicBezTo>
                  <a:cubicBezTo>
                    <a:pt x="152" y="154"/>
                    <a:pt x="154" y="153"/>
                    <a:pt x="155" y="153"/>
                  </a:cubicBezTo>
                  <a:cubicBezTo>
                    <a:pt x="155" y="154"/>
                    <a:pt x="152" y="155"/>
                    <a:pt x="152" y="157"/>
                  </a:cubicBezTo>
                  <a:cubicBezTo>
                    <a:pt x="155" y="157"/>
                    <a:pt x="160" y="157"/>
                    <a:pt x="160" y="154"/>
                  </a:cubicBezTo>
                  <a:cubicBezTo>
                    <a:pt x="161" y="154"/>
                    <a:pt x="164" y="153"/>
                    <a:pt x="164" y="155"/>
                  </a:cubicBezTo>
                  <a:cubicBezTo>
                    <a:pt x="163" y="155"/>
                    <a:pt x="163" y="156"/>
                    <a:pt x="165" y="156"/>
                  </a:cubicBezTo>
                  <a:cubicBezTo>
                    <a:pt x="170" y="158"/>
                    <a:pt x="167" y="153"/>
                    <a:pt x="171" y="153"/>
                  </a:cubicBezTo>
                  <a:cubicBezTo>
                    <a:pt x="171" y="152"/>
                    <a:pt x="171" y="152"/>
                    <a:pt x="171" y="152"/>
                  </a:cubicBezTo>
                  <a:cubicBezTo>
                    <a:pt x="171" y="152"/>
                    <a:pt x="170" y="152"/>
                    <a:pt x="169" y="152"/>
                  </a:cubicBezTo>
                  <a:cubicBezTo>
                    <a:pt x="170" y="151"/>
                    <a:pt x="170" y="151"/>
                    <a:pt x="170" y="151"/>
                  </a:cubicBezTo>
                  <a:cubicBezTo>
                    <a:pt x="168" y="150"/>
                    <a:pt x="164" y="152"/>
                    <a:pt x="164" y="149"/>
                  </a:cubicBezTo>
                  <a:cubicBezTo>
                    <a:pt x="166" y="148"/>
                    <a:pt x="166" y="148"/>
                    <a:pt x="166" y="148"/>
                  </a:cubicBezTo>
                  <a:cubicBezTo>
                    <a:pt x="168" y="148"/>
                    <a:pt x="167" y="146"/>
                    <a:pt x="170" y="145"/>
                  </a:cubicBezTo>
                  <a:cubicBezTo>
                    <a:pt x="171" y="146"/>
                    <a:pt x="171" y="146"/>
                    <a:pt x="173" y="146"/>
                  </a:cubicBezTo>
                  <a:cubicBezTo>
                    <a:pt x="173" y="145"/>
                    <a:pt x="175" y="145"/>
                    <a:pt x="176" y="145"/>
                  </a:cubicBezTo>
                  <a:cubicBezTo>
                    <a:pt x="177" y="147"/>
                    <a:pt x="180" y="146"/>
                    <a:pt x="182" y="145"/>
                  </a:cubicBezTo>
                  <a:cubicBezTo>
                    <a:pt x="183" y="147"/>
                    <a:pt x="185" y="145"/>
                    <a:pt x="186" y="146"/>
                  </a:cubicBezTo>
                  <a:cubicBezTo>
                    <a:pt x="187" y="144"/>
                    <a:pt x="183" y="144"/>
                    <a:pt x="185" y="142"/>
                  </a:cubicBezTo>
                  <a:cubicBezTo>
                    <a:pt x="186" y="142"/>
                    <a:pt x="187" y="143"/>
                    <a:pt x="187" y="143"/>
                  </a:cubicBezTo>
                  <a:cubicBezTo>
                    <a:pt x="187" y="144"/>
                    <a:pt x="187" y="144"/>
                    <a:pt x="187" y="144"/>
                  </a:cubicBezTo>
                  <a:cubicBezTo>
                    <a:pt x="188" y="144"/>
                    <a:pt x="188" y="143"/>
                    <a:pt x="189" y="142"/>
                  </a:cubicBezTo>
                  <a:cubicBezTo>
                    <a:pt x="188" y="142"/>
                    <a:pt x="186" y="140"/>
                    <a:pt x="185" y="142"/>
                  </a:cubicBezTo>
                  <a:cubicBezTo>
                    <a:pt x="185" y="141"/>
                    <a:pt x="185" y="141"/>
                    <a:pt x="185" y="141"/>
                  </a:cubicBezTo>
                  <a:cubicBezTo>
                    <a:pt x="183" y="140"/>
                    <a:pt x="181" y="142"/>
                    <a:pt x="179" y="141"/>
                  </a:cubicBezTo>
                  <a:cubicBezTo>
                    <a:pt x="179" y="138"/>
                    <a:pt x="182" y="139"/>
                    <a:pt x="182" y="137"/>
                  </a:cubicBezTo>
                  <a:cubicBezTo>
                    <a:pt x="178" y="137"/>
                    <a:pt x="177" y="140"/>
                    <a:pt x="173" y="139"/>
                  </a:cubicBezTo>
                  <a:cubicBezTo>
                    <a:pt x="172" y="141"/>
                    <a:pt x="169" y="139"/>
                    <a:pt x="166" y="140"/>
                  </a:cubicBezTo>
                  <a:cubicBezTo>
                    <a:pt x="164" y="139"/>
                    <a:pt x="166" y="138"/>
                    <a:pt x="167" y="137"/>
                  </a:cubicBezTo>
                  <a:cubicBezTo>
                    <a:pt x="170" y="136"/>
                    <a:pt x="173" y="134"/>
                    <a:pt x="175" y="134"/>
                  </a:cubicBezTo>
                  <a:cubicBezTo>
                    <a:pt x="176" y="136"/>
                    <a:pt x="174" y="134"/>
                    <a:pt x="173" y="135"/>
                  </a:cubicBezTo>
                  <a:cubicBezTo>
                    <a:pt x="175" y="137"/>
                    <a:pt x="178" y="137"/>
                    <a:pt x="180" y="136"/>
                  </a:cubicBezTo>
                  <a:cubicBezTo>
                    <a:pt x="180" y="135"/>
                    <a:pt x="181" y="135"/>
                    <a:pt x="181" y="135"/>
                  </a:cubicBezTo>
                  <a:cubicBezTo>
                    <a:pt x="185" y="137"/>
                    <a:pt x="189" y="135"/>
                    <a:pt x="192" y="138"/>
                  </a:cubicBezTo>
                  <a:cubicBezTo>
                    <a:pt x="191" y="140"/>
                    <a:pt x="191" y="140"/>
                    <a:pt x="191" y="140"/>
                  </a:cubicBezTo>
                  <a:cubicBezTo>
                    <a:pt x="192" y="139"/>
                    <a:pt x="193" y="139"/>
                    <a:pt x="194" y="139"/>
                  </a:cubicBezTo>
                  <a:cubicBezTo>
                    <a:pt x="193" y="140"/>
                    <a:pt x="194" y="142"/>
                    <a:pt x="196" y="142"/>
                  </a:cubicBezTo>
                  <a:cubicBezTo>
                    <a:pt x="199" y="141"/>
                    <a:pt x="202" y="143"/>
                    <a:pt x="205" y="143"/>
                  </a:cubicBezTo>
                  <a:lnTo>
                    <a:pt x="205" y="144"/>
                  </a:lnTo>
                  <a:close/>
                  <a:moveTo>
                    <a:pt x="141" y="169"/>
                  </a:moveTo>
                  <a:cubicBezTo>
                    <a:pt x="143" y="168"/>
                    <a:pt x="143" y="168"/>
                    <a:pt x="143" y="168"/>
                  </a:cubicBezTo>
                  <a:cubicBezTo>
                    <a:pt x="144" y="169"/>
                    <a:pt x="143" y="172"/>
                    <a:pt x="141" y="169"/>
                  </a:cubicBezTo>
                  <a:close/>
                  <a:moveTo>
                    <a:pt x="214" y="135"/>
                  </a:moveTo>
                  <a:cubicBezTo>
                    <a:pt x="212" y="136"/>
                    <a:pt x="212" y="138"/>
                    <a:pt x="211" y="139"/>
                  </a:cubicBezTo>
                  <a:cubicBezTo>
                    <a:pt x="210" y="137"/>
                    <a:pt x="206" y="141"/>
                    <a:pt x="206" y="137"/>
                  </a:cubicBezTo>
                  <a:cubicBezTo>
                    <a:pt x="208" y="137"/>
                    <a:pt x="205" y="135"/>
                    <a:pt x="207" y="134"/>
                  </a:cubicBezTo>
                  <a:cubicBezTo>
                    <a:pt x="205" y="135"/>
                    <a:pt x="203" y="136"/>
                    <a:pt x="200" y="135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5" y="137"/>
                    <a:pt x="196" y="133"/>
                    <a:pt x="192" y="133"/>
                  </a:cubicBezTo>
                  <a:cubicBezTo>
                    <a:pt x="192" y="133"/>
                    <a:pt x="192" y="133"/>
                    <a:pt x="192" y="133"/>
                  </a:cubicBezTo>
                  <a:cubicBezTo>
                    <a:pt x="195" y="135"/>
                    <a:pt x="197" y="130"/>
                    <a:pt x="201" y="131"/>
                  </a:cubicBezTo>
                  <a:cubicBezTo>
                    <a:pt x="200" y="130"/>
                    <a:pt x="202" y="130"/>
                    <a:pt x="202" y="129"/>
                  </a:cubicBezTo>
                  <a:cubicBezTo>
                    <a:pt x="204" y="129"/>
                    <a:pt x="204" y="129"/>
                    <a:pt x="204" y="129"/>
                  </a:cubicBezTo>
                  <a:cubicBezTo>
                    <a:pt x="204" y="130"/>
                    <a:pt x="203" y="130"/>
                    <a:pt x="204" y="131"/>
                  </a:cubicBezTo>
                  <a:cubicBezTo>
                    <a:pt x="204" y="130"/>
                    <a:pt x="208" y="132"/>
                    <a:pt x="209" y="132"/>
                  </a:cubicBezTo>
                  <a:cubicBezTo>
                    <a:pt x="209" y="133"/>
                    <a:pt x="207" y="133"/>
                    <a:pt x="207" y="134"/>
                  </a:cubicBezTo>
                  <a:cubicBezTo>
                    <a:pt x="209" y="135"/>
                    <a:pt x="212" y="134"/>
                    <a:pt x="214" y="135"/>
                  </a:cubicBezTo>
                  <a:close/>
                  <a:moveTo>
                    <a:pt x="190" y="120"/>
                  </a:moveTo>
                  <a:cubicBezTo>
                    <a:pt x="190" y="119"/>
                    <a:pt x="193" y="118"/>
                    <a:pt x="195" y="118"/>
                  </a:cubicBezTo>
                  <a:cubicBezTo>
                    <a:pt x="193" y="119"/>
                    <a:pt x="192" y="120"/>
                    <a:pt x="190" y="120"/>
                  </a:cubicBezTo>
                  <a:close/>
                  <a:moveTo>
                    <a:pt x="216" y="132"/>
                  </a:moveTo>
                  <a:cubicBezTo>
                    <a:pt x="214" y="133"/>
                    <a:pt x="213" y="130"/>
                    <a:pt x="211" y="131"/>
                  </a:cubicBezTo>
                  <a:cubicBezTo>
                    <a:pt x="211" y="130"/>
                    <a:pt x="211" y="130"/>
                    <a:pt x="211" y="130"/>
                  </a:cubicBezTo>
                  <a:cubicBezTo>
                    <a:pt x="210" y="131"/>
                    <a:pt x="209" y="129"/>
                    <a:pt x="207" y="129"/>
                  </a:cubicBezTo>
                  <a:cubicBezTo>
                    <a:pt x="211" y="128"/>
                    <a:pt x="215" y="130"/>
                    <a:pt x="219" y="132"/>
                  </a:cubicBezTo>
                  <a:cubicBezTo>
                    <a:pt x="218" y="132"/>
                    <a:pt x="215" y="131"/>
                    <a:pt x="216" y="132"/>
                  </a:cubicBezTo>
                  <a:close/>
                  <a:moveTo>
                    <a:pt x="210" y="123"/>
                  </a:moveTo>
                  <a:cubicBezTo>
                    <a:pt x="209" y="123"/>
                    <a:pt x="208" y="123"/>
                    <a:pt x="208" y="124"/>
                  </a:cubicBezTo>
                  <a:cubicBezTo>
                    <a:pt x="207" y="123"/>
                    <a:pt x="206" y="121"/>
                    <a:pt x="203" y="122"/>
                  </a:cubicBezTo>
                  <a:cubicBezTo>
                    <a:pt x="203" y="123"/>
                    <a:pt x="203" y="123"/>
                    <a:pt x="203" y="123"/>
                  </a:cubicBezTo>
                  <a:cubicBezTo>
                    <a:pt x="202" y="122"/>
                    <a:pt x="201" y="122"/>
                    <a:pt x="200" y="122"/>
                  </a:cubicBezTo>
                  <a:cubicBezTo>
                    <a:pt x="199" y="121"/>
                    <a:pt x="199" y="121"/>
                    <a:pt x="199" y="121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7" y="120"/>
                    <a:pt x="198" y="119"/>
                    <a:pt x="200" y="120"/>
                  </a:cubicBezTo>
                  <a:cubicBezTo>
                    <a:pt x="203" y="120"/>
                    <a:pt x="203" y="122"/>
                    <a:pt x="207" y="122"/>
                  </a:cubicBezTo>
                  <a:cubicBezTo>
                    <a:pt x="207" y="122"/>
                    <a:pt x="208" y="122"/>
                    <a:pt x="208" y="123"/>
                  </a:cubicBezTo>
                  <a:cubicBezTo>
                    <a:pt x="209" y="123"/>
                    <a:pt x="209" y="122"/>
                    <a:pt x="210" y="123"/>
                  </a:cubicBezTo>
                  <a:close/>
                  <a:moveTo>
                    <a:pt x="201" y="117"/>
                  </a:moveTo>
                  <a:cubicBezTo>
                    <a:pt x="201" y="117"/>
                    <a:pt x="201" y="117"/>
                    <a:pt x="201" y="117"/>
                  </a:cubicBezTo>
                  <a:cubicBezTo>
                    <a:pt x="205" y="117"/>
                    <a:pt x="205" y="117"/>
                    <a:pt x="205" y="117"/>
                  </a:cubicBezTo>
                  <a:lnTo>
                    <a:pt x="201" y="117"/>
                  </a:lnTo>
                  <a:close/>
                  <a:moveTo>
                    <a:pt x="226" y="127"/>
                  </a:moveTo>
                  <a:cubicBezTo>
                    <a:pt x="224" y="128"/>
                    <a:pt x="222" y="127"/>
                    <a:pt x="220" y="127"/>
                  </a:cubicBezTo>
                  <a:cubicBezTo>
                    <a:pt x="219" y="125"/>
                    <a:pt x="216" y="125"/>
                    <a:pt x="215" y="126"/>
                  </a:cubicBezTo>
                  <a:cubicBezTo>
                    <a:pt x="215" y="124"/>
                    <a:pt x="219" y="125"/>
                    <a:pt x="220" y="124"/>
                  </a:cubicBezTo>
                  <a:cubicBezTo>
                    <a:pt x="222" y="124"/>
                    <a:pt x="224" y="125"/>
                    <a:pt x="226" y="127"/>
                  </a:cubicBezTo>
                  <a:close/>
                  <a:moveTo>
                    <a:pt x="220" y="120"/>
                  </a:moveTo>
                  <a:cubicBezTo>
                    <a:pt x="220" y="121"/>
                    <a:pt x="218" y="120"/>
                    <a:pt x="218" y="120"/>
                  </a:cubicBezTo>
                  <a:cubicBezTo>
                    <a:pt x="220" y="119"/>
                    <a:pt x="220" y="119"/>
                    <a:pt x="220" y="119"/>
                  </a:cubicBezTo>
                  <a:lnTo>
                    <a:pt x="220" y="120"/>
                  </a:lnTo>
                  <a:close/>
                  <a:moveTo>
                    <a:pt x="198" y="107"/>
                  </a:moveTo>
                  <a:cubicBezTo>
                    <a:pt x="199" y="109"/>
                    <a:pt x="194" y="108"/>
                    <a:pt x="192" y="109"/>
                  </a:cubicBezTo>
                  <a:cubicBezTo>
                    <a:pt x="190" y="109"/>
                    <a:pt x="190" y="109"/>
                    <a:pt x="190" y="109"/>
                  </a:cubicBezTo>
                  <a:cubicBezTo>
                    <a:pt x="195" y="109"/>
                    <a:pt x="189" y="103"/>
                    <a:pt x="196" y="103"/>
                  </a:cubicBezTo>
                  <a:cubicBezTo>
                    <a:pt x="198" y="103"/>
                    <a:pt x="197" y="101"/>
                    <a:pt x="200" y="102"/>
                  </a:cubicBezTo>
                  <a:cubicBezTo>
                    <a:pt x="200" y="102"/>
                    <a:pt x="200" y="102"/>
                    <a:pt x="200" y="102"/>
                  </a:cubicBezTo>
                  <a:cubicBezTo>
                    <a:pt x="197" y="103"/>
                    <a:pt x="199" y="105"/>
                    <a:pt x="196" y="106"/>
                  </a:cubicBezTo>
                  <a:cubicBezTo>
                    <a:pt x="196" y="107"/>
                    <a:pt x="196" y="107"/>
                    <a:pt x="196" y="107"/>
                  </a:cubicBezTo>
                  <a:cubicBezTo>
                    <a:pt x="202" y="105"/>
                    <a:pt x="202" y="105"/>
                    <a:pt x="202" y="105"/>
                  </a:cubicBezTo>
                  <a:cubicBezTo>
                    <a:pt x="201" y="105"/>
                    <a:pt x="200" y="105"/>
                    <a:pt x="199" y="105"/>
                  </a:cubicBezTo>
                  <a:cubicBezTo>
                    <a:pt x="201" y="105"/>
                    <a:pt x="204" y="103"/>
                    <a:pt x="205" y="105"/>
                  </a:cubicBezTo>
                  <a:cubicBezTo>
                    <a:pt x="201" y="105"/>
                    <a:pt x="202" y="109"/>
                    <a:pt x="198" y="107"/>
                  </a:cubicBezTo>
                  <a:close/>
                  <a:moveTo>
                    <a:pt x="247" y="122"/>
                  </a:moveTo>
                  <a:cubicBezTo>
                    <a:pt x="247" y="122"/>
                    <a:pt x="246" y="121"/>
                    <a:pt x="246" y="121"/>
                  </a:cubicBezTo>
                  <a:cubicBezTo>
                    <a:pt x="248" y="121"/>
                    <a:pt x="248" y="121"/>
                    <a:pt x="248" y="121"/>
                  </a:cubicBezTo>
                  <a:cubicBezTo>
                    <a:pt x="247" y="122"/>
                    <a:pt x="248" y="122"/>
                    <a:pt x="247" y="122"/>
                  </a:cubicBezTo>
                  <a:close/>
                  <a:moveTo>
                    <a:pt x="240" y="116"/>
                  </a:moveTo>
                  <a:cubicBezTo>
                    <a:pt x="240" y="117"/>
                    <a:pt x="240" y="117"/>
                    <a:pt x="240" y="117"/>
                  </a:cubicBezTo>
                  <a:cubicBezTo>
                    <a:pt x="239" y="115"/>
                    <a:pt x="234" y="117"/>
                    <a:pt x="233" y="115"/>
                  </a:cubicBezTo>
                  <a:cubicBezTo>
                    <a:pt x="230" y="114"/>
                    <a:pt x="227" y="115"/>
                    <a:pt x="225" y="113"/>
                  </a:cubicBezTo>
                  <a:cubicBezTo>
                    <a:pt x="224" y="113"/>
                    <a:pt x="222" y="114"/>
                    <a:pt x="220" y="114"/>
                  </a:cubicBezTo>
                  <a:cubicBezTo>
                    <a:pt x="221" y="114"/>
                    <a:pt x="223" y="113"/>
                    <a:pt x="222" y="112"/>
                  </a:cubicBezTo>
                  <a:cubicBezTo>
                    <a:pt x="220" y="111"/>
                    <a:pt x="220" y="111"/>
                    <a:pt x="220" y="111"/>
                  </a:cubicBezTo>
                  <a:cubicBezTo>
                    <a:pt x="220" y="111"/>
                    <a:pt x="220" y="111"/>
                    <a:pt x="220" y="110"/>
                  </a:cubicBezTo>
                  <a:cubicBezTo>
                    <a:pt x="217" y="111"/>
                    <a:pt x="212" y="108"/>
                    <a:pt x="210" y="111"/>
                  </a:cubicBezTo>
                  <a:cubicBezTo>
                    <a:pt x="209" y="111"/>
                    <a:pt x="207" y="110"/>
                    <a:pt x="209" y="109"/>
                  </a:cubicBezTo>
                  <a:cubicBezTo>
                    <a:pt x="211" y="108"/>
                    <a:pt x="216" y="109"/>
                    <a:pt x="218" y="107"/>
                  </a:cubicBezTo>
                  <a:cubicBezTo>
                    <a:pt x="221" y="109"/>
                    <a:pt x="221" y="109"/>
                    <a:pt x="221" y="109"/>
                  </a:cubicBezTo>
                  <a:cubicBezTo>
                    <a:pt x="221" y="110"/>
                    <a:pt x="220" y="110"/>
                    <a:pt x="221" y="111"/>
                  </a:cubicBezTo>
                  <a:cubicBezTo>
                    <a:pt x="225" y="111"/>
                    <a:pt x="225" y="111"/>
                    <a:pt x="225" y="111"/>
                  </a:cubicBezTo>
                  <a:cubicBezTo>
                    <a:pt x="225" y="111"/>
                    <a:pt x="225" y="111"/>
                    <a:pt x="225" y="112"/>
                  </a:cubicBezTo>
                  <a:cubicBezTo>
                    <a:pt x="226" y="113"/>
                    <a:pt x="228" y="112"/>
                    <a:pt x="229" y="112"/>
                  </a:cubicBezTo>
                  <a:cubicBezTo>
                    <a:pt x="230" y="111"/>
                    <a:pt x="228" y="111"/>
                    <a:pt x="228" y="111"/>
                  </a:cubicBezTo>
                  <a:cubicBezTo>
                    <a:pt x="229" y="109"/>
                    <a:pt x="230" y="111"/>
                    <a:pt x="231" y="111"/>
                  </a:cubicBezTo>
                  <a:cubicBezTo>
                    <a:pt x="239" y="111"/>
                    <a:pt x="239" y="111"/>
                    <a:pt x="239" y="111"/>
                  </a:cubicBezTo>
                  <a:cubicBezTo>
                    <a:pt x="240" y="112"/>
                    <a:pt x="239" y="112"/>
                    <a:pt x="239" y="113"/>
                  </a:cubicBezTo>
                  <a:cubicBezTo>
                    <a:pt x="239" y="114"/>
                    <a:pt x="241" y="115"/>
                    <a:pt x="242" y="114"/>
                  </a:cubicBezTo>
                  <a:cubicBezTo>
                    <a:pt x="243" y="114"/>
                    <a:pt x="244" y="112"/>
                    <a:pt x="245" y="113"/>
                  </a:cubicBezTo>
                  <a:cubicBezTo>
                    <a:pt x="246" y="115"/>
                    <a:pt x="242" y="114"/>
                    <a:pt x="243" y="116"/>
                  </a:cubicBezTo>
                  <a:cubicBezTo>
                    <a:pt x="242" y="116"/>
                    <a:pt x="241" y="115"/>
                    <a:pt x="240" y="116"/>
                  </a:cubicBezTo>
                  <a:close/>
                  <a:moveTo>
                    <a:pt x="264" y="125"/>
                  </a:moveTo>
                  <a:cubicBezTo>
                    <a:pt x="266" y="125"/>
                    <a:pt x="263" y="126"/>
                    <a:pt x="263" y="127"/>
                  </a:cubicBezTo>
                  <a:cubicBezTo>
                    <a:pt x="261" y="125"/>
                    <a:pt x="261" y="125"/>
                    <a:pt x="261" y="125"/>
                  </a:cubicBezTo>
                  <a:cubicBezTo>
                    <a:pt x="261" y="125"/>
                    <a:pt x="263" y="124"/>
                    <a:pt x="264" y="125"/>
                  </a:cubicBezTo>
                  <a:close/>
                  <a:moveTo>
                    <a:pt x="247" y="117"/>
                  </a:moveTo>
                  <a:cubicBezTo>
                    <a:pt x="246" y="117"/>
                    <a:pt x="246" y="117"/>
                    <a:pt x="245" y="117"/>
                  </a:cubicBezTo>
                  <a:cubicBezTo>
                    <a:pt x="246" y="115"/>
                    <a:pt x="249" y="115"/>
                    <a:pt x="251" y="115"/>
                  </a:cubicBezTo>
                  <a:cubicBezTo>
                    <a:pt x="251" y="114"/>
                    <a:pt x="251" y="114"/>
                    <a:pt x="251" y="114"/>
                  </a:cubicBezTo>
                  <a:cubicBezTo>
                    <a:pt x="254" y="115"/>
                    <a:pt x="254" y="115"/>
                    <a:pt x="254" y="115"/>
                  </a:cubicBezTo>
                  <a:cubicBezTo>
                    <a:pt x="252" y="117"/>
                    <a:pt x="248" y="115"/>
                    <a:pt x="247" y="117"/>
                  </a:cubicBezTo>
                  <a:close/>
                  <a:moveTo>
                    <a:pt x="257" y="113"/>
                  </a:moveTo>
                  <a:cubicBezTo>
                    <a:pt x="260" y="111"/>
                    <a:pt x="252" y="110"/>
                    <a:pt x="255" y="109"/>
                  </a:cubicBezTo>
                  <a:cubicBezTo>
                    <a:pt x="257" y="110"/>
                    <a:pt x="261" y="110"/>
                    <a:pt x="263" y="110"/>
                  </a:cubicBezTo>
                  <a:cubicBezTo>
                    <a:pt x="263" y="113"/>
                    <a:pt x="259" y="112"/>
                    <a:pt x="257" y="113"/>
                  </a:cubicBezTo>
                  <a:close/>
                  <a:moveTo>
                    <a:pt x="248" y="107"/>
                  </a:moveTo>
                  <a:cubicBezTo>
                    <a:pt x="249" y="106"/>
                    <a:pt x="249" y="106"/>
                    <a:pt x="249" y="106"/>
                  </a:cubicBezTo>
                  <a:cubicBezTo>
                    <a:pt x="250" y="107"/>
                    <a:pt x="250" y="107"/>
                    <a:pt x="250" y="107"/>
                  </a:cubicBezTo>
                  <a:cubicBezTo>
                    <a:pt x="249" y="108"/>
                    <a:pt x="249" y="107"/>
                    <a:pt x="248" y="107"/>
                  </a:cubicBezTo>
                  <a:close/>
                  <a:moveTo>
                    <a:pt x="251" y="107"/>
                  </a:moveTo>
                  <a:cubicBezTo>
                    <a:pt x="252" y="107"/>
                    <a:pt x="253" y="106"/>
                    <a:pt x="252" y="105"/>
                  </a:cubicBezTo>
                  <a:cubicBezTo>
                    <a:pt x="250" y="105"/>
                    <a:pt x="249" y="105"/>
                    <a:pt x="248" y="104"/>
                  </a:cubicBezTo>
                  <a:cubicBezTo>
                    <a:pt x="249" y="103"/>
                    <a:pt x="254" y="106"/>
                    <a:pt x="252" y="103"/>
                  </a:cubicBezTo>
                  <a:cubicBezTo>
                    <a:pt x="250" y="102"/>
                    <a:pt x="249" y="102"/>
                    <a:pt x="247" y="102"/>
                  </a:cubicBezTo>
                  <a:cubicBezTo>
                    <a:pt x="247" y="103"/>
                    <a:pt x="247" y="103"/>
                    <a:pt x="247" y="103"/>
                  </a:cubicBezTo>
                  <a:cubicBezTo>
                    <a:pt x="243" y="104"/>
                    <a:pt x="239" y="103"/>
                    <a:pt x="234" y="102"/>
                  </a:cubicBezTo>
                  <a:cubicBezTo>
                    <a:pt x="234" y="101"/>
                    <a:pt x="235" y="101"/>
                    <a:pt x="235" y="101"/>
                  </a:cubicBezTo>
                  <a:cubicBezTo>
                    <a:pt x="236" y="101"/>
                    <a:pt x="237" y="100"/>
                    <a:pt x="238" y="101"/>
                  </a:cubicBezTo>
                  <a:cubicBezTo>
                    <a:pt x="239" y="99"/>
                    <a:pt x="239" y="99"/>
                    <a:pt x="239" y="99"/>
                  </a:cubicBezTo>
                  <a:cubicBezTo>
                    <a:pt x="240" y="100"/>
                    <a:pt x="240" y="100"/>
                    <a:pt x="240" y="100"/>
                  </a:cubicBezTo>
                  <a:cubicBezTo>
                    <a:pt x="239" y="100"/>
                    <a:pt x="239" y="100"/>
                    <a:pt x="239" y="100"/>
                  </a:cubicBezTo>
                  <a:cubicBezTo>
                    <a:pt x="241" y="101"/>
                    <a:pt x="241" y="101"/>
                    <a:pt x="241" y="101"/>
                  </a:cubicBezTo>
                  <a:cubicBezTo>
                    <a:pt x="243" y="98"/>
                    <a:pt x="246" y="99"/>
                    <a:pt x="250" y="100"/>
                  </a:cubicBezTo>
                  <a:cubicBezTo>
                    <a:pt x="251" y="103"/>
                    <a:pt x="251" y="103"/>
                    <a:pt x="251" y="103"/>
                  </a:cubicBezTo>
                  <a:cubicBezTo>
                    <a:pt x="254" y="101"/>
                    <a:pt x="255" y="106"/>
                    <a:pt x="259" y="104"/>
                  </a:cubicBezTo>
                  <a:cubicBezTo>
                    <a:pt x="259" y="105"/>
                    <a:pt x="258" y="107"/>
                    <a:pt x="261" y="107"/>
                  </a:cubicBezTo>
                  <a:lnTo>
                    <a:pt x="251" y="107"/>
                  </a:lnTo>
                  <a:close/>
                  <a:moveTo>
                    <a:pt x="274" y="111"/>
                  </a:moveTo>
                  <a:cubicBezTo>
                    <a:pt x="271" y="112"/>
                    <a:pt x="270" y="109"/>
                    <a:pt x="267" y="110"/>
                  </a:cubicBezTo>
                  <a:cubicBezTo>
                    <a:pt x="266" y="110"/>
                    <a:pt x="262" y="109"/>
                    <a:pt x="262" y="107"/>
                  </a:cubicBezTo>
                  <a:cubicBezTo>
                    <a:pt x="263" y="107"/>
                    <a:pt x="262" y="106"/>
                    <a:pt x="262" y="106"/>
                  </a:cubicBezTo>
                  <a:cubicBezTo>
                    <a:pt x="264" y="108"/>
                    <a:pt x="269" y="107"/>
                    <a:pt x="272" y="109"/>
                  </a:cubicBezTo>
                  <a:cubicBezTo>
                    <a:pt x="272" y="109"/>
                    <a:pt x="271" y="109"/>
                    <a:pt x="271" y="109"/>
                  </a:cubicBezTo>
                  <a:cubicBezTo>
                    <a:pt x="270" y="111"/>
                    <a:pt x="273" y="110"/>
                    <a:pt x="274" y="111"/>
                  </a:cubicBezTo>
                  <a:close/>
                  <a:moveTo>
                    <a:pt x="315" y="112"/>
                  </a:moveTo>
                  <a:cubicBezTo>
                    <a:pt x="312" y="112"/>
                    <a:pt x="310" y="115"/>
                    <a:pt x="305" y="115"/>
                  </a:cubicBezTo>
                  <a:cubicBezTo>
                    <a:pt x="302" y="118"/>
                    <a:pt x="297" y="119"/>
                    <a:pt x="291" y="120"/>
                  </a:cubicBezTo>
                  <a:cubicBezTo>
                    <a:pt x="290" y="119"/>
                    <a:pt x="290" y="119"/>
                    <a:pt x="290" y="119"/>
                  </a:cubicBezTo>
                  <a:cubicBezTo>
                    <a:pt x="292" y="118"/>
                    <a:pt x="293" y="117"/>
                    <a:pt x="295" y="116"/>
                  </a:cubicBezTo>
                  <a:cubicBezTo>
                    <a:pt x="297" y="117"/>
                    <a:pt x="297" y="117"/>
                    <a:pt x="297" y="117"/>
                  </a:cubicBezTo>
                  <a:cubicBezTo>
                    <a:pt x="297" y="115"/>
                    <a:pt x="295" y="115"/>
                    <a:pt x="294" y="115"/>
                  </a:cubicBezTo>
                  <a:cubicBezTo>
                    <a:pt x="294" y="115"/>
                    <a:pt x="294" y="116"/>
                    <a:pt x="294" y="116"/>
                  </a:cubicBezTo>
                  <a:cubicBezTo>
                    <a:pt x="291" y="117"/>
                    <a:pt x="288" y="113"/>
                    <a:pt x="286" y="114"/>
                  </a:cubicBezTo>
                  <a:cubicBezTo>
                    <a:pt x="287" y="114"/>
                    <a:pt x="287" y="114"/>
                    <a:pt x="287" y="114"/>
                  </a:cubicBezTo>
                  <a:cubicBezTo>
                    <a:pt x="285" y="115"/>
                    <a:pt x="285" y="115"/>
                    <a:pt x="285" y="115"/>
                  </a:cubicBezTo>
                  <a:cubicBezTo>
                    <a:pt x="287" y="112"/>
                    <a:pt x="281" y="113"/>
                    <a:pt x="279" y="111"/>
                  </a:cubicBezTo>
                  <a:cubicBezTo>
                    <a:pt x="279" y="111"/>
                    <a:pt x="276" y="111"/>
                    <a:pt x="275" y="110"/>
                  </a:cubicBezTo>
                  <a:cubicBezTo>
                    <a:pt x="280" y="110"/>
                    <a:pt x="285" y="111"/>
                    <a:pt x="289" y="113"/>
                  </a:cubicBezTo>
                  <a:cubicBezTo>
                    <a:pt x="294" y="113"/>
                    <a:pt x="301" y="119"/>
                    <a:pt x="304" y="113"/>
                  </a:cubicBezTo>
                  <a:cubicBezTo>
                    <a:pt x="303" y="114"/>
                    <a:pt x="304" y="114"/>
                    <a:pt x="304" y="114"/>
                  </a:cubicBezTo>
                  <a:cubicBezTo>
                    <a:pt x="306" y="113"/>
                    <a:pt x="306" y="113"/>
                    <a:pt x="306" y="113"/>
                  </a:cubicBezTo>
                  <a:cubicBezTo>
                    <a:pt x="305" y="111"/>
                    <a:pt x="303" y="112"/>
                    <a:pt x="302" y="112"/>
                  </a:cubicBezTo>
                  <a:cubicBezTo>
                    <a:pt x="296" y="108"/>
                    <a:pt x="310" y="110"/>
                    <a:pt x="304" y="106"/>
                  </a:cubicBezTo>
                  <a:cubicBezTo>
                    <a:pt x="304" y="105"/>
                    <a:pt x="304" y="105"/>
                    <a:pt x="304" y="105"/>
                  </a:cubicBezTo>
                  <a:cubicBezTo>
                    <a:pt x="307" y="104"/>
                    <a:pt x="309" y="105"/>
                    <a:pt x="312" y="106"/>
                  </a:cubicBezTo>
                  <a:cubicBezTo>
                    <a:pt x="312" y="106"/>
                    <a:pt x="315" y="105"/>
                    <a:pt x="315" y="106"/>
                  </a:cubicBezTo>
                  <a:cubicBezTo>
                    <a:pt x="316" y="107"/>
                    <a:pt x="315" y="108"/>
                    <a:pt x="316" y="108"/>
                  </a:cubicBezTo>
                  <a:cubicBezTo>
                    <a:pt x="314" y="110"/>
                    <a:pt x="311" y="106"/>
                    <a:pt x="311" y="109"/>
                  </a:cubicBezTo>
                  <a:cubicBezTo>
                    <a:pt x="313" y="108"/>
                    <a:pt x="314" y="110"/>
                    <a:pt x="317" y="110"/>
                  </a:cubicBezTo>
                  <a:cubicBezTo>
                    <a:pt x="316" y="107"/>
                    <a:pt x="320" y="111"/>
                    <a:pt x="321" y="109"/>
                  </a:cubicBezTo>
                  <a:cubicBezTo>
                    <a:pt x="323" y="109"/>
                    <a:pt x="323" y="109"/>
                    <a:pt x="323" y="109"/>
                  </a:cubicBezTo>
                  <a:cubicBezTo>
                    <a:pt x="320" y="109"/>
                    <a:pt x="319" y="111"/>
                    <a:pt x="315" y="112"/>
                  </a:cubicBezTo>
                  <a:close/>
                  <a:moveTo>
                    <a:pt x="291" y="87"/>
                  </a:moveTo>
                  <a:cubicBezTo>
                    <a:pt x="291" y="86"/>
                    <a:pt x="291" y="86"/>
                    <a:pt x="291" y="86"/>
                  </a:cubicBezTo>
                  <a:cubicBezTo>
                    <a:pt x="291" y="86"/>
                    <a:pt x="294" y="86"/>
                    <a:pt x="293" y="87"/>
                  </a:cubicBezTo>
                  <a:lnTo>
                    <a:pt x="291" y="87"/>
                  </a:lnTo>
                  <a:close/>
                  <a:moveTo>
                    <a:pt x="296" y="89"/>
                  </a:moveTo>
                  <a:cubicBezTo>
                    <a:pt x="296" y="88"/>
                    <a:pt x="296" y="88"/>
                    <a:pt x="296" y="88"/>
                  </a:cubicBezTo>
                  <a:cubicBezTo>
                    <a:pt x="298" y="89"/>
                    <a:pt x="300" y="87"/>
                    <a:pt x="301" y="89"/>
                  </a:cubicBezTo>
                  <a:cubicBezTo>
                    <a:pt x="300" y="90"/>
                    <a:pt x="298" y="89"/>
                    <a:pt x="296" y="89"/>
                  </a:cubicBezTo>
                  <a:close/>
                  <a:moveTo>
                    <a:pt x="317" y="101"/>
                  </a:moveTo>
                  <a:cubicBezTo>
                    <a:pt x="317" y="102"/>
                    <a:pt x="317" y="102"/>
                    <a:pt x="317" y="102"/>
                  </a:cubicBezTo>
                  <a:cubicBezTo>
                    <a:pt x="316" y="102"/>
                    <a:pt x="316" y="102"/>
                    <a:pt x="316" y="102"/>
                  </a:cubicBezTo>
                  <a:lnTo>
                    <a:pt x="317" y="101"/>
                  </a:lnTo>
                  <a:close/>
                  <a:moveTo>
                    <a:pt x="336" y="104"/>
                  </a:moveTo>
                  <a:cubicBezTo>
                    <a:pt x="336" y="104"/>
                    <a:pt x="336" y="104"/>
                    <a:pt x="336" y="104"/>
                  </a:cubicBezTo>
                  <a:cubicBezTo>
                    <a:pt x="338" y="104"/>
                    <a:pt x="338" y="104"/>
                    <a:pt x="338" y="104"/>
                  </a:cubicBezTo>
                  <a:cubicBezTo>
                    <a:pt x="338" y="105"/>
                    <a:pt x="336" y="105"/>
                    <a:pt x="336" y="104"/>
                  </a:cubicBezTo>
                  <a:close/>
                  <a:moveTo>
                    <a:pt x="359" y="99"/>
                  </a:moveTo>
                  <a:cubicBezTo>
                    <a:pt x="359" y="97"/>
                    <a:pt x="359" y="97"/>
                    <a:pt x="359" y="97"/>
                  </a:cubicBezTo>
                  <a:cubicBezTo>
                    <a:pt x="360" y="96"/>
                    <a:pt x="361" y="97"/>
                    <a:pt x="362" y="97"/>
                  </a:cubicBezTo>
                  <a:cubicBezTo>
                    <a:pt x="363" y="99"/>
                    <a:pt x="360" y="98"/>
                    <a:pt x="359" y="99"/>
                  </a:cubicBezTo>
                  <a:close/>
                  <a:moveTo>
                    <a:pt x="368" y="96"/>
                  </a:moveTo>
                  <a:cubicBezTo>
                    <a:pt x="366" y="95"/>
                    <a:pt x="367" y="97"/>
                    <a:pt x="365" y="97"/>
                  </a:cubicBezTo>
                  <a:cubicBezTo>
                    <a:pt x="365" y="96"/>
                    <a:pt x="365" y="96"/>
                    <a:pt x="365" y="96"/>
                  </a:cubicBezTo>
                  <a:cubicBezTo>
                    <a:pt x="365" y="95"/>
                    <a:pt x="367" y="94"/>
                    <a:pt x="368" y="96"/>
                  </a:cubicBezTo>
                  <a:close/>
                  <a:moveTo>
                    <a:pt x="359" y="89"/>
                  </a:moveTo>
                  <a:cubicBezTo>
                    <a:pt x="360" y="91"/>
                    <a:pt x="360" y="93"/>
                    <a:pt x="357" y="93"/>
                  </a:cubicBezTo>
                  <a:cubicBezTo>
                    <a:pt x="355" y="92"/>
                    <a:pt x="352" y="92"/>
                    <a:pt x="351" y="94"/>
                  </a:cubicBezTo>
                  <a:cubicBezTo>
                    <a:pt x="347" y="95"/>
                    <a:pt x="344" y="93"/>
                    <a:pt x="340" y="96"/>
                  </a:cubicBezTo>
                  <a:cubicBezTo>
                    <a:pt x="337" y="95"/>
                    <a:pt x="336" y="97"/>
                    <a:pt x="335" y="97"/>
                  </a:cubicBezTo>
                  <a:cubicBezTo>
                    <a:pt x="335" y="98"/>
                    <a:pt x="335" y="98"/>
                    <a:pt x="335" y="98"/>
                  </a:cubicBezTo>
                  <a:cubicBezTo>
                    <a:pt x="334" y="99"/>
                    <a:pt x="332" y="98"/>
                    <a:pt x="330" y="100"/>
                  </a:cubicBezTo>
                  <a:cubicBezTo>
                    <a:pt x="335" y="102"/>
                    <a:pt x="327" y="104"/>
                    <a:pt x="333" y="105"/>
                  </a:cubicBezTo>
                  <a:cubicBezTo>
                    <a:pt x="332" y="106"/>
                    <a:pt x="331" y="105"/>
                    <a:pt x="329" y="105"/>
                  </a:cubicBezTo>
                  <a:cubicBezTo>
                    <a:pt x="327" y="106"/>
                    <a:pt x="328" y="109"/>
                    <a:pt x="325" y="108"/>
                  </a:cubicBezTo>
                  <a:cubicBezTo>
                    <a:pt x="326" y="105"/>
                    <a:pt x="322" y="106"/>
                    <a:pt x="321" y="104"/>
                  </a:cubicBezTo>
                  <a:cubicBezTo>
                    <a:pt x="326" y="105"/>
                    <a:pt x="322" y="101"/>
                    <a:pt x="324" y="99"/>
                  </a:cubicBezTo>
                  <a:cubicBezTo>
                    <a:pt x="326" y="99"/>
                    <a:pt x="327" y="102"/>
                    <a:pt x="330" y="101"/>
                  </a:cubicBezTo>
                  <a:cubicBezTo>
                    <a:pt x="330" y="100"/>
                    <a:pt x="330" y="100"/>
                    <a:pt x="330" y="99"/>
                  </a:cubicBezTo>
                  <a:cubicBezTo>
                    <a:pt x="328" y="98"/>
                    <a:pt x="324" y="99"/>
                    <a:pt x="324" y="97"/>
                  </a:cubicBezTo>
                  <a:cubicBezTo>
                    <a:pt x="323" y="97"/>
                    <a:pt x="323" y="97"/>
                    <a:pt x="323" y="97"/>
                  </a:cubicBezTo>
                  <a:cubicBezTo>
                    <a:pt x="324" y="94"/>
                    <a:pt x="329" y="97"/>
                    <a:pt x="333" y="96"/>
                  </a:cubicBezTo>
                  <a:cubicBezTo>
                    <a:pt x="333" y="96"/>
                    <a:pt x="333" y="96"/>
                    <a:pt x="333" y="96"/>
                  </a:cubicBezTo>
                  <a:cubicBezTo>
                    <a:pt x="334" y="95"/>
                    <a:pt x="335" y="97"/>
                    <a:pt x="336" y="95"/>
                  </a:cubicBezTo>
                  <a:cubicBezTo>
                    <a:pt x="336" y="94"/>
                    <a:pt x="334" y="94"/>
                    <a:pt x="333" y="94"/>
                  </a:cubicBezTo>
                  <a:cubicBezTo>
                    <a:pt x="334" y="93"/>
                    <a:pt x="335" y="91"/>
                    <a:pt x="338" y="93"/>
                  </a:cubicBezTo>
                  <a:cubicBezTo>
                    <a:pt x="338" y="93"/>
                    <a:pt x="338" y="93"/>
                    <a:pt x="338" y="93"/>
                  </a:cubicBezTo>
                  <a:cubicBezTo>
                    <a:pt x="342" y="94"/>
                    <a:pt x="344" y="92"/>
                    <a:pt x="347" y="91"/>
                  </a:cubicBezTo>
                  <a:cubicBezTo>
                    <a:pt x="349" y="93"/>
                    <a:pt x="350" y="91"/>
                    <a:pt x="352" y="91"/>
                  </a:cubicBezTo>
                  <a:cubicBezTo>
                    <a:pt x="353" y="87"/>
                    <a:pt x="356" y="91"/>
                    <a:pt x="359" y="90"/>
                  </a:cubicBezTo>
                  <a:cubicBezTo>
                    <a:pt x="357" y="89"/>
                    <a:pt x="357" y="89"/>
                    <a:pt x="357" y="89"/>
                  </a:cubicBezTo>
                  <a:cubicBezTo>
                    <a:pt x="357" y="87"/>
                    <a:pt x="359" y="89"/>
                    <a:pt x="360" y="89"/>
                  </a:cubicBezTo>
                  <a:cubicBezTo>
                    <a:pt x="360" y="89"/>
                    <a:pt x="360" y="89"/>
                    <a:pt x="360" y="88"/>
                  </a:cubicBezTo>
                  <a:cubicBezTo>
                    <a:pt x="361" y="88"/>
                    <a:pt x="361" y="88"/>
                    <a:pt x="361" y="88"/>
                  </a:cubicBezTo>
                  <a:cubicBezTo>
                    <a:pt x="362" y="90"/>
                    <a:pt x="360" y="89"/>
                    <a:pt x="359" y="89"/>
                  </a:cubicBezTo>
                  <a:close/>
                  <a:moveTo>
                    <a:pt x="336" y="75"/>
                  </a:moveTo>
                  <a:cubicBezTo>
                    <a:pt x="333" y="75"/>
                    <a:pt x="332" y="76"/>
                    <a:pt x="330" y="77"/>
                  </a:cubicBezTo>
                  <a:cubicBezTo>
                    <a:pt x="330" y="75"/>
                    <a:pt x="331" y="76"/>
                    <a:pt x="333" y="75"/>
                  </a:cubicBezTo>
                  <a:cubicBezTo>
                    <a:pt x="336" y="74"/>
                    <a:pt x="339" y="73"/>
                    <a:pt x="342" y="73"/>
                  </a:cubicBezTo>
                  <a:cubicBezTo>
                    <a:pt x="342" y="75"/>
                    <a:pt x="338" y="74"/>
                    <a:pt x="336" y="75"/>
                  </a:cubicBezTo>
                  <a:close/>
                  <a:moveTo>
                    <a:pt x="374" y="95"/>
                  </a:moveTo>
                  <a:cubicBezTo>
                    <a:pt x="373" y="95"/>
                    <a:pt x="371" y="94"/>
                    <a:pt x="371" y="94"/>
                  </a:cubicBezTo>
                  <a:cubicBezTo>
                    <a:pt x="373" y="93"/>
                    <a:pt x="373" y="93"/>
                    <a:pt x="373" y="93"/>
                  </a:cubicBezTo>
                  <a:lnTo>
                    <a:pt x="374" y="95"/>
                  </a:lnTo>
                  <a:close/>
                  <a:moveTo>
                    <a:pt x="366" y="89"/>
                  </a:moveTo>
                  <a:cubicBezTo>
                    <a:pt x="367" y="88"/>
                    <a:pt x="369" y="88"/>
                    <a:pt x="371" y="88"/>
                  </a:cubicBezTo>
                  <a:cubicBezTo>
                    <a:pt x="370" y="89"/>
                    <a:pt x="367" y="89"/>
                    <a:pt x="366" y="89"/>
                  </a:cubicBezTo>
                  <a:close/>
                  <a:moveTo>
                    <a:pt x="436" y="69"/>
                  </a:moveTo>
                  <a:cubicBezTo>
                    <a:pt x="438" y="70"/>
                    <a:pt x="438" y="70"/>
                    <a:pt x="438" y="70"/>
                  </a:cubicBezTo>
                  <a:cubicBezTo>
                    <a:pt x="434" y="69"/>
                    <a:pt x="432" y="73"/>
                    <a:pt x="428" y="71"/>
                  </a:cubicBezTo>
                  <a:cubicBezTo>
                    <a:pt x="424" y="71"/>
                    <a:pt x="418" y="72"/>
                    <a:pt x="417" y="74"/>
                  </a:cubicBezTo>
                  <a:cubicBezTo>
                    <a:pt x="413" y="72"/>
                    <a:pt x="415" y="76"/>
                    <a:pt x="411" y="75"/>
                  </a:cubicBezTo>
                  <a:cubicBezTo>
                    <a:pt x="410" y="75"/>
                    <a:pt x="409" y="74"/>
                    <a:pt x="408" y="74"/>
                  </a:cubicBezTo>
                  <a:cubicBezTo>
                    <a:pt x="407" y="76"/>
                    <a:pt x="407" y="77"/>
                    <a:pt x="404" y="77"/>
                  </a:cubicBezTo>
                  <a:cubicBezTo>
                    <a:pt x="401" y="78"/>
                    <a:pt x="400" y="78"/>
                    <a:pt x="398" y="80"/>
                  </a:cubicBezTo>
                  <a:cubicBezTo>
                    <a:pt x="398" y="79"/>
                    <a:pt x="397" y="80"/>
                    <a:pt x="397" y="79"/>
                  </a:cubicBezTo>
                  <a:cubicBezTo>
                    <a:pt x="397" y="80"/>
                    <a:pt x="397" y="80"/>
                    <a:pt x="397" y="80"/>
                  </a:cubicBezTo>
                  <a:cubicBezTo>
                    <a:pt x="395" y="81"/>
                    <a:pt x="392" y="81"/>
                    <a:pt x="390" y="82"/>
                  </a:cubicBezTo>
                  <a:cubicBezTo>
                    <a:pt x="387" y="85"/>
                    <a:pt x="380" y="86"/>
                    <a:pt x="375" y="86"/>
                  </a:cubicBezTo>
                  <a:cubicBezTo>
                    <a:pt x="374" y="87"/>
                    <a:pt x="373" y="87"/>
                    <a:pt x="372" y="87"/>
                  </a:cubicBezTo>
                  <a:cubicBezTo>
                    <a:pt x="372" y="87"/>
                    <a:pt x="372" y="87"/>
                    <a:pt x="372" y="87"/>
                  </a:cubicBezTo>
                  <a:cubicBezTo>
                    <a:pt x="377" y="83"/>
                    <a:pt x="380" y="85"/>
                    <a:pt x="386" y="80"/>
                  </a:cubicBezTo>
                  <a:cubicBezTo>
                    <a:pt x="385" y="78"/>
                    <a:pt x="385" y="78"/>
                    <a:pt x="385" y="78"/>
                  </a:cubicBezTo>
                  <a:cubicBezTo>
                    <a:pt x="386" y="79"/>
                    <a:pt x="386" y="78"/>
                    <a:pt x="387" y="78"/>
                  </a:cubicBezTo>
                  <a:cubicBezTo>
                    <a:pt x="387" y="79"/>
                    <a:pt x="387" y="79"/>
                    <a:pt x="387" y="79"/>
                  </a:cubicBezTo>
                  <a:cubicBezTo>
                    <a:pt x="391" y="79"/>
                    <a:pt x="393" y="76"/>
                    <a:pt x="398" y="76"/>
                  </a:cubicBezTo>
                  <a:cubicBezTo>
                    <a:pt x="397" y="74"/>
                    <a:pt x="400" y="75"/>
                    <a:pt x="401" y="74"/>
                  </a:cubicBezTo>
                  <a:cubicBezTo>
                    <a:pt x="405" y="75"/>
                    <a:pt x="408" y="73"/>
                    <a:pt x="412" y="73"/>
                  </a:cubicBezTo>
                  <a:cubicBezTo>
                    <a:pt x="415" y="73"/>
                    <a:pt x="414" y="71"/>
                    <a:pt x="417" y="71"/>
                  </a:cubicBezTo>
                  <a:cubicBezTo>
                    <a:pt x="421" y="70"/>
                    <a:pt x="424" y="69"/>
                    <a:pt x="428" y="70"/>
                  </a:cubicBezTo>
                  <a:cubicBezTo>
                    <a:pt x="430" y="68"/>
                    <a:pt x="433" y="67"/>
                    <a:pt x="436" y="67"/>
                  </a:cubicBezTo>
                  <a:cubicBezTo>
                    <a:pt x="435" y="68"/>
                    <a:pt x="436" y="69"/>
                    <a:pt x="436" y="69"/>
                  </a:cubicBezTo>
                  <a:close/>
                  <a:moveTo>
                    <a:pt x="405" y="39"/>
                  </a:moveTo>
                  <a:cubicBezTo>
                    <a:pt x="403" y="37"/>
                    <a:pt x="408" y="38"/>
                    <a:pt x="407" y="37"/>
                  </a:cubicBezTo>
                  <a:cubicBezTo>
                    <a:pt x="409" y="37"/>
                    <a:pt x="409" y="37"/>
                    <a:pt x="409" y="37"/>
                  </a:cubicBezTo>
                  <a:cubicBezTo>
                    <a:pt x="409" y="37"/>
                    <a:pt x="408" y="37"/>
                    <a:pt x="407" y="38"/>
                  </a:cubicBezTo>
                  <a:cubicBezTo>
                    <a:pt x="411" y="39"/>
                    <a:pt x="411" y="39"/>
                    <a:pt x="411" y="39"/>
                  </a:cubicBezTo>
                  <a:cubicBezTo>
                    <a:pt x="409" y="41"/>
                    <a:pt x="408" y="39"/>
                    <a:pt x="405" y="39"/>
                  </a:cubicBezTo>
                  <a:close/>
                  <a:moveTo>
                    <a:pt x="683" y="215"/>
                  </a:moveTo>
                  <a:cubicBezTo>
                    <a:pt x="682" y="215"/>
                    <a:pt x="682" y="214"/>
                    <a:pt x="682" y="213"/>
                  </a:cubicBezTo>
                  <a:cubicBezTo>
                    <a:pt x="682" y="212"/>
                    <a:pt x="683" y="214"/>
                    <a:pt x="685" y="214"/>
                  </a:cubicBezTo>
                  <a:cubicBezTo>
                    <a:pt x="686" y="213"/>
                    <a:pt x="688" y="212"/>
                    <a:pt x="691" y="213"/>
                  </a:cubicBezTo>
                  <a:cubicBezTo>
                    <a:pt x="690" y="217"/>
                    <a:pt x="685" y="212"/>
                    <a:pt x="683" y="215"/>
                  </a:cubicBezTo>
                  <a:close/>
                  <a:moveTo>
                    <a:pt x="673" y="94"/>
                  </a:moveTo>
                  <a:cubicBezTo>
                    <a:pt x="674" y="96"/>
                    <a:pt x="674" y="96"/>
                    <a:pt x="674" y="96"/>
                  </a:cubicBezTo>
                  <a:cubicBezTo>
                    <a:pt x="673" y="96"/>
                    <a:pt x="673" y="96"/>
                    <a:pt x="673" y="96"/>
                  </a:cubicBezTo>
                  <a:cubicBezTo>
                    <a:pt x="673" y="95"/>
                    <a:pt x="672" y="95"/>
                    <a:pt x="673" y="94"/>
                  </a:cubicBezTo>
                  <a:close/>
                  <a:moveTo>
                    <a:pt x="640" y="70"/>
                  </a:moveTo>
                  <a:cubicBezTo>
                    <a:pt x="642" y="70"/>
                    <a:pt x="642" y="70"/>
                    <a:pt x="642" y="70"/>
                  </a:cubicBezTo>
                  <a:cubicBezTo>
                    <a:pt x="641" y="70"/>
                    <a:pt x="641" y="70"/>
                    <a:pt x="640" y="70"/>
                  </a:cubicBezTo>
                  <a:cubicBezTo>
                    <a:pt x="640" y="70"/>
                    <a:pt x="640" y="70"/>
                    <a:pt x="640" y="70"/>
                  </a:cubicBezTo>
                  <a:close/>
                  <a:moveTo>
                    <a:pt x="624" y="59"/>
                  </a:moveTo>
                  <a:cubicBezTo>
                    <a:pt x="629" y="61"/>
                    <a:pt x="629" y="61"/>
                    <a:pt x="629" y="61"/>
                  </a:cubicBezTo>
                  <a:cubicBezTo>
                    <a:pt x="628" y="62"/>
                    <a:pt x="625" y="63"/>
                    <a:pt x="624" y="62"/>
                  </a:cubicBezTo>
                  <a:cubicBezTo>
                    <a:pt x="623" y="61"/>
                    <a:pt x="622" y="60"/>
                    <a:pt x="624" y="59"/>
                  </a:cubicBezTo>
                  <a:close/>
                  <a:moveTo>
                    <a:pt x="648" y="78"/>
                  </a:moveTo>
                  <a:cubicBezTo>
                    <a:pt x="648" y="78"/>
                    <a:pt x="647" y="78"/>
                    <a:pt x="647" y="78"/>
                  </a:cubicBezTo>
                  <a:cubicBezTo>
                    <a:pt x="645" y="76"/>
                    <a:pt x="645" y="76"/>
                    <a:pt x="645" y="76"/>
                  </a:cubicBezTo>
                  <a:cubicBezTo>
                    <a:pt x="646" y="76"/>
                    <a:pt x="649" y="77"/>
                    <a:pt x="651" y="78"/>
                  </a:cubicBezTo>
                  <a:cubicBezTo>
                    <a:pt x="651" y="80"/>
                    <a:pt x="651" y="80"/>
                    <a:pt x="651" y="80"/>
                  </a:cubicBezTo>
                  <a:cubicBezTo>
                    <a:pt x="650" y="80"/>
                    <a:pt x="650" y="80"/>
                    <a:pt x="650" y="80"/>
                  </a:cubicBezTo>
                  <a:cubicBezTo>
                    <a:pt x="651" y="79"/>
                    <a:pt x="649" y="79"/>
                    <a:pt x="648" y="78"/>
                  </a:cubicBezTo>
                  <a:close/>
                  <a:moveTo>
                    <a:pt x="661" y="135"/>
                  </a:moveTo>
                  <a:cubicBezTo>
                    <a:pt x="659" y="133"/>
                    <a:pt x="659" y="131"/>
                    <a:pt x="656" y="130"/>
                  </a:cubicBezTo>
                  <a:cubicBezTo>
                    <a:pt x="659" y="131"/>
                    <a:pt x="660" y="133"/>
                    <a:pt x="661" y="135"/>
                  </a:cubicBezTo>
                  <a:close/>
                  <a:moveTo>
                    <a:pt x="639" y="124"/>
                  </a:moveTo>
                  <a:cubicBezTo>
                    <a:pt x="640" y="123"/>
                    <a:pt x="640" y="123"/>
                    <a:pt x="640" y="123"/>
                  </a:cubicBezTo>
                  <a:cubicBezTo>
                    <a:pt x="641" y="124"/>
                    <a:pt x="642" y="123"/>
                    <a:pt x="643" y="124"/>
                  </a:cubicBezTo>
                  <a:cubicBezTo>
                    <a:pt x="641" y="125"/>
                    <a:pt x="641" y="125"/>
                    <a:pt x="641" y="125"/>
                  </a:cubicBezTo>
                  <a:cubicBezTo>
                    <a:pt x="641" y="125"/>
                    <a:pt x="642" y="125"/>
                    <a:pt x="642" y="126"/>
                  </a:cubicBezTo>
                  <a:cubicBezTo>
                    <a:pt x="643" y="126"/>
                    <a:pt x="643" y="126"/>
                    <a:pt x="643" y="126"/>
                  </a:cubicBezTo>
                  <a:cubicBezTo>
                    <a:pt x="643" y="125"/>
                    <a:pt x="643" y="125"/>
                    <a:pt x="644" y="125"/>
                  </a:cubicBezTo>
                  <a:cubicBezTo>
                    <a:pt x="645" y="126"/>
                    <a:pt x="645" y="126"/>
                    <a:pt x="645" y="126"/>
                  </a:cubicBezTo>
                  <a:cubicBezTo>
                    <a:pt x="647" y="127"/>
                    <a:pt x="646" y="125"/>
                    <a:pt x="648" y="125"/>
                  </a:cubicBezTo>
                  <a:cubicBezTo>
                    <a:pt x="650" y="125"/>
                    <a:pt x="651" y="127"/>
                    <a:pt x="650" y="128"/>
                  </a:cubicBezTo>
                  <a:cubicBezTo>
                    <a:pt x="648" y="129"/>
                    <a:pt x="644" y="126"/>
                    <a:pt x="642" y="126"/>
                  </a:cubicBezTo>
                  <a:cubicBezTo>
                    <a:pt x="642" y="125"/>
                    <a:pt x="640" y="125"/>
                    <a:pt x="639" y="124"/>
                  </a:cubicBezTo>
                  <a:close/>
                  <a:moveTo>
                    <a:pt x="631" y="122"/>
                  </a:moveTo>
                  <a:cubicBezTo>
                    <a:pt x="632" y="122"/>
                    <a:pt x="632" y="122"/>
                    <a:pt x="632" y="122"/>
                  </a:cubicBezTo>
                  <a:cubicBezTo>
                    <a:pt x="632" y="122"/>
                    <a:pt x="632" y="122"/>
                    <a:pt x="632" y="122"/>
                  </a:cubicBezTo>
                  <a:lnTo>
                    <a:pt x="631" y="122"/>
                  </a:lnTo>
                  <a:close/>
                  <a:moveTo>
                    <a:pt x="571" y="96"/>
                  </a:moveTo>
                  <a:cubicBezTo>
                    <a:pt x="570" y="97"/>
                    <a:pt x="571" y="97"/>
                    <a:pt x="570" y="98"/>
                  </a:cubicBezTo>
                  <a:cubicBezTo>
                    <a:pt x="570" y="97"/>
                    <a:pt x="568" y="97"/>
                    <a:pt x="568" y="97"/>
                  </a:cubicBezTo>
                  <a:cubicBezTo>
                    <a:pt x="569" y="96"/>
                    <a:pt x="571" y="97"/>
                    <a:pt x="571" y="96"/>
                  </a:cubicBezTo>
                  <a:close/>
                  <a:moveTo>
                    <a:pt x="669" y="165"/>
                  </a:moveTo>
                  <a:cubicBezTo>
                    <a:pt x="671" y="166"/>
                    <a:pt x="669" y="169"/>
                    <a:pt x="672" y="169"/>
                  </a:cubicBezTo>
                  <a:cubicBezTo>
                    <a:pt x="673" y="168"/>
                    <a:pt x="672" y="167"/>
                    <a:pt x="674" y="167"/>
                  </a:cubicBezTo>
                  <a:cubicBezTo>
                    <a:pt x="675" y="167"/>
                    <a:pt x="677" y="167"/>
                    <a:pt x="678" y="168"/>
                  </a:cubicBezTo>
                  <a:cubicBezTo>
                    <a:pt x="675" y="168"/>
                    <a:pt x="674" y="169"/>
                    <a:pt x="672" y="171"/>
                  </a:cubicBezTo>
                  <a:cubicBezTo>
                    <a:pt x="673" y="171"/>
                    <a:pt x="673" y="171"/>
                    <a:pt x="673" y="171"/>
                  </a:cubicBezTo>
                  <a:cubicBezTo>
                    <a:pt x="671" y="172"/>
                    <a:pt x="672" y="175"/>
                    <a:pt x="672" y="177"/>
                  </a:cubicBezTo>
                  <a:cubicBezTo>
                    <a:pt x="670" y="175"/>
                    <a:pt x="668" y="174"/>
                    <a:pt x="665" y="172"/>
                  </a:cubicBezTo>
                  <a:cubicBezTo>
                    <a:pt x="665" y="170"/>
                    <a:pt x="673" y="170"/>
                    <a:pt x="667" y="168"/>
                  </a:cubicBezTo>
                  <a:cubicBezTo>
                    <a:pt x="666" y="169"/>
                    <a:pt x="664" y="170"/>
                    <a:pt x="663" y="169"/>
                  </a:cubicBezTo>
                  <a:cubicBezTo>
                    <a:pt x="663" y="166"/>
                    <a:pt x="657" y="168"/>
                    <a:pt x="656" y="166"/>
                  </a:cubicBezTo>
                  <a:cubicBezTo>
                    <a:pt x="658" y="165"/>
                    <a:pt x="662" y="166"/>
                    <a:pt x="664" y="166"/>
                  </a:cubicBezTo>
                  <a:cubicBezTo>
                    <a:pt x="662" y="164"/>
                    <a:pt x="659" y="162"/>
                    <a:pt x="660" y="159"/>
                  </a:cubicBezTo>
                  <a:cubicBezTo>
                    <a:pt x="662" y="159"/>
                    <a:pt x="665" y="160"/>
                    <a:pt x="665" y="157"/>
                  </a:cubicBezTo>
                  <a:cubicBezTo>
                    <a:pt x="666" y="158"/>
                    <a:pt x="666" y="158"/>
                    <a:pt x="666" y="158"/>
                  </a:cubicBezTo>
                  <a:cubicBezTo>
                    <a:pt x="665" y="159"/>
                    <a:pt x="663" y="159"/>
                    <a:pt x="664" y="160"/>
                  </a:cubicBezTo>
                  <a:cubicBezTo>
                    <a:pt x="667" y="161"/>
                    <a:pt x="669" y="161"/>
                    <a:pt x="671" y="161"/>
                  </a:cubicBezTo>
                  <a:lnTo>
                    <a:pt x="669" y="165"/>
                  </a:lnTo>
                  <a:close/>
                  <a:moveTo>
                    <a:pt x="584" y="108"/>
                  </a:moveTo>
                  <a:cubicBezTo>
                    <a:pt x="579" y="107"/>
                    <a:pt x="579" y="107"/>
                    <a:pt x="579" y="107"/>
                  </a:cubicBezTo>
                  <a:cubicBezTo>
                    <a:pt x="580" y="105"/>
                    <a:pt x="576" y="107"/>
                    <a:pt x="575" y="104"/>
                  </a:cubicBezTo>
                  <a:cubicBezTo>
                    <a:pt x="576" y="103"/>
                    <a:pt x="576" y="101"/>
                    <a:pt x="574" y="100"/>
                  </a:cubicBezTo>
                  <a:cubicBezTo>
                    <a:pt x="577" y="100"/>
                    <a:pt x="578" y="96"/>
                    <a:pt x="581" y="100"/>
                  </a:cubicBezTo>
                  <a:cubicBezTo>
                    <a:pt x="579" y="100"/>
                    <a:pt x="578" y="102"/>
                    <a:pt x="577" y="102"/>
                  </a:cubicBezTo>
                  <a:cubicBezTo>
                    <a:pt x="577" y="104"/>
                    <a:pt x="579" y="103"/>
                    <a:pt x="580" y="104"/>
                  </a:cubicBezTo>
                  <a:cubicBezTo>
                    <a:pt x="582" y="102"/>
                    <a:pt x="586" y="105"/>
                    <a:pt x="586" y="102"/>
                  </a:cubicBezTo>
                  <a:cubicBezTo>
                    <a:pt x="589" y="103"/>
                    <a:pt x="591" y="104"/>
                    <a:pt x="593" y="103"/>
                  </a:cubicBezTo>
                  <a:cubicBezTo>
                    <a:pt x="591" y="106"/>
                    <a:pt x="588" y="107"/>
                    <a:pt x="584" y="108"/>
                  </a:cubicBezTo>
                  <a:close/>
                  <a:moveTo>
                    <a:pt x="582" y="99"/>
                  </a:moveTo>
                  <a:cubicBezTo>
                    <a:pt x="581" y="98"/>
                    <a:pt x="580" y="98"/>
                    <a:pt x="580" y="97"/>
                  </a:cubicBezTo>
                  <a:cubicBezTo>
                    <a:pt x="583" y="98"/>
                    <a:pt x="586" y="96"/>
                    <a:pt x="587" y="99"/>
                  </a:cubicBezTo>
                  <a:cubicBezTo>
                    <a:pt x="586" y="100"/>
                    <a:pt x="584" y="99"/>
                    <a:pt x="582" y="99"/>
                  </a:cubicBezTo>
                  <a:close/>
                  <a:moveTo>
                    <a:pt x="723" y="145"/>
                  </a:moveTo>
                  <a:cubicBezTo>
                    <a:pt x="729" y="149"/>
                    <a:pt x="729" y="149"/>
                    <a:pt x="729" y="149"/>
                  </a:cubicBezTo>
                  <a:cubicBezTo>
                    <a:pt x="726" y="148"/>
                    <a:pt x="724" y="148"/>
                    <a:pt x="723" y="145"/>
                  </a:cubicBezTo>
                  <a:close/>
                  <a:moveTo>
                    <a:pt x="683" y="136"/>
                  </a:moveTo>
                  <a:cubicBezTo>
                    <a:pt x="686" y="134"/>
                    <a:pt x="688" y="136"/>
                    <a:pt x="692" y="136"/>
                  </a:cubicBezTo>
                  <a:cubicBezTo>
                    <a:pt x="691" y="133"/>
                    <a:pt x="691" y="131"/>
                    <a:pt x="688" y="128"/>
                  </a:cubicBezTo>
                  <a:cubicBezTo>
                    <a:pt x="690" y="128"/>
                    <a:pt x="689" y="126"/>
                    <a:pt x="688" y="125"/>
                  </a:cubicBezTo>
                  <a:cubicBezTo>
                    <a:pt x="687" y="123"/>
                    <a:pt x="685" y="124"/>
                    <a:pt x="684" y="124"/>
                  </a:cubicBezTo>
                  <a:cubicBezTo>
                    <a:pt x="684" y="121"/>
                    <a:pt x="681" y="119"/>
                    <a:pt x="679" y="117"/>
                  </a:cubicBezTo>
                  <a:cubicBezTo>
                    <a:pt x="681" y="116"/>
                    <a:pt x="681" y="119"/>
                    <a:pt x="683" y="118"/>
                  </a:cubicBezTo>
                  <a:cubicBezTo>
                    <a:pt x="683" y="120"/>
                    <a:pt x="686" y="122"/>
                    <a:pt x="689" y="121"/>
                  </a:cubicBezTo>
                  <a:cubicBezTo>
                    <a:pt x="691" y="121"/>
                    <a:pt x="692" y="121"/>
                    <a:pt x="692" y="119"/>
                  </a:cubicBezTo>
                  <a:cubicBezTo>
                    <a:pt x="692" y="121"/>
                    <a:pt x="694" y="122"/>
                    <a:pt x="696" y="122"/>
                  </a:cubicBezTo>
                  <a:cubicBezTo>
                    <a:pt x="696" y="124"/>
                    <a:pt x="692" y="123"/>
                    <a:pt x="694" y="125"/>
                  </a:cubicBezTo>
                  <a:cubicBezTo>
                    <a:pt x="696" y="125"/>
                    <a:pt x="698" y="126"/>
                    <a:pt x="699" y="124"/>
                  </a:cubicBezTo>
                  <a:cubicBezTo>
                    <a:pt x="702" y="125"/>
                    <a:pt x="700" y="127"/>
                    <a:pt x="701" y="129"/>
                  </a:cubicBezTo>
                  <a:cubicBezTo>
                    <a:pt x="702" y="130"/>
                    <a:pt x="708" y="133"/>
                    <a:pt x="703" y="135"/>
                  </a:cubicBezTo>
                  <a:cubicBezTo>
                    <a:pt x="701" y="136"/>
                    <a:pt x="702" y="138"/>
                    <a:pt x="700" y="139"/>
                  </a:cubicBezTo>
                  <a:cubicBezTo>
                    <a:pt x="701" y="142"/>
                    <a:pt x="704" y="144"/>
                    <a:pt x="702" y="146"/>
                  </a:cubicBezTo>
                  <a:cubicBezTo>
                    <a:pt x="696" y="147"/>
                    <a:pt x="703" y="152"/>
                    <a:pt x="698" y="154"/>
                  </a:cubicBezTo>
                  <a:cubicBezTo>
                    <a:pt x="698" y="156"/>
                    <a:pt x="697" y="158"/>
                    <a:pt x="696" y="159"/>
                  </a:cubicBezTo>
                  <a:cubicBezTo>
                    <a:pt x="695" y="159"/>
                    <a:pt x="693" y="161"/>
                    <a:pt x="692" y="162"/>
                  </a:cubicBezTo>
                  <a:cubicBezTo>
                    <a:pt x="693" y="164"/>
                    <a:pt x="691" y="165"/>
                    <a:pt x="690" y="165"/>
                  </a:cubicBezTo>
                  <a:cubicBezTo>
                    <a:pt x="689" y="164"/>
                    <a:pt x="686" y="164"/>
                    <a:pt x="684" y="164"/>
                  </a:cubicBezTo>
                  <a:cubicBezTo>
                    <a:pt x="683" y="166"/>
                    <a:pt x="687" y="166"/>
                    <a:pt x="688" y="168"/>
                  </a:cubicBezTo>
                  <a:cubicBezTo>
                    <a:pt x="685" y="168"/>
                    <a:pt x="683" y="164"/>
                    <a:pt x="681" y="166"/>
                  </a:cubicBezTo>
                  <a:cubicBezTo>
                    <a:pt x="679" y="164"/>
                    <a:pt x="682" y="164"/>
                    <a:pt x="683" y="164"/>
                  </a:cubicBezTo>
                  <a:cubicBezTo>
                    <a:pt x="685" y="163"/>
                    <a:pt x="685" y="161"/>
                    <a:pt x="687" y="161"/>
                  </a:cubicBezTo>
                  <a:cubicBezTo>
                    <a:pt x="688" y="158"/>
                    <a:pt x="695" y="157"/>
                    <a:pt x="692" y="153"/>
                  </a:cubicBezTo>
                  <a:cubicBezTo>
                    <a:pt x="693" y="152"/>
                    <a:pt x="694" y="151"/>
                    <a:pt x="693" y="150"/>
                  </a:cubicBezTo>
                  <a:cubicBezTo>
                    <a:pt x="692" y="150"/>
                    <a:pt x="690" y="150"/>
                    <a:pt x="691" y="148"/>
                  </a:cubicBezTo>
                  <a:cubicBezTo>
                    <a:pt x="688" y="148"/>
                    <a:pt x="688" y="151"/>
                    <a:pt x="688" y="152"/>
                  </a:cubicBezTo>
                  <a:cubicBezTo>
                    <a:pt x="686" y="155"/>
                    <a:pt x="682" y="155"/>
                    <a:pt x="680" y="158"/>
                  </a:cubicBezTo>
                  <a:cubicBezTo>
                    <a:pt x="681" y="156"/>
                    <a:pt x="681" y="156"/>
                    <a:pt x="681" y="156"/>
                  </a:cubicBezTo>
                  <a:cubicBezTo>
                    <a:pt x="679" y="156"/>
                    <a:pt x="675" y="154"/>
                    <a:pt x="673" y="155"/>
                  </a:cubicBezTo>
                  <a:cubicBezTo>
                    <a:pt x="670" y="155"/>
                    <a:pt x="670" y="155"/>
                    <a:pt x="670" y="155"/>
                  </a:cubicBezTo>
                  <a:cubicBezTo>
                    <a:pt x="670" y="155"/>
                    <a:pt x="670" y="155"/>
                    <a:pt x="670" y="155"/>
                  </a:cubicBezTo>
                  <a:cubicBezTo>
                    <a:pt x="672" y="156"/>
                    <a:pt x="669" y="156"/>
                    <a:pt x="668" y="157"/>
                  </a:cubicBezTo>
                  <a:cubicBezTo>
                    <a:pt x="668" y="157"/>
                    <a:pt x="669" y="155"/>
                    <a:pt x="670" y="155"/>
                  </a:cubicBezTo>
                  <a:cubicBezTo>
                    <a:pt x="670" y="155"/>
                    <a:pt x="670" y="155"/>
                    <a:pt x="670" y="155"/>
                  </a:cubicBezTo>
                  <a:cubicBezTo>
                    <a:pt x="670" y="155"/>
                    <a:pt x="670" y="155"/>
                    <a:pt x="670" y="155"/>
                  </a:cubicBezTo>
                  <a:cubicBezTo>
                    <a:pt x="670" y="155"/>
                    <a:pt x="670" y="155"/>
                    <a:pt x="671" y="155"/>
                  </a:cubicBezTo>
                  <a:cubicBezTo>
                    <a:pt x="670" y="152"/>
                    <a:pt x="676" y="151"/>
                    <a:pt x="672" y="149"/>
                  </a:cubicBezTo>
                  <a:cubicBezTo>
                    <a:pt x="665" y="149"/>
                    <a:pt x="665" y="149"/>
                    <a:pt x="665" y="149"/>
                  </a:cubicBezTo>
                  <a:cubicBezTo>
                    <a:pt x="666" y="150"/>
                    <a:pt x="663" y="151"/>
                    <a:pt x="661" y="150"/>
                  </a:cubicBezTo>
                  <a:cubicBezTo>
                    <a:pt x="661" y="150"/>
                    <a:pt x="660" y="150"/>
                    <a:pt x="660" y="149"/>
                  </a:cubicBezTo>
                  <a:cubicBezTo>
                    <a:pt x="663" y="150"/>
                    <a:pt x="663" y="147"/>
                    <a:pt x="666" y="147"/>
                  </a:cubicBezTo>
                  <a:cubicBezTo>
                    <a:pt x="667" y="146"/>
                    <a:pt x="664" y="144"/>
                    <a:pt x="667" y="144"/>
                  </a:cubicBezTo>
                  <a:cubicBezTo>
                    <a:pt x="667" y="143"/>
                    <a:pt x="668" y="143"/>
                    <a:pt x="670" y="142"/>
                  </a:cubicBezTo>
                  <a:cubicBezTo>
                    <a:pt x="672" y="143"/>
                    <a:pt x="675" y="141"/>
                    <a:pt x="678" y="141"/>
                  </a:cubicBezTo>
                  <a:cubicBezTo>
                    <a:pt x="681" y="141"/>
                    <a:pt x="681" y="143"/>
                    <a:pt x="684" y="143"/>
                  </a:cubicBezTo>
                  <a:cubicBezTo>
                    <a:pt x="684" y="142"/>
                    <a:pt x="686" y="141"/>
                    <a:pt x="685" y="140"/>
                  </a:cubicBezTo>
                  <a:cubicBezTo>
                    <a:pt x="685" y="139"/>
                    <a:pt x="682" y="137"/>
                    <a:pt x="683" y="136"/>
                  </a:cubicBezTo>
                  <a:close/>
                  <a:moveTo>
                    <a:pt x="520" y="32"/>
                  </a:moveTo>
                  <a:cubicBezTo>
                    <a:pt x="523" y="30"/>
                    <a:pt x="524" y="34"/>
                    <a:pt x="526" y="34"/>
                  </a:cubicBezTo>
                  <a:cubicBezTo>
                    <a:pt x="528" y="34"/>
                    <a:pt x="528" y="35"/>
                    <a:pt x="527" y="36"/>
                  </a:cubicBezTo>
                  <a:cubicBezTo>
                    <a:pt x="524" y="34"/>
                    <a:pt x="522" y="33"/>
                    <a:pt x="520" y="32"/>
                  </a:cubicBezTo>
                  <a:close/>
                  <a:moveTo>
                    <a:pt x="514" y="30"/>
                  </a:moveTo>
                  <a:cubicBezTo>
                    <a:pt x="516" y="30"/>
                    <a:pt x="516" y="30"/>
                    <a:pt x="516" y="30"/>
                  </a:cubicBezTo>
                  <a:cubicBezTo>
                    <a:pt x="514" y="30"/>
                    <a:pt x="514" y="30"/>
                    <a:pt x="514" y="30"/>
                  </a:cubicBezTo>
                  <a:close/>
                  <a:moveTo>
                    <a:pt x="508" y="28"/>
                  </a:moveTo>
                  <a:cubicBezTo>
                    <a:pt x="511" y="28"/>
                    <a:pt x="511" y="28"/>
                    <a:pt x="511" y="28"/>
                  </a:cubicBezTo>
                  <a:cubicBezTo>
                    <a:pt x="508" y="28"/>
                    <a:pt x="508" y="28"/>
                    <a:pt x="508" y="28"/>
                  </a:cubicBezTo>
                  <a:close/>
                  <a:moveTo>
                    <a:pt x="478" y="10"/>
                  </a:moveTo>
                  <a:cubicBezTo>
                    <a:pt x="481" y="11"/>
                    <a:pt x="481" y="11"/>
                    <a:pt x="481" y="11"/>
                  </a:cubicBezTo>
                  <a:cubicBezTo>
                    <a:pt x="479" y="11"/>
                    <a:pt x="479" y="11"/>
                    <a:pt x="479" y="11"/>
                  </a:cubicBezTo>
                  <a:lnTo>
                    <a:pt x="478" y="10"/>
                  </a:lnTo>
                  <a:close/>
                  <a:moveTo>
                    <a:pt x="429" y="13"/>
                  </a:moveTo>
                  <a:cubicBezTo>
                    <a:pt x="430" y="14"/>
                    <a:pt x="432" y="13"/>
                    <a:pt x="432" y="14"/>
                  </a:cubicBezTo>
                  <a:cubicBezTo>
                    <a:pt x="432" y="14"/>
                    <a:pt x="430" y="14"/>
                    <a:pt x="430" y="14"/>
                  </a:cubicBezTo>
                  <a:lnTo>
                    <a:pt x="429" y="13"/>
                  </a:lnTo>
                  <a:close/>
                  <a:moveTo>
                    <a:pt x="429" y="16"/>
                  </a:moveTo>
                  <a:cubicBezTo>
                    <a:pt x="431" y="16"/>
                    <a:pt x="431" y="16"/>
                    <a:pt x="431" y="16"/>
                  </a:cubicBezTo>
                  <a:cubicBezTo>
                    <a:pt x="431" y="18"/>
                    <a:pt x="431" y="18"/>
                    <a:pt x="431" y="18"/>
                  </a:cubicBezTo>
                  <a:cubicBezTo>
                    <a:pt x="428" y="17"/>
                    <a:pt x="428" y="17"/>
                    <a:pt x="428" y="17"/>
                  </a:cubicBezTo>
                  <a:cubicBezTo>
                    <a:pt x="428" y="17"/>
                    <a:pt x="430" y="16"/>
                    <a:pt x="429" y="16"/>
                  </a:cubicBezTo>
                  <a:close/>
                  <a:moveTo>
                    <a:pt x="412" y="14"/>
                  </a:moveTo>
                  <a:cubicBezTo>
                    <a:pt x="412" y="13"/>
                    <a:pt x="414" y="13"/>
                    <a:pt x="415" y="14"/>
                  </a:cubicBezTo>
                  <a:cubicBezTo>
                    <a:pt x="414" y="14"/>
                    <a:pt x="413" y="14"/>
                    <a:pt x="412" y="14"/>
                  </a:cubicBezTo>
                  <a:close/>
                  <a:moveTo>
                    <a:pt x="408" y="7"/>
                  </a:moveTo>
                  <a:cubicBezTo>
                    <a:pt x="405" y="7"/>
                    <a:pt x="402" y="9"/>
                    <a:pt x="399" y="7"/>
                  </a:cubicBezTo>
                  <a:cubicBezTo>
                    <a:pt x="402" y="7"/>
                    <a:pt x="406" y="6"/>
                    <a:pt x="408" y="7"/>
                  </a:cubicBezTo>
                  <a:close/>
                  <a:moveTo>
                    <a:pt x="394" y="16"/>
                  </a:moveTo>
                  <a:cubicBezTo>
                    <a:pt x="392" y="16"/>
                    <a:pt x="392" y="16"/>
                    <a:pt x="392" y="16"/>
                  </a:cubicBezTo>
                  <a:cubicBezTo>
                    <a:pt x="395" y="15"/>
                    <a:pt x="395" y="15"/>
                    <a:pt x="395" y="15"/>
                  </a:cubicBezTo>
                  <a:lnTo>
                    <a:pt x="394" y="16"/>
                  </a:lnTo>
                  <a:close/>
                  <a:moveTo>
                    <a:pt x="409" y="14"/>
                  </a:moveTo>
                  <a:cubicBezTo>
                    <a:pt x="408" y="14"/>
                    <a:pt x="408" y="15"/>
                    <a:pt x="408" y="15"/>
                  </a:cubicBezTo>
                  <a:cubicBezTo>
                    <a:pt x="407" y="14"/>
                    <a:pt x="408" y="14"/>
                    <a:pt x="409" y="14"/>
                  </a:cubicBezTo>
                  <a:close/>
                  <a:moveTo>
                    <a:pt x="389" y="9"/>
                  </a:moveTo>
                  <a:cubicBezTo>
                    <a:pt x="388" y="8"/>
                    <a:pt x="388" y="8"/>
                    <a:pt x="388" y="8"/>
                  </a:cubicBezTo>
                  <a:cubicBezTo>
                    <a:pt x="389" y="8"/>
                    <a:pt x="389" y="8"/>
                    <a:pt x="390" y="8"/>
                  </a:cubicBezTo>
                  <a:cubicBezTo>
                    <a:pt x="390" y="8"/>
                    <a:pt x="390" y="8"/>
                    <a:pt x="390" y="8"/>
                  </a:cubicBezTo>
                  <a:cubicBezTo>
                    <a:pt x="397" y="7"/>
                    <a:pt x="397" y="7"/>
                    <a:pt x="397" y="7"/>
                  </a:cubicBezTo>
                  <a:cubicBezTo>
                    <a:pt x="395" y="9"/>
                    <a:pt x="392" y="8"/>
                    <a:pt x="390" y="8"/>
                  </a:cubicBezTo>
                  <a:cubicBezTo>
                    <a:pt x="389" y="8"/>
                    <a:pt x="389" y="8"/>
                    <a:pt x="389" y="9"/>
                  </a:cubicBezTo>
                  <a:cubicBezTo>
                    <a:pt x="389" y="9"/>
                    <a:pt x="389" y="9"/>
                    <a:pt x="389" y="9"/>
                  </a:cubicBezTo>
                  <a:cubicBezTo>
                    <a:pt x="386" y="9"/>
                    <a:pt x="384" y="10"/>
                    <a:pt x="382" y="9"/>
                  </a:cubicBezTo>
                  <a:cubicBezTo>
                    <a:pt x="383" y="8"/>
                    <a:pt x="387" y="9"/>
                    <a:pt x="389" y="9"/>
                  </a:cubicBezTo>
                  <a:close/>
                  <a:moveTo>
                    <a:pt x="376" y="17"/>
                  </a:moveTo>
                  <a:cubicBezTo>
                    <a:pt x="378" y="18"/>
                    <a:pt x="376" y="20"/>
                    <a:pt x="375" y="19"/>
                  </a:cubicBezTo>
                  <a:cubicBezTo>
                    <a:pt x="374" y="18"/>
                    <a:pt x="374" y="18"/>
                    <a:pt x="374" y="18"/>
                  </a:cubicBezTo>
                  <a:cubicBezTo>
                    <a:pt x="371" y="17"/>
                    <a:pt x="372" y="20"/>
                    <a:pt x="369" y="20"/>
                  </a:cubicBezTo>
                  <a:cubicBezTo>
                    <a:pt x="367" y="19"/>
                    <a:pt x="367" y="19"/>
                    <a:pt x="367" y="19"/>
                  </a:cubicBezTo>
                  <a:cubicBezTo>
                    <a:pt x="370" y="19"/>
                    <a:pt x="373" y="18"/>
                    <a:pt x="376" y="17"/>
                  </a:cubicBezTo>
                  <a:close/>
                  <a:moveTo>
                    <a:pt x="359" y="12"/>
                  </a:moveTo>
                  <a:cubicBezTo>
                    <a:pt x="362" y="11"/>
                    <a:pt x="362" y="11"/>
                    <a:pt x="362" y="11"/>
                  </a:cubicBezTo>
                  <a:cubicBezTo>
                    <a:pt x="361" y="12"/>
                    <a:pt x="360" y="12"/>
                    <a:pt x="359" y="12"/>
                  </a:cubicBezTo>
                  <a:close/>
                  <a:moveTo>
                    <a:pt x="364" y="16"/>
                  </a:moveTo>
                  <a:cubicBezTo>
                    <a:pt x="361" y="15"/>
                    <a:pt x="358" y="17"/>
                    <a:pt x="355" y="17"/>
                  </a:cubicBezTo>
                  <a:cubicBezTo>
                    <a:pt x="357" y="16"/>
                    <a:pt x="362" y="15"/>
                    <a:pt x="364" y="16"/>
                  </a:cubicBezTo>
                  <a:close/>
                  <a:moveTo>
                    <a:pt x="330" y="5"/>
                  </a:moveTo>
                  <a:cubicBezTo>
                    <a:pt x="330" y="6"/>
                    <a:pt x="330" y="6"/>
                    <a:pt x="330" y="6"/>
                  </a:cubicBezTo>
                  <a:cubicBezTo>
                    <a:pt x="328" y="5"/>
                    <a:pt x="326" y="6"/>
                    <a:pt x="325" y="5"/>
                  </a:cubicBezTo>
                  <a:cubicBezTo>
                    <a:pt x="326" y="4"/>
                    <a:pt x="329" y="4"/>
                    <a:pt x="330" y="5"/>
                  </a:cubicBezTo>
                  <a:close/>
                  <a:moveTo>
                    <a:pt x="323" y="4"/>
                  </a:moveTo>
                  <a:cubicBezTo>
                    <a:pt x="320" y="4"/>
                    <a:pt x="320" y="4"/>
                    <a:pt x="320" y="4"/>
                  </a:cubicBezTo>
                  <a:cubicBezTo>
                    <a:pt x="320" y="4"/>
                    <a:pt x="323" y="4"/>
                    <a:pt x="323" y="4"/>
                  </a:cubicBezTo>
                  <a:close/>
                  <a:moveTo>
                    <a:pt x="303" y="11"/>
                  </a:moveTo>
                  <a:cubicBezTo>
                    <a:pt x="302" y="12"/>
                    <a:pt x="300" y="12"/>
                    <a:pt x="300" y="11"/>
                  </a:cubicBezTo>
                  <a:cubicBezTo>
                    <a:pt x="301" y="11"/>
                    <a:pt x="303" y="10"/>
                    <a:pt x="303" y="11"/>
                  </a:cubicBezTo>
                  <a:close/>
                  <a:moveTo>
                    <a:pt x="301" y="29"/>
                  </a:moveTo>
                  <a:cubicBezTo>
                    <a:pt x="302" y="29"/>
                    <a:pt x="302" y="29"/>
                    <a:pt x="302" y="29"/>
                  </a:cubicBezTo>
                  <a:cubicBezTo>
                    <a:pt x="303" y="30"/>
                    <a:pt x="303" y="30"/>
                    <a:pt x="303" y="30"/>
                  </a:cubicBezTo>
                  <a:cubicBezTo>
                    <a:pt x="302" y="30"/>
                    <a:pt x="302" y="30"/>
                    <a:pt x="302" y="30"/>
                  </a:cubicBezTo>
                  <a:cubicBezTo>
                    <a:pt x="302" y="29"/>
                    <a:pt x="301" y="29"/>
                    <a:pt x="301" y="29"/>
                  </a:cubicBezTo>
                  <a:close/>
                  <a:moveTo>
                    <a:pt x="307" y="33"/>
                  </a:moveTo>
                  <a:cubicBezTo>
                    <a:pt x="307" y="33"/>
                    <a:pt x="307" y="33"/>
                    <a:pt x="306" y="33"/>
                  </a:cubicBezTo>
                  <a:cubicBezTo>
                    <a:pt x="307" y="32"/>
                    <a:pt x="307" y="32"/>
                    <a:pt x="307" y="32"/>
                  </a:cubicBezTo>
                  <a:cubicBezTo>
                    <a:pt x="307" y="33"/>
                    <a:pt x="307" y="33"/>
                    <a:pt x="307" y="33"/>
                  </a:cubicBezTo>
                  <a:close/>
                  <a:moveTo>
                    <a:pt x="329" y="26"/>
                  </a:moveTo>
                  <a:cubicBezTo>
                    <a:pt x="330" y="25"/>
                    <a:pt x="331" y="25"/>
                    <a:pt x="332" y="26"/>
                  </a:cubicBezTo>
                  <a:lnTo>
                    <a:pt x="329" y="26"/>
                  </a:lnTo>
                  <a:close/>
                  <a:moveTo>
                    <a:pt x="336" y="25"/>
                  </a:moveTo>
                  <a:cubicBezTo>
                    <a:pt x="336" y="25"/>
                    <a:pt x="336" y="24"/>
                    <a:pt x="337" y="24"/>
                  </a:cubicBezTo>
                  <a:cubicBezTo>
                    <a:pt x="338" y="24"/>
                    <a:pt x="337" y="26"/>
                    <a:pt x="336" y="25"/>
                  </a:cubicBezTo>
                  <a:close/>
                  <a:moveTo>
                    <a:pt x="333" y="14"/>
                  </a:moveTo>
                  <a:cubicBezTo>
                    <a:pt x="334" y="14"/>
                    <a:pt x="334" y="14"/>
                    <a:pt x="334" y="14"/>
                  </a:cubicBezTo>
                  <a:cubicBezTo>
                    <a:pt x="333" y="15"/>
                    <a:pt x="333" y="15"/>
                    <a:pt x="332" y="15"/>
                  </a:cubicBezTo>
                  <a:cubicBezTo>
                    <a:pt x="332" y="14"/>
                    <a:pt x="333" y="14"/>
                    <a:pt x="333" y="14"/>
                  </a:cubicBezTo>
                  <a:close/>
                  <a:moveTo>
                    <a:pt x="335" y="17"/>
                  </a:moveTo>
                  <a:cubicBezTo>
                    <a:pt x="331" y="18"/>
                    <a:pt x="331" y="18"/>
                    <a:pt x="331" y="18"/>
                  </a:cubicBezTo>
                  <a:cubicBezTo>
                    <a:pt x="330" y="16"/>
                    <a:pt x="334" y="17"/>
                    <a:pt x="335" y="17"/>
                  </a:cubicBezTo>
                  <a:close/>
                  <a:moveTo>
                    <a:pt x="329" y="17"/>
                  </a:moveTo>
                  <a:cubicBezTo>
                    <a:pt x="329" y="17"/>
                    <a:pt x="329" y="17"/>
                    <a:pt x="330" y="17"/>
                  </a:cubicBezTo>
                  <a:cubicBezTo>
                    <a:pt x="331" y="18"/>
                    <a:pt x="329" y="18"/>
                    <a:pt x="329" y="19"/>
                  </a:cubicBezTo>
                  <a:cubicBezTo>
                    <a:pt x="328" y="18"/>
                    <a:pt x="329" y="18"/>
                    <a:pt x="329" y="17"/>
                  </a:cubicBezTo>
                  <a:close/>
                  <a:moveTo>
                    <a:pt x="284" y="23"/>
                  </a:moveTo>
                  <a:cubicBezTo>
                    <a:pt x="286" y="22"/>
                    <a:pt x="286" y="22"/>
                    <a:pt x="286" y="22"/>
                  </a:cubicBezTo>
                  <a:cubicBezTo>
                    <a:pt x="288" y="24"/>
                    <a:pt x="288" y="24"/>
                    <a:pt x="288" y="24"/>
                  </a:cubicBezTo>
                  <a:cubicBezTo>
                    <a:pt x="288" y="24"/>
                    <a:pt x="288" y="24"/>
                    <a:pt x="288" y="24"/>
                  </a:cubicBezTo>
                  <a:cubicBezTo>
                    <a:pt x="288" y="23"/>
                    <a:pt x="288" y="23"/>
                    <a:pt x="288" y="23"/>
                  </a:cubicBezTo>
                  <a:lnTo>
                    <a:pt x="284" y="23"/>
                  </a:lnTo>
                  <a:close/>
                  <a:moveTo>
                    <a:pt x="292" y="33"/>
                  </a:moveTo>
                  <a:cubicBezTo>
                    <a:pt x="293" y="32"/>
                    <a:pt x="293" y="32"/>
                    <a:pt x="293" y="31"/>
                  </a:cubicBezTo>
                  <a:cubicBezTo>
                    <a:pt x="290" y="32"/>
                    <a:pt x="290" y="28"/>
                    <a:pt x="288" y="30"/>
                  </a:cubicBezTo>
                  <a:cubicBezTo>
                    <a:pt x="288" y="30"/>
                    <a:pt x="288" y="30"/>
                    <a:pt x="288" y="30"/>
                  </a:cubicBezTo>
                  <a:cubicBezTo>
                    <a:pt x="291" y="27"/>
                    <a:pt x="296" y="29"/>
                    <a:pt x="298" y="26"/>
                  </a:cubicBezTo>
                  <a:cubicBezTo>
                    <a:pt x="304" y="24"/>
                    <a:pt x="310" y="23"/>
                    <a:pt x="315" y="20"/>
                  </a:cubicBezTo>
                  <a:cubicBezTo>
                    <a:pt x="327" y="18"/>
                    <a:pt x="327" y="18"/>
                    <a:pt x="327" y="18"/>
                  </a:cubicBezTo>
                  <a:cubicBezTo>
                    <a:pt x="328" y="18"/>
                    <a:pt x="329" y="19"/>
                    <a:pt x="327" y="19"/>
                  </a:cubicBezTo>
                  <a:cubicBezTo>
                    <a:pt x="326" y="19"/>
                    <a:pt x="324" y="20"/>
                    <a:pt x="323" y="20"/>
                  </a:cubicBezTo>
                  <a:cubicBezTo>
                    <a:pt x="322" y="22"/>
                    <a:pt x="317" y="23"/>
                    <a:pt x="314" y="23"/>
                  </a:cubicBezTo>
                  <a:cubicBezTo>
                    <a:pt x="315" y="26"/>
                    <a:pt x="321" y="25"/>
                    <a:pt x="323" y="27"/>
                  </a:cubicBezTo>
                  <a:cubicBezTo>
                    <a:pt x="324" y="25"/>
                    <a:pt x="324" y="25"/>
                    <a:pt x="324" y="25"/>
                  </a:cubicBezTo>
                  <a:cubicBezTo>
                    <a:pt x="325" y="26"/>
                    <a:pt x="328" y="27"/>
                    <a:pt x="328" y="27"/>
                  </a:cubicBezTo>
                  <a:cubicBezTo>
                    <a:pt x="326" y="28"/>
                    <a:pt x="325" y="28"/>
                    <a:pt x="322" y="27"/>
                  </a:cubicBezTo>
                  <a:cubicBezTo>
                    <a:pt x="321" y="28"/>
                    <a:pt x="324" y="28"/>
                    <a:pt x="323" y="29"/>
                  </a:cubicBezTo>
                  <a:cubicBezTo>
                    <a:pt x="312" y="32"/>
                    <a:pt x="312" y="32"/>
                    <a:pt x="312" y="32"/>
                  </a:cubicBezTo>
                  <a:cubicBezTo>
                    <a:pt x="312" y="31"/>
                    <a:pt x="311" y="31"/>
                    <a:pt x="311" y="31"/>
                  </a:cubicBezTo>
                  <a:cubicBezTo>
                    <a:pt x="312" y="29"/>
                    <a:pt x="316" y="31"/>
                    <a:pt x="318" y="30"/>
                  </a:cubicBezTo>
                  <a:cubicBezTo>
                    <a:pt x="316" y="29"/>
                    <a:pt x="317" y="27"/>
                    <a:pt x="317" y="26"/>
                  </a:cubicBezTo>
                  <a:cubicBezTo>
                    <a:pt x="315" y="25"/>
                    <a:pt x="313" y="26"/>
                    <a:pt x="312" y="28"/>
                  </a:cubicBezTo>
                  <a:cubicBezTo>
                    <a:pt x="313" y="29"/>
                    <a:pt x="313" y="29"/>
                    <a:pt x="313" y="29"/>
                  </a:cubicBezTo>
                  <a:cubicBezTo>
                    <a:pt x="310" y="29"/>
                    <a:pt x="310" y="29"/>
                    <a:pt x="310" y="29"/>
                  </a:cubicBezTo>
                  <a:cubicBezTo>
                    <a:pt x="311" y="29"/>
                    <a:pt x="311" y="28"/>
                    <a:pt x="312" y="28"/>
                  </a:cubicBezTo>
                  <a:cubicBezTo>
                    <a:pt x="312" y="28"/>
                    <a:pt x="312" y="28"/>
                    <a:pt x="312" y="28"/>
                  </a:cubicBezTo>
                  <a:cubicBezTo>
                    <a:pt x="307" y="29"/>
                    <a:pt x="303" y="22"/>
                    <a:pt x="299" y="26"/>
                  </a:cubicBezTo>
                  <a:cubicBezTo>
                    <a:pt x="298" y="27"/>
                    <a:pt x="294" y="27"/>
                    <a:pt x="296" y="30"/>
                  </a:cubicBezTo>
                  <a:cubicBezTo>
                    <a:pt x="297" y="30"/>
                    <a:pt x="298" y="30"/>
                    <a:pt x="298" y="31"/>
                  </a:cubicBezTo>
                  <a:cubicBezTo>
                    <a:pt x="297" y="33"/>
                    <a:pt x="293" y="31"/>
                    <a:pt x="292" y="33"/>
                  </a:cubicBezTo>
                  <a:close/>
                  <a:moveTo>
                    <a:pt x="285" y="39"/>
                  </a:moveTo>
                  <a:cubicBezTo>
                    <a:pt x="285" y="40"/>
                    <a:pt x="285" y="40"/>
                    <a:pt x="285" y="40"/>
                  </a:cubicBezTo>
                  <a:cubicBezTo>
                    <a:pt x="284" y="40"/>
                    <a:pt x="284" y="40"/>
                    <a:pt x="284" y="40"/>
                  </a:cubicBezTo>
                  <a:lnTo>
                    <a:pt x="285" y="39"/>
                  </a:lnTo>
                  <a:close/>
                  <a:moveTo>
                    <a:pt x="282" y="42"/>
                  </a:moveTo>
                  <a:cubicBezTo>
                    <a:pt x="283" y="42"/>
                    <a:pt x="285" y="41"/>
                    <a:pt x="286" y="42"/>
                  </a:cubicBezTo>
                  <a:cubicBezTo>
                    <a:pt x="285" y="43"/>
                    <a:pt x="284" y="43"/>
                    <a:pt x="283" y="43"/>
                  </a:cubicBezTo>
                  <a:lnTo>
                    <a:pt x="282" y="42"/>
                  </a:lnTo>
                  <a:close/>
                  <a:moveTo>
                    <a:pt x="268" y="50"/>
                  </a:moveTo>
                  <a:cubicBezTo>
                    <a:pt x="269" y="50"/>
                    <a:pt x="269" y="50"/>
                    <a:pt x="270" y="50"/>
                  </a:cubicBezTo>
                  <a:cubicBezTo>
                    <a:pt x="270" y="51"/>
                    <a:pt x="270" y="51"/>
                    <a:pt x="270" y="51"/>
                  </a:cubicBezTo>
                  <a:lnTo>
                    <a:pt x="268" y="50"/>
                  </a:lnTo>
                  <a:close/>
                  <a:moveTo>
                    <a:pt x="266" y="45"/>
                  </a:moveTo>
                  <a:cubicBezTo>
                    <a:pt x="261" y="46"/>
                    <a:pt x="261" y="46"/>
                    <a:pt x="261" y="46"/>
                  </a:cubicBezTo>
                  <a:cubicBezTo>
                    <a:pt x="261" y="45"/>
                    <a:pt x="264" y="46"/>
                    <a:pt x="266" y="45"/>
                  </a:cubicBezTo>
                  <a:close/>
                  <a:moveTo>
                    <a:pt x="251" y="50"/>
                  </a:moveTo>
                  <a:cubicBezTo>
                    <a:pt x="248" y="49"/>
                    <a:pt x="248" y="49"/>
                    <a:pt x="248" y="49"/>
                  </a:cubicBezTo>
                  <a:cubicBezTo>
                    <a:pt x="254" y="49"/>
                    <a:pt x="254" y="49"/>
                    <a:pt x="254" y="49"/>
                  </a:cubicBezTo>
                  <a:lnTo>
                    <a:pt x="251" y="50"/>
                  </a:lnTo>
                  <a:close/>
                  <a:moveTo>
                    <a:pt x="257" y="48"/>
                  </a:moveTo>
                  <a:cubicBezTo>
                    <a:pt x="256" y="48"/>
                    <a:pt x="256" y="48"/>
                    <a:pt x="256" y="48"/>
                  </a:cubicBezTo>
                  <a:cubicBezTo>
                    <a:pt x="256" y="48"/>
                    <a:pt x="256" y="48"/>
                    <a:pt x="256" y="48"/>
                  </a:cubicBezTo>
                  <a:lnTo>
                    <a:pt x="257" y="48"/>
                  </a:lnTo>
                  <a:close/>
                  <a:moveTo>
                    <a:pt x="243" y="41"/>
                  </a:moveTo>
                  <a:cubicBezTo>
                    <a:pt x="239" y="42"/>
                    <a:pt x="239" y="42"/>
                    <a:pt x="239" y="42"/>
                  </a:cubicBezTo>
                  <a:cubicBezTo>
                    <a:pt x="239" y="41"/>
                    <a:pt x="242" y="39"/>
                    <a:pt x="243" y="41"/>
                  </a:cubicBezTo>
                  <a:close/>
                  <a:moveTo>
                    <a:pt x="241" y="44"/>
                  </a:moveTo>
                  <a:cubicBezTo>
                    <a:pt x="245" y="44"/>
                    <a:pt x="245" y="44"/>
                    <a:pt x="245" y="44"/>
                  </a:cubicBezTo>
                  <a:cubicBezTo>
                    <a:pt x="245" y="43"/>
                    <a:pt x="246" y="43"/>
                    <a:pt x="246" y="43"/>
                  </a:cubicBezTo>
                  <a:cubicBezTo>
                    <a:pt x="245" y="44"/>
                    <a:pt x="245" y="44"/>
                    <a:pt x="245" y="44"/>
                  </a:cubicBezTo>
                  <a:cubicBezTo>
                    <a:pt x="243" y="45"/>
                    <a:pt x="244" y="47"/>
                    <a:pt x="241" y="44"/>
                  </a:cubicBezTo>
                  <a:close/>
                  <a:moveTo>
                    <a:pt x="242" y="48"/>
                  </a:moveTo>
                  <a:cubicBezTo>
                    <a:pt x="242" y="47"/>
                    <a:pt x="242" y="47"/>
                    <a:pt x="242" y="47"/>
                  </a:cubicBezTo>
                  <a:cubicBezTo>
                    <a:pt x="244" y="47"/>
                    <a:pt x="248" y="44"/>
                    <a:pt x="252" y="46"/>
                  </a:cubicBezTo>
                  <a:cubicBezTo>
                    <a:pt x="249" y="48"/>
                    <a:pt x="245" y="47"/>
                    <a:pt x="242" y="48"/>
                  </a:cubicBezTo>
                  <a:close/>
                  <a:moveTo>
                    <a:pt x="258" y="54"/>
                  </a:moveTo>
                  <a:cubicBezTo>
                    <a:pt x="259" y="55"/>
                    <a:pt x="259" y="55"/>
                    <a:pt x="259" y="55"/>
                  </a:cubicBezTo>
                  <a:cubicBezTo>
                    <a:pt x="258" y="57"/>
                    <a:pt x="255" y="54"/>
                    <a:pt x="254" y="56"/>
                  </a:cubicBezTo>
                  <a:cubicBezTo>
                    <a:pt x="253" y="56"/>
                    <a:pt x="252" y="56"/>
                    <a:pt x="252" y="57"/>
                  </a:cubicBezTo>
                  <a:cubicBezTo>
                    <a:pt x="252" y="57"/>
                    <a:pt x="251" y="57"/>
                    <a:pt x="251" y="57"/>
                  </a:cubicBezTo>
                  <a:cubicBezTo>
                    <a:pt x="253" y="56"/>
                    <a:pt x="254" y="54"/>
                    <a:pt x="258" y="54"/>
                  </a:cubicBezTo>
                  <a:close/>
                  <a:moveTo>
                    <a:pt x="213" y="66"/>
                  </a:moveTo>
                  <a:cubicBezTo>
                    <a:pt x="213" y="66"/>
                    <a:pt x="213" y="66"/>
                    <a:pt x="213" y="66"/>
                  </a:cubicBezTo>
                  <a:cubicBezTo>
                    <a:pt x="216" y="65"/>
                    <a:pt x="216" y="65"/>
                    <a:pt x="216" y="65"/>
                  </a:cubicBezTo>
                  <a:lnTo>
                    <a:pt x="213" y="66"/>
                  </a:lnTo>
                  <a:close/>
                  <a:moveTo>
                    <a:pt x="209" y="65"/>
                  </a:moveTo>
                  <a:cubicBezTo>
                    <a:pt x="210" y="65"/>
                    <a:pt x="208" y="63"/>
                    <a:pt x="211" y="63"/>
                  </a:cubicBezTo>
                  <a:cubicBezTo>
                    <a:pt x="210" y="62"/>
                    <a:pt x="210" y="62"/>
                    <a:pt x="210" y="62"/>
                  </a:cubicBezTo>
                  <a:cubicBezTo>
                    <a:pt x="211" y="61"/>
                    <a:pt x="213" y="64"/>
                    <a:pt x="212" y="65"/>
                  </a:cubicBezTo>
                  <a:cubicBezTo>
                    <a:pt x="211" y="65"/>
                    <a:pt x="210" y="65"/>
                    <a:pt x="209" y="65"/>
                  </a:cubicBezTo>
                  <a:cubicBezTo>
                    <a:pt x="209" y="65"/>
                    <a:pt x="209" y="65"/>
                    <a:pt x="208" y="65"/>
                  </a:cubicBezTo>
                  <a:cubicBezTo>
                    <a:pt x="208" y="65"/>
                    <a:pt x="209" y="65"/>
                    <a:pt x="209" y="65"/>
                  </a:cubicBezTo>
                  <a:close/>
                  <a:moveTo>
                    <a:pt x="200" y="70"/>
                  </a:moveTo>
                  <a:cubicBezTo>
                    <a:pt x="198" y="69"/>
                    <a:pt x="200" y="67"/>
                    <a:pt x="197" y="68"/>
                  </a:cubicBezTo>
                  <a:cubicBezTo>
                    <a:pt x="198" y="68"/>
                    <a:pt x="199" y="66"/>
                    <a:pt x="200" y="67"/>
                  </a:cubicBezTo>
                  <a:cubicBezTo>
                    <a:pt x="202" y="69"/>
                    <a:pt x="204" y="65"/>
                    <a:pt x="207" y="66"/>
                  </a:cubicBezTo>
                  <a:cubicBezTo>
                    <a:pt x="207" y="66"/>
                    <a:pt x="207" y="66"/>
                    <a:pt x="207" y="66"/>
                  </a:cubicBezTo>
                  <a:cubicBezTo>
                    <a:pt x="207" y="67"/>
                    <a:pt x="204" y="65"/>
                    <a:pt x="205" y="68"/>
                  </a:cubicBezTo>
                  <a:cubicBezTo>
                    <a:pt x="204" y="67"/>
                    <a:pt x="202" y="68"/>
                    <a:pt x="203" y="69"/>
                  </a:cubicBezTo>
                  <a:cubicBezTo>
                    <a:pt x="204" y="70"/>
                    <a:pt x="204" y="70"/>
                    <a:pt x="204" y="70"/>
                  </a:cubicBezTo>
                  <a:cubicBezTo>
                    <a:pt x="202" y="71"/>
                    <a:pt x="202" y="71"/>
                    <a:pt x="202" y="71"/>
                  </a:cubicBezTo>
                  <a:cubicBezTo>
                    <a:pt x="202" y="71"/>
                    <a:pt x="203" y="70"/>
                    <a:pt x="202" y="70"/>
                  </a:cubicBezTo>
                  <a:cubicBezTo>
                    <a:pt x="202" y="68"/>
                    <a:pt x="200" y="69"/>
                    <a:pt x="200" y="70"/>
                  </a:cubicBezTo>
                  <a:close/>
                  <a:moveTo>
                    <a:pt x="190" y="72"/>
                  </a:moveTo>
                  <a:cubicBezTo>
                    <a:pt x="193" y="71"/>
                    <a:pt x="195" y="70"/>
                    <a:pt x="197" y="70"/>
                  </a:cubicBezTo>
                  <a:cubicBezTo>
                    <a:pt x="198" y="70"/>
                    <a:pt x="198" y="71"/>
                    <a:pt x="197" y="72"/>
                  </a:cubicBezTo>
                  <a:cubicBezTo>
                    <a:pt x="197" y="71"/>
                    <a:pt x="197" y="71"/>
                    <a:pt x="197" y="71"/>
                  </a:cubicBezTo>
                  <a:cubicBezTo>
                    <a:pt x="196" y="71"/>
                    <a:pt x="195" y="71"/>
                    <a:pt x="194" y="71"/>
                  </a:cubicBezTo>
                  <a:cubicBezTo>
                    <a:pt x="195" y="72"/>
                    <a:pt x="195" y="72"/>
                    <a:pt x="195" y="72"/>
                  </a:cubicBezTo>
                  <a:cubicBezTo>
                    <a:pt x="193" y="74"/>
                    <a:pt x="190" y="71"/>
                    <a:pt x="190" y="74"/>
                  </a:cubicBezTo>
                  <a:cubicBezTo>
                    <a:pt x="190" y="73"/>
                    <a:pt x="188" y="72"/>
                    <a:pt x="187" y="73"/>
                  </a:cubicBezTo>
                  <a:cubicBezTo>
                    <a:pt x="187" y="72"/>
                    <a:pt x="189" y="71"/>
                    <a:pt x="190" y="72"/>
                  </a:cubicBezTo>
                  <a:close/>
                  <a:moveTo>
                    <a:pt x="179" y="81"/>
                  </a:moveTo>
                  <a:cubicBezTo>
                    <a:pt x="180" y="81"/>
                    <a:pt x="180" y="81"/>
                    <a:pt x="180" y="81"/>
                  </a:cubicBezTo>
                  <a:cubicBezTo>
                    <a:pt x="178" y="82"/>
                    <a:pt x="177" y="85"/>
                    <a:pt x="174" y="84"/>
                  </a:cubicBezTo>
                  <a:cubicBezTo>
                    <a:pt x="174" y="82"/>
                    <a:pt x="179" y="83"/>
                    <a:pt x="179" y="81"/>
                  </a:cubicBezTo>
                  <a:close/>
                  <a:moveTo>
                    <a:pt x="168" y="89"/>
                  </a:moveTo>
                  <a:cubicBezTo>
                    <a:pt x="165" y="90"/>
                    <a:pt x="165" y="90"/>
                    <a:pt x="165" y="90"/>
                  </a:cubicBezTo>
                  <a:cubicBezTo>
                    <a:pt x="168" y="88"/>
                    <a:pt x="168" y="88"/>
                    <a:pt x="168" y="88"/>
                  </a:cubicBezTo>
                  <a:lnTo>
                    <a:pt x="168" y="89"/>
                  </a:lnTo>
                  <a:close/>
                  <a:moveTo>
                    <a:pt x="171" y="87"/>
                  </a:moveTo>
                  <a:cubicBezTo>
                    <a:pt x="169" y="88"/>
                    <a:pt x="169" y="88"/>
                    <a:pt x="169" y="88"/>
                  </a:cubicBezTo>
                  <a:cubicBezTo>
                    <a:pt x="169" y="87"/>
                    <a:pt x="170" y="86"/>
                    <a:pt x="171" y="87"/>
                  </a:cubicBezTo>
                  <a:close/>
                  <a:moveTo>
                    <a:pt x="166" y="86"/>
                  </a:moveTo>
                  <a:cubicBezTo>
                    <a:pt x="167" y="86"/>
                    <a:pt x="168" y="86"/>
                    <a:pt x="168" y="85"/>
                  </a:cubicBezTo>
                  <a:cubicBezTo>
                    <a:pt x="169" y="85"/>
                    <a:pt x="169" y="85"/>
                    <a:pt x="169" y="85"/>
                  </a:cubicBezTo>
                  <a:cubicBezTo>
                    <a:pt x="169" y="87"/>
                    <a:pt x="167" y="86"/>
                    <a:pt x="166" y="86"/>
                  </a:cubicBezTo>
                  <a:close/>
                  <a:moveTo>
                    <a:pt x="157" y="89"/>
                  </a:moveTo>
                  <a:cubicBezTo>
                    <a:pt x="159" y="88"/>
                    <a:pt x="159" y="88"/>
                    <a:pt x="159" y="88"/>
                  </a:cubicBezTo>
                  <a:cubicBezTo>
                    <a:pt x="157" y="89"/>
                    <a:pt x="158" y="86"/>
                    <a:pt x="157" y="86"/>
                  </a:cubicBezTo>
                  <a:cubicBezTo>
                    <a:pt x="157" y="86"/>
                    <a:pt x="157" y="86"/>
                    <a:pt x="157" y="86"/>
                  </a:cubicBezTo>
                  <a:cubicBezTo>
                    <a:pt x="158" y="86"/>
                    <a:pt x="157" y="87"/>
                    <a:pt x="158" y="87"/>
                  </a:cubicBezTo>
                  <a:cubicBezTo>
                    <a:pt x="159" y="88"/>
                    <a:pt x="160" y="87"/>
                    <a:pt x="161" y="86"/>
                  </a:cubicBezTo>
                  <a:cubicBezTo>
                    <a:pt x="162" y="87"/>
                    <a:pt x="162" y="87"/>
                    <a:pt x="162" y="87"/>
                  </a:cubicBezTo>
                  <a:cubicBezTo>
                    <a:pt x="162" y="85"/>
                    <a:pt x="164" y="85"/>
                    <a:pt x="165" y="85"/>
                  </a:cubicBezTo>
                  <a:cubicBezTo>
                    <a:pt x="166" y="84"/>
                    <a:pt x="166" y="84"/>
                    <a:pt x="166" y="84"/>
                  </a:cubicBezTo>
                  <a:cubicBezTo>
                    <a:pt x="166" y="84"/>
                    <a:pt x="167" y="84"/>
                    <a:pt x="167" y="84"/>
                  </a:cubicBezTo>
                  <a:cubicBezTo>
                    <a:pt x="167" y="84"/>
                    <a:pt x="167" y="84"/>
                    <a:pt x="167" y="84"/>
                  </a:cubicBezTo>
                  <a:cubicBezTo>
                    <a:pt x="167" y="84"/>
                    <a:pt x="166" y="84"/>
                    <a:pt x="166" y="84"/>
                  </a:cubicBezTo>
                  <a:cubicBezTo>
                    <a:pt x="166" y="84"/>
                    <a:pt x="166" y="85"/>
                    <a:pt x="165" y="85"/>
                  </a:cubicBezTo>
                  <a:cubicBezTo>
                    <a:pt x="164" y="85"/>
                    <a:pt x="164" y="86"/>
                    <a:pt x="163" y="87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1" y="87"/>
                    <a:pt x="160" y="89"/>
                    <a:pt x="158" y="90"/>
                  </a:cubicBezTo>
                  <a:lnTo>
                    <a:pt x="157" y="89"/>
                  </a:lnTo>
                  <a:close/>
                  <a:moveTo>
                    <a:pt x="154" y="90"/>
                  </a:moveTo>
                  <a:cubicBezTo>
                    <a:pt x="154" y="90"/>
                    <a:pt x="156" y="89"/>
                    <a:pt x="157" y="90"/>
                  </a:cubicBezTo>
                  <a:cubicBezTo>
                    <a:pt x="155" y="91"/>
                    <a:pt x="155" y="91"/>
                    <a:pt x="155" y="91"/>
                  </a:cubicBezTo>
                  <a:lnTo>
                    <a:pt x="154" y="90"/>
                  </a:lnTo>
                  <a:close/>
                  <a:moveTo>
                    <a:pt x="158" y="94"/>
                  </a:moveTo>
                  <a:cubicBezTo>
                    <a:pt x="158" y="94"/>
                    <a:pt x="158" y="94"/>
                    <a:pt x="158" y="94"/>
                  </a:cubicBezTo>
                  <a:cubicBezTo>
                    <a:pt x="156" y="95"/>
                    <a:pt x="155" y="98"/>
                    <a:pt x="152" y="97"/>
                  </a:cubicBezTo>
                  <a:cubicBezTo>
                    <a:pt x="153" y="95"/>
                    <a:pt x="157" y="96"/>
                    <a:pt x="158" y="94"/>
                  </a:cubicBezTo>
                  <a:close/>
                  <a:moveTo>
                    <a:pt x="151" y="92"/>
                  </a:moveTo>
                  <a:cubicBezTo>
                    <a:pt x="153" y="94"/>
                    <a:pt x="149" y="97"/>
                    <a:pt x="147" y="95"/>
                  </a:cubicBezTo>
                  <a:cubicBezTo>
                    <a:pt x="147" y="93"/>
                    <a:pt x="149" y="93"/>
                    <a:pt x="151" y="92"/>
                  </a:cubicBezTo>
                  <a:close/>
                  <a:moveTo>
                    <a:pt x="145" y="97"/>
                  </a:moveTo>
                  <a:cubicBezTo>
                    <a:pt x="145" y="96"/>
                    <a:pt x="145" y="96"/>
                    <a:pt x="145" y="96"/>
                  </a:cubicBezTo>
                  <a:cubicBezTo>
                    <a:pt x="146" y="97"/>
                    <a:pt x="146" y="97"/>
                    <a:pt x="146" y="97"/>
                  </a:cubicBezTo>
                  <a:lnTo>
                    <a:pt x="145" y="97"/>
                  </a:lnTo>
                  <a:close/>
                  <a:moveTo>
                    <a:pt x="147" y="100"/>
                  </a:moveTo>
                  <a:cubicBezTo>
                    <a:pt x="146" y="102"/>
                    <a:pt x="142" y="102"/>
                    <a:pt x="141" y="104"/>
                  </a:cubicBezTo>
                  <a:cubicBezTo>
                    <a:pt x="141" y="102"/>
                    <a:pt x="144" y="101"/>
                    <a:pt x="147" y="100"/>
                  </a:cubicBezTo>
                  <a:close/>
                  <a:moveTo>
                    <a:pt x="137" y="110"/>
                  </a:moveTo>
                  <a:cubicBezTo>
                    <a:pt x="137" y="110"/>
                    <a:pt x="137" y="110"/>
                    <a:pt x="137" y="110"/>
                  </a:cubicBezTo>
                  <a:cubicBezTo>
                    <a:pt x="137" y="109"/>
                    <a:pt x="137" y="109"/>
                    <a:pt x="137" y="109"/>
                  </a:cubicBezTo>
                  <a:lnTo>
                    <a:pt x="137" y="110"/>
                  </a:lnTo>
                  <a:close/>
                  <a:moveTo>
                    <a:pt x="138" y="106"/>
                  </a:moveTo>
                  <a:cubicBezTo>
                    <a:pt x="137" y="107"/>
                    <a:pt x="137" y="107"/>
                    <a:pt x="137" y="107"/>
                  </a:cubicBezTo>
                  <a:cubicBezTo>
                    <a:pt x="136" y="107"/>
                    <a:pt x="136" y="107"/>
                    <a:pt x="136" y="107"/>
                  </a:cubicBezTo>
                  <a:lnTo>
                    <a:pt x="138" y="106"/>
                  </a:lnTo>
                  <a:close/>
                  <a:moveTo>
                    <a:pt x="140" y="107"/>
                  </a:moveTo>
                  <a:cubicBezTo>
                    <a:pt x="139" y="108"/>
                    <a:pt x="139" y="108"/>
                    <a:pt x="139" y="108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8" y="107"/>
                    <a:pt x="139" y="107"/>
                    <a:pt x="140" y="107"/>
                  </a:cubicBezTo>
                  <a:close/>
                  <a:moveTo>
                    <a:pt x="132" y="105"/>
                  </a:moveTo>
                  <a:cubicBezTo>
                    <a:pt x="132" y="104"/>
                    <a:pt x="132" y="104"/>
                    <a:pt x="132" y="104"/>
                  </a:cubicBezTo>
                  <a:cubicBezTo>
                    <a:pt x="133" y="105"/>
                    <a:pt x="132" y="105"/>
                    <a:pt x="132" y="105"/>
                  </a:cubicBezTo>
                  <a:cubicBezTo>
                    <a:pt x="131" y="105"/>
                    <a:pt x="131" y="105"/>
                    <a:pt x="132" y="105"/>
                  </a:cubicBezTo>
                  <a:close/>
                  <a:moveTo>
                    <a:pt x="129" y="107"/>
                  </a:moveTo>
                  <a:cubicBezTo>
                    <a:pt x="130" y="106"/>
                    <a:pt x="130" y="106"/>
                    <a:pt x="130" y="106"/>
                  </a:cubicBezTo>
                  <a:cubicBezTo>
                    <a:pt x="130" y="107"/>
                    <a:pt x="130" y="107"/>
                    <a:pt x="130" y="107"/>
                  </a:cubicBezTo>
                  <a:lnTo>
                    <a:pt x="129" y="107"/>
                  </a:lnTo>
                  <a:close/>
                  <a:moveTo>
                    <a:pt x="132" y="109"/>
                  </a:moveTo>
                  <a:cubicBezTo>
                    <a:pt x="136" y="107"/>
                    <a:pt x="136" y="107"/>
                    <a:pt x="136" y="107"/>
                  </a:cubicBezTo>
                  <a:cubicBezTo>
                    <a:pt x="135" y="108"/>
                    <a:pt x="134" y="109"/>
                    <a:pt x="134" y="110"/>
                  </a:cubicBezTo>
                  <a:lnTo>
                    <a:pt x="132" y="109"/>
                  </a:lnTo>
                  <a:close/>
                  <a:moveTo>
                    <a:pt x="126" y="110"/>
                  </a:moveTo>
                  <a:cubicBezTo>
                    <a:pt x="125" y="111"/>
                    <a:pt x="123" y="113"/>
                    <a:pt x="121" y="114"/>
                  </a:cubicBezTo>
                  <a:cubicBezTo>
                    <a:pt x="122" y="111"/>
                    <a:pt x="124" y="112"/>
                    <a:pt x="126" y="110"/>
                  </a:cubicBezTo>
                  <a:close/>
                  <a:moveTo>
                    <a:pt x="114" y="119"/>
                  </a:moveTo>
                  <a:cubicBezTo>
                    <a:pt x="115" y="117"/>
                    <a:pt x="118" y="116"/>
                    <a:pt x="119" y="115"/>
                  </a:cubicBezTo>
                  <a:cubicBezTo>
                    <a:pt x="118" y="117"/>
                    <a:pt x="116" y="118"/>
                    <a:pt x="115" y="119"/>
                  </a:cubicBezTo>
                  <a:lnTo>
                    <a:pt x="114" y="119"/>
                  </a:lnTo>
                  <a:close/>
                  <a:moveTo>
                    <a:pt x="113" y="120"/>
                  </a:moveTo>
                  <a:cubicBezTo>
                    <a:pt x="114" y="121"/>
                    <a:pt x="113" y="122"/>
                    <a:pt x="110" y="123"/>
                  </a:cubicBezTo>
                  <a:cubicBezTo>
                    <a:pt x="110" y="122"/>
                    <a:pt x="112" y="121"/>
                    <a:pt x="113" y="120"/>
                  </a:cubicBezTo>
                  <a:close/>
                  <a:moveTo>
                    <a:pt x="116" y="124"/>
                  </a:moveTo>
                  <a:cubicBezTo>
                    <a:pt x="117" y="127"/>
                    <a:pt x="117" y="127"/>
                    <a:pt x="117" y="127"/>
                  </a:cubicBezTo>
                  <a:cubicBezTo>
                    <a:pt x="117" y="127"/>
                    <a:pt x="115" y="126"/>
                    <a:pt x="115" y="127"/>
                  </a:cubicBezTo>
                  <a:cubicBezTo>
                    <a:pt x="115" y="126"/>
                    <a:pt x="115" y="125"/>
                    <a:pt x="116" y="124"/>
                  </a:cubicBezTo>
                  <a:close/>
                  <a:moveTo>
                    <a:pt x="107" y="124"/>
                  </a:moveTo>
                  <a:cubicBezTo>
                    <a:pt x="109" y="125"/>
                    <a:pt x="109" y="125"/>
                    <a:pt x="109" y="125"/>
                  </a:cubicBezTo>
                  <a:cubicBezTo>
                    <a:pt x="108" y="125"/>
                    <a:pt x="108" y="126"/>
                    <a:pt x="107" y="125"/>
                  </a:cubicBezTo>
                  <a:lnTo>
                    <a:pt x="107" y="124"/>
                  </a:lnTo>
                  <a:close/>
                  <a:moveTo>
                    <a:pt x="102" y="133"/>
                  </a:moveTo>
                  <a:cubicBezTo>
                    <a:pt x="102" y="133"/>
                    <a:pt x="102" y="132"/>
                    <a:pt x="103" y="132"/>
                  </a:cubicBezTo>
                  <a:cubicBezTo>
                    <a:pt x="103" y="132"/>
                    <a:pt x="103" y="133"/>
                    <a:pt x="102" y="133"/>
                  </a:cubicBezTo>
                  <a:close/>
                  <a:moveTo>
                    <a:pt x="106" y="127"/>
                  </a:moveTo>
                  <a:cubicBezTo>
                    <a:pt x="106" y="126"/>
                    <a:pt x="106" y="126"/>
                    <a:pt x="106" y="126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07" y="127"/>
                    <a:pt x="106" y="127"/>
                    <a:pt x="106" y="127"/>
                  </a:cubicBezTo>
                  <a:cubicBezTo>
                    <a:pt x="106" y="127"/>
                    <a:pt x="106" y="127"/>
                    <a:pt x="106" y="127"/>
                  </a:cubicBezTo>
                  <a:cubicBezTo>
                    <a:pt x="106" y="127"/>
                    <a:pt x="106" y="127"/>
                    <a:pt x="106" y="127"/>
                  </a:cubicBezTo>
                  <a:close/>
                  <a:moveTo>
                    <a:pt x="99" y="131"/>
                  </a:moveTo>
                  <a:cubicBezTo>
                    <a:pt x="102" y="130"/>
                    <a:pt x="102" y="130"/>
                    <a:pt x="102" y="130"/>
                  </a:cubicBezTo>
                  <a:cubicBezTo>
                    <a:pt x="101" y="129"/>
                    <a:pt x="101" y="129"/>
                    <a:pt x="101" y="129"/>
                  </a:cubicBezTo>
                  <a:cubicBezTo>
                    <a:pt x="103" y="129"/>
                    <a:pt x="103" y="128"/>
                    <a:pt x="106" y="128"/>
                  </a:cubicBezTo>
                  <a:cubicBezTo>
                    <a:pt x="107" y="129"/>
                    <a:pt x="104" y="130"/>
                    <a:pt x="104" y="131"/>
                  </a:cubicBezTo>
                  <a:cubicBezTo>
                    <a:pt x="103" y="131"/>
                    <a:pt x="100" y="130"/>
                    <a:pt x="100" y="132"/>
                  </a:cubicBezTo>
                  <a:cubicBezTo>
                    <a:pt x="99" y="132"/>
                    <a:pt x="99" y="132"/>
                    <a:pt x="99" y="132"/>
                  </a:cubicBezTo>
                  <a:lnTo>
                    <a:pt x="99" y="131"/>
                  </a:lnTo>
                  <a:close/>
                  <a:moveTo>
                    <a:pt x="102" y="138"/>
                  </a:moveTo>
                  <a:cubicBezTo>
                    <a:pt x="103" y="139"/>
                    <a:pt x="103" y="139"/>
                    <a:pt x="103" y="139"/>
                  </a:cubicBezTo>
                  <a:cubicBezTo>
                    <a:pt x="102" y="139"/>
                    <a:pt x="102" y="139"/>
                    <a:pt x="101" y="139"/>
                  </a:cubicBezTo>
                  <a:cubicBezTo>
                    <a:pt x="101" y="139"/>
                    <a:pt x="102" y="139"/>
                    <a:pt x="102" y="138"/>
                  </a:cubicBezTo>
                  <a:close/>
                  <a:moveTo>
                    <a:pt x="97" y="137"/>
                  </a:moveTo>
                  <a:cubicBezTo>
                    <a:pt x="98" y="137"/>
                    <a:pt x="98" y="137"/>
                    <a:pt x="98" y="137"/>
                  </a:cubicBezTo>
                  <a:cubicBezTo>
                    <a:pt x="97" y="138"/>
                    <a:pt x="97" y="138"/>
                    <a:pt x="97" y="138"/>
                  </a:cubicBezTo>
                  <a:cubicBezTo>
                    <a:pt x="97" y="137"/>
                    <a:pt x="97" y="137"/>
                    <a:pt x="97" y="137"/>
                  </a:cubicBezTo>
                  <a:close/>
                  <a:moveTo>
                    <a:pt x="95" y="135"/>
                  </a:moveTo>
                  <a:cubicBezTo>
                    <a:pt x="96" y="136"/>
                    <a:pt x="96" y="136"/>
                    <a:pt x="96" y="136"/>
                  </a:cubicBezTo>
                  <a:cubicBezTo>
                    <a:pt x="93" y="136"/>
                    <a:pt x="93" y="136"/>
                    <a:pt x="93" y="136"/>
                  </a:cubicBezTo>
                  <a:lnTo>
                    <a:pt x="95" y="135"/>
                  </a:lnTo>
                  <a:close/>
                  <a:moveTo>
                    <a:pt x="94" y="143"/>
                  </a:moveTo>
                  <a:cubicBezTo>
                    <a:pt x="95" y="142"/>
                    <a:pt x="97" y="140"/>
                    <a:pt x="97" y="140"/>
                  </a:cubicBezTo>
                  <a:cubicBezTo>
                    <a:pt x="98" y="142"/>
                    <a:pt x="95" y="142"/>
                    <a:pt x="94" y="143"/>
                  </a:cubicBezTo>
                  <a:close/>
                  <a:moveTo>
                    <a:pt x="94" y="138"/>
                  </a:moveTo>
                  <a:cubicBezTo>
                    <a:pt x="95" y="139"/>
                    <a:pt x="91" y="141"/>
                    <a:pt x="93" y="143"/>
                  </a:cubicBezTo>
                  <a:cubicBezTo>
                    <a:pt x="90" y="143"/>
                    <a:pt x="93" y="140"/>
                    <a:pt x="90" y="141"/>
                  </a:cubicBezTo>
                  <a:cubicBezTo>
                    <a:pt x="90" y="142"/>
                    <a:pt x="89" y="144"/>
                    <a:pt x="90" y="145"/>
                  </a:cubicBezTo>
                  <a:cubicBezTo>
                    <a:pt x="88" y="145"/>
                    <a:pt x="88" y="143"/>
                    <a:pt x="87" y="144"/>
                  </a:cubicBezTo>
                  <a:cubicBezTo>
                    <a:pt x="86" y="141"/>
                    <a:pt x="91" y="140"/>
                    <a:pt x="94" y="138"/>
                  </a:cubicBezTo>
                  <a:close/>
                  <a:moveTo>
                    <a:pt x="80" y="150"/>
                  </a:moveTo>
                  <a:cubicBezTo>
                    <a:pt x="79" y="149"/>
                    <a:pt x="79" y="149"/>
                    <a:pt x="79" y="149"/>
                  </a:cubicBezTo>
                  <a:cubicBezTo>
                    <a:pt x="80" y="150"/>
                    <a:pt x="80" y="150"/>
                    <a:pt x="80" y="150"/>
                  </a:cubicBezTo>
                  <a:close/>
                  <a:moveTo>
                    <a:pt x="74" y="148"/>
                  </a:moveTo>
                  <a:cubicBezTo>
                    <a:pt x="78" y="146"/>
                    <a:pt x="78" y="146"/>
                    <a:pt x="78" y="146"/>
                  </a:cubicBezTo>
                  <a:cubicBezTo>
                    <a:pt x="77" y="147"/>
                    <a:pt x="78" y="151"/>
                    <a:pt x="75" y="149"/>
                  </a:cubicBezTo>
                  <a:cubicBezTo>
                    <a:pt x="76" y="150"/>
                    <a:pt x="76" y="150"/>
                    <a:pt x="76" y="150"/>
                  </a:cubicBezTo>
                  <a:lnTo>
                    <a:pt x="74" y="148"/>
                  </a:lnTo>
                  <a:close/>
                  <a:moveTo>
                    <a:pt x="63" y="164"/>
                  </a:moveTo>
                  <a:cubicBezTo>
                    <a:pt x="62" y="162"/>
                    <a:pt x="64" y="162"/>
                    <a:pt x="65" y="161"/>
                  </a:cubicBezTo>
                  <a:cubicBezTo>
                    <a:pt x="66" y="162"/>
                    <a:pt x="66" y="162"/>
                    <a:pt x="66" y="162"/>
                  </a:cubicBezTo>
                  <a:cubicBezTo>
                    <a:pt x="69" y="161"/>
                    <a:pt x="71" y="159"/>
                    <a:pt x="72" y="157"/>
                  </a:cubicBezTo>
                  <a:cubicBezTo>
                    <a:pt x="71" y="157"/>
                    <a:pt x="71" y="158"/>
                    <a:pt x="70" y="158"/>
                  </a:cubicBezTo>
                  <a:cubicBezTo>
                    <a:pt x="71" y="156"/>
                    <a:pt x="73" y="154"/>
                    <a:pt x="75" y="152"/>
                  </a:cubicBezTo>
                  <a:cubicBezTo>
                    <a:pt x="75" y="153"/>
                    <a:pt x="72" y="154"/>
                    <a:pt x="74" y="155"/>
                  </a:cubicBezTo>
                  <a:cubicBezTo>
                    <a:pt x="76" y="155"/>
                    <a:pt x="78" y="153"/>
                    <a:pt x="80" y="153"/>
                  </a:cubicBezTo>
                  <a:cubicBezTo>
                    <a:pt x="80" y="156"/>
                    <a:pt x="76" y="157"/>
                    <a:pt x="76" y="159"/>
                  </a:cubicBezTo>
                  <a:cubicBezTo>
                    <a:pt x="74" y="157"/>
                    <a:pt x="74" y="157"/>
                    <a:pt x="74" y="157"/>
                  </a:cubicBezTo>
                  <a:cubicBezTo>
                    <a:pt x="72" y="159"/>
                    <a:pt x="72" y="159"/>
                    <a:pt x="72" y="159"/>
                  </a:cubicBezTo>
                  <a:cubicBezTo>
                    <a:pt x="73" y="159"/>
                    <a:pt x="73" y="159"/>
                    <a:pt x="73" y="159"/>
                  </a:cubicBezTo>
                  <a:cubicBezTo>
                    <a:pt x="73" y="162"/>
                    <a:pt x="73" y="162"/>
                    <a:pt x="73" y="162"/>
                  </a:cubicBezTo>
                  <a:cubicBezTo>
                    <a:pt x="70" y="162"/>
                    <a:pt x="70" y="164"/>
                    <a:pt x="69" y="165"/>
                  </a:cubicBezTo>
                  <a:cubicBezTo>
                    <a:pt x="70" y="166"/>
                    <a:pt x="71" y="169"/>
                    <a:pt x="68" y="169"/>
                  </a:cubicBezTo>
                  <a:cubicBezTo>
                    <a:pt x="66" y="169"/>
                    <a:pt x="68" y="168"/>
                    <a:pt x="68" y="167"/>
                  </a:cubicBezTo>
                  <a:cubicBezTo>
                    <a:pt x="66" y="166"/>
                    <a:pt x="65" y="166"/>
                    <a:pt x="65" y="165"/>
                  </a:cubicBezTo>
                  <a:cubicBezTo>
                    <a:pt x="66" y="165"/>
                    <a:pt x="66" y="165"/>
                    <a:pt x="66" y="165"/>
                  </a:cubicBezTo>
                  <a:cubicBezTo>
                    <a:pt x="66" y="164"/>
                    <a:pt x="66" y="164"/>
                    <a:pt x="66" y="164"/>
                  </a:cubicBezTo>
                  <a:lnTo>
                    <a:pt x="63" y="164"/>
                  </a:lnTo>
                  <a:close/>
                  <a:moveTo>
                    <a:pt x="65" y="168"/>
                  </a:moveTo>
                  <a:cubicBezTo>
                    <a:pt x="64" y="168"/>
                    <a:pt x="65" y="167"/>
                    <a:pt x="65" y="167"/>
                  </a:cubicBezTo>
                  <a:cubicBezTo>
                    <a:pt x="66" y="167"/>
                    <a:pt x="66" y="168"/>
                    <a:pt x="65" y="168"/>
                  </a:cubicBezTo>
                  <a:close/>
                  <a:moveTo>
                    <a:pt x="60" y="165"/>
                  </a:moveTo>
                  <a:cubicBezTo>
                    <a:pt x="63" y="165"/>
                    <a:pt x="63" y="165"/>
                    <a:pt x="63" y="165"/>
                  </a:cubicBezTo>
                  <a:cubicBezTo>
                    <a:pt x="63" y="166"/>
                    <a:pt x="63" y="167"/>
                    <a:pt x="62" y="167"/>
                  </a:cubicBezTo>
                  <a:cubicBezTo>
                    <a:pt x="61" y="167"/>
                    <a:pt x="61" y="166"/>
                    <a:pt x="60" y="165"/>
                  </a:cubicBezTo>
                  <a:close/>
                  <a:moveTo>
                    <a:pt x="59" y="173"/>
                  </a:moveTo>
                  <a:cubicBezTo>
                    <a:pt x="64" y="170"/>
                    <a:pt x="64" y="170"/>
                    <a:pt x="64" y="170"/>
                  </a:cubicBezTo>
                  <a:cubicBezTo>
                    <a:pt x="64" y="171"/>
                    <a:pt x="64" y="172"/>
                    <a:pt x="65" y="171"/>
                  </a:cubicBezTo>
                  <a:cubicBezTo>
                    <a:pt x="65" y="171"/>
                    <a:pt x="65" y="171"/>
                    <a:pt x="65" y="171"/>
                  </a:cubicBezTo>
                  <a:cubicBezTo>
                    <a:pt x="66" y="172"/>
                    <a:pt x="66" y="173"/>
                    <a:pt x="65" y="173"/>
                  </a:cubicBezTo>
                  <a:cubicBezTo>
                    <a:pt x="63" y="173"/>
                    <a:pt x="64" y="175"/>
                    <a:pt x="64" y="176"/>
                  </a:cubicBezTo>
                  <a:cubicBezTo>
                    <a:pt x="63" y="176"/>
                    <a:pt x="63" y="175"/>
                    <a:pt x="62" y="175"/>
                  </a:cubicBezTo>
                  <a:cubicBezTo>
                    <a:pt x="63" y="174"/>
                    <a:pt x="63" y="174"/>
                    <a:pt x="63" y="174"/>
                  </a:cubicBezTo>
                  <a:lnTo>
                    <a:pt x="59" y="173"/>
                  </a:lnTo>
                  <a:close/>
                  <a:moveTo>
                    <a:pt x="64" y="180"/>
                  </a:moveTo>
                  <a:cubicBezTo>
                    <a:pt x="64" y="180"/>
                    <a:pt x="65" y="179"/>
                    <a:pt x="65" y="179"/>
                  </a:cubicBezTo>
                  <a:cubicBezTo>
                    <a:pt x="66" y="180"/>
                    <a:pt x="66" y="180"/>
                    <a:pt x="66" y="180"/>
                  </a:cubicBezTo>
                  <a:cubicBezTo>
                    <a:pt x="68" y="179"/>
                    <a:pt x="68" y="179"/>
                    <a:pt x="68" y="179"/>
                  </a:cubicBezTo>
                  <a:cubicBezTo>
                    <a:pt x="67" y="180"/>
                    <a:pt x="66" y="181"/>
                    <a:pt x="64" y="180"/>
                  </a:cubicBezTo>
                  <a:close/>
                  <a:moveTo>
                    <a:pt x="62" y="182"/>
                  </a:moveTo>
                  <a:cubicBezTo>
                    <a:pt x="63" y="182"/>
                    <a:pt x="63" y="182"/>
                    <a:pt x="63" y="182"/>
                  </a:cubicBezTo>
                  <a:cubicBezTo>
                    <a:pt x="63" y="182"/>
                    <a:pt x="63" y="182"/>
                    <a:pt x="63" y="182"/>
                  </a:cubicBezTo>
                  <a:cubicBezTo>
                    <a:pt x="63" y="182"/>
                    <a:pt x="63" y="182"/>
                    <a:pt x="63" y="182"/>
                  </a:cubicBezTo>
                  <a:lnTo>
                    <a:pt x="62" y="182"/>
                  </a:lnTo>
                  <a:close/>
                  <a:moveTo>
                    <a:pt x="55" y="183"/>
                  </a:moveTo>
                  <a:cubicBezTo>
                    <a:pt x="57" y="183"/>
                    <a:pt x="57" y="183"/>
                    <a:pt x="57" y="183"/>
                  </a:cubicBezTo>
                  <a:cubicBezTo>
                    <a:pt x="56" y="184"/>
                    <a:pt x="57" y="186"/>
                    <a:pt x="54" y="186"/>
                  </a:cubicBezTo>
                  <a:cubicBezTo>
                    <a:pt x="54" y="186"/>
                    <a:pt x="55" y="185"/>
                    <a:pt x="53" y="185"/>
                  </a:cubicBezTo>
                  <a:cubicBezTo>
                    <a:pt x="53" y="185"/>
                    <a:pt x="53" y="185"/>
                    <a:pt x="53" y="185"/>
                  </a:cubicBezTo>
                  <a:cubicBezTo>
                    <a:pt x="52" y="184"/>
                    <a:pt x="54" y="184"/>
                    <a:pt x="55" y="183"/>
                  </a:cubicBezTo>
                  <a:close/>
                  <a:moveTo>
                    <a:pt x="43" y="186"/>
                  </a:moveTo>
                  <a:cubicBezTo>
                    <a:pt x="45" y="187"/>
                    <a:pt x="45" y="187"/>
                    <a:pt x="45" y="187"/>
                  </a:cubicBezTo>
                  <a:cubicBezTo>
                    <a:pt x="44" y="187"/>
                    <a:pt x="44" y="187"/>
                    <a:pt x="43" y="187"/>
                  </a:cubicBezTo>
                  <a:cubicBezTo>
                    <a:pt x="43" y="187"/>
                    <a:pt x="43" y="187"/>
                    <a:pt x="43" y="186"/>
                  </a:cubicBezTo>
                  <a:close/>
                  <a:moveTo>
                    <a:pt x="52" y="187"/>
                  </a:moveTo>
                  <a:cubicBezTo>
                    <a:pt x="57" y="187"/>
                    <a:pt x="53" y="189"/>
                    <a:pt x="55" y="191"/>
                  </a:cubicBezTo>
                  <a:cubicBezTo>
                    <a:pt x="56" y="191"/>
                    <a:pt x="56" y="190"/>
                    <a:pt x="56" y="191"/>
                  </a:cubicBezTo>
                  <a:cubicBezTo>
                    <a:pt x="57" y="192"/>
                    <a:pt x="56" y="195"/>
                    <a:pt x="54" y="194"/>
                  </a:cubicBezTo>
                  <a:cubicBezTo>
                    <a:pt x="51" y="192"/>
                    <a:pt x="56" y="191"/>
                    <a:pt x="54" y="190"/>
                  </a:cubicBezTo>
                  <a:cubicBezTo>
                    <a:pt x="52" y="190"/>
                    <a:pt x="52" y="192"/>
                    <a:pt x="51" y="192"/>
                  </a:cubicBezTo>
                  <a:cubicBezTo>
                    <a:pt x="50" y="192"/>
                    <a:pt x="48" y="191"/>
                    <a:pt x="47" y="191"/>
                  </a:cubicBezTo>
                  <a:cubicBezTo>
                    <a:pt x="47" y="189"/>
                    <a:pt x="50" y="187"/>
                    <a:pt x="52" y="187"/>
                  </a:cubicBezTo>
                  <a:close/>
                  <a:moveTo>
                    <a:pt x="43" y="190"/>
                  </a:moveTo>
                  <a:cubicBezTo>
                    <a:pt x="40" y="190"/>
                    <a:pt x="40" y="190"/>
                    <a:pt x="40" y="190"/>
                  </a:cubicBezTo>
                  <a:cubicBezTo>
                    <a:pt x="40" y="191"/>
                    <a:pt x="40" y="191"/>
                    <a:pt x="40" y="191"/>
                  </a:cubicBezTo>
                  <a:cubicBezTo>
                    <a:pt x="41" y="191"/>
                    <a:pt x="41" y="191"/>
                    <a:pt x="41" y="191"/>
                  </a:cubicBezTo>
                  <a:cubicBezTo>
                    <a:pt x="42" y="192"/>
                    <a:pt x="41" y="193"/>
                    <a:pt x="40" y="192"/>
                  </a:cubicBezTo>
                  <a:cubicBezTo>
                    <a:pt x="39" y="192"/>
                    <a:pt x="39" y="191"/>
                    <a:pt x="39" y="190"/>
                  </a:cubicBezTo>
                  <a:cubicBezTo>
                    <a:pt x="40" y="189"/>
                    <a:pt x="42" y="189"/>
                    <a:pt x="43" y="189"/>
                  </a:cubicBezTo>
                  <a:lnTo>
                    <a:pt x="43" y="190"/>
                  </a:lnTo>
                  <a:close/>
                  <a:moveTo>
                    <a:pt x="48" y="202"/>
                  </a:moveTo>
                  <a:cubicBezTo>
                    <a:pt x="47" y="203"/>
                    <a:pt x="47" y="203"/>
                    <a:pt x="47" y="203"/>
                  </a:cubicBezTo>
                  <a:cubicBezTo>
                    <a:pt x="47" y="203"/>
                    <a:pt x="47" y="203"/>
                    <a:pt x="47" y="203"/>
                  </a:cubicBezTo>
                  <a:lnTo>
                    <a:pt x="48" y="202"/>
                  </a:lnTo>
                  <a:close/>
                  <a:moveTo>
                    <a:pt x="37" y="213"/>
                  </a:moveTo>
                  <a:cubicBezTo>
                    <a:pt x="37" y="213"/>
                    <a:pt x="37" y="213"/>
                    <a:pt x="37" y="213"/>
                  </a:cubicBezTo>
                  <a:cubicBezTo>
                    <a:pt x="37" y="213"/>
                    <a:pt x="37" y="213"/>
                    <a:pt x="37" y="213"/>
                  </a:cubicBezTo>
                  <a:cubicBezTo>
                    <a:pt x="37" y="214"/>
                    <a:pt x="37" y="215"/>
                    <a:pt x="36" y="215"/>
                  </a:cubicBezTo>
                  <a:cubicBezTo>
                    <a:pt x="35" y="214"/>
                    <a:pt x="36" y="214"/>
                    <a:pt x="37" y="213"/>
                  </a:cubicBezTo>
                  <a:close/>
                  <a:moveTo>
                    <a:pt x="38" y="214"/>
                  </a:moveTo>
                  <a:cubicBezTo>
                    <a:pt x="40" y="213"/>
                    <a:pt x="40" y="213"/>
                    <a:pt x="40" y="213"/>
                  </a:cubicBezTo>
                  <a:cubicBezTo>
                    <a:pt x="40" y="215"/>
                    <a:pt x="38" y="215"/>
                    <a:pt x="37" y="217"/>
                  </a:cubicBezTo>
                  <a:cubicBezTo>
                    <a:pt x="35" y="216"/>
                    <a:pt x="38" y="215"/>
                    <a:pt x="38" y="214"/>
                  </a:cubicBezTo>
                  <a:close/>
                  <a:moveTo>
                    <a:pt x="12" y="248"/>
                  </a:moveTo>
                  <a:cubicBezTo>
                    <a:pt x="14" y="249"/>
                    <a:pt x="15" y="252"/>
                    <a:pt x="12" y="252"/>
                  </a:cubicBezTo>
                  <a:cubicBezTo>
                    <a:pt x="13" y="251"/>
                    <a:pt x="11" y="249"/>
                    <a:pt x="12" y="248"/>
                  </a:cubicBezTo>
                  <a:close/>
                  <a:moveTo>
                    <a:pt x="11" y="257"/>
                  </a:moveTo>
                  <a:cubicBezTo>
                    <a:pt x="12" y="256"/>
                    <a:pt x="12" y="256"/>
                    <a:pt x="12" y="256"/>
                  </a:cubicBezTo>
                  <a:cubicBezTo>
                    <a:pt x="13" y="256"/>
                    <a:pt x="12" y="257"/>
                    <a:pt x="11" y="257"/>
                  </a:cubicBezTo>
                  <a:cubicBezTo>
                    <a:pt x="11" y="257"/>
                    <a:pt x="11" y="257"/>
                    <a:pt x="11" y="2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78338" y="1741488"/>
              <a:ext cx="1270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03701" y="1316038"/>
              <a:ext cx="50800" cy="25400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0 h 2"/>
                <a:gd name="T4" fmla="*/ 1 w 4"/>
                <a:gd name="T5" fmla="*/ 2 h 2"/>
                <a:gd name="T6" fmla="*/ 4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3" y="1"/>
                    <a:pt x="2" y="0"/>
                    <a:pt x="0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1"/>
                    <a:pt x="4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70188" y="26939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96988" y="3608388"/>
              <a:ext cx="12700" cy="12700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44801" y="3632200"/>
              <a:ext cx="0" cy="12700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94051" y="3544888"/>
              <a:ext cx="87313" cy="63500"/>
            </a:xfrm>
            <a:custGeom>
              <a:avLst/>
              <a:gdLst>
                <a:gd name="T0" fmla="*/ 2 w 7"/>
                <a:gd name="T1" fmla="*/ 5 h 5"/>
                <a:gd name="T2" fmla="*/ 4 w 7"/>
                <a:gd name="T3" fmla="*/ 1 h 5"/>
                <a:gd name="T4" fmla="*/ 5 w 7"/>
                <a:gd name="T5" fmla="*/ 0 h 5"/>
                <a:gd name="T6" fmla="*/ 0 w 7"/>
                <a:gd name="T7" fmla="*/ 3 h 5"/>
                <a:gd name="T8" fmla="*/ 2 w 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2" y="5"/>
                  </a:moveTo>
                  <a:cubicBezTo>
                    <a:pt x="3" y="4"/>
                    <a:pt x="7" y="3"/>
                    <a:pt x="4" y="1"/>
                  </a:cubicBezTo>
                  <a:cubicBezTo>
                    <a:pt x="4" y="1"/>
                    <a:pt x="5" y="0"/>
                    <a:pt x="5" y="0"/>
                  </a:cubicBezTo>
                  <a:cubicBezTo>
                    <a:pt x="3" y="1"/>
                    <a:pt x="2" y="2"/>
                    <a:pt x="0" y="3"/>
                  </a:cubicBezTo>
                  <a:lnTo>
                    <a:pt x="2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45513" y="1603375"/>
              <a:ext cx="76200" cy="50800"/>
            </a:xfrm>
            <a:custGeom>
              <a:avLst/>
              <a:gdLst>
                <a:gd name="T0" fmla="*/ 6 w 6"/>
                <a:gd name="T1" fmla="*/ 2 h 4"/>
                <a:gd name="T2" fmla="*/ 4 w 6"/>
                <a:gd name="T3" fmla="*/ 2 h 4"/>
                <a:gd name="T4" fmla="*/ 0 w 6"/>
                <a:gd name="T5" fmla="*/ 0 h 4"/>
                <a:gd name="T6" fmla="*/ 6 w 6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6" y="2"/>
                  </a:moveTo>
                  <a:cubicBezTo>
                    <a:pt x="5" y="1"/>
                    <a:pt x="5" y="1"/>
                    <a:pt x="4" y="2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3" y="1"/>
                    <a:pt x="5" y="4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55963" y="35448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45513" y="1603375"/>
              <a:ext cx="0" cy="12700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40288" y="1090613"/>
              <a:ext cx="74613" cy="38100"/>
            </a:xfrm>
            <a:custGeom>
              <a:avLst/>
              <a:gdLst>
                <a:gd name="T0" fmla="*/ 3 w 6"/>
                <a:gd name="T1" fmla="*/ 3 h 3"/>
                <a:gd name="T2" fmla="*/ 5 w 6"/>
                <a:gd name="T3" fmla="*/ 0 h 3"/>
                <a:gd name="T4" fmla="*/ 2 w 6"/>
                <a:gd name="T5" fmla="*/ 1 h 3"/>
                <a:gd name="T6" fmla="*/ 0 w 6"/>
                <a:gd name="T7" fmla="*/ 0 h 3"/>
                <a:gd name="T8" fmla="*/ 3 w 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3" y="3"/>
                  </a:moveTo>
                  <a:cubicBezTo>
                    <a:pt x="4" y="2"/>
                    <a:pt x="6" y="2"/>
                    <a:pt x="5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1" y="1"/>
                    <a:pt x="0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34351" y="1441450"/>
              <a:ext cx="12700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40288" y="10906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82788" y="3068638"/>
              <a:ext cx="12700" cy="12700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71676" y="3332163"/>
              <a:ext cx="23813" cy="25400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2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1" y="1"/>
                    <a:pt x="0" y="2"/>
                  </a:cubicBezTo>
                  <a:cubicBezTo>
                    <a:pt x="1" y="1"/>
                    <a:pt x="2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82826" y="3006725"/>
              <a:ext cx="12700" cy="0"/>
            </a:xfrm>
            <a:custGeom>
              <a:avLst/>
              <a:gdLst>
                <a:gd name="T0" fmla="*/ 1 w 1"/>
                <a:gd name="T1" fmla="*/ 1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44738" y="4359275"/>
              <a:ext cx="25400" cy="0"/>
            </a:xfrm>
            <a:custGeom>
              <a:avLst/>
              <a:gdLst>
                <a:gd name="T0" fmla="*/ 0 w 2"/>
                <a:gd name="T1" fmla="*/ 2 w 2"/>
                <a:gd name="T2" fmla="*/ 2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95526" y="30067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69388" y="4021138"/>
              <a:ext cx="25400" cy="12700"/>
            </a:xfrm>
            <a:custGeom>
              <a:avLst/>
              <a:gdLst>
                <a:gd name="T0" fmla="*/ 16 w 16"/>
                <a:gd name="T1" fmla="*/ 8 h 8"/>
                <a:gd name="T2" fmla="*/ 8 w 16"/>
                <a:gd name="T3" fmla="*/ 0 h 8"/>
                <a:gd name="T4" fmla="*/ 0 w 16"/>
                <a:gd name="T5" fmla="*/ 8 h 8"/>
                <a:gd name="T6" fmla="*/ 16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6" y="8"/>
                  </a:moveTo>
                  <a:lnTo>
                    <a:pt x="8" y="0"/>
                  </a:lnTo>
                  <a:lnTo>
                    <a:pt x="0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82076" y="3946525"/>
              <a:ext cx="87313" cy="61913"/>
            </a:xfrm>
            <a:custGeom>
              <a:avLst/>
              <a:gdLst>
                <a:gd name="T0" fmla="*/ 4 w 7"/>
                <a:gd name="T1" fmla="*/ 2 h 5"/>
                <a:gd name="T2" fmla="*/ 3 w 7"/>
                <a:gd name="T3" fmla="*/ 0 h 5"/>
                <a:gd name="T4" fmla="*/ 0 w 7"/>
                <a:gd name="T5" fmla="*/ 2 h 5"/>
                <a:gd name="T6" fmla="*/ 3 w 7"/>
                <a:gd name="T7" fmla="*/ 5 h 5"/>
                <a:gd name="T8" fmla="*/ 7 w 7"/>
                <a:gd name="T9" fmla="*/ 3 h 5"/>
                <a:gd name="T10" fmla="*/ 4 w 7"/>
                <a:gd name="T1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4" y="2"/>
                  </a:moveTo>
                  <a:cubicBezTo>
                    <a:pt x="4" y="1"/>
                    <a:pt x="4" y="1"/>
                    <a:pt x="3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6" y="5"/>
                    <a:pt x="7" y="4"/>
                    <a:pt x="7" y="3"/>
                  </a:cubicBezTo>
                  <a:cubicBezTo>
                    <a:pt x="6" y="2"/>
                    <a:pt x="5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69401" y="3808413"/>
              <a:ext cx="25400" cy="49213"/>
            </a:xfrm>
            <a:custGeom>
              <a:avLst/>
              <a:gdLst>
                <a:gd name="T0" fmla="*/ 0 w 2"/>
                <a:gd name="T1" fmla="*/ 1 h 4"/>
                <a:gd name="T2" fmla="*/ 2 w 2"/>
                <a:gd name="T3" fmla="*/ 1 h 4"/>
                <a:gd name="T4" fmla="*/ 0 w 2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4">
                  <a:moveTo>
                    <a:pt x="0" y="1"/>
                  </a:moveTo>
                  <a:cubicBezTo>
                    <a:pt x="1" y="4"/>
                    <a:pt x="1" y="1"/>
                    <a:pt x="2" y="1"/>
                  </a:cubicBezTo>
                  <a:cubicBezTo>
                    <a:pt x="1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31326" y="3344863"/>
              <a:ext cx="300038" cy="174625"/>
            </a:xfrm>
            <a:custGeom>
              <a:avLst/>
              <a:gdLst>
                <a:gd name="T0" fmla="*/ 8 w 24"/>
                <a:gd name="T1" fmla="*/ 1 h 14"/>
                <a:gd name="T2" fmla="*/ 1 w 24"/>
                <a:gd name="T3" fmla="*/ 1 h 14"/>
                <a:gd name="T4" fmla="*/ 2 w 24"/>
                <a:gd name="T5" fmla="*/ 3 h 14"/>
                <a:gd name="T6" fmla="*/ 9 w 24"/>
                <a:gd name="T7" fmla="*/ 6 h 14"/>
                <a:gd name="T8" fmla="*/ 15 w 24"/>
                <a:gd name="T9" fmla="*/ 12 h 14"/>
                <a:gd name="T10" fmla="*/ 17 w 24"/>
                <a:gd name="T11" fmla="*/ 13 h 14"/>
                <a:gd name="T12" fmla="*/ 21 w 24"/>
                <a:gd name="T13" fmla="*/ 13 h 14"/>
                <a:gd name="T14" fmla="*/ 17 w 24"/>
                <a:gd name="T15" fmla="*/ 6 h 14"/>
                <a:gd name="T16" fmla="*/ 14 w 24"/>
                <a:gd name="T17" fmla="*/ 6 h 14"/>
                <a:gd name="T18" fmla="*/ 15 w 24"/>
                <a:gd name="T19" fmla="*/ 5 h 14"/>
                <a:gd name="T20" fmla="*/ 8 w 24"/>
                <a:gd name="T21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" h="14">
                  <a:moveTo>
                    <a:pt x="8" y="1"/>
                  </a:moveTo>
                  <a:cubicBezTo>
                    <a:pt x="5" y="0"/>
                    <a:pt x="5" y="2"/>
                    <a:pt x="1" y="1"/>
                  </a:cubicBezTo>
                  <a:cubicBezTo>
                    <a:pt x="0" y="2"/>
                    <a:pt x="2" y="2"/>
                    <a:pt x="2" y="3"/>
                  </a:cubicBezTo>
                  <a:cubicBezTo>
                    <a:pt x="4" y="4"/>
                    <a:pt x="6" y="4"/>
                    <a:pt x="9" y="6"/>
                  </a:cubicBezTo>
                  <a:cubicBezTo>
                    <a:pt x="9" y="8"/>
                    <a:pt x="15" y="9"/>
                    <a:pt x="15" y="12"/>
                  </a:cubicBezTo>
                  <a:cubicBezTo>
                    <a:pt x="16" y="11"/>
                    <a:pt x="16" y="14"/>
                    <a:pt x="17" y="13"/>
                  </a:cubicBezTo>
                  <a:cubicBezTo>
                    <a:pt x="19" y="14"/>
                    <a:pt x="20" y="13"/>
                    <a:pt x="21" y="13"/>
                  </a:cubicBezTo>
                  <a:cubicBezTo>
                    <a:pt x="24" y="10"/>
                    <a:pt x="17" y="9"/>
                    <a:pt x="17" y="6"/>
                  </a:cubicBezTo>
                  <a:cubicBezTo>
                    <a:pt x="16" y="8"/>
                    <a:pt x="16" y="6"/>
                    <a:pt x="14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2" y="4"/>
                    <a:pt x="10" y="4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20188" y="3808413"/>
              <a:ext cx="25400" cy="25400"/>
            </a:xfrm>
            <a:custGeom>
              <a:avLst/>
              <a:gdLst>
                <a:gd name="T0" fmla="*/ 16 w 16"/>
                <a:gd name="T1" fmla="*/ 8 h 16"/>
                <a:gd name="T2" fmla="*/ 8 w 16"/>
                <a:gd name="T3" fmla="*/ 0 h 16"/>
                <a:gd name="T4" fmla="*/ 0 w 16"/>
                <a:gd name="T5" fmla="*/ 16 h 16"/>
                <a:gd name="T6" fmla="*/ 16 w 16"/>
                <a:gd name="T7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">
                  <a:moveTo>
                    <a:pt x="16" y="8"/>
                  </a:moveTo>
                  <a:lnTo>
                    <a:pt x="8" y="0"/>
                  </a:lnTo>
                  <a:lnTo>
                    <a:pt x="0" y="16"/>
                  </a:lnTo>
                  <a:lnTo>
                    <a:pt x="16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32888" y="3783013"/>
              <a:ext cx="36513" cy="12700"/>
            </a:xfrm>
            <a:custGeom>
              <a:avLst/>
              <a:gdLst>
                <a:gd name="T0" fmla="*/ 1 w 3"/>
                <a:gd name="T1" fmla="*/ 1 h 1"/>
                <a:gd name="T2" fmla="*/ 3 w 3"/>
                <a:gd name="T3" fmla="*/ 1 h 1"/>
                <a:gd name="T4" fmla="*/ 1 w 3"/>
                <a:gd name="T5" fmla="*/ 0 h 1"/>
                <a:gd name="T6" fmla="*/ 1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cubicBezTo>
                    <a:pt x="2" y="0"/>
                    <a:pt x="2" y="1"/>
                    <a:pt x="3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705976" y="2955925"/>
              <a:ext cx="112713" cy="76200"/>
            </a:xfrm>
            <a:custGeom>
              <a:avLst/>
              <a:gdLst>
                <a:gd name="T0" fmla="*/ 1 w 9"/>
                <a:gd name="T1" fmla="*/ 1 h 6"/>
                <a:gd name="T2" fmla="*/ 0 w 9"/>
                <a:gd name="T3" fmla="*/ 2 h 6"/>
                <a:gd name="T4" fmla="*/ 7 w 9"/>
                <a:gd name="T5" fmla="*/ 3 h 6"/>
                <a:gd name="T6" fmla="*/ 5 w 9"/>
                <a:gd name="T7" fmla="*/ 4 h 6"/>
                <a:gd name="T8" fmla="*/ 9 w 9"/>
                <a:gd name="T9" fmla="*/ 6 h 6"/>
                <a:gd name="T10" fmla="*/ 8 w 9"/>
                <a:gd name="T11" fmla="*/ 4 h 6"/>
                <a:gd name="T12" fmla="*/ 9 w 9"/>
                <a:gd name="T13" fmla="*/ 4 h 6"/>
                <a:gd name="T14" fmla="*/ 5 w 9"/>
                <a:gd name="T15" fmla="*/ 0 h 6"/>
                <a:gd name="T16" fmla="*/ 1 w 9"/>
                <a:gd name="T1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6">
                  <a:moveTo>
                    <a:pt x="1" y="1"/>
                  </a:moveTo>
                  <a:cubicBezTo>
                    <a:pt x="1" y="2"/>
                    <a:pt x="0" y="2"/>
                    <a:pt x="0" y="2"/>
                  </a:cubicBezTo>
                  <a:cubicBezTo>
                    <a:pt x="2" y="3"/>
                    <a:pt x="4" y="2"/>
                    <a:pt x="7" y="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7" y="4"/>
                    <a:pt x="7" y="6"/>
                    <a:pt x="9" y="6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9" y="4"/>
                    <a:pt x="9" y="4"/>
                  </a:cubicBezTo>
                  <a:cubicBezTo>
                    <a:pt x="9" y="2"/>
                    <a:pt x="7" y="1"/>
                    <a:pt x="5" y="0"/>
                  </a:cubicBezTo>
                  <a:cubicBezTo>
                    <a:pt x="5" y="0"/>
                    <a:pt x="3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59738" y="4071938"/>
              <a:ext cx="100013" cy="23813"/>
            </a:xfrm>
            <a:custGeom>
              <a:avLst/>
              <a:gdLst>
                <a:gd name="T0" fmla="*/ 0 w 8"/>
                <a:gd name="T1" fmla="*/ 0 h 2"/>
                <a:gd name="T2" fmla="*/ 8 w 8"/>
                <a:gd name="T3" fmla="*/ 1 h 2"/>
                <a:gd name="T4" fmla="*/ 0 w 8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0" y="0"/>
                  </a:moveTo>
                  <a:cubicBezTo>
                    <a:pt x="3" y="2"/>
                    <a:pt x="6" y="1"/>
                    <a:pt x="8" y="1"/>
                  </a:cubicBezTo>
                  <a:cubicBezTo>
                    <a:pt x="5" y="1"/>
                    <a:pt x="2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59738" y="40719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08938" y="4071938"/>
              <a:ext cx="50800" cy="11113"/>
            </a:xfrm>
            <a:custGeom>
              <a:avLst/>
              <a:gdLst>
                <a:gd name="T0" fmla="*/ 4 w 4"/>
                <a:gd name="T1" fmla="*/ 0 h 1"/>
                <a:gd name="T2" fmla="*/ 0 w 4"/>
                <a:gd name="T3" fmla="*/ 1 h 1"/>
                <a:gd name="T4" fmla="*/ 4 w 4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1" y="1"/>
                    <a:pt x="3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94813" y="3032125"/>
              <a:ext cx="25400" cy="0"/>
            </a:xfrm>
            <a:custGeom>
              <a:avLst/>
              <a:gdLst>
                <a:gd name="T0" fmla="*/ 1 w 2"/>
                <a:gd name="T1" fmla="*/ 2 w 2"/>
                <a:gd name="T2" fmla="*/ 0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cubicBezTo>
                    <a:pt x="1" y="0"/>
                    <a:pt x="1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23201" y="3970338"/>
              <a:ext cx="74613" cy="38100"/>
            </a:xfrm>
            <a:custGeom>
              <a:avLst/>
              <a:gdLst>
                <a:gd name="T0" fmla="*/ 0 w 6"/>
                <a:gd name="T1" fmla="*/ 2 h 3"/>
                <a:gd name="T2" fmla="*/ 6 w 6"/>
                <a:gd name="T3" fmla="*/ 2 h 3"/>
                <a:gd name="T4" fmla="*/ 0 w 6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0" y="2"/>
                  </a:moveTo>
                  <a:cubicBezTo>
                    <a:pt x="2" y="2"/>
                    <a:pt x="6" y="3"/>
                    <a:pt x="6" y="2"/>
                  </a:cubicBezTo>
                  <a:cubicBezTo>
                    <a:pt x="4" y="2"/>
                    <a:pt x="2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69426" y="2806700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0 w 8"/>
                <a:gd name="T3" fmla="*/ 8 h 8"/>
                <a:gd name="T4" fmla="*/ 8 w 8"/>
                <a:gd name="T5" fmla="*/ 8 h 8"/>
                <a:gd name="T6" fmla="*/ 8 w 8"/>
                <a:gd name="T7" fmla="*/ 8 h 8"/>
                <a:gd name="T8" fmla="*/ 0 w 8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0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20213" y="2794000"/>
              <a:ext cx="36513" cy="38100"/>
            </a:xfrm>
            <a:custGeom>
              <a:avLst/>
              <a:gdLst>
                <a:gd name="T0" fmla="*/ 1 w 3"/>
                <a:gd name="T1" fmla="*/ 0 h 3"/>
                <a:gd name="T2" fmla="*/ 2 w 3"/>
                <a:gd name="T3" fmla="*/ 3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2" y="1"/>
                    <a:pt x="0" y="2"/>
                    <a:pt x="2" y="3"/>
                  </a:cubicBezTo>
                  <a:cubicBezTo>
                    <a:pt x="3" y="3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48563" y="3821113"/>
              <a:ext cx="36513" cy="12700"/>
            </a:xfrm>
            <a:custGeom>
              <a:avLst/>
              <a:gdLst>
                <a:gd name="T0" fmla="*/ 0 w 23"/>
                <a:gd name="T1" fmla="*/ 8 h 8"/>
                <a:gd name="T2" fmla="*/ 23 w 23"/>
                <a:gd name="T3" fmla="*/ 8 h 8"/>
                <a:gd name="T4" fmla="*/ 0 w 23"/>
                <a:gd name="T5" fmla="*/ 0 h 8"/>
                <a:gd name="T6" fmla="*/ 0 w 2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8">
                  <a:moveTo>
                    <a:pt x="0" y="8"/>
                  </a:moveTo>
                  <a:lnTo>
                    <a:pt x="23" y="8"/>
                  </a:lnTo>
                  <a:lnTo>
                    <a:pt x="0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10451" y="3895725"/>
              <a:ext cx="25400" cy="12700"/>
            </a:xfrm>
            <a:custGeom>
              <a:avLst/>
              <a:gdLst>
                <a:gd name="T0" fmla="*/ 8 w 16"/>
                <a:gd name="T1" fmla="*/ 8 h 8"/>
                <a:gd name="T2" fmla="*/ 16 w 16"/>
                <a:gd name="T3" fmla="*/ 0 h 8"/>
                <a:gd name="T4" fmla="*/ 0 w 16"/>
                <a:gd name="T5" fmla="*/ 0 h 8"/>
                <a:gd name="T6" fmla="*/ 8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8" y="8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61226" y="3833813"/>
              <a:ext cx="36513" cy="12700"/>
            </a:xfrm>
            <a:custGeom>
              <a:avLst/>
              <a:gdLst>
                <a:gd name="T0" fmla="*/ 0 w 3"/>
                <a:gd name="T1" fmla="*/ 0 h 1"/>
                <a:gd name="T2" fmla="*/ 3 w 3"/>
                <a:gd name="T3" fmla="*/ 1 h 1"/>
                <a:gd name="T4" fmla="*/ 0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48551" y="3708400"/>
              <a:ext cx="23813" cy="12700"/>
            </a:xfrm>
            <a:custGeom>
              <a:avLst/>
              <a:gdLst>
                <a:gd name="T0" fmla="*/ 2 w 2"/>
                <a:gd name="T1" fmla="*/ 1 h 1"/>
                <a:gd name="T2" fmla="*/ 0 w 2"/>
                <a:gd name="T3" fmla="*/ 0 h 1"/>
                <a:gd name="T4" fmla="*/ 2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0"/>
                    <a:pt x="0" y="0"/>
                    <a:pt x="0" y="0"/>
                  </a:cubicBezTo>
                  <a:cubicBezTo>
                    <a:pt x="0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23126" y="3857625"/>
              <a:ext cx="25400" cy="0"/>
            </a:xfrm>
            <a:custGeom>
              <a:avLst/>
              <a:gdLst>
                <a:gd name="T0" fmla="*/ 0 w 16"/>
                <a:gd name="T1" fmla="*/ 16 w 16"/>
                <a:gd name="T2" fmla="*/ 0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97751" y="3657600"/>
              <a:ext cx="25400" cy="0"/>
            </a:xfrm>
            <a:custGeom>
              <a:avLst/>
              <a:gdLst>
                <a:gd name="T0" fmla="*/ 16 w 16"/>
                <a:gd name="T1" fmla="*/ 0 w 16"/>
                <a:gd name="T2" fmla="*/ 8 w 16"/>
                <a:gd name="T3" fmla="*/ 16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16" y="0"/>
                  </a:moveTo>
                  <a:lnTo>
                    <a:pt x="0" y="0"/>
                  </a:lnTo>
                  <a:lnTo>
                    <a:pt x="8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86613" y="3808413"/>
              <a:ext cx="23813" cy="0"/>
            </a:xfrm>
            <a:custGeom>
              <a:avLst/>
              <a:gdLst>
                <a:gd name="T0" fmla="*/ 0 w 2"/>
                <a:gd name="T1" fmla="*/ 1 w 2"/>
                <a:gd name="T2" fmla="*/ 2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10438" y="3582988"/>
              <a:ext cx="112713" cy="61913"/>
            </a:xfrm>
            <a:custGeom>
              <a:avLst/>
              <a:gdLst>
                <a:gd name="T0" fmla="*/ 9 w 9"/>
                <a:gd name="T1" fmla="*/ 4 h 5"/>
                <a:gd name="T2" fmla="*/ 8 w 9"/>
                <a:gd name="T3" fmla="*/ 4 h 5"/>
                <a:gd name="T4" fmla="*/ 1 w 9"/>
                <a:gd name="T5" fmla="*/ 1 h 5"/>
                <a:gd name="T6" fmla="*/ 0 w 9"/>
                <a:gd name="T7" fmla="*/ 1 h 5"/>
                <a:gd name="T8" fmla="*/ 9 w 9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9" y="4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7" y="0"/>
                    <a:pt x="3" y="4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3"/>
                    <a:pt x="6" y="5"/>
                    <a:pt x="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86601" y="3733800"/>
              <a:ext cx="87313" cy="74613"/>
            </a:xfrm>
            <a:custGeom>
              <a:avLst/>
              <a:gdLst>
                <a:gd name="T0" fmla="*/ 5 w 7"/>
                <a:gd name="T1" fmla="*/ 4 h 6"/>
                <a:gd name="T2" fmla="*/ 0 w 7"/>
                <a:gd name="T3" fmla="*/ 3 h 6"/>
                <a:gd name="T4" fmla="*/ 7 w 7"/>
                <a:gd name="T5" fmla="*/ 5 h 6"/>
                <a:gd name="T6" fmla="*/ 5 w 7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5" y="4"/>
                  </a:moveTo>
                  <a:cubicBezTo>
                    <a:pt x="2" y="6"/>
                    <a:pt x="1" y="0"/>
                    <a:pt x="0" y="3"/>
                  </a:cubicBezTo>
                  <a:cubicBezTo>
                    <a:pt x="2" y="4"/>
                    <a:pt x="5" y="5"/>
                    <a:pt x="7" y="5"/>
                  </a:cubicBezTo>
                  <a:cubicBezTo>
                    <a:pt x="6" y="4"/>
                    <a:pt x="7" y="4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35801" y="3744913"/>
              <a:ext cx="12700" cy="12700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23126" y="3557588"/>
              <a:ext cx="50800" cy="25400"/>
            </a:xfrm>
            <a:custGeom>
              <a:avLst/>
              <a:gdLst>
                <a:gd name="T0" fmla="*/ 2 w 4"/>
                <a:gd name="T1" fmla="*/ 2 h 2"/>
                <a:gd name="T2" fmla="*/ 4 w 4"/>
                <a:gd name="T3" fmla="*/ 0 h 2"/>
                <a:gd name="T4" fmla="*/ 3 w 4"/>
                <a:gd name="T5" fmla="*/ 0 h 2"/>
                <a:gd name="T6" fmla="*/ 2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cubicBezTo>
                    <a:pt x="3" y="1"/>
                    <a:pt x="3" y="1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4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99288" y="3733800"/>
              <a:ext cx="25400" cy="11113"/>
            </a:xfrm>
            <a:custGeom>
              <a:avLst/>
              <a:gdLst>
                <a:gd name="T0" fmla="*/ 0 w 16"/>
                <a:gd name="T1" fmla="*/ 7 h 7"/>
                <a:gd name="T2" fmla="*/ 16 w 16"/>
                <a:gd name="T3" fmla="*/ 7 h 7"/>
                <a:gd name="T4" fmla="*/ 8 w 16"/>
                <a:gd name="T5" fmla="*/ 0 h 7"/>
                <a:gd name="T6" fmla="*/ 0 w 16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7">
                  <a:moveTo>
                    <a:pt x="0" y="7"/>
                  </a:moveTo>
                  <a:lnTo>
                    <a:pt x="16" y="7"/>
                  </a:lnTo>
                  <a:lnTo>
                    <a:pt x="8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82088" y="2130425"/>
              <a:ext cx="25400" cy="23813"/>
            </a:xfrm>
            <a:custGeom>
              <a:avLst/>
              <a:gdLst>
                <a:gd name="T0" fmla="*/ 0 w 2"/>
                <a:gd name="T1" fmla="*/ 1 h 2"/>
                <a:gd name="T2" fmla="*/ 1 w 2"/>
                <a:gd name="T3" fmla="*/ 2 h 2"/>
                <a:gd name="T4" fmla="*/ 2 w 2"/>
                <a:gd name="T5" fmla="*/ 0 h 2"/>
                <a:gd name="T6" fmla="*/ 0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2" y="1"/>
                    <a:pt x="1" y="0"/>
                    <a:pt x="2" y="0"/>
                  </a:cubicBezTo>
                  <a:cubicBezTo>
                    <a:pt x="2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99313" y="3544888"/>
              <a:ext cx="23813" cy="12700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1 h 1"/>
                <a:gd name="T4" fmla="*/ 1 w 2"/>
                <a:gd name="T5" fmla="*/ 0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86601" y="3608388"/>
              <a:ext cx="61913" cy="12700"/>
            </a:xfrm>
            <a:custGeom>
              <a:avLst/>
              <a:gdLst>
                <a:gd name="T0" fmla="*/ 3 w 5"/>
                <a:gd name="T1" fmla="*/ 1 h 1"/>
                <a:gd name="T2" fmla="*/ 4 w 5"/>
                <a:gd name="T3" fmla="*/ 0 h 1"/>
                <a:gd name="T4" fmla="*/ 0 w 5"/>
                <a:gd name="T5" fmla="*/ 1 h 1"/>
                <a:gd name="T6" fmla="*/ 3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3" y="1"/>
                  </a:moveTo>
                  <a:cubicBezTo>
                    <a:pt x="4" y="0"/>
                    <a:pt x="5" y="0"/>
                    <a:pt x="4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3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86601" y="3495675"/>
              <a:ext cx="100013" cy="49213"/>
            </a:xfrm>
            <a:custGeom>
              <a:avLst/>
              <a:gdLst>
                <a:gd name="T0" fmla="*/ 1 w 8"/>
                <a:gd name="T1" fmla="*/ 0 h 4"/>
                <a:gd name="T2" fmla="*/ 7 w 8"/>
                <a:gd name="T3" fmla="*/ 4 h 4"/>
                <a:gd name="T4" fmla="*/ 8 w 8"/>
                <a:gd name="T5" fmla="*/ 2 h 4"/>
                <a:gd name="T6" fmla="*/ 1 w 8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4">
                  <a:moveTo>
                    <a:pt x="1" y="0"/>
                  </a:moveTo>
                  <a:cubicBezTo>
                    <a:pt x="0" y="3"/>
                    <a:pt x="6" y="2"/>
                    <a:pt x="7" y="4"/>
                  </a:cubicBezTo>
                  <a:cubicBezTo>
                    <a:pt x="6" y="3"/>
                    <a:pt x="8" y="3"/>
                    <a:pt x="8" y="2"/>
                  </a:cubicBezTo>
                  <a:cubicBezTo>
                    <a:pt x="6" y="1"/>
                    <a:pt x="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73888" y="3670300"/>
              <a:ext cx="25400" cy="0"/>
            </a:xfrm>
            <a:custGeom>
              <a:avLst/>
              <a:gdLst>
                <a:gd name="T0" fmla="*/ 0 w 2"/>
                <a:gd name="T1" fmla="*/ 2 w 2"/>
                <a:gd name="T2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10426" y="3457575"/>
              <a:ext cx="25400" cy="25400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0 h 2"/>
                <a:gd name="T4" fmla="*/ 0 w 2"/>
                <a:gd name="T5" fmla="*/ 1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1"/>
                    <a:pt x="1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1" y="1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56713" y="1879600"/>
              <a:ext cx="12700" cy="25400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1 h 2"/>
                <a:gd name="T4" fmla="*/ 1 w 1"/>
                <a:gd name="T5" fmla="*/ 1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1"/>
                    <a:pt x="1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50051" y="3632200"/>
              <a:ext cx="61913" cy="38100"/>
            </a:xfrm>
            <a:custGeom>
              <a:avLst/>
              <a:gdLst>
                <a:gd name="T0" fmla="*/ 0 w 5"/>
                <a:gd name="T1" fmla="*/ 1 h 3"/>
                <a:gd name="T2" fmla="*/ 1 w 5"/>
                <a:gd name="T3" fmla="*/ 2 h 3"/>
                <a:gd name="T4" fmla="*/ 5 w 5"/>
                <a:gd name="T5" fmla="*/ 2 h 3"/>
                <a:gd name="T6" fmla="*/ 0 w 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0" y="1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4" y="3"/>
                    <a:pt x="5" y="2"/>
                  </a:cubicBezTo>
                  <a:cubicBezTo>
                    <a:pt x="4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20188" y="1854200"/>
              <a:ext cx="36513" cy="25400"/>
            </a:xfrm>
            <a:custGeom>
              <a:avLst/>
              <a:gdLst>
                <a:gd name="T0" fmla="*/ 2 w 3"/>
                <a:gd name="T1" fmla="*/ 0 h 2"/>
                <a:gd name="T2" fmla="*/ 0 w 3"/>
                <a:gd name="T3" fmla="*/ 0 h 2"/>
                <a:gd name="T4" fmla="*/ 2 w 3"/>
                <a:gd name="T5" fmla="*/ 2 h 2"/>
                <a:gd name="T6" fmla="*/ 2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2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32876" y="1866900"/>
              <a:ext cx="87313" cy="61913"/>
            </a:xfrm>
            <a:custGeom>
              <a:avLst/>
              <a:gdLst>
                <a:gd name="T0" fmla="*/ 4 w 7"/>
                <a:gd name="T1" fmla="*/ 5 h 5"/>
                <a:gd name="T2" fmla="*/ 5 w 7"/>
                <a:gd name="T3" fmla="*/ 1 h 5"/>
                <a:gd name="T4" fmla="*/ 3 w 7"/>
                <a:gd name="T5" fmla="*/ 0 h 5"/>
                <a:gd name="T6" fmla="*/ 0 w 7"/>
                <a:gd name="T7" fmla="*/ 1 h 5"/>
                <a:gd name="T8" fmla="*/ 4 w 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4" y="5"/>
                  </a:moveTo>
                  <a:cubicBezTo>
                    <a:pt x="7" y="4"/>
                    <a:pt x="4" y="1"/>
                    <a:pt x="5" y="1"/>
                  </a:cubicBezTo>
                  <a:cubicBezTo>
                    <a:pt x="4" y="1"/>
                    <a:pt x="4" y="0"/>
                    <a:pt x="3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4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11963" y="3406775"/>
              <a:ext cx="112713" cy="101600"/>
            </a:xfrm>
            <a:custGeom>
              <a:avLst/>
              <a:gdLst>
                <a:gd name="T0" fmla="*/ 0 w 9"/>
                <a:gd name="T1" fmla="*/ 0 h 8"/>
                <a:gd name="T2" fmla="*/ 3 w 9"/>
                <a:gd name="T3" fmla="*/ 4 h 8"/>
                <a:gd name="T4" fmla="*/ 9 w 9"/>
                <a:gd name="T5" fmla="*/ 5 h 8"/>
                <a:gd name="T6" fmla="*/ 0 w 9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8">
                  <a:moveTo>
                    <a:pt x="0" y="0"/>
                  </a:moveTo>
                  <a:cubicBezTo>
                    <a:pt x="1" y="1"/>
                    <a:pt x="0" y="3"/>
                    <a:pt x="3" y="4"/>
                  </a:cubicBezTo>
                  <a:cubicBezTo>
                    <a:pt x="6" y="3"/>
                    <a:pt x="7" y="8"/>
                    <a:pt x="9" y="5"/>
                  </a:cubicBezTo>
                  <a:cubicBezTo>
                    <a:pt x="7" y="3"/>
                    <a:pt x="4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35801" y="3294063"/>
              <a:ext cx="50800" cy="38100"/>
            </a:xfrm>
            <a:custGeom>
              <a:avLst/>
              <a:gdLst>
                <a:gd name="T0" fmla="*/ 3 w 4"/>
                <a:gd name="T1" fmla="*/ 3 h 3"/>
                <a:gd name="T2" fmla="*/ 4 w 4"/>
                <a:gd name="T3" fmla="*/ 1 h 3"/>
                <a:gd name="T4" fmla="*/ 1 w 4"/>
                <a:gd name="T5" fmla="*/ 0 h 3"/>
                <a:gd name="T6" fmla="*/ 0 w 4"/>
                <a:gd name="T7" fmla="*/ 2 h 3"/>
                <a:gd name="T8" fmla="*/ 2 w 4"/>
                <a:gd name="T9" fmla="*/ 3 h 3"/>
                <a:gd name="T10" fmla="*/ 2 w 4"/>
                <a:gd name="T11" fmla="*/ 2 h 3"/>
                <a:gd name="T12" fmla="*/ 3 w 4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3">
                  <a:moveTo>
                    <a:pt x="3" y="3"/>
                  </a:moveTo>
                  <a:cubicBezTo>
                    <a:pt x="3" y="2"/>
                    <a:pt x="3" y="2"/>
                    <a:pt x="4" y="1"/>
                  </a:cubicBezTo>
                  <a:cubicBezTo>
                    <a:pt x="2" y="1"/>
                    <a:pt x="2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2"/>
                    <a:pt x="1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lnTo>
                    <a:pt x="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99251" y="3557588"/>
              <a:ext cx="38100" cy="12700"/>
            </a:xfrm>
            <a:custGeom>
              <a:avLst/>
              <a:gdLst>
                <a:gd name="T0" fmla="*/ 2 w 3"/>
                <a:gd name="T1" fmla="*/ 0 h 1"/>
                <a:gd name="T2" fmla="*/ 0 w 3"/>
                <a:gd name="T3" fmla="*/ 1 h 1"/>
                <a:gd name="T4" fmla="*/ 2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3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11976" y="3294063"/>
              <a:ext cx="25400" cy="12700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0 h 1"/>
                <a:gd name="T4" fmla="*/ 0 w 2"/>
                <a:gd name="T5" fmla="*/ 1 h 1"/>
                <a:gd name="T6" fmla="*/ 2 w 2"/>
                <a:gd name="T7" fmla="*/ 1 h 1"/>
                <a:gd name="T8" fmla="*/ 0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24638" y="345757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24638" y="3444875"/>
              <a:ext cx="49213" cy="12700"/>
            </a:xfrm>
            <a:custGeom>
              <a:avLst/>
              <a:gdLst>
                <a:gd name="T0" fmla="*/ 0 w 4"/>
                <a:gd name="T1" fmla="*/ 1 h 1"/>
                <a:gd name="T2" fmla="*/ 4 w 4"/>
                <a:gd name="T3" fmla="*/ 1 h 1"/>
                <a:gd name="T4" fmla="*/ 2 w 4"/>
                <a:gd name="T5" fmla="*/ 0 h 1"/>
                <a:gd name="T6" fmla="*/ 0 w 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0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24626" y="3432175"/>
              <a:ext cx="61913" cy="25400"/>
            </a:xfrm>
            <a:custGeom>
              <a:avLst/>
              <a:gdLst>
                <a:gd name="T0" fmla="*/ 0 w 39"/>
                <a:gd name="T1" fmla="*/ 8 h 16"/>
                <a:gd name="T2" fmla="*/ 39 w 39"/>
                <a:gd name="T3" fmla="*/ 16 h 16"/>
                <a:gd name="T4" fmla="*/ 8 w 39"/>
                <a:gd name="T5" fmla="*/ 0 h 16"/>
                <a:gd name="T6" fmla="*/ 0 w 39"/>
                <a:gd name="T7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6">
                  <a:moveTo>
                    <a:pt x="0" y="8"/>
                  </a:moveTo>
                  <a:lnTo>
                    <a:pt x="39" y="16"/>
                  </a:lnTo>
                  <a:lnTo>
                    <a:pt x="8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20138" y="1741488"/>
              <a:ext cx="50800" cy="38100"/>
            </a:xfrm>
            <a:custGeom>
              <a:avLst/>
              <a:gdLst>
                <a:gd name="T0" fmla="*/ 32 w 32"/>
                <a:gd name="T1" fmla="*/ 24 h 24"/>
                <a:gd name="T2" fmla="*/ 0 w 32"/>
                <a:gd name="T3" fmla="*/ 0 h 24"/>
                <a:gd name="T4" fmla="*/ 0 w 32"/>
                <a:gd name="T5" fmla="*/ 0 h 24"/>
                <a:gd name="T6" fmla="*/ 32 w 32"/>
                <a:gd name="T7" fmla="*/ 24 h 24"/>
                <a:gd name="T8" fmla="*/ 32 w 32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4">
                  <a:moveTo>
                    <a:pt x="32" y="24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2" y="24"/>
                  </a:lnTo>
                  <a:lnTo>
                    <a:pt x="3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75401" y="3282950"/>
              <a:ext cx="236538" cy="123825"/>
            </a:xfrm>
            <a:custGeom>
              <a:avLst/>
              <a:gdLst>
                <a:gd name="T0" fmla="*/ 7 w 19"/>
                <a:gd name="T1" fmla="*/ 8 h 10"/>
                <a:gd name="T2" fmla="*/ 13 w 19"/>
                <a:gd name="T3" fmla="*/ 10 h 10"/>
                <a:gd name="T4" fmla="*/ 17 w 19"/>
                <a:gd name="T5" fmla="*/ 9 h 10"/>
                <a:gd name="T6" fmla="*/ 17 w 19"/>
                <a:gd name="T7" fmla="*/ 7 h 10"/>
                <a:gd name="T8" fmla="*/ 3 w 19"/>
                <a:gd name="T9" fmla="*/ 1 h 10"/>
                <a:gd name="T10" fmla="*/ 0 w 19"/>
                <a:gd name="T11" fmla="*/ 2 h 10"/>
                <a:gd name="T12" fmla="*/ 1 w 19"/>
                <a:gd name="T13" fmla="*/ 5 h 10"/>
                <a:gd name="T14" fmla="*/ 7 w 19"/>
                <a:gd name="T15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0">
                  <a:moveTo>
                    <a:pt x="7" y="8"/>
                  </a:moveTo>
                  <a:cubicBezTo>
                    <a:pt x="13" y="10"/>
                    <a:pt x="13" y="10"/>
                    <a:pt x="13" y="10"/>
                  </a:cubicBezTo>
                  <a:cubicBezTo>
                    <a:pt x="14" y="9"/>
                    <a:pt x="15" y="8"/>
                    <a:pt x="17" y="9"/>
                  </a:cubicBezTo>
                  <a:cubicBezTo>
                    <a:pt x="19" y="8"/>
                    <a:pt x="16" y="7"/>
                    <a:pt x="17" y="7"/>
                  </a:cubicBezTo>
                  <a:cubicBezTo>
                    <a:pt x="13" y="3"/>
                    <a:pt x="7" y="5"/>
                    <a:pt x="3" y="1"/>
                  </a:cubicBezTo>
                  <a:cubicBezTo>
                    <a:pt x="1" y="0"/>
                    <a:pt x="1" y="2"/>
                    <a:pt x="0" y="2"/>
                  </a:cubicBezTo>
                  <a:cubicBezTo>
                    <a:pt x="1" y="3"/>
                    <a:pt x="1" y="4"/>
                    <a:pt x="1" y="5"/>
                  </a:cubicBezTo>
                  <a:cubicBezTo>
                    <a:pt x="2" y="8"/>
                    <a:pt x="5" y="4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62738" y="3319463"/>
              <a:ext cx="11113" cy="0"/>
            </a:xfrm>
            <a:custGeom>
              <a:avLst/>
              <a:gdLst>
                <a:gd name="T0" fmla="*/ 0 w 7"/>
                <a:gd name="T1" fmla="*/ 0 w 7"/>
                <a:gd name="T2" fmla="*/ 7 w 7"/>
                <a:gd name="T3" fmla="*/ 0 w 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7">
                  <a:moveTo>
                    <a:pt x="0" y="0"/>
                  </a:moveTo>
                  <a:lnTo>
                    <a:pt x="0" y="0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50013" y="3395663"/>
              <a:ext cx="74613" cy="49213"/>
            </a:xfrm>
            <a:custGeom>
              <a:avLst/>
              <a:gdLst>
                <a:gd name="T0" fmla="*/ 0 w 6"/>
                <a:gd name="T1" fmla="*/ 2 h 4"/>
                <a:gd name="T2" fmla="*/ 6 w 6"/>
                <a:gd name="T3" fmla="*/ 2 h 4"/>
                <a:gd name="T4" fmla="*/ 0 w 6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0" y="2"/>
                  </a:moveTo>
                  <a:cubicBezTo>
                    <a:pt x="2" y="4"/>
                    <a:pt x="3" y="1"/>
                    <a:pt x="6" y="2"/>
                  </a:cubicBezTo>
                  <a:cubicBezTo>
                    <a:pt x="4" y="0"/>
                    <a:pt x="1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24638" y="3270250"/>
              <a:ext cx="25400" cy="12700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0 h 1"/>
                <a:gd name="T4" fmla="*/ 2 w 2"/>
                <a:gd name="T5" fmla="*/ 1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2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21713" y="1666875"/>
              <a:ext cx="36513" cy="49213"/>
            </a:xfrm>
            <a:custGeom>
              <a:avLst/>
              <a:gdLst>
                <a:gd name="T0" fmla="*/ 0 w 3"/>
                <a:gd name="T1" fmla="*/ 0 h 4"/>
                <a:gd name="T2" fmla="*/ 2 w 3"/>
                <a:gd name="T3" fmla="*/ 2 h 4"/>
                <a:gd name="T4" fmla="*/ 0 w 3"/>
                <a:gd name="T5" fmla="*/ 2 h 4"/>
                <a:gd name="T6" fmla="*/ 2 w 3"/>
                <a:gd name="T7" fmla="*/ 4 h 4"/>
                <a:gd name="T8" fmla="*/ 3 w 3"/>
                <a:gd name="T9" fmla="*/ 3 h 4"/>
                <a:gd name="T10" fmla="*/ 0 w 3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2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659688" y="2343150"/>
              <a:ext cx="74613" cy="74613"/>
            </a:xfrm>
            <a:custGeom>
              <a:avLst/>
              <a:gdLst>
                <a:gd name="T0" fmla="*/ 0 w 6"/>
                <a:gd name="T1" fmla="*/ 2 h 6"/>
                <a:gd name="T2" fmla="*/ 1 w 6"/>
                <a:gd name="T3" fmla="*/ 3 h 6"/>
                <a:gd name="T4" fmla="*/ 4 w 6"/>
                <a:gd name="T5" fmla="*/ 1 h 6"/>
                <a:gd name="T6" fmla="*/ 2 w 6"/>
                <a:gd name="T7" fmla="*/ 2 h 6"/>
                <a:gd name="T8" fmla="*/ 0 w 6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2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4" y="6"/>
                    <a:pt x="6" y="2"/>
                    <a:pt x="4" y="1"/>
                  </a:cubicBezTo>
                  <a:cubicBezTo>
                    <a:pt x="2" y="0"/>
                    <a:pt x="3" y="2"/>
                    <a:pt x="2" y="2"/>
                  </a:cubicBezTo>
                  <a:cubicBezTo>
                    <a:pt x="1" y="2"/>
                    <a:pt x="0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88101" y="3219450"/>
              <a:ext cx="100013" cy="63500"/>
            </a:xfrm>
            <a:custGeom>
              <a:avLst/>
              <a:gdLst>
                <a:gd name="T0" fmla="*/ 0 w 8"/>
                <a:gd name="T1" fmla="*/ 2 h 5"/>
                <a:gd name="T2" fmla="*/ 2 w 8"/>
                <a:gd name="T3" fmla="*/ 4 h 5"/>
                <a:gd name="T4" fmla="*/ 8 w 8"/>
                <a:gd name="T5" fmla="*/ 3 h 5"/>
                <a:gd name="T6" fmla="*/ 0 w 8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0" y="2"/>
                  </a:moveTo>
                  <a:cubicBezTo>
                    <a:pt x="0" y="3"/>
                    <a:pt x="1" y="3"/>
                    <a:pt x="2" y="4"/>
                  </a:cubicBezTo>
                  <a:cubicBezTo>
                    <a:pt x="4" y="5"/>
                    <a:pt x="5" y="3"/>
                    <a:pt x="8" y="3"/>
                  </a:cubicBezTo>
                  <a:cubicBezTo>
                    <a:pt x="6" y="3"/>
                    <a:pt x="2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85076" y="2330450"/>
              <a:ext cx="38100" cy="38100"/>
            </a:xfrm>
            <a:custGeom>
              <a:avLst/>
              <a:gdLst>
                <a:gd name="T0" fmla="*/ 0 w 3"/>
                <a:gd name="T1" fmla="*/ 1 h 3"/>
                <a:gd name="T2" fmla="*/ 2 w 3"/>
                <a:gd name="T3" fmla="*/ 1 h 3"/>
                <a:gd name="T4" fmla="*/ 0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1"/>
                  </a:moveTo>
                  <a:cubicBezTo>
                    <a:pt x="0" y="3"/>
                    <a:pt x="3" y="2"/>
                    <a:pt x="2" y="1"/>
                  </a:cubicBezTo>
                  <a:cubicBezTo>
                    <a:pt x="1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75388" y="3306763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58213" y="1541463"/>
              <a:ext cx="63500" cy="25400"/>
            </a:xfrm>
            <a:custGeom>
              <a:avLst/>
              <a:gdLst>
                <a:gd name="T0" fmla="*/ 0 w 5"/>
                <a:gd name="T1" fmla="*/ 1 h 2"/>
                <a:gd name="T2" fmla="*/ 1 w 5"/>
                <a:gd name="T3" fmla="*/ 2 h 2"/>
                <a:gd name="T4" fmla="*/ 5 w 5"/>
                <a:gd name="T5" fmla="*/ 1 h 2"/>
                <a:gd name="T6" fmla="*/ 0 w 5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3" y="2"/>
                    <a:pt x="4" y="2"/>
                    <a:pt x="5" y="1"/>
                  </a:cubicBezTo>
                  <a:cubicBezTo>
                    <a:pt x="4" y="0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13488" y="3194050"/>
              <a:ext cx="87313" cy="63500"/>
            </a:xfrm>
            <a:custGeom>
              <a:avLst/>
              <a:gdLst>
                <a:gd name="T0" fmla="*/ 6 w 7"/>
                <a:gd name="T1" fmla="*/ 1 h 5"/>
                <a:gd name="T2" fmla="*/ 1 w 7"/>
                <a:gd name="T3" fmla="*/ 2 h 5"/>
                <a:gd name="T4" fmla="*/ 1 w 7"/>
                <a:gd name="T5" fmla="*/ 5 h 5"/>
                <a:gd name="T6" fmla="*/ 4 w 7"/>
                <a:gd name="T7" fmla="*/ 3 h 5"/>
                <a:gd name="T8" fmla="*/ 5 w 7"/>
                <a:gd name="T9" fmla="*/ 3 h 5"/>
                <a:gd name="T10" fmla="*/ 5 w 7"/>
                <a:gd name="T11" fmla="*/ 3 h 5"/>
                <a:gd name="T12" fmla="*/ 6 w 7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5">
                  <a:moveTo>
                    <a:pt x="6" y="1"/>
                  </a:moveTo>
                  <a:cubicBezTo>
                    <a:pt x="5" y="2"/>
                    <a:pt x="2" y="0"/>
                    <a:pt x="1" y="2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2" y="5"/>
                    <a:pt x="7" y="5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7" y="2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85076" y="2243138"/>
              <a:ext cx="38100" cy="36513"/>
            </a:xfrm>
            <a:custGeom>
              <a:avLst/>
              <a:gdLst>
                <a:gd name="T0" fmla="*/ 1 w 3"/>
                <a:gd name="T1" fmla="*/ 0 h 3"/>
                <a:gd name="T2" fmla="*/ 0 w 3"/>
                <a:gd name="T3" fmla="*/ 1 h 3"/>
                <a:gd name="T4" fmla="*/ 3 w 3"/>
                <a:gd name="T5" fmla="*/ 3 h 3"/>
                <a:gd name="T6" fmla="*/ 1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2"/>
                    <a:pt x="1" y="3"/>
                    <a:pt x="3" y="3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62688" y="3219450"/>
              <a:ext cx="12700" cy="12700"/>
            </a:xfrm>
            <a:custGeom>
              <a:avLst/>
              <a:gdLst>
                <a:gd name="T0" fmla="*/ 0 w 8"/>
                <a:gd name="T1" fmla="*/ 8 h 8"/>
                <a:gd name="T2" fmla="*/ 8 w 8"/>
                <a:gd name="T3" fmla="*/ 0 h 8"/>
                <a:gd name="T4" fmla="*/ 0 w 8"/>
                <a:gd name="T5" fmla="*/ 8 h 8"/>
                <a:gd name="T6" fmla="*/ 0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8"/>
                  </a:moveTo>
                  <a:lnTo>
                    <a:pt x="8" y="0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61238" y="2355850"/>
              <a:ext cx="23813" cy="12700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2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0" y="0"/>
                    <a:pt x="0" y="0"/>
                  </a:cubicBezTo>
                  <a:cubicBezTo>
                    <a:pt x="0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35838" y="2230438"/>
              <a:ext cx="61913" cy="36513"/>
            </a:xfrm>
            <a:custGeom>
              <a:avLst/>
              <a:gdLst>
                <a:gd name="T0" fmla="*/ 1 w 5"/>
                <a:gd name="T1" fmla="*/ 2 h 3"/>
                <a:gd name="T2" fmla="*/ 5 w 5"/>
                <a:gd name="T3" fmla="*/ 1 h 3"/>
                <a:gd name="T4" fmla="*/ 5 w 5"/>
                <a:gd name="T5" fmla="*/ 0 h 3"/>
                <a:gd name="T6" fmla="*/ 0 w 5"/>
                <a:gd name="T7" fmla="*/ 1 h 3"/>
                <a:gd name="T8" fmla="*/ 1 w 5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1" y="2"/>
                  </a:moveTo>
                  <a:cubicBezTo>
                    <a:pt x="3" y="3"/>
                    <a:pt x="4" y="2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1" y="0"/>
                    <a:pt x="0" y="1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99301" y="2266950"/>
              <a:ext cx="23813" cy="25400"/>
            </a:xfrm>
            <a:custGeom>
              <a:avLst/>
              <a:gdLst>
                <a:gd name="T0" fmla="*/ 1 w 2"/>
                <a:gd name="T1" fmla="*/ 2 h 2"/>
                <a:gd name="T2" fmla="*/ 2 w 2"/>
                <a:gd name="T3" fmla="*/ 2 h 2"/>
                <a:gd name="T4" fmla="*/ 1 w 2"/>
                <a:gd name="T5" fmla="*/ 0 h 2"/>
                <a:gd name="T6" fmla="*/ 1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0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20876" y="5649913"/>
              <a:ext cx="25400" cy="36513"/>
            </a:xfrm>
            <a:custGeom>
              <a:avLst/>
              <a:gdLst>
                <a:gd name="T0" fmla="*/ 2 w 2"/>
                <a:gd name="T1" fmla="*/ 3 h 3"/>
                <a:gd name="T2" fmla="*/ 2 w 2"/>
                <a:gd name="T3" fmla="*/ 0 h 3"/>
                <a:gd name="T4" fmla="*/ 1 w 2"/>
                <a:gd name="T5" fmla="*/ 0 h 3"/>
                <a:gd name="T6" fmla="*/ 2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1"/>
                    <a:pt x="0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72413" y="1403350"/>
              <a:ext cx="25400" cy="12700"/>
            </a:xfrm>
            <a:custGeom>
              <a:avLst/>
              <a:gdLst>
                <a:gd name="T0" fmla="*/ 0 w 16"/>
                <a:gd name="T1" fmla="*/ 0 h 8"/>
                <a:gd name="T2" fmla="*/ 0 w 16"/>
                <a:gd name="T3" fmla="*/ 0 h 8"/>
                <a:gd name="T4" fmla="*/ 8 w 16"/>
                <a:gd name="T5" fmla="*/ 8 h 8"/>
                <a:gd name="T6" fmla="*/ 16 w 16"/>
                <a:gd name="T7" fmla="*/ 8 h 8"/>
                <a:gd name="T8" fmla="*/ 0 w 16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8">
                  <a:moveTo>
                    <a:pt x="0" y="0"/>
                  </a:moveTo>
                  <a:lnTo>
                    <a:pt x="0" y="0"/>
                  </a:lnTo>
                  <a:lnTo>
                    <a:pt x="8" y="8"/>
                  </a:lnTo>
                  <a:lnTo>
                    <a:pt x="16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186613" y="1879600"/>
              <a:ext cx="12700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35838" y="1603375"/>
              <a:ext cx="125413" cy="88900"/>
            </a:xfrm>
            <a:custGeom>
              <a:avLst/>
              <a:gdLst>
                <a:gd name="T0" fmla="*/ 0 w 10"/>
                <a:gd name="T1" fmla="*/ 1 h 7"/>
                <a:gd name="T2" fmla="*/ 4 w 10"/>
                <a:gd name="T3" fmla="*/ 3 h 7"/>
                <a:gd name="T4" fmla="*/ 10 w 10"/>
                <a:gd name="T5" fmla="*/ 6 h 7"/>
                <a:gd name="T6" fmla="*/ 2 w 10"/>
                <a:gd name="T7" fmla="*/ 1 h 7"/>
                <a:gd name="T8" fmla="*/ 0 w 10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0" y="1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7" y="3"/>
                    <a:pt x="7" y="7"/>
                    <a:pt x="10" y="6"/>
                  </a:cubicBezTo>
                  <a:cubicBezTo>
                    <a:pt x="9" y="3"/>
                    <a:pt x="3" y="3"/>
                    <a:pt x="2" y="1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59676" y="1590675"/>
              <a:ext cx="12700" cy="0"/>
            </a:xfrm>
            <a:custGeom>
              <a:avLst/>
              <a:gdLst>
                <a:gd name="T0" fmla="*/ 0 w 8"/>
                <a:gd name="T1" fmla="*/ 8 w 8"/>
                <a:gd name="T2" fmla="*/ 0 w 8"/>
                <a:gd name="T3" fmla="*/ 0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8">
                  <a:moveTo>
                    <a:pt x="0" y="0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72413" y="1303338"/>
              <a:ext cx="38100" cy="38100"/>
            </a:xfrm>
            <a:custGeom>
              <a:avLst/>
              <a:gdLst>
                <a:gd name="T0" fmla="*/ 3 w 3"/>
                <a:gd name="T1" fmla="*/ 2 h 3"/>
                <a:gd name="T2" fmla="*/ 1 w 3"/>
                <a:gd name="T3" fmla="*/ 1 h 3"/>
                <a:gd name="T4" fmla="*/ 3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2" y="0"/>
                    <a:pt x="0" y="1"/>
                    <a:pt x="1" y="1"/>
                  </a:cubicBezTo>
                  <a:cubicBezTo>
                    <a:pt x="1" y="1"/>
                    <a:pt x="2" y="3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35813" y="1792288"/>
              <a:ext cx="74613" cy="36513"/>
            </a:xfrm>
            <a:custGeom>
              <a:avLst/>
              <a:gdLst>
                <a:gd name="T0" fmla="*/ 6 w 6"/>
                <a:gd name="T1" fmla="*/ 3 h 3"/>
                <a:gd name="T2" fmla="*/ 1 w 6"/>
                <a:gd name="T3" fmla="*/ 0 h 3"/>
                <a:gd name="T4" fmla="*/ 6 w 6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6" y="3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2"/>
                    <a:pt x="5" y="2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71676" y="5537200"/>
              <a:ext cx="0" cy="12700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24663" y="1754188"/>
              <a:ext cx="287338" cy="150813"/>
            </a:xfrm>
            <a:custGeom>
              <a:avLst/>
              <a:gdLst>
                <a:gd name="T0" fmla="*/ 23 w 23"/>
                <a:gd name="T1" fmla="*/ 10 h 12"/>
                <a:gd name="T2" fmla="*/ 16 w 23"/>
                <a:gd name="T3" fmla="*/ 7 h 12"/>
                <a:gd name="T4" fmla="*/ 15 w 23"/>
                <a:gd name="T5" fmla="*/ 6 h 12"/>
                <a:gd name="T6" fmla="*/ 0 w 23"/>
                <a:gd name="T7" fmla="*/ 2 h 12"/>
                <a:gd name="T8" fmla="*/ 2 w 23"/>
                <a:gd name="T9" fmla="*/ 2 h 12"/>
                <a:gd name="T10" fmla="*/ 12 w 23"/>
                <a:gd name="T11" fmla="*/ 7 h 12"/>
                <a:gd name="T12" fmla="*/ 23 w 23"/>
                <a:gd name="T13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12">
                  <a:moveTo>
                    <a:pt x="23" y="10"/>
                  </a:moveTo>
                  <a:cubicBezTo>
                    <a:pt x="21" y="9"/>
                    <a:pt x="19" y="7"/>
                    <a:pt x="16" y="7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0" y="5"/>
                    <a:pt x="5" y="0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5" y="5"/>
                    <a:pt x="9" y="5"/>
                    <a:pt x="12" y="7"/>
                  </a:cubicBezTo>
                  <a:cubicBezTo>
                    <a:pt x="17" y="6"/>
                    <a:pt x="18" y="12"/>
                    <a:pt x="2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86601" y="1828800"/>
              <a:ext cx="61913" cy="25400"/>
            </a:xfrm>
            <a:custGeom>
              <a:avLst/>
              <a:gdLst>
                <a:gd name="T0" fmla="*/ 0 w 5"/>
                <a:gd name="T1" fmla="*/ 0 h 2"/>
                <a:gd name="T2" fmla="*/ 3 w 5"/>
                <a:gd name="T3" fmla="*/ 2 h 2"/>
                <a:gd name="T4" fmla="*/ 5 w 5"/>
                <a:gd name="T5" fmla="*/ 2 h 2"/>
                <a:gd name="T6" fmla="*/ 0 w 5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cubicBezTo>
                    <a:pt x="1" y="1"/>
                    <a:pt x="4" y="1"/>
                    <a:pt x="3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0"/>
                    <a:pt x="2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82788" y="5473700"/>
              <a:ext cx="25400" cy="25400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0 h 2"/>
                <a:gd name="T4" fmla="*/ 0 w 2"/>
                <a:gd name="T5" fmla="*/ 0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99276" y="1941513"/>
              <a:ext cx="38100" cy="12700"/>
            </a:xfrm>
            <a:custGeom>
              <a:avLst/>
              <a:gdLst>
                <a:gd name="T0" fmla="*/ 1 w 3"/>
                <a:gd name="T1" fmla="*/ 1 h 1"/>
                <a:gd name="T2" fmla="*/ 3 w 3"/>
                <a:gd name="T3" fmla="*/ 1 h 1"/>
                <a:gd name="T4" fmla="*/ 1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0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86576" y="1928813"/>
              <a:ext cx="12700" cy="12700"/>
            </a:xfrm>
            <a:custGeom>
              <a:avLst/>
              <a:gdLst>
                <a:gd name="T0" fmla="*/ 8 w 8"/>
                <a:gd name="T1" fmla="*/ 8 h 8"/>
                <a:gd name="T2" fmla="*/ 8 w 8"/>
                <a:gd name="T3" fmla="*/ 0 h 8"/>
                <a:gd name="T4" fmla="*/ 0 w 8"/>
                <a:gd name="T5" fmla="*/ 8 h 8"/>
                <a:gd name="T6" fmla="*/ 8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8" y="8"/>
                  </a:moveTo>
                  <a:lnTo>
                    <a:pt x="8" y="0"/>
                  </a:lnTo>
                  <a:lnTo>
                    <a:pt x="0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046288" y="5373688"/>
              <a:ext cx="12700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73863" y="1966913"/>
              <a:ext cx="38100" cy="38100"/>
            </a:xfrm>
            <a:custGeom>
              <a:avLst/>
              <a:gdLst>
                <a:gd name="T0" fmla="*/ 1 w 3"/>
                <a:gd name="T1" fmla="*/ 0 h 3"/>
                <a:gd name="T2" fmla="*/ 1 w 3"/>
                <a:gd name="T3" fmla="*/ 3 h 3"/>
                <a:gd name="T4" fmla="*/ 2 w 3"/>
                <a:gd name="T5" fmla="*/ 2 h 3"/>
                <a:gd name="T6" fmla="*/ 1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1"/>
                    <a:pt x="1" y="2"/>
                    <a:pt x="1" y="3"/>
                  </a:cubicBezTo>
                  <a:cubicBezTo>
                    <a:pt x="3" y="3"/>
                    <a:pt x="2" y="2"/>
                    <a:pt x="2" y="2"/>
                  </a:cubicBezTo>
                  <a:cubicBezTo>
                    <a:pt x="0" y="2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275388" y="1277938"/>
              <a:ext cx="998538" cy="414338"/>
            </a:xfrm>
            <a:custGeom>
              <a:avLst/>
              <a:gdLst>
                <a:gd name="T0" fmla="*/ 8 w 80"/>
                <a:gd name="T1" fmla="*/ 5 h 33"/>
                <a:gd name="T2" fmla="*/ 13 w 80"/>
                <a:gd name="T3" fmla="*/ 6 h 33"/>
                <a:gd name="T4" fmla="*/ 16 w 80"/>
                <a:gd name="T5" fmla="*/ 6 h 33"/>
                <a:gd name="T6" fmla="*/ 20 w 80"/>
                <a:gd name="T7" fmla="*/ 4 h 33"/>
                <a:gd name="T8" fmla="*/ 17 w 80"/>
                <a:gd name="T9" fmla="*/ 6 h 33"/>
                <a:gd name="T10" fmla="*/ 20 w 80"/>
                <a:gd name="T11" fmla="*/ 6 h 33"/>
                <a:gd name="T12" fmla="*/ 33 w 80"/>
                <a:gd name="T13" fmla="*/ 6 h 33"/>
                <a:gd name="T14" fmla="*/ 42 w 80"/>
                <a:gd name="T15" fmla="*/ 10 h 33"/>
                <a:gd name="T16" fmla="*/ 55 w 80"/>
                <a:gd name="T17" fmla="*/ 13 h 33"/>
                <a:gd name="T18" fmla="*/ 62 w 80"/>
                <a:gd name="T19" fmla="*/ 17 h 33"/>
                <a:gd name="T20" fmla="*/ 58 w 80"/>
                <a:gd name="T21" fmla="*/ 17 h 33"/>
                <a:gd name="T22" fmla="*/ 61 w 80"/>
                <a:gd name="T23" fmla="*/ 19 h 33"/>
                <a:gd name="T24" fmla="*/ 59 w 80"/>
                <a:gd name="T25" fmla="*/ 20 h 33"/>
                <a:gd name="T26" fmla="*/ 57 w 80"/>
                <a:gd name="T27" fmla="*/ 20 h 33"/>
                <a:gd name="T28" fmla="*/ 58 w 80"/>
                <a:gd name="T29" fmla="*/ 23 h 33"/>
                <a:gd name="T30" fmla="*/ 54 w 80"/>
                <a:gd name="T31" fmla="*/ 23 h 33"/>
                <a:gd name="T32" fmla="*/ 58 w 80"/>
                <a:gd name="T33" fmla="*/ 26 h 33"/>
                <a:gd name="T34" fmla="*/ 58 w 80"/>
                <a:gd name="T35" fmla="*/ 28 h 33"/>
                <a:gd name="T36" fmla="*/ 59 w 80"/>
                <a:gd name="T37" fmla="*/ 28 h 33"/>
                <a:gd name="T38" fmla="*/ 59 w 80"/>
                <a:gd name="T39" fmla="*/ 27 h 33"/>
                <a:gd name="T40" fmla="*/ 61 w 80"/>
                <a:gd name="T41" fmla="*/ 27 h 33"/>
                <a:gd name="T42" fmla="*/ 64 w 80"/>
                <a:gd name="T43" fmla="*/ 29 h 33"/>
                <a:gd name="T44" fmla="*/ 63 w 80"/>
                <a:gd name="T45" fmla="*/ 29 h 33"/>
                <a:gd name="T46" fmla="*/ 67 w 80"/>
                <a:gd name="T47" fmla="*/ 30 h 33"/>
                <a:gd name="T48" fmla="*/ 72 w 80"/>
                <a:gd name="T49" fmla="*/ 32 h 33"/>
                <a:gd name="T50" fmla="*/ 70 w 80"/>
                <a:gd name="T51" fmla="*/ 28 h 33"/>
                <a:gd name="T52" fmla="*/ 74 w 80"/>
                <a:gd name="T53" fmla="*/ 30 h 33"/>
                <a:gd name="T54" fmla="*/ 80 w 80"/>
                <a:gd name="T55" fmla="*/ 29 h 33"/>
                <a:gd name="T56" fmla="*/ 76 w 80"/>
                <a:gd name="T57" fmla="*/ 24 h 33"/>
                <a:gd name="T58" fmla="*/ 75 w 80"/>
                <a:gd name="T59" fmla="*/ 26 h 33"/>
                <a:gd name="T60" fmla="*/ 72 w 80"/>
                <a:gd name="T61" fmla="*/ 24 h 33"/>
                <a:gd name="T62" fmla="*/ 64 w 80"/>
                <a:gd name="T63" fmla="*/ 20 h 33"/>
                <a:gd name="T64" fmla="*/ 66 w 80"/>
                <a:gd name="T65" fmla="*/ 20 h 33"/>
                <a:gd name="T66" fmla="*/ 62 w 80"/>
                <a:gd name="T67" fmla="*/ 18 h 33"/>
                <a:gd name="T68" fmla="*/ 64 w 80"/>
                <a:gd name="T69" fmla="*/ 16 h 33"/>
                <a:gd name="T70" fmla="*/ 77 w 80"/>
                <a:gd name="T71" fmla="*/ 21 h 33"/>
                <a:gd name="T72" fmla="*/ 71 w 80"/>
                <a:gd name="T73" fmla="*/ 18 h 33"/>
                <a:gd name="T74" fmla="*/ 55 w 80"/>
                <a:gd name="T75" fmla="*/ 12 h 33"/>
                <a:gd name="T76" fmla="*/ 43 w 80"/>
                <a:gd name="T77" fmla="*/ 7 h 33"/>
                <a:gd name="T78" fmla="*/ 38 w 80"/>
                <a:gd name="T79" fmla="*/ 7 h 33"/>
                <a:gd name="T80" fmla="*/ 34 w 80"/>
                <a:gd name="T81" fmla="*/ 6 h 33"/>
                <a:gd name="T82" fmla="*/ 27 w 80"/>
                <a:gd name="T83" fmla="*/ 3 h 33"/>
                <a:gd name="T84" fmla="*/ 26 w 80"/>
                <a:gd name="T85" fmla="*/ 2 h 33"/>
                <a:gd name="T86" fmla="*/ 26 w 80"/>
                <a:gd name="T87" fmla="*/ 3 h 33"/>
                <a:gd name="T88" fmla="*/ 23 w 80"/>
                <a:gd name="T89" fmla="*/ 2 h 33"/>
                <a:gd name="T90" fmla="*/ 19 w 80"/>
                <a:gd name="T91" fmla="*/ 1 h 33"/>
                <a:gd name="T92" fmla="*/ 15 w 80"/>
                <a:gd name="T93" fmla="*/ 2 h 33"/>
                <a:gd name="T94" fmla="*/ 16 w 80"/>
                <a:gd name="T95" fmla="*/ 2 h 33"/>
                <a:gd name="T96" fmla="*/ 8 w 80"/>
                <a:gd name="T97" fmla="*/ 1 h 33"/>
                <a:gd name="T98" fmla="*/ 8 w 80"/>
                <a:gd name="T99" fmla="*/ 1 h 33"/>
                <a:gd name="T100" fmla="*/ 6 w 80"/>
                <a:gd name="T101" fmla="*/ 3 h 33"/>
                <a:gd name="T102" fmla="*/ 0 w 80"/>
                <a:gd name="T103" fmla="*/ 4 h 33"/>
                <a:gd name="T104" fmla="*/ 8 w 80"/>
                <a:gd name="T105" fmla="*/ 5 h 33"/>
                <a:gd name="T106" fmla="*/ 69 w 80"/>
                <a:gd name="T107" fmla="*/ 27 h 33"/>
                <a:gd name="T108" fmla="*/ 61 w 80"/>
                <a:gd name="T109" fmla="*/ 23 h 33"/>
                <a:gd name="T110" fmla="*/ 70 w 80"/>
                <a:gd name="T111" fmla="*/ 27 h 33"/>
                <a:gd name="T112" fmla="*/ 69 w 80"/>
                <a:gd name="T113" fmla="*/ 27 h 33"/>
                <a:gd name="T114" fmla="*/ 8 w 80"/>
                <a:gd name="T115" fmla="*/ 3 h 33"/>
                <a:gd name="T116" fmla="*/ 10 w 80"/>
                <a:gd name="T117" fmla="*/ 2 h 33"/>
                <a:gd name="T118" fmla="*/ 14 w 80"/>
                <a:gd name="T119" fmla="*/ 5 h 33"/>
                <a:gd name="T120" fmla="*/ 8 w 80"/>
                <a:gd name="T121" fmla="*/ 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0" h="33">
                  <a:moveTo>
                    <a:pt x="8" y="5"/>
                  </a:moveTo>
                  <a:cubicBezTo>
                    <a:pt x="8" y="7"/>
                    <a:pt x="12" y="6"/>
                    <a:pt x="13" y="6"/>
                  </a:cubicBezTo>
                  <a:cubicBezTo>
                    <a:pt x="13" y="5"/>
                    <a:pt x="15" y="6"/>
                    <a:pt x="16" y="6"/>
                  </a:cubicBezTo>
                  <a:cubicBezTo>
                    <a:pt x="16" y="5"/>
                    <a:pt x="17" y="3"/>
                    <a:pt x="20" y="4"/>
                  </a:cubicBezTo>
                  <a:cubicBezTo>
                    <a:pt x="19" y="5"/>
                    <a:pt x="18" y="5"/>
                    <a:pt x="17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3" y="5"/>
                    <a:pt x="28" y="5"/>
                    <a:pt x="33" y="6"/>
                  </a:cubicBezTo>
                  <a:cubicBezTo>
                    <a:pt x="35" y="9"/>
                    <a:pt x="40" y="7"/>
                    <a:pt x="42" y="10"/>
                  </a:cubicBezTo>
                  <a:cubicBezTo>
                    <a:pt x="47" y="9"/>
                    <a:pt x="51" y="12"/>
                    <a:pt x="55" y="13"/>
                  </a:cubicBezTo>
                  <a:cubicBezTo>
                    <a:pt x="56" y="14"/>
                    <a:pt x="63" y="14"/>
                    <a:pt x="62" y="17"/>
                  </a:cubicBezTo>
                  <a:cubicBezTo>
                    <a:pt x="61" y="18"/>
                    <a:pt x="58" y="15"/>
                    <a:pt x="58" y="17"/>
                  </a:cubicBezTo>
                  <a:cubicBezTo>
                    <a:pt x="58" y="19"/>
                    <a:pt x="60" y="18"/>
                    <a:pt x="61" y="19"/>
                  </a:cubicBezTo>
                  <a:cubicBezTo>
                    <a:pt x="62" y="21"/>
                    <a:pt x="58" y="18"/>
                    <a:pt x="59" y="20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55" y="21"/>
                    <a:pt x="57" y="22"/>
                    <a:pt x="58" y="23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6" y="24"/>
                    <a:pt x="56" y="26"/>
                    <a:pt x="58" y="26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8" y="28"/>
                    <a:pt x="60" y="29"/>
                    <a:pt x="59" y="28"/>
                  </a:cubicBezTo>
                  <a:cubicBezTo>
                    <a:pt x="59" y="27"/>
                    <a:pt x="59" y="27"/>
                    <a:pt x="59" y="27"/>
                  </a:cubicBezTo>
                  <a:cubicBezTo>
                    <a:pt x="61" y="27"/>
                    <a:pt x="61" y="27"/>
                    <a:pt x="61" y="27"/>
                  </a:cubicBezTo>
                  <a:cubicBezTo>
                    <a:pt x="62" y="28"/>
                    <a:pt x="64" y="28"/>
                    <a:pt x="64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7" y="30"/>
                    <a:pt x="67" y="30"/>
                    <a:pt x="67" y="30"/>
                  </a:cubicBezTo>
                  <a:cubicBezTo>
                    <a:pt x="69" y="30"/>
                    <a:pt x="70" y="33"/>
                    <a:pt x="72" y="32"/>
                  </a:cubicBezTo>
                  <a:cubicBezTo>
                    <a:pt x="72" y="30"/>
                    <a:pt x="67" y="29"/>
                    <a:pt x="70" y="28"/>
                  </a:cubicBezTo>
                  <a:cubicBezTo>
                    <a:pt x="72" y="28"/>
                    <a:pt x="73" y="29"/>
                    <a:pt x="74" y="30"/>
                  </a:cubicBezTo>
                  <a:cubicBezTo>
                    <a:pt x="76" y="30"/>
                    <a:pt x="79" y="31"/>
                    <a:pt x="80" y="29"/>
                  </a:cubicBezTo>
                  <a:cubicBezTo>
                    <a:pt x="78" y="27"/>
                    <a:pt x="78" y="24"/>
                    <a:pt x="76" y="24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3" y="26"/>
                    <a:pt x="72" y="25"/>
                    <a:pt x="72" y="24"/>
                  </a:cubicBezTo>
                  <a:cubicBezTo>
                    <a:pt x="70" y="22"/>
                    <a:pt x="66" y="22"/>
                    <a:pt x="64" y="20"/>
                  </a:cubicBezTo>
                  <a:cubicBezTo>
                    <a:pt x="64" y="19"/>
                    <a:pt x="65" y="20"/>
                    <a:pt x="66" y="20"/>
                  </a:cubicBezTo>
                  <a:cubicBezTo>
                    <a:pt x="66" y="18"/>
                    <a:pt x="64" y="19"/>
                    <a:pt x="62" y="18"/>
                  </a:cubicBezTo>
                  <a:cubicBezTo>
                    <a:pt x="62" y="17"/>
                    <a:pt x="64" y="17"/>
                    <a:pt x="64" y="16"/>
                  </a:cubicBezTo>
                  <a:cubicBezTo>
                    <a:pt x="69" y="18"/>
                    <a:pt x="72" y="21"/>
                    <a:pt x="77" y="21"/>
                  </a:cubicBezTo>
                  <a:cubicBezTo>
                    <a:pt x="76" y="19"/>
                    <a:pt x="72" y="20"/>
                    <a:pt x="71" y="18"/>
                  </a:cubicBezTo>
                  <a:cubicBezTo>
                    <a:pt x="65" y="15"/>
                    <a:pt x="60" y="14"/>
                    <a:pt x="55" y="12"/>
                  </a:cubicBezTo>
                  <a:cubicBezTo>
                    <a:pt x="51" y="11"/>
                    <a:pt x="46" y="10"/>
                    <a:pt x="43" y="7"/>
                  </a:cubicBezTo>
                  <a:cubicBezTo>
                    <a:pt x="42" y="8"/>
                    <a:pt x="40" y="7"/>
                    <a:pt x="38" y="7"/>
                  </a:cubicBezTo>
                  <a:cubicBezTo>
                    <a:pt x="37" y="7"/>
                    <a:pt x="36" y="5"/>
                    <a:pt x="34" y="6"/>
                  </a:cubicBezTo>
                  <a:cubicBezTo>
                    <a:pt x="32" y="4"/>
                    <a:pt x="27" y="6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5" y="3"/>
                    <a:pt x="26" y="3"/>
                    <a:pt x="26" y="3"/>
                  </a:cubicBezTo>
                  <a:cubicBezTo>
                    <a:pt x="25" y="2"/>
                    <a:pt x="22" y="3"/>
                    <a:pt x="23" y="2"/>
                  </a:cubicBezTo>
                  <a:cubicBezTo>
                    <a:pt x="21" y="2"/>
                    <a:pt x="19" y="3"/>
                    <a:pt x="19" y="1"/>
                  </a:cubicBezTo>
                  <a:cubicBezTo>
                    <a:pt x="17" y="2"/>
                    <a:pt x="17" y="3"/>
                    <a:pt x="15" y="2"/>
                  </a:cubicBezTo>
                  <a:cubicBezTo>
                    <a:pt x="14" y="2"/>
                    <a:pt x="15" y="2"/>
                    <a:pt x="16" y="2"/>
                  </a:cubicBezTo>
                  <a:cubicBezTo>
                    <a:pt x="13" y="0"/>
                    <a:pt x="10" y="2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3"/>
                    <a:pt x="7" y="2"/>
                    <a:pt x="6" y="3"/>
                  </a:cubicBezTo>
                  <a:cubicBezTo>
                    <a:pt x="3" y="0"/>
                    <a:pt x="1" y="4"/>
                    <a:pt x="0" y="4"/>
                  </a:cubicBezTo>
                  <a:lnTo>
                    <a:pt x="8" y="5"/>
                  </a:lnTo>
                  <a:close/>
                  <a:moveTo>
                    <a:pt x="69" y="27"/>
                  </a:moveTo>
                  <a:cubicBezTo>
                    <a:pt x="66" y="26"/>
                    <a:pt x="62" y="26"/>
                    <a:pt x="61" y="23"/>
                  </a:cubicBezTo>
                  <a:cubicBezTo>
                    <a:pt x="65" y="23"/>
                    <a:pt x="67" y="26"/>
                    <a:pt x="70" y="27"/>
                  </a:cubicBezTo>
                  <a:lnTo>
                    <a:pt x="69" y="27"/>
                  </a:lnTo>
                  <a:close/>
                  <a:moveTo>
                    <a:pt x="8" y="3"/>
                  </a:moveTo>
                  <a:cubicBezTo>
                    <a:pt x="9" y="2"/>
                    <a:pt x="10" y="2"/>
                    <a:pt x="10" y="2"/>
                  </a:cubicBezTo>
                  <a:cubicBezTo>
                    <a:pt x="12" y="3"/>
                    <a:pt x="16" y="2"/>
                    <a:pt x="14" y="5"/>
                  </a:cubicBezTo>
                  <a:cubicBezTo>
                    <a:pt x="14" y="3"/>
                    <a:pt x="10" y="4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20888" y="5348288"/>
              <a:ext cx="0" cy="25400"/>
            </a:xfrm>
            <a:custGeom>
              <a:avLst/>
              <a:gdLst>
                <a:gd name="T0" fmla="*/ 16 h 16"/>
                <a:gd name="T1" fmla="*/ 16 h 16"/>
                <a:gd name="T2" fmla="*/ 0 h 16"/>
                <a:gd name="T3" fmla="*/ 16 h 16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6">
                  <a:moveTo>
                    <a:pt x="0" y="16"/>
                  </a:moveTo>
                  <a:lnTo>
                    <a:pt x="0" y="1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61201" y="1754188"/>
              <a:ext cx="25400" cy="12700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1 h 1"/>
                <a:gd name="T4" fmla="*/ 0 w 2"/>
                <a:gd name="T5" fmla="*/ 0 h 1"/>
                <a:gd name="T6" fmla="*/ 0 w 2"/>
                <a:gd name="T7" fmla="*/ 1 h 1"/>
                <a:gd name="T8" fmla="*/ 1 w 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61176" y="1917700"/>
              <a:ext cx="12700" cy="11113"/>
            </a:xfrm>
            <a:custGeom>
              <a:avLst/>
              <a:gdLst>
                <a:gd name="T0" fmla="*/ 0 w 8"/>
                <a:gd name="T1" fmla="*/ 0 h 7"/>
                <a:gd name="T2" fmla="*/ 8 w 8"/>
                <a:gd name="T3" fmla="*/ 7 h 7"/>
                <a:gd name="T4" fmla="*/ 8 w 8"/>
                <a:gd name="T5" fmla="*/ 0 h 7"/>
                <a:gd name="T6" fmla="*/ 8 w 8"/>
                <a:gd name="T7" fmla="*/ 0 h 7"/>
                <a:gd name="T8" fmla="*/ 0 w 8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0" y="0"/>
                  </a:moveTo>
                  <a:lnTo>
                    <a:pt x="8" y="7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73926" y="1566863"/>
              <a:ext cx="36513" cy="23813"/>
            </a:xfrm>
            <a:custGeom>
              <a:avLst/>
              <a:gdLst>
                <a:gd name="T0" fmla="*/ 0 w 3"/>
                <a:gd name="T1" fmla="*/ 1 h 2"/>
                <a:gd name="T2" fmla="*/ 3 w 3"/>
                <a:gd name="T3" fmla="*/ 1 h 2"/>
                <a:gd name="T4" fmla="*/ 0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1"/>
                  </a:moveTo>
                  <a:cubicBezTo>
                    <a:pt x="1" y="1"/>
                    <a:pt x="1" y="2"/>
                    <a:pt x="3" y="1"/>
                  </a:cubicBezTo>
                  <a:cubicBezTo>
                    <a:pt x="2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33588" y="5299075"/>
              <a:ext cx="12700" cy="12700"/>
            </a:xfrm>
            <a:custGeom>
              <a:avLst/>
              <a:gdLst>
                <a:gd name="T0" fmla="*/ 8 w 8"/>
                <a:gd name="T1" fmla="*/ 8 h 8"/>
                <a:gd name="T2" fmla="*/ 8 w 8"/>
                <a:gd name="T3" fmla="*/ 0 h 8"/>
                <a:gd name="T4" fmla="*/ 0 w 8"/>
                <a:gd name="T5" fmla="*/ 0 h 8"/>
                <a:gd name="T6" fmla="*/ 8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8" y="8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24676" y="1728788"/>
              <a:ext cx="74613" cy="50800"/>
            </a:xfrm>
            <a:custGeom>
              <a:avLst/>
              <a:gdLst>
                <a:gd name="T0" fmla="*/ 1 w 6"/>
                <a:gd name="T1" fmla="*/ 0 h 4"/>
                <a:gd name="T2" fmla="*/ 0 w 6"/>
                <a:gd name="T3" fmla="*/ 1 h 4"/>
                <a:gd name="T4" fmla="*/ 6 w 6"/>
                <a:gd name="T5" fmla="*/ 4 h 4"/>
                <a:gd name="T6" fmla="*/ 1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1" y="4"/>
                    <a:pt x="4" y="3"/>
                    <a:pt x="6" y="4"/>
                  </a:cubicBezTo>
                  <a:cubicBezTo>
                    <a:pt x="6" y="2"/>
                    <a:pt x="4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99263" y="1879600"/>
              <a:ext cx="12700" cy="12700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0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73888" y="1716088"/>
              <a:ext cx="38100" cy="25400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1 h 2"/>
                <a:gd name="T4" fmla="*/ 3 w 3"/>
                <a:gd name="T5" fmla="*/ 1 h 2"/>
                <a:gd name="T6" fmla="*/ 0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2"/>
                    <a:pt x="3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11951" y="1928813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8 w 8"/>
                <a:gd name="T3" fmla="*/ 8 h 8"/>
                <a:gd name="T4" fmla="*/ 8 w 8"/>
                <a:gd name="T5" fmla="*/ 0 h 8"/>
                <a:gd name="T6" fmla="*/ 0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8" y="8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50026" y="1905000"/>
              <a:ext cx="136525" cy="74613"/>
            </a:xfrm>
            <a:custGeom>
              <a:avLst/>
              <a:gdLst>
                <a:gd name="T0" fmla="*/ 10 w 11"/>
                <a:gd name="T1" fmla="*/ 6 h 6"/>
                <a:gd name="T2" fmla="*/ 9 w 11"/>
                <a:gd name="T3" fmla="*/ 3 h 6"/>
                <a:gd name="T4" fmla="*/ 4 w 11"/>
                <a:gd name="T5" fmla="*/ 1 h 6"/>
                <a:gd name="T6" fmla="*/ 4 w 11"/>
                <a:gd name="T7" fmla="*/ 1 h 6"/>
                <a:gd name="T8" fmla="*/ 0 w 11"/>
                <a:gd name="T9" fmla="*/ 0 h 6"/>
                <a:gd name="T10" fmla="*/ 0 w 11"/>
                <a:gd name="T11" fmla="*/ 1 h 6"/>
                <a:gd name="T12" fmla="*/ 4 w 11"/>
                <a:gd name="T13" fmla="*/ 2 h 6"/>
                <a:gd name="T14" fmla="*/ 10 w 11"/>
                <a:gd name="T1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6">
                  <a:moveTo>
                    <a:pt x="10" y="6"/>
                  </a:moveTo>
                  <a:cubicBezTo>
                    <a:pt x="11" y="5"/>
                    <a:pt x="11" y="4"/>
                    <a:pt x="9" y="3"/>
                  </a:cubicBezTo>
                  <a:cubicBezTo>
                    <a:pt x="7" y="3"/>
                    <a:pt x="6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7" y="3"/>
                    <a:pt x="6" y="5"/>
                    <a:pt x="1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11938" y="1779588"/>
              <a:ext cx="174625" cy="87313"/>
            </a:xfrm>
            <a:custGeom>
              <a:avLst/>
              <a:gdLst>
                <a:gd name="T0" fmla="*/ 12 w 14"/>
                <a:gd name="T1" fmla="*/ 4 h 7"/>
                <a:gd name="T2" fmla="*/ 4 w 14"/>
                <a:gd name="T3" fmla="*/ 1 h 7"/>
                <a:gd name="T4" fmla="*/ 13 w 14"/>
                <a:gd name="T5" fmla="*/ 7 h 7"/>
                <a:gd name="T6" fmla="*/ 12 w 14"/>
                <a:gd name="T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7">
                  <a:moveTo>
                    <a:pt x="12" y="4"/>
                  </a:moveTo>
                  <a:cubicBezTo>
                    <a:pt x="7" y="5"/>
                    <a:pt x="8" y="0"/>
                    <a:pt x="4" y="1"/>
                  </a:cubicBezTo>
                  <a:cubicBezTo>
                    <a:pt x="0" y="6"/>
                    <a:pt x="10" y="4"/>
                    <a:pt x="13" y="7"/>
                  </a:cubicBezTo>
                  <a:cubicBezTo>
                    <a:pt x="14" y="6"/>
                    <a:pt x="14" y="5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61213" y="1554163"/>
              <a:ext cx="25400" cy="0"/>
            </a:xfrm>
            <a:custGeom>
              <a:avLst/>
              <a:gdLst>
                <a:gd name="T0" fmla="*/ 1 w 2"/>
                <a:gd name="T1" fmla="*/ 2 w 2"/>
                <a:gd name="T2" fmla="*/ 0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70101" y="5135563"/>
              <a:ext cx="12700" cy="25400"/>
            </a:xfrm>
            <a:custGeom>
              <a:avLst/>
              <a:gdLst>
                <a:gd name="T0" fmla="*/ 8 w 8"/>
                <a:gd name="T1" fmla="*/ 16 h 16"/>
                <a:gd name="T2" fmla="*/ 0 w 8"/>
                <a:gd name="T3" fmla="*/ 0 h 16"/>
                <a:gd name="T4" fmla="*/ 0 w 8"/>
                <a:gd name="T5" fmla="*/ 16 h 16"/>
                <a:gd name="T6" fmla="*/ 8 w 8"/>
                <a:gd name="T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6">
                  <a:moveTo>
                    <a:pt x="8" y="16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20926" y="4973638"/>
              <a:ext cx="23813" cy="12700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1 w 2"/>
                <a:gd name="T5" fmla="*/ 0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48551" y="1152525"/>
              <a:ext cx="87313" cy="88900"/>
            </a:xfrm>
            <a:custGeom>
              <a:avLst/>
              <a:gdLst>
                <a:gd name="T0" fmla="*/ 4 w 7"/>
                <a:gd name="T1" fmla="*/ 2 h 7"/>
                <a:gd name="T2" fmla="*/ 0 w 7"/>
                <a:gd name="T3" fmla="*/ 0 h 7"/>
                <a:gd name="T4" fmla="*/ 7 w 7"/>
                <a:gd name="T5" fmla="*/ 7 h 7"/>
                <a:gd name="T6" fmla="*/ 4 w 7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4" y="2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3" y="2"/>
                    <a:pt x="2" y="6"/>
                    <a:pt x="7" y="7"/>
                  </a:cubicBezTo>
                  <a:cubicBezTo>
                    <a:pt x="7" y="5"/>
                    <a:pt x="4" y="4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73876" y="1590675"/>
              <a:ext cx="112713" cy="63500"/>
            </a:xfrm>
            <a:custGeom>
              <a:avLst/>
              <a:gdLst>
                <a:gd name="T0" fmla="*/ 8 w 9"/>
                <a:gd name="T1" fmla="*/ 4 h 5"/>
                <a:gd name="T2" fmla="*/ 5 w 9"/>
                <a:gd name="T3" fmla="*/ 2 h 5"/>
                <a:gd name="T4" fmla="*/ 0 w 9"/>
                <a:gd name="T5" fmla="*/ 1 h 5"/>
                <a:gd name="T6" fmla="*/ 9 w 9"/>
                <a:gd name="T7" fmla="*/ 5 h 5"/>
                <a:gd name="T8" fmla="*/ 8 w 9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4"/>
                  </a:moveTo>
                  <a:cubicBezTo>
                    <a:pt x="8" y="2"/>
                    <a:pt x="7" y="2"/>
                    <a:pt x="5" y="2"/>
                  </a:cubicBezTo>
                  <a:cubicBezTo>
                    <a:pt x="3" y="3"/>
                    <a:pt x="2" y="0"/>
                    <a:pt x="0" y="1"/>
                  </a:cubicBezTo>
                  <a:cubicBezTo>
                    <a:pt x="3" y="2"/>
                    <a:pt x="6" y="5"/>
                    <a:pt x="9" y="5"/>
                  </a:cubicBezTo>
                  <a:lnTo>
                    <a:pt x="8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20926" y="4948238"/>
              <a:ext cx="23813" cy="12700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1 h 1"/>
                <a:gd name="T4" fmla="*/ 2 w 2"/>
                <a:gd name="T5" fmla="*/ 0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86626" y="1139825"/>
              <a:ext cx="185738" cy="112713"/>
            </a:xfrm>
            <a:custGeom>
              <a:avLst/>
              <a:gdLst>
                <a:gd name="T0" fmla="*/ 7 w 15"/>
                <a:gd name="T1" fmla="*/ 4 h 9"/>
                <a:gd name="T2" fmla="*/ 13 w 15"/>
                <a:gd name="T3" fmla="*/ 7 h 9"/>
                <a:gd name="T4" fmla="*/ 15 w 15"/>
                <a:gd name="T5" fmla="*/ 8 h 9"/>
                <a:gd name="T6" fmla="*/ 8 w 15"/>
                <a:gd name="T7" fmla="*/ 3 h 9"/>
                <a:gd name="T8" fmla="*/ 8 w 15"/>
                <a:gd name="T9" fmla="*/ 1 h 9"/>
                <a:gd name="T10" fmla="*/ 8 w 15"/>
                <a:gd name="T11" fmla="*/ 2 h 9"/>
                <a:gd name="T12" fmla="*/ 0 w 15"/>
                <a:gd name="T13" fmla="*/ 0 h 9"/>
                <a:gd name="T14" fmla="*/ 7 w 15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9">
                  <a:moveTo>
                    <a:pt x="7" y="4"/>
                  </a:moveTo>
                  <a:cubicBezTo>
                    <a:pt x="10" y="4"/>
                    <a:pt x="11" y="7"/>
                    <a:pt x="13" y="7"/>
                  </a:cubicBezTo>
                  <a:cubicBezTo>
                    <a:pt x="14" y="7"/>
                    <a:pt x="13" y="9"/>
                    <a:pt x="15" y="8"/>
                  </a:cubicBezTo>
                  <a:cubicBezTo>
                    <a:pt x="14" y="6"/>
                    <a:pt x="11" y="5"/>
                    <a:pt x="8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4" y="2"/>
                    <a:pt x="3" y="0"/>
                    <a:pt x="0" y="0"/>
                  </a:cubicBezTo>
                  <a:cubicBezTo>
                    <a:pt x="3" y="0"/>
                    <a:pt x="6" y="3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44738" y="4910138"/>
              <a:ext cx="25400" cy="0"/>
            </a:xfrm>
            <a:custGeom>
              <a:avLst/>
              <a:gdLst>
                <a:gd name="T0" fmla="*/ 8 w 16"/>
                <a:gd name="T1" fmla="*/ 16 w 16"/>
                <a:gd name="T2" fmla="*/ 0 w 16"/>
                <a:gd name="T3" fmla="*/ 8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8" y="0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95501" y="5022850"/>
              <a:ext cx="50800" cy="25400"/>
            </a:xfrm>
            <a:custGeom>
              <a:avLst/>
              <a:gdLst>
                <a:gd name="T0" fmla="*/ 0 w 4"/>
                <a:gd name="T1" fmla="*/ 2 h 2"/>
                <a:gd name="T2" fmla="*/ 4 w 4"/>
                <a:gd name="T3" fmla="*/ 2 h 2"/>
                <a:gd name="T4" fmla="*/ 3 w 4"/>
                <a:gd name="T5" fmla="*/ 0 h 2"/>
                <a:gd name="T6" fmla="*/ 0 w 4"/>
                <a:gd name="T7" fmla="*/ 1 h 2"/>
                <a:gd name="T8" fmla="*/ 0 w 4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0" y="2"/>
                  </a:moveTo>
                  <a:cubicBezTo>
                    <a:pt x="2" y="2"/>
                    <a:pt x="2" y="1"/>
                    <a:pt x="4" y="2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0"/>
                    <a:pt x="0" y="1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82838" y="4822825"/>
              <a:ext cx="25400" cy="38100"/>
            </a:xfrm>
            <a:custGeom>
              <a:avLst/>
              <a:gdLst>
                <a:gd name="T0" fmla="*/ 0 w 2"/>
                <a:gd name="T1" fmla="*/ 3 h 3"/>
                <a:gd name="T2" fmla="*/ 1 w 2"/>
                <a:gd name="T3" fmla="*/ 0 h 3"/>
                <a:gd name="T4" fmla="*/ 1 w 2"/>
                <a:gd name="T5" fmla="*/ 0 h 3"/>
                <a:gd name="T6" fmla="*/ 0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3"/>
                  </a:moveTo>
                  <a:cubicBezTo>
                    <a:pt x="0" y="1"/>
                    <a:pt x="2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37338" y="1628775"/>
              <a:ext cx="200025" cy="74613"/>
            </a:xfrm>
            <a:custGeom>
              <a:avLst/>
              <a:gdLst>
                <a:gd name="T0" fmla="*/ 11 w 16"/>
                <a:gd name="T1" fmla="*/ 5 h 6"/>
                <a:gd name="T2" fmla="*/ 12 w 16"/>
                <a:gd name="T3" fmla="*/ 2 h 6"/>
                <a:gd name="T4" fmla="*/ 0 w 16"/>
                <a:gd name="T5" fmla="*/ 1 h 6"/>
                <a:gd name="T6" fmla="*/ 1 w 16"/>
                <a:gd name="T7" fmla="*/ 3 h 6"/>
                <a:gd name="T8" fmla="*/ 4 w 16"/>
                <a:gd name="T9" fmla="*/ 2 h 6"/>
                <a:gd name="T10" fmla="*/ 11 w 16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6">
                  <a:moveTo>
                    <a:pt x="11" y="5"/>
                  </a:moveTo>
                  <a:cubicBezTo>
                    <a:pt x="16" y="6"/>
                    <a:pt x="13" y="2"/>
                    <a:pt x="12" y="2"/>
                  </a:cubicBezTo>
                  <a:cubicBezTo>
                    <a:pt x="7" y="0"/>
                    <a:pt x="4" y="0"/>
                    <a:pt x="0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6" y="4"/>
                    <a:pt x="9" y="4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70113" y="4948238"/>
              <a:ext cx="25400" cy="25400"/>
            </a:xfrm>
            <a:custGeom>
              <a:avLst/>
              <a:gdLst>
                <a:gd name="T0" fmla="*/ 0 w 2"/>
                <a:gd name="T1" fmla="*/ 2 h 2"/>
                <a:gd name="T2" fmla="*/ 0 w 2"/>
                <a:gd name="T3" fmla="*/ 2 h 2"/>
                <a:gd name="T4" fmla="*/ 2 w 2"/>
                <a:gd name="T5" fmla="*/ 1 h 2"/>
                <a:gd name="T6" fmla="*/ 1 w 2"/>
                <a:gd name="T7" fmla="*/ 0 h 2"/>
                <a:gd name="T8" fmla="*/ 0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2" y="2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24638" y="1477963"/>
              <a:ext cx="336550" cy="88900"/>
            </a:xfrm>
            <a:custGeom>
              <a:avLst/>
              <a:gdLst>
                <a:gd name="T0" fmla="*/ 22 w 27"/>
                <a:gd name="T1" fmla="*/ 6 h 7"/>
                <a:gd name="T2" fmla="*/ 27 w 27"/>
                <a:gd name="T3" fmla="*/ 5 h 7"/>
                <a:gd name="T4" fmla="*/ 24 w 27"/>
                <a:gd name="T5" fmla="*/ 2 h 7"/>
                <a:gd name="T6" fmla="*/ 23 w 27"/>
                <a:gd name="T7" fmla="*/ 2 h 7"/>
                <a:gd name="T8" fmla="*/ 23 w 27"/>
                <a:gd name="T9" fmla="*/ 3 h 7"/>
                <a:gd name="T10" fmla="*/ 16 w 27"/>
                <a:gd name="T11" fmla="*/ 2 h 7"/>
                <a:gd name="T12" fmla="*/ 3 w 27"/>
                <a:gd name="T13" fmla="*/ 2 h 7"/>
                <a:gd name="T14" fmla="*/ 0 w 27"/>
                <a:gd name="T15" fmla="*/ 1 h 7"/>
                <a:gd name="T16" fmla="*/ 19 w 27"/>
                <a:gd name="T17" fmla="*/ 6 h 7"/>
                <a:gd name="T18" fmla="*/ 19 w 27"/>
                <a:gd name="T19" fmla="*/ 5 h 7"/>
                <a:gd name="T20" fmla="*/ 22 w 27"/>
                <a:gd name="T2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7">
                  <a:moveTo>
                    <a:pt x="22" y="6"/>
                  </a:moveTo>
                  <a:cubicBezTo>
                    <a:pt x="24" y="7"/>
                    <a:pt x="24" y="6"/>
                    <a:pt x="27" y="5"/>
                  </a:cubicBezTo>
                  <a:cubicBezTo>
                    <a:pt x="27" y="4"/>
                    <a:pt x="22" y="3"/>
                    <a:pt x="24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3" y="3"/>
                    <a:pt x="23" y="3"/>
                  </a:cubicBezTo>
                  <a:cubicBezTo>
                    <a:pt x="20" y="4"/>
                    <a:pt x="19" y="3"/>
                    <a:pt x="16" y="2"/>
                  </a:cubicBezTo>
                  <a:cubicBezTo>
                    <a:pt x="13" y="4"/>
                    <a:pt x="7" y="1"/>
                    <a:pt x="3" y="2"/>
                  </a:cubicBezTo>
                  <a:cubicBezTo>
                    <a:pt x="2" y="2"/>
                    <a:pt x="1" y="0"/>
                    <a:pt x="0" y="1"/>
                  </a:cubicBezTo>
                  <a:cubicBezTo>
                    <a:pt x="6" y="4"/>
                    <a:pt x="13" y="5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5"/>
                    <a:pt x="21" y="6"/>
                    <a:pt x="2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82813" y="4935538"/>
              <a:ext cx="25400" cy="12700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20901" y="4973638"/>
              <a:ext cx="0" cy="23813"/>
            </a:xfrm>
            <a:custGeom>
              <a:avLst/>
              <a:gdLst>
                <a:gd name="T0" fmla="*/ 15 h 15"/>
                <a:gd name="T1" fmla="*/ 0 h 15"/>
                <a:gd name="T2" fmla="*/ 15 h 15"/>
                <a:gd name="T3" fmla="*/ 15 h 1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5">
                  <a:moveTo>
                    <a:pt x="0" y="15"/>
                  </a:moveTo>
                  <a:lnTo>
                    <a:pt x="0" y="0"/>
                  </a:lnTo>
                  <a:lnTo>
                    <a:pt x="0" y="15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73938" y="1203325"/>
              <a:ext cx="11113" cy="12700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86563" y="1616075"/>
              <a:ext cx="38100" cy="12700"/>
            </a:xfrm>
            <a:custGeom>
              <a:avLst/>
              <a:gdLst>
                <a:gd name="T0" fmla="*/ 24 w 24"/>
                <a:gd name="T1" fmla="*/ 8 h 8"/>
                <a:gd name="T2" fmla="*/ 0 w 24"/>
                <a:gd name="T3" fmla="*/ 0 h 8"/>
                <a:gd name="T4" fmla="*/ 8 w 24"/>
                <a:gd name="T5" fmla="*/ 8 h 8"/>
                <a:gd name="T6" fmla="*/ 24 w 24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8">
                  <a:moveTo>
                    <a:pt x="24" y="8"/>
                  </a:moveTo>
                  <a:lnTo>
                    <a:pt x="0" y="0"/>
                  </a:lnTo>
                  <a:lnTo>
                    <a:pt x="8" y="8"/>
                  </a:ln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35863" y="1052513"/>
              <a:ext cx="23813" cy="25400"/>
            </a:xfrm>
            <a:custGeom>
              <a:avLst/>
              <a:gdLst>
                <a:gd name="T0" fmla="*/ 0 w 2"/>
                <a:gd name="T1" fmla="*/ 1 h 2"/>
                <a:gd name="T2" fmla="*/ 2 w 2"/>
                <a:gd name="T3" fmla="*/ 2 h 2"/>
                <a:gd name="T4" fmla="*/ 0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0" y="1"/>
                    <a:pt x="1" y="2"/>
                    <a:pt x="2" y="2"/>
                  </a:cubicBezTo>
                  <a:cubicBezTo>
                    <a:pt x="2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61176" y="1566863"/>
              <a:ext cx="38100" cy="12700"/>
            </a:xfrm>
            <a:custGeom>
              <a:avLst/>
              <a:gdLst>
                <a:gd name="T0" fmla="*/ 0 w 3"/>
                <a:gd name="T1" fmla="*/ 0 h 1"/>
                <a:gd name="T2" fmla="*/ 1 w 3"/>
                <a:gd name="T3" fmla="*/ 1 h 1"/>
                <a:gd name="T4" fmla="*/ 3 w 3"/>
                <a:gd name="T5" fmla="*/ 1 h 1"/>
                <a:gd name="T6" fmla="*/ 0 w 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3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50051" y="1566863"/>
              <a:ext cx="87313" cy="49213"/>
            </a:xfrm>
            <a:custGeom>
              <a:avLst/>
              <a:gdLst>
                <a:gd name="T0" fmla="*/ 0 w 7"/>
                <a:gd name="T1" fmla="*/ 0 h 4"/>
                <a:gd name="T2" fmla="*/ 7 w 7"/>
                <a:gd name="T3" fmla="*/ 4 h 4"/>
                <a:gd name="T4" fmla="*/ 0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0" y="0"/>
                  </a:moveTo>
                  <a:cubicBezTo>
                    <a:pt x="1" y="1"/>
                    <a:pt x="4" y="3"/>
                    <a:pt x="7" y="4"/>
                  </a:cubicBezTo>
                  <a:cubicBezTo>
                    <a:pt x="5" y="2"/>
                    <a:pt x="2" y="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82813" y="4910138"/>
              <a:ext cx="0" cy="12700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33601" y="4860925"/>
              <a:ext cx="74613" cy="49213"/>
            </a:xfrm>
            <a:custGeom>
              <a:avLst/>
              <a:gdLst>
                <a:gd name="T0" fmla="*/ 0 w 6"/>
                <a:gd name="T1" fmla="*/ 1 h 4"/>
                <a:gd name="T2" fmla="*/ 4 w 6"/>
                <a:gd name="T3" fmla="*/ 4 h 4"/>
                <a:gd name="T4" fmla="*/ 6 w 6"/>
                <a:gd name="T5" fmla="*/ 4 h 4"/>
                <a:gd name="T6" fmla="*/ 3 w 6"/>
                <a:gd name="T7" fmla="*/ 0 h 4"/>
                <a:gd name="T8" fmla="*/ 0 w 6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0" y="1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4" y="2"/>
                    <a:pt x="4" y="1"/>
                    <a:pt x="3" y="0"/>
                  </a:cubicBezTo>
                  <a:cubicBezTo>
                    <a:pt x="3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02263" y="2606675"/>
              <a:ext cx="1270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14963" y="2568575"/>
              <a:ext cx="49213" cy="38100"/>
            </a:xfrm>
            <a:custGeom>
              <a:avLst/>
              <a:gdLst>
                <a:gd name="T0" fmla="*/ 0 w 4"/>
                <a:gd name="T1" fmla="*/ 3 h 3"/>
                <a:gd name="T2" fmla="*/ 4 w 4"/>
                <a:gd name="T3" fmla="*/ 2 h 3"/>
                <a:gd name="T4" fmla="*/ 0 w 4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cubicBezTo>
                    <a:pt x="2" y="3"/>
                    <a:pt x="3" y="3"/>
                    <a:pt x="4" y="2"/>
                  </a:cubicBezTo>
                  <a:cubicBezTo>
                    <a:pt x="2" y="0"/>
                    <a:pt x="1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95513" y="4860925"/>
              <a:ext cx="25400" cy="3651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1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2" y="3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10426" y="1265238"/>
              <a:ext cx="25400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60451" y="5599113"/>
              <a:ext cx="12700" cy="38100"/>
            </a:xfrm>
            <a:custGeom>
              <a:avLst/>
              <a:gdLst>
                <a:gd name="T0" fmla="*/ 8 w 8"/>
                <a:gd name="T1" fmla="*/ 16 h 24"/>
                <a:gd name="T2" fmla="*/ 8 w 8"/>
                <a:gd name="T3" fmla="*/ 0 h 24"/>
                <a:gd name="T4" fmla="*/ 0 w 8"/>
                <a:gd name="T5" fmla="*/ 24 h 24"/>
                <a:gd name="T6" fmla="*/ 8 w 8"/>
                <a:gd name="T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24">
                  <a:moveTo>
                    <a:pt x="8" y="16"/>
                  </a:moveTo>
                  <a:lnTo>
                    <a:pt x="8" y="0"/>
                  </a:lnTo>
                  <a:lnTo>
                    <a:pt x="0" y="24"/>
                  </a:ln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11976" y="1454150"/>
              <a:ext cx="25400" cy="12700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1" y="1"/>
                    <a:pt x="1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61176" y="1428750"/>
              <a:ext cx="50800" cy="38100"/>
            </a:xfrm>
            <a:custGeom>
              <a:avLst/>
              <a:gdLst>
                <a:gd name="T0" fmla="*/ 0 w 4"/>
                <a:gd name="T1" fmla="*/ 1 h 3"/>
                <a:gd name="T2" fmla="*/ 4 w 4"/>
                <a:gd name="T3" fmla="*/ 3 h 3"/>
                <a:gd name="T4" fmla="*/ 0 w 4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1"/>
                  </a:moveTo>
                  <a:cubicBezTo>
                    <a:pt x="1" y="3"/>
                    <a:pt x="3" y="3"/>
                    <a:pt x="4" y="3"/>
                  </a:cubicBezTo>
                  <a:cubicBezTo>
                    <a:pt x="3" y="2"/>
                    <a:pt x="2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27651" y="2606675"/>
              <a:ext cx="49213" cy="23813"/>
            </a:xfrm>
            <a:custGeom>
              <a:avLst/>
              <a:gdLst>
                <a:gd name="T0" fmla="*/ 4 w 4"/>
                <a:gd name="T1" fmla="*/ 1 h 2"/>
                <a:gd name="T2" fmla="*/ 0 w 4"/>
                <a:gd name="T3" fmla="*/ 1 h 2"/>
                <a:gd name="T4" fmla="*/ 4 w 4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4" y="1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2" y="2"/>
                    <a:pt x="3" y="1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8538" y="5599113"/>
              <a:ext cx="23813" cy="25400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0 w 2"/>
                <a:gd name="T5" fmla="*/ 1 h 2"/>
                <a:gd name="T6" fmla="*/ 1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1"/>
                    <a:pt x="2" y="1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48526" y="1165225"/>
              <a:ext cx="25400" cy="25400"/>
            </a:xfrm>
            <a:custGeom>
              <a:avLst/>
              <a:gdLst>
                <a:gd name="T0" fmla="*/ 1 w 2"/>
                <a:gd name="T1" fmla="*/ 2 h 2"/>
                <a:gd name="T2" fmla="*/ 0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2" y="1"/>
                    <a:pt x="0" y="0"/>
                  </a:cubicBezTo>
                  <a:cubicBezTo>
                    <a:pt x="0" y="1"/>
                    <a:pt x="1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58926" y="5235575"/>
              <a:ext cx="12700" cy="12700"/>
            </a:xfrm>
            <a:custGeom>
              <a:avLst/>
              <a:gdLst>
                <a:gd name="T0" fmla="*/ 0 w 8"/>
                <a:gd name="T1" fmla="*/ 8 h 8"/>
                <a:gd name="T2" fmla="*/ 8 w 8"/>
                <a:gd name="T3" fmla="*/ 0 h 8"/>
                <a:gd name="T4" fmla="*/ 0 w 8"/>
                <a:gd name="T5" fmla="*/ 0 h 8"/>
                <a:gd name="T6" fmla="*/ 0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8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86601" y="1216025"/>
              <a:ext cx="87313" cy="25400"/>
            </a:xfrm>
            <a:custGeom>
              <a:avLst/>
              <a:gdLst>
                <a:gd name="T0" fmla="*/ 0 w 7"/>
                <a:gd name="T1" fmla="*/ 0 h 2"/>
                <a:gd name="T2" fmla="*/ 7 w 7"/>
                <a:gd name="T3" fmla="*/ 2 h 2"/>
                <a:gd name="T4" fmla="*/ 0 w 7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0" y="0"/>
                  </a:moveTo>
                  <a:cubicBezTo>
                    <a:pt x="2" y="1"/>
                    <a:pt x="5" y="2"/>
                    <a:pt x="7" y="2"/>
                  </a:cubicBezTo>
                  <a:cubicBezTo>
                    <a:pt x="5" y="1"/>
                    <a:pt x="3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23138" y="1077913"/>
              <a:ext cx="38100" cy="25400"/>
            </a:xfrm>
            <a:custGeom>
              <a:avLst/>
              <a:gdLst>
                <a:gd name="T0" fmla="*/ 0 w 24"/>
                <a:gd name="T1" fmla="*/ 0 h 16"/>
                <a:gd name="T2" fmla="*/ 16 w 24"/>
                <a:gd name="T3" fmla="*/ 16 h 16"/>
                <a:gd name="T4" fmla="*/ 24 w 24"/>
                <a:gd name="T5" fmla="*/ 8 h 16"/>
                <a:gd name="T6" fmla="*/ 0 w 24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6">
                  <a:moveTo>
                    <a:pt x="0" y="0"/>
                  </a:moveTo>
                  <a:lnTo>
                    <a:pt x="16" y="16"/>
                  </a:lnTo>
                  <a:lnTo>
                    <a:pt x="24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27651" y="2581275"/>
              <a:ext cx="23813" cy="25400"/>
            </a:xfrm>
            <a:custGeom>
              <a:avLst/>
              <a:gdLst>
                <a:gd name="T0" fmla="*/ 0 w 2"/>
                <a:gd name="T1" fmla="*/ 1 h 2"/>
                <a:gd name="T2" fmla="*/ 0 w 2"/>
                <a:gd name="T3" fmla="*/ 1 h 2"/>
                <a:gd name="T4" fmla="*/ 2 w 2"/>
                <a:gd name="T5" fmla="*/ 1 h 2"/>
                <a:gd name="T6" fmla="*/ 0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2"/>
                    <a:pt x="2" y="1"/>
                  </a:cubicBezTo>
                  <a:cubicBezTo>
                    <a:pt x="2" y="0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84326" y="5199063"/>
              <a:ext cx="25400" cy="0"/>
            </a:xfrm>
            <a:custGeom>
              <a:avLst/>
              <a:gdLst>
                <a:gd name="T0" fmla="*/ 0 w 16"/>
                <a:gd name="T1" fmla="*/ 16 w 16"/>
                <a:gd name="T2" fmla="*/ 0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96963" y="5437188"/>
              <a:ext cx="50800" cy="100013"/>
            </a:xfrm>
            <a:custGeom>
              <a:avLst/>
              <a:gdLst>
                <a:gd name="T0" fmla="*/ 0 w 4"/>
                <a:gd name="T1" fmla="*/ 8 h 8"/>
                <a:gd name="T2" fmla="*/ 2 w 4"/>
                <a:gd name="T3" fmla="*/ 4 h 8"/>
                <a:gd name="T4" fmla="*/ 4 w 4"/>
                <a:gd name="T5" fmla="*/ 2 h 8"/>
                <a:gd name="T6" fmla="*/ 2 w 4"/>
                <a:gd name="T7" fmla="*/ 2 h 8"/>
                <a:gd name="T8" fmla="*/ 2 w 4"/>
                <a:gd name="T9" fmla="*/ 1 h 8"/>
                <a:gd name="T10" fmla="*/ 4 w 4"/>
                <a:gd name="T11" fmla="*/ 1 h 8"/>
                <a:gd name="T12" fmla="*/ 3 w 4"/>
                <a:gd name="T13" fmla="*/ 0 h 8"/>
                <a:gd name="T14" fmla="*/ 0 w 4"/>
                <a:gd name="T15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8">
                  <a:moveTo>
                    <a:pt x="0" y="8"/>
                  </a:moveTo>
                  <a:cubicBezTo>
                    <a:pt x="0" y="6"/>
                    <a:pt x="4" y="6"/>
                    <a:pt x="2" y="4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0"/>
                    <a:pt x="4" y="1"/>
                    <a:pt x="4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2"/>
                    <a:pt x="0" y="5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61213" y="1216025"/>
              <a:ext cx="25400" cy="0"/>
            </a:xfrm>
            <a:custGeom>
              <a:avLst/>
              <a:gdLst>
                <a:gd name="T0" fmla="*/ 8 w 16"/>
                <a:gd name="T1" fmla="*/ 16 w 16"/>
                <a:gd name="T2" fmla="*/ 0 w 16"/>
                <a:gd name="T3" fmla="*/ 8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8" y="0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86551" y="1554163"/>
              <a:ext cx="25400" cy="12700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1 h 1"/>
                <a:gd name="T4" fmla="*/ 2 w 2"/>
                <a:gd name="T5" fmla="*/ 0 h 1"/>
                <a:gd name="T6" fmla="*/ 0 w 2"/>
                <a:gd name="T7" fmla="*/ 0 h 1"/>
                <a:gd name="T8" fmla="*/ 1 w 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11951" y="1554163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73913" y="1128713"/>
              <a:ext cx="74613" cy="36513"/>
            </a:xfrm>
            <a:custGeom>
              <a:avLst/>
              <a:gdLst>
                <a:gd name="T0" fmla="*/ 0 w 6"/>
                <a:gd name="T1" fmla="*/ 0 h 3"/>
                <a:gd name="T2" fmla="*/ 5 w 6"/>
                <a:gd name="T3" fmla="*/ 3 h 3"/>
                <a:gd name="T4" fmla="*/ 0 w 6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0" y="0"/>
                  </a:moveTo>
                  <a:cubicBezTo>
                    <a:pt x="2" y="1"/>
                    <a:pt x="3" y="2"/>
                    <a:pt x="5" y="3"/>
                  </a:cubicBezTo>
                  <a:cubicBezTo>
                    <a:pt x="6" y="2"/>
                    <a:pt x="2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44763" y="4510088"/>
              <a:ext cx="38100" cy="12700"/>
            </a:xfrm>
            <a:custGeom>
              <a:avLst/>
              <a:gdLst>
                <a:gd name="T0" fmla="*/ 1 w 3"/>
                <a:gd name="T1" fmla="*/ 0 h 1"/>
                <a:gd name="T2" fmla="*/ 0 w 3"/>
                <a:gd name="T3" fmla="*/ 1 h 1"/>
                <a:gd name="T4" fmla="*/ 1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3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27651" y="2543175"/>
              <a:ext cx="12700" cy="25400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1 h 2"/>
                <a:gd name="T4" fmla="*/ 0 w 1"/>
                <a:gd name="T5" fmla="*/ 0 h 2"/>
                <a:gd name="T6" fmla="*/ 0 w 1"/>
                <a:gd name="T7" fmla="*/ 1 h 2"/>
                <a:gd name="T8" fmla="*/ 0 w 1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32113" y="4171950"/>
              <a:ext cx="87313" cy="87313"/>
            </a:xfrm>
            <a:custGeom>
              <a:avLst/>
              <a:gdLst>
                <a:gd name="T0" fmla="*/ 1 w 7"/>
                <a:gd name="T1" fmla="*/ 5 h 7"/>
                <a:gd name="T2" fmla="*/ 7 w 7"/>
                <a:gd name="T3" fmla="*/ 1 h 7"/>
                <a:gd name="T4" fmla="*/ 6 w 7"/>
                <a:gd name="T5" fmla="*/ 0 h 7"/>
                <a:gd name="T6" fmla="*/ 4 w 7"/>
                <a:gd name="T7" fmla="*/ 1 h 7"/>
                <a:gd name="T8" fmla="*/ 1 w 7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1" y="5"/>
                  </a:moveTo>
                  <a:cubicBezTo>
                    <a:pt x="7" y="7"/>
                    <a:pt x="2" y="0"/>
                    <a:pt x="7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3"/>
                    <a:pt x="0" y="3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46213" y="5211763"/>
              <a:ext cx="38100" cy="49213"/>
            </a:xfrm>
            <a:custGeom>
              <a:avLst/>
              <a:gdLst>
                <a:gd name="T0" fmla="*/ 0 w 3"/>
                <a:gd name="T1" fmla="*/ 3 h 4"/>
                <a:gd name="T2" fmla="*/ 0 w 3"/>
                <a:gd name="T3" fmla="*/ 3 h 4"/>
                <a:gd name="T4" fmla="*/ 3 w 3"/>
                <a:gd name="T5" fmla="*/ 1 h 4"/>
                <a:gd name="T6" fmla="*/ 0 w 3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3" y="4"/>
                    <a:pt x="2" y="1"/>
                    <a:pt x="3" y="1"/>
                  </a:cubicBezTo>
                  <a:cubicBezTo>
                    <a:pt x="1" y="0"/>
                    <a:pt x="1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50026" y="1616075"/>
              <a:ext cx="25400" cy="25400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1 h 2"/>
                <a:gd name="T4" fmla="*/ 0 w 2"/>
                <a:gd name="T5" fmla="*/ 2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1"/>
                    <a:pt x="1" y="0"/>
                    <a:pt x="0" y="1"/>
                  </a:cubicBezTo>
                  <a:cubicBezTo>
                    <a:pt x="0" y="1"/>
                    <a:pt x="1" y="1"/>
                    <a:pt x="0" y="2"/>
                  </a:cubicBezTo>
                  <a:cubicBezTo>
                    <a:pt x="1" y="1"/>
                    <a:pt x="2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82838" y="4610100"/>
              <a:ext cx="12700" cy="12700"/>
            </a:xfrm>
            <a:custGeom>
              <a:avLst/>
              <a:gdLst>
                <a:gd name="T0" fmla="*/ 0 w 8"/>
                <a:gd name="T1" fmla="*/ 8 h 8"/>
                <a:gd name="T2" fmla="*/ 8 w 8"/>
                <a:gd name="T3" fmla="*/ 0 h 8"/>
                <a:gd name="T4" fmla="*/ 0 w 8"/>
                <a:gd name="T5" fmla="*/ 0 h 8"/>
                <a:gd name="T6" fmla="*/ 0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8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53038" y="2581275"/>
              <a:ext cx="11113" cy="1270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71613" y="5160963"/>
              <a:ext cx="61913" cy="25400"/>
            </a:xfrm>
            <a:custGeom>
              <a:avLst/>
              <a:gdLst>
                <a:gd name="T0" fmla="*/ 3 w 5"/>
                <a:gd name="T1" fmla="*/ 2 h 2"/>
                <a:gd name="T2" fmla="*/ 5 w 5"/>
                <a:gd name="T3" fmla="*/ 2 h 2"/>
                <a:gd name="T4" fmla="*/ 0 w 5"/>
                <a:gd name="T5" fmla="*/ 0 h 2"/>
                <a:gd name="T6" fmla="*/ 3 w 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3" y="2"/>
                  </a:moveTo>
                  <a:cubicBezTo>
                    <a:pt x="5" y="2"/>
                    <a:pt x="5" y="2"/>
                    <a:pt x="5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3" y="0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02238" y="2593975"/>
              <a:ext cx="25400" cy="12700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0 h 1"/>
                <a:gd name="T4" fmla="*/ 0 w 2"/>
                <a:gd name="T5" fmla="*/ 1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2" y="0"/>
                    <a:pt x="2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46301" y="4697413"/>
              <a:ext cx="61913" cy="25400"/>
            </a:xfrm>
            <a:custGeom>
              <a:avLst/>
              <a:gdLst>
                <a:gd name="T0" fmla="*/ 5 w 5"/>
                <a:gd name="T1" fmla="*/ 2 h 2"/>
                <a:gd name="T2" fmla="*/ 0 w 5"/>
                <a:gd name="T3" fmla="*/ 1 h 2"/>
                <a:gd name="T4" fmla="*/ 2 w 5"/>
                <a:gd name="T5" fmla="*/ 2 h 2"/>
                <a:gd name="T6" fmla="*/ 2 w 5"/>
                <a:gd name="T7" fmla="*/ 2 h 2"/>
                <a:gd name="T8" fmla="*/ 5 w 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2">
                  <a:moveTo>
                    <a:pt x="5" y="2"/>
                  </a:moveTo>
                  <a:cubicBezTo>
                    <a:pt x="3" y="1"/>
                    <a:pt x="0" y="0"/>
                    <a:pt x="0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lnTo>
                    <a:pt x="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786563" y="1416050"/>
              <a:ext cx="12700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32126" y="4059238"/>
              <a:ext cx="49213" cy="36513"/>
            </a:xfrm>
            <a:custGeom>
              <a:avLst/>
              <a:gdLst>
                <a:gd name="T0" fmla="*/ 2 w 4"/>
                <a:gd name="T1" fmla="*/ 3 h 3"/>
                <a:gd name="T2" fmla="*/ 3 w 4"/>
                <a:gd name="T3" fmla="*/ 3 h 3"/>
                <a:gd name="T4" fmla="*/ 3 w 4"/>
                <a:gd name="T5" fmla="*/ 0 h 3"/>
                <a:gd name="T6" fmla="*/ 2 w 4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2" y="3"/>
                  </a:moveTo>
                  <a:cubicBezTo>
                    <a:pt x="2" y="3"/>
                    <a:pt x="3" y="3"/>
                    <a:pt x="3" y="3"/>
                  </a:cubicBezTo>
                  <a:cubicBezTo>
                    <a:pt x="4" y="2"/>
                    <a:pt x="3" y="1"/>
                    <a:pt x="3" y="0"/>
                  </a:cubicBezTo>
                  <a:cubicBezTo>
                    <a:pt x="2" y="1"/>
                    <a:pt x="0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70176" y="4346575"/>
              <a:ext cx="23813" cy="12700"/>
            </a:xfrm>
            <a:custGeom>
              <a:avLst/>
              <a:gdLst>
                <a:gd name="T0" fmla="*/ 8 w 15"/>
                <a:gd name="T1" fmla="*/ 8 h 8"/>
                <a:gd name="T2" fmla="*/ 15 w 15"/>
                <a:gd name="T3" fmla="*/ 0 h 8"/>
                <a:gd name="T4" fmla="*/ 0 w 15"/>
                <a:gd name="T5" fmla="*/ 0 h 8"/>
                <a:gd name="T6" fmla="*/ 8 w 15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8" y="8"/>
                  </a:moveTo>
                  <a:lnTo>
                    <a:pt x="15" y="0"/>
                  </a:lnTo>
                  <a:lnTo>
                    <a:pt x="0" y="0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84313" y="5022850"/>
              <a:ext cx="136525" cy="112713"/>
            </a:xfrm>
            <a:custGeom>
              <a:avLst/>
              <a:gdLst>
                <a:gd name="T0" fmla="*/ 6 w 11"/>
                <a:gd name="T1" fmla="*/ 4 h 9"/>
                <a:gd name="T2" fmla="*/ 6 w 11"/>
                <a:gd name="T3" fmla="*/ 1 h 9"/>
                <a:gd name="T4" fmla="*/ 5 w 11"/>
                <a:gd name="T5" fmla="*/ 0 h 9"/>
                <a:gd name="T6" fmla="*/ 5 w 11"/>
                <a:gd name="T7" fmla="*/ 1 h 9"/>
                <a:gd name="T8" fmla="*/ 3 w 11"/>
                <a:gd name="T9" fmla="*/ 2 h 9"/>
                <a:gd name="T10" fmla="*/ 0 w 11"/>
                <a:gd name="T11" fmla="*/ 8 h 9"/>
                <a:gd name="T12" fmla="*/ 4 w 11"/>
                <a:gd name="T13" fmla="*/ 8 h 9"/>
                <a:gd name="T14" fmla="*/ 3 w 11"/>
                <a:gd name="T15" fmla="*/ 7 h 9"/>
                <a:gd name="T16" fmla="*/ 11 w 11"/>
                <a:gd name="T17" fmla="*/ 4 h 9"/>
                <a:gd name="T18" fmla="*/ 6 w 11"/>
                <a:gd name="T1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9">
                  <a:moveTo>
                    <a:pt x="6" y="4"/>
                  </a:moveTo>
                  <a:cubicBezTo>
                    <a:pt x="5" y="3"/>
                    <a:pt x="5" y="1"/>
                    <a:pt x="6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1"/>
                    <a:pt x="5" y="0"/>
                    <a:pt x="5" y="1"/>
                  </a:cubicBezTo>
                  <a:cubicBezTo>
                    <a:pt x="5" y="1"/>
                    <a:pt x="4" y="2"/>
                    <a:pt x="3" y="2"/>
                  </a:cubicBezTo>
                  <a:cubicBezTo>
                    <a:pt x="1" y="4"/>
                    <a:pt x="2" y="6"/>
                    <a:pt x="0" y="8"/>
                  </a:cubicBezTo>
                  <a:cubicBezTo>
                    <a:pt x="1" y="9"/>
                    <a:pt x="2" y="8"/>
                    <a:pt x="4" y="8"/>
                  </a:cubicBezTo>
                  <a:cubicBezTo>
                    <a:pt x="3" y="8"/>
                    <a:pt x="2" y="7"/>
                    <a:pt x="3" y="7"/>
                  </a:cubicBezTo>
                  <a:cubicBezTo>
                    <a:pt x="3" y="3"/>
                    <a:pt x="9" y="5"/>
                    <a:pt x="11" y="4"/>
                  </a:cubicBezTo>
                  <a:cubicBezTo>
                    <a:pt x="9" y="4"/>
                    <a:pt x="7" y="3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93988" y="4284663"/>
              <a:ext cx="50800" cy="36513"/>
            </a:xfrm>
            <a:custGeom>
              <a:avLst/>
              <a:gdLst>
                <a:gd name="T0" fmla="*/ 0 w 4"/>
                <a:gd name="T1" fmla="*/ 0 h 3"/>
                <a:gd name="T2" fmla="*/ 1 w 4"/>
                <a:gd name="T3" fmla="*/ 2 h 3"/>
                <a:gd name="T4" fmla="*/ 4 w 4"/>
                <a:gd name="T5" fmla="*/ 3 h 3"/>
                <a:gd name="T6" fmla="*/ 2 w 4"/>
                <a:gd name="T7" fmla="*/ 2 h 3"/>
                <a:gd name="T8" fmla="*/ 1 w 4"/>
                <a:gd name="T9" fmla="*/ 0 h 3"/>
                <a:gd name="T10" fmla="*/ 0 w 4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2" y="3"/>
                    <a:pt x="3" y="3"/>
                    <a:pt x="4" y="3"/>
                  </a:cubicBezTo>
                  <a:cubicBezTo>
                    <a:pt x="3" y="1"/>
                    <a:pt x="3" y="2"/>
                    <a:pt x="2" y="2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88113" y="1541463"/>
              <a:ext cx="36513" cy="25400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2 h 2"/>
                <a:gd name="T4" fmla="*/ 0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cubicBezTo>
                    <a:pt x="1" y="1"/>
                    <a:pt x="2" y="2"/>
                    <a:pt x="3" y="2"/>
                  </a:cubicBezTo>
                  <a:cubicBezTo>
                    <a:pt x="2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68613" y="4146550"/>
              <a:ext cx="38100" cy="25400"/>
            </a:xfrm>
            <a:custGeom>
              <a:avLst/>
              <a:gdLst>
                <a:gd name="T0" fmla="*/ 1 w 3"/>
                <a:gd name="T1" fmla="*/ 2 h 2"/>
                <a:gd name="T2" fmla="*/ 3 w 3"/>
                <a:gd name="T3" fmla="*/ 1 h 2"/>
                <a:gd name="T4" fmla="*/ 2 w 3"/>
                <a:gd name="T5" fmla="*/ 0 h 2"/>
                <a:gd name="T6" fmla="*/ 1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2" y="2"/>
                    <a:pt x="3" y="1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235826" y="1003300"/>
              <a:ext cx="12700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20838" y="5010150"/>
              <a:ext cx="25400" cy="12700"/>
            </a:xfrm>
            <a:custGeom>
              <a:avLst/>
              <a:gdLst>
                <a:gd name="T0" fmla="*/ 16 w 16"/>
                <a:gd name="T1" fmla="*/ 0 h 8"/>
                <a:gd name="T2" fmla="*/ 16 w 16"/>
                <a:gd name="T3" fmla="*/ 0 h 8"/>
                <a:gd name="T4" fmla="*/ 0 w 16"/>
                <a:gd name="T5" fmla="*/ 8 h 8"/>
                <a:gd name="T6" fmla="*/ 16 w 16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6" y="0"/>
                  </a:moveTo>
                  <a:lnTo>
                    <a:pt x="16" y="0"/>
                  </a:lnTo>
                  <a:lnTo>
                    <a:pt x="0" y="8"/>
                  </a:ln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73901" y="1052513"/>
              <a:ext cx="61913" cy="63500"/>
            </a:xfrm>
            <a:custGeom>
              <a:avLst/>
              <a:gdLst>
                <a:gd name="T0" fmla="*/ 3 w 5"/>
                <a:gd name="T1" fmla="*/ 2 h 5"/>
                <a:gd name="T2" fmla="*/ 5 w 5"/>
                <a:gd name="T3" fmla="*/ 3 h 5"/>
                <a:gd name="T4" fmla="*/ 0 w 5"/>
                <a:gd name="T5" fmla="*/ 1 h 5"/>
                <a:gd name="T6" fmla="*/ 3 w 5"/>
                <a:gd name="T7" fmla="*/ 5 h 5"/>
                <a:gd name="T8" fmla="*/ 3 w 5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2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4" y="2"/>
                    <a:pt x="2" y="0"/>
                    <a:pt x="0" y="1"/>
                  </a:cubicBezTo>
                  <a:cubicBezTo>
                    <a:pt x="3" y="1"/>
                    <a:pt x="0" y="4"/>
                    <a:pt x="3" y="5"/>
                  </a:cubicBezTo>
                  <a:cubicBezTo>
                    <a:pt x="1" y="4"/>
                    <a:pt x="3" y="3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19388" y="4233863"/>
              <a:ext cx="25400" cy="12700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1 h 1"/>
                <a:gd name="T4" fmla="*/ 0 w 2"/>
                <a:gd name="T5" fmla="*/ 0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61213" y="1003300"/>
              <a:ext cx="25400" cy="23813"/>
            </a:xfrm>
            <a:custGeom>
              <a:avLst/>
              <a:gdLst>
                <a:gd name="T0" fmla="*/ 1 w 2"/>
                <a:gd name="T1" fmla="*/ 0 h 2"/>
                <a:gd name="T2" fmla="*/ 0 w 2"/>
                <a:gd name="T3" fmla="*/ 1 h 2"/>
                <a:gd name="T4" fmla="*/ 2 w 2"/>
                <a:gd name="T5" fmla="*/ 1 h 2"/>
                <a:gd name="T6" fmla="*/ 1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1" y="1"/>
                    <a:pt x="0" y="1"/>
                    <a:pt x="0" y="1"/>
                  </a:cubicBezTo>
                  <a:cubicBezTo>
                    <a:pt x="1" y="2"/>
                    <a:pt x="1" y="1"/>
                    <a:pt x="2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95563" y="4271963"/>
              <a:ext cx="49213" cy="36513"/>
            </a:xfrm>
            <a:custGeom>
              <a:avLst/>
              <a:gdLst>
                <a:gd name="T0" fmla="*/ 0 w 4"/>
                <a:gd name="T1" fmla="*/ 1 h 3"/>
                <a:gd name="T2" fmla="*/ 4 w 4"/>
                <a:gd name="T3" fmla="*/ 2 h 3"/>
                <a:gd name="T4" fmla="*/ 0 w 4"/>
                <a:gd name="T5" fmla="*/ 0 h 3"/>
                <a:gd name="T6" fmla="*/ 0 w 4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1"/>
                  </a:moveTo>
                  <a:cubicBezTo>
                    <a:pt x="1" y="1"/>
                    <a:pt x="3" y="3"/>
                    <a:pt x="4" y="2"/>
                  </a:cubicBezTo>
                  <a:cubicBezTo>
                    <a:pt x="3" y="2"/>
                    <a:pt x="2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82801" y="4584700"/>
              <a:ext cx="63500" cy="74613"/>
            </a:xfrm>
            <a:custGeom>
              <a:avLst/>
              <a:gdLst>
                <a:gd name="T0" fmla="*/ 0 w 5"/>
                <a:gd name="T1" fmla="*/ 1 h 6"/>
                <a:gd name="T2" fmla="*/ 1 w 5"/>
                <a:gd name="T3" fmla="*/ 5 h 6"/>
                <a:gd name="T4" fmla="*/ 5 w 5"/>
                <a:gd name="T5" fmla="*/ 4 h 6"/>
                <a:gd name="T6" fmla="*/ 0 w 5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0" y="1"/>
                  </a:moveTo>
                  <a:cubicBezTo>
                    <a:pt x="2" y="2"/>
                    <a:pt x="0" y="4"/>
                    <a:pt x="1" y="5"/>
                  </a:cubicBezTo>
                  <a:cubicBezTo>
                    <a:pt x="3" y="6"/>
                    <a:pt x="3" y="4"/>
                    <a:pt x="5" y="4"/>
                  </a:cubicBezTo>
                  <a:cubicBezTo>
                    <a:pt x="2" y="4"/>
                    <a:pt x="3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55926" y="4046538"/>
              <a:ext cx="38100" cy="12700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0 h 1"/>
                <a:gd name="T4" fmla="*/ 1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cubicBezTo>
                    <a:pt x="2" y="1"/>
                    <a:pt x="3" y="0"/>
                    <a:pt x="1" y="0"/>
                  </a:cubicBez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06751" y="3870325"/>
              <a:ext cx="23813" cy="0"/>
            </a:xfrm>
            <a:custGeom>
              <a:avLst/>
              <a:gdLst>
                <a:gd name="T0" fmla="*/ 7 w 15"/>
                <a:gd name="T1" fmla="*/ 15 w 15"/>
                <a:gd name="T2" fmla="*/ 0 w 15"/>
                <a:gd name="T3" fmla="*/ 7 w 1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5">
                  <a:moveTo>
                    <a:pt x="7" y="0"/>
                  </a:moveTo>
                  <a:lnTo>
                    <a:pt x="15" y="0"/>
                  </a:lnTo>
                  <a:lnTo>
                    <a:pt x="0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57476" y="4259263"/>
              <a:ext cx="12700" cy="0"/>
            </a:xfrm>
            <a:custGeom>
              <a:avLst/>
              <a:gdLst>
                <a:gd name="T0" fmla="*/ 0 w 8"/>
                <a:gd name="T1" fmla="*/ 0 w 8"/>
                <a:gd name="T2" fmla="*/ 8 w 8"/>
                <a:gd name="T3" fmla="*/ 0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8">
                  <a:moveTo>
                    <a:pt x="0" y="0"/>
                  </a:moveTo>
                  <a:lnTo>
                    <a:pt x="0" y="0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35813" y="977900"/>
              <a:ext cx="38100" cy="12700"/>
            </a:xfrm>
            <a:custGeom>
              <a:avLst/>
              <a:gdLst>
                <a:gd name="T0" fmla="*/ 0 w 3"/>
                <a:gd name="T1" fmla="*/ 0 h 1"/>
                <a:gd name="T2" fmla="*/ 3 w 3"/>
                <a:gd name="T3" fmla="*/ 1 h 1"/>
                <a:gd name="T4" fmla="*/ 0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0" y="1"/>
                    <a:pt x="2" y="1"/>
                    <a:pt x="3" y="1"/>
                  </a:cubicBezTo>
                  <a:cubicBezTo>
                    <a:pt x="3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94001" y="4108450"/>
              <a:ext cx="50800" cy="25400"/>
            </a:xfrm>
            <a:custGeom>
              <a:avLst/>
              <a:gdLst>
                <a:gd name="T0" fmla="*/ 1 w 4"/>
                <a:gd name="T1" fmla="*/ 2 h 2"/>
                <a:gd name="T2" fmla="*/ 4 w 4"/>
                <a:gd name="T3" fmla="*/ 1 h 2"/>
                <a:gd name="T4" fmla="*/ 0 w 4"/>
                <a:gd name="T5" fmla="*/ 1 h 2"/>
                <a:gd name="T6" fmla="*/ 1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2"/>
                  </a:moveTo>
                  <a:cubicBezTo>
                    <a:pt x="3" y="2"/>
                    <a:pt x="3" y="1"/>
                    <a:pt x="4" y="1"/>
                  </a:cubicBezTo>
                  <a:cubicBezTo>
                    <a:pt x="3" y="0"/>
                    <a:pt x="1" y="0"/>
                    <a:pt x="0" y="1"/>
                  </a:cubicBezTo>
                  <a:cubicBezTo>
                    <a:pt x="0" y="1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82801" y="4510088"/>
              <a:ext cx="87313" cy="74613"/>
            </a:xfrm>
            <a:custGeom>
              <a:avLst/>
              <a:gdLst>
                <a:gd name="T0" fmla="*/ 3 w 7"/>
                <a:gd name="T1" fmla="*/ 6 h 6"/>
                <a:gd name="T2" fmla="*/ 4 w 7"/>
                <a:gd name="T3" fmla="*/ 6 h 6"/>
                <a:gd name="T4" fmla="*/ 6 w 7"/>
                <a:gd name="T5" fmla="*/ 2 h 6"/>
                <a:gd name="T6" fmla="*/ 3 w 7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3" y="6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5" y="3"/>
                    <a:pt x="6" y="2"/>
                  </a:cubicBezTo>
                  <a:cubicBezTo>
                    <a:pt x="0" y="0"/>
                    <a:pt x="7" y="5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40276" y="2730500"/>
              <a:ext cx="38100" cy="25400"/>
            </a:xfrm>
            <a:custGeom>
              <a:avLst/>
              <a:gdLst>
                <a:gd name="T0" fmla="*/ 1 w 3"/>
                <a:gd name="T1" fmla="*/ 2 h 2"/>
                <a:gd name="T2" fmla="*/ 2 w 3"/>
                <a:gd name="T3" fmla="*/ 0 h 2"/>
                <a:gd name="T4" fmla="*/ 0 w 3"/>
                <a:gd name="T5" fmla="*/ 0 h 2"/>
                <a:gd name="T6" fmla="*/ 1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1" y="1"/>
                    <a:pt x="3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58938" y="4860925"/>
              <a:ext cx="38100" cy="12700"/>
            </a:xfrm>
            <a:custGeom>
              <a:avLst/>
              <a:gdLst>
                <a:gd name="T0" fmla="*/ 1 w 3"/>
                <a:gd name="T1" fmla="*/ 1 h 1"/>
                <a:gd name="T2" fmla="*/ 3 w 3"/>
                <a:gd name="T3" fmla="*/ 1 h 1"/>
                <a:gd name="T4" fmla="*/ 2 w 3"/>
                <a:gd name="T5" fmla="*/ 0 h 1"/>
                <a:gd name="T6" fmla="*/ 1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cubicBezTo>
                    <a:pt x="1" y="1"/>
                    <a:pt x="2" y="1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58926" y="4873625"/>
              <a:ext cx="38100" cy="74613"/>
            </a:xfrm>
            <a:custGeom>
              <a:avLst/>
              <a:gdLst>
                <a:gd name="T0" fmla="*/ 1 w 3"/>
                <a:gd name="T1" fmla="*/ 2 h 6"/>
                <a:gd name="T2" fmla="*/ 0 w 3"/>
                <a:gd name="T3" fmla="*/ 6 h 6"/>
                <a:gd name="T4" fmla="*/ 3 w 3"/>
                <a:gd name="T5" fmla="*/ 3 h 6"/>
                <a:gd name="T6" fmla="*/ 1 w 3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1" y="2"/>
                  </a:moveTo>
                  <a:cubicBezTo>
                    <a:pt x="1" y="3"/>
                    <a:pt x="2" y="5"/>
                    <a:pt x="0" y="6"/>
                  </a:cubicBezTo>
                  <a:cubicBezTo>
                    <a:pt x="1" y="6"/>
                    <a:pt x="3" y="4"/>
                    <a:pt x="3" y="3"/>
                  </a:cubicBezTo>
                  <a:cubicBezTo>
                    <a:pt x="2" y="3"/>
                    <a:pt x="1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23113" y="939800"/>
              <a:ext cx="38100" cy="12700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2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57488" y="4059238"/>
              <a:ext cx="74613" cy="49213"/>
            </a:xfrm>
            <a:custGeom>
              <a:avLst/>
              <a:gdLst>
                <a:gd name="T0" fmla="*/ 4 w 6"/>
                <a:gd name="T1" fmla="*/ 0 h 4"/>
                <a:gd name="T2" fmla="*/ 1 w 6"/>
                <a:gd name="T3" fmla="*/ 3 h 4"/>
                <a:gd name="T4" fmla="*/ 4 w 6"/>
                <a:gd name="T5" fmla="*/ 4 h 4"/>
                <a:gd name="T6" fmla="*/ 4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4" y="0"/>
                  </a:moveTo>
                  <a:cubicBezTo>
                    <a:pt x="2" y="0"/>
                    <a:pt x="0" y="1"/>
                    <a:pt x="1" y="3"/>
                  </a:cubicBezTo>
                  <a:cubicBezTo>
                    <a:pt x="1" y="3"/>
                    <a:pt x="3" y="4"/>
                    <a:pt x="4" y="4"/>
                  </a:cubicBezTo>
                  <a:cubicBezTo>
                    <a:pt x="4" y="2"/>
                    <a:pt x="6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17876" y="3721100"/>
              <a:ext cx="12700" cy="12700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30601" y="3570288"/>
              <a:ext cx="12700" cy="12700"/>
            </a:xfrm>
            <a:custGeom>
              <a:avLst/>
              <a:gdLst>
                <a:gd name="T0" fmla="*/ 0 w 8"/>
                <a:gd name="T1" fmla="*/ 8 h 8"/>
                <a:gd name="T2" fmla="*/ 8 w 8"/>
                <a:gd name="T3" fmla="*/ 0 h 8"/>
                <a:gd name="T4" fmla="*/ 0 w 8"/>
                <a:gd name="T5" fmla="*/ 8 h 8"/>
                <a:gd name="T6" fmla="*/ 0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8"/>
                  </a:moveTo>
                  <a:lnTo>
                    <a:pt x="8" y="0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16438" y="2855913"/>
              <a:ext cx="12700" cy="12700"/>
            </a:xfrm>
            <a:custGeom>
              <a:avLst/>
              <a:gdLst>
                <a:gd name="T0" fmla="*/ 8 w 8"/>
                <a:gd name="T1" fmla="*/ 8 h 8"/>
                <a:gd name="T2" fmla="*/ 8 w 8"/>
                <a:gd name="T3" fmla="*/ 8 h 8"/>
                <a:gd name="T4" fmla="*/ 0 w 8"/>
                <a:gd name="T5" fmla="*/ 0 h 8"/>
                <a:gd name="T6" fmla="*/ 8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8" y="8"/>
                  </a:moveTo>
                  <a:lnTo>
                    <a:pt x="8" y="8"/>
                  </a:lnTo>
                  <a:lnTo>
                    <a:pt x="0" y="0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86601" y="927100"/>
              <a:ext cx="12700" cy="38100"/>
            </a:xfrm>
            <a:custGeom>
              <a:avLst/>
              <a:gdLst>
                <a:gd name="T0" fmla="*/ 1 w 1"/>
                <a:gd name="T1" fmla="*/ 3 h 3"/>
                <a:gd name="T2" fmla="*/ 1 w 1"/>
                <a:gd name="T3" fmla="*/ 0 h 3"/>
                <a:gd name="T4" fmla="*/ 0 w 1"/>
                <a:gd name="T5" fmla="*/ 0 h 3"/>
                <a:gd name="T6" fmla="*/ 0 w 1"/>
                <a:gd name="T7" fmla="*/ 2 h 3"/>
                <a:gd name="T8" fmla="*/ 1 w 1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3">
                  <a:moveTo>
                    <a:pt x="1" y="3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0" y="2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06713" y="3959225"/>
              <a:ext cx="49213" cy="23813"/>
            </a:xfrm>
            <a:custGeom>
              <a:avLst/>
              <a:gdLst>
                <a:gd name="T0" fmla="*/ 0 w 4"/>
                <a:gd name="T1" fmla="*/ 1 h 2"/>
                <a:gd name="T2" fmla="*/ 1 w 4"/>
                <a:gd name="T3" fmla="*/ 1 h 2"/>
                <a:gd name="T4" fmla="*/ 4 w 4"/>
                <a:gd name="T5" fmla="*/ 1 h 2"/>
                <a:gd name="T6" fmla="*/ 2 w 4"/>
                <a:gd name="T7" fmla="*/ 0 h 2"/>
                <a:gd name="T8" fmla="*/ 0 w 4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3" y="2"/>
                    <a:pt x="4" y="1"/>
                  </a:cubicBezTo>
                  <a:cubicBezTo>
                    <a:pt x="2" y="0"/>
                    <a:pt x="2" y="0"/>
                    <a:pt x="2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08188" y="4610100"/>
              <a:ext cx="12700" cy="12700"/>
            </a:xfrm>
            <a:custGeom>
              <a:avLst/>
              <a:gdLst>
                <a:gd name="T0" fmla="*/ 0 w 8"/>
                <a:gd name="T1" fmla="*/ 8 h 8"/>
                <a:gd name="T2" fmla="*/ 8 w 8"/>
                <a:gd name="T3" fmla="*/ 0 h 8"/>
                <a:gd name="T4" fmla="*/ 0 w 8"/>
                <a:gd name="T5" fmla="*/ 0 h 8"/>
                <a:gd name="T6" fmla="*/ 0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8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09676" y="5099050"/>
              <a:ext cx="50800" cy="49213"/>
            </a:xfrm>
            <a:custGeom>
              <a:avLst/>
              <a:gdLst>
                <a:gd name="T0" fmla="*/ 4 w 4"/>
                <a:gd name="T1" fmla="*/ 1 h 4"/>
                <a:gd name="T2" fmla="*/ 1 w 4"/>
                <a:gd name="T3" fmla="*/ 1 h 4"/>
                <a:gd name="T4" fmla="*/ 0 w 4"/>
                <a:gd name="T5" fmla="*/ 3 h 4"/>
                <a:gd name="T6" fmla="*/ 0 w 4"/>
                <a:gd name="T7" fmla="*/ 4 h 4"/>
                <a:gd name="T8" fmla="*/ 2 w 4"/>
                <a:gd name="T9" fmla="*/ 3 h 4"/>
                <a:gd name="T10" fmla="*/ 4 w 4"/>
                <a:gd name="T11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4" y="1"/>
                  </a:moveTo>
                  <a:cubicBezTo>
                    <a:pt x="3" y="1"/>
                    <a:pt x="2" y="0"/>
                    <a:pt x="1" y="1"/>
                  </a:cubicBezTo>
                  <a:cubicBezTo>
                    <a:pt x="1" y="2"/>
                    <a:pt x="1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1" y="3"/>
                    <a:pt x="2" y="3"/>
                  </a:cubicBezTo>
                  <a:cubicBezTo>
                    <a:pt x="0" y="1"/>
                    <a:pt x="3" y="2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23113" y="903288"/>
              <a:ext cx="25400" cy="23813"/>
            </a:xfrm>
            <a:custGeom>
              <a:avLst/>
              <a:gdLst>
                <a:gd name="T0" fmla="*/ 0 w 16"/>
                <a:gd name="T1" fmla="*/ 0 h 15"/>
                <a:gd name="T2" fmla="*/ 8 w 16"/>
                <a:gd name="T3" fmla="*/ 15 h 15"/>
                <a:gd name="T4" fmla="*/ 16 w 16"/>
                <a:gd name="T5" fmla="*/ 15 h 15"/>
                <a:gd name="T6" fmla="*/ 0 w 16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5">
                  <a:moveTo>
                    <a:pt x="0" y="0"/>
                  </a:moveTo>
                  <a:lnTo>
                    <a:pt x="8" y="15"/>
                  </a:lnTo>
                  <a:lnTo>
                    <a:pt x="16" y="1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29126" y="2881313"/>
              <a:ext cx="49213" cy="38100"/>
            </a:xfrm>
            <a:custGeom>
              <a:avLst/>
              <a:gdLst>
                <a:gd name="T0" fmla="*/ 0 w 4"/>
                <a:gd name="T1" fmla="*/ 2 h 3"/>
                <a:gd name="T2" fmla="*/ 2 w 4"/>
                <a:gd name="T3" fmla="*/ 1 h 3"/>
                <a:gd name="T4" fmla="*/ 0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cubicBezTo>
                    <a:pt x="2" y="3"/>
                    <a:pt x="4" y="1"/>
                    <a:pt x="2" y="1"/>
                  </a:cubicBezTo>
                  <a:cubicBezTo>
                    <a:pt x="1" y="0"/>
                    <a:pt x="0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68626" y="3857625"/>
              <a:ext cx="63500" cy="76200"/>
            </a:xfrm>
            <a:custGeom>
              <a:avLst/>
              <a:gdLst>
                <a:gd name="T0" fmla="*/ 0 w 5"/>
                <a:gd name="T1" fmla="*/ 3 h 6"/>
                <a:gd name="T2" fmla="*/ 1 w 5"/>
                <a:gd name="T3" fmla="*/ 4 h 6"/>
                <a:gd name="T4" fmla="*/ 2 w 5"/>
                <a:gd name="T5" fmla="*/ 5 h 6"/>
                <a:gd name="T6" fmla="*/ 5 w 5"/>
                <a:gd name="T7" fmla="*/ 2 h 6"/>
                <a:gd name="T8" fmla="*/ 0 w 5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0" y="3"/>
                  </a:moveTo>
                  <a:cubicBezTo>
                    <a:pt x="1" y="3"/>
                    <a:pt x="1" y="4"/>
                    <a:pt x="1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4" y="6"/>
                    <a:pt x="4" y="3"/>
                    <a:pt x="5" y="2"/>
                  </a:cubicBezTo>
                  <a:cubicBezTo>
                    <a:pt x="2" y="0"/>
                    <a:pt x="1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84326" y="4848225"/>
              <a:ext cx="36513" cy="25400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1 h 2"/>
                <a:gd name="T4" fmla="*/ 0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1" y="0"/>
                    <a:pt x="0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06713" y="3895725"/>
              <a:ext cx="74613" cy="63500"/>
            </a:xfrm>
            <a:custGeom>
              <a:avLst/>
              <a:gdLst>
                <a:gd name="T0" fmla="*/ 1 w 6"/>
                <a:gd name="T1" fmla="*/ 0 h 5"/>
                <a:gd name="T2" fmla="*/ 0 w 6"/>
                <a:gd name="T3" fmla="*/ 2 h 5"/>
                <a:gd name="T4" fmla="*/ 3 w 6"/>
                <a:gd name="T5" fmla="*/ 5 h 5"/>
                <a:gd name="T6" fmla="*/ 6 w 6"/>
                <a:gd name="T7" fmla="*/ 3 h 5"/>
                <a:gd name="T8" fmla="*/ 1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1" y="0"/>
                  </a:moveTo>
                  <a:cubicBezTo>
                    <a:pt x="0" y="1"/>
                    <a:pt x="1" y="1"/>
                    <a:pt x="0" y="2"/>
                  </a:cubicBezTo>
                  <a:cubicBezTo>
                    <a:pt x="1" y="3"/>
                    <a:pt x="2" y="3"/>
                    <a:pt x="3" y="5"/>
                  </a:cubicBezTo>
                  <a:cubicBezTo>
                    <a:pt x="4" y="4"/>
                    <a:pt x="6" y="4"/>
                    <a:pt x="6" y="3"/>
                  </a:cubicBezTo>
                  <a:cubicBezTo>
                    <a:pt x="2" y="4"/>
                    <a:pt x="3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32101" y="3995738"/>
              <a:ext cx="36513" cy="50800"/>
            </a:xfrm>
            <a:custGeom>
              <a:avLst/>
              <a:gdLst>
                <a:gd name="T0" fmla="*/ 0 w 3"/>
                <a:gd name="T1" fmla="*/ 2 h 4"/>
                <a:gd name="T2" fmla="*/ 3 w 3"/>
                <a:gd name="T3" fmla="*/ 1 h 4"/>
                <a:gd name="T4" fmla="*/ 2 w 3"/>
                <a:gd name="T5" fmla="*/ 0 h 4"/>
                <a:gd name="T6" fmla="*/ 0 w 3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0" y="2"/>
                  </a:moveTo>
                  <a:cubicBezTo>
                    <a:pt x="2" y="4"/>
                    <a:pt x="2" y="1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47763" y="5122863"/>
              <a:ext cx="25400" cy="38100"/>
            </a:xfrm>
            <a:custGeom>
              <a:avLst/>
              <a:gdLst>
                <a:gd name="T0" fmla="*/ 16 w 16"/>
                <a:gd name="T1" fmla="*/ 0 h 24"/>
                <a:gd name="T2" fmla="*/ 0 w 16"/>
                <a:gd name="T3" fmla="*/ 0 h 24"/>
                <a:gd name="T4" fmla="*/ 8 w 16"/>
                <a:gd name="T5" fmla="*/ 24 h 24"/>
                <a:gd name="T6" fmla="*/ 16 w 16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4">
                  <a:moveTo>
                    <a:pt x="16" y="0"/>
                  </a:moveTo>
                  <a:lnTo>
                    <a:pt x="0" y="0"/>
                  </a:lnTo>
                  <a:lnTo>
                    <a:pt x="8" y="24"/>
                  </a:ln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41826" y="2819400"/>
              <a:ext cx="61913" cy="36513"/>
            </a:xfrm>
            <a:custGeom>
              <a:avLst/>
              <a:gdLst>
                <a:gd name="T0" fmla="*/ 1 w 5"/>
                <a:gd name="T1" fmla="*/ 2 h 3"/>
                <a:gd name="T2" fmla="*/ 4 w 5"/>
                <a:gd name="T3" fmla="*/ 1 h 3"/>
                <a:gd name="T4" fmla="*/ 1 w 5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1" y="2"/>
                  </a:moveTo>
                  <a:cubicBezTo>
                    <a:pt x="1" y="3"/>
                    <a:pt x="5" y="3"/>
                    <a:pt x="4" y="1"/>
                  </a:cubicBezTo>
                  <a:cubicBezTo>
                    <a:pt x="3" y="2"/>
                    <a:pt x="0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08213" y="4384675"/>
              <a:ext cx="12700" cy="36513"/>
            </a:xfrm>
            <a:custGeom>
              <a:avLst/>
              <a:gdLst>
                <a:gd name="T0" fmla="*/ 1 w 1"/>
                <a:gd name="T1" fmla="*/ 3 h 3"/>
                <a:gd name="T2" fmla="*/ 1 w 1"/>
                <a:gd name="T3" fmla="*/ 0 h 3"/>
                <a:gd name="T4" fmla="*/ 0 w 1"/>
                <a:gd name="T5" fmla="*/ 1 h 3"/>
                <a:gd name="T6" fmla="*/ 0 w 1"/>
                <a:gd name="T7" fmla="*/ 3 h 3"/>
                <a:gd name="T8" fmla="*/ 1 w 1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3">
                  <a:moveTo>
                    <a:pt x="1" y="3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32088" y="3995738"/>
              <a:ext cx="61913" cy="38100"/>
            </a:xfrm>
            <a:custGeom>
              <a:avLst/>
              <a:gdLst>
                <a:gd name="T0" fmla="*/ 1 w 5"/>
                <a:gd name="T1" fmla="*/ 2 h 3"/>
                <a:gd name="T2" fmla="*/ 5 w 5"/>
                <a:gd name="T3" fmla="*/ 2 h 3"/>
                <a:gd name="T4" fmla="*/ 3 w 5"/>
                <a:gd name="T5" fmla="*/ 0 h 3"/>
                <a:gd name="T6" fmla="*/ 0 w 5"/>
                <a:gd name="T7" fmla="*/ 1 h 3"/>
                <a:gd name="T8" fmla="*/ 1 w 5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1" y="2"/>
                  </a:moveTo>
                  <a:cubicBezTo>
                    <a:pt x="2" y="3"/>
                    <a:pt x="4" y="3"/>
                    <a:pt x="5" y="2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60463" y="5099050"/>
              <a:ext cx="23813" cy="11113"/>
            </a:xfrm>
            <a:custGeom>
              <a:avLst/>
              <a:gdLst>
                <a:gd name="T0" fmla="*/ 8 w 15"/>
                <a:gd name="T1" fmla="*/ 7 h 7"/>
                <a:gd name="T2" fmla="*/ 15 w 15"/>
                <a:gd name="T3" fmla="*/ 0 h 7"/>
                <a:gd name="T4" fmla="*/ 0 w 15"/>
                <a:gd name="T5" fmla="*/ 7 h 7"/>
                <a:gd name="T6" fmla="*/ 8 w 15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7">
                  <a:moveTo>
                    <a:pt x="8" y="7"/>
                  </a:moveTo>
                  <a:lnTo>
                    <a:pt x="15" y="0"/>
                  </a:lnTo>
                  <a:lnTo>
                    <a:pt x="0" y="7"/>
                  </a:lnTo>
                  <a:lnTo>
                    <a:pt x="8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55926" y="3757613"/>
              <a:ext cx="87313" cy="88900"/>
            </a:xfrm>
            <a:custGeom>
              <a:avLst/>
              <a:gdLst>
                <a:gd name="T0" fmla="*/ 1 w 7"/>
                <a:gd name="T1" fmla="*/ 3 h 7"/>
                <a:gd name="T2" fmla="*/ 2 w 7"/>
                <a:gd name="T3" fmla="*/ 3 h 7"/>
                <a:gd name="T4" fmla="*/ 6 w 7"/>
                <a:gd name="T5" fmla="*/ 7 h 7"/>
                <a:gd name="T6" fmla="*/ 7 w 7"/>
                <a:gd name="T7" fmla="*/ 7 h 7"/>
                <a:gd name="T8" fmla="*/ 4 w 7"/>
                <a:gd name="T9" fmla="*/ 5 h 7"/>
                <a:gd name="T10" fmla="*/ 6 w 7"/>
                <a:gd name="T11" fmla="*/ 0 h 7"/>
                <a:gd name="T12" fmla="*/ 1 w 7"/>
                <a:gd name="T1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7"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0" y="6"/>
                    <a:pt x="7" y="5"/>
                    <a:pt x="6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3"/>
                    <a:pt x="5" y="1"/>
                    <a:pt x="6" y="0"/>
                  </a:cubicBezTo>
                  <a:cubicBezTo>
                    <a:pt x="3" y="0"/>
                    <a:pt x="5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81313" y="3933825"/>
              <a:ext cx="25400" cy="12700"/>
            </a:xfrm>
            <a:custGeom>
              <a:avLst/>
              <a:gdLst>
                <a:gd name="T0" fmla="*/ 1 w 2"/>
                <a:gd name="T1" fmla="*/ 0 h 1"/>
                <a:gd name="T2" fmla="*/ 2 w 2"/>
                <a:gd name="T3" fmla="*/ 0 h 1"/>
                <a:gd name="T4" fmla="*/ 0 w 2"/>
                <a:gd name="T5" fmla="*/ 0 h 1"/>
                <a:gd name="T6" fmla="*/ 1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1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16426" y="2855913"/>
              <a:ext cx="25400" cy="12700"/>
            </a:xfrm>
            <a:custGeom>
              <a:avLst/>
              <a:gdLst>
                <a:gd name="T0" fmla="*/ 8 w 16"/>
                <a:gd name="T1" fmla="*/ 8 h 8"/>
                <a:gd name="T2" fmla="*/ 16 w 16"/>
                <a:gd name="T3" fmla="*/ 0 h 8"/>
                <a:gd name="T4" fmla="*/ 0 w 16"/>
                <a:gd name="T5" fmla="*/ 8 h 8"/>
                <a:gd name="T6" fmla="*/ 8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8" y="8"/>
                  </a:moveTo>
                  <a:lnTo>
                    <a:pt x="16" y="0"/>
                  </a:lnTo>
                  <a:lnTo>
                    <a:pt x="0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71588" y="5010150"/>
              <a:ext cx="12700" cy="12700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1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1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56001" y="3432175"/>
              <a:ext cx="23813" cy="25400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0 h 2"/>
                <a:gd name="T4" fmla="*/ 0 w 2"/>
                <a:gd name="T5" fmla="*/ 1 h 2"/>
                <a:gd name="T6" fmla="*/ 2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2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22363" y="5110163"/>
              <a:ext cx="12700" cy="12700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43238" y="3770313"/>
              <a:ext cx="38100" cy="38100"/>
            </a:xfrm>
            <a:custGeom>
              <a:avLst/>
              <a:gdLst>
                <a:gd name="T0" fmla="*/ 0 w 3"/>
                <a:gd name="T1" fmla="*/ 0 h 3"/>
                <a:gd name="T2" fmla="*/ 1 w 3"/>
                <a:gd name="T3" fmla="*/ 3 h 3"/>
                <a:gd name="T4" fmla="*/ 3 w 3"/>
                <a:gd name="T5" fmla="*/ 0 h 3"/>
                <a:gd name="T6" fmla="*/ 0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3" y="3"/>
                    <a:pt x="2" y="0"/>
                    <a:pt x="3" y="0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57426" y="4308475"/>
              <a:ext cx="25400" cy="25400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0 h 2"/>
                <a:gd name="T4" fmla="*/ 0 w 2"/>
                <a:gd name="T5" fmla="*/ 1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2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32113" y="3857625"/>
              <a:ext cx="23813" cy="25400"/>
            </a:xfrm>
            <a:custGeom>
              <a:avLst/>
              <a:gdLst>
                <a:gd name="T0" fmla="*/ 1 w 2"/>
                <a:gd name="T1" fmla="*/ 0 h 2"/>
                <a:gd name="T2" fmla="*/ 0 w 2"/>
                <a:gd name="T3" fmla="*/ 1 h 2"/>
                <a:gd name="T4" fmla="*/ 0 w 2"/>
                <a:gd name="T5" fmla="*/ 1 h 2"/>
                <a:gd name="T6" fmla="*/ 1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95526" y="4259263"/>
              <a:ext cx="36513" cy="38100"/>
            </a:xfrm>
            <a:custGeom>
              <a:avLst/>
              <a:gdLst>
                <a:gd name="T0" fmla="*/ 3 w 3"/>
                <a:gd name="T1" fmla="*/ 2 h 3"/>
                <a:gd name="T2" fmla="*/ 0 w 3"/>
                <a:gd name="T3" fmla="*/ 0 h 3"/>
                <a:gd name="T4" fmla="*/ 0 w 3"/>
                <a:gd name="T5" fmla="*/ 1 h 3"/>
                <a:gd name="T6" fmla="*/ 3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3"/>
                    <a:pt x="2" y="1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86563" y="1016000"/>
              <a:ext cx="50800" cy="23813"/>
            </a:xfrm>
            <a:custGeom>
              <a:avLst/>
              <a:gdLst>
                <a:gd name="T0" fmla="*/ 4 w 4"/>
                <a:gd name="T1" fmla="*/ 2 h 2"/>
                <a:gd name="T2" fmla="*/ 1 w 4"/>
                <a:gd name="T3" fmla="*/ 0 h 2"/>
                <a:gd name="T4" fmla="*/ 0 w 4"/>
                <a:gd name="T5" fmla="*/ 0 h 2"/>
                <a:gd name="T6" fmla="*/ 4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4" y="2"/>
                  </a:moveTo>
                  <a:cubicBezTo>
                    <a:pt x="3" y="1"/>
                    <a:pt x="1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94001" y="3946525"/>
              <a:ext cx="25400" cy="0"/>
            </a:xfrm>
            <a:custGeom>
              <a:avLst/>
              <a:gdLst>
                <a:gd name="T0" fmla="*/ 0 w 2"/>
                <a:gd name="T1" fmla="*/ 1 w 2"/>
                <a:gd name="T2" fmla="*/ 2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46226" y="4784725"/>
              <a:ext cx="25400" cy="0"/>
            </a:xfrm>
            <a:custGeom>
              <a:avLst/>
              <a:gdLst>
                <a:gd name="T0" fmla="*/ 8 w 16"/>
                <a:gd name="T1" fmla="*/ 16 w 16"/>
                <a:gd name="T2" fmla="*/ 0 w 16"/>
                <a:gd name="T3" fmla="*/ 8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8" y="0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99288" y="890588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16376" y="3057525"/>
              <a:ext cx="38100" cy="23813"/>
            </a:xfrm>
            <a:custGeom>
              <a:avLst/>
              <a:gdLst>
                <a:gd name="T0" fmla="*/ 3 w 3"/>
                <a:gd name="T1" fmla="*/ 1 h 2"/>
                <a:gd name="T2" fmla="*/ 2 w 3"/>
                <a:gd name="T3" fmla="*/ 0 h 2"/>
                <a:gd name="T4" fmla="*/ 0 w 3"/>
                <a:gd name="T5" fmla="*/ 1 h 2"/>
                <a:gd name="T6" fmla="*/ 3 w 3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2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29063" y="3144838"/>
              <a:ext cx="12700" cy="12700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32126" y="3708400"/>
              <a:ext cx="74613" cy="49213"/>
            </a:xfrm>
            <a:custGeom>
              <a:avLst/>
              <a:gdLst>
                <a:gd name="T0" fmla="*/ 0 w 6"/>
                <a:gd name="T1" fmla="*/ 2 h 4"/>
                <a:gd name="T2" fmla="*/ 6 w 6"/>
                <a:gd name="T3" fmla="*/ 2 h 4"/>
                <a:gd name="T4" fmla="*/ 0 w 6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0" y="2"/>
                  </a:moveTo>
                  <a:cubicBezTo>
                    <a:pt x="3" y="2"/>
                    <a:pt x="4" y="4"/>
                    <a:pt x="6" y="2"/>
                  </a:cubicBezTo>
                  <a:cubicBezTo>
                    <a:pt x="4" y="0"/>
                    <a:pt x="2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03688" y="3019425"/>
              <a:ext cx="12700" cy="0"/>
            </a:xfrm>
            <a:custGeom>
              <a:avLst/>
              <a:gdLst>
                <a:gd name="T0" fmla="*/ 8 w 8"/>
                <a:gd name="T1" fmla="*/ 8 w 8"/>
                <a:gd name="T2" fmla="*/ 0 w 8"/>
                <a:gd name="T3" fmla="*/ 8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8">
                  <a:moveTo>
                    <a:pt x="8" y="0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13488" y="1354138"/>
              <a:ext cx="36513" cy="23813"/>
            </a:xfrm>
            <a:custGeom>
              <a:avLst/>
              <a:gdLst>
                <a:gd name="T0" fmla="*/ 1 w 3"/>
                <a:gd name="T1" fmla="*/ 2 h 2"/>
                <a:gd name="T2" fmla="*/ 1 w 3"/>
                <a:gd name="T3" fmla="*/ 0 h 2"/>
                <a:gd name="T4" fmla="*/ 1 w 3"/>
                <a:gd name="T5" fmla="*/ 1 h 2"/>
                <a:gd name="T6" fmla="*/ 1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3" y="2"/>
                    <a:pt x="3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33563" y="4559300"/>
              <a:ext cx="12700" cy="12700"/>
            </a:xfrm>
            <a:custGeom>
              <a:avLst/>
              <a:gdLst>
                <a:gd name="T0" fmla="*/ 8 w 8"/>
                <a:gd name="T1" fmla="*/ 8 h 8"/>
                <a:gd name="T2" fmla="*/ 0 w 8"/>
                <a:gd name="T3" fmla="*/ 0 h 8"/>
                <a:gd name="T4" fmla="*/ 8 w 8"/>
                <a:gd name="T5" fmla="*/ 8 h 8"/>
                <a:gd name="T6" fmla="*/ 8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8" y="8"/>
                  </a:moveTo>
                  <a:lnTo>
                    <a:pt x="0" y="0"/>
                  </a:ln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22401" y="4697413"/>
              <a:ext cx="100013" cy="150813"/>
            </a:xfrm>
            <a:custGeom>
              <a:avLst/>
              <a:gdLst>
                <a:gd name="T0" fmla="*/ 0 w 8"/>
                <a:gd name="T1" fmla="*/ 9 h 12"/>
                <a:gd name="T2" fmla="*/ 1 w 8"/>
                <a:gd name="T3" fmla="*/ 12 h 12"/>
                <a:gd name="T4" fmla="*/ 4 w 8"/>
                <a:gd name="T5" fmla="*/ 9 h 12"/>
                <a:gd name="T6" fmla="*/ 8 w 8"/>
                <a:gd name="T7" fmla="*/ 0 h 12"/>
                <a:gd name="T8" fmla="*/ 0 w 8"/>
                <a:gd name="T9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2">
                  <a:moveTo>
                    <a:pt x="0" y="9"/>
                  </a:moveTo>
                  <a:cubicBezTo>
                    <a:pt x="3" y="10"/>
                    <a:pt x="0" y="11"/>
                    <a:pt x="1" y="12"/>
                  </a:cubicBezTo>
                  <a:cubicBezTo>
                    <a:pt x="3" y="11"/>
                    <a:pt x="2" y="9"/>
                    <a:pt x="4" y="9"/>
                  </a:cubicBezTo>
                  <a:cubicBezTo>
                    <a:pt x="2" y="5"/>
                    <a:pt x="6" y="3"/>
                    <a:pt x="8" y="0"/>
                  </a:cubicBezTo>
                  <a:cubicBezTo>
                    <a:pt x="0" y="1"/>
                    <a:pt x="6" y="6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24676" y="903288"/>
              <a:ext cx="12700" cy="1111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50051" y="977900"/>
              <a:ext cx="61913" cy="38100"/>
            </a:xfrm>
            <a:custGeom>
              <a:avLst/>
              <a:gdLst>
                <a:gd name="T0" fmla="*/ 0 w 5"/>
                <a:gd name="T1" fmla="*/ 0 h 3"/>
                <a:gd name="T2" fmla="*/ 0 w 5"/>
                <a:gd name="T3" fmla="*/ 1 h 3"/>
                <a:gd name="T4" fmla="*/ 5 w 5"/>
                <a:gd name="T5" fmla="*/ 2 h 3"/>
                <a:gd name="T6" fmla="*/ 0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4" y="3"/>
                    <a:pt x="5" y="2"/>
                  </a:cubicBezTo>
                  <a:cubicBezTo>
                    <a:pt x="3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43263" y="3370263"/>
              <a:ext cx="174625" cy="125413"/>
            </a:xfrm>
            <a:custGeom>
              <a:avLst/>
              <a:gdLst>
                <a:gd name="T0" fmla="*/ 3 w 14"/>
                <a:gd name="T1" fmla="*/ 2 h 10"/>
                <a:gd name="T2" fmla="*/ 4 w 14"/>
                <a:gd name="T3" fmla="*/ 2 h 10"/>
                <a:gd name="T4" fmla="*/ 0 w 14"/>
                <a:gd name="T5" fmla="*/ 3 h 10"/>
                <a:gd name="T6" fmla="*/ 2 w 14"/>
                <a:gd name="T7" fmla="*/ 6 h 10"/>
                <a:gd name="T8" fmla="*/ 7 w 14"/>
                <a:gd name="T9" fmla="*/ 6 h 10"/>
                <a:gd name="T10" fmla="*/ 8 w 14"/>
                <a:gd name="T11" fmla="*/ 7 h 10"/>
                <a:gd name="T12" fmla="*/ 6 w 14"/>
                <a:gd name="T13" fmla="*/ 7 h 10"/>
                <a:gd name="T14" fmla="*/ 6 w 14"/>
                <a:gd name="T15" fmla="*/ 8 h 10"/>
                <a:gd name="T16" fmla="*/ 14 w 14"/>
                <a:gd name="T17" fmla="*/ 7 h 10"/>
                <a:gd name="T18" fmla="*/ 9 w 14"/>
                <a:gd name="T19" fmla="*/ 3 h 10"/>
                <a:gd name="T20" fmla="*/ 3 w 14"/>
                <a:gd name="T21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10">
                  <a:moveTo>
                    <a:pt x="3" y="2"/>
                  </a:moveTo>
                  <a:cubicBezTo>
                    <a:pt x="3" y="2"/>
                    <a:pt x="3" y="2"/>
                    <a:pt x="4" y="2"/>
                  </a:cubicBezTo>
                  <a:cubicBezTo>
                    <a:pt x="3" y="3"/>
                    <a:pt x="2" y="4"/>
                    <a:pt x="0" y="3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5"/>
                    <a:pt x="6" y="8"/>
                    <a:pt x="7" y="6"/>
                  </a:cubicBezTo>
                  <a:cubicBezTo>
                    <a:pt x="7" y="6"/>
                    <a:pt x="7" y="6"/>
                    <a:pt x="8" y="7"/>
                  </a:cubicBezTo>
                  <a:cubicBezTo>
                    <a:pt x="8" y="8"/>
                    <a:pt x="6" y="8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10" y="10"/>
                    <a:pt x="11" y="6"/>
                    <a:pt x="14" y="7"/>
                  </a:cubicBezTo>
                  <a:cubicBezTo>
                    <a:pt x="12" y="6"/>
                    <a:pt x="11" y="3"/>
                    <a:pt x="9" y="3"/>
                  </a:cubicBezTo>
                  <a:cubicBezTo>
                    <a:pt x="7" y="2"/>
                    <a:pt x="4" y="0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95476" y="4471988"/>
              <a:ext cx="25400" cy="25400"/>
            </a:xfrm>
            <a:custGeom>
              <a:avLst/>
              <a:gdLst>
                <a:gd name="T0" fmla="*/ 0 w 2"/>
                <a:gd name="T1" fmla="*/ 1 h 2"/>
                <a:gd name="T2" fmla="*/ 2 w 2"/>
                <a:gd name="T3" fmla="*/ 1 h 2"/>
                <a:gd name="T4" fmla="*/ 0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0" y="2"/>
                    <a:pt x="2" y="1"/>
                    <a:pt x="2" y="1"/>
                  </a:cubicBezTo>
                  <a:cubicBezTo>
                    <a:pt x="2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95538" y="3995738"/>
              <a:ext cx="136525" cy="125413"/>
            </a:xfrm>
            <a:custGeom>
              <a:avLst/>
              <a:gdLst>
                <a:gd name="T0" fmla="*/ 3 w 11"/>
                <a:gd name="T1" fmla="*/ 6 h 10"/>
                <a:gd name="T2" fmla="*/ 0 w 11"/>
                <a:gd name="T3" fmla="*/ 7 h 10"/>
                <a:gd name="T4" fmla="*/ 4 w 11"/>
                <a:gd name="T5" fmla="*/ 10 h 10"/>
                <a:gd name="T6" fmla="*/ 4 w 11"/>
                <a:gd name="T7" fmla="*/ 6 h 10"/>
                <a:gd name="T8" fmla="*/ 5 w 11"/>
                <a:gd name="T9" fmla="*/ 5 h 10"/>
                <a:gd name="T10" fmla="*/ 6 w 11"/>
                <a:gd name="T11" fmla="*/ 6 h 10"/>
                <a:gd name="T12" fmla="*/ 8 w 11"/>
                <a:gd name="T13" fmla="*/ 2 h 10"/>
                <a:gd name="T14" fmla="*/ 4 w 11"/>
                <a:gd name="T15" fmla="*/ 2 h 10"/>
                <a:gd name="T16" fmla="*/ 3 w 11"/>
                <a:gd name="T1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0">
                  <a:moveTo>
                    <a:pt x="3" y="6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1" y="9"/>
                    <a:pt x="3" y="9"/>
                    <a:pt x="4" y="10"/>
                  </a:cubicBezTo>
                  <a:cubicBezTo>
                    <a:pt x="2" y="8"/>
                    <a:pt x="7" y="7"/>
                    <a:pt x="4" y="6"/>
                  </a:cubicBezTo>
                  <a:cubicBezTo>
                    <a:pt x="4" y="6"/>
                    <a:pt x="4" y="5"/>
                    <a:pt x="5" y="5"/>
                  </a:cubicBezTo>
                  <a:cubicBezTo>
                    <a:pt x="6" y="5"/>
                    <a:pt x="5" y="6"/>
                    <a:pt x="6" y="6"/>
                  </a:cubicBezTo>
                  <a:cubicBezTo>
                    <a:pt x="6" y="5"/>
                    <a:pt x="11" y="4"/>
                    <a:pt x="8" y="2"/>
                  </a:cubicBezTo>
                  <a:cubicBezTo>
                    <a:pt x="6" y="2"/>
                    <a:pt x="5" y="0"/>
                    <a:pt x="4" y="2"/>
                  </a:cubicBezTo>
                  <a:cubicBezTo>
                    <a:pt x="4" y="3"/>
                    <a:pt x="1" y="5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57438" y="4159250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0 w 8"/>
                <a:gd name="T3" fmla="*/ 8 h 8"/>
                <a:gd name="T4" fmla="*/ 8 w 8"/>
                <a:gd name="T5" fmla="*/ 0 h 8"/>
                <a:gd name="T6" fmla="*/ 0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0" y="8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30551" y="3608388"/>
              <a:ext cx="25400" cy="23813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0 h 2"/>
                <a:gd name="T4" fmla="*/ 0 w 2"/>
                <a:gd name="T5" fmla="*/ 1 h 2"/>
                <a:gd name="T6" fmla="*/ 2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95501" y="4271963"/>
              <a:ext cx="61913" cy="25400"/>
            </a:xfrm>
            <a:custGeom>
              <a:avLst/>
              <a:gdLst>
                <a:gd name="T0" fmla="*/ 3 w 5"/>
                <a:gd name="T1" fmla="*/ 0 h 2"/>
                <a:gd name="T2" fmla="*/ 5 w 5"/>
                <a:gd name="T3" fmla="*/ 2 h 2"/>
                <a:gd name="T4" fmla="*/ 3 w 5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3" y="0"/>
                  </a:moveTo>
                  <a:cubicBezTo>
                    <a:pt x="0" y="2"/>
                    <a:pt x="5" y="1"/>
                    <a:pt x="5" y="2"/>
                  </a:cubicBezTo>
                  <a:cubicBezTo>
                    <a:pt x="5" y="1"/>
                    <a:pt x="5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97038" y="4546600"/>
              <a:ext cx="74613" cy="38100"/>
            </a:xfrm>
            <a:custGeom>
              <a:avLst/>
              <a:gdLst>
                <a:gd name="T0" fmla="*/ 1 w 6"/>
                <a:gd name="T1" fmla="*/ 1 h 3"/>
                <a:gd name="T2" fmla="*/ 0 w 6"/>
                <a:gd name="T3" fmla="*/ 3 h 3"/>
                <a:gd name="T4" fmla="*/ 6 w 6"/>
                <a:gd name="T5" fmla="*/ 2 h 3"/>
                <a:gd name="T6" fmla="*/ 2 w 6"/>
                <a:gd name="T7" fmla="*/ 1 h 3"/>
                <a:gd name="T8" fmla="*/ 2 w 6"/>
                <a:gd name="T9" fmla="*/ 0 h 3"/>
                <a:gd name="T10" fmla="*/ 1 w 6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3">
                  <a:moveTo>
                    <a:pt x="1" y="1"/>
                  </a:moveTo>
                  <a:cubicBezTo>
                    <a:pt x="2" y="2"/>
                    <a:pt x="0" y="3"/>
                    <a:pt x="0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0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96988" y="4810125"/>
              <a:ext cx="61913" cy="63500"/>
            </a:xfrm>
            <a:custGeom>
              <a:avLst/>
              <a:gdLst>
                <a:gd name="T0" fmla="*/ 5 w 5"/>
                <a:gd name="T1" fmla="*/ 0 h 5"/>
                <a:gd name="T2" fmla="*/ 4 w 5"/>
                <a:gd name="T3" fmla="*/ 0 h 5"/>
                <a:gd name="T4" fmla="*/ 2 w 5"/>
                <a:gd name="T5" fmla="*/ 0 h 5"/>
                <a:gd name="T6" fmla="*/ 0 w 5"/>
                <a:gd name="T7" fmla="*/ 4 h 5"/>
                <a:gd name="T8" fmla="*/ 3 w 5"/>
                <a:gd name="T9" fmla="*/ 2 h 5"/>
                <a:gd name="T10" fmla="*/ 5 w 5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3"/>
                    <a:pt x="0" y="2"/>
                    <a:pt x="0" y="4"/>
                  </a:cubicBezTo>
                  <a:cubicBezTo>
                    <a:pt x="2" y="5"/>
                    <a:pt x="1" y="2"/>
                    <a:pt x="3" y="2"/>
                  </a:cubicBezTo>
                  <a:cubicBezTo>
                    <a:pt x="4" y="1"/>
                    <a:pt x="3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11951" y="1003300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699251" y="1003300"/>
              <a:ext cx="12700" cy="127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13488" y="1277938"/>
              <a:ext cx="36513" cy="12700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0 h 1"/>
                <a:gd name="T4" fmla="*/ 0 w 3"/>
                <a:gd name="T5" fmla="*/ 1 h 1"/>
                <a:gd name="T6" fmla="*/ 3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2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55951" y="3570288"/>
              <a:ext cx="25400" cy="12700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1 h 1"/>
                <a:gd name="T4" fmla="*/ 1 w 2"/>
                <a:gd name="T5" fmla="*/ 0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96976" y="4873625"/>
              <a:ext cx="50800" cy="36513"/>
            </a:xfrm>
            <a:custGeom>
              <a:avLst/>
              <a:gdLst>
                <a:gd name="T0" fmla="*/ 4 w 4"/>
                <a:gd name="T1" fmla="*/ 1 h 3"/>
                <a:gd name="T2" fmla="*/ 0 w 4"/>
                <a:gd name="T3" fmla="*/ 2 h 3"/>
                <a:gd name="T4" fmla="*/ 1 w 4"/>
                <a:gd name="T5" fmla="*/ 2 h 3"/>
                <a:gd name="T6" fmla="*/ 2 w 4"/>
                <a:gd name="T7" fmla="*/ 1 h 3"/>
                <a:gd name="T8" fmla="*/ 4 w 4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4" y="1"/>
                  </a:moveTo>
                  <a:cubicBezTo>
                    <a:pt x="4" y="2"/>
                    <a:pt x="0" y="0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4" y="3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97001" y="4772025"/>
              <a:ext cx="12700" cy="12700"/>
            </a:xfrm>
            <a:custGeom>
              <a:avLst/>
              <a:gdLst>
                <a:gd name="T0" fmla="*/ 8 w 8"/>
                <a:gd name="T1" fmla="*/ 0 h 8"/>
                <a:gd name="T2" fmla="*/ 0 w 8"/>
                <a:gd name="T3" fmla="*/ 8 h 8"/>
                <a:gd name="T4" fmla="*/ 8 w 8"/>
                <a:gd name="T5" fmla="*/ 8 h 8"/>
                <a:gd name="T6" fmla="*/ 8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8" y="0"/>
                  </a:moveTo>
                  <a:lnTo>
                    <a:pt x="0" y="8"/>
                  </a:lnTo>
                  <a:lnTo>
                    <a:pt x="8" y="8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5813" y="5135563"/>
              <a:ext cx="61913" cy="38100"/>
            </a:xfrm>
            <a:custGeom>
              <a:avLst/>
              <a:gdLst>
                <a:gd name="T0" fmla="*/ 3 w 5"/>
                <a:gd name="T1" fmla="*/ 1 h 3"/>
                <a:gd name="T2" fmla="*/ 4 w 5"/>
                <a:gd name="T3" fmla="*/ 2 h 3"/>
                <a:gd name="T4" fmla="*/ 4 w 5"/>
                <a:gd name="T5" fmla="*/ 0 h 3"/>
                <a:gd name="T6" fmla="*/ 0 w 5"/>
                <a:gd name="T7" fmla="*/ 1 h 3"/>
                <a:gd name="T8" fmla="*/ 1 w 5"/>
                <a:gd name="T9" fmla="*/ 3 h 3"/>
                <a:gd name="T10" fmla="*/ 3 w 5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3">
                  <a:moveTo>
                    <a:pt x="3" y="1"/>
                  </a:moveTo>
                  <a:cubicBezTo>
                    <a:pt x="4" y="1"/>
                    <a:pt x="3" y="2"/>
                    <a:pt x="4" y="2"/>
                  </a:cubicBezTo>
                  <a:cubicBezTo>
                    <a:pt x="5" y="1"/>
                    <a:pt x="4" y="1"/>
                    <a:pt x="4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0" y="3"/>
                    <a:pt x="1" y="3"/>
                  </a:cubicBezTo>
                  <a:cubicBezTo>
                    <a:pt x="2" y="2"/>
                    <a:pt x="1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68651" y="3532188"/>
              <a:ext cx="38100" cy="38100"/>
            </a:xfrm>
            <a:custGeom>
              <a:avLst/>
              <a:gdLst>
                <a:gd name="T0" fmla="*/ 3 w 3"/>
                <a:gd name="T1" fmla="*/ 0 h 3"/>
                <a:gd name="T2" fmla="*/ 0 w 3"/>
                <a:gd name="T3" fmla="*/ 2 h 3"/>
                <a:gd name="T4" fmla="*/ 3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2" y="3"/>
                    <a:pt x="3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57413" y="4233863"/>
              <a:ext cx="38100" cy="38100"/>
            </a:xfrm>
            <a:custGeom>
              <a:avLst/>
              <a:gdLst>
                <a:gd name="T0" fmla="*/ 1 w 3"/>
                <a:gd name="T1" fmla="*/ 0 h 3"/>
                <a:gd name="T2" fmla="*/ 0 w 3"/>
                <a:gd name="T3" fmla="*/ 3 h 3"/>
                <a:gd name="T4" fmla="*/ 3 w 3"/>
                <a:gd name="T5" fmla="*/ 0 h 3"/>
                <a:gd name="T6" fmla="*/ 1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1"/>
                    <a:pt x="0" y="2"/>
                    <a:pt x="0" y="3"/>
                  </a:cubicBezTo>
                  <a:cubicBezTo>
                    <a:pt x="2" y="2"/>
                    <a:pt x="1" y="1"/>
                    <a:pt x="3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96988" y="4672013"/>
              <a:ext cx="125413" cy="125413"/>
            </a:xfrm>
            <a:custGeom>
              <a:avLst/>
              <a:gdLst>
                <a:gd name="T0" fmla="*/ 2 w 10"/>
                <a:gd name="T1" fmla="*/ 9 h 10"/>
                <a:gd name="T2" fmla="*/ 9 w 10"/>
                <a:gd name="T3" fmla="*/ 4 h 10"/>
                <a:gd name="T4" fmla="*/ 8 w 10"/>
                <a:gd name="T5" fmla="*/ 5 h 10"/>
                <a:gd name="T6" fmla="*/ 10 w 10"/>
                <a:gd name="T7" fmla="*/ 0 h 10"/>
                <a:gd name="T8" fmla="*/ 9 w 10"/>
                <a:gd name="T9" fmla="*/ 0 h 10"/>
                <a:gd name="T10" fmla="*/ 0 w 10"/>
                <a:gd name="T11" fmla="*/ 9 h 10"/>
                <a:gd name="T12" fmla="*/ 4 w 10"/>
                <a:gd name="T13" fmla="*/ 10 h 10"/>
                <a:gd name="T14" fmla="*/ 7 w 10"/>
                <a:gd name="T15" fmla="*/ 9 h 10"/>
                <a:gd name="T16" fmla="*/ 2 w 10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2" y="9"/>
                  </a:moveTo>
                  <a:cubicBezTo>
                    <a:pt x="2" y="6"/>
                    <a:pt x="8" y="7"/>
                    <a:pt x="9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2"/>
                    <a:pt x="9" y="2"/>
                    <a:pt x="1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5" y="2"/>
                    <a:pt x="2" y="6"/>
                    <a:pt x="0" y="9"/>
                  </a:cubicBezTo>
                  <a:cubicBezTo>
                    <a:pt x="2" y="10"/>
                    <a:pt x="3" y="9"/>
                    <a:pt x="4" y="10"/>
                  </a:cubicBezTo>
                  <a:cubicBezTo>
                    <a:pt x="5" y="10"/>
                    <a:pt x="5" y="9"/>
                    <a:pt x="7" y="9"/>
                  </a:cubicBezTo>
                  <a:cubicBezTo>
                    <a:pt x="5" y="8"/>
                    <a:pt x="4" y="9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5038" y="5035550"/>
              <a:ext cx="63500" cy="25400"/>
            </a:xfrm>
            <a:custGeom>
              <a:avLst/>
              <a:gdLst>
                <a:gd name="T0" fmla="*/ 2 w 5"/>
                <a:gd name="T1" fmla="*/ 2 h 2"/>
                <a:gd name="T2" fmla="*/ 5 w 5"/>
                <a:gd name="T3" fmla="*/ 0 h 2"/>
                <a:gd name="T4" fmla="*/ 2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2" y="2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0" y="0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99263" y="852488"/>
              <a:ext cx="49213" cy="38100"/>
            </a:xfrm>
            <a:custGeom>
              <a:avLst/>
              <a:gdLst>
                <a:gd name="T0" fmla="*/ 4 w 4"/>
                <a:gd name="T1" fmla="*/ 2 h 3"/>
                <a:gd name="T2" fmla="*/ 0 w 4"/>
                <a:gd name="T3" fmla="*/ 1 h 3"/>
                <a:gd name="T4" fmla="*/ 4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2"/>
                  </a:moveTo>
                  <a:cubicBezTo>
                    <a:pt x="3" y="1"/>
                    <a:pt x="1" y="0"/>
                    <a:pt x="0" y="1"/>
                  </a:cubicBezTo>
                  <a:cubicBezTo>
                    <a:pt x="2" y="2"/>
                    <a:pt x="2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61163" y="914400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13476" y="1290638"/>
              <a:ext cx="61913" cy="25400"/>
            </a:xfrm>
            <a:custGeom>
              <a:avLst/>
              <a:gdLst>
                <a:gd name="T0" fmla="*/ 1 w 5"/>
                <a:gd name="T1" fmla="*/ 2 h 2"/>
                <a:gd name="T2" fmla="*/ 5 w 5"/>
                <a:gd name="T3" fmla="*/ 1 h 2"/>
                <a:gd name="T4" fmla="*/ 2 w 5"/>
                <a:gd name="T5" fmla="*/ 0 h 2"/>
                <a:gd name="T6" fmla="*/ 1 w 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1" y="2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1" y="1"/>
                    <a:pt x="0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22376" y="4822825"/>
              <a:ext cx="38100" cy="38100"/>
            </a:xfrm>
            <a:custGeom>
              <a:avLst/>
              <a:gdLst>
                <a:gd name="T0" fmla="*/ 0 w 3"/>
                <a:gd name="T1" fmla="*/ 2 h 3"/>
                <a:gd name="T2" fmla="*/ 0 w 3"/>
                <a:gd name="T3" fmla="*/ 3 h 3"/>
                <a:gd name="T4" fmla="*/ 3 w 3"/>
                <a:gd name="T5" fmla="*/ 2 h 3"/>
                <a:gd name="T6" fmla="*/ 2 w 3"/>
                <a:gd name="T7" fmla="*/ 0 h 3"/>
                <a:gd name="T8" fmla="*/ 0 w 3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0" y="2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1"/>
                    <a:pt x="3" y="2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2" y="1"/>
                    <a:pt x="1" y="3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46276" y="4346575"/>
              <a:ext cx="25400" cy="25400"/>
            </a:xfrm>
            <a:custGeom>
              <a:avLst/>
              <a:gdLst>
                <a:gd name="T0" fmla="*/ 1 w 2"/>
                <a:gd name="T1" fmla="*/ 2 h 2"/>
                <a:gd name="T2" fmla="*/ 2 w 2"/>
                <a:gd name="T3" fmla="*/ 1 h 2"/>
                <a:gd name="T4" fmla="*/ 0 w 2"/>
                <a:gd name="T5" fmla="*/ 0 h 2"/>
                <a:gd name="T6" fmla="*/ 1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2" y="1"/>
                    <a:pt x="2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0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99251" y="927100"/>
              <a:ext cx="1270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11951" y="927100"/>
              <a:ext cx="25400" cy="12700"/>
            </a:xfrm>
            <a:custGeom>
              <a:avLst/>
              <a:gdLst>
                <a:gd name="T0" fmla="*/ 2 w 2"/>
                <a:gd name="T1" fmla="*/ 1 h 1"/>
                <a:gd name="T2" fmla="*/ 0 w 2"/>
                <a:gd name="T3" fmla="*/ 0 h 1"/>
                <a:gd name="T4" fmla="*/ 2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1" y="1"/>
                    <a:pt x="1" y="0"/>
                    <a:pt x="0" y="0"/>
                  </a:cubicBezTo>
                  <a:cubicBezTo>
                    <a:pt x="0" y="0"/>
                    <a:pt x="0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11951" y="92710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71676" y="4321175"/>
              <a:ext cx="23813" cy="0"/>
            </a:xfrm>
            <a:custGeom>
              <a:avLst/>
              <a:gdLst>
                <a:gd name="T0" fmla="*/ 7 w 15"/>
                <a:gd name="T1" fmla="*/ 15 w 15"/>
                <a:gd name="T2" fmla="*/ 0 w 15"/>
                <a:gd name="T3" fmla="*/ 7 w 1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5">
                  <a:moveTo>
                    <a:pt x="7" y="0"/>
                  </a:moveTo>
                  <a:lnTo>
                    <a:pt x="15" y="0"/>
                  </a:lnTo>
                  <a:lnTo>
                    <a:pt x="0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82788" y="4208463"/>
              <a:ext cx="138113" cy="76200"/>
            </a:xfrm>
            <a:custGeom>
              <a:avLst/>
              <a:gdLst>
                <a:gd name="T0" fmla="*/ 5 w 11"/>
                <a:gd name="T1" fmla="*/ 0 h 6"/>
                <a:gd name="T2" fmla="*/ 2 w 11"/>
                <a:gd name="T3" fmla="*/ 6 h 6"/>
                <a:gd name="T4" fmla="*/ 4 w 11"/>
                <a:gd name="T5" fmla="*/ 5 h 6"/>
                <a:gd name="T6" fmla="*/ 2 w 11"/>
                <a:gd name="T7" fmla="*/ 4 h 6"/>
                <a:gd name="T8" fmla="*/ 7 w 11"/>
                <a:gd name="T9" fmla="*/ 5 h 6"/>
                <a:gd name="T10" fmla="*/ 11 w 11"/>
                <a:gd name="T11" fmla="*/ 1 h 6"/>
                <a:gd name="T12" fmla="*/ 5 w 11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6">
                  <a:moveTo>
                    <a:pt x="5" y="0"/>
                  </a:moveTo>
                  <a:cubicBezTo>
                    <a:pt x="5" y="2"/>
                    <a:pt x="0" y="3"/>
                    <a:pt x="2" y="6"/>
                  </a:cubicBezTo>
                  <a:cubicBezTo>
                    <a:pt x="3" y="6"/>
                    <a:pt x="4" y="5"/>
                    <a:pt x="4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4" y="2"/>
                    <a:pt x="5" y="4"/>
                    <a:pt x="7" y="5"/>
                  </a:cubicBezTo>
                  <a:cubicBezTo>
                    <a:pt x="8" y="4"/>
                    <a:pt x="9" y="2"/>
                    <a:pt x="11" y="1"/>
                  </a:cubicBezTo>
                  <a:cubicBezTo>
                    <a:pt x="10" y="0"/>
                    <a:pt x="7" y="1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22413" y="4484688"/>
              <a:ext cx="123825" cy="163513"/>
            </a:xfrm>
            <a:custGeom>
              <a:avLst/>
              <a:gdLst>
                <a:gd name="T0" fmla="*/ 7 w 10"/>
                <a:gd name="T1" fmla="*/ 3 h 13"/>
                <a:gd name="T2" fmla="*/ 7 w 10"/>
                <a:gd name="T3" fmla="*/ 4 h 13"/>
                <a:gd name="T4" fmla="*/ 8 w 10"/>
                <a:gd name="T5" fmla="*/ 3 h 13"/>
                <a:gd name="T6" fmla="*/ 9 w 10"/>
                <a:gd name="T7" fmla="*/ 0 h 13"/>
                <a:gd name="T8" fmla="*/ 4 w 10"/>
                <a:gd name="T9" fmla="*/ 1 h 13"/>
                <a:gd name="T10" fmla="*/ 2 w 10"/>
                <a:gd name="T11" fmla="*/ 1 h 13"/>
                <a:gd name="T12" fmla="*/ 3 w 10"/>
                <a:gd name="T13" fmla="*/ 2 h 13"/>
                <a:gd name="T14" fmla="*/ 0 w 10"/>
                <a:gd name="T15" fmla="*/ 13 h 13"/>
                <a:gd name="T16" fmla="*/ 7 w 10"/>
                <a:gd name="T17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3">
                  <a:moveTo>
                    <a:pt x="7" y="3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2"/>
                    <a:pt x="10" y="1"/>
                    <a:pt x="9" y="0"/>
                  </a:cubicBezTo>
                  <a:cubicBezTo>
                    <a:pt x="7" y="0"/>
                    <a:pt x="6" y="1"/>
                    <a:pt x="4" y="1"/>
                  </a:cubicBezTo>
                  <a:cubicBezTo>
                    <a:pt x="3" y="1"/>
                    <a:pt x="3" y="0"/>
                    <a:pt x="2" y="1"/>
                  </a:cubicBezTo>
                  <a:cubicBezTo>
                    <a:pt x="2" y="1"/>
                    <a:pt x="2" y="2"/>
                    <a:pt x="3" y="2"/>
                  </a:cubicBezTo>
                  <a:cubicBezTo>
                    <a:pt x="3" y="5"/>
                    <a:pt x="0" y="9"/>
                    <a:pt x="0" y="13"/>
                  </a:cubicBezTo>
                  <a:cubicBezTo>
                    <a:pt x="1" y="9"/>
                    <a:pt x="4" y="6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22401" y="4684713"/>
              <a:ext cx="12700" cy="12700"/>
            </a:xfrm>
            <a:custGeom>
              <a:avLst/>
              <a:gdLst>
                <a:gd name="T0" fmla="*/ 8 w 8"/>
                <a:gd name="T1" fmla="*/ 8 h 8"/>
                <a:gd name="T2" fmla="*/ 8 w 8"/>
                <a:gd name="T3" fmla="*/ 0 h 8"/>
                <a:gd name="T4" fmla="*/ 0 w 8"/>
                <a:gd name="T5" fmla="*/ 8 h 8"/>
                <a:gd name="T6" fmla="*/ 8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8" y="8"/>
                  </a:moveTo>
                  <a:lnTo>
                    <a:pt x="8" y="0"/>
                  </a:lnTo>
                  <a:lnTo>
                    <a:pt x="0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26176" y="1277938"/>
              <a:ext cx="23813" cy="0"/>
            </a:xfrm>
            <a:custGeom>
              <a:avLst/>
              <a:gdLst>
                <a:gd name="T0" fmla="*/ 15 w 15"/>
                <a:gd name="T1" fmla="*/ 0 w 15"/>
                <a:gd name="T2" fmla="*/ 7 w 15"/>
                <a:gd name="T3" fmla="*/ 15 w 1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5">
                  <a:moveTo>
                    <a:pt x="15" y="0"/>
                  </a:moveTo>
                  <a:lnTo>
                    <a:pt x="0" y="0"/>
                  </a:lnTo>
                  <a:lnTo>
                    <a:pt x="7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47776" y="4748213"/>
              <a:ext cx="49213" cy="61913"/>
            </a:xfrm>
            <a:custGeom>
              <a:avLst/>
              <a:gdLst>
                <a:gd name="T0" fmla="*/ 1 w 4"/>
                <a:gd name="T1" fmla="*/ 5 h 5"/>
                <a:gd name="T2" fmla="*/ 4 w 4"/>
                <a:gd name="T3" fmla="*/ 0 h 5"/>
                <a:gd name="T4" fmla="*/ 4 w 4"/>
                <a:gd name="T5" fmla="*/ 0 h 5"/>
                <a:gd name="T6" fmla="*/ 1 w 4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1" y="5"/>
                  </a:moveTo>
                  <a:cubicBezTo>
                    <a:pt x="2" y="3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1"/>
                    <a:pt x="0" y="3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33551" y="4446588"/>
              <a:ext cx="50800" cy="38100"/>
            </a:xfrm>
            <a:custGeom>
              <a:avLst/>
              <a:gdLst>
                <a:gd name="T0" fmla="*/ 4 w 4"/>
                <a:gd name="T1" fmla="*/ 0 h 3"/>
                <a:gd name="T2" fmla="*/ 0 w 4"/>
                <a:gd name="T3" fmla="*/ 1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3"/>
                    <a:pt x="3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26151" y="1265238"/>
              <a:ext cx="174625" cy="63500"/>
            </a:xfrm>
            <a:custGeom>
              <a:avLst/>
              <a:gdLst>
                <a:gd name="T0" fmla="*/ 14 w 14"/>
                <a:gd name="T1" fmla="*/ 3 h 5"/>
                <a:gd name="T2" fmla="*/ 9 w 14"/>
                <a:gd name="T3" fmla="*/ 3 h 5"/>
                <a:gd name="T4" fmla="*/ 7 w 14"/>
                <a:gd name="T5" fmla="*/ 3 h 5"/>
                <a:gd name="T6" fmla="*/ 8 w 14"/>
                <a:gd name="T7" fmla="*/ 1 h 5"/>
                <a:gd name="T8" fmla="*/ 3 w 14"/>
                <a:gd name="T9" fmla="*/ 1 h 5"/>
                <a:gd name="T10" fmla="*/ 6 w 14"/>
                <a:gd name="T11" fmla="*/ 1 h 5"/>
                <a:gd name="T12" fmla="*/ 6 w 14"/>
                <a:gd name="T13" fmla="*/ 2 h 5"/>
                <a:gd name="T14" fmla="*/ 5 w 14"/>
                <a:gd name="T15" fmla="*/ 3 h 5"/>
                <a:gd name="T16" fmla="*/ 2 w 14"/>
                <a:gd name="T17" fmla="*/ 2 h 5"/>
                <a:gd name="T18" fmla="*/ 0 w 14"/>
                <a:gd name="T19" fmla="*/ 3 h 5"/>
                <a:gd name="T20" fmla="*/ 1 w 14"/>
                <a:gd name="T21" fmla="*/ 3 h 5"/>
                <a:gd name="T22" fmla="*/ 1 w 14"/>
                <a:gd name="T23" fmla="*/ 4 h 5"/>
                <a:gd name="T24" fmla="*/ 14 w 14"/>
                <a:gd name="T2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5">
                  <a:moveTo>
                    <a:pt x="14" y="3"/>
                  </a:moveTo>
                  <a:cubicBezTo>
                    <a:pt x="12" y="3"/>
                    <a:pt x="10" y="2"/>
                    <a:pt x="9" y="3"/>
                  </a:cubicBezTo>
                  <a:cubicBezTo>
                    <a:pt x="8" y="3"/>
                    <a:pt x="7" y="3"/>
                    <a:pt x="7" y="3"/>
                  </a:cubicBezTo>
                  <a:cubicBezTo>
                    <a:pt x="6" y="2"/>
                    <a:pt x="8" y="2"/>
                    <a:pt x="8" y="1"/>
                  </a:cubicBezTo>
                  <a:cubicBezTo>
                    <a:pt x="6" y="1"/>
                    <a:pt x="4" y="0"/>
                    <a:pt x="3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3"/>
                    <a:pt x="5" y="2"/>
                    <a:pt x="5" y="3"/>
                  </a:cubicBezTo>
                  <a:cubicBezTo>
                    <a:pt x="4" y="3"/>
                    <a:pt x="2" y="4"/>
                    <a:pt x="2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5" y="4"/>
                    <a:pt x="10" y="5"/>
                    <a:pt x="1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51551" y="1390650"/>
              <a:ext cx="23813" cy="12700"/>
            </a:xfrm>
            <a:custGeom>
              <a:avLst/>
              <a:gdLst>
                <a:gd name="T0" fmla="*/ 15 w 15"/>
                <a:gd name="T1" fmla="*/ 0 h 8"/>
                <a:gd name="T2" fmla="*/ 0 w 15"/>
                <a:gd name="T3" fmla="*/ 0 h 8"/>
                <a:gd name="T4" fmla="*/ 7 w 15"/>
                <a:gd name="T5" fmla="*/ 8 h 8"/>
                <a:gd name="T6" fmla="*/ 15 w 15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15" y="0"/>
                  </a:moveTo>
                  <a:lnTo>
                    <a:pt x="0" y="0"/>
                  </a:lnTo>
                  <a:lnTo>
                    <a:pt x="7" y="8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38863" y="1265238"/>
              <a:ext cx="49213" cy="25400"/>
            </a:xfrm>
            <a:custGeom>
              <a:avLst/>
              <a:gdLst>
                <a:gd name="T0" fmla="*/ 0 w 4"/>
                <a:gd name="T1" fmla="*/ 1 h 2"/>
                <a:gd name="T2" fmla="*/ 4 w 4"/>
                <a:gd name="T3" fmla="*/ 2 h 2"/>
                <a:gd name="T4" fmla="*/ 0 w 4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0" y="1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94001" y="3695700"/>
              <a:ext cx="25400" cy="25400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0 h 2"/>
                <a:gd name="T4" fmla="*/ 0 w 2"/>
                <a:gd name="T5" fmla="*/ 1 h 2"/>
                <a:gd name="T6" fmla="*/ 2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97038" y="4433888"/>
              <a:ext cx="36513" cy="12700"/>
            </a:xfrm>
            <a:custGeom>
              <a:avLst/>
              <a:gdLst>
                <a:gd name="T0" fmla="*/ 1 w 3"/>
                <a:gd name="T1" fmla="*/ 1 h 1"/>
                <a:gd name="T2" fmla="*/ 3 w 3"/>
                <a:gd name="T3" fmla="*/ 1 h 1"/>
                <a:gd name="T4" fmla="*/ 0 w 3"/>
                <a:gd name="T5" fmla="*/ 0 h 1"/>
                <a:gd name="T6" fmla="*/ 1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cubicBezTo>
                    <a:pt x="2" y="1"/>
                    <a:pt x="2" y="1"/>
                    <a:pt x="3" y="1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85838" y="4672013"/>
              <a:ext cx="336550" cy="138113"/>
            </a:xfrm>
            <a:custGeom>
              <a:avLst/>
              <a:gdLst>
                <a:gd name="T0" fmla="*/ 7 w 27"/>
                <a:gd name="T1" fmla="*/ 11 h 11"/>
                <a:gd name="T2" fmla="*/ 8 w 27"/>
                <a:gd name="T3" fmla="*/ 11 h 11"/>
                <a:gd name="T4" fmla="*/ 14 w 27"/>
                <a:gd name="T5" fmla="*/ 6 h 11"/>
                <a:gd name="T6" fmla="*/ 16 w 27"/>
                <a:gd name="T7" fmla="*/ 7 h 11"/>
                <a:gd name="T8" fmla="*/ 18 w 27"/>
                <a:gd name="T9" fmla="*/ 6 h 11"/>
                <a:gd name="T10" fmla="*/ 21 w 27"/>
                <a:gd name="T11" fmla="*/ 5 h 11"/>
                <a:gd name="T12" fmla="*/ 21 w 27"/>
                <a:gd name="T13" fmla="*/ 5 h 11"/>
                <a:gd name="T14" fmla="*/ 26 w 27"/>
                <a:gd name="T15" fmla="*/ 3 h 11"/>
                <a:gd name="T16" fmla="*/ 23 w 27"/>
                <a:gd name="T17" fmla="*/ 4 h 11"/>
                <a:gd name="T18" fmla="*/ 24 w 27"/>
                <a:gd name="T19" fmla="*/ 2 h 11"/>
                <a:gd name="T20" fmla="*/ 15 w 27"/>
                <a:gd name="T21" fmla="*/ 6 h 11"/>
                <a:gd name="T22" fmla="*/ 17 w 27"/>
                <a:gd name="T23" fmla="*/ 4 h 11"/>
                <a:gd name="T24" fmla="*/ 14 w 27"/>
                <a:gd name="T25" fmla="*/ 0 h 11"/>
                <a:gd name="T26" fmla="*/ 9 w 27"/>
                <a:gd name="T27" fmla="*/ 1 h 11"/>
                <a:gd name="T28" fmla="*/ 5 w 27"/>
                <a:gd name="T29" fmla="*/ 2 h 11"/>
                <a:gd name="T30" fmla="*/ 5 w 27"/>
                <a:gd name="T31" fmla="*/ 1 h 11"/>
                <a:gd name="T32" fmla="*/ 4 w 27"/>
                <a:gd name="T33" fmla="*/ 1 h 11"/>
                <a:gd name="T34" fmla="*/ 4 w 27"/>
                <a:gd name="T35" fmla="*/ 5 h 11"/>
                <a:gd name="T36" fmla="*/ 6 w 27"/>
                <a:gd name="T37" fmla="*/ 3 h 11"/>
                <a:gd name="T38" fmla="*/ 5 w 27"/>
                <a:gd name="T39" fmla="*/ 11 h 11"/>
                <a:gd name="T40" fmla="*/ 7 w 27"/>
                <a:gd name="T4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7" h="11">
                  <a:moveTo>
                    <a:pt x="7" y="11"/>
                  </a:moveTo>
                  <a:cubicBezTo>
                    <a:pt x="8" y="11"/>
                    <a:pt x="8" y="11"/>
                    <a:pt x="8" y="11"/>
                  </a:cubicBezTo>
                  <a:cubicBezTo>
                    <a:pt x="13" y="11"/>
                    <a:pt x="10" y="7"/>
                    <a:pt x="14" y="6"/>
                  </a:cubicBezTo>
                  <a:cubicBezTo>
                    <a:pt x="14" y="5"/>
                    <a:pt x="16" y="6"/>
                    <a:pt x="16" y="7"/>
                  </a:cubicBezTo>
                  <a:cubicBezTo>
                    <a:pt x="17" y="6"/>
                    <a:pt x="17" y="6"/>
                    <a:pt x="18" y="6"/>
                  </a:cubicBezTo>
                  <a:cubicBezTo>
                    <a:pt x="18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7" y="5"/>
                    <a:pt x="26" y="3"/>
                  </a:cubicBezTo>
                  <a:cubicBezTo>
                    <a:pt x="25" y="3"/>
                    <a:pt x="25" y="4"/>
                    <a:pt x="23" y="4"/>
                  </a:cubicBezTo>
                  <a:cubicBezTo>
                    <a:pt x="24" y="3"/>
                    <a:pt x="23" y="2"/>
                    <a:pt x="24" y="2"/>
                  </a:cubicBezTo>
                  <a:cubicBezTo>
                    <a:pt x="22" y="5"/>
                    <a:pt x="18" y="3"/>
                    <a:pt x="15" y="6"/>
                  </a:cubicBezTo>
                  <a:cubicBezTo>
                    <a:pt x="16" y="5"/>
                    <a:pt x="14" y="3"/>
                    <a:pt x="17" y="4"/>
                  </a:cubicBezTo>
                  <a:cubicBezTo>
                    <a:pt x="12" y="4"/>
                    <a:pt x="15" y="0"/>
                    <a:pt x="14" y="0"/>
                  </a:cubicBezTo>
                  <a:cubicBezTo>
                    <a:pt x="13" y="1"/>
                    <a:pt x="11" y="1"/>
                    <a:pt x="9" y="1"/>
                  </a:cubicBezTo>
                  <a:cubicBezTo>
                    <a:pt x="11" y="3"/>
                    <a:pt x="7" y="1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5" y="3"/>
                    <a:pt x="0" y="4"/>
                    <a:pt x="4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8" y="5"/>
                    <a:pt x="7" y="9"/>
                    <a:pt x="5" y="11"/>
                  </a:cubicBezTo>
                  <a:lnTo>
                    <a:pt x="7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47776" y="4748213"/>
              <a:ext cx="12700" cy="23813"/>
            </a:xfrm>
            <a:custGeom>
              <a:avLst/>
              <a:gdLst>
                <a:gd name="T0" fmla="*/ 0 w 8"/>
                <a:gd name="T1" fmla="*/ 15 h 15"/>
                <a:gd name="T2" fmla="*/ 8 w 8"/>
                <a:gd name="T3" fmla="*/ 0 h 15"/>
                <a:gd name="T4" fmla="*/ 0 w 8"/>
                <a:gd name="T5" fmla="*/ 8 h 15"/>
                <a:gd name="T6" fmla="*/ 0 w 8"/>
                <a:gd name="T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5">
                  <a:moveTo>
                    <a:pt x="0" y="15"/>
                  </a:moveTo>
                  <a:lnTo>
                    <a:pt x="8" y="0"/>
                  </a:lnTo>
                  <a:lnTo>
                    <a:pt x="0" y="8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2326" y="4960938"/>
              <a:ext cx="63500" cy="61913"/>
            </a:xfrm>
            <a:custGeom>
              <a:avLst/>
              <a:gdLst>
                <a:gd name="T0" fmla="*/ 5 w 5"/>
                <a:gd name="T1" fmla="*/ 2 h 5"/>
                <a:gd name="T2" fmla="*/ 3 w 5"/>
                <a:gd name="T3" fmla="*/ 0 h 5"/>
                <a:gd name="T4" fmla="*/ 1 w 5"/>
                <a:gd name="T5" fmla="*/ 4 h 5"/>
                <a:gd name="T6" fmla="*/ 2 w 5"/>
                <a:gd name="T7" fmla="*/ 5 h 5"/>
                <a:gd name="T8" fmla="*/ 5 w 5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5" y="2"/>
                  </a:moveTo>
                  <a:cubicBezTo>
                    <a:pt x="3" y="2"/>
                    <a:pt x="4" y="0"/>
                    <a:pt x="3" y="0"/>
                  </a:cubicBezTo>
                  <a:cubicBezTo>
                    <a:pt x="4" y="2"/>
                    <a:pt x="0" y="3"/>
                    <a:pt x="1" y="4"/>
                  </a:cubicBezTo>
                  <a:cubicBezTo>
                    <a:pt x="2" y="4"/>
                    <a:pt x="2" y="5"/>
                    <a:pt x="2" y="5"/>
                  </a:cubicBezTo>
                  <a:cubicBezTo>
                    <a:pt x="3" y="4"/>
                    <a:pt x="4" y="3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70101" y="4171950"/>
              <a:ext cx="38100" cy="0"/>
            </a:xfrm>
            <a:custGeom>
              <a:avLst/>
              <a:gdLst>
                <a:gd name="T0" fmla="*/ 0 w 3"/>
                <a:gd name="T1" fmla="*/ 0 w 3"/>
                <a:gd name="T2" fmla="*/ 3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57476" y="3708400"/>
              <a:ext cx="74613" cy="49213"/>
            </a:xfrm>
            <a:custGeom>
              <a:avLst/>
              <a:gdLst>
                <a:gd name="T0" fmla="*/ 0 w 6"/>
                <a:gd name="T1" fmla="*/ 2 h 4"/>
                <a:gd name="T2" fmla="*/ 4 w 6"/>
                <a:gd name="T3" fmla="*/ 4 h 4"/>
                <a:gd name="T4" fmla="*/ 4 w 6"/>
                <a:gd name="T5" fmla="*/ 0 h 4"/>
                <a:gd name="T6" fmla="*/ 0 w 6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0" y="2"/>
                  </a:moveTo>
                  <a:cubicBezTo>
                    <a:pt x="1" y="3"/>
                    <a:pt x="3" y="4"/>
                    <a:pt x="4" y="4"/>
                  </a:cubicBezTo>
                  <a:cubicBezTo>
                    <a:pt x="5" y="3"/>
                    <a:pt x="6" y="1"/>
                    <a:pt x="4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35101" y="4597400"/>
              <a:ext cx="0" cy="25400"/>
            </a:xfrm>
            <a:custGeom>
              <a:avLst/>
              <a:gdLst>
                <a:gd name="T0" fmla="*/ 16 h 16"/>
                <a:gd name="T1" fmla="*/ 0 h 16"/>
                <a:gd name="T2" fmla="*/ 16 h 16"/>
                <a:gd name="T3" fmla="*/ 16 h 16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6">
                  <a:moveTo>
                    <a:pt x="0" y="16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88076" y="1228725"/>
              <a:ext cx="25400" cy="0"/>
            </a:xfrm>
            <a:custGeom>
              <a:avLst/>
              <a:gdLst>
                <a:gd name="T0" fmla="*/ 0 w 2"/>
                <a:gd name="T1" fmla="*/ 2 w 2"/>
                <a:gd name="T2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1" y="0"/>
                    <a:pt x="2" y="0"/>
                    <a:pt x="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20876" y="4246563"/>
              <a:ext cx="38100" cy="12700"/>
            </a:xfrm>
            <a:custGeom>
              <a:avLst/>
              <a:gdLst>
                <a:gd name="T0" fmla="*/ 1 w 3"/>
                <a:gd name="T1" fmla="*/ 1 h 1"/>
                <a:gd name="T2" fmla="*/ 3 w 3"/>
                <a:gd name="T3" fmla="*/ 0 h 1"/>
                <a:gd name="T4" fmla="*/ 1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958976" y="4246563"/>
              <a:ext cx="12700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46238" y="4421188"/>
              <a:ext cx="50800" cy="25400"/>
            </a:xfrm>
            <a:custGeom>
              <a:avLst/>
              <a:gdLst>
                <a:gd name="T0" fmla="*/ 1 w 4"/>
                <a:gd name="T1" fmla="*/ 0 h 2"/>
                <a:gd name="T2" fmla="*/ 0 w 4"/>
                <a:gd name="T3" fmla="*/ 1 h 2"/>
                <a:gd name="T4" fmla="*/ 0 w 4"/>
                <a:gd name="T5" fmla="*/ 2 h 2"/>
                <a:gd name="T6" fmla="*/ 1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4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86538" y="790575"/>
              <a:ext cx="100013" cy="61913"/>
            </a:xfrm>
            <a:custGeom>
              <a:avLst/>
              <a:gdLst>
                <a:gd name="T0" fmla="*/ 5 w 8"/>
                <a:gd name="T1" fmla="*/ 5 h 5"/>
                <a:gd name="T2" fmla="*/ 4 w 8"/>
                <a:gd name="T3" fmla="*/ 5 h 5"/>
                <a:gd name="T4" fmla="*/ 5 w 8"/>
                <a:gd name="T5" fmla="*/ 5 h 5"/>
                <a:gd name="T6" fmla="*/ 8 w 8"/>
                <a:gd name="T7" fmla="*/ 4 h 5"/>
                <a:gd name="T8" fmla="*/ 8 w 8"/>
                <a:gd name="T9" fmla="*/ 3 h 5"/>
                <a:gd name="T10" fmla="*/ 0 w 8"/>
                <a:gd name="T11" fmla="*/ 1 h 5"/>
                <a:gd name="T12" fmla="*/ 1 w 8"/>
                <a:gd name="T13" fmla="*/ 1 h 5"/>
                <a:gd name="T14" fmla="*/ 1 w 8"/>
                <a:gd name="T15" fmla="*/ 3 h 5"/>
                <a:gd name="T16" fmla="*/ 5 w 8"/>
                <a:gd name="T1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5">
                  <a:moveTo>
                    <a:pt x="5" y="5"/>
                  </a:moveTo>
                  <a:cubicBezTo>
                    <a:pt x="5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6" y="4"/>
                    <a:pt x="7" y="5"/>
                    <a:pt x="8" y="4"/>
                  </a:cubicBezTo>
                  <a:cubicBezTo>
                    <a:pt x="7" y="4"/>
                    <a:pt x="7" y="3"/>
                    <a:pt x="8" y="3"/>
                  </a:cubicBezTo>
                  <a:cubicBezTo>
                    <a:pt x="5" y="3"/>
                    <a:pt x="4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1" y="3"/>
                  </a:cubicBezTo>
                  <a:cubicBezTo>
                    <a:pt x="3" y="2"/>
                    <a:pt x="3" y="4"/>
                    <a:pt x="5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97026" y="4446588"/>
              <a:ext cx="23813" cy="25400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1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2"/>
                    <a:pt x="2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33563" y="4284663"/>
              <a:ext cx="25400" cy="12700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0 h 1"/>
                <a:gd name="T4" fmla="*/ 2 w 2"/>
                <a:gd name="T5" fmla="*/ 0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1" y="1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58913" y="4497388"/>
              <a:ext cx="50800" cy="61913"/>
            </a:xfrm>
            <a:custGeom>
              <a:avLst/>
              <a:gdLst>
                <a:gd name="T0" fmla="*/ 4 w 4"/>
                <a:gd name="T1" fmla="*/ 1 h 5"/>
                <a:gd name="T2" fmla="*/ 0 w 4"/>
                <a:gd name="T3" fmla="*/ 4 h 5"/>
                <a:gd name="T4" fmla="*/ 4 w 4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1"/>
                  </a:moveTo>
                  <a:cubicBezTo>
                    <a:pt x="0" y="0"/>
                    <a:pt x="2" y="3"/>
                    <a:pt x="0" y="4"/>
                  </a:cubicBezTo>
                  <a:cubicBezTo>
                    <a:pt x="2" y="5"/>
                    <a:pt x="3" y="2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00801" y="1016000"/>
              <a:ext cx="23813" cy="11113"/>
            </a:xfrm>
            <a:custGeom>
              <a:avLst/>
              <a:gdLst>
                <a:gd name="T0" fmla="*/ 7 w 15"/>
                <a:gd name="T1" fmla="*/ 7 h 7"/>
                <a:gd name="T2" fmla="*/ 15 w 15"/>
                <a:gd name="T3" fmla="*/ 7 h 7"/>
                <a:gd name="T4" fmla="*/ 0 w 15"/>
                <a:gd name="T5" fmla="*/ 0 h 7"/>
                <a:gd name="T6" fmla="*/ 7 w 15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7">
                  <a:moveTo>
                    <a:pt x="7" y="7"/>
                  </a:moveTo>
                  <a:lnTo>
                    <a:pt x="15" y="7"/>
                  </a:lnTo>
                  <a:lnTo>
                    <a:pt x="0" y="0"/>
                  </a:lnTo>
                  <a:lnTo>
                    <a:pt x="7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93988" y="3670300"/>
              <a:ext cx="38100" cy="25400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3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0" y="0"/>
                    <a:pt x="1" y="2"/>
                    <a:pt x="0" y="2"/>
                  </a:cubicBezTo>
                  <a:cubicBezTo>
                    <a:pt x="2" y="2"/>
                    <a:pt x="2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84363" y="4083050"/>
              <a:ext cx="174625" cy="138113"/>
            </a:xfrm>
            <a:custGeom>
              <a:avLst/>
              <a:gdLst>
                <a:gd name="T0" fmla="*/ 14 w 14"/>
                <a:gd name="T1" fmla="*/ 0 h 11"/>
                <a:gd name="T2" fmla="*/ 7 w 14"/>
                <a:gd name="T3" fmla="*/ 1 h 11"/>
                <a:gd name="T4" fmla="*/ 8 w 14"/>
                <a:gd name="T5" fmla="*/ 3 h 11"/>
                <a:gd name="T6" fmla="*/ 5 w 14"/>
                <a:gd name="T7" fmla="*/ 3 h 11"/>
                <a:gd name="T8" fmla="*/ 0 w 14"/>
                <a:gd name="T9" fmla="*/ 11 h 11"/>
                <a:gd name="T10" fmla="*/ 1 w 14"/>
                <a:gd name="T11" fmla="*/ 10 h 11"/>
                <a:gd name="T12" fmla="*/ 4 w 14"/>
                <a:gd name="T13" fmla="*/ 11 h 11"/>
                <a:gd name="T14" fmla="*/ 3 w 14"/>
                <a:gd name="T15" fmla="*/ 7 h 11"/>
                <a:gd name="T16" fmla="*/ 6 w 14"/>
                <a:gd name="T17" fmla="*/ 7 h 11"/>
                <a:gd name="T18" fmla="*/ 14 w 14"/>
                <a:gd name="T19" fmla="*/ 4 h 11"/>
                <a:gd name="T20" fmla="*/ 10 w 14"/>
                <a:gd name="T21" fmla="*/ 4 h 11"/>
                <a:gd name="T22" fmla="*/ 14 w 14"/>
                <a:gd name="T2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11">
                  <a:moveTo>
                    <a:pt x="14" y="0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6" y="3"/>
                    <a:pt x="5" y="3"/>
                  </a:cubicBezTo>
                  <a:cubicBezTo>
                    <a:pt x="4" y="6"/>
                    <a:pt x="0" y="9"/>
                    <a:pt x="0" y="1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9"/>
                    <a:pt x="4" y="10"/>
                    <a:pt x="4" y="11"/>
                  </a:cubicBezTo>
                  <a:cubicBezTo>
                    <a:pt x="8" y="10"/>
                    <a:pt x="1" y="8"/>
                    <a:pt x="3" y="7"/>
                  </a:cubicBezTo>
                  <a:cubicBezTo>
                    <a:pt x="4" y="6"/>
                    <a:pt x="5" y="7"/>
                    <a:pt x="6" y="7"/>
                  </a:cubicBezTo>
                  <a:cubicBezTo>
                    <a:pt x="7" y="5"/>
                    <a:pt x="14" y="7"/>
                    <a:pt x="14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2"/>
                    <a:pt x="14" y="1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1213" y="4960938"/>
              <a:ext cx="23813" cy="25400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1 h 2"/>
                <a:gd name="T4" fmla="*/ 1 w 2"/>
                <a:gd name="T5" fmla="*/ 0 h 2"/>
                <a:gd name="T6" fmla="*/ 0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70101" y="4095750"/>
              <a:ext cx="50800" cy="25400"/>
            </a:xfrm>
            <a:custGeom>
              <a:avLst/>
              <a:gdLst>
                <a:gd name="T0" fmla="*/ 4 w 4"/>
                <a:gd name="T1" fmla="*/ 0 h 2"/>
                <a:gd name="T2" fmla="*/ 2 w 4"/>
                <a:gd name="T3" fmla="*/ 0 h 2"/>
                <a:gd name="T4" fmla="*/ 1 w 4"/>
                <a:gd name="T5" fmla="*/ 1 h 2"/>
                <a:gd name="T6" fmla="*/ 4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0" y="0"/>
                    <a:pt x="1" y="1"/>
                  </a:cubicBezTo>
                  <a:cubicBezTo>
                    <a:pt x="3" y="2"/>
                    <a:pt x="2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97026" y="4397375"/>
              <a:ext cx="49213" cy="36513"/>
            </a:xfrm>
            <a:custGeom>
              <a:avLst/>
              <a:gdLst>
                <a:gd name="T0" fmla="*/ 0 w 4"/>
                <a:gd name="T1" fmla="*/ 3 h 3"/>
                <a:gd name="T2" fmla="*/ 4 w 4"/>
                <a:gd name="T3" fmla="*/ 2 h 3"/>
                <a:gd name="T4" fmla="*/ 2 w 4"/>
                <a:gd name="T5" fmla="*/ 0 h 3"/>
                <a:gd name="T6" fmla="*/ 0 w 4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cubicBezTo>
                    <a:pt x="1" y="2"/>
                    <a:pt x="3" y="3"/>
                    <a:pt x="4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1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71613" y="4471988"/>
              <a:ext cx="61913" cy="38100"/>
            </a:xfrm>
            <a:custGeom>
              <a:avLst/>
              <a:gdLst>
                <a:gd name="T0" fmla="*/ 5 w 5"/>
                <a:gd name="T1" fmla="*/ 1 h 3"/>
                <a:gd name="T2" fmla="*/ 2 w 5"/>
                <a:gd name="T3" fmla="*/ 0 h 3"/>
                <a:gd name="T4" fmla="*/ 0 w 5"/>
                <a:gd name="T5" fmla="*/ 2 h 3"/>
                <a:gd name="T6" fmla="*/ 5 w 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3" y="1"/>
                    <a:pt x="1" y="1"/>
                    <a:pt x="0" y="2"/>
                  </a:cubicBezTo>
                  <a:cubicBezTo>
                    <a:pt x="2" y="3"/>
                    <a:pt x="3" y="1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62713" y="890588"/>
              <a:ext cx="49213" cy="23813"/>
            </a:xfrm>
            <a:custGeom>
              <a:avLst/>
              <a:gdLst>
                <a:gd name="T0" fmla="*/ 0 w 4"/>
                <a:gd name="T1" fmla="*/ 0 h 2"/>
                <a:gd name="T2" fmla="*/ 4 w 4"/>
                <a:gd name="T3" fmla="*/ 2 h 2"/>
                <a:gd name="T4" fmla="*/ 0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0" y="0"/>
                  </a:moveTo>
                  <a:cubicBezTo>
                    <a:pt x="2" y="1"/>
                    <a:pt x="2" y="2"/>
                    <a:pt x="4" y="2"/>
                  </a:cubicBezTo>
                  <a:cubicBezTo>
                    <a:pt x="4" y="1"/>
                    <a:pt x="2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00751" y="1277938"/>
              <a:ext cx="25400" cy="12700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1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95513" y="3983038"/>
              <a:ext cx="49213" cy="12700"/>
            </a:xfrm>
            <a:custGeom>
              <a:avLst/>
              <a:gdLst>
                <a:gd name="T0" fmla="*/ 2 w 4"/>
                <a:gd name="T1" fmla="*/ 1 h 1"/>
                <a:gd name="T2" fmla="*/ 2 w 4"/>
                <a:gd name="T3" fmla="*/ 0 h 1"/>
                <a:gd name="T4" fmla="*/ 0 w 4"/>
                <a:gd name="T5" fmla="*/ 0 h 1"/>
                <a:gd name="T6" fmla="*/ 2 w 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2" y="1"/>
                  </a:moveTo>
                  <a:cubicBezTo>
                    <a:pt x="2" y="1"/>
                    <a:pt x="4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5826" y="4873625"/>
              <a:ext cx="25400" cy="11113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1" y="0"/>
                    <a:pt x="1" y="0"/>
                  </a:cubicBezTo>
                  <a:cubicBezTo>
                    <a:pt x="1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84338" y="4246563"/>
              <a:ext cx="100013" cy="74613"/>
            </a:xfrm>
            <a:custGeom>
              <a:avLst/>
              <a:gdLst>
                <a:gd name="T0" fmla="*/ 8 w 8"/>
                <a:gd name="T1" fmla="*/ 4 h 6"/>
                <a:gd name="T2" fmla="*/ 0 w 8"/>
                <a:gd name="T3" fmla="*/ 5 h 6"/>
                <a:gd name="T4" fmla="*/ 8 w 8"/>
                <a:gd name="T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6">
                  <a:moveTo>
                    <a:pt x="8" y="4"/>
                  </a:moveTo>
                  <a:cubicBezTo>
                    <a:pt x="4" y="0"/>
                    <a:pt x="4" y="6"/>
                    <a:pt x="0" y="5"/>
                  </a:cubicBezTo>
                  <a:cubicBezTo>
                    <a:pt x="3" y="6"/>
                    <a:pt x="6" y="5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65726" y="814388"/>
              <a:ext cx="1284288" cy="225425"/>
            </a:xfrm>
            <a:custGeom>
              <a:avLst/>
              <a:gdLst>
                <a:gd name="T0" fmla="*/ 6 w 103"/>
                <a:gd name="T1" fmla="*/ 5 h 18"/>
                <a:gd name="T2" fmla="*/ 12 w 103"/>
                <a:gd name="T3" fmla="*/ 8 h 18"/>
                <a:gd name="T4" fmla="*/ 41 w 103"/>
                <a:gd name="T5" fmla="*/ 7 h 18"/>
                <a:gd name="T6" fmla="*/ 45 w 103"/>
                <a:gd name="T7" fmla="*/ 8 h 18"/>
                <a:gd name="T8" fmla="*/ 49 w 103"/>
                <a:gd name="T9" fmla="*/ 13 h 18"/>
                <a:gd name="T10" fmla="*/ 53 w 103"/>
                <a:gd name="T11" fmla="*/ 15 h 18"/>
                <a:gd name="T12" fmla="*/ 62 w 103"/>
                <a:gd name="T13" fmla="*/ 13 h 18"/>
                <a:gd name="T14" fmla="*/ 63 w 103"/>
                <a:gd name="T15" fmla="*/ 15 h 18"/>
                <a:gd name="T16" fmla="*/ 73 w 103"/>
                <a:gd name="T17" fmla="*/ 15 h 18"/>
                <a:gd name="T18" fmla="*/ 77 w 103"/>
                <a:gd name="T19" fmla="*/ 12 h 18"/>
                <a:gd name="T20" fmla="*/ 79 w 103"/>
                <a:gd name="T21" fmla="*/ 14 h 18"/>
                <a:gd name="T22" fmla="*/ 79 w 103"/>
                <a:gd name="T23" fmla="*/ 12 h 18"/>
                <a:gd name="T24" fmla="*/ 80 w 103"/>
                <a:gd name="T25" fmla="*/ 11 h 18"/>
                <a:gd name="T26" fmla="*/ 79 w 103"/>
                <a:gd name="T27" fmla="*/ 11 h 18"/>
                <a:gd name="T28" fmla="*/ 74 w 103"/>
                <a:gd name="T29" fmla="*/ 7 h 18"/>
                <a:gd name="T30" fmla="*/ 79 w 103"/>
                <a:gd name="T31" fmla="*/ 8 h 18"/>
                <a:gd name="T32" fmla="*/ 87 w 103"/>
                <a:gd name="T33" fmla="*/ 9 h 18"/>
                <a:gd name="T34" fmla="*/ 94 w 103"/>
                <a:gd name="T35" fmla="*/ 9 h 18"/>
                <a:gd name="T36" fmla="*/ 103 w 103"/>
                <a:gd name="T37" fmla="*/ 11 h 18"/>
                <a:gd name="T38" fmla="*/ 88 w 103"/>
                <a:gd name="T39" fmla="*/ 6 h 18"/>
                <a:gd name="T40" fmla="*/ 80 w 103"/>
                <a:gd name="T41" fmla="*/ 4 h 18"/>
                <a:gd name="T42" fmla="*/ 70 w 103"/>
                <a:gd name="T43" fmla="*/ 3 h 18"/>
                <a:gd name="T44" fmla="*/ 61 w 103"/>
                <a:gd name="T45" fmla="*/ 3 h 18"/>
                <a:gd name="T46" fmla="*/ 56 w 103"/>
                <a:gd name="T47" fmla="*/ 3 h 18"/>
                <a:gd name="T48" fmla="*/ 34 w 103"/>
                <a:gd name="T49" fmla="*/ 1 h 18"/>
                <a:gd name="T50" fmla="*/ 18 w 103"/>
                <a:gd name="T51" fmla="*/ 2 h 18"/>
                <a:gd name="T52" fmla="*/ 6 w 103"/>
                <a:gd name="T53" fmla="*/ 7 h 18"/>
                <a:gd name="T54" fmla="*/ 76 w 103"/>
                <a:gd name="T55" fmla="*/ 5 h 18"/>
                <a:gd name="T56" fmla="*/ 74 w 103"/>
                <a:gd name="T57" fmla="*/ 7 h 18"/>
                <a:gd name="T58" fmla="*/ 74 w 103"/>
                <a:gd name="T59" fmla="*/ 12 h 18"/>
                <a:gd name="T60" fmla="*/ 63 w 103"/>
                <a:gd name="T61" fmla="*/ 12 h 18"/>
                <a:gd name="T62" fmla="*/ 71 w 103"/>
                <a:gd name="T63" fmla="*/ 12 h 18"/>
                <a:gd name="T64" fmla="*/ 61 w 103"/>
                <a:gd name="T65" fmla="*/ 10 h 18"/>
                <a:gd name="T66" fmla="*/ 63 w 103"/>
                <a:gd name="T67" fmla="*/ 10 h 18"/>
                <a:gd name="T68" fmla="*/ 55 w 103"/>
                <a:gd name="T69" fmla="*/ 6 h 18"/>
                <a:gd name="T70" fmla="*/ 70 w 103"/>
                <a:gd name="T71" fmla="*/ 6 h 18"/>
                <a:gd name="T72" fmla="*/ 67 w 103"/>
                <a:gd name="T73" fmla="*/ 7 h 18"/>
                <a:gd name="T74" fmla="*/ 55 w 103"/>
                <a:gd name="T75" fmla="*/ 7 h 18"/>
                <a:gd name="T76" fmla="*/ 62 w 103"/>
                <a:gd name="T77" fmla="*/ 12 h 18"/>
                <a:gd name="T78" fmla="*/ 60 w 103"/>
                <a:gd name="T79" fmla="*/ 12 h 18"/>
                <a:gd name="T80" fmla="*/ 51 w 103"/>
                <a:gd name="T81" fmla="*/ 7 h 18"/>
                <a:gd name="T82" fmla="*/ 51 w 103"/>
                <a:gd name="T8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3" h="18">
                  <a:moveTo>
                    <a:pt x="3" y="6"/>
                  </a:moveTo>
                  <a:cubicBezTo>
                    <a:pt x="6" y="5"/>
                    <a:pt x="6" y="5"/>
                    <a:pt x="6" y="5"/>
                  </a:cubicBezTo>
                  <a:cubicBezTo>
                    <a:pt x="9" y="6"/>
                    <a:pt x="12" y="4"/>
                    <a:pt x="14" y="6"/>
                  </a:cubicBezTo>
                  <a:cubicBezTo>
                    <a:pt x="12" y="6"/>
                    <a:pt x="12" y="7"/>
                    <a:pt x="12" y="8"/>
                  </a:cubicBezTo>
                  <a:cubicBezTo>
                    <a:pt x="20" y="8"/>
                    <a:pt x="30" y="4"/>
                    <a:pt x="38" y="7"/>
                  </a:cubicBezTo>
                  <a:cubicBezTo>
                    <a:pt x="38" y="7"/>
                    <a:pt x="40" y="6"/>
                    <a:pt x="41" y="7"/>
                  </a:cubicBezTo>
                  <a:cubicBezTo>
                    <a:pt x="41" y="7"/>
                    <a:pt x="41" y="8"/>
                    <a:pt x="40" y="8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3" y="11"/>
                    <a:pt x="48" y="11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50" y="15"/>
                    <a:pt x="52" y="16"/>
                    <a:pt x="53" y="15"/>
                  </a:cubicBezTo>
                  <a:cubicBezTo>
                    <a:pt x="56" y="15"/>
                    <a:pt x="58" y="13"/>
                    <a:pt x="60" y="14"/>
                  </a:cubicBezTo>
                  <a:cubicBezTo>
                    <a:pt x="61" y="14"/>
                    <a:pt x="61" y="13"/>
                    <a:pt x="62" y="13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4"/>
                    <a:pt x="63" y="14"/>
                    <a:pt x="63" y="15"/>
                  </a:cubicBezTo>
                  <a:cubicBezTo>
                    <a:pt x="65" y="14"/>
                    <a:pt x="68" y="18"/>
                    <a:pt x="69" y="14"/>
                  </a:cubicBezTo>
                  <a:cubicBezTo>
                    <a:pt x="72" y="14"/>
                    <a:pt x="71" y="16"/>
                    <a:pt x="73" y="15"/>
                  </a:cubicBezTo>
                  <a:cubicBezTo>
                    <a:pt x="77" y="17"/>
                    <a:pt x="76" y="14"/>
                    <a:pt x="78" y="14"/>
                  </a:cubicBezTo>
                  <a:cubicBezTo>
                    <a:pt x="77" y="14"/>
                    <a:pt x="77" y="13"/>
                    <a:pt x="77" y="12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79" y="13"/>
                    <a:pt x="79" y="13"/>
                    <a:pt x="79" y="14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9" y="13"/>
                    <a:pt x="78" y="13"/>
                    <a:pt x="79" y="12"/>
                  </a:cubicBezTo>
                  <a:cubicBezTo>
                    <a:pt x="79" y="12"/>
                    <a:pt x="80" y="11"/>
                    <a:pt x="81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6" y="9"/>
                    <a:pt x="72" y="10"/>
                    <a:pt x="72" y="8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6" y="7"/>
                    <a:pt x="78" y="9"/>
                    <a:pt x="78" y="10"/>
                  </a:cubicBezTo>
                  <a:cubicBezTo>
                    <a:pt x="81" y="9"/>
                    <a:pt x="78" y="9"/>
                    <a:pt x="79" y="8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3" y="7"/>
                    <a:pt x="84" y="10"/>
                    <a:pt x="87" y="9"/>
                  </a:cubicBezTo>
                  <a:cubicBezTo>
                    <a:pt x="88" y="11"/>
                    <a:pt x="91" y="9"/>
                    <a:pt x="94" y="11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6" y="10"/>
                    <a:pt x="99" y="10"/>
                    <a:pt x="99" y="13"/>
                  </a:cubicBezTo>
                  <a:cubicBezTo>
                    <a:pt x="99" y="11"/>
                    <a:pt x="101" y="12"/>
                    <a:pt x="103" y="11"/>
                  </a:cubicBezTo>
                  <a:cubicBezTo>
                    <a:pt x="98" y="9"/>
                    <a:pt x="93" y="8"/>
                    <a:pt x="88" y="7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82" y="6"/>
                    <a:pt x="83" y="4"/>
                    <a:pt x="80" y="4"/>
                  </a:cubicBezTo>
                  <a:cubicBezTo>
                    <a:pt x="78" y="4"/>
                    <a:pt x="75" y="3"/>
                    <a:pt x="74" y="5"/>
                  </a:cubicBezTo>
                  <a:cubicBezTo>
                    <a:pt x="71" y="5"/>
                    <a:pt x="72" y="3"/>
                    <a:pt x="70" y="3"/>
                  </a:cubicBezTo>
                  <a:cubicBezTo>
                    <a:pt x="67" y="4"/>
                    <a:pt x="63" y="0"/>
                    <a:pt x="59" y="2"/>
                  </a:cubicBezTo>
                  <a:cubicBezTo>
                    <a:pt x="59" y="3"/>
                    <a:pt x="61" y="2"/>
                    <a:pt x="61" y="3"/>
                  </a:cubicBezTo>
                  <a:cubicBezTo>
                    <a:pt x="60" y="5"/>
                    <a:pt x="58" y="3"/>
                    <a:pt x="56" y="4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49" y="2"/>
                    <a:pt x="41" y="0"/>
                    <a:pt x="35" y="2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1" y="3"/>
                    <a:pt x="24" y="2"/>
                    <a:pt x="19" y="1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3" y="3"/>
                    <a:pt x="7" y="6"/>
                    <a:pt x="2" y="3"/>
                  </a:cubicBezTo>
                  <a:cubicBezTo>
                    <a:pt x="0" y="6"/>
                    <a:pt x="3" y="6"/>
                    <a:pt x="6" y="7"/>
                  </a:cubicBezTo>
                  <a:lnTo>
                    <a:pt x="3" y="6"/>
                  </a:lnTo>
                  <a:close/>
                  <a:moveTo>
                    <a:pt x="76" y="5"/>
                  </a:moveTo>
                  <a:cubicBezTo>
                    <a:pt x="79" y="7"/>
                    <a:pt x="79" y="7"/>
                    <a:pt x="79" y="7"/>
                  </a:cubicBezTo>
                  <a:cubicBezTo>
                    <a:pt x="78" y="8"/>
                    <a:pt x="76" y="7"/>
                    <a:pt x="74" y="7"/>
                  </a:cubicBezTo>
                  <a:lnTo>
                    <a:pt x="76" y="5"/>
                  </a:lnTo>
                  <a:close/>
                  <a:moveTo>
                    <a:pt x="74" y="12"/>
                  </a:moveTo>
                  <a:cubicBezTo>
                    <a:pt x="72" y="13"/>
                    <a:pt x="67" y="11"/>
                    <a:pt x="65" y="13"/>
                  </a:cubicBezTo>
                  <a:cubicBezTo>
                    <a:pt x="64" y="12"/>
                    <a:pt x="63" y="13"/>
                    <a:pt x="63" y="12"/>
                  </a:cubicBezTo>
                  <a:cubicBezTo>
                    <a:pt x="68" y="13"/>
                    <a:pt x="65" y="7"/>
                    <a:pt x="70" y="10"/>
                  </a:cubicBezTo>
                  <a:cubicBezTo>
                    <a:pt x="70" y="11"/>
                    <a:pt x="70" y="12"/>
                    <a:pt x="71" y="12"/>
                  </a:cubicBezTo>
                  <a:cubicBezTo>
                    <a:pt x="73" y="12"/>
                    <a:pt x="73" y="11"/>
                    <a:pt x="74" y="12"/>
                  </a:cubicBezTo>
                  <a:close/>
                  <a:moveTo>
                    <a:pt x="61" y="10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2" y="10"/>
                    <a:pt x="61" y="10"/>
                    <a:pt x="61" y="10"/>
                  </a:cubicBezTo>
                  <a:close/>
                  <a:moveTo>
                    <a:pt x="55" y="6"/>
                  </a:moveTo>
                  <a:cubicBezTo>
                    <a:pt x="58" y="5"/>
                    <a:pt x="62" y="7"/>
                    <a:pt x="63" y="5"/>
                  </a:cubicBezTo>
                  <a:cubicBezTo>
                    <a:pt x="66" y="7"/>
                    <a:pt x="67" y="3"/>
                    <a:pt x="70" y="6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7" y="7"/>
                    <a:pt x="68" y="8"/>
                    <a:pt x="68" y="8"/>
                  </a:cubicBezTo>
                  <a:cubicBezTo>
                    <a:pt x="64" y="6"/>
                    <a:pt x="59" y="7"/>
                    <a:pt x="55" y="7"/>
                  </a:cubicBezTo>
                  <a:lnTo>
                    <a:pt x="55" y="6"/>
                  </a:lnTo>
                  <a:close/>
                  <a:moveTo>
                    <a:pt x="62" y="12"/>
                  </a:moveTo>
                  <a:cubicBezTo>
                    <a:pt x="60" y="13"/>
                    <a:pt x="60" y="13"/>
                    <a:pt x="60" y="13"/>
                  </a:cubicBezTo>
                  <a:cubicBezTo>
                    <a:pt x="60" y="12"/>
                    <a:pt x="60" y="12"/>
                    <a:pt x="60" y="12"/>
                  </a:cubicBezTo>
                  <a:lnTo>
                    <a:pt x="62" y="12"/>
                  </a:lnTo>
                  <a:close/>
                  <a:moveTo>
                    <a:pt x="51" y="7"/>
                  </a:moveTo>
                  <a:cubicBezTo>
                    <a:pt x="50" y="8"/>
                    <a:pt x="48" y="8"/>
                    <a:pt x="47" y="7"/>
                  </a:cubicBezTo>
                  <a:cubicBezTo>
                    <a:pt x="47" y="6"/>
                    <a:pt x="50" y="6"/>
                    <a:pt x="5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40338" y="903288"/>
              <a:ext cx="23813" cy="11113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08238" y="3808413"/>
              <a:ext cx="36513" cy="25400"/>
            </a:xfrm>
            <a:custGeom>
              <a:avLst/>
              <a:gdLst>
                <a:gd name="T0" fmla="*/ 1 w 3"/>
                <a:gd name="T1" fmla="*/ 1 h 2"/>
                <a:gd name="T2" fmla="*/ 3 w 3"/>
                <a:gd name="T3" fmla="*/ 2 h 2"/>
                <a:gd name="T4" fmla="*/ 3 w 3"/>
                <a:gd name="T5" fmla="*/ 2 h 2"/>
                <a:gd name="T6" fmla="*/ 1 w 3"/>
                <a:gd name="T7" fmla="*/ 0 h 2"/>
                <a:gd name="T8" fmla="*/ 1 w 3"/>
                <a:gd name="T9" fmla="*/ 0 h 2"/>
                <a:gd name="T10" fmla="*/ 1 w 3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1" y="1"/>
                  </a:moveTo>
                  <a:cubicBezTo>
                    <a:pt x="1" y="1"/>
                    <a:pt x="2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88038" y="1277938"/>
              <a:ext cx="87313" cy="38100"/>
            </a:xfrm>
            <a:custGeom>
              <a:avLst/>
              <a:gdLst>
                <a:gd name="T0" fmla="*/ 0 w 7"/>
                <a:gd name="T1" fmla="*/ 2 h 3"/>
                <a:gd name="T2" fmla="*/ 1 w 7"/>
                <a:gd name="T3" fmla="*/ 3 h 3"/>
                <a:gd name="T4" fmla="*/ 6 w 7"/>
                <a:gd name="T5" fmla="*/ 1 h 3"/>
                <a:gd name="T6" fmla="*/ 0 w 7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0" y="2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3" y="3"/>
                    <a:pt x="7" y="2"/>
                    <a:pt x="6" y="1"/>
                  </a:cubicBezTo>
                  <a:cubicBezTo>
                    <a:pt x="5" y="2"/>
                    <a:pt x="2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33601" y="3995738"/>
              <a:ext cx="23813" cy="25400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1 h 2"/>
                <a:gd name="T4" fmla="*/ 0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33601" y="40211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213" y="5360988"/>
              <a:ext cx="12700" cy="25400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513" y="5386388"/>
              <a:ext cx="25400" cy="25400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0 h 2"/>
                <a:gd name="T4" fmla="*/ 2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57426" y="3883025"/>
              <a:ext cx="63500" cy="25400"/>
            </a:xfrm>
            <a:custGeom>
              <a:avLst/>
              <a:gdLst>
                <a:gd name="T0" fmla="*/ 4 w 5"/>
                <a:gd name="T1" fmla="*/ 0 h 2"/>
                <a:gd name="T2" fmla="*/ 0 w 5"/>
                <a:gd name="T3" fmla="*/ 1 h 2"/>
                <a:gd name="T4" fmla="*/ 4 w 5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4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5" y="2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73163" y="4635500"/>
              <a:ext cx="23813" cy="12700"/>
            </a:xfrm>
            <a:custGeom>
              <a:avLst/>
              <a:gdLst>
                <a:gd name="T0" fmla="*/ 15 w 15"/>
                <a:gd name="T1" fmla="*/ 0 h 8"/>
                <a:gd name="T2" fmla="*/ 0 w 15"/>
                <a:gd name="T3" fmla="*/ 8 h 8"/>
                <a:gd name="T4" fmla="*/ 7 w 15"/>
                <a:gd name="T5" fmla="*/ 8 h 8"/>
                <a:gd name="T6" fmla="*/ 15 w 15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15" y="0"/>
                  </a:moveTo>
                  <a:lnTo>
                    <a:pt x="0" y="8"/>
                  </a:lnTo>
                  <a:lnTo>
                    <a:pt x="7" y="8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44813" y="3406775"/>
              <a:ext cx="23813" cy="25400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1 w 2"/>
                <a:gd name="T5" fmla="*/ 2 h 2"/>
                <a:gd name="T6" fmla="*/ 2 w 2"/>
                <a:gd name="T7" fmla="*/ 2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58988" y="3983038"/>
              <a:ext cx="74613" cy="50800"/>
            </a:xfrm>
            <a:custGeom>
              <a:avLst/>
              <a:gdLst>
                <a:gd name="T0" fmla="*/ 3 w 6"/>
                <a:gd name="T1" fmla="*/ 0 h 4"/>
                <a:gd name="T2" fmla="*/ 0 w 6"/>
                <a:gd name="T3" fmla="*/ 3 h 4"/>
                <a:gd name="T4" fmla="*/ 6 w 6"/>
                <a:gd name="T5" fmla="*/ 1 h 4"/>
                <a:gd name="T6" fmla="*/ 3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4" y="2"/>
                    <a:pt x="1" y="2"/>
                    <a:pt x="0" y="3"/>
                  </a:cubicBezTo>
                  <a:cubicBezTo>
                    <a:pt x="2" y="4"/>
                    <a:pt x="4" y="2"/>
                    <a:pt x="6" y="1"/>
                  </a:cubicBezTo>
                  <a:cubicBezTo>
                    <a:pt x="5" y="1"/>
                    <a:pt x="4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75426" y="777875"/>
              <a:ext cx="23813" cy="12700"/>
            </a:xfrm>
            <a:custGeom>
              <a:avLst/>
              <a:gdLst>
                <a:gd name="T0" fmla="*/ 0 w 15"/>
                <a:gd name="T1" fmla="*/ 0 h 8"/>
                <a:gd name="T2" fmla="*/ 7 w 15"/>
                <a:gd name="T3" fmla="*/ 0 h 8"/>
                <a:gd name="T4" fmla="*/ 15 w 15"/>
                <a:gd name="T5" fmla="*/ 8 h 8"/>
                <a:gd name="T6" fmla="*/ 0 w 15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0" y="0"/>
                  </a:moveTo>
                  <a:lnTo>
                    <a:pt x="7" y="0"/>
                  </a:lnTo>
                  <a:lnTo>
                    <a:pt x="15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81313" y="3419475"/>
              <a:ext cx="50800" cy="25400"/>
            </a:xfrm>
            <a:custGeom>
              <a:avLst/>
              <a:gdLst>
                <a:gd name="T0" fmla="*/ 1 w 4"/>
                <a:gd name="T1" fmla="*/ 0 h 2"/>
                <a:gd name="T2" fmla="*/ 0 w 4"/>
                <a:gd name="T3" fmla="*/ 2 h 2"/>
                <a:gd name="T4" fmla="*/ 4 w 4"/>
                <a:gd name="T5" fmla="*/ 2 h 2"/>
                <a:gd name="T6" fmla="*/ 1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71651" y="4159250"/>
              <a:ext cx="74613" cy="61913"/>
            </a:xfrm>
            <a:custGeom>
              <a:avLst/>
              <a:gdLst>
                <a:gd name="T0" fmla="*/ 6 w 6"/>
                <a:gd name="T1" fmla="*/ 1 h 5"/>
                <a:gd name="T2" fmla="*/ 0 w 6"/>
                <a:gd name="T3" fmla="*/ 3 h 5"/>
                <a:gd name="T4" fmla="*/ 1 w 6"/>
                <a:gd name="T5" fmla="*/ 2 h 5"/>
                <a:gd name="T6" fmla="*/ 2 w 6"/>
                <a:gd name="T7" fmla="*/ 3 h 5"/>
                <a:gd name="T8" fmla="*/ 6 w 6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1"/>
                  </a:moveTo>
                  <a:cubicBezTo>
                    <a:pt x="4" y="1"/>
                    <a:pt x="1" y="0"/>
                    <a:pt x="0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5" y="5"/>
                    <a:pt x="5" y="1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1226" y="4772025"/>
              <a:ext cx="49213" cy="25400"/>
            </a:xfrm>
            <a:custGeom>
              <a:avLst/>
              <a:gdLst>
                <a:gd name="T0" fmla="*/ 1 w 4"/>
                <a:gd name="T1" fmla="*/ 2 h 2"/>
                <a:gd name="T2" fmla="*/ 3 w 4"/>
                <a:gd name="T3" fmla="*/ 0 h 2"/>
                <a:gd name="T4" fmla="*/ 0 w 4"/>
                <a:gd name="T5" fmla="*/ 1 h 2"/>
                <a:gd name="T6" fmla="*/ 1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2"/>
                  </a:moveTo>
                  <a:cubicBezTo>
                    <a:pt x="3" y="2"/>
                    <a:pt x="4" y="0"/>
                    <a:pt x="3" y="0"/>
                  </a:cubicBezTo>
                  <a:cubicBezTo>
                    <a:pt x="2" y="1"/>
                    <a:pt x="0" y="0"/>
                    <a:pt x="0" y="1"/>
                  </a:cubicBezTo>
                  <a:cubicBezTo>
                    <a:pt x="1" y="1"/>
                    <a:pt x="1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49988" y="1016000"/>
              <a:ext cx="25400" cy="11113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1" y="1"/>
                    <a:pt x="2" y="1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09663" y="4648200"/>
              <a:ext cx="25400" cy="23813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0 h 2"/>
                <a:gd name="T4" fmla="*/ 0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1" y="2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613" y="5324475"/>
              <a:ext cx="12700" cy="23813"/>
            </a:xfrm>
            <a:custGeom>
              <a:avLst/>
              <a:gdLst>
                <a:gd name="T0" fmla="*/ 1 w 1"/>
                <a:gd name="T1" fmla="*/ 0 h 2"/>
                <a:gd name="T2" fmla="*/ 1 w 1"/>
                <a:gd name="T3" fmla="*/ 1 h 2"/>
                <a:gd name="T4" fmla="*/ 1 w 1"/>
                <a:gd name="T5" fmla="*/ 2 h 2"/>
                <a:gd name="T6" fmla="*/ 1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75388" y="977900"/>
              <a:ext cx="25400" cy="12700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2 w 2"/>
                <a:gd name="T5" fmla="*/ 1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2" y="1"/>
                    <a:pt x="2" y="1"/>
                    <a:pt x="2" y="1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09701" y="4446588"/>
              <a:ext cx="12700" cy="25400"/>
            </a:xfrm>
            <a:custGeom>
              <a:avLst/>
              <a:gdLst>
                <a:gd name="T0" fmla="*/ 1 w 1"/>
                <a:gd name="T1" fmla="*/ 2 h 2"/>
                <a:gd name="T2" fmla="*/ 1 w 1"/>
                <a:gd name="T3" fmla="*/ 1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6526" y="5311775"/>
              <a:ext cx="12700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22413" y="4108450"/>
              <a:ext cx="274638" cy="188913"/>
            </a:xfrm>
            <a:custGeom>
              <a:avLst/>
              <a:gdLst>
                <a:gd name="T0" fmla="*/ 2 w 22"/>
                <a:gd name="T1" fmla="*/ 14 h 15"/>
                <a:gd name="T2" fmla="*/ 3 w 22"/>
                <a:gd name="T3" fmla="*/ 14 h 15"/>
                <a:gd name="T4" fmla="*/ 5 w 22"/>
                <a:gd name="T5" fmla="*/ 15 h 15"/>
                <a:gd name="T6" fmla="*/ 7 w 22"/>
                <a:gd name="T7" fmla="*/ 13 h 15"/>
                <a:gd name="T8" fmla="*/ 7 w 22"/>
                <a:gd name="T9" fmla="*/ 14 h 15"/>
                <a:gd name="T10" fmla="*/ 12 w 22"/>
                <a:gd name="T11" fmla="*/ 14 h 15"/>
                <a:gd name="T12" fmla="*/ 7 w 22"/>
                <a:gd name="T13" fmla="*/ 13 h 15"/>
                <a:gd name="T14" fmla="*/ 13 w 22"/>
                <a:gd name="T15" fmla="*/ 5 h 15"/>
                <a:gd name="T16" fmla="*/ 19 w 22"/>
                <a:gd name="T17" fmla="*/ 5 h 15"/>
                <a:gd name="T18" fmla="*/ 19 w 22"/>
                <a:gd name="T19" fmla="*/ 2 h 15"/>
                <a:gd name="T20" fmla="*/ 14 w 22"/>
                <a:gd name="T21" fmla="*/ 2 h 15"/>
                <a:gd name="T22" fmla="*/ 13 w 22"/>
                <a:gd name="T23" fmla="*/ 1 h 15"/>
                <a:gd name="T24" fmla="*/ 8 w 22"/>
                <a:gd name="T25" fmla="*/ 5 h 15"/>
                <a:gd name="T26" fmla="*/ 10 w 22"/>
                <a:gd name="T27" fmla="*/ 5 h 15"/>
                <a:gd name="T28" fmla="*/ 9 w 22"/>
                <a:gd name="T29" fmla="*/ 9 h 15"/>
                <a:gd name="T30" fmla="*/ 6 w 22"/>
                <a:gd name="T31" fmla="*/ 8 h 15"/>
                <a:gd name="T32" fmla="*/ 6 w 22"/>
                <a:gd name="T33" fmla="*/ 9 h 15"/>
                <a:gd name="T34" fmla="*/ 2 w 22"/>
                <a:gd name="T35" fmla="*/ 9 h 15"/>
                <a:gd name="T36" fmla="*/ 2 w 22"/>
                <a:gd name="T37" fmla="*/ 9 h 15"/>
                <a:gd name="T38" fmla="*/ 1 w 22"/>
                <a:gd name="T39" fmla="*/ 10 h 15"/>
                <a:gd name="T40" fmla="*/ 6 w 22"/>
                <a:gd name="T41" fmla="*/ 10 h 15"/>
                <a:gd name="T42" fmla="*/ 2 w 22"/>
                <a:gd name="T4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2" h="15">
                  <a:moveTo>
                    <a:pt x="2" y="14"/>
                  </a:moveTo>
                  <a:cubicBezTo>
                    <a:pt x="2" y="14"/>
                    <a:pt x="3" y="14"/>
                    <a:pt x="3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4"/>
                    <a:pt x="5" y="12"/>
                    <a:pt x="7" y="1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1" y="13"/>
                    <a:pt x="9" y="12"/>
                    <a:pt x="7" y="13"/>
                  </a:cubicBezTo>
                  <a:cubicBezTo>
                    <a:pt x="7" y="9"/>
                    <a:pt x="13" y="9"/>
                    <a:pt x="13" y="5"/>
                  </a:cubicBezTo>
                  <a:cubicBezTo>
                    <a:pt x="16" y="6"/>
                    <a:pt x="17" y="5"/>
                    <a:pt x="19" y="5"/>
                  </a:cubicBezTo>
                  <a:cubicBezTo>
                    <a:pt x="18" y="3"/>
                    <a:pt x="22" y="3"/>
                    <a:pt x="19" y="2"/>
                  </a:cubicBezTo>
                  <a:cubicBezTo>
                    <a:pt x="18" y="0"/>
                    <a:pt x="15" y="1"/>
                    <a:pt x="14" y="2"/>
                  </a:cubicBezTo>
                  <a:cubicBezTo>
                    <a:pt x="13" y="2"/>
                    <a:pt x="13" y="1"/>
                    <a:pt x="13" y="1"/>
                  </a:cubicBezTo>
                  <a:cubicBezTo>
                    <a:pt x="9" y="1"/>
                    <a:pt x="12" y="4"/>
                    <a:pt x="8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7" y="8"/>
                    <a:pt x="6" y="9"/>
                  </a:cubicBezTo>
                  <a:cubicBezTo>
                    <a:pt x="5" y="9"/>
                    <a:pt x="3" y="10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0" y="10"/>
                    <a:pt x="1" y="10"/>
                  </a:cubicBezTo>
                  <a:cubicBezTo>
                    <a:pt x="2" y="10"/>
                    <a:pt x="4" y="10"/>
                    <a:pt x="6" y="10"/>
                  </a:cubicBezTo>
                  <a:cubicBezTo>
                    <a:pt x="7" y="12"/>
                    <a:pt x="3" y="12"/>
                    <a:pt x="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35076" y="4533900"/>
              <a:ext cx="49213" cy="25400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1 h 2"/>
                <a:gd name="T4" fmla="*/ 3 w 4"/>
                <a:gd name="T5" fmla="*/ 2 h 2"/>
                <a:gd name="T6" fmla="*/ 4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3" y="1"/>
                    <a:pt x="2" y="1"/>
                    <a:pt x="0" y="1"/>
                  </a:cubicBezTo>
                  <a:cubicBezTo>
                    <a:pt x="1" y="2"/>
                    <a:pt x="2" y="2"/>
                    <a:pt x="3" y="2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26113" y="1390650"/>
              <a:ext cx="25400" cy="12700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8 h 8"/>
                <a:gd name="T4" fmla="*/ 16 w 16"/>
                <a:gd name="T5" fmla="*/ 0 h 8"/>
                <a:gd name="T6" fmla="*/ 0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lnTo>
                    <a:pt x="8" y="8"/>
                  </a:lnTo>
                  <a:lnTo>
                    <a:pt x="16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08226" y="3795713"/>
              <a:ext cx="36513" cy="38100"/>
            </a:xfrm>
            <a:custGeom>
              <a:avLst/>
              <a:gdLst>
                <a:gd name="T0" fmla="*/ 1 w 3"/>
                <a:gd name="T1" fmla="*/ 3 h 3"/>
                <a:gd name="T2" fmla="*/ 3 w 3"/>
                <a:gd name="T3" fmla="*/ 0 h 3"/>
                <a:gd name="T4" fmla="*/ 0 w 3"/>
                <a:gd name="T5" fmla="*/ 1 h 3"/>
                <a:gd name="T6" fmla="*/ 1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1" y="3"/>
                  </a:moveTo>
                  <a:cubicBezTo>
                    <a:pt x="3" y="3"/>
                    <a:pt x="3" y="1"/>
                    <a:pt x="3" y="0"/>
                  </a:cubicBezTo>
                  <a:cubicBezTo>
                    <a:pt x="2" y="0"/>
                    <a:pt x="1" y="1"/>
                    <a:pt x="0" y="1"/>
                  </a:cubicBezTo>
                  <a:cubicBezTo>
                    <a:pt x="0" y="2"/>
                    <a:pt x="1" y="2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33601" y="3908425"/>
              <a:ext cx="74613" cy="38100"/>
            </a:xfrm>
            <a:custGeom>
              <a:avLst/>
              <a:gdLst>
                <a:gd name="T0" fmla="*/ 6 w 6"/>
                <a:gd name="T1" fmla="*/ 1 h 3"/>
                <a:gd name="T2" fmla="*/ 5 w 6"/>
                <a:gd name="T3" fmla="*/ 1 h 3"/>
                <a:gd name="T4" fmla="*/ 0 w 6"/>
                <a:gd name="T5" fmla="*/ 1 h 3"/>
                <a:gd name="T6" fmla="*/ 6 w 6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3">
                  <a:moveTo>
                    <a:pt x="6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1" y="0"/>
                    <a:pt x="0" y="1"/>
                  </a:cubicBezTo>
                  <a:cubicBezTo>
                    <a:pt x="2" y="3"/>
                    <a:pt x="4" y="0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58951" y="4195763"/>
              <a:ext cx="25400" cy="25400"/>
            </a:xfrm>
            <a:custGeom>
              <a:avLst/>
              <a:gdLst>
                <a:gd name="T0" fmla="*/ 0 w 2"/>
                <a:gd name="T1" fmla="*/ 1 h 2"/>
                <a:gd name="T2" fmla="*/ 0 w 2"/>
                <a:gd name="T3" fmla="*/ 2 h 2"/>
                <a:gd name="T4" fmla="*/ 2 w 2"/>
                <a:gd name="T5" fmla="*/ 1 h 2"/>
                <a:gd name="T6" fmla="*/ 0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33613" y="3870325"/>
              <a:ext cx="23813" cy="12700"/>
            </a:xfrm>
            <a:custGeom>
              <a:avLst/>
              <a:gdLst>
                <a:gd name="T0" fmla="*/ 15 w 15"/>
                <a:gd name="T1" fmla="*/ 8 h 8"/>
                <a:gd name="T2" fmla="*/ 7 w 15"/>
                <a:gd name="T3" fmla="*/ 0 h 8"/>
                <a:gd name="T4" fmla="*/ 0 w 15"/>
                <a:gd name="T5" fmla="*/ 8 h 8"/>
                <a:gd name="T6" fmla="*/ 15 w 15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lnTo>
                    <a:pt x="7" y="0"/>
                  </a:lnTo>
                  <a:lnTo>
                    <a:pt x="0" y="8"/>
                  </a:lnTo>
                  <a:lnTo>
                    <a:pt x="15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38826" y="1290638"/>
              <a:ext cx="25400" cy="12700"/>
            </a:xfrm>
            <a:custGeom>
              <a:avLst/>
              <a:gdLst>
                <a:gd name="T0" fmla="*/ 0 w 2"/>
                <a:gd name="T1" fmla="*/ 0 h 1"/>
                <a:gd name="T2" fmla="*/ 1 w 2"/>
                <a:gd name="T3" fmla="*/ 1 h 1"/>
                <a:gd name="T4" fmla="*/ 2 w 2"/>
                <a:gd name="T5" fmla="*/ 0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1" y="0"/>
                    <a:pt x="1" y="1"/>
                    <a:pt x="1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64151" y="1477963"/>
              <a:ext cx="349250" cy="50800"/>
            </a:xfrm>
            <a:custGeom>
              <a:avLst/>
              <a:gdLst>
                <a:gd name="T0" fmla="*/ 0 w 28"/>
                <a:gd name="T1" fmla="*/ 2 h 4"/>
                <a:gd name="T2" fmla="*/ 10 w 28"/>
                <a:gd name="T3" fmla="*/ 4 h 4"/>
                <a:gd name="T4" fmla="*/ 11 w 28"/>
                <a:gd name="T5" fmla="*/ 3 h 4"/>
                <a:gd name="T6" fmla="*/ 8 w 28"/>
                <a:gd name="T7" fmla="*/ 2 h 4"/>
                <a:gd name="T8" fmla="*/ 10 w 28"/>
                <a:gd name="T9" fmla="*/ 1 h 4"/>
                <a:gd name="T10" fmla="*/ 28 w 28"/>
                <a:gd name="T11" fmla="*/ 1 h 4"/>
                <a:gd name="T12" fmla="*/ 20 w 28"/>
                <a:gd name="T13" fmla="*/ 1 h 4"/>
                <a:gd name="T14" fmla="*/ 8 w 28"/>
                <a:gd name="T15" fmla="*/ 1 h 4"/>
                <a:gd name="T16" fmla="*/ 0 w 28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4">
                  <a:moveTo>
                    <a:pt x="0" y="2"/>
                  </a:moveTo>
                  <a:cubicBezTo>
                    <a:pt x="3" y="2"/>
                    <a:pt x="9" y="1"/>
                    <a:pt x="10" y="4"/>
                  </a:cubicBezTo>
                  <a:cubicBezTo>
                    <a:pt x="11" y="4"/>
                    <a:pt x="12" y="4"/>
                    <a:pt x="11" y="3"/>
                  </a:cubicBezTo>
                  <a:cubicBezTo>
                    <a:pt x="10" y="3"/>
                    <a:pt x="9" y="3"/>
                    <a:pt x="8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6" y="2"/>
                    <a:pt x="22" y="3"/>
                    <a:pt x="28" y="1"/>
                  </a:cubicBezTo>
                  <a:cubicBezTo>
                    <a:pt x="25" y="2"/>
                    <a:pt x="22" y="0"/>
                    <a:pt x="20" y="1"/>
                  </a:cubicBezTo>
                  <a:cubicBezTo>
                    <a:pt x="16" y="0"/>
                    <a:pt x="10" y="0"/>
                    <a:pt x="8" y="1"/>
                  </a:cubicBezTo>
                  <a:cubicBezTo>
                    <a:pt x="5" y="1"/>
                    <a:pt x="2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32113" y="3370263"/>
              <a:ext cx="36513" cy="25400"/>
            </a:xfrm>
            <a:custGeom>
              <a:avLst/>
              <a:gdLst>
                <a:gd name="T0" fmla="*/ 1 w 3"/>
                <a:gd name="T1" fmla="*/ 0 h 2"/>
                <a:gd name="T2" fmla="*/ 0 w 3"/>
                <a:gd name="T3" fmla="*/ 1 h 2"/>
                <a:gd name="T4" fmla="*/ 3 w 3"/>
                <a:gd name="T5" fmla="*/ 1 h 2"/>
                <a:gd name="T6" fmla="*/ 1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1" y="1"/>
                    <a:pt x="2" y="2"/>
                    <a:pt x="3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58976" y="4033838"/>
              <a:ext cx="49213" cy="38100"/>
            </a:xfrm>
            <a:custGeom>
              <a:avLst/>
              <a:gdLst>
                <a:gd name="T0" fmla="*/ 4 w 4"/>
                <a:gd name="T1" fmla="*/ 0 h 3"/>
                <a:gd name="T2" fmla="*/ 0 w 4"/>
                <a:gd name="T3" fmla="*/ 1 h 3"/>
                <a:gd name="T4" fmla="*/ 0 w 4"/>
                <a:gd name="T5" fmla="*/ 2 h 3"/>
                <a:gd name="T6" fmla="*/ 4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" y="3"/>
                    <a:pt x="4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76913" y="1303338"/>
              <a:ext cx="49213" cy="25400"/>
            </a:xfrm>
            <a:custGeom>
              <a:avLst/>
              <a:gdLst>
                <a:gd name="T0" fmla="*/ 3 w 4"/>
                <a:gd name="T1" fmla="*/ 0 h 2"/>
                <a:gd name="T2" fmla="*/ 0 w 4"/>
                <a:gd name="T3" fmla="*/ 0 h 2"/>
                <a:gd name="T4" fmla="*/ 0 w 4"/>
                <a:gd name="T5" fmla="*/ 2 h 2"/>
                <a:gd name="T6" fmla="*/ 4 w 4"/>
                <a:gd name="T7" fmla="*/ 1 h 2"/>
                <a:gd name="T8" fmla="*/ 3 w 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3" y="0"/>
                  </a:moveTo>
                  <a:cubicBezTo>
                    <a:pt x="3" y="0"/>
                    <a:pt x="1" y="2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4" y="1"/>
                    <a:pt x="4" y="1"/>
                    <a:pt x="4" y="1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89588" y="1365250"/>
              <a:ext cx="123825" cy="63500"/>
            </a:xfrm>
            <a:custGeom>
              <a:avLst/>
              <a:gdLst>
                <a:gd name="T0" fmla="*/ 4 w 10"/>
                <a:gd name="T1" fmla="*/ 1 h 5"/>
                <a:gd name="T2" fmla="*/ 4 w 10"/>
                <a:gd name="T3" fmla="*/ 2 h 5"/>
                <a:gd name="T4" fmla="*/ 0 w 10"/>
                <a:gd name="T5" fmla="*/ 3 h 5"/>
                <a:gd name="T6" fmla="*/ 1 w 10"/>
                <a:gd name="T7" fmla="*/ 4 h 5"/>
                <a:gd name="T8" fmla="*/ 9 w 10"/>
                <a:gd name="T9" fmla="*/ 4 h 5"/>
                <a:gd name="T10" fmla="*/ 10 w 10"/>
                <a:gd name="T11" fmla="*/ 3 h 5"/>
                <a:gd name="T12" fmla="*/ 4 w 10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">
                  <a:moveTo>
                    <a:pt x="4" y="1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2" y="2"/>
                    <a:pt x="1" y="1"/>
                    <a:pt x="0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4" y="3"/>
                    <a:pt x="6" y="5"/>
                    <a:pt x="9" y="4"/>
                  </a:cubicBezTo>
                  <a:cubicBezTo>
                    <a:pt x="10" y="4"/>
                    <a:pt x="9" y="4"/>
                    <a:pt x="10" y="3"/>
                  </a:cubicBezTo>
                  <a:cubicBezTo>
                    <a:pt x="7" y="5"/>
                    <a:pt x="6" y="0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06726" y="3119438"/>
              <a:ext cx="236538" cy="212725"/>
            </a:xfrm>
            <a:custGeom>
              <a:avLst/>
              <a:gdLst>
                <a:gd name="T0" fmla="*/ 11 w 19"/>
                <a:gd name="T1" fmla="*/ 10 h 17"/>
                <a:gd name="T2" fmla="*/ 16 w 19"/>
                <a:gd name="T3" fmla="*/ 6 h 17"/>
                <a:gd name="T4" fmla="*/ 15 w 19"/>
                <a:gd name="T5" fmla="*/ 6 h 17"/>
                <a:gd name="T6" fmla="*/ 17 w 19"/>
                <a:gd name="T7" fmla="*/ 4 h 17"/>
                <a:gd name="T8" fmla="*/ 16 w 19"/>
                <a:gd name="T9" fmla="*/ 3 h 17"/>
                <a:gd name="T10" fmla="*/ 19 w 19"/>
                <a:gd name="T11" fmla="*/ 1 h 17"/>
                <a:gd name="T12" fmla="*/ 17 w 19"/>
                <a:gd name="T13" fmla="*/ 0 h 17"/>
                <a:gd name="T14" fmla="*/ 12 w 19"/>
                <a:gd name="T15" fmla="*/ 4 h 17"/>
                <a:gd name="T16" fmla="*/ 5 w 19"/>
                <a:gd name="T17" fmla="*/ 8 h 17"/>
                <a:gd name="T18" fmla="*/ 4 w 19"/>
                <a:gd name="T19" fmla="*/ 10 h 17"/>
                <a:gd name="T20" fmla="*/ 0 w 19"/>
                <a:gd name="T21" fmla="*/ 14 h 17"/>
                <a:gd name="T22" fmla="*/ 3 w 19"/>
                <a:gd name="T23" fmla="*/ 16 h 17"/>
                <a:gd name="T24" fmla="*/ 11 w 19"/>
                <a:gd name="T25" fmla="*/ 1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" h="17">
                  <a:moveTo>
                    <a:pt x="11" y="10"/>
                  </a:moveTo>
                  <a:cubicBezTo>
                    <a:pt x="13" y="8"/>
                    <a:pt x="12" y="6"/>
                    <a:pt x="16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4"/>
                    <a:pt x="16" y="4"/>
                    <a:pt x="17" y="4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8" y="3"/>
                    <a:pt x="19" y="3"/>
                    <a:pt x="19" y="1"/>
                  </a:cubicBezTo>
                  <a:cubicBezTo>
                    <a:pt x="18" y="1"/>
                    <a:pt x="18" y="0"/>
                    <a:pt x="17" y="0"/>
                  </a:cubicBezTo>
                  <a:cubicBezTo>
                    <a:pt x="17" y="2"/>
                    <a:pt x="12" y="1"/>
                    <a:pt x="12" y="4"/>
                  </a:cubicBezTo>
                  <a:cubicBezTo>
                    <a:pt x="7" y="4"/>
                    <a:pt x="11" y="8"/>
                    <a:pt x="5" y="8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" y="11"/>
                    <a:pt x="3" y="14"/>
                    <a:pt x="0" y="14"/>
                  </a:cubicBezTo>
                  <a:cubicBezTo>
                    <a:pt x="1" y="15"/>
                    <a:pt x="1" y="17"/>
                    <a:pt x="3" y="16"/>
                  </a:cubicBezTo>
                  <a:cubicBezTo>
                    <a:pt x="4" y="13"/>
                    <a:pt x="9" y="13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88038" y="1228725"/>
              <a:ext cx="25400" cy="36513"/>
            </a:xfrm>
            <a:custGeom>
              <a:avLst/>
              <a:gdLst>
                <a:gd name="T0" fmla="*/ 2 w 2"/>
                <a:gd name="T1" fmla="*/ 1 h 3"/>
                <a:gd name="T2" fmla="*/ 0 w 2"/>
                <a:gd name="T3" fmla="*/ 1 h 3"/>
                <a:gd name="T4" fmla="*/ 0 w 2"/>
                <a:gd name="T5" fmla="*/ 2 h 3"/>
                <a:gd name="T6" fmla="*/ 2 w 2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1"/>
                  </a:moveTo>
                  <a:cubicBezTo>
                    <a:pt x="1" y="1"/>
                    <a:pt x="0" y="0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3"/>
                    <a:pt x="2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84351" y="4071938"/>
              <a:ext cx="111125" cy="61913"/>
            </a:xfrm>
            <a:custGeom>
              <a:avLst/>
              <a:gdLst>
                <a:gd name="T0" fmla="*/ 9 w 9"/>
                <a:gd name="T1" fmla="*/ 3 h 5"/>
                <a:gd name="T2" fmla="*/ 5 w 9"/>
                <a:gd name="T3" fmla="*/ 2 h 5"/>
                <a:gd name="T4" fmla="*/ 0 w 9"/>
                <a:gd name="T5" fmla="*/ 2 h 5"/>
                <a:gd name="T6" fmla="*/ 1 w 9"/>
                <a:gd name="T7" fmla="*/ 3 h 5"/>
                <a:gd name="T8" fmla="*/ 4 w 9"/>
                <a:gd name="T9" fmla="*/ 5 h 5"/>
                <a:gd name="T10" fmla="*/ 9 w 9"/>
                <a:gd name="T11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5">
                  <a:moveTo>
                    <a:pt x="9" y="3"/>
                  </a:moveTo>
                  <a:cubicBezTo>
                    <a:pt x="8" y="2"/>
                    <a:pt x="6" y="2"/>
                    <a:pt x="5" y="2"/>
                  </a:cubicBezTo>
                  <a:cubicBezTo>
                    <a:pt x="2" y="4"/>
                    <a:pt x="1" y="0"/>
                    <a:pt x="0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3" y="2"/>
                    <a:pt x="3" y="4"/>
                    <a:pt x="4" y="5"/>
                  </a:cubicBezTo>
                  <a:lnTo>
                    <a:pt x="9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75376" y="939800"/>
              <a:ext cx="74613" cy="63500"/>
            </a:xfrm>
            <a:custGeom>
              <a:avLst/>
              <a:gdLst>
                <a:gd name="T0" fmla="*/ 2 w 6"/>
                <a:gd name="T1" fmla="*/ 2 h 5"/>
                <a:gd name="T2" fmla="*/ 5 w 6"/>
                <a:gd name="T3" fmla="*/ 1 h 5"/>
                <a:gd name="T4" fmla="*/ 3 w 6"/>
                <a:gd name="T5" fmla="*/ 0 h 5"/>
                <a:gd name="T6" fmla="*/ 3 w 6"/>
                <a:gd name="T7" fmla="*/ 1 h 5"/>
                <a:gd name="T8" fmla="*/ 1 w 6"/>
                <a:gd name="T9" fmla="*/ 1 h 5"/>
                <a:gd name="T10" fmla="*/ 0 w 6"/>
                <a:gd name="T11" fmla="*/ 4 h 5"/>
                <a:gd name="T12" fmla="*/ 4 w 6"/>
                <a:gd name="T13" fmla="*/ 4 h 5"/>
                <a:gd name="T14" fmla="*/ 5 w 6"/>
                <a:gd name="T15" fmla="*/ 5 h 5"/>
                <a:gd name="T16" fmla="*/ 6 w 6"/>
                <a:gd name="T17" fmla="*/ 3 h 5"/>
                <a:gd name="T18" fmla="*/ 2 w 6"/>
                <a:gd name="T1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5">
                  <a:moveTo>
                    <a:pt x="2" y="2"/>
                  </a:moveTo>
                  <a:cubicBezTo>
                    <a:pt x="3" y="2"/>
                    <a:pt x="5" y="2"/>
                    <a:pt x="5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3" y="4"/>
                    <a:pt x="4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4"/>
                    <a:pt x="5" y="3"/>
                    <a:pt x="6" y="3"/>
                  </a:cubicBezTo>
                  <a:cubicBezTo>
                    <a:pt x="4" y="3"/>
                    <a:pt x="2" y="3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08188" y="3995738"/>
              <a:ext cx="25400" cy="25400"/>
            </a:xfrm>
            <a:custGeom>
              <a:avLst/>
              <a:gdLst>
                <a:gd name="T0" fmla="*/ 1 w 2"/>
                <a:gd name="T1" fmla="*/ 2 h 2"/>
                <a:gd name="T2" fmla="*/ 2 w 2"/>
                <a:gd name="T3" fmla="*/ 0 h 2"/>
                <a:gd name="T4" fmla="*/ 0 w 2"/>
                <a:gd name="T5" fmla="*/ 0 h 2"/>
                <a:gd name="T6" fmla="*/ 1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1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35101" y="4371975"/>
              <a:ext cx="36513" cy="38100"/>
            </a:xfrm>
            <a:custGeom>
              <a:avLst/>
              <a:gdLst>
                <a:gd name="T0" fmla="*/ 0 w 3"/>
                <a:gd name="T1" fmla="*/ 3 h 3"/>
                <a:gd name="T2" fmla="*/ 3 w 3"/>
                <a:gd name="T3" fmla="*/ 1 h 3"/>
                <a:gd name="T4" fmla="*/ 0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85838" y="4697413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2338" y="4697413"/>
              <a:ext cx="50800" cy="50800"/>
            </a:xfrm>
            <a:custGeom>
              <a:avLst/>
              <a:gdLst>
                <a:gd name="T0" fmla="*/ 4 w 4"/>
                <a:gd name="T1" fmla="*/ 1 h 4"/>
                <a:gd name="T2" fmla="*/ 1 w 4"/>
                <a:gd name="T3" fmla="*/ 0 h 4"/>
                <a:gd name="T4" fmla="*/ 0 w 4"/>
                <a:gd name="T5" fmla="*/ 3 h 4"/>
                <a:gd name="T6" fmla="*/ 4 w 4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1"/>
                  </a:moveTo>
                  <a:cubicBezTo>
                    <a:pt x="3" y="2"/>
                    <a:pt x="2" y="1"/>
                    <a:pt x="1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3" y="4"/>
                    <a:pt x="2" y="1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55926" y="3306763"/>
              <a:ext cx="38100" cy="38100"/>
            </a:xfrm>
            <a:custGeom>
              <a:avLst/>
              <a:gdLst>
                <a:gd name="T0" fmla="*/ 3 w 3"/>
                <a:gd name="T1" fmla="*/ 2 h 3"/>
                <a:gd name="T2" fmla="*/ 0 w 3"/>
                <a:gd name="T3" fmla="*/ 2 h 3"/>
                <a:gd name="T4" fmla="*/ 0 w 3"/>
                <a:gd name="T5" fmla="*/ 2 h 3"/>
                <a:gd name="T6" fmla="*/ 3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2" y="3"/>
                    <a:pt x="1" y="0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3"/>
                    <a:pt x="3" y="3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49988" y="939800"/>
              <a:ext cx="25400" cy="12700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1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71638" y="3895725"/>
              <a:ext cx="423863" cy="200025"/>
            </a:xfrm>
            <a:custGeom>
              <a:avLst/>
              <a:gdLst>
                <a:gd name="T0" fmla="*/ 13 w 34"/>
                <a:gd name="T1" fmla="*/ 10 h 16"/>
                <a:gd name="T2" fmla="*/ 8 w 34"/>
                <a:gd name="T3" fmla="*/ 11 h 16"/>
                <a:gd name="T4" fmla="*/ 5 w 34"/>
                <a:gd name="T5" fmla="*/ 11 h 16"/>
                <a:gd name="T6" fmla="*/ 6 w 34"/>
                <a:gd name="T7" fmla="*/ 12 h 16"/>
                <a:gd name="T8" fmla="*/ 0 w 34"/>
                <a:gd name="T9" fmla="*/ 15 h 16"/>
                <a:gd name="T10" fmla="*/ 1 w 34"/>
                <a:gd name="T11" fmla="*/ 15 h 16"/>
                <a:gd name="T12" fmla="*/ 3 w 34"/>
                <a:gd name="T13" fmla="*/ 15 h 16"/>
                <a:gd name="T14" fmla="*/ 19 w 34"/>
                <a:gd name="T15" fmla="*/ 15 h 16"/>
                <a:gd name="T16" fmla="*/ 17 w 34"/>
                <a:gd name="T17" fmla="*/ 14 h 16"/>
                <a:gd name="T18" fmla="*/ 23 w 34"/>
                <a:gd name="T19" fmla="*/ 10 h 16"/>
                <a:gd name="T20" fmla="*/ 20 w 34"/>
                <a:gd name="T21" fmla="*/ 7 h 16"/>
                <a:gd name="T22" fmla="*/ 21 w 34"/>
                <a:gd name="T23" fmla="*/ 7 h 16"/>
                <a:gd name="T24" fmla="*/ 23 w 34"/>
                <a:gd name="T25" fmla="*/ 7 h 16"/>
                <a:gd name="T26" fmla="*/ 24 w 34"/>
                <a:gd name="T27" fmla="*/ 5 h 16"/>
                <a:gd name="T28" fmla="*/ 26 w 34"/>
                <a:gd name="T29" fmla="*/ 4 h 16"/>
                <a:gd name="T30" fmla="*/ 32 w 34"/>
                <a:gd name="T31" fmla="*/ 5 h 16"/>
                <a:gd name="T32" fmla="*/ 34 w 34"/>
                <a:gd name="T33" fmla="*/ 4 h 16"/>
                <a:gd name="T34" fmla="*/ 28 w 34"/>
                <a:gd name="T35" fmla="*/ 3 h 16"/>
                <a:gd name="T36" fmla="*/ 25 w 34"/>
                <a:gd name="T37" fmla="*/ 0 h 16"/>
                <a:gd name="T38" fmla="*/ 22 w 34"/>
                <a:gd name="T39" fmla="*/ 2 h 16"/>
                <a:gd name="T40" fmla="*/ 23 w 34"/>
                <a:gd name="T41" fmla="*/ 3 h 16"/>
                <a:gd name="T42" fmla="*/ 17 w 34"/>
                <a:gd name="T43" fmla="*/ 7 h 16"/>
                <a:gd name="T44" fmla="*/ 13 w 34"/>
                <a:gd name="T4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4" h="16">
                  <a:moveTo>
                    <a:pt x="13" y="10"/>
                  </a:moveTo>
                  <a:cubicBezTo>
                    <a:pt x="10" y="9"/>
                    <a:pt x="8" y="9"/>
                    <a:pt x="8" y="11"/>
                  </a:cubicBezTo>
                  <a:cubicBezTo>
                    <a:pt x="7" y="11"/>
                    <a:pt x="6" y="11"/>
                    <a:pt x="5" y="11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3" y="16"/>
                    <a:pt x="0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2" y="15"/>
                    <a:pt x="2" y="14"/>
                    <a:pt x="3" y="15"/>
                  </a:cubicBezTo>
                  <a:cubicBezTo>
                    <a:pt x="8" y="12"/>
                    <a:pt x="14" y="15"/>
                    <a:pt x="19" y="1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23" y="14"/>
                    <a:pt x="19" y="10"/>
                    <a:pt x="23" y="10"/>
                  </a:cubicBezTo>
                  <a:cubicBezTo>
                    <a:pt x="25" y="9"/>
                    <a:pt x="21" y="8"/>
                    <a:pt x="20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2" y="7"/>
                    <a:pt x="22" y="7"/>
                    <a:pt x="23" y="7"/>
                  </a:cubicBezTo>
                  <a:cubicBezTo>
                    <a:pt x="23" y="6"/>
                    <a:pt x="27" y="6"/>
                    <a:pt x="24" y="5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8" y="4"/>
                    <a:pt x="31" y="4"/>
                    <a:pt x="32" y="5"/>
                  </a:cubicBezTo>
                  <a:cubicBezTo>
                    <a:pt x="33" y="5"/>
                    <a:pt x="34" y="4"/>
                    <a:pt x="34" y="4"/>
                  </a:cubicBezTo>
                  <a:cubicBezTo>
                    <a:pt x="33" y="3"/>
                    <a:pt x="30" y="2"/>
                    <a:pt x="28" y="3"/>
                  </a:cubicBezTo>
                  <a:cubicBezTo>
                    <a:pt x="28" y="1"/>
                    <a:pt x="25" y="1"/>
                    <a:pt x="25" y="0"/>
                  </a:cubicBezTo>
                  <a:cubicBezTo>
                    <a:pt x="24" y="1"/>
                    <a:pt x="22" y="2"/>
                    <a:pt x="22" y="2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2" y="5"/>
                    <a:pt x="16" y="4"/>
                    <a:pt x="17" y="7"/>
                  </a:cubicBezTo>
                  <a:cubicBezTo>
                    <a:pt x="14" y="7"/>
                    <a:pt x="15" y="10"/>
                    <a:pt x="1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22388" y="4459288"/>
              <a:ext cx="0" cy="12700"/>
            </a:xfrm>
            <a:custGeom>
              <a:avLst/>
              <a:gdLst>
                <a:gd name="T0" fmla="*/ 0 h 8"/>
                <a:gd name="T1" fmla="*/ 8 h 8"/>
                <a:gd name="T2" fmla="*/ 0 h 8"/>
                <a:gd name="T3" fmla="*/ 0 h 8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8">
                  <a:moveTo>
                    <a:pt x="0" y="0"/>
                  </a:moveTo>
                  <a:lnTo>
                    <a:pt x="0" y="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50001" y="877888"/>
              <a:ext cx="0" cy="12700"/>
            </a:xfrm>
            <a:custGeom>
              <a:avLst/>
              <a:gdLst>
                <a:gd name="T0" fmla="*/ 8 h 8"/>
                <a:gd name="T1" fmla="*/ 8 h 8"/>
                <a:gd name="T2" fmla="*/ 0 h 8"/>
                <a:gd name="T3" fmla="*/ 8 h 8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8">
                  <a:moveTo>
                    <a:pt x="0" y="8"/>
                  </a:moveTo>
                  <a:lnTo>
                    <a:pt x="0" y="8"/>
                  </a:lnTo>
                  <a:lnTo>
                    <a:pt x="0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70138" y="3721100"/>
              <a:ext cx="49213" cy="23813"/>
            </a:xfrm>
            <a:custGeom>
              <a:avLst/>
              <a:gdLst>
                <a:gd name="T0" fmla="*/ 2 w 4"/>
                <a:gd name="T1" fmla="*/ 0 h 2"/>
                <a:gd name="T2" fmla="*/ 0 w 4"/>
                <a:gd name="T3" fmla="*/ 2 h 2"/>
                <a:gd name="T4" fmla="*/ 4 w 4"/>
                <a:gd name="T5" fmla="*/ 1 h 2"/>
                <a:gd name="T6" fmla="*/ 2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cubicBezTo>
                    <a:pt x="1" y="0"/>
                    <a:pt x="1" y="1"/>
                    <a:pt x="0" y="2"/>
                  </a:cubicBezTo>
                  <a:cubicBezTo>
                    <a:pt x="1" y="1"/>
                    <a:pt x="3" y="1"/>
                    <a:pt x="4" y="1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54438" y="2668588"/>
              <a:ext cx="125413" cy="74613"/>
            </a:xfrm>
            <a:custGeom>
              <a:avLst/>
              <a:gdLst>
                <a:gd name="T0" fmla="*/ 9 w 10"/>
                <a:gd name="T1" fmla="*/ 3 h 6"/>
                <a:gd name="T2" fmla="*/ 6 w 10"/>
                <a:gd name="T3" fmla="*/ 0 h 6"/>
                <a:gd name="T4" fmla="*/ 0 w 10"/>
                <a:gd name="T5" fmla="*/ 3 h 6"/>
                <a:gd name="T6" fmla="*/ 2 w 10"/>
                <a:gd name="T7" fmla="*/ 4 h 6"/>
                <a:gd name="T8" fmla="*/ 9 w 10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9" y="3"/>
                  </a:moveTo>
                  <a:cubicBezTo>
                    <a:pt x="10" y="2"/>
                    <a:pt x="8" y="1"/>
                    <a:pt x="6" y="0"/>
                  </a:cubicBezTo>
                  <a:cubicBezTo>
                    <a:pt x="3" y="0"/>
                    <a:pt x="1" y="0"/>
                    <a:pt x="0" y="3"/>
                  </a:cubicBezTo>
                  <a:cubicBezTo>
                    <a:pt x="0" y="3"/>
                    <a:pt x="2" y="3"/>
                    <a:pt x="2" y="4"/>
                  </a:cubicBezTo>
                  <a:cubicBezTo>
                    <a:pt x="6" y="6"/>
                    <a:pt x="6" y="3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09688" y="4421188"/>
              <a:ext cx="49213" cy="12700"/>
            </a:xfrm>
            <a:custGeom>
              <a:avLst/>
              <a:gdLst>
                <a:gd name="T0" fmla="*/ 31 w 31"/>
                <a:gd name="T1" fmla="*/ 0 h 8"/>
                <a:gd name="T2" fmla="*/ 31 w 31"/>
                <a:gd name="T3" fmla="*/ 0 h 8"/>
                <a:gd name="T4" fmla="*/ 0 w 31"/>
                <a:gd name="T5" fmla="*/ 8 h 8"/>
                <a:gd name="T6" fmla="*/ 31 w 31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8">
                  <a:moveTo>
                    <a:pt x="31" y="0"/>
                  </a:moveTo>
                  <a:lnTo>
                    <a:pt x="31" y="0"/>
                  </a:lnTo>
                  <a:lnTo>
                    <a:pt x="0" y="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05188" y="2855913"/>
              <a:ext cx="174625" cy="112713"/>
            </a:xfrm>
            <a:custGeom>
              <a:avLst/>
              <a:gdLst>
                <a:gd name="T0" fmla="*/ 13 w 14"/>
                <a:gd name="T1" fmla="*/ 1 h 9"/>
                <a:gd name="T2" fmla="*/ 11 w 14"/>
                <a:gd name="T3" fmla="*/ 0 h 9"/>
                <a:gd name="T4" fmla="*/ 11 w 14"/>
                <a:gd name="T5" fmla="*/ 2 h 9"/>
                <a:gd name="T6" fmla="*/ 8 w 14"/>
                <a:gd name="T7" fmla="*/ 4 h 9"/>
                <a:gd name="T8" fmla="*/ 0 w 14"/>
                <a:gd name="T9" fmla="*/ 5 h 9"/>
                <a:gd name="T10" fmla="*/ 2 w 14"/>
                <a:gd name="T11" fmla="*/ 7 h 9"/>
                <a:gd name="T12" fmla="*/ 14 w 14"/>
                <a:gd name="T13" fmla="*/ 3 h 9"/>
                <a:gd name="T14" fmla="*/ 12 w 14"/>
                <a:gd name="T15" fmla="*/ 2 h 9"/>
                <a:gd name="T16" fmla="*/ 13 w 14"/>
                <a:gd name="T17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9">
                  <a:moveTo>
                    <a:pt x="13" y="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8" y="1"/>
                    <a:pt x="10" y="4"/>
                    <a:pt x="8" y="4"/>
                  </a:cubicBezTo>
                  <a:cubicBezTo>
                    <a:pt x="5" y="6"/>
                    <a:pt x="3" y="4"/>
                    <a:pt x="0" y="5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9" y="9"/>
                    <a:pt x="7" y="2"/>
                    <a:pt x="14" y="3"/>
                  </a:cubicBezTo>
                  <a:cubicBezTo>
                    <a:pt x="14" y="3"/>
                    <a:pt x="13" y="2"/>
                    <a:pt x="12" y="2"/>
                  </a:cubicBezTo>
                  <a:cubicBezTo>
                    <a:pt x="11" y="1"/>
                    <a:pt x="14" y="1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43275" y="2994025"/>
              <a:ext cx="61913" cy="25400"/>
            </a:xfrm>
            <a:custGeom>
              <a:avLst/>
              <a:gdLst>
                <a:gd name="T0" fmla="*/ 0 w 5"/>
                <a:gd name="T1" fmla="*/ 1 h 2"/>
                <a:gd name="T2" fmla="*/ 5 w 5"/>
                <a:gd name="T3" fmla="*/ 2 h 2"/>
                <a:gd name="T4" fmla="*/ 0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1" y="2"/>
                    <a:pt x="4" y="2"/>
                    <a:pt x="5" y="2"/>
                  </a:cubicBezTo>
                  <a:cubicBezTo>
                    <a:pt x="3" y="2"/>
                    <a:pt x="2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32050" y="3670300"/>
              <a:ext cx="25400" cy="12700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0 w 2"/>
                <a:gd name="T5" fmla="*/ 1 h 1"/>
                <a:gd name="T6" fmla="*/ 2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79825" y="2719388"/>
              <a:ext cx="112713" cy="49213"/>
            </a:xfrm>
            <a:custGeom>
              <a:avLst/>
              <a:gdLst>
                <a:gd name="T0" fmla="*/ 7 w 9"/>
                <a:gd name="T1" fmla="*/ 1 h 4"/>
                <a:gd name="T2" fmla="*/ 0 w 9"/>
                <a:gd name="T3" fmla="*/ 2 h 4"/>
                <a:gd name="T4" fmla="*/ 5 w 9"/>
                <a:gd name="T5" fmla="*/ 4 h 4"/>
                <a:gd name="T6" fmla="*/ 7 w 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4">
                  <a:moveTo>
                    <a:pt x="7" y="1"/>
                  </a:moveTo>
                  <a:cubicBezTo>
                    <a:pt x="4" y="0"/>
                    <a:pt x="2" y="3"/>
                    <a:pt x="0" y="2"/>
                  </a:cubicBezTo>
                  <a:cubicBezTo>
                    <a:pt x="1" y="3"/>
                    <a:pt x="4" y="2"/>
                    <a:pt x="5" y="4"/>
                  </a:cubicBezTo>
                  <a:cubicBezTo>
                    <a:pt x="6" y="2"/>
                    <a:pt x="9" y="3"/>
                    <a:pt x="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71588" y="4446588"/>
              <a:ext cx="38100" cy="12700"/>
            </a:xfrm>
            <a:custGeom>
              <a:avLst/>
              <a:gdLst>
                <a:gd name="T0" fmla="*/ 24 w 24"/>
                <a:gd name="T1" fmla="*/ 8 h 8"/>
                <a:gd name="T2" fmla="*/ 24 w 24"/>
                <a:gd name="T3" fmla="*/ 0 h 8"/>
                <a:gd name="T4" fmla="*/ 0 w 24"/>
                <a:gd name="T5" fmla="*/ 8 h 8"/>
                <a:gd name="T6" fmla="*/ 24 w 24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8">
                  <a:moveTo>
                    <a:pt x="24" y="8"/>
                  </a:moveTo>
                  <a:lnTo>
                    <a:pt x="24" y="0"/>
                  </a:lnTo>
                  <a:lnTo>
                    <a:pt x="0" y="8"/>
                  </a:ln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14963" y="1516063"/>
              <a:ext cx="49213" cy="12700"/>
            </a:xfrm>
            <a:custGeom>
              <a:avLst/>
              <a:gdLst>
                <a:gd name="T0" fmla="*/ 31 w 31"/>
                <a:gd name="T1" fmla="*/ 8 h 8"/>
                <a:gd name="T2" fmla="*/ 23 w 31"/>
                <a:gd name="T3" fmla="*/ 0 h 8"/>
                <a:gd name="T4" fmla="*/ 0 w 31"/>
                <a:gd name="T5" fmla="*/ 8 h 8"/>
                <a:gd name="T6" fmla="*/ 31 w 31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8">
                  <a:moveTo>
                    <a:pt x="31" y="8"/>
                  </a:moveTo>
                  <a:lnTo>
                    <a:pt x="23" y="0"/>
                  </a:lnTo>
                  <a:lnTo>
                    <a:pt x="0" y="8"/>
                  </a:lnTo>
                  <a:lnTo>
                    <a:pt x="31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43263" y="3081338"/>
              <a:ext cx="50800" cy="25400"/>
            </a:xfrm>
            <a:custGeom>
              <a:avLst/>
              <a:gdLst>
                <a:gd name="T0" fmla="*/ 3 w 4"/>
                <a:gd name="T1" fmla="*/ 0 h 2"/>
                <a:gd name="T2" fmla="*/ 1 w 4"/>
                <a:gd name="T3" fmla="*/ 0 h 2"/>
                <a:gd name="T4" fmla="*/ 0 w 4"/>
                <a:gd name="T5" fmla="*/ 1 h 2"/>
                <a:gd name="T6" fmla="*/ 3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3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2" y="2"/>
                    <a:pt x="4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68663" y="3032125"/>
              <a:ext cx="87313" cy="25400"/>
            </a:xfrm>
            <a:custGeom>
              <a:avLst/>
              <a:gdLst>
                <a:gd name="T0" fmla="*/ 5 w 7"/>
                <a:gd name="T1" fmla="*/ 0 h 2"/>
                <a:gd name="T2" fmla="*/ 0 w 7"/>
                <a:gd name="T3" fmla="*/ 2 h 2"/>
                <a:gd name="T4" fmla="*/ 7 w 7"/>
                <a:gd name="T5" fmla="*/ 1 h 2"/>
                <a:gd name="T6" fmla="*/ 5 w 7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2">
                  <a:moveTo>
                    <a:pt x="5" y="0"/>
                  </a:moveTo>
                  <a:cubicBezTo>
                    <a:pt x="3" y="0"/>
                    <a:pt x="0" y="0"/>
                    <a:pt x="0" y="2"/>
                  </a:cubicBezTo>
                  <a:cubicBezTo>
                    <a:pt x="3" y="2"/>
                    <a:pt x="5" y="1"/>
                    <a:pt x="7" y="1"/>
                  </a:cubicBez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71613" y="4297363"/>
              <a:ext cx="12700" cy="36513"/>
            </a:xfrm>
            <a:custGeom>
              <a:avLst/>
              <a:gdLst>
                <a:gd name="T0" fmla="*/ 0 w 1"/>
                <a:gd name="T1" fmla="*/ 1 h 3"/>
                <a:gd name="T2" fmla="*/ 0 w 1"/>
                <a:gd name="T3" fmla="*/ 3 h 3"/>
                <a:gd name="T4" fmla="*/ 1 w 1"/>
                <a:gd name="T5" fmla="*/ 1 h 3"/>
                <a:gd name="T6" fmla="*/ 0 w 1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1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0" y="1"/>
                    <a:pt x="1" y="1"/>
                  </a:cubicBezTo>
                  <a:cubicBezTo>
                    <a:pt x="1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43313" y="2755900"/>
              <a:ext cx="61913" cy="38100"/>
            </a:xfrm>
            <a:custGeom>
              <a:avLst/>
              <a:gdLst>
                <a:gd name="T0" fmla="*/ 4 w 5"/>
                <a:gd name="T1" fmla="*/ 1 h 3"/>
                <a:gd name="T2" fmla="*/ 1 w 5"/>
                <a:gd name="T3" fmla="*/ 2 h 3"/>
                <a:gd name="T4" fmla="*/ 5 w 5"/>
                <a:gd name="T5" fmla="*/ 2 h 3"/>
                <a:gd name="T6" fmla="*/ 4 w 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4" y="1"/>
                  </a:moveTo>
                  <a:cubicBezTo>
                    <a:pt x="3" y="2"/>
                    <a:pt x="0" y="0"/>
                    <a:pt x="1" y="2"/>
                  </a:cubicBezTo>
                  <a:cubicBezTo>
                    <a:pt x="2" y="3"/>
                    <a:pt x="4" y="2"/>
                    <a:pt x="5" y="2"/>
                  </a:cubicBezTo>
                  <a:lnTo>
                    <a:pt x="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56000" y="2794000"/>
              <a:ext cx="123825" cy="61913"/>
            </a:xfrm>
            <a:custGeom>
              <a:avLst/>
              <a:gdLst>
                <a:gd name="T0" fmla="*/ 6 w 10"/>
                <a:gd name="T1" fmla="*/ 1 h 5"/>
                <a:gd name="T2" fmla="*/ 5 w 10"/>
                <a:gd name="T3" fmla="*/ 0 h 5"/>
                <a:gd name="T4" fmla="*/ 0 w 10"/>
                <a:gd name="T5" fmla="*/ 4 h 5"/>
                <a:gd name="T6" fmla="*/ 4 w 10"/>
                <a:gd name="T7" fmla="*/ 5 h 5"/>
                <a:gd name="T8" fmla="*/ 8 w 10"/>
                <a:gd name="T9" fmla="*/ 0 h 5"/>
                <a:gd name="T10" fmla="*/ 6 w 10"/>
                <a:gd name="T11" fmla="*/ 2 h 5"/>
                <a:gd name="T12" fmla="*/ 6 w 10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">
                  <a:moveTo>
                    <a:pt x="6" y="1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2"/>
                    <a:pt x="0" y="1"/>
                    <a:pt x="0" y="4"/>
                  </a:cubicBezTo>
                  <a:cubicBezTo>
                    <a:pt x="1" y="5"/>
                    <a:pt x="2" y="4"/>
                    <a:pt x="4" y="5"/>
                  </a:cubicBezTo>
                  <a:cubicBezTo>
                    <a:pt x="5" y="3"/>
                    <a:pt x="10" y="2"/>
                    <a:pt x="8" y="0"/>
                  </a:cubicBezTo>
                  <a:cubicBezTo>
                    <a:pt x="7" y="0"/>
                    <a:pt x="8" y="2"/>
                    <a:pt x="6" y="2"/>
                  </a:cubicBezTo>
                  <a:cubicBezTo>
                    <a:pt x="6" y="1"/>
                    <a:pt x="6" y="1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82800" y="3833813"/>
              <a:ext cx="87313" cy="49213"/>
            </a:xfrm>
            <a:custGeom>
              <a:avLst/>
              <a:gdLst>
                <a:gd name="T0" fmla="*/ 0 w 7"/>
                <a:gd name="T1" fmla="*/ 2 h 4"/>
                <a:gd name="T2" fmla="*/ 7 w 7"/>
                <a:gd name="T3" fmla="*/ 2 h 4"/>
                <a:gd name="T4" fmla="*/ 2 w 7"/>
                <a:gd name="T5" fmla="*/ 0 h 4"/>
                <a:gd name="T6" fmla="*/ 0 w 7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2"/>
                  </a:moveTo>
                  <a:cubicBezTo>
                    <a:pt x="2" y="1"/>
                    <a:pt x="6" y="4"/>
                    <a:pt x="7" y="2"/>
                  </a:cubicBezTo>
                  <a:cubicBezTo>
                    <a:pt x="6" y="0"/>
                    <a:pt x="4" y="1"/>
                    <a:pt x="2" y="0"/>
                  </a:cubicBezTo>
                  <a:cubicBezTo>
                    <a:pt x="1" y="0"/>
                    <a:pt x="1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2338" y="4659313"/>
              <a:ext cx="25400" cy="12700"/>
            </a:xfrm>
            <a:custGeom>
              <a:avLst/>
              <a:gdLst>
                <a:gd name="T0" fmla="*/ 0 w 16"/>
                <a:gd name="T1" fmla="*/ 8 h 8"/>
                <a:gd name="T2" fmla="*/ 16 w 16"/>
                <a:gd name="T3" fmla="*/ 8 h 8"/>
                <a:gd name="T4" fmla="*/ 8 w 16"/>
                <a:gd name="T5" fmla="*/ 0 h 8"/>
                <a:gd name="T6" fmla="*/ 0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lnTo>
                    <a:pt x="16" y="8"/>
                  </a:lnTo>
                  <a:lnTo>
                    <a:pt x="8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89575" y="1477963"/>
              <a:ext cx="12700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62688" y="852488"/>
              <a:ext cx="38100" cy="25400"/>
            </a:xfrm>
            <a:custGeom>
              <a:avLst/>
              <a:gdLst>
                <a:gd name="T0" fmla="*/ 0 w 24"/>
                <a:gd name="T1" fmla="*/ 0 h 16"/>
                <a:gd name="T2" fmla="*/ 8 w 24"/>
                <a:gd name="T3" fmla="*/ 16 h 16"/>
                <a:gd name="T4" fmla="*/ 24 w 24"/>
                <a:gd name="T5" fmla="*/ 8 h 16"/>
                <a:gd name="T6" fmla="*/ 0 w 24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6">
                  <a:moveTo>
                    <a:pt x="0" y="0"/>
                  </a:moveTo>
                  <a:lnTo>
                    <a:pt x="8" y="16"/>
                  </a:lnTo>
                  <a:lnTo>
                    <a:pt x="24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55975" y="2981325"/>
              <a:ext cx="36513" cy="12700"/>
            </a:xfrm>
            <a:custGeom>
              <a:avLst/>
              <a:gdLst>
                <a:gd name="T0" fmla="*/ 0 w 3"/>
                <a:gd name="T1" fmla="*/ 0 h 1"/>
                <a:gd name="T2" fmla="*/ 0 w 3"/>
                <a:gd name="T3" fmla="*/ 1 h 1"/>
                <a:gd name="T4" fmla="*/ 3 w 3"/>
                <a:gd name="T5" fmla="*/ 0 h 1"/>
                <a:gd name="T6" fmla="*/ 0 w 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22388" y="4297363"/>
              <a:ext cx="123825" cy="100013"/>
            </a:xfrm>
            <a:custGeom>
              <a:avLst/>
              <a:gdLst>
                <a:gd name="T0" fmla="*/ 7 w 10"/>
                <a:gd name="T1" fmla="*/ 2 h 8"/>
                <a:gd name="T2" fmla="*/ 0 w 10"/>
                <a:gd name="T3" fmla="*/ 7 h 8"/>
                <a:gd name="T4" fmla="*/ 10 w 10"/>
                <a:gd name="T5" fmla="*/ 1 h 8"/>
                <a:gd name="T6" fmla="*/ 6 w 10"/>
                <a:gd name="T7" fmla="*/ 1 h 8"/>
                <a:gd name="T8" fmla="*/ 7 w 10"/>
                <a:gd name="T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8">
                  <a:moveTo>
                    <a:pt x="7" y="2"/>
                  </a:moveTo>
                  <a:cubicBezTo>
                    <a:pt x="7" y="4"/>
                    <a:pt x="1" y="4"/>
                    <a:pt x="0" y="7"/>
                  </a:cubicBezTo>
                  <a:cubicBezTo>
                    <a:pt x="5" y="8"/>
                    <a:pt x="6" y="3"/>
                    <a:pt x="10" y="1"/>
                  </a:cubicBezTo>
                  <a:cubicBezTo>
                    <a:pt x="8" y="1"/>
                    <a:pt x="9" y="0"/>
                    <a:pt x="6" y="1"/>
                  </a:cubicBezTo>
                  <a:lnTo>
                    <a:pt x="7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70113" y="3757613"/>
              <a:ext cx="63500" cy="38100"/>
            </a:xfrm>
            <a:custGeom>
              <a:avLst/>
              <a:gdLst>
                <a:gd name="T0" fmla="*/ 1 w 5"/>
                <a:gd name="T1" fmla="*/ 2 h 3"/>
                <a:gd name="T2" fmla="*/ 4 w 5"/>
                <a:gd name="T3" fmla="*/ 0 h 3"/>
                <a:gd name="T4" fmla="*/ 0 w 5"/>
                <a:gd name="T5" fmla="*/ 0 h 3"/>
                <a:gd name="T6" fmla="*/ 1 w 5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1" y="2"/>
                  </a:moveTo>
                  <a:cubicBezTo>
                    <a:pt x="3" y="3"/>
                    <a:pt x="5" y="1"/>
                    <a:pt x="4" y="0"/>
                  </a:cubicBezTo>
                  <a:cubicBezTo>
                    <a:pt x="3" y="0"/>
                    <a:pt x="1" y="1"/>
                    <a:pt x="0" y="0"/>
                  </a:cubicBezTo>
                  <a:cubicBezTo>
                    <a:pt x="0" y="1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57425" y="3695700"/>
              <a:ext cx="50800" cy="38100"/>
            </a:xfrm>
            <a:custGeom>
              <a:avLst/>
              <a:gdLst>
                <a:gd name="T0" fmla="*/ 4 w 4"/>
                <a:gd name="T1" fmla="*/ 1 h 3"/>
                <a:gd name="T2" fmla="*/ 0 w 4"/>
                <a:gd name="T3" fmla="*/ 1 h 3"/>
                <a:gd name="T4" fmla="*/ 4 w 4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1"/>
                  </a:moveTo>
                  <a:cubicBezTo>
                    <a:pt x="4" y="1"/>
                    <a:pt x="0" y="0"/>
                    <a:pt x="0" y="1"/>
                  </a:cubicBezTo>
                  <a:cubicBezTo>
                    <a:pt x="1" y="2"/>
                    <a:pt x="3" y="3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32063" y="3519488"/>
              <a:ext cx="25400" cy="25400"/>
            </a:xfrm>
            <a:custGeom>
              <a:avLst/>
              <a:gdLst>
                <a:gd name="T0" fmla="*/ 1 w 2"/>
                <a:gd name="T1" fmla="*/ 0 h 2"/>
                <a:gd name="T2" fmla="*/ 1 w 2"/>
                <a:gd name="T3" fmla="*/ 2 h 2"/>
                <a:gd name="T4" fmla="*/ 1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1" y="1"/>
                    <a:pt x="0" y="1"/>
                    <a:pt x="1" y="2"/>
                  </a:cubicBezTo>
                  <a:cubicBezTo>
                    <a:pt x="2" y="2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44738" y="3608388"/>
              <a:ext cx="38100" cy="23813"/>
            </a:xfrm>
            <a:custGeom>
              <a:avLst/>
              <a:gdLst>
                <a:gd name="T0" fmla="*/ 0 w 3"/>
                <a:gd name="T1" fmla="*/ 1 h 2"/>
                <a:gd name="T2" fmla="*/ 0 w 3"/>
                <a:gd name="T3" fmla="*/ 2 h 2"/>
                <a:gd name="T4" fmla="*/ 3 w 3"/>
                <a:gd name="T5" fmla="*/ 2 h 2"/>
                <a:gd name="T6" fmla="*/ 0 w 3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1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3" y="2"/>
                    <a:pt x="3" y="2"/>
                  </a:cubicBezTo>
                  <a:cubicBezTo>
                    <a:pt x="3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08213" y="3708400"/>
              <a:ext cx="36513" cy="36513"/>
            </a:xfrm>
            <a:custGeom>
              <a:avLst/>
              <a:gdLst>
                <a:gd name="T0" fmla="*/ 0 w 3"/>
                <a:gd name="T1" fmla="*/ 3 h 3"/>
                <a:gd name="T2" fmla="*/ 0 w 3"/>
                <a:gd name="T3" fmla="*/ 3 h 3"/>
                <a:gd name="T4" fmla="*/ 3 w 3"/>
                <a:gd name="T5" fmla="*/ 0 h 3"/>
                <a:gd name="T6" fmla="*/ 0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3" y="1"/>
                    <a:pt x="3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08175" y="3933825"/>
              <a:ext cx="12700" cy="12700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84300" y="4284663"/>
              <a:ext cx="25400" cy="12700"/>
            </a:xfrm>
            <a:custGeom>
              <a:avLst/>
              <a:gdLst>
                <a:gd name="T0" fmla="*/ 8 w 16"/>
                <a:gd name="T1" fmla="*/ 0 h 8"/>
                <a:gd name="T2" fmla="*/ 0 w 16"/>
                <a:gd name="T3" fmla="*/ 8 h 8"/>
                <a:gd name="T4" fmla="*/ 16 w 16"/>
                <a:gd name="T5" fmla="*/ 8 h 8"/>
                <a:gd name="T6" fmla="*/ 8 w 16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8" y="0"/>
                  </a:moveTo>
                  <a:lnTo>
                    <a:pt x="0" y="8"/>
                  </a:lnTo>
                  <a:lnTo>
                    <a:pt x="16" y="8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14938" y="1554163"/>
              <a:ext cx="61913" cy="25400"/>
            </a:xfrm>
            <a:custGeom>
              <a:avLst/>
              <a:gdLst>
                <a:gd name="T0" fmla="*/ 5 w 5"/>
                <a:gd name="T1" fmla="*/ 0 h 2"/>
                <a:gd name="T2" fmla="*/ 0 w 5"/>
                <a:gd name="T3" fmla="*/ 1 h 2"/>
                <a:gd name="T4" fmla="*/ 5 w 5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3" y="1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20875" y="3870325"/>
              <a:ext cx="74613" cy="25400"/>
            </a:xfrm>
            <a:custGeom>
              <a:avLst/>
              <a:gdLst>
                <a:gd name="T0" fmla="*/ 6 w 6"/>
                <a:gd name="T1" fmla="*/ 1 h 2"/>
                <a:gd name="T2" fmla="*/ 1 w 6"/>
                <a:gd name="T3" fmla="*/ 0 h 2"/>
                <a:gd name="T4" fmla="*/ 0 w 6"/>
                <a:gd name="T5" fmla="*/ 1 h 2"/>
                <a:gd name="T6" fmla="*/ 2 w 6"/>
                <a:gd name="T7" fmla="*/ 1 h 2"/>
                <a:gd name="T8" fmla="*/ 2 w 6"/>
                <a:gd name="T9" fmla="*/ 2 h 2"/>
                <a:gd name="T10" fmla="*/ 6 w 6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4" y="0"/>
                    <a:pt x="2" y="1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2"/>
                    <a:pt x="4" y="0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33588" y="3833813"/>
              <a:ext cx="0" cy="23813"/>
            </a:xfrm>
            <a:custGeom>
              <a:avLst/>
              <a:gdLst>
                <a:gd name="T0" fmla="*/ 8 h 15"/>
                <a:gd name="T1" fmla="*/ 0 h 15"/>
                <a:gd name="T2" fmla="*/ 15 h 15"/>
                <a:gd name="T3" fmla="*/ 8 h 1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5">
                  <a:moveTo>
                    <a:pt x="0" y="8"/>
                  </a:moveTo>
                  <a:lnTo>
                    <a:pt x="0" y="0"/>
                  </a:lnTo>
                  <a:lnTo>
                    <a:pt x="0" y="15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60413" y="4672013"/>
              <a:ext cx="25400" cy="25400"/>
            </a:xfrm>
            <a:custGeom>
              <a:avLst/>
              <a:gdLst>
                <a:gd name="T0" fmla="*/ 1 w 2"/>
                <a:gd name="T1" fmla="*/ 0 h 2"/>
                <a:gd name="T2" fmla="*/ 1 w 2"/>
                <a:gd name="T3" fmla="*/ 2 h 2"/>
                <a:gd name="T4" fmla="*/ 1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0" y="1"/>
                    <a:pt x="1" y="0"/>
                    <a:pt x="1" y="2"/>
                  </a:cubicBezTo>
                  <a:cubicBezTo>
                    <a:pt x="1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08163" y="3921125"/>
              <a:ext cx="87313" cy="49213"/>
            </a:xfrm>
            <a:custGeom>
              <a:avLst/>
              <a:gdLst>
                <a:gd name="T0" fmla="*/ 0 w 7"/>
                <a:gd name="T1" fmla="*/ 3 h 4"/>
                <a:gd name="T2" fmla="*/ 5 w 7"/>
                <a:gd name="T3" fmla="*/ 1 h 4"/>
                <a:gd name="T4" fmla="*/ 6 w 7"/>
                <a:gd name="T5" fmla="*/ 0 h 4"/>
                <a:gd name="T6" fmla="*/ 0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3"/>
                  </a:moveTo>
                  <a:cubicBezTo>
                    <a:pt x="1" y="3"/>
                    <a:pt x="7" y="4"/>
                    <a:pt x="5" y="1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3" y="0"/>
                    <a:pt x="2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84363" y="3921125"/>
              <a:ext cx="23813" cy="12700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1" y="0"/>
                    <a:pt x="1" y="0"/>
                    <a:pt x="2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62688" y="777875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0 w 8"/>
                <a:gd name="T3" fmla="*/ 8 h 8"/>
                <a:gd name="T4" fmla="*/ 8 w 8"/>
                <a:gd name="T5" fmla="*/ 8 h 8"/>
                <a:gd name="T6" fmla="*/ 0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0" y="8"/>
                  </a:lnTo>
                  <a:lnTo>
                    <a:pt x="8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95525" y="3621088"/>
              <a:ext cx="36513" cy="23813"/>
            </a:xfrm>
            <a:custGeom>
              <a:avLst/>
              <a:gdLst>
                <a:gd name="T0" fmla="*/ 8 w 23"/>
                <a:gd name="T1" fmla="*/ 15 h 15"/>
                <a:gd name="T2" fmla="*/ 23 w 23"/>
                <a:gd name="T3" fmla="*/ 0 h 15"/>
                <a:gd name="T4" fmla="*/ 0 w 23"/>
                <a:gd name="T5" fmla="*/ 7 h 15"/>
                <a:gd name="T6" fmla="*/ 8 w 23"/>
                <a:gd name="T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5">
                  <a:moveTo>
                    <a:pt x="8" y="15"/>
                  </a:moveTo>
                  <a:lnTo>
                    <a:pt x="23" y="0"/>
                  </a:lnTo>
                  <a:lnTo>
                    <a:pt x="0" y="7"/>
                  </a:lnTo>
                  <a:lnTo>
                    <a:pt x="8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40350" y="1441450"/>
              <a:ext cx="23813" cy="12700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0 h 1"/>
                <a:gd name="T4" fmla="*/ 2 w 2"/>
                <a:gd name="T5" fmla="*/ 0 h 1"/>
                <a:gd name="T6" fmla="*/ 1 w 2"/>
                <a:gd name="T7" fmla="*/ 0 h 1"/>
                <a:gd name="T8" fmla="*/ 0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1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09663" y="4384675"/>
              <a:ext cx="38100" cy="25400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1 h 2"/>
                <a:gd name="T4" fmla="*/ 1 w 3"/>
                <a:gd name="T5" fmla="*/ 0 h 2"/>
                <a:gd name="T6" fmla="*/ 0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1" y="1"/>
                    <a:pt x="1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95500" y="3708400"/>
              <a:ext cx="50800" cy="25400"/>
            </a:xfrm>
            <a:custGeom>
              <a:avLst/>
              <a:gdLst>
                <a:gd name="T0" fmla="*/ 3 w 4"/>
                <a:gd name="T1" fmla="*/ 0 h 2"/>
                <a:gd name="T2" fmla="*/ 0 w 4"/>
                <a:gd name="T3" fmla="*/ 0 h 2"/>
                <a:gd name="T4" fmla="*/ 1 w 4"/>
                <a:gd name="T5" fmla="*/ 1 h 2"/>
                <a:gd name="T6" fmla="*/ 3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3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3" y="2"/>
                    <a:pt x="4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96975" y="4321175"/>
              <a:ext cx="25400" cy="12700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1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22375" y="4321175"/>
              <a:ext cx="1270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64150" y="1428750"/>
              <a:ext cx="63500" cy="25400"/>
            </a:xfrm>
            <a:custGeom>
              <a:avLst/>
              <a:gdLst>
                <a:gd name="T0" fmla="*/ 4 w 5"/>
                <a:gd name="T1" fmla="*/ 1 h 2"/>
                <a:gd name="T2" fmla="*/ 0 w 5"/>
                <a:gd name="T3" fmla="*/ 2 h 2"/>
                <a:gd name="T4" fmla="*/ 4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4" y="1"/>
                  </a:moveTo>
                  <a:cubicBezTo>
                    <a:pt x="3" y="2"/>
                    <a:pt x="0" y="0"/>
                    <a:pt x="0" y="2"/>
                  </a:cubicBezTo>
                  <a:cubicBezTo>
                    <a:pt x="1" y="2"/>
                    <a:pt x="5" y="2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14900" y="1566863"/>
              <a:ext cx="187325" cy="49213"/>
            </a:xfrm>
            <a:custGeom>
              <a:avLst/>
              <a:gdLst>
                <a:gd name="T0" fmla="*/ 15 w 15"/>
                <a:gd name="T1" fmla="*/ 3 h 4"/>
                <a:gd name="T2" fmla="*/ 13 w 15"/>
                <a:gd name="T3" fmla="*/ 3 h 4"/>
                <a:gd name="T4" fmla="*/ 3 w 15"/>
                <a:gd name="T5" fmla="*/ 0 h 4"/>
                <a:gd name="T6" fmla="*/ 0 w 15"/>
                <a:gd name="T7" fmla="*/ 2 h 4"/>
                <a:gd name="T8" fmla="*/ 7 w 15"/>
                <a:gd name="T9" fmla="*/ 2 h 4"/>
                <a:gd name="T10" fmla="*/ 12 w 15"/>
                <a:gd name="T11" fmla="*/ 3 h 4"/>
                <a:gd name="T12" fmla="*/ 15 w 15"/>
                <a:gd name="T1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15" y="3"/>
                  </a:moveTo>
                  <a:cubicBezTo>
                    <a:pt x="13" y="3"/>
                    <a:pt x="13" y="3"/>
                    <a:pt x="13" y="3"/>
                  </a:cubicBezTo>
                  <a:cubicBezTo>
                    <a:pt x="11" y="0"/>
                    <a:pt x="7" y="0"/>
                    <a:pt x="3" y="0"/>
                  </a:cubicBezTo>
                  <a:cubicBezTo>
                    <a:pt x="4" y="2"/>
                    <a:pt x="1" y="1"/>
                    <a:pt x="0" y="2"/>
                  </a:cubicBezTo>
                  <a:cubicBezTo>
                    <a:pt x="3" y="2"/>
                    <a:pt x="5" y="4"/>
                    <a:pt x="7" y="2"/>
                  </a:cubicBezTo>
                  <a:cubicBezTo>
                    <a:pt x="9" y="2"/>
                    <a:pt x="12" y="0"/>
                    <a:pt x="12" y="3"/>
                  </a:cubicBezTo>
                  <a:lnTo>
                    <a:pt x="1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57450" y="3444875"/>
              <a:ext cx="38100" cy="12700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1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2" y="1"/>
                    <a:pt x="1" y="0"/>
                    <a:pt x="0" y="1"/>
                  </a:cubicBezTo>
                  <a:cubicBezTo>
                    <a:pt x="1" y="1"/>
                    <a:pt x="2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27613" y="1466850"/>
              <a:ext cx="200025" cy="61913"/>
            </a:xfrm>
            <a:custGeom>
              <a:avLst/>
              <a:gdLst>
                <a:gd name="T0" fmla="*/ 9 w 16"/>
                <a:gd name="T1" fmla="*/ 1 h 5"/>
                <a:gd name="T2" fmla="*/ 0 w 16"/>
                <a:gd name="T3" fmla="*/ 4 h 5"/>
                <a:gd name="T4" fmla="*/ 4 w 16"/>
                <a:gd name="T5" fmla="*/ 5 h 5"/>
                <a:gd name="T6" fmla="*/ 11 w 16"/>
                <a:gd name="T7" fmla="*/ 1 h 5"/>
                <a:gd name="T8" fmla="*/ 12 w 16"/>
                <a:gd name="T9" fmla="*/ 3 h 5"/>
                <a:gd name="T10" fmla="*/ 16 w 16"/>
                <a:gd name="T11" fmla="*/ 3 h 5"/>
                <a:gd name="T12" fmla="*/ 12 w 16"/>
                <a:gd name="T13" fmla="*/ 1 h 5"/>
                <a:gd name="T14" fmla="*/ 12 w 16"/>
                <a:gd name="T15" fmla="*/ 0 h 5"/>
                <a:gd name="T16" fmla="*/ 9 w 16"/>
                <a:gd name="T1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5">
                  <a:moveTo>
                    <a:pt x="9" y="1"/>
                  </a:moveTo>
                  <a:cubicBezTo>
                    <a:pt x="7" y="3"/>
                    <a:pt x="4" y="3"/>
                    <a:pt x="0" y="4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7" y="4"/>
                    <a:pt x="9" y="3"/>
                    <a:pt x="11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4" y="3"/>
                    <a:pt x="15" y="3"/>
                    <a:pt x="16" y="3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9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32050" y="3457575"/>
              <a:ext cx="25400" cy="12700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70100" y="3708400"/>
              <a:ext cx="12700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8513" y="4546600"/>
              <a:ext cx="0" cy="25400"/>
            </a:xfrm>
            <a:custGeom>
              <a:avLst/>
              <a:gdLst>
                <a:gd name="T0" fmla="*/ 0 h 16"/>
                <a:gd name="T1" fmla="*/ 16 h 16"/>
                <a:gd name="T2" fmla="*/ 0 h 16"/>
                <a:gd name="T3" fmla="*/ 0 h 16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6">
                  <a:moveTo>
                    <a:pt x="0" y="0"/>
                  </a:moveTo>
                  <a:lnTo>
                    <a:pt x="0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57488" y="3206750"/>
              <a:ext cx="23813" cy="12700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2 w 2"/>
                <a:gd name="T5" fmla="*/ 0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1"/>
                    <a:pt x="1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5800" y="4610100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0 w 8"/>
                <a:gd name="T3" fmla="*/ 8 h 8"/>
                <a:gd name="T4" fmla="*/ 8 w 8"/>
                <a:gd name="T5" fmla="*/ 8 h 8"/>
                <a:gd name="T6" fmla="*/ 0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0" y="8"/>
                  </a:lnTo>
                  <a:lnTo>
                    <a:pt x="8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65713" y="1554163"/>
              <a:ext cx="23813" cy="12700"/>
            </a:xfrm>
            <a:custGeom>
              <a:avLst/>
              <a:gdLst>
                <a:gd name="T0" fmla="*/ 7 w 15"/>
                <a:gd name="T1" fmla="*/ 8 h 8"/>
                <a:gd name="T2" fmla="*/ 15 w 15"/>
                <a:gd name="T3" fmla="*/ 0 h 8"/>
                <a:gd name="T4" fmla="*/ 0 w 15"/>
                <a:gd name="T5" fmla="*/ 0 h 8"/>
                <a:gd name="T6" fmla="*/ 7 w 15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7" y="8"/>
                  </a:moveTo>
                  <a:lnTo>
                    <a:pt x="15" y="0"/>
                  </a:lnTo>
                  <a:lnTo>
                    <a:pt x="0" y="0"/>
                  </a:lnTo>
                  <a:lnTo>
                    <a:pt x="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5763" y="4784725"/>
              <a:ext cx="25400" cy="12700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1 h 1"/>
                <a:gd name="T4" fmla="*/ 2 w 2"/>
                <a:gd name="T5" fmla="*/ 0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0" y="0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1925" y="4935538"/>
              <a:ext cx="25400" cy="25400"/>
            </a:xfrm>
            <a:custGeom>
              <a:avLst/>
              <a:gdLst>
                <a:gd name="T0" fmla="*/ 0 w 16"/>
                <a:gd name="T1" fmla="*/ 0 h 16"/>
                <a:gd name="T2" fmla="*/ 8 w 16"/>
                <a:gd name="T3" fmla="*/ 16 h 16"/>
                <a:gd name="T4" fmla="*/ 16 w 16"/>
                <a:gd name="T5" fmla="*/ 0 h 16"/>
                <a:gd name="T6" fmla="*/ 0 w 16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">
                  <a:moveTo>
                    <a:pt x="0" y="0"/>
                  </a:moveTo>
                  <a:lnTo>
                    <a:pt x="8" y="16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0" y="4922838"/>
              <a:ext cx="100013" cy="112713"/>
            </a:xfrm>
            <a:custGeom>
              <a:avLst/>
              <a:gdLst>
                <a:gd name="T0" fmla="*/ 3 w 8"/>
                <a:gd name="T1" fmla="*/ 9 h 9"/>
                <a:gd name="T2" fmla="*/ 7 w 8"/>
                <a:gd name="T3" fmla="*/ 3 h 9"/>
                <a:gd name="T4" fmla="*/ 0 w 8"/>
                <a:gd name="T5" fmla="*/ 7 h 9"/>
                <a:gd name="T6" fmla="*/ 3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3" y="9"/>
                  </a:moveTo>
                  <a:cubicBezTo>
                    <a:pt x="2" y="6"/>
                    <a:pt x="8" y="6"/>
                    <a:pt x="7" y="3"/>
                  </a:cubicBezTo>
                  <a:cubicBezTo>
                    <a:pt x="4" y="0"/>
                    <a:pt x="3" y="6"/>
                    <a:pt x="0" y="7"/>
                  </a:cubicBezTo>
                  <a:cubicBezTo>
                    <a:pt x="0" y="6"/>
                    <a:pt x="3" y="7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44725" y="3519488"/>
              <a:ext cx="25400" cy="25400"/>
            </a:xfrm>
            <a:custGeom>
              <a:avLst/>
              <a:gdLst>
                <a:gd name="T0" fmla="*/ 0 w 2"/>
                <a:gd name="T1" fmla="*/ 1 h 2"/>
                <a:gd name="T2" fmla="*/ 2 w 2"/>
                <a:gd name="T3" fmla="*/ 0 h 2"/>
                <a:gd name="T4" fmla="*/ 0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2" y="2"/>
                    <a:pt x="2" y="1"/>
                    <a:pt x="2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08213" y="3432175"/>
              <a:ext cx="149225" cy="63500"/>
            </a:xfrm>
            <a:custGeom>
              <a:avLst/>
              <a:gdLst>
                <a:gd name="T0" fmla="*/ 7 w 12"/>
                <a:gd name="T1" fmla="*/ 2 h 5"/>
                <a:gd name="T2" fmla="*/ 0 w 12"/>
                <a:gd name="T3" fmla="*/ 2 h 5"/>
                <a:gd name="T4" fmla="*/ 6 w 12"/>
                <a:gd name="T5" fmla="*/ 3 h 5"/>
                <a:gd name="T6" fmla="*/ 5 w 12"/>
                <a:gd name="T7" fmla="*/ 5 h 5"/>
                <a:gd name="T8" fmla="*/ 12 w 12"/>
                <a:gd name="T9" fmla="*/ 2 h 5"/>
                <a:gd name="T10" fmla="*/ 7 w 12"/>
                <a:gd name="T1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5">
                  <a:moveTo>
                    <a:pt x="7" y="2"/>
                  </a:moveTo>
                  <a:cubicBezTo>
                    <a:pt x="4" y="3"/>
                    <a:pt x="2" y="1"/>
                    <a:pt x="0" y="2"/>
                  </a:cubicBezTo>
                  <a:cubicBezTo>
                    <a:pt x="2" y="2"/>
                    <a:pt x="3" y="4"/>
                    <a:pt x="6" y="3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9" y="5"/>
                    <a:pt x="9" y="3"/>
                    <a:pt x="12" y="2"/>
                  </a:cubicBezTo>
                  <a:cubicBezTo>
                    <a:pt x="10" y="0"/>
                    <a:pt x="9" y="2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32075" y="3170238"/>
              <a:ext cx="87313" cy="36513"/>
            </a:xfrm>
            <a:custGeom>
              <a:avLst/>
              <a:gdLst>
                <a:gd name="T0" fmla="*/ 4 w 7"/>
                <a:gd name="T1" fmla="*/ 3 h 3"/>
                <a:gd name="T2" fmla="*/ 6 w 7"/>
                <a:gd name="T3" fmla="*/ 3 h 3"/>
                <a:gd name="T4" fmla="*/ 0 w 7"/>
                <a:gd name="T5" fmla="*/ 0 h 3"/>
                <a:gd name="T6" fmla="*/ 4 w 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4" y="3"/>
                  </a:moveTo>
                  <a:cubicBezTo>
                    <a:pt x="5" y="3"/>
                    <a:pt x="6" y="3"/>
                    <a:pt x="6" y="3"/>
                  </a:cubicBezTo>
                  <a:cubicBezTo>
                    <a:pt x="7" y="0"/>
                    <a:pt x="3" y="1"/>
                    <a:pt x="0" y="0"/>
                  </a:cubicBezTo>
                  <a:lnTo>
                    <a:pt x="4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08225" y="3306763"/>
              <a:ext cx="136525" cy="125413"/>
            </a:xfrm>
            <a:custGeom>
              <a:avLst/>
              <a:gdLst>
                <a:gd name="T0" fmla="*/ 0 w 11"/>
                <a:gd name="T1" fmla="*/ 8 h 10"/>
                <a:gd name="T2" fmla="*/ 2 w 11"/>
                <a:gd name="T3" fmla="*/ 10 h 10"/>
                <a:gd name="T4" fmla="*/ 3 w 11"/>
                <a:gd name="T5" fmla="*/ 9 h 10"/>
                <a:gd name="T6" fmla="*/ 11 w 11"/>
                <a:gd name="T7" fmla="*/ 7 h 10"/>
                <a:gd name="T8" fmla="*/ 0 w 1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0" y="8"/>
                  </a:moveTo>
                  <a:cubicBezTo>
                    <a:pt x="2" y="10"/>
                    <a:pt x="2" y="10"/>
                    <a:pt x="2" y="10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5" y="7"/>
                    <a:pt x="9" y="9"/>
                    <a:pt x="11" y="7"/>
                  </a:cubicBezTo>
                  <a:cubicBezTo>
                    <a:pt x="7" y="0"/>
                    <a:pt x="3" y="8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87325" y="49101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1925" y="4784725"/>
              <a:ext cx="136525" cy="88900"/>
            </a:xfrm>
            <a:custGeom>
              <a:avLst/>
              <a:gdLst>
                <a:gd name="T0" fmla="*/ 7 w 11"/>
                <a:gd name="T1" fmla="*/ 3 h 7"/>
                <a:gd name="T2" fmla="*/ 8 w 11"/>
                <a:gd name="T3" fmla="*/ 4 h 7"/>
                <a:gd name="T4" fmla="*/ 8 w 11"/>
                <a:gd name="T5" fmla="*/ 5 h 7"/>
                <a:gd name="T6" fmla="*/ 1 w 11"/>
                <a:gd name="T7" fmla="*/ 0 h 7"/>
                <a:gd name="T8" fmla="*/ 4 w 11"/>
                <a:gd name="T9" fmla="*/ 2 h 7"/>
                <a:gd name="T10" fmla="*/ 2 w 11"/>
                <a:gd name="T11" fmla="*/ 7 h 7"/>
                <a:gd name="T12" fmla="*/ 7 w 11"/>
                <a:gd name="T1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7">
                  <a:moveTo>
                    <a:pt x="7" y="3"/>
                  </a:moveTo>
                  <a:cubicBezTo>
                    <a:pt x="7" y="3"/>
                    <a:pt x="7" y="4"/>
                    <a:pt x="8" y="4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11" y="1"/>
                    <a:pt x="3" y="2"/>
                    <a:pt x="1" y="0"/>
                  </a:cubicBezTo>
                  <a:cubicBezTo>
                    <a:pt x="0" y="2"/>
                    <a:pt x="3" y="1"/>
                    <a:pt x="4" y="2"/>
                  </a:cubicBezTo>
                  <a:cubicBezTo>
                    <a:pt x="5" y="4"/>
                    <a:pt x="1" y="5"/>
                    <a:pt x="2" y="7"/>
                  </a:cubicBezTo>
                  <a:cubicBezTo>
                    <a:pt x="5" y="6"/>
                    <a:pt x="6" y="4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13450" y="777875"/>
              <a:ext cx="38100" cy="12700"/>
            </a:xfrm>
            <a:custGeom>
              <a:avLst/>
              <a:gdLst>
                <a:gd name="T0" fmla="*/ 3 w 3"/>
                <a:gd name="T1" fmla="*/ 0 h 1"/>
                <a:gd name="T2" fmla="*/ 0 w 3"/>
                <a:gd name="T3" fmla="*/ 0 h 1"/>
                <a:gd name="T4" fmla="*/ 1 w 3"/>
                <a:gd name="T5" fmla="*/ 1 h 1"/>
                <a:gd name="T6" fmla="*/ 3 w 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32100" y="3068638"/>
              <a:ext cx="36513" cy="25400"/>
            </a:xfrm>
            <a:custGeom>
              <a:avLst/>
              <a:gdLst>
                <a:gd name="T0" fmla="*/ 0 w 3"/>
                <a:gd name="T1" fmla="*/ 1 h 2"/>
                <a:gd name="T2" fmla="*/ 1 w 3"/>
                <a:gd name="T3" fmla="*/ 1 h 2"/>
                <a:gd name="T4" fmla="*/ 3 w 3"/>
                <a:gd name="T5" fmla="*/ 1 h 2"/>
                <a:gd name="T6" fmla="*/ 0 w 3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0"/>
                    <a:pt x="2" y="2"/>
                    <a:pt x="3" y="1"/>
                  </a:cubicBezTo>
                  <a:cubicBezTo>
                    <a:pt x="2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0400" y="4421188"/>
              <a:ext cx="63500" cy="138113"/>
            </a:xfrm>
            <a:custGeom>
              <a:avLst/>
              <a:gdLst>
                <a:gd name="T0" fmla="*/ 2 w 5"/>
                <a:gd name="T1" fmla="*/ 11 h 11"/>
                <a:gd name="T2" fmla="*/ 4 w 5"/>
                <a:gd name="T3" fmla="*/ 8 h 11"/>
                <a:gd name="T4" fmla="*/ 5 w 5"/>
                <a:gd name="T5" fmla="*/ 8 h 11"/>
                <a:gd name="T6" fmla="*/ 4 w 5"/>
                <a:gd name="T7" fmla="*/ 0 h 11"/>
                <a:gd name="T8" fmla="*/ 2 w 5"/>
                <a:gd name="T9" fmla="*/ 10 h 11"/>
                <a:gd name="T10" fmla="*/ 2 w 5"/>
                <a:gd name="T11" fmla="*/ 9 h 11"/>
                <a:gd name="T12" fmla="*/ 2 w 5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1">
                  <a:moveTo>
                    <a:pt x="2" y="11"/>
                  </a:moveTo>
                  <a:cubicBezTo>
                    <a:pt x="5" y="11"/>
                    <a:pt x="5" y="9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4" y="5"/>
                    <a:pt x="5" y="2"/>
                    <a:pt x="4" y="0"/>
                  </a:cubicBezTo>
                  <a:cubicBezTo>
                    <a:pt x="3" y="4"/>
                    <a:pt x="4" y="7"/>
                    <a:pt x="2" y="1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10"/>
                    <a:pt x="4" y="10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65675" y="1603375"/>
              <a:ext cx="136525" cy="38100"/>
            </a:xfrm>
            <a:custGeom>
              <a:avLst/>
              <a:gdLst>
                <a:gd name="T0" fmla="*/ 0 w 11"/>
                <a:gd name="T1" fmla="*/ 1 h 3"/>
                <a:gd name="T2" fmla="*/ 1 w 11"/>
                <a:gd name="T3" fmla="*/ 3 h 3"/>
                <a:gd name="T4" fmla="*/ 2 w 11"/>
                <a:gd name="T5" fmla="*/ 2 h 3"/>
                <a:gd name="T6" fmla="*/ 11 w 11"/>
                <a:gd name="T7" fmla="*/ 1 h 3"/>
                <a:gd name="T8" fmla="*/ 6 w 11"/>
                <a:gd name="T9" fmla="*/ 0 h 3"/>
                <a:gd name="T10" fmla="*/ 7 w 11"/>
                <a:gd name="T11" fmla="*/ 1 h 3"/>
                <a:gd name="T12" fmla="*/ 5 w 11"/>
                <a:gd name="T13" fmla="*/ 1 h 3"/>
                <a:gd name="T14" fmla="*/ 4 w 11"/>
                <a:gd name="T15" fmla="*/ 1 h 3"/>
                <a:gd name="T16" fmla="*/ 0 w 11"/>
                <a:gd name="T1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3">
                  <a:moveTo>
                    <a:pt x="0" y="1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5" y="3"/>
                    <a:pt x="8" y="1"/>
                    <a:pt x="11" y="1"/>
                  </a:cubicBezTo>
                  <a:cubicBezTo>
                    <a:pt x="10" y="0"/>
                    <a:pt x="7" y="0"/>
                    <a:pt x="6" y="0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6" y="2"/>
                    <a:pt x="5" y="1"/>
                  </a:cubicBezTo>
                  <a:cubicBezTo>
                    <a:pt x="4" y="2"/>
                    <a:pt x="4" y="1"/>
                    <a:pt x="4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94000" y="3081338"/>
              <a:ext cx="38100" cy="38100"/>
            </a:xfrm>
            <a:custGeom>
              <a:avLst/>
              <a:gdLst>
                <a:gd name="T0" fmla="*/ 1 w 3"/>
                <a:gd name="T1" fmla="*/ 1 h 3"/>
                <a:gd name="T2" fmla="*/ 0 w 3"/>
                <a:gd name="T3" fmla="*/ 3 h 3"/>
                <a:gd name="T4" fmla="*/ 3 w 3"/>
                <a:gd name="T5" fmla="*/ 1 h 3"/>
                <a:gd name="T6" fmla="*/ 1 w 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1" y="1"/>
                  </a:moveTo>
                  <a:cubicBezTo>
                    <a:pt x="2" y="2"/>
                    <a:pt x="0" y="2"/>
                    <a:pt x="0" y="3"/>
                  </a:cubicBezTo>
                  <a:cubicBezTo>
                    <a:pt x="1" y="2"/>
                    <a:pt x="2" y="1"/>
                    <a:pt x="3" y="1"/>
                  </a:cubicBezTo>
                  <a:cubicBezTo>
                    <a:pt x="2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1925" y="4835525"/>
              <a:ext cx="25400" cy="49213"/>
            </a:xfrm>
            <a:custGeom>
              <a:avLst/>
              <a:gdLst>
                <a:gd name="T0" fmla="*/ 2 w 2"/>
                <a:gd name="T1" fmla="*/ 4 h 4"/>
                <a:gd name="T2" fmla="*/ 0 w 2"/>
                <a:gd name="T3" fmla="*/ 2 h 4"/>
                <a:gd name="T4" fmla="*/ 1 w 2"/>
                <a:gd name="T5" fmla="*/ 1 h 4"/>
                <a:gd name="T6" fmla="*/ 0 w 2"/>
                <a:gd name="T7" fmla="*/ 1 h 4"/>
                <a:gd name="T8" fmla="*/ 0 w 2"/>
                <a:gd name="T9" fmla="*/ 3 h 4"/>
                <a:gd name="T10" fmla="*/ 2 w 2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4">
                  <a:moveTo>
                    <a:pt x="2" y="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0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lnTo>
                    <a:pt x="2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26088" y="977900"/>
              <a:ext cx="12700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76863" y="914400"/>
              <a:ext cx="374650" cy="112713"/>
            </a:xfrm>
            <a:custGeom>
              <a:avLst/>
              <a:gdLst>
                <a:gd name="T0" fmla="*/ 28 w 30"/>
                <a:gd name="T1" fmla="*/ 7 h 9"/>
                <a:gd name="T2" fmla="*/ 26 w 30"/>
                <a:gd name="T3" fmla="*/ 6 h 9"/>
                <a:gd name="T4" fmla="*/ 29 w 30"/>
                <a:gd name="T5" fmla="*/ 4 h 9"/>
                <a:gd name="T6" fmla="*/ 28 w 30"/>
                <a:gd name="T7" fmla="*/ 4 h 9"/>
                <a:gd name="T8" fmla="*/ 25 w 30"/>
                <a:gd name="T9" fmla="*/ 2 h 9"/>
                <a:gd name="T10" fmla="*/ 20 w 30"/>
                <a:gd name="T11" fmla="*/ 1 h 9"/>
                <a:gd name="T12" fmla="*/ 17 w 30"/>
                <a:gd name="T13" fmla="*/ 2 h 9"/>
                <a:gd name="T14" fmla="*/ 20 w 30"/>
                <a:gd name="T15" fmla="*/ 2 h 9"/>
                <a:gd name="T16" fmla="*/ 19 w 30"/>
                <a:gd name="T17" fmla="*/ 4 h 9"/>
                <a:gd name="T18" fmla="*/ 24 w 30"/>
                <a:gd name="T19" fmla="*/ 4 h 9"/>
                <a:gd name="T20" fmla="*/ 21 w 30"/>
                <a:gd name="T21" fmla="*/ 5 h 9"/>
                <a:gd name="T22" fmla="*/ 12 w 30"/>
                <a:gd name="T23" fmla="*/ 4 h 9"/>
                <a:gd name="T24" fmla="*/ 15 w 30"/>
                <a:gd name="T25" fmla="*/ 2 h 9"/>
                <a:gd name="T26" fmla="*/ 10 w 30"/>
                <a:gd name="T27" fmla="*/ 2 h 9"/>
                <a:gd name="T28" fmla="*/ 0 w 30"/>
                <a:gd name="T29" fmla="*/ 3 h 9"/>
                <a:gd name="T30" fmla="*/ 3 w 30"/>
                <a:gd name="T31" fmla="*/ 4 h 9"/>
                <a:gd name="T32" fmla="*/ 13 w 30"/>
                <a:gd name="T33" fmla="*/ 5 h 9"/>
                <a:gd name="T34" fmla="*/ 13 w 30"/>
                <a:gd name="T35" fmla="*/ 5 h 9"/>
                <a:gd name="T36" fmla="*/ 20 w 30"/>
                <a:gd name="T37" fmla="*/ 6 h 9"/>
                <a:gd name="T38" fmla="*/ 21 w 30"/>
                <a:gd name="T39" fmla="*/ 8 h 9"/>
                <a:gd name="T40" fmla="*/ 24 w 30"/>
                <a:gd name="T41" fmla="*/ 7 h 9"/>
                <a:gd name="T42" fmla="*/ 28 w 30"/>
                <a:gd name="T43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0" h="9">
                  <a:moveTo>
                    <a:pt x="28" y="7"/>
                  </a:moveTo>
                  <a:cubicBezTo>
                    <a:pt x="26" y="6"/>
                    <a:pt x="26" y="6"/>
                    <a:pt x="26" y="6"/>
                  </a:cubicBezTo>
                  <a:cubicBezTo>
                    <a:pt x="27" y="5"/>
                    <a:pt x="30" y="6"/>
                    <a:pt x="29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4" y="5"/>
                    <a:pt x="27" y="3"/>
                    <a:pt x="25" y="2"/>
                  </a:cubicBezTo>
                  <a:cubicBezTo>
                    <a:pt x="24" y="1"/>
                    <a:pt x="21" y="1"/>
                    <a:pt x="20" y="1"/>
                  </a:cubicBezTo>
                  <a:cubicBezTo>
                    <a:pt x="21" y="2"/>
                    <a:pt x="18" y="2"/>
                    <a:pt x="17" y="2"/>
                  </a:cubicBezTo>
                  <a:cubicBezTo>
                    <a:pt x="18" y="2"/>
                    <a:pt x="19" y="2"/>
                    <a:pt x="20" y="2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0" y="5"/>
                    <a:pt x="22" y="4"/>
                    <a:pt x="24" y="4"/>
                  </a:cubicBezTo>
                  <a:cubicBezTo>
                    <a:pt x="24" y="6"/>
                    <a:pt x="22" y="5"/>
                    <a:pt x="21" y="5"/>
                  </a:cubicBezTo>
                  <a:cubicBezTo>
                    <a:pt x="19" y="5"/>
                    <a:pt x="13" y="6"/>
                    <a:pt x="12" y="4"/>
                  </a:cubicBezTo>
                  <a:cubicBezTo>
                    <a:pt x="12" y="2"/>
                    <a:pt x="14" y="2"/>
                    <a:pt x="15" y="2"/>
                  </a:cubicBezTo>
                  <a:cubicBezTo>
                    <a:pt x="13" y="1"/>
                    <a:pt x="12" y="3"/>
                    <a:pt x="10" y="2"/>
                  </a:cubicBezTo>
                  <a:cubicBezTo>
                    <a:pt x="7" y="5"/>
                    <a:pt x="2" y="0"/>
                    <a:pt x="0" y="3"/>
                  </a:cubicBezTo>
                  <a:cubicBezTo>
                    <a:pt x="1" y="3"/>
                    <a:pt x="2" y="3"/>
                    <a:pt x="3" y="4"/>
                  </a:cubicBezTo>
                  <a:cubicBezTo>
                    <a:pt x="7" y="2"/>
                    <a:pt x="9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5" y="5"/>
                    <a:pt x="17" y="9"/>
                    <a:pt x="20" y="6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3" y="8"/>
                    <a:pt x="21" y="6"/>
                    <a:pt x="24" y="7"/>
                  </a:cubicBezTo>
                  <a:cubicBezTo>
                    <a:pt x="24" y="8"/>
                    <a:pt x="27" y="8"/>
                    <a:pt x="28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14975" y="977900"/>
              <a:ext cx="11113" cy="12700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43275" y="2693988"/>
              <a:ext cx="25400" cy="25400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0 h 2"/>
                <a:gd name="T4" fmla="*/ 0 w 2"/>
                <a:gd name="T5" fmla="*/ 1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1150" y="4722813"/>
              <a:ext cx="63500" cy="38100"/>
            </a:xfrm>
            <a:custGeom>
              <a:avLst/>
              <a:gdLst>
                <a:gd name="T0" fmla="*/ 2 w 5"/>
                <a:gd name="T1" fmla="*/ 2 h 3"/>
                <a:gd name="T2" fmla="*/ 5 w 5"/>
                <a:gd name="T3" fmla="*/ 2 h 3"/>
                <a:gd name="T4" fmla="*/ 3 w 5"/>
                <a:gd name="T5" fmla="*/ 0 h 3"/>
                <a:gd name="T6" fmla="*/ 0 w 5"/>
                <a:gd name="T7" fmla="*/ 1 h 3"/>
                <a:gd name="T8" fmla="*/ 2 w 5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2" y="2"/>
                  </a:moveTo>
                  <a:cubicBezTo>
                    <a:pt x="2" y="1"/>
                    <a:pt x="4" y="3"/>
                    <a:pt x="5" y="2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3" y="1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3113" y="4446588"/>
              <a:ext cx="12700" cy="25400"/>
            </a:xfrm>
            <a:custGeom>
              <a:avLst/>
              <a:gdLst>
                <a:gd name="T0" fmla="*/ 0 w 1"/>
                <a:gd name="T1" fmla="*/ 1 h 2"/>
                <a:gd name="T2" fmla="*/ 1 w 1"/>
                <a:gd name="T3" fmla="*/ 2 h 2"/>
                <a:gd name="T4" fmla="*/ 1 w 1"/>
                <a:gd name="T5" fmla="*/ 0 h 2"/>
                <a:gd name="T6" fmla="*/ 0 w 1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2"/>
                    <a:pt x="1" y="2"/>
                    <a:pt x="1" y="2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0425" y="4397375"/>
              <a:ext cx="25400" cy="12700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1 w 2"/>
                <a:gd name="T5" fmla="*/ 0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1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81388" y="2581275"/>
              <a:ext cx="23813" cy="12700"/>
            </a:xfrm>
            <a:custGeom>
              <a:avLst/>
              <a:gdLst>
                <a:gd name="T0" fmla="*/ 7 w 15"/>
                <a:gd name="T1" fmla="*/ 0 h 8"/>
                <a:gd name="T2" fmla="*/ 15 w 15"/>
                <a:gd name="T3" fmla="*/ 8 h 8"/>
                <a:gd name="T4" fmla="*/ 0 w 15"/>
                <a:gd name="T5" fmla="*/ 0 h 8"/>
                <a:gd name="T6" fmla="*/ 7 w 15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7" y="0"/>
                  </a:moveTo>
                  <a:lnTo>
                    <a:pt x="15" y="8"/>
                  </a:lnTo>
                  <a:lnTo>
                    <a:pt x="0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913" y="4910138"/>
              <a:ext cx="38100" cy="25400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3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0"/>
                    <a:pt x="2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13400" y="1027113"/>
              <a:ext cx="25400" cy="12700"/>
            </a:xfrm>
            <a:custGeom>
              <a:avLst/>
              <a:gdLst>
                <a:gd name="T0" fmla="*/ 8 w 16"/>
                <a:gd name="T1" fmla="*/ 8 h 8"/>
                <a:gd name="T2" fmla="*/ 16 w 16"/>
                <a:gd name="T3" fmla="*/ 0 h 8"/>
                <a:gd name="T4" fmla="*/ 0 w 16"/>
                <a:gd name="T5" fmla="*/ 8 h 8"/>
                <a:gd name="T6" fmla="*/ 8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8" y="8"/>
                  </a:moveTo>
                  <a:lnTo>
                    <a:pt x="16" y="0"/>
                  </a:lnTo>
                  <a:lnTo>
                    <a:pt x="0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3088" y="4346575"/>
              <a:ext cx="12700" cy="12700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1175" y="4259263"/>
              <a:ext cx="149225" cy="350838"/>
            </a:xfrm>
            <a:custGeom>
              <a:avLst/>
              <a:gdLst>
                <a:gd name="T0" fmla="*/ 1 w 12"/>
                <a:gd name="T1" fmla="*/ 21 h 28"/>
                <a:gd name="T2" fmla="*/ 3 w 12"/>
                <a:gd name="T3" fmla="*/ 25 h 28"/>
                <a:gd name="T4" fmla="*/ 2 w 12"/>
                <a:gd name="T5" fmla="*/ 28 h 28"/>
                <a:gd name="T6" fmla="*/ 3 w 12"/>
                <a:gd name="T7" fmla="*/ 28 h 28"/>
                <a:gd name="T8" fmla="*/ 9 w 12"/>
                <a:gd name="T9" fmla="*/ 13 h 28"/>
                <a:gd name="T10" fmla="*/ 12 w 12"/>
                <a:gd name="T11" fmla="*/ 13 h 28"/>
                <a:gd name="T12" fmla="*/ 12 w 12"/>
                <a:gd name="T13" fmla="*/ 12 h 28"/>
                <a:gd name="T14" fmla="*/ 7 w 12"/>
                <a:gd name="T15" fmla="*/ 10 h 28"/>
                <a:gd name="T16" fmla="*/ 12 w 12"/>
                <a:gd name="T17" fmla="*/ 7 h 28"/>
                <a:gd name="T18" fmla="*/ 12 w 12"/>
                <a:gd name="T19" fmla="*/ 6 h 28"/>
                <a:gd name="T20" fmla="*/ 10 w 12"/>
                <a:gd name="T21" fmla="*/ 6 h 28"/>
                <a:gd name="T22" fmla="*/ 11 w 12"/>
                <a:gd name="T23" fmla="*/ 5 h 28"/>
                <a:gd name="T24" fmla="*/ 11 w 12"/>
                <a:gd name="T25" fmla="*/ 5 h 28"/>
                <a:gd name="T26" fmla="*/ 11 w 12"/>
                <a:gd name="T27" fmla="*/ 2 h 28"/>
                <a:gd name="T28" fmla="*/ 10 w 12"/>
                <a:gd name="T29" fmla="*/ 0 h 28"/>
                <a:gd name="T30" fmla="*/ 6 w 12"/>
                <a:gd name="T31" fmla="*/ 2 h 28"/>
                <a:gd name="T32" fmla="*/ 7 w 12"/>
                <a:gd name="T33" fmla="*/ 3 h 28"/>
                <a:gd name="T34" fmla="*/ 5 w 12"/>
                <a:gd name="T35" fmla="*/ 5 h 28"/>
                <a:gd name="T36" fmla="*/ 8 w 12"/>
                <a:gd name="T37" fmla="*/ 7 h 28"/>
                <a:gd name="T38" fmla="*/ 6 w 12"/>
                <a:gd name="T39" fmla="*/ 8 h 28"/>
                <a:gd name="T40" fmla="*/ 6 w 12"/>
                <a:gd name="T41" fmla="*/ 8 h 28"/>
                <a:gd name="T42" fmla="*/ 6 w 12"/>
                <a:gd name="T43" fmla="*/ 8 h 28"/>
                <a:gd name="T44" fmla="*/ 5 w 12"/>
                <a:gd name="T45" fmla="*/ 9 h 28"/>
                <a:gd name="T46" fmla="*/ 6 w 12"/>
                <a:gd name="T47" fmla="*/ 9 h 28"/>
                <a:gd name="T48" fmla="*/ 5 w 12"/>
                <a:gd name="T49" fmla="*/ 11 h 28"/>
                <a:gd name="T50" fmla="*/ 4 w 12"/>
                <a:gd name="T51" fmla="*/ 10 h 28"/>
                <a:gd name="T52" fmla="*/ 0 w 12"/>
                <a:gd name="T53" fmla="*/ 22 h 28"/>
                <a:gd name="T54" fmla="*/ 1 w 12"/>
                <a:gd name="T55" fmla="*/ 21 h 28"/>
                <a:gd name="T56" fmla="*/ 3 w 12"/>
                <a:gd name="T57" fmla="*/ 18 h 28"/>
                <a:gd name="T58" fmla="*/ 2 w 12"/>
                <a:gd name="T59" fmla="*/ 19 h 28"/>
                <a:gd name="T60" fmla="*/ 3 w 12"/>
                <a:gd name="T61" fmla="*/ 18 h 28"/>
                <a:gd name="T62" fmla="*/ 2 w 12"/>
                <a:gd name="T63" fmla="*/ 20 h 28"/>
                <a:gd name="T64" fmla="*/ 3 w 12"/>
                <a:gd name="T65" fmla="*/ 20 h 28"/>
                <a:gd name="T66" fmla="*/ 3 w 12"/>
                <a:gd name="T67" fmla="*/ 21 h 28"/>
                <a:gd name="T68" fmla="*/ 2 w 12"/>
                <a:gd name="T69" fmla="*/ 2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" h="28">
                  <a:moveTo>
                    <a:pt x="1" y="21"/>
                  </a:moveTo>
                  <a:cubicBezTo>
                    <a:pt x="4" y="22"/>
                    <a:pt x="1" y="23"/>
                    <a:pt x="3" y="25"/>
                  </a:cubicBezTo>
                  <a:cubicBezTo>
                    <a:pt x="2" y="25"/>
                    <a:pt x="2" y="27"/>
                    <a:pt x="2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6" y="23"/>
                    <a:pt x="5" y="16"/>
                    <a:pt x="9" y="13"/>
                  </a:cubicBezTo>
                  <a:cubicBezTo>
                    <a:pt x="10" y="12"/>
                    <a:pt x="12" y="13"/>
                    <a:pt x="12" y="13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0" y="11"/>
                    <a:pt x="7" y="12"/>
                    <a:pt x="7" y="10"/>
                  </a:cubicBezTo>
                  <a:cubicBezTo>
                    <a:pt x="10" y="9"/>
                    <a:pt x="9" y="5"/>
                    <a:pt x="12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4"/>
                    <a:pt x="9" y="2"/>
                    <a:pt x="11" y="2"/>
                  </a:cubicBezTo>
                  <a:cubicBezTo>
                    <a:pt x="12" y="1"/>
                    <a:pt x="10" y="0"/>
                    <a:pt x="10" y="0"/>
                  </a:cubicBezTo>
                  <a:cubicBezTo>
                    <a:pt x="9" y="0"/>
                    <a:pt x="9" y="3"/>
                    <a:pt x="6" y="2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4"/>
                    <a:pt x="7" y="5"/>
                    <a:pt x="5" y="5"/>
                  </a:cubicBezTo>
                  <a:cubicBezTo>
                    <a:pt x="6" y="6"/>
                    <a:pt x="7" y="6"/>
                    <a:pt x="8" y="7"/>
                  </a:cubicBezTo>
                  <a:cubicBezTo>
                    <a:pt x="7" y="8"/>
                    <a:pt x="7" y="9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6" y="9"/>
                    <a:pt x="7" y="10"/>
                    <a:pt x="5" y="11"/>
                  </a:cubicBezTo>
                  <a:cubicBezTo>
                    <a:pt x="4" y="11"/>
                    <a:pt x="4" y="9"/>
                    <a:pt x="4" y="10"/>
                  </a:cubicBezTo>
                  <a:cubicBezTo>
                    <a:pt x="2" y="14"/>
                    <a:pt x="0" y="18"/>
                    <a:pt x="0" y="22"/>
                  </a:cubicBezTo>
                  <a:lnTo>
                    <a:pt x="1" y="21"/>
                  </a:lnTo>
                  <a:close/>
                  <a:moveTo>
                    <a:pt x="3" y="18"/>
                  </a:moveTo>
                  <a:cubicBezTo>
                    <a:pt x="4" y="19"/>
                    <a:pt x="3" y="19"/>
                    <a:pt x="2" y="19"/>
                  </a:cubicBezTo>
                  <a:lnTo>
                    <a:pt x="3" y="18"/>
                  </a:lnTo>
                  <a:close/>
                  <a:moveTo>
                    <a:pt x="2" y="20"/>
                  </a:moveTo>
                  <a:cubicBezTo>
                    <a:pt x="2" y="20"/>
                    <a:pt x="3" y="20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19425" y="2894013"/>
              <a:ext cx="23813" cy="12700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  <a:gd name="T6" fmla="*/ 15 w 15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15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5825" y="4346575"/>
              <a:ext cx="12700" cy="12700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0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6588" y="4510088"/>
              <a:ext cx="36513" cy="12700"/>
            </a:xfrm>
            <a:custGeom>
              <a:avLst/>
              <a:gdLst>
                <a:gd name="T0" fmla="*/ 1 w 3"/>
                <a:gd name="T1" fmla="*/ 0 h 1"/>
                <a:gd name="T2" fmla="*/ 2 w 3"/>
                <a:gd name="T3" fmla="*/ 1 h 1"/>
                <a:gd name="T4" fmla="*/ 1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1" y="0"/>
                  </a:moveTo>
                  <a:cubicBezTo>
                    <a:pt x="0" y="0"/>
                    <a:pt x="1" y="1"/>
                    <a:pt x="2" y="1"/>
                  </a:cubicBezTo>
                  <a:cubicBezTo>
                    <a:pt x="1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91088" y="1541463"/>
              <a:ext cx="23813" cy="12700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1 w 2"/>
                <a:gd name="T5" fmla="*/ 1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313" y="4860925"/>
              <a:ext cx="25400" cy="23813"/>
            </a:xfrm>
            <a:custGeom>
              <a:avLst/>
              <a:gdLst>
                <a:gd name="T0" fmla="*/ 1 w 2"/>
                <a:gd name="T1" fmla="*/ 2 h 2"/>
                <a:gd name="T2" fmla="*/ 2 w 2"/>
                <a:gd name="T3" fmla="*/ 1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0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82863" y="2981325"/>
              <a:ext cx="261938" cy="100013"/>
            </a:xfrm>
            <a:custGeom>
              <a:avLst/>
              <a:gdLst>
                <a:gd name="T0" fmla="*/ 15 w 21"/>
                <a:gd name="T1" fmla="*/ 3 h 8"/>
                <a:gd name="T2" fmla="*/ 6 w 21"/>
                <a:gd name="T3" fmla="*/ 4 h 8"/>
                <a:gd name="T4" fmla="*/ 6 w 21"/>
                <a:gd name="T5" fmla="*/ 2 h 8"/>
                <a:gd name="T6" fmla="*/ 1 w 21"/>
                <a:gd name="T7" fmla="*/ 2 h 8"/>
                <a:gd name="T8" fmla="*/ 0 w 21"/>
                <a:gd name="T9" fmla="*/ 3 h 8"/>
                <a:gd name="T10" fmla="*/ 10 w 21"/>
                <a:gd name="T11" fmla="*/ 5 h 8"/>
                <a:gd name="T12" fmla="*/ 21 w 21"/>
                <a:gd name="T13" fmla="*/ 4 h 8"/>
                <a:gd name="T14" fmla="*/ 15 w 21"/>
                <a:gd name="T15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8">
                  <a:moveTo>
                    <a:pt x="15" y="3"/>
                  </a:moveTo>
                  <a:cubicBezTo>
                    <a:pt x="12" y="0"/>
                    <a:pt x="9" y="3"/>
                    <a:pt x="6" y="4"/>
                  </a:cubicBezTo>
                  <a:cubicBezTo>
                    <a:pt x="6" y="3"/>
                    <a:pt x="6" y="3"/>
                    <a:pt x="6" y="2"/>
                  </a:cubicBezTo>
                  <a:cubicBezTo>
                    <a:pt x="5" y="4"/>
                    <a:pt x="3" y="1"/>
                    <a:pt x="1" y="2"/>
                  </a:cubicBezTo>
                  <a:cubicBezTo>
                    <a:pt x="1" y="3"/>
                    <a:pt x="0" y="2"/>
                    <a:pt x="0" y="3"/>
                  </a:cubicBezTo>
                  <a:cubicBezTo>
                    <a:pt x="4" y="3"/>
                    <a:pt x="6" y="6"/>
                    <a:pt x="10" y="5"/>
                  </a:cubicBezTo>
                  <a:cubicBezTo>
                    <a:pt x="14" y="1"/>
                    <a:pt x="17" y="8"/>
                    <a:pt x="21" y="4"/>
                  </a:cubicBezTo>
                  <a:cubicBezTo>
                    <a:pt x="19" y="2"/>
                    <a:pt x="16" y="4"/>
                    <a:pt x="1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32038" y="3357563"/>
              <a:ext cx="25400" cy="12700"/>
            </a:xfrm>
            <a:custGeom>
              <a:avLst/>
              <a:gdLst>
                <a:gd name="T0" fmla="*/ 0 w 16"/>
                <a:gd name="T1" fmla="*/ 8 h 8"/>
                <a:gd name="T2" fmla="*/ 16 w 16"/>
                <a:gd name="T3" fmla="*/ 0 h 8"/>
                <a:gd name="T4" fmla="*/ 0 w 16"/>
                <a:gd name="T5" fmla="*/ 0 h 8"/>
                <a:gd name="T6" fmla="*/ 0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67125" y="2417763"/>
              <a:ext cx="12700" cy="12700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0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9263" y="4597400"/>
              <a:ext cx="36513" cy="12700"/>
            </a:xfrm>
            <a:custGeom>
              <a:avLst/>
              <a:gdLst>
                <a:gd name="T0" fmla="*/ 2 w 3"/>
                <a:gd name="T1" fmla="*/ 0 h 1"/>
                <a:gd name="T2" fmla="*/ 2 w 3"/>
                <a:gd name="T3" fmla="*/ 1 h 1"/>
                <a:gd name="T4" fmla="*/ 2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0" y="1"/>
                    <a:pt x="2" y="0"/>
                    <a:pt x="2" y="1"/>
                  </a:cubicBezTo>
                  <a:cubicBezTo>
                    <a:pt x="3" y="1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613" y="4822825"/>
              <a:ext cx="38100" cy="38100"/>
            </a:xfrm>
            <a:custGeom>
              <a:avLst/>
              <a:gdLst>
                <a:gd name="T0" fmla="*/ 16 w 24"/>
                <a:gd name="T1" fmla="*/ 16 h 24"/>
                <a:gd name="T2" fmla="*/ 16 w 24"/>
                <a:gd name="T3" fmla="*/ 0 h 24"/>
                <a:gd name="T4" fmla="*/ 0 w 24"/>
                <a:gd name="T5" fmla="*/ 0 h 24"/>
                <a:gd name="T6" fmla="*/ 0 w 24"/>
                <a:gd name="T7" fmla="*/ 24 h 24"/>
                <a:gd name="T8" fmla="*/ 24 w 24"/>
                <a:gd name="T9" fmla="*/ 16 h 24"/>
                <a:gd name="T10" fmla="*/ 16 w 24"/>
                <a:gd name="T11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16" y="16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0" y="24"/>
                  </a:lnTo>
                  <a:lnTo>
                    <a:pt x="24" y="16"/>
                  </a:ln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40300" y="1416050"/>
              <a:ext cx="112713" cy="38100"/>
            </a:xfrm>
            <a:custGeom>
              <a:avLst/>
              <a:gdLst>
                <a:gd name="T0" fmla="*/ 1 w 9"/>
                <a:gd name="T1" fmla="*/ 3 h 3"/>
                <a:gd name="T2" fmla="*/ 9 w 9"/>
                <a:gd name="T3" fmla="*/ 0 h 3"/>
                <a:gd name="T4" fmla="*/ 1 w 9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1" y="3"/>
                  </a:moveTo>
                  <a:cubicBezTo>
                    <a:pt x="3" y="1"/>
                    <a:pt x="7" y="2"/>
                    <a:pt x="9" y="0"/>
                  </a:cubicBezTo>
                  <a:cubicBezTo>
                    <a:pt x="6" y="1"/>
                    <a:pt x="0" y="0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91050" y="1541463"/>
              <a:ext cx="274638" cy="87313"/>
            </a:xfrm>
            <a:custGeom>
              <a:avLst/>
              <a:gdLst>
                <a:gd name="T0" fmla="*/ 0 w 22"/>
                <a:gd name="T1" fmla="*/ 7 h 7"/>
                <a:gd name="T2" fmla="*/ 3 w 22"/>
                <a:gd name="T3" fmla="*/ 7 h 7"/>
                <a:gd name="T4" fmla="*/ 20 w 22"/>
                <a:gd name="T5" fmla="*/ 2 h 7"/>
                <a:gd name="T6" fmla="*/ 18 w 22"/>
                <a:gd name="T7" fmla="*/ 1 h 7"/>
                <a:gd name="T8" fmla="*/ 22 w 22"/>
                <a:gd name="T9" fmla="*/ 1 h 7"/>
                <a:gd name="T10" fmla="*/ 16 w 22"/>
                <a:gd name="T11" fmla="*/ 2 h 7"/>
                <a:gd name="T12" fmla="*/ 0 w 22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7">
                  <a:moveTo>
                    <a:pt x="0" y="7"/>
                  </a:moveTo>
                  <a:cubicBezTo>
                    <a:pt x="1" y="7"/>
                    <a:pt x="2" y="7"/>
                    <a:pt x="3" y="7"/>
                  </a:cubicBezTo>
                  <a:cubicBezTo>
                    <a:pt x="7" y="2"/>
                    <a:pt x="15" y="7"/>
                    <a:pt x="20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0"/>
                    <a:pt x="21" y="2"/>
                    <a:pt x="22" y="1"/>
                  </a:cubicBezTo>
                  <a:cubicBezTo>
                    <a:pt x="20" y="0"/>
                    <a:pt x="17" y="0"/>
                    <a:pt x="16" y="2"/>
                  </a:cubicBezTo>
                  <a:cubicBezTo>
                    <a:pt x="10" y="2"/>
                    <a:pt x="5" y="5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51463" y="714375"/>
              <a:ext cx="549275" cy="125413"/>
            </a:xfrm>
            <a:custGeom>
              <a:avLst/>
              <a:gdLst>
                <a:gd name="T0" fmla="*/ 19 w 44"/>
                <a:gd name="T1" fmla="*/ 8 h 10"/>
                <a:gd name="T2" fmla="*/ 14 w 44"/>
                <a:gd name="T3" fmla="*/ 7 h 10"/>
                <a:gd name="T4" fmla="*/ 20 w 44"/>
                <a:gd name="T5" fmla="*/ 7 h 10"/>
                <a:gd name="T6" fmla="*/ 27 w 44"/>
                <a:gd name="T7" fmla="*/ 7 h 10"/>
                <a:gd name="T8" fmla="*/ 40 w 44"/>
                <a:gd name="T9" fmla="*/ 8 h 10"/>
                <a:gd name="T10" fmla="*/ 37 w 44"/>
                <a:gd name="T11" fmla="*/ 7 h 10"/>
                <a:gd name="T12" fmla="*/ 41 w 44"/>
                <a:gd name="T13" fmla="*/ 6 h 10"/>
                <a:gd name="T14" fmla="*/ 42 w 44"/>
                <a:gd name="T15" fmla="*/ 7 h 10"/>
                <a:gd name="T16" fmla="*/ 44 w 44"/>
                <a:gd name="T17" fmla="*/ 5 h 10"/>
                <a:gd name="T18" fmla="*/ 38 w 44"/>
                <a:gd name="T19" fmla="*/ 4 h 10"/>
                <a:gd name="T20" fmla="*/ 37 w 44"/>
                <a:gd name="T21" fmla="*/ 2 h 10"/>
                <a:gd name="T22" fmla="*/ 25 w 44"/>
                <a:gd name="T23" fmla="*/ 2 h 10"/>
                <a:gd name="T24" fmla="*/ 25 w 44"/>
                <a:gd name="T25" fmla="*/ 2 h 10"/>
                <a:gd name="T26" fmla="*/ 36 w 44"/>
                <a:gd name="T27" fmla="*/ 3 h 10"/>
                <a:gd name="T28" fmla="*/ 38 w 44"/>
                <a:gd name="T29" fmla="*/ 4 h 10"/>
                <a:gd name="T30" fmla="*/ 36 w 44"/>
                <a:gd name="T31" fmla="*/ 4 h 10"/>
                <a:gd name="T32" fmla="*/ 29 w 44"/>
                <a:gd name="T33" fmla="*/ 6 h 10"/>
                <a:gd name="T34" fmla="*/ 29 w 44"/>
                <a:gd name="T35" fmla="*/ 5 h 10"/>
                <a:gd name="T36" fmla="*/ 27 w 44"/>
                <a:gd name="T37" fmla="*/ 6 h 10"/>
                <a:gd name="T38" fmla="*/ 27 w 44"/>
                <a:gd name="T39" fmla="*/ 5 h 10"/>
                <a:gd name="T40" fmla="*/ 20 w 44"/>
                <a:gd name="T41" fmla="*/ 2 h 10"/>
                <a:gd name="T42" fmla="*/ 20 w 44"/>
                <a:gd name="T43" fmla="*/ 2 h 10"/>
                <a:gd name="T44" fmla="*/ 7 w 44"/>
                <a:gd name="T45" fmla="*/ 1 h 10"/>
                <a:gd name="T46" fmla="*/ 8 w 44"/>
                <a:gd name="T47" fmla="*/ 2 h 10"/>
                <a:gd name="T48" fmla="*/ 2 w 44"/>
                <a:gd name="T49" fmla="*/ 3 h 10"/>
                <a:gd name="T50" fmla="*/ 4 w 44"/>
                <a:gd name="T51" fmla="*/ 3 h 10"/>
                <a:gd name="T52" fmla="*/ 0 w 44"/>
                <a:gd name="T53" fmla="*/ 4 h 10"/>
                <a:gd name="T54" fmla="*/ 2 w 44"/>
                <a:gd name="T55" fmla="*/ 5 h 10"/>
                <a:gd name="T56" fmla="*/ 19 w 44"/>
                <a:gd name="T57" fmla="*/ 8 h 10"/>
                <a:gd name="T58" fmla="*/ 9 w 44"/>
                <a:gd name="T59" fmla="*/ 5 h 10"/>
                <a:gd name="T60" fmla="*/ 12 w 44"/>
                <a:gd name="T61" fmla="*/ 4 h 10"/>
                <a:gd name="T62" fmla="*/ 13 w 44"/>
                <a:gd name="T63" fmla="*/ 5 h 10"/>
                <a:gd name="T64" fmla="*/ 9 w 44"/>
                <a:gd name="T65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4" h="10">
                  <a:moveTo>
                    <a:pt x="19" y="8"/>
                  </a:moveTo>
                  <a:cubicBezTo>
                    <a:pt x="14" y="7"/>
                    <a:pt x="14" y="7"/>
                    <a:pt x="14" y="7"/>
                  </a:cubicBezTo>
                  <a:cubicBezTo>
                    <a:pt x="15" y="6"/>
                    <a:pt x="18" y="7"/>
                    <a:pt x="20" y="7"/>
                  </a:cubicBezTo>
                  <a:cubicBezTo>
                    <a:pt x="22" y="9"/>
                    <a:pt x="24" y="6"/>
                    <a:pt x="27" y="7"/>
                  </a:cubicBezTo>
                  <a:cubicBezTo>
                    <a:pt x="31" y="8"/>
                    <a:pt x="36" y="10"/>
                    <a:pt x="40" y="8"/>
                  </a:cubicBezTo>
                  <a:cubicBezTo>
                    <a:pt x="39" y="7"/>
                    <a:pt x="38" y="7"/>
                    <a:pt x="37" y="7"/>
                  </a:cubicBezTo>
                  <a:cubicBezTo>
                    <a:pt x="38" y="6"/>
                    <a:pt x="39" y="5"/>
                    <a:pt x="41" y="6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3" y="7"/>
                    <a:pt x="44" y="6"/>
                    <a:pt x="44" y="5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9" y="3"/>
                    <a:pt x="37" y="3"/>
                    <a:pt x="37" y="2"/>
                  </a:cubicBezTo>
                  <a:cubicBezTo>
                    <a:pt x="33" y="2"/>
                    <a:pt x="29" y="1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9" y="2"/>
                    <a:pt x="33" y="3"/>
                    <a:pt x="36" y="3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3" y="3"/>
                    <a:pt x="33" y="7"/>
                    <a:pt x="29" y="6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6"/>
                    <a:pt x="22" y="3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15" y="1"/>
                    <a:pt x="11" y="2"/>
                    <a:pt x="7" y="1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6"/>
                    <a:pt x="4" y="0"/>
                    <a:pt x="2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4"/>
                    <a:pt x="1" y="4"/>
                    <a:pt x="0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7" y="7"/>
                    <a:pt x="15" y="8"/>
                    <a:pt x="19" y="8"/>
                  </a:cubicBezTo>
                  <a:close/>
                  <a:moveTo>
                    <a:pt x="9" y="5"/>
                  </a:moveTo>
                  <a:cubicBezTo>
                    <a:pt x="10" y="4"/>
                    <a:pt x="10" y="3"/>
                    <a:pt x="12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0" y="5"/>
                    <a:pt x="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5775" y="4572000"/>
              <a:ext cx="25400" cy="12700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1 h 1"/>
                <a:gd name="T4" fmla="*/ 2 w 2"/>
                <a:gd name="T5" fmla="*/ 0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1"/>
                    <a:pt x="2" y="0"/>
                  </a:cubicBezTo>
                  <a:cubicBezTo>
                    <a:pt x="1" y="0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57500" y="2944813"/>
              <a:ext cx="36513" cy="36513"/>
            </a:xfrm>
            <a:custGeom>
              <a:avLst/>
              <a:gdLst>
                <a:gd name="T0" fmla="*/ 0 w 3"/>
                <a:gd name="T1" fmla="*/ 3 h 3"/>
                <a:gd name="T2" fmla="*/ 3 w 3"/>
                <a:gd name="T3" fmla="*/ 0 h 3"/>
                <a:gd name="T4" fmla="*/ 0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2" y="2"/>
                    <a:pt x="3" y="1"/>
                    <a:pt x="3" y="0"/>
                  </a:cubicBezTo>
                  <a:cubicBezTo>
                    <a:pt x="1" y="0"/>
                    <a:pt x="1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14925" y="1354138"/>
              <a:ext cx="12700" cy="0"/>
            </a:xfrm>
            <a:custGeom>
              <a:avLst/>
              <a:gdLst>
                <a:gd name="T0" fmla="*/ 0 w 8"/>
                <a:gd name="T1" fmla="*/ 8 w 8"/>
                <a:gd name="T2" fmla="*/ 0 w 8"/>
                <a:gd name="T3" fmla="*/ 0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8">
                  <a:moveTo>
                    <a:pt x="0" y="0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7338" y="4672013"/>
              <a:ext cx="49213" cy="25400"/>
            </a:xfrm>
            <a:custGeom>
              <a:avLst/>
              <a:gdLst>
                <a:gd name="T0" fmla="*/ 0 w 4"/>
                <a:gd name="T1" fmla="*/ 1 h 2"/>
                <a:gd name="T2" fmla="*/ 4 w 4"/>
                <a:gd name="T3" fmla="*/ 1 h 2"/>
                <a:gd name="T4" fmla="*/ 3 w 4"/>
                <a:gd name="T5" fmla="*/ 0 h 2"/>
                <a:gd name="T6" fmla="*/ 0 w 4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0" y="1"/>
                  </a:moveTo>
                  <a:cubicBezTo>
                    <a:pt x="1" y="2"/>
                    <a:pt x="3" y="1"/>
                    <a:pt x="4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74638" y="4722813"/>
              <a:ext cx="12700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05238" y="2255838"/>
              <a:ext cx="36513" cy="23813"/>
            </a:xfrm>
            <a:custGeom>
              <a:avLst/>
              <a:gdLst>
                <a:gd name="T0" fmla="*/ 1 w 3"/>
                <a:gd name="T1" fmla="*/ 2 h 2"/>
                <a:gd name="T2" fmla="*/ 3 w 3"/>
                <a:gd name="T3" fmla="*/ 1 h 2"/>
                <a:gd name="T4" fmla="*/ 2 w 3"/>
                <a:gd name="T5" fmla="*/ 0 h 2"/>
                <a:gd name="T6" fmla="*/ 1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2" y="1"/>
                    <a:pt x="2" y="2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0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57500" y="2819400"/>
              <a:ext cx="123825" cy="74613"/>
            </a:xfrm>
            <a:custGeom>
              <a:avLst/>
              <a:gdLst>
                <a:gd name="T0" fmla="*/ 7 w 10"/>
                <a:gd name="T1" fmla="*/ 4 h 6"/>
                <a:gd name="T2" fmla="*/ 8 w 10"/>
                <a:gd name="T3" fmla="*/ 2 h 6"/>
                <a:gd name="T4" fmla="*/ 4 w 10"/>
                <a:gd name="T5" fmla="*/ 1 h 6"/>
                <a:gd name="T6" fmla="*/ 3 w 10"/>
                <a:gd name="T7" fmla="*/ 4 h 6"/>
                <a:gd name="T8" fmla="*/ 1 w 10"/>
                <a:gd name="T9" fmla="*/ 6 h 6"/>
                <a:gd name="T10" fmla="*/ 2 w 10"/>
                <a:gd name="T11" fmla="*/ 6 h 6"/>
                <a:gd name="T12" fmla="*/ 2 w 10"/>
                <a:gd name="T13" fmla="*/ 6 h 6"/>
                <a:gd name="T14" fmla="*/ 5 w 10"/>
                <a:gd name="T15" fmla="*/ 5 h 6"/>
                <a:gd name="T16" fmla="*/ 10 w 10"/>
                <a:gd name="T17" fmla="*/ 4 h 6"/>
                <a:gd name="T18" fmla="*/ 7 w 10"/>
                <a:gd name="T1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6">
                  <a:moveTo>
                    <a:pt x="7" y="4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7" y="2"/>
                    <a:pt x="5" y="0"/>
                    <a:pt x="4" y="1"/>
                  </a:cubicBezTo>
                  <a:cubicBezTo>
                    <a:pt x="3" y="2"/>
                    <a:pt x="6" y="3"/>
                    <a:pt x="3" y="4"/>
                  </a:cubicBezTo>
                  <a:cubicBezTo>
                    <a:pt x="0" y="3"/>
                    <a:pt x="2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7" y="4"/>
                    <a:pt x="9" y="5"/>
                    <a:pt x="10" y="4"/>
                  </a:cubicBezTo>
                  <a:lnTo>
                    <a:pt x="7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678363" y="1428750"/>
              <a:ext cx="274638" cy="112713"/>
            </a:xfrm>
            <a:custGeom>
              <a:avLst/>
              <a:gdLst>
                <a:gd name="T0" fmla="*/ 0 w 22"/>
                <a:gd name="T1" fmla="*/ 8 h 9"/>
                <a:gd name="T2" fmla="*/ 1 w 22"/>
                <a:gd name="T3" fmla="*/ 9 h 9"/>
                <a:gd name="T4" fmla="*/ 1 w 22"/>
                <a:gd name="T5" fmla="*/ 8 h 9"/>
                <a:gd name="T6" fmla="*/ 8 w 22"/>
                <a:gd name="T7" fmla="*/ 8 h 9"/>
                <a:gd name="T8" fmla="*/ 22 w 22"/>
                <a:gd name="T9" fmla="*/ 2 h 9"/>
                <a:gd name="T10" fmla="*/ 17 w 22"/>
                <a:gd name="T11" fmla="*/ 4 h 9"/>
                <a:gd name="T12" fmla="*/ 16 w 22"/>
                <a:gd name="T13" fmla="*/ 4 h 9"/>
                <a:gd name="T14" fmla="*/ 20 w 22"/>
                <a:gd name="T15" fmla="*/ 1 h 9"/>
                <a:gd name="T16" fmla="*/ 19 w 22"/>
                <a:gd name="T17" fmla="*/ 0 h 9"/>
                <a:gd name="T18" fmla="*/ 15 w 22"/>
                <a:gd name="T19" fmla="*/ 2 h 9"/>
                <a:gd name="T20" fmla="*/ 8 w 22"/>
                <a:gd name="T21" fmla="*/ 3 h 9"/>
                <a:gd name="T22" fmla="*/ 2 w 22"/>
                <a:gd name="T23" fmla="*/ 5 h 9"/>
                <a:gd name="T24" fmla="*/ 5 w 22"/>
                <a:gd name="T25" fmla="*/ 5 h 9"/>
                <a:gd name="T26" fmla="*/ 0 w 22"/>
                <a:gd name="T27" fmla="*/ 8 h 9"/>
                <a:gd name="T28" fmla="*/ 6 w 22"/>
                <a:gd name="T29" fmla="*/ 6 h 9"/>
                <a:gd name="T30" fmla="*/ 10 w 22"/>
                <a:gd name="T31" fmla="*/ 4 h 9"/>
                <a:gd name="T32" fmla="*/ 6 w 22"/>
                <a:gd name="T3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9">
                  <a:moveTo>
                    <a:pt x="0" y="8"/>
                  </a:moveTo>
                  <a:cubicBezTo>
                    <a:pt x="0" y="8"/>
                    <a:pt x="0" y="9"/>
                    <a:pt x="1" y="9"/>
                  </a:cubicBezTo>
                  <a:cubicBezTo>
                    <a:pt x="1" y="8"/>
                    <a:pt x="2" y="8"/>
                    <a:pt x="1" y="8"/>
                  </a:cubicBezTo>
                  <a:cubicBezTo>
                    <a:pt x="4" y="8"/>
                    <a:pt x="6" y="8"/>
                    <a:pt x="8" y="8"/>
                  </a:cubicBezTo>
                  <a:cubicBezTo>
                    <a:pt x="11" y="4"/>
                    <a:pt x="17" y="5"/>
                    <a:pt x="22" y="2"/>
                  </a:cubicBezTo>
                  <a:cubicBezTo>
                    <a:pt x="21" y="4"/>
                    <a:pt x="17" y="2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5" y="2"/>
                    <a:pt x="19" y="3"/>
                    <a:pt x="20" y="1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1"/>
                    <a:pt x="15" y="1"/>
                    <a:pt x="15" y="2"/>
                  </a:cubicBezTo>
                  <a:cubicBezTo>
                    <a:pt x="12" y="2"/>
                    <a:pt x="10" y="3"/>
                    <a:pt x="8" y="3"/>
                  </a:cubicBezTo>
                  <a:cubicBezTo>
                    <a:pt x="7" y="4"/>
                    <a:pt x="4" y="4"/>
                    <a:pt x="2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7"/>
                    <a:pt x="2" y="7"/>
                    <a:pt x="0" y="8"/>
                  </a:cubicBezTo>
                  <a:close/>
                  <a:moveTo>
                    <a:pt x="6" y="6"/>
                  </a:moveTo>
                  <a:cubicBezTo>
                    <a:pt x="7" y="6"/>
                    <a:pt x="9" y="3"/>
                    <a:pt x="10" y="4"/>
                  </a:cubicBezTo>
                  <a:cubicBezTo>
                    <a:pt x="6" y="6"/>
                    <a:pt x="6" y="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06750" y="2681288"/>
              <a:ext cx="23813" cy="12700"/>
            </a:xfrm>
            <a:custGeom>
              <a:avLst/>
              <a:gdLst>
                <a:gd name="T0" fmla="*/ 15 w 15"/>
                <a:gd name="T1" fmla="*/ 8 h 8"/>
                <a:gd name="T2" fmla="*/ 15 w 15"/>
                <a:gd name="T3" fmla="*/ 8 h 8"/>
                <a:gd name="T4" fmla="*/ 7 w 15"/>
                <a:gd name="T5" fmla="*/ 0 h 8"/>
                <a:gd name="T6" fmla="*/ 0 w 15"/>
                <a:gd name="T7" fmla="*/ 0 h 8"/>
                <a:gd name="T8" fmla="*/ 15 w 15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lnTo>
                    <a:pt x="15" y="8"/>
                  </a:lnTo>
                  <a:lnTo>
                    <a:pt x="7" y="0"/>
                  </a:lnTo>
                  <a:lnTo>
                    <a:pt x="0" y="0"/>
                  </a:lnTo>
                  <a:lnTo>
                    <a:pt x="15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33588" y="3482975"/>
              <a:ext cx="36513" cy="25400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1 h 2"/>
                <a:gd name="T4" fmla="*/ 3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2" y="1"/>
                    <a:pt x="1" y="0"/>
                    <a:pt x="0" y="1"/>
                  </a:cubicBezTo>
                  <a:cubicBezTo>
                    <a:pt x="2" y="2"/>
                    <a:pt x="3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14913" y="1341438"/>
              <a:ext cx="38100" cy="49213"/>
            </a:xfrm>
            <a:custGeom>
              <a:avLst/>
              <a:gdLst>
                <a:gd name="T0" fmla="*/ 3 w 3"/>
                <a:gd name="T1" fmla="*/ 3 h 4"/>
                <a:gd name="T2" fmla="*/ 0 w 3"/>
                <a:gd name="T3" fmla="*/ 2 h 4"/>
                <a:gd name="T4" fmla="*/ 3 w 3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3" y="3"/>
                  </a:moveTo>
                  <a:cubicBezTo>
                    <a:pt x="3" y="0"/>
                    <a:pt x="1" y="2"/>
                    <a:pt x="0" y="2"/>
                  </a:cubicBezTo>
                  <a:cubicBezTo>
                    <a:pt x="0" y="4"/>
                    <a:pt x="2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32088" y="2968625"/>
              <a:ext cx="61913" cy="12700"/>
            </a:xfrm>
            <a:custGeom>
              <a:avLst/>
              <a:gdLst>
                <a:gd name="T0" fmla="*/ 1 w 5"/>
                <a:gd name="T1" fmla="*/ 1 h 1"/>
                <a:gd name="T2" fmla="*/ 5 w 5"/>
                <a:gd name="T3" fmla="*/ 1 h 1"/>
                <a:gd name="T4" fmla="*/ 1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1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3" y="0"/>
                    <a:pt x="0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89575" y="990600"/>
              <a:ext cx="36513" cy="49213"/>
            </a:xfrm>
            <a:custGeom>
              <a:avLst/>
              <a:gdLst>
                <a:gd name="T0" fmla="*/ 0 w 3"/>
                <a:gd name="T1" fmla="*/ 2 h 4"/>
                <a:gd name="T2" fmla="*/ 2 w 3"/>
                <a:gd name="T3" fmla="*/ 0 h 4"/>
                <a:gd name="T4" fmla="*/ 0 w 3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2"/>
                  </a:moveTo>
                  <a:cubicBezTo>
                    <a:pt x="3" y="4"/>
                    <a:pt x="2" y="1"/>
                    <a:pt x="2" y="0"/>
                  </a:cubicBezTo>
                  <a:cubicBezTo>
                    <a:pt x="0" y="2"/>
                    <a:pt x="0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76888" y="952500"/>
              <a:ext cx="12700" cy="12700"/>
            </a:xfrm>
            <a:custGeom>
              <a:avLst/>
              <a:gdLst>
                <a:gd name="T0" fmla="*/ 8 w 8"/>
                <a:gd name="T1" fmla="*/ 8 h 8"/>
                <a:gd name="T2" fmla="*/ 0 w 8"/>
                <a:gd name="T3" fmla="*/ 0 h 8"/>
                <a:gd name="T4" fmla="*/ 0 w 8"/>
                <a:gd name="T5" fmla="*/ 0 h 8"/>
                <a:gd name="T6" fmla="*/ 8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8" y="8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51475" y="1016000"/>
              <a:ext cx="25400" cy="36513"/>
            </a:xfrm>
            <a:custGeom>
              <a:avLst/>
              <a:gdLst>
                <a:gd name="T0" fmla="*/ 0 w 2"/>
                <a:gd name="T1" fmla="*/ 2 h 3"/>
                <a:gd name="T2" fmla="*/ 0 w 2"/>
                <a:gd name="T3" fmla="*/ 3 h 3"/>
                <a:gd name="T4" fmla="*/ 2 w 2"/>
                <a:gd name="T5" fmla="*/ 2 h 3"/>
                <a:gd name="T6" fmla="*/ 0 w 2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2"/>
                  </a:moveTo>
                  <a:cubicBezTo>
                    <a:pt x="0" y="2"/>
                    <a:pt x="0" y="3"/>
                    <a:pt x="0" y="3"/>
                  </a:cubicBezTo>
                  <a:cubicBezTo>
                    <a:pt x="1" y="3"/>
                    <a:pt x="1" y="2"/>
                    <a:pt x="2" y="2"/>
                  </a:cubicBezTo>
                  <a:cubicBezTo>
                    <a:pt x="1" y="2"/>
                    <a:pt x="1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4638" y="4410075"/>
              <a:ext cx="136525" cy="238125"/>
            </a:xfrm>
            <a:custGeom>
              <a:avLst/>
              <a:gdLst>
                <a:gd name="T0" fmla="*/ 7 w 11"/>
                <a:gd name="T1" fmla="*/ 10 h 19"/>
                <a:gd name="T2" fmla="*/ 4 w 11"/>
                <a:gd name="T3" fmla="*/ 15 h 19"/>
                <a:gd name="T4" fmla="*/ 4 w 11"/>
                <a:gd name="T5" fmla="*/ 17 h 19"/>
                <a:gd name="T6" fmla="*/ 3 w 11"/>
                <a:gd name="T7" fmla="*/ 14 h 19"/>
                <a:gd name="T8" fmla="*/ 1 w 11"/>
                <a:gd name="T9" fmla="*/ 18 h 19"/>
                <a:gd name="T10" fmla="*/ 3 w 11"/>
                <a:gd name="T11" fmla="*/ 19 h 19"/>
                <a:gd name="T12" fmla="*/ 6 w 11"/>
                <a:gd name="T13" fmla="*/ 16 h 19"/>
                <a:gd name="T14" fmla="*/ 11 w 11"/>
                <a:gd name="T15" fmla="*/ 12 h 19"/>
                <a:gd name="T16" fmla="*/ 9 w 11"/>
                <a:gd name="T17" fmla="*/ 9 h 19"/>
                <a:gd name="T18" fmla="*/ 7 w 11"/>
                <a:gd name="T19" fmla="*/ 9 h 19"/>
                <a:gd name="T20" fmla="*/ 5 w 11"/>
                <a:gd name="T21" fmla="*/ 7 h 19"/>
                <a:gd name="T22" fmla="*/ 11 w 11"/>
                <a:gd name="T23" fmla="*/ 4 h 19"/>
                <a:gd name="T24" fmla="*/ 9 w 11"/>
                <a:gd name="T25" fmla="*/ 0 h 19"/>
                <a:gd name="T26" fmla="*/ 5 w 11"/>
                <a:gd name="T27" fmla="*/ 2 h 19"/>
                <a:gd name="T28" fmla="*/ 2 w 11"/>
                <a:gd name="T29" fmla="*/ 7 h 19"/>
                <a:gd name="T30" fmla="*/ 4 w 11"/>
                <a:gd name="T31" fmla="*/ 10 h 19"/>
                <a:gd name="T32" fmla="*/ 4 w 11"/>
                <a:gd name="T33" fmla="*/ 10 h 19"/>
                <a:gd name="T34" fmla="*/ 7 w 11"/>
                <a:gd name="T35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19">
                  <a:moveTo>
                    <a:pt x="7" y="10"/>
                  </a:moveTo>
                  <a:cubicBezTo>
                    <a:pt x="7" y="12"/>
                    <a:pt x="6" y="14"/>
                    <a:pt x="4" y="15"/>
                  </a:cubicBezTo>
                  <a:cubicBezTo>
                    <a:pt x="4" y="16"/>
                    <a:pt x="4" y="16"/>
                    <a:pt x="4" y="17"/>
                  </a:cubicBezTo>
                  <a:cubicBezTo>
                    <a:pt x="0" y="16"/>
                    <a:pt x="4" y="16"/>
                    <a:pt x="3" y="14"/>
                  </a:cubicBezTo>
                  <a:cubicBezTo>
                    <a:pt x="3" y="16"/>
                    <a:pt x="0" y="16"/>
                    <a:pt x="1" y="18"/>
                  </a:cubicBezTo>
                  <a:cubicBezTo>
                    <a:pt x="3" y="16"/>
                    <a:pt x="3" y="19"/>
                    <a:pt x="3" y="19"/>
                  </a:cubicBezTo>
                  <a:cubicBezTo>
                    <a:pt x="3" y="17"/>
                    <a:pt x="6" y="18"/>
                    <a:pt x="6" y="16"/>
                  </a:cubicBezTo>
                  <a:cubicBezTo>
                    <a:pt x="7" y="14"/>
                    <a:pt x="8" y="10"/>
                    <a:pt x="11" y="12"/>
                  </a:cubicBezTo>
                  <a:cubicBezTo>
                    <a:pt x="9" y="11"/>
                    <a:pt x="10" y="10"/>
                    <a:pt x="9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6" y="9"/>
                    <a:pt x="5" y="8"/>
                    <a:pt x="5" y="7"/>
                  </a:cubicBezTo>
                  <a:cubicBezTo>
                    <a:pt x="7" y="6"/>
                    <a:pt x="8" y="3"/>
                    <a:pt x="11" y="4"/>
                  </a:cubicBezTo>
                  <a:cubicBezTo>
                    <a:pt x="9" y="2"/>
                    <a:pt x="7" y="1"/>
                    <a:pt x="9" y="0"/>
                  </a:cubicBezTo>
                  <a:cubicBezTo>
                    <a:pt x="7" y="0"/>
                    <a:pt x="7" y="2"/>
                    <a:pt x="5" y="2"/>
                  </a:cubicBezTo>
                  <a:cubicBezTo>
                    <a:pt x="1" y="2"/>
                    <a:pt x="3" y="5"/>
                    <a:pt x="2" y="7"/>
                  </a:cubicBezTo>
                  <a:cubicBezTo>
                    <a:pt x="8" y="4"/>
                    <a:pt x="2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lnTo>
                    <a:pt x="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1163" y="4459288"/>
              <a:ext cx="12700" cy="12700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1163" y="44592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3825" y="4735513"/>
              <a:ext cx="25400" cy="25400"/>
            </a:xfrm>
            <a:custGeom>
              <a:avLst/>
              <a:gdLst>
                <a:gd name="T0" fmla="*/ 0 w 16"/>
                <a:gd name="T1" fmla="*/ 0 h 16"/>
                <a:gd name="T2" fmla="*/ 0 w 16"/>
                <a:gd name="T3" fmla="*/ 16 h 16"/>
                <a:gd name="T4" fmla="*/ 16 w 16"/>
                <a:gd name="T5" fmla="*/ 8 h 16"/>
                <a:gd name="T6" fmla="*/ 0 w 16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">
                  <a:moveTo>
                    <a:pt x="0" y="0"/>
                  </a:moveTo>
                  <a:lnTo>
                    <a:pt x="0" y="16"/>
                  </a:lnTo>
                  <a:lnTo>
                    <a:pt x="16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70175" y="2994025"/>
              <a:ext cx="23813" cy="12700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0 h 1"/>
                <a:gd name="T4" fmla="*/ 0 w 2"/>
                <a:gd name="T5" fmla="*/ 1 h 1"/>
                <a:gd name="T6" fmla="*/ 1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2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44763" y="3032125"/>
              <a:ext cx="50800" cy="25400"/>
            </a:xfrm>
            <a:custGeom>
              <a:avLst/>
              <a:gdLst>
                <a:gd name="T0" fmla="*/ 1 w 4"/>
                <a:gd name="T1" fmla="*/ 2 h 2"/>
                <a:gd name="T2" fmla="*/ 4 w 4"/>
                <a:gd name="T3" fmla="*/ 1 h 2"/>
                <a:gd name="T4" fmla="*/ 2 w 4"/>
                <a:gd name="T5" fmla="*/ 0 h 2"/>
                <a:gd name="T6" fmla="*/ 1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2"/>
                  </a:moveTo>
                  <a:cubicBezTo>
                    <a:pt x="1" y="1"/>
                    <a:pt x="3" y="2"/>
                    <a:pt x="4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91013" y="1779588"/>
              <a:ext cx="63500" cy="25400"/>
            </a:xfrm>
            <a:custGeom>
              <a:avLst/>
              <a:gdLst>
                <a:gd name="T0" fmla="*/ 4 w 5"/>
                <a:gd name="T1" fmla="*/ 1 h 2"/>
                <a:gd name="T2" fmla="*/ 2 w 5"/>
                <a:gd name="T3" fmla="*/ 0 h 2"/>
                <a:gd name="T4" fmla="*/ 3 w 5"/>
                <a:gd name="T5" fmla="*/ 2 h 2"/>
                <a:gd name="T6" fmla="*/ 4 w 5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4" y="1"/>
                  </a:moveTo>
                  <a:cubicBezTo>
                    <a:pt x="4" y="0"/>
                    <a:pt x="3" y="0"/>
                    <a:pt x="2" y="0"/>
                  </a:cubicBezTo>
                  <a:cubicBezTo>
                    <a:pt x="0" y="1"/>
                    <a:pt x="3" y="1"/>
                    <a:pt x="3" y="2"/>
                  </a:cubicBezTo>
                  <a:cubicBezTo>
                    <a:pt x="5" y="2"/>
                    <a:pt x="2" y="1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29100" y="1841500"/>
              <a:ext cx="25400" cy="12700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1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09713" y="3757613"/>
              <a:ext cx="23813" cy="12700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1" y="0"/>
                    <a:pt x="2" y="0"/>
                  </a:cubicBezTo>
                  <a:cubicBezTo>
                    <a:pt x="1" y="0"/>
                    <a:pt x="0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6538" y="4584700"/>
              <a:ext cx="38100" cy="12700"/>
            </a:xfrm>
            <a:custGeom>
              <a:avLst/>
              <a:gdLst>
                <a:gd name="T0" fmla="*/ 0 w 3"/>
                <a:gd name="T1" fmla="*/ 0 h 1"/>
                <a:gd name="T2" fmla="*/ 3 w 3"/>
                <a:gd name="T3" fmla="*/ 1 h 1"/>
                <a:gd name="T4" fmla="*/ 0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1" y="1"/>
                    <a:pt x="2" y="1"/>
                    <a:pt x="3" y="1"/>
                  </a:cubicBezTo>
                  <a:cubicBezTo>
                    <a:pt x="2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29113" y="1754188"/>
              <a:ext cx="49213" cy="12700"/>
            </a:xfrm>
            <a:custGeom>
              <a:avLst/>
              <a:gdLst>
                <a:gd name="T0" fmla="*/ 31 w 31"/>
                <a:gd name="T1" fmla="*/ 0 h 8"/>
                <a:gd name="T2" fmla="*/ 0 w 31"/>
                <a:gd name="T3" fmla="*/ 0 h 8"/>
                <a:gd name="T4" fmla="*/ 16 w 31"/>
                <a:gd name="T5" fmla="*/ 8 h 8"/>
                <a:gd name="T6" fmla="*/ 31 w 31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8">
                  <a:moveTo>
                    <a:pt x="31" y="0"/>
                  </a:moveTo>
                  <a:lnTo>
                    <a:pt x="0" y="0"/>
                  </a:lnTo>
                  <a:lnTo>
                    <a:pt x="16" y="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29075" y="1866900"/>
              <a:ext cx="161925" cy="61913"/>
            </a:xfrm>
            <a:custGeom>
              <a:avLst/>
              <a:gdLst>
                <a:gd name="T0" fmla="*/ 1 w 13"/>
                <a:gd name="T1" fmla="*/ 3 h 5"/>
                <a:gd name="T2" fmla="*/ 0 w 13"/>
                <a:gd name="T3" fmla="*/ 5 h 5"/>
                <a:gd name="T4" fmla="*/ 5 w 13"/>
                <a:gd name="T5" fmla="*/ 4 h 5"/>
                <a:gd name="T6" fmla="*/ 13 w 13"/>
                <a:gd name="T7" fmla="*/ 0 h 5"/>
                <a:gd name="T8" fmla="*/ 1 w 13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">
                  <a:moveTo>
                    <a:pt x="1" y="3"/>
                  </a:moveTo>
                  <a:cubicBezTo>
                    <a:pt x="0" y="4"/>
                    <a:pt x="1" y="4"/>
                    <a:pt x="0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7" y="2"/>
                    <a:pt x="12" y="3"/>
                    <a:pt x="13" y="0"/>
                  </a:cubicBezTo>
                  <a:cubicBezTo>
                    <a:pt x="8" y="1"/>
                    <a:pt x="6" y="4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1150" y="4546600"/>
              <a:ext cx="0" cy="12700"/>
            </a:xfrm>
            <a:custGeom>
              <a:avLst/>
              <a:gdLst>
                <a:gd name="T0" fmla="*/ 0 h 8"/>
                <a:gd name="T1" fmla="*/ 8 h 8"/>
                <a:gd name="T2" fmla="*/ 0 h 8"/>
                <a:gd name="T3" fmla="*/ 0 h 8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8">
                  <a:moveTo>
                    <a:pt x="0" y="0"/>
                  </a:moveTo>
                  <a:lnTo>
                    <a:pt x="0" y="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29100" y="1766888"/>
              <a:ext cx="74613" cy="49213"/>
            </a:xfrm>
            <a:custGeom>
              <a:avLst/>
              <a:gdLst>
                <a:gd name="T0" fmla="*/ 6 w 6"/>
                <a:gd name="T1" fmla="*/ 2 h 4"/>
                <a:gd name="T2" fmla="*/ 0 w 6"/>
                <a:gd name="T3" fmla="*/ 2 h 4"/>
                <a:gd name="T4" fmla="*/ 6 w 6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6" y="2"/>
                  </a:moveTo>
                  <a:cubicBezTo>
                    <a:pt x="4" y="3"/>
                    <a:pt x="2" y="0"/>
                    <a:pt x="0" y="2"/>
                  </a:cubicBezTo>
                  <a:cubicBezTo>
                    <a:pt x="2" y="0"/>
                    <a:pt x="4" y="4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3113" y="4221163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8 w 8"/>
                <a:gd name="T3" fmla="*/ 8 h 8"/>
                <a:gd name="T4" fmla="*/ 0 w 8"/>
                <a:gd name="T5" fmla="*/ 0 h 8"/>
                <a:gd name="T6" fmla="*/ 0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8" y="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16450" y="1490663"/>
              <a:ext cx="74613" cy="38100"/>
            </a:xfrm>
            <a:custGeom>
              <a:avLst/>
              <a:gdLst>
                <a:gd name="T0" fmla="*/ 2 w 6"/>
                <a:gd name="T1" fmla="*/ 2 h 3"/>
                <a:gd name="T2" fmla="*/ 2 w 6"/>
                <a:gd name="T3" fmla="*/ 3 h 3"/>
                <a:gd name="T4" fmla="*/ 6 w 6"/>
                <a:gd name="T5" fmla="*/ 1 h 3"/>
                <a:gd name="T6" fmla="*/ 4 w 6"/>
                <a:gd name="T7" fmla="*/ 0 h 3"/>
                <a:gd name="T8" fmla="*/ 0 w 6"/>
                <a:gd name="T9" fmla="*/ 2 h 3"/>
                <a:gd name="T10" fmla="*/ 2 w 6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3">
                  <a:moveTo>
                    <a:pt x="2" y="2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1" y="1"/>
                    <a:pt x="0" y="2"/>
                  </a:cubicBez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7325" y="4572000"/>
              <a:ext cx="12700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6525" y="4559300"/>
              <a:ext cx="87313" cy="63500"/>
            </a:xfrm>
            <a:custGeom>
              <a:avLst/>
              <a:gdLst>
                <a:gd name="T0" fmla="*/ 4 w 7"/>
                <a:gd name="T1" fmla="*/ 5 h 5"/>
                <a:gd name="T2" fmla="*/ 4 w 7"/>
                <a:gd name="T3" fmla="*/ 1 h 5"/>
                <a:gd name="T4" fmla="*/ 4 w 7"/>
                <a:gd name="T5" fmla="*/ 2 h 5"/>
                <a:gd name="T6" fmla="*/ 3 w 7"/>
                <a:gd name="T7" fmla="*/ 0 h 5"/>
                <a:gd name="T8" fmla="*/ 0 w 7"/>
                <a:gd name="T9" fmla="*/ 2 h 5"/>
                <a:gd name="T10" fmla="*/ 1 w 7"/>
                <a:gd name="T11" fmla="*/ 3 h 5"/>
                <a:gd name="T12" fmla="*/ 4 w 7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5">
                  <a:moveTo>
                    <a:pt x="4" y="5"/>
                  </a:moveTo>
                  <a:cubicBezTo>
                    <a:pt x="2" y="3"/>
                    <a:pt x="7" y="3"/>
                    <a:pt x="4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1"/>
                    <a:pt x="3" y="3"/>
                    <a:pt x="0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4" y="2"/>
                    <a:pt x="3" y="5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67175" y="1779588"/>
              <a:ext cx="161925" cy="61913"/>
            </a:xfrm>
            <a:custGeom>
              <a:avLst/>
              <a:gdLst>
                <a:gd name="T0" fmla="*/ 8 w 13"/>
                <a:gd name="T1" fmla="*/ 2 h 5"/>
                <a:gd name="T2" fmla="*/ 0 w 13"/>
                <a:gd name="T3" fmla="*/ 3 h 5"/>
                <a:gd name="T4" fmla="*/ 11 w 13"/>
                <a:gd name="T5" fmla="*/ 4 h 5"/>
                <a:gd name="T6" fmla="*/ 9 w 13"/>
                <a:gd name="T7" fmla="*/ 3 h 5"/>
                <a:gd name="T8" fmla="*/ 13 w 13"/>
                <a:gd name="T9" fmla="*/ 2 h 5"/>
                <a:gd name="T10" fmla="*/ 7 w 13"/>
                <a:gd name="T11" fmla="*/ 3 h 5"/>
                <a:gd name="T12" fmla="*/ 8 w 13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5">
                  <a:moveTo>
                    <a:pt x="8" y="2"/>
                  </a:moveTo>
                  <a:cubicBezTo>
                    <a:pt x="5" y="1"/>
                    <a:pt x="3" y="3"/>
                    <a:pt x="0" y="3"/>
                  </a:cubicBezTo>
                  <a:cubicBezTo>
                    <a:pt x="5" y="5"/>
                    <a:pt x="7" y="3"/>
                    <a:pt x="11" y="4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0" y="2"/>
                    <a:pt x="12" y="2"/>
                    <a:pt x="13" y="2"/>
                  </a:cubicBezTo>
                  <a:cubicBezTo>
                    <a:pt x="11" y="0"/>
                    <a:pt x="10" y="3"/>
                    <a:pt x="7" y="3"/>
                  </a:cubicBezTo>
                  <a:cubicBezTo>
                    <a:pt x="7" y="3"/>
                    <a:pt x="7" y="2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02200" y="952500"/>
              <a:ext cx="461963" cy="125413"/>
            </a:xfrm>
            <a:custGeom>
              <a:avLst/>
              <a:gdLst>
                <a:gd name="T0" fmla="*/ 7 w 37"/>
                <a:gd name="T1" fmla="*/ 3 h 10"/>
                <a:gd name="T2" fmla="*/ 16 w 37"/>
                <a:gd name="T3" fmla="*/ 4 h 10"/>
                <a:gd name="T4" fmla="*/ 8 w 37"/>
                <a:gd name="T5" fmla="*/ 6 h 10"/>
                <a:gd name="T6" fmla="*/ 10 w 37"/>
                <a:gd name="T7" fmla="*/ 7 h 10"/>
                <a:gd name="T8" fmla="*/ 14 w 37"/>
                <a:gd name="T9" fmla="*/ 5 h 10"/>
                <a:gd name="T10" fmla="*/ 17 w 37"/>
                <a:gd name="T11" fmla="*/ 7 h 10"/>
                <a:gd name="T12" fmla="*/ 16 w 37"/>
                <a:gd name="T13" fmla="*/ 7 h 10"/>
                <a:gd name="T14" fmla="*/ 16 w 37"/>
                <a:gd name="T15" fmla="*/ 9 h 10"/>
                <a:gd name="T16" fmla="*/ 22 w 37"/>
                <a:gd name="T17" fmla="*/ 9 h 10"/>
                <a:gd name="T18" fmla="*/ 26 w 37"/>
                <a:gd name="T19" fmla="*/ 6 h 10"/>
                <a:gd name="T20" fmla="*/ 19 w 37"/>
                <a:gd name="T21" fmla="*/ 8 h 10"/>
                <a:gd name="T22" fmla="*/ 19 w 37"/>
                <a:gd name="T23" fmla="*/ 7 h 10"/>
                <a:gd name="T24" fmla="*/ 20 w 37"/>
                <a:gd name="T25" fmla="*/ 7 h 10"/>
                <a:gd name="T26" fmla="*/ 20 w 37"/>
                <a:gd name="T27" fmla="*/ 5 h 10"/>
                <a:gd name="T28" fmla="*/ 26 w 37"/>
                <a:gd name="T29" fmla="*/ 5 h 10"/>
                <a:gd name="T30" fmla="*/ 32 w 37"/>
                <a:gd name="T31" fmla="*/ 6 h 10"/>
                <a:gd name="T32" fmla="*/ 29 w 37"/>
                <a:gd name="T33" fmla="*/ 2 h 10"/>
                <a:gd name="T34" fmla="*/ 30 w 37"/>
                <a:gd name="T35" fmla="*/ 2 h 10"/>
                <a:gd name="T36" fmla="*/ 22 w 37"/>
                <a:gd name="T37" fmla="*/ 2 h 10"/>
                <a:gd name="T38" fmla="*/ 0 w 37"/>
                <a:gd name="T39" fmla="*/ 4 h 10"/>
                <a:gd name="T40" fmla="*/ 7 w 37"/>
                <a:gd name="T4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" h="10">
                  <a:moveTo>
                    <a:pt x="7" y="3"/>
                  </a:moveTo>
                  <a:cubicBezTo>
                    <a:pt x="10" y="4"/>
                    <a:pt x="14" y="2"/>
                    <a:pt x="16" y="4"/>
                  </a:cubicBezTo>
                  <a:cubicBezTo>
                    <a:pt x="14" y="5"/>
                    <a:pt x="11" y="6"/>
                    <a:pt x="8" y="6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4"/>
                    <a:pt x="14" y="9"/>
                    <a:pt x="14" y="5"/>
                  </a:cubicBezTo>
                  <a:cubicBezTo>
                    <a:pt x="15" y="5"/>
                    <a:pt x="17" y="6"/>
                    <a:pt x="17" y="7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9" y="10"/>
                    <a:pt x="19" y="8"/>
                    <a:pt x="22" y="9"/>
                  </a:cubicBezTo>
                  <a:cubicBezTo>
                    <a:pt x="24" y="9"/>
                    <a:pt x="28" y="9"/>
                    <a:pt x="26" y="6"/>
                  </a:cubicBezTo>
                  <a:cubicBezTo>
                    <a:pt x="24" y="6"/>
                    <a:pt x="21" y="8"/>
                    <a:pt x="19" y="8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20" y="6"/>
                    <a:pt x="20" y="7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3"/>
                    <a:pt x="24" y="6"/>
                    <a:pt x="26" y="5"/>
                  </a:cubicBezTo>
                  <a:cubicBezTo>
                    <a:pt x="28" y="4"/>
                    <a:pt x="31" y="5"/>
                    <a:pt x="32" y="6"/>
                  </a:cubicBezTo>
                  <a:cubicBezTo>
                    <a:pt x="37" y="3"/>
                    <a:pt x="29" y="5"/>
                    <a:pt x="29" y="2"/>
                  </a:cubicBezTo>
                  <a:cubicBezTo>
                    <a:pt x="29" y="2"/>
                    <a:pt x="30" y="2"/>
                    <a:pt x="3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16" y="0"/>
                    <a:pt x="6" y="3"/>
                    <a:pt x="0" y="4"/>
                  </a:cubicBezTo>
                  <a:cubicBezTo>
                    <a:pt x="2" y="3"/>
                    <a:pt x="5" y="4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03763" y="14668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91063" y="1466850"/>
              <a:ext cx="12700" cy="11113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3150" y="3995738"/>
              <a:ext cx="12700" cy="12700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87338" y="4510088"/>
              <a:ext cx="1588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92575" y="1866900"/>
              <a:ext cx="36513" cy="25400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0 h 2"/>
                <a:gd name="T4" fmla="*/ 0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1" y="1"/>
                    <a:pt x="2" y="1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78338" y="1528763"/>
              <a:ext cx="100013" cy="25400"/>
            </a:xfrm>
            <a:custGeom>
              <a:avLst/>
              <a:gdLst>
                <a:gd name="T0" fmla="*/ 0 w 8"/>
                <a:gd name="T1" fmla="*/ 2 h 2"/>
                <a:gd name="T2" fmla="*/ 8 w 8"/>
                <a:gd name="T3" fmla="*/ 1 h 2"/>
                <a:gd name="T4" fmla="*/ 7 w 8"/>
                <a:gd name="T5" fmla="*/ 0 h 2"/>
                <a:gd name="T6" fmla="*/ 5 w 8"/>
                <a:gd name="T7" fmla="*/ 1 h 2"/>
                <a:gd name="T8" fmla="*/ 5 w 8"/>
                <a:gd name="T9" fmla="*/ 1 h 2"/>
                <a:gd name="T10" fmla="*/ 0 w 8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2">
                  <a:moveTo>
                    <a:pt x="0" y="2"/>
                  </a:moveTo>
                  <a:cubicBezTo>
                    <a:pt x="3" y="2"/>
                    <a:pt x="5" y="1"/>
                    <a:pt x="8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4" y="1"/>
                    <a:pt x="5" y="1"/>
                  </a:cubicBezTo>
                  <a:cubicBezTo>
                    <a:pt x="3" y="2"/>
                    <a:pt x="1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08238" y="3044825"/>
              <a:ext cx="23813" cy="12700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0 h 1"/>
                <a:gd name="T4" fmla="*/ 0 w 2"/>
                <a:gd name="T5" fmla="*/ 1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0025" y="4484688"/>
              <a:ext cx="36513" cy="49213"/>
            </a:xfrm>
            <a:custGeom>
              <a:avLst/>
              <a:gdLst>
                <a:gd name="T0" fmla="*/ 0 w 3"/>
                <a:gd name="T1" fmla="*/ 1 h 4"/>
                <a:gd name="T2" fmla="*/ 1 w 3"/>
                <a:gd name="T3" fmla="*/ 4 h 4"/>
                <a:gd name="T4" fmla="*/ 0 w 3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1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3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8500" y="4121150"/>
              <a:ext cx="74613" cy="50800"/>
            </a:xfrm>
            <a:custGeom>
              <a:avLst/>
              <a:gdLst>
                <a:gd name="T0" fmla="*/ 5 w 6"/>
                <a:gd name="T1" fmla="*/ 4 h 4"/>
                <a:gd name="T2" fmla="*/ 6 w 6"/>
                <a:gd name="T3" fmla="*/ 2 h 4"/>
                <a:gd name="T4" fmla="*/ 1 w 6"/>
                <a:gd name="T5" fmla="*/ 0 h 4"/>
                <a:gd name="T6" fmla="*/ 0 w 6"/>
                <a:gd name="T7" fmla="*/ 2 h 4"/>
                <a:gd name="T8" fmla="*/ 5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5" y="4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5" y="1"/>
                    <a:pt x="2" y="2"/>
                    <a:pt x="1" y="0"/>
                  </a:cubicBezTo>
                  <a:cubicBezTo>
                    <a:pt x="1" y="1"/>
                    <a:pt x="1" y="1"/>
                    <a:pt x="0" y="2"/>
                  </a:cubicBezTo>
                  <a:cubicBezTo>
                    <a:pt x="2" y="3"/>
                    <a:pt x="4" y="2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14925" y="1077913"/>
              <a:ext cx="25400" cy="12700"/>
            </a:xfrm>
            <a:custGeom>
              <a:avLst/>
              <a:gdLst>
                <a:gd name="T0" fmla="*/ 8 w 16"/>
                <a:gd name="T1" fmla="*/ 8 h 8"/>
                <a:gd name="T2" fmla="*/ 16 w 16"/>
                <a:gd name="T3" fmla="*/ 0 h 8"/>
                <a:gd name="T4" fmla="*/ 0 w 16"/>
                <a:gd name="T5" fmla="*/ 8 h 8"/>
                <a:gd name="T6" fmla="*/ 8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8" y="8"/>
                  </a:moveTo>
                  <a:lnTo>
                    <a:pt x="16" y="0"/>
                  </a:lnTo>
                  <a:lnTo>
                    <a:pt x="0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05250" y="1966913"/>
              <a:ext cx="12700" cy="12700"/>
            </a:xfrm>
            <a:custGeom>
              <a:avLst/>
              <a:gdLst>
                <a:gd name="T0" fmla="*/ 8 w 8"/>
                <a:gd name="T1" fmla="*/ 8 h 8"/>
                <a:gd name="T2" fmla="*/ 0 w 8"/>
                <a:gd name="T3" fmla="*/ 0 h 8"/>
                <a:gd name="T4" fmla="*/ 8 w 8"/>
                <a:gd name="T5" fmla="*/ 8 h 8"/>
                <a:gd name="T6" fmla="*/ 8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8" y="8"/>
                  </a:moveTo>
                  <a:lnTo>
                    <a:pt x="0" y="0"/>
                  </a:ln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65650" y="1466850"/>
              <a:ext cx="38100" cy="11113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0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79850" y="1841500"/>
              <a:ext cx="187325" cy="38100"/>
            </a:xfrm>
            <a:custGeom>
              <a:avLst/>
              <a:gdLst>
                <a:gd name="T0" fmla="*/ 12 w 15"/>
                <a:gd name="T1" fmla="*/ 0 h 3"/>
                <a:gd name="T2" fmla="*/ 9 w 15"/>
                <a:gd name="T3" fmla="*/ 1 h 3"/>
                <a:gd name="T4" fmla="*/ 0 w 15"/>
                <a:gd name="T5" fmla="*/ 3 h 3"/>
                <a:gd name="T6" fmla="*/ 9 w 15"/>
                <a:gd name="T7" fmla="*/ 3 h 3"/>
                <a:gd name="T8" fmla="*/ 15 w 15"/>
                <a:gd name="T9" fmla="*/ 1 h 3"/>
                <a:gd name="T10" fmla="*/ 13 w 15"/>
                <a:gd name="T11" fmla="*/ 1 h 3"/>
                <a:gd name="T12" fmla="*/ 13 w 15"/>
                <a:gd name="T13" fmla="*/ 0 h 3"/>
                <a:gd name="T14" fmla="*/ 12 w 15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3">
                  <a:moveTo>
                    <a:pt x="12" y="0"/>
                  </a:moveTo>
                  <a:cubicBezTo>
                    <a:pt x="10" y="0"/>
                    <a:pt x="10" y="1"/>
                    <a:pt x="9" y="1"/>
                  </a:cubicBezTo>
                  <a:cubicBezTo>
                    <a:pt x="6" y="1"/>
                    <a:pt x="3" y="2"/>
                    <a:pt x="0" y="3"/>
                  </a:cubicBezTo>
                  <a:cubicBezTo>
                    <a:pt x="3" y="3"/>
                    <a:pt x="7" y="2"/>
                    <a:pt x="9" y="3"/>
                  </a:cubicBezTo>
                  <a:cubicBezTo>
                    <a:pt x="10" y="2"/>
                    <a:pt x="13" y="1"/>
                    <a:pt x="15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41763" y="1917700"/>
              <a:ext cx="12700" cy="1111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43313" y="1892300"/>
              <a:ext cx="298450" cy="112713"/>
            </a:xfrm>
            <a:custGeom>
              <a:avLst/>
              <a:gdLst>
                <a:gd name="T0" fmla="*/ 0 w 24"/>
                <a:gd name="T1" fmla="*/ 8 h 9"/>
                <a:gd name="T2" fmla="*/ 2 w 24"/>
                <a:gd name="T3" fmla="*/ 9 h 9"/>
                <a:gd name="T4" fmla="*/ 7 w 24"/>
                <a:gd name="T5" fmla="*/ 9 h 9"/>
                <a:gd name="T6" fmla="*/ 9 w 24"/>
                <a:gd name="T7" fmla="*/ 6 h 9"/>
                <a:gd name="T8" fmla="*/ 10 w 24"/>
                <a:gd name="T9" fmla="*/ 7 h 9"/>
                <a:gd name="T10" fmla="*/ 11 w 24"/>
                <a:gd name="T11" fmla="*/ 4 h 9"/>
                <a:gd name="T12" fmla="*/ 13 w 24"/>
                <a:gd name="T13" fmla="*/ 6 h 9"/>
                <a:gd name="T14" fmla="*/ 14 w 24"/>
                <a:gd name="T15" fmla="*/ 4 h 9"/>
                <a:gd name="T16" fmla="*/ 19 w 24"/>
                <a:gd name="T17" fmla="*/ 5 h 9"/>
                <a:gd name="T18" fmla="*/ 15 w 24"/>
                <a:gd name="T19" fmla="*/ 3 h 9"/>
                <a:gd name="T20" fmla="*/ 20 w 24"/>
                <a:gd name="T21" fmla="*/ 3 h 9"/>
                <a:gd name="T22" fmla="*/ 19 w 24"/>
                <a:gd name="T23" fmla="*/ 3 h 9"/>
                <a:gd name="T24" fmla="*/ 24 w 24"/>
                <a:gd name="T25" fmla="*/ 2 h 9"/>
                <a:gd name="T26" fmla="*/ 19 w 24"/>
                <a:gd name="T27" fmla="*/ 1 h 9"/>
                <a:gd name="T28" fmla="*/ 14 w 24"/>
                <a:gd name="T29" fmla="*/ 0 h 9"/>
                <a:gd name="T30" fmla="*/ 16 w 24"/>
                <a:gd name="T31" fmla="*/ 1 h 9"/>
                <a:gd name="T32" fmla="*/ 8 w 24"/>
                <a:gd name="T33" fmla="*/ 3 h 9"/>
                <a:gd name="T34" fmla="*/ 7 w 24"/>
                <a:gd name="T35" fmla="*/ 4 h 9"/>
                <a:gd name="T36" fmla="*/ 8 w 24"/>
                <a:gd name="T37" fmla="*/ 6 h 9"/>
                <a:gd name="T38" fmla="*/ 8 w 24"/>
                <a:gd name="T39" fmla="*/ 6 h 9"/>
                <a:gd name="T40" fmla="*/ 7 w 24"/>
                <a:gd name="T41" fmla="*/ 4 h 9"/>
                <a:gd name="T42" fmla="*/ 0 w 24"/>
                <a:gd name="T4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" h="9">
                  <a:moveTo>
                    <a:pt x="0" y="8"/>
                  </a:moveTo>
                  <a:cubicBezTo>
                    <a:pt x="1" y="7"/>
                    <a:pt x="1" y="9"/>
                    <a:pt x="2" y="9"/>
                  </a:cubicBezTo>
                  <a:cubicBezTo>
                    <a:pt x="4" y="9"/>
                    <a:pt x="6" y="9"/>
                    <a:pt x="7" y="9"/>
                  </a:cubicBezTo>
                  <a:cubicBezTo>
                    <a:pt x="5" y="7"/>
                    <a:pt x="9" y="8"/>
                    <a:pt x="9" y="6"/>
                  </a:cubicBezTo>
                  <a:cubicBezTo>
                    <a:pt x="9" y="7"/>
                    <a:pt x="10" y="7"/>
                    <a:pt x="10" y="7"/>
                  </a:cubicBezTo>
                  <a:cubicBezTo>
                    <a:pt x="11" y="6"/>
                    <a:pt x="11" y="5"/>
                    <a:pt x="11" y="4"/>
                  </a:cubicBezTo>
                  <a:cubicBezTo>
                    <a:pt x="13" y="4"/>
                    <a:pt x="12" y="6"/>
                    <a:pt x="13" y="6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6" y="4"/>
                    <a:pt x="18" y="6"/>
                    <a:pt x="19" y="5"/>
                  </a:cubicBezTo>
                  <a:cubicBezTo>
                    <a:pt x="18" y="5"/>
                    <a:pt x="15" y="4"/>
                    <a:pt x="15" y="3"/>
                  </a:cubicBezTo>
                  <a:cubicBezTo>
                    <a:pt x="16" y="1"/>
                    <a:pt x="18" y="4"/>
                    <a:pt x="20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1" y="1"/>
                    <a:pt x="22" y="2"/>
                    <a:pt x="19" y="1"/>
                  </a:cubicBezTo>
                  <a:cubicBezTo>
                    <a:pt x="19" y="0"/>
                    <a:pt x="16" y="0"/>
                    <a:pt x="14" y="0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3"/>
                    <a:pt x="11" y="3"/>
                    <a:pt x="8" y="3"/>
                  </a:cubicBezTo>
                  <a:cubicBezTo>
                    <a:pt x="8" y="4"/>
                    <a:pt x="8" y="4"/>
                    <a:pt x="7" y="4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5"/>
                    <a:pt x="7" y="4"/>
                  </a:cubicBezTo>
                  <a:cubicBezTo>
                    <a:pt x="4" y="6"/>
                    <a:pt x="1" y="5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5013" y="3908425"/>
              <a:ext cx="138113" cy="187325"/>
            </a:xfrm>
            <a:custGeom>
              <a:avLst/>
              <a:gdLst>
                <a:gd name="T0" fmla="*/ 2 w 11"/>
                <a:gd name="T1" fmla="*/ 14 h 15"/>
                <a:gd name="T2" fmla="*/ 7 w 11"/>
                <a:gd name="T3" fmla="*/ 6 h 15"/>
                <a:gd name="T4" fmla="*/ 11 w 11"/>
                <a:gd name="T5" fmla="*/ 0 h 15"/>
                <a:gd name="T6" fmla="*/ 9 w 11"/>
                <a:gd name="T7" fmla="*/ 1 h 15"/>
                <a:gd name="T8" fmla="*/ 8 w 11"/>
                <a:gd name="T9" fmla="*/ 0 h 15"/>
                <a:gd name="T10" fmla="*/ 5 w 11"/>
                <a:gd name="T11" fmla="*/ 1 h 15"/>
                <a:gd name="T12" fmla="*/ 5 w 11"/>
                <a:gd name="T13" fmla="*/ 4 h 15"/>
                <a:gd name="T14" fmla="*/ 5 w 11"/>
                <a:gd name="T15" fmla="*/ 10 h 15"/>
                <a:gd name="T16" fmla="*/ 3 w 11"/>
                <a:gd name="T17" fmla="*/ 9 h 15"/>
                <a:gd name="T18" fmla="*/ 0 w 11"/>
                <a:gd name="T19" fmla="*/ 13 h 15"/>
                <a:gd name="T20" fmla="*/ 2 w 11"/>
                <a:gd name="T21" fmla="*/ 15 h 15"/>
                <a:gd name="T22" fmla="*/ 2 w 11"/>
                <a:gd name="T2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15">
                  <a:moveTo>
                    <a:pt x="2" y="14"/>
                  </a:moveTo>
                  <a:cubicBezTo>
                    <a:pt x="7" y="12"/>
                    <a:pt x="4" y="8"/>
                    <a:pt x="7" y="6"/>
                  </a:cubicBezTo>
                  <a:cubicBezTo>
                    <a:pt x="7" y="4"/>
                    <a:pt x="9" y="2"/>
                    <a:pt x="11" y="0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6" y="2"/>
                    <a:pt x="4" y="2"/>
                    <a:pt x="5" y="4"/>
                  </a:cubicBezTo>
                  <a:cubicBezTo>
                    <a:pt x="7" y="6"/>
                    <a:pt x="3" y="8"/>
                    <a:pt x="5" y="10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2" y="15"/>
                    <a:pt x="2" y="15"/>
                  </a:cubicBezTo>
                  <a:cubicBezTo>
                    <a:pt x="3" y="15"/>
                    <a:pt x="2" y="15"/>
                    <a:pt x="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46263" y="3319463"/>
              <a:ext cx="25400" cy="25400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0 h 2"/>
                <a:gd name="T4" fmla="*/ 0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2" y="2"/>
                    <a:pt x="2" y="1"/>
                    <a:pt x="2" y="0"/>
                  </a:cubicBezTo>
                  <a:cubicBezTo>
                    <a:pt x="1" y="1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53000" y="1103313"/>
              <a:ext cx="49213" cy="25400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1 h 2"/>
                <a:gd name="T4" fmla="*/ 4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2" y="2"/>
                    <a:pt x="3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51463" y="801688"/>
              <a:ext cx="38100" cy="12700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0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16413" y="1541463"/>
              <a:ext cx="38100" cy="25400"/>
            </a:xfrm>
            <a:custGeom>
              <a:avLst/>
              <a:gdLst>
                <a:gd name="T0" fmla="*/ 0 w 3"/>
                <a:gd name="T1" fmla="*/ 1 h 2"/>
                <a:gd name="T2" fmla="*/ 3 w 3"/>
                <a:gd name="T3" fmla="*/ 2 h 2"/>
                <a:gd name="T4" fmla="*/ 0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1"/>
                  </a:moveTo>
                  <a:cubicBezTo>
                    <a:pt x="0" y="2"/>
                    <a:pt x="2" y="2"/>
                    <a:pt x="3" y="2"/>
                  </a:cubicBezTo>
                  <a:cubicBezTo>
                    <a:pt x="2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43300" y="2117725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0 w 8"/>
                <a:gd name="T3" fmla="*/ 8 h 8"/>
                <a:gd name="T4" fmla="*/ 8 w 8"/>
                <a:gd name="T5" fmla="*/ 0 h 8"/>
                <a:gd name="T6" fmla="*/ 0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0" y="8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95475" y="3244850"/>
              <a:ext cx="25400" cy="38100"/>
            </a:xfrm>
            <a:custGeom>
              <a:avLst/>
              <a:gdLst>
                <a:gd name="T0" fmla="*/ 8 w 16"/>
                <a:gd name="T1" fmla="*/ 24 h 24"/>
                <a:gd name="T2" fmla="*/ 16 w 16"/>
                <a:gd name="T3" fmla="*/ 0 h 24"/>
                <a:gd name="T4" fmla="*/ 0 w 16"/>
                <a:gd name="T5" fmla="*/ 24 h 24"/>
                <a:gd name="T6" fmla="*/ 8 w 16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4">
                  <a:moveTo>
                    <a:pt x="8" y="24"/>
                  </a:moveTo>
                  <a:lnTo>
                    <a:pt x="16" y="0"/>
                  </a:lnTo>
                  <a:lnTo>
                    <a:pt x="0" y="24"/>
                  </a:lnTo>
                  <a:lnTo>
                    <a:pt x="8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96988" y="3657600"/>
              <a:ext cx="38100" cy="25400"/>
            </a:xfrm>
            <a:custGeom>
              <a:avLst/>
              <a:gdLst>
                <a:gd name="T0" fmla="*/ 2 w 3"/>
                <a:gd name="T1" fmla="*/ 0 h 2"/>
                <a:gd name="T2" fmla="*/ 0 w 3"/>
                <a:gd name="T3" fmla="*/ 1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2" y="2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89550" y="801688"/>
              <a:ext cx="38100" cy="12700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1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3" y="0"/>
                    <a:pt x="0" y="1"/>
                    <a:pt x="0" y="1"/>
                  </a:cubicBezTo>
                  <a:lnTo>
                    <a:pt x="3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03750" y="1316038"/>
              <a:ext cx="36513" cy="25400"/>
            </a:xfrm>
            <a:custGeom>
              <a:avLst/>
              <a:gdLst>
                <a:gd name="T0" fmla="*/ 3 w 3"/>
                <a:gd name="T1" fmla="*/ 1 h 2"/>
                <a:gd name="T2" fmla="*/ 1 w 3"/>
                <a:gd name="T3" fmla="*/ 0 h 2"/>
                <a:gd name="T4" fmla="*/ 0 w 3"/>
                <a:gd name="T5" fmla="*/ 1 h 2"/>
                <a:gd name="T6" fmla="*/ 3 w 3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30625" y="19415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33550" y="3357563"/>
              <a:ext cx="25400" cy="0"/>
            </a:xfrm>
            <a:custGeom>
              <a:avLst/>
              <a:gdLst>
                <a:gd name="T0" fmla="*/ 0 w 16"/>
                <a:gd name="T1" fmla="*/ 8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8" y="0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671638" y="3395663"/>
              <a:ext cx="25400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27588" y="1152525"/>
              <a:ext cx="12700" cy="12700"/>
            </a:xfrm>
            <a:custGeom>
              <a:avLst/>
              <a:gdLst>
                <a:gd name="T0" fmla="*/ 8 w 8"/>
                <a:gd name="T1" fmla="*/ 8 h 8"/>
                <a:gd name="T2" fmla="*/ 8 w 8"/>
                <a:gd name="T3" fmla="*/ 0 h 8"/>
                <a:gd name="T4" fmla="*/ 0 w 8"/>
                <a:gd name="T5" fmla="*/ 0 h 8"/>
                <a:gd name="T6" fmla="*/ 8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8" y="8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47788" y="3608388"/>
              <a:ext cx="11113" cy="12700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92500" y="2092325"/>
              <a:ext cx="25400" cy="25400"/>
            </a:xfrm>
            <a:custGeom>
              <a:avLst/>
              <a:gdLst>
                <a:gd name="T0" fmla="*/ 0 w 2"/>
                <a:gd name="T1" fmla="*/ 1 h 2"/>
                <a:gd name="T2" fmla="*/ 1 w 2"/>
                <a:gd name="T3" fmla="*/ 1 h 2"/>
                <a:gd name="T4" fmla="*/ 2 w 2"/>
                <a:gd name="T5" fmla="*/ 1 h 2"/>
                <a:gd name="T6" fmla="*/ 0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2"/>
                    <a:pt x="2" y="1"/>
                  </a:cubicBezTo>
                  <a:cubicBezTo>
                    <a:pt x="1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20850" y="3294063"/>
              <a:ext cx="87313" cy="38100"/>
            </a:xfrm>
            <a:custGeom>
              <a:avLst/>
              <a:gdLst>
                <a:gd name="T0" fmla="*/ 3 w 7"/>
                <a:gd name="T1" fmla="*/ 3 h 3"/>
                <a:gd name="T2" fmla="*/ 4 w 7"/>
                <a:gd name="T3" fmla="*/ 3 h 3"/>
                <a:gd name="T4" fmla="*/ 3 w 7"/>
                <a:gd name="T5" fmla="*/ 0 h 3"/>
                <a:gd name="T6" fmla="*/ 3 w 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3" y="3"/>
                  </a:moveTo>
                  <a:cubicBezTo>
                    <a:pt x="3" y="3"/>
                    <a:pt x="4" y="3"/>
                    <a:pt x="4" y="3"/>
                  </a:cubicBezTo>
                  <a:cubicBezTo>
                    <a:pt x="4" y="2"/>
                    <a:pt x="6" y="0"/>
                    <a:pt x="3" y="0"/>
                  </a:cubicBezTo>
                  <a:cubicBezTo>
                    <a:pt x="0" y="1"/>
                    <a:pt x="7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76863" y="714375"/>
              <a:ext cx="38100" cy="12700"/>
            </a:xfrm>
            <a:custGeom>
              <a:avLst/>
              <a:gdLst>
                <a:gd name="T0" fmla="*/ 0 w 3"/>
                <a:gd name="T1" fmla="*/ 0 h 1"/>
                <a:gd name="T2" fmla="*/ 2 w 3"/>
                <a:gd name="T3" fmla="*/ 1 h 1"/>
                <a:gd name="T4" fmla="*/ 0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27638" y="752475"/>
              <a:ext cx="100013" cy="49213"/>
            </a:xfrm>
            <a:custGeom>
              <a:avLst/>
              <a:gdLst>
                <a:gd name="T0" fmla="*/ 3 w 8"/>
                <a:gd name="T1" fmla="*/ 3 h 4"/>
                <a:gd name="T2" fmla="*/ 2 w 8"/>
                <a:gd name="T3" fmla="*/ 3 h 4"/>
                <a:gd name="T4" fmla="*/ 7 w 8"/>
                <a:gd name="T5" fmla="*/ 4 h 4"/>
                <a:gd name="T6" fmla="*/ 3 w 8"/>
                <a:gd name="T7" fmla="*/ 2 h 4"/>
                <a:gd name="T8" fmla="*/ 8 w 8"/>
                <a:gd name="T9" fmla="*/ 1 h 4"/>
                <a:gd name="T10" fmla="*/ 0 w 8"/>
                <a:gd name="T11" fmla="*/ 2 h 4"/>
                <a:gd name="T12" fmla="*/ 3 w 8"/>
                <a:gd name="T1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">
                  <a:moveTo>
                    <a:pt x="3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3" y="4"/>
                    <a:pt x="5" y="4"/>
                    <a:pt x="7" y="4"/>
                  </a:cubicBezTo>
                  <a:cubicBezTo>
                    <a:pt x="6" y="2"/>
                    <a:pt x="3" y="4"/>
                    <a:pt x="3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0"/>
                    <a:pt x="3" y="3"/>
                    <a:pt x="0" y="2"/>
                  </a:cubicBezTo>
                  <a:cubicBezTo>
                    <a:pt x="3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08163" y="3206750"/>
              <a:ext cx="63500" cy="38100"/>
            </a:xfrm>
            <a:custGeom>
              <a:avLst/>
              <a:gdLst>
                <a:gd name="T0" fmla="*/ 4 w 5"/>
                <a:gd name="T1" fmla="*/ 3 h 3"/>
                <a:gd name="T2" fmla="*/ 3 w 5"/>
                <a:gd name="T3" fmla="*/ 2 h 3"/>
                <a:gd name="T4" fmla="*/ 5 w 5"/>
                <a:gd name="T5" fmla="*/ 0 h 3"/>
                <a:gd name="T6" fmla="*/ 3 w 5"/>
                <a:gd name="T7" fmla="*/ 0 h 3"/>
                <a:gd name="T8" fmla="*/ 4 w 5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4" y="3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5" y="0"/>
                    <a:pt x="5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1"/>
                    <a:pt x="0" y="3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68700" y="1992313"/>
              <a:ext cx="61913" cy="25400"/>
            </a:xfrm>
            <a:custGeom>
              <a:avLst/>
              <a:gdLst>
                <a:gd name="T0" fmla="*/ 3 w 5"/>
                <a:gd name="T1" fmla="*/ 1 h 2"/>
                <a:gd name="T2" fmla="*/ 5 w 5"/>
                <a:gd name="T3" fmla="*/ 0 h 2"/>
                <a:gd name="T4" fmla="*/ 1 w 5"/>
                <a:gd name="T5" fmla="*/ 2 h 2"/>
                <a:gd name="T6" fmla="*/ 3 w 5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3" y="1"/>
                  </a:moveTo>
                  <a:cubicBezTo>
                    <a:pt x="3" y="1"/>
                    <a:pt x="5" y="1"/>
                    <a:pt x="5" y="0"/>
                  </a:cubicBezTo>
                  <a:cubicBezTo>
                    <a:pt x="3" y="0"/>
                    <a:pt x="0" y="2"/>
                    <a:pt x="1" y="2"/>
                  </a:cubicBezTo>
                  <a:cubicBezTo>
                    <a:pt x="3" y="1"/>
                    <a:pt x="3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02238" y="814388"/>
              <a:ext cx="25400" cy="12700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1 h 1"/>
                <a:gd name="T4" fmla="*/ 1 w 2"/>
                <a:gd name="T5" fmla="*/ 0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92500" y="2017713"/>
              <a:ext cx="50800" cy="49213"/>
            </a:xfrm>
            <a:custGeom>
              <a:avLst/>
              <a:gdLst>
                <a:gd name="T0" fmla="*/ 4 w 4"/>
                <a:gd name="T1" fmla="*/ 3 h 4"/>
                <a:gd name="T2" fmla="*/ 3 w 4"/>
                <a:gd name="T3" fmla="*/ 1 h 4"/>
                <a:gd name="T4" fmla="*/ 0 w 4"/>
                <a:gd name="T5" fmla="*/ 3 h 4"/>
                <a:gd name="T6" fmla="*/ 4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0" y="0"/>
                    <a:pt x="2" y="3"/>
                    <a:pt x="0" y="3"/>
                  </a:cubicBezTo>
                  <a:cubicBezTo>
                    <a:pt x="1" y="3"/>
                    <a:pt x="3" y="4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84350" y="3232150"/>
              <a:ext cx="36513" cy="38100"/>
            </a:xfrm>
            <a:custGeom>
              <a:avLst/>
              <a:gdLst>
                <a:gd name="T0" fmla="*/ 1 w 3"/>
                <a:gd name="T1" fmla="*/ 0 h 3"/>
                <a:gd name="T2" fmla="*/ 1 w 3"/>
                <a:gd name="T3" fmla="*/ 3 h 3"/>
                <a:gd name="T4" fmla="*/ 3 w 3"/>
                <a:gd name="T5" fmla="*/ 2 h 3"/>
                <a:gd name="T6" fmla="*/ 1 w 3"/>
                <a:gd name="T7" fmla="*/ 1 h 3"/>
                <a:gd name="T8" fmla="*/ 2 w 3"/>
                <a:gd name="T9" fmla="*/ 0 h 3"/>
                <a:gd name="T10" fmla="*/ 1 w 3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0" y="2"/>
                    <a:pt x="3" y="2"/>
                    <a:pt x="1" y="3"/>
                  </a:cubicBezTo>
                  <a:cubicBezTo>
                    <a:pt x="3" y="3"/>
                    <a:pt x="1" y="2"/>
                    <a:pt x="3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2" y="1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17888" y="2092325"/>
              <a:ext cx="38100" cy="25400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1 h 2"/>
                <a:gd name="T4" fmla="*/ 3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3" y="1"/>
                    <a:pt x="1" y="1"/>
                    <a:pt x="0" y="1"/>
                  </a:cubicBezTo>
                  <a:cubicBezTo>
                    <a:pt x="3" y="2"/>
                    <a:pt x="2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8525" y="3846513"/>
              <a:ext cx="23813" cy="11113"/>
            </a:xfrm>
            <a:custGeom>
              <a:avLst/>
              <a:gdLst>
                <a:gd name="T0" fmla="*/ 0 w 15"/>
                <a:gd name="T1" fmla="*/ 0 h 7"/>
                <a:gd name="T2" fmla="*/ 8 w 15"/>
                <a:gd name="T3" fmla="*/ 0 h 7"/>
                <a:gd name="T4" fmla="*/ 15 w 15"/>
                <a:gd name="T5" fmla="*/ 7 h 7"/>
                <a:gd name="T6" fmla="*/ 0 w 15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7">
                  <a:moveTo>
                    <a:pt x="0" y="0"/>
                  </a:moveTo>
                  <a:lnTo>
                    <a:pt x="8" y="0"/>
                  </a:lnTo>
                  <a:lnTo>
                    <a:pt x="15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40288" y="939800"/>
              <a:ext cx="200025" cy="38100"/>
            </a:xfrm>
            <a:custGeom>
              <a:avLst/>
              <a:gdLst>
                <a:gd name="T0" fmla="*/ 0 w 16"/>
                <a:gd name="T1" fmla="*/ 2 h 3"/>
                <a:gd name="T2" fmla="*/ 1 w 16"/>
                <a:gd name="T3" fmla="*/ 3 h 3"/>
                <a:gd name="T4" fmla="*/ 12 w 16"/>
                <a:gd name="T5" fmla="*/ 1 h 3"/>
                <a:gd name="T6" fmla="*/ 16 w 16"/>
                <a:gd name="T7" fmla="*/ 1 h 3"/>
                <a:gd name="T8" fmla="*/ 10 w 16"/>
                <a:gd name="T9" fmla="*/ 1 h 3"/>
                <a:gd name="T10" fmla="*/ 6 w 16"/>
                <a:gd name="T11" fmla="*/ 1 h 3"/>
                <a:gd name="T12" fmla="*/ 7 w 16"/>
                <a:gd name="T13" fmla="*/ 1 h 3"/>
                <a:gd name="T14" fmla="*/ 4 w 16"/>
                <a:gd name="T15" fmla="*/ 2 h 3"/>
                <a:gd name="T16" fmla="*/ 4 w 16"/>
                <a:gd name="T17" fmla="*/ 2 h 3"/>
                <a:gd name="T18" fmla="*/ 0 w 16"/>
                <a:gd name="T1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3">
                  <a:moveTo>
                    <a:pt x="0" y="2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4" y="3"/>
                    <a:pt x="15" y="1"/>
                    <a:pt x="16" y="1"/>
                  </a:cubicBezTo>
                  <a:cubicBezTo>
                    <a:pt x="14" y="1"/>
                    <a:pt x="12" y="0"/>
                    <a:pt x="10" y="1"/>
                  </a:cubicBezTo>
                  <a:cubicBezTo>
                    <a:pt x="9" y="2"/>
                    <a:pt x="7" y="0"/>
                    <a:pt x="6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3"/>
                    <a:pt x="5" y="1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57425" y="2919413"/>
              <a:ext cx="12700" cy="12700"/>
            </a:xfrm>
            <a:custGeom>
              <a:avLst/>
              <a:gdLst>
                <a:gd name="T0" fmla="*/ 8 w 8"/>
                <a:gd name="T1" fmla="*/ 8 h 8"/>
                <a:gd name="T2" fmla="*/ 8 w 8"/>
                <a:gd name="T3" fmla="*/ 0 h 8"/>
                <a:gd name="T4" fmla="*/ 0 w 8"/>
                <a:gd name="T5" fmla="*/ 8 h 8"/>
                <a:gd name="T6" fmla="*/ 8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8" y="8"/>
                  </a:moveTo>
                  <a:lnTo>
                    <a:pt x="8" y="0"/>
                  </a:lnTo>
                  <a:lnTo>
                    <a:pt x="0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58913" y="3432175"/>
              <a:ext cx="38100" cy="25400"/>
            </a:xfrm>
            <a:custGeom>
              <a:avLst/>
              <a:gdLst>
                <a:gd name="T0" fmla="*/ 2 w 3"/>
                <a:gd name="T1" fmla="*/ 0 h 2"/>
                <a:gd name="T2" fmla="*/ 0 w 3"/>
                <a:gd name="T3" fmla="*/ 1 h 2"/>
                <a:gd name="T4" fmla="*/ 1 w 3"/>
                <a:gd name="T5" fmla="*/ 1 h 2"/>
                <a:gd name="T6" fmla="*/ 3 w 3"/>
                <a:gd name="T7" fmla="*/ 2 h 2"/>
                <a:gd name="T8" fmla="*/ 2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2"/>
                    <a:pt x="3" y="2"/>
                  </a:cubicBezTo>
                  <a:cubicBezTo>
                    <a:pt x="2" y="1"/>
                    <a:pt x="3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35063" y="3683000"/>
              <a:ext cx="0" cy="12700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85850" y="3683000"/>
              <a:ext cx="11113" cy="12700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60438" y="3644900"/>
              <a:ext cx="125413" cy="125413"/>
            </a:xfrm>
            <a:custGeom>
              <a:avLst/>
              <a:gdLst>
                <a:gd name="T0" fmla="*/ 3 w 10"/>
                <a:gd name="T1" fmla="*/ 5 h 10"/>
                <a:gd name="T2" fmla="*/ 3 w 10"/>
                <a:gd name="T3" fmla="*/ 10 h 10"/>
                <a:gd name="T4" fmla="*/ 3 w 10"/>
                <a:gd name="T5" fmla="*/ 6 h 10"/>
                <a:gd name="T6" fmla="*/ 8 w 10"/>
                <a:gd name="T7" fmla="*/ 5 h 10"/>
                <a:gd name="T8" fmla="*/ 8 w 10"/>
                <a:gd name="T9" fmla="*/ 7 h 10"/>
                <a:gd name="T10" fmla="*/ 10 w 10"/>
                <a:gd name="T11" fmla="*/ 4 h 10"/>
                <a:gd name="T12" fmla="*/ 4 w 10"/>
                <a:gd name="T13" fmla="*/ 4 h 10"/>
                <a:gd name="T14" fmla="*/ 4 w 10"/>
                <a:gd name="T15" fmla="*/ 0 h 10"/>
                <a:gd name="T16" fmla="*/ 1 w 10"/>
                <a:gd name="T17" fmla="*/ 5 h 10"/>
                <a:gd name="T18" fmla="*/ 3 w 10"/>
                <a:gd name="T1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3" y="5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9"/>
                    <a:pt x="3" y="7"/>
                    <a:pt x="3" y="6"/>
                  </a:cubicBezTo>
                  <a:cubicBezTo>
                    <a:pt x="5" y="6"/>
                    <a:pt x="6" y="5"/>
                    <a:pt x="8" y="5"/>
                  </a:cubicBezTo>
                  <a:cubicBezTo>
                    <a:pt x="8" y="6"/>
                    <a:pt x="7" y="6"/>
                    <a:pt x="8" y="7"/>
                  </a:cubicBezTo>
                  <a:cubicBezTo>
                    <a:pt x="10" y="6"/>
                    <a:pt x="10" y="5"/>
                    <a:pt x="10" y="4"/>
                  </a:cubicBezTo>
                  <a:cubicBezTo>
                    <a:pt x="9" y="5"/>
                    <a:pt x="6" y="3"/>
                    <a:pt x="4" y="4"/>
                  </a:cubicBezTo>
                  <a:cubicBezTo>
                    <a:pt x="3" y="2"/>
                    <a:pt x="7" y="1"/>
                    <a:pt x="4" y="0"/>
                  </a:cubicBezTo>
                  <a:cubicBezTo>
                    <a:pt x="3" y="2"/>
                    <a:pt x="0" y="4"/>
                    <a:pt x="1" y="5"/>
                  </a:cubicBezTo>
                  <a:cubicBezTo>
                    <a:pt x="1" y="6"/>
                    <a:pt x="3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55938" y="2217738"/>
              <a:ext cx="174625" cy="49213"/>
            </a:xfrm>
            <a:custGeom>
              <a:avLst/>
              <a:gdLst>
                <a:gd name="T0" fmla="*/ 1 w 14"/>
                <a:gd name="T1" fmla="*/ 4 h 4"/>
                <a:gd name="T2" fmla="*/ 14 w 14"/>
                <a:gd name="T3" fmla="*/ 1 h 4"/>
                <a:gd name="T4" fmla="*/ 13 w 14"/>
                <a:gd name="T5" fmla="*/ 0 h 4"/>
                <a:gd name="T6" fmla="*/ 4 w 14"/>
                <a:gd name="T7" fmla="*/ 2 h 4"/>
                <a:gd name="T8" fmla="*/ 1 w 1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4">
                  <a:moveTo>
                    <a:pt x="1" y="4"/>
                  </a:moveTo>
                  <a:cubicBezTo>
                    <a:pt x="4" y="1"/>
                    <a:pt x="10" y="4"/>
                    <a:pt x="14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3"/>
                    <a:pt x="0" y="3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44725" y="2894013"/>
              <a:ext cx="25400" cy="12700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0" y="0"/>
                    <a:pt x="2" y="1"/>
                    <a:pt x="2" y="0"/>
                  </a:cubicBezTo>
                  <a:cubicBezTo>
                    <a:pt x="2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09663" y="3544888"/>
              <a:ext cx="100013" cy="125413"/>
            </a:xfrm>
            <a:custGeom>
              <a:avLst/>
              <a:gdLst>
                <a:gd name="T0" fmla="*/ 7 w 8"/>
                <a:gd name="T1" fmla="*/ 2 h 10"/>
                <a:gd name="T2" fmla="*/ 2 w 8"/>
                <a:gd name="T3" fmla="*/ 0 h 10"/>
                <a:gd name="T4" fmla="*/ 1 w 8"/>
                <a:gd name="T5" fmla="*/ 2 h 10"/>
                <a:gd name="T6" fmla="*/ 4 w 8"/>
                <a:gd name="T7" fmla="*/ 4 h 10"/>
                <a:gd name="T8" fmla="*/ 3 w 8"/>
                <a:gd name="T9" fmla="*/ 6 h 10"/>
                <a:gd name="T10" fmla="*/ 1 w 8"/>
                <a:gd name="T11" fmla="*/ 5 h 10"/>
                <a:gd name="T12" fmla="*/ 0 w 8"/>
                <a:gd name="T13" fmla="*/ 5 h 10"/>
                <a:gd name="T14" fmla="*/ 0 w 8"/>
                <a:gd name="T15" fmla="*/ 10 h 10"/>
                <a:gd name="T16" fmla="*/ 1 w 8"/>
                <a:gd name="T17" fmla="*/ 10 h 10"/>
                <a:gd name="T18" fmla="*/ 1 w 8"/>
                <a:gd name="T19" fmla="*/ 9 h 10"/>
                <a:gd name="T20" fmla="*/ 8 w 8"/>
                <a:gd name="T21" fmla="*/ 3 h 10"/>
                <a:gd name="T22" fmla="*/ 7 w 8"/>
                <a:gd name="T23" fmla="*/ 3 h 10"/>
                <a:gd name="T24" fmla="*/ 7 w 8"/>
                <a:gd name="T2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10">
                  <a:moveTo>
                    <a:pt x="7" y="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4"/>
                    <a:pt x="2" y="3"/>
                    <a:pt x="4" y="4"/>
                  </a:cubicBezTo>
                  <a:cubicBezTo>
                    <a:pt x="4" y="5"/>
                    <a:pt x="2" y="5"/>
                    <a:pt x="3" y="6"/>
                  </a:cubicBezTo>
                  <a:cubicBezTo>
                    <a:pt x="1" y="6"/>
                    <a:pt x="1" y="5"/>
                    <a:pt x="1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5" y="6"/>
                    <a:pt x="0" y="8"/>
                    <a:pt x="0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5" y="8"/>
                    <a:pt x="4" y="4"/>
                    <a:pt x="8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2"/>
                    <a:pt x="6" y="2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09675" y="3582988"/>
              <a:ext cx="12700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14925" y="814388"/>
              <a:ext cx="25400" cy="12700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1 h 1"/>
                <a:gd name="T4" fmla="*/ 2 w 2"/>
                <a:gd name="T5" fmla="*/ 1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1" y="1"/>
                    <a:pt x="2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43275" y="2105025"/>
              <a:ext cx="25400" cy="12700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0 w 2"/>
                <a:gd name="T5" fmla="*/ 1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2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71613" y="3357563"/>
              <a:ext cx="38100" cy="49213"/>
            </a:xfrm>
            <a:custGeom>
              <a:avLst/>
              <a:gdLst>
                <a:gd name="T0" fmla="*/ 2 w 3"/>
                <a:gd name="T1" fmla="*/ 1 h 4"/>
                <a:gd name="T2" fmla="*/ 1 w 3"/>
                <a:gd name="T3" fmla="*/ 1 h 4"/>
                <a:gd name="T4" fmla="*/ 1 w 3"/>
                <a:gd name="T5" fmla="*/ 2 h 4"/>
                <a:gd name="T6" fmla="*/ 3 w 3"/>
                <a:gd name="T7" fmla="*/ 4 h 4"/>
                <a:gd name="T8" fmla="*/ 2 w 3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2" y="1"/>
                  </a:moveTo>
                  <a:cubicBezTo>
                    <a:pt x="2" y="1"/>
                    <a:pt x="2" y="0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3" y="4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40325" y="777875"/>
              <a:ext cx="36513" cy="12700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0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68663" y="2130425"/>
              <a:ext cx="49213" cy="12700"/>
            </a:xfrm>
            <a:custGeom>
              <a:avLst/>
              <a:gdLst>
                <a:gd name="T0" fmla="*/ 0 w 4"/>
                <a:gd name="T1" fmla="*/ 0 h 1"/>
                <a:gd name="T2" fmla="*/ 3 w 4"/>
                <a:gd name="T3" fmla="*/ 1 h 1"/>
                <a:gd name="T4" fmla="*/ 0 w 4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">
                  <a:moveTo>
                    <a:pt x="0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4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22413" y="3357563"/>
              <a:ext cx="23813" cy="25400"/>
            </a:xfrm>
            <a:custGeom>
              <a:avLst/>
              <a:gdLst>
                <a:gd name="T0" fmla="*/ 1 w 2"/>
                <a:gd name="T1" fmla="*/ 0 h 2"/>
                <a:gd name="T2" fmla="*/ 0 w 2"/>
                <a:gd name="T3" fmla="*/ 1 h 2"/>
                <a:gd name="T4" fmla="*/ 2 w 2"/>
                <a:gd name="T5" fmla="*/ 1 h 2"/>
                <a:gd name="T6" fmla="*/ 1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1" y="1"/>
                    <a:pt x="2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65650" y="1203325"/>
              <a:ext cx="25400" cy="25400"/>
            </a:xfrm>
            <a:custGeom>
              <a:avLst/>
              <a:gdLst>
                <a:gd name="T0" fmla="*/ 0 w 2"/>
                <a:gd name="T1" fmla="*/ 1 h 2"/>
                <a:gd name="T2" fmla="*/ 0 w 2"/>
                <a:gd name="T3" fmla="*/ 2 h 2"/>
                <a:gd name="T4" fmla="*/ 2 w 2"/>
                <a:gd name="T5" fmla="*/ 1 h 2"/>
                <a:gd name="T6" fmla="*/ 0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1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20888" y="3019425"/>
              <a:ext cx="12700" cy="25400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0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1" y="1"/>
                    <a:pt x="0" y="1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3113" y="3846513"/>
              <a:ext cx="12700" cy="23813"/>
            </a:xfrm>
            <a:custGeom>
              <a:avLst/>
              <a:gdLst>
                <a:gd name="T0" fmla="*/ 8 w 8"/>
                <a:gd name="T1" fmla="*/ 0 h 15"/>
                <a:gd name="T2" fmla="*/ 0 w 8"/>
                <a:gd name="T3" fmla="*/ 7 h 15"/>
                <a:gd name="T4" fmla="*/ 8 w 8"/>
                <a:gd name="T5" fmla="*/ 15 h 15"/>
                <a:gd name="T6" fmla="*/ 8 w 8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5">
                  <a:moveTo>
                    <a:pt x="8" y="0"/>
                  </a:moveTo>
                  <a:lnTo>
                    <a:pt x="0" y="7"/>
                  </a:lnTo>
                  <a:lnTo>
                    <a:pt x="8" y="1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81338" y="2266950"/>
              <a:ext cx="25400" cy="12700"/>
            </a:xfrm>
            <a:custGeom>
              <a:avLst/>
              <a:gdLst>
                <a:gd name="T0" fmla="*/ 8 w 16"/>
                <a:gd name="T1" fmla="*/ 8 h 8"/>
                <a:gd name="T2" fmla="*/ 16 w 16"/>
                <a:gd name="T3" fmla="*/ 0 h 8"/>
                <a:gd name="T4" fmla="*/ 0 w 16"/>
                <a:gd name="T5" fmla="*/ 0 h 8"/>
                <a:gd name="T6" fmla="*/ 8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8" y="8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08188" y="2944813"/>
              <a:ext cx="61913" cy="49213"/>
            </a:xfrm>
            <a:custGeom>
              <a:avLst/>
              <a:gdLst>
                <a:gd name="T0" fmla="*/ 4 w 5"/>
                <a:gd name="T1" fmla="*/ 4 h 4"/>
                <a:gd name="T2" fmla="*/ 5 w 5"/>
                <a:gd name="T3" fmla="*/ 0 h 4"/>
                <a:gd name="T4" fmla="*/ 4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4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1"/>
                    <a:pt x="0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53013" y="814388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8 w 8"/>
                <a:gd name="T3" fmla="*/ 8 h 8"/>
                <a:gd name="T4" fmla="*/ 8 w 8"/>
                <a:gd name="T5" fmla="*/ 8 h 8"/>
                <a:gd name="T6" fmla="*/ 0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8" y="8"/>
                  </a:lnTo>
                  <a:lnTo>
                    <a:pt x="8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82800" y="2919413"/>
              <a:ext cx="25400" cy="25400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0 h 2"/>
                <a:gd name="T4" fmla="*/ 2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2" y="1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71588" y="3482975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8 w 8"/>
                <a:gd name="T3" fmla="*/ 8 h 8"/>
                <a:gd name="T4" fmla="*/ 8 w 8"/>
                <a:gd name="T5" fmla="*/ 0 h 8"/>
                <a:gd name="T6" fmla="*/ 0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8" y="8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1188" y="3883025"/>
              <a:ext cx="49213" cy="50800"/>
            </a:xfrm>
            <a:custGeom>
              <a:avLst/>
              <a:gdLst>
                <a:gd name="T0" fmla="*/ 1 w 4"/>
                <a:gd name="T1" fmla="*/ 4 h 4"/>
                <a:gd name="T2" fmla="*/ 4 w 4"/>
                <a:gd name="T3" fmla="*/ 2 h 4"/>
                <a:gd name="T4" fmla="*/ 3 w 4"/>
                <a:gd name="T5" fmla="*/ 1 h 4"/>
                <a:gd name="T6" fmla="*/ 4 w 4"/>
                <a:gd name="T7" fmla="*/ 0 h 4"/>
                <a:gd name="T8" fmla="*/ 1 w 4"/>
                <a:gd name="T9" fmla="*/ 1 h 4"/>
                <a:gd name="T10" fmla="*/ 2 w 4"/>
                <a:gd name="T11" fmla="*/ 1 h 4"/>
                <a:gd name="T12" fmla="*/ 0 w 4"/>
                <a:gd name="T13" fmla="*/ 3 h 4"/>
                <a:gd name="T14" fmla="*/ 1 w 4"/>
                <a:gd name="T15" fmla="*/ 3 h 4"/>
                <a:gd name="T16" fmla="*/ 1 w 4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1" y="4"/>
                  </a:moveTo>
                  <a:cubicBezTo>
                    <a:pt x="3" y="4"/>
                    <a:pt x="3" y="1"/>
                    <a:pt x="4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1" y="3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2" y="4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17950" y="1377950"/>
              <a:ext cx="273050" cy="125413"/>
            </a:xfrm>
            <a:custGeom>
              <a:avLst/>
              <a:gdLst>
                <a:gd name="T0" fmla="*/ 16 w 22"/>
                <a:gd name="T1" fmla="*/ 4 h 10"/>
                <a:gd name="T2" fmla="*/ 22 w 22"/>
                <a:gd name="T3" fmla="*/ 2 h 10"/>
                <a:gd name="T4" fmla="*/ 13 w 22"/>
                <a:gd name="T5" fmla="*/ 3 h 10"/>
                <a:gd name="T6" fmla="*/ 10 w 22"/>
                <a:gd name="T7" fmla="*/ 3 h 10"/>
                <a:gd name="T8" fmla="*/ 2 w 22"/>
                <a:gd name="T9" fmla="*/ 2 h 10"/>
                <a:gd name="T10" fmla="*/ 4 w 22"/>
                <a:gd name="T11" fmla="*/ 5 h 10"/>
                <a:gd name="T12" fmla="*/ 0 w 22"/>
                <a:gd name="T13" fmla="*/ 7 h 10"/>
                <a:gd name="T14" fmla="*/ 1 w 22"/>
                <a:gd name="T15" fmla="*/ 10 h 10"/>
                <a:gd name="T16" fmla="*/ 6 w 22"/>
                <a:gd name="T17" fmla="*/ 8 h 10"/>
                <a:gd name="T18" fmla="*/ 13 w 22"/>
                <a:gd name="T19" fmla="*/ 5 h 10"/>
                <a:gd name="T20" fmla="*/ 15 w 22"/>
                <a:gd name="T21" fmla="*/ 9 h 10"/>
                <a:gd name="T22" fmla="*/ 19 w 22"/>
                <a:gd name="T23" fmla="*/ 8 h 10"/>
                <a:gd name="T24" fmla="*/ 16 w 22"/>
                <a:gd name="T2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10">
                  <a:moveTo>
                    <a:pt x="16" y="4"/>
                  </a:moveTo>
                  <a:cubicBezTo>
                    <a:pt x="19" y="5"/>
                    <a:pt x="19" y="2"/>
                    <a:pt x="22" y="2"/>
                  </a:cubicBezTo>
                  <a:cubicBezTo>
                    <a:pt x="18" y="1"/>
                    <a:pt x="16" y="4"/>
                    <a:pt x="13" y="3"/>
                  </a:cubicBezTo>
                  <a:cubicBezTo>
                    <a:pt x="12" y="3"/>
                    <a:pt x="11" y="2"/>
                    <a:pt x="10" y="3"/>
                  </a:cubicBezTo>
                  <a:cubicBezTo>
                    <a:pt x="8" y="0"/>
                    <a:pt x="5" y="5"/>
                    <a:pt x="2" y="2"/>
                  </a:cubicBezTo>
                  <a:cubicBezTo>
                    <a:pt x="3" y="3"/>
                    <a:pt x="2" y="5"/>
                    <a:pt x="4" y="5"/>
                  </a:cubicBezTo>
                  <a:cubicBezTo>
                    <a:pt x="4" y="7"/>
                    <a:pt x="1" y="7"/>
                    <a:pt x="0" y="7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3" y="8"/>
                    <a:pt x="7" y="9"/>
                    <a:pt x="6" y="8"/>
                  </a:cubicBezTo>
                  <a:cubicBezTo>
                    <a:pt x="10" y="7"/>
                    <a:pt x="11" y="6"/>
                    <a:pt x="13" y="5"/>
                  </a:cubicBezTo>
                  <a:cubicBezTo>
                    <a:pt x="18" y="5"/>
                    <a:pt x="11" y="8"/>
                    <a:pt x="15" y="9"/>
                  </a:cubicBezTo>
                  <a:cubicBezTo>
                    <a:pt x="17" y="10"/>
                    <a:pt x="18" y="9"/>
                    <a:pt x="19" y="8"/>
                  </a:cubicBezTo>
                  <a:cubicBezTo>
                    <a:pt x="17" y="6"/>
                    <a:pt x="16" y="6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09688" y="3470275"/>
              <a:ext cx="1270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8475" y="3995738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8 w 8"/>
                <a:gd name="T3" fmla="*/ 8 h 8"/>
                <a:gd name="T4" fmla="*/ 8 w 8"/>
                <a:gd name="T5" fmla="*/ 8 h 8"/>
                <a:gd name="T6" fmla="*/ 0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8" y="8"/>
                  </a:lnTo>
                  <a:lnTo>
                    <a:pt x="8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33600" y="2881313"/>
              <a:ext cx="12700" cy="12700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84275" y="3457575"/>
              <a:ext cx="76200" cy="50800"/>
            </a:xfrm>
            <a:custGeom>
              <a:avLst/>
              <a:gdLst>
                <a:gd name="T0" fmla="*/ 3 w 6"/>
                <a:gd name="T1" fmla="*/ 4 h 4"/>
                <a:gd name="T2" fmla="*/ 6 w 6"/>
                <a:gd name="T3" fmla="*/ 4 h 4"/>
                <a:gd name="T4" fmla="*/ 3 w 6"/>
                <a:gd name="T5" fmla="*/ 2 h 4"/>
                <a:gd name="T6" fmla="*/ 3 w 6"/>
                <a:gd name="T7" fmla="*/ 2 h 4"/>
                <a:gd name="T8" fmla="*/ 0 w 6"/>
                <a:gd name="T9" fmla="*/ 0 h 4"/>
                <a:gd name="T10" fmla="*/ 3 w 6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4" y="4"/>
                    <a:pt x="4" y="3"/>
                    <a:pt x="6" y="4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0"/>
                    <a:pt x="0" y="0"/>
                  </a:cubicBezTo>
                  <a:cubicBezTo>
                    <a:pt x="1" y="1"/>
                    <a:pt x="5" y="2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9650" y="3595688"/>
              <a:ext cx="50800" cy="49213"/>
            </a:xfrm>
            <a:custGeom>
              <a:avLst/>
              <a:gdLst>
                <a:gd name="T0" fmla="*/ 2 w 4"/>
                <a:gd name="T1" fmla="*/ 0 h 4"/>
                <a:gd name="T2" fmla="*/ 2 w 4"/>
                <a:gd name="T3" fmla="*/ 4 h 4"/>
                <a:gd name="T4" fmla="*/ 4 w 4"/>
                <a:gd name="T5" fmla="*/ 0 h 4"/>
                <a:gd name="T6" fmla="*/ 2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2" y="2"/>
                    <a:pt x="0" y="3"/>
                    <a:pt x="2" y="4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1838" y="939800"/>
              <a:ext cx="249238" cy="125413"/>
            </a:xfrm>
            <a:custGeom>
              <a:avLst/>
              <a:gdLst>
                <a:gd name="T0" fmla="*/ 10 w 20"/>
                <a:gd name="T1" fmla="*/ 8 h 10"/>
                <a:gd name="T2" fmla="*/ 20 w 20"/>
                <a:gd name="T3" fmla="*/ 4 h 10"/>
                <a:gd name="T4" fmla="*/ 16 w 20"/>
                <a:gd name="T5" fmla="*/ 4 h 10"/>
                <a:gd name="T6" fmla="*/ 1 w 20"/>
                <a:gd name="T7" fmla="*/ 5 h 10"/>
                <a:gd name="T8" fmla="*/ 9 w 20"/>
                <a:gd name="T9" fmla="*/ 5 h 10"/>
                <a:gd name="T10" fmla="*/ 9 w 20"/>
                <a:gd name="T11" fmla="*/ 6 h 10"/>
                <a:gd name="T12" fmla="*/ 3 w 20"/>
                <a:gd name="T13" fmla="*/ 6 h 10"/>
                <a:gd name="T14" fmla="*/ 4 w 20"/>
                <a:gd name="T15" fmla="*/ 8 h 10"/>
                <a:gd name="T16" fmla="*/ 1 w 20"/>
                <a:gd name="T17" fmla="*/ 8 h 10"/>
                <a:gd name="T18" fmla="*/ 1 w 20"/>
                <a:gd name="T19" fmla="*/ 10 h 10"/>
                <a:gd name="T20" fmla="*/ 2 w 20"/>
                <a:gd name="T21" fmla="*/ 9 h 10"/>
                <a:gd name="T22" fmla="*/ 10 w 20"/>
                <a:gd name="T23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10">
                  <a:moveTo>
                    <a:pt x="10" y="8"/>
                  </a:moveTo>
                  <a:cubicBezTo>
                    <a:pt x="11" y="6"/>
                    <a:pt x="17" y="7"/>
                    <a:pt x="20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1" y="0"/>
                    <a:pt x="6" y="5"/>
                    <a:pt x="1" y="5"/>
                  </a:cubicBezTo>
                  <a:cubicBezTo>
                    <a:pt x="4" y="5"/>
                    <a:pt x="6" y="4"/>
                    <a:pt x="9" y="5"/>
                  </a:cubicBezTo>
                  <a:cubicBezTo>
                    <a:pt x="9" y="5"/>
                    <a:pt x="9" y="6"/>
                    <a:pt x="9" y="6"/>
                  </a:cubicBezTo>
                  <a:cubicBezTo>
                    <a:pt x="7" y="6"/>
                    <a:pt x="5" y="7"/>
                    <a:pt x="3" y="6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9"/>
                    <a:pt x="2" y="9"/>
                    <a:pt x="1" y="1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4" y="9"/>
                    <a:pt x="7" y="7"/>
                    <a:pt x="1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79813" y="1804988"/>
              <a:ext cx="63500" cy="36513"/>
            </a:xfrm>
            <a:custGeom>
              <a:avLst/>
              <a:gdLst>
                <a:gd name="T0" fmla="*/ 5 w 5"/>
                <a:gd name="T1" fmla="*/ 1 h 3"/>
                <a:gd name="T2" fmla="*/ 1 w 5"/>
                <a:gd name="T3" fmla="*/ 3 h 3"/>
                <a:gd name="T4" fmla="*/ 5 w 5"/>
                <a:gd name="T5" fmla="*/ 2 h 3"/>
                <a:gd name="T6" fmla="*/ 5 w 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1"/>
                  </a:moveTo>
                  <a:cubicBezTo>
                    <a:pt x="0" y="0"/>
                    <a:pt x="2" y="2"/>
                    <a:pt x="1" y="3"/>
                  </a:cubicBezTo>
                  <a:cubicBezTo>
                    <a:pt x="2" y="2"/>
                    <a:pt x="3" y="2"/>
                    <a:pt x="5" y="2"/>
                  </a:cubicBezTo>
                  <a:lnTo>
                    <a:pt x="5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68700" y="1841500"/>
              <a:ext cx="23813" cy="12700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1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54475" y="1490663"/>
              <a:ext cx="25400" cy="12700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0"/>
                    <a:pt x="0" y="0"/>
                    <a:pt x="0" y="0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78388" y="890588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70113" y="2819400"/>
              <a:ext cx="12700" cy="12700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0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9651" y="3519488"/>
              <a:ext cx="100013" cy="63500"/>
            </a:xfrm>
            <a:custGeom>
              <a:avLst/>
              <a:gdLst>
                <a:gd name="T0" fmla="*/ 0 w 8"/>
                <a:gd name="T1" fmla="*/ 0 h 5"/>
                <a:gd name="T2" fmla="*/ 0 w 8"/>
                <a:gd name="T3" fmla="*/ 3 h 5"/>
                <a:gd name="T4" fmla="*/ 5 w 8"/>
                <a:gd name="T5" fmla="*/ 3 h 5"/>
                <a:gd name="T6" fmla="*/ 5 w 8"/>
                <a:gd name="T7" fmla="*/ 3 h 5"/>
                <a:gd name="T8" fmla="*/ 8 w 8"/>
                <a:gd name="T9" fmla="*/ 3 h 5"/>
                <a:gd name="T10" fmla="*/ 4 w 8"/>
                <a:gd name="T11" fmla="*/ 2 h 5"/>
                <a:gd name="T12" fmla="*/ 0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2" y="3"/>
                    <a:pt x="3" y="2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7" y="5"/>
                    <a:pt x="7" y="3"/>
                    <a:pt x="8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2" y="3"/>
                    <a:pt x="2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8501" y="3783013"/>
              <a:ext cx="25400" cy="38100"/>
            </a:xfrm>
            <a:custGeom>
              <a:avLst/>
              <a:gdLst>
                <a:gd name="T0" fmla="*/ 1 w 2"/>
                <a:gd name="T1" fmla="*/ 0 h 3"/>
                <a:gd name="T2" fmla="*/ 2 w 2"/>
                <a:gd name="T3" fmla="*/ 3 h 3"/>
                <a:gd name="T4" fmla="*/ 1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0" y="1"/>
                    <a:pt x="1" y="1"/>
                    <a:pt x="2" y="3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17901" y="1828801"/>
              <a:ext cx="38100" cy="12700"/>
            </a:xfrm>
            <a:custGeom>
              <a:avLst/>
              <a:gdLst>
                <a:gd name="T0" fmla="*/ 0 w 24"/>
                <a:gd name="T1" fmla="*/ 8 h 8"/>
                <a:gd name="T2" fmla="*/ 24 w 24"/>
                <a:gd name="T3" fmla="*/ 0 h 8"/>
                <a:gd name="T4" fmla="*/ 0 w 24"/>
                <a:gd name="T5" fmla="*/ 8 h 8"/>
                <a:gd name="T6" fmla="*/ 0 w 24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8">
                  <a:moveTo>
                    <a:pt x="0" y="8"/>
                  </a:moveTo>
                  <a:lnTo>
                    <a:pt x="24" y="0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33613" y="2719388"/>
              <a:ext cx="36513" cy="23813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1 h 2"/>
                <a:gd name="T4" fmla="*/ 0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2" y="2"/>
                    <a:pt x="3" y="2"/>
                    <a:pt x="3" y="1"/>
                  </a:cubicBezTo>
                  <a:cubicBezTo>
                    <a:pt x="3" y="1"/>
                    <a:pt x="1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96963" y="3482976"/>
              <a:ext cx="63500" cy="36513"/>
            </a:xfrm>
            <a:custGeom>
              <a:avLst/>
              <a:gdLst>
                <a:gd name="T0" fmla="*/ 4 w 5"/>
                <a:gd name="T1" fmla="*/ 0 h 3"/>
                <a:gd name="T2" fmla="*/ 0 w 5"/>
                <a:gd name="T3" fmla="*/ 2 h 3"/>
                <a:gd name="T4" fmla="*/ 2 w 5"/>
                <a:gd name="T5" fmla="*/ 3 h 3"/>
                <a:gd name="T6" fmla="*/ 4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4" y="0"/>
                  </a:moveTo>
                  <a:cubicBezTo>
                    <a:pt x="2" y="0"/>
                    <a:pt x="1" y="2"/>
                    <a:pt x="0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0" y="2"/>
                    <a:pt x="5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20851" y="3094038"/>
              <a:ext cx="12700" cy="12700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68663" y="1992313"/>
              <a:ext cx="36513" cy="12700"/>
            </a:xfrm>
            <a:custGeom>
              <a:avLst/>
              <a:gdLst>
                <a:gd name="T0" fmla="*/ 0 w 3"/>
                <a:gd name="T1" fmla="*/ 1 h 1"/>
                <a:gd name="T2" fmla="*/ 2 w 3"/>
                <a:gd name="T3" fmla="*/ 0 h 1"/>
                <a:gd name="T4" fmla="*/ 0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2" y="1"/>
                    <a:pt x="3" y="1"/>
                    <a:pt x="2" y="0"/>
                  </a:cubicBezTo>
                  <a:cubicBezTo>
                    <a:pt x="1" y="0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08238" y="2593976"/>
              <a:ext cx="23813" cy="23813"/>
            </a:xfrm>
            <a:custGeom>
              <a:avLst/>
              <a:gdLst>
                <a:gd name="T0" fmla="*/ 1 w 2"/>
                <a:gd name="T1" fmla="*/ 0 h 2"/>
                <a:gd name="T2" fmla="*/ 0 w 2"/>
                <a:gd name="T3" fmla="*/ 1 h 2"/>
                <a:gd name="T4" fmla="*/ 1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2" y="2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97051" y="2981326"/>
              <a:ext cx="36513" cy="50800"/>
            </a:xfrm>
            <a:custGeom>
              <a:avLst/>
              <a:gdLst>
                <a:gd name="T0" fmla="*/ 0 w 3"/>
                <a:gd name="T1" fmla="*/ 4 h 4"/>
                <a:gd name="T2" fmla="*/ 3 w 3"/>
                <a:gd name="T3" fmla="*/ 0 h 4"/>
                <a:gd name="T4" fmla="*/ 0 w 3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4"/>
                  </a:moveTo>
                  <a:cubicBezTo>
                    <a:pt x="2" y="4"/>
                    <a:pt x="3" y="2"/>
                    <a:pt x="3" y="0"/>
                  </a:cubicBezTo>
                  <a:cubicBezTo>
                    <a:pt x="1" y="1"/>
                    <a:pt x="0" y="3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27576" y="890588"/>
              <a:ext cx="50800" cy="12700"/>
            </a:xfrm>
            <a:custGeom>
              <a:avLst/>
              <a:gdLst>
                <a:gd name="T0" fmla="*/ 0 w 4"/>
                <a:gd name="T1" fmla="*/ 1 h 1"/>
                <a:gd name="T2" fmla="*/ 4 w 4"/>
                <a:gd name="T3" fmla="*/ 1 h 1"/>
                <a:gd name="T4" fmla="*/ 0 w 4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">
                  <a:moveTo>
                    <a:pt x="0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19376" y="2430463"/>
              <a:ext cx="25400" cy="25400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2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19413" y="2217738"/>
              <a:ext cx="25400" cy="12700"/>
            </a:xfrm>
            <a:custGeom>
              <a:avLst/>
              <a:gdLst>
                <a:gd name="T0" fmla="*/ 0 w 16"/>
                <a:gd name="T1" fmla="*/ 8 h 8"/>
                <a:gd name="T2" fmla="*/ 16 w 16"/>
                <a:gd name="T3" fmla="*/ 0 h 8"/>
                <a:gd name="T4" fmla="*/ 8 w 16"/>
                <a:gd name="T5" fmla="*/ 8 h 8"/>
                <a:gd name="T6" fmla="*/ 0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lnTo>
                    <a:pt x="16" y="0"/>
                  </a:lnTo>
                  <a:lnTo>
                    <a:pt x="8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70176" y="2343151"/>
              <a:ext cx="74613" cy="49213"/>
            </a:xfrm>
            <a:custGeom>
              <a:avLst/>
              <a:gdLst>
                <a:gd name="T0" fmla="*/ 3 w 6"/>
                <a:gd name="T1" fmla="*/ 3 h 4"/>
                <a:gd name="T2" fmla="*/ 3 w 6"/>
                <a:gd name="T3" fmla="*/ 0 h 4"/>
                <a:gd name="T4" fmla="*/ 3 w 6"/>
                <a:gd name="T5" fmla="*/ 2 h 4"/>
                <a:gd name="T6" fmla="*/ 2 w 6"/>
                <a:gd name="T7" fmla="*/ 2 h 4"/>
                <a:gd name="T8" fmla="*/ 1 w 6"/>
                <a:gd name="T9" fmla="*/ 4 h 4"/>
                <a:gd name="T10" fmla="*/ 3 w 6"/>
                <a:gd name="T11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3" y="3"/>
                  </a:moveTo>
                  <a:cubicBezTo>
                    <a:pt x="3" y="2"/>
                    <a:pt x="6" y="1"/>
                    <a:pt x="3" y="0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0" y="2"/>
                    <a:pt x="1" y="3"/>
                    <a:pt x="1" y="4"/>
                  </a:cubicBezTo>
                  <a:cubicBezTo>
                    <a:pt x="2" y="3"/>
                    <a:pt x="2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47751" y="3457576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8 w 8"/>
                <a:gd name="T3" fmla="*/ 8 h 8"/>
                <a:gd name="T4" fmla="*/ 8 w 8"/>
                <a:gd name="T5" fmla="*/ 8 h 8"/>
                <a:gd name="T6" fmla="*/ 0 w 8"/>
                <a:gd name="T7" fmla="*/ 0 h 8"/>
                <a:gd name="T8" fmla="*/ 0 w 8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8" y="8"/>
                  </a:lnTo>
                  <a:lnTo>
                    <a:pt x="8" y="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35051" y="3470276"/>
              <a:ext cx="38100" cy="3810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2 w 3"/>
                <a:gd name="T5" fmla="*/ 0 h 3"/>
                <a:gd name="T6" fmla="*/ 0 w 3"/>
                <a:gd name="T7" fmla="*/ 1 h 3"/>
                <a:gd name="T8" fmla="*/ 3 w 3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1" y="1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2" y="1"/>
                    <a:pt x="0" y="1"/>
                  </a:cubicBezTo>
                  <a:cubicBezTo>
                    <a:pt x="0" y="2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65638" y="1052513"/>
              <a:ext cx="50800" cy="25400"/>
            </a:xfrm>
            <a:custGeom>
              <a:avLst/>
              <a:gdLst>
                <a:gd name="T0" fmla="*/ 3 w 4"/>
                <a:gd name="T1" fmla="*/ 2 h 2"/>
                <a:gd name="T2" fmla="*/ 4 w 4"/>
                <a:gd name="T3" fmla="*/ 1 h 2"/>
                <a:gd name="T4" fmla="*/ 0 w 4"/>
                <a:gd name="T5" fmla="*/ 0 h 2"/>
                <a:gd name="T6" fmla="*/ 3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4" y="2"/>
                    <a:pt x="4" y="1"/>
                    <a:pt x="4" y="1"/>
                  </a:cubicBezTo>
                  <a:cubicBezTo>
                    <a:pt x="3" y="1"/>
                    <a:pt x="1" y="1"/>
                    <a:pt x="0" y="0"/>
                  </a:cubicBezTo>
                  <a:cubicBezTo>
                    <a:pt x="1" y="1"/>
                    <a:pt x="2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54526" y="1052513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81326" y="2130426"/>
              <a:ext cx="38100" cy="36513"/>
            </a:xfrm>
            <a:custGeom>
              <a:avLst/>
              <a:gdLst>
                <a:gd name="T0" fmla="*/ 2 w 3"/>
                <a:gd name="T1" fmla="*/ 3 h 3"/>
                <a:gd name="T2" fmla="*/ 3 w 3"/>
                <a:gd name="T3" fmla="*/ 0 h 3"/>
                <a:gd name="T4" fmla="*/ 2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3"/>
                  </a:moveTo>
                  <a:cubicBezTo>
                    <a:pt x="3" y="2"/>
                    <a:pt x="3" y="0"/>
                    <a:pt x="3" y="0"/>
                  </a:cubicBezTo>
                  <a:cubicBezTo>
                    <a:pt x="3" y="0"/>
                    <a:pt x="0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19413" y="2166938"/>
              <a:ext cx="49213" cy="38100"/>
            </a:xfrm>
            <a:custGeom>
              <a:avLst/>
              <a:gdLst>
                <a:gd name="T0" fmla="*/ 3 w 4"/>
                <a:gd name="T1" fmla="*/ 0 h 3"/>
                <a:gd name="T2" fmla="*/ 0 w 4"/>
                <a:gd name="T3" fmla="*/ 3 h 3"/>
                <a:gd name="T4" fmla="*/ 3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cubicBezTo>
                    <a:pt x="0" y="0"/>
                    <a:pt x="2" y="2"/>
                    <a:pt x="0" y="3"/>
                  </a:cubicBezTo>
                  <a:cubicBezTo>
                    <a:pt x="2" y="2"/>
                    <a:pt x="4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94013" y="2205038"/>
              <a:ext cx="25400" cy="12700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1" y="1"/>
                    <a:pt x="2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40276" y="877888"/>
              <a:ext cx="25400" cy="12700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1 h 1"/>
                <a:gd name="T4" fmla="*/ 2 w 2"/>
                <a:gd name="T5" fmla="*/ 0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2" y="1"/>
                    <a:pt x="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68638" y="2066926"/>
              <a:ext cx="50800" cy="38100"/>
            </a:xfrm>
            <a:custGeom>
              <a:avLst/>
              <a:gdLst>
                <a:gd name="T0" fmla="*/ 4 w 4"/>
                <a:gd name="T1" fmla="*/ 0 h 3"/>
                <a:gd name="T2" fmla="*/ 0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2" y="0"/>
                    <a:pt x="1" y="1"/>
                    <a:pt x="0" y="3"/>
                  </a:cubicBezTo>
                  <a:cubicBezTo>
                    <a:pt x="1" y="2"/>
                    <a:pt x="4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43238" y="2105026"/>
              <a:ext cx="12700" cy="12700"/>
            </a:xfrm>
            <a:custGeom>
              <a:avLst/>
              <a:gdLst>
                <a:gd name="T0" fmla="*/ 0 w 8"/>
                <a:gd name="T1" fmla="*/ 8 h 8"/>
                <a:gd name="T2" fmla="*/ 8 w 8"/>
                <a:gd name="T3" fmla="*/ 8 h 8"/>
                <a:gd name="T4" fmla="*/ 8 w 8"/>
                <a:gd name="T5" fmla="*/ 0 h 8"/>
                <a:gd name="T6" fmla="*/ 0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8"/>
                  </a:moveTo>
                  <a:lnTo>
                    <a:pt x="8" y="8"/>
                  </a:lnTo>
                  <a:lnTo>
                    <a:pt x="8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82863" y="2405063"/>
              <a:ext cx="36513" cy="38100"/>
            </a:xfrm>
            <a:custGeom>
              <a:avLst/>
              <a:gdLst>
                <a:gd name="T0" fmla="*/ 2 w 3"/>
                <a:gd name="T1" fmla="*/ 0 h 3"/>
                <a:gd name="T2" fmla="*/ 0 w 3"/>
                <a:gd name="T3" fmla="*/ 3 h 3"/>
                <a:gd name="T4" fmla="*/ 2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0" y="1"/>
                    <a:pt x="0" y="2"/>
                    <a:pt x="0" y="3"/>
                  </a:cubicBezTo>
                  <a:cubicBezTo>
                    <a:pt x="0" y="2"/>
                    <a:pt x="3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506663" y="2468563"/>
              <a:ext cx="1588" cy="127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06663" y="2481263"/>
              <a:ext cx="12700" cy="12700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06663" y="24812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60451" y="3432176"/>
              <a:ext cx="49213" cy="25400"/>
            </a:xfrm>
            <a:custGeom>
              <a:avLst/>
              <a:gdLst>
                <a:gd name="T0" fmla="*/ 1 w 4"/>
                <a:gd name="T1" fmla="*/ 0 h 2"/>
                <a:gd name="T2" fmla="*/ 3 w 4"/>
                <a:gd name="T3" fmla="*/ 2 h 2"/>
                <a:gd name="T4" fmla="*/ 4 w 4"/>
                <a:gd name="T5" fmla="*/ 2 h 2"/>
                <a:gd name="T6" fmla="*/ 1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0"/>
                  </a:moveTo>
                  <a:cubicBezTo>
                    <a:pt x="0" y="1"/>
                    <a:pt x="2" y="2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492501" y="1065213"/>
              <a:ext cx="923925" cy="350838"/>
            </a:xfrm>
            <a:custGeom>
              <a:avLst/>
              <a:gdLst>
                <a:gd name="T0" fmla="*/ 6 w 74"/>
                <a:gd name="T1" fmla="*/ 23 h 28"/>
                <a:gd name="T2" fmla="*/ 5 w 74"/>
                <a:gd name="T3" fmla="*/ 24 h 28"/>
                <a:gd name="T4" fmla="*/ 1 w 74"/>
                <a:gd name="T5" fmla="*/ 28 h 28"/>
                <a:gd name="T6" fmla="*/ 2 w 74"/>
                <a:gd name="T7" fmla="*/ 25 h 28"/>
                <a:gd name="T8" fmla="*/ 4 w 74"/>
                <a:gd name="T9" fmla="*/ 26 h 28"/>
                <a:gd name="T10" fmla="*/ 10 w 74"/>
                <a:gd name="T11" fmla="*/ 25 h 28"/>
                <a:gd name="T12" fmla="*/ 16 w 74"/>
                <a:gd name="T13" fmla="*/ 22 h 28"/>
                <a:gd name="T14" fmla="*/ 23 w 74"/>
                <a:gd name="T15" fmla="*/ 21 h 28"/>
                <a:gd name="T16" fmla="*/ 30 w 74"/>
                <a:gd name="T17" fmla="*/ 18 h 28"/>
                <a:gd name="T18" fmla="*/ 37 w 74"/>
                <a:gd name="T19" fmla="*/ 16 h 28"/>
                <a:gd name="T20" fmla="*/ 37 w 74"/>
                <a:gd name="T21" fmla="*/ 17 h 28"/>
                <a:gd name="T22" fmla="*/ 46 w 74"/>
                <a:gd name="T23" fmla="*/ 16 h 28"/>
                <a:gd name="T24" fmla="*/ 45 w 74"/>
                <a:gd name="T25" fmla="*/ 17 h 28"/>
                <a:gd name="T26" fmla="*/ 46 w 74"/>
                <a:gd name="T27" fmla="*/ 18 h 28"/>
                <a:gd name="T28" fmla="*/ 46 w 74"/>
                <a:gd name="T29" fmla="*/ 16 h 28"/>
                <a:gd name="T30" fmla="*/ 52 w 74"/>
                <a:gd name="T31" fmla="*/ 17 h 28"/>
                <a:gd name="T32" fmla="*/ 58 w 74"/>
                <a:gd name="T33" fmla="*/ 13 h 28"/>
                <a:gd name="T34" fmla="*/ 58 w 74"/>
                <a:gd name="T35" fmla="*/ 14 h 28"/>
                <a:gd name="T36" fmla="*/ 60 w 74"/>
                <a:gd name="T37" fmla="*/ 15 h 28"/>
                <a:gd name="T38" fmla="*/ 49 w 74"/>
                <a:gd name="T39" fmla="*/ 11 h 28"/>
                <a:gd name="T40" fmla="*/ 56 w 74"/>
                <a:gd name="T41" fmla="*/ 9 h 28"/>
                <a:gd name="T42" fmla="*/ 53 w 74"/>
                <a:gd name="T43" fmla="*/ 8 h 28"/>
                <a:gd name="T44" fmla="*/ 61 w 74"/>
                <a:gd name="T45" fmla="*/ 6 h 28"/>
                <a:gd name="T46" fmla="*/ 61 w 74"/>
                <a:gd name="T47" fmla="*/ 7 h 28"/>
                <a:gd name="T48" fmla="*/ 64 w 74"/>
                <a:gd name="T49" fmla="*/ 6 h 28"/>
                <a:gd name="T50" fmla="*/ 62 w 74"/>
                <a:gd name="T51" fmla="*/ 5 h 28"/>
                <a:gd name="T52" fmla="*/ 63 w 74"/>
                <a:gd name="T53" fmla="*/ 3 h 28"/>
                <a:gd name="T54" fmla="*/ 65 w 74"/>
                <a:gd name="T55" fmla="*/ 5 h 28"/>
                <a:gd name="T56" fmla="*/ 71 w 74"/>
                <a:gd name="T57" fmla="*/ 0 h 28"/>
                <a:gd name="T58" fmla="*/ 68 w 74"/>
                <a:gd name="T59" fmla="*/ 1 h 28"/>
                <a:gd name="T60" fmla="*/ 68 w 74"/>
                <a:gd name="T61" fmla="*/ 2 h 28"/>
                <a:gd name="T62" fmla="*/ 50 w 74"/>
                <a:gd name="T63" fmla="*/ 7 h 28"/>
                <a:gd name="T64" fmla="*/ 42 w 74"/>
                <a:gd name="T65" fmla="*/ 5 h 28"/>
                <a:gd name="T66" fmla="*/ 39 w 74"/>
                <a:gd name="T67" fmla="*/ 6 h 28"/>
                <a:gd name="T68" fmla="*/ 45 w 74"/>
                <a:gd name="T69" fmla="*/ 8 h 28"/>
                <a:gd name="T70" fmla="*/ 35 w 74"/>
                <a:gd name="T71" fmla="*/ 11 h 28"/>
                <a:gd name="T72" fmla="*/ 35 w 74"/>
                <a:gd name="T73" fmla="*/ 9 h 28"/>
                <a:gd name="T74" fmla="*/ 31 w 74"/>
                <a:gd name="T75" fmla="*/ 8 h 28"/>
                <a:gd name="T76" fmla="*/ 28 w 74"/>
                <a:gd name="T77" fmla="*/ 9 h 28"/>
                <a:gd name="T78" fmla="*/ 35 w 74"/>
                <a:gd name="T79" fmla="*/ 11 h 28"/>
                <a:gd name="T80" fmla="*/ 30 w 74"/>
                <a:gd name="T81" fmla="*/ 12 h 28"/>
                <a:gd name="T82" fmla="*/ 31 w 74"/>
                <a:gd name="T83" fmla="*/ 12 h 28"/>
                <a:gd name="T84" fmla="*/ 22 w 74"/>
                <a:gd name="T85" fmla="*/ 12 h 28"/>
                <a:gd name="T86" fmla="*/ 24 w 74"/>
                <a:gd name="T87" fmla="*/ 13 h 28"/>
                <a:gd name="T88" fmla="*/ 21 w 74"/>
                <a:gd name="T89" fmla="*/ 16 h 28"/>
                <a:gd name="T90" fmla="*/ 25 w 74"/>
                <a:gd name="T91" fmla="*/ 17 h 28"/>
                <a:gd name="T92" fmla="*/ 15 w 74"/>
                <a:gd name="T93" fmla="*/ 19 h 28"/>
                <a:gd name="T94" fmla="*/ 15 w 74"/>
                <a:gd name="T95" fmla="*/ 19 h 28"/>
                <a:gd name="T96" fmla="*/ 9 w 74"/>
                <a:gd name="T97" fmla="*/ 20 h 28"/>
                <a:gd name="T98" fmla="*/ 10 w 74"/>
                <a:gd name="T99" fmla="*/ 21 h 28"/>
                <a:gd name="T100" fmla="*/ 0 w 74"/>
                <a:gd name="T101" fmla="*/ 23 h 28"/>
                <a:gd name="T102" fmla="*/ 6 w 74"/>
                <a:gd name="T103" fmla="*/ 23 h 28"/>
                <a:gd name="T104" fmla="*/ 60 w 74"/>
                <a:gd name="T105" fmla="*/ 5 h 28"/>
                <a:gd name="T106" fmla="*/ 59 w 74"/>
                <a:gd name="T107" fmla="*/ 6 h 28"/>
                <a:gd name="T108" fmla="*/ 60 w 74"/>
                <a:gd name="T109" fmla="*/ 5 h 28"/>
                <a:gd name="T110" fmla="*/ 41 w 74"/>
                <a:gd name="T111" fmla="*/ 10 h 28"/>
                <a:gd name="T112" fmla="*/ 43 w 74"/>
                <a:gd name="T113" fmla="*/ 10 h 28"/>
                <a:gd name="T114" fmla="*/ 42 w 74"/>
                <a:gd name="T115" fmla="*/ 13 h 28"/>
                <a:gd name="T116" fmla="*/ 41 w 74"/>
                <a:gd name="T117" fmla="*/ 10 h 28"/>
                <a:gd name="T118" fmla="*/ 13 w 74"/>
                <a:gd name="T119" fmla="*/ 21 h 28"/>
                <a:gd name="T120" fmla="*/ 11 w 74"/>
                <a:gd name="T121" fmla="*/ 21 h 28"/>
                <a:gd name="T122" fmla="*/ 13 w 74"/>
                <a:gd name="T123" fmla="*/ 2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4" h="28">
                  <a:moveTo>
                    <a:pt x="6" y="23"/>
                  </a:moveTo>
                  <a:cubicBezTo>
                    <a:pt x="6" y="24"/>
                    <a:pt x="5" y="24"/>
                    <a:pt x="5" y="24"/>
                  </a:cubicBezTo>
                  <a:cubicBezTo>
                    <a:pt x="1" y="25"/>
                    <a:pt x="1" y="26"/>
                    <a:pt x="1" y="28"/>
                  </a:cubicBezTo>
                  <a:cubicBezTo>
                    <a:pt x="2" y="27"/>
                    <a:pt x="1" y="26"/>
                    <a:pt x="2" y="25"/>
                  </a:cubicBezTo>
                  <a:cubicBezTo>
                    <a:pt x="3" y="25"/>
                    <a:pt x="4" y="25"/>
                    <a:pt x="4" y="26"/>
                  </a:cubicBezTo>
                  <a:cubicBezTo>
                    <a:pt x="5" y="24"/>
                    <a:pt x="8" y="25"/>
                    <a:pt x="10" y="25"/>
                  </a:cubicBezTo>
                  <a:cubicBezTo>
                    <a:pt x="9" y="22"/>
                    <a:pt x="14" y="23"/>
                    <a:pt x="16" y="22"/>
                  </a:cubicBezTo>
                  <a:cubicBezTo>
                    <a:pt x="19" y="22"/>
                    <a:pt x="20" y="19"/>
                    <a:pt x="23" y="21"/>
                  </a:cubicBezTo>
                  <a:cubicBezTo>
                    <a:pt x="25" y="19"/>
                    <a:pt x="27" y="18"/>
                    <a:pt x="30" y="18"/>
                  </a:cubicBezTo>
                  <a:cubicBezTo>
                    <a:pt x="34" y="21"/>
                    <a:pt x="33" y="16"/>
                    <a:pt x="37" y="16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9" y="13"/>
                    <a:pt x="42" y="17"/>
                    <a:pt x="46" y="16"/>
                  </a:cubicBezTo>
                  <a:cubicBezTo>
                    <a:pt x="46" y="17"/>
                    <a:pt x="45" y="17"/>
                    <a:pt x="45" y="17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48" y="16"/>
                    <a:pt x="51" y="15"/>
                    <a:pt x="52" y="17"/>
                  </a:cubicBezTo>
                  <a:cubicBezTo>
                    <a:pt x="55" y="17"/>
                    <a:pt x="56" y="14"/>
                    <a:pt x="58" y="13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5"/>
                    <a:pt x="60" y="15"/>
                    <a:pt x="60" y="15"/>
                  </a:cubicBezTo>
                  <a:cubicBezTo>
                    <a:pt x="58" y="10"/>
                    <a:pt x="51" y="15"/>
                    <a:pt x="49" y="11"/>
                  </a:cubicBezTo>
                  <a:cubicBezTo>
                    <a:pt x="51" y="9"/>
                    <a:pt x="56" y="13"/>
                    <a:pt x="56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5" y="7"/>
                    <a:pt x="58" y="7"/>
                    <a:pt x="61" y="6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3" y="5"/>
                    <a:pt x="62" y="6"/>
                    <a:pt x="62" y="5"/>
                  </a:cubicBezTo>
                  <a:cubicBezTo>
                    <a:pt x="62" y="4"/>
                    <a:pt x="63" y="4"/>
                    <a:pt x="63" y="3"/>
                  </a:cubicBezTo>
                  <a:cubicBezTo>
                    <a:pt x="66" y="2"/>
                    <a:pt x="66" y="5"/>
                    <a:pt x="65" y="5"/>
                  </a:cubicBezTo>
                  <a:cubicBezTo>
                    <a:pt x="67" y="3"/>
                    <a:pt x="74" y="2"/>
                    <a:pt x="71" y="0"/>
                  </a:cubicBezTo>
                  <a:cubicBezTo>
                    <a:pt x="70" y="0"/>
                    <a:pt x="69" y="1"/>
                    <a:pt x="68" y="1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2"/>
                    <a:pt x="56" y="4"/>
                    <a:pt x="50" y="7"/>
                  </a:cubicBezTo>
                  <a:cubicBezTo>
                    <a:pt x="47" y="6"/>
                    <a:pt x="43" y="9"/>
                    <a:pt x="42" y="5"/>
                  </a:cubicBezTo>
                  <a:cubicBezTo>
                    <a:pt x="40" y="4"/>
                    <a:pt x="38" y="6"/>
                    <a:pt x="39" y="6"/>
                  </a:cubicBezTo>
                  <a:cubicBezTo>
                    <a:pt x="41" y="7"/>
                    <a:pt x="43" y="7"/>
                    <a:pt x="45" y="8"/>
                  </a:cubicBezTo>
                  <a:cubicBezTo>
                    <a:pt x="42" y="9"/>
                    <a:pt x="38" y="10"/>
                    <a:pt x="35" y="11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4" y="8"/>
                    <a:pt x="32" y="10"/>
                    <a:pt x="31" y="8"/>
                  </a:cubicBezTo>
                  <a:cubicBezTo>
                    <a:pt x="30" y="9"/>
                    <a:pt x="28" y="8"/>
                    <a:pt x="28" y="9"/>
                  </a:cubicBezTo>
                  <a:cubicBezTo>
                    <a:pt x="30" y="10"/>
                    <a:pt x="33" y="10"/>
                    <a:pt x="35" y="11"/>
                  </a:cubicBezTo>
                  <a:cubicBezTo>
                    <a:pt x="34" y="13"/>
                    <a:pt x="31" y="12"/>
                    <a:pt x="30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29" y="10"/>
                    <a:pt x="25" y="12"/>
                    <a:pt x="22" y="12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5" y="15"/>
                    <a:pt x="21" y="15"/>
                    <a:pt x="21" y="16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4" y="20"/>
                    <a:pt x="17" y="17"/>
                    <a:pt x="1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19"/>
                    <a:pt x="12" y="21"/>
                    <a:pt x="9" y="20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7" y="21"/>
                    <a:pt x="4" y="22"/>
                    <a:pt x="0" y="23"/>
                  </a:cubicBezTo>
                  <a:cubicBezTo>
                    <a:pt x="3" y="24"/>
                    <a:pt x="4" y="22"/>
                    <a:pt x="6" y="23"/>
                  </a:cubicBezTo>
                  <a:close/>
                  <a:moveTo>
                    <a:pt x="60" y="5"/>
                  </a:moveTo>
                  <a:cubicBezTo>
                    <a:pt x="59" y="6"/>
                    <a:pt x="59" y="6"/>
                    <a:pt x="59" y="6"/>
                  </a:cubicBezTo>
                  <a:cubicBezTo>
                    <a:pt x="59" y="5"/>
                    <a:pt x="60" y="5"/>
                    <a:pt x="60" y="5"/>
                  </a:cubicBezTo>
                  <a:close/>
                  <a:moveTo>
                    <a:pt x="41" y="10"/>
                  </a:moveTo>
                  <a:cubicBezTo>
                    <a:pt x="41" y="10"/>
                    <a:pt x="42" y="10"/>
                    <a:pt x="43" y="10"/>
                  </a:cubicBezTo>
                  <a:cubicBezTo>
                    <a:pt x="45" y="11"/>
                    <a:pt x="43" y="12"/>
                    <a:pt x="42" y="13"/>
                  </a:cubicBezTo>
                  <a:cubicBezTo>
                    <a:pt x="43" y="12"/>
                    <a:pt x="42" y="11"/>
                    <a:pt x="41" y="10"/>
                  </a:cubicBezTo>
                  <a:close/>
                  <a:moveTo>
                    <a:pt x="13" y="21"/>
                  </a:moveTo>
                  <a:cubicBezTo>
                    <a:pt x="11" y="21"/>
                    <a:pt x="11" y="21"/>
                    <a:pt x="11" y="21"/>
                  </a:cubicBezTo>
                  <a:cubicBezTo>
                    <a:pt x="9" y="20"/>
                    <a:pt x="13" y="20"/>
                    <a:pt x="1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70188" y="2266951"/>
              <a:ext cx="49213" cy="38100"/>
            </a:xfrm>
            <a:custGeom>
              <a:avLst/>
              <a:gdLst>
                <a:gd name="T0" fmla="*/ 3 w 4"/>
                <a:gd name="T1" fmla="*/ 0 h 3"/>
                <a:gd name="T2" fmla="*/ 2 w 4"/>
                <a:gd name="T3" fmla="*/ 1 h 3"/>
                <a:gd name="T4" fmla="*/ 1 w 4"/>
                <a:gd name="T5" fmla="*/ 1 h 3"/>
                <a:gd name="T6" fmla="*/ 0 w 4"/>
                <a:gd name="T7" fmla="*/ 2 h 3"/>
                <a:gd name="T8" fmla="*/ 0 w 4"/>
                <a:gd name="T9" fmla="*/ 3 h 3"/>
                <a:gd name="T10" fmla="*/ 3 w 4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1" y="1"/>
                    <a:pt x="4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7726" y="3544888"/>
              <a:ext cx="63500" cy="87313"/>
            </a:xfrm>
            <a:custGeom>
              <a:avLst/>
              <a:gdLst>
                <a:gd name="T0" fmla="*/ 0 w 5"/>
                <a:gd name="T1" fmla="*/ 3 h 7"/>
                <a:gd name="T2" fmla="*/ 5 w 5"/>
                <a:gd name="T3" fmla="*/ 0 h 7"/>
                <a:gd name="T4" fmla="*/ 0 w 5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7">
                  <a:moveTo>
                    <a:pt x="0" y="3"/>
                  </a:moveTo>
                  <a:cubicBezTo>
                    <a:pt x="4" y="7"/>
                    <a:pt x="5" y="2"/>
                    <a:pt x="5" y="0"/>
                  </a:cubicBezTo>
                  <a:cubicBezTo>
                    <a:pt x="3" y="1"/>
                    <a:pt x="2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44788" y="2305051"/>
              <a:ext cx="0" cy="12700"/>
            </a:xfrm>
            <a:custGeom>
              <a:avLst/>
              <a:gdLst>
                <a:gd name="T0" fmla="*/ 8 h 8"/>
                <a:gd name="T1" fmla="*/ 8 h 8"/>
                <a:gd name="T2" fmla="*/ 0 h 8"/>
                <a:gd name="T3" fmla="*/ 8 h 8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8">
                  <a:moveTo>
                    <a:pt x="0" y="8"/>
                  </a:moveTo>
                  <a:lnTo>
                    <a:pt x="0" y="8"/>
                  </a:lnTo>
                  <a:lnTo>
                    <a:pt x="0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03763" y="877888"/>
              <a:ext cx="23813" cy="12700"/>
            </a:xfrm>
            <a:custGeom>
              <a:avLst/>
              <a:gdLst>
                <a:gd name="T0" fmla="*/ 0 w 15"/>
                <a:gd name="T1" fmla="*/ 0 h 8"/>
                <a:gd name="T2" fmla="*/ 15 w 15"/>
                <a:gd name="T3" fmla="*/ 8 h 8"/>
                <a:gd name="T4" fmla="*/ 8 w 15"/>
                <a:gd name="T5" fmla="*/ 0 h 8"/>
                <a:gd name="T6" fmla="*/ 0 w 15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0" y="0"/>
                  </a:moveTo>
                  <a:lnTo>
                    <a:pt x="15" y="8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67163" y="1341438"/>
              <a:ext cx="112713" cy="36513"/>
            </a:xfrm>
            <a:custGeom>
              <a:avLst/>
              <a:gdLst>
                <a:gd name="T0" fmla="*/ 1 w 9"/>
                <a:gd name="T1" fmla="*/ 3 h 3"/>
                <a:gd name="T2" fmla="*/ 9 w 9"/>
                <a:gd name="T3" fmla="*/ 2 h 3"/>
                <a:gd name="T4" fmla="*/ 7 w 9"/>
                <a:gd name="T5" fmla="*/ 2 h 3"/>
                <a:gd name="T6" fmla="*/ 8 w 9"/>
                <a:gd name="T7" fmla="*/ 0 h 3"/>
                <a:gd name="T8" fmla="*/ 0 w 9"/>
                <a:gd name="T9" fmla="*/ 2 h 3"/>
                <a:gd name="T10" fmla="*/ 1 w 9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3">
                  <a:moveTo>
                    <a:pt x="1" y="3"/>
                  </a:moveTo>
                  <a:cubicBezTo>
                    <a:pt x="3" y="2"/>
                    <a:pt x="6" y="2"/>
                    <a:pt x="9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1"/>
                    <a:pt x="3" y="1"/>
                    <a:pt x="0" y="2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58976" y="2832101"/>
              <a:ext cx="36513" cy="23813"/>
            </a:xfrm>
            <a:custGeom>
              <a:avLst/>
              <a:gdLst>
                <a:gd name="T0" fmla="*/ 0 w 3"/>
                <a:gd name="T1" fmla="*/ 1 h 2"/>
                <a:gd name="T2" fmla="*/ 1 w 3"/>
                <a:gd name="T3" fmla="*/ 0 h 2"/>
                <a:gd name="T4" fmla="*/ 0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1"/>
                  </a:moveTo>
                  <a:cubicBezTo>
                    <a:pt x="1" y="2"/>
                    <a:pt x="3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41826" y="1077913"/>
              <a:ext cx="12700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29126" y="1077913"/>
              <a:ext cx="0" cy="25400"/>
            </a:xfrm>
            <a:custGeom>
              <a:avLst/>
              <a:gdLst>
                <a:gd name="T0" fmla="*/ 16 h 16"/>
                <a:gd name="T1" fmla="*/ 0 h 16"/>
                <a:gd name="T2" fmla="*/ 16 h 16"/>
                <a:gd name="T3" fmla="*/ 16 h 16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6">
                  <a:moveTo>
                    <a:pt x="0" y="16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95488" y="2794001"/>
              <a:ext cx="25400" cy="25400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0 h 2"/>
                <a:gd name="T4" fmla="*/ 0 w 2"/>
                <a:gd name="T5" fmla="*/ 2 h 2"/>
                <a:gd name="T6" fmla="*/ 2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96963" y="3419476"/>
              <a:ext cx="12700" cy="0"/>
            </a:xfrm>
            <a:custGeom>
              <a:avLst/>
              <a:gdLst>
                <a:gd name="T0" fmla="*/ 0 w 8"/>
                <a:gd name="T1" fmla="*/ 8 w 8"/>
                <a:gd name="T2" fmla="*/ 0 w 8"/>
                <a:gd name="T3" fmla="*/ 0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8">
                  <a:moveTo>
                    <a:pt x="0" y="0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7726" y="3482976"/>
              <a:ext cx="50800" cy="49213"/>
            </a:xfrm>
            <a:custGeom>
              <a:avLst/>
              <a:gdLst>
                <a:gd name="T0" fmla="*/ 1 w 4"/>
                <a:gd name="T1" fmla="*/ 1 h 4"/>
                <a:gd name="T2" fmla="*/ 0 w 4"/>
                <a:gd name="T3" fmla="*/ 3 h 4"/>
                <a:gd name="T4" fmla="*/ 4 w 4"/>
                <a:gd name="T5" fmla="*/ 2 h 4"/>
                <a:gd name="T6" fmla="*/ 3 w 4"/>
                <a:gd name="T7" fmla="*/ 1 h 4"/>
                <a:gd name="T8" fmla="*/ 4 w 4"/>
                <a:gd name="T9" fmla="*/ 1 h 4"/>
                <a:gd name="T10" fmla="*/ 1 w 4"/>
                <a:gd name="T11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1" y="1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2" y="4"/>
                    <a:pt x="2" y="2"/>
                    <a:pt x="4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2" y="0"/>
                    <a:pt x="2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98526" y="3495676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8526" y="3294063"/>
              <a:ext cx="187325" cy="238125"/>
            </a:xfrm>
            <a:custGeom>
              <a:avLst/>
              <a:gdLst>
                <a:gd name="T0" fmla="*/ 5 w 15"/>
                <a:gd name="T1" fmla="*/ 8 h 19"/>
                <a:gd name="T2" fmla="*/ 9 w 15"/>
                <a:gd name="T3" fmla="*/ 8 h 19"/>
                <a:gd name="T4" fmla="*/ 4 w 15"/>
                <a:gd name="T5" fmla="*/ 13 h 19"/>
                <a:gd name="T6" fmla="*/ 0 w 15"/>
                <a:gd name="T7" fmla="*/ 16 h 19"/>
                <a:gd name="T8" fmla="*/ 6 w 15"/>
                <a:gd name="T9" fmla="*/ 14 h 19"/>
                <a:gd name="T10" fmla="*/ 2 w 15"/>
                <a:gd name="T11" fmla="*/ 19 h 19"/>
                <a:gd name="T12" fmla="*/ 4 w 15"/>
                <a:gd name="T13" fmla="*/ 19 h 19"/>
                <a:gd name="T14" fmla="*/ 11 w 15"/>
                <a:gd name="T15" fmla="*/ 10 h 19"/>
                <a:gd name="T16" fmla="*/ 15 w 15"/>
                <a:gd name="T17" fmla="*/ 4 h 19"/>
                <a:gd name="T18" fmla="*/ 14 w 15"/>
                <a:gd name="T19" fmla="*/ 4 h 19"/>
                <a:gd name="T20" fmla="*/ 11 w 15"/>
                <a:gd name="T21" fmla="*/ 4 h 19"/>
                <a:gd name="T22" fmla="*/ 7 w 15"/>
                <a:gd name="T23" fmla="*/ 2 h 19"/>
                <a:gd name="T24" fmla="*/ 8 w 15"/>
                <a:gd name="T25" fmla="*/ 0 h 19"/>
                <a:gd name="T26" fmla="*/ 10 w 15"/>
                <a:gd name="T27" fmla="*/ 1 h 19"/>
                <a:gd name="T28" fmla="*/ 11 w 15"/>
                <a:gd name="T29" fmla="*/ 1 h 19"/>
                <a:gd name="T30" fmla="*/ 9 w 15"/>
                <a:gd name="T31" fmla="*/ 0 h 19"/>
                <a:gd name="T32" fmla="*/ 5 w 15"/>
                <a:gd name="T33" fmla="*/ 4 h 19"/>
                <a:gd name="T34" fmla="*/ 5 w 15"/>
                <a:gd name="T35" fmla="*/ 5 h 19"/>
                <a:gd name="T36" fmla="*/ 9 w 15"/>
                <a:gd name="T37" fmla="*/ 3 h 19"/>
                <a:gd name="T38" fmla="*/ 9 w 15"/>
                <a:gd name="T39" fmla="*/ 4 h 19"/>
                <a:gd name="T40" fmla="*/ 5 w 15"/>
                <a:gd name="T41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19">
                  <a:moveTo>
                    <a:pt x="5" y="8"/>
                  </a:moveTo>
                  <a:cubicBezTo>
                    <a:pt x="9" y="8"/>
                    <a:pt x="9" y="8"/>
                    <a:pt x="9" y="8"/>
                  </a:cubicBezTo>
                  <a:cubicBezTo>
                    <a:pt x="8" y="10"/>
                    <a:pt x="6" y="11"/>
                    <a:pt x="4" y="13"/>
                  </a:cubicBezTo>
                  <a:cubicBezTo>
                    <a:pt x="1" y="11"/>
                    <a:pt x="1" y="15"/>
                    <a:pt x="0" y="16"/>
                  </a:cubicBezTo>
                  <a:cubicBezTo>
                    <a:pt x="1" y="14"/>
                    <a:pt x="4" y="13"/>
                    <a:pt x="6" y="14"/>
                  </a:cubicBezTo>
                  <a:cubicBezTo>
                    <a:pt x="3" y="15"/>
                    <a:pt x="2" y="17"/>
                    <a:pt x="2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5"/>
                    <a:pt x="10" y="13"/>
                    <a:pt x="11" y="10"/>
                  </a:cubicBezTo>
                  <a:cubicBezTo>
                    <a:pt x="13" y="8"/>
                    <a:pt x="10" y="5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3" y="4"/>
                    <a:pt x="12" y="5"/>
                    <a:pt x="11" y="4"/>
                  </a:cubicBezTo>
                  <a:cubicBezTo>
                    <a:pt x="11" y="2"/>
                    <a:pt x="8" y="3"/>
                    <a:pt x="7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11" y="0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0"/>
                    <a:pt x="10" y="0"/>
                    <a:pt x="9" y="0"/>
                  </a:cubicBezTo>
                  <a:cubicBezTo>
                    <a:pt x="7" y="1"/>
                    <a:pt x="6" y="2"/>
                    <a:pt x="5" y="4"/>
                  </a:cubicBezTo>
                  <a:cubicBezTo>
                    <a:pt x="4" y="4"/>
                    <a:pt x="4" y="5"/>
                    <a:pt x="5" y="5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6" y="4"/>
                    <a:pt x="8" y="7"/>
                    <a:pt x="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03763" y="852488"/>
              <a:ext cx="23813" cy="0"/>
            </a:xfrm>
            <a:custGeom>
              <a:avLst/>
              <a:gdLst>
                <a:gd name="T0" fmla="*/ 8 w 15"/>
                <a:gd name="T1" fmla="*/ 0 w 15"/>
                <a:gd name="T2" fmla="*/ 15 w 15"/>
                <a:gd name="T3" fmla="*/ 8 w 1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5">
                  <a:moveTo>
                    <a:pt x="8" y="0"/>
                  </a:moveTo>
                  <a:lnTo>
                    <a:pt x="0" y="0"/>
                  </a:lnTo>
                  <a:lnTo>
                    <a:pt x="15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44801" y="2154238"/>
              <a:ext cx="74613" cy="50800"/>
            </a:xfrm>
            <a:custGeom>
              <a:avLst/>
              <a:gdLst>
                <a:gd name="T0" fmla="*/ 1 w 6"/>
                <a:gd name="T1" fmla="*/ 1 h 4"/>
                <a:gd name="T2" fmla="*/ 0 w 6"/>
                <a:gd name="T3" fmla="*/ 2 h 4"/>
                <a:gd name="T4" fmla="*/ 4 w 6"/>
                <a:gd name="T5" fmla="*/ 0 h 4"/>
                <a:gd name="T6" fmla="*/ 4 w 6"/>
                <a:gd name="T7" fmla="*/ 2 h 4"/>
                <a:gd name="T8" fmla="*/ 1 w 6"/>
                <a:gd name="T9" fmla="*/ 2 h 4"/>
                <a:gd name="T10" fmla="*/ 1 w 6"/>
                <a:gd name="T11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1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4"/>
                    <a:pt x="6" y="2"/>
                    <a:pt x="4" y="0"/>
                  </a:cubicBezTo>
                  <a:cubicBezTo>
                    <a:pt x="3" y="0"/>
                    <a:pt x="3" y="1"/>
                    <a:pt x="4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2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8513" y="3532188"/>
              <a:ext cx="49213" cy="63500"/>
            </a:xfrm>
            <a:custGeom>
              <a:avLst/>
              <a:gdLst>
                <a:gd name="T0" fmla="*/ 4 w 4"/>
                <a:gd name="T1" fmla="*/ 3 h 5"/>
                <a:gd name="T2" fmla="*/ 1 w 4"/>
                <a:gd name="T3" fmla="*/ 1 h 5"/>
                <a:gd name="T4" fmla="*/ 0 w 4"/>
                <a:gd name="T5" fmla="*/ 4 h 5"/>
                <a:gd name="T6" fmla="*/ 4 w 4"/>
                <a:gd name="T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4" y="3"/>
                  </a:moveTo>
                  <a:cubicBezTo>
                    <a:pt x="2" y="3"/>
                    <a:pt x="4" y="0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1" y="5"/>
                    <a:pt x="3" y="4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05238" y="1466851"/>
              <a:ext cx="36513" cy="23813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1 h 2"/>
                <a:gd name="T4" fmla="*/ 1 w 3"/>
                <a:gd name="T5" fmla="*/ 0 h 2"/>
                <a:gd name="T6" fmla="*/ 0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1" y="2"/>
                    <a:pt x="2" y="2"/>
                    <a:pt x="3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84301" y="3157538"/>
              <a:ext cx="38100" cy="23813"/>
            </a:xfrm>
            <a:custGeom>
              <a:avLst/>
              <a:gdLst>
                <a:gd name="T0" fmla="*/ 0 w 3"/>
                <a:gd name="T1" fmla="*/ 1 h 2"/>
                <a:gd name="T2" fmla="*/ 2 w 3"/>
                <a:gd name="T3" fmla="*/ 2 h 2"/>
                <a:gd name="T4" fmla="*/ 1 w 3"/>
                <a:gd name="T5" fmla="*/ 1 h 2"/>
                <a:gd name="T6" fmla="*/ 3 w 3"/>
                <a:gd name="T7" fmla="*/ 1 h 2"/>
                <a:gd name="T8" fmla="*/ 3 w 3"/>
                <a:gd name="T9" fmla="*/ 1 h 2"/>
                <a:gd name="T10" fmla="*/ 0 w 3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92513" y="1628776"/>
              <a:ext cx="25400" cy="12700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58926" y="3019426"/>
              <a:ext cx="50800" cy="38100"/>
            </a:xfrm>
            <a:custGeom>
              <a:avLst/>
              <a:gdLst>
                <a:gd name="T0" fmla="*/ 2 w 4"/>
                <a:gd name="T1" fmla="*/ 3 h 3"/>
                <a:gd name="T2" fmla="*/ 4 w 4"/>
                <a:gd name="T3" fmla="*/ 1 h 3"/>
                <a:gd name="T4" fmla="*/ 2 w 4"/>
                <a:gd name="T5" fmla="*/ 0 h 3"/>
                <a:gd name="T6" fmla="*/ 0 w 4"/>
                <a:gd name="T7" fmla="*/ 2 h 3"/>
                <a:gd name="T8" fmla="*/ 2 w 4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2" y="3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1"/>
                    <a:pt x="0" y="2"/>
                  </a:cubicBezTo>
                  <a:cubicBezTo>
                    <a:pt x="0" y="3"/>
                    <a:pt x="1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19351" y="2443163"/>
              <a:ext cx="25400" cy="12700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8 h 8"/>
                <a:gd name="T4" fmla="*/ 16 w 16"/>
                <a:gd name="T5" fmla="*/ 0 h 8"/>
                <a:gd name="T6" fmla="*/ 0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lnTo>
                    <a:pt x="8" y="8"/>
                  </a:lnTo>
                  <a:lnTo>
                    <a:pt x="16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35088" y="3194051"/>
              <a:ext cx="23813" cy="12700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1" y="1"/>
                    <a:pt x="1" y="0"/>
                  </a:cubicBezTo>
                  <a:cubicBezTo>
                    <a:pt x="2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92551" y="1390651"/>
              <a:ext cx="12700" cy="12700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0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79863" y="1303338"/>
              <a:ext cx="25400" cy="38100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2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1" y="1"/>
                    <a:pt x="0" y="1"/>
                    <a:pt x="0" y="2"/>
                  </a:cubicBezTo>
                  <a:cubicBezTo>
                    <a:pt x="1" y="3"/>
                    <a:pt x="2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30638" y="1403351"/>
              <a:ext cx="49213" cy="25400"/>
            </a:xfrm>
            <a:custGeom>
              <a:avLst/>
              <a:gdLst>
                <a:gd name="T0" fmla="*/ 4 w 4"/>
                <a:gd name="T1" fmla="*/ 1 h 2"/>
                <a:gd name="T2" fmla="*/ 0 w 4"/>
                <a:gd name="T3" fmla="*/ 0 h 2"/>
                <a:gd name="T4" fmla="*/ 2 w 4"/>
                <a:gd name="T5" fmla="*/ 2 h 2"/>
                <a:gd name="T6" fmla="*/ 4 w 4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4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2" y="1"/>
                    <a:pt x="2" y="2"/>
                  </a:cubicBezTo>
                  <a:lnTo>
                    <a:pt x="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67151" y="1328738"/>
              <a:ext cx="87313" cy="36513"/>
            </a:xfrm>
            <a:custGeom>
              <a:avLst/>
              <a:gdLst>
                <a:gd name="T0" fmla="*/ 0 w 7"/>
                <a:gd name="T1" fmla="*/ 3 h 3"/>
                <a:gd name="T2" fmla="*/ 7 w 7"/>
                <a:gd name="T3" fmla="*/ 1 h 3"/>
                <a:gd name="T4" fmla="*/ 6 w 7"/>
                <a:gd name="T5" fmla="*/ 0 h 3"/>
                <a:gd name="T6" fmla="*/ 0 w 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0" y="3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1"/>
                    <a:pt x="1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43301" y="1616076"/>
              <a:ext cx="25400" cy="12700"/>
            </a:xfrm>
            <a:custGeom>
              <a:avLst/>
              <a:gdLst>
                <a:gd name="T0" fmla="*/ 16 w 16"/>
                <a:gd name="T1" fmla="*/ 0 h 8"/>
                <a:gd name="T2" fmla="*/ 8 w 16"/>
                <a:gd name="T3" fmla="*/ 0 h 8"/>
                <a:gd name="T4" fmla="*/ 0 w 16"/>
                <a:gd name="T5" fmla="*/ 0 h 8"/>
                <a:gd name="T6" fmla="*/ 8 w 16"/>
                <a:gd name="T7" fmla="*/ 8 h 8"/>
                <a:gd name="T8" fmla="*/ 16 w 16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8">
                  <a:moveTo>
                    <a:pt x="16" y="0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8" y="8"/>
                  </a:ln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33538" y="2955926"/>
              <a:ext cx="25400" cy="12700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2 w 2"/>
                <a:gd name="T5" fmla="*/ 0 h 1"/>
                <a:gd name="T6" fmla="*/ 1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0" y="0"/>
                    <a:pt x="1" y="1"/>
                  </a:cubicBezTo>
                  <a:cubicBezTo>
                    <a:pt x="2" y="0"/>
                    <a:pt x="2" y="0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60476" y="3219451"/>
              <a:ext cx="11113" cy="12700"/>
            </a:xfrm>
            <a:custGeom>
              <a:avLst/>
              <a:gdLst>
                <a:gd name="T0" fmla="*/ 0 w 7"/>
                <a:gd name="T1" fmla="*/ 0 h 8"/>
                <a:gd name="T2" fmla="*/ 0 w 7"/>
                <a:gd name="T3" fmla="*/ 8 h 8"/>
                <a:gd name="T4" fmla="*/ 7 w 7"/>
                <a:gd name="T5" fmla="*/ 0 h 8"/>
                <a:gd name="T6" fmla="*/ 0 w 7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8">
                  <a:moveTo>
                    <a:pt x="0" y="0"/>
                  </a:moveTo>
                  <a:lnTo>
                    <a:pt x="0" y="8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8488" y="3657601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22376" y="3219451"/>
              <a:ext cx="0" cy="25400"/>
            </a:xfrm>
            <a:custGeom>
              <a:avLst/>
              <a:gdLst>
                <a:gd name="T0" fmla="*/ 16 h 16"/>
                <a:gd name="T1" fmla="*/ 0 h 16"/>
                <a:gd name="T2" fmla="*/ 16 h 16"/>
                <a:gd name="T3" fmla="*/ 16 h 16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6">
                  <a:moveTo>
                    <a:pt x="0" y="16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30613" y="1365251"/>
              <a:ext cx="200025" cy="101600"/>
            </a:xfrm>
            <a:custGeom>
              <a:avLst/>
              <a:gdLst>
                <a:gd name="T0" fmla="*/ 14 w 16"/>
                <a:gd name="T1" fmla="*/ 6 h 8"/>
                <a:gd name="T2" fmla="*/ 12 w 16"/>
                <a:gd name="T3" fmla="*/ 3 h 8"/>
                <a:gd name="T4" fmla="*/ 16 w 16"/>
                <a:gd name="T5" fmla="*/ 2 h 8"/>
                <a:gd name="T6" fmla="*/ 15 w 16"/>
                <a:gd name="T7" fmla="*/ 0 h 8"/>
                <a:gd name="T8" fmla="*/ 10 w 16"/>
                <a:gd name="T9" fmla="*/ 3 h 8"/>
                <a:gd name="T10" fmla="*/ 1 w 16"/>
                <a:gd name="T11" fmla="*/ 5 h 8"/>
                <a:gd name="T12" fmla="*/ 6 w 16"/>
                <a:gd name="T13" fmla="*/ 8 h 8"/>
                <a:gd name="T14" fmla="*/ 7 w 16"/>
                <a:gd name="T15" fmla="*/ 7 h 8"/>
                <a:gd name="T16" fmla="*/ 6 w 16"/>
                <a:gd name="T17" fmla="*/ 7 h 8"/>
                <a:gd name="T18" fmla="*/ 6 w 16"/>
                <a:gd name="T19" fmla="*/ 5 h 8"/>
                <a:gd name="T20" fmla="*/ 14 w 16"/>
                <a:gd name="T21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14" y="6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2" y="1"/>
                    <a:pt x="11" y="2"/>
                    <a:pt x="10" y="3"/>
                  </a:cubicBezTo>
                  <a:cubicBezTo>
                    <a:pt x="7" y="2"/>
                    <a:pt x="4" y="6"/>
                    <a:pt x="1" y="5"/>
                  </a:cubicBezTo>
                  <a:cubicBezTo>
                    <a:pt x="0" y="8"/>
                    <a:pt x="5" y="7"/>
                    <a:pt x="6" y="8"/>
                  </a:cubicBezTo>
                  <a:cubicBezTo>
                    <a:pt x="6" y="8"/>
                    <a:pt x="8" y="8"/>
                    <a:pt x="7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6" y="6"/>
                    <a:pt x="6" y="5"/>
                  </a:cubicBezTo>
                  <a:cubicBezTo>
                    <a:pt x="10" y="2"/>
                    <a:pt x="11" y="7"/>
                    <a:pt x="1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2338" y="3382963"/>
              <a:ext cx="12700" cy="12700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0"/>
                  </a:cubicBezTo>
                  <a:cubicBezTo>
                    <a:pt x="1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5826" y="3395663"/>
              <a:ext cx="74613" cy="49213"/>
            </a:xfrm>
            <a:custGeom>
              <a:avLst/>
              <a:gdLst>
                <a:gd name="T0" fmla="*/ 4 w 6"/>
                <a:gd name="T1" fmla="*/ 4 h 4"/>
                <a:gd name="T2" fmla="*/ 3 w 6"/>
                <a:gd name="T3" fmla="*/ 0 h 4"/>
                <a:gd name="T4" fmla="*/ 0 w 6"/>
                <a:gd name="T5" fmla="*/ 4 h 4"/>
                <a:gd name="T6" fmla="*/ 4 w 6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4" y="4"/>
                  </a:moveTo>
                  <a:cubicBezTo>
                    <a:pt x="6" y="3"/>
                    <a:pt x="2" y="1"/>
                    <a:pt x="3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1" y="3"/>
                    <a:pt x="3" y="4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81376" y="1590676"/>
              <a:ext cx="161925" cy="88900"/>
            </a:xfrm>
            <a:custGeom>
              <a:avLst/>
              <a:gdLst>
                <a:gd name="T0" fmla="*/ 8 w 13"/>
                <a:gd name="T1" fmla="*/ 5 h 7"/>
                <a:gd name="T2" fmla="*/ 13 w 13"/>
                <a:gd name="T3" fmla="*/ 2 h 7"/>
                <a:gd name="T4" fmla="*/ 0 w 13"/>
                <a:gd name="T5" fmla="*/ 5 h 7"/>
                <a:gd name="T6" fmla="*/ 0 w 13"/>
                <a:gd name="T7" fmla="*/ 6 h 7"/>
                <a:gd name="T8" fmla="*/ 8 w 13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7">
                  <a:moveTo>
                    <a:pt x="8" y="5"/>
                  </a:moveTo>
                  <a:cubicBezTo>
                    <a:pt x="10" y="4"/>
                    <a:pt x="11" y="3"/>
                    <a:pt x="13" y="2"/>
                  </a:cubicBezTo>
                  <a:cubicBezTo>
                    <a:pt x="8" y="0"/>
                    <a:pt x="5" y="5"/>
                    <a:pt x="0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7"/>
                    <a:pt x="5" y="4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60451" y="3282951"/>
              <a:ext cx="74613" cy="49213"/>
            </a:xfrm>
            <a:custGeom>
              <a:avLst/>
              <a:gdLst>
                <a:gd name="T0" fmla="*/ 0 w 6"/>
                <a:gd name="T1" fmla="*/ 3 h 4"/>
                <a:gd name="T2" fmla="*/ 0 w 6"/>
                <a:gd name="T3" fmla="*/ 4 h 4"/>
                <a:gd name="T4" fmla="*/ 4 w 6"/>
                <a:gd name="T5" fmla="*/ 1 h 4"/>
                <a:gd name="T6" fmla="*/ 0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0" y="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" y="3"/>
                    <a:pt x="6" y="3"/>
                    <a:pt x="4" y="1"/>
                  </a:cubicBezTo>
                  <a:cubicBezTo>
                    <a:pt x="1" y="0"/>
                    <a:pt x="3" y="3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54501" y="1016001"/>
              <a:ext cx="87313" cy="23813"/>
            </a:xfrm>
            <a:custGeom>
              <a:avLst/>
              <a:gdLst>
                <a:gd name="T0" fmla="*/ 6 w 7"/>
                <a:gd name="T1" fmla="*/ 0 h 2"/>
                <a:gd name="T2" fmla="*/ 0 w 7"/>
                <a:gd name="T3" fmla="*/ 0 h 2"/>
                <a:gd name="T4" fmla="*/ 6 w 7"/>
                <a:gd name="T5" fmla="*/ 2 h 2"/>
                <a:gd name="T6" fmla="*/ 6 w 7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2">
                  <a:moveTo>
                    <a:pt x="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4" y="1"/>
                    <a:pt x="6" y="2"/>
                  </a:cubicBezTo>
                  <a:cubicBezTo>
                    <a:pt x="7" y="2"/>
                    <a:pt x="6" y="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96988" y="3119438"/>
              <a:ext cx="50800" cy="38100"/>
            </a:xfrm>
            <a:custGeom>
              <a:avLst/>
              <a:gdLst>
                <a:gd name="T0" fmla="*/ 2 w 4"/>
                <a:gd name="T1" fmla="*/ 0 h 3"/>
                <a:gd name="T2" fmla="*/ 0 w 4"/>
                <a:gd name="T3" fmla="*/ 1 h 3"/>
                <a:gd name="T4" fmla="*/ 3 w 4"/>
                <a:gd name="T5" fmla="*/ 3 h 3"/>
                <a:gd name="T6" fmla="*/ 2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2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3"/>
                    <a:pt x="3" y="3"/>
                  </a:cubicBezTo>
                  <a:cubicBezTo>
                    <a:pt x="4" y="1"/>
                    <a:pt x="3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05201" y="1466851"/>
              <a:ext cx="200025" cy="61913"/>
            </a:xfrm>
            <a:custGeom>
              <a:avLst/>
              <a:gdLst>
                <a:gd name="T0" fmla="*/ 5 w 16"/>
                <a:gd name="T1" fmla="*/ 4 h 5"/>
                <a:gd name="T2" fmla="*/ 10 w 16"/>
                <a:gd name="T3" fmla="*/ 3 h 5"/>
                <a:gd name="T4" fmla="*/ 14 w 16"/>
                <a:gd name="T5" fmla="*/ 3 h 5"/>
                <a:gd name="T6" fmla="*/ 15 w 16"/>
                <a:gd name="T7" fmla="*/ 1 h 5"/>
                <a:gd name="T8" fmla="*/ 12 w 16"/>
                <a:gd name="T9" fmla="*/ 1 h 5"/>
                <a:gd name="T10" fmla="*/ 12 w 16"/>
                <a:gd name="T11" fmla="*/ 1 h 5"/>
                <a:gd name="T12" fmla="*/ 6 w 16"/>
                <a:gd name="T13" fmla="*/ 2 h 5"/>
                <a:gd name="T14" fmla="*/ 5 w 16"/>
                <a:gd name="T15" fmla="*/ 0 h 5"/>
                <a:gd name="T16" fmla="*/ 4 w 16"/>
                <a:gd name="T17" fmla="*/ 1 h 5"/>
                <a:gd name="T18" fmla="*/ 1 w 16"/>
                <a:gd name="T19" fmla="*/ 0 h 5"/>
                <a:gd name="T20" fmla="*/ 1 w 16"/>
                <a:gd name="T21" fmla="*/ 2 h 5"/>
                <a:gd name="T22" fmla="*/ 5 w 16"/>
                <a:gd name="T2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" h="5">
                  <a:moveTo>
                    <a:pt x="5" y="4"/>
                  </a:moveTo>
                  <a:cubicBezTo>
                    <a:pt x="7" y="5"/>
                    <a:pt x="8" y="3"/>
                    <a:pt x="10" y="3"/>
                  </a:cubicBezTo>
                  <a:cubicBezTo>
                    <a:pt x="11" y="3"/>
                    <a:pt x="12" y="2"/>
                    <a:pt x="14" y="3"/>
                  </a:cubicBezTo>
                  <a:cubicBezTo>
                    <a:pt x="14" y="2"/>
                    <a:pt x="16" y="2"/>
                    <a:pt x="15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4"/>
                    <a:pt x="8" y="0"/>
                    <a:pt x="6" y="2"/>
                  </a:cubicBezTo>
                  <a:cubicBezTo>
                    <a:pt x="6" y="1"/>
                    <a:pt x="5" y="1"/>
                    <a:pt x="5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2" y="0"/>
                    <a:pt x="1" y="0"/>
                  </a:cubicBezTo>
                  <a:cubicBezTo>
                    <a:pt x="0" y="1"/>
                    <a:pt x="2" y="1"/>
                    <a:pt x="1" y="2"/>
                  </a:cubicBezTo>
                  <a:cubicBezTo>
                    <a:pt x="3" y="1"/>
                    <a:pt x="3" y="3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8513" y="34956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5813" y="3482976"/>
              <a:ext cx="12700" cy="12700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8513" y="34956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54501" y="1027113"/>
              <a:ext cx="36513" cy="25400"/>
            </a:xfrm>
            <a:custGeom>
              <a:avLst/>
              <a:gdLst>
                <a:gd name="T0" fmla="*/ 3 w 3"/>
                <a:gd name="T1" fmla="*/ 2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cubicBezTo>
                    <a:pt x="2" y="0"/>
                    <a:pt x="1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2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35051" y="3244851"/>
              <a:ext cx="0" cy="12700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35051" y="3181351"/>
              <a:ext cx="161925" cy="88900"/>
            </a:xfrm>
            <a:custGeom>
              <a:avLst/>
              <a:gdLst>
                <a:gd name="T0" fmla="*/ 3 w 13"/>
                <a:gd name="T1" fmla="*/ 3 h 7"/>
                <a:gd name="T2" fmla="*/ 7 w 13"/>
                <a:gd name="T3" fmla="*/ 2 h 7"/>
                <a:gd name="T4" fmla="*/ 8 w 13"/>
                <a:gd name="T5" fmla="*/ 4 h 7"/>
                <a:gd name="T6" fmla="*/ 5 w 13"/>
                <a:gd name="T7" fmla="*/ 7 h 7"/>
                <a:gd name="T8" fmla="*/ 6 w 13"/>
                <a:gd name="T9" fmla="*/ 7 h 7"/>
                <a:gd name="T10" fmla="*/ 6 w 13"/>
                <a:gd name="T11" fmla="*/ 7 h 7"/>
                <a:gd name="T12" fmla="*/ 13 w 13"/>
                <a:gd name="T13" fmla="*/ 2 h 7"/>
                <a:gd name="T14" fmla="*/ 5 w 13"/>
                <a:gd name="T15" fmla="*/ 2 h 7"/>
                <a:gd name="T16" fmla="*/ 3 w 13"/>
                <a:gd name="T17" fmla="*/ 0 h 7"/>
                <a:gd name="T18" fmla="*/ 0 w 13"/>
                <a:gd name="T19" fmla="*/ 5 h 7"/>
                <a:gd name="T20" fmla="*/ 3 w 13"/>
                <a:gd name="T2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7">
                  <a:moveTo>
                    <a:pt x="3" y="3"/>
                  </a:moveTo>
                  <a:cubicBezTo>
                    <a:pt x="4" y="3"/>
                    <a:pt x="5" y="2"/>
                    <a:pt x="7" y="2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6" y="4"/>
                    <a:pt x="6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9" y="5"/>
                    <a:pt x="12" y="5"/>
                    <a:pt x="13" y="2"/>
                  </a:cubicBezTo>
                  <a:cubicBezTo>
                    <a:pt x="11" y="0"/>
                    <a:pt x="7" y="2"/>
                    <a:pt x="5" y="2"/>
                  </a:cubicBezTo>
                  <a:cubicBezTo>
                    <a:pt x="4" y="1"/>
                    <a:pt x="4" y="0"/>
                    <a:pt x="3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5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17901" y="1579563"/>
              <a:ext cx="25400" cy="0"/>
            </a:xfrm>
            <a:custGeom>
              <a:avLst/>
              <a:gdLst>
                <a:gd name="T0" fmla="*/ 0 w 2"/>
                <a:gd name="T1" fmla="*/ 1 w 2"/>
                <a:gd name="T2" fmla="*/ 2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82876" y="1579563"/>
              <a:ext cx="722313" cy="425450"/>
            </a:xfrm>
            <a:custGeom>
              <a:avLst/>
              <a:gdLst>
                <a:gd name="T0" fmla="*/ 14 w 58"/>
                <a:gd name="T1" fmla="*/ 12 h 34"/>
                <a:gd name="T2" fmla="*/ 23 w 58"/>
                <a:gd name="T3" fmla="*/ 11 h 34"/>
                <a:gd name="T4" fmla="*/ 22 w 58"/>
                <a:gd name="T5" fmla="*/ 12 h 34"/>
                <a:gd name="T6" fmla="*/ 20 w 58"/>
                <a:gd name="T7" fmla="*/ 12 h 34"/>
                <a:gd name="T8" fmla="*/ 16 w 58"/>
                <a:gd name="T9" fmla="*/ 14 h 34"/>
                <a:gd name="T10" fmla="*/ 26 w 58"/>
                <a:gd name="T11" fmla="*/ 12 h 34"/>
                <a:gd name="T12" fmla="*/ 23 w 58"/>
                <a:gd name="T13" fmla="*/ 10 h 34"/>
                <a:gd name="T14" fmla="*/ 23 w 58"/>
                <a:gd name="T15" fmla="*/ 9 h 34"/>
                <a:gd name="T16" fmla="*/ 26 w 58"/>
                <a:gd name="T17" fmla="*/ 9 h 34"/>
                <a:gd name="T18" fmla="*/ 38 w 58"/>
                <a:gd name="T19" fmla="*/ 8 h 34"/>
                <a:gd name="T20" fmla="*/ 44 w 58"/>
                <a:gd name="T21" fmla="*/ 7 h 34"/>
                <a:gd name="T22" fmla="*/ 44 w 58"/>
                <a:gd name="T23" fmla="*/ 9 h 34"/>
                <a:gd name="T24" fmla="*/ 46 w 58"/>
                <a:gd name="T25" fmla="*/ 8 h 34"/>
                <a:gd name="T26" fmla="*/ 49 w 58"/>
                <a:gd name="T27" fmla="*/ 9 h 34"/>
                <a:gd name="T28" fmla="*/ 41 w 58"/>
                <a:gd name="T29" fmla="*/ 11 h 34"/>
                <a:gd name="T30" fmla="*/ 42 w 58"/>
                <a:gd name="T31" fmla="*/ 13 h 34"/>
                <a:gd name="T32" fmla="*/ 24 w 58"/>
                <a:gd name="T33" fmla="*/ 19 h 34"/>
                <a:gd name="T34" fmla="*/ 17 w 58"/>
                <a:gd name="T35" fmla="*/ 24 h 34"/>
                <a:gd name="T36" fmla="*/ 10 w 58"/>
                <a:gd name="T37" fmla="*/ 25 h 34"/>
                <a:gd name="T38" fmla="*/ 8 w 58"/>
                <a:gd name="T39" fmla="*/ 26 h 34"/>
                <a:gd name="T40" fmla="*/ 8 w 58"/>
                <a:gd name="T41" fmla="*/ 29 h 34"/>
                <a:gd name="T42" fmla="*/ 6 w 58"/>
                <a:gd name="T43" fmla="*/ 29 h 34"/>
                <a:gd name="T44" fmla="*/ 6 w 58"/>
                <a:gd name="T45" fmla="*/ 28 h 34"/>
                <a:gd name="T46" fmla="*/ 1 w 58"/>
                <a:gd name="T47" fmla="*/ 31 h 34"/>
                <a:gd name="T48" fmla="*/ 2 w 58"/>
                <a:gd name="T49" fmla="*/ 33 h 34"/>
                <a:gd name="T50" fmla="*/ 9 w 58"/>
                <a:gd name="T51" fmla="*/ 28 h 34"/>
                <a:gd name="T52" fmla="*/ 31 w 58"/>
                <a:gd name="T53" fmla="*/ 18 h 34"/>
                <a:gd name="T54" fmla="*/ 35 w 58"/>
                <a:gd name="T55" fmla="*/ 16 h 34"/>
                <a:gd name="T56" fmla="*/ 38 w 58"/>
                <a:gd name="T57" fmla="*/ 15 h 34"/>
                <a:gd name="T58" fmla="*/ 50 w 58"/>
                <a:gd name="T59" fmla="*/ 11 h 34"/>
                <a:gd name="T60" fmla="*/ 54 w 58"/>
                <a:gd name="T61" fmla="*/ 10 h 34"/>
                <a:gd name="T62" fmla="*/ 49 w 58"/>
                <a:gd name="T63" fmla="*/ 7 h 34"/>
                <a:gd name="T64" fmla="*/ 47 w 58"/>
                <a:gd name="T65" fmla="*/ 7 h 34"/>
                <a:gd name="T66" fmla="*/ 34 w 58"/>
                <a:gd name="T67" fmla="*/ 5 h 34"/>
                <a:gd name="T68" fmla="*/ 34 w 58"/>
                <a:gd name="T69" fmla="*/ 4 h 34"/>
                <a:gd name="T70" fmla="*/ 41 w 58"/>
                <a:gd name="T71" fmla="*/ 2 h 34"/>
                <a:gd name="T72" fmla="*/ 45 w 58"/>
                <a:gd name="T73" fmla="*/ 4 h 34"/>
                <a:gd name="T74" fmla="*/ 47 w 58"/>
                <a:gd name="T75" fmla="*/ 1 h 34"/>
                <a:gd name="T76" fmla="*/ 46 w 58"/>
                <a:gd name="T77" fmla="*/ 2 h 34"/>
                <a:gd name="T78" fmla="*/ 43 w 58"/>
                <a:gd name="T79" fmla="*/ 1 h 34"/>
                <a:gd name="T80" fmla="*/ 44 w 58"/>
                <a:gd name="T81" fmla="*/ 1 h 34"/>
                <a:gd name="T82" fmla="*/ 36 w 58"/>
                <a:gd name="T83" fmla="*/ 2 h 34"/>
                <a:gd name="T84" fmla="*/ 37 w 58"/>
                <a:gd name="T85" fmla="*/ 2 h 34"/>
                <a:gd name="T86" fmla="*/ 32 w 58"/>
                <a:gd name="T87" fmla="*/ 4 h 34"/>
                <a:gd name="T88" fmla="*/ 30 w 58"/>
                <a:gd name="T89" fmla="*/ 7 h 34"/>
                <a:gd name="T90" fmla="*/ 25 w 58"/>
                <a:gd name="T91" fmla="*/ 7 h 34"/>
                <a:gd name="T92" fmla="*/ 23 w 58"/>
                <a:gd name="T93" fmla="*/ 9 h 34"/>
                <a:gd name="T94" fmla="*/ 20 w 58"/>
                <a:gd name="T95" fmla="*/ 9 h 34"/>
                <a:gd name="T96" fmla="*/ 11 w 58"/>
                <a:gd name="T97" fmla="*/ 11 h 34"/>
                <a:gd name="T98" fmla="*/ 14 w 58"/>
                <a:gd name="T99" fmla="*/ 11 h 34"/>
                <a:gd name="T100" fmla="*/ 14 w 58"/>
                <a:gd name="T101" fmla="*/ 1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8" h="34">
                  <a:moveTo>
                    <a:pt x="14" y="12"/>
                  </a:moveTo>
                  <a:cubicBezTo>
                    <a:pt x="15" y="11"/>
                    <a:pt x="19" y="8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1" y="12"/>
                    <a:pt x="21" y="12"/>
                    <a:pt x="20" y="12"/>
                  </a:cubicBezTo>
                  <a:cubicBezTo>
                    <a:pt x="20" y="13"/>
                    <a:pt x="17" y="15"/>
                    <a:pt x="16" y="14"/>
                  </a:cubicBezTo>
                  <a:cubicBezTo>
                    <a:pt x="19" y="15"/>
                    <a:pt x="25" y="13"/>
                    <a:pt x="26" y="12"/>
                  </a:cubicBezTo>
                  <a:cubicBezTo>
                    <a:pt x="28" y="10"/>
                    <a:pt x="24" y="9"/>
                    <a:pt x="23" y="10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4" y="9"/>
                    <a:pt x="25" y="9"/>
                    <a:pt x="26" y="9"/>
                  </a:cubicBezTo>
                  <a:cubicBezTo>
                    <a:pt x="32" y="11"/>
                    <a:pt x="32" y="6"/>
                    <a:pt x="38" y="8"/>
                  </a:cubicBezTo>
                  <a:cubicBezTo>
                    <a:pt x="39" y="7"/>
                    <a:pt x="42" y="7"/>
                    <a:pt x="44" y="7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7" y="8"/>
                    <a:pt x="48" y="8"/>
                    <a:pt x="49" y="9"/>
                  </a:cubicBezTo>
                  <a:cubicBezTo>
                    <a:pt x="46" y="10"/>
                    <a:pt x="44" y="12"/>
                    <a:pt x="41" y="11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36" y="14"/>
                    <a:pt x="30" y="17"/>
                    <a:pt x="24" y="19"/>
                  </a:cubicBezTo>
                  <a:cubicBezTo>
                    <a:pt x="23" y="23"/>
                    <a:pt x="16" y="21"/>
                    <a:pt x="17" y="24"/>
                  </a:cubicBezTo>
                  <a:cubicBezTo>
                    <a:pt x="15" y="23"/>
                    <a:pt x="12" y="25"/>
                    <a:pt x="10" y="25"/>
                  </a:cubicBezTo>
                  <a:cubicBezTo>
                    <a:pt x="10" y="26"/>
                    <a:pt x="9" y="26"/>
                    <a:pt x="8" y="26"/>
                  </a:cubicBezTo>
                  <a:cubicBezTo>
                    <a:pt x="8" y="27"/>
                    <a:pt x="7" y="27"/>
                    <a:pt x="8" y="29"/>
                  </a:cubicBezTo>
                  <a:cubicBezTo>
                    <a:pt x="7" y="28"/>
                    <a:pt x="7" y="29"/>
                    <a:pt x="6" y="29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5" y="29"/>
                    <a:pt x="1" y="29"/>
                    <a:pt x="1" y="31"/>
                  </a:cubicBezTo>
                  <a:cubicBezTo>
                    <a:pt x="3" y="32"/>
                    <a:pt x="0" y="33"/>
                    <a:pt x="2" y="33"/>
                  </a:cubicBezTo>
                  <a:cubicBezTo>
                    <a:pt x="7" y="34"/>
                    <a:pt x="7" y="30"/>
                    <a:pt x="9" y="28"/>
                  </a:cubicBezTo>
                  <a:cubicBezTo>
                    <a:pt x="18" y="27"/>
                    <a:pt x="23" y="22"/>
                    <a:pt x="31" y="18"/>
                  </a:cubicBezTo>
                  <a:cubicBezTo>
                    <a:pt x="32" y="17"/>
                    <a:pt x="34" y="18"/>
                    <a:pt x="35" y="16"/>
                  </a:cubicBezTo>
                  <a:cubicBezTo>
                    <a:pt x="36" y="17"/>
                    <a:pt x="37" y="16"/>
                    <a:pt x="38" y="15"/>
                  </a:cubicBezTo>
                  <a:cubicBezTo>
                    <a:pt x="43" y="14"/>
                    <a:pt x="44" y="11"/>
                    <a:pt x="50" y="11"/>
                  </a:cubicBezTo>
                  <a:cubicBezTo>
                    <a:pt x="52" y="12"/>
                    <a:pt x="52" y="10"/>
                    <a:pt x="54" y="10"/>
                  </a:cubicBezTo>
                  <a:cubicBezTo>
                    <a:pt x="58" y="7"/>
                    <a:pt x="49" y="8"/>
                    <a:pt x="49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3" y="6"/>
                    <a:pt x="38" y="4"/>
                    <a:pt x="34" y="5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6" y="3"/>
                    <a:pt x="38" y="2"/>
                    <a:pt x="41" y="2"/>
                  </a:cubicBezTo>
                  <a:cubicBezTo>
                    <a:pt x="43" y="3"/>
                    <a:pt x="44" y="5"/>
                    <a:pt x="45" y="4"/>
                  </a:cubicBezTo>
                  <a:cubicBezTo>
                    <a:pt x="48" y="4"/>
                    <a:pt x="49" y="3"/>
                    <a:pt x="47" y="1"/>
                  </a:cubicBezTo>
                  <a:cubicBezTo>
                    <a:pt x="45" y="1"/>
                    <a:pt x="46" y="1"/>
                    <a:pt x="46" y="2"/>
                  </a:cubicBezTo>
                  <a:cubicBezTo>
                    <a:pt x="45" y="2"/>
                    <a:pt x="43" y="2"/>
                    <a:pt x="43" y="1"/>
                  </a:cubicBezTo>
                  <a:cubicBezTo>
                    <a:pt x="44" y="1"/>
                    <a:pt x="43" y="1"/>
                    <a:pt x="44" y="1"/>
                  </a:cubicBezTo>
                  <a:cubicBezTo>
                    <a:pt x="41" y="0"/>
                    <a:pt x="39" y="2"/>
                    <a:pt x="36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6" y="3"/>
                    <a:pt x="34" y="6"/>
                    <a:pt x="32" y="4"/>
                  </a:cubicBezTo>
                  <a:cubicBezTo>
                    <a:pt x="31" y="5"/>
                    <a:pt x="30" y="6"/>
                    <a:pt x="30" y="7"/>
                  </a:cubicBezTo>
                  <a:cubicBezTo>
                    <a:pt x="28" y="7"/>
                    <a:pt x="26" y="9"/>
                    <a:pt x="25" y="7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2" y="9"/>
                    <a:pt x="21" y="10"/>
                    <a:pt x="20" y="9"/>
                  </a:cubicBezTo>
                  <a:cubicBezTo>
                    <a:pt x="17" y="9"/>
                    <a:pt x="12" y="8"/>
                    <a:pt x="11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55951" y="1828801"/>
              <a:ext cx="1270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55926" y="1941513"/>
              <a:ext cx="12700" cy="12700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41763" y="1090613"/>
              <a:ext cx="161925" cy="38100"/>
            </a:xfrm>
            <a:custGeom>
              <a:avLst/>
              <a:gdLst>
                <a:gd name="T0" fmla="*/ 13 w 13"/>
                <a:gd name="T1" fmla="*/ 2 h 3"/>
                <a:gd name="T2" fmla="*/ 7 w 13"/>
                <a:gd name="T3" fmla="*/ 0 h 3"/>
                <a:gd name="T4" fmla="*/ 0 w 13"/>
                <a:gd name="T5" fmla="*/ 3 h 3"/>
                <a:gd name="T6" fmla="*/ 8 w 13"/>
                <a:gd name="T7" fmla="*/ 1 h 3"/>
                <a:gd name="T8" fmla="*/ 13 w 13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3">
                  <a:moveTo>
                    <a:pt x="13" y="2"/>
                  </a:moveTo>
                  <a:cubicBezTo>
                    <a:pt x="12" y="0"/>
                    <a:pt x="10" y="0"/>
                    <a:pt x="7" y="0"/>
                  </a:cubicBezTo>
                  <a:cubicBezTo>
                    <a:pt x="5" y="2"/>
                    <a:pt x="2" y="1"/>
                    <a:pt x="0" y="3"/>
                  </a:cubicBezTo>
                  <a:cubicBezTo>
                    <a:pt x="3" y="3"/>
                    <a:pt x="6" y="1"/>
                    <a:pt x="8" y="1"/>
                  </a:cubicBezTo>
                  <a:cubicBezTo>
                    <a:pt x="9" y="3"/>
                    <a:pt x="12" y="2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17901" y="1503363"/>
              <a:ext cx="12700" cy="38100"/>
            </a:xfrm>
            <a:custGeom>
              <a:avLst/>
              <a:gdLst>
                <a:gd name="T0" fmla="*/ 0 w 1"/>
                <a:gd name="T1" fmla="*/ 1 h 3"/>
                <a:gd name="T2" fmla="*/ 0 w 1"/>
                <a:gd name="T3" fmla="*/ 2 h 3"/>
                <a:gd name="T4" fmla="*/ 1 w 1"/>
                <a:gd name="T5" fmla="*/ 2 h 3"/>
                <a:gd name="T6" fmla="*/ 0 w 1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2"/>
                    <a:pt x="1" y="2"/>
                  </a:cubicBezTo>
                  <a:cubicBezTo>
                    <a:pt x="0" y="2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17876" y="1628776"/>
              <a:ext cx="63500" cy="25400"/>
            </a:xfrm>
            <a:custGeom>
              <a:avLst/>
              <a:gdLst>
                <a:gd name="T0" fmla="*/ 5 w 5"/>
                <a:gd name="T1" fmla="*/ 1 h 2"/>
                <a:gd name="T2" fmla="*/ 4 w 5"/>
                <a:gd name="T3" fmla="*/ 0 h 2"/>
                <a:gd name="T4" fmla="*/ 0 w 5"/>
                <a:gd name="T5" fmla="*/ 2 h 2"/>
                <a:gd name="T6" fmla="*/ 5 w 5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5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2"/>
                    <a:pt x="3" y="1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22401" y="2981326"/>
              <a:ext cx="23813" cy="12700"/>
            </a:xfrm>
            <a:custGeom>
              <a:avLst/>
              <a:gdLst>
                <a:gd name="T0" fmla="*/ 2 w 2"/>
                <a:gd name="T1" fmla="*/ 1 h 1"/>
                <a:gd name="T2" fmla="*/ 0 w 2"/>
                <a:gd name="T3" fmla="*/ 0 h 1"/>
                <a:gd name="T4" fmla="*/ 1 w 2"/>
                <a:gd name="T5" fmla="*/ 1 h 1"/>
                <a:gd name="T6" fmla="*/ 2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2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35063" y="3081338"/>
              <a:ext cx="125413" cy="50800"/>
            </a:xfrm>
            <a:custGeom>
              <a:avLst/>
              <a:gdLst>
                <a:gd name="T0" fmla="*/ 0 w 10"/>
                <a:gd name="T1" fmla="*/ 3 h 4"/>
                <a:gd name="T2" fmla="*/ 2 w 10"/>
                <a:gd name="T3" fmla="*/ 3 h 4"/>
                <a:gd name="T4" fmla="*/ 10 w 10"/>
                <a:gd name="T5" fmla="*/ 3 h 4"/>
                <a:gd name="T6" fmla="*/ 7 w 10"/>
                <a:gd name="T7" fmla="*/ 1 h 4"/>
                <a:gd name="T8" fmla="*/ 6 w 10"/>
                <a:gd name="T9" fmla="*/ 2 h 4"/>
                <a:gd name="T10" fmla="*/ 2 w 10"/>
                <a:gd name="T11" fmla="*/ 0 h 4"/>
                <a:gd name="T12" fmla="*/ 0 w 10"/>
                <a:gd name="T1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0" y="3"/>
                  </a:moveTo>
                  <a:cubicBezTo>
                    <a:pt x="1" y="3"/>
                    <a:pt x="1" y="3"/>
                    <a:pt x="2" y="3"/>
                  </a:cubicBezTo>
                  <a:cubicBezTo>
                    <a:pt x="5" y="1"/>
                    <a:pt x="7" y="4"/>
                    <a:pt x="10" y="3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2"/>
                    <a:pt x="2" y="2"/>
                    <a:pt x="2" y="0"/>
                  </a:cubicBezTo>
                  <a:cubicBezTo>
                    <a:pt x="1" y="1"/>
                    <a:pt x="0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92576" y="1065213"/>
              <a:ext cx="36513" cy="12700"/>
            </a:xfrm>
            <a:custGeom>
              <a:avLst/>
              <a:gdLst>
                <a:gd name="T0" fmla="*/ 3 w 3"/>
                <a:gd name="T1" fmla="*/ 0 h 1"/>
                <a:gd name="T2" fmla="*/ 0 w 3"/>
                <a:gd name="T3" fmla="*/ 1 h 1"/>
                <a:gd name="T4" fmla="*/ 3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0"/>
                  </a:moveTo>
                  <a:cubicBezTo>
                    <a:pt x="2" y="1"/>
                    <a:pt x="0" y="0"/>
                    <a:pt x="0" y="1"/>
                  </a:cubicBezTo>
                  <a:cubicBezTo>
                    <a:pt x="1" y="1"/>
                    <a:pt x="2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29088" y="1065213"/>
              <a:ext cx="1270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05188" y="1503363"/>
              <a:ext cx="63500" cy="63500"/>
            </a:xfrm>
            <a:custGeom>
              <a:avLst/>
              <a:gdLst>
                <a:gd name="T0" fmla="*/ 3 w 5"/>
                <a:gd name="T1" fmla="*/ 0 h 5"/>
                <a:gd name="T2" fmla="*/ 0 w 5"/>
                <a:gd name="T3" fmla="*/ 4 h 5"/>
                <a:gd name="T4" fmla="*/ 5 w 5"/>
                <a:gd name="T5" fmla="*/ 3 h 5"/>
                <a:gd name="T6" fmla="*/ 3 w 5"/>
                <a:gd name="T7" fmla="*/ 3 h 5"/>
                <a:gd name="T8" fmla="*/ 3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cubicBezTo>
                    <a:pt x="0" y="1"/>
                    <a:pt x="2" y="3"/>
                    <a:pt x="0" y="4"/>
                  </a:cubicBezTo>
                  <a:cubicBezTo>
                    <a:pt x="2" y="5"/>
                    <a:pt x="4" y="5"/>
                    <a:pt x="5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5" y="3"/>
                    <a:pt x="0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84338" y="2768601"/>
              <a:ext cx="36513" cy="25400"/>
            </a:xfrm>
            <a:custGeom>
              <a:avLst/>
              <a:gdLst>
                <a:gd name="T0" fmla="*/ 1 w 3"/>
                <a:gd name="T1" fmla="*/ 2 h 2"/>
                <a:gd name="T2" fmla="*/ 3 w 3"/>
                <a:gd name="T3" fmla="*/ 0 h 2"/>
                <a:gd name="T4" fmla="*/ 0 w 3"/>
                <a:gd name="T5" fmla="*/ 1 h 2"/>
                <a:gd name="T6" fmla="*/ 1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1" y="1"/>
                    <a:pt x="3" y="1"/>
                    <a:pt x="3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47776" y="3032126"/>
              <a:ext cx="49213" cy="49213"/>
            </a:xfrm>
            <a:custGeom>
              <a:avLst/>
              <a:gdLst>
                <a:gd name="T0" fmla="*/ 4 w 4"/>
                <a:gd name="T1" fmla="*/ 1 h 4"/>
                <a:gd name="T2" fmla="*/ 2 w 4"/>
                <a:gd name="T3" fmla="*/ 0 h 4"/>
                <a:gd name="T4" fmla="*/ 0 w 4"/>
                <a:gd name="T5" fmla="*/ 3 h 4"/>
                <a:gd name="T6" fmla="*/ 4 w 4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1"/>
                  </a:moveTo>
                  <a:cubicBezTo>
                    <a:pt x="4" y="0"/>
                    <a:pt x="4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3" y="4"/>
                    <a:pt x="4" y="3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58938" y="2781301"/>
              <a:ext cx="25400" cy="25400"/>
            </a:xfrm>
            <a:custGeom>
              <a:avLst/>
              <a:gdLst>
                <a:gd name="T0" fmla="*/ 16 w 16"/>
                <a:gd name="T1" fmla="*/ 8 h 16"/>
                <a:gd name="T2" fmla="*/ 0 w 16"/>
                <a:gd name="T3" fmla="*/ 0 h 16"/>
                <a:gd name="T4" fmla="*/ 8 w 16"/>
                <a:gd name="T5" fmla="*/ 16 h 16"/>
                <a:gd name="T6" fmla="*/ 16 w 16"/>
                <a:gd name="T7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">
                  <a:moveTo>
                    <a:pt x="16" y="8"/>
                  </a:moveTo>
                  <a:lnTo>
                    <a:pt x="0" y="0"/>
                  </a:lnTo>
                  <a:lnTo>
                    <a:pt x="8" y="16"/>
                  </a:lnTo>
                  <a:lnTo>
                    <a:pt x="16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81376" y="1579563"/>
              <a:ext cx="11113" cy="11113"/>
            </a:xfrm>
            <a:custGeom>
              <a:avLst/>
              <a:gdLst>
                <a:gd name="T0" fmla="*/ 7 w 7"/>
                <a:gd name="T1" fmla="*/ 0 h 7"/>
                <a:gd name="T2" fmla="*/ 7 w 7"/>
                <a:gd name="T3" fmla="*/ 0 h 7"/>
                <a:gd name="T4" fmla="*/ 0 w 7"/>
                <a:gd name="T5" fmla="*/ 7 h 7"/>
                <a:gd name="T6" fmla="*/ 7 w 7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7" y="0"/>
                  </a:moveTo>
                  <a:lnTo>
                    <a:pt x="7" y="0"/>
                  </a:lnTo>
                  <a:lnTo>
                    <a:pt x="0" y="7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44813" y="1892301"/>
              <a:ext cx="23813" cy="0"/>
            </a:xfrm>
            <a:custGeom>
              <a:avLst/>
              <a:gdLst>
                <a:gd name="T0" fmla="*/ 15 w 15"/>
                <a:gd name="T1" fmla="*/ 0 w 15"/>
                <a:gd name="T2" fmla="*/ 7 w 15"/>
                <a:gd name="T3" fmla="*/ 15 w 1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5">
                  <a:moveTo>
                    <a:pt x="15" y="0"/>
                  </a:moveTo>
                  <a:lnTo>
                    <a:pt x="0" y="0"/>
                  </a:lnTo>
                  <a:lnTo>
                    <a:pt x="7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5788" y="3495676"/>
              <a:ext cx="38100" cy="23813"/>
            </a:xfrm>
            <a:custGeom>
              <a:avLst/>
              <a:gdLst>
                <a:gd name="T0" fmla="*/ 24 w 24"/>
                <a:gd name="T1" fmla="*/ 0 h 15"/>
                <a:gd name="T2" fmla="*/ 0 w 24"/>
                <a:gd name="T3" fmla="*/ 15 h 15"/>
                <a:gd name="T4" fmla="*/ 16 w 24"/>
                <a:gd name="T5" fmla="*/ 8 h 15"/>
                <a:gd name="T6" fmla="*/ 24 w 24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5">
                  <a:moveTo>
                    <a:pt x="24" y="0"/>
                  </a:moveTo>
                  <a:lnTo>
                    <a:pt x="0" y="15"/>
                  </a:lnTo>
                  <a:lnTo>
                    <a:pt x="16" y="8"/>
                  </a:lnTo>
                  <a:lnTo>
                    <a:pt x="2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05176" y="1566863"/>
              <a:ext cx="50800" cy="36513"/>
            </a:xfrm>
            <a:custGeom>
              <a:avLst/>
              <a:gdLst>
                <a:gd name="T0" fmla="*/ 4 w 4"/>
                <a:gd name="T1" fmla="*/ 1 h 3"/>
                <a:gd name="T2" fmla="*/ 0 w 4"/>
                <a:gd name="T3" fmla="*/ 1 h 3"/>
                <a:gd name="T4" fmla="*/ 2 w 4"/>
                <a:gd name="T5" fmla="*/ 3 h 3"/>
                <a:gd name="T6" fmla="*/ 4 w 4"/>
                <a:gd name="T7" fmla="*/ 3 h 3"/>
                <a:gd name="T8" fmla="*/ 4 w 4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4" y="1"/>
                  </a:moveTo>
                  <a:cubicBezTo>
                    <a:pt x="3" y="2"/>
                    <a:pt x="1" y="0"/>
                    <a:pt x="0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3" y="3"/>
                    <a:pt x="4" y="3"/>
                  </a:cubicBezTo>
                  <a:cubicBezTo>
                    <a:pt x="2" y="2"/>
                    <a:pt x="4" y="1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30613" y="1377951"/>
              <a:ext cx="25400" cy="12700"/>
            </a:xfrm>
            <a:custGeom>
              <a:avLst/>
              <a:gdLst>
                <a:gd name="T0" fmla="*/ 0 w 2"/>
                <a:gd name="T1" fmla="*/ 0 h 1"/>
                <a:gd name="T2" fmla="*/ 1 w 2"/>
                <a:gd name="T3" fmla="*/ 0 h 1"/>
                <a:gd name="T4" fmla="*/ 1 w 2"/>
                <a:gd name="T5" fmla="*/ 0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1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33526" y="2819401"/>
              <a:ext cx="12700" cy="23813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1 w 1"/>
                <a:gd name="T5" fmla="*/ 2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68638" y="1741488"/>
              <a:ext cx="38100" cy="12700"/>
            </a:xfrm>
            <a:custGeom>
              <a:avLst/>
              <a:gdLst>
                <a:gd name="T0" fmla="*/ 0 w 24"/>
                <a:gd name="T1" fmla="*/ 0 h 8"/>
                <a:gd name="T2" fmla="*/ 16 w 24"/>
                <a:gd name="T3" fmla="*/ 8 h 8"/>
                <a:gd name="T4" fmla="*/ 24 w 24"/>
                <a:gd name="T5" fmla="*/ 0 h 8"/>
                <a:gd name="T6" fmla="*/ 0 w 24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8">
                  <a:moveTo>
                    <a:pt x="0" y="0"/>
                  </a:moveTo>
                  <a:lnTo>
                    <a:pt x="16" y="8"/>
                  </a:lnTo>
                  <a:lnTo>
                    <a:pt x="2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46238" y="2668588"/>
              <a:ext cx="87313" cy="50800"/>
            </a:xfrm>
            <a:custGeom>
              <a:avLst/>
              <a:gdLst>
                <a:gd name="T0" fmla="*/ 6 w 7"/>
                <a:gd name="T1" fmla="*/ 3 h 4"/>
                <a:gd name="T2" fmla="*/ 4 w 7"/>
                <a:gd name="T3" fmla="*/ 1 h 4"/>
                <a:gd name="T4" fmla="*/ 0 w 7"/>
                <a:gd name="T5" fmla="*/ 2 h 4"/>
                <a:gd name="T6" fmla="*/ 6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6" y="3"/>
                  </a:moveTo>
                  <a:cubicBezTo>
                    <a:pt x="7" y="2"/>
                    <a:pt x="4" y="2"/>
                    <a:pt x="4" y="1"/>
                  </a:cubicBezTo>
                  <a:cubicBezTo>
                    <a:pt x="2" y="0"/>
                    <a:pt x="1" y="1"/>
                    <a:pt x="0" y="2"/>
                  </a:cubicBezTo>
                  <a:cubicBezTo>
                    <a:pt x="2" y="4"/>
                    <a:pt x="4" y="3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20876" y="2417763"/>
              <a:ext cx="125413" cy="112713"/>
            </a:xfrm>
            <a:custGeom>
              <a:avLst/>
              <a:gdLst>
                <a:gd name="T0" fmla="*/ 0 w 10"/>
                <a:gd name="T1" fmla="*/ 6 h 9"/>
                <a:gd name="T2" fmla="*/ 6 w 10"/>
                <a:gd name="T3" fmla="*/ 8 h 9"/>
                <a:gd name="T4" fmla="*/ 8 w 10"/>
                <a:gd name="T5" fmla="*/ 0 h 9"/>
                <a:gd name="T6" fmla="*/ 4 w 10"/>
                <a:gd name="T7" fmla="*/ 1 h 9"/>
                <a:gd name="T8" fmla="*/ 6 w 10"/>
                <a:gd name="T9" fmla="*/ 1 h 9"/>
                <a:gd name="T10" fmla="*/ 7 w 10"/>
                <a:gd name="T11" fmla="*/ 2 h 9"/>
                <a:gd name="T12" fmla="*/ 4 w 10"/>
                <a:gd name="T13" fmla="*/ 4 h 9"/>
                <a:gd name="T14" fmla="*/ 4 w 10"/>
                <a:gd name="T15" fmla="*/ 3 h 9"/>
                <a:gd name="T16" fmla="*/ 3 w 10"/>
                <a:gd name="T17" fmla="*/ 4 h 9"/>
                <a:gd name="T18" fmla="*/ 3 w 10"/>
                <a:gd name="T19" fmla="*/ 5 h 9"/>
                <a:gd name="T20" fmla="*/ 0 w 10"/>
                <a:gd name="T21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9">
                  <a:moveTo>
                    <a:pt x="0" y="6"/>
                  </a:moveTo>
                  <a:cubicBezTo>
                    <a:pt x="1" y="8"/>
                    <a:pt x="3" y="9"/>
                    <a:pt x="6" y="8"/>
                  </a:cubicBezTo>
                  <a:cubicBezTo>
                    <a:pt x="1" y="5"/>
                    <a:pt x="10" y="3"/>
                    <a:pt x="8" y="0"/>
                  </a:cubicBezTo>
                  <a:cubicBezTo>
                    <a:pt x="7" y="1"/>
                    <a:pt x="4" y="0"/>
                    <a:pt x="4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6" y="2"/>
                    <a:pt x="7" y="2"/>
                  </a:cubicBezTo>
                  <a:cubicBezTo>
                    <a:pt x="6" y="3"/>
                    <a:pt x="6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4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6"/>
                    <a:pt x="1" y="5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82813" y="2041526"/>
              <a:ext cx="449263" cy="276225"/>
            </a:xfrm>
            <a:custGeom>
              <a:avLst/>
              <a:gdLst>
                <a:gd name="T0" fmla="*/ 6 w 36"/>
                <a:gd name="T1" fmla="*/ 18 h 22"/>
                <a:gd name="T2" fmla="*/ 13 w 36"/>
                <a:gd name="T3" fmla="*/ 17 h 22"/>
                <a:gd name="T4" fmla="*/ 23 w 36"/>
                <a:gd name="T5" fmla="*/ 8 h 22"/>
                <a:gd name="T6" fmla="*/ 35 w 36"/>
                <a:gd name="T7" fmla="*/ 3 h 22"/>
                <a:gd name="T8" fmla="*/ 34 w 36"/>
                <a:gd name="T9" fmla="*/ 0 h 22"/>
                <a:gd name="T10" fmla="*/ 30 w 36"/>
                <a:gd name="T11" fmla="*/ 2 h 22"/>
                <a:gd name="T12" fmla="*/ 23 w 36"/>
                <a:gd name="T13" fmla="*/ 4 h 22"/>
                <a:gd name="T14" fmla="*/ 19 w 36"/>
                <a:gd name="T15" fmla="*/ 8 h 22"/>
                <a:gd name="T16" fmla="*/ 13 w 36"/>
                <a:gd name="T17" fmla="*/ 10 h 22"/>
                <a:gd name="T18" fmla="*/ 11 w 36"/>
                <a:gd name="T19" fmla="*/ 13 h 22"/>
                <a:gd name="T20" fmla="*/ 9 w 36"/>
                <a:gd name="T21" fmla="*/ 11 h 22"/>
                <a:gd name="T22" fmla="*/ 0 w 36"/>
                <a:gd name="T23" fmla="*/ 18 h 22"/>
                <a:gd name="T24" fmla="*/ 3 w 36"/>
                <a:gd name="T25" fmla="*/ 18 h 22"/>
                <a:gd name="T26" fmla="*/ 2 w 36"/>
                <a:gd name="T27" fmla="*/ 16 h 22"/>
                <a:gd name="T28" fmla="*/ 7 w 36"/>
                <a:gd name="T29" fmla="*/ 15 h 22"/>
                <a:gd name="T30" fmla="*/ 7 w 36"/>
                <a:gd name="T31" fmla="*/ 16 h 22"/>
                <a:gd name="T32" fmla="*/ 3 w 36"/>
                <a:gd name="T33" fmla="*/ 19 h 22"/>
                <a:gd name="T34" fmla="*/ 3 w 36"/>
                <a:gd name="T35" fmla="*/ 22 h 22"/>
                <a:gd name="T36" fmla="*/ 6 w 36"/>
                <a:gd name="T37" fmla="*/ 21 h 22"/>
                <a:gd name="T38" fmla="*/ 6 w 36"/>
                <a:gd name="T39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6" h="22">
                  <a:moveTo>
                    <a:pt x="6" y="18"/>
                  </a:moveTo>
                  <a:cubicBezTo>
                    <a:pt x="9" y="19"/>
                    <a:pt x="11" y="15"/>
                    <a:pt x="13" y="17"/>
                  </a:cubicBezTo>
                  <a:cubicBezTo>
                    <a:pt x="13" y="12"/>
                    <a:pt x="21" y="11"/>
                    <a:pt x="23" y="8"/>
                  </a:cubicBezTo>
                  <a:cubicBezTo>
                    <a:pt x="29" y="8"/>
                    <a:pt x="32" y="5"/>
                    <a:pt x="35" y="3"/>
                  </a:cubicBezTo>
                  <a:cubicBezTo>
                    <a:pt x="36" y="2"/>
                    <a:pt x="35" y="1"/>
                    <a:pt x="34" y="0"/>
                  </a:cubicBezTo>
                  <a:cubicBezTo>
                    <a:pt x="32" y="0"/>
                    <a:pt x="33" y="3"/>
                    <a:pt x="30" y="2"/>
                  </a:cubicBezTo>
                  <a:cubicBezTo>
                    <a:pt x="27" y="0"/>
                    <a:pt x="27" y="5"/>
                    <a:pt x="23" y="4"/>
                  </a:cubicBezTo>
                  <a:cubicBezTo>
                    <a:pt x="23" y="7"/>
                    <a:pt x="19" y="6"/>
                    <a:pt x="19" y="8"/>
                  </a:cubicBezTo>
                  <a:cubicBezTo>
                    <a:pt x="17" y="9"/>
                    <a:pt x="16" y="12"/>
                    <a:pt x="13" y="10"/>
                  </a:cubicBezTo>
                  <a:cubicBezTo>
                    <a:pt x="14" y="11"/>
                    <a:pt x="11" y="12"/>
                    <a:pt x="11" y="13"/>
                  </a:cubicBezTo>
                  <a:cubicBezTo>
                    <a:pt x="8" y="13"/>
                    <a:pt x="9" y="11"/>
                    <a:pt x="9" y="11"/>
                  </a:cubicBezTo>
                  <a:cubicBezTo>
                    <a:pt x="5" y="12"/>
                    <a:pt x="2" y="15"/>
                    <a:pt x="0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5" y="16"/>
                    <a:pt x="3" y="17"/>
                    <a:pt x="2" y="16"/>
                  </a:cubicBezTo>
                  <a:cubicBezTo>
                    <a:pt x="3" y="14"/>
                    <a:pt x="5" y="14"/>
                    <a:pt x="7" y="15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5" y="17"/>
                    <a:pt x="6" y="19"/>
                    <a:pt x="3" y="19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4" y="21"/>
                    <a:pt x="5" y="19"/>
                    <a:pt x="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8538" y="3194051"/>
              <a:ext cx="11113" cy="12700"/>
            </a:xfrm>
            <a:custGeom>
              <a:avLst/>
              <a:gdLst>
                <a:gd name="T0" fmla="*/ 0 w 7"/>
                <a:gd name="T1" fmla="*/ 0 h 8"/>
                <a:gd name="T2" fmla="*/ 0 w 7"/>
                <a:gd name="T3" fmla="*/ 0 h 8"/>
                <a:gd name="T4" fmla="*/ 0 w 7"/>
                <a:gd name="T5" fmla="*/ 8 h 8"/>
                <a:gd name="T6" fmla="*/ 7 w 7"/>
                <a:gd name="T7" fmla="*/ 0 h 8"/>
                <a:gd name="T8" fmla="*/ 0 w 7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0" y="0"/>
                  </a:moveTo>
                  <a:lnTo>
                    <a:pt x="0" y="0"/>
                  </a:lnTo>
                  <a:lnTo>
                    <a:pt x="0" y="8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32126" y="1766888"/>
              <a:ext cx="11113" cy="12700"/>
            </a:xfrm>
            <a:custGeom>
              <a:avLst/>
              <a:gdLst>
                <a:gd name="T0" fmla="*/ 7 w 7"/>
                <a:gd name="T1" fmla="*/ 0 h 8"/>
                <a:gd name="T2" fmla="*/ 0 w 7"/>
                <a:gd name="T3" fmla="*/ 0 h 8"/>
                <a:gd name="T4" fmla="*/ 7 w 7"/>
                <a:gd name="T5" fmla="*/ 8 h 8"/>
                <a:gd name="T6" fmla="*/ 7 w 7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lnTo>
                    <a:pt x="0" y="0"/>
                  </a:lnTo>
                  <a:lnTo>
                    <a:pt x="7" y="8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44776" y="2017713"/>
              <a:ext cx="38100" cy="12700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0 h 1"/>
                <a:gd name="T4" fmla="*/ 1 w 3"/>
                <a:gd name="T5" fmla="*/ 1 h 1"/>
                <a:gd name="T6" fmla="*/ 2 w 3"/>
                <a:gd name="T7" fmla="*/ 1 h 1"/>
                <a:gd name="T8" fmla="*/ 3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3" y="1"/>
                    <a:pt x="2" y="1"/>
                  </a:cubicBezTo>
                  <a:lnTo>
                    <a:pt x="3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81313" y="1804988"/>
              <a:ext cx="74613" cy="36513"/>
            </a:xfrm>
            <a:custGeom>
              <a:avLst/>
              <a:gdLst>
                <a:gd name="T0" fmla="*/ 4 w 6"/>
                <a:gd name="T1" fmla="*/ 0 h 3"/>
                <a:gd name="T2" fmla="*/ 0 w 6"/>
                <a:gd name="T3" fmla="*/ 3 h 3"/>
                <a:gd name="T4" fmla="*/ 6 w 6"/>
                <a:gd name="T5" fmla="*/ 1 h 3"/>
                <a:gd name="T6" fmla="*/ 4 w 6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3">
                  <a:moveTo>
                    <a:pt x="4" y="0"/>
                  </a:moveTo>
                  <a:cubicBezTo>
                    <a:pt x="3" y="1"/>
                    <a:pt x="0" y="1"/>
                    <a:pt x="0" y="3"/>
                  </a:cubicBezTo>
                  <a:cubicBezTo>
                    <a:pt x="2" y="3"/>
                    <a:pt x="4" y="2"/>
                    <a:pt x="6" y="1"/>
                  </a:cubicBezTo>
                  <a:cubicBezTo>
                    <a:pt x="6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71588" y="2955926"/>
              <a:ext cx="38100" cy="25400"/>
            </a:xfrm>
            <a:custGeom>
              <a:avLst/>
              <a:gdLst>
                <a:gd name="T0" fmla="*/ 1 w 3"/>
                <a:gd name="T1" fmla="*/ 0 h 2"/>
                <a:gd name="T2" fmla="*/ 1 w 3"/>
                <a:gd name="T3" fmla="*/ 1 h 2"/>
                <a:gd name="T4" fmla="*/ 3 w 3"/>
                <a:gd name="T5" fmla="*/ 1 h 2"/>
                <a:gd name="T6" fmla="*/ 1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2" y="1"/>
                    <a:pt x="3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84276" y="3006726"/>
              <a:ext cx="25400" cy="25400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1 h 2"/>
                <a:gd name="T4" fmla="*/ 0 w 2"/>
                <a:gd name="T5" fmla="*/ 2 h 2"/>
                <a:gd name="T6" fmla="*/ 1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2" y="0"/>
                    <a:pt x="1" y="1"/>
                  </a:cubicBezTo>
                  <a:cubicBezTo>
                    <a:pt x="0" y="2"/>
                    <a:pt x="0" y="2"/>
                    <a:pt x="0" y="2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92488" y="1454151"/>
              <a:ext cx="50800" cy="12700"/>
            </a:xfrm>
            <a:custGeom>
              <a:avLst/>
              <a:gdLst>
                <a:gd name="T0" fmla="*/ 0 w 4"/>
                <a:gd name="T1" fmla="*/ 1 h 1"/>
                <a:gd name="T2" fmla="*/ 4 w 4"/>
                <a:gd name="T3" fmla="*/ 0 h 1"/>
                <a:gd name="T4" fmla="*/ 0 w 4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">
                  <a:moveTo>
                    <a:pt x="0" y="1"/>
                  </a:moveTo>
                  <a:cubicBezTo>
                    <a:pt x="1" y="1"/>
                    <a:pt x="3" y="1"/>
                    <a:pt x="4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92538" y="1152526"/>
              <a:ext cx="38100" cy="25400"/>
            </a:xfrm>
            <a:custGeom>
              <a:avLst/>
              <a:gdLst>
                <a:gd name="T0" fmla="*/ 0 w 24"/>
                <a:gd name="T1" fmla="*/ 0 h 16"/>
                <a:gd name="T2" fmla="*/ 0 w 24"/>
                <a:gd name="T3" fmla="*/ 16 h 16"/>
                <a:gd name="T4" fmla="*/ 24 w 24"/>
                <a:gd name="T5" fmla="*/ 8 h 16"/>
                <a:gd name="T6" fmla="*/ 0 w 24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6">
                  <a:moveTo>
                    <a:pt x="0" y="0"/>
                  </a:moveTo>
                  <a:lnTo>
                    <a:pt x="0" y="16"/>
                  </a:lnTo>
                  <a:lnTo>
                    <a:pt x="24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08201" y="2355851"/>
              <a:ext cx="12700" cy="23813"/>
            </a:xfrm>
            <a:custGeom>
              <a:avLst/>
              <a:gdLst>
                <a:gd name="T0" fmla="*/ 1 w 1"/>
                <a:gd name="T1" fmla="*/ 2 h 2"/>
                <a:gd name="T2" fmla="*/ 1 w 1"/>
                <a:gd name="T3" fmla="*/ 0 h 2"/>
                <a:gd name="T4" fmla="*/ 0 w 1"/>
                <a:gd name="T5" fmla="*/ 1 h 2"/>
                <a:gd name="T6" fmla="*/ 1 w 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30601" y="1252538"/>
              <a:ext cx="149225" cy="50800"/>
            </a:xfrm>
            <a:custGeom>
              <a:avLst/>
              <a:gdLst>
                <a:gd name="T0" fmla="*/ 0 w 12"/>
                <a:gd name="T1" fmla="*/ 4 h 4"/>
                <a:gd name="T2" fmla="*/ 12 w 12"/>
                <a:gd name="T3" fmla="*/ 2 h 4"/>
                <a:gd name="T4" fmla="*/ 0 w 12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4">
                  <a:moveTo>
                    <a:pt x="0" y="4"/>
                  </a:moveTo>
                  <a:cubicBezTo>
                    <a:pt x="4" y="3"/>
                    <a:pt x="8" y="3"/>
                    <a:pt x="12" y="2"/>
                  </a:cubicBezTo>
                  <a:cubicBezTo>
                    <a:pt x="7" y="0"/>
                    <a:pt x="4" y="3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05201" y="1303338"/>
              <a:ext cx="25400" cy="0"/>
            </a:xfrm>
            <a:custGeom>
              <a:avLst/>
              <a:gdLst>
                <a:gd name="T0" fmla="*/ 2 w 2"/>
                <a:gd name="T1" fmla="*/ 0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94026" y="1741488"/>
              <a:ext cx="25400" cy="12700"/>
            </a:xfrm>
            <a:custGeom>
              <a:avLst/>
              <a:gdLst>
                <a:gd name="T0" fmla="*/ 0 w 16"/>
                <a:gd name="T1" fmla="*/ 0 h 8"/>
                <a:gd name="T2" fmla="*/ 8 w 16"/>
                <a:gd name="T3" fmla="*/ 8 h 8"/>
                <a:gd name="T4" fmla="*/ 16 w 16"/>
                <a:gd name="T5" fmla="*/ 8 h 8"/>
                <a:gd name="T6" fmla="*/ 0 w 16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0" y="0"/>
                  </a:moveTo>
                  <a:lnTo>
                    <a:pt x="8" y="8"/>
                  </a:lnTo>
                  <a:lnTo>
                    <a:pt x="16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94026" y="1403351"/>
              <a:ext cx="449263" cy="176213"/>
            </a:xfrm>
            <a:custGeom>
              <a:avLst/>
              <a:gdLst>
                <a:gd name="T0" fmla="*/ 29 w 36"/>
                <a:gd name="T1" fmla="*/ 2 h 14"/>
                <a:gd name="T2" fmla="*/ 27 w 36"/>
                <a:gd name="T3" fmla="*/ 0 h 14"/>
                <a:gd name="T4" fmla="*/ 0 w 36"/>
                <a:gd name="T5" fmla="*/ 11 h 14"/>
                <a:gd name="T6" fmla="*/ 2 w 36"/>
                <a:gd name="T7" fmla="*/ 11 h 14"/>
                <a:gd name="T8" fmla="*/ 8 w 36"/>
                <a:gd name="T9" fmla="*/ 10 h 14"/>
                <a:gd name="T10" fmla="*/ 2 w 36"/>
                <a:gd name="T11" fmla="*/ 14 h 14"/>
                <a:gd name="T12" fmla="*/ 4 w 36"/>
                <a:gd name="T13" fmla="*/ 13 h 14"/>
                <a:gd name="T14" fmla="*/ 13 w 36"/>
                <a:gd name="T15" fmla="*/ 10 h 14"/>
                <a:gd name="T16" fmla="*/ 8 w 36"/>
                <a:gd name="T17" fmla="*/ 9 h 14"/>
                <a:gd name="T18" fmla="*/ 17 w 36"/>
                <a:gd name="T19" fmla="*/ 7 h 14"/>
                <a:gd name="T20" fmla="*/ 14 w 36"/>
                <a:gd name="T21" fmla="*/ 6 h 14"/>
                <a:gd name="T22" fmla="*/ 16 w 36"/>
                <a:gd name="T23" fmla="*/ 5 h 14"/>
                <a:gd name="T24" fmla="*/ 20 w 36"/>
                <a:gd name="T25" fmla="*/ 3 h 14"/>
                <a:gd name="T26" fmla="*/ 23 w 36"/>
                <a:gd name="T27" fmla="*/ 3 h 14"/>
                <a:gd name="T28" fmla="*/ 22 w 36"/>
                <a:gd name="T29" fmla="*/ 5 h 14"/>
                <a:gd name="T30" fmla="*/ 25 w 36"/>
                <a:gd name="T31" fmla="*/ 7 h 14"/>
                <a:gd name="T32" fmla="*/ 25 w 36"/>
                <a:gd name="T33" fmla="*/ 4 h 14"/>
                <a:gd name="T34" fmla="*/ 29 w 36"/>
                <a:gd name="T35" fmla="*/ 4 h 14"/>
                <a:gd name="T36" fmla="*/ 29 w 36"/>
                <a:gd name="T37" fmla="*/ 5 h 14"/>
                <a:gd name="T38" fmla="*/ 34 w 36"/>
                <a:gd name="T39" fmla="*/ 2 h 14"/>
                <a:gd name="T40" fmla="*/ 35 w 36"/>
                <a:gd name="T41" fmla="*/ 3 h 14"/>
                <a:gd name="T42" fmla="*/ 36 w 36"/>
                <a:gd name="T43" fmla="*/ 2 h 14"/>
                <a:gd name="T44" fmla="*/ 29 w 36"/>
                <a:gd name="T45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14">
                  <a:moveTo>
                    <a:pt x="29" y="2"/>
                  </a:moveTo>
                  <a:cubicBezTo>
                    <a:pt x="28" y="2"/>
                    <a:pt x="27" y="1"/>
                    <a:pt x="27" y="0"/>
                  </a:cubicBezTo>
                  <a:cubicBezTo>
                    <a:pt x="16" y="3"/>
                    <a:pt x="9" y="6"/>
                    <a:pt x="0" y="11"/>
                  </a:cubicBezTo>
                  <a:cubicBezTo>
                    <a:pt x="1" y="11"/>
                    <a:pt x="1" y="11"/>
                    <a:pt x="2" y="11"/>
                  </a:cubicBezTo>
                  <a:cubicBezTo>
                    <a:pt x="3" y="10"/>
                    <a:pt x="6" y="9"/>
                    <a:pt x="8" y="10"/>
                  </a:cubicBezTo>
                  <a:cubicBezTo>
                    <a:pt x="6" y="10"/>
                    <a:pt x="4" y="13"/>
                    <a:pt x="2" y="14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8" y="12"/>
                    <a:pt x="10" y="12"/>
                    <a:pt x="13" y="10"/>
                  </a:cubicBezTo>
                  <a:cubicBezTo>
                    <a:pt x="13" y="6"/>
                    <a:pt x="9" y="12"/>
                    <a:pt x="8" y="9"/>
                  </a:cubicBezTo>
                  <a:cubicBezTo>
                    <a:pt x="9" y="5"/>
                    <a:pt x="15" y="10"/>
                    <a:pt x="17" y="7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4"/>
                    <a:pt x="20" y="4"/>
                    <a:pt x="20" y="3"/>
                  </a:cubicBezTo>
                  <a:cubicBezTo>
                    <a:pt x="21" y="3"/>
                    <a:pt x="22" y="3"/>
                    <a:pt x="23" y="3"/>
                  </a:cubicBezTo>
                  <a:cubicBezTo>
                    <a:pt x="24" y="5"/>
                    <a:pt x="21" y="6"/>
                    <a:pt x="22" y="5"/>
                  </a:cubicBezTo>
                  <a:cubicBezTo>
                    <a:pt x="23" y="4"/>
                    <a:pt x="25" y="6"/>
                    <a:pt x="25" y="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6" y="2"/>
                    <a:pt x="36" y="2"/>
                    <a:pt x="36" y="2"/>
                  </a:cubicBezTo>
                  <a:cubicBezTo>
                    <a:pt x="34" y="2"/>
                    <a:pt x="29" y="0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67138" y="1177926"/>
              <a:ext cx="12700" cy="0"/>
            </a:xfrm>
            <a:custGeom>
              <a:avLst/>
              <a:gdLst>
                <a:gd name="T0" fmla="*/ 8 w 8"/>
                <a:gd name="T1" fmla="*/ 0 w 8"/>
                <a:gd name="T2" fmla="*/ 8 w 8"/>
                <a:gd name="T3" fmla="*/ 8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8">
                  <a:moveTo>
                    <a:pt x="8" y="0"/>
                  </a:moveTo>
                  <a:lnTo>
                    <a:pt x="0" y="0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343276" y="1477963"/>
              <a:ext cx="12700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46301" y="2292351"/>
              <a:ext cx="36513" cy="38100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0 h 3"/>
                <a:gd name="T4" fmla="*/ 2 w 3"/>
                <a:gd name="T5" fmla="*/ 3 h 3"/>
                <a:gd name="T6" fmla="*/ 3 w 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1"/>
                    <a:pt x="2" y="0"/>
                    <a:pt x="1" y="0"/>
                  </a:cubicBezTo>
                  <a:cubicBezTo>
                    <a:pt x="0" y="1"/>
                    <a:pt x="1" y="2"/>
                    <a:pt x="2" y="3"/>
                  </a:cubicBezTo>
                  <a:cubicBezTo>
                    <a:pt x="2" y="2"/>
                    <a:pt x="3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70176" y="1766888"/>
              <a:ext cx="249238" cy="61913"/>
            </a:xfrm>
            <a:custGeom>
              <a:avLst/>
              <a:gdLst>
                <a:gd name="T0" fmla="*/ 13 w 20"/>
                <a:gd name="T1" fmla="*/ 1 h 5"/>
                <a:gd name="T2" fmla="*/ 12 w 20"/>
                <a:gd name="T3" fmla="*/ 3 h 5"/>
                <a:gd name="T4" fmla="*/ 10 w 20"/>
                <a:gd name="T5" fmla="*/ 1 h 5"/>
                <a:gd name="T6" fmla="*/ 4 w 20"/>
                <a:gd name="T7" fmla="*/ 1 h 5"/>
                <a:gd name="T8" fmla="*/ 4 w 20"/>
                <a:gd name="T9" fmla="*/ 0 h 5"/>
                <a:gd name="T10" fmla="*/ 3 w 20"/>
                <a:gd name="T11" fmla="*/ 2 h 5"/>
                <a:gd name="T12" fmla="*/ 0 w 20"/>
                <a:gd name="T13" fmla="*/ 1 h 5"/>
                <a:gd name="T14" fmla="*/ 0 w 20"/>
                <a:gd name="T15" fmla="*/ 2 h 5"/>
                <a:gd name="T16" fmla="*/ 5 w 20"/>
                <a:gd name="T17" fmla="*/ 3 h 5"/>
                <a:gd name="T18" fmla="*/ 8 w 20"/>
                <a:gd name="T19" fmla="*/ 2 h 5"/>
                <a:gd name="T20" fmla="*/ 11 w 20"/>
                <a:gd name="T21" fmla="*/ 5 h 5"/>
                <a:gd name="T22" fmla="*/ 13 w 20"/>
                <a:gd name="T23" fmla="*/ 3 h 5"/>
                <a:gd name="T24" fmla="*/ 14 w 20"/>
                <a:gd name="T25" fmla="*/ 5 h 5"/>
                <a:gd name="T26" fmla="*/ 20 w 20"/>
                <a:gd name="T27" fmla="*/ 2 h 5"/>
                <a:gd name="T28" fmla="*/ 18 w 20"/>
                <a:gd name="T29" fmla="*/ 2 h 5"/>
                <a:gd name="T30" fmla="*/ 18 w 20"/>
                <a:gd name="T31" fmla="*/ 0 h 5"/>
                <a:gd name="T32" fmla="*/ 13 w 20"/>
                <a:gd name="T3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5">
                  <a:moveTo>
                    <a:pt x="13" y="1"/>
                  </a:moveTo>
                  <a:cubicBezTo>
                    <a:pt x="13" y="2"/>
                    <a:pt x="13" y="3"/>
                    <a:pt x="12" y="3"/>
                  </a:cubicBezTo>
                  <a:cubicBezTo>
                    <a:pt x="10" y="4"/>
                    <a:pt x="11" y="2"/>
                    <a:pt x="10" y="1"/>
                  </a:cubicBezTo>
                  <a:cubicBezTo>
                    <a:pt x="8" y="3"/>
                    <a:pt x="6" y="0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1"/>
                    <a:pt x="1" y="0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3" y="1"/>
                    <a:pt x="4" y="4"/>
                    <a:pt x="5" y="3"/>
                  </a:cubicBezTo>
                  <a:cubicBezTo>
                    <a:pt x="6" y="2"/>
                    <a:pt x="7" y="2"/>
                    <a:pt x="8" y="2"/>
                  </a:cubicBezTo>
                  <a:cubicBezTo>
                    <a:pt x="11" y="2"/>
                    <a:pt x="9" y="4"/>
                    <a:pt x="11" y="5"/>
                  </a:cubicBezTo>
                  <a:cubicBezTo>
                    <a:pt x="12" y="4"/>
                    <a:pt x="13" y="3"/>
                    <a:pt x="13" y="3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6" y="4"/>
                    <a:pt x="18" y="3"/>
                    <a:pt x="20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5" y="2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70101" y="2368551"/>
              <a:ext cx="12700" cy="1111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33526" y="2719388"/>
              <a:ext cx="38100" cy="36513"/>
            </a:xfrm>
            <a:custGeom>
              <a:avLst/>
              <a:gdLst>
                <a:gd name="T0" fmla="*/ 3 w 3"/>
                <a:gd name="T1" fmla="*/ 0 h 3"/>
                <a:gd name="T2" fmla="*/ 0 w 3"/>
                <a:gd name="T3" fmla="*/ 1 h 3"/>
                <a:gd name="T4" fmla="*/ 3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2" y="3"/>
                    <a:pt x="2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95501" y="2317751"/>
              <a:ext cx="38100" cy="25400"/>
            </a:xfrm>
            <a:custGeom>
              <a:avLst/>
              <a:gdLst>
                <a:gd name="T0" fmla="*/ 3 w 3"/>
                <a:gd name="T1" fmla="*/ 0 h 2"/>
                <a:gd name="T2" fmla="*/ 1 w 3"/>
                <a:gd name="T3" fmla="*/ 1 h 2"/>
                <a:gd name="T4" fmla="*/ 1 w 3"/>
                <a:gd name="T5" fmla="*/ 2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2" y="1"/>
                    <a:pt x="1" y="0"/>
                    <a:pt x="1" y="1"/>
                  </a:cubicBezTo>
                  <a:cubicBezTo>
                    <a:pt x="0" y="1"/>
                    <a:pt x="0" y="1"/>
                    <a:pt x="1" y="2"/>
                  </a:cubicBezTo>
                  <a:cubicBezTo>
                    <a:pt x="2" y="2"/>
                    <a:pt x="3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43313" y="1203326"/>
              <a:ext cx="61913" cy="25400"/>
            </a:xfrm>
            <a:custGeom>
              <a:avLst/>
              <a:gdLst>
                <a:gd name="T0" fmla="*/ 0 w 5"/>
                <a:gd name="T1" fmla="*/ 0 h 2"/>
                <a:gd name="T2" fmla="*/ 1 w 5"/>
                <a:gd name="T3" fmla="*/ 0 h 2"/>
                <a:gd name="T4" fmla="*/ 5 w 5"/>
                <a:gd name="T5" fmla="*/ 0 h 2"/>
                <a:gd name="T6" fmla="*/ 0 w 5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2" y="2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57451" y="1828801"/>
              <a:ext cx="323850" cy="125413"/>
            </a:xfrm>
            <a:custGeom>
              <a:avLst/>
              <a:gdLst>
                <a:gd name="T0" fmla="*/ 5 w 26"/>
                <a:gd name="T1" fmla="*/ 8 h 10"/>
                <a:gd name="T2" fmla="*/ 11 w 26"/>
                <a:gd name="T3" fmla="*/ 4 h 10"/>
                <a:gd name="T4" fmla="*/ 18 w 26"/>
                <a:gd name="T5" fmla="*/ 4 h 10"/>
                <a:gd name="T6" fmla="*/ 25 w 26"/>
                <a:gd name="T7" fmla="*/ 4 h 10"/>
                <a:gd name="T8" fmla="*/ 24 w 26"/>
                <a:gd name="T9" fmla="*/ 0 h 10"/>
                <a:gd name="T10" fmla="*/ 24 w 26"/>
                <a:gd name="T11" fmla="*/ 1 h 10"/>
                <a:gd name="T12" fmla="*/ 24 w 26"/>
                <a:gd name="T13" fmla="*/ 1 h 10"/>
                <a:gd name="T14" fmla="*/ 24 w 26"/>
                <a:gd name="T15" fmla="*/ 2 h 10"/>
                <a:gd name="T16" fmla="*/ 22 w 26"/>
                <a:gd name="T17" fmla="*/ 1 h 10"/>
                <a:gd name="T18" fmla="*/ 15 w 26"/>
                <a:gd name="T19" fmla="*/ 2 h 10"/>
                <a:gd name="T20" fmla="*/ 13 w 26"/>
                <a:gd name="T21" fmla="*/ 1 h 10"/>
                <a:gd name="T22" fmla="*/ 13 w 26"/>
                <a:gd name="T23" fmla="*/ 0 h 10"/>
                <a:gd name="T24" fmla="*/ 10 w 26"/>
                <a:gd name="T25" fmla="*/ 1 h 10"/>
                <a:gd name="T26" fmla="*/ 13 w 26"/>
                <a:gd name="T27" fmla="*/ 3 h 10"/>
                <a:gd name="T28" fmla="*/ 5 w 26"/>
                <a:gd name="T29" fmla="*/ 5 h 10"/>
                <a:gd name="T30" fmla="*/ 0 w 26"/>
                <a:gd name="T31" fmla="*/ 10 h 10"/>
                <a:gd name="T32" fmla="*/ 5 w 26"/>
                <a:gd name="T33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6" h="10">
                  <a:moveTo>
                    <a:pt x="5" y="8"/>
                  </a:moveTo>
                  <a:cubicBezTo>
                    <a:pt x="6" y="7"/>
                    <a:pt x="9" y="6"/>
                    <a:pt x="11" y="4"/>
                  </a:cubicBezTo>
                  <a:cubicBezTo>
                    <a:pt x="13" y="5"/>
                    <a:pt x="16" y="2"/>
                    <a:pt x="18" y="4"/>
                  </a:cubicBezTo>
                  <a:cubicBezTo>
                    <a:pt x="20" y="4"/>
                    <a:pt x="23" y="5"/>
                    <a:pt x="25" y="4"/>
                  </a:cubicBezTo>
                  <a:cubicBezTo>
                    <a:pt x="24" y="2"/>
                    <a:pt x="26" y="1"/>
                    <a:pt x="24" y="0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4" y="2"/>
                    <a:pt x="24" y="2"/>
                  </a:cubicBezTo>
                  <a:cubicBezTo>
                    <a:pt x="23" y="2"/>
                    <a:pt x="22" y="1"/>
                    <a:pt x="22" y="1"/>
                  </a:cubicBezTo>
                  <a:cubicBezTo>
                    <a:pt x="19" y="0"/>
                    <a:pt x="18" y="1"/>
                    <a:pt x="15" y="2"/>
                  </a:cubicBezTo>
                  <a:cubicBezTo>
                    <a:pt x="15" y="1"/>
                    <a:pt x="14" y="1"/>
                    <a:pt x="13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1" y="0"/>
                    <a:pt x="11" y="0"/>
                    <a:pt x="10" y="1"/>
                  </a:cubicBezTo>
                  <a:cubicBezTo>
                    <a:pt x="11" y="1"/>
                    <a:pt x="11" y="3"/>
                    <a:pt x="13" y="3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7"/>
                    <a:pt x="2" y="8"/>
                    <a:pt x="0" y="10"/>
                  </a:cubicBezTo>
                  <a:cubicBezTo>
                    <a:pt x="2" y="9"/>
                    <a:pt x="3" y="8"/>
                    <a:pt x="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32038" y="2143126"/>
              <a:ext cx="25400" cy="11113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1 h 1"/>
                <a:gd name="T4" fmla="*/ 1 w 2"/>
                <a:gd name="T5" fmla="*/ 1 h 1"/>
                <a:gd name="T6" fmla="*/ 1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60426" y="3157538"/>
              <a:ext cx="12700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92513" y="1216026"/>
              <a:ext cx="38100" cy="12700"/>
            </a:xfrm>
            <a:custGeom>
              <a:avLst/>
              <a:gdLst>
                <a:gd name="T0" fmla="*/ 0 w 3"/>
                <a:gd name="T1" fmla="*/ 0 h 1"/>
                <a:gd name="T2" fmla="*/ 1 w 3"/>
                <a:gd name="T3" fmla="*/ 1 h 1"/>
                <a:gd name="T4" fmla="*/ 3 w 3"/>
                <a:gd name="T5" fmla="*/ 1 h 1"/>
                <a:gd name="T6" fmla="*/ 0 w 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3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71651" y="2517776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95563" y="1905001"/>
              <a:ext cx="36513" cy="23813"/>
            </a:xfrm>
            <a:custGeom>
              <a:avLst/>
              <a:gdLst>
                <a:gd name="T0" fmla="*/ 2 w 3"/>
                <a:gd name="T1" fmla="*/ 1 h 2"/>
                <a:gd name="T2" fmla="*/ 0 w 3"/>
                <a:gd name="T3" fmla="*/ 1 h 2"/>
                <a:gd name="T4" fmla="*/ 1 w 3"/>
                <a:gd name="T5" fmla="*/ 2 h 2"/>
                <a:gd name="T6" fmla="*/ 3 w 3"/>
                <a:gd name="T7" fmla="*/ 1 h 2"/>
                <a:gd name="T8" fmla="*/ 2 w 3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2" y="2"/>
                    <a:pt x="0" y="0"/>
                    <a:pt x="0" y="1"/>
                  </a:cubicBezTo>
                  <a:cubicBezTo>
                    <a:pt x="0" y="1"/>
                    <a:pt x="1" y="2"/>
                    <a:pt x="1" y="2"/>
                  </a:cubicBezTo>
                  <a:cubicBezTo>
                    <a:pt x="3" y="1"/>
                    <a:pt x="3" y="1"/>
                    <a:pt x="3" y="1"/>
                  </a:cubicBezTo>
                  <a:lnTo>
                    <a:pt x="2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68626" y="1616076"/>
              <a:ext cx="74613" cy="38100"/>
            </a:xfrm>
            <a:custGeom>
              <a:avLst/>
              <a:gdLst>
                <a:gd name="T0" fmla="*/ 5 w 6"/>
                <a:gd name="T1" fmla="*/ 1 h 3"/>
                <a:gd name="T2" fmla="*/ 1 w 6"/>
                <a:gd name="T3" fmla="*/ 2 h 3"/>
                <a:gd name="T4" fmla="*/ 5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5" y="1"/>
                  </a:moveTo>
                  <a:cubicBezTo>
                    <a:pt x="3" y="0"/>
                    <a:pt x="1" y="1"/>
                    <a:pt x="1" y="2"/>
                  </a:cubicBezTo>
                  <a:cubicBezTo>
                    <a:pt x="0" y="2"/>
                    <a:pt x="6" y="3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32063" y="1941513"/>
              <a:ext cx="50800" cy="38100"/>
            </a:xfrm>
            <a:custGeom>
              <a:avLst/>
              <a:gdLst>
                <a:gd name="T0" fmla="*/ 3 w 4"/>
                <a:gd name="T1" fmla="*/ 0 h 3"/>
                <a:gd name="T2" fmla="*/ 0 w 4"/>
                <a:gd name="T3" fmla="*/ 3 h 3"/>
                <a:gd name="T4" fmla="*/ 3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cubicBezTo>
                    <a:pt x="1" y="0"/>
                    <a:pt x="1" y="2"/>
                    <a:pt x="0" y="3"/>
                  </a:cubicBezTo>
                  <a:cubicBezTo>
                    <a:pt x="2" y="2"/>
                    <a:pt x="4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06663" y="1979613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19363" y="1979613"/>
              <a:ext cx="1270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71663" y="2430463"/>
              <a:ext cx="12700" cy="12700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20901" y="2230438"/>
              <a:ext cx="25400" cy="12700"/>
            </a:xfrm>
            <a:custGeom>
              <a:avLst/>
              <a:gdLst>
                <a:gd name="T0" fmla="*/ 2 w 2"/>
                <a:gd name="T1" fmla="*/ 1 h 1"/>
                <a:gd name="T2" fmla="*/ 1 w 2"/>
                <a:gd name="T3" fmla="*/ 0 h 1"/>
                <a:gd name="T4" fmla="*/ 0 w 2"/>
                <a:gd name="T5" fmla="*/ 1 h 1"/>
                <a:gd name="T6" fmla="*/ 2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1" y="1"/>
                    <a:pt x="2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46288" y="2266951"/>
              <a:ext cx="36513" cy="38100"/>
            </a:xfrm>
            <a:custGeom>
              <a:avLst/>
              <a:gdLst>
                <a:gd name="T0" fmla="*/ 0 w 3"/>
                <a:gd name="T1" fmla="*/ 3 h 3"/>
                <a:gd name="T2" fmla="*/ 3 w 3"/>
                <a:gd name="T3" fmla="*/ 0 h 3"/>
                <a:gd name="T4" fmla="*/ 0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1" y="2"/>
                    <a:pt x="3" y="0"/>
                    <a:pt x="3" y="0"/>
                  </a:cubicBezTo>
                  <a:cubicBezTo>
                    <a:pt x="2" y="1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20888" y="2305051"/>
              <a:ext cx="12700" cy="12700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22326" y="3132138"/>
              <a:ext cx="1588" cy="127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82788" y="2317751"/>
              <a:ext cx="25400" cy="12700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8 h 8"/>
                <a:gd name="T4" fmla="*/ 16 w 16"/>
                <a:gd name="T5" fmla="*/ 0 h 8"/>
                <a:gd name="T6" fmla="*/ 0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lnTo>
                    <a:pt x="8" y="8"/>
                  </a:lnTo>
                  <a:lnTo>
                    <a:pt x="16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57426" y="2117726"/>
              <a:ext cx="25400" cy="12700"/>
            </a:xfrm>
            <a:custGeom>
              <a:avLst/>
              <a:gdLst>
                <a:gd name="T0" fmla="*/ 8 w 16"/>
                <a:gd name="T1" fmla="*/ 8 h 8"/>
                <a:gd name="T2" fmla="*/ 16 w 16"/>
                <a:gd name="T3" fmla="*/ 0 h 8"/>
                <a:gd name="T4" fmla="*/ 0 w 16"/>
                <a:gd name="T5" fmla="*/ 0 h 8"/>
                <a:gd name="T6" fmla="*/ 8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8" y="8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44726" y="2130426"/>
              <a:ext cx="12700" cy="23813"/>
            </a:xfrm>
            <a:custGeom>
              <a:avLst/>
              <a:gdLst>
                <a:gd name="T0" fmla="*/ 8 w 8"/>
                <a:gd name="T1" fmla="*/ 8 h 15"/>
                <a:gd name="T2" fmla="*/ 0 w 8"/>
                <a:gd name="T3" fmla="*/ 0 h 15"/>
                <a:gd name="T4" fmla="*/ 0 w 8"/>
                <a:gd name="T5" fmla="*/ 15 h 15"/>
                <a:gd name="T6" fmla="*/ 8 w 8"/>
                <a:gd name="T7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5">
                  <a:moveTo>
                    <a:pt x="8" y="8"/>
                  </a:moveTo>
                  <a:lnTo>
                    <a:pt x="0" y="0"/>
                  </a:lnTo>
                  <a:lnTo>
                    <a:pt x="0" y="15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81326" y="1341438"/>
              <a:ext cx="312738" cy="74613"/>
            </a:xfrm>
            <a:custGeom>
              <a:avLst/>
              <a:gdLst>
                <a:gd name="T0" fmla="*/ 15 w 25"/>
                <a:gd name="T1" fmla="*/ 4 h 6"/>
                <a:gd name="T2" fmla="*/ 12 w 25"/>
                <a:gd name="T3" fmla="*/ 5 h 6"/>
                <a:gd name="T4" fmla="*/ 25 w 25"/>
                <a:gd name="T5" fmla="*/ 5 h 6"/>
                <a:gd name="T6" fmla="*/ 15 w 25"/>
                <a:gd name="T7" fmla="*/ 3 h 6"/>
                <a:gd name="T8" fmla="*/ 16 w 25"/>
                <a:gd name="T9" fmla="*/ 2 h 6"/>
                <a:gd name="T10" fmla="*/ 5 w 25"/>
                <a:gd name="T11" fmla="*/ 2 h 6"/>
                <a:gd name="T12" fmla="*/ 4 w 25"/>
                <a:gd name="T13" fmla="*/ 1 h 6"/>
                <a:gd name="T14" fmla="*/ 7 w 25"/>
                <a:gd name="T15" fmla="*/ 6 h 6"/>
                <a:gd name="T16" fmla="*/ 15 w 25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6">
                  <a:moveTo>
                    <a:pt x="15" y="4"/>
                  </a:moveTo>
                  <a:cubicBezTo>
                    <a:pt x="14" y="5"/>
                    <a:pt x="13" y="4"/>
                    <a:pt x="12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2" y="3"/>
                    <a:pt x="18" y="5"/>
                    <a:pt x="15" y="3"/>
                  </a:cubicBezTo>
                  <a:cubicBezTo>
                    <a:pt x="16" y="3"/>
                    <a:pt x="16" y="3"/>
                    <a:pt x="16" y="2"/>
                  </a:cubicBezTo>
                  <a:cubicBezTo>
                    <a:pt x="12" y="0"/>
                    <a:pt x="9" y="3"/>
                    <a:pt x="5" y="2"/>
                  </a:cubicBezTo>
                  <a:cubicBezTo>
                    <a:pt x="6" y="1"/>
                    <a:pt x="5" y="1"/>
                    <a:pt x="4" y="1"/>
                  </a:cubicBezTo>
                  <a:cubicBezTo>
                    <a:pt x="0" y="3"/>
                    <a:pt x="8" y="3"/>
                    <a:pt x="7" y="6"/>
                  </a:cubicBezTo>
                  <a:cubicBezTo>
                    <a:pt x="10" y="5"/>
                    <a:pt x="13" y="3"/>
                    <a:pt x="1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97038" y="2505076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8 w 8"/>
                <a:gd name="T3" fmla="*/ 8 h 8"/>
                <a:gd name="T4" fmla="*/ 8 w 8"/>
                <a:gd name="T5" fmla="*/ 8 h 8"/>
                <a:gd name="T6" fmla="*/ 0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8" y="8"/>
                  </a:lnTo>
                  <a:lnTo>
                    <a:pt x="8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84326" y="2581276"/>
              <a:ext cx="25400" cy="12700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1 h 1"/>
                <a:gd name="T4" fmla="*/ 2 w 2"/>
                <a:gd name="T5" fmla="*/ 0 h 1"/>
                <a:gd name="T6" fmla="*/ 1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71651" y="2430463"/>
              <a:ext cx="36513" cy="25400"/>
            </a:xfrm>
            <a:custGeom>
              <a:avLst/>
              <a:gdLst>
                <a:gd name="T0" fmla="*/ 1 w 3"/>
                <a:gd name="T1" fmla="*/ 0 h 2"/>
                <a:gd name="T2" fmla="*/ 1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85838" y="2981326"/>
              <a:ext cx="23813" cy="12700"/>
            </a:xfrm>
            <a:custGeom>
              <a:avLst/>
              <a:gdLst>
                <a:gd name="T0" fmla="*/ 8 w 15"/>
                <a:gd name="T1" fmla="*/ 8 h 8"/>
                <a:gd name="T2" fmla="*/ 15 w 15"/>
                <a:gd name="T3" fmla="*/ 0 h 8"/>
                <a:gd name="T4" fmla="*/ 0 w 15"/>
                <a:gd name="T5" fmla="*/ 0 h 8"/>
                <a:gd name="T6" fmla="*/ 8 w 15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8" y="8"/>
                  </a:moveTo>
                  <a:lnTo>
                    <a:pt x="15" y="0"/>
                  </a:lnTo>
                  <a:lnTo>
                    <a:pt x="0" y="0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44788" y="1728788"/>
              <a:ext cx="36513" cy="25400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1 h 2"/>
                <a:gd name="T4" fmla="*/ 0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70138" y="1954213"/>
              <a:ext cx="74613" cy="50800"/>
            </a:xfrm>
            <a:custGeom>
              <a:avLst/>
              <a:gdLst>
                <a:gd name="T0" fmla="*/ 5 w 6"/>
                <a:gd name="T1" fmla="*/ 3 h 4"/>
                <a:gd name="T2" fmla="*/ 6 w 6"/>
                <a:gd name="T3" fmla="*/ 1 h 4"/>
                <a:gd name="T4" fmla="*/ 6 w 6"/>
                <a:gd name="T5" fmla="*/ 0 h 4"/>
                <a:gd name="T6" fmla="*/ 0 w 6"/>
                <a:gd name="T7" fmla="*/ 4 h 4"/>
                <a:gd name="T8" fmla="*/ 5 w 6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cubicBezTo>
                    <a:pt x="4" y="1"/>
                    <a:pt x="6" y="2"/>
                    <a:pt x="6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3" y="2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20926" y="2017713"/>
              <a:ext cx="49213" cy="36513"/>
            </a:xfrm>
            <a:custGeom>
              <a:avLst/>
              <a:gdLst>
                <a:gd name="T0" fmla="*/ 4 w 4"/>
                <a:gd name="T1" fmla="*/ 2 h 3"/>
                <a:gd name="T2" fmla="*/ 3 w 4"/>
                <a:gd name="T3" fmla="*/ 0 h 3"/>
                <a:gd name="T4" fmla="*/ 0 w 4"/>
                <a:gd name="T5" fmla="*/ 3 h 3"/>
                <a:gd name="T6" fmla="*/ 4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4" y="2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1"/>
                    <a:pt x="0" y="1"/>
                    <a:pt x="0" y="3"/>
                  </a:cubicBezTo>
                  <a:cubicBezTo>
                    <a:pt x="1" y="2"/>
                    <a:pt x="3" y="1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08176" y="2330451"/>
              <a:ext cx="25400" cy="12700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08163" y="2379663"/>
              <a:ext cx="25400" cy="25400"/>
            </a:xfrm>
            <a:custGeom>
              <a:avLst/>
              <a:gdLst>
                <a:gd name="T0" fmla="*/ 2 w 2"/>
                <a:gd name="T1" fmla="*/ 0 h 2"/>
                <a:gd name="T2" fmla="*/ 1 w 2"/>
                <a:gd name="T3" fmla="*/ 0 h 2"/>
                <a:gd name="T4" fmla="*/ 0 w 2"/>
                <a:gd name="T5" fmla="*/ 1 h 2"/>
                <a:gd name="T6" fmla="*/ 2 w 2"/>
                <a:gd name="T7" fmla="*/ 2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2"/>
                    <a:pt x="2" y="1"/>
                    <a:pt x="2" y="2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05176" y="1303338"/>
              <a:ext cx="87313" cy="25400"/>
            </a:xfrm>
            <a:custGeom>
              <a:avLst/>
              <a:gdLst>
                <a:gd name="T0" fmla="*/ 2 w 7"/>
                <a:gd name="T1" fmla="*/ 0 h 2"/>
                <a:gd name="T2" fmla="*/ 1 w 7"/>
                <a:gd name="T3" fmla="*/ 2 h 2"/>
                <a:gd name="T4" fmla="*/ 7 w 7"/>
                <a:gd name="T5" fmla="*/ 0 h 2"/>
                <a:gd name="T6" fmla="*/ 2 w 7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2">
                  <a:moveTo>
                    <a:pt x="2" y="0"/>
                  </a:moveTo>
                  <a:cubicBezTo>
                    <a:pt x="0" y="0"/>
                    <a:pt x="2" y="1"/>
                    <a:pt x="1" y="2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5" y="0"/>
                    <a:pt x="4" y="2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44813" y="1554163"/>
              <a:ext cx="49213" cy="25400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1 h 2"/>
                <a:gd name="T4" fmla="*/ 4 w 4"/>
                <a:gd name="T5" fmla="*/ 2 h 2"/>
                <a:gd name="T6" fmla="*/ 4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1"/>
                    <a:pt x="3" y="1"/>
                    <a:pt x="4" y="2"/>
                  </a:cubicBezTo>
                  <a:cubicBezTo>
                    <a:pt x="4" y="1"/>
                    <a:pt x="4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94026" y="1579563"/>
              <a:ext cx="1270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81313" y="1590676"/>
              <a:ext cx="87313" cy="50800"/>
            </a:xfrm>
            <a:custGeom>
              <a:avLst/>
              <a:gdLst>
                <a:gd name="T0" fmla="*/ 1 w 7"/>
                <a:gd name="T1" fmla="*/ 4 h 4"/>
                <a:gd name="T2" fmla="*/ 7 w 7"/>
                <a:gd name="T3" fmla="*/ 1 h 4"/>
                <a:gd name="T4" fmla="*/ 1 w 7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1" y="4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5" y="0"/>
                    <a:pt x="0" y="2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20901" y="2041526"/>
              <a:ext cx="161925" cy="76200"/>
            </a:xfrm>
            <a:custGeom>
              <a:avLst/>
              <a:gdLst>
                <a:gd name="T0" fmla="*/ 3 w 13"/>
                <a:gd name="T1" fmla="*/ 4 h 6"/>
                <a:gd name="T2" fmla="*/ 9 w 13"/>
                <a:gd name="T3" fmla="*/ 5 h 6"/>
                <a:gd name="T4" fmla="*/ 13 w 13"/>
                <a:gd name="T5" fmla="*/ 3 h 6"/>
                <a:gd name="T6" fmla="*/ 8 w 13"/>
                <a:gd name="T7" fmla="*/ 2 h 6"/>
                <a:gd name="T8" fmla="*/ 0 w 13"/>
                <a:gd name="T9" fmla="*/ 6 h 6"/>
                <a:gd name="T10" fmla="*/ 0 w 13"/>
                <a:gd name="T11" fmla="*/ 6 h 6"/>
                <a:gd name="T12" fmla="*/ 3 w 13"/>
                <a:gd name="T13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6">
                  <a:moveTo>
                    <a:pt x="3" y="4"/>
                  </a:moveTo>
                  <a:cubicBezTo>
                    <a:pt x="6" y="4"/>
                    <a:pt x="8" y="2"/>
                    <a:pt x="9" y="5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2" y="3"/>
                    <a:pt x="11" y="2"/>
                    <a:pt x="8" y="2"/>
                  </a:cubicBezTo>
                  <a:cubicBezTo>
                    <a:pt x="3" y="0"/>
                    <a:pt x="3" y="5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5"/>
                    <a:pt x="3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08213" y="2105026"/>
              <a:ext cx="25400" cy="25400"/>
            </a:xfrm>
            <a:custGeom>
              <a:avLst/>
              <a:gdLst>
                <a:gd name="T0" fmla="*/ 0 w 2"/>
                <a:gd name="T1" fmla="*/ 1 h 2"/>
                <a:gd name="T2" fmla="*/ 0 w 2"/>
                <a:gd name="T3" fmla="*/ 2 h 2"/>
                <a:gd name="T4" fmla="*/ 2 w 2"/>
                <a:gd name="T5" fmla="*/ 1 h 2"/>
                <a:gd name="T6" fmla="*/ 0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2" y="2"/>
                    <a:pt x="2" y="1"/>
                  </a:cubicBezTo>
                  <a:cubicBezTo>
                    <a:pt x="1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82826" y="2041526"/>
              <a:ext cx="25400" cy="12700"/>
            </a:xfrm>
            <a:custGeom>
              <a:avLst/>
              <a:gdLst>
                <a:gd name="T0" fmla="*/ 8 w 16"/>
                <a:gd name="T1" fmla="*/ 0 h 8"/>
                <a:gd name="T2" fmla="*/ 0 w 16"/>
                <a:gd name="T3" fmla="*/ 8 h 8"/>
                <a:gd name="T4" fmla="*/ 16 w 16"/>
                <a:gd name="T5" fmla="*/ 8 h 8"/>
                <a:gd name="T6" fmla="*/ 8 w 16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8" y="0"/>
                  </a:moveTo>
                  <a:lnTo>
                    <a:pt x="0" y="8"/>
                  </a:lnTo>
                  <a:lnTo>
                    <a:pt x="16" y="8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7738" y="2955926"/>
              <a:ext cx="25400" cy="25400"/>
            </a:xfrm>
            <a:custGeom>
              <a:avLst/>
              <a:gdLst>
                <a:gd name="T0" fmla="*/ 1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1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2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7726" y="3019426"/>
              <a:ext cx="25400" cy="25400"/>
            </a:xfrm>
            <a:custGeom>
              <a:avLst/>
              <a:gdLst>
                <a:gd name="T0" fmla="*/ 1 w 2"/>
                <a:gd name="T1" fmla="*/ 1 h 2"/>
                <a:gd name="T2" fmla="*/ 1 w 2"/>
                <a:gd name="T3" fmla="*/ 2 h 2"/>
                <a:gd name="T4" fmla="*/ 2 w 2"/>
                <a:gd name="T5" fmla="*/ 0 h 2"/>
                <a:gd name="T6" fmla="*/ 1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0" y="1"/>
                    <a:pt x="1" y="2"/>
                    <a:pt x="1" y="2"/>
                  </a:cubicBezTo>
                  <a:cubicBezTo>
                    <a:pt x="2" y="2"/>
                    <a:pt x="2" y="1"/>
                    <a:pt x="2" y="0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81301" y="1641476"/>
              <a:ext cx="87313" cy="50800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4 h 4"/>
                <a:gd name="T4" fmla="*/ 0 w 7"/>
                <a:gd name="T5" fmla="*/ 4 h 4"/>
                <a:gd name="T6" fmla="*/ 7 w 7"/>
                <a:gd name="T7" fmla="*/ 0 h 4"/>
                <a:gd name="T8" fmla="*/ 6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5" y="3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33601" y="2130426"/>
              <a:ext cx="36513" cy="12700"/>
            </a:xfrm>
            <a:custGeom>
              <a:avLst/>
              <a:gdLst>
                <a:gd name="T0" fmla="*/ 1 w 3"/>
                <a:gd name="T1" fmla="*/ 0 h 1"/>
                <a:gd name="T2" fmla="*/ 1 w 3"/>
                <a:gd name="T3" fmla="*/ 1 h 1"/>
                <a:gd name="T4" fmla="*/ 3 w 3"/>
                <a:gd name="T5" fmla="*/ 0 h 1"/>
                <a:gd name="T6" fmla="*/ 1 w 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1" y="0"/>
                  </a:moveTo>
                  <a:cubicBezTo>
                    <a:pt x="1" y="0"/>
                    <a:pt x="0" y="0"/>
                    <a:pt x="1" y="1"/>
                  </a:cubicBezTo>
                  <a:cubicBezTo>
                    <a:pt x="1" y="1"/>
                    <a:pt x="3" y="0"/>
                    <a:pt x="3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95476" y="2305051"/>
              <a:ext cx="25400" cy="12700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0 h 1"/>
                <a:gd name="T4" fmla="*/ 0 w 2"/>
                <a:gd name="T5" fmla="*/ 1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2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19376" y="1666876"/>
              <a:ext cx="150813" cy="87313"/>
            </a:xfrm>
            <a:custGeom>
              <a:avLst/>
              <a:gdLst>
                <a:gd name="T0" fmla="*/ 5 w 12"/>
                <a:gd name="T1" fmla="*/ 6 h 7"/>
                <a:gd name="T2" fmla="*/ 4 w 12"/>
                <a:gd name="T3" fmla="*/ 7 h 7"/>
                <a:gd name="T4" fmla="*/ 12 w 12"/>
                <a:gd name="T5" fmla="*/ 3 h 7"/>
                <a:gd name="T6" fmla="*/ 5 w 12"/>
                <a:gd name="T7" fmla="*/ 4 h 7"/>
                <a:gd name="T8" fmla="*/ 0 w 12"/>
                <a:gd name="T9" fmla="*/ 5 h 7"/>
                <a:gd name="T10" fmla="*/ 5 w 12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7">
                  <a:moveTo>
                    <a:pt x="5" y="6"/>
                  </a:moveTo>
                  <a:cubicBezTo>
                    <a:pt x="4" y="7"/>
                    <a:pt x="4" y="7"/>
                    <a:pt x="4" y="7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9" y="0"/>
                    <a:pt x="8" y="6"/>
                    <a:pt x="5" y="4"/>
                  </a:cubicBezTo>
                  <a:cubicBezTo>
                    <a:pt x="3" y="3"/>
                    <a:pt x="2" y="4"/>
                    <a:pt x="0" y="5"/>
                  </a:cubicBezTo>
                  <a:cubicBezTo>
                    <a:pt x="2" y="6"/>
                    <a:pt x="3" y="5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32051" y="1917701"/>
              <a:ext cx="25400" cy="11113"/>
            </a:xfrm>
            <a:custGeom>
              <a:avLst/>
              <a:gdLst>
                <a:gd name="T0" fmla="*/ 8 w 16"/>
                <a:gd name="T1" fmla="*/ 0 h 7"/>
                <a:gd name="T2" fmla="*/ 0 w 16"/>
                <a:gd name="T3" fmla="*/ 7 h 7"/>
                <a:gd name="T4" fmla="*/ 16 w 16"/>
                <a:gd name="T5" fmla="*/ 7 h 7"/>
                <a:gd name="T6" fmla="*/ 8 w 16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7">
                  <a:moveTo>
                    <a:pt x="8" y="0"/>
                  </a:moveTo>
                  <a:lnTo>
                    <a:pt x="0" y="7"/>
                  </a:lnTo>
                  <a:lnTo>
                    <a:pt x="16" y="7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19426" y="1428751"/>
              <a:ext cx="111125" cy="38100"/>
            </a:xfrm>
            <a:custGeom>
              <a:avLst/>
              <a:gdLst>
                <a:gd name="T0" fmla="*/ 3 w 9"/>
                <a:gd name="T1" fmla="*/ 1 h 3"/>
                <a:gd name="T2" fmla="*/ 9 w 9"/>
                <a:gd name="T3" fmla="*/ 1 h 3"/>
                <a:gd name="T4" fmla="*/ 8 w 9"/>
                <a:gd name="T5" fmla="*/ 0 h 3"/>
                <a:gd name="T6" fmla="*/ 0 w 9"/>
                <a:gd name="T7" fmla="*/ 2 h 3"/>
                <a:gd name="T8" fmla="*/ 2 w 9"/>
                <a:gd name="T9" fmla="*/ 2 h 3"/>
                <a:gd name="T10" fmla="*/ 3 w 9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3">
                  <a:moveTo>
                    <a:pt x="3" y="1"/>
                  </a:moveTo>
                  <a:cubicBezTo>
                    <a:pt x="5" y="2"/>
                    <a:pt x="6" y="0"/>
                    <a:pt x="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0"/>
                    <a:pt x="2" y="0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4" y="3"/>
                    <a:pt x="3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06713" y="1566863"/>
              <a:ext cx="25400" cy="23813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2" y="2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46226" y="2530476"/>
              <a:ext cx="12700" cy="12700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95563" y="1754188"/>
              <a:ext cx="61913" cy="50800"/>
            </a:xfrm>
            <a:custGeom>
              <a:avLst/>
              <a:gdLst>
                <a:gd name="T0" fmla="*/ 5 w 5"/>
                <a:gd name="T1" fmla="*/ 0 h 4"/>
                <a:gd name="T2" fmla="*/ 0 w 5"/>
                <a:gd name="T3" fmla="*/ 4 h 4"/>
                <a:gd name="T4" fmla="*/ 5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5" y="0"/>
                  </a:moveTo>
                  <a:cubicBezTo>
                    <a:pt x="5" y="1"/>
                    <a:pt x="0" y="1"/>
                    <a:pt x="0" y="4"/>
                  </a:cubicBezTo>
                  <a:cubicBezTo>
                    <a:pt x="2" y="2"/>
                    <a:pt x="5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44751" y="1792288"/>
              <a:ext cx="138113" cy="61913"/>
            </a:xfrm>
            <a:custGeom>
              <a:avLst/>
              <a:gdLst>
                <a:gd name="T0" fmla="*/ 6 w 11"/>
                <a:gd name="T1" fmla="*/ 3 h 5"/>
                <a:gd name="T2" fmla="*/ 6 w 11"/>
                <a:gd name="T3" fmla="*/ 3 h 5"/>
                <a:gd name="T4" fmla="*/ 5 w 11"/>
                <a:gd name="T5" fmla="*/ 3 h 5"/>
                <a:gd name="T6" fmla="*/ 5 w 11"/>
                <a:gd name="T7" fmla="*/ 5 h 5"/>
                <a:gd name="T8" fmla="*/ 7 w 11"/>
                <a:gd name="T9" fmla="*/ 3 h 5"/>
                <a:gd name="T10" fmla="*/ 11 w 11"/>
                <a:gd name="T11" fmla="*/ 1 h 5"/>
                <a:gd name="T12" fmla="*/ 7 w 11"/>
                <a:gd name="T13" fmla="*/ 2 h 5"/>
                <a:gd name="T14" fmla="*/ 6 w 11"/>
                <a:gd name="T15" fmla="*/ 1 h 5"/>
                <a:gd name="T16" fmla="*/ 0 w 11"/>
                <a:gd name="T17" fmla="*/ 4 h 5"/>
                <a:gd name="T18" fmla="*/ 6 w 11"/>
                <a:gd name="T1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5">
                  <a:moveTo>
                    <a:pt x="6" y="3"/>
                  </a:move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6" y="4"/>
                    <a:pt x="8" y="4"/>
                    <a:pt x="7" y="3"/>
                  </a:cubicBezTo>
                  <a:cubicBezTo>
                    <a:pt x="9" y="3"/>
                    <a:pt x="10" y="3"/>
                    <a:pt x="11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3" y="0"/>
                    <a:pt x="2" y="3"/>
                    <a:pt x="0" y="4"/>
                  </a:cubicBezTo>
                  <a:cubicBezTo>
                    <a:pt x="3" y="4"/>
                    <a:pt x="3" y="2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8538" y="2894013"/>
              <a:ext cx="23813" cy="12700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0 h 1"/>
                <a:gd name="T4" fmla="*/ 0 w 2"/>
                <a:gd name="T5" fmla="*/ 1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08226" y="1979613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08213" y="2054226"/>
              <a:ext cx="25400" cy="0"/>
            </a:xfrm>
            <a:custGeom>
              <a:avLst/>
              <a:gdLst>
                <a:gd name="T0" fmla="*/ 16 w 16"/>
                <a:gd name="T1" fmla="*/ 0 w 16"/>
                <a:gd name="T2" fmla="*/ 16 w 16"/>
                <a:gd name="T3" fmla="*/ 16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16" y="0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95476" y="2243138"/>
              <a:ext cx="38100" cy="36513"/>
            </a:xfrm>
            <a:custGeom>
              <a:avLst/>
              <a:gdLst>
                <a:gd name="T0" fmla="*/ 0 w 3"/>
                <a:gd name="T1" fmla="*/ 3 h 3"/>
                <a:gd name="T2" fmla="*/ 1 w 3"/>
                <a:gd name="T3" fmla="*/ 3 h 3"/>
                <a:gd name="T4" fmla="*/ 3 w 3"/>
                <a:gd name="T5" fmla="*/ 1 h 3"/>
                <a:gd name="T6" fmla="*/ 0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2" y="1"/>
                    <a:pt x="3" y="1"/>
                  </a:cubicBezTo>
                  <a:cubicBezTo>
                    <a:pt x="1" y="0"/>
                    <a:pt x="1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84326" y="2468563"/>
              <a:ext cx="36513" cy="25400"/>
            </a:xfrm>
            <a:custGeom>
              <a:avLst/>
              <a:gdLst>
                <a:gd name="T0" fmla="*/ 1 w 3"/>
                <a:gd name="T1" fmla="*/ 2 h 2"/>
                <a:gd name="T2" fmla="*/ 2 w 3"/>
                <a:gd name="T3" fmla="*/ 0 h 2"/>
                <a:gd name="T4" fmla="*/ 0 w 3"/>
                <a:gd name="T5" fmla="*/ 1 h 2"/>
                <a:gd name="T6" fmla="*/ 1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2" y="2"/>
                    <a:pt x="3" y="0"/>
                    <a:pt x="2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70101" y="2143126"/>
              <a:ext cx="12700" cy="11113"/>
            </a:xfrm>
            <a:custGeom>
              <a:avLst/>
              <a:gdLst>
                <a:gd name="T0" fmla="*/ 8 w 8"/>
                <a:gd name="T1" fmla="*/ 0 h 7"/>
                <a:gd name="T2" fmla="*/ 0 w 8"/>
                <a:gd name="T3" fmla="*/ 7 h 7"/>
                <a:gd name="T4" fmla="*/ 8 w 8"/>
                <a:gd name="T5" fmla="*/ 7 h 7"/>
                <a:gd name="T6" fmla="*/ 8 w 8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7">
                  <a:moveTo>
                    <a:pt x="8" y="0"/>
                  </a:moveTo>
                  <a:lnTo>
                    <a:pt x="0" y="7"/>
                  </a:lnTo>
                  <a:lnTo>
                    <a:pt x="8" y="7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46238" y="2368551"/>
              <a:ext cx="74613" cy="61913"/>
            </a:xfrm>
            <a:custGeom>
              <a:avLst/>
              <a:gdLst>
                <a:gd name="T0" fmla="*/ 2 w 6"/>
                <a:gd name="T1" fmla="*/ 0 h 5"/>
                <a:gd name="T2" fmla="*/ 2 w 6"/>
                <a:gd name="T3" fmla="*/ 5 h 5"/>
                <a:gd name="T4" fmla="*/ 2 w 6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5">
                  <a:moveTo>
                    <a:pt x="2" y="0"/>
                  </a:moveTo>
                  <a:cubicBezTo>
                    <a:pt x="0" y="1"/>
                    <a:pt x="5" y="3"/>
                    <a:pt x="2" y="5"/>
                  </a:cubicBezTo>
                  <a:cubicBezTo>
                    <a:pt x="4" y="4"/>
                    <a:pt x="6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57426" y="2005013"/>
              <a:ext cx="12700" cy="12700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44726" y="2017713"/>
              <a:ext cx="25400" cy="12700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71613" y="2543176"/>
              <a:ext cx="12700" cy="25400"/>
            </a:xfrm>
            <a:custGeom>
              <a:avLst/>
              <a:gdLst>
                <a:gd name="T0" fmla="*/ 1 w 1"/>
                <a:gd name="T1" fmla="*/ 1 h 2"/>
                <a:gd name="T2" fmla="*/ 0 w 1"/>
                <a:gd name="T3" fmla="*/ 2 h 2"/>
                <a:gd name="T4" fmla="*/ 1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cubicBezTo>
                    <a:pt x="0" y="0"/>
                    <a:pt x="1" y="2"/>
                    <a:pt x="0" y="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19413" y="1503363"/>
              <a:ext cx="49213" cy="12700"/>
            </a:xfrm>
            <a:custGeom>
              <a:avLst/>
              <a:gdLst>
                <a:gd name="T0" fmla="*/ 23 w 31"/>
                <a:gd name="T1" fmla="*/ 0 h 8"/>
                <a:gd name="T2" fmla="*/ 0 w 31"/>
                <a:gd name="T3" fmla="*/ 0 h 8"/>
                <a:gd name="T4" fmla="*/ 8 w 31"/>
                <a:gd name="T5" fmla="*/ 8 h 8"/>
                <a:gd name="T6" fmla="*/ 31 w 31"/>
                <a:gd name="T7" fmla="*/ 8 h 8"/>
                <a:gd name="T8" fmla="*/ 23 w 31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8">
                  <a:moveTo>
                    <a:pt x="23" y="0"/>
                  </a:moveTo>
                  <a:lnTo>
                    <a:pt x="0" y="0"/>
                  </a:lnTo>
                  <a:lnTo>
                    <a:pt x="8" y="8"/>
                  </a:lnTo>
                  <a:lnTo>
                    <a:pt x="31" y="8"/>
                  </a:lnTo>
                  <a:lnTo>
                    <a:pt x="2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22413" y="2517776"/>
              <a:ext cx="1588" cy="127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82826" y="1905001"/>
              <a:ext cx="87313" cy="49213"/>
            </a:xfrm>
            <a:custGeom>
              <a:avLst/>
              <a:gdLst>
                <a:gd name="T0" fmla="*/ 2 w 7"/>
                <a:gd name="T1" fmla="*/ 4 h 4"/>
                <a:gd name="T2" fmla="*/ 6 w 7"/>
                <a:gd name="T3" fmla="*/ 1 h 4"/>
                <a:gd name="T4" fmla="*/ 4 w 7"/>
                <a:gd name="T5" fmla="*/ 0 h 4"/>
                <a:gd name="T6" fmla="*/ 0 w 7"/>
                <a:gd name="T7" fmla="*/ 4 h 4"/>
                <a:gd name="T8" fmla="*/ 2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2" y="4"/>
                  </a:moveTo>
                  <a:cubicBezTo>
                    <a:pt x="4" y="3"/>
                    <a:pt x="7" y="3"/>
                    <a:pt x="6" y="1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1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09738" y="2330451"/>
              <a:ext cx="74613" cy="49213"/>
            </a:xfrm>
            <a:custGeom>
              <a:avLst/>
              <a:gdLst>
                <a:gd name="T0" fmla="*/ 4 w 6"/>
                <a:gd name="T1" fmla="*/ 0 h 4"/>
                <a:gd name="T2" fmla="*/ 0 w 6"/>
                <a:gd name="T3" fmla="*/ 4 h 4"/>
                <a:gd name="T4" fmla="*/ 4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4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" y="3"/>
                    <a:pt x="6" y="2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82863" y="1754188"/>
              <a:ext cx="36513" cy="12700"/>
            </a:xfrm>
            <a:custGeom>
              <a:avLst/>
              <a:gdLst>
                <a:gd name="T0" fmla="*/ 23 w 23"/>
                <a:gd name="T1" fmla="*/ 0 h 8"/>
                <a:gd name="T2" fmla="*/ 0 w 23"/>
                <a:gd name="T3" fmla="*/ 0 h 8"/>
                <a:gd name="T4" fmla="*/ 15 w 23"/>
                <a:gd name="T5" fmla="*/ 8 h 8"/>
                <a:gd name="T6" fmla="*/ 23 w 23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8">
                  <a:moveTo>
                    <a:pt x="23" y="0"/>
                  </a:moveTo>
                  <a:lnTo>
                    <a:pt x="0" y="0"/>
                  </a:lnTo>
                  <a:lnTo>
                    <a:pt x="15" y="8"/>
                  </a:lnTo>
                  <a:lnTo>
                    <a:pt x="2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46226" y="2468563"/>
              <a:ext cx="38100" cy="25400"/>
            </a:xfrm>
            <a:custGeom>
              <a:avLst/>
              <a:gdLst>
                <a:gd name="T0" fmla="*/ 3 w 3"/>
                <a:gd name="T1" fmla="*/ 1 h 2"/>
                <a:gd name="T2" fmla="*/ 0 w 3"/>
                <a:gd name="T3" fmla="*/ 1 h 2"/>
                <a:gd name="T4" fmla="*/ 3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1" y="1"/>
                    <a:pt x="2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82813" y="2017713"/>
              <a:ext cx="25400" cy="23813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1" y="2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20863" y="2192338"/>
              <a:ext cx="87313" cy="87313"/>
            </a:xfrm>
            <a:custGeom>
              <a:avLst/>
              <a:gdLst>
                <a:gd name="T0" fmla="*/ 4 w 7"/>
                <a:gd name="T1" fmla="*/ 6 h 7"/>
                <a:gd name="T2" fmla="*/ 2 w 7"/>
                <a:gd name="T3" fmla="*/ 5 h 7"/>
                <a:gd name="T4" fmla="*/ 7 w 7"/>
                <a:gd name="T5" fmla="*/ 3 h 7"/>
                <a:gd name="T6" fmla="*/ 1 w 7"/>
                <a:gd name="T7" fmla="*/ 5 h 7"/>
                <a:gd name="T8" fmla="*/ 0 w 7"/>
                <a:gd name="T9" fmla="*/ 6 h 7"/>
                <a:gd name="T10" fmla="*/ 4 w 7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4" y="6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3" y="4"/>
                    <a:pt x="6" y="5"/>
                    <a:pt x="7" y="3"/>
                  </a:cubicBezTo>
                  <a:cubicBezTo>
                    <a:pt x="4" y="0"/>
                    <a:pt x="3" y="6"/>
                    <a:pt x="1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" y="6"/>
                    <a:pt x="3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20901" y="2054226"/>
              <a:ext cx="25400" cy="25400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1 h 2"/>
                <a:gd name="T4" fmla="*/ 2 w 2"/>
                <a:gd name="T5" fmla="*/ 1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1" y="1"/>
                    <a:pt x="2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09663" y="2768601"/>
              <a:ext cx="1588" cy="127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08176" y="2179638"/>
              <a:ext cx="38100" cy="25400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1 h 2"/>
                <a:gd name="T4" fmla="*/ 3 w 3"/>
                <a:gd name="T5" fmla="*/ 2 h 2"/>
                <a:gd name="T6" fmla="*/ 0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2"/>
                    <a:pt x="3" y="2"/>
                  </a:cubicBezTo>
                  <a:cubicBezTo>
                    <a:pt x="3" y="0"/>
                    <a:pt x="2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84351" y="2292351"/>
              <a:ext cx="23813" cy="12700"/>
            </a:xfrm>
            <a:custGeom>
              <a:avLst/>
              <a:gdLst>
                <a:gd name="T0" fmla="*/ 2 w 2"/>
                <a:gd name="T1" fmla="*/ 1 h 1"/>
                <a:gd name="T2" fmla="*/ 0 w 2"/>
                <a:gd name="T3" fmla="*/ 0 h 1"/>
                <a:gd name="T4" fmla="*/ 0 w 2"/>
                <a:gd name="T5" fmla="*/ 1 h 1"/>
                <a:gd name="T6" fmla="*/ 2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96963" y="2743201"/>
              <a:ext cx="50800" cy="25400"/>
            </a:xfrm>
            <a:custGeom>
              <a:avLst/>
              <a:gdLst>
                <a:gd name="T0" fmla="*/ 2 w 4"/>
                <a:gd name="T1" fmla="*/ 0 h 2"/>
                <a:gd name="T2" fmla="*/ 2 w 4"/>
                <a:gd name="T3" fmla="*/ 2 h 2"/>
                <a:gd name="T4" fmla="*/ 2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cubicBezTo>
                    <a:pt x="2" y="1"/>
                    <a:pt x="0" y="1"/>
                    <a:pt x="2" y="2"/>
                  </a:cubicBezTo>
                  <a:cubicBezTo>
                    <a:pt x="2" y="1"/>
                    <a:pt x="4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44788" y="1477963"/>
              <a:ext cx="149225" cy="63500"/>
            </a:xfrm>
            <a:custGeom>
              <a:avLst/>
              <a:gdLst>
                <a:gd name="T0" fmla="*/ 5 w 12"/>
                <a:gd name="T1" fmla="*/ 3 h 5"/>
                <a:gd name="T2" fmla="*/ 7 w 12"/>
                <a:gd name="T3" fmla="*/ 4 h 5"/>
                <a:gd name="T4" fmla="*/ 6 w 12"/>
                <a:gd name="T5" fmla="*/ 4 h 5"/>
                <a:gd name="T6" fmla="*/ 5 w 12"/>
                <a:gd name="T7" fmla="*/ 4 h 5"/>
                <a:gd name="T8" fmla="*/ 11 w 12"/>
                <a:gd name="T9" fmla="*/ 3 h 5"/>
                <a:gd name="T10" fmla="*/ 9 w 12"/>
                <a:gd name="T11" fmla="*/ 3 h 5"/>
                <a:gd name="T12" fmla="*/ 1 w 12"/>
                <a:gd name="T13" fmla="*/ 2 h 5"/>
                <a:gd name="T14" fmla="*/ 2 w 12"/>
                <a:gd name="T15" fmla="*/ 1 h 5"/>
                <a:gd name="T16" fmla="*/ 0 w 12"/>
                <a:gd name="T17" fmla="*/ 3 h 5"/>
                <a:gd name="T18" fmla="*/ 5 w 12"/>
                <a:gd name="T1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5">
                  <a:moveTo>
                    <a:pt x="5" y="3"/>
                  </a:moveTo>
                  <a:cubicBezTo>
                    <a:pt x="6" y="3"/>
                    <a:pt x="7" y="3"/>
                    <a:pt x="7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8" y="5"/>
                    <a:pt x="10" y="4"/>
                    <a:pt x="11" y="3"/>
                  </a:cubicBezTo>
                  <a:cubicBezTo>
                    <a:pt x="12" y="2"/>
                    <a:pt x="10" y="3"/>
                    <a:pt x="9" y="3"/>
                  </a:cubicBezTo>
                  <a:cubicBezTo>
                    <a:pt x="7" y="0"/>
                    <a:pt x="4" y="2"/>
                    <a:pt x="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1" y="2"/>
                    <a:pt x="0" y="3"/>
                  </a:cubicBezTo>
                  <a:cubicBezTo>
                    <a:pt x="2" y="4"/>
                    <a:pt x="4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33601" y="2030413"/>
              <a:ext cx="12700" cy="11113"/>
            </a:xfrm>
            <a:custGeom>
              <a:avLst/>
              <a:gdLst>
                <a:gd name="T0" fmla="*/ 8 w 8"/>
                <a:gd name="T1" fmla="*/ 0 h 7"/>
                <a:gd name="T2" fmla="*/ 0 w 8"/>
                <a:gd name="T3" fmla="*/ 0 h 7"/>
                <a:gd name="T4" fmla="*/ 8 w 8"/>
                <a:gd name="T5" fmla="*/ 7 h 7"/>
                <a:gd name="T6" fmla="*/ 8 w 8"/>
                <a:gd name="T7" fmla="*/ 7 h 7"/>
                <a:gd name="T8" fmla="*/ 8 w 8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8" y="0"/>
                  </a:moveTo>
                  <a:lnTo>
                    <a:pt x="0" y="0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60451" y="2755901"/>
              <a:ext cx="36513" cy="12700"/>
            </a:xfrm>
            <a:custGeom>
              <a:avLst/>
              <a:gdLst>
                <a:gd name="T0" fmla="*/ 2 w 3"/>
                <a:gd name="T1" fmla="*/ 0 h 1"/>
                <a:gd name="T2" fmla="*/ 2 w 3"/>
                <a:gd name="T3" fmla="*/ 1 h 1"/>
                <a:gd name="T4" fmla="*/ 2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3" y="1"/>
                    <a:pt x="0" y="1"/>
                    <a:pt x="2" y="1"/>
                  </a:cubicBezTo>
                  <a:cubicBezTo>
                    <a:pt x="2" y="1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19413" y="1428751"/>
              <a:ext cx="49213" cy="25400"/>
            </a:xfrm>
            <a:custGeom>
              <a:avLst/>
              <a:gdLst>
                <a:gd name="T0" fmla="*/ 4 w 4"/>
                <a:gd name="T1" fmla="*/ 2 h 2"/>
                <a:gd name="T2" fmla="*/ 0 w 4"/>
                <a:gd name="T3" fmla="*/ 0 h 2"/>
                <a:gd name="T4" fmla="*/ 1 w 4"/>
                <a:gd name="T5" fmla="*/ 2 h 2"/>
                <a:gd name="T6" fmla="*/ 4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4" y="2"/>
                  </a:moveTo>
                  <a:cubicBezTo>
                    <a:pt x="4" y="1"/>
                    <a:pt x="2" y="0"/>
                    <a:pt x="0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3" y="2"/>
                    <a:pt x="3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73163" y="2643188"/>
              <a:ext cx="36513" cy="38100"/>
            </a:xfrm>
            <a:custGeom>
              <a:avLst/>
              <a:gdLst>
                <a:gd name="T0" fmla="*/ 3 w 3"/>
                <a:gd name="T1" fmla="*/ 2 h 3"/>
                <a:gd name="T2" fmla="*/ 1 w 3"/>
                <a:gd name="T3" fmla="*/ 3 h 3"/>
                <a:gd name="T4" fmla="*/ 3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0" y="0"/>
                    <a:pt x="3" y="3"/>
                    <a:pt x="1" y="3"/>
                  </a:cubicBezTo>
                  <a:cubicBezTo>
                    <a:pt x="2" y="3"/>
                    <a:pt x="1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46213" y="2468563"/>
              <a:ext cx="38100" cy="12700"/>
            </a:xfrm>
            <a:custGeom>
              <a:avLst/>
              <a:gdLst>
                <a:gd name="T0" fmla="*/ 3 w 3"/>
                <a:gd name="T1" fmla="*/ 1 h 1"/>
                <a:gd name="T2" fmla="*/ 3 w 3"/>
                <a:gd name="T3" fmla="*/ 0 h 1"/>
                <a:gd name="T4" fmla="*/ 2 w 3"/>
                <a:gd name="T5" fmla="*/ 0 h 1"/>
                <a:gd name="T6" fmla="*/ 0 w 3"/>
                <a:gd name="T7" fmla="*/ 1 h 1"/>
                <a:gd name="T8" fmla="*/ 2 w 3"/>
                <a:gd name="T9" fmla="*/ 0 h 1"/>
                <a:gd name="T10" fmla="*/ 3 w 3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22376" y="2630488"/>
              <a:ext cx="12700" cy="12700"/>
            </a:xfrm>
            <a:custGeom>
              <a:avLst/>
              <a:gdLst>
                <a:gd name="T0" fmla="*/ 0 w 8"/>
                <a:gd name="T1" fmla="*/ 8 h 8"/>
                <a:gd name="T2" fmla="*/ 8 w 8"/>
                <a:gd name="T3" fmla="*/ 8 h 8"/>
                <a:gd name="T4" fmla="*/ 0 w 8"/>
                <a:gd name="T5" fmla="*/ 0 h 8"/>
                <a:gd name="T6" fmla="*/ 0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8"/>
                  </a:moveTo>
                  <a:lnTo>
                    <a:pt x="8" y="8"/>
                  </a:lnTo>
                  <a:lnTo>
                    <a:pt x="0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81326" y="1403351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0 w 8"/>
                <a:gd name="T3" fmla="*/ 8 h 8"/>
                <a:gd name="T4" fmla="*/ 8 w 8"/>
                <a:gd name="T5" fmla="*/ 0 h 8"/>
                <a:gd name="T6" fmla="*/ 0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0" y="8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60476" y="2581276"/>
              <a:ext cx="11113" cy="12700"/>
            </a:xfrm>
            <a:custGeom>
              <a:avLst/>
              <a:gdLst>
                <a:gd name="T0" fmla="*/ 0 w 7"/>
                <a:gd name="T1" fmla="*/ 8 h 8"/>
                <a:gd name="T2" fmla="*/ 7 w 7"/>
                <a:gd name="T3" fmla="*/ 8 h 8"/>
                <a:gd name="T4" fmla="*/ 0 w 7"/>
                <a:gd name="T5" fmla="*/ 0 h 8"/>
                <a:gd name="T6" fmla="*/ 0 w 7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8">
                  <a:moveTo>
                    <a:pt x="0" y="8"/>
                  </a:moveTo>
                  <a:lnTo>
                    <a:pt x="7" y="8"/>
                  </a:lnTo>
                  <a:lnTo>
                    <a:pt x="0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955926" y="1390651"/>
              <a:ext cx="12700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33538" y="2305050"/>
              <a:ext cx="25400" cy="12700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2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09688" y="2493963"/>
              <a:ext cx="61913" cy="36513"/>
            </a:xfrm>
            <a:custGeom>
              <a:avLst/>
              <a:gdLst>
                <a:gd name="T0" fmla="*/ 4 w 5"/>
                <a:gd name="T1" fmla="*/ 0 h 3"/>
                <a:gd name="T2" fmla="*/ 3 w 5"/>
                <a:gd name="T3" fmla="*/ 1 h 3"/>
                <a:gd name="T4" fmla="*/ 0 w 5"/>
                <a:gd name="T5" fmla="*/ 3 h 3"/>
                <a:gd name="T6" fmla="*/ 4 w 5"/>
                <a:gd name="T7" fmla="*/ 2 h 3"/>
                <a:gd name="T8" fmla="*/ 4 w 5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4" y="0"/>
                  </a:moveTo>
                  <a:cubicBezTo>
                    <a:pt x="2" y="0"/>
                    <a:pt x="4" y="1"/>
                    <a:pt x="3" y="1"/>
                  </a:cubicBezTo>
                  <a:cubicBezTo>
                    <a:pt x="2" y="2"/>
                    <a:pt x="0" y="1"/>
                    <a:pt x="0" y="3"/>
                  </a:cubicBezTo>
                  <a:cubicBezTo>
                    <a:pt x="1" y="3"/>
                    <a:pt x="3" y="3"/>
                    <a:pt x="4" y="2"/>
                  </a:cubicBezTo>
                  <a:cubicBezTo>
                    <a:pt x="4" y="1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84338" y="2279650"/>
              <a:ext cx="12700" cy="0"/>
            </a:xfrm>
            <a:custGeom>
              <a:avLst/>
              <a:gdLst>
                <a:gd name="T0" fmla="*/ 8 w 8"/>
                <a:gd name="T1" fmla="*/ 0 w 8"/>
                <a:gd name="T2" fmla="*/ 8 w 8"/>
                <a:gd name="T3" fmla="*/ 8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8">
                  <a:moveTo>
                    <a:pt x="8" y="0"/>
                  </a:moveTo>
                  <a:lnTo>
                    <a:pt x="0" y="0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84325" y="2330450"/>
              <a:ext cx="25400" cy="12700"/>
            </a:xfrm>
            <a:custGeom>
              <a:avLst/>
              <a:gdLst>
                <a:gd name="T0" fmla="*/ 0 w 2"/>
                <a:gd name="T1" fmla="*/ 0 h 1"/>
                <a:gd name="T2" fmla="*/ 1 w 2"/>
                <a:gd name="T3" fmla="*/ 1 h 1"/>
                <a:gd name="T4" fmla="*/ 2 w 2"/>
                <a:gd name="T5" fmla="*/ 1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2" y="1"/>
                    <a:pt x="2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97038" y="2243138"/>
              <a:ext cx="36513" cy="12700"/>
            </a:xfrm>
            <a:custGeom>
              <a:avLst/>
              <a:gdLst>
                <a:gd name="T0" fmla="*/ 2 w 3"/>
                <a:gd name="T1" fmla="*/ 1 h 1"/>
                <a:gd name="T2" fmla="*/ 3 w 3"/>
                <a:gd name="T3" fmla="*/ 0 h 1"/>
                <a:gd name="T4" fmla="*/ 2 w 3"/>
                <a:gd name="T5" fmla="*/ 1 h 1"/>
                <a:gd name="T6" fmla="*/ 1 w 3"/>
                <a:gd name="T7" fmla="*/ 0 h 1"/>
                <a:gd name="T8" fmla="*/ 0 w 3"/>
                <a:gd name="T9" fmla="*/ 1 h 1"/>
                <a:gd name="T10" fmla="*/ 2 w 3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1">
                  <a:moveTo>
                    <a:pt x="2" y="1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97013" y="2343150"/>
              <a:ext cx="25400" cy="12700"/>
            </a:xfrm>
            <a:custGeom>
              <a:avLst/>
              <a:gdLst>
                <a:gd name="T0" fmla="*/ 8 w 16"/>
                <a:gd name="T1" fmla="*/ 0 h 8"/>
                <a:gd name="T2" fmla="*/ 0 w 16"/>
                <a:gd name="T3" fmla="*/ 8 h 8"/>
                <a:gd name="T4" fmla="*/ 8 w 16"/>
                <a:gd name="T5" fmla="*/ 8 h 8"/>
                <a:gd name="T6" fmla="*/ 16 w 16"/>
                <a:gd name="T7" fmla="*/ 0 h 8"/>
                <a:gd name="T8" fmla="*/ 8 w 16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8">
                  <a:moveTo>
                    <a:pt x="8" y="0"/>
                  </a:moveTo>
                  <a:lnTo>
                    <a:pt x="0" y="8"/>
                  </a:lnTo>
                  <a:lnTo>
                    <a:pt x="8" y="8"/>
                  </a:lnTo>
                  <a:lnTo>
                    <a:pt x="16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08213" y="1792288"/>
              <a:ext cx="36513" cy="49213"/>
            </a:xfrm>
            <a:custGeom>
              <a:avLst/>
              <a:gdLst>
                <a:gd name="T0" fmla="*/ 3 w 3"/>
                <a:gd name="T1" fmla="*/ 2 h 4"/>
                <a:gd name="T2" fmla="*/ 1 w 3"/>
                <a:gd name="T3" fmla="*/ 1 h 4"/>
                <a:gd name="T4" fmla="*/ 0 w 3"/>
                <a:gd name="T5" fmla="*/ 2 h 4"/>
                <a:gd name="T6" fmla="*/ 3 w 3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2" y="2"/>
                    <a:pt x="2" y="0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3" y="4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58938" y="2205038"/>
              <a:ext cx="38100" cy="25400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0 h 2"/>
                <a:gd name="T4" fmla="*/ 1 w 3"/>
                <a:gd name="T5" fmla="*/ 2 h 2"/>
                <a:gd name="T6" fmla="*/ 2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2" y="1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95563" y="1554163"/>
              <a:ext cx="23813" cy="12700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06663" y="1603375"/>
              <a:ext cx="12700" cy="12700"/>
            </a:xfrm>
            <a:custGeom>
              <a:avLst/>
              <a:gdLst>
                <a:gd name="T0" fmla="*/ 0 w 8"/>
                <a:gd name="T1" fmla="*/ 8 h 8"/>
                <a:gd name="T2" fmla="*/ 8 w 8"/>
                <a:gd name="T3" fmla="*/ 8 h 8"/>
                <a:gd name="T4" fmla="*/ 0 w 8"/>
                <a:gd name="T5" fmla="*/ 0 h 8"/>
                <a:gd name="T6" fmla="*/ 0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8"/>
                  </a:moveTo>
                  <a:lnTo>
                    <a:pt x="8" y="8"/>
                  </a:lnTo>
                  <a:lnTo>
                    <a:pt x="0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56" name="出自【趣你的PPT】(微信:qunideppt)：最优质的PPT资源库"/>
          <p:cNvSpPr txBox="1">
            <a:spLocks/>
          </p:cNvSpPr>
          <p:nvPr/>
        </p:nvSpPr>
        <p:spPr>
          <a:xfrm>
            <a:off x="2307943" y="2383738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45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23506" y="1677751"/>
            <a:ext cx="4255517" cy="1025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。我们制作的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教程视频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《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PPT》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，播放量已超过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500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万次。</a:t>
            </a:r>
          </a:p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一不小心，就学会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，快来加入我们。</a:t>
            </a:r>
          </a:p>
        </p:txBody>
      </p:sp>
      <p:grpSp>
        <p:nvGrpSpPr>
          <p:cNvPr id="2458" name="Group 2457出自【趣你的PPT】(微信:qunideppt)：最优质的PPT资源库"/>
          <p:cNvGrpSpPr/>
          <p:nvPr/>
        </p:nvGrpSpPr>
        <p:grpSpPr>
          <a:xfrm rot="7697680">
            <a:off x="2471298" y="4467992"/>
            <a:ext cx="3286756" cy="1000704"/>
            <a:chOff x="0" y="714375"/>
            <a:chExt cx="12712701" cy="5499101"/>
          </a:xfrm>
          <a:solidFill>
            <a:srgbClr val="223347"/>
          </a:solidFill>
        </p:grpSpPr>
        <p:sp>
          <p:nvSpPr>
            <p:cNvPr id="24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91826" y="4910138"/>
              <a:ext cx="25400" cy="25400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2" y="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83651" y="3144838"/>
              <a:ext cx="2357438" cy="2203450"/>
            </a:xfrm>
            <a:custGeom>
              <a:avLst/>
              <a:gdLst>
                <a:gd name="T0" fmla="*/ 135 w 189"/>
                <a:gd name="T1" fmla="*/ 10 h 176"/>
                <a:gd name="T2" fmla="*/ 123 w 189"/>
                <a:gd name="T3" fmla="*/ 5 h 176"/>
                <a:gd name="T4" fmla="*/ 99 w 189"/>
                <a:gd name="T5" fmla="*/ 5 h 176"/>
                <a:gd name="T6" fmla="*/ 47 w 189"/>
                <a:gd name="T7" fmla="*/ 28 h 176"/>
                <a:gd name="T8" fmla="*/ 36 w 189"/>
                <a:gd name="T9" fmla="*/ 34 h 176"/>
                <a:gd name="T10" fmla="*/ 31 w 189"/>
                <a:gd name="T11" fmla="*/ 48 h 176"/>
                <a:gd name="T12" fmla="*/ 19 w 189"/>
                <a:gd name="T13" fmla="*/ 71 h 176"/>
                <a:gd name="T14" fmla="*/ 8 w 189"/>
                <a:gd name="T15" fmla="*/ 97 h 176"/>
                <a:gd name="T16" fmla="*/ 6 w 189"/>
                <a:gd name="T17" fmla="*/ 126 h 176"/>
                <a:gd name="T18" fmla="*/ 13 w 189"/>
                <a:gd name="T19" fmla="*/ 142 h 176"/>
                <a:gd name="T20" fmla="*/ 36 w 189"/>
                <a:gd name="T21" fmla="*/ 153 h 176"/>
                <a:gd name="T22" fmla="*/ 48 w 189"/>
                <a:gd name="T23" fmla="*/ 162 h 176"/>
                <a:gd name="T24" fmla="*/ 54 w 189"/>
                <a:gd name="T25" fmla="*/ 158 h 176"/>
                <a:gd name="T26" fmla="*/ 62 w 189"/>
                <a:gd name="T27" fmla="*/ 162 h 176"/>
                <a:gd name="T28" fmla="*/ 71 w 189"/>
                <a:gd name="T29" fmla="*/ 168 h 176"/>
                <a:gd name="T30" fmla="*/ 83 w 189"/>
                <a:gd name="T31" fmla="*/ 173 h 176"/>
                <a:gd name="T32" fmla="*/ 104 w 189"/>
                <a:gd name="T33" fmla="*/ 170 h 176"/>
                <a:gd name="T34" fmla="*/ 106 w 189"/>
                <a:gd name="T35" fmla="*/ 165 h 176"/>
                <a:gd name="T36" fmla="*/ 115 w 189"/>
                <a:gd name="T37" fmla="*/ 163 h 176"/>
                <a:gd name="T38" fmla="*/ 132 w 189"/>
                <a:gd name="T39" fmla="*/ 162 h 176"/>
                <a:gd name="T40" fmla="*/ 136 w 189"/>
                <a:gd name="T41" fmla="*/ 146 h 176"/>
                <a:gd name="T42" fmla="*/ 139 w 189"/>
                <a:gd name="T43" fmla="*/ 148 h 176"/>
                <a:gd name="T44" fmla="*/ 137 w 189"/>
                <a:gd name="T45" fmla="*/ 140 h 176"/>
                <a:gd name="T46" fmla="*/ 143 w 189"/>
                <a:gd name="T47" fmla="*/ 138 h 176"/>
                <a:gd name="T48" fmla="*/ 152 w 189"/>
                <a:gd name="T49" fmla="*/ 140 h 176"/>
                <a:gd name="T50" fmla="*/ 153 w 189"/>
                <a:gd name="T51" fmla="*/ 141 h 176"/>
                <a:gd name="T52" fmla="*/ 155 w 189"/>
                <a:gd name="T53" fmla="*/ 140 h 176"/>
                <a:gd name="T54" fmla="*/ 164 w 189"/>
                <a:gd name="T55" fmla="*/ 130 h 176"/>
                <a:gd name="T56" fmla="*/ 168 w 189"/>
                <a:gd name="T57" fmla="*/ 136 h 176"/>
                <a:gd name="T58" fmla="*/ 169 w 189"/>
                <a:gd name="T59" fmla="*/ 136 h 176"/>
                <a:gd name="T60" fmla="*/ 169 w 189"/>
                <a:gd name="T61" fmla="*/ 128 h 176"/>
                <a:gd name="T62" fmla="*/ 172 w 189"/>
                <a:gd name="T63" fmla="*/ 133 h 176"/>
                <a:gd name="T64" fmla="*/ 186 w 189"/>
                <a:gd name="T65" fmla="*/ 101 h 176"/>
                <a:gd name="T66" fmla="*/ 181 w 189"/>
                <a:gd name="T67" fmla="*/ 73 h 176"/>
                <a:gd name="T68" fmla="*/ 189 w 189"/>
                <a:gd name="T69" fmla="*/ 64 h 176"/>
                <a:gd name="T70" fmla="*/ 183 w 189"/>
                <a:gd name="T71" fmla="*/ 64 h 176"/>
                <a:gd name="T72" fmla="*/ 181 w 189"/>
                <a:gd name="T73" fmla="*/ 56 h 176"/>
                <a:gd name="T74" fmla="*/ 187 w 189"/>
                <a:gd name="T75" fmla="*/ 54 h 176"/>
                <a:gd name="T76" fmla="*/ 187 w 189"/>
                <a:gd name="T77" fmla="*/ 53 h 176"/>
                <a:gd name="T78" fmla="*/ 177 w 189"/>
                <a:gd name="T79" fmla="*/ 51 h 176"/>
                <a:gd name="T80" fmla="*/ 179 w 189"/>
                <a:gd name="T81" fmla="*/ 46 h 176"/>
                <a:gd name="T82" fmla="*/ 172 w 189"/>
                <a:gd name="T83" fmla="*/ 47 h 176"/>
                <a:gd name="T84" fmla="*/ 168 w 189"/>
                <a:gd name="T85" fmla="*/ 41 h 176"/>
                <a:gd name="T86" fmla="*/ 161 w 189"/>
                <a:gd name="T87" fmla="*/ 28 h 176"/>
                <a:gd name="T88" fmla="*/ 135 w 189"/>
                <a:gd name="T89" fmla="*/ 1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9" h="176">
                  <a:moveTo>
                    <a:pt x="135" y="10"/>
                  </a:moveTo>
                  <a:cubicBezTo>
                    <a:pt x="123" y="5"/>
                    <a:pt x="123" y="5"/>
                    <a:pt x="123" y="5"/>
                  </a:cubicBezTo>
                  <a:cubicBezTo>
                    <a:pt x="120" y="4"/>
                    <a:pt x="92" y="0"/>
                    <a:pt x="99" y="5"/>
                  </a:cubicBezTo>
                  <a:cubicBezTo>
                    <a:pt x="87" y="1"/>
                    <a:pt x="51" y="19"/>
                    <a:pt x="47" y="28"/>
                  </a:cubicBezTo>
                  <a:cubicBezTo>
                    <a:pt x="45" y="29"/>
                    <a:pt x="36" y="25"/>
                    <a:pt x="36" y="34"/>
                  </a:cubicBezTo>
                  <a:cubicBezTo>
                    <a:pt x="29" y="37"/>
                    <a:pt x="28" y="50"/>
                    <a:pt x="31" y="48"/>
                  </a:cubicBezTo>
                  <a:cubicBezTo>
                    <a:pt x="19" y="54"/>
                    <a:pt x="22" y="60"/>
                    <a:pt x="19" y="71"/>
                  </a:cubicBezTo>
                  <a:cubicBezTo>
                    <a:pt x="15" y="75"/>
                    <a:pt x="15" y="94"/>
                    <a:pt x="8" y="97"/>
                  </a:cubicBezTo>
                  <a:cubicBezTo>
                    <a:pt x="15" y="111"/>
                    <a:pt x="0" y="113"/>
                    <a:pt x="6" y="126"/>
                  </a:cubicBezTo>
                  <a:cubicBezTo>
                    <a:pt x="8" y="133"/>
                    <a:pt x="2" y="141"/>
                    <a:pt x="13" y="142"/>
                  </a:cubicBezTo>
                  <a:cubicBezTo>
                    <a:pt x="16" y="138"/>
                    <a:pt x="29" y="157"/>
                    <a:pt x="36" y="153"/>
                  </a:cubicBezTo>
                  <a:cubicBezTo>
                    <a:pt x="48" y="162"/>
                    <a:pt x="48" y="162"/>
                    <a:pt x="48" y="162"/>
                  </a:cubicBezTo>
                  <a:cubicBezTo>
                    <a:pt x="49" y="165"/>
                    <a:pt x="53" y="158"/>
                    <a:pt x="54" y="158"/>
                  </a:cubicBezTo>
                  <a:cubicBezTo>
                    <a:pt x="54" y="158"/>
                    <a:pt x="62" y="163"/>
                    <a:pt x="62" y="162"/>
                  </a:cubicBezTo>
                  <a:cubicBezTo>
                    <a:pt x="69" y="163"/>
                    <a:pt x="67" y="166"/>
                    <a:pt x="71" y="168"/>
                  </a:cubicBezTo>
                  <a:cubicBezTo>
                    <a:pt x="72" y="174"/>
                    <a:pt x="73" y="173"/>
                    <a:pt x="83" y="173"/>
                  </a:cubicBezTo>
                  <a:cubicBezTo>
                    <a:pt x="91" y="176"/>
                    <a:pt x="99" y="170"/>
                    <a:pt x="104" y="170"/>
                  </a:cubicBezTo>
                  <a:cubicBezTo>
                    <a:pt x="104" y="170"/>
                    <a:pt x="106" y="165"/>
                    <a:pt x="106" y="165"/>
                  </a:cubicBezTo>
                  <a:cubicBezTo>
                    <a:pt x="113" y="171"/>
                    <a:pt x="109" y="169"/>
                    <a:pt x="115" y="163"/>
                  </a:cubicBezTo>
                  <a:cubicBezTo>
                    <a:pt x="117" y="164"/>
                    <a:pt x="129" y="169"/>
                    <a:pt x="132" y="162"/>
                  </a:cubicBezTo>
                  <a:cubicBezTo>
                    <a:pt x="134" y="159"/>
                    <a:pt x="137" y="145"/>
                    <a:pt x="136" y="146"/>
                  </a:cubicBezTo>
                  <a:cubicBezTo>
                    <a:pt x="137" y="147"/>
                    <a:pt x="138" y="147"/>
                    <a:pt x="139" y="148"/>
                  </a:cubicBezTo>
                  <a:cubicBezTo>
                    <a:pt x="139" y="147"/>
                    <a:pt x="138" y="141"/>
                    <a:pt x="137" y="140"/>
                  </a:cubicBezTo>
                  <a:cubicBezTo>
                    <a:pt x="144" y="140"/>
                    <a:pt x="137" y="140"/>
                    <a:pt x="143" y="138"/>
                  </a:cubicBezTo>
                  <a:cubicBezTo>
                    <a:pt x="143" y="138"/>
                    <a:pt x="151" y="140"/>
                    <a:pt x="152" y="140"/>
                  </a:cubicBezTo>
                  <a:cubicBezTo>
                    <a:pt x="152" y="140"/>
                    <a:pt x="153" y="141"/>
                    <a:pt x="153" y="141"/>
                  </a:cubicBezTo>
                  <a:cubicBezTo>
                    <a:pt x="153" y="141"/>
                    <a:pt x="154" y="140"/>
                    <a:pt x="155" y="140"/>
                  </a:cubicBezTo>
                  <a:cubicBezTo>
                    <a:pt x="157" y="137"/>
                    <a:pt x="160" y="133"/>
                    <a:pt x="164" y="130"/>
                  </a:cubicBezTo>
                  <a:cubicBezTo>
                    <a:pt x="164" y="130"/>
                    <a:pt x="168" y="136"/>
                    <a:pt x="168" y="136"/>
                  </a:cubicBezTo>
                  <a:cubicBezTo>
                    <a:pt x="168" y="136"/>
                    <a:pt x="168" y="135"/>
                    <a:pt x="169" y="136"/>
                  </a:cubicBezTo>
                  <a:cubicBezTo>
                    <a:pt x="169" y="135"/>
                    <a:pt x="167" y="128"/>
                    <a:pt x="169" y="128"/>
                  </a:cubicBezTo>
                  <a:cubicBezTo>
                    <a:pt x="170" y="127"/>
                    <a:pt x="169" y="133"/>
                    <a:pt x="172" y="133"/>
                  </a:cubicBezTo>
                  <a:cubicBezTo>
                    <a:pt x="177" y="126"/>
                    <a:pt x="186" y="110"/>
                    <a:pt x="186" y="101"/>
                  </a:cubicBezTo>
                  <a:cubicBezTo>
                    <a:pt x="189" y="94"/>
                    <a:pt x="175" y="78"/>
                    <a:pt x="181" y="73"/>
                  </a:cubicBezTo>
                  <a:cubicBezTo>
                    <a:pt x="185" y="71"/>
                    <a:pt x="186" y="67"/>
                    <a:pt x="189" y="64"/>
                  </a:cubicBezTo>
                  <a:cubicBezTo>
                    <a:pt x="187" y="63"/>
                    <a:pt x="185" y="64"/>
                    <a:pt x="183" y="64"/>
                  </a:cubicBezTo>
                  <a:cubicBezTo>
                    <a:pt x="185" y="59"/>
                    <a:pt x="183" y="58"/>
                    <a:pt x="181" y="56"/>
                  </a:cubicBezTo>
                  <a:cubicBezTo>
                    <a:pt x="184" y="57"/>
                    <a:pt x="186" y="56"/>
                    <a:pt x="187" y="54"/>
                  </a:cubicBezTo>
                  <a:cubicBezTo>
                    <a:pt x="187" y="54"/>
                    <a:pt x="186" y="53"/>
                    <a:pt x="187" y="53"/>
                  </a:cubicBezTo>
                  <a:cubicBezTo>
                    <a:pt x="185" y="52"/>
                    <a:pt x="177" y="52"/>
                    <a:pt x="177" y="51"/>
                  </a:cubicBezTo>
                  <a:cubicBezTo>
                    <a:pt x="176" y="51"/>
                    <a:pt x="179" y="46"/>
                    <a:pt x="179" y="46"/>
                  </a:cubicBezTo>
                  <a:cubicBezTo>
                    <a:pt x="177" y="45"/>
                    <a:pt x="174" y="48"/>
                    <a:pt x="172" y="47"/>
                  </a:cubicBezTo>
                  <a:cubicBezTo>
                    <a:pt x="170" y="44"/>
                    <a:pt x="183" y="37"/>
                    <a:pt x="168" y="41"/>
                  </a:cubicBezTo>
                  <a:cubicBezTo>
                    <a:pt x="175" y="24"/>
                    <a:pt x="166" y="34"/>
                    <a:pt x="161" y="28"/>
                  </a:cubicBezTo>
                  <a:cubicBezTo>
                    <a:pt x="159" y="15"/>
                    <a:pt x="147" y="1"/>
                    <a:pt x="13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sp>
          <p:nvSpPr>
            <p:cNvPr id="24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32901" y="5035550"/>
              <a:ext cx="11113" cy="38100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2"/>
                    <a:pt x="1" y="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529888" y="4973638"/>
              <a:ext cx="25400" cy="23813"/>
            </a:xfrm>
            <a:custGeom>
              <a:avLst/>
              <a:gdLst>
                <a:gd name="T0" fmla="*/ 1 w 2"/>
                <a:gd name="T1" fmla="*/ 0 h 2"/>
                <a:gd name="T2" fmla="*/ 2 w 2"/>
                <a:gd name="T3" fmla="*/ 1 h 2"/>
                <a:gd name="T4" fmla="*/ 1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2" y="0"/>
                    <a:pt x="2" y="1"/>
                    <a:pt x="2" y="1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29913" y="4848225"/>
              <a:ext cx="36513" cy="36513"/>
            </a:xfrm>
            <a:custGeom>
              <a:avLst/>
              <a:gdLst>
                <a:gd name="T0" fmla="*/ 0 w 3"/>
                <a:gd name="T1" fmla="*/ 3 h 3"/>
                <a:gd name="T2" fmla="*/ 0 w 3"/>
                <a:gd name="T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3" y="0"/>
                    <a:pt x="2" y="2"/>
                    <a:pt x="0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817226" y="4835525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1"/>
                    <a:pt x="1" y="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94813" y="3833813"/>
              <a:ext cx="87313" cy="0"/>
            </a:xfrm>
            <a:custGeom>
              <a:avLst/>
              <a:gdLst>
                <a:gd name="T0" fmla="*/ 0 w 7"/>
                <a:gd name="T1" fmla="*/ 0 w 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</a:cxnLst>
              <a:rect l="0" t="0" r="r" b="b"/>
              <a:pathLst>
                <a:path w="7">
                  <a:moveTo>
                    <a:pt x="0" y="0"/>
                  </a:moveTo>
                  <a:cubicBezTo>
                    <a:pt x="7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32901" y="3744913"/>
              <a:ext cx="36513" cy="76200"/>
            </a:xfrm>
            <a:custGeom>
              <a:avLst/>
              <a:gdLst>
                <a:gd name="T0" fmla="*/ 0 w 3"/>
                <a:gd name="T1" fmla="*/ 5 h 6"/>
                <a:gd name="T2" fmla="*/ 0 w 3"/>
                <a:gd name="T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6">
                  <a:moveTo>
                    <a:pt x="0" y="5"/>
                  </a:moveTo>
                  <a:cubicBezTo>
                    <a:pt x="3" y="0"/>
                    <a:pt x="1" y="6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20213" y="3582988"/>
              <a:ext cx="36513" cy="74613"/>
            </a:xfrm>
            <a:custGeom>
              <a:avLst/>
              <a:gdLst>
                <a:gd name="T0" fmla="*/ 0 w 3"/>
                <a:gd name="T1" fmla="*/ 6 h 6"/>
                <a:gd name="T2" fmla="*/ 0 w 3"/>
                <a:gd name="T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6">
                  <a:moveTo>
                    <a:pt x="0" y="6"/>
                  </a:moveTo>
                  <a:cubicBezTo>
                    <a:pt x="3" y="0"/>
                    <a:pt x="1" y="4"/>
                    <a:pt x="0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102976" y="4384675"/>
              <a:ext cx="0" cy="25400"/>
            </a:xfrm>
            <a:custGeom>
              <a:avLst/>
              <a:gdLst>
                <a:gd name="T0" fmla="*/ 0 h 2"/>
                <a:gd name="T1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2"/>
                    <a:pt x="0" y="2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166476" y="4410075"/>
              <a:ext cx="12700" cy="36513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69451" y="3508375"/>
              <a:ext cx="25400" cy="23813"/>
            </a:xfrm>
            <a:custGeom>
              <a:avLst/>
              <a:gdLst>
                <a:gd name="T0" fmla="*/ 1 w 2"/>
                <a:gd name="T1" fmla="*/ 0 h 2"/>
                <a:gd name="T2" fmla="*/ 1 w 2"/>
                <a:gd name="T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2" y="2"/>
                    <a:pt x="0" y="1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744076" y="3382963"/>
              <a:ext cx="25400" cy="49213"/>
            </a:xfrm>
            <a:custGeom>
              <a:avLst/>
              <a:gdLst>
                <a:gd name="T0" fmla="*/ 0 w 2"/>
                <a:gd name="T1" fmla="*/ 0 h 4"/>
                <a:gd name="T2" fmla="*/ 0 w 2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" h="4">
                  <a:moveTo>
                    <a:pt x="0" y="0"/>
                  </a:moveTo>
                  <a:cubicBezTo>
                    <a:pt x="2" y="0"/>
                    <a:pt x="1" y="4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85126" y="5599113"/>
              <a:ext cx="174625" cy="138113"/>
            </a:xfrm>
            <a:custGeom>
              <a:avLst/>
              <a:gdLst>
                <a:gd name="T0" fmla="*/ 3 w 14"/>
                <a:gd name="T1" fmla="*/ 8 h 11"/>
                <a:gd name="T2" fmla="*/ 10 w 14"/>
                <a:gd name="T3" fmla="*/ 2 h 11"/>
                <a:gd name="T4" fmla="*/ 3 w 14"/>
                <a:gd name="T5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1">
                  <a:moveTo>
                    <a:pt x="3" y="8"/>
                  </a:moveTo>
                  <a:cubicBezTo>
                    <a:pt x="0" y="10"/>
                    <a:pt x="11" y="0"/>
                    <a:pt x="10" y="2"/>
                  </a:cubicBezTo>
                  <a:cubicBezTo>
                    <a:pt x="7" y="4"/>
                    <a:pt x="14" y="11"/>
                    <a:pt x="3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47001" y="5160963"/>
              <a:ext cx="63500" cy="87313"/>
            </a:xfrm>
            <a:custGeom>
              <a:avLst/>
              <a:gdLst>
                <a:gd name="T0" fmla="*/ 1 w 5"/>
                <a:gd name="T1" fmla="*/ 4 h 7"/>
                <a:gd name="T2" fmla="*/ 5 w 5"/>
                <a:gd name="T3" fmla="*/ 4 h 7"/>
                <a:gd name="T4" fmla="*/ 1 w 5"/>
                <a:gd name="T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7">
                  <a:moveTo>
                    <a:pt x="1" y="4"/>
                  </a:moveTo>
                  <a:cubicBezTo>
                    <a:pt x="1" y="0"/>
                    <a:pt x="5" y="3"/>
                    <a:pt x="5" y="4"/>
                  </a:cubicBezTo>
                  <a:cubicBezTo>
                    <a:pt x="3" y="7"/>
                    <a:pt x="0" y="5"/>
                    <a:pt x="1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18713" y="6113463"/>
              <a:ext cx="136525" cy="100013"/>
            </a:xfrm>
            <a:custGeom>
              <a:avLst/>
              <a:gdLst>
                <a:gd name="T0" fmla="*/ 4 w 11"/>
                <a:gd name="T1" fmla="*/ 7 h 8"/>
                <a:gd name="T2" fmla="*/ 4 w 11"/>
                <a:gd name="T3" fmla="*/ 0 h 8"/>
                <a:gd name="T4" fmla="*/ 4 w 11"/>
                <a:gd name="T5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8">
                  <a:moveTo>
                    <a:pt x="4" y="7"/>
                  </a:moveTo>
                  <a:cubicBezTo>
                    <a:pt x="5" y="6"/>
                    <a:pt x="0" y="3"/>
                    <a:pt x="4" y="0"/>
                  </a:cubicBezTo>
                  <a:cubicBezTo>
                    <a:pt x="8" y="2"/>
                    <a:pt x="11" y="8"/>
                    <a:pt x="4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97826" y="4897438"/>
              <a:ext cx="698500" cy="550863"/>
            </a:xfrm>
            <a:custGeom>
              <a:avLst/>
              <a:gdLst>
                <a:gd name="T0" fmla="*/ 20 w 56"/>
                <a:gd name="T1" fmla="*/ 2 h 44"/>
                <a:gd name="T2" fmla="*/ 5 w 56"/>
                <a:gd name="T3" fmla="*/ 15 h 44"/>
                <a:gd name="T4" fmla="*/ 24 w 56"/>
                <a:gd name="T5" fmla="*/ 39 h 44"/>
                <a:gd name="T6" fmla="*/ 42 w 56"/>
                <a:gd name="T7" fmla="*/ 35 h 44"/>
                <a:gd name="T8" fmla="*/ 51 w 56"/>
                <a:gd name="T9" fmla="*/ 12 h 44"/>
                <a:gd name="T10" fmla="*/ 32 w 56"/>
                <a:gd name="T1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44">
                  <a:moveTo>
                    <a:pt x="20" y="2"/>
                  </a:moveTo>
                  <a:cubicBezTo>
                    <a:pt x="18" y="2"/>
                    <a:pt x="0" y="10"/>
                    <a:pt x="5" y="15"/>
                  </a:cubicBezTo>
                  <a:cubicBezTo>
                    <a:pt x="3" y="18"/>
                    <a:pt x="4" y="44"/>
                    <a:pt x="24" y="39"/>
                  </a:cubicBezTo>
                  <a:cubicBezTo>
                    <a:pt x="28" y="41"/>
                    <a:pt x="46" y="40"/>
                    <a:pt x="42" y="35"/>
                  </a:cubicBezTo>
                  <a:cubicBezTo>
                    <a:pt x="56" y="25"/>
                    <a:pt x="45" y="23"/>
                    <a:pt x="51" y="12"/>
                  </a:cubicBezTo>
                  <a:cubicBezTo>
                    <a:pt x="45" y="8"/>
                    <a:pt x="36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96326" y="5424488"/>
              <a:ext cx="223838" cy="225425"/>
            </a:xfrm>
            <a:custGeom>
              <a:avLst/>
              <a:gdLst>
                <a:gd name="T0" fmla="*/ 2 w 18"/>
                <a:gd name="T1" fmla="*/ 9 h 18"/>
                <a:gd name="T2" fmla="*/ 13 w 18"/>
                <a:gd name="T3" fmla="*/ 0 h 18"/>
                <a:gd name="T4" fmla="*/ 2 w 18"/>
                <a:gd name="T5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8">
                  <a:moveTo>
                    <a:pt x="2" y="9"/>
                  </a:moveTo>
                  <a:cubicBezTo>
                    <a:pt x="4" y="5"/>
                    <a:pt x="8" y="2"/>
                    <a:pt x="13" y="0"/>
                  </a:cubicBezTo>
                  <a:cubicBezTo>
                    <a:pt x="18" y="1"/>
                    <a:pt x="0" y="18"/>
                    <a:pt x="2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83651" y="5499100"/>
              <a:ext cx="87313" cy="100013"/>
            </a:xfrm>
            <a:custGeom>
              <a:avLst/>
              <a:gdLst>
                <a:gd name="T0" fmla="*/ 0 w 7"/>
                <a:gd name="T1" fmla="*/ 6 h 8"/>
                <a:gd name="T2" fmla="*/ 6 w 7"/>
                <a:gd name="T3" fmla="*/ 2 h 8"/>
                <a:gd name="T4" fmla="*/ 0 w 7"/>
                <a:gd name="T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0" y="6"/>
                  </a:moveTo>
                  <a:cubicBezTo>
                    <a:pt x="1" y="5"/>
                    <a:pt x="4" y="0"/>
                    <a:pt x="6" y="2"/>
                  </a:cubicBezTo>
                  <a:cubicBezTo>
                    <a:pt x="7" y="8"/>
                    <a:pt x="4" y="8"/>
                    <a:pt x="0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73901" y="4760913"/>
              <a:ext cx="161925" cy="74613"/>
            </a:xfrm>
            <a:custGeom>
              <a:avLst/>
              <a:gdLst>
                <a:gd name="T0" fmla="*/ 2 w 13"/>
                <a:gd name="T1" fmla="*/ 3 h 6"/>
                <a:gd name="T2" fmla="*/ 13 w 13"/>
                <a:gd name="T3" fmla="*/ 1 h 6"/>
                <a:gd name="T4" fmla="*/ 2 w 13"/>
                <a:gd name="T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6">
                  <a:moveTo>
                    <a:pt x="2" y="3"/>
                  </a:moveTo>
                  <a:cubicBezTo>
                    <a:pt x="4" y="0"/>
                    <a:pt x="10" y="0"/>
                    <a:pt x="13" y="1"/>
                  </a:cubicBezTo>
                  <a:cubicBezTo>
                    <a:pt x="12" y="2"/>
                    <a:pt x="0" y="6"/>
                    <a:pt x="2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317163" y="6049963"/>
              <a:ext cx="112713" cy="87313"/>
            </a:xfrm>
            <a:custGeom>
              <a:avLst/>
              <a:gdLst>
                <a:gd name="T0" fmla="*/ 4 w 9"/>
                <a:gd name="T1" fmla="*/ 7 h 7"/>
                <a:gd name="T2" fmla="*/ 3 w 9"/>
                <a:gd name="T3" fmla="*/ 0 h 7"/>
                <a:gd name="T4" fmla="*/ 4 w 9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4" y="7"/>
                  </a:moveTo>
                  <a:cubicBezTo>
                    <a:pt x="5" y="6"/>
                    <a:pt x="0" y="2"/>
                    <a:pt x="3" y="0"/>
                  </a:cubicBezTo>
                  <a:cubicBezTo>
                    <a:pt x="9" y="4"/>
                    <a:pt x="4" y="5"/>
                    <a:pt x="4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83626" y="5324475"/>
              <a:ext cx="87313" cy="74613"/>
            </a:xfrm>
            <a:custGeom>
              <a:avLst/>
              <a:gdLst>
                <a:gd name="T0" fmla="*/ 0 w 7"/>
                <a:gd name="T1" fmla="*/ 5 h 6"/>
                <a:gd name="T2" fmla="*/ 3 w 7"/>
                <a:gd name="T3" fmla="*/ 0 h 6"/>
                <a:gd name="T4" fmla="*/ 0 w 7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0" y="5"/>
                    <a:pt x="1" y="2"/>
                    <a:pt x="3" y="0"/>
                  </a:cubicBezTo>
                  <a:cubicBezTo>
                    <a:pt x="7" y="1"/>
                    <a:pt x="1" y="6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70951" y="5260975"/>
              <a:ext cx="149225" cy="187325"/>
            </a:xfrm>
            <a:custGeom>
              <a:avLst/>
              <a:gdLst>
                <a:gd name="T0" fmla="*/ 4 w 12"/>
                <a:gd name="T1" fmla="*/ 4 h 15"/>
                <a:gd name="T2" fmla="*/ 12 w 12"/>
                <a:gd name="T3" fmla="*/ 0 h 15"/>
                <a:gd name="T4" fmla="*/ 0 w 12"/>
                <a:gd name="T5" fmla="*/ 12 h 15"/>
                <a:gd name="T6" fmla="*/ 4 w 12"/>
                <a:gd name="T7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5">
                  <a:moveTo>
                    <a:pt x="4" y="4"/>
                  </a:moveTo>
                  <a:cubicBezTo>
                    <a:pt x="3" y="4"/>
                    <a:pt x="11" y="0"/>
                    <a:pt x="12" y="0"/>
                  </a:cubicBezTo>
                  <a:cubicBezTo>
                    <a:pt x="12" y="1"/>
                    <a:pt x="3" y="15"/>
                    <a:pt x="0" y="12"/>
                  </a:cubicBezTo>
                  <a:cubicBezTo>
                    <a:pt x="1" y="9"/>
                    <a:pt x="3" y="7"/>
                    <a:pt x="4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67926" y="5749925"/>
              <a:ext cx="50800" cy="161925"/>
            </a:xfrm>
            <a:custGeom>
              <a:avLst/>
              <a:gdLst>
                <a:gd name="T0" fmla="*/ 0 w 4"/>
                <a:gd name="T1" fmla="*/ 7 h 13"/>
                <a:gd name="T2" fmla="*/ 4 w 4"/>
                <a:gd name="T3" fmla="*/ 6 h 13"/>
                <a:gd name="T4" fmla="*/ 0 w 4"/>
                <a:gd name="T5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3">
                  <a:moveTo>
                    <a:pt x="0" y="7"/>
                  </a:moveTo>
                  <a:cubicBezTo>
                    <a:pt x="1" y="6"/>
                    <a:pt x="3" y="0"/>
                    <a:pt x="4" y="6"/>
                  </a:cubicBezTo>
                  <a:cubicBezTo>
                    <a:pt x="1" y="13"/>
                    <a:pt x="2" y="9"/>
                    <a:pt x="0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97776" y="4522788"/>
              <a:ext cx="74613" cy="136525"/>
            </a:xfrm>
            <a:custGeom>
              <a:avLst/>
              <a:gdLst>
                <a:gd name="T0" fmla="*/ 0 w 6"/>
                <a:gd name="T1" fmla="*/ 6 h 11"/>
                <a:gd name="T2" fmla="*/ 6 w 6"/>
                <a:gd name="T3" fmla="*/ 7 h 11"/>
                <a:gd name="T4" fmla="*/ 0 w 6"/>
                <a:gd name="T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1">
                  <a:moveTo>
                    <a:pt x="0" y="6"/>
                  </a:moveTo>
                  <a:cubicBezTo>
                    <a:pt x="1" y="6"/>
                    <a:pt x="4" y="0"/>
                    <a:pt x="6" y="7"/>
                  </a:cubicBezTo>
                  <a:cubicBezTo>
                    <a:pt x="5" y="11"/>
                    <a:pt x="1" y="8"/>
                    <a:pt x="0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69438" y="5235575"/>
              <a:ext cx="74613" cy="100013"/>
            </a:xfrm>
            <a:custGeom>
              <a:avLst/>
              <a:gdLst>
                <a:gd name="T0" fmla="*/ 1 w 6"/>
                <a:gd name="T1" fmla="*/ 6 h 8"/>
                <a:gd name="T2" fmla="*/ 1 w 6"/>
                <a:gd name="T3" fmla="*/ 1 h 8"/>
                <a:gd name="T4" fmla="*/ 6 w 6"/>
                <a:gd name="T5" fmla="*/ 4 h 8"/>
                <a:gd name="T6" fmla="*/ 1 w 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8">
                  <a:moveTo>
                    <a:pt x="1" y="6"/>
                  </a:moveTo>
                  <a:cubicBezTo>
                    <a:pt x="1" y="6"/>
                    <a:pt x="0" y="2"/>
                    <a:pt x="1" y="1"/>
                  </a:cubicBezTo>
                  <a:cubicBezTo>
                    <a:pt x="1" y="0"/>
                    <a:pt x="6" y="3"/>
                    <a:pt x="6" y="4"/>
                  </a:cubicBezTo>
                  <a:cubicBezTo>
                    <a:pt x="5" y="6"/>
                    <a:pt x="4" y="8"/>
                    <a:pt x="1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31413" y="5335588"/>
              <a:ext cx="236538" cy="276225"/>
            </a:xfrm>
            <a:custGeom>
              <a:avLst/>
              <a:gdLst>
                <a:gd name="T0" fmla="*/ 3 w 19"/>
                <a:gd name="T1" fmla="*/ 13 h 22"/>
                <a:gd name="T2" fmla="*/ 6 w 19"/>
                <a:gd name="T3" fmla="*/ 3 h 22"/>
                <a:gd name="T4" fmla="*/ 3 w 19"/>
                <a:gd name="T5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22">
                  <a:moveTo>
                    <a:pt x="3" y="13"/>
                  </a:moveTo>
                  <a:cubicBezTo>
                    <a:pt x="3" y="13"/>
                    <a:pt x="7" y="2"/>
                    <a:pt x="6" y="3"/>
                  </a:cubicBezTo>
                  <a:cubicBezTo>
                    <a:pt x="19" y="0"/>
                    <a:pt x="0" y="22"/>
                    <a:pt x="3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96301" y="4546600"/>
              <a:ext cx="323850" cy="463550"/>
            </a:xfrm>
            <a:custGeom>
              <a:avLst/>
              <a:gdLst>
                <a:gd name="T0" fmla="*/ 2 w 26"/>
                <a:gd name="T1" fmla="*/ 22 h 37"/>
                <a:gd name="T2" fmla="*/ 5 w 26"/>
                <a:gd name="T3" fmla="*/ 4 h 37"/>
                <a:gd name="T4" fmla="*/ 23 w 26"/>
                <a:gd name="T5" fmla="*/ 10 h 37"/>
                <a:gd name="T6" fmla="*/ 2 w 26"/>
                <a:gd name="T7" fmla="*/ 2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7">
                  <a:moveTo>
                    <a:pt x="2" y="22"/>
                  </a:moveTo>
                  <a:cubicBezTo>
                    <a:pt x="0" y="24"/>
                    <a:pt x="2" y="8"/>
                    <a:pt x="5" y="4"/>
                  </a:cubicBezTo>
                  <a:cubicBezTo>
                    <a:pt x="13" y="0"/>
                    <a:pt x="22" y="3"/>
                    <a:pt x="23" y="10"/>
                  </a:cubicBezTo>
                  <a:cubicBezTo>
                    <a:pt x="26" y="11"/>
                    <a:pt x="16" y="37"/>
                    <a:pt x="2" y="2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47051" y="4484688"/>
              <a:ext cx="261938" cy="150813"/>
            </a:xfrm>
            <a:custGeom>
              <a:avLst/>
              <a:gdLst>
                <a:gd name="T0" fmla="*/ 0 w 21"/>
                <a:gd name="T1" fmla="*/ 7 h 12"/>
                <a:gd name="T2" fmla="*/ 21 w 21"/>
                <a:gd name="T3" fmla="*/ 2 h 12"/>
                <a:gd name="T4" fmla="*/ 0 w 21"/>
                <a:gd name="T5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2">
                  <a:moveTo>
                    <a:pt x="0" y="7"/>
                  </a:moveTo>
                  <a:cubicBezTo>
                    <a:pt x="3" y="5"/>
                    <a:pt x="17" y="0"/>
                    <a:pt x="21" y="2"/>
                  </a:cubicBezTo>
                  <a:cubicBezTo>
                    <a:pt x="15" y="7"/>
                    <a:pt x="5" y="12"/>
                    <a:pt x="0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467976" y="5324475"/>
              <a:ext cx="161925" cy="136525"/>
            </a:xfrm>
            <a:custGeom>
              <a:avLst/>
              <a:gdLst>
                <a:gd name="T0" fmla="*/ 3 w 13"/>
                <a:gd name="T1" fmla="*/ 5 h 11"/>
                <a:gd name="T2" fmla="*/ 6 w 13"/>
                <a:gd name="T3" fmla="*/ 0 h 11"/>
                <a:gd name="T4" fmla="*/ 3 w 13"/>
                <a:gd name="T5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1">
                  <a:moveTo>
                    <a:pt x="3" y="5"/>
                  </a:moveTo>
                  <a:cubicBezTo>
                    <a:pt x="3" y="3"/>
                    <a:pt x="4" y="1"/>
                    <a:pt x="6" y="0"/>
                  </a:cubicBezTo>
                  <a:cubicBezTo>
                    <a:pt x="13" y="0"/>
                    <a:pt x="0" y="11"/>
                    <a:pt x="3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83613" y="4433888"/>
              <a:ext cx="87313" cy="63500"/>
            </a:xfrm>
            <a:custGeom>
              <a:avLst/>
              <a:gdLst>
                <a:gd name="T0" fmla="*/ 0 w 7"/>
                <a:gd name="T1" fmla="*/ 2 h 5"/>
                <a:gd name="T2" fmla="*/ 7 w 7"/>
                <a:gd name="T3" fmla="*/ 1 h 5"/>
                <a:gd name="T4" fmla="*/ 7 w 7"/>
                <a:gd name="T5" fmla="*/ 2 h 5"/>
                <a:gd name="T6" fmla="*/ 0 w 7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5">
                  <a:moveTo>
                    <a:pt x="0" y="2"/>
                  </a:moveTo>
                  <a:cubicBezTo>
                    <a:pt x="2" y="0"/>
                    <a:pt x="5" y="0"/>
                    <a:pt x="7" y="1"/>
                  </a:cubicBezTo>
                  <a:cubicBezTo>
                    <a:pt x="6" y="2"/>
                    <a:pt x="7" y="2"/>
                    <a:pt x="7" y="2"/>
                  </a:cubicBezTo>
                  <a:cubicBezTo>
                    <a:pt x="6" y="5"/>
                    <a:pt x="0" y="5"/>
                    <a:pt x="0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61251" y="3870325"/>
              <a:ext cx="123825" cy="88900"/>
            </a:xfrm>
            <a:custGeom>
              <a:avLst/>
              <a:gdLst>
                <a:gd name="T0" fmla="*/ 0 w 10"/>
                <a:gd name="T1" fmla="*/ 5 h 7"/>
                <a:gd name="T2" fmla="*/ 10 w 10"/>
                <a:gd name="T3" fmla="*/ 4 h 7"/>
                <a:gd name="T4" fmla="*/ 0 w 10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0" y="5"/>
                  </a:moveTo>
                  <a:cubicBezTo>
                    <a:pt x="0" y="0"/>
                    <a:pt x="9" y="1"/>
                    <a:pt x="10" y="4"/>
                  </a:cubicBezTo>
                  <a:cubicBezTo>
                    <a:pt x="7" y="7"/>
                    <a:pt x="4" y="5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17213" y="5186363"/>
              <a:ext cx="74613" cy="112713"/>
            </a:xfrm>
            <a:custGeom>
              <a:avLst/>
              <a:gdLst>
                <a:gd name="T0" fmla="*/ 1 w 6"/>
                <a:gd name="T1" fmla="*/ 1 h 9"/>
                <a:gd name="T2" fmla="*/ 6 w 6"/>
                <a:gd name="T3" fmla="*/ 4 h 9"/>
                <a:gd name="T4" fmla="*/ 1 w 6"/>
                <a:gd name="T5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9">
                  <a:moveTo>
                    <a:pt x="1" y="1"/>
                  </a:moveTo>
                  <a:cubicBezTo>
                    <a:pt x="2" y="1"/>
                    <a:pt x="6" y="2"/>
                    <a:pt x="6" y="4"/>
                  </a:cubicBezTo>
                  <a:cubicBezTo>
                    <a:pt x="3" y="9"/>
                    <a:pt x="0" y="0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666413" y="4986338"/>
              <a:ext cx="187325" cy="225425"/>
            </a:xfrm>
            <a:custGeom>
              <a:avLst/>
              <a:gdLst>
                <a:gd name="T0" fmla="*/ 4 w 15"/>
                <a:gd name="T1" fmla="*/ 13 h 18"/>
                <a:gd name="T2" fmla="*/ 4 w 15"/>
                <a:gd name="T3" fmla="*/ 7 h 18"/>
                <a:gd name="T4" fmla="*/ 4 w 15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8">
                  <a:moveTo>
                    <a:pt x="4" y="13"/>
                  </a:moveTo>
                  <a:cubicBezTo>
                    <a:pt x="3" y="14"/>
                    <a:pt x="4" y="7"/>
                    <a:pt x="4" y="7"/>
                  </a:cubicBezTo>
                  <a:cubicBezTo>
                    <a:pt x="15" y="0"/>
                    <a:pt x="0" y="18"/>
                    <a:pt x="4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988801" y="5511800"/>
              <a:ext cx="176213" cy="200025"/>
            </a:xfrm>
            <a:custGeom>
              <a:avLst/>
              <a:gdLst>
                <a:gd name="T0" fmla="*/ 6 w 14"/>
                <a:gd name="T1" fmla="*/ 14 h 16"/>
                <a:gd name="T2" fmla="*/ 6 w 14"/>
                <a:gd name="T3" fmla="*/ 7 h 16"/>
                <a:gd name="T4" fmla="*/ 2 w 14"/>
                <a:gd name="T5" fmla="*/ 1 h 16"/>
                <a:gd name="T6" fmla="*/ 6 w 14"/>
                <a:gd name="T7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6">
                  <a:moveTo>
                    <a:pt x="6" y="14"/>
                  </a:moveTo>
                  <a:cubicBezTo>
                    <a:pt x="7" y="10"/>
                    <a:pt x="0" y="14"/>
                    <a:pt x="6" y="7"/>
                  </a:cubicBezTo>
                  <a:cubicBezTo>
                    <a:pt x="5" y="5"/>
                    <a:pt x="0" y="6"/>
                    <a:pt x="2" y="1"/>
                  </a:cubicBezTo>
                  <a:cubicBezTo>
                    <a:pt x="12" y="0"/>
                    <a:pt x="14" y="16"/>
                    <a:pt x="6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403013" y="5211763"/>
              <a:ext cx="212725" cy="212725"/>
            </a:xfrm>
            <a:custGeom>
              <a:avLst/>
              <a:gdLst>
                <a:gd name="T0" fmla="*/ 3 w 17"/>
                <a:gd name="T1" fmla="*/ 16 h 17"/>
                <a:gd name="T2" fmla="*/ 0 w 17"/>
                <a:gd name="T3" fmla="*/ 0 h 17"/>
                <a:gd name="T4" fmla="*/ 3 w 17"/>
                <a:gd name="T5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7">
                  <a:moveTo>
                    <a:pt x="3" y="16"/>
                  </a:moveTo>
                  <a:cubicBezTo>
                    <a:pt x="2" y="17"/>
                    <a:pt x="0" y="1"/>
                    <a:pt x="0" y="0"/>
                  </a:cubicBezTo>
                  <a:cubicBezTo>
                    <a:pt x="3" y="0"/>
                    <a:pt x="17" y="17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58263" y="3983038"/>
              <a:ext cx="49213" cy="63500"/>
            </a:xfrm>
            <a:custGeom>
              <a:avLst/>
              <a:gdLst>
                <a:gd name="T0" fmla="*/ 0 w 4"/>
                <a:gd name="T1" fmla="*/ 3 h 5"/>
                <a:gd name="T2" fmla="*/ 4 w 4"/>
                <a:gd name="T3" fmla="*/ 3 h 5"/>
                <a:gd name="T4" fmla="*/ 0 w 4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0" y="3"/>
                  </a:moveTo>
                  <a:cubicBezTo>
                    <a:pt x="1" y="3"/>
                    <a:pt x="1" y="0"/>
                    <a:pt x="4" y="3"/>
                  </a:cubicBezTo>
                  <a:cubicBezTo>
                    <a:pt x="2" y="5"/>
                    <a:pt x="1" y="5"/>
                    <a:pt x="0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415713" y="4797425"/>
              <a:ext cx="236538" cy="125413"/>
            </a:xfrm>
            <a:custGeom>
              <a:avLst/>
              <a:gdLst>
                <a:gd name="T0" fmla="*/ 6 w 19"/>
                <a:gd name="T1" fmla="*/ 10 h 10"/>
                <a:gd name="T2" fmla="*/ 10 w 19"/>
                <a:gd name="T3" fmla="*/ 4 h 10"/>
                <a:gd name="T4" fmla="*/ 6 w 19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0">
                  <a:moveTo>
                    <a:pt x="6" y="10"/>
                  </a:moveTo>
                  <a:cubicBezTo>
                    <a:pt x="7" y="8"/>
                    <a:pt x="0" y="0"/>
                    <a:pt x="10" y="4"/>
                  </a:cubicBezTo>
                  <a:cubicBezTo>
                    <a:pt x="19" y="7"/>
                    <a:pt x="10" y="10"/>
                    <a:pt x="6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153776" y="4584700"/>
              <a:ext cx="61913" cy="74613"/>
            </a:xfrm>
            <a:custGeom>
              <a:avLst/>
              <a:gdLst>
                <a:gd name="T0" fmla="*/ 0 w 5"/>
                <a:gd name="T1" fmla="*/ 3 h 6"/>
                <a:gd name="T2" fmla="*/ 5 w 5"/>
                <a:gd name="T3" fmla="*/ 4 h 6"/>
                <a:gd name="T4" fmla="*/ 0 w 5"/>
                <a:gd name="T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6">
                  <a:moveTo>
                    <a:pt x="0" y="3"/>
                  </a:moveTo>
                  <a:cubicBezTo>
                    <a:pt x="1" y="0"/>
                    <a:pt x="5" y="2"/>
                    <a:pt x="5" y="4"/>
                  </a:cubicBezTo>
                  <a:cubicBezTo>
                    <a:pt x="4" y="6"/>
                    <a:pt x="2" y="6"/>
                    <a:pt x="0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612688" y="5199063"/>
              <a:ext cx="100013" cy="74613"/>
            </a:xfrm>
            <a:custGeom>
              <a:avLst/>
              <a:gdLst>
                <a:gd name="T0" fmla="*/ 3 w 8"/>
                <a:gd name="T1" fmla="*/ 4 h 6"/>
                <a:gd name="T2" fmla="*/ 3 w 8"/>
                <a:gd name="T3" fmla="*/ 0 h 6"/>
                <a:gd name="T4" fmla="*/ 3 w 8"/>
                <a:gd name="T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6">
                  <a:moveTo>
                    <a:pt x="3" y="4"/>
                  </a:moveTo>
                  <a:cubicBezTo>
                    <a:pt x="3" y="1"/>
                    <a:pt x="0" y="2"/>
                    <a:pt x="3" y="0"/>
                  </a:cubicBezTo>
                  <a:cubicBezTo>
                    <a:pt x="8" y="2"/>
                    <a:pt x="6" y="6"/>
                    <a:pt x="3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70963" y="3244850"/>
              <a:ext cx="61913" cy="87313"/>
            </a:xfrm>
            <a:custGeom>
              <a:avLst/>
              <a:gdLst>
                <a:gd name="T0" fmla="*/ 5 w 5"/>
                <a:gd name="T1" fmla="*/ 7 h 7"/>
                <a:gd name="T2" fmla="*/ 0 w 5"/>
                <a:gd name="T3" fmla="*/ 3 h 7"/>
                <a:gd name="T4" fmla="*/ 5 w 5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7">
                  <a:moveTo>
                    <a:pt x="5" y="7"/>
                  </a:moveTo>
                  <a:cubicBezTo>
                    <a:pt x="5" y="6"/>
                    <a:pt x="1" y="4"/>
                    <a:pt x="0" y="3"/>
                  </a:cubicBezTo>
                  <a:cubicBezTo>
                    <a:pt x="1" y="0"/>
                    <a:pt x="5" y="7"/>
                    <a:pt x="5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366501" y="3821113"/>
              <a:ext cx="74613" cy="149225"/>
            </a:xfrm>
            <a:custGeom>
              <a:avLst/>
              <a:gdLst>
                <a:gd name="T0" fmla="*/ 0 w 6"/>
                <a:gd name="T1" fmla="*/ 8 h 12"/>
                <a:gd name="T2" fmla="*/ 0 w 6"/>
                <a:gd name="T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2">
                  <a:moveTo>
                    <a:pt x="0" y="8"/>
                  </a:moveTo>
                  <a:cubicBezTo>
                    <a:pt x="3" y="0"/>
                    <a:pt x="6" y="12"/>
                    <a:pt x="0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141076" y="3621088"/>
              <a:ext cx="323850" cy="123825"/>
            </a:xfrm>
            <a:custGeom>
              <a:avLst/>
              <a:gdLst>
                <a:gd name="T0" fmla="*/ 6 w 26"/>
                <a:gd name="T1" fmla="*/ 10 h 10"/>
                <a:gd name="T2" fmla="*/ 6 w 26"/>
                <a:gd name="T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6" h="10">
                  <a:moveTo>
                    <a:pt x="6" y="10"/>
                  </a:moveTo>
                  <a:cubicBezTo>
                    <a:pt x="0" y="0"/>
                    <a:pt x="26" y="1"/>
                    <a:pt x="6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82151" y="2944813"/>
              <a:ext cx="61913" cy="123825"/>
            </a:xfrm>
            <a:custGeom>
              <a:avLst/>
              <a:gdLst>
                <a:gd name="T0" fmla="*/ 1 w 5"/>
                <a:gd name="T1" fmla="*/ 7 h 10"/>
                <a:gd name="T2" fmla="*/ 4 w 5"/>
                <a:gd name="T3" fmla="*/ 3 h 10"/>
                <a:gd name="T4" fmla="*/ 1 w 5"/>
                <a:gd name="T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0">
                  <a:moveTo>
                    <a:pt x="1" y="7"/>
                  </a:moveTo>
                  <a:cubicBezTo>
                    <a:pt x="1" y="6"/>
                    <a:pt x="0" y="0"/>
                    <a:pt x="4" y="3"/>
                  </a:cubicBezTo>
                  <a:cubicBezTo>
                    <a:pt x="5" y="3"/>
                    <a:pt x="3" y="10"/>
                    <a:pt x="1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731376" y="2606675"/>
              <a:ext cx="136525" cy="361950"/>
            </a:xfrm>
            <a:custGeom>
              <a:avLst/>
              <a:gdLst>
                <a:gd name="T0" fmla="*/ 0 w 11"/>
                <a:gd name="T1" fmla="*/ 20 h 29"/>
                <a:gd name="T2" fmla="*/ 9 w 11"/>
                <a:gd name="T3" fmla="*/ 18 h 29"/>
                <a:gd name="T4" fmla="*/ 0 w 11"/>
                <a:gd name="T5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9">
                  <a:moveTo>
                    <a:pt x="0" y="20"/>
                  </a:moveTo>
                  <a:cubicBezTo>
                    <a:pt x="2" y="18"/>
                    <a:pt x="5" y="0"/>
                    <a:pt x="9" y="18"/>
                  </a:cubicBezTo>
                  <a:cubicBezTo>
                    <a:pt x="11" y="27"/>
                    <a:pt x="4" y="29"/>
                    <a:pt x="0" y="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06001" y="2794000"/>
              <a:ext cx="112713" cy="238125"/>
            </a:xfrm>
            <a:custGeom>
              <a:avLst/>
              <a:gdLst>
                <a:gd name="T0" fmla="*/ 4 w 9"/>
                <a:gd name="T1" fmla="*/ 16 h 19"/>
                <a:gd name="T2" fmla="*/ 9 w 9"/>
                <a:gd name="T3" fmla="*/ 15 h 19"/>
                <a:gd name="T4" fmla="*/ 4 w 9"/>
                <a:gd name="T5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9">
                  <a:moveTo>
                    <a:pt x="4" y="16"/>
                  </a:moveTo>
                  <a:cubicBezTo>
                    <a:pt x="0" y="19"/>
                    <a:pt x="9" y="0"/>
                    <a:pt x="9" y="15"/>
                  </a:cubicBezTo>
                  <a:cubicBezTo>
                    <a:pt x="8" y="16"/>
                    <a:pt x="3" y="17"/>
                    <a:pt x="4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94826" y="2468563"/>
              <a:ext cx="87313" cy="100013"/>
            </a:xfrm>
            <a:custGeom>
              <a:avLst/>
              <a:gdLst>
                <a:gd name="T0" fmla="*/ 2 w 7"/>
                <a:gd name="T1" fmla="*/ 4 h 8"/>
                <a:gd name="T2" fmla="*/ 7 w 7"/>
                <a:gd name="T3" fmla="*/ 4 h 8"/>
                <a:gd name="T4" fmla="*/ 2 w 7"/>
                <a:gd name="T5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2" y="4"/>
                  </a:moveTo>
                  <a:cubicBezTo>
                    <a:pt x="2" y="4"/>
                    <a:pt x="3" y="0"/>
                    <a:pt x="7" y="4"/>
                  </a:cubicBezTo>
                  <a:cubicBezTo>
                    <a:pt x="6" y="6"/>
                    <a:pt x="0" y="8"/>
                    <a:pt x="2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066463" y="3181350"/>
              <a:ext cx="100013" cy="88900"/>
            </a:xfrm>
            <a:custGeom>
              <a:avLst/>
              <a:gdLst>
                <a:gd name="T0" fmla="*/ 0 w 8"/>
                <a:gd name="T1" fmla="*/ 5 h 7"/>
                <a:gd name="T2" fmla="*/ 6 w 8"/>
                <a:gd name="T3" fmla="*/ 5 h 7"/>
                <a:gd name="T4" fmla="*/ 0 w 8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7">
                  <a:moveTo>
                    <a:pt x="0" y="5"/>
                  </a:moveTo>
                  <a:cubicBezTo>
                    <a:pt x="0" y="5"/>
                    <a:pt x="8" y="0"/>
                    <a:pt x="6" y="5"/>
                  </a:cubicBezTo>
                  <a:cubicBezTo>
                    <a:pt x="4" y="7"/>
                    <a:pt x="2" y="7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07513" y="2255838"/>
              <a:ext cx="61913" cy="49213"/>
            </a:xfrm>
            <a:custGeom>
              <a:avLst/>
              <a:gdLst>
                <a:gd name="T0" fmla="*/ 0 w 5"/>
                <a:gd name="T1" fmla="*/ 4 h 4"/>
                <a:gd name="T2" fmla="*/ 0 w 5"/>
                <a:gd name="T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" h="4">
                  <a:moveTo>
                    <a:pt x="0" y="4"/>
                  </a:moveTo>
                  <a:cubicBezTo>
                    <a:pt x="5" y="0"/>
                    <a:pt x="3" y="0"/>
                    <a:pt x="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118726" y="2581275"/>
              <a:ext cx="36513" cy="74613"/>
            </a:xfrm>
            <a:custGeom>
              <a:avLst/>
              <a:gdLst>
                <a:gd name="T0" fmla="*/ 0 w 3"/>
                <a:gd name="T1" fmla="*/ 3 h 6"/>
                <a:gd name="T2" fmla="*/ 3 w 3"/>
                <a:gd name="T3" fmla="*/ 3 h 6"/>
                <a:gd name="T4" fmla="*/ 0 w 3"/>
                <a:gd name="T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2" y="1"/>
                    <a:pt x="1" y="0"/>
                    <a:pt x="3" y="3"/>
                  </a:cubicBezTo>
                  <a:cubicBezTo>
                    <a:pt x="3" y="6"/>
                    <a:pt x="2" y="6"/>
                    <a:pt x="0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026901" y="2906713"/>
              <a:ext cx="138113" cy="74613"/>
            </a:xfrm>
            <a:custGeom>
              <a:avLst/>
              <a:gdLst>
                <a:gd name="T0" fmla="*/ 0 w 11"/>
                <a:gd name="T1" fmla="*/ 6 h 6"/>
                <a:gd name="T2" fmla="*/ 0 w 11"/>
                <a:gd name="T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1" h="6">
                  <a:moveTo>
                    <a:pt x="0" y="6"/>
                  </a:moveTo>
                  <a:cubicBezTo>
                    <a:pt x="8" y="0"/>
                    <a:pt x="11" y="3"/>
                    <a:pt x="0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53726" y="4884738"/>
              <a:ext cx="25400" cy="25400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58263" y="5424488"/>
              <a:ext cx="149225" cy="100013"/>
            </a:xfrm>
            <a:custGeom>
              <a:avLst/>
              <a:gdLst>
                <a:gd name="T0" fmla="*/ 0 w 12"/>
                <a:gd name="T1" fmla="*/ 8 h 8"/>
                <a:gd name="T2" fmla="*/ 5 w 12"/>
                <a:gd name="T3" fmla="*/ 0 h 8"/>
                <a:gd name="T4" fmla="*/ 0 w 12"/>
                <a:gd name="T5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8">
                  <a:moveTo>
                    <a:pt x="0" y="8"/>
                  </a:moveTo>
                  <a:cubicBezTo>
                    <a:pt x="2" y="0"/>
                    <a:pt x="3" y="4"/>
                    <a:pt x="5" y="0"/>
                  </a:cubicBezTo>
                  <a:cubicBezTo>
                    <a:pt x="12" y="4"/>
                    <a:pt x="2" y="6"/>
                    <a:pt x="0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07451" y="4397375"/>
              <a:ext cx="38100" cy="36513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1 h 3"/>
                <a:gd name="T4" fmla="*/ 3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2"/>
                    <a:pt x="2" y="0"/>
                    <a:pt x="0" y="1"/>
                  </a:cubicBezTo>
                  <a:cubicBezTo>
                    <a:pt x="2" y="1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20151" y="4297363"/>
              <a:ext cx="63500" cy="61913"/>
            </a:xfrm>
            <a:custGeom>
              <a:avLst/>
              <a:gdLst>
                <a:gd name="T0" fmla="*/ 0 w 5"/>
                <a:gd name="T1" fmla="*/ 1 h 5"/>
                <a:gd name="T2" fmla="*/ 1 w 5"/>
                <a:gd name="T3" fmla="*/ 3 h 5"/>
                <a:gd name="T4" fmla="*/ 5 w 5"/>
                <a:gd name="T5" fmla="*/ 4 h 5"/>
                <a:gd name="T6" fmla="*/ 0 w 5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0" y="1"/>
                  </a:moveTo>
                  <a:cubicBezTo>
                    <a:pt x="0" y="2"/>
                    <a:pt x="0" y="3"/>
                    <a:pt x="1" y="3"/>
                  </a:cubicBezTo>
                  <a:cubicBezTo>
                    <a:pt x="2" y="4"/>
                    <a:pt x="3" y="5"/>
                    <a:pt x="5" y="4"/>
                  </a:cubicBezTo>
                  <a:cubicBezTo>
                    <a:pt x="3" y="3"/>
                    <a:pt x="3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58238" y="4346575"/>
              <a:ext cx="61913" cy="50800"/>
            </a:xfrm>
            <a:custGeom>
              <a:avLst/>
              <a:gdLst>
                <a:gd name="T0" fmla="*/ 1 w 5"/>
                <a:gd name="T1" fmla="*/ 0 h 4"/>
                <a:gd name="T2" fmla="*/ 3 w 5"/>
                <a:gd name="T3" fmla="*/ 4 h 4"/>
                <a:gd name="T4" fmla="*/ 4 w 5"/>
                <a:gd name="T5" fmla="*/ 1 h 4"/>
                <a:gd name="T6" fmla="*/ 3 w 5"/>
                <a:gd name="T7" fmla="*/ 1 h 4"/>
                <a:gd name="T8" fmla="*/ 1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1" y="0"/>
                  </a:moveTo>
                  <a:cubicBezTo>
                    <a:pt x="1" y="1"/>
                    <a:pt x="0" y="3"/>
                    <a:pt x="3" y="4"/>
                  </a:cubicBezTo>
                  <a:cubicBezTo>
                    <a:pt x="5" y="3"/>
                    <a:pt x="4" y="2"/>
                    <a:pt x="4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45551" y="4284663"/>
              <a:ext cx="49213" cy="23813"/>
            </a:xfrm>
            <a:custGeom>
              <a:avLst/>
              <a:gdLst>
                <a:gd name="T0" fmla="*/ 4 w 4"/>
                <a:gd name="T1" fmla="*/ 2 h 2"/>
                <a:gd name="T2" fmla="*/ 4 w 4"/>
                <a:gd name="T3" fmla="*/ 2 h 2"/>
                <a:gd name="T4" fmla="*/ 2 w 4"/>
                <a:gd name="T5" fmla="*/ 0 h 2"/>
                <a:gd name="T6" fmla="*/ 0 w 4"/>
                <a:gd name="T7" fmla="*/ 1 h 2"/>
                <a:gd name="T8" fmla="*/ 4 w 4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3" y="1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20188" y="3895725"/>
              <a:ext cx="149225" cy="100013"/>
            </a:xfrm>
            <a:custGeom>
              <a:avLst/>
              <a:gdLst>
                <a:gd name="T0" fmla="*/ 4 w 12"/>
                <a:gd name="T1" fmla="*/ 1 h 8"/>
                <a:gd name="T2" fmla="*/ 0 w 12"/>
                <a:gd name="T3" fmla="*/ 1 h 8"/>
                <a:gd name="T4" fmla="*/ 2 w 12"/>
                <a:gd name="T5" fmla="*/ 3 h 8"/>
                <a:gd name="T6" fmla="*/ 1 w 12"/>
                <a:gd name="T7" fmla="*/ 3 h 8"/>
                <a:gd name="T8" fmla="*/ 12 w 12"/>
                <a:gd name="T9" fmla="*/ 8 h 8"/>
                <a:gd name="T10" fmla="*/ 6 w 12"/>
                <a:gd name="T11" fmla="*/ 2 h 8"/>
                <a:gd name="T12" fmla="*/ 4 w 12"/>
                <a:gd name="T13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8">
                  <a:moveTo>
                    <a:pt x="4" y="1"/>
                  </a:moveTo>
                  <a:cubicBezTo>
                    <a:pt x="2" y="1"/>
                    <a:pt x="1" y="0"/>
                    <a:pt x="0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5" y="4"/>
                    <a:pt x="8" y="7"/>
                    <a:pt x="12" y="8"/>
                  </a:cubicBezTo>
                  <a:cubicBezTo>
                    <a:pt x="10" y="6"/>
                    <a:pt x="8" y="5"/>
                    <a:pt x="6" y="2"/>
                  </a:cubicBezTo>
                  <a:cubicBezTo>
                    <a:pt x="4" y="2"/>
                    <a:pt x="4" y="2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91076" y="167957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24663" y="2066925"/>
              <a:ext cx="12700" cy="0"/>
            </a:xfrm>
            <a:custGeom>
              <a:avLst/>
              <a:gdLst>
                <a:gd name="T0" fmla="*/ 1 w 1"/>
                <a:gd name="T1" fmla="*/ 1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91076" y="1654175"/>
              <a:ext cx="74613" cy="38100"/>
            </a:xfrm>
            <a:custGeom>
              <a:avLst/>
              <a:gdLst>
                <a:gd name="T0" fmla="*/ 5 w 6"/>
                <a:gd name="T1" fmla="*/ 2 h 3"/>
                <a:gd name="T2" fmla="*/ 5 w 6"/>
                <a:gd name="T3" fmla="*/ 2 h 3"/>
                <a:gd name="T4" fmla="*/ 6 w 6"/>
                <a:gd name="T5" fmla="*/ 1 h 3"/>
                <a:gd name="T6" fmla="*/ 0 w 6"/>
                <a:gd name="T7" fmla="*/ 2 h 3"/>
                <a:gd name="T8" fmla="*/ 5 w 6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5" y="2"/>
                  </a:move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6" y="2"/>
                    <a:pt x="6" y="1"/>
                  </a:cubicBezTo>
                  <a:cubicBezTo>
                    <a:pt x="4" y="0"/>
                    <a:pt x="2" y="1"/>
                    <a:pt x="0" y="2"/>
                  </a:cubicBezTo>
                  <a:cubicBezTo>
                    <a:pt x="2" y="3"/>
                    <a:pt x="3" y="1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5013" y="1003300"/>
              <a:ext cx="9258300" cy="3844925"/>
            </a:xfrm>
            <a:custGeom>
              <a:avLst/>
              <a:gdLst>
                <a:gd name="T0" fmla="*/ 67 w 742"/>
                <a:gd name="T1" fmla="*/ 182 h 307"/>
                <a:gd name="T2" fmla="*/ 145 w 742"/>
                <a:gd name="T3" fmla="*/ 107 h 307"/>
                <a:gd name="T4" fmla="*/ 239 w 742"/>
                <a:gd name="T5" fmla="*/ 63 h 307"/>
                <a:gd name="T6" fmla="*/ 331 w 742"/>
                <a:gd name="T7" fmla="*/ 30 h 307"/>
                <a:gd name="T8" fmla="*/ 444 w 742"/>
                <a:gd name="T9" fmla="*/ 18 h 307"/>
                <a:gd name="T10" fmla="*/ 541 w 742"/>
                <a:gd name="T11" fmla="*/ 99 h 307"/>
                <a:gd name="T12" fmla="*/ 506 w 742"/>
                <a:gd name="T13" fmla="*/ 97 h 307"/>
                <a:gd name="T14" fmla="*/ 444 w 742"/>
                <a:gd name="T15" fmla="*/ 49 h 307"/>
                <a:gd name="T16" fmla="*/ 312 w 742"/>
                <a:gd name="T17" fmla="*/ 59 h 307"/>
                <a:gd name="T18" fmla="*/ 208 w 742"/>
                <a:gd name="T19" fmla="*/ 97 h 307"/>
                <a:gd name="T20" fmla="*/ 126 w 742"/>
                <a:gd name="T21" fmla="*/ 155 h 307"/>
                <a:gd name="T22" fmla="*/ 80 w 742"/>
                <a:gd name="T23" fmla="*/ 207 h 307"/>
                <a:gd name="T24" fmla="*/ 46 w 742"/>
                <a:gd name="T25" fmla="*/ 260 h 307"/>
                <a:gd name="T26" fmla="*/ 114 w 742"/>
                <a:gd name="T27" fmla="*/ 207 h 307"/>
                <a:gd name="T28" fmla="*/ 166 w 742"/>
                <a:gd name="T29" fmla="*/ 188 h 307"/>
                <a:gd name="T30" fmla="*/ 236 w 742"/>
                <a:gd name="T31" fmla="*/ 120 h 307"/>
                <a:gd name="T32" fmla="*/ 186 w 742"/>
                <a:gd name="T33" fmla="*/ 196 h 307"/>
                <a:gd name="T34" fmla="*/ 135 w 742"/>
                <a:gd name="T35" fmla="*/ 259 h 307"/>
                <a:gd name="T36" fmla="*/ 140 w 742"/>
                <a:gd name="T37" fmla="*/ 266 h 307"/>
                <a:gd name="T38" fmla="*/ 207 w 742"/>
                <a:gd name="T39" fmla="*/ 203 h 307"/>
                <a:gd name="T40" fmla="*/ 308 w 742"/>
                <a:gd name="T41" fmla="*/ 137 h 307"/>
                <a:gd name="T42" fmla="*/ 463 w 742"/>
                <a:gd name="T43" fmla="*/ 170 h 307"/>
                <a:gd name="T44" fmla="*/ 535 w 742"/>
                <a:gd name="T45" fmla="*/ 202 h 307"/>
                <a:gd name="T46" fmla="*/ 660 w 742"/>
                <a:gd name="T47" fmla="*/ 240 h 307"/>
                <a:gd name="T48" fmla="*/ 720 w 742"/>
                <a:gd name="T49" fmla="*/ 174 h 307"/>
                <a:gd name="T50" fmla="*/ 664 w 742"/>
                <a:gd name="T51" fmla="*/ 98 h 307"/>
                <a:gd name="T52" fmla="*/ 594 w 742"/>
                <a:gd name="T53" fmla="*/ 35 h 307"/>
                <a:gd name="T54" fmla="*/ 343 w 742"/>
                <a:gd name="T55" fmla="*/ 15 h 307"/>
                <a:gd name="T56" fmla="*/ 296 w 742"/>
                <a:gd name="T57" fmla="*/ 20 h 307"/>
                <a:gd name="T58" fmla="*/ 248 w 742"/>
                <a:gd name="T59" fmla="*/ 42 h 307"/>
                <a:gd name="T60" fmla="*/ 183 w 742"/>
                <a:gd name="T61" fmla="*/ 71 h 307"/>
                <a:gd name="T62" fmla="*/ 85 w 742"/>
                <a:gd name="T63" fmla="*/ 132 h 307"/>
                <a:gd name="T64" fmla="*/ 48 w 742"/>
                <a:gd name="T65" fmla="*/ 196 h 307"/>
                <a:gd name="T66" fmla="*/ 5 w 742"/>
                <a:gd name="T67" fmla="*/ 262 h 307"/>
                <a:gd name="T68" fmla="*/ 62 w 742"/>
                <a:gd name="T69" fmla="*/ 242 h 307"/>
                <a:gd name="T70" fmla="*/ 88 w 742"/>
                <a:gd name="T71" fmla="*/ 218 h 307"/>
                <a:gd name="T72" fmla="*/ 113 w 742"/>
                <a:gd name="T73" fmla="*/ 163 h 307"/>
                <a:gd name="T74" fmla="*/ 246 w 742"/>
                <a:gd name="T75" fmla="*/ 153 h 307"/>
                <a:gd name="T76" fmla="*/ 373 w 742"/>
                <a:gd name="T77" fmla="*/ 75 h 307"/>
                <a:gd name="T78" fmla="*/ 305 w 742"/>
                <a:gd name="T79" fmla="*/ 84 h 307"/>
                <a:gd name="T80" fmla="*/ 279 w 742"/>
                <a:gd name="T81" fmla="*/ 100 h 307"/>
                <a:gd name="T82" fmla="*/ 236 w 742"/>
                <a:gd name="T83" fmla="*/ 104 h 307"/>
                <a:gd name="T84" fmla="*/ 178 w 742"/>
                <a:gd name="T85" fmla="*/ 116 h 307"/>
                <a:gd name="T86" fmla="*/ 165 w 742"/>
                <a:gd name="T87" fmla="*/ 152 h 307"/>
                <a:gd name="T88" fmla="*/ 158 w 742"/>
                <a:gd name="T89" fmla="*/ 179 h 307"/>
                <a:gd name="T90" fmla="*/ 166 w 742"/>
                <a:gd name="T91" fmla="*/ 148 h 307"/>
                <a:gd name="T92" fmla="*/ 211 w 742"/>
                <a:gd name="T93" fmla="*/ 131 h 307"/>
                <a:gd name="T94" fmla="*/ 220 w 742"/>
                <a:gd name="T95" fmla="*/ 114 h 307"/>
                <a:gd name="T96" fmla="*/ 239 w 742"/>
                <a:gd name="T97" fmla="*/ 100 h 307"/>
                <a:gd name="T98" fmla="*/ 296 w 742"/>
                <a:gd name="T99" fmla="*/ 89 h 307"/>
                <a:gd name="T100" fmla="*/ 333 w 742"/>
                <a:gd name="T101" fmla="*/ 75 h 307"/>
                <a:gd name="T102" fmla="*/ 673 w 742"/>
                <a:gd name="T103" fmla="*/ 94 h 307"/>
                <a:gd name="T104" fmla="*/ 656 w 742"/>
                <a:gd name="T105" fmla="*/ 166 h 307"/>
                <a:gd name="T106" fmla="*/ 687 w 742"/>
                <a:gd name="T107" fmla="*/ 161 h 307"/>
                <a:gd name="T108" fmla="*/ 412 w 742"/>
                <a:gd name="T109" fmla="*/ 14 h 307"/>
                <a:gd name="T110" fmla="*/ 301 w 742"/>
                <a:gd name="T111" fmla="*/ 29 h 307"/>
                <a:gd name="T112" fmla="*/ 310 w 742"/>
                <a:gd name="T113" fmla="*/ 29 h 307"/>
                <a:gd name="T114" fmla="*/ 213 w 742"/>
                <a:gd name="T115" fmla="*/ 66 h 307"/>
                <a:gd name="T116" fmla="*/ 158 w 742"/>
                <a:gd name="T117" fmla="*/ 87 h 307"/>
                <a:gd name="T118" fmla="*/ 130 w 742"/>
                <a:gd name="T119" fmla="*/ 107 h 307"/>
                <a:gd name="T120" fmla="*/ 95 w 742"/>
                <a:gd name="T121" fmla="*/ 135 h 307"/>
                <a:gd name="T122" fmla="*/ 64 w 742"/>
                <a:gd name="T123" fmla="*/ 170 h 307"/>
                <a:gd name="T124" fmla="*/ 37 w 742"/>
                <a:gd name="T125" fmla="*/ 213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42" h="307">
                  <a:moveTo>
                    <a:pt x="0" y="272"/>
                  </a:moveTo>
                  <a:cubicBezTo>
                    <a:pt x="0" y="272"/>
                    <a:pt x="1" y="273"/>
                    <a:pt x="0" y="274"/>
                  </a:cubicBezTo>
                  <a:cubicBezTo>
                    <a:pt x="1" y="274"/>
                    <a:pt x="1" y="274"/>
                    <a:pt x="2" y="274"/>
                  </a:cubicBezTo>
                  <a:cubicBezTo>
                    <a:pt x="1" y="273"/>
                    <a:pt x="1" y="273"/>
                    <a:pt x="1" y="273"/>
                  </a:cubicBezTo>
                  <a:cubicBezTo>
                    <a:pt x="2" y="271"/>
                    <a:pt x="2" y="267"/>
                    <a:pt x="4" y="266"/>
                  </a:cubicBezTo>
                  <a:cubicBezTo>
                    <a:pt x="4" y="265"/>
                    <a:pt x="5" y="263"/>
                    <a:pt x="7" y="264"/>
                  </a:cubicBezTo>
                  <a:cubicBezTo>
                    <a:pt x="5" y="263"/>
                    <a:pt x="5" y="263"/>
                    <a:pt x="5" y="263"/>
                  </a:cubicBezTo>
                  <a:cubicBezTo>
                    <a:pt x="6" y="259"/>
                    <a:pt x="10" y="263"/>
                    <a:pt x="12" y="261"/>
                  </a:cubicBezTo>
                  <a:cubicBezTo>
                    <a:pt x="12" y="255"/>
                    <a:pt x="16" y="252"/>
                    <a:pt x="17" y="247"/>
                  </a:cubicBezTo>
                  <a:cubicBezTo>
                    <a:pt x="18" y="245"/>
                    <a:pt x="18" y="242"/>
                    <a:pt x="22" y="242"/>
                  </a:cubicBezTo>
                  <a:cubicBezTo>
                    <a:pt x="18" y="240"/>
                    <a:pt x="24" y="238"/>
                    <a:pt x="24" y="235"/>
                  </a:cubicBezTo>
                  <a:cubicBezTo>
                    <a:pt x="26" y="234"/>
                    <a:pt x="25" y="232"/>
                    <a:pt x="27" y="231"/>
                  </a:cubicBezTo>
                  <a:cubicBezTo>
                    <a:pt x="28" y="230"/>
                    <a:pt x="29" y="228"/>
                    <a:pt x="31" y="230"/>
                  </a:cubicBezTo>
                  <a:cubicBezTo>
                    <a:pt x="28" y="227"/>
                    <a:pt x="28" y="227"/>
                    <a:pt x="28" y="227"/>
                  </a:cubicBezTo>
                  <a:cubicBezTo>
                    <a:pt x="28" y="225"/>
                    <a:pt x="32" y="226"/>
                    <a:pt x="32" y="225"/>
                  </a:cubicBezTo>
                  <a:cubicBezTo>
                    <a:pt x="33" y="224"/>
                    <a:pt x="35" y="222"/>
                    <a:pt x="36" y="222"/>
                  </a:cubicBezTo>
                  <a:cubicBezTo>
                    <a:pt x="35" y="221"/>
                    <a:pt x="36" y="221"/>
                    <a:pt x="36" y="220"/>
                  </a:cubicBezTo>
                  <a:cubicBezTo>
                    <a:pt x="38" y="219"/>
                    <a:pt x="41" y="219"/>
                    <a:pt x="41" y="220"/>
                  </a:cubicBezTo>
                  <a:cubicBezTo>
                    <a:pt x="42" y="219"/>
                    <a:pt x="39" y="218"/>
                    <a:pt x="39" y="217"/>
                  </a:cubicBezTo>
                  <a:cubicBezTo>
                    <a:pt x="40" y="216"/>
                    <a:pt x="42" y="217"/>
                    <a:pt x="44" y="217"/>
                  </a:cubicBezTo>
                  <a:cubicBezTo>
                    <a:pt x="44" y="217"/>
                    <a:pt x="45" y="217"/>
                    <a:pt x="45" y="216"/>
                  </a:cubicBezTo>
                  <a:cubicBezTo>
                    <a:pt x="45" y="217"/>
                    <a:pt x="42" y="216"/>
                    <a:pt x="41" y="215"/>
                  </a:cubicBezTo>
                  <a:cubicBezTo>
                    <a:pt x="43" y="214"/>
                    <a:pt x="44" y="212"/>
                    <a:pt x="45" y="211"/>
                  </a:cubicBezTo>
                  <a:cubicBezTo>
                    <a:pt x="43" y="211"/>
                    <a:pt x="43" y="211"/>
                    <a:pt x="43" y="211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3" y="209"/>
                    <a:pt x="44" y="209"/>
                    <a:pt x="45" y="209"/>
                  </a:cubicBezTo>
                  <a:cubicBezTo>
                    <a:pt x="45" y="209"/>
                    <a:pt x="45" y="209"/>
                    <a:pt x="45" y="209"/>
                  </a:cubicBezTo>
                  <a:cubicBezTo>
                    <a:pt x="45" y="207"/>
                    <a:pt x="45" y="207"/>
                    <a:pt x="45" y="207"/>
                  </a:cubicBezTo>
                  <a:cubicBezTo>
                    <a:pt x="46" y="207"/>
                    <a:pt x="46" y="205"/>
                    <a:pt x="47" y="206"/>
                  </a:cubicBezTo>
                  <a:cubicBezTo>
                    <a:pt x="48" y="206"/>
                    <a:pt x="48" y="206"/>
                    <a:pt x="48" y="207"/>
                  </a:cubicBezTo>
                  <a:cubicBezTo>
                    <a:pt x="53" y="206"/>
                    <a:pt x="53" y="206"/>
                    <a:pt x="53" y="206"/>
                  </a:cubicBezTo>
                  <a:cubicBezTo>
                    <a:pt x="53" y="203"/>
                    <a:pt x="57" y="203"/>
                    <a:pt x="56" y="200"/>
                  </a:cubicBezTo>
                  <a:cubicBezTo>
                    <a:pt x="55" y="201"/>
                    <a:pt x="55" y="201"/>
                    <a:pt x="55" y="201"/>
                  </a:cubicBezTo>
                  <a:cubicBezTo>
                    <a:pt x="55" y="200"/>
                    <a:pt x="54" y="200"/>
                    <a:pt x="54" y="198"/>
                  </a:cubicBezTo>
                  <a:cubicBezTo>
                    <a:pt x="53" y="200"/>
                    <a:pt x="53" y="200"/>
                    <a:pt x="53" y="200"/>
                  </a:cubicBezTo>
                  <a:cubicBezTo>
                    <a:pt x="53" y="199"/>
                    <a:pt x="53" y="199"/>
                    <a:pt x="53" y="199"/>
                  </a:cubicBezTo>
                  <a:cubicBezTo>
                    <a:pt x="49" y="199"/>
                    <a:pt x="49" y="199"/>
                    <a:pt x="49" y="199"/>
                  </a:cubicBezTo>
                  <a:cubicBezTo>
                    <a:pt x="49" y="199"/>
                    <a:pt x="49" y="199"/>
                    <a:pt x="49" y="199"/>
                  </a:cubicBezTo>
                  <a:cubicBezTo>
                    <a:pt x="49" y="198"/>
                    <a:pt x="50" y="198"/>
                    <a:pt x="51" y="198"/>
                  </a:cubicBezTo>
                  <a:cubicBezTo>
                    <a:pt x="51" y="199"/>
                    <a:pt x="51" y="199"/>
                    <a:pt x="51" y="199"/>
                  </a:cubicBezTo>
                  <a:cubicBezTo>
                    <a:pt x="52" y="198"/>
                    <a:pt x="52" y="198"/>
                    <a:pt x="52" y="198"/>
                  </a:cubicBezTo>
                  <a:cubicBezTo>
                    <a:pt x="53" y="197"/>
                    <a:pt x="55" y="196"/>
                    <a:pt x="55" y="195"/>
                  </a:cubicBezTo>
                  <a:cubicBezTo>
                    <a:pt x="56" y="194"/>
                    <a:pt x="56" y="191"/>
                    <a:pt x="59" y="192"/>
                  </a:cubicBezTo>
                  <a:cubicBezTo>
                    <a:pt x="56" y="192"/>
                    <a:pt x="58" y="189"/>
                    <a:pt x="57" y="188"/>
                  </a:cubicBezTo>
                  <a:cubicBezTo>
                    <a:pt x="58" y="187"/>
                    <a:pt x="62" y="189"/>
                    <a:pt x="60" y="187"/>
                  </a:cubicBezTo>
                  <a:cubicBezTo>
                    <a:pt x="62" y="186"/>
                    <a:pt x="62" y="183"/>
                    <a:pt x="65" y="184"/>
                  </a:cubicBezTo>
                  <a:cubicBezTo>
                    <a:pt x="63" y="183"/>
                    <a:pt x="65" y="182"/>
                    <a:pt x="66" y="181"/>
                  </a:cubicBezTo>
                  <a:cubicBezTo>
                    <a:pt x="68" y="180"/>
                    <a:pt x="67" y="182"/>
                    <a:pt x="68" y="183"/>
                  </a:cubicBezTo>
                  <a:cubicBezTo>
                    <a:pt x="67" y="182"/>
                    <a:pt x="67" y="182"/>
                    <a:pt x="67" y="182"/>
                  </a:cubicBezTo>
                  <a:cubicBezTo>
                    <a:pt x="67" y="183"/>
                    <a:pt x="67" y="183"/>
                    <a:pt x="67" y="183"/>
                  </a:cubicBezTo>
                  <a:cubicBezTo>
                    <a:pt x="69" y="184"/>
                    <a:pt x="65" y="185"/>
                    <a:pt x="65" y="187"/>
                  </a:cubicBezTo>
                  <a:cubicBezTo>
                    <a:pt x="69" y="186"/>
                    <a:pt x="69" y="182"/>
                    <a:pt x="72" y="180"/>
                  </a:cubicBezTo>
                  <a:cubicBezTo>
                    <a:pt x="71" y="180"/>
                    <a:pt x="71" y="179"/>
                    <a:pt x="70" y="179"/>
                  </a:cubicBezTo>
                  <a:cubicBezTo>
                    <a:pt x="69" y="178"/>
                    <a:pt x="69" y="177"/>
                    <a:pt x="71" y="177"/>
                  </a:cubicBezTo>
                  <a:cubicBezTo>
                    <a:pt x="73" y="177"/>
                    <a:pt x="72" y="178"/>
                    <a:pt x="73" y="179"/>
                  </a:cubicBezTo>
                  <a:cubicBezTo>
                    <a:pt x="75" y="179"/>
                    <a:pt x="75" y="177"/>
                    <a:pt x="75" y="176"/>
                  </a:cubicBezTo>
                  <a:cubicBezTo>
                    <a:pt x="73" y="175"/>
                    <a:pt x="73" y="175"/>
                    <a:pt x="73" y="175"/>
                  </a:cubicBezTo>
                  <a:cubicBezTo>
                    <a:pt x="73" y="175"/>
                    <a:pt x="74" y="176"/>
                    <a:pt x="73" y="176"/>
                  </a:cubicBezTo>
                  <a:cubicBezTo>
                    <a:pt x="72" y="176"/>
                    <a:pt x="72" y="176"/>
                    <a:pt x="71" y="176"/>
                  </a:cubicBezTo>
                  <a:cubicBezTo>
                    <a:pt x="70" y="177"/>
                    <a:pt x="70" y="177"/>
                    <a:pt x="70" y="177"/>
                  </a:cubicBezTo>
                  <a:cubicBezTo>
                    <a:pt x="69" y="175"/>
                    <a:pt x="70" y="173"/>
                    <a:pt x="72" y="172"/>
                  </a:cubicBezTo>
                  <a:cubicBezTo>
                    <a:pt x="74" y="171"/>
                    <a:pt x="72" y="173"/>
                    <a:pt x="74" y="173"/>
                  </a:cubicBezTo>
                  <a:cubicBezTo>
                    <a:pt x="79" y="170"/>
                    <a:pt x="79" y="170"/>
                    <a:pt x="79" y="170"/>
                  </a:cubicBezTo>
                  <a:cubicBezTo>
                    <a:pt x="78" y="171"/>
                    <a:pt x="75" y="169"/>
                    <a:pt x="74" y="171"/>
                  </a:cubicBezTo>
                  <a:cubicBezTo>
                    <a:pt x="72" y="168"/>
                    <a:pt x="75" y="168"/>
                    <a:pt x="74" y="166"/>
                  </a:cubicBezTo>
                  <a:cubicBezTo>
                    <a:pt x="74" y="165"/>
                    <a:pt x="75" y="164"/>
                    <a:pt x="76" y="165"/>
                  </a:cubicBezTo>
                  <a:cubicBezTo>
                    <a:pt x="76" y="166"/>
                    <a:pt x="76" y="166"/>
                    <a:pt x="76" y="166"/>
                  </a:cubicBezTo>
                  <a:cubicBezTo>
                    <a:pt x="77" y="164"/>
                    <a:pt x="80" y="165"/>
                    <a:pt x="82" y="165"/>
                  </a:cubicBezTo>
                  <a:cubicBezTo>
                    <a:pt x="82" y="166"/>
                    <a:pt x="82" y="166"/>
                    <a:pt x="82" y="166"/>
                  </a:cubicBezTo>
                  <a:cubicBezTo>
                    <a:pt x="83" y="166"/>
                    <a:pt x="83" y="165"/>
                    <a:pt x="83" y="164"/>
                  </a:cubicBezTo>
                  <a:cubicBezTo>
                    <a:pt x="80" y="163"/>
                    <a:pt x="80" y="163"/>
                    <a:pt x="80" y="163"/>
                  </a:cubicBezTo>
                  <a:cubicBezTo>
                    <a:pt x="81" y="161"/>
                    <a:pt x="81" y="161"/>
                    <a:pt x="81" y="161"/>
                  </a:cubicBezTo>
                  <a:cubicBezTo>
                    <a:pt x="84" y="161"/>
                    <a:pt x="84" y="158"/>
                    <a:pt x="84" y="157"/>
                  </a:cubicBezTo>
                  <a:cubicBezTo>
                    <a:pt x="86" y="156"/>
                    <a:pt x="85" y="154"/>
                    <a:pt x="87" y="155"/>
                  </a:cubicBezTo>
                  <a:cubicBezTo>
                    <a:pt x="89" y="156"/>
                    <a:pt x="90" y="156"/>
                    <a:pt x="90" y="157"/>
                  </a:cubicBezTo>
                  <a:cubicBezTo>
                    <a:pt x="93" y="155"/>
                    <a:pt x="93" y="155"/>
                    <a:pt x="93" y="155"/>
                  </a:cubicBezTo>
                  <a:cubicBezTo>
                    <a:pt x="92" y="154"/>
                    <a:pt x="90" y="154"/>
                    <a:pt x="88" y="154"/>
                  </a:cubicBezTo>
                  <a:cubicBezTo>
                    <a:pt x="89" y="153"/>
                    <a:pt x="87" y="152"/>
                    <a:pt x="89" y="151"/>
                  </a:cubicBezTo>
                  <a:cubicBezTo>
                    <a:pt x="91" y="151"/>
                    <a:pt x="94" y="150"/>
                    <a:pt x="94" y="152"/>
                  </a:cubicBezTo>
                  <a:cubicBezTo>
                    <a:pt x="95" y="152"/>
                    <a:pt x="96" y="151"/>
                    <a:pt x="96" y="150"/>
                  </a:cubicBezTo>
                  <a:cubicBezTo>
                    <a:pt x="90" y="148"/>
                    <a:pt x="99" y="147"/>
                    <a:pt x="96" y="144"/>
                  </a:cubicBezTo>
                  <a:cubicBezTo>
                    <a:pt x="98" y="144"/>
                    <a:pt x="95" y="141"/>
                    <a:pt x="99" y="142"/>
                  </a:cubicBezTo>
                  <a:cubicBezTo>
                    <a:pt x="99" y="142"/>
                    <a:pt x="99" y="143"/>
                    <a:pt x="99" y="143"/>
                  </a:cubicBezTo>
                  <a:cubicBezTo>
                    <a:pt x="102" y="142"/>
                    <a:pt x="103" y="139"/>
                    <a:pt x="106" y="138"/>
                  </a:cubicBezTo>
                  <a:cubicBezTo>
                    <a:pt x="106" y="139"/>
                    <a:pt x="106" y="139"/>
                    <a:pt x="106" y="139"/>
                  </a:cubicBezTo>
                  <a:cubicBezTo>
                    <a:pt x="108" y="138"/>
                    <a:pt x="108" y="138"/>
                    <a:pt x="108" y="138"/>
                  </a:cubicBezTo>
                  <a:cubicBezTo>
                    <a:pt x="107" y="135"/>
                    <a:pt x="114" y="136"/>
                    <a:pt x="112" y="134"/>
                  </a:cubicBezTo>
                  <a:cubicBezTo>
                    <a:pt x="109" y="134"/>
                    <a:pt x="109" y="134"/>
                    <a:pt x="109" y="134"/>
                  </a:cubicBezTo>
                  <a:cubicBezTo>
                    <a:pt x="109" y="132"/>
                    <a:pt x="114" y="133"/>
                    <a:pt x="112" y="131"/>
                  </a:cubicBezTo>
                  <a:cubicBezTo>
                    <a:pt x="115" y="132"/>
                    <a:pt x="114" y="128"/>
                    <a:pt x="117" y="129"/>
                  </a:cubicBezTo>
                  <a:cubicBezTo>
                    <a:pt x="117" y="128"/>
                    <a:pt x="118" y="127"/>
                    <a:pt x="119" y="126"/>
                  </a:cubicBezTo>
                  <a:cubicBezTo>
                    <a:pt x="121" y="128"/>
                    <a:pt x="122" y="125"/>
                    <a:pt x="123" y="126"/>
                  </a:cubicBezTo>
                  <a:cubicBezTo>
                    <a:pt x="121" y="124"/>
                    <a:pt x="121" y="124"/>
                    <a:pt x="121" y="124"/>
                  </a:cubicBezTo>
                  <a:cubicBezTo>
                    <a:pt x="123" y="122"/>
                    <a:pt x="125" y="123"/>
                    <a:pt x="126" y="122"/>
                  </a:cubicBezTo>
                  <a:cubicBezTo>
                    <a:pt x="126" y="119"/>
                    <a:pt x="131" y="117"/>
                    <a:pt x="133" y="115"/>
                  </a:cubicBezTo>
                  <a:cubicBezTo>
                    <a:pt x="135" y="113"/>
                    <a:pt x="136" y="114"/>
                    <a:pt x="136" y="112"/>
                  </a:cubicBezTo>
                  <a:cubicBezTo>
                    <a:pt x="141" y="113"/>
                    <a:pt x="139" y="107"/>
                    <a:pt x="145" y="107"/>
                  </a:cubicBezTo>
                  <a:cubicBezTo>
                    <a:pt x="145" y="107"/>
                    <a:pt x="145" y="107"/>
                    <a:pt x="145" y="107"/>
                  </a:cubicBezTo>
                  <a:cubicBezTo>
                    <a:pt x="147" y="106"/>
                    <a:pt x="148" y="108"/>
                    <a:pt x="149" y="106"/>
                  </a:cubicBezTo>
                  <a:cubicBezTo>
                    <a:pt x="148" y="106"/>
                    <a:pt x="146" y="106"/>
                    <a:pt x="146" y="105"/>
                  </a:cubicBezTo>
                  <a:cubicBezTo>
                    <a:pt x="147" y="104"/>
                    <a:pt x="149" y="104"/>
                    <a:pt x="150" y="104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55" y="100"/>
                    <a:pt x="161" y="99"/>
                    <a:pt x="165" y="95"/>
                  </a:cubicBezTo>
                  <a:cubicBezTo>
                    <a:pt x="164" y="94"/>
                    <a:pt x="166" y="93"/>
                    <a:pt x="166" y="92"/>
                  </a:cubicBezTo>
                  <a:cubicBezTo>
                    <a:pt x="171" y="93"/>
                    <a:pt x="168" y="90"/>
                    <a:pt x="171" y="90"/>
                  </a:cubicBezTo>
                  <a:cubicBezTo>
                    <a:pt x="171" y="90"/>
                    <a:pt x="172" y="91"/>
                    <a:pt x="172" y="91"/>
                  </a:cubicBezTo>
                  <a:cubicBezTo>
                    <a:pt x="173" y="91"/>
                    <a:pt x="174" y="91"/>
                    <a:pt x="174" y="91"/>
                  </a:cubicBezTo>
                  <a:cubicBezTo>
                    <a:pt x="173" y="90"/>
                    <a:pt x="172" y="90"/>
                    <a:pt x="172" y="90"/>
                  </a:cubicBezTo>
                  <a:cubicBezTo>
                    <a:pt x="171" y="89"/>
                    <a:pt x="173" y="88"/>
                    <a:pt x="174" y="87"/>
                  </a:cubicBezTo>
                  <a:cubicBezTo>
                    <a:pt x="177" y="86"/>
                    <a:pt x="178" y="90"/>
                    <a:pt x="180" y="87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79" y="83"/>
                    <a:pt x="183" y="84"/>
                    <a:pt x="185" y="83"/>
                  </a:cubicBezTo>
                  <a:cubicBezTo>
                    <a:pt x="183" y="82"/>
                    <a:pt x="183" y="82"/>
                    <a:pt x="183" y="82"/>
                  </a:cubicBezTo>
                  <a:cubicBezTo>
                    <a:pt x="185" y="82"/>
                    <a:pt x="186" y="80"/>
                    <a:pt x="187" y="82"/>
                  </a:cubicBezTo>
                  <a:cubicBezTo>
                    <a:pt x="190" y="80"/>
                    <a:pt x="190" y="80"/>
                    <a:pt x="190" y="80"/>
                  </a:cubicBezTo>
                  <a:cubicBezTo>
                    <a:pt x="192" y="82"/>
                    <a:pt x="192" y="82"/>
                    <a:pt x="192" y="82"/>
                  </a:cubicBezTo>
                  <a:cubicBezTo>
                    <a:pt x="193" y="81"/>
                    <a:pt x="192" y="80"/>
                    <a:pt x="191" y="79"/>
                  </a:cubicBezTo>
                  <a:cubicBezTo>
                    <a:pt x="193" y="77"/>
                    <a:pt x="195" y="80"/>
                    <a:pt x="197" y="80"/>
                  </a:cubicBezTo>
                  <a:cubicBezTo>
                    <a:pt x="196" y="79"/>
                    <a:pt x="196" y="79"/>
                    <a:pt x="196" y="79"/>
                  </a:cubicBezTo>
                  <a:cubicBezTo>
                    <a:pt x="196" y="78"/>
                    <a:pt x="197" y="78"/>
                    <a:pt x="198" y="78"/>
                  </a:cubicBezTo>
                  <a:cubicBezTo>
                    <a:pt x="202" y="82"/>
                    <a:pt x="190" y="81"/>
                    <a:pt x="193" y="84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6" y="81"/>
                    <a:pt x="199" y="84"/>
                    <a:pt x="201" y="83"/>
                  </a:cubicBezTo>
                  <a:cubicBezTo>
                    <a:pt x="202" y="84"/>
                    <a:pt x="202" y="84"/>
                    <a:pt x="202" y="84"/>
                  </a:cubicBezTo>
                  <a:cubicBezTo>
                    <a:pt x="202" y="83"/>
                    <a:pt x="202" y="83"/>
                    <a:pt x="202" y="83"/>
                  </a:cubicBezTo>
                  <a:cubicBezTo>
                    <a:pt x="199" y="82"/>
                    <a:pt x="199" y="82"/>
                    <a:pt x="199" y="82"/>
                  </a:cubicBezTo>
                  <a:cubicBezTo>
                    <a:pt x="201" y="79"/>
                    <a:pt x="201" y="79"/>
                    <a:pt x="201" y="79"/>
                  </a:cubicBezTo>
                  <a:cubicBezTo>
                    <a:pt x="199" y="79"/>
                    <a:pt x="199" y="79"/>
                    <a:pt x="199" y="79"/>
                  </a:cubicBezTo>
                  <a:cubicBezTo>
                    <a:pt x="198" y="77"/>
                    <a:pt x="202" y="78"/>
                    <a:pt x="203" y="76"/>
                  </a:cubicBezTo>
                  <a:cubicBezTo>
                    <a:pt x="202" y="75"/>
                    <a:pt x="201" y="77"/>
                    <a:pt x="200" y="76"/>
                  </a:cubicBezTo>
                  <a:cubicBezTo>
                    <a:pt x="201" y="74"/>
                    <a:pt x="201" y="74"/>
                    <a:pt x="201" y="74"/>
                  </a:cubicBezTo>
                  <a:cubicBezTo>
                    <a:pt x="205" y="74"/>
                    <a:pt x="207" y="71"/>
                    <a:pt x="210" y="72"/>
                  </a:cubicBezTo>
                  <a:cubicBezTo>
                    <a:pt x="210" y="72"/>
                    <a:pt x="210" y="72"/>
                    <a:pt x="210" y="72"/>
                  </a:cubicBezTo>
                  <a:cubicBezTo>
                    <a:pt x="210" y="71"/>
                    <a:pt x="211" y="71"/>
                    <a:pt x="212" y="71"/>
                  </a:cubicBezTo>
                  <a:cubicBezTo>
                    <a:pt x="212" y="72"/>
                    <a:pt x="212" y="72"/>
                    <a:pt x="212" y="72"/>
                  </a:cubicBezTo>
                  <a:cubicBezTo>
                    <a:pt x="213" y="72"/>
                    <a:pt x="213" y="72"/>
                    <a:pt x="213" y="72"/>
                  </a:cubicBezTo>
                  <a:cubicBezTo>
                    <a:pt x="214" y="71"/>
                    <a:pt x="216" y="72"/>
                    <a:pt x="216" y="71"/>
                  </a:cubicBezTo>
                  <a:cubicBezTo>
                    <a:pt x="215" y="69"/>
                    <a:pt x="215" y="69"/>
                    <a:pt x="215" y="69"/>
                  </a:cubicBezTo>
                  <a:cubicBezTo>
                    <a:pt x="217" y="68"/>
                    <a:pt x="219" y="70"/>
                    <a:pt x="221" y="70"/>
                  </a:cubicBezTo>
                  <a:cubicBezTo>
                    <a:pt x="219" y="68"/>
                    <a:pt x="219" y="68"/>
                    <a:pt x="219" y="68"/>
                  </a:cubicBezTo>
                  <a:cubicBezTo>
                    <a:pt x="224" y="64"/>
                    <a:pt x="224" y="64"/>
                    <a:pt x="224" y="64"/>
                  </a:cubicBezTo>
                  <a:cubicBezTo>
                    <a:pt x="230" y="64"/>
                    <a:pt x="230" y="64"/>
                    <a:pt x="230" y="64"/>
                  </a:cubicBezTo>
                  <a:cubicBezTo>
                    <a:pt x="230" y="62"/>
                    <a:pt x="234" y="63"/>
                    <a:pt x="235" y="62"/>
                  </a:cubicBezTo>
                  <a:cubicBezTo>
                    <a:pt x="235" y="63"/>
                    <a:pt x="235" y="63"/>
                    <a:pt x="235" y="63"/>
                  </a:cubicBezTo>
                  <a:cubicBezTo>
                    <a:pt x="237" y="62"/>
                    <a:pt x="235" y="62"/>
                    <a:pt x="236" y="61"/>
                  </a:cubicBezTo>
                  <a:cubicBezTo>
                    <a:pt x="237" y="61"/>
                    <a:pt x="239" y="60"/>
                    <a:pt x="240" y="61"/>
                  </a:cubicBezTo>
                  <a:cubicBezTo>
                    <a:pt x="240" y="62"/>
                    <a:pt x="241" y="63"/>
                    <a:pt x="239" y="63"/>
                  </a:cubicBezTo>
                  <a:cubicBezTo>
                    <a:pt x="240" y="64"/>
                    <a:pt x="243" y="64"/>
                    <a:pt x="244" y="62"/>
                  </a:cubicBezTo>
                  <a:cubicBezTo>
                    <a:pt x="243" y="61"/>
                    <a:pt x="241" y="62"/>
                    <a:pt x="241" y="60"/>
                  </a:cubicBezTo>
                  <a:cubicBezTo>
                    <a:pt x="242" y="59"/>
                    <a:pt x="243" y="59"/>
                    <a:pt x="245" y="60"/>
                  </a:cubicBezTo>
                  <a:cubicBezTo>
                    <a:pt x="245" y="60"/>
                    <a:pt x="243" y="61"/>
                    <a:pt x="245" y="60"/>
                  </a:cubicBezTo>
                  <a:cubicBezTo>
                    <a:pt x="245" y="60"/>
                    <a:pt x="246" y="61"/>
                    <a:pt x="246" y="61"/>
                  </a:cubicBezTo>
                  <a:cubicBezTo>
                    <a:pt x="250" y="61"/>
                    <a:pt x="249" y="57"/>
                    <a:pt x="254" y="58"/>
                  </a:cubicBezTo>
                  <a:cubicBezTo>
                    <a:pt x="257" y="58"/>
                    <a:pt x="258" y="54"/>
                    <a:pt x="262" y="56"/>
                  </a:cubicBezTo>
                  <a:cubicBezTo>
                    <a:pt x="267" y="54"/>
                    <a:pt x="267" y="54"/>
                    <a:pt x="267" y="54"/>
                  </a:cubicBezTo>
                  <a:cubicBezTo>
                    <a:pt x="268" y="53"/>
                    <a:pt x="271" y="55"/>
                    <a:pt x="272" y="53"/>
                  </a:cubicBezTo>
                  <a:cubicBezTo>
                    <a:pt x="273" y="53"/>
                    <a:pt x="270" y="53"/>
                    <a:pt x="270" y="52"/>
                  </a:cubicBezTo>
                  <a:cubicBezTo>
                    <a:pt x="271" y="52"/>
                    <a:pt x="273" y="52"/>
                    <a:pt x="273" y="52"/>
                  </a:cubicBezTo>
                  <a:cubicBezTo>
                    <a:pt x="274" y="51"/>
                    <a:pt x="274" y="51"/>
                    <a:pt x="274" y="51"/>
                  </a:cubicBezTo>
                  <a:cubicBezTo>
                    <a:pt x="276" y="53"/>
                    <a:pt x="276" y="53"/>
                    <a:pt x="276" y="53"/>
                  </a:cubicBezTo>
                  <a:cubicBezTo>
                    <a:pt x="276" y="50"/>
                    <a:pt x="282" y="51"/>
                    <a:pt x="282" y="48"/>
                  </a:cubicBezTo>
                  <a:cubicBezTo>
                    <a:pt x="277" y="47"/>
                    <a:pt x="277" y="47"/>
                    <a:pt x="277" y="47"/>
                  </a:cubicBezTo>
                  <a:cubicBezTo>
                    <a:pt x="277" y="46"/>
                    <a:pt x="277" y="46"/>
                    <a:pt x="277" y="46"/>
                  </a:cubicBezTo>
                  <a:cubicBezTo>
                    <a:pt x="276" y="46"/>
                    <a:pt x="275" y="46"/>
                    <a:pt x="275" y="46"/>
                  </a:cubicBezTo>
                  <a:cubicBezTo>
                    <a:pt x="274" y="46"/>
                    <a:pt x="273" y="45"/>
                    <a:pt x="273" y="44"/>
                  </a:cubicBezTo>
                  <a:cubicBezTo>
                    <a:pt x="274" y="44"/>
                    <a:pt x="274" y="44"/>
                    <a:pt x="274" y="44"/>
                  </a:cubicBezTo>
                  <a:cubicBezTo>
                    <a:pt x="274" y="42"/>
                    <a:pt x="274" y="42"/>
                    <a:pt x="274" y="42"/>
                  </a:cubicBezTo>
                  <a:cubicBezTo>
                    <a:pt x="275" y="41"/>
                    <a:pt x="277" y="42"/>
                    <a:pt x="278" y="43"/>
                  </a:cubicBezTo>
                  <a:cubicBezTo>
                    <a:pt x="277" y="43"/>
                    <a:pt x="277" y="43"/>
                    <a:pt x="277" y="43"/>
                  </a:cubicBezTo>
                  <a:cubicBezTo>
                    <a:pt x="278" y="44"/>
                    <a:pt x="276" y="45"/>
                    <a:pt x="279" y="46"/>
                  </a:cubicBezTo>
                  <a:cubicBezTo>
                    <a:pt x="283" y="44"/>
                    <a:pt x="281" y="48"/>
                    <a:pt x="285" y="48"/>
                  </a:cubicBezTo>
                  <a:cubicBezTo>
                    <a:pt x="285" y="47"/>
                    <a:pt x="284" y="47"/>
                    <a:pt x="285" y="47"/>
                  </a:cubicBezTo>
                  <a:cubicBezTo>
                    <a:pt x="284" y="46"/>
                    <a:pt x="283" y="45"/>
                    <a:pt x="281" y="45"/>
                  </a:cubicBezTo>
                  <a:cubicBezTo>
                    <a:pt x="283" y="44"/>
                    <a:pt x="287" y="44"/>
                    <a:pt x="289" y="41"/>
                  </a:cubicBezTo>
                  <a:cubicBezTo>
                    <a:pt x="290" y="40"/>
                    <a:pt x="293" y="42"/>
                    <a:pt x="294" y="41"/>
                  </a:cubicBezTo>
                  <a:cubicBezTo>
                    <a:pt x="294" y="41"/>
                    <a:pt x="293" y="41"/>
                    <a:pt x="294" y="42"/>
                  </a:cubicBezTo>
                  <a:cubicBezTo>
                    <a:pt x="295" y="41"/>
                    <a:pt x="295" y="41"/>
                    <a:pt x="295" y="41"/>
                  </a:cubicBezTo>
                  <a:cubicBezTo>
                    <a:pt x="295" y="40"/>
                    <a:pt x="295" y="40"/>
                    <a:pt x="295" y="40"/>
                  </a:cubicBezTo>
                  <a:cubicBezTo>
                    <a:pt x="296" y="40"/>
                    <a:pt x="296" y="41"/>
                    <a:pt x="298" y="42"/>
                  </a:cubicBezTo>
                  <a:cubicBezTo>
                    <a:pt x="298" y="41"/>
                    <a:pt x="299" y="41"/>
                    <a:pt x="300" y="41"/>
                  </a:cubicBezTo>
                  <a:cubicBezTo>
                    <a:pt x="301" y="40"/>
                    <a:pt x="300" y="41"/>
                    <a:pt x="300" y="41"/>
                  </a:cubicBezTo>
                  <a:cubicBezTo>
                    <a:pt x="303" y="40"/>
                    <a:pt x="299" y="40"/>
                    <a:pt x="300" y="39"/>
                  </a:cubicBezTo>
                  <a:cubicBezTo>
                    <a:pt x="301" y="39"/>
                    <a:pt x="303" y="39"/>
                    <a:pt x="304" y="39"/>
                  </a:cubicBezTo>
                  <a:cubicBezTo>
                    <a:pt x="303" y="38"/>
                    <a:pt x="302" y="38"/>
                    <a:pt x="302" y="37"/>
                  </a:cubicBezTo>
                  <a:cubicBezTo>
                    <a:pt x="302" y="37"/>
                    <a:pt x="303" y="37"/>
                    <a:pt x="304" y="37"/>
                  </a:cubicBezTo>
                  <a:cubicBezTo>
                    <a:pt x="302" y="36"/>
                    <a:pt x="300" y="34"/>
                    <a:pt x="299" y="34"/>
                  </a:cubicBezTo>
                  <a:cubicBezTo>
                    <a:pt x="301" y="34"/>
                    <a:pt x="303" y="31"/>
                    <a:pt x="305" y="32"/>
                  </a:cubicBezTo>
                  <a:cubicBezTo>
                    <a:pt x="307" y="34"/>
                    <a:pt x="305" y="34"/>
                    <a:pt x="304" y="35"/>
                  </a:cubicBezTo>
                  <a:cubicBezTo>
                    <a:pt x="306" y="35"/>
                    <a:pt x="309" y="36"/>
                    <a:pt x="309" y="35"/>
                  </a:cubicBezTo>
                  <a:cubicBezTo>
                    <a:pt x="311" y="36"/>
                    <a:pt x="314" y="34"/>
                    <a:pt x="315" y="36"/>
                  </a:cubicBezTo>
                  <a:cubicBezTo>
                    <a:pt x="318" y="34"/>
                    <a:pt x="318" y="34"/>
                    <a:pt x="318" y="34"/>
                  </a:cubicBezTo>
                  <a:cubicBezTo>
                    <a:pt x="317" y="35"/>
                    <a:pt x="315" y="34"/>
                    <a:pt x="315" y="34"/>
                  </a:cubicBezTo>
                  <a:cubicBezTo>
                    <a:pt x="318" y="33"/>
                    <a:pt x="320" y="29"/>
                    <a:pt x="323" y="33"/>
                  </a:cubicBezTo>
                  <a:cubicBezTo>
                    <a:pt x="326" y="34"/>
                    <a:pt x="328" y="33"/>
                    <a:pt x="330" y="32"/>
                  </a:cubicBezTo>
                  <a:cubicBezTo>
                    <a:pt x="328" y="31"/>
                    <a:pt x="328" y="31"/>
                    <a:pt x="328" y="31"/>
                  </a:cubicBezTo>
                  <a:cubicBezTo>
                    <a:pt x="327" y="29"/>
                    <a:pt x="330" y="31"/>
                    <a:pt x="331" y="30"/>
                  </a:cubicBezTo>
                  <a:cubicBezTo>
                    <a:pt x="340" y="29"/>
                    <a:pt x="346" y="25"/>
                    <a:pt x="354" y="25"/>
                  </a:cubicBezTo>
                  <a:cubicBezTo>
                    <a:pt x="358" y="25"/>
                    <a:pt x="363" y="22"/>
                    <a:pt x="367" y="24"/>
                  </a:cubicBezTo>
                  <a:cubicBezTo>
                    <a:pt x="364" y="24"/>
                    <a:pt x="361" y="26"/>
                    <a:pt x="359" y="25"/>
                  </a:cubicBezTo>
                  <a:cubicBezTo>
                    <a:pt x="355" y="24"/>
                    <a:pt x="357" y="27"/>
                    <a:pt x="356" y="27"/>
                  </a:cubicBezTo>
                  <a:cubicBezTo>
                    <a:pt x="358" y="28"/>
                    <a:pt x="362" y="27"/>
                    <a:pt x="365" y="27"/>
                  </a:cubicBezTo>
                  <a:cubicBezTo>
                    <a:pt x="363" y="30"/>
                    <a:pt x="358" y="30"/>
                    <a:pt x="354" y="31"/>
                  </a:cubicBezTo>
                  <a:cubicBezTo>
                    <a:pt x="354" y="32"/>
                    <a:pt x="354" y="32"/>
                    <a:pt x="354" y="32"/>
                  </a:cubicBezTo>
                  <a:cubicBezTo>
                    <a:pt x="353" y="32"/>
                    <a:pt x="353" y="32"/>
                    <a:pt x="353" y="32"/>
                  </a:cubicBezTo>
                  <a:cubicBezTo>
                    <a:pt x="352" y="29"/>
                    <a:pt x="350" y="33"/>
                    <a:pt x="349" y="31"/>
                  </a:cubicBezTo>
                  <a:cubicBezTo>
                    <a:pt x="348" y="32"/>
                    <a:pt x="348" y="32"/>
                    <a:pt x="348" y="32"/>
                  </a:cubicBezTo>
                  <a:cubicBezTo>
                    <a:pt x="349" y="32"/>
                    <a:pt x="349" y="32"/>
                    <a:pt x="349" y="32"/>
                  </a:cubicBezTo>
                  <a:cubicBezTo>
                    <a:pt x="348" y="34"/>
                    <a:pt x="346" y="35"/>
                    <a:pt x="345" y="35"/>
                  </a:cubicBezTo>
                  <a:cubicBezTo>
                    <a:pt x="352" y="33"/>
                    <a:pt x="359" y="33"/>
                    <a:pt x="366" y="31"/>
                  </a:cubicBezTo>
                  <a:cubicBezTo>
                    <a:pt x="371" y="33"/>
                    <a:pt x="374" y="29"/>
                    <a:pt x="378" y="29"/>
                  </a:cubicBezTo>
                  <a:cubicBezTo>
                    <a:pt x="377" y="28"/>
                    <a:pt x="378" y="28"/>
                    <a:pt x="379" y="27"/>
                  </a:cubicBezTo>
                  <a:cubicBezTo>
                    <a:pt x="383" y="29"/>
                    <a:pt x="386" y="26"/>
                    <a:pt x="391" y="27"/>
                  </a:cubicBezTo>
                  <a:cubicBezTo>
                    <a:pt x="391" y="28"/>
                    <a:pt x="391" y="28"/>
                    <a:pt x="391" y="28"/>
                  </a:cubicBezTo>
                  <a:cubicBezTo>
                    <a:pt x="396" y="29"/>
                    <a:pt x="396" y="24"/>
                    <a:pt x="399" y="24"/>
                  </a:cubicBezTo>
                  <a:cubicBezTo>
                    <a:pt x="392" y="26"/>
                    <a:pt x="392" y="26"/>
                    <a:pt x="392" y="26"/>
                  </a:cubicBezTo>
                  <a:cubicBezTo>
                    <a:pt x="387" y="25"/>
                    <a:pt x="384" y="27"/>
                    <a:pt x="379" y="27"/>
                  </a:cubicBezTo>
                  <a:cubicBezTo>
                    <a:pt x="377" y="27"/>
                    <a:pt x="377" y="29"/>
                    <a:pt x="375" y="27"/>
                  </a:cubicBezTo>
                  <a:cubicBezTo>
                    <a:pt x="374" y="29"/>
                    <a:pt x="374" y="29"/>
                    <a:pt x="374" y="29"/>
                  </a:cubicBezTo>
                  <a:cubicBezTo>
                    <a:pt x="372" y="26"/>
                    <a:pt x="367" y="29"/>
                    <a:pt x="364" y="28"/>
                  </a:cubicBezTo>
                  <a:cubicBezTo>
                    <a:pt x="368" y="28"/>
                    <a:pt x="367" y="23"/>
                    <a:pt x="372" y="25"/>
                  </a:cubicBezTo>
                  <a:cubicBezTo>
                    <a:pt x="372" y="23"/>
                    <a:pt x="369" y="25"/>
                    <a:pt x="368" y="24"/>
                  </a:cubicBezTo>
                  <a:cubicBezTo>
                    <a:pt x="368" y="24"/>
                    <a:pt x="366" y="23"/>
                    <a:pt x="368" y="23"/>
                  </a:cubicBezTo>
                  <a:cubicBezTo>
                    <a:pt x="372" y="20"/>
                    <a:pt x="374" y="24"/>
                    <a:pt x="378" y="23"/>
                  </a:cubicBezTo>
                  <a:cubicBezTo>
                    <a:pt x="378" y="24"/>
                    <a:pt x="378" y="24"/>
                    <a:pt x="378" y="24"/>
                  </a:cubicBezTo>
                  <a:cubicBezTo>
                    <a:pt x="378" y="23"/>
                    <a:pt x="378" y="23"/>
                    <a:pt x="379" y="23"/>
                  </a:cubicBezTo>
                  <a:cubicBezTo>
                    <a:pt x="378" y="22"/>
                    <a:pt x="377" y="22"/>
                    <a:pt x="375" y="22"/>
                  </a:cubicBezTo>
                  <a:cubicBezTo>
                    <a:pt x="375" y="21"/>
                    <a:pt x="375" y="21"/>
                    <a:pt x="375" y="21"/>
                  </a:cubicBezTo>
                  <a:cubicBezTo>
                    <a:pt x="380" y="22"/>
                    <a:pt x="382" y="19"/>
                    <a:pt x="387" y="20"/>
                  </a:cubicBezTo>
                  <a:cubicBezTo>
                    <a:pt x="388" y="23"/>
                    <a:pt x="390" y="21"/>
                    <a:pt x="393" y="22"/>
                  </a:cubicBezTo>
                  <a:cubicBezTo>
                    <a:pt x="396" y="18"/>
                    <a:pt x="389" y="22"/>
                    <a:pt x="388" y="20"/>
                  </a:cubicBezTo>
                  <a:cubicBezTo>
                    <a:pt x="393" y="19"/>
                    <a:pt x="393" y="19"/>
                    <a:pt x="393" y="19"/>
                  </a:cubicBezTo>
                  <a:cubicBezTo>
                    <a:pt x="398" y="17"/>
                    <a:pt x="402" y="21"/>
                    <a:pt x="407" y="21"/>
                  </a:cubicBezTo>
                  <a:cubicBezTo>
                    <a:pt x="409" y="21"/>
                    <a:pt x="408" y="19"/>
                    <a:pt x="408" y="18"/>
                  </a:cubicBezTo>
                  <a:cubicBezTo>
                    <a:pt x="412" y="19"/>
                    <a:pt x="409" y="15"/>
                    <a:pt x="413" y="16"/>
                  </a:cubicBezTo>
                  <a:cubicBezTo>
                    <a:pt x="413" y="18"/>
                    <a:pt x="415" y="17"/>
                    <a:pt x="416" y="18"/>
                  </a:cubicBezTo>
                  <a:cubicBezTo>
                    <a:pt x="416" y="17"/>
                    <a:pt x="416" y="17"/>
                    <a:pt x="416" y="17"/>
                  </a:cubicBezTo>
                  <a:cubicBezTo>
                    <a:pt x="417" y="17"/>
                    <a:pt x="419" y="16"/>
                    <a:pt x="419" y="17"/>
                  </a:cubicBezTo>
                  <a:cubicBezTo>
                    <a:pt x="421" y="18"/>
                    <a:pt x="418" y="17"/>
                    <a:pt x="419" y="18"/>
                  </a:cubicBezTo>
                  <a:cubicBezTo>
                    <a:pt x="422" y="17"/>
                    <a:pt x="422" y="17"/>
                    <a:pt x="422" y="17"/>
                  </a:cubicBezTo>
                  <a:cubicBezTo>
                    <a:pt x="422" y="18"/>
                    <a:pt x="424" y="19"/>
                    <a:pt x="423" y="20"/>
                  </a:cubicBezTo>
                  <a:cubicBezTo>
                    <a:pt x="424" y="20"/>
                    <a:pt x="424" y="20"/>
                    <a:pt x="424" y="20"/>
                  </a:cubicBezTo>
                  <a:cubicBezTo>
                    <a:pt x="425" y="17"/>
                    <a:pt x="431" y="19"/>
                    <a:pt x="435" y="19"/>
                  </a:cubicBezTo>
                  <a:cubicBezTo>
                    <a:pt x="433" y="17"/>
                    <a:pt x="437" y="17"/>
                    <a:pt x="437" y="16"/>
                  </a:cubicBezTo>
                  <a:cubicBezTo>
                    <a:pt x="439" y="17"/>
                    <a:pt x="443" y="16"/>
                    <a:pt x="443" y="19"/>
                  </a:cubicBezTo>
                  <a:cubicBezTo>
                    <a:pt x="444" y="18"/>
                    <a:pt x="444" y="18"/>
                    <a:pt x="444" y="18"/>
                  </a:cubicBezTo>
                  <a:cubicBezTo>
                    <a:pt x="443" y="16"/>
                    <a:pt x="443" y="16"/>
                    <a:pt x="443" y="16"/>
                  </a:cubicBezTo>
                  <a:cubicBezTo>
                    <a:pt x="443" y="16"/>
                    <a:pt x="444" y="16"/>
                    <a:pt x="444" y="17"/>
                  </a:cubicBezTo>
                  <a:cubicBezTo>
                    <a:pt x="448" y="14"/>
                    <a:pt x="450" y="19"/>
                    <a:pt x="453" y="17"/>
                  </a:cubicBezTo>
                  <a:cubicBezTo>
                    <a:pt x="456" y="19"/>
                    <a:pt x="460" y="17"/>
                    <a:pt x="462" y="20"/>
                  </a:cubicBezTo>
                  <a:cubicBezTo>
                    <a:pt x="463" y="20"/>
                    <a:pt x="465" y="19"/>
                    <a:pt x="464" y="18"/>
                  </a:cubicBezTo>
                  <a:cubicBezTo>
                    <a:pt x="465" y="18"/>
                    <a:pt x="465" y="18"/>
                    <a:pt x="465" y="18"/>
                  </a:cubicBezTo>
                  <a:cubicBezTo>
                    <a:pt x="468" y="18"/>
                    <a:pt x="469" y="20"/>
                    <a:pt x="470" y="21"/>
                  </a:cubicBezTo>
                  <a:cubicBezTo>
                    <a:pt x="471" y="21"/>
                    <a:pt x="472" y="20"/>
                    <a:pt x="472" y="20"/>
                  </a:cubicBezTo>
                  <a:cubicBezTo>
                    <a:pt x="477" y="20"/>
                    <a:pt x="483" y="22"/>
                    <a:pt x="488" y="22"/>
                  </a:cubicBezTo>
                  <a:cubicBezTo>
                    <a:pt x="486" y="21"/>
                    <a:pt x="489" y="21"/>
                    <a:pt x="490" y="20"/>
                  </a:cubicBezTo>
                  <a:cubicBezTo>
                    <a:pt x="491" y="22"/>
                    <a:pt x="493" y="22"/>
                    <a:pt x="493" y="24"/>
                  </a:cubicBezTo>
                  <a:cubicBezTo>
                    <a:pt x="495" y="23"/>
                    <a:pt x="491" y="22"/>
                    <a:pt x="493" y="22"/>
                  </a:cubicBezTo>
                  <a:cubicBezTo>
                    <a:pt x="495" y="21"/>
                    <a:pt x="496" y="22"/>
                    <a:pt x="498" y="23"/>
                  </a:cubicBezTo>
                  <a:cubicBezTo>
                    <a:pt x="502" y="24"/>
                    <a:pt x="505" y="26"/>
                    <a:pt x="507" y="28"/>
                  </a:cubicBezTo>
                  <a:cubicBezTo>
                    <a:pt x="505" y="27"/>
                    <a:pt x="502" y="26"/>
                    <a:pt x="499" y="26"/>
                  </a:cubicBezTo>
                  <a:cubicBezTo>
                    <a:pt x="503" y="26"/>
                    <a:pt x="503" y="29"/>
                    <a:pt x="507" y="30"/>
                  </a:cubicBezTo>
                  <a:cubicBezTo>
                    <a:pt x="508" y="29"/>
                    <a:pt x="506" y="29"/>
                    <a:pt x="506" y="28"/>
                  </a:cubicBezTo>
                  <a:cubicBezTo>
                    <a:pt x="514" y="31"/>
                    <a:pt x="522" y="35"/>
                    <a:pt x="529" y="38"/>
                  </a:cubicBezTo>
                  <a:cubicBezTo>
                    <a:pt x="529" y="36"/>
                    <a:pt x="529" y="36"/>
                    <a:pt x="529" y="36"/>
                  </a:cubicBezTo>
                  <a:cubicBezTo>
                    <a:pt x="530" y="36"/>
                    <a:pt x="530" y="36"/>
                    <a:pt x="530" y="36"/>
                  </a:cubicBezTo>
                  <a:cubicBezTo>
                    <a:pt x="532" y="36"/>
                    <a:pt x="531" y="39"/>
                    <a:pt x="531" y="39"/>
                  </a:cubicBezTo>
                  <a:cubicBezTo>
                    <a:pt x="532" y="39"/>
                    <a:pt x="534" y="41"/>
                    <a:pt x="535" y="40"/>
                  </a:cubicBezTo>
                  <a:cubicBezTo>
                    <a:pt x="534" y="40"/>
                    <a:pt x="533" y="39"/>
                    <a:pt x="533" y="39"/>
                  </a:cubicBezTo>
                  <a:cubicBezTo>
                    <a:pt x="533" y="38"/>
                    <a:pt x="534" y="38"/>
                    <a:pt x="534" y="38"/>
                  </a:cubicBezTo>
                  <a:cubicBezTo>
                    <a:pt x="536" y="44"/>
                    <a:pt x="544" y="42"/>
                    <a:pt x="549" y="45"/>
                  </a:cubicBezTo>
                  <a:cubicBezTo>
                    <a:pt x="548" y="48"/>
                    <a:pt x="552" y="49"/>
                    <a:pt x="551" y="51"/>
                  </a:cubicBezTo>
                  <a:cubicBezTo>
                    <a:pt x="554" y="53"/>
                    <a:pt x="556" y="56"/>
                    <a:pt x="555" y="60"/>
                  </a:cubicBezTo>
                  <a:cubicBezTo>
                    <a:pt x="552" y="59"/>
                    <a:pt x="548" y="60"/>
                    <a:pt x="545" y="60"/>
                  </a:cubicBezTo>
                  <a:cubicBezTo>
                    <a:pt x="545" y="60"/>
                    <a:pt x="545" y="62"/>
                    <a:pt x="544" y="62"/>
                  </a:cubicBezTo>
                  <a:cubicBezTo>
                    <a:pt x="544" y="64"/>
                    <a:pt x="540" y="62"/>
                    <a:pt x="540" y="64"/>
                  </a:cubicBezTo>
                  <a:cubicBezTo>
                    <a:pt x="536" y="62"/>
                    <a:pt x="534" y="66"/>
                    <a:pt x="530" y="66"/>
                  </a:cubicBezTo>
                  <a:cubicBezTo>
                    <a:pt x="529" y="67"/>
                    <a:pt x="531" y="70"/>
                    <a:pt x="527" y="69"/>
                  </a:cubicBezTo>
                  <a:cubicBezTo>
                    <a:pt x="528" y="73"/>
                    <a:pt x="521" y="71"/>
                    <a:pt x="519" y="74"/>
                  </a:cubicBezTo>
                  <a:cubicBezTo>
                    <a:pt x="517" y="74"/>
                    <a:pt x="518" y="72"/>
                    <a:pt x="517" y="71"/>
                  </a:cubicBezTo>
                  <a:cubicBezTo>
                    <a:pt x="515" y="72"/>
                    <a:pt x="515" y="72"/>
                    <a:pt x="515" y="72"/>
                  </a:cubicBezTo>
                  <a:cubicBezTo>
                    <a:pt x="515" y="73"/>
                    <a:pt x="518" y="74"/>
                    <a:pt x="517" y="75"/>
                  </a:cubicBezTo>
                  <a:cubicBezTo>
                    <a:pt x="517" y="75"/>
                    <a:pt x="516" y="75"/>
                    <a:pt x="515" y="75"/>
                  </a:cubicBezTo>
                  <a:cubicBezTo>
                    <a:pt x="514" y="75"/>
                    <a:pt x="514" y="75"/>
                    <a:pt x="514" y="75"/>
                  </a:cubicBezTo>
                  <a:cubicBezTo>
                    <a:pt x="515" y="75"/>
                    <a:pt x="515" y="75"/>
                    <a:pt x="515" y="75"/>
                  </a:cubicBezTo>
                  <a:cubicBezTo>
                    <a:pt x="516" y="76"/>
                    <a:pt x="515" y="76"/>
                    <a:pt x="514" y="77"/>
                  </a:cubicBezTo>
                  <a:cubicBezTo>
                    <a:pt x="518" y="78"/>
                    <a:pt x="514" y="80"/>
                    <a:pt x="515" y="83"/>
                  </a:cubicBezTo>
                  <a:cubicBezTo>
                    <a:pt x="518" y="84"/>
                    <a:pt x="518" y="87"/>
                    <a:pt x="519" y="88"/>
                  </a:cubicBezTo>
                  <a:cubicBezTo>
                    <a:pt x="520" y="89"/>
                    <a:pt x="521" y="91"/>
                    <a:pt x="523" y="90"/>
                  </a:cubicBezTo>
                  <a:cubicBezTo>
                    <a:pt x="527" y="91"/>
                    <a:pt x="527" y="94"/>
                    <a:pt x="529" y="96"/>
                  </a:cubicBezTo>
                  <a:cubicBezTo>
                    <a:pt x="531" y="96"/>
                    <a:pt x="530" y="94"/>
                    <a:pt x="530" y="93"/>
                  </a:cubicBezTo>
                  <a:cubicBezTo>
                    <a:pt x="532" y="95"/>
                    <a:pt x="533" y="96"/>
                    <a:pt x="534" y="97"/>
                  </a:cubicBezTo>
                  <a:cubicBezTo>
                    <a:pt x="535" y="98"/>
                    <a:pt x="537" y="98"/>
                    <a:pt x="539" y="98"/>
                  </a:cubicBezTo>
                  <a:cubicBezTo>
                    <a:pt x="538" y="99"/>
                    <a:pt x="536" y="100"/>
                    <a:pt x="538" y="100"/>
                  </a:cubicBezTo>
                  <a:cubicBezTo>
                    <a:pt x="540" y="101"/>
                    <a:pt x="540" y="99"/>
                    <a:pt x="541" y="99"/>
                  </a:cubicBezTo>
                  <a:cubicBezTo>
                    <a:pt x="542" y="100"/>
                    <a:pt x="543" y="99"/>
                    <a:pt x="544" y="98"/>
                  </a:cubicBezTo>
                  <a:cubicBezTo>
                    <a:pt x="546" y="98"/>
                    <a:pt x="546" y="99"/>
                    <a:pt x="546" y="100"/>
                  </a:cubicBezTo>
                  <a:cubicBezTo>
                    <a:pt x="548" y="100"/>
                    <a:pt x="548" y="99"/>
                    <a:pt x="548" y="98"/>
                  </a:cubicBezTo>
                  <a:cubicBezTo>
                    <a:pt x="552" y="100"/>
                    <a:pt x="553" y="96"/>
                    <a:pt x="557" y="97"/>
                  </a:cubicBezTo>
                  <a:cubicBezTo>
                    <a:pt x="560" y="97"/>
                    <a:pt x="561" y="99"/>
                    <a:pt x="563" y="100"/>
                  </a:cubicBezTo>
                  <a:cubicBezTo>
                    <a:pt x="564" y="98"/>
                    <a:pt x="565" y="100"/>
                    <a:pt x="567" y="100"/>
                  </a:cubicBezTo>
                  <a:cubicBezTo>
                    <a:pt x="568" y="102"/>
                    <a:pt x="565" y="101"/>
                    <a:pt x="565" y="102"/>
                  </a:cubicBezTo>
                  <a:cubicBezTo>
                    <a:pt x="562" y="103"/>
                    <a:pt x="560" y="101"/>
                    <a:pt x="558" y="100"/>
                  </a:cubicBezTo>
                  <a:cubicBezTo>
                    <a:pt x="557" y="101"/>
                    <a:pt x="557" y="101"/>
                    <a:pt x="557" y="101"/>
                  </a:cubicBezTo>
                  <a:cubicBezTo>
                    <a:pt x="556" y="102"/>
                    <a:pt x="555" y="103"/>
                    <a:pt x="557" y="104"/>
                  </a:cubicBezTo>
                  <a:cubicBezTo>
                    <a:pt x="561" y="103"/>
                    <a:pt x="560" y="107"/>
                    <a:pt x="564" y="107"/>
                  </a:cubicBezTo>
                  <a:cubicBezTo>
                    <a:pt x="566" y="103"/>
                    <a:pt x="570" y="109"/>
                    <a:pt x="573" y="106"/>
                  </a:cubicBezTo>
                  <a:cubicBezTo>
                    <a:pt x="575" y="106"/>
                    <a:pt x="575" y="107"/>
                    <a:pt x="575" y="108"/>
                  </a:cubicBezTo>
                  <a:cubicBezTo>
                    <a:pt x="576" y="109"/>
                    <a:pt x="574" y="108"/>
                    <a:pt x="574" y="109"/>
                  </a:cubicBezTo>
                  <a:cubicBezTo>
                    <a:pt x="573" y="109"/>
                    <a:pt x="576" y="108"/>
                    <a:pt x="576" y="110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78" y="109"/>
                    <a:pt x="578" y="110"/>
                    <a:pt x="578" y="110"/>
                  </a:cubicBezTo>
                  <a:cubicBezTo>
                    <a:pt x="575" y="111"/>
                    <a:pt x="573" y="113"/>
                    <a:pt x="571" y="114"/>
                  </a:cubicBezTo>
                  <a:cubicBezTo>
                    <a:pt x="566" y="112"/>
                    <a:pt x="564" y="116"/>
                    <a:pt x="559" y="116"/>
                  </a:cubicBezTo>
                  <a:cubicBezTo>
                    <a:pt x="562" y="118"/>
                    <a:pt x="559" y="120"/>
                    <a:pt x="556" y="120"/>
                  </a:cubicBezTo>
                  <a:cubicBezTo>
                    <a:pt x="554" y="121"/>
                    <a:pt x="556" y="124"/>
                    <a:pt x="553" y="122"/>
                  </a:cubicBezTo>
                  <a:cubicBezTo>
                    <a:pt x="552" y="121"/>
                    <a:pt x="549" y="123"/>
                    <a:pt x="548" y="124"/>
                  </a:cubicBezTo>
                  <a:cubicBezTo>
                    <a:pt x="545" y="123"/>
                    <a:pt x="546" y="120"/>
                    <a:pt x="544" y="121"/>
                  </a:cubicBezTo>
                  <a:cubicBezTo>
                    <a:pt x="544" y="118"/>
                    <a:pt x="541" y="120"/>
                    <a:pt x="541" y="117"/>
                  </a:cubicBezTo>
                  <a:cubicBezTo>
                    <a:pt x="540" y="117"/>
                    <a:pt x="539" y="116"/>
                    <a:pt x="538" y="117"/>
                  </a:cubicBezTo>
                  <a:cubicBezTo>
                    <a:pt x="532" y="117"/>
                    <a:pt x="535" y="113"/>
                    <a:pt x="533" y="110"/>
                  </a:cubicBezTo>
                  <a:cubicBezTo>
                    <a:pt x="529" y="110"/>
                    <a:pt x="526" y="106"/>
                    <a:pt x="525" y="104"/>
                  </a:cubicBezTo>
                  <a:cubicBezTo>
                    <a:pt x="520" y="103"/>
                    <a:pt x="523" y="100"/>
                    <a:pt x="521" y="98"/>
                  </a:cubicBezTo>
                  <a:cubicBezTo>
                    <a:pt x="517" y="97"/>
                    <a:pt x="517" y="94"/>
                    <a:pt x="514" y="92"/>
                  </a:cubicBezTo>
                  <a:cubicBezTo>
                    <a:pt x="516" y="92"/>
                    <a:pt x="514" y="90"/>
                    <a:pt x="515" y="89"/>
                  </a:cubicBezTo>
                  <a:cubicBezTo>
                    <a:pt x="512" y="89"/>
                    <a:pt x="512" y="89"/>
                    <a:pt x="512" y="89"/>
                  </a:cubicBezTo>
                  <a:cubicBezTo>
                    <a:pt x="506" y="81"/>
                    <a:pt x="506" y="81"/>
                    <a:pt x="506" y="81"/>
                  </a:cubicBezTo>
                  <a:cubicBezTo>
                    <a:pt x="505" y="83"/>
                    <a:pt x="505" y="83"/>
                    <a:pt x="505" y="83"/>
                  </a:cubicBezTo>
                  <a:cubicBezTo>
                    <a:pt x="503" y="83"/>
                    <a:pt x="505" y="82"/>
                    <a:pt x="504" y="81"/>
                  </a:cubicBezTo>
                  <a:cubicBezTo>
                    <a:pt x="502" y="81"/>
                    <a:pt x="502" y="81"/>
                    <a:pt x="502" y="81"/>
                  </a:cubicBezTo>
                  <a:cubicBezTo>
                    <a:pt x="500" y="80"/>
                    <a:pt x="499" y="79"/>
                    <a:pt x="499" y="78"/>
                  </a:cubicBezTo>
                  <a:cubicBezTo>
                    <a:pt x="499" y="78"/>
                    <a:pt x="499" y="78"/>
                    <a:pt x="499" y="78"/>
                  </a:cubicBezTo>
                  <a:cubicBezTo>
                    <a:pt x="497" y="77"/>
                    <a:pt x="497" y="77"/>
                    <a:pt x="497" y="77"/>
                  </a:cubicBezTo>
                  <a:cubicBezTo>
                    <a:pt x="498" y="80"/>
                    <a:pt x="502" y="83"/>
                    <a:pt x="507" y="86"/>
                  </a:cubicBezTo>
                  <a:cubicBezTo>
                    <a:pt x="507" y="88"/>
                    <a:pt x="511" y="90"/>
                    <a:pt x="510" y="92"/>
                  </a:cubicBezTo>
                  <a:cubicBezTo>
                    <a:pt x="512" y="92"/>
                    <a:pt x="510" y="90"/>
                    <a:pt x="512" y="91"/>
                  </a:cubicBezTo>
                  <a:cubicBezTo>
                    <a:pt x="512" y="91"/>
                    <a:pt x="513" y="92"/>
                    <a:pt x="513" y="92"/>
                  </a:cubicBezTo>
                  <a:cubicBezTo>
                    <a:pt x="510" y="94"/>
                    <a:pt x="513" y="96"/>
                    <a:pt x="513" y="99"/>
                  </a:cubicBezTo>
                  <a:cubicBezTo>
                    <a:pt x="516" y="100"/>
                    <a:pt x="515" y="102"/>
                    <a:pt x="515" y="104"/>
                  </a:cubicBezTo>
                  <a:cubicBezTo>
                    <a:pt x="514" y="106"/>
                    <a:pt x="520" y="108"/>
                    <a:pt x="516" y="109"/>
                  </a:cubicBezTo>
                  <a:cubicBezTo>
                    <a:pt x="515" y="108"/>
                    <a:pt x="512" y="108"/>
                    <a:pt x="513" y="107"/>
                  </a:cubicBezTo>
                  <a:cubicBezTo>
                    <a:pt x="510" y="104"/>
                    <a:pt x="507" y="103"/>
                    <a:pt x="507" y="99"/>
                  </a:cubicBezTo>
                  <a:cubicBezTo>
                    <a:pt x="506" y="98"/>
                    <a:pt x="509" y="98"/>
                    <a:pt x="508" y="97"/>
                  </a:cubicBezTo>
                  <a:cubicBezTo>
                    <a:pt x="506" y="97"/>
                    <a:pt x="506" y="97"/>
                    <a:pt x="506" y="97"/>
                  </a:cubicBezTo>
                  <a:cubicBezTo>
                    <a:pt x="506" y="96"/>
                    <a:pt x="506" y="96"/>
                    <a:pt x="506" y="96"/>
                  </a:cubicBezTo>
                  <a:cubicBezTo>
                    <a:pt x="510" y="95"/>
                    <a:pt x="503" y="93"/>
                    <a:pt x="506" y="92"/>
                  </a:cubicBezTo>
                  <a:cubicBezTo>
                    <a:pt x="500" y="93"/>
                    <a:pt x="505" y="90"/>
                    <a:pt x="502" y="88"/>
                  </a:cubicBezTo>
                  <a:cubicBezTo>
                    <a:pt x="499" y="90"/>
                    <a:pt x="500" y="91"/>
                    <a:pt x="500" y="93"/>
                  </a:cubicBezTo>
                  <a:cubicBezTo>
                    <a:pt x="497" y="93"/>
                    <a:pt x="498" y="88"/>
                    <a:pt x="494" y="89"/>
                  </a:cubicBezTo>
                  <a:cubicBezTo>
                    <a:pt x="494" y="87"/>
                    <a:pt x="494" y="87"/>
                    <a:pt x="494" y="87"/>
                  </a:cubicBezTo>
                  <a:cubicBezTo>
                    <a:pt x="494" y="87"/>
                    <a:pt x="494" y="87"/>
                    <a:pt x="494" y="87"/>
                  </a:cubicBezTo>
                  <a:cubicBezTo>
                    <a:pt x="494" y="88"/>
                    <a:pt x="492" y="88"/>
                    <a:pt x="492" y="87"/>
                  </a:cubicBezTo>
                  <a:cubicBezTo>
                    <a:pt x="492" y="86"/>
                    <a:pt x="490" y="86"/>
                    <a:pt x="489" y="85"/>
                  </a:cubicBezTo>
                  <a:cubicBezTo>
                    <a:pt x="490" y="86"/>
                    <a:pt x="490" y="86"/>
                    <a:pt x="490" y="86"/>
                  </a:cubicBezTo>
                  <a:cubicBezTo>
                    <a:pt x="488" y="87"/>
                    <a:pt x="488" y="87"/>
                    <a:pt x="488" y="87"/>
                  </a:cubicBezTo>
                  <a:cubicBezTo>
                    <a:pt x="489" y="87"/>
                    <a:pt x="489" y="87"/>
                    <a:pt x="489" y="87"/>
                  </a:cubicBezTo>
                  <a:cubicBezTo>
                    <a:pt x="491" y="88"/>
                    <a:pt x="492" y="91"/>
                    <a:pt x="492" y="92"/>
                  </a:cubicBezTo>
                  <a:cubicBezTo>
                    <a:pt x="493" y="93"/>
                    <a:pt x="493" y="93"/>
                    <a:pt x="492" y="94"/>
                  </a:cubicBezTo>
                  <a:cubicBezTo>
                    <a:pt x="491" y="93"/>
                    <a:pt x="488" y="92"/>
                    <a:pt x="487" y="91"/>
                  </a:cubicBezTo>
                  <a:cubicBezTo>
                    <a:pt x="491" y="90"/>
                    <a:pt x="486" y="88"/>
                    <a:pt x="488" y="87"/>
                  </a:cubicBezTo>
                  <a:cubicBezTo>
                    <a:pt x="486" y="87"/>
                    <a:pt x="486" y="87"/>
                    <a:pt x="486" y="87"/>
                  </a:cubicBezTo>
                  <a:cubicBezTo>
                    <a:pt x="485" y="86"/>
                    <a:pt x="485" y="86"/>
                    <a:pt x="485" y="86"/>
                  </a:cubicBezTo>
                  <a:cubicBezTo>
                    <a:pt x="483" y="85"/>
                    <a:pt x="482" y="82"/>
                    <a:pt x="478" y="82"/>
                  </a:cubicBezTo>
                  <a:cubicBezTo>
                    <a:pt x="476" y="81"/>
                    <a:pt x="472" y="82"/>
                    <a:pt x="473" y="79"/>
                  </a:cubicBezTo>
                  <a:cubicBezTo>
                    <a:pt x="471" y="78"/>
                    <a:pt x="472" y="79"/>
                    <a:pt x="471" y="79"/>
                  </a:cubicBezTo>
                  <a:cubicBezTo>
                    <a:pt x="469" y="79"/>
                    <a:pt x="470" y="78"/>
                    <a:pt x="470" y="77"/>
                  </a:cubicBezTo>
                  <a:cubicBezTo>
                    <a:pt x="467" y="76"/>
                    <a:pt x="467" y="76"/>
                    <a:pt x="467" y="76"/>
                  </a:cubicBezTo>
                  <a:cubicBezTo>
                    <a:pt x="466" y="75"/>
                    <a:pt x="465" y="75"/>
                    <a:pt x="466" y="74"/>
                  </a:cubicBezTo>
                  <a:cubicBezTo>
                    <a:pt x="465" y="73"/>
                    <a:pt x="464" y="73"/>
                    <a:pt x="462" y="73"/>
                  </a:cubicBezTo>
                  <a:cubicBezTo>
                    <a:pt x="463" y="71"/>
                    <a:pt x="463" y="71"/>
                    <a:pt x="463" y="71"/>
                  </a:cubicBezTo>
                  <a:cubicBezTo>
                    <a:pt x="462" y="70"/>
                    <a:pt x="460" y="72"/>
                    <a:pt x="459" y="70"/>
                  </a:cubicBezTo>
                  <a:cubicBezTo>
                    <a:pt x="457" y="71"/>
                    <a:pt x="453" y="70"/>
                    <a:pt x="454" y="68"/>
                  </a:cubicBezTo>
                  <a:cubicBezTo>
                    <a:pt x="463" y="67"/>
                    <a:pt x="469" y="71"/>
                    <a:pt x="476" y="72"/>
                  </a:cubicBezTo>
                  <a:cubicBezTo>
                    <a:pt x="476" y="72"/>
                    <a:pt x="473" y="71"/>
                    <a:pt x="473" y="70"/>
                  </a:cubicBezTo>
                  <a:cubicBezTo>
                    <a:pt x="470" y="71"/>
                    <a:pt x="469" y="67"/>
                    <a:pt x="466" y="67"/>
                  </a:cubicBezTo>
                  <a:cubicBezTo>
                    <a:pt x="470" y="67"/>
                    <a:pt x="469" y="64"/>
                    <a:pt x="472" y="64"/>
                  </a:cubicBezTo>
                  <a:cubicBezTo>
                    <a:pt x="471" y="63"/>
                    <a:pt x="470" y="62"/>
                    <a:pt x="468" y="60"/>
                  </a:cubicBezTo>
                  <a:cubicBezTo>
                    <a:pt x="463" y="61"/>
                    <a:pt x="457" y="59"/>
                    <a:pt x="451" y="59"/>
                  </a:cubicBezTo>
                  <a:cubicBezTo>
                    <a:pt x="451" y="58"/>
                    <a:pt x="451" y="58"/>
                    <a:pt x="451" y="58"/>
                  </a:cubicBezTo>
                  <a:cubicBezTo>
                    <a:pt x="447" y="57"/>
                    <a:pt x="444" y="58"/>
                    <a:pt x="441" y="57"/>
                  </a:cubicBezTo>
                  <a:cubicBezTo>
                    <a:pt x="441" y="59"/>
                    <a:pt x="438" y="56"/>
                    <a:pt x="439" y="58"/>
                  </a:cubicBezTo>
                  <a:cubicBezTo>
                    <a:pt x="439" y="58"/>
                    <a:pt x="441" y="59"/>
                    <a:pt x="440" y="60"/>
                  </a:cubicBezTo>
                  <a:cubicBezTo>
                    <a:pt x="438" y="59"/>
                    <a:pt x="437" y="60"/>
                    <a:pt x="436" y="59"/>
                  </a:cubicBezTo>
                  <a:cubicBezTo>
                    <a:pt x="435" y="58"/>
                    <a:pt x="434" y="57"/>
                    <a:pt x="436" y="57"/>
                  </a:cubicBezTo>
                  <a:cubicBezTo>
                    <a:pt x="438" y="57"/>
                    <a:pt x="439" y="54"/>
                    <a:pt x="441" y="56"/>
                  </a:cubicBezTo>
                  <a:cubicBezTo>
                    <a:pt x="442" y="56"/>
                    <a:pt x="442" y="56"/>
                    <a:pt x="442" y="55"/>
                  </a:cubicBezTo>
                  <a:cubicBezTo>
                    <a:pt x="444" y="55"/>
                    <a:pt x="445" y="55"/>
                    <a:pt x="446" y="56"/>
                  </a:cubicBezTo>
                  <a:cubicBezTo>
                    <a:pt x="457" y="56"/>
                    <a:pt x="471" y="58"/>
                    <a:pt x="482" y="61"/>
                  </a:cubicBezTo>
                  <a:cubicBezTo>
                    <a:pt x="484" y="62"/>
                    <a:pt x="485" y="60"/>
                    <a:pt x="486" y="60"/>
                  </a:cubicBezTo>
                  <a:cubicBezTo>
                    <a:pt x="477" y="54"/>
                    <a:pt x="465" y="55"/>
                    <a:pt x="455" y="52"/>
                  </a:cubicBezTo>
                  <a:cubicBezTo>
                    <a:pt x="451" y="52"/>
                    <a:pt x="445" y="50"/>
                    <a:pt x="442" y="52"/>
                  </a:cubicBezTo>
                  <a:cubicBezTo>
                    <a:pt x="442" y="51"/>
                    <a:pt x="440" y="51"/>
                    <a:pt x="441" y="50"/>
                  </a:cubicBezTo>
                  <a:cubicBezTo>
                    <a:pt x="442" y="50"/>
                    <a:pt x="442" y="48"/>
                    <a:pt x="444" y="49"/>
                  </a:cubicBezTo>
                  <a:cubicBezTo>
                    <a:pt x="447" y="51"/>
                    <a:pt x="450" y="49"/>
                    <a:pt x="453" y="51"/>
                  </a:cubicBezTo>
                  <a:cubicBezTo>
                    <a:pt x="456" y="50"/>
                    <a:pt x="460" y="51"/>
                    <a:pt x="461" y="49"/>
                  </a:cubicBezTo>
                  <a:cubicBezTo>
                    <a:pt x="460" y="49"/>
                    <a:pt x="460" y="48"/>
                    <a:pt x="459" y="48"/>
                  </a:cubicBezTo>
                  <a:cubicBezTo>
                    <a:pt x="459" y="48"/>
                    <a:pt x="460" y="47"/>
                    <a:pt x="461" y="47"/>
                  </a:cubicBezTo>
                  <a:cubicBezTo>
                    <a:pt x="461" y="45"/>
                    <a:pt x="457" y="44"/>
                    <a:pt x="457" y="42"/>
                  </a:cubicBezTo>
                  <a:cubicBezTo>
                    <a:pt x="459" y="40"/>
                    <a:pt x="462" y="43"/>
                    <a:pt x="464" y="42"/>
                  </a:cubicBezTo>
                  <a:cubicBezTo>
                    <a:pt x="460" y="40"/>
                    <a:pt x="460" y="40"/>
                    <a:pt x="460" y="40"/>
                  </a:cubicBezTo>
                  <a:cubicBezTo>
                    <a:pt x="455" y="42"/>
                    <a:pt x="452" y="37"/>
                    <a:pt x="448" y="36"/>
                  </a:cubicBezTo>
                  <a:cubicBezTo>
                    <a:pt x="455" y="37"/>
                    <a:pt x="461" y="37"/>
                    <a:pt x="467" y="36"/>
                  </a:cubicBezTo>
                  <a:cubicBezTo>
                    <a:pt x="465" y="34"/>
                    <a:pt x="463" y="32"/>
                    <a:pt x="459" y="33"/>
                  </a:cubicBezTo>
                  <a:cubicBezTo>
                    <a:pt x="458" y="32"/>
                    <a:pt x="459" y="31"/>
                    <a:pt x="457" y="32"/>
                  </a:cubicBezTo>
                  <a:cubicBezTo>
                    <a:pt x="450" y="31"/>
                    <a:pt x="442" y="31"/>
                    <a:pt x="435" y="28"/>
                  </a:cubicBezTo>
                  <a:cubicBezTo>
                    <a:pt x="436" y="27"/>
                    <a:pt x="436" y="27"/>
                    <a:pt x="436" y="27"/>
                  </a:cubicBezTo>
                  <a:cubicBezTo>
                    <a:pt x="434" y="26"/>
                    <a:pt x="432" y="27"/>
                    <a:pt x="431" y="27"/>
                  </a:cubicBezTo>
                  <a:cubicBezTo>
                    <a:pt x="431" y="28"/>
                    <a:pt x="433" y="28"/>
                    <a:pt x="434" y="29"/>
                  </a:cubicBezTo>
                  <a:cubicBezTo>
                    <a:pt x="432" y="30"/>
                    <a:pt x="432" y="31"/>
                    <a:pt x="434" y="32"/>
                  </a:cubicBezTo>
                  <a:cubicBezTo>
                    <a:pt x="433" y="32"/>
                    <a:pt x="432" y="32"/>
                    <a:pt x="431" y="32"/>
                  </a:cubicBezTo>
                  <a:cubicBezTo>
                    <a:pt x="425" y="30"/>
                    <a:pt x="428" y="37"/>
                    <a:pt x="422" y="34"/>
                  </a:cubicBezTo>
                  <a:cubicBezTo>
                    <a:pt x="421" y="32"/>
                    <a:pt x="425" y="34"/>
                    <a:pt x="425" y="33"/>
                  </a:cubicBezTo>
                  <a:cubicBezTo>
                    <a:pt x="424" y="32"/>
                    <a:pt x="420" y="31"/>
                    <a:pt x="420" y="32"/>
                  </a:cubicBezTo>
                  <a:cubicBezTo>
                    <a:pt x="418" y="32"/>
                    <a:pt x="415" y="33"/>
                    <a:pt x="413" y="31"/>
                  </a:cubicBezTo>
                  <a:cubicBezTo>
                    <a:pt x="412" y="34"/>
                    <a:pt x="408" y="31"/>
                    <a:pt x="406" y="31"/>
                  </a:cubicBezTo>
                  <a:cubicBezTo>
                    <a:pt x="405" y="33"/>
                    <a:pt x="405" y="33"/>
                    <a:pt x="405" y="33"/>
                  </a:cubicBezTo>
                  <a:cubicBezTo>
                    <a:pt x="409" y="33"/>
                    <a:pt x="409" y="33"/>
                    <a:pt x="409" y="33"/>
                  </a:cubicBezTo>
                  <a:cubicBezTo>
                    <a:pt x="408" y="34"/>
                    <a:pt x="408" y="34"/>
                    <a:pt x="408" y="34"/>
                  </a:cubicBezTo>
                  <a:cubicBezTo>
                    <a:pt x="403" y="35"/>
                    <a:pt x="398" y="36"/>
                    <a:pt x="391" y="36"/>
                  </a:cubicBezTo>
                  <a:cubicBezTo>
                    <a:pt x="393" y="40"/>
                    <a:pt x="401" y="37"/>
                    <a:pt x="405" y="39"/>
                  </a:cubicBezTo>
                  <a:cubicBezTo>
                    <a:pt x="404" y="44"/>
                    <a:pt x="397" y="41"/>
                    <a:pt x="393" y="43"/>
                  </a:cubicBezTo>
                  <a:cubicBezTo>
                    <a:pt x="391" y="42"/>
                    <a:pt x="392" y="41"/>
                    <a:pt x="390" y="41"/>
                  </a:cubicBezTo>
                  <a:cubicBezTo>
                    <a:pt x="391" y="43"/>
                    <a:pt x="391" y="43"/>
                    <a:pt x="391" y="43"/>
                  </a:cubicBezTo>
                  <a:cubicBezTo>
                    <a:pt x="386" y="43"/>
                    <a:pt x="382" y="45"/>
                    <a:pt x="378" y="46"/>
                  </a:cubicBezTo>
                  <a:cubicBezTo>
                    <a:pt x="376" y="47"/>
                    <a:pt x="373" y="44"/>
                    <a:pt x="372" y="47"/>
                  </a:cubicBezTo>
                  <a:cubicBezTo>
                    <a:pt x="371" y="46"/>
                    <a:pt x="370" y="47"/>
                    <a:pt x="370" y="46"/>
                  </a:cubicBezTo>
                  <a:cubicBezTo>
                    <a:pt x="370" y="47"/>
                    <a:pt x="370" y="47"/>
                    <a:pt x="370" y="47"/>
                  </a:cubicBezTo>
                  <a:cubicBezTo>
                    <a:pt x="364" y="47"/>
                    <a:pt x="360" y="49"/>
                    <a:pt x="355" y="50"/>
                  </a:cubicBezTo>
                  <a:cubicBezTo>
                    <a:pt x="354" y="49"/>
                    <a:pt x="353" y="49"/>
                    <a:pt x="352" y="49"/>
                  </a:cubicBezTo>
                  <a:cubicBezTo>
                    <a:pt x="352" y="53"/>
                    <a:pt x="349" y="49"/>
                    <a:pt x="348" y="51"/>
                  </a:cubicBezTo>
                  <a:cubicBezTo>
                    <a:pt x="345" y="51"/>
                    <a:pt x="344" y="51"/>
                    <a:pt x="341" y="51"/>
                  </a:cubicBezTo>
                  <a:cubicBezTo>
                    <a:pt x="339" y="52"/>
                    <a:pt x="334" y="52"/>
                    <a:pt x="334" y="55"/>
                  </a:cubicBezTo>
                  <a:cubicBezTo>
                    <a:pt x="330" y="56"/>
                    <a:pt x="330" y="56"/>
                    <a:pt x="330" y="56"/>
                  </a:cubicBezTo>
                  <a:cubicBezTo>
                    <a:pt x="328" y="56"/>
                    <a:pt x="326" y="55"/>
                    <a:pt x="325" y="54"/>
                  </a:cubicBezTo>
                  <a:cubicBezTo>
                    <a:pt x="324" y="55"/>
                    <a:pt x="322" y="56"/>
                    <a:pt x="320" y="55"/>
                  </a:cubicBezTo>
                  <a:cubicBezTo>
                    <a:pt x="323" y="57"/>
                    <a:pt x="318" y="57"/>
                    <a:pt x="318" y="58"/>
                  </a:cubicBezTo>
                  <a:cubicBezTo>
                    <a:pt x="316" y="58"/>
                    <a:pt x="311" y="59"/>
                    <a:pt x="310" y="57"/>
                  </a:cubicBezTo>
                  <a:cubicBezTo>
                    <a:pt x="312" y="57"/>
                    <a:pt x="313" y="55"/>
                    <a:pt x="315" y="55"/>
                  </a:cubicBezTo>
                  <a:cubicBezTo>
                    <a:pt x="311" y="53"/>
                    <a:pt x="309" y="58"/>
                    <a:pt x="306" y="56"/>
                  </a:cubicBezTo>
                  <a:cubicBezTo>
                    <a:pt x="302" y="55"/>
                    <a:pt x="303" y="58"/>
                    <a:pt x="301" y="59"/>
                  </a:cubicBezTo>
                  <a:cubicBezTo>
                    <a:pt x="303" y="59"/>
                    <a:pt x="304" y="58"/>
                    <a:pt x="306" y="58"/>
                  </a:cubicBezTo>
                  <a:cubicBezTo>
                    <a:pt x="309" y="58"/>
                    <a:pt x="309" y="57"/>
                    <a:pt x="312" y="59"/>
                  </a:cubicBezTo>
                  <a:cubicBezTo>
                    <a:pt x="311" y="59"/>
                    <a:pt x="311" y="61"/>
                    <a:pt x="308" y="61"/>
                  </a:cubicBezTo>
                  <a:cubicBezTo>
                    <a:pt x="309" y="64"/>
                    <a:pt x="300" y="62"/>
                    <a:pt x="302" y="66"/>
                  </a:cubicBezTo>
                  <a:cubicBezTo>
                    <a:pt x="301" y="66"/>
                    <a:pt x="300" y="66"/>
                    <a:pt x="300" y="65"/>
                  </a:cubicBezTo>
                  <a:cubicBezTo>
                    <a:pt x="299" y="67"/>
                    <a:pt x="299" y="67"/>
                    <a:pt x="299" y="67"/>
                  </a:cubicBezTo>
                  <a:cubicBezTo>
                    <a:pt x="297" y="68"/>
                    <a:pt x="295" y="69"/>
                    <a:pt x="293" y="67"/>
                  </a:cubicBezTo>
                  <a:cubicBezTo>
                    <a:pt x="292" y="70"/>
                    <a:pt x="291" y="66"/>
                    <a:pt x="289" y="67"/>
                  </a:cubicBezTo>
                  <a:cubicBezTo>
                    <a:pt x="290" y="68"/>
                    <a:pt x="290" y="68"/>
                    <a:pt x="290" y="68"/>
                  </a:cubicBezTo>
                  <a:cubicBezTo>
                    <a:pt x="288" y="69"/>
                    <a:pt x="285" y="70"/>
                    <a:pt x="285" y="71"/>
                  </a:cubicBezTo>
                  <a:cubicBezTo>
                    <a:pt x="283" y="70"/>
                    <a:pt x="284" y="72"/>
                    <a:pt x="283" y="72"/>
                  </a:cubicBezTo>
                  <a:cubicBezTo>
                    <a:pt x="281" y="70"/>
                    <a:pt x="280" y="73"/>
                    <a:pt x="278" y="72"/>
                  </a:cubicBezTo>
                  <a:cubicBezTo>
                    <a:pt x="279" y="72"/>
                    <a:pt x="279" y="72"/>
                    <a:pt x="279" y="72"/>
                  </a:cubicBezTo>
                  <a:cubicBezTo>
                    <a:pt x="279" y="73"/>
                    <a:pt x="279" y="73"/>
                    <a:pt x="278" y="73"/>
                  </a:cubicBezTo>
                  <a:cubicBezTo>
                    <a:pt x="277" y="74"/>
                    <a:pt x="277" y="74"/>
                    <a:pt x="276" y="73"/>
                  </a:cubicBezTo>
                  <a:cubicBezTo>
                    <a:pt x="275" y="73"/>
                    <a:pt x="275" y="73"/>
                    <a:pt x="275" y="74"/>
                  </a:cubicBezTo>
                  <a:cubicBezTo>
                    <a:pt x="274" y="74"/>
                    <a:pt x="273" y="74"/>
                    <a:pt x="272" y="74"/>
                  </a:cubicBezTo>
                  <a:cubicBezTo>
                    <a:pt x="272" y="74"/>
                    <a:pt x="271" y="75"/>
                    <a:pt x="271" y="75"/>
                  </a:cubicBezTo>
                  <a:cubicBezTo>
                    <a:pt x="268" y="74"/>
                    <a:pt x="264" y="77"/>
                    <a:pt x="262" y="74"/>
                  </a:cubicBezTo>
                  <a:cubicBezTo>
                    <a:pt x="262" y="76"/>
                    <a:pt x="262" y="76"/>
                    <a:pt x="262" y="76"/>
                  </a:cubicBezTo>
                  <a:cubicBezTo>
                    <a:pt x="262" y="75"/>
                    <a:pt x="263" y="76"/>
                    <a:pt x="264" y="75"/>
                  </a:cubicBezTo>
                  <a:cubicBezTo>
                    <a:pt x="262" y="79"/>
                    <a:pt x="256" y="79"/>
                    <a:pt x="251" y="80"/>
                  </a:cubicBezTo>
                  <a:cubicBezTo>
                    <a:pt x="249" y="78"/>
                    <a:pt x="244" y="82"/>
                    <a:pt x="242" y="79"/>
                  </a:cubicBezTo>
                  <a:cubicBezTo>
                    <a:pt x="243" y="81"/>
                    <a:pt x="241" y="82"/>
                    <a:pt x="240" y="83"/>
                  </a:cubicBezTo>
                  <a:cubicBezTo>
                    <a:pt x="240" y="84"/>
                    <a:pt x="237" y="83"/>
                    <a:pt x="236" y="83"/>
                  </a:cubicBezTo>
                  <a:cubicBezTo>
                    <a:pt x="237" y="85"/>
                    <a:pt x="237" y="85"/>
                    <a:pt x="237" y="85"/>
                  </a:cubicBezTo>
                  <a:cubicBezTo>
                    <a:pt x="234" y="84"/>
                    <a:pt x="232" y="84"/>
                    <a:pt x="228" y="85"/>
                  </a:cubicBezTo>
                  <a:cubicBezTo>
                    <a:pt x="229" y="86"/>
                    <a:pt x="231" y="86"/>
                    <a:pt x="232" y="87"/>
                  </a:cubicBezTo>
                  <a:cubicBezTo>
                    <a:pt x="231" y="88"/>
                    <a:pt x="231" y="88"/>
                    <a:pt x="231" y="88"/>
                  </a:cubicBezTo>
                  <a:cubicBezTo>
                    <a:pt x="237" y="87"/>
                    <a:pt x="240" y="92"/>
                    <a:pt x="245" y="89"/>
                  </a:cubicBezTo>
                  <a:cubicBezTo>
                    <a:pt x="245" y="89"/>
                    <a:pt x="245" y="89"/>
                    <a:pt x="245" y="89"/>
                  </a:cubicBezTo>
                  <a:cubicBezTo>
                    <a:pt x="244" y="90"/>
                    <a:pt x="244" y="91"/>
                    <a:pt x="242" y="91"/>
                  </a:cubicBezTo>
                  <a:cubicBezTo>
                    <a:pt x="238" y="91"/>
                    <a:pt x="236" y="93"/>
                    <a:pt x="232" y="94"/>
                  </a:cubicBezTo>
                  <a:cubicBezTo>
                    <a:pt x="232" y="94"/>
                    <a:pt x="231" y="94"/>
                    <a:pt x="231" y="93"/>
                  </a:cubicBezTo>
                  <a:cubicBezTo>
                    <a:pt x="228" y="93"/>
                    <a:pt x="226" y="96"/>
                    <a:pt x="223" y="94"/>
                  </a:cubicBezTo>
                  <a:cubicBezTo>
                    <a:pt x="223" y="94"/>
                    <a:pt x="223" y="94"/>
                    <a:pt x="223" y="94"/>
                  </a:cubicBezTo>
                  <a:cubicBezTo>
                    <a:pt x="225" y="93"/>
                    <a:pt x="228" y="92"/>
                    <a:pt x="229" y="91"/>
                  </a:cubicBezTo>
                  <a:cubicBezTo>
                    <a:pt x="231" y="92"/>
                    <a:pt x="235" y="92"/>
                    <a:pt x="235" y="90"/>
                  </a:cubicBezTo>
                  <a:cubicBezTo>
                    <a:pt x="232" y="90"/>
                    <a:pt x="232" y="90"/>
                    <a:pt x="232" y="90"/>
                  </a:cubicBezTo>
                  <a:cubicBezTo>
                    <a:pt x="230" y="89"/>
                    <a:pt x="227" y="89"/>
                    <a:pt x="225" y="90"/>
                  </a:cubicBezTo>
                  <a:cubicBezTo>
                    <a:pt x="229" y="90"/>
                    <a:pt x="229" y="90"/>
                    <a:pt x="229" y="90"/>
                  </a:cubicBezTo>
                  <a:cubicBezTo>
                    <a:pt x="226" y="91"/>
                    <a:pt x="224" y="95"/>
                    <a:pt x="219" y="93"/>
                  </a:cubicBezTo>
                  <a:cubicBezTo>
                    <a:pt x="219" y="92"/>
                    <a:pt x="221" y="92"/>
                    <a:pt x="221" y="91"/>
                  </a:cubicBezTo>
                  <a:cubicBezTo>
                    <a:pt x="219" y="91"/>
                    <a:pt x="216" y="89"/>
                    <a:pt x="213" y="89"/>
                  </a:cubicBezTo>
                  <a:cubicBezTo>
                    <a:pt x="211" y="89"/>
                    <a:pt x="210" y="91"/>
                    <a:pt x="209" y="92"/>
                  </a:cubicBezTo>
                  <a:cubicBezTo>
                    <a:pt x="211" y="90"/>
                    <a:pt x="214" y="90"/>
                    <a:pt x="217" y="91"/>
                  </a:cubicBezTo>
                  <a:cubicBezTo>
                    <a:pt x="218" y="91"/>
                    <a:pt x="219" y="92"/>
                    <a:pt x="218" y="92"/>
                  </a:cubicBezTo>
                  <a:cubicBezTo>
                    <a:pt x="217" y="92"/>
                    <a:pt x="216" y="92"/>
                    <a:pt x="215" y="92"/>
                  </a:cubicBezTo>
                  <a:cubicBezTo>
                    <a:pt x="213" y="94"/>
                    <a:pt x="212" y="93"/>
                    <a:pt x="209" y="94"/>
                  </a:cubicBezTo>
                  <a:cubicBezTo>
                    <a:pt x="212" y="95"/>
                    <a:pt x="212" y="95"/>
                    <a:pt x="212" y="95"/>
                  </a:cubicBezTo>
                  <a:cubicBezTo>
                    <a:pt x="212" y="96"/>
                    <a:pt x="210" y="97"/>
                    <a:pt x="208" y="97"/>
                  </a:cubicBezTo>
                  <a:cubicBezTo>
                    <a:pt x="206" y="97"/>
                    <a:pt x="203" y="96"/>
                    <a:pt x="200" y="95"/>
                  </a:cubicBezTo>
                  <a:cubicBezTo>
                    <a:pt x="200" y="95"/>
                    <a:pt x="199" y="95"/>
                    <a:pt x="199" y="96"/>
                  </a:cubicBezTo>
                  <a:cubicBezTo>
                    <a:pt x="202" y="96"/>
                    <a:pt x="205" y="96"/>
                    <a:pt x="206" y="98"/>
                  </a:cubicBezTo>
                  <a:cubicBezTo>
                    <a:pt x="205" y="103"/>
                    <a:pt x="200" y="97"/>
                    <a:pt x="197" y="100"/>
                  </a:cubicBezTo>
                  <a:cubicBezTo>
                    <a:pt x="194" y="102"/>
                    <a:pt x="189" y="104"/>
                    <a:pt x="183" y="104"/>
                  </a:cubicBezTo>
                  <a:cubicBezTo>
                    <a:pt x="185" y="105"/>
                    <a:pt x="185" y="105"/>
                    <a:pt x="185" y="105"/>
                  </a:cubicBezTo>
                  <a:cubicBezTo>
                    <a:pt x="184" y="105"/>
                    <a:pt x="184" y="106"/>
                    <a:pt x="183" y="105"/>
                  </a:cubicBezTo>
                  <a:cubicBezTo>
                    <a:pt x="182" y="107"/>
                    <a:pt x="174" y="107"/>
                    <a:pt x="177" y="110"/>
                  </a:cubicBezTo>
                  <a:cubicBezTo>
                    <a:pt x="177" y="111"/>
                    <a:pt x="175" y="111"/>
                    <a:pt x="174" y="111"/>
                  </a:cubicBezTo>
                  <a:cubicBezTo>
                    <a:pt x="170" y="115"/>
                    <a:pt x="161" y="114"/>
                    <a:pt x="158" y="118"/>
                  </a:cubicBezTo>
                  <a:cubicBezTo>
                    <a:pt x="159" y="119"/>
                    <a:pt x="160" y="119"/>
                    <a:pt x="159" y="120"/>
                  </a:cubicBezTo>
                  <a:cubicBezTo>
                    <a:pt x="156" y="121"/>
                    <a:pt x="156" y="121"/>
                    <a:pt x="156" y="121"/>
                  </a:cubicBezTo>
                  <a:cubicBezTo>
                    <a:pt x="159" y="122"/>
                    <a:pt x="159" y="122"/>
                    <a:pt x="159" y="122"/>
                  </a:cubicBezTo>
                  <a:cubicBezTo>
                    <a:pt x="159" y="124"/>
                    <a:pt x="159" y="124"/>
                    <a:pt x="159" y="124"/>
                  </a:cubicBezTo>
                  <a:cubicBezTo>
                    <a:pt x="158" y="124"/>
                    <a:pt x="158" y="124"/>
                    <a:pt x="158" y="124"/>
                  </a:cubicBezTo>
                  <a:cubicBezTo>
                    <a:pt x="158" y="123"/>
                    <a:pt x="158" y="123"/>
                    <a:pt x="158" y="123"/>
                  </a:cubicBezTo>
                  <a:cubicBezTo>
                    <a:pt x="157" y="125"/>
                    <a:pt x="150" y="123"/>
                    <a:pt x="153" y="126"/>
                  </a:cubicBezTo>
                  <a:cubicBezTo>
                    <a:pt x="147" y="129"/>
                    <a:pt x="145" y="135"/>
                    <a:pt x="138" y="137"/>
                  </a:cubicBezTo>
                  <a:cubicBezTo>
                    <a:pt x="138" y="137"/>
                    <a:pt x="139" y="136"/>
                    <a:pt x="139" y="137"/>
                  </a:cubicBezTo>
                  <a:cubicBezTo>
                    <a:pt x="137" y="139"/>
                    <a:pt x="137" y="139"/>
                    <a:pt x="137" y="139"/>
                  </a:cubicBezTo>
                  <a:cubicBezTo>
                    <a:pt x="135" y="138"/>
                    <a:pt x="133" y="138"/>
                    <a:pt x="132" y="139"/>
                  </a:cubicBezTo>
                  <a:cubicBezTo>
                    <a:pt x="132" y="141"/>
                    <a:pt x="126" y="143"/>
                    <a:pt x="126" y="146"/>
                  </a:cubicBezTo>
                  <a:cubicBezTo>
                    <a:pt x="127" y="145"/>
                    <a:pt x="130" y="144"/>
                    <a:pt x="132" y="146"/>
                  </a:cubicBezTo>
                  <a:cubicBezTo>
                    <a:pt x="131" y="148"/>
                    <a:pt x="128" y="150"/>
                    <a:pt x="125" y="151"/>
                  </a:cubicBezTo>
                  <a:cubicBezTo>
                    <a:pt x="131" y="151"/>
                    <a:pt x="131" y="151"/>
                    <a:pt x="131" y="151"/>
                  </a:cubicBezTo>
                  <a:cubicBezTo>
                    <a:pt x="133" y="149"/>
                    <a:pt x="138" y="150"/>
                    <a:pt x="138" y="146"/>
                  </a:cubicBezTo>
                  <a:cubicBezTo>
                    <a:pt x="140" y="146"/>
                    <a:pt x="141" y="143"/>
                    <a:pt x="144" y="143"/>
                  </a:cubicBezTo>
                  <a:cubicBezTo>
                    <a:pt x="146" y="143"/>
                    <a:pt x="148" y="141"/>
                    <a:pt x="146" y="140"/>
                  </a:cubicBezTo>
                  <a:cubicBezTo>
                    <a:pt x="148" y="140"/>
                    <a:pt x="149" y="139"/>
                    <a:pt x="151" y="140"/>
                  </a:cubicBezTo>
                  <a:cubicBezTo>
                    <a:pt x="152" y="137"/>
                    <a:pt x="156" y="135"/>
                    <a:pt x="161" y="134"/>
                  </a:cubicBezTo>
                  <a:cubicBezTo>
                    <a:pt x="160" y="134"/>
                    <a:pt x="160" y="134"/>
                    <a:pt x="160" y="134"/>
                  </a:cubicBezTo>
                  <a:cubicBezTo>
                    <a:pt x="160" y="133"/>
                    <a:pt x="160" y="133"/>
                    <a:pt x="161" y="133"/>
                  </a:cubicBezTo>
                  <a:cubicBezTo>
                    <a:pt x="165" y="133"/>
                    <a:pt x="167" y="129"/>
                    <a:pt x="172" y="128"/>
                  </a:cubicBezTo>
                  <a:cubicBezTo>
                    <a:pt x="171" y="131"/>
                    <a:pt x="166" y="133"/>
                    <a:pt x="162" y="134"/>
                  </a:cubicBezTo>
                  <a:cubicBezTo>
                    <a:pt x="164" y="135"/>
                    <a:pt x="164" y="135"/>
                    <a:pt x="164" y="135"/>
                  </a:cubicBezTo>
                  <a:cubicBezTo>
                    <a:pt x="164" y="136"/>
                    <a:pt x="164" y="135"/>
                    <a:pt x="163" y="135"/>
                  </a:cubicBezTo>
                  <a:cubicBezTo>
                    <a:pt x="162" y="136"/>
                    <a:pt x="162" y="138"/>
                    <a:pt x="160" y="138"/>
                  </a:cubicBezTo>
                  <a:cubicBezTo>
                    <a:pt x="157" y="138"/>
                    <a:pt x="156" y="140"/>
                    <a:pt x="154" y="141"/>
                  </a:cubicBezTo>
                  <a:cubicBezTo>
                    <a:pt x="153" y="141"/>
                    <a:pt x="153" y="141"/>
                    <a:pt x="153" y="141"/>
                  </a:cubicBezTo>
                  <a:cubicBezTo>
                    <a:pt x="151" y="142"/>
                    <a:pt x="146" y="142"/>
                    <a:pt x="148" y="144"/>
                  </a:cubicBezTo>
                  <a:cubicBezTo>
                    <a:pt x="141" y="146"/>
                    <a:pt x="142" y="151"/>
                    <a:pt x="135" y="152"/>
                  </a:cubicBezTo>
                  <a:cubicBezTo>
                    <a:pt x="135" y="154"/>
                    <a:pt x="132" y="154"/>
                    <a:pt x="132" y="156"/>
                  </a:cubicBezTo>
                  <a:cubicBezTo>
                    <a:pt x="130" y="158"/>
                    <a:pt x="128" y="161"/>
                    <a:pt x="125" y="162"/>
                  </a:cubicBezTo>
                  <a:cubicBezTo>
                    <a:pt x="124" y="161"/>
                    <a:pt x="124" y="161"/>
                    <a:pt x="125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2" y="157"/>
                    <a:pt x="129" y="158"/>
                    <a:pt x="129" y="156"/>
                  </a:cubicBezTo>
                  <a:cubicBezTo>
                    <a:pt x="125" y="157"/>
                    <a:pt x="125" y="157"/>
                    <a:pt x="125" y="157"/>
                  </a:cubicBezTo>
                  <a:cubicBezTo>
                    <a:pt x="126" y="156"/>
                    <a:pt x="126" y="156"/>
                    <a:pt x="126" y="156"/>
                  </a:cubicBezTo>
                  <a:cubicBezTo>
                    <a:pt x="126" y="155"/>
                    <a:pt x="126" y="155"/>
                    <a:pt x="126" y="155"/>
                  </a:cubicBezTo>
                  <a:cubicBezTo>
                    <a:pt x="128" y="152"/>
                    <a:pt x="128" y="152"/>
                    <a:pt x="128" y="152"/>
                  </a:cubicBezTo>
                  <a:cubicBezTo>
                    <a:pt x="125" y="153"/>
                    <a:pt x="125" y="153"/>
                    <a:pt x="125" y="153"/>
                  </a:cubicBezTo>
                  <a:cubicBezTo>
                    <a:pt x="126" y="154"/>
                    <a:pt x="125" y="155"/>
                    <a:pt x="124" y="156"/>
                  </a:cubicBezTo>
                  <a:cubicBezTo>
                    <a:pt x="122" y="156"/>
                    <a:pt x="120" y="158"/>
                    <a:pt x="118" y="156"/>
                  </a:cubicBezTo>
                  <a:cubicBezTo>
                    <a:pt x="120" y="154"/>
                    <a:pt x="120" y="154"/>
                    <a:pt x="120" y="154"/>
                  </a:cubicBezTo>
                  <a:cubicBezTo>
                    <a:pt x="119" y="153"/>
                    <a:pt x="116" y="152"/>
                    <a:pt x="115" y="154"/>
                  </a:cubicBezTo>
                  <a:cubicBezTo>
                    <a:pt x="118" y="156"/>
                    <a:pt x="118" y="156"/>
                    <a:pt x="118" y="156"/>
                  </a:cubicBezTo>
                  <a:cubicBezTo>
                    <a:pt x="114" y="156"/>
                    <a:pt x="114" y="156"/>
                    <a:pt x="114" y="156"/>
                  </a:cubicBezTo>
                  <a:cubicBezTo>
                    <a:pt x="113" y="158"/>
                    <a:pt x="110" y="158"/>
                    <a:pt x="108" y="160"/>
                  </a:cubicBezTo>
                  <a:cubicBezTo>
                    <a:pt x="107" y="162"/>
                    <a:pt x="104" y="161"/>
                    <a:pt x="105" y="163"/>
                  </a:cubicBezTo>
                  <a:cubicBezTo>
                    <a:pt x="105" y="164"/>
                    <a:pt x="103" y="165"/>
                    <a:pt x="101" y="166"/>
                  </a:cubicBezTo>
                  <a:cubicBezTo>
                    <a:pt x="103" y="166"/>
                    <a:pt x="101" y="169"/>
                    <a:pt x="102" y="170"/>
                  </a:cubicBezTo>
                  <a:cubicBezTo>
                    <a:pt x="100" y="172"/>
                    <a:pt x="96" y="175"/>
                    <a:pt x="96" y="179"/>
                  </a:cubicBezTo>
                  <a:cubicBezTo>
                    <a:pt x="98" y="176"/>
                    <a:pt x="99" y="173"/>
                    <a:pt x="103" y="171"/>
                  </a:cubicBezTo>
                  <a:cubicBezTo>
                    <a:pt x="103" y="173"/>
                    <a:pt x="106" y="176"/>
                    <a:pt x="103" y="177"/>
                  </a:cubicBezTo>
                  <a:cubicBezTo>
                    <a:pt x="104" y="178"/>
                    <a:pt x="102" y="180"/>
                    <a:pt x="100" y="181"/>
                  </a:cubicBezTo>
                  <a:cubicBezTo>
                    <a:pt x="101" y="183"/>
                    <a:pt x="102" y="185"/>
                    <a:pt x="101" y="186"/>
                  </a:cubicBezTo>
                  <a:cubicBezTo>
                    <a:pt x="102" y="185"/>
                    <a:pt x="103" y="185"/>
                    <a:pt x="105" y="184"/>
                  </a:cubicBezTo>
                  <a:cubicBezTo>
                    <a:pt x="106" y="185"/>
                    <a:pt x="106" y="186"/>
                    <a:pt x="107" y="186"/>
                  </a:cubicBezTo>
                  <a:cubicBezTo>
                    <a:pt x="105" y="186"/>
                    <a:pt x="107" y="188"/>
                    <a:pt x="105" y="187"/>
                  </a:cubicBezTo>
                  <a:cubicBezTo>
                    <a:pt x="106" y="188"/>
                    <a:pt x="107" y="187"/>
                    <a:pt x="108" y="187"/>
                  </a:cubicBezTo>
                  <a:cubicBezTo>
                    <a:pt x="112" y="186"/>
                    <a:pt x="113" y="183"/>
                    <a:pt x="116" y="181"/>
                  </a:cubicBezTo>
                  <a:cubicBezTo>
                    <a:pt x="117" y="182"/>
                    <a:pt x="117" y="182"/>
                    <a:pt x="117" y="183"/>
                  </a:cubicBezTo>
                  <a:cubicBezTo>
                    <a:pt x="112" y="185"/>
                    <a:pt x="111" y="189"/>
                    <a:pt x="107" y="192"/>
                  </a:cubicBezTo>
                  <a:cubicBezTo>
                    <a:pt x="107" y="191"/>
                    <a:pt x="108" y="190"/>
                    <a:pt x="106" y="189"/>
                  </a:cubicBezTo>
                  <a:cubicBezTo>
                    <a:pt x="102" y="192"/>
                    <a:pt x="102" y="192"/>
                    <a:pt x="102" y="192"/>
                  </a:cubicBezTo>
                  <a:cubicBezTo>
                    <a:pt x="101" y="191"/>
                    <a:pt x="101" y="191"/>
                    <a:pt x="101" y="191"/>
                  </a:cubicBezTo>
                  <a:cubicBezTo>
                    <a:pt x="95" y="191"/>
                    <a:pt x="94" y="195"/>
                    <a:pt x="90" y="197"/>
                  </a:cubicBezTo>
                  <a:cubicBezTo>
                    <a:pt x="88" y="198"/>
                    <a:pt x="88" y="198"/>
                    <a:pt x="88" y="198"/>
                  </a:cubicBezTo>
                  <a:cubicBezTo>
                    <a:pt x="86" y="197"/>
                    <a:pt x="84" y="197"/>
                    <a:pt x="84" y="195"/>
                  </a:cubicBezTo>
                  <a:cubicBezTo>
                    <a:pt x="89" y="195"/>
                    <a:pt x="90" y="194"/>
                    <a:pt x="93" y="192"/>
                  </a:cubicBezTo>
                  <a:cubicBezTo>
                    <a:pt x="93" y="191"/>
                    <a:pt x="99" y="191"/>
                    <a:pt x="97" y="189"/>
                  </a:cubicBezTo>
                  <a:cubicBezTo>
                    <a:pt x="97" y="190"/>
                    <a:pt x="91" y="191"/>
                    <a:pt x="90" y="194"/>
                  </a:cubicBezTo>
                  <a:cubicBezTo>
                    <a:pt x="88" y="194"/>
                    <a:pt x="87" y="193"/>
                    <a:pt x="87" y="193"/>
                  </a:cubicBezTo>
                  <a:cubicBezTo>
                    <a:pt x="87" y="190"/>
                    <a:pt x="90" y="191"/>
                    <a:pt x="92" y="190"/>
                  </a:cubicBezTo>
                  <a:cubicBezTo>
                    <a:pt x="91" y="189"/>
                    <a:pt x="88" y="189"/>
                    <a:pt x="89" y="188"/>
                  </a:cubicBezTo>
                  <a:cubicBezTo>
                    <a:pt x="87" y="188"/>
                    <a:pt x="87" y="189"/>
                    <a:pt x="87" y="190"/>
                  </a:cubicBezTo>
                  <a:cubicBezTo>
                    <a:pt x="84" y="190"/>
                    <a:pt x="85" y="193"/>
                    <a:pt x="82" y="192"/>
                  </a:cubicBezTo>
                  <a:cubicBezTo>
                    <a:pt x="81" y="193"/>
                    <a:pt x="79" y="194"/>
                    <a:pt x="78" y="195"/>
                  </a:cubicBezTo>
                  <a:cubicBezTo>
                    <a:pt x="76" y="195"/>
                    <a:pt x="76" y="195"/>
                    <a:pt x="76" y="195"/>
                  </a:cubicBezTo>
                  <a:cubicBezTo>
                    <a:pt x="77" y="198"/>
                    <a:pt x="71" y="197"/>
                    <a:pt x="72" y="201"/>
                  </a:cubicBezTo>
                  <a:cubicBezTo>
                    <a:pt x="72" y="200"/>
                    <a:pt x="73" y="199"/>
                    <a:pt x="75" y="200"/>
                  </a:cubicBezTo>
                  <a:cubicBezTo>
                    <a:pt x="75" y="202"/>
                    <a:pt x="74" y="203"/>
                    <a:pt x="73" y="204"/>
                  </a:cubicBezTo>
                  <a:cubicBezTo>
                    <a:pt x="73" y="204"/>
                    <a:pt x="74" y="204"/>
                    <a:pt x="75" y="205"/>
                  </a:cubicBezTo>
                  <a:cubicBezTo>
                    <a:pt x="72" y="208"/>
                    <a:pt x="72" y="208"/>
                    <a:pt x="72" y="208"/>
                  </a:cubicBezTo>
                  <a:cubicBezTo>
                    <a:pt x="74" y="206"/>
                    <a:pt x="75" y="205"/>
                    <a:pt x="78" y="203"/>
                  </a:cubicBezTo>
                  <a:cubicBezTo>
                    <a:pt x="81" y="204"/>
                    <a:pt x="83" y="202"/>
                    <a:pt x="85" y="205"/>
                  </a:cubicBezTo>
                  <a:cubicBezTo>
                    <a:pt x="83" y="206"/>
                    <a:pt x="81" y="206"/>
                    <a:pt x="79" y="207"/>
                  </a:cubicBezTo>
                  <a:cubicBezTo>
                    <a:pt x="79" y="207"/>
                    <a:pt x="79" y="208"/>
                    <a:pt x="80" y="207"/>
                  </a:cubicBezTo>
                  <a:cubicBezTo>
                    <a:pt x="80" y="210"/>
                    <a:pt x="78" y="212"/>
                    <a:pt x="76" y="213"/>
                  </a:cubicBezTo>
                  <a:cubicBezTo>
                    <a:pt x="72" y="212"/>
                    <a:pt x="72" y="212"/>
                    <a:pt x="72" y="212"/>
                  </a:cubicBezTo>
                  <a:cubicBezTo>
                    <a:pt x="71" y="213"/>
                    <a:pt x="67" y="212"/>
                    <a:pt x="69" y="214"/>
                  </a:cubicBezTo>
                  <a:cubicBezTo>
                    <a:pt x="68" y="215"/>
                    <a:pt x="68" y="215"/>
                    <a:pt x="67" y="215"/>
                  </a:cubicBezTo>
                  <a:cubicBezTo>
                    <a:pt x="68" y="218"/>
                    <a:pt x="64" y="218"/>
                    <a:pt x="64" y="219"/>
                  </a:cubicBezTo>
                  <a:cubicBezTo>
                    <a:pt x="66" y="219"/>
                    <a:pt x="66" y="219"/>
                    <a:pt x="66" y="219"/>
                  </a:cubicBezTo>
                  <a:cubicBezTo>
                    <a:pt x="67" y="221"/>
                    <a:pt x="67" y="221"/>
                    <a:pt x="67" y="221"/>
                  </a:cubicBezTo>
                  <a:cubicBezTo>
                    <a:pt x="63" y="222"/>
                    <a:pt x="63" y="222"/>
                    <a:pt x="63" y="222"/>
                  </a:cubicBezTo>
                  <a:cubicBezTo>
                    <a:pt x="60" y="222"/>
                    <a:pt x="58" y="225"/>
                    <a:pt x="56" y="226"/>
                  </a:cubicBezTo>
                  <a:cubicBezTo>
                    <a:pt x="56" y="227"/>
                    <a:pt x="59" y="228"/>
                    <a:pt x="58" y="230"/>
                  </a:cubicBezTo>
                  <a:cubicBezTo>
                    <a:pt x="59" y="230"/>
                    <a:pt x="60" y="231"/>
                    <a:pt x="61" y="230"/>
                  </a:cubicBezTo>
                  <a:cubicBezTo>
                    <a:pt x="61" y="231"/>
                    <a:pt x="61" y="233"/>
                    <a:pt x="60" y="233"/>
                  </a:cubicBezTo>
                  <a:cubicBezTo>
                    <a:pt x="59" y="233"/>
                    <a:pt x="59" y="233"/>
                    <a:pt x="59" y="233"/>
                  </a:cubicBezTo>
                  <a:cubicBezTo>
                    <a:pt x="55" y="234"/>
                    <a:pt x="49" y="232"/>
                    <a:pt x="51" y="237"/>
                  </a:cubicBezTo>
                  <a:cubicBezTo>
                    <a:pt x="52" y="237"/>
                    <a:pt x="52" y="237"/>
                    <a:pt x="52" y="236"/>
                  </a:cubicBezTo>
                  <a:cubicBezTo>
                    <a:pt x="53" y="237"/>
                    <a:pt x="53" y="237"/>
                    <a:pt x="53" y="237"/>
                  </a:cubicBezTo>
                  <a:cubicBezTo>
                    <a:pt x="55" y="236"/>
                    <a:pt x="57" y="237"/>
                    <a:pt x="58" y="237"/>
                  </a:cubicBezTo>
                  <a:cubicBezTo>
                    <a:pt x="59" y="236"/>
                    <a:pt x="60" y="235"/>
                    <a:pt x="62" y="236"/>
                  </a:cubicBezTo>
                  <a:cubicBezTo>
                    <a:pt x="62" y="236"/>
                    <a:pt x="62" y="235"/>
                    <a:pt x="63" y="235"/>
                  </a:cubicBezTo>
                  <a:cubicBezTo>
                    <a:pt x="63" y="238"/>
                    <a:pt x="60" y="239"/>
                    <a:pt x="59" y="240"/>
                  </a:cubicBezTo>
                  <a:cubicBezTo>
                    <a:pt x="58" y="240"/>
                    <a:pt x="58" y="240"/>
                    <a:pt x="58" y="239"/>
                  </a:cubicBezTo>
                  <a:cubicBezTo>
                    <a:pt x="56" y="241"/>
                    <a:pt x="53" y="238"/>
                    <a:pt x="50" y="239"/>
                  </a:cubicBezTo>
                  <a:cubicBezTo>
                    <a:pt x="51" y="239"/>
                    <a:pt x="52" y="241"/>
                    <a:pt x="53" y="240"/>
                  </a:cubicBezTo>
                  <a:cubicBezTo>
                    <a:pt x="55" y="241"/>
                    <a:pt x="58" y="242"/>
                    <a:pt x="57" y="243"/>
                  </a:cubicBezTo>
                  <a:cubicBezTo>
                    <a:pt x="56" y="244"/>
                    <a:pt x="55" y="246"/>
                    <a:pt x="53" y="245"/>
                  </a:cubicBezTo>
                  <a:cubicBezTo>
                    <a:pt x="52" y="245"/>
                    <a:pt x="51" y="244"/>
                    <a:pt x="52" y="243"/>
                  </a:cubicBezTo>
                  <a:cubicBezTo>
                    <a:pt x="53" y="243"/>
                    <a:pt x="53" y="243"/>
                    <a:pt x="53" y="243"/>
                  </a:cubicBezTo>
                  <a:cubicBezTo>
                    <a:pt x="53" y="243"/>
                    <a:pt x="53" y="243"/>
                    <a:pt x="53" y="244"/>
                  </a:cubicBezTo>
                  <a:cubicBezTo>
                    <a:pt x="54" y="243"/>
                    <a:pt x="54" y="243"/>
                    <a:pt x="54" y="243"/>
                  </a:cubicBezTo>
                  <a:cubicBezTo>
                    <a:pt x="49" y="239"/>
                    <a:pt x="48" y="245"/>
                    <a:pt x="45" y="245"/>
                  </a:cubicBezTo>
                  <a:cubicBezTo>
                    <a:pt x="46" y="248"/>
                    <a:pt x="47" y="244"/>
                    <a:pt x="49" y="246"/>
                  </a:cubicBezTo>
                  <a:cubicBezTo>
                    <a:pt x="49" y="246"/>
                    <a:pt x="49" y="247"/>
                    <a:pt x="48" y="247"/>
                  </a:cubicBezTo>
                  <a:cubicBezTo>
                    <a:pt x="47" y="247"/>
                    <a:pt x="46" y="248"/>
                    <a:pt x="45" y="247"/>
                  </a:cubicBezTo>
                  <a:cubicBezTo>
                    <a:pt x="46" y="249"/>
                    <a:pt x="46" y="249"/>
                    <a:pt x="46" y="249"/>
                  </a:cubicBezTo>
                  <a:cubicBezTo>
                    <a:pt x="47" y="248"/>
                    <a:pt x="48" y="249"/>
                    <a:pt x="48" y="248"/>
                  </a:cubicBezTo>
                  <a:cubicBezTo>
                    <a:pt x="50" y="247"/>
                    <a:pt x="51" y="246"/>
                    <a:pt x="53" y="247"/>
                  </a:cubicBezTo>
                  <a:cubicBezTo>
                    <a:pt x="51" y="249"/>
                    <a:pt x="52" y="252"/>
                    <a:pt x="48" y="253"/>
                  </a:cubicBezTo>
                  <a:cubicBezTo>
                    <a:pt x="47" y="251"/>
                    <a:pt x="47" y="251"/>
                    <a:pt x="47" y="251"/>
                  </a:cubicBezTo>
                  <a:cubicBezTo>
                    <a:pt x="46" y="251"/>
                    <a:pt x="45" y="251"/>
                    <a:pt x="44" y="252"/>
                  </a:cubicBezTo>
                  <a:cubicBezTo>
                    <a:pt x="41" y="253"/>
                    <a:pt x="35" y="252"/>
                    <a:pt x="35" y="254"/>
                  </a:cubicBezTo>
                  <a:cubicBezTo>
                    <a:pt x="37" y="253"/>
                    <a:pt x="37" y="253"/>
                    <a:pt x="37" y="253"/>
                  </a:cubicBezTo>
                  <a:cubicBezTo>
                    <a:pt x="37" y="254"/>
                    <a:pt x="38" y="257"/>
                    <a:pt x="37" y="257"/>
                  </a:cubicBezTo>
                  <a:cubicBezTo>
                    <a:pt x="36" y="259"/>
                    <a:pt x="32" y="257"/>
                    <a:pt x="33" y="259"/>
                  </a:cubicBezTo>
                  <a:cubicBezTo>
                    <a:pt x="35" y="259"/>
                    <a:pt x="35" y="260"/>
                    <a:pt x="36" y="260"/>
                  </a:cubicBezTo>
                  <a:cubicBezTo>
                    <a:pt x="38" y="260"/>
                    <a:pt x="38" y="260"/>
                    <a:pt x="38" y="260"/>
                  </a:cubicBezTo>
                  <a:cubicBezTo>
                    <a:pt x="39" y="261"/>
                    <a:pt x="38" y="261"/>
                    <a:pt x="38" y="262"/>
                  </a:cubicBezTo>
                  <a:cubicBezTo>
                    <a:pt x="40" y="261"/>
                    <a:pt x="40" y="261"/>
                    <a:pt x="40" y="261"/>
                  </a:cubicBezTo>
                  <a:cubicBezTo>
                    <a:pt x="40" y="262"/>
                    <a:pt x="43" y="261"/>
                    <a:pt x="42" y="263"/>
                  </a:cubicBezTo>
                  <a:cubicBezTo>
                    <a:pt x="43" y="262"/>
                    <a:pt x="43" y="259"/>
                    <a:pt x="46" y="260"/>
                  </a:cubicBezTo>
                  <a:cubicBezTo>
                    <a:pt x="46" y="263"/>
                    <a:pt x="45" y="265"/>
                    <a:pt x="44" y="267"/>
                  </a:cubicBezTo>
                  <a:cubicBezTo>
                    <a:pt x="44" y="270"/>
                    <a:pt x="40" y="271"/>
                    <a:pt x="41" y="274"/>
                  </a:cubicBezTo>
                  <a:cubicBezTo>
                    <a:pt x="41" y="274"/>
                    <a:pt x="41" y="274"/>
                    <a:pt x="41" y="274"/>
                  </a:cubicBezTo>
                  <a:cubicBezTo>
                    <a:pt x="43" y="273"/>
                    <a:pt x="43" y="271"/>
                    <a:pt x="44" y="270"/>
                  </a:cubicBezTo>
                  <a:cubicBezTo>
                    <a:pt x="44" y="268"/>
                    <a:pt x="49" y="267"/>
                    <a:pt x="47" y="265"/>
                  </a:cubicBezTo>
                  <a:cubicBezTo>
                    <a:pt x="47" y="264"/>
                    <a:pt x="49" y="262"/>
                    <a:pt x="51" y="261"/>
                  </a:cubicBezTo>
                  <a:cubicBezTo>
                    <a:pt x="52" y="259"/>
                    <a:pt x="55" y="258"/>
                    <a:pt x="56" y="257"/>
                  </a:cubicBezTo>
                  <a:cubicBezTo>
                    <a:pt x="57" y="258"/>
                    <a:pt x="59" y="259"/>
                    <a:pt x="57" y="260"/>
                  </a:cubicBezTo>
                  <a:cubicBezTo>
                    <a:pt x="56" y="260"/>
                    <a:pt x="55" y="260"/>
                    <a:pt x="54" y="259"/>
                  </a:cubicBezTo>
                  <a:cubicBezTo>
                    <a:pt x="53" y="261"/>
                    <a:pt x="56" y="260"/>
                    <a:pt x="55" y="262"/>
                  </a:cubicBezTo>
                  <a:cubicBezTo>
                    <a:pt x="56" y="262"/>
                    <a:pt x="57" y="260"/>
                    <a:pt x="57" y="262"/>
                  </a:cubicBezTo>
                  <a:cubicBezTo>
                    <a:pt x="60" y="262"/>
                    <a:pt x="63" y="260"/>
                    <a:pt x="65" y="260"/>
                  </a:cubicBezTo>
                  <a:cubicBezTo>
                    <a:pt x="60" y="259"/>
                    <a:pt x="60" y="259"/>
                    <a:pt x="60" y="259"/>
                  </a:cubicBezTo>
                  <a:cubicBezTo>
                    <a:pt x="61" y="258"/>
                    <a:pt x="59" y="257"/>
                    <a:pt x="60" y="256"/>
                  </a:cubicBezTo>
                  <a:cubicBezTo>
                    <a:pt x="62" y="255"/>
                    <a:pt x="63" y="253"/>
                    <a:pt x="66" y="253"/>
                  </a:cubicBezTo>
                  <a:cubicBezTo>
                    <a:pt x="64" y="256"/>
                    <a:pt x="64" y="256"/>
                    <a:pt x="64" y="256"/>
                  </a:cubicBezTo>
                  <a:cubicBezTo>
                    <a:pt x="66" y="255"/>
                    <a:pt x="67" y="254"/>
                    <a:pt x="68" y="253"/>
                  </a:cubicBezTo>
                  <a:cubicBezTo>
                    <a:pt x="68" y="250"/>
                    <a:pt x="74" y="249"/>
                    <a:pt x="73" y="246"/>
                  </a:cubicBezTo>
                  <a:cubicBezTo>
                    <a:pt x="78" y="243"/>
                    <a:pt x="74" y="239"/>
                    <a:pt x="81" y="237"/>
                  </a:cubicBezTo>
                  <a:cubicBezTo>
                    <a:pt x="80" y="236"/>
                    <a:pt x="83" y="234"/>
                    <a:pt x="85" y="232"/>
                  </a:cubicBezTo>
                  <a:cubicBezTo>
                    <a:pt x="85" y="232"/>
                    <a:pt x="84" y="232"/>
                    <a:pt x="83" y="232"/>
                  </a:cubicBezTo>
                  <a:cubicBezTo>
                    <a:pt x="87" y="230"/>
                    <a:pt x="87" y="228"/>
                    <a:pt x="89" y="226"/>
                  </a:cubicBezTo>
                  <a:cubicBezTo>
                    <a:pt x="89" y="226"/>
                    <a:pt x="87" y="226"/>
                    <a:pt x="88" y="225"/>
                  </a:cubicBezTo>
                  <a:cubicBezTo>
                    <a:pt x="89" y="224"/>
                    <a:pt x="91" y="224"/>
                    <a:pt x="92" y="225"/>
                  </a:cubicBezTo>
                  <a:cubicBezTo>
                    <a:pt x="90" y="226"/>
                    <a:pt x="89" y="230"/>
                    <a:pt x="86" y="232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90" y="228"/>
                    <a:pt x="96" y="229"/>
                    <a:pt x="94" y="226"/>
                  </a:cubicBezTo>
                  <a:cubicBezTo>
                    <a:pt x="97" y="225"/>
                    <a:pt x="99" y="224"/>
                    <a:pt x="102" y="224"/>
                  </a:cubicBezTo>
                  <a:cubicBezTo>
                    <a:pt x="99" y="223"/>
                    <a:pt x="99" y="223"/>
                    <a:pt x="99" y="223"/>
                  </a:cubicBezTo>
                  <a:cubicBezTo>
                    <a:pt x="98" y="221"/>
                    <a:pt x="103" y="222"/>
                    <a:pt x="104" y="220"/>
                  </a:cubicBezTo>
                  <a:cubicBezTo>
                    <a:pt x="106" y="221"/>
                    <a:pt x="108" y="221"/>
                    <a:pt x="107" y="223"/>
                  </a:cubicBezTo>
                  <a:cubicBezTo>
                    <a:pt x="109" y="223"/>
                    <a:pt x="109" y="223"/>
                    <a:pt x="109" y="223"/>
                  </a:cubicBezTo>
                  <a:cubicBezTo>
                    <a:pt x="109" y="222"/>
                    <a:pt x="109" y="221"/>
                    <a:pt x="110" y="221"/>
                  </a:cubicBezTo>
                  <a:cubicBezTo>
                    <a:pt x="110" y="221"/>
                    <a:pt x="110" y="221"/>
                    <a:pt x="110" y="221"/>
                  </a:cubicBezTo>
                  <a:cubicBezTo>
                    <a:pt x="110" y="220"/>
                    <a:pt x="112" y="219"/>
                    <a:pt x="113" y="219"/>
                  </a:cubicBezTo>
                  <a:cubicBezTo>
                    <a:pt x="112" y="220"/>
                    <a:pt x="109" y="218"/>
                    <a:pt x="108" y="219"/>
                  </a:cubicBezTo>
                  <a:cubicBezTo>
                    <a:pt x="109" y="220"/>
                    <a:pt x="109" y="220"/>
                    <a:pt x="109" y="220"/>
                  </a:cubicBezTo>
                  <a:cubicBezTo>
                    <a:pt x="106" y="220"/>
                    <a:pt x="106" y="220"/>
                    <a:pt x="106" y="220"/>
                  </a:cubicBezTo>
                  <a:cubicBezTo>
                    <a:pt x="105" y="219"/>
                    <a:pt x="106" y="219"/>
                    <a:pt x="107" y="219"/>
                  </a:cubicBezTo>
                  <a:cubicBezTo>
                    <a:pt x="106" y="218"/>
                    <a:pt x="106" y="218"/>
                    <a:pt x="106" y="218"/>
                  </a:cubicBezTo>
                  <a:cubicBezTo>
                    <a:pt x="103" y="219"/>
                    <a:pt x="106" y="216"/>
                    <a:pt x="104" y="216"/>
                  </a:cubicBezTo>
                  <a:cubicBezTo>
                    <a:pt x="105" y="214"/>
                    <a:pt x="108" y="215"/>
                    <a:pt x="109" y="215"/>
                  </a:cubicBezTo>
                  <a:cubicBezTo>
                    <a:pt x="109" y="214"/>
                    <a:pt x="109" y="214"/>
                    <a:pt x="109" y="214"/>
                  </a:cubicBezTo>
                  <a:cubicBezTo>
                    <a:pt x="114" y="215"/>
                    <a:pt x="114" y="215"/>
                    <a:pt x="114" y="215"/>
                  </a:cubicBezTo>
                  <a:cubicBezTo>
                    <a:pt x="117" y="211"/>
                    <a:pt x="109" y="214"/>
                    <a:pt x="107" y="211"/>
                  </a:cubicBezTo>
                  <a:cubicBezTo>
                    <a:pt x="108" y="211"/>
                    <a:pt x="108" y="211"/>
                    <a:pt x="108" y="211"/>
                  </a:cubicBezTo>
                  <a:cubicBezTo>
                    <a:pt x="110" y="211"/>
                    <a:pt x="110" y="212"/>
                    <a:pt x="111" y="212"/>
                  </a:cubicBezTo>
                  <a:cubicBezTo>
                    <a:pt x="109" y="210"/>
                    <a:pt x="109" y="210"/>
                    <a:pt x="109" y="210"/>
                  </a:cubicBezTo>
                  <a:cubicBezTo>
                    <a:pt x="110" y="208"/>
                    <a:pt x="115" y="210"/>
                    <a:pt x="114" y="207"/>
                  </a:cubicBezTo>
                  <a:cubicBezTo>
                    <a:pt x="117" y="208"/>
                    <a:pt x="116" y="209"/>
                    <a:pt x="117" y="210"/>
                  </a:cubicBezTo>
                  <a:cubicBezTo>
                    <a:pt x="118" y="209"/>
                    <a:pt x="121" y="211"/>
                    <a:pt x="122" y="209"/>
                  </a:cubicBezTo>
                  <a:cubicBezTo>
                    <a:pt x="117" y="211"/>
                    <a:pt x="117" y="206"/>
                    <a:pt x="113" y="206"/>
                  </a:cubicBezTo>
                  <a:cubicBezTo>
                    <a:pt x="114" y="202"/>
                    <a:pt x="116" y="206"/>
                    <a:pt x="118" y="206"/>
                  </a:cubicBezTo>
                  <a:cubicBezTo>
                    <a:pt x="119" y="205"/>
                    <a:pt x="121" y="206"/>
                    <a:pt x="121" y="204"/>
                  </a:cubicBezTo>
                  <a:cubicBezTo>
                    <a:pt x="119" y="205"/>
                    <a:pt x="115" y="204"/>
                    <a:pt x="113" y="202"/>
                  </a:cubicBezTo>
                  <a:cubicBezTo>
                    <a:pt x="113" y="200"/>
                    <a:pt x="116" y="201"/>
                    <a:pt x="116" y="200"/>
                  </a:cubicBezTo>
                  <a:cubicBezTo>
                    <a:pt x="117" y="199"/>
                    <a:pt x="115" y="200"/>
                    <a:pt x="116" y="199"/>
                  </a:cubicBezTo>
                  <a:cubicBezTo>
                    <a:pt x="115" y="198"/>
                    <a:pt x="115" y="198"/>
                    <a:pt x="115" y="198"/>
                  </a:cubicBezTo>
                  <a:cubicBezTo>
                    <a:pt x="114" y="199"/>
                    <a:pt x="109" y="199"/>
                    <a:pt x="112" y="201"/>
                  </a:cubicBezTo>
                  <a:cubicBezTo>
                    <a:pt x="109" y="202"/>
                    <a:pt x="107" y="204"/>
                    <a:pt x="104" y="204"/>
                  </a:cubicBezTo>
                  <a:cubicBezTo>
                    <a:pt x="104" y="203"/>
                    <a:pt x="104" y="203"/>
                    <a:pt x="104" y="203"/>
                  </a:cubicBezTo>
                  <a:cubicBezTo>
                    <a:pt x="105" y="203"/>
                    <a:pt x="105" y="203"/>
                    <a:pt x="105" y="203"/>
                  </a:cubicBezTo>
                  <a:cubicBezTo>
                    <a:pt x="106" y="202"/>
                    <a:pt x="107" y="201"/>
                    <a:pt x="106" y="200"/>
                  </a:cubicBezTo>
                  <a:cubicBezTo>
                    <a:pt x="101" y="202"/>
                    <a:pt x="101" y="202"/>
                    <a:pt x="101" y="202"/>
                  </a:cubicBezTo>
                  <a:cubicBezTo>
                    <a:pt x="102" y="203"/>
                    <a:pt x="102" y="203"/>
                    <a:pt x="102" y="203"/>
                  </a:cubicBezTo>
                  <a:cubicBezTo>
                    <a:pt x="100" y="203"/>
                    <a:pt x="100" y="205"/>
                    <a:pt x="98" y="205"/>
                  </a:cubicBezTo>
                  <a:cubicBezTo>
                    <a:pt x="96" y="204"/>
                    <a:pt x="96" y="202"/>
                    <a:pt x="93" y="203"/>
                  </a:cubicBezTo>
                  <a:cubicBezTo>
                    <a:pt x="93" y="202"/>
                    <a:pt x="91" y="202"/>
                    <a:pt x="91" y="202"/>
                  </a:cubicBezTo>
                  <a:cubicBezTo>
                    <a:pt x="93" y="202"/>
                    <a:pt x="93" y="201"/>
                    <a:pt x="93" y="201"/>
                  </a:cubicBezTo>
                  <a:cubicBezTo>
                    <a:pt x="100" y="203"/>
                    <a:pt x="99" y="197"/>
                    <a:pt x="105" y="198"/>
                  </a:cubicBezTo>
                  <a:cubicBezTo>
                    <a:pt x="105" y="196"/>
                    <a:pt x="107" y="194"/>
                    <a:pt x="109" y="193"/>
                  </a:cubicBezTo>
                  <a:cubicBezTo>
                    <a:pt x="109" y="193"/>
                    <a:pt x="109" y="193"/>
                    <a:pt x="109" y="193"/>
                  </a:cubicBezTo>
                  <a:cubicBezTo>
                    <a:pt x="111" y="192"/>
                    <a:pt x="110" y="190"/>
                    <a:pt x="112" y="189"/>
                  </a:cubicBezTo>
                  <a:cubicBezTo>
                    <a:pt x="116" y="184"/>
                    <a:pt x="121" y="190"/>
                    <a:pt x="126" y="188"/>
                  </a:cubicBezTo>
                  <a:cubicBezTo>
                    <a:pt x="124" y="187"/>
                    <a:pt x="123" y="188"/>
                    <a:pt x="122" y="188"/>
                  </a:cubicBezTo>
                  <a:cubicBezTo>
                    <a:pt x="122" y="187"/>
                    <a:pt x="122" y="187"/>
                    <a:pt x="122" y="187"/>
                  </a:cubicBezTo>
                  <a:cubicBezTo>
                    <a:pt x="125" y="186"/>
                    <a:pt x="129" y="183"/>
                    <a:pt x="132" y="184"/>
                  </a:cubicBezTo>
                  <a:cubicBezTo>
                    <a:pt x="135" y="185"/>
                    <a:pt x="132" y="183"/>
                    <a:pt x="134" y="182"/>
                  </a:cubicBezTo>
                  <a:cubicBezTo>
                    <a:pt x="133" y="182"/>
                    <a:pt x="132" y="182"/>
                    <a:pt x="132" y="181"/>
                  </a:cubicBezTo>
                  <a:cubicBezTo>
                    <a:pt x="136" y="182"/>
                    <a:pt x="141" y="183"/>
                    <a:pt x="145" y="182"/>
                  </a:cubicBezTo>
                  <a:cubicBezTo>
                    <a:pt x="146" y="185"/>
                    <a:pt x="142" y="188"/>
                    <a:pt x="141" y="190"/>
                  </a:cubicBezTo>
                  <a:cubicBezTo>
                    <a:pt x="139" y="190"/>
                    <a:pt x="138" y="192"/>
                    <a:pt x="138" y="193"/>
                  </a:cubicBezTo>
                  <a:cubicBezTo>
                    <a:pt x="140" y="192"/>
                    <a:pt x="143" y="194"/>
                    <a:pt x="146" y="193"/>
                  </a:cubicBezTo>
                  <a:cubicBezTo>
                    <a:pt x="145" y="195"/>
                    <a:pt x="147" y="197"/>
                    <a:pt x="147" y="199"/>
                  </a:cubicBezTo>
                  <a:cubicBezTo>
                    <a:pt x="149" y="199"/>
                    <a:pt x="151" y="197"/>
                    <a:pt x="152" y="196"/>
                  </a:cubicBezTo>
                  <a:cubicBezTo>
                    <a:pt x="153" y="197"/>
                    <a:pt x="154" y="197"/>
                    <a:pt x="156" y="197"/>
                  </a:cubicBezTo>
                  <a:cubicBezTo>
                    <a:pt x="157" y="199"/>
                    <a:pt x="157" y="199"/>
                    <a:pt x="157" y="199"/>
                  </a:cubicBezTo>
                  <a:cubicBezTo>
                    <a:pt x="157" y="197"/>
                    <a:pt x="162" y="197"/>
                    <a:pt x="162" y="194"/>
                  </a:cubicBezTo>
                  <a:cubicBezTo>
                    <a:pt x="160" y="194"/>
                    <a:pt x="160" y="194"/>
                    <a:pt x="160" y="194"/>
                  </a:cubicBezTo>
                  <a:cubicBezTo>
                    <a:pt x="160" y="194"/>
                    <a:pt x="160" y="193"/>
                    <a:pt x="160" y="193"/>
                  </a:cubicBezTo>
                  <a:cubicBezTo>
                    <a:pt x="157" y="193"/>
                    <a:pt x="157" y="193"/>
                    <a:pt x="157" y="193"/>
                  </a:cubicBezTo>
                  <a:cubicBezTo>
                    <a:pt x="158" y="189"/>
                    <a:pt x="161" y="194"/>
                    <a:pt x="163" y="191"/>
                  </a:cubicBezTo>
                  <a:cubicBezTo>
                    <a:pt x="163" y="191"/>
                    <a:pt x="165" y="190"/>
                    <a:pt x="164" y="189"/>
                  </a:cubicBezTo>
                  <a:cubicBezTo>
                    <a:pt x="161" y="190"/>
                    <a:pt x="161" y="190"/>
                    <a:pt x="161" y="190"/>
                  </a:cubicBezTo>
                  <a:cubicBezTo>
                    <a:pt x="161" y="188"/>
                    <a:pt x="159" y="189"/>
                    <a:pt x="158" y="187"/>
                  </a:cubicBezTo>
                  <a:cubicBezTo>
                    <a:pt x="159" y="186"/>
                    <a:pt x="160" y="187"/>
                    <a:pt x="161" y="186"/>
                  </a:cubicBezTo>
                  <a:cubicBezTo>
                    <a:pt x="162" y="186"/>
                    <a:pt x="161" y="184"/>
                    <a:pt x="163" y="184"/>
                  </a:cubicBezTo>
                  <a:cubicBezTo>
                    <a:pt x="163" y="186"/>
                    <a:pt x="164" y="187"/>
                    <a:pt x="166" y="188"/>
                  </a:cubicBezTo>
                  <a:cubicBezTo>
                    <a:pt x="166" y="186"/>
                    <a:pt x="171" y="184"/>
                    <a:pt x="166" y="182"/>
                  </a:cubicBezTo>
                  <a:cubicBezTo>
                    <a:pt x="166" y="181"/>
                    <a:pt x="167" y="179"/>
                    <a:pt x="169" y="178"/>
                  </a:cubicBezTo>
                  <a:cubicBezTo>
                    <a:pt x="171" y="178"/>
                    <a:pt x="172" y="179"/>
                    <a:pt x="175" y="179"/>
                  </a:cubicBezTo>
                  <a:cubicBezTo>
                    <a:pt x="173" y="176"/>
                    <a:pt x="177" y="176"/>
                    <a:pt x="180" y="176"/>
                  </a:cubicBezTo>
                  <a:cubicBezTo>
                    <a:pt x="181" y="173"/>
                    <a:pt x="176" y="174"/>
                    <a:pt x="176" y="172"/>
                  </a:cubicBezTo>
                  <a:cubicBezTo>
                    <a:pt x="176" y="171"/>
                    <a:pt x="178" y="171"/>
                    <a:pt x="179" y="172"/>
                  </a:cubicBezTo>
                  <a:cubicBezTo>
                    <a:pt x="179" y="173"/>
                    <a:pt x="179" y="173"/>
                    <a:pt x="179" y="173"/>
                  </a:cubicBezTo>
                  <a:cubicBezTo>
                    <a:pt x="182" y="172"/>
                    <a:pt x="182" y="172"/>
                    <a:pt x="182" y="172"/>
                  </a:cubicBezTo>
                  <a:cubicBezTo>
                    <a:pt x="181" y="171"/>
                    <a:pt x="180" y="172"/>
                    <a:pt x="179" y="171"/>
                  </a:cubicBezTo>
                  <a:cubicBezTo>
                    <a:pt x="178" y="171"/>
                    <a:pt x="177" y="170"/>
                    <a:pt x="178" y="170"/>
                  </a:cubicBezTo>
                  <a:cubicBezTo>
                    <a:pt x="180" y="171"/>
                    <a:pt x="182" y="170"/>
                    <a:pt x="184" y="170"/>
                  </a:cubicBezTo>
                  <a:cubicBezTo>
                    <a:pt x="186" y="169"/>
                    <a:pt x="186" y="169"/>
                    <a:pt x="186" y="169"/>
                  </a:cubicBezTo>
                  <a:cubicBezTo>
                    <a:pt x="186" y="169"/>
                    <a:pt x="186" y="169"/>
                    <a:pt x="186" y="169"/>
                  </a:cubicBezTo>
                  <a:cubicBezTo>
                    <a:pt x="187" y="168"/>
                    <a:pt x="186" y="165"/>
                    <a:pt x="189" y="166"/>
                  </a:cubicBezTo>
                  <a:cubicBezTo>
                    <a:pt x="192" y="165"/>
                    <a:pt x="196" y="165"/>
                    <a:pt x="195" y="162"/>
                  </a:cubicBezTo>
                  <a:cubicBezTo>
                    <a:pt x="194" y="161"/>
                    <a:pt x="193" y="160"/>
                    <a:pt x="193" y="159"/>
                  </a:cubicBezTo>
                  <a:cubicBezTo>
                    <a:pt x="194" y="159"/>
                    <a:pt x="196" y="159"/>
                    <a:pt x="196" y="158"/>
                  </a:cubicBezTo>
                  <a:cubicBezTo>
                    <a:pt x="200" y="160"/>
                    <a:pt x="203" y="156"/>
                    <a:pt x="207" y="156"/>
                  </a:cubicBezTo>
                  <a:cubicBezTo>
                    <a:pt x="206" y="156"/>
                    <a:pt x="207" y="155"/>
                    <a:pt x="205" y="155"/>
                  </a:cubicBezTo>
                  <a:cubicBezTo>
                    <a:pt x="205" y="153"/>
                    <a:pt x="205" y="153"/>
                    <a:pt x="205" y="153"/>
                  </a:cubicBezTo>
                  <a:cubicBezTo>
                    <a:pt x="211" y="155"/>
                    <a:pt x="206" y="149"/>
                    <a:pt x="210" y="149"/>
                  </a:cubicBezTo>
                  <a:cubicBezTo>
                    <a:pt x="205" y="146"/>
                    <a:pt x="205" y="146"/>
                    <a:pt x="205" y="146"/>
                  </a:cubicBezTo>
                  <a:cubicBezTo>
                    <a:pt x="207" y="144"/>
                    <a:pt x="207" y="144"/>
                    <a:pt x="207" y="144"/>
                  </a:cubicBezTo>
                  <a:cubicBezTo>
                    <a:pt x="209" y="144"/>
                    <a:pt x="210" y="143"/>
                    <a:pt x="211" y="144"/>
                  </a:cubicBezTo>
                  <a:cubicBezTo>
                    <a:pt x="212" y="143"/>
                    <a:pt x="212" y="143"/>
                    <a:pt x="212" y="143"/>
                  </a:cubicBezTo>
                  <a:cubicBezTo>
                    <a:pt x="218" y="146"/>
                    <a:pt x="219" y="140"/>
                    <a:pt x="223" y="139"/>
                  </a:cubicBezTo>
                  <a:cubicBezTo>
                    <a:pt x="222" y="137"/>
                    <a:pt x="219" y="138"/>
                    <a:pt x="217" y="138"/>
                  </a:cubicBezTo>
                  <a:cubicBezTo>
                    <a:pt x="217" y="137"/>
                    <a:pt x="217" y="137"/>
                    <a:pt x="217" y="137"/>
                  </a:cubicBezTo>
                  <a:cubicBezTo>
                    <a:pt x="217" y="137"/>
                    <a:pt x="218" y="136"/>
                    <a:pt x="219" y="136"/>
                  </a:cubicBezTo>
                  <a:cubicBezTo>
                    <a:pt x="220" y="137"/>
                    <a:pt x="220" y="137"/>
                    <a:pt x="220" y="137"/>
                  </a:cubicBezTo>
                  <a:cubicBezTo>
                    <a:pt x="221" y="137"/>
                    <a:pt x="224" y="138"/>
                    <a:pt x="227" y="138"/>
                  </a:cubicBezTo>
                  <a:cubicBezTo>
                    <a:pt x="227" y="136"/>
                    <a:pt x="230" y="135"/>
                    <a:pt x="227" y="134"/>
                  </a:cubicBezTo>
                  <a:cubicBezTo>
                    <a:pt x="226" y="134"/>
                    <a:pt x="227" y="134"/>
                    <a:pt x="228" y="134"/>
                  </a:cubicBezTo>
                  <a:cubicBezTo>
                    <a:pt x="232" y="136"/>
                    <a:pt x="236" y="132"/>
                    <a:pt x="239" y="130"/>
                  </a:cubicBezTo>
                  <a:cubicBezTo>
                    <a:pt x="238" y="129"/>
                    <a:pt x="236" y="128"/>
                    <a:pt x="234" y="128"/>
                  </a:cubicBezTo>
                  <a:cubicBezTo>
                    <a:pt x="234" y="127"/>
                    <a:pt x="237" y="126"/>
                    <a:pt x="238" y="125"/>
                  </a:cubicBezTo>
                  <a:cubicBezTo>
                    <a:pt x="238" y="125"/>
                    <a:pt x="238" y="125"/>
                    <a:pt x="238" y="125"/>
                  </a:cubicBezTo>
                  <a:cubicBezTo>
                    <a:pt x="239" y="126"/>
                    <a:pt x="238" y="127"/>
                    <a:pt x="237" y="127"/>
                  </a:cubicBezTo>
                  <a:cubicBezTo>
                    <a:pt x="239" y="129"/>
                    <a:pt x="241" y="128"/>
                    <a:pt x="243" y="127"/>
                  </a:cubicBezTo>
                  <a:cubicBezTo>
                    <a:pt x="245" y="127"/>
                    <a:pt x="246" y="128"/>
                    <a:pt x="247" y="129"/>
                  </a:cubicBezTo>
                  <a:cubicBezTo>
                    <a:pt x="247" y="129"/>
                    <a:pt x="248" y="130"/>
                    <a:pt x="249" y="129"/>
                  </a:cubicBezTo>
                  <a:cubicBezTo>
                    <a:pt x="245" y="128"/>
                    <a:pt x="249" y="127"/>
                    <a:pt x="246" y="126"/>
                  </a:cubicBezTo>
                  <a:cubicBezTo>
                    <a:pt x="242" y="125"/>
                    <a:pt x="236" y="125"/>
                    <a:pt x="234" y="122"/>
                  </a:cubicBezTo>
                  <a:cubicBezTo>
                    <a:pt x="233" y="123"/>
                    <a:pt x="233" y="123"/>
                    <a:pt x="233" y="123"/>
                  </a:cubicBezTo>
                  <a:cubicBezTo>
                    <a:pt x="229" y="125"/>
                    <a:pt x="228" y="120"/>
                    <a:pt x="224" y="122"/>
                  </a:cubicBezTo>
                  <a:cubicBezTo>
                    <a:pt x="224" y="121"/>
                    <a:pt x="224" y="121"/>
                    <a:pt x="224" y="121"/>
                  </a:cubicBezTo>
                  <a:cubicBezTo>
                    <a:pt x="224" y="121"/>
                    <a:pt x="225" y="121"/>
                    <a:pt x="225" y="121"/>
                  </a:cubicBezTo>
                  <a:cubicBezTo>
                    <a:pt x="227" y="119"/>
                    <a:pt x="230" y="121"/>
                    <a:pt x="231" y="119"/>
                  </a:cubicBezTo>
                  <a:cubicBezTo>
                    <a:pt x="232" y="118"/>
                    <a:pt x="234" y="119"/>
                    <a:pt x="236" y="120"/>
                  </a:cubicBezTo>
                  <a:cubicBezTo>
                    <a:pt x="234" y="123"/>
                    <a:pt x="241" y="120"/>
                    <a:pt x="241" y="124"/>
                  </a:cubicBezTo>
                  <a:cubicBezTo>
                    <a:pt x="243" y="122"/>
                    <a:pt x="245" y="124"/>
                    <a:pt x="247" y="123"/>
                  </a:cubicBezTo>
                  <a:cubicBezTo>
                    <a:pt x="247" y="124"/>
                    <a:pt x="249" y="125"/>
                    <a:pt x="250" y="125"/>
                  </a:cubicBezTo>
                  <a:cubicBezTo>
                    <a:pt x="251" y="123"/>
                    <a:pt x="254" y="125"/>
                    <a:pt x="256" y="124"/>
                  </a:cubicBezTo>
                  <a:cubicBezTo>
                    <a:pt x="257" y="126"/>
                    <a:pt x="257" y="126"/>
                    <a:pt x="257" y="126"/>
                  </a:cubicBezTo>
                  <a:cubicBezTo>
                    <a:pt x="258" y="128"/>
                    <a:pt x="260" y="126"/>
                    <a:pt x="262" y="127"/>
                  </a:cubicBezTo>
                  <a:cubicBezTo>
                    <a:pt x="259" y="129"/>
                    <a:pt x="258" y="129"/>
                    <a:pt x="254" y="129"/>
                  </a:cubicBezTo>
                  <a:cubicBezTo>
                    <a:pt x="254" y="131"/>
                    <a:pt x="254" y="131"/>
                    <a:pt x="254" y="131"/>
                  </a:cubicBezTo>
                  <a:cubicBezTo>
                    <a:pt x="256" y="132"/>
                    <a:pt x="258" y="131"/>
                    <a:pt x="260" y="131"/>
                  </a:cubicBezTo>
                  <a:cubicBezTo>
                    <a:pt x="261" y="131"/>
                    <a:pt x="259" y="127"/>
                    <a:pt x="262" y="129"/>
                  </a:cubicBezTo>
                  <a:cubicBezTo>
                    <a:pt x="265" y="128"/>
                    <a:pt x="267" y="127"/>
                    <a:pt x="270" y="127"/>
                  </a:cubicBezTo>
                  <a:cubicBezTo>
                    <a:pt x="269" y="125"/>
                    <a:pt x="272" y="128"/>
                    <a:pt x="272" y="126"/>
                  </a:cubicBezTo>
                  <a:cubicBezTo>
                    <a:pt x="270" y="126"/>
                    <a:pt x="271" y="123"/>
                    <a:pt x="268" y="123"/>
                  </a:cubicBezTo>
                  <a:cubicBezTo>
                    <a:pt x="265" y="126"/>
                    <a:pt x="263" y="123"/>
                    <a:pt x="259" y="122"/>
                  </a:cubicBezTo>
                  <a:cubicBezTo>
                    <a:pt x="258" y="122"/>
                    <a:pt x="260" y="121"/>
                    <a:pt x="259" y="121"/>
                  </a:cubicBezTo>
                  <a:cubicBezTo>
                    <a:pt x="256" y="121"/>
                    <a:pt x="255" y="119"/>
                    <a:pt x="253" y="119"/>
                  </a:cubicBezTo>
                  <a:cubicBezTo>
                    <a:pt x="252" y="118"/>
                    <a:pt x="251" y="118"/>
                    <a:pt x="252" y="117"/>
                  </a:cubicBezTo>
                  <a:cubicBezTo>
                    <a:pt x="253" y="116"/>
                    <a:pt x="257" y="117"/>
                    <a:pt x="259" y="118"/>
                  </a:cubicBezTo>
                  <a:cubicBezTo>
                    <a:pt x="260" y="118"/>
                    <a:pt x="258" y="118"/>
                    <a:pt x="258" y="118"/>
                  </a:cubicBezTo>
                  <a:cubicBezTo>
                    <a:pt x="258" y="119"/>
                    <a:pt x="259" y="119"/>
                    <a:pt x="260" y="119"/>
                  </a:cubicBezTo>
                  <a:cubicBezTo>
                    <a:pt x="258" y="116"/>
                    <a:pt x="263" y="118"/>
                    <a:pt x="264" y="117"/>
                  </a:cubicBezTo>
                  <a:cubicBezTo>
                    <a:pt x="264" y="121"/>
                    <a:pt x="269" y="117"/>
                    <a:pt x="271" y="119"/>
                  </a:cubicBezTo>
                  <a:cubicBezTo>
                    <a:pt x="269" y="124"/>
                    <a:pt x="277" y="122"/>
                    <a:pt x="280" y="123"/>
                  </a:cubicBezTo>
                  <a:cubicBezTo>
                    <a:pt x="281" y="121"/>
                    <a:pt x="284" y="123"/>
                    <a:pt x="283" y="121"/>
                  </a:cubicBezTo>
                  <a:cubicBezTo>
                    <a:pt x="285" y="120"/>
                    <a:pt x="288" y="122"/>
                    <a:pt x="289" y="123"/>
                  </a:cubicBezTo>
                  <a:cubicBezTo>
                    <a:pt x="287" y="123"/>
                    <a:pt x="286" y="123"/>
                    <a:pt x="284" y="124"/>
                  </a:cubicBezTo>
                  <a:cubicBezTo>
                    <a:pt x="285" y="125"/>
                    <a:pt x="285" y="125"/>
                    <a:pt x="285" y="125"/>
                  </a:cubicBezTo>
                  <a:cubicBezTo>
                    <a:pt x="281" y="125"/>
                    <a:pt x="280" y="126"/>
                    <a:pt x="277" y="127"/>
                  </a:cubicBezTo>
                  <a:cubicBezTo>
                    <a:pt x="276" y="126"/>
                    <a:pt x="274" y="127"/>
                    <a:pt x="272" y="127"/>
                  </a:cubicBezTo>
                  <a:cubicBezTo>
                    <a:pt x="273" y="129"/>
                    <a:pt x="268" y="129"/>
                    <a:pt x="270" y="131"/>
                  </a:cubicBezTo>
                  <a:cubicBezTo>
                    <a:pt x="267" y="131"/>
                    <a:pt x="267" y="131"/>
                    <a:pt x="267" y="131"/>
                  </a:cubicBezTo>
                  <a:cubicBezTo>
                    <a:pt x="267" y="132"/>
                    <a:pt x="264" y="131"/>
                    <a:pt x="265" y="133"/>
                  </a:cubicBezTo>
                  <a:cubicBezTo>
                    <a:pt x="263" y="133"/>
                    <a:pt x="263" y="133"/>
                    <a:pt x="263" y="133"/>
                  </a:cubicBezTo>
                  <a:cubicBezTo>
                    <a:pt x="262" y="134"/>
                    <a:pt x="260" y="136"/>
                    <a:pt x="257" y="135"/>
                  </a:cubicBezTo>
                  <a:cubicBezTo>
                    <a:pt x="254" y="137"/>
                    <a:pt x="253" y="138"/>
                    <a:pt x="252" y="140"/>
                  </a:cubicBezTo>
                  <a:cubicBezTo>
                    <a:pt x="248" y="139"/>
                    <a:pt x="253" y="142"/>
                    <a:pt x="249" y="142"/>
                  </a:cubicBezTo>
                  <a:cubicBezTo>
                    <a:pt x="249" y="142"/>
                    <a:pt x="247" y="142"/>
                    <a:pt x="247" y="143"/>
                  </a:cubicBezTo>
                  <a:cubicBezTo>
                    <a:pt x="243" y="146"/>
                    <a:pt x="237" y="149"/>
                    <a:pt x="233" y="152"/>
                  </a:cubicBezTo>
                  <a:cubicBezTo>
                    <a:pt x="228" y="150"/>
                    <a:pt x="232" y="157"/>
                    <a:pt x="226" y="154"/>
                  </a:cubicBezTo>
                  <a:cubicBezTo>
                    <a:pt x="224" y="155"/>
                    <a:pt x="223" y="158"/>
                    <a:pt x="220" y="157"/>
                  </a:cubicBezTo>
                  <a:cubicBezTo>
                    <a:pt x="218" y="158"/>
                    <a:pt x="217" y="156"/>
                    <a:pt x="215" y="157"/>
                  </a:cubicBezTo>
                  <a:cubicBezTo>
                    <a:pt x="216" y="159"/>
                    <a:pt x="222" y="158"/>
                    <a:pt x="220" y="161"/>
                  </a:cubicBezTo>
                  <a:cubicBezTo>
                    <a:pt x="217" y="162"/>
                    <a:pt x="213" y="164"/>
                    <a:pt x="213" y="167"/>
                  </a:cubicBezTo>
                  <a:cubicBezTo>
                    <a:pt x="210" y="166"/>
                    <a:pt x="211" y="169"/>
                    <a:pt x="211" y="170"/>
                  </a:cubicBezTo>
                  <a:cubicBezTo>
                    <a:pt x="207" y="172"/>
                    <a:pt x="207" y="175"/>
                    <a:pt x="204" y="176"/>
                  </a:cubicBezTo>
                  <a:cubicBezTo>
                    <a:pt x="205" y="178"/>
                    <a:pt x="199" y="177"/>
                    <a:pt x="199" y="180"/>
                  </a:cubicBezTo>
                  <a:cubicBezTo>
                    <a:pt x="200" y="183"/>
                    <a:pt x="195" y="183"/>
                    <a:pt x="194" y="185"/>
                  </a:cubicBezTo>
                  <a:cubicBezTo>
                    <a:pt x="193" y="187"/>
                    <a:pt x="190" y="190"/>
                    <a:pt x="190" y="192"/>
                  </a:cubicBezTo>
                  <a:cubicBezTo>
                    <a:pt x="183" y="191"/>
                    <a:pt x="191" y="195"/>
                    <a:pt x="186" y="196"/>
                  </a:cubicBezTo>
                  <a:cubicBezTo>
                    <a:pt x="185" y="194"/>
                    <a:pt x="185" y="194"/>
                    <a:pt x="185" y="194"/>
                  </a:cubicBezTo>
                  <a:cubicBezTo>
                    <a:pt x="182" y="193"/>
                    <a:pt x="181" y="195"/>
                    <a:pt x="179" y="196"/>
                  </a:cubicBezTo>
                  <a:cubicBezTo>
                    <a:pt x="180" y="197"/>
                    <a:pt x="186" y="196"/>
                    <a:pt x="183" y="199"/>
                  </a:cubicBezTo>
                  <a:cubicBezTo>
                    <a:pt x="178" y="196"/>
                    <a:pt x="179" y="202"/>
                    <a:pt x="174" y="201"/>
                  </a:cubicBezTo>
                  <a:cubicBezTo>
                    <a:pt x="174" y="197"/>
                    <a:pt x="174" y="197"/>
                    <a:pt x="174" y="197"/>
                  </a:cubicBezTo>
                  <a:cubicBezTo>
                    <a:pt x="172" y="196"/>
                    <a:pt x="170" y="196"/>
                    <a:pt x="168" y="195"/>
                  </a:cubicBezTo>
                  <a:cubicBezTo>
                    <a:pt x="168" y="196"/>
                    <a:pt x="168" y="198"/>
                    <a:pt x="166" y="197"/>
                  </a:cubicBezTo>
                  <a:cubicBezTo>
                    <a:pt x="170" y="199"/>
                    <a:pt x="165" y="202"/>
                    <a:pt x="166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65" y="206"/>
                    <a:pt x="160" y="207"/>
                    <a:pt x="161" y="210"/>
                  </a:cubicBezTo>
                  <a:cubicBezTo>
                    <a:pt x="164" y="210"/>
                    <a:pt x="164" y="210"/>
                    <a:pt x="164" y="210"/>
                  </a:cubicBezTo>
                  <a:cubicBezTo>
                    <a:pt x="163" y="209"/>
                    <a:pt x="166" y="209"/>
                    <a:pt x="167" y="208"/>
                  </a:cubicBezTo>
                  <a:cubicBezTo>
                    <a:pt x="165" y="207"/>
                    <a:pt x="167" y="206"/>
                    <a:pt x="169" y="206"/>
                  </a:cubicBezTo>
                  <a:cubicBezTo>
                    <a:pt x="168" y="205"/>
                    <a:pt x="168" y="205"/>
                    <a:pt x="168" y="205"/>
                  </a:cubicBezTo>
                  <a:cubicBezTo>
                    <a:pt x="168" y="203"/>
                    <a:pt x="172" y="202"/>
                    <a:pt x="175" y="201"/>
                  </a:cubicBezTo>
                  <a:cubicBezTo>
                    <a:pt x="175" y="203"/>
                    <a:pt x="178" y="203"/>
                    <a:pt x="178" y="205"/>
                  </a:cubicBezTo>
                  <a:cubicBezTo>
                    <a:pt x="175" y="205"/>
                    <a:pt x="175" y="208"/>
                    <a:pt x="172" y="208"/>
                  </a:cubicBezTo>
                  <a:cubicBezTo>
                    <a:pt x="172" y="208"/>
                    <a:pt x="173" y="208"/>
                    <a:pt x="173" y="207"/>
                  </a:cubicBezTo>
                  <a:cubicBezTo>
                    <a:pt x="170" y="207"/>
                    <a:pt x="171" y="209"/>
                    <a:pt x="169" y="210"/>
                  </a:cubicBezTo>
                  <a:cubicBezTo>
                    <a:pt x="171" y="210"/>
                    <a:pt x="171" y="210"/>
                    <a:pt x="171" y="210"/>
                  </a:cubicBezTo>
                  <a:cubicBezTo>
                    <a:pt x="171" y="210"/>
                    <a:pt x="173" y="211"/>
                    <a:pt x="172" y="212"/>
                  </a:cubicBezTo>
                  <a:cubicBezTo>
                    <a:pt x="173" y="215"/>
                    <a:pt x="167" y="216"/>
                    <a:pt x="169" y="218"/>
                  </a:cubicBezTo>
                  <a:cubicBezTo>
                    <a:pt x="166" y="219"/>
                    <a:pt x="165" y="220"/>
                    <a:pt x="164" y="222"/>
                  </a:cubicBezTo>
                  <a:cubicBezTo>
                    <a:pt x="165" y="225"/>
                    <a:pt x="160" y="224"/>
                    <a:pt x="158" y="225"/>
                  </a:cubicBezTo>
                  <a:cubicBezTo>
                    <a:pt x="160" y="227"/>
                    <a:pt x="160" y="227"/>
                    <a:pt x="160" y="227"/>
                  </a:cubicBezTo>
                  <a:cubicBezTo>
                    <a:pt x="161" y="229"/>
                    <a:pt x="159" y="230"/>
                    <a:pt x="157" y="232"/>
                  </a:cubicBezTo>
                  <a:cubicBezTo>
                    <a:pt x="154" y="233"/>
                    <a:pt x="153" y="230"/>
                    <a:pt x="151" y="230"/>
                  </a:cubicBezTo>
                  <a:cubicBezTo>
                    <a:pt x="152" y="229"/>
                    <a:pt x="152" y="229"/>
                    <a:pt x="152" y="229"/>
                  </a:cubicBezTo>
                  <a:cubicBezTo>
                    <a:pt x="146" y="226"/>
                    <a:pt x="154" y="226"/>
                    <a:pt x="155" y="224"/>
                  </a:cubicBezTo>
                  <a:cubicBezTo>
                    <a:pt x="148" y="219"/>
                    <a:pt x="150" y="227"/>
                    <a:pt x="147" y="228"/>
                  </a:cubicBezTo>
                  <a:cubicBezTo>
                    <a:pt x="149" y="230"/>
                    <a:pt x="144" y="230"/>
                    <a:pt x="144" y="232"/>
                  </a:cubicBezTo>
                  <a:cubicBezTo>
                    <a:pt x="148" y="234"/>
                    <a:pt x="150" y="229"/>
                    <a:pt x="153" y="232"/>
                  </a:cubicBezTo>
                  <a:cubicBezTo>
                    <a:pt x="153" y="233"/>
                    <a:pt x="157" y="234"/>
                    <a:pt x="155" y="236"/>
                  </a:cubicBezTo>
                  <a:cubicBezTo>
                    <a:pt x="154" y="236"/>
                    <a:pt x="153" y="237"/>
                    <a:pt x="152" y="237"/>
                  </a:cubicBezTo>
                  <a:cubicBezTo>
                    <a:pt x="152" y="236"/>
                    <a:pt x="152" y="236"/>
                    <a:pt x="152" y="236"/>
                  </a:cubicBezTo>
                  <a:cubicBezTo>
                    <a:pt x="149" y="236"/>
                    <a:pt x="149" y="236"/>
                    <a:pt x="149" y="236"/>
                  </a:cubicBezTo>
                  <a:cubicBezTo>
                    <a:pt x="146" y="234"/>
                    <a:pt x="142" y="233"/>
                    <a:pt x="139" y="234"/>
                  </a:cubicBezTo>
                  <a:cubicBezTo>
                    <a:pt x="141" y="235"/>
                    <a:pt x="142" y="237"/>
                    <a:pt x="143" y="238"/>
                  </a:cubicBezTo>
                  <a:cubicBezTo>
                    <a:pt x="145" y="236"/>
                    <a:pt x="149" y="240"/>
                    <a:pt x="150" y="237"/>
                  </a:cubicBezTo>
                  <a:cubicBezTo>
                    <a:pt x="151" y="239"/>
                    <a:pt x="152" y="239"/>
                    <a:pt x="152" y="241"/>
                  </a:cubicBezTo>
                  <a:cubicBezTo>
                    <a:pt x="152" y="240"/>
                    <a:pt x="152" y="240"/>
                    <a:pt x="152" y="240"/>
                  </a:cubicBezTo>
                  <a:cubicBezTo>
                    <a:pt x="153" y="244"/>
                    <a:pt x="144" y="241"/>
                    <a:pt x="144" y="245"/>
                  </a:cubicBezTo>
                  <a:cubicBezTo>
                    <a:pt x="146" y="245"/>
                    <a:pt x="146" y="245"/>
                    <a:pt x="146" y="245"/>
                  </a:cubicBezTo>
                  <a:cubicBezTo>
                    <a:pt x="145" y="245"/>
                    <a:pt x="145" y="247"/>
                    <a:pt x="143" y="246"/>
                  </a:cubicBezTo>
                  <a:cubicBezTo>
                    <a:pt x="142" y="248"/>
                    <a:pt x="146" y="248"/>
                    <a:pt x="146" y="250"/>
                  </a:cubicBezTo>
                  <a:cubicBezTo>
                    <a:pt x="146" y="252"/>
                    <a:pt x="142" y="251"/>
                    <a:pt x="141" y="252"/>
                  </a:cubicBezTo>
                  <a:cubicBezTo>
                    <a:pt x="142" y="252"/>
                    <a:pt x="142" y="252"/>
                    <a:pt x="142" y="252"/>
                  </a:cubicBezTo>
                  <a:cubicBezTo>
                    <a:pt x="145" y="254"/>
                    <a:pt x="138" y="255"/>
                    <a:pt x="140" y="258"/>
                  </a:cubicBezTo>
                  <a:cubicBezTo>
                    <a:pt x="138" y="258"/>
                    <a:pt x="137" y="260"/>
                    <a:pt x="135" y="259"/>
                  </a:cubicBezTo>
                  <a:cubicBezTo>
                    <a:pt x="135" y="259"/>
                    <a:pt x="135" y="259"/>
                    <a:pt x="135" y="259"/>
                  </a:cubicBezTo>
                  <a:cubicBezTo>
                    <a:pt x="137" y="260"/>
                    <a:pt x="138" y="259"/>
                    <a:pt x="139" y="260"/>
                  </a:cubicBezTo>
                  <a:cubicBezTo>
                    <a:pt x="138" y="262"/>
                    <a:pt x="138" y="262"/>
                    <a:pt x="138" y="262"/>
                  </a:cubicBezTo>
                  <a:cubicBezTo>
                    <a:pt x="136" y="262"/>
                    <a:pt x="134" y="262"/>
                    <a:pt x="133" y="261"/>
                  </a:cubicBezTo>
                  <a:cubicBezTo>
                    <a:pt x="133" y="262"/>
                    <a:pt x="134" y="263"/>
                    <a:pt x="133" y="263"/>
                  </a:cubicBezTo>
                  <a:cubicBezTo>
                    <a:pt x="132" y="263"/>
                    <a:pt x="131" y="263"/>
                    <a:pt x="131" y="262"/>
                  </a:cubicBezTo>
                  <a:cubicBezTo>
                    <a:pt x="129" y="263"/>
                    <a:pt x="129" y="263"/>
                    <a:pt x="129" y="263"/>
                  </a:cubicBezTo>
                  <a:cubicBezTo>
                    <a:pt x="131" y="264"/>
                    <a:pt x="131" y="264"/>
                    <a:pt x="131" y="264"/>
                  </a:cubicBezTo>
                  <a:cubicBezTo>
                    <a:pt x="132" y="264"/>
                    <a:pt x="132" y="263"/>
                    <a:pt x="133" y="263"/>
                  </a:cubicBezTo>
                  <a:cubicBezTo>
                    <a:pt x="134" y="264"/>
                    <a:pt x="135" y="265"/>
                    <a:pt x="134" y="266"/>
                  </a:cubicBezTo>
                  <a:cubicBezTo>
                    <a:pt x="133" y="267"/>
                    <a:pt x="132" y="268"/>
                    <a:pt x="131" y="268"/>
                  </a:cubicBezTo>
                  <a:cubicBezTo>
                    <a:pt x="131" y="272"/>
                    <a:pt x="126" y="275"/>
                    <a:pt x="126" y="278"/>
                  </a:cubicBezTo>
                  <a:cubicBezTo>
                    <a:pt x="124" y="279"/>
                    <a:pt x="126" y="281"/>
                    <a:pt x="124" y="282"/>
                  </a:cubicBezTo>
                  <a:cubicBezTo>
                    <a:pt x="126" y="283"/>
                    <a:pt x="126" y="283"/>
                    <a:pt x="126" y="283"/>
                  </a:cubicBezTo>
                  <a:cubicBezTo>
                    <a:pt x="125" y="284"/>
                    <a:pt x="124" y="283"/>
                    <a:pt x="123" y="284"/>
                  </a:cubicBezTo>
                  <a:cubicBezTo>
                    <a:pt x="121" y="287"/>
                    <a:pt x="124" y="290"/>
                    <a:pt x="120" y="292"/>
                  </a:cubicBezTo>
                  <a:cubicBezTo>
                    <a:pt x="120" y="292"/>
                    <a:pt x="120" y="291"/>
                    <a:pt x="120" y="292"/>
                  </a:cubicBezTo>
                  <a:cubicBezTo>
                    <a:pt x="120" y="292"/>
                    <a:pt x="119" y="292"/>
                    <a:pt x="118" y="292"/>
                  </a:cubicBezTo>
                  <a:cubicBezTo>
                    <a:pt x="117" y="293"/>
                    <a:pt x="117" y="295"/>
                    <a:pt x="119" y="296"/>
                  </a:cubicBezTo>
                  <a:cubicBezTo>
                    <a:pt x="121" y="300"/>
                    <a:pt x="114" y="301"/>
                    <a:pt x="112" y="302"/>
                  </a:cubicBezTo>
                  <a:cubicBezTo>
                    <a:pt x="115" y="302"/>
                    <a:pt x="116" y="304"/>
                    <a:pt x="116" y="305"/>
                  </a:cubicBezTo>
                  <a:cubicBezTo>
                    <a:pt x="116" y="305"/>
                    <a:pt x="116" y="305"/>
                    <a:pt x="116" y="305"/>
                  </a:cubicBezTo>
                  <a:cubicBezTo>
                    <a:pt x="116" y="307"/>
                    <a:pt x="116" y="307"/>
                    <a:pt x="116" y="307"/>
                  </a:cubicBezTo>
                  <a:cubicBezTo>
                    <a:pt x="118" y="303"/>
                    <a:pt x="118" y="303"/>
                    <a:pt x="118" y="303"/>
                  </a:cubicBezTo>
                  <a:cubicBezTo>
                    <a:pt x="119" y="304"/>
                    <a:pt x="122" y="304"/>
                    <a:pt x="122" y="305"/>
                  </a:cubicBezTo>
                  <a:cubicBezTo>
                    <a:pt x="123" y="305"/>
                    <a:pt x="123" y="305"/>
                    <a:pt x="123" y="305"/>
                  </a:cubicBezTo>
                  <a:cubicBezTo>
                    <a:pt x="122" y="305"/>
                    <a:pt x="122" y="305"/>
                    <a:pt x="122" y="305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1" y="303"/>
                    <a:pt x="121" y="303"/>
                    <a:pt x="121" y="303"/>
                  </a:cubicBezTo>
                  <a:cubicBezTo>
                    <a:pt x="119" y="303"/>
                    <a:pt x="117" y="301"/>
                    <a:pt x="119" y="300"/>
                  </a:cubicBezTo>
                  <a:cubicBezTo>
                    <a:pt x="121" y="300"/>
                    <a:pt x="120" y="299"/>
                    <a:pt x="122" y="299"/>
                  </a:cubicBezTo>
                  <a:cubicBezTo>
                    <a:pt x="123" y="299"/>
                    <a:pt x="123" y="300"/>
                    <a:pt x="124" y="300"/>
                  </a:cubicBezTo>
                  <a:cubicBezTo>
                    <a:pt x="125" y="300"/>
                    <a:pt x="125" y="299"/>
                    <a:pt x="125" y="299"/>
                  </a:cubicBezTo>
                  <a:cubicBezTo>
                    <a:pt x="125" y="298"/>
                    <a:pt x="124" y="298"/>
                    <a:pt x="124" y="298"/>
                  </a:cubicBezTo>
                  <a:cubicBezTo>
                    <a:pt x="126" y="296"/>
                    <a:pt x="125" y="293"/>
                    <a:pt x="124" y="291"/>
                  </a:cubicBezTo>
                  <a:cubicBezTo>
                    <a:pt x="124" y="291"/>
                    <a:pt x="124" y="291"/>
                    <a:pt x="124" y="291"/>
                  </a:cubicBezTo>
                  <a:cubicBezTo>
                    <a:pt x="125" y="290"/>
                    <a:pt x="123" y="287"/>
                    <a:pt x="126" y="287"/>
                  </a:cubicBezTo>
                  <a:cubicBezTo>
                    <a:pt x="127" y="287"/>
                    <a:pt x="127" y="288"/>
                    <a:pt x="127" y="288"/>
                  </a:cubicBezTo>
                  <a:cubicBezTo>
                    <a:pt x="127" y="287"/>
                    <a:pt x="129" y="287"/>
                    <a:pt x="131" y="287"/>
                  </a:cubicBezTo>
                  <a:cubicBezTo>
                    <a:pt x="131" y="287"/>
                    <a:pt x="129" y="285"/>
                    <a:pt x="129" y="284"/>
                  </a:cubicBezTo>
                  <a:cubicBezTo>
                    <a:pt x="132" y="282"/>
                    <a:pt x="131" y="277"/>
                    <a:pt x="136" y="276"/>
                  </a:cubicBezTo>
                  <a:cubicBezTo>
                    <a:pt x="134" y="276"/>
                    <a:pt x="134" y="276"/>
                    <a:pt x="134" y="276"/>
                  </a:cubicBezTo>
                  <a:cubicBezTo>
                    <a:pt x="133" y="274"/>
                    <a:pt x="136" y="273"/>
                    <a:pt x="136" y="272"/>
                  </a:cubicBezTo>
                  <a:cubicBezTo>
                    <a:pt x="140" y="272"/>
                    <a:pt x="138" y="268"/>
                    <a:pt x="141" y="268"/>
                  </a:cubicBezTo>
                  <a:cubicBezTo>
                    <a:pt x="142" y="269"/>
                    <a:pt x="143" y="269"/>
                    <a:pt x="143" y="270"/>
                  </a:cubicBezTo>
                  <a:cubicBezTo>
                    <a:pt x="145" y="269"/>
                    <a:pt x="146" y="268"/>
                    <a:pt x="148" y="269"/>
                  </a:cubicBezTo>
                  <a:cubicBezTo>
                    <a:pt x="150" y="270"/>
                    <a:pt x="149" y="268"/>
                    <a:pt x="150" y="268"/>
                  </a:cubicBezTo>
                  <a:cubicBezTo>
                    <a:pt x="148" y="267"/>
                    <a:pt x="148" y="264"/>
                    <a:pt x="145" y="264"/>
                  </a:cubicBezTo>
                  <a:cubicBezTo>
                    <a:pt x="144" y="266"/>
                    <a:pt x="142" y="267"/>
                    <a:pt x="140" y="266"/>
                  </a:cubicBezTo>
                  <a:cubicBezTo>
                    <a:pt x="141" y="264"/>
                    <a:pt x="140" y="265"/>
                    <a:pt x="140" y="263"/>
                  </a:cubicBezTo>
                  <a:cubicBezTo>
                    <a:pt x="144" y="263"/>
                    <a:pt x="144" y="260"/>
                    <a:pt x="146" y="259"/>
                  </a:cubicBezTo>
                  <a:cubicBezTo>
                    <a:pt x="148" y="258"/>
                    <a:pt x="150" y="259"/>
                    <a:pt x="150" y="257"/>
                  </a:cubicBezTo>
                  <a:cubicBezTo>
                    <a:pt x="143" y="253"/>
                    <a:pt x="155" y="256"/>
                    <a:pt x="153" y="253"/>
                  </a:cubicBezTo>
                  <a:cubicBezTo>
                    <a:pt x="156" y="253"/>
                    <a:pt x="159" y="254"/>
                    <a:pt x="161" y="253"/>
                  </a:cubicBezTo>
                  <a:cubicBezTo>
                    <a:pt x="164" y="254"/>
                    <a:pt x="159" y="255"/>
                    <a:pt x="162" y="257"/>
                  </a:cubicBezTo>
                  <a:cubicBezTo>
                    <a:pt x="165" y="256"/>
                    <a:pt x="162" y="253"/>
                    <a:pt x="167" y="253"/>
                  </a:cubicBezTo>
                  <a:cubicBezTo>
                    <a:pt x="167" y="253"/>
                    <a:pt x="166" y="252"/>
                    <a:pt x="166" y="251"/>
                  </a:cubicBezTo>
                  <a:cubicBezTo>
                    <a:pt x="166" y="252"/>
                    <a:pt x="165" y="251"/>
                    <a:pt x="164" y="251"/>
                  </a:cubicBezTo>
                  <a:cubicBezTo>
                    <a:pt x="163" y="246"/>
                    <a:pt x="158" y="251"/>
                    <a:pt x="154" y="250"/>
                  </a:cubicBezTo>
                  <a:cubicBezTo>
                    <a:pt x="153" y="249"/>
                    <a:pt x="155" y="248"/>
                    <a:pt x="155" y="247"/>
                  </a:cubicBezTo>
                  <a:cubicBezTo>
                    <a:pt x="156" y="244"/>
                    <a:pt x="160" y="246"/>
                    <a:pt x="162" y="244"/>
                  </a:cubicBezTo>
                  <a:cubicBezTo>
                    <a:pt x="160" y="241"/>
                    <a:pt x="158" y="243"/>
                    <a:pt x="156" y="242"/>
                  </a:cubicBezTo>
                  <a:cubicBezTo>
                    <a:pt x="156" y="241"/>
                    <a:pt x="156" y="240"/>
                    <a:pt x="157" y="240"/>
                  </a:cubicBezTo>
                  <a:cubicBezTo>
                    <a:pt x="155" y="238"/>
                    <a:pt x="160" y="238"/>
                    <a:pt x="159" y="236"/>
                  </a:cubicBezTo>
                  <a:cubicBezTo>
                    <a:pt x="160" y="236"/>
                    <a:pt x="160" y="236"/>
                    <a:pt x="161" y="237"/>
                  </a:cubicBezTo>
                  <a:cubicBezTo>
                    <a:pt x="165" y="235"/>
                    <a:pt x="164" y="231"/>
                    <a:pt x="167" y="230"/>
                  </a:cubicBezTo>
                  <a:cubicBezTo>
                    <a:pt x="166" y="229"/>
                    <a:pt x="167" y="228"/>
                    <a:pt x="167" y="228"/>
                  </a:cubicBezTo>
                  <a:cubicBezTo>
                    <a:pt x="169" y="227"/>
                    <a:pt x="170" y="227"/>
                    <a:pt x="171" y="228"/>
                  </a:cubicBezTo>
                  <a:cubicBezTo>
                    <a:pt x="172" y="227"/>
                    <a:pt x="172" y="227"/>
                    <a:pt x="172" y="227"/>
                  </a:cubicBezTo>
                  <a:cubicBezTo>
                    <a:pt x="170" y="227"/>
                    <a:pt x="170" y="227"/>
                    <a:pt x="170" y="227"/>
                  </a:cubicBezTo>
                  <a:cubicBezTo>
                    <a:pt x="171" y="226"/>
                    <a:pt x="170" y="225"/>
                    <a:pt x="171" y="224"/>
                  </a:cubicBezTo>
                  <a:cubicBezTo>
                    <a:pt x="171" y="223"/>
                    <a:pt x="172" y="223"/>
                    <a:pt x="173" y="224"/>
                  </a:cubicBezTo>
                  <a:cubicBezTo>
                    <a:pt x="173" y="224"/>
                    <a:pt x="173" y="225"/>
                    <a:pt x="173" y="225"/>
                  </a:cubicBezTo>
                  <a:cubicBezTo>
                    <a:pt x="175" y="225"/>
                    <a:pt x="176" y="222"/>
                    <a:pt x="178" y="221"/>
                  </a:cubicBezTo>
                  <a:cubicBezTo>
                    <a:pt x="177" y="220"/>
                    <a:pt x="175" y="221"/>
                    <a:pt x="175" y="220"/>
                  </a:cubicBezTo>
                  <a:cubicBezTo>
                    <a:pt x="175" y="219"/>
                    <a:pt x="176" y="220"/>
                    <a:pt x="177" y="220"/>
                  </a:cubicBezTo>
                  <a:cubicBezTo>
                    <a:pt x="177" y="219"/>
                    <a:pt x="178" y="218"/>
                    <a:pt x="179" y="219"/>
                  </a:cubicBezTo>
                  <a:cubicBezTo>
                    <a:pt x="178" y="218"/>
                    <a:pt x="175" y="218"/>
                    <a:pt x="176" y="217"/>
                  </a:cubicBezTo>
                  <a:cubicBezTo>
                    <a:pt x="179" y="217"/>
                    <a:pt x="180" y="216"/>
                    <a:pt x="183" y="216"/>
                  </a:cubicBezTo>
                  <a:cubicBezTo>
                    <a:pt x="183" y="214"/>
                    <a:pt x="178" y="215"/>
                    <a:pt x="178" y="212"/>
                  </a:cubicBezTo>
                  <a:cubicBezTo>
                    <a:pt x="180" y="213"/>
                    <a:pt x="180" y="213"/>
                    <a:pt x="180" y="213"/>
                  </a:cubicBezTo>
                  <a:cubicBezTo>
                    <a:pt x="184" y="216"/>
                    <a:pt x="185" y="210"/>
                    <a:pt x="189" y="212"/>
                  </a:cubicBezTo>
                  <a:cubicBezTo>
                    <a:pt x="188" y="214"/>
                    <a:pt x="191" y="212"/>
                    <a:pt x="191" y="213"/>
                  </a:cubicBezTo>
                  <a:cubicBezTo>
                    <a:pt x="191" y="214"/>
                    <a:pt x="192" y="215"/>
                    <a:pt x="191" y="215"/>
                  </a:cubicBezTo>
                  <a:cubicBezTo>
                    <a:pt x="191" y="215"/>
                    <a:pt x="192" y="215"/>
                    <a:pt x="193" y="215"/>
                  </a:cubicBezTo>
                  <a:cubicBezTo>
                    <a:pt x="199" y="216"/>
                    <a:pt x="196" y="211"/>
                    <a:pt x="198" y="210"/>
                  </a:cubicBezTo>
                  <a:cubicBezTo>
                    <a:pt x="196" y="209"/>
                    <a:pt x="196" y="209"/>
                    <a:pt x="196" y="209"/>
                  </a:cubicBezTo>
                  <a:cubicBezTo>
                    <a:pt x="194" y="210"/>
                    <a:pt x="194" y="211"/>
                    <a:pt x="194" y="212"/>
                  </a:cubicBezTo>
                  <a:cubicBezTo>
                    <a:pt x="192" y="212"/>
                    <a:pt x="189" y="213"/>
                    <a:pt x="188" y="211"/>
                  </a:cubicBezTo>
                  <a:cubicBezTo>
                    <a:pt x="193" y="210"/>
                    <a:pt x="186" y="208"/>
                    <a:pt x="187" y="206"/>
                  </a:cubicBezTo>
                  <a:cubicBezTo>
                    <a:pt x="189" y="205"/>
                    <a:pt x="189" y="206"/>
                    <a:pt x="190" y="207"/>
                  </a:cubicBezTo>
                  <a:cubicBezTo>
                    <a:pt x="192" y="206"/>
                    <a:pt x="192" y="206"/>
                    <a:pt x="192" y="206"/>
                  </a:cubicBezTo>
                  <a:cubicBezTo>
                    <a:pt x="191" y="204"/>
                    <a:pt x="192" y="203"/>
                    <a:pt x="189" y="202"/>
                  </a:cubicBezTo>
                  <a:cubicBezTo>
                    <a:pt x="189" y="201"/>
                    <a:pt x="190" y="200"/>
                    <a:pt x="192" y="199"/>
                  </a:cubicBezTo>
                  <a:cubicBezTo>
                    <a:pt x="196" y="201"/>
                    <a:pt x="196" y="201"/>
                    <a:pt x="196" y="201"/>
                  </a:cubicBezTo>
                  <a:cubicBezTo>
                    <a:pt x="197" y="200"/>
                    <a:pt x="198" y="199"/>
                    <a:pt x="200" y="199"/>
                  </a:cubicBezTo>
                  <a:cubicBezTo>
                    <a:pt x="201" y="200"/>
                    <a:pt x="202" y="202"/>
                    <a:pt x="202" y="203"/>
                  </a:cubicBezTo>
                  <a:cubicBezTo>
                    <a:pt x="203" y="202"/>
                    <a:pt x="206" y="204"/>
                    <a:pt x="207" y="203"/>
                  </a:cubicBezTo>
                  <a:cubicBezTo>
                    <a:pt x="208" y="202"/>
                    <a:pt x="209" y="200"/>
                    <a:pt x="206" y="199"/>
                  </a:cubicBezTo>
                  <a:cubicBezTo>
                    <a:pt x="202" y="201"/>
                    <a:pt x="203" y="196"/>
                    <a:pt x="199" y="198"/>
                  </a:cubicBezTo>
                  <a:cubicBezTo>
                    <a:pt x="197" y="196"/>
                    <a:pt x="200" y="196"/>
                    <a:pt x="201" y="195"/>
                  </a:cubicBezTo>
                  <a:cubicBezTo>
                    <a:pt x="201" y="194"/>
                    <a:pt x="197" y="195"/>
                    <a:pt x="196" y="193"/>
                  </a:cubicBezTo>
                  <a:cubicBezTo>
                    <a:pt x="194" y="191"/>
                    <a:pt x="199" y="192"/>
                    <a:pt x="198" y="190"/>
                  </a:cubicBezTo>
                  <a:cubicBezTo>
                    <a:pt x="199" y="190"/>
                    <a:pt x="200" y="190"/>
                    <a:pt x="201" y="191"/>
                  </a:cubicBezTo>
                  <a:cubicBezTo>
                    <a:pt x="203" y="190"/>
                    <a:pt x="200" y="190"/>
                    <a:pt x="200" y="189"/>
                  </a:cubicBezTo>
                  <a:cubicBezTo>
                    <a:pt x="200" y="188"/>
                    <a:pt x="201" y="188"/>
                    <a:pt x="203" y="188"/>
                  </a:cubicBezTo>
                  <a:cubicBezTo>
                    <a:pt x="202" y="187"/>
                    <a:pt x="202" y="187"/>
                    <a:pt x="202" y="187"/>
                  </a:cubicBezTo>
                  <a:cubicBezTo>
                    <a:pt x="204" y="188"/>
                    <a:pt x="208" y="188"/>
                    <a:pt x="209" y="188"/>
                  </a:cubicBezTo>
                  <a:cubicBezTo>
                    <a:pt x="210" y="189"/>
                    <a:pt x="211" y="189"/>
                    <a:pt x="212" y="189"/>
                  </a:cubicBezTo>
                  <a:cubicBezTo>
                    <a:pt x="211" y="190"/>
                    <a:pt x="211" y="191"/>
                    <a:pt x="212" y="192"/>
                  </a:cubicBezTo>
                  <a:cubicBezTo>
                    <a:pt x="217" y="193"/>
                    <a:pt x="214" y="189"/>
                    <a:pt x="218" y="188"/>
                  </a:cubicBezTo>
                  <a:cubicBezTo>
                    <a:pt x="218" y="186"/>
                    <a:pt x="214" y="188"/>
                    <a:pt x="215" y="186"/>
                  </a:cubicBezTo>
                  <a:cubicBezTo>
                    <a:pt x="216" y="186"/>
                    <a:pt x="216" y="184"/>
                    <a:pt x="218" y="184"/>
                  </a:cubicBezTo>
                  <a:cubicBezTo>
                    <a:pt x="220" y="185"/>
                    <a:pt x="218" y="185"/>
                    <a:pt x="220" y="186"/>
                  </a:cubicBezTo>
                  <a:cubicBezTo>
                    <a:pt x="221" y="185"/>
                    <a:pt x="227" y="184"/>
                    <a:pt x="223" y="182"/>
                  </a:cubicBezTo>
                  <a:cubicBezTo>
                    <a:pt x="227" y="182"/>
                    <a:pt x="230" y="182"/>
                    <a:pt x="231" y="179"/>
                  </a:cubicBezTo>
                  <a:cubicBezTo>
                    <a:pt x="234" y="178"/>
                    <a:pt x="233" y="176"/>
                    <a:pt x="235" y="175"/>
                  </a:cubicBezTo>
                  <a:cubicBezTo>
                    <a:pt x="237" y="176"/>
                    <a:pt x="237" y="176"/>
                    <a:pt x="237" y="177"/>
                  </a:cubicBezTo>
                  <a:cubicBezTo>
                    <a:pt x="244" y="177"/>
                    <a:pt x="237" y="173"/>
                    <a:pt x="243" y="172"/>
                  </a:cubicBezTo>
                  <a:cubicBezTo>
                    <a:pt x="244" y="172"/>
                    <a:pt x="244" y="170"/>
                    <a:pt x="242" y="170"/>
                  </a:cubicBezTo>
                  <a:cubicBezTo>
                    <a:pt x="243" y="170"/>
                    <a:pt x="244" y="170"/>
                    <a:pt x="244" y="170"/>
                  </a:cubicBezTo>
                  <a:cubicBezTo>
                    <a:pt x="244" y="167"/>
                    <a:pt x="248" y="166"/>
                    <a:pt x="248" y="163"/>
                  </a:cubicBezTo>
                  <a:cubicBezTo>
                    <a:pt x="249" y="163"/>
                    <a:pt x="250" y="163"/>
                    <a:pt x="250" y="164"/>
                  </a:cubicBezTo>
                  <a:cubicBezTo>
                    <a:pt x="251" y="163"/>
                    <a:pt x="252" y="163"/>
                    <a:pt x="251" y="162"/>
                  </a:cubicBezTo>
                  <a:cubicBezTo>
                    <a:pt x="255" y="161"/>
                    <a:pt x="258" y="158"/>
                    <a:pt x="260" y="157"/>
                  </a:cubicBezTo>
                  <a:cubicBezTo>
                    <a:pt x="263" y="158"/>
                    <a:pt x="265" y="155"/>
                    <a:pt x="267" y="156"/>
                  </a:cubicBezTo>
                  <a:cubicBezTo>
                    <a:pt x="266" y="156"/>
                    <a:pt x="267" y="156"/>
                    <a:pt x="266" y="156"/>
                  </a:cubicBezTo>
                  <a:cubicBezTo>
                    <a:pt x="270" y="159"/>
                    <a:pt x="270" y="159"/>
                    <a:pt x="270" y="159"/>
                  </a:cubicBezTo>
                  <a:cubicBezTo>
                    <a:pt x="274" y="159"/>
                    <a:pt x="273" y="155"/>
                    <a:pt x="277" y="155"/>
                  </a:cubicBezTo>
                  <a:cubicBezTo>
                    <a:pt x="279" y="157"/>
                    <a:pt x="273" y="156"/>
                    <a:pt x="274" y="159"/>
                  </a:cubicBezTo>
                  <a:cubicBezTo>
                    <a:pt x="278" y="161"/>
                    <a:pt x="279" y="157"/>
                    <a:pt x="281" y="157"/>
                  </a:cubicBezTo>
                  <a:cubicBezTo>
                    <a:pt x="285" y="156"/>
                    <a:pt x="282" y="160"/>
                    <a:pt x="284" y="159"/>
                  </a:cubicBezTo>
                  <a:cubicBezTo>
                    <a:pt x="286" y="159"/>
                    <a:pt x="286" y="158"/>
                    <a:pt x="286" y="157"/>
                  </a:cubicBezTo>
                  <a:cubicBezTo>
                    <a:pt x="284" y="157"/>
                    <a:pt x="284" y="157"/>
                    <a:pt x="284" y="157"/>
                  </a:cubicBezTo>
                  <a:cubicBezTo>
                    <a:pt x="284" y="155"/>
                    <a:pt x="287" y="155"/>
                    <a:pt x="287" y="153"/>
                  </a:cubicBezTo>
                  <a:cubicBezTo>
                    <a:pt x="287" y="154"/>
                    <a:pt x="287" y="154"/>
                    <a:pt x="286" y="154"/>
                  </a:cubicBezTo>
                  <a:cubicBezTo>
                    <a:pt x="286" y="154"/>
                    <a:pt x="286" y="154"/>
                    <a:pt x="286" y="154"/>
                  </a:cubicBezTo>
                  <a:cubicBezTo>
                    <a:pt x="285" y="153"/>
                    <a:pt x="284" y="153"/>
                    <a:pt x="284" y="152"/>
                  </a:cubicBezTo>
                  <a:cubicBezTo>
                    <a:pt x="288" y="150"/>
                    <a:pt x="291" y="147"/>
                    <a:pt x="294" y="144"/>
                  </a:cubicBezTo>
                  <a:cubicBezTo>
                    <a:pt x="293" y="141"/>
                    <a:pt x="291" y="144"/>
                    <a:pt x="290" y="143"/>
                  </a:cubicBezTo>
                  <a:cubicBezTo>
                    <a:pt x="290" y="141"/>
                    <a:pt x="294" y="142"/>
                    <a:pt x="295" y="141"/>
                  </a:cubicBezTo>
                  <a:cubicBezTo>
                    <a:pt x="298" y="145"/>
                    <a:pt x="303" y="142"/>
                    <a:pt x="306" y="144"/>
                  </a:cubicBezTo>
                  <a:cubicBezTo>
                    <a:pt x="307" y="143"/>
                    <a:pt x="310" y="145"/>
                    <a:pt x="310" y="143"/>
                  </a:cubicBezTo>
                  <a:cubicBezTo>
                    <a:pt x="309" y="141"/>
                    <a:pt x="307" y="143"/>
                    <a:pt x="305" y="142"/>
                  </a:cubicBezTo>
                  <a:cubicBezTo>
                    <a:pt x="306" y="139"/>
                    <a:pt x="308" y="139"/>
                    <a:pt x="305" y="137"/>
                  </a:cubicBezTo>
                  <a:cubicBezTo>
                    <a:pt x="306" y="136"/>
                    <a:pt x="306" y="136"/>
                    <a:pt x="308" y="136"/>
                  </a:cubicBezTo>
                  <a:cubicBezTo>
                    <a:pt x="307" y="136"/>
                    <a:pt x="307" y="137"/>
                    <a:pt x="308" y="137"/>
                  </a:cubicBezTo>
                  <a:cubicBezTo>
                    <a:pt x="310" y="139"/>
                    <a:pt x="314" y="137"/>
                    <a:pt x="315" y="136"/>
                  </a:cubicBezTo>
                  <a:cubicBezTo>
                    <a:pt x="314" y="136"/>
                    <a:pt x="312" y="136"/>
                    <a:pt x="311" y="135"/>
                  </a:cubicBezTo>
                  <a:cubicBezTo>
                    <a:pt x="314" y="133"/>
                    <a:pt x="314" y="133"/>
                    <a:pt x="314" y="133"/>
                  </a:cubicBezTo>
                  <a:cubicBezTo>
                    <a:pt x="315" y="133"/>
                    <a:pt x="315" y="133"/>
                    <a:pt x="315" y="133"/>
                  </a:cubicBezTo>
                  <a:cubicBezTo>
                    <a:pt x="319" y="133"/>
                    <a:pt x="321" y="132"/>
                    <a:pt x="324" y="131"/>
                  </a:cubicBezTo>
                  <a:cubicBezTo>
                    <a:pt x="326" y="135"/>
                    <a:pt x="329" y="131"/>
                    <a:pt x="332" y="131"/>
                  </a:cubicBezTo>
                  <a:cubicBezTo>
                    <a:pt x="331" y="130"/>
                    <a:pt x="331" y="130"/>
                    <a:pt x="330" y="130"/>
                  </a:cubicBezTo>
                  <a:cubicBezTo>
                    <a:pt x="330" y="129"/>
                    <a:pt x="330" y="129"/>
                    <a:pt x="330" y="129"/>
                  </a:cubicBezTo>
                  <a:cubicBezTo>
                    <a:pt x="330" y="129"/>
                    <a:pt x="331" y="128"/>
                    <a:pt x="331" y="129"/>
                  </a:cubicBezTo>
                  <a:cubicBezTo>
                    <a:pt x="335" y="131"/>
                    <a:pt x="334" y="126"/>
                    <a:pt x="338" y="127"/>
                  </a:cubicBezTo>
                  <a:cubicBezTo>
                    <a:pt x="338" y="127"/>
                    <a:pt x="338" y="128"/>
                    <a:pt x="337" y="128"/>
                  </a:cubicBezTo>
                  <a:cubicBezTo>
                    <a:pt x="339" y="129"/>
                    <a:pt x="339" y="129"/>
                    <a:pt x="339" y="129"/>
                  </a:cubicBezTo>
                  <a:cubicBezTo>
                    <a:pt x="340" y="128"/>
                    <a:pt x="342" y="128"/>
                    <a:pt x="341" y="126"/>
                  </a:cubicBezTo>
                  <a:cubicBezTo>
                    <a:pt x="344" y="124"/>
                    <a:pt x="347" y="125"/>
                    <a:pt x="350" y="127"/>
                  </a:cubicBezTo>
                  <a:cubicBezTo>
                    <a:pt x="354" y="125"/>
                    <a:pt x="361" y="126"/>
                    <a:pt x="363" y="123"/>
                  </a:cubicBezTo>
                  <a:cubicBezTo>
                    <a:pt x="364" y="123"/>
                    <a:pt x="366" y="124"/>
                    <a:pt x="367" y="122"/>
                  </a:cubicBezTo>
                  <a:cubicBezTo>
                    <a:pt x="368" y="122"/>
                    <a:pt x="371" y="121"/>
                    <a:pt x="372" y="123"/>
                  </a:cubicBezTo>
                  <a:cubicBezTo>
                    <a:pt x="374" y="121"/>
                    <a:pt x="379" y="123"/>
                    <a:pt x="383" y="123"/>
                  </a:cubicBezTo>
                  <a:cubicBezTo>
                    <a:pt x="387" y="121"/>
                    <a:pt x="389" y="126"/>
                    <a:pt x="392" y="125"/>
                  </a:cubicBezTo>
                  <a:cubicBezTo>
                    <a:pt x="392" y="124"/>
                    <a:pt x="392" y="124"/>
                    <a:pt x="392" y="124"/>
                  </a:cubicBezTo>
                  <a:cubicBezTo>
                    <a:pt x="396" y="125"/>
                    <a:pt x="400" y="124"/>
                    <a:pt x="404" y="123"/>
                  </a:cubicBezTo>
                  <a:cubicBezTo>
                    <a:pt x="406" y="124"/>
                    <a:pt x="407" y="122"/>
                    <a:pt x="408" y="123"/>
                  </a:cubicBezTo>
                  <a:cubicBezTo>
                    <a:pt x="408" y="122"/>
                    <a:pt x="408" y="122"/>
                    <a:pt x="408" y="122"/>
                  </a:cubicBezTo>
                  <a:cubicBezTo>
                    <a:pt x="414" y="122"/>
                    <a:pt x="420" y="124"/>
                    <a:pt x="425" y="124"/>
                  </a:cubicBezTo>
                  <a:cubicBezTo>
                    <a:pt x="426" y="125"/>
                    <a:pt x="424" y="127"/>
                    <a:pt x="427" y="127"/>
                  </a:cubicBezTo>
                  <a:cubicBezTo>
                    <a:pt x="428" y="129"/>
                    <a:pt x="425" y="129"/>
                    <a:pt x="424" y="130"/>
                  </a:cubicBezTo>
                  <a:cubicBezTo>
                    <a:pt x="425" y="131"/>
                    <a:pt x="426" y="132"/>
                    <a:pt x="427" y="132"/>
                  </a:cubicBezTo>
                  <a:cubicBezTo>
                    <a:pt x="429" y="133"/>
                    <a:pt x="431" y="135"/>
                    <a:pt x="430" y="138"/>
                  </a:cubicBezTo>
                  <a:cubicBezTo>
                    <a:pt x="431" y="139"/>
                    <a:pt x="433" y="141"/>
                    <a:pt x="434" y="142"/>
                  </a:cubicBezTo>
                  <a:cubicBezTo>
                    <a:pt x="432" y="145"/>
                    <a:pt x="438" y="146"/>
                    <a:pt x="436" y="149"/>
                  </a:cubicBezTo>
                  <a:cubicBezTo>
                    <a:pt x="443" y="151"/>
                    <a:pt x="438" y="158"/>
                    <a:pt x="443" y="160"/>
                  </a:cubicBezTo>
                  <a:cubicBezTo>
                    <a:pt x="441" y="160"/>
                    <a:pt x="442" y="161"/>
                    <a:pt x="442" y="162"/>
                  </a:cubicBezTo>
                  <a:cubicBezTo>
                    <a:pt x="444" y="162"/>
                    <a:pt x="443" y="164"/>
                    <a:pt x="444" y="164"/>
                  </a:cubicBezTo>
                  <a:cubicBezTo>
                    <a:pt x="445" y="164"/>
                    <a:pt x="446" y="164"/>
                    <a:pt x="447" y="163"/>
                  </a:cubicBezTo>
                  <a:cubicBezTo>
                    <a:pt x="448" y="164"/>
                    <a:pt x="447" y="165"/>
                    <a:pt x="447" y="165"/>
                  </a:cubicBezTo>
                  <a:cubicBezTo>
                    <a:pt x="440" y="165"/>
                    <a:pt x="447" y="171"/>
                    <a:pt x="445" y="174"/>
                  </a:cubicBezTo>
                  <a:cubicBezTo>
                    <a:pt x="450" y="177"/>
                    <a:pt x="453" y="174"/>
                    <a:pt x="456" y="173"/>
                  </a:cubicBezTo>
                  <a:cubicBezTo>
                    <a:pt x="455" y="172"/>
                    <a:pt x="455" y="172"/>
                    <a:pt x="455" y="172"/>
                  </a:cubicBezTo>
                  <a:cubicBezTo>
                    <a:pt x="456" y="171"/>
                    <a:pt x="454" y="171"/>
                    <a:pt x="455" y="170"/>
                  </a:cubicBezTo>
                  <a:cubicBezTo>
                    <a:pt x="456" y="170"/>
                    <a:pt x="456" y="170"/>
                    <a:pt x="457" y="170"/>
                  </a:cubicBezTo>
                  <a:cubicBezTo>
                    <a:pt x="457" y="170"/>
                    <a:pt x="457" y="169"/>
                    <a:pt x="458" y="169"/>
                  </a:cubicBezTo>
                  <a:cubicBezTo>
                    <a:pt x="457" y="168"/>
                    <a:pt x="456" y="168"/>
                    <a:pt x="456" y="168"/>
                  </a:cubicBezTo>
                  <a:cubicBezTo>
                    <a:pt x="456" y="167"/>
                    <a:pt x="453" y="165"/>
                    <a:pt x="456" y="165"/>
                  </a:cubicBezTo>
                  <a:cubicBezTo>
                    <a:pt x="455" y="163"/>
                    <a:pt x="452" y="163"/>
                    <a:pt x="453" y="161"/>
                  </a:cubicBezTo>
                  <a:cubicBezTo>
                    <a:pt x="454" y="161"/>
                    <a:pt x="454" y="161"/>
                    <a:pt x="454" y="161"/>
                  </a:cubicBezTo>
                  <a:cubicBezTo>
                    <a:pt x="454" y="162"/>
                    <a:pt x="454" y="162"/>
                    <a:pt x="454" y="162"/>
                  </a:cubicBezTo>
                  <a:cubicBezTo>
                    <a:pt x="455" y="162"/>
                    <a:pt x="456" y="162"/>
                    <a:pt x="457" y="162"/>
                  </a:cubicBezTo>
                  <a:cubicBezTo>
                    <a:pt x="458" y="164"/>
                    <a:pt x="460" y="165"/>
                    <a:pt x="459" y="167"/>
                  </a:cubicBezTo>
                  <a:cubicBezTo>
                    <a:pt x="460" y="167"/>
                    <a:pt x="462" y="169"/>
                    <a:pt x="463" y="170"/>
                  </a:cubicBezTo>
                  <a:cubicBezTo>
                    <a:pt x="464" y="172"/>
                    <a:pt x="463" y="173"/>
                    <a:pt x="465" y="174"/>
                  </a:cubicBezTo>
                  <a:cubicBezTo>
                    <a:pt x="468" y="175"/>
                    <a:pt x="469" y="173"/>
                    <a:pt x="467" y="171"/>
                  </a:cubicBezTo>
                  <a:cubicBezTo>
                    <a:pt x="470" y="172"/>
                    <a:pt x="472" y="174"/>
                    <a:pt x="473" y="176"/>
                  </a:cubicBezTo>
                  <a:cubicBezTo>
                    <a:pt x="474" y="177"/>
                    <a:pt x="473" y="179"/>
                    <a:pt x="476" y="179"/>
                  </a:cubicBezTo>
                  <a:cubicBezTo>
                    <a:pt x="476" y="178"/>
                    <a:pt x="476" y="178"/>
                    <a:pt x="476" y="178"/>
                  </a:cubicBezTo>
                  <a:cubicBezTo>
                    <a:pt x="481" y="181"/>
                    <a:pt x="481" y="181"/>
                    <a:pt x="481" y="181"/>
                  </a:cubicBezTo>
                  <a:cubicBezTo>
                    <a:pt x="478" y="182"/>
                    <a:pt x="478" y="182"/>
                    <a:pt x="478" y="182"/>
                  </a:cubicBezTo>
                  <a:cubicBezTo>
                    <a:pt x="479" y="183"/>
                    <a:pt x="479" y="185"/>
                    <a:pt x="481" y="185"/>
                  </a:cubicBezTo>
                  <a:cubicBezTo>
                    <a:pt x="482" y="185"/>
                    <a:pt x="483" y="184"/>
                    <a:pt x="482" y="183"/>
                  </a:cubicBezTo>
                  <a:cubicBezTo>
                    <a:pt x="482" y="183"/>
                    <a:pt x="483" y="183"/>
                    <a:pt x="483" y="183"/>
                  </a:cubicBezTo>
                  <a:cubicBezTo>
                    <a:pt x="485" y="184"/>
                    <a:pt x="486" y="186"/>
                    <a:pt x="486" y="187"/>
                  </a:cubicBezTo>
                  <a:cubicBezTo>
                    <a:pt x="485" y="187"/>
                    <a:pt x="484" y="186"/>
                    <a:pt x="482" y="186"/>
                  </a:cubicBezTo>
                  <a:cubicBezTo>
                    <a:pt x="482" y="187"/>
                    <a:pt x="482" y="190"/>
                    <a:pt x="485" y="190"/>
                  </a:cubicBezTo>
                  <a:cubicBezTo>
                    <a:pt x="487" y="190"/>
                    <a:pt x="487" y="189"/>
                    <a:pt x="488" y="187"/>
                  </a:cubicBezTo>
                  <a:cubicBezTo>
                    <a:pt x="490" y="188"/>
                    <a:pt x="487" y="189"/>
                    <a:pt x="490" y="189"/>
                  </a:cubicBezTo>
                  <a:cubicBezTo>
                    <a:pt x="492" y="188"/>
                    <a:pt x="492" y="188"/>
                    <a:pt x="492" y="188"/>
                  </a:cubicBezTo>
                  <a:cubicBezTo>
                    <a:pt x="493" y="184"/>
                    <a:pt x="487" y="184"/>
                    <a:pt x="487" y="181"/>
                  </a:cubicBezTo>
                  <a:cubicBezTo>
                    <a:pt x="485" y="178"/>
                    <a:pt x="482" y="176"/>
                    <a:pt x="481" y="174"/>
                  </a:cubicBezTo>
                  <a:cubicBezTo>
                    <a:pt x="478" y="171"/>
                    <a:pt x="478" y="168"/>
                    <a:pt x="479" y="165"/>
                  </a:cubicBezTo>
                  <a:cubicBezTo>
                    <a:pt x="479" y="165"/>
                    <a:pt x="479" y="165"/>
                    <a:pt x="479" y="165"/>
                  </a:cubicBezTo>
                  <a:cubicBezTo>
                    <a:pt x="478" y="162"/>
                    <a:pt x="478" y="160"/>
                    <a:pt x="480" y="158"/>
                  </a:cubicBezTo>
                  <a:cubicBezTo>
                    <a:pt x="481" y="157"/>
                    <a:pt x="481" y="155"/>
                    <a:pt x="479" y="153"/>
                  </a:cubicBezTo>
                  <a:cubicBezTo>
                    <a:pt x="477" y="154"/>
                    <a:pt x="477" y="154"/>
                    <a:pt x="477" y="154"/>
                  </a:cubicBezTo>
                  <a:cubicBezTo>
                    <a:pt x="474" y="152"/>
                    <a:pt x="474" y="152"/>
                    <a:pt x="474" y="152"/>
                  </a:cubicBezTo>
                  <a:cubicBezTo>
                    <a:pt x="476" y="152"/>
                    <a:pt x="476" y="152"/>
                    <a:pt x="476" y="152"/>
                  </a:cubicBezTo>
                  <a:cubicBezTo>
                    <a:pt x="478" y="151"/>
                    <a:pt x="481" y="153"/>
                    <a:pt x="483" y="154"/>
                  </a:cubicBezTo>
                  <a:cubicBezTo>
                    <a:pt x="483" y="150"/>
                    <a:pt x="483" y="150"/>
                    <a:pt x="483" y="150"/>
                  </a:cubicBezTo>
                  <a:cubicBezTo>
                    <a:pt x="485" y="150"/>
                    <a:pt x="486" y="151"/>
                    <a:pt x="487" y="152"/>
                  </a:cubicBezTo>
                  <a:cubicBezTo>
                    <a:pt x="487" y="155"/>
                    <a:pt x="492" y="157"/>
                    <a:pt x="492" y="161"/>
                  </a:cubicBezTo>
                  <a:cubicBezTo>
                    <a:pt x="498" y="162"/>
                    <a:pt x="496" y="166"/>
                    <a:pt x="499" y="169"/>
                  </a:cubicBezTo>
                  <a:cubicBezTo>
                    <a:pt x="497" y="170"/>
                    <a:pt x="500" y="172"/>
                    <a:pt x="497" y="173"/>
                  </a:cubicBezTo>
                  <a:cubicBezTo>
                    <a:pt x="500" y="173"/>
                    <a:pt x="498" y="175"/>
                    <a:pt x="499" y="176"/>
                  </a:cubicBezTo>
                  <a:cubicBezTo>
                    <a:pt x="504" y="178"/>
                    <a:pt x="498" y="181"/>
                    <a:pt x="503" y="183"/>
                  </a:cubicBezTo>
                  <a:cubicBezTo>
                    <a:pt x="504" y="182"/>
                    <a:pt x="504" y="182"/>
                    <a:pt x="504" y="182"/>
                  </a:cubicBezTo>
                  <a:cubicBezTo>
                    <a:pt x="504" y="181"/>
                    <a:pt x="501" y="180"/>
                    <a:pt x="502" y="179"/>
                  </a:cubicBezTo>
                  <a:cubicBezTo>
                    <a:pt x="503" y="179"/>
                    <a:pt x="503" y="179"/>
                    <a:pt x="503" y="179"/>
                  </a:cubicBezTo>
                  <a:cubicBezTo>
                    <a:pt x="500" y="177"/>
                    <a:pt x="503" y="177"/>
                    <a:pt x="503" y="175"/>
                  </a:cubicBezTo>
                  <a:cubicBezTo>
                    <a:pt x="503" y="175"/>
                    <a:pt x="503" y="175"/>
                    <a:pt x="503" y="175"/>
                  </a:cubicBezTo>
                  <a:cubicBezTo>
                    <a:pt x="507" y="177"/>
                    <a:pt x="510" y="182"/>
                    <a:pt x="515" y="181"/>
                  </a:cubicBezTo>
                  <a:cubicBezTo>
                    <a:pt x="518" y="182"/>
                    <a:pt x="515" y="183"/>
                    <a:pt x="514" y="184"/>
                  </a:cubicBezTo>
                  <a:cubicBezTo>
                    <a:pt x="516" y="186"/>
                    <a:pt x="516" y="186"/>
                    <a:pt x="516" y="186"/>
                  </a:cubicBezTo>
                  <a:cubicBezTo>
                    <a:pt x="518" y="185"/>
                    <a:pt x="514" y="184"/>
                    <a:pt x="516" y="184"/>
                  </a:cubicBezTo>
                  <a:cubicBezTo>
                    <a:pt x="517" y="183"/>
                    <a:pt x="517" y="185"/>
                    <a:pt x="518" y="185"/>
                  </a:cubicBezTo>
                  <a:cubicBezTo>
                    <a:pt x="516" y="188"/>
                    <a:pt x="521" y="190"/>
                    <a:pt x="523" y="191"/>
                  </a:cubicBezTo>
                  <a:cubicBezTo>
                    <a:pt x="521" y="189"/>
                    <a:pt x="521" y="189"/>
                    <a:pt x="521" y="189"/>
                  </a:cubicBezTo>
                  <a:cubicBezTo>
                    <a:pt x="525" y="188"/>
                    <a:pt x="527" y="190"/>
                    <a:pt x="529" y="192"/>
                  </a:cubicBezTo>
                  <a:cubicBezTo>
                    <a:pt x="530" y="193"/>
                    <a:pt x="530" y="195"/>
                    <a:pt x="528" y="196"/>
                  </a:cubicBezTo>
                  <a:cubicBezTo>
                    <a:pt x="531" y="196"/>
                    <a:pt x="529" y="199"/>
                    <a:pt x="532" y="198"/>
                  </a:cubicBezTo>
                  <a:cubicBezTo>
                    <a:pt x="534" y="198"/>
                    <a:pt x="536" y="200"/>
                    <a:pt x="535" y="202"/>
                  </a:cubicBezTo>
                  <a:cubicBezTo>
                    <a:pt x="538" y="202"/>
                    <a:pt x="540" y="203"/>
                    <a:pt x="542" y="205"/>
                  </a:cubicBezTo>
                  <a:cubicBezTo>
                    <a:pt x="544" y="207"/>
                    <a:pt x="546" y="206"/>
                    <a:pt x="548" y="208"/>
                  </a:cubicBezTo>
                  <a:cubicBezTo>
                    <a:pt x="542" y="207"/>
                    <a:pt x="541" y="210"/>
                    <a:pt x="537" y="211"/>
                  </a:cubicBezTo>
                  <a:cubicBezTo>
                    <a:pt x="535" y="214"/>
                    <a:pt x="543" y="215"/>
                    <a:pt x="544" y="217"/>
                  </a:cubicBezTo>
                  <a:cubicBezTo>
                    <a:pt x="542" y="218"/>
                    <a:pt x="543" y="220"/>
                    <a:pt x="541" y="219"/>
                  </a:cubicBezTo>
                  <a:cubicBezTo>
                    <a:pt x="541" y="218"/>
                    <a:pt x="541" y="218"/>
                    <a:pt x="541" y="218"/>
                  </a:cubicBezTo>
                  <a:cubicBezTo>
                    <a:pt x="536" y="218"/>
                    <a:pt x="536" y="218"/>
                    <a:pt x="536" y="218"/>
                  </a:cubicBezTo>
                  <a:cubicBezTo>
                    <a:pt x="536" y="218"/>
                    <a:pt x="536" y="218"/>
                    <a:pt x="536" y="218"/>
                  </a:cubicBezTo>
                  <a:cubicBezTo>
                    <a:pt x="534" y="217"/>
                    <a:pt x="533" y="218"/>
                    <a:pt x="532" y="217"/>
                  </a:cubicBezTo>
                  <a:cubicBezTo>
                    <a:pt x="528" y="215"/>
                    <a:pt x="524" y="216"/>
                    <a:pt x="522" y="217"/>
                  </a:cubicBezTo>
                  <a:cubicBezTo>
                    <a:pt x="523" y="218"/>
                    <a:pt x="523" y="218"/>
                    <a:pt x="523" y="218"/>
                  </a:cubicBezTo>
                  <a:cubicBezTo>
                    <a:pt x="524" y="219"/>
                    <a:pt x="527" y="220"/>
                    <a:pt x="527" y="218"/>
                  </a:cubicBezTo>
                  <a:cubicBezTo>
                    <a:pt x="527" y="220"/>
                    <a:pt x="527" y="220"/>
                    <a:pt x="527" y="220"/>
                  </a:cubicBezTo>
                  <a:cubicBezTo>
                    <a:pt x="533" y="216"/>
                    <a:pt x="541" y="223"/>
                    <a:pt x="545" y="222"/>
                  </a:cubicBezTo>
                  <a:cubicBezTo>
                    <a:pt x="547" y="222"/>
                    <a:pt x="546" y="224"/>
                    <a:pt x="547" y="224"/>
                  </a:cubicBezTo>
                  <a:cubicBezTo>
                    <a:pt x="551" y="225"/>
                    <a:pt x="554" y="226"/>
                    <a:pt x="557" y="227"/>
                  </a:cubicBezTo>
                  <a:cubicBezTo>
                    <a:pt x="554" y="227"/>
                    <a:pt x="554" y="227"/>
                    <a:pt x="554" y="227"/>
                  </a:cubicBezTo>
                  <a:cubicBezTo>
                    <a:pt x="555" y="227"/>
                    <a:pt x="555" y="227"/>
                    <a:pt x="555" y="227"/>
                  </a:cubicBezTo>
                  <a:cubicBezTo>
                    <a:pt x="558" y="229"/>
                    <a:pt x="562" y="229"/>
                    <a:pt x="564" y="229"/>
                  </a:cubicBezTo>
                  <a:cubicBezTo>
                    <a:pt x="565" y="230"/>
                    <a:pt x="563" y="229"/>
                    <a:pt x="562" y="230"/>
                  </a:cubicBezTo>
                  <a:cubicBezTo>
                    <a:pt x="568" y="232"/>
                    <a:pt x="568" y="232"/>
                    <a:pt x="568" y="232"/>
                  </a:cubicBezTo>
                  <a:cubicBezTo>
                    <a:pt x="566" y="233"/>
                    <a:pt x="570" y="233"/>
                    <a:pt x="569" y="234"/>
                  </a:cubicBezTo>
                  <a:cubicBezTo>
                    <a:pt x="568" y="235"/>
                    <a:pt x="568" y="235"/>
                    <a:pt x="569" y="236"/>
                  </a:cubicBezTo>
                  <a:cubicBezTo>
                    <a:pt x="571" y="236"/>
                    <a:pt x="573" y="237"/>
                    <a:pt x="576" y="236"/>
                  </a:cubicBezTo>
                  <a:cubicBezTo>
                    <a:pt x="577" y="237"/>
                    <a:pt x="581" y="237"/>
                    <a:pt x="582" y="238"/>
                  </a:cubicBezTo>
                  <a:cubicBezTo>
                    <a:pt x="588" y="244"/>
                    <a:pt x="578" y="238"/>
                    <a:pt x="577" y="242"/>
                  </a:cubicBezTo>
                  <a:cubicBezTo>
                    <a:pt x="582" y="243"/>
                    <a:pt x="585" y="242"/>
                    <a:pt x="589" y="243"/>
                  </a:cubicBezTo>
                  <a:cubicBezTo>
                    <a:pt x="590" y="244"/>
                    <a:pt x="592" y="242"/>
                    <a:pt x="593" y="244"/>
                  </a:cubicBezTo>
                  <a:cubicBezTo>
                    <a:pt x="596" y="244"/>
                    <a:pt x="598" y="243"/>
                    <a:pt x="599" y="245"/>
                  </a:cubicBezTo>
                  <a:cubicBezTo>
                    <a:pt x="598" y="246"/>
                    <a:pt x="598" y="246"/>
                    <a:pt x="598" y="246"/>
                  </a:cubicBezTo>
                  <a:cubicBezTo>
                    <a:pt x="600" y="246"/>
                    <a:pt x="602" y="247"/>
                    <a:pt x="604" y="247"/>
                  </a:cubicBezTo>
                  <a:cubicBezTo>
                    <a:pt x="604" y="247"/>
                    <a:pt x="604" y="246"/>
                    <a:pt x="604" y="246"/>
                  </a:cubicBezTo>
                  <a:cubicBezTo>
                    <a:pt x="607" y="246"/>
                    <a:pt x="608" y="246"/>
                    <a:pt x="609" y="248"/>
                  </a:cubicBezTo>
                  <a:cubicBezTo>
                    <a:pt x="608" y="249"/>
                    <a:pt x="608" y="250"/>
                    <a:pt x="608" y="251"/>
                  </a:cubicBezTo>
                  <a:cubicBezTo>
                    <a:pt x="610" y="251"/>
                    <a:pt x="613" y="250"/>
                    <a:pt x="615" y="251"/>
                  </a:cubicBezTo>
                  <a:cubicBezTo>
                    <a:pt x="615" y="252"/>
                    <a:pt x="615" y="252"/>
                    <a:pt x="615" y="252"/>
                  </a:cubicBezTo>
                  <a:cubicBezTo>
                    <a:pt x="618" y="252"/>
                    <a:pt x="616" y="256"/>
                    <a:pt x="620" y="255"/>
                  </a:cubicBezTo>
                  <a:cubicBezTo>
                    <a:pt x="624" y="259"/>
                    <a:pt x="627" y="254"/>
                    <a:pt x="631" y="256"/>
                  </a:cubicBezTo>
                  <a:cubicBezTo>
                    <a:pt x="630" y="257"/>
                    <a:pt x="632" y="258"/>
                    <a:pt x="631" y="259"/>
                  </a:cubicBezTo>
                  <a:cubicBezTo>
                    <a:pt x="635" y="257"/>
                    <a:pt x="638" y="262"/>
                    <a:pt x="642" y="263"/>
                  </a:cubicBezTo>
                  <a:cubicBezTo>
                    <a:pt x="644" y="262"/>
                    <a:pt x="646" y="264"/>
                    <a:pt x="648" y="264"/>
                  </a:cubicBezTo>
                  <a:cubicBezTo>
                    <a:pt x="649" y="264"/>
                    <a:pt x="648" y="262"/>
                    <a:pt x="649" y="262"/>
                  </a:cubicBezTo>
                  <a:cubicBezTo>
                    <a:pt x="647" y="260"/>
                    <a:pt x="647" y="257"/>
                    <a:pt x="647" y="254"/>
                  </a:cubicBezTo>
                  <a:cubicBezTo>
                    <a:pt x="645" y="253"/>
                    <a:pt x="645" y="250"/>
                    <a:pt x="646" y="249"/>
                  </a:cubicBezTo>
                  <a:cubicBezTo>
                    <a:pt x="650" y="248"/>
                    <a:pt x="644" y="245"/>
                    <a:pt x="646" y="243"/>
                  </a:cubicBezTo>
                  <a:cubicBezTo>
                    <a:pt x="647" y="243"/>
                    <a:pt x="648" y="244"/>
                    <a:pt x="649" y="244"/>
                  </a:cubicBezTo>
                  <a:cubicBezTo>
                    <a:pt x="650" y="243"/>
                    <a:pt x="650" y="243"/>
                    <a:pt x="650" y="243"/>
                  </a:cubicBezTo>
                  <a:cubicBezTo>
                    <a:pt x="651" y="243"/>
                    <a:pt x="653" y="243"/>
                    <a:pt x="655" y="244"/>
                  </a:cubicBezTo>
                  <a:cubicBezTo>
                    <a:pt x="657" y="243"/>
                    <a:pt x="658" y="241"/>
                    <a:pt x="660" y="240"/>
                  </a:cubicBezTo>
                  <a:cubicBezTo>
                    <a:pt x="660" y="238"/>
                    <a:pt x="658" y="238"/>
                    <a:pt x="657" y="237"/>
                  </a:cubicBezTo>
                  <a:cubicBezTo>
                    <a:pt x="655" y="234"/>
                    <a:pt x="657" y="231"/>
                    <a:pt x="655" y="229"/>
                  </a:cubicBezTo>
                  <a:cubicBezTo>
                    <a:pt x="655" y="228"/>
                    <a:pt x="657" y="228"/>
                    <a:pt x="658" y="228"/>
                  </a:cubicBezTo>
                  <a:cubicBezTo>
                    <a:pt x="658" y="230"/>
                    <a:pt x="661" y="229"/>
                    <a:pt x="662" y="230"/>
                  </a:cubicBezTo>
                  <a:cubicBezTo>
                    <a:pt x="661" y="228"/>
                    <a:pt x="664" y="229"/>
                    <a:pt x="664" y="228"/>
                  </a:cubicBezTo>
                  <a:cubicBezTo>
                    <a:pt x="663" y="226"/>
                    <a:pt x="662" y="227"/>
                    <a:pt x="661" y="227"/>
                  </a:cubicBezTo>
                  <a:cubicBezTo>
                    <a:pt x="661" y="225"/>
                    <a:pt x="661" y="225"/>
                    <a:pt x="661" y="225"/>
                  </a:cubicBezTo>
                  <a:cubicBezTo>
                    <a:pt x="662" y="225"/>
                    <a:pt x="664" y="225"/>
                    <a:pt x="665" y="226"/>
                  </a:cubicBezTo>
                  <a:cubicBezTo>
                    <a:pt x="664" y="227"/>
                    <a:pt x="666" y="227"/>
                    <a:pt x="667" y="227"/>
                  </a:cubicBezTo>
                  <a:cubicBezTo>
                    <a:pt x="668" y="227"/>
                    <a:pt x="668" y="226"/>
                    <a:pt x="669" y="226"/>
                  </a:cubicBezTo>
                  <a:cubicBezTo>
                    <a:pt x="670" y="224"/>
                    <a:pt x="668" y="224"/>
                    <a:pt x="667" y="223"/>
                  </a:cubicBezTo>
                  <a:cubicBezTo>
                    <a:pt x="670" y="223"/>
                    <a:pt x="666" y="220"/>
                    <a:pt x="669" y="220"/>
                  </a:cubicBezTo>
                  <a:cubicBezTo>
                    <a:pt x="672" y="220"/>
                    <a:pt x="669" y="221"/>
                    <a:pt x="671" y="222"/>
                  </a:cubicBezTo>
                  <a:cubicBezTo>
                    <a:pt x="672" y="222"/>
                    <a:pt x="673" y="221"/>
                    <a:pt x="673" y="220"/>
                  </a:cubicBezTo>
                  <a:cubicBezTo>
                    <a:pt x="674" y="219"/>
                    <a:pt x="674" y="218"/>
                    <a:pt x="673" y="217"/>
                  </a:cubicBezTo>
                  <a:cubicBezTo>
                    <a:pt x="676" y="210"/>
                    <a:pt x="677" y="219"/>
                    <a:pt x="682" y="219"/>
                  </a:cubicBezTo>
                  <a:cubicBezTo>
                    <a:pt x="682" y="220"/>
                    <a:pt x="682" y="220"/>
                    <a:pt x="682" y="220"/>
                  </a:cubicBezTo>
                  <a:cubicBezTo>
                    <a:pt x="683" y="219"/>
                    <a:pt x="685" y="220"/>
                    <a:pt x="686" y="220"/>
                  </a:cubicBezTo>
                  <a:cubicBezTo>
                    <a:pt x="685" y="219"/>
                    <a:pt x="683" y="219"/>
                    <a:pt x="684" y="217"/>
                  </a:cubicBezTo>
                  <a:cubicBezTo>
                    <a:pt x="687" y="217"/>
                    <a:pt x="690" y="218"/>
                    <a:pt x="693" y="218"/>
                  </a:cubicBezTo>
                  <a:cubicBezTo>
                    <a:pt x="694" y="216"/>
                    <a:pt x="689" y="215"/>
                    <a:pt x="691" y="214"/>
                  </a:cubicBezTo>
                  <a:cubicBezTo>
                    <a:pt x="694" y="214"/>
                    <a:pt x="695" y="212"/>
                    <a:pt x="697" y="213"/>
                  </a:cubicBezTo>
                  <a:cubicBezTo>
                    <a:pt x="698" y="212"/>
                    <a:pt x="699" y="212"/>
                    <a:pt x="698" y="210"/>
                  </a:cubicBezTo>
                  <a:cubicBezTo>
                    <a:pt x="699" y="210"/>
                    <a:pt x="700" y="210"/>
                    <a:pt x="701" y="211"/>
                  </a:cubicBezTo>
                  <a:cubicBezTo>
                    <a:pt x="704" y="210"/>
                    <a:pt x="703" y="208"/>
                    <a:pt x="707" y="208"/>
                  </a:cubicBezTo>
                  <a:cubicBezTo>
                    <a:pt x="711" y="203"/>
                    <a:pt x="701" y="203"/>
                    <a:pt x="701" y="199"/>
                  </a:cubicBezTo>
                  <a:cubicBezTo>
                    <a:pt x="698" y="197"/>
                    <a:pt x="694" y="197"/>
                    <a:pt x="691" y="197"/>
                  </a:cubicBezTo>
                  <a:cubicBezTo>
                    <a:pt x="692" y="195"/>
                    <a:pt x="690" y="192"/>
                    <a:pt x="687" y="191"/>
                  </a:cubicBezTo>
                  <a:cubicBezTo>
                    <a:pt x="683" y="191"/>
                    <a:pt x="683" y="196"/>
                    <a:pt x="678" y="195"/>
                  </a:cubicBezTo>
                  <a:cubicBezTo>
                    <a:pt x="679" y="193"/>
                    <a:pt x="673" y="193"/>
                    <a:pt x="676" y="191"/>
                  </a:cubicBezTo>
                  <a:cubicBezTo>
                    <a:pt x="680" y="191"/>
                    <a:pt x="680" y="189"/>
                    <a:pt x="683" y="188"/>
                  </a:cubicBezTo>
                  <a:cubicBezTo>
                    <a:pt x="689" y="188"/>
                    <a:pt x="691" y="186"/>
                    <a:pt x="695" y="184"/>
                  </a:cubicBezTo>
                  <a:cubicBezTo>
                    <a:pt x="699" y="182"/>
                    <a:pt x="699" y="188"/>
                    <a:pt x="703" y="186"/>
                  </a:cubicBezTo>
                  <a:cubicBezTo>
                    <a:pt x="704" y="186"/>
                    <a:pt x="704" y="187"/>
                    <a:pt x="704" y="188"/>
                  </a:cubicBezTo>
                  <a:cubicBezTo>
                    <a:pt x="709" y="189"/>
                    <a:pt x="715" y="190"/>
                    <a:pt x="720" y="191"/>
                  </a:cubicBezTo>
                  <a:cubicBezTo>
                    <a:pt x="715" y="190"/>
                    <a:pt x="716" y="185"/>
                    <a:pt x="711" y="185"/>
                  </a:cubicBezTo>
                  <a:cubicBezTo>
                    <a:pt x="709" y="184"/>
                    <a:pt x="710" y="183"/>
                    <a:pt x="709" y="182"/>
                  </a:cubicBezTo>
                  <a:cubicBezTo>
                    <a:pt x="705" y="182"/>
                    <a:pt x="706" y="179"/>
                    <a:pt x="704" y="178"/>
                  </a:cubicBezTo>
                  <a:cubicBezTo>
                    <a:pt x="708" y="176"/>
                    <a:pt x="710" y="181"/>
                    <a:pt x="716" y="181"/>
                  </a:cubicBezTo>
                  <a:cubicBezTo>
                    <a:pt x="718" y="181"/>
                    <a:pt x="714" y="180"/>
                    <a:pt x="716" y="180"/>
                  </a:cubicBezTo>
                  <a:cubicBezTo>
                    <a:pt x="719" y="182"/>
                    <a:pt x="722" y="184"/>
                    <a:pt x="726" y="185"/>
                  </a:cubicBezTo>
                  <a:cubicBezTo>
                    <a:pt x="728" y="186"/>
                    <a:pt x="732" y="187"/>
                    <a:pt x="734" y="187"/>
                  </a:cubicBezTo>
                  <a:cubicBezTo>
                    <a:pt x="732" y="184"/>
                    <a:pt x="727" y="184"/>
                    <a:pt x="726" y="181"/>
                  </a:cubicBezTo>
                  <a:cubicBezTo>
                    <a:pt x="727" y="182"/>
                    <a:pt x="729" y="183"/>
                    <a:pt x="730" y="184"/>
                  </a:cubicBezTo>
                  <a:cubicBezTo>
                    <a:pt x="730" y="183"/>
                    <a:pt x="731" y="183"/>
                    <a:pt x="731" y="183"/>
                  </a:cubicBezTo>
                  <a:cubicBezTo>
                    <a:pt x="730" y="182"/>
                    <a:pt x="728" y="181"/>
                    <a:pt x="727" y="182"/>
                  </a:cubicBezTo>
                  <a:cubicBezTo>
                    <a:pt x="726" y="180"/>
                    <a:pt x="725" y="177"/>
                    <a:pt x="726" y="175"/>
                  </a:cubicBezTo>
                  <a:cubicBezTo>
                    <a:pt x="725" y="177"/>
                    <a:pt x="721" y="174"/>
                    <a:pt x="720" y="176"/>
                  </a:cubicBezTo>
                  <a:cubicBezTo>
                    <a:pt x="720" y="174"/>
                    <a:pt x="720" y="174"/>
                    <a:pt x="720" y="174"/>
                  </a:cubicBezTo>
                  <a:cubicBezTo>
                    <a:pt x="722" y="173"/>
                    <a:pt x="722" y="173"/>
                    <a:pt x="722" y="173"/>
                  </a:cubicBezTo>
                  <a:cubicBezTo>
                    <a:pt x="720" y="172"/>
                    <a:pt x="719" y="170"/>
                    <a:pt x="717" y="170"/>
                  </a:cubicBezTo>
                  <a:cubicBezTo>
                    <a:pt x="716" y="167"/>
                    <a:pt x="719" y="165"/>
                    <a:pt x="716" y="163"/>
                  </a:cubicBezTo>
                  <a:cubicBezTo>
                    <a:pt x="717" y="161"/>
                    <a:pt x="713" y="156"/>
                    <a:pt x="718" y="158"/>
                  </a:cubicBezTo>
                  <a:cubicBezTo>
                    <a:pt x="718" y="155"/>
                    <a:pt x="718" y="155"/>
                    <a:pt x="718" y="155"/>
                  </a:cubicBezTo>
                  <a:cubicBezTo>
                    <a:pt x="723" y="155"/>
                    <a:pt x="723" y="155"/>
                    <a:pt x="723" y="155"/>
                  </a:cubicBezTo>
                  <a:cubicBezTo>
                    <a:pt x="724" y="154"/>
                    <a:pt x="722" y="153"/>
                    <a:pt x="722" y="153"/>
                  </a:cubicBezTo>
                  <a:cubicBezTo>
                    <a:pt x="721" y="150"/>
                    <a:pt x="724" y="150"/>
                    <a:pt x="726" y="150"/>
                  </a:cubicBezTo>
                  <a:cubicBezTo>
                    <a:pt x="727" y="152"/>
                    <a:pt x="729" y="153"/>
                    <a:pt x="730" y="155"/>
                  </a:cubicBezTo>
                  <a:cubicBezTo>
                    <a:pt x="730" y="154"/>
                    <a:pt x="731" y="155"/>
                    <a:pt x="731" y="155"/>
                  </a:cubicBezTo>
                  <a:cubicBezTo>
                    <a:pt x="731" y="155"/>
                    <a:pt x="731" y="156"/>
                    <a:pt x="732" y="157"/>
                  </a:cubicBezTo>
                  <a:cubicBezTo>
                    <a:pt x="734" y="156"/>
                    <a:pt x="736" y="159"/>
                    <a:pt x="738" y="158"/>
                  </a:cubicBezTo>
                  <a:cubicBezTo>
                    <a:pt x="737" y="158"/>
                    <a:pt x="739" y="159"/>
                    <a:pt x="738" y="160"/>
                  </a:cubicBezTo>
                  <a:cubicBezTo>
                    <a:pt x="740" y="160"/>
                    <a:pt x="740" y="160"/>
                    <a:pt x="740" y="160"/>
                  </a:cubicBezTo>
                  <a:cubicBezTo>
                    <a:pt x="740" y="161"/>
                    <a:pt x="740" y="161"/>
                    <a:pt x="740" y="161"/>
                  </a:cubicBezTo>
                  <a:cubicBezTo>
                    <a:pt x="742" y="161"/>
                    <a:pt x="742" y="160"/>
                    <a:pt x="742" y="159"/>
                  </a:cubicBezTo>
                  <a:cubicBezTo>
                    <a:pt x="741" y="161"/>
                    <a:pt x="740" y="159"/>
                    <a:pt x="738" y="158"/>
                  </a:cubicBezTo>
                  <a:cubicBezTo>
                    <a:pt x="740" y="158"/>
                    <a:pt x="740" y="158"/>
                    <a:pt x="740" y="158"/>
                  </a:cubicBezTo>
                  <a:cubicBezTo>
                    <a:pt x="739" y="156"/>
                    <a:pt x="740" y="154"/>
                    <a:pt x="737" y="153"/>
                  </a:cubicBezTo>
                  <a:cubicBezTo>
                    <a:pt x="736" y="147"/>
                    <a:pt x="733" y="140"/>
                    <a:pt x="732" y="134"/>
                  </a:cubicBezTo>
                  <a:cubicBezTo>
                    <a:pt x="730" y="134"/>
                    <a:pt x="730" y="134"/>
                    <a:pt x="730" y="134"/>
                  </a:cubicBezTo>
                  <a:cubicBezTo>
                    <a:pt x="727" y="133"/>
                    <a:pt x="726" y="130"/>
                    <a:pt x="725" y="128"/>
                  </a:cubicBezTo>
                  <a:cubicBezTo>
                    <a:pt x="724" y="129"/>
                    <a:pt x="724" y="129"/>
                    <a:pt x="724" y="129"/>
                  </a:cubicBezTo>
                  <a:cubicBezTo>
                    <a:pt x="723" y="128"/>
                    <a:pt x="723" y="128"/>
                    <a:pt x="723" y="128"/>
                  </a:cubicBezTo>
                  <a:cubicBezTo>
                    <a:pt x="722" y="127"/>
                    <a:pt x="722" y="126"/>
                    <a:pt x="722" y="125"/>
                  </a:cubicBezTo>
                  <a:cubicBezTo>
                    <a:pt x="720" y="125"/>
                    <a:pt x="720" y="125"/>
                    <a:pt x="720" y="125"/>
                  </a:cubicBezTo>
                  <a:cubicBezTo>
                    <a:pt x="720" y="124"/>
                    <a:pt x="720" y="124"/>
                    <a:pt x="720" y="124"/>
                  </a:cubicBezTo>
                  <a:cubicBezTo>
                    <a:pt x="719" y="124"/>
                    <a:pt x="719" y="124"/>
                    <a:pt x="719" y="124"/>
                  </a:cubicBezTo>
                  <a:cubicBezTo>
                    <a:pt x="716" y="122"/>
                    <a:pt x="714" y="119"/>
                    <a:pt x="710" y="117"/>
                  </a:cubicBezTo>
                  <a:cubicBezTo>
                    <a:pt x="705" y="113"/>
                    <a:pt x="709" y="111"/>
                    <a:pt x="705" y="107"/>
                  </a:cubicBezTo>
                  <a:cubicBezTo>
                    <a:pt x="703" y="104"/>
                    <a:pt x="700" y="99"/>
                    <a:pt x="703" y="97"/>
                  </a:cubicBezTo>
                  <a:cubicBezTo>
                    <a:pt x="702" y="97"/>
                    <a:pt x="702" y="97"/>
                    <a:pt x="702" y="97"/>
                  </a:cubicBezTo>
                  <a:cubicBezTo>
                    <a:pt x="697" y="92"/>
                    <a:pt x="692" y="87"/>
                    <a:pt x="687" y="82"/>
                  </a:cubicBezTo>
                  <a:cubicBezTo>
                    <a:pt x="686" y="82"/>
                    <a:pt x="686" y="82"/>
                    <a:pt x="686" y="82"/>
                  </a:cubicBezTo>
                  <a:cubicBezTo>
                    <a:pt x="684" y="81"/>
                    <a:pt x="684" y="81"/>
                    <a:pt x="684" y="81"/>
                  </a:cubicBezTo>
                  <a:cubicBezTo>
                    <a:pt x="684" y="83"/>
                    <a:pt x="686" y="86"/>
                    <a:pt x="685" y="87"/>
                  </a:cubicBezTo>
                  <a:cubicBezTo>
                    <a:pt x="684" y="88"/>
                    <a:pt x="681" y="88"/>
                    <a:pt x="681" y="86"/>
                  </a:cubicBezTo>
                  <a:cubicBezTo>
                    <a:pt x="680" y="87"/>
                    <a:pt x="680" y="87"/>
                    <a:pt x="680" y="87"/>
                  </a:cubicBezTo>
                  <a:cubicBezTo>
                    <a:pt x="681" y="87"/>
                    <a:pt x="681" y="87"/>
                    <a:pt x="681" y="87"/>
                  </a:cubicBezTo>
                  <a:cubicBezTo>
                    <a:pt x="681" y="88"/>
                    <a:pt x="681" y="89"/>
                    <a:pt x="679" y="89"/>
                  </a:cubicBezTo>
                  <a:cubicBezTo>
                    <a:pt x="679" y="89"/>
                    <a:pt x="679" y="89"/>
                    <a:pt x="679" y="89"/>
                  </a:cubicBezTo>
                  <a:cubicBezTo>
                    <a:pt x="679" y="90"/>
                    <a:pt x="678" y="89"/>
                    <a:pt x="677" y="89"/>
                  </a:cubicBezTo>
                  <a:cubicBezTo>
                    <a:pt x="682" y="94"/>
                    <a:pt x="673" y="95"/>
                    <a:pt x="677" y="100"/>
                  </a:cubicBezTo>
                  <a:cubicBezTo>
                    <a:pt x="673" y="98"/>
                    <a:pt x="677" y="95"/>
                    <a:pt x="673" y="93"/>
                  </a:cubicBezTo>
                  <a:cubicBezTo>
                    <a:pt x="673" y="94"/>
                    <a:pt x="671" y="94"/>
                    <a:pt x="672" y="95"/>
                  </a:cubicBezTo>
                  <a:cubicBezTo>
                    <a:pt x="668" y="96"/>
                    <a:pt x="668" y="96"/>
                    <a:pt x="668" y="96"/>
                  </a:cubicBezTo>
                  <a:cubicBezTo>
                    <a:pt x="669" y="97"/>
                    <a:pt x="669" y="97"/>
                    <a:pt x="669" y="97"/>
                  </a:cubicBezTo>
                  <a:cubicBezTo>
                    <a:pt x="667" y="97"/>
                    <a:pt x="668" y="98"/>
                    <a:pt x="667" y="99"/>
                  </a:cubicBezTo>
                  <a:cubicBezTo>
                    <a:pt x="666" y="99"/>
                    <a:pt x="664" y="98"/>
                    <a:pt x="664" y="98"/>
                  </a:cubicBezTo>
                  <a:cubicBezTo>
                    <a:pt x="664" y="99"/>
                    <a:pt x="663" y="98"/>
                    <a:pt x="663" y="98"/>
                  </a:cubicBezTo>
                  <a:cubicBezTo>
                    <a:pt x="663" y="97"/>
                    <a:pt x="663" y="95"/>
                    <a:pt x="664" y="93"/>
                  </a:cubicBezTo>
                  <a:cubicBezTo>
                    <a:pt x="662" y="92"/>
                    <a:pt x="663" y="90"/>
                    <a:pt x="661" y="89"/>
                  </a:cubicBezTo>
                  <a:cubicBezTo>
                    <a:pt x="662" y="88"/>
                    <a:pt x="663" y="89"/>
                    <a:pt x="663" y="88"/>
                  </a:cubicBezTo>
                  <a:cubicBezTo>
                    <a:pt x="662" y="88"/>
                    <a:pt x="662" y="88"/>
                    <a:pt x="661" y="87"/>
                  </a:cubicBezTo>
                  <a:cubicBezTo>
                    <a:pt x="665" y="86"/>
                    <a:pt x="660" y="84"/>
                    <a:pt x="663" y="82"/>
                  </a:cubicBezTo>
                  <a:cubicBezTo>
                    <a:pt x="663" y="83"/>
                    <a:pt x="663" y="84"/>
                    <a:pt x="664" y="85"/>
                  </a:cubicBezTo>
                  <a:cubicBezTo>
                    <a:pt x="665" y="83"/>
                    <a:pt x="666" y="80"/>
                    <a:pt x="667" y="79"/>
                  </a:cubicBezTo>
                  <a:cubicBezTo>
                    <a:pt x="668" y="82"/>
                    <a:pt x="668" y="82"/>
                    <a:pt x="668" y="82"/>
                  </a:cubicBezTo>
                  <a:cubicBezTo>
                    <a:pt x="670" y="80"/>
                    <a:pt x="670" y="80"/>
                    <a:pt x="670" y="80"/>
                  </a:cubicBezTo>
                  <a:cubicBezTo>
                    <a:pt x="669" y="78"/>
                    <a:pt x="666" y="78"/>
                    <a:pt x="664" y="77"/>
                  </a:cubicBezTo>
                  <a:cubicBezTo>
                    <a:pt x="664" y="78"/>
                    <a:pt x="664" y="78"/>
                    <a:pt x="664" y="78"/>
                  </a:cubicBezTo>
                  <a:cubicBezTo>
                    <a:pt x="664" y="79"/>
                    <a:pt x="663" y="79"/>
                    <a:pt x="661" y="80"/>
                  </a:cubicBezTo>
                  <a:cubicBezTo>
                    <a:pt x="662" y="81"/>
                    <a:pt x="662" y="81"/>
                    <a:pt x="662" y="81"/>
                  </a:cubicBezTo>
                  <a:cubicBezTo>
                    <a:pt x="662" y="81"/>
                    <a:pt x="661" y="81"/>
                    <a:pt x="661" y="81"/>
                  </a:cubicBezTo>
                  <a:cubicBezTo>
                    <a:pt x="660" y="74"/>
                    <a:pt x="660" y="74"/>
                    <a:pt x="660" y="74"/>
                  </a:cubicBezTo>
                  <a:cubicBezTo>
                    <a:pt x="661" y="73"/>
                    <a:pt x="662" y="72"/>
                    <a:pt x="662" y="71"/>
                  </a:cubicBezTo>
                  <a:cubicBezTo>
                    <a:pt x="660" y="71"/>
                    <a:pt x="660" y="71"/>
                    <a:pt x="660" y="71"/>
                  </a:cubicBezTo>
                  <a:cubicBezTo>
                    <a:pt x="660" y="70"/>
                    <a:pt x="660" y="70"/>
                    <a:pt x="660" y="70"/>
                  </a:cubicBezTo>
                  <a:cubicBezTo>
                    <a:pt x="654" y="70"/>
                    <a:pt x="648" y="71"/>
                    <a:pt x="642" y="69"/>
                  </a:cubicBezTo>
                  <a:cubicBezTo>
                    <a:pt x="643" y="68"/>
                    <a:pt x="643" y="68"/>
                    <a:pt x="643" y="68"/>
                  </a:cubicBezTo>
                  <a:cubicBezTo>
                    <a:pt x="638" y="66"/>
                    <a:pt x="642" y="63"/>
                    <a:pt x="638" y="60"/>
                  </a:cubicBezTo>
                  <a:cubicBezTo>
                    <a:pt x="637" y="59"/>
                    <a:pt x="636" y="60"/>
                    <a:pt x="635" y="61"/>
                  </a:cubicBezTo>
                  <a:cubicBezTo>
                    <a:pt x="634" y="62"/>
                    <a:pt x="638" y="62"/>
                    <a:pt x="638" y="63"/>
                  </a:cubicBezTo>
                  <a:cubicBezTo>
                    <a:pt x="638" y="64"/>
                    <a:pt x="639" y="65"/>
                    <a:pt x="638" y="65"/>
                  </a:cubicBezTo>
                  <a:cubicBezTo>
                    <a:pt x="639" y="66"/>
                    <a:pt x="641" y="67"/>
                    <a:pt x="641" y="69"/>
                  </a:cubicBezTo>
                  <a:cubicBezTo>
                    <a:pt x="638" y="68"/>
                    <a:pt x="635" y="68"/>
                    <a:pt x="634" y="66"/>
                  </a:cubicBezTo>
                  <a:cubicBezTo>
                    <a:pt x="634" y="65"/>
                    <a:pt x="635" y="65"/>
                    <a:pt x="636" y="65"/>
                  </a:cubicBezTo>
                  <a:cubicBezTo>
                    <a:pt x="634" y="64"/>
                    <a:pt x="634" y="64"/>
                    <a:pt x="634" y="64"/>
                  </a:cubicBezTo>
                  <a:cubicBezTo>
                    <a:pt x="636" y="64"/>
                    <a:pt x="636" y="64"/>
                    <a:pt x="636" y="64"/>
                  </a:cubicBezTo>
                  <a:cubicBezTo>
                    <a:pt x="634" y="63"/>
                    <a:pt x="633" y="61"/>
                    <a:pt x="631" y="62"/>
                  </a:cubicBezTo>
                  <a:cubicBezTo>
                    <a:pt x="630" y="60"/>
                    <a:pt x="631" y="60"/>
                    <a:pt x="632" y="58"/>
                  </a:cubicBezTo>
                  <a:cubicBezTo>
                    <a:pt x="634" y="59"/>
                    <a:pt x="634" y="59"/>
                    <a:pt x="634" y="59"/>
                  </a:cubicBezTo>
                  <a:cubicBezTo>
                    <a:pt x="632" y="56"/>
                    <a:pt x="629" y="55"/>
                    <a:pt x="628" y="53"/>
                  </a:cubicBezTo>
                  <a:cubicBezTo>
                    <a:pt x="629" y="53"/>
                    <a:pt x="626" y="52"/>
                    <a:pt x="627" y="52"/>
                  </a:cubicBezTo>
                  <a:cubicBezTo>
                    <a:pt x="627" y="52"/>
                    <a:pt x="628" y="51"/>
                    <a:pt x="628" y="52"/>
                  </a:cubicBezTo>
                  <a:cubicBezTo>
                    <a:pt x="626" y="49"/>
                    <a:pt x="626" y="49"/>
                    <a:pt x="626" y="49"/>
                  </a:cubicBezTo>
                  <a:cubicBezTo>
                    <a:pt x="625" y="49"/>
                    <a:pt x="625" y="49"/>
                    <a:pt x="624" y="48"/>
                  </a:cubicBezTo>
                  <a:cubicBezTo>
                    <a:pt x="623" y="49"/>
                    <a:pt x="624" y="50"/>
                    <a:pt x="622" y="50"/>
                  </a:cubicBezTo>
                  <a:cubicBezTo>
                    <a:pt x="620" y="49"/>
                    <a:pt x="619" y="48"/>
                    <a:pt x="619" y="47"/>
                  </a:cubicBezTo>
                  <a:cubicBezTo>
                    <a:pt x="619" y="47"/>
                    <a:pt x="619" y="47"/>
                    <a:pt x="619" y="47"/>
                  </a:cubicBezTo>
                  <a:cubicBezTo>
                    <a:pt x="625" y="43"/>
                    <a:pt x="625" y="43"/>
                    <a:pt x="625" y="43"/>
                  </a:cubicBezTo>
                  <a:cubicBezTo>
                    <a:pt x="624" y="43"/>
                    <a:pt x="624" y="43"/>
                    <a:pt x="624" y="43"/>
                  </a:cubicBezTo>
                  <a:cubicBezTo>
                    <a:pt x="623" y="44"/>
                    <a:pt x="623" y="44"/>
                    <a:pt x="623" y="44"/>
                  </a:cubicBezTo>
                  <a:cubicBezTo>
                    <a:pt x="619" y="42"/>
                    <a:pt x="616" y="46"/>
                    <a:pt x="613" y="45"/>
                  </a:cubicBezTo>
                  <a:cubicBezTo>
                    <a:pt x="610" y="43"/>
                    <a:pt x="606" y="41"/>
                    <a:pt x="605" y="39"/>
                  </a:cubicBezTo>
                  <a:cubicBezTo>
                    <a:pt x="603" y="38"/>
                    <a:pt x="602" y="39"/>
                    <a:pt x="602" y="40"/>
                  </a:cubicBezTo>
                  <a:cubicBezTo>
                    <a:pt x="599" y="40"/>
                    <a:pt x="598" y="37"/>
                    <a:pt x="596" y="37"/>
                  </a:cubicBezTo>
                  <a:cubicBezTo>
                    <a:pt x="596" y="36"/>
                    <a:pt x="595" y="36"/>
                    <a:pt x="594" y="35"/>
                  </a:cubicBezTo>
                  <a:cubicBezTo>
                    <a:pt x="595" y="36"/>
                    <a:pt x="595" y="38"/>
                    <a:pt x="594" y="38"/>
                  </a:cubicBezTo>
                  <a:cubicBezTo>
                    <a:pt x="588" y="35"/>
                    <a:pt x="588" y="35"/>
                    <a:pt x="588" y="35"/>
                  </a:cubicBezTo>
                  <a:cubicBezTo>
                    <a:pt x="588" y="34"/>
                    <a:pt x="586" y="33"/>
                    <a:pt x="585" y="33"/>
                  </a:cubicBezTo>
                  <a:cubicBezTo>
                    <a:pt x="585" y="36"/>
                    <a:pt x="591" y="38"/>
                    <a:pt x="588" y="41"/>
                  </a:cubicBezTo>
                  <a:cubicBezTo>
                    <a:pt x="587" y="41"/>
                    <a:pt x="586" y="40"/>
                    <a:pt x="585" y="40"/>
                  </a:cubicBezTo>
                  <a:cubicBezTo>
                    <a:pt x="584" y="40"/>
                    <a:pt x="582" y="41"/>
                    <a:pt x="583" y="43"/>
                  </a:cubicBezTo>
                  <a:cubicBezTo>
                    <a:pt x="579" y="42"/>
                    <a:pt x="577" y="40"/>
                    <a:pt x="576" y="38"/>
                  </a:cubicBezTo>
                  <a:cubicBezTo>
                    <a:pt x="576" y="41"/>
                    <a:pt x="576" y="41"/>
                    <a:pt x="576" y="41"/>
                  </a:cubicBezTo>
                  <a:cubicBezTo>
                    <a:pt x="572" y="40"/>
                    <a:pt x="570" y="35"/>
                    <a:pt x="567" y="33"/>
                  </a:cubicBezTo>
                  <a:cubicBezTo>
                    <a:pt x="566" y="34"/>
                    <a:pt x="566" y="34"/>
                    <a:pt x="566" y="34"/>
                  </a:cubicBezTo>
                  <a:cubicBezTo>
                    <a:pt x="566" y="34"/>
                    <a:pt x="566" y="34"/>
                    <a:pt x="566" y="34"/>
                  </a:cubicBezTo>
                  <a:cubicBezTo>
                    <a:pt x="567" y="36"/>
                    <a:pt x="569" y="37"/>
                    <a:pt x="569" y="40"/>
                  </a:cubicBezTo>
                  <a:cubicBezTo>
                    <a:pt x="565" y="38"/>
                    <a:pt x="561" y="34"/>
                    <a:pt x="557" y="33"/>
                  </a:cubicBezTo>
                  <a:cubicBezTo>
                    <a:pt x="560" y="34"/>
                    <a:pt x="561" y="37"/>
                    <a:pt x="562" y="39"/>
                  </a:cubicBezTo>
                  <a:cubicBezTo>
                    <a:pt x="559" y="39"/>
                    <a:pt x="560" y="36"/>
                    <a:pt x="558" y="36"/>
                  </a:cubicBezTo>
                  <a:cubicBezTo>
                    <a:pt x="558" y="37"/>
                    <a:pt x="558" y="37"/>
                    <a:pt x="558" y="37"/>
                  </a:cubicBezTo>
                  <a:cubicBezTo>
                    <a:pt x="552" y="34"/>
                    <a:pt x="546" y="33"/>
                    <a:pt x="541" y="29"/>
                  </a:cubicBezTo>
                  <a:cubicBezTo>
                    <a:pt x="536" y="30"/>
                    <a:pt x="532" y="27"/>
                    <a:pt x="528" y="25"/>
                  </a:cubicBezTo>
                  <a:cubicBezTo>
                    <a:pt x="526" y="26"/>
                    <a:pt x="526" y="23"/>
                    <a:pt x="523" y="24"/>
                  </a:cubicBezTo>
                  <a:cubicBezTo>
                    <a:pt x="514" y="20"/>
                    <a:pt x="507" y="16"/>
                    <a:pt x="497" y="14"/>
                  </a:cubicBezTo>
                  <a:cubicBezTo>
                    <a:pt x="497" y="11"/>
                    <a:pt x="493" y="11"/>
                    <a:pt x="491" y="10"/>
                  </a:cubicBezTo>
                  <a:cubicBezTo>
                    <a:pt x="487" y="12"/>
                    <a:pt x="484" y="8"/>
                    <a:pt x="480" y="8"/>
                  </a:cubicBezTo>
                  <a:cubicBezTo>
                    <a:pt x="470" y="5"/>
                    <a:pt x="459" y="4"/>
                    <a:pt x="450" y="5"/>
                  </a:cubicBezTo>
                  <a:cubicBezTo>
                    <a:pt x="449" y="3"/>
                    <a:pt x="445" y="3"/>
                    <a:pt x="443" y="2"/>
                  </a:cubicBezTo>
                  <a:cubicBezTo>
                    <a:pt x="440" y="4"/>
                    <a:pt x="434" y="2"/>
                    <a:pt x="434" y="5"/>
                  </a:cubicBezTo>
                  <a:cubicBezTo>
                    <a:pt x="433" y="5"/>
                    <a:pt x="433" y="5"/>
                    <a:pt x="433" y="5"/>
                  </a:cubicBezTo>
                  <a:cubicBezTo>
                    <a:pt x="432" y="4"/>
                    <a:pt x="428" y="4"/>
                    <a:pt x="430" y="3"/>
                  </a:cubicBezTo>
                  <a:cubicBezTo>
                    <a:pt x="424" y="6"/>
                    <a:pt x="416" y="2"/>
                    <a:pt x="409" y="3"/>
                  </a:cubicBezTo>
                  <a:cubicBezTo>
                    <a:pt x="410" y="2"/>
                    <a:pt x="410" y="2"/>
                    <a:pt x="410" y="2"/>
                  </a:cubicBezTo>
                  <a:cubicBezTo>
                    <a:pt x="409" y="3"/>
                    <a:pt x="406" y="4"/>
                    <a:pt x="404" y="3"/>
                  </a:cubicBezTo>
                  <a:cubicBezTo>
                    <a:pt x="404" y="1"/>
                    <a:pt x="404" y="1"/>
                    <a:pt x="404" y="1"/>
                  </a:cubicBezTo>
                  <a:cubicBezTo>
                    <a:pt x="402" y="2"/>
                    <a:pt x="399" y="1"/>
                    <a:pt x="399" y="3"/>
                  </a:cubicBezTo>
                  <a:cubicBezTo>
                    <a:pt x="393" y="5"/>
                    <a:pt x="387" y="4"/>
                    <a:pt x="380" y="5"/>
                  </a:cubicBezTo>
                  <a:cubicBezTo>
                    <a:pt x="380" y="4"/>
                    <a:pt x="380" y="4"/>
                    <a:pt x="380" y="4"/>
                  </a:cubicBezTo>
                  <a:cubicBezTo>
                    <a:pt x="377" y="5"/>
                    <a:pt x="375" y="7"/>
                    <a:pt x="373" y="7"/>
                  </a:cubicBezTo>
                  <a:cubicBezTo>
                    <a:pt x="372" y="8"/>
                    <a:pt x="376" y="7"/>
                    <a:pt x="376" y="9"/>
                  </a:cubicBezTo>
                  <a:cubicBezTo>
                    <a:pt x="379" y="8"/>
                    <a:pt x="379" y="8"/>
                    <a:pt x="379" y="8"/>
                  </a:cubicBezTo>
                  <a:cubicBezTo>
                    <a:pt x="382" y="8"/>
                    <a:pt x="380" y="10"/>
                    <a:pt x="381" y="11"/>
                  </a:cubicBezTo>
                  <a:cubicBezTo>
                    <a:pt x="377" y="10"/>
                    <a:pt x="372" y="13"/>
                    <a:pt x="367" y="11"/>
                  </a:cubicBezTo>
                  <a:cubicBezTo>
                    <a:pt x="367" y="12"/>
                    <a:pt x="365" y="12"/>
                    <a:pt x="364" y="11"/>
                  </a:cubicBezTo>
                  <a:cubicBezTo>
                    <a:pt x="365" y="10"/>
                    <a:pt x="366" y="10"/>
                    <a:pt x="368" y="10"/>
                  </a:cubicBezTo>
                  <a:cubicBezTo>
                    <a:pt x="368" y="9"/>
                    <a:pt x="369" y="10"/>
                    <a:pt x="368" y="9"/>
                  </a:cubicBezTo>
                  <a:cubicBezTo>
                    <a:pt x="368" y="8"/>
                    <a:pt x="367" y="8"/>
                    <a:pt x="367" y="8"/>
                  </a:cubicBezTo>
                  <a:cubicBezTo>
                    <a:pt x="366" y="9"/>
                    <a:pt x="366" y="9"/>
                    <a:pt x="366" y="9"/>
                  </a:cubicBezTo>
                  <a:cubicBezTo>
                    <a:pt x="360" y="8"/>
                    <a:pt x="355" y="8"/>
                    <a:pt x="349" y="10"/>
                  </a:cubicBezTo>
                  <a:cubicBezTo>
                    <a:pt x="346" y="8"/>
                    <a:pt x="344" y="11"/>
                    <a:pt x="341" y="10"/>
                  </a:cubicBezTo>
                  <a:cubicBezTo>
                    <a:pt x="341" y="11"/>
                    <a:pt x="341" y="11"/>
                    <a:pt x="341" y="11"/>
                  </a:cubicBezTo>
                  <a:cubicBezTo>
                    <a:pt x="345" y="11"/>
                    <a:pt x="349" y="11"/>
                    <a:pt x="352" y="13"/>
                  </a:cubicBezTo>
                  <a:cubicBezTo>
                    <a:pt x="348" y="14"/>
                    <a:pt x="347" y="16"/>
                    <a:pt x="343" y="15"/>
                  </a:cubicBezTo>
                  <a:cubicBezTo>
                    <a:pt x="343" y="16"/>
                    <a:pt x="345" y="16"/>
                    <a:pt x="344" y="17"/>
                  </a:cubicBezTo>
                  <a:cubicBezTo>
                    <a:pt x="342" y="16"/>
                    <a:pt x="341" y="17"/>
                    <a:pt x="340" y="16"/>
                  </a:cubicBezTo>
                  <a:cubicBezTo>
                    <a:pt x="340" y="18"/>
                    <a:pt x="337" y="16"/>
                    <a:pt x="335" y="15"/>
                  </a:cubicBezTo>
                  <a:cubicBezTo>
                    <a:pt x="336" y="15"/>
                    <a:pt x="337" y="15"/>
                    <a:pt x="338" y="16"/>
                  </a:cubicBezTo>
                  <a:cubicBezTo>
                    <a:pt x="339" y="14"/>
                    <a:pt x="342" y="15"/>
                    <a:pt x="342" y="13"/>
                  </a:cubicBezTo>
                  <a:cubicBezTo>
                    <a:pt x="341" y="12"/>
                    <a:pt x="339" y="13"/>
                    <a:pt x="337" y="13"/>
                  </a:cubicBezTo>
                  <a:cubicBezTo>
                    <a:pt x="337" y="11"/>
                    <a:pt x="334" y="12"/>
                    <a:pt x="332" y="11"/>
                  </a:cubicBezTo>
                  <a:cubicBezTo>
                    <a:pt x="332" y="13"/>
                    <a:pt x="332" y="13"/>
                    <a:pt x="332" y="13"/>
                  </a:cubicBezTo>
                  <a:cubicBezTo>
                    <a:pt x="330" y="13"/>
                    <a:pt x="327" y="14"/>
                    <a:pt x="324" y="13"/>
                  </a:cubicBezTo>
                  <a:cubicBezTo>
                    <a:pt x="324" y="13"/>
                    <a:pt x="324" y="13"/>
                    <a:pt x="324" y="13"/>
                  </a:cubicBezTo>
                  <a:cubicBezTo>
                    <a:pt x="323" y="15"/>
                    <a:pt x="318" y="15"/>
                    <a:pt x="316" y="15"/>
                  </a:cubicBezTo>
                  <a:cubicBezTo>
                    <a:pt x="315" y="15"/>
                    <a:pt x="315" y="14"/>
                    <a:pt x="314" y="14"/>
                  </a:cubicBezTo>
                  <a:cubicBezTo>
                    <a:pt x="314" y="12"/>
                    <a:pt x="317" y="13"/>
                    <a:pt x="318" y="12"/>
                  </a:cubicBezTo>
                  <a:cubicBezTo>
                    <a:pt x="321" y="13"/>
                    <a:pt x="323" y="12"/>
                    <a:pt x="326" y="11"/>
                  </a:cubicBezTo>
                  <a:cubicBezTo>
                    <a:pt x="328" y="7"/>
                    <a:pt x="323" y="10"/>
                    <a:pt x="323" y="7"/>
                  </a:cubicBezTo>
                  <a:cubicBezTo>
                    <a:pt x="324" y="6"/>
                    <a:pt x="327" y="7"/>
                    <a:pt x="329" y="6"/>
                  </a:cubicBezTo>
                  <a:cubicBezTo>
                    <a:pt x="329" y="6"/>
                    <a:pt x="329" y="7"/>
                    <a:pt x="329" y="7"/>
                  </a:cubicBezTo>
                  <a:cubicBezTo>
                    <a:pt x="329" y="7"/>
                    <a:pt x="329" y="6"/>
                    <a:pt x="329" y="6"/>
                  </a:cubicBezTo>
                  <a:cubicBezTo>
                    <a:pt x="331" y="7"/>
                    <a:pt x="330" y="5"/>
                    <a:pt x="331" y="4"/>
                  </a:cubicBezTo>
                  <a:cubicBezTo>
                    <a:pt x="334" y="5"/>
                    <a:pt x="337" y="4"/>
                    <a:pt x="339" y="5"/>
                  </a:cubicBezTo>
                  <a:cubicBezTo>
                    <a:pt x="339" y="6"/>
                    <a:pt x="339" y="6"/>
                    <a:pt x="339" y="6"/>
                  </a:cubicBezTo>
                  <a:cubicBezTo>
                    <a:pt x="340" y="5"/>
                    <a:pt x="340" y="5"/>
                    <a:pt x="340" y="5"/>
                  </a:cubicBezTo>
                  <a:cubicBezTo>
                    <a:pt x="341" y="6"/>
                    <a:pt x="340" y="6"/>
                    <a:pt x="340" y="7"/>
                  </a:cubicBezTo>
                  <a:cubicBezTo>
                    <a:pt x="344" y="6"/>
                    <a:pt x="346" y="7"/>
                    <a:pt x="349" y="7"/>
                  </a:cubicBezTo>
                  <a:cubicBezTo>
                    <a:pt x="349" y="2"/>
                    <a:pt x="343" y="6"/>
                    <a:pt x="341" y="5"/>
                  </a:cubicBezTo>
                  <a:cubicBezTo>
                    <a:pt x="342" y="5"/>
                    <a:pt x="340" y="4"/>
                    <a:pt x="341" y="4"/>
                  </a:cubicBezTo>
                  <a:cubicBezTo>
                    <a:pt x="337" y="4"/>
                    <a:pt x="337" y="4"/>
                    <a:pt x="337" y="4"/>
                  </a:cubicBezTo>
                  <a:cubicBezTo>
                    <a:pt x="336" y="2"/>
                    <a:pt x="336" y="2"/>
                    <a:pt x="336" y="2"/>
                  </a:cubicBezTo>
                  <a:cubicBezTo>
                    <a:pt x="332" y="2"/>
                    <a:pt x="328" y="0"/>
                    <a:pt x="324" y="2"/>
                  </a:cubicBezTo>
                  <a:cubicBezTo>
                    <a:pt x="324" y="1"/>
                    <a:pt x="324" y="1"/>
                    <a:pt x="324" y="1"/>
                  </a:cubicBezTo>
                  <a:cubicBezTo>
                    <a:pt x="323" y="3"/>
                    <a:pt x="323" y="3"/>
                    <a:pt x="323" y="3"/>
                  </a:cubicBezTo>
                  <a:cubicBezTo>
                    <a:pt x="320" y="3"/>
                    <a:pt x="314" y="3"/>
                    <a:pt x="314" y="6"/>
                  </a:cubicBezTo>
                  <a:cubicBezTo>
                    <a:pt x="308" y="7"/>
                    <a:pt x="301" y="8"/>
                    <a:pt x="295" y="11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297" y="13"/>
                    <a:pt x="297" y="13"/>
                    <a:pt x="297" y="13"/>
                  </a:cubicBezTo>
                  <a:cubicBezTo>
                    <a:pt x="296" y="13"/>
                    <a:pt x="294" y="13"/>
                    <a:pt x="294" y="11"/>
                  </a:cubicBezTo>
                  <a:cubicBezTo>
                    <a:pt x="288" y="12"/>
                    <a:pt x="284" y="15"/>
                    <a:pt x="279" y="16"/>
                  </a:cubicBezTo>
                  <a:cubicBezTo>
                    <a:pt x="283" y="16"/>
                    <a:pt x="283" y="16"/>
                    <a:pt x="283" y="16"/>
                  </a:cubicBezTo>
                  <a:cubicBezTo>
                    <a:pt x="283" y="19"/>
                    <a:pt x="283" y="19"/>
                    <a:pt x="283" y="19"/>
                  </a:cubicBezTo>
                  <a:cubicBezTo>
                    <a:pt x="287" y="19"/>
                    <a:pt x="284" y="15"/>
                    <a:pt x="287" y="15"/>
                  </a:cubicBezTo>
                  <a:cubicBezTo>
                    <a:pt x="288" y="15"/>
                    <a:pt x="290" y="16"/>
                    <a:pt x="288" y="17"/>
                  </a:cubicBezTo>
                  <a:cubicBezTo>
                    <a:pt x="293" y="15"/>
                    <a:pt x="296" y="12"/>
                    <a:pt x="302" y="13"/>
                  </a:cubicBezTo>
                  <a:cubicBezTo>
                    <a:pt x="299" y="15"/>
                    <a:pt x="299" y="15"/>
                    <a:pt x="299" y="15"/>
                  </a:cubicBezTo>
                  <a:cubicBezTo>
                    <a:pt x="301" y="17"/>
                    <a:pt x="302" y="14"/>
                    <a:pt x="304" y="15"/>
                  </a:cubicBezTo>
                  <a:cubicBezTo>
                    <a:pt x="304" y="14"/>
                    <a:pt x="308" y="14"/>
                    <a:pt x="309" y="14"/>
                  </a:cubicBezTo>
                  <a:cubicBezTo>
                    <a:pt x="311" y="13"/>
                    <a:pt x="313" y="15"/>
                    <a:pt x="313" y="16"/>
                  </a:cubicBezTo>
                  <a:cubicBezTo>
                    <a:pt x="313" y="19"/>
                    <a:pt x="307" y="16"/>
                    <a:pt x="307" y="19"/>
                  </a:cubicBezTo>
                  <a:cubicBezTo>
                    <a:pt x="304" y="20"/>
                    <a:pt x="302" y="19"/>
                    <a:pt x="300" y="18"/>
                  </a:cubicBezTo>
                  <a:cubicBezTo>
                    <a:pt x="299" y="18"/>
                    <a:pt x="296" y="19"/>
                    <a:pt x="296" y="20"/>
                  </a:cubicBezTo>
                  <a:cubicBezTo>
                    <a:pt x="298" y="20"/>
                    <a:pt x="300" y="19"/>
                    <a:pt x="302" y="20"/>
                  </a:cubicBezTo>
                  <a:cubicBezTo>
                    <a:pt x="299" y="22"/>
                    <a:pt x="299" y="22"/>
                    <a:pt x="299" y="22"/>
                  </a:cubicBezTo>
                  <a:cubicBezTo>
                    <a:pt x="295" y="20"/>
                    <a:pt x="291" y="25"/>
                    <a:pt x="288" y="21"/>
                  </a:cubicBezTo>
                  <a:cubicBezTo>
                    <a:pt x="289" y="19"/>
                    <a:pt x="294" y="21"/>
                    <a:pt x="293" y="18"/>
                  </a:cubicBezTo>
                  <a:cubicBezTo>
                    <a:pt x="289" y="15"/>
                    <a:pt x="289" y="21"/>
                    <a:pt x="285" y="20"/>
                  </a:cubicBezTo>
                  <a:cubicBezTo>
                    <a:pt x="283" y="21"/>
                    <a:pt x="279" y="22"/>
                    <a:pt x="278" y="23"/>
                  </a:cubicBezTo>
                  <a:cubicBezTo>
                    <a:pt x="277" y="23"/>
                    <a:pt x="277" y="23"/>
                    <a:pt x="277" y="23"/>
                  </a:cubicBezTo>
                  <a:cubicBezTo>
                    <a:pt x="276" y="24"/>
                    <a:pt x="276" y="24"/>
                    <a:pt x="276" y="24"/>
                  </a:cubicBezTo>
                  <a:cubicBezTo>
                    <a:pt x="274" y="23"/>
                    <a:pt x="271" y="25"/>
                    <a:pt x="269" y="23"/>
                  </a:cubicBezTo>
                  <a:cubicBezTo>
                    <a:pt x="268" y="24"/>
                    <a:pt x="268" y="24"/>
                    <a:pt x="268" y="24"/>
                  </a:cubicBezTo>
                  <a:cubicBezTo>
                    <a:pt x="268" y="24"/>
                    <a:pt x="270" y="25"/>
                    <a:pt x="270" y="26"/>
                  </a:cubicBezTo>
                  <a:cubicBezTo>
                    <a:pt x="273" y="28"/>
                    <a:pt x="275" y="25"/>
                    <a:pt x="278" y="25"/>
                  </a:cubicBezTo>
                  <a:cubicBezTo>
                    <a:pt x="279" y="24"/>
                    <a:pt x="279" y="24"/>
                    <a:pt x="279" y="24"/>
                  </a:cubicBezTo>
                  <a:cubicBezTo>
                    <a:pt x="282" y="21"/>
                    <a:pt x="284" y="26"/>
                    <a:pt x="287" y="24"/>
                  </a:cubicBezTo>
                  <a:cubicBezTo>
                    <a:pt x="285" y="26"/>
                    <a:pt x="281" y="27"/>
                    <a:pt x="278" y="29"/>
                  </a:cubicBezTo>
                  <a:cubicBezTo>
                    <a:pt x="277" y="29"/>
                    <a:pt x="276" y="30"/>
                    <a:pt x="277" y="31"/>
                  </a:cubicBezTo>
                  <a:cubicBezTo>
                    <a:pt x="278" y="31"/>
                    <a:pt x="278" y="31"/>
                    <a:pt x="278" y="31"/>
                  </a:cubicBezTo>
                  <a:cubicBezTo>
                    <a:pt x="281" y="32"/>
                    <a:pt x="282" y="29"/>
                    <a:pt x="286" y="31"/>
                  </a:cubicBezTo>
                  <a:cubicBezTo>
                    <a:pt x="285" y="32"/>
                    <a:pt x="281" y="32"/>
                    <a:pt x="279" y="33"/>
                  </a:cubicBezTo>
                  <a:cubicBezTo>
                    <a:pt x="282" y="33"/>
                    <a:pt x="282" y="33"/>
                    <a:pt x="282" y="33"/>
                  </a:cubicBezTo>
                  <a:cubicBezTo>
                    <a:pt x="282" y="33"/>
                    <a:pt x="282" y="33"/>
                    <a:pt x="282" y="33"/>
                  </a:cubicBezTo>
                  <a:cubicBezTo>
                    <a:pt x="289" y="33"/>
                    <a:pt x="289" y="33"/>
                    <a:pt x="289" y="33"/>
                  </a:cubicBezTo>
                  <a:cubicBezTo>
                    <a:pt x="290" y="35"/>
                    <a:pt x="286" y="34"/>
                    <a:pt x="286" y="35"/>
                  </a:cubicBezTo>
                  <a:cubicBezTo>
                    <a:pt x="287" y="35"/>
                    <a:pt x="287" y="35"/>
                    <a:pt x="288" y="35"/>
                  </a:cubicBezTo>
                  <a:cubicBezTo>
                    <a:pt x="291" y="38"/>
                    <a:pt x="294" y="35"/>
                    <a:pt x="296" y="35"/>
                  </a:cubicBezTo>
                  <a:cubicBezTo>
                    <a:pt x="296" y="39"/>
                    <a:pt x="290" y="37"/>
                    <a:pt x="287" y="39"/>
                  </a:cubicBezTo>
                  <a:cubicBezTo>
                    <a:pt x="288" y="37"/>
                    <a:pt x="288" y="37"/>
                    <a:pt x="288" y="37"/>
                  </a:cubicBezTo>
                  <a:cubicBezTo>
                    <a:pt x="283" y="39"/>
                    <a:pt x="282" y="35"/>
                    <a:pt x="278" y="36"/>
                  </a:cubicBezTo>
                  <a:cubicBezTo>
                    <a:pt x="280" y="37"/>
                    <a:pt x="280" y="37"/>
                    <a:pt x="280" y="37"/>
                  </a:cubicBezTo>
                  <a:cubicBezTo>
                    <a:pt x="279" y="38"/>
                    <a:pt x="279" y="38"/>
                    <a:pt x="279" y="38"/>
                  </a:cubicBezTo>
                  <a:cubicBezTo>
                    <a:pt x="278" y="38"/>
                    <a:pt x="278" y="37"/>
                    <a:pt x="277" y="37"/>
                  </a:cubicBezTo>
                  <a:cubicBezTo>
                    <a:pt x="278" y="40"/>
                    <a:pt x="274" y="40"/>
                    <a:pt x="274" y="42"/>
                  </a:cubicBezTo>
                  <a:cubicBezTo>
                    <a:pt x="271" y="40"/>
                    <a:pt x="271" y="44"/>
                    <a:pt x="268" y="43"/>
                  </a:cubicBezTo>
                  <a:cubicBezTo>
                    <a:pt x="270" y="43"/>
                    <a:pt x="270" y="45"/>
                    <a:pt x="270" y="45"/>
                  </a:cubicBezTo>
                  <a:cubicBezTo>
                    <a:pt x="270" y="45"/>
                    <a:pt x="273" y="44"/>
                    <a:pt x="273" y="45"/>
                  </a:cubicBezTo>
                  <a:cubicBezTo>
                    <a:pt x="273" y="45"/>
                    <a:pt x="273" y="45"/>
                    <a:pt x="273" y="45"/>
                  </a:cubicBezTo>
                  <a:cubicBezTo>
                    <a:pt x="272" y="46"/>
                    <a:pt x="271" y="47"/>
                    <a:pt x="269" y="47"/>
                  </a:cubicBezTo>
                  <a:cubicBezTo>
                    <a:pt x="268" y="46"/>
                    <a:pt x="268" y="48"/>
                    <a:pt x="268" y="48"/>
                  </a:cubicBezTo>
                  <a:cubicBezTo>
                    <a:pt x="267" y="49"/>
                    <a:pt x="264" y="48"/>
                    <a:pt x="263" y="48"/>
                  </a:cubicBezTo>
                  <a:cubicBezTo>
                    <a:pt x="267" y="47"/>
                    <a:pt x="267" y="47"/>
                    <a:pt x="267" y="47"/>
                  </a:cubicBezTo>
                  <a:cubicBezTo>
                    <a:pt x="267" y="46"/>
                    <a:pt x="267" y="45"/>
                    <a:pt x="266" y="45"/>
                  </a:cubicBezTo>
                  <a:cubicBezTo>
                    <a:pt x="267" y="45"/>
                    <a:pt x="266" y="44"/>
                    <a:pt x="266" y="43"/>
                  </a:cubicBezTo>
                  <a:cubicBezTo>
                    <a:pt x="265" y="44"/>
                    <a:pt x="265" y="44"/>
                    <a:pt x="265" y="44"/>
                  </a:cubicBezTo>
                  <a:cubicBezTo>
                    <a:pt x="264" y="45"/>
                    <a:pt x="262" y="44"/>
                    <a:pt x="262" y="43"/>
                  </a:cubicBezTo>
                  <a:cubicBezTo>
                    <a:pt x="268" y="42"/>
                    <a:pt x="268" y="42"/>
                    <a:pt x="268" y="42"/>
                  </a:cubicBezTo>
                  <a:cubicBezTo>
                    <a:pt x="260" y="41"/>
                    <a:pt x="260" y="41"/>
                    <a:pt x="260" y="41"/>
                  </a:cubicBezTo>
                  <a:cubicBezTo>
                    <a:pt x="260" y="41"/>
                    <a:pt x="261" y="41"/>
                    <a:pt x="261" y="42"/>
                  </a:cubicBezTo>
                  <a:cubicBezTo>
                    <a:pt x="259" y="43"/>
                    <a:pt x="257" y="43"/>
                    <a:pt x="255" y="43"/>
                  </a:cubicBezTo>
                  <a:cubicBezTo>
                    <a:pt x="253" y="41"/>
                    <a:pt x="250" y="44"/>
                    <a:pt x="248" y="42"/>
                  </a:cubicBezTo>
                  <a:cubicBezTo>
                    <a:pt x="250" y="41"/>
                    <a:pt x="252" y="40"/>
                    <a:pt x="254" y="40"/>
                  </a:cubicBezTo>
                  <a:cubicBezTo>
                    <a:pt x="254" y="40"/>
                    <a:pt x="255" y="39"/>
                    <a:pt x="254" y="39"/>
                  </a:cubicBezTo>
                  <a:cubicBezTo>
                    <a:pt x="252" y="39"/>
                    <a:pt x="250" y="39"/>
                    <a:pt x="249" y="40"/>
                  </a:cubicBezTo>
                  <a:cubicBezTo>
                    <a:pt x="248" y="40"/>
                    <a:pt x="245" y="41"/>
                    <a:pt x="244" y="39"/>
                  </a:cubicBezTo>
                  <a:cubicBezTo>
                    <a:pt x="241" y="40"/>
                    <a:pt x="238" y="40"/>
                    <a:pt x="236" y="41"/>
                  </a:cubicBezTo>
                  <a:cubicBezTo>
                    <a:pt x="235" y="43"/>
                    <a:pt x="238" y="42"/>
                    <a:pt x="237" y="43"/>
                  </a:cubicBezTo>
                  <a:cubicBezTo>
                    <a:pt x="228" y="46"/>
                    <a:pt x="228" y="46"/>
                    <a:pt x="228" y="46"/>
                  </a:cubicBezTo>
                  <a:cubicBezTo>
                    <a:pt x="227" y="48"/>
                    <a:pt x="230" y="47"/>
                    <a:pt x="231" y="48"/>
                  </a:cubicBezTo>
                  <a:cubicBezTo>
                    <a:pt x="234" y="47"/>
                    <a:pt x="238" y="45"/>
                    <a:pt x="242" y="46"/>
                  </a:cubicBezTo>
                  <a:cubicBezTo>
                    <a:pt x="241" y="48"/>
                    <a:pt x="236" y="46"/>
                    <a:pt x="235" y="48"/>
                  </a:cubicBezTo>
                  <a:cubicBezTo>
                    <a:pt x="238" y="49"/>
                    <a:pt x="238" y="49"/>
                    <a:pt x="238" y="49"/>
                  </a:cubicBezTo>
                  <a:cubicBezTo>
                    <a:pt x="240" y="50"/>
                    <a:pt x="241" y="49"/>
                    <a:pt x="243" y="49"/>
                  </a:cubicBezTo>
                  <a:cubicBezTo>
                    <a:pt x="243" y="49"/>
                    <a:pt x="243" y="49"/>
                    <a:pt x="243" y="49"/>
                  </a:cubicBezTo>
                  <a:cubicBezTo>
                    <a:pt x="245" y="50"/>
                    <a:pt x="247" y="49"/>
                    <a:pt x="247" y="51"/>
                  </a:cubicBezTo>
                  <a:cubicBezTo>
                    <a:pt x="245" y="54"/>
                    <a:pt x="239" y="51"/>
                    <a:pt x="236" y="52"/>
                  </a:cubicBezTo>
                  <a:cubicBezTo>
                    <a:pt x="236" y="51"/>
                    <a:pt x="236" y="51"/>
                    <a:pt x="235" y="51"/>
                  </a:cubicBezTo>
                  <a:cubicBezTo>
                    <a:pt x="233" y="50"/>
                    <a:pt x="234" y="52"/>
                    <a:pt x="234" y="53"/>
                  </a:cubicBezTo>
                  <a:cubicBezTo>
                    <a:pt x="230" y="54"/>
                    <a:pt x="231" y="51"/>
                    <a:pt x="228" y="51"/>
                  </a:cubicBezTo>
                  <a:cubicBezTo>
                    <a:pt x="224" y="51"/>
                    <a:pt x="221" y="53"/>
                    <a:pt x="219" y="54"/>
                  </a:cubicBezTo>
                  <a:cubicBezTo>
                    <a:pt x="221" y="55"/>
                    <a:pt x="224" y="54"/>
                    <a:pt x="225" y="55"/>
                  </a:cubicBezTo>
                  <a:cubicBezTo>
                    <a:pt x="228" y="55"/>
                    <a:pt x="232" y="57"/>
                    <a:pt x="235" y="55"/>
                  </a:cubicBezTo>
                  <a:cubicBezTo>
                    <a:pt x="232" y="58"/>
                    <a:pt x="232" y="58"/>
                    <a:pt x="232" y="58"/>
                  </a:cubicBezTo>
                  <a:cubicBezTo>
                    <a:pt x="232" y="58"/>
                    <a:pt x="233" y="58"/>
                    <a:pt x="233" y="58"/>
                  </a:cubicBezTo>
                  <a:cubicBezTo>
                    <a:pt x="233" y="59"/>
                    <a:pt x="233" y="59"/>
                    <a:pt x="233" y="59"/>
                  </a:cubicBezTo>
                  <a:cubicBezTo>
                    <a:pt x="232" y="59"/>
                    <a:pt x="231" y="60"/>
                    <a:pt x="230" y="59"/>
                  </a:cubicBezTo>
                  <a:cubicBezTo>
                    <a:pt x="230" y="58"/>
                    <a:pt x="230" y="58"/>
                    <a:pt x="230" y="58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3" y="58"/>
                    <a:pt x="226" y="58"/>
                    <a:pt x="225" y="58"/>
                  </a:cubicBezTo>
                  <a:cubicBezTo>
                    <a:pt x="223" y="57"/>
                    <a:pt x="219" y="57"/>
                    <a:pt x="218" y="55"/>
                  </a:cubicBezTo>
                  <a:cubicBezTo>
                    <a:pt x="216" y="56"/>
                    <a:pt x="213" y="55"/>
                    <a:pt x="213" y="57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9" y="60"/>
                    <a:pt x="221" y="59"/>
                    <a:pt x="222" y="60"/>
                  </a:cubicBezTo>
                  <a:cubicBezTo>
                    <a:pt x="220" y="62"/>
                    <a:pt x="218" y="62"/>
                    <a:pt x="215" y="64"/>
                  </a:cubicBezTo>
                  <a:cubicBezTo>
                    <a:pt x="214" y="64"/>
                    <a:pt x="213" y="63"/>
                    <a:pt x="213" y="62"/>
                  </a:cubicBezTo>
                  <a:cubicBezTo>
                    <a:pt x="214" y="61"/>
                    <a:pt x="216" y="63"/>
                    <a:pt x="217" y="61"/>
                  </a:cubicBezTo>
                  <a:cubicBezTo>
                    <a:pt x="214" y="62"/>
                    <a:pt x="212" y="59"/>
                    <a:pt x="209" y="60"/>
                  </a:cubicBezTo>
                  <a:cubicBezTo>
                    <a:pt x="206" y="58"/>
                    <a:pt x="205" y="62"/>
                    <a:pt x="201" y="61"/>
                  </a:cubicBezTo>
                  <a:cubicBezTo>
                    <a:pt x="200" y="64"/>
                    <a:pt x="205" y="62"/>
                    <a:pt x="206" y="64"/>
                  </a:cubicBezTo>
                  <a:cubicBezTo>
                    <a:pt x="202" y="65"/>
                    <a:pt x="202" y="65"/>
                    <a:pt x="202" y="65"/>
                  </a:cubicBezTo>
                  <a:cubicBezTo>
                    <a:pt x="201" y="63"/>
                    <a:pt x="198" y="64"/>
                    <a:pt x="197" y="63"/>
                  </a:cubicBezTo>
                  <a:cubicBezTo>
                    <a:pt x="195" y="65"/>
                    <a:pt x="198" y="65"/>
                    <a:pt x="199" y="66"/>
                  </a:cubicBezTo>
                  <a:cubicBezTo>
                    <a:pt x="198" y="66"/>
                    <a:pt x="198" y="66"/>
                    <a:pt x="198" y="66"/>
                  </a:cubicBezTo>
                  <a:cubicBezTo>
                    <a:pt x="193" y="66"/>
                    <a:pt x="197" y="69"/>
                    <a:pt x="192" y="70"/>
                  </a:cubicBezTo>
                  <a:cubicBezTo>
                    <a:pt x="192" y="69"/>
                    <a:pt x="192" y="69"/>
                    <a:pt x="192" y="69"/>
                  </a:cubicBezTo>
                  <a:cubicBezTo>
                    <a:pt x="192" y="67"/>
                    <a:pt x="190" y="67"/>
                    <a:pt x="188" y="68"/>
                  </a:cubicBezTo>
                  <a:cubicBezTo>
                    <a:pt x="189" y="68"/>
                    <a:pt x="190" y="68"/>
                    <a:pt x="190" y="68"/>
                  </a:cubicBezTo>
                  <a:cubicBezTo>
                    <a:pt x="190" y="68"/>
                    <a:pt x="191" y="69"/>
                    <a:pt x="190" y="69"/>
                  </a:cubicBezTo>
                  <a:cubicBezTo>
                    <a:pt x="189" y="69"/>
                    <a:pt x="188" y="69"/>
                    <a:pt x="187" y="69"/>
                  </a:cubicBezTo>
                  <a:cubicBezTo>
                    <a:pt x="186" y="69"/>
                    <a:pt x="186" y="71"/>
                    <a:pt x="183" y="71"/>
                  </a:cubicBezTo>
                  <a:cubicBezTo>
                    <a:pt x="185" y="72"/>
                    <a:pt x="185" y="72"/>
                    <a:pt x="185" y="72"/>
                  </a:cubicBezTo>
                  <a:cubicBezTo>
                    <a:pt x="183" y="73"/>
                    <a:pt x="182" y="72"/>
                    <a:pt x="180" y="72"/>
                  </a:cubicBezTo>
                  <a:cubicBezTo>
                    <a:pt x="179" y="73"/>
                    <a:pt x="179" y="73"/>
                    <a:pt x="179" y="73"/>
                  </a:cubicBezTo>
                  <a:cubicBezTo>
                    <a:pt x="184" y="74"/>
                    <a:pt x="184" y="74"/>
                    <a:pt x="184" y="74"/>
                  </a:cubicBezTo>
                  <a:cubicBezTo>
                    <a:pt x="182" y="75"/>
                    <a:pt x="182" y="75"/>
                    <a:pt x="182" y="75"/>
                  </a:cubicBezTo>
                  <a:cubicBezTo>
                    <a:pt x="181" y="75"/>
                    <a:pt x="180" y="74"/>
                    <a:pt x="180" y="75"/>
                  </a:cubicBezTo>
                  <a:cubicBezTo>
                    <a:pt x="180" y="75"/>
                    <a:pt x="180" y="75"/>
                    <a:pt x="180" y="75"/>
                  </a:cubicBezTo>
                  <a:cubicBezTo>
                    <a:pt x="181" y="75"/>
                    <a:pt x="181" y="75"/>
                    <a:pt x="181" y="75"/>
                  </a:cubicBezTo>
                  <a:cubicBezTo>
                    <a:pt x="182" y="75"/>
                    <a:pt x="180" y="77"/>
                    <a:pt x="182" y="77"/>
                  </a:cubicBezTo>
                  <a:cubicBezTo>
                    <a:pt x="183" y="77"/>
                    <a:pt x="183" y="76"/>
                    <a:pt x="184" y="76"/>
                  </a:cubicBezTo>
                  <a:cubicBezTo>
                    <a:pt x="184" y="77"/>
                    <a:pt x="186" y="77"/>
                    <a:pt x="184" y="79"/>
                  </a:cubicBezTo>
                  <a:cubicBezTo>
                    <a:pt x="181" y="77"/>
                    <a:pt x="176" y="79"/>
                    <a:pt x="173" y="76"/>
                  </a:cubicBezTo>
                  <a:cubicBezTo>
                    <a:pt x="173" y="77"/>
                    <a:pt x="173" y="77"/>
                    <a:pt x="172" y="77"/>
                  </a:cubicBezTo>
                  <a:cubicBezTo>
                    <a:pt x="171" y="76"/>
                    <a:pt x="171" y="76"/>
                    <a:pt x="171" y="76"/>
                  </a:cubicBezTo>
                  <a:cubicBezTo>
                    <a:pt x="170" y="76"/>
                    <a:pt x="170" y="76"/>
                    <a:pt x="170" y="76"/>
                  </a:cubicBezTo>
                  <a:cubicBezTo>
                    <a:pt x="170" y="76"/>
                    <a:pt x="173" y="77"/>
                    <a:pt x="170" y="78"/>
                  </a:cubicBezTo>
                  <a:cubicBezTo>
                    <a:pt x="172" y="79"/>
                    <a:pt x="175" y="79"/>
                    <a:pt x="176" y="80"/>
                  </a:cubicBezTo>
                  <a:cubicBezTo>
                    <a:pt x="175" y="80"/>
                    <a:pt x="174" y="81"/>
                    <a:pt x="172" y="81"/>
                  </a:cubicBezTo>
                  <a:cubicBezTo>
                    <a:pt x="174" y="82"/>
                    <a:pt x="174" y="82"/>
                    <a:pt x="174" y="82"/>
                  </a:cubicBezTo>
                  <a:cubicBezTo>
                    <a:pt x="174" y="83"/>
                    <a:pt x="173" y="83"/>
                    <a:pt x="172" y="83"/>
                  </a:cubicBezTo>
                  <a:cubicBezTo>
                    <a:pt x="168" y="83"/>
                    <a:pt x="168" y="81"/>
                    <a:pt x="165" y="82"/>
                  </a:cubicBezTo>
                  <a:cubicBezTo>
                    <a:pt x="165" y="82"/>
                    <a:pt x="165" y="82"/>
                    <a:pt x="165" y="82"/>
                  </a:cubicBezTo>
                  <a:cubicBezTo>
                    <a:pt x="161" y="82"/>
                    <a:pt x="162" y="85"/>
                    <a:pt x="159" y="86"/>
                  </a:cubicBezTo>
                  <a:cubicBezTo>
                    <a:pt x="157" y="83"/>
                    <a:pt x="155" y="87"/>
                    <a:pt x="152" y="86"/>
                  </a:cubicBezTo>
                  <a:cubicBezTo>
                    <a:pt x="154" y="88"/>
                    <a:pt x="154" y="88"/>
                    <a:pt x="154" y="88"/>
                  </a:cubicBezTo>
                  <a:cubicBezTo>
                    <a:pt x="152" y="89"/>
                    <a:pt x="152" y="91"/>
                    <a:pt x="149" y="89"/>
                  </a:cubicBezTo>
                  <a:cubicBezTo>
                    <a:pt x="148" y="91"/>
                    <a:pt x="144" y="91"/>
                    <a:pt x="144" y="93"/>
                  </a:cubicBezTo>
                  <a:cubicBezTo>
                    <a:pt x="141" y="93"/>
                    <a:pt x="142" y="96"/>
                    <a:pt x="139" y="94"/>
                  </a:cubicBezTo>
                  <a:cubicBezTo>
                    <a:pt x="138" y="97"/>
                    <a:pt x="133" y="99"/>
                    <a:pt x="130" y="102"/>
                  </a:cubicBezTo>
                  <a:cubicBezTo>
                    <a:pt x="126" y="101"/>
                    <a:pt x="125" y="104"/>
                    <a:pt x="123" y="106"/>
                  </a:cubicBezTo>
                  <a:cubicBezTo>
                    <a:pt x="121" y="107"/>
                    <a:pt x="118" y="108"/>
                    <a:pt x="116" y="107"/>
                  </a:cubicBezTo>
                  <a:cubicBezTo>
                    <a:pt x="113" y="108"/>
                    <a:pt x="117" y="108"/>
                    <a:pt x="116" y="109"/>
                  </a:cubicBezTo>
                  <a:cubicBezTo>
                    <a:pt x="115" y="110"/>
                    <a:pt x="114" y="110"/>
                    <a:pt x="113" y="110"/>
                  </a:cubicBezTo>
                  <a:cubicBezTo>
                    <a:pt x="113" y="112"/>
                    <a:pt x="111" y="115"/>
                    <a:pt x="108" y="115"/>
                  </a:cubicBezTo>
                  <a:cubicBezTo>
                    <a:pt x="109" y="114"/>
                    <a:pt x="106" y="115"/>
                    <a:pt x="106" y="114"/>
                  </a:cubicBezTo>
                  <a:cubicBezTo>
                    <a:pt x="106" y="114"/>
                    <a:pt x="106" y="114"/>
                    <a:pt x="106" y="114"/>
                  </a:cubicBezTo>
                  <a:cubicBezTo>
                    <a:pt x="106" y="115"/>
                    <a:pt x="107" y="114"/>
                    <a:pt x="107" y="115"/>
                  </a:cubicBezTo>
                  <a:cubicBezTo>
                    <a:pt x="107" y="119"/>
                    <a:pt x="102" y="121"/>
                    <a:pt x="100" y="124"/>
                  </a:cubicBezTo>
                  <a:cubicBezTo>
                    <a:pt x="98" y="125"/>
                    <a:pt x="96" y="124"/>
                    <a:pt x="94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7" y="126"/>
                    <a:pt x="98" y="128"/>
                    <a:pt x="95" y="130"/>
                  </a:cubicBezTo>
                  <a:cubicBezTo>
                    <a:pt x="94" y="130"/>
                    <a:pt x="94" y="130"/>
                    <a:pt x="93" y="130"/>
                  </a:cubicBezTo>
                  <a:cubicBezTo>
                    <a:pt x="92" y="130"/>
                    <a:pt x="91" y="131"/>
                    <a:pt x="89" y="131"/>
                  </a:cubicBezTo>
                  <a:cubicBezTo>
                    <a:pt x="90" y="130"/>
                    <a:pt x="89" y="129"/>
                    <a:pt x="90" y="129"/>
                  </a:cubicBezTo>
                  <a:cubicBezTo>
                    <a:pt x="91" y="129"/>
                    <a:pt x="91" y="129"/>
                    <a:pt x="91" y="129"/>
                  </a:cubicBezTo>
                  <a:cubicBezTo>
                    <a:pt x="91" y="129"/>
                    <a:pt x="91" y="129"/>
                    <a:pt x="91" y="129"/>
                  </a:cubicBezTo>
                  <a:cubicBezTo>
                    <a:pt x="90" y="129"/>
                    <a:pt x="90" y="129"/>
                    <a:pt x="90" y="129"/>
                  </a:cubicBezTo>
                  <a:cubicBezTo>
                    <a:pt x="92" y="128"/>
                    <a:pt x="92" y="128"/>
                    <a:pt x="92" y="128"/>
                  </a:cubicBezTo>
                  <a:cubicBezTo>
                    <a:pt x="88" y="127"/>
                    <a:pt x="88" y="131"/>
                    <a:pt x="85" y="132"/>
                  </a:cubicBezTo>
                  <a:cubicBezTo>
                    <a:pt x="90" y="132"/>
                    <a:pt x="90" y="132"/>
                    <a:pt x="90" y="132"/>
                  </a:cubicBezTo>
                  <a:cubicBezTo>
                    <a:pt x="90" y="134"/>
                    <a:pt x="87" y="134"/>
                    <a:pt x="87" y="137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85" y="139"/>
                    <a:pt x="85" y="139"/>
                    <a:pt x="85" y="139"/>
                  </a:cubicBezTo>
                  <a:cubicBezTo>
                    <a:pt x="83" y="139"/>
                    <a:pt x="83" y="139"/>
                    <a:pt x="83" y="139"/>
                  </a:cubicBezTo>
                  <a:cubicBezTo>
                    <a:pt x="82" y="140"/>
                    <a:pt x="82" y="140"/>
                    <a:pt x="82" y="140"/>
                  </a:cubicBezTo>
                  <a:cubicBezTo>
                    <a:pt x="83" y="141"/>
                    <a:pt x="83" y="139"/>
                    <a:pt x="84" y="140"/>
                  </a:cubicBezTo>
                  <a:cubicBezTo>
                    <a:pt x="84" y="140"/>
                    <a:pt x="84" y="140"/>
                    <a:pt x="84" y="140"/>
                  </a:cubicBezTo>
                  <a:cubicBezTo>
                    <a:pt x="84" y="141"/>
                    <a:pt x="82" y="142"/>
                    <a:pt x="81" y="142"/>
                  </a:cubicBezTo>
                  <a:cubicBezTo>
                    <a:pt x="79" y="142"/>
                    <a:pt x="79" y="143"/>
                    <a:pt x="79" y="144"/>
                  </a:cubicBezTo>
                  <a:cubicBezTo>
                    <a:pt x="81" y="144"/>
                    <a:pt x="81" y="144"/>
                    <a:pt x="81" y="144"/>
                  </a:cubicBezTo>
                  <a:cubicBezTo>
                    <a:pt x="80" y="145"/>
                    <a:pt x="80" y="146"/>
                    <a:pt x="78" y="146"/>
                  </a:cubicBezTo>
                  <a:cubicBezTo>
                    <a:pt x="78" y="145"/>
                    <a:pt x="78" y="145"/>
                    <a:pt x="78" y="145"/>
                  </a:cubicBezTo>
                  <a:cubicBezTo>
                    <a:pt x="75" y="144"/>
                    <a:pt x="74" y="146"/>
                    <a:pt x="72" y="146"/>
                  </a:cubicBezTo>
                  <a:cubicBezTo>
                    <a:pt x="73" y="147"/>
                    <a:pt x="71" y="149"/>
                    <a:pt x="70" y="150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67" y="150"/>
                    <a:pt x="70" y="154"/>
                    <a:pt x="66" y="153"/>
                  </a:cubicBezTo>
                  <a:cubicBezTo>
                    <a:pt x="65" y="155"/>
                    <a:pt x="64" y="157"/>
                    <a:pt x="65" y="159"/>
                  </a:cubicBezTo>
                  <a:cubicBezTo>
                    <a:pt x="63" y="161"/>
                    <a:pt x="61" y="158"/>
                    <a:pt x="59" y="160"/>
                  </a:cubicBezTo>
                  <a:cubicBezTo>
                    <a:pt x="60" y="163"/>
                    <a:pt x="56" y="165"/>
                    <a:pt x="54" y="167"/>
                  </a:cubicBezTo>
                  <a:cubicBezTo>
                    <a:pt x="55" y="168"/>
                    <a:pt x="57" y="167"/>
                    <a:pt x="59" y="169"/>
                  </a:cubicBezTo>
                  <a:cubicBezTo>
                    <a:pt x="63" y="173"/>
                    <a:pt x="55" y="173"/>
                    <a:pt x="57" y="176"/>
                  </a:cubicBezTo>
                  <a:cubicBezTo>
                    <a:pt x="58" y="175"/>
                    <a:pt x="58" y="175"/>
                    <a:pt x="58" y="175"/>
                  </a:cubicBezTo>
                  <a:cubicBezTo>
                    <a:pt x="60" y="176"/>
                    <a:pt x="62" y="177"/>
                    <a:pt x="62" y="178"/>
                  </a:cubicBezTo>
                  <a:cubicBezTo>
                    <a:pt x="62" y="179"/>
                    <a:pt x="60" y="177"/>
                    <a:pt x="60" y="178"/>
                  </a:cubicBezTo>
                  <a:cubicBezTo>
                    <a:pt x="60" y="179"/>
                    <a:pt x="58" y="180"/>
                    <a:pt x="58" y="180"/>
                  </a:cubicBezTo>
                  <a:cubicBezTo>
                    <a:pt x="59" y="181"/>
                    <a:pt x="59" y="181"/>
                    <a:pt x="59" y="181"/>
                  </a:cubicBezTo>
                  <a:cubicBezTo>
                    <a:pt x="59" y="182"/>
                    <a:pt x="57" y="183"/>
                    <a:pt x="57" y="183"/>
                  </a:cubicBezTo>
                  <a:cubicBezTo>
                    <a:pt x="56" y="183"/>
                    <a:pt x="56" y="182"/>
                    <a:pt x="56" y="182"/>
                  </a:cubicBezTo>
                  <a:cubicBezTo>
                    <a:pt x="55" y="182"/>
                    <a:pt x="55" y="182"/>
                    <a:pt x="55" y="182"/>
                  </a:cubicBezTo>
                  <a:cubicBezTo>
                    <a:pt x="54" y="181"/>
                    <a:pt x="54" y="179"/>
                    <a:pt x="54" y="179"/>
                  </a:cubicBezTo>
                  <a:cubicBezTo>
                    <a:pt x="54" y="182"/>
                    <a:pt x="48" y="176"/>
                    <a:pt x="47" y="180"/>
                  </a:cubicBezTo>
                  <a:cubicBezTo>
                    <a:pt x="47" y="179"/>
                    <a:pt x="47" y="178"/>
                    <a:pt x="47" y="177"/>
                  </a:cubicBezTo>
                  <a:cubicBezTo>
                    <a:pt x="45" y="178"/>
                    <a:pt x="45" y="178"/>
                    <a:pt x="45" y="178"/>
                  </a:cubicBezTo>
                  <a:cubicBezTo>
                    <a:pt x="45" y="182"/>
                    <a:pt x="41" y="181"/>
                    <a:pt x="40" y="185"/>
                  </a:cubicBezTo>
                  <a:cubicBezTo>
                    <a:pt x="39" y="185"/>
                    <a:pt x="39" y="185"/>
                    <a:pt x="39" y="185"/>
                  </a:cubicBezTo>
                  <a:cubicBezTo>
                    <a:pt x="40" y="186"/>
                    <a:pt x="40" y="186"/>
                    <a:pt x="40" y="186"/>
                  </a:cubicBezTo>
                  <a:cubicBezTo>
                    <a:pt x="39" y="186"/>
                    <a:pt x="38" y="186"/>
                    <a:pt x="37" y="186"/>
                  </a:cubicBezTo>
                  <a:cubicBezTo>
                    <a:pt x="37" y="185"/>
                    <a:pt x="38" y="184"/>
                    <a:pt x="39" y="183"/>
                  </a:cubicBezTo>
                  <a:cubicBezTo>
                    <a:pt x="39" y="182"/>
                    <a:pt x="37" y="182"/>
                    <a:pt x="37" y="182"/>
                  </a:cubicBezTo>
                  <a:cubicBezTo>
                    <a:pt x="38" y="184"/>
                    <a:pt x="32" y="185"/>
                    <a:pt x="32" y="188"/>
                  </a:cubicBezTo>
                  <a:cubicBezTo>
                    <a:pt x="31" y="188"/>
                    <a:pt x="31" y="190"/>
                    <a:pt x="30" y="188"/>
                  </a:cubicBezTo>
                  <a:cubicBezTo>
                    <a:pt x="30" y="189"/>
                    <a:pt x="29" y="190"/>
                    <a:pt x="29" y="191"/>
                  </a:cubicBezTo>
                  <a:cubicBezTo>
                    <a:pt x="34" y="192"/>
                    <a:pt x="32" y="186"/>
                    <a:pt x="36" y="185"/>
                  </a:cubicBezTo>
                  <a:cubicBezTo>
                    <a:pt x="36" y="188"/>
                    <a:pt x="39" y="186"/>
                    <a:pt x="38" y="189"/>
                  </a:cubicBezTo>
                  <a:cubicBezTo>
                    <a:pt x="37" y="190"/>
                    <a:pt x="37" y="192"/>
                    <a:pt x="34" y="191"/>
                  </a:cubicBezTo>
                  <a:cubicBezTo>
                    <a:pt x="35" y="194"/>
                    <a:pt x="40" y="192"/>
                    <a:pt x="42" y="194"/>
                  </a:cubicBezTo>
                  <a:cubicBezTo>
                    <a:pt x="44" y="194"/>
                    <a:pt x="44" y="194"/>
                    <a:pt x="43" y="193"/>
                  </a:cubicBezTo>
                  <a:cubicBezTo>
                    <a:pt x="47" y="192"/>
                    <a:pt x="46" y="195"/>
                    <a:pt x="48" y="196"/>
                  </a:cubicBezTo>
                  <a:cubicBezTo>
                    <a:pt x="49" y="196"/>
                    <a:pt x="49" y="196"/>
                    <a:pt x="49" y="196"/>
                  </a:cubicBezTo>
                  <a:cubicBezTo>
                    <a:pt x="48" y="195"/>
                    <a:pt x="50" y="195"/>
                    <a:pt x="51" y="195"/>
                  </a:cubicBezTo>
                  <a:cubicBezTo>
                    <a:pt x="49" y="196"/>
                    <a:pt x="50" y="198"/>
                    <a:pt x="47" y="199"/>
                  </a:cubicBezTo>
                  <a:cubicBezTo>
                    <a:pt x="47" y="198"/>
                    <a:pt x="47" y="198"/>
                    <a:pt x="47" y="198"/>
                  </a:cubicBezTo>
                  <a:cubicBezTo>
                    <a:pt x="46" y="199"/>
                    <a:pt x="46" y="199"/>
                    <a:pt x="46" y="199"/>
                  </a:cubicBezTo>
                  <a:cubicBezTo>
                    <a:pt x="46" y="199"/>
                    <a:pt x="46" y="199"/>
                    <a:pt x="46" y="199"/>
                  </a:cubicBezTo>
                  <a:cubicBezTo>
                    <a:pt x="45" y="199"/>
                    <a:pt x="45" y="199"/>
                    <a:pt x="45" y="199"/>
                  </a:cubicBezTo>
                  <a:cubicBezTo>
                    <a:pt x="47" y="200"/>
                    <a:pt x="44" y="202"/>
                    <a:pt x="44" y="203"/>
                  </a:cubicBezTo>
                  <a:cubicBezTo>
                    <a:pt x="42" y="203"/>
                    <a:pt x="41" y="202"/>
                    <a:pt x="40" y="203"/>
                  </a:cubicBezTo>
                  <a:cubicBezTo>
                    <a:pt x="42" y="204"/>
                    <a:pt x="42" y="204"/>
                    <a:pt x="42" y="204"/>
                  </a:cubicBezTo>
                  <a:cubicBezTo>
                    <a:pt x="41" y="205"/>
                    <a:pt x="44" y="205"/>
                    <a:pt x="43" y="207"/>
                  </a:cubicBezTo>
                  <a:cubicBezTo>
                    <a:pt x="42" y="206"/>
                    <a:pt x="40" y="205"/>
                    <a:pt x="40" y="204"/>
                  </a:cubicBezTo>
                  <a:cubicBezTo>
                    <a:pt x="40" y="206"/>
                    <a:pt x="43" y="209"/>
                    <a:pt x="39" y="211"/>
                  </a:cubicBezTo>
                  <a:cubicBezTo>
                    <a:pt x="39" y="210"/>
                    <a:pt x="38" y="210"/>
                    <a:pt x="38" y="210"/>
                  </a:cubicBezTo>
                  <a:cubicBezTo>
                    <a:pt x="37" y="209"/>
                    <a:pt x="37" y="212"/>
                    <a:pt x="36" y="210"/>
                  </a:cubicBezTo>
                  <a:cubicBezTo>
                    <a:pt x="35" y="211"/>
                    <a:pt x="35" y="211"/>
                    <a:pt x="35" y="211"/>
                  </a:cubicBezTo>
                  <a:cubicBezTo>
                    <a:pt x="36" y="212"/>
                    <a:pt x="34" y="214"/>
                    <a:pt x="34" y="215"/>
                  </a:cubicBezTo>
                  <a:cubicBezTo>
                    <a:pt x="32" y="217"/>
                    <a:pt x="34" y="223"/>
                    <a:pt x="28" y="223"/>
                  </a:cubicBezTo>
                  <a:cubicBezTo>
                    <a:pt x="29" y="222"/>
                    <a:pt x="29" y="222"/>
                    <a:pt x="29" y="222"/>
                  </a:cubicBezTo>
                  <a:cubicBezTo>
                    <a:pt x="27" y="220"/>
                    <a:pt x="27" y="220"/>
                    <a:pt x="27" y="220"/>
                  </a:cubicBezTo>
                  <a:cubicBezTo>
                    <a:pt x="26" y="221"/>
                    <a:pt x="26" y="222"/>
                    <a:pt x="26" y="223"/>
                  </a:cubicBezTo>
                  <a:cubicBezTo>
                    <a:pt x="24" y="223"/>
                    <a:pt x="23" y="225"/>
                    <a:pt x="22" y="223"/>
                  </a:cubicBezTo>
                  <a:cubicBezTo>
                    <a:pt x="22" y="222"/>
                    <a:pt x="23" y="221"/>
                    <a:pt x="25" y="220"/>
                  </a:cubicBezTo>
                  <a:cubicBezTo>
                    <a:pt x="25" y="218"/>
                    <a:pt x="25" y="218"/>
                    <a:pt x="25" y="218"/>
                  </a:cubicBezTo>
                  <a:cubicBezTo>
                    <a:pt x="24" y="219"/>
                    <a:pt x="23" y="221"/>
                    <a:pt x="23" y="222"/>
                  </a:cubicBezTo>
                  <a:cubicBezTo>
                    <a:pt x="21" y="222"/>
                    <a:pt x="21" y="222"/>
                    <a:pt x="21" y="222"/>
                  </a:cubicBezTo>
                  <a:cubicBezTo>
                    <a:pt x="18" y="222"/>
                    <a:pt x="21" y="224"/>
                    <a:pt x="20" y="225"/>
                  </a:cubicBezTo>
                  <a:cubicBezTo>
                    <a:pt x="16" y="225"/>
                    <a:pt x="16" y="225"/>
                    <a:pt x="16" y="225"/>
                  </a:cubicBezTo>
                  <a:cubicBezTo>
                    <a:pt x="17" y="229"/>
                    <a:pt x="17" y="229"/>
                    <a:pt x="17" y="229"/>
                  </a:cubicBezTo>
                  <a:cubicBezTo>
                    <a:pt x="14" y="230"/>
                    <a:pt x="11" y="229"/>
                    <a:pt x="9" y="229"/>
                  </a:cubicBezTo>
                  <a:cubicBezTo>
                    <a:pt x="9" y="229"/>
                    <a:pt x="9" y="229"/>
                    <a:pt x="9" y="229"/>
                  </a:cubicBezTo>
                  <a:cubicBezTo>
                    <a:pt x="7" y="231"/>
                    <a:pt x="12" y="230"/>
                    <a:pt x="13" y="232"/>
                  </a:cubicBezTo>
                  <a:cubicBezTo>
                    <a:pt x="12" y="235"/>
                    <a:pt x="9" y="239"/>
                    <a:pt x="10" y="242"/>
                  </a:cubicBezTo>
                  <a:cubicBezTo>
                    <a:pt x="12" y="242"/>
                    <a:pt x="12" y="241"/>
                    <a:pt x="13" y="240"/>
                  </a:cubicBezTo>
                  <a:cubicBezTo>
                    <a:pt x="15" y="240"/>
                    <a:pt x="14" y="242"/>
                    <a:pt x="15" y="243"/>
                  </a:cubicBezTo>
                  <a:cubicBezTo>
                    <a:pt x="12" y="244"/>
                    <a:pt x="17" y="246"/>
                    <a:pt x="14" y="247"/>
                  </a:cubicBezTo>
                  <a:cubicBezTo>
                    <a:pt x="13" y="247"/>
                    <a:pt x="11" y="247"/>
                    <a:pt x="11" y="248"/>
                  </a:cubicBezTo>
                  <a:cubicBezTo>
                    <a:pt x="11" y="248"/>
                    <a:pt x="11" y="248"/>
                    <a:pt x="11" y="248"/>
                  </a:cubicBezTo>
                  <a:cubicBezTo>
                    <a:pt x="10" y="249"/>
                    <a:pt x="12" y="253"/>
                    <a:pt x="8" y="252"/>
                  </a:cubicBezTo>
                  <a:cubicBezTo>
                    <a:pt x="8" y="251"/>
                    <a:pt x="8" y="251"/>
                    <a:pt x="8" y="251"/>
                  </a:cubicBezTo>
                  <a:cubicBezTo>
                    <a:pt x="6" y="251"/>
                    <a:pt x="6" y="251"/>
                    <a:pt x="6" y="251"/>
                  </a:cubicBezTo>
                  <a:cubicBezTo>
                    <a:pt x="6" y="251"/>
                    <a:pt x="6" y="251"/>
                    <a:pt x="6" y="251"/>
                  </a:cubicBezTo>
                  <a:cubicBezTo>
                    <a:pt x="4" y="255"/>
                    <a:pt x="4" y="255"/>
                    <a:pt x="4" y="255"/>
                  </a:cubicBezTo>
                  <a:cubicBezTo>
                    <a:pt x="5" y="254"/>
                    <a:pt x="5" y="254"/>
                    <a:pt x="5" y="254"/>
                  </a:cubicBezTo>
                  <a:cubicBezTo>
                    <a:pt x="8" y="256"/>
                    <a:pt x="4" y="256"/>
                    <a:pt x="6" y="259"/>
                  </a:cubicBezTo>
                  <a:cubicBezTo>
                    <a:pt x="5" y="259"/>
                    <a:pt x="5" y="259"/>
                    <a:pt x="4" y="258"/>
                  </a:cubicBezTo>
                  <a:cubicBezTo>
                    <a:pt x="3" y="259"/>
                    <a:pt x="5" y="259"/>
                    <a:pt x="5" y="260"/>
                  </a:cubicBezTo>
                  <a:cubicBezTo>
                    <a:pt x="3" y="261"/>
                    <a:pt x="3" y="261"/>
                    <a:pt x="3" y="261"/>
                  </a:cubicBezTo>
                  <a:cubicBezTo>
                    <a:pt x="5" y="261"/>
                    <a:pt x="5" y="262"/>
                    <a:pt x="5" y="262"/>
                  </a:cubicBezTo>
                  <a:cubicBezTo>
                    <a:pt x="0" y="263"/>
                    <a:pt x="3" y="267"/>
                    <a:pt x="1" y="269"/>
                  </a:cubicBezTo>
                  <a:cubicBezTo>
                    <a:pt x="0" y="270"/>
                    <a:pt x="1" y="271"/>
                    <a:pt x="0" y="272"/>
                  </a:cubicBezTo>
                  <a:close/>
                  <a:moveTo>
                    <a:pt x="367" y="29"/>
                  </a:moveTo>
                  <a:cubicBezTo>
                    <a:pt x="369" y="30"/>
                    <a:pt x="371" y="28"/>
                    <a:pt x="373" y="29"/>
                  </a:cubicBezTo>
                  <a:cubicBezTo>
                    <a:pt x="371" y="29"/>
                    <a:pt x="369" y="31"/>
                    <a:pt x="366" y="31"/>
                  </a:cubicBezTo>
                  <a:cubicBezTo>
                    <a:pt x="366" y="30"/>
                    <a:pt x="367" y="30"/>
                    <a:pt x="367" y="29"/>
                  </a:cubicBezTo>
                  <a:close/>
                  <a:moveTo>
                    <a:pt x="458" y="65"/>
                  </a:moveTo>
                  <a:cubicBezTo>
                    <a:pt x="460" y="64"/>
                    <a:pt x="462" y="66"/>
                    <a:pt x="465" y="66"/>
                  </a:cubicBezTo>
                  <a:cubicBezTo>
                    <a:pt x="463" y="67"/>
                    <a:pt x="459" y="66"/>
                    <a:pt x="458" y="65"/>
                  </a:cubicBezTo>
                  <a:close/>
                  <a:moveTo>
                    <a:pt x="430" y="33"/>
                  </a:moveTo>
                  <a:cubicBezTo>
                    <a:pt x="430" y="33"/>
                    <a:pt x="430" y="33"/>
                    <a:pt x="430" y="33"/>
                  </a:cubicBezTo>
                  <a:cubicBezTo>
                    <a:pt x="429" y="33"/>
                    <a:pt x="429" y="33"/>
                    <a:pt x="429" y="33"/>
                  </a:cubicBezTo>
                  <a:lnTo>
                    <a:pt x="430" y="33"/>
                  </a:lnTo>
                  <a:close/>
                  <a:moveTo>
                    <a:pt x="421" y="37"/>
                  </a:moveTo>
                  <a:cubicBezTo>
                    <a:pt x="424" y="36"/>
                    <a:pt x="424" y="36"/>
                    <a:pt x="424" y="36"/>
                  </a:cubicBezTo>
                  <a:cubicBezTo>
                    <a:pt x="426" y="37"/>
                    <a:pt x="422" y="38"/>
                    <a:pt x="421" y="37"/>
                  </a:cubicBezTo>
                  <a:close/>
                  <a:moveTo>
                    <a:pt x="421" y="34"/>
                  </a:moveTo>
                  <a:cubicBezTo>
                    <a:pt x="419" y="35"/>
                    <a:pt x="419" y="35"/>
                    <a:pt x="419" y="35"/>
                  </a:cubicBezTo>
                  <a:cubicBezTo>
                    <a:pt x="419" y="34"/>
                    <a:pt x="419" y="34"/>
                    <a:pt x="419" y="34"/>
                  </a:cubicBezTo>
                  <a:cubicBezTo>
                    <a:pt x="417" y="36"/>
                    <a:pt x="414" y="34"/>
                    <a:pt x="412" y="34"/>
                  </a:cubicBezTo>
                  <a:cubicBezTo>
                    <a:pt x="413" y="34"/>
                    <a:pt x="419" y="32"/>
                    <a:pt x="421" y="34"/>
                  </a:cubicBezTo>
                  <a:close/>
                  <a:moveTo>
                    <a:pt x="142" y="139"/>
                  </a:moveTo>
                  <a:cubicBezTo>
                    <a:pt x="142" y="138"/>
                    <a:pt x="140" y="137"/>
                    <a:pt x="141" y="137"/>
                  </a:cubicBezTo>
                  <a:cubicBezTo>
                    <a:pt x="143" y="139"/>
                    <a:pt x="145" y="137"/>
                    <a:pt x="147" y="136"/>
                  </a:cubicBezTo>
                  <a:cubicBezTo>
                    <a:pt x="147" y="136"/>
                    <a:pt x="147" y="136"/>
                    <a:pt x="147" y="136"/>
                  </a:cubicBezTo>
                  <a:cubicBezTo>
                    <a:pt x="147" y="137"/>
                    <a:pt x="144" y="139"/>
                    <a:pt x="142" y="139"/>
                  </a:cubicBezTo>
                  <a:close/>
                  <a:moveTo>
                    <a:pt x="150" y="136"/>
                  </a:moveTo>
                  <a:cubicBezTo>
                    <a:pt x="150" y="135"/>
                    <a:pt x="151" y="135"/>
                    <a:pt x="151" y="134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4" y="137"/>
                    <a:pt x="150" y="134"/>
                    <a:pt x="150" y="136"/>
                  </a:cubicBezTo>
                  <a:close/>
                  <a:moveTo>
                    <a:pt x="160" y="130"/>
                  </a:moveTo>
                  <a:cubicBezTo>
                    <a:pt x="159" y="130"/>
                    <a:pt x="158" y="130"/>
                    <a:pt x="158" y="131"/>
                  </a:cubicBezTo>
                  <a:cubicBezTo>
                    <a:pt x="160" y="131"/>
                    <a:pt x="160" y="131"/>
                    <a:pt x="160" y="131"/>
                  </a:cubicBezTo>
                  <a:cubicBezTo>
                    <a:pt x="157" y="132"/>
                    <a:pt x="155" y="134"/>
                    <a:pt x="151" y="132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56" y="131"/>
                    <a:pt x="159" y="128"/>
                    <a:pt x="164" y="127"/>
                  </a:cubicBezTo>
                  <a:cubicBezTo>
                    <a:pt x="164" y="129"/>
                    <a:pt x="162" y="130"/>
                    <a:pt x="160" y="130"/>
                  </a:cubicBezTo>
                  <a:close/>
                  <a:moveTo>
                    <a:pt x="57" y="257"/>
                  </a:moveTo>
                  <a:cubicBezTo>
                    <a:pt x="56" y="257"/>
                    <a:pt x="56" y="256"/>
                    <a:pt x="57" y="256"/>
                  </a:cubicBezTo>
                  <a:cubicBezTo>
                    <a:pt x="58" y="257"/>
                    <a:pt x="57" y="257"/>
                    <a:pt x="57" y="257"/>
                  </a:cubicBezTo>
                  <a:close/>
                  <a:moveTo>
                    <a:pt x="60" y="255"/>
                  </a:moveTo>
                  <a:cubicBezTo>
                    <a:pt x="58" y="256"/>
                    <a:pt x="58" y="256"/>
                    <a:pt x="58" y="256"/>
                  </a:cubicBezTo>
                  <a:cubicBezTo>
                    <a:pt x="60" y="254"/>
                    <a:pt x="60" y="254"/>
                    <a:pt x="60" y="254"/>
                  </a:cubicBezTo>
                  <a:lnTo>
                    <a:pt x="60" y="255"/>
                  </a:lnTo>
                  <a:close/>
                  <a:moveTo>
                    <a:pt x="63" y="237"/>
                  </a:moveTo>
                  <a:cubicBezTo>
                    <a:pt x="62" y="239"/>
                    <a:pt x="62" y="239"/>
                    <a:pt x="62" y="239"/>
                  </a:cubicBezTo>
                  <a:cubicBezTo>
                    <a:pt x="61" y="239"/>
                    <a:pt x="61" y="239"/>
                    <a:pt x="61" y="239"/>
                  </a:cubicBezTo>
                  <a:lnTo>
                    <a:pt x="63" y="237"/>
                  </a:lnTo>
                  <a:close/>
                  <a:moveTo>
                    <a:pt x="62" y="242"/>
                  </a:moveTo>
                  <a:cubicBezTo>
                    <a:pt x="63" y="242"/>
                    <a:pt x="63" y="242"/>
                    <a:pt x="63" y="242"/>
                  </a:cubicBezTo>
                  <a:cubicBezTo>
                    <a:pt x="63" y="243"/>
                    <a:pt x="62" y="244"/>
                    <a:pt x="60" y="244"/>
                  </a:cubicBezTo>
                  <a:cubicBezTo>
                    <a:pt x="61" y="243"/>
                    <a:pt x="60" y="242"/>
                    <a:pt x="62" y="242"/>
                  </a:cubicBezTo>
                  <a:close/>
                  <a:moveTo>
                    <a:pt x="69" y="246"/>
                  </a:moveTo>
                  <a:cubicBezTo>
                    <a:pt x="68" y="246"/>
                    <a:pt x="67" y="245"/>
                    <a:pt x="67" y="246"/>
                  </a:cubicBezTo>
                  <a:cubicBezTo>
                    <a:pt x="63" y="245"/>
                    <a:pt x="63" y="245"/>
                    <a:pt x="63" y="245"/>
                  </a:cubicBezTo>
                  <a:cubicBezTo>
                    <a:pt x="63" y="247"/>
                    <a:pt x="60" y="248"/>
                    <a:pt x="58" y="248"/>
                  </a:cubicBezTo>
                  <a:cubicBezTo>
                    <a:pt x="58" y="249"/>
                    <a:pt x="58" y="249"/>
                    <a:pt x="57" y="250"/>
                  </a:cubicBezTo>
                  <a:cubicBezTo>
                    <a:pt x="57" y="249"/>
                    <a:pt x="58" y="249"/>
                    <a:pt x="58" y="248"/>
                  </a:cubicBezTo>
                  <a:cubicBezTo>
                    <a:pt x="59" y="248"/>
                    <a:pt x="60" y="247"/>
                    <a:pt x="60" y="247"/>
                  </a:cubicBezTo>
                  <a:cubicBezTo>
                    <a:pt x="63" y="246"/>
                    <a:pt x="65" y="242"/>
                    <a:pt x="68" y="244"/>
                  </a:cubicBezTo>
                  <a:cubicBezTo>
                    <a:pt x="71" y="244"/>
                    <a:pt x="71" y="244"/>
                    <a:pt x="71" y="244"/>
                  </a:cubicBezTo>
                  <a:cubicBezTo>
                    <a:pt x="72" y="245"/>
                    <a:pt x="71" y="246"/>
                    <a:pt x="69" y="246"/>
                  </a:cubicBezTo>
                  <a:close/>
                  <a:moveTo>
                    <a:pt x="74" y="242"/>
                  </a:moveTo>
                  <a:cubicBezTo>
                    <a:pt x="71" y="242"/>
                    <a:pt x="67" y="242"/>
                    <a:pt x="66" y="242"/>
                  </a:cubicBezTo>
                  <a:cubicBezTo>
                    <a:pt x="65" y="241"/>
                    <a:pt x="67" y="240"/>
                    <a:pt x="68" y="240"/>
                  </a:cubicBezTo>
                  <a:cubicBezTo>
                    <a:pt x="69" y="242"/>
                    <a:pt x="73" y="239"/>
                    <a:pt x="74" y="242"/>
                  </a:cubicBezTo>
                  <a:close/>
                  <a:moveTo>
                    <a:pt x="78" y="234"/>
                  </a:moveTo>
                  <a:cubicBezTo>
                    <a:pt x="74" y="235"/>
                    <a:pt x="71" y="236"/>
                    <a:pt x="69" y="239"/>
                  </a:cubicBezTo>
                  <a:cubicBezTo>
                    <a:pt x="68" y="238"/>
                    <a:pt x="67" y="238"/>
                    <a:pt x="66" y="238"/>
                  </a:cubicBezTo>
                  <a:cubicBezTo>
                    <a:pt x="76" y="232"/>
                    <a:pt x="76" y="232"/>
                    <a:pt x="76" y="232"/>
                  </a:cubicBezTo>
                  <a:cubicBezTo>
                    <a:pt x="78" y="232"/>
                    <a:pt x="77" y="234"/>
                    <a:pt x="78" y="234"/>
                  </a:cubicBezTo>
                  <a:close/>
                  <a:moveTo>
                    <a:pt x="81" y="231"/>
                  </a:moveTo>
                  <a:cubicBezTo>
                    <a:pt x="80" y="231"/>
                    <a:pt x="80" y="231"/>
                    <a:pt x="80" y="231"/>
                  </a:cubicBezTo>
                  <a:cubicBezTo>
                    <a:pt x="79" y="230"/>
                    <a:pt x="79" y="230"/>
                    <a:pt x="79" y="230"/>
                  </a:cubicBezTo>
                  <a:cubicBezTo>
                    <a:pt x="80" y="230"/>
                    <a:pt x="80" y="230"/>
                    <a:pt x="80" y="230"/>
                  </a:cubicBezTo>
                  <a:lnTo>
                    <a:pt x="81" y="231"/>
                  </a:lnTo>
                  <a:close/>
                  <a:moveTo>
                    <a:pt x="79" y="229"/>
                  </a:moveTo>
                  <a:cubicBezTo>
                    <a:pt x="79" y="229"/>
                    <a:pt x="79" y="229"/>
                    <a:pt x="79" y="229"/>
                  </a:cubicBezTo>
                  <a:cubicBezTo>
                    <a:pt x="80" y="228"/>
                    <a:pt x="80" y="228"/>
                    <a:pt x="80" y="228"/>
                  </a:cubicBezTo>
                  <a:lnTo>
                    <a:pt x="79" y="229"/>
                  </a:lnTo>
                  <a:close/>
                  <a:moveTo>
                    <a:pt x="84" y="224"/>
                  </a:moveTo>
                  <a:cubicBezTo>
                    <a:pt x="84" y="225"/>
                    <a:pt x="84" y="225"/>
                    <a:pt x="84" y="225"/>
                  </a:cubicBezTo>
                  <a:cubicBezTo>
                    <a:pt x="84" y="224"/>
                    <a:pt x="84" y="224"/>
                    <a:pt x="84" y="224"/>
                  </a:cubicBezTo>
                  <a:close/>
                  <a:moveTo>
                    <a:pt x="68" y="218"/>
                  </a:moveTo>
                  <a:cubicBezTo>
                    <a:pt x="67" y="217"/>
                    <a:pt x="70" y="217"/>
                    <a:pt x="69" y="216"/>
                  </a:cubicBezTo>
                  <a:cubicBezTo>
                    <a:pt x="68" y="216"/>
                    <a:pt x="68" y="216"/>
                    <a:pt x="68" y="216"/>
                  </a:cubicBezTo>
                  <a:cubicBezTo>
                    <a:pt x="70" y="214"/>
                    <a:pt x="73" y="215"/>
                    <a:pt x="75" y="213"/>
                  </a:cubicBezTo>
                  <a:cubicBezTo>
                    <a:pt x="75" y="216"/>
                    <a:pt x="71" y="217"/>
                    <a:pt x="68" y="218"/>
                  </a:cubicBezTo>
                  <a:close/>
                  <a:moveTo>
                    <a:pt x="86" y="199"/>
                  </a:moveTo>
                  <a:cubicBezTo>
                    <a:pt x="87" y="201"/>
                    <a:pt x="83" y="199"/>
                    <a:pt x="81" y="200"/>
                  </a:cubicBezTo>
                  <a:cubicBezTo>
                    <a:pt x="82" y="199"/>
                    <a:pt x="84" y="198"/>
                    <a:pt x="86" y="199"/>
                  </a:cubicBezTo>
                  <a:close/>
                  <a:moveTo>
                    <a:pt x="97" y="223"/>
                  </a:moveTo>
                  <a:cubicBezTo>
                    <a:pt x="95" y="223"/>
                    <a:pt x="95" y="226"/>
                    <a:pt x="92" y="224"/>
                  </a:cubicBezTo>
                  <a:cubicBezTo>
                    <a:pt x="92" y="223"/>
                    <a:pt x="93" y="222"/>
                    <a:pt x="94" y="221"/>
                  </a:cubicBezTo>
                  <a:cubicBezTo>
                    <a:pt x="97" y="220"/>
                    <a:pt x="96" y="222"/>
                    <a:pt x="97" y="223"/>
                  </a:cubicBezTo>
                  <a:cubicBezTo>
                    <a:pt x="97" y="222"/>
                    <a:pt x="98" y="222"/>
                    <a:pt x="98" y="223"/>
                  </a:cubicBezTo>
                  <a:cubicBezTo>
                    <a:pt x="97" y="223"/>
                    <a:pt x="97" y="223"/>
                    <a:pt x="97" y="223"/>
                  </a:cubicBezTo>
                  <a:close/>
                  <a:moveTo>
                    <a:pt x="88" y="218"/>
                  </a:moveTo>
                  <a:cubicBezTo>
                    <a:pt x="87" y="217"/>
                    <a:pt x="89" y="216"/>
                    <a:pt x="91" y="215"/>
                  </a:cubicBezTo>
                  <a:cubicBezTo>
                    <a:pt x="91" y="216"/>
                    <a:pt x="88" y="217"/>
                    <a:pt x="88" y="218"/>
                  </a:cubicBezTo>
                  <a:close/>
                  <a:moveTo>
                    <a:pt x="101" y="219"/>
                  </a:moveTo>
                  <a:cubicBezTo>
                    <a:pt x="102" y="219"/>
                    <a:pt x="104" y="218"/>
                    <a:pt x="105" y="219"/>
                  </a:cubicBezTo>
                  <a:lnTo>
                    <a:pt x="101" y="219"/>
                  </a:lnTo>
                  <a:close/>
                  <a:moveTo>
                    <a:pt x="95" y="212"/>
                  </a:moveTo>
                  <a:cubicBezTo>
                    <a:pt x="92" y="211"/>
                    <a:pt x="93" y="214"/>
                    <a:pt x="90" y="213"/>
                  </a:cubicBezTo>
                  <a:cubicBezTo>
                    <a:pt x="93" y="209"/>
                    <a:pt x="93" y="209"/>
                    <a:pt x="93" y="209"/>
                  </a:cubicBezTo>
                  <a:lnTo>
                    <a:pt x="95" y="212"/>
                  </a:lnTo>
                  <a:close/>
                  <a:moveTo>
                    <a:pt x="103" y="208"/>
                  </a:moveTo>
                  <a:cubicBezTo>
                    <a:pt x="103" y="209"/>
                    <a:pt x="101" y="212"/>
                    <a:pt x="97" y="211"/>
                  </a:cubicBezTo>
                  <a:cubicBezTo>
                    <a:pt x="98" y="210"/>
                    <a:pt x="98" y="210"/>
                    <a:pt x="98" y="210"/>
                  </a:cubicBezTo>
                  <a:cubicBezTo>
                    <a:pt x="97" y="209"/>
                    <a:pt x="97" y="209"/>
                    <a:pt x="97" y="209"/>
                  </a:cubicBezTo>
                  <a:cubicBezTo>
                    <a:pt x="99" y="210"/>
                    <a:pt x="99" y="210"/>
                    <a:pt x="99" y="210"/>
                  </a:cubicBezTo>
                  <a:cubicBezTo>
                    <a:pt x="99" y="209"/>
                    <a:pt x="99" y="209"/>
                    <a:pt x="99" y="209"/>
                  </a:cubicBezTo>
                  <a:cubicBezTo>
                    <a:pt x="100" y="209"/>
                    <a:pt x="101" y="207"/>
                    <a:pt x="103" y="208"/>
                  </a:cubicBezTo>
                  <a:close/>
                  <a:moveTo>
                    <a:pt x="96" y="205"/>
                  </a:moveTo>
                  <a:cubicBezTo>
                    <a:pt x="97" y="206"/>
                    <a:pt x="97" y="208"/>
                    <a:pt x="96" y="209"/>
                  </a:cubicBezTo>
                  <a:cubicBezTo>
                    <a:pt x="94" y="208"/>
                    <a:pt x="91" y="207"/>
                    <a:pt x="90" y="209"/>
                  </a:cubicBezTo>
                  <a:cubicBezTo>
                    <a:pt x="88" y="207"/>
                    <a:pt x="88" y="207"/>
                    <a:pt x="88" y="207"/>
                  </a:cubicBezTo>
                  <a:cubicBezTo>
                    <a:pt x="90" y="206"/>
                    <a:pt x="86" y="205"/>
                    <a:pt x="90" y="204"/>
                  </a:cubicBezTo>
                  <a:cubicBezTo>
                    <a:pt x="89" y="206"/>
                    <a:pt x="89" y="206"/>
                    <a:pt x="89" y="206"/>
                  </a:cubicBezTo>
                  <a:cubicBezTo>
                    <a:pt x="92" y="206"/>
                    <a:pt x="93" y="205"/>
                    <a:pt x="96" y="205"/>
                  </a:cubicBezTo>
                  <a:close/>
                  <a:moveTo>
                    <a:pt x="104" y="195"/>
                  </a:moveTo>
                  <a:cubicBezTo>
                    <a:pt x="104" y="195"/>
                    <a:pt x="104" y="195"/>
                    <a:pt x="104" y="195"/>
                  </a:cubicBezTo>
                  <a:cubicBezTo>
                    <a:pt x="103" y="195"/>
                    <a:pt x="103" y="195"/>
                    <a:pt x="103" y="195"/>
                  </a:cubicBezTo>
                  <a:cubicBezTo>
                    <a:pt x="104" y="195"/>
                    <a:pt x="104" y="195"/>
                    <a:pt x="104" y="195"/>
                  </a:cubicBezTo>
                  <a:close/>
                  <a:moveTo>
                    <a:pt x="123" y="183"/>
                  </a:moveTo>
                  <a:cubicBezTo>
                    <a:pt x="121" y="183"/>
                    <a:pt x="121" y="183"/>
                    <a:pt x="121" y="183"/>
                  </a:cubicBezTo>
                  <a:cubicBezTo>
                    <a:pt x="123" y="185"/>
                    <a:pt x="120" y="185"/>
                    <a:pt x="119" y="185"/>
                  </a:cubicBezTo>
                  <a:cubicBezTo>
                    <a:pt x="119" y="185"/>
                    <a:pt x="118" y="185"/>
                    <a:pt x="117" y="185"/>
                  </a:cubicBezTo>
                  <a:cubicBezTo>
                    <a:pt x="118" y="183"/>
                    <a:pt x="119" y="182"/>
                    <a:pt x="122" y="182"/>
                  </a:cubicBezTo>
                  <a:cubicBezTo>
                    <a:pt x="122" y="182"/>
                    <a:pt x="122" y="182"/>
                    <a:pt x="123" y="182"/>
                  </a:cubicBezTo>
                  <a:cubicBezTo>
                    <a:pt x="123" y="182"/>
                    <a:pt x="123" y="183"/>
                    <a:pt x="123" y="183"/>
                  </a:cubicBezTo>
                  <a:close/>
                  <a:moveTo>
                    <a:pt x="121" y="181"/>
                  </a:moveTo>
                  <a:cubicBezTo>
                    <a:pt x="123" y="179"/>
                    <a:pt x="125" y="178"/>
                    <a:pt x="128" y="178"/>
                  </a:cubicBezTo>
                  <a:cubicBezTo>
                    <a:pt x="129" y="180"/>
                    <a:pt x="125" y="182"/>
                    <a:pt x="121" y="181"/>
                  </a:cubicBezTo>
                  <a:close/>
                  <a:moveTo>
                    <a:pt x="130" y="175"/>
                  </a:moveTo>
                  <a:cubicBezTo>
                    <a:pt x="129" y="175"/>
                    <a:pt x="129" y="174"/>
                    <a:pt x="128" y="174"/>
                  </a:cubicBezTo>
                  <a:cubicBezTo>
                    <a:pt x="129" y="174"/>
                    <a:pt x="128" y="174"/>
                    <a:pt x="129" y="174"/>
                  </a:cubicBezTo>
                  <a:lnTo>
                    <a:pt x="130" y="175"/>
                  </a:lnTo>
                  <a:close/>
                  <a:moveTo>
                    <a:pt x="125" y="172"/>
                  </a:moveTo>
                  <a:cubicBezTo>
                    <a:pt x="124" y="173"/>
                    <a:pt x="124" y="173"/>
                    <a:pt x="124" y="173"/>
                  </a:cubicBezTo>
                  <a:cubicBezTo>
                    <a:pt x="125" y="171"/>
                    <a:pt x="125" y="171"/>
                    <a:pt x="125" y="171"/>
                  </a:cubicBezTo>
                  <a:lnTo>
                    <a:pt x="125" y="172"/>
                  </a:lnTo>
                  <a:close/>
                  <a:moveTo>
                    <a:pt x="113" y="163"/>
                  </a:moveTo>
                  <a:cubicBezTo>
                    <a:pt x="113" y="163"/>
                    <a:pt x="113" y="163"/>
                    <a:pt x="113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5" y="164"/>
                    <a:pt x="114" y="164"/>
                    <a:pt x="113" y="163"/>
                  </a:cubicBezTo>
                  <a:close/>
                  <a:moveTo>
                    <a:pt x="148" y="191"/>
                  </a:moveTo>
                  <a:cubicBezTo>
                    <a:pt x="148" y="192"/>
                    <a:pt x="146" y="192"/>
                    <a:pt x="145" y="192"/>
                  </a:cubicBezTo>
                  <a:cubicBezTo>
                    <a:pt x="145" y="191"/>
                    <a:pt x="145" y="191"/>
                    <a:pt x="144" y="191"/>
                  </a:cubicBezTo>
                  <a:cubicBezTo>
                    <a:pt x="143" y="191"/>
                    <a:pt x="143" y="192"/>
                    <a:pt x="142" y="192"/>
                  </a:cubicBezTo>
                  <a:cubicBezTo>
                    <a:pt x="141" y="191"/>
                    <a:pt x="142" y="189"/>
                    <a:pt x="144" y="189"/>
                  </a:cubicBezTo>
                  <a:cubicBezTo>
                    <a:pt x="146" y="190"/>
                    <a:pt x="149" y="189"/>
                    <a:pt x="148" y="191"/>
                  </a:cubicBezTo>
                  <a:close/>
                  <a:moveTo>
                    <a:pt x="154" y="195"/>
                  </a:moveTo>
                  <a:cubicBezTo>
                    <a:pt x="154" y="195"/>
                    <a:pt x="154" y="195"/>
                    <a:pt x="154" y="195"/>
                  </a:cubicBezTo>
                  <a:cubicBezTo>
                    <a:pt x="154" y="194"/>
                    <a:pt x="156" y="194"/>
                    <a:pt x="157" y="194"/>
                  </a:cubicBezTo>
                  <a:cubicBezTo>
                    <a:pt x="159" y="196"/>
                    <a:pt x="155" y="196"/>
                    <a:pt x="154" y="195"/>
                  </a:cubicBezTo>
                  <a:close/>
                  <a:moveTo>
                    <a:pt x="121" y="297"/>
                  </a:moveTo>
                  <a:cubicBezTo>
                    <a:pt x="121" y="298"/>
                    <a:pt x="121" y="298"/>
                    <a:pt x="121" y="298"/>
                  </a:cubicBezTo>
                  <a:cubicBezTo>
                    <a:pt x="121" y="297"/>
                    <a:pt x="121" y="297"/>
                    <a:pt x="121" y="297"/>
                  </a:cubicBezTo>
                  <a:close/>
                  <a:moveTo>
                    <a:pt x="122" y="297"/>
                  </a:moveTo>
                  <a:cubicBezTo>
                    <a:pt x="122" y="297"/>
                    <a:pt x="122" y="297"/>
                    <a:pt x="122" y="297"/>
                  </a:cubicBezTo>
                  <a:cubicBezTo>
                    <a:pt x="123" y="296"/>
                    <a:pt x="123" y="296"/>
                    <a:pt x="123" y="296"/>
                  </a:cubicBezTo>
                  <a:lnTo>
                    <a:pt x="122" y="297"/>
                  </a:lnTo>
                  <a:close/>
                  <a:moveTo>
                    <a:pt x="143" y="267"/>
                  </a:moveTo>
                  <a:cubicBezTo>
                    <a:pt x="145" y="267"/>
                    <a:pt x="145" y="267"/>
                    <a:pt x="145" y="267"/>
                  </a:cubicBezTo>
                  <a:cubicBezTo>
                    <a:pt x="145" y="267"/>
                    <a:pt x="144" y="267"/>
                    <a:pt x="144" y="267"/>
                  </a:cubicBezTo>
                  <a:lnTo>
                    <a:pt x="143" y="267"/>
                  </a:lnTo>
                  <a:close/>
                  <a:moveTo>
                    <a:pt x="153" y="251"/>
                  </a:moveTo>
                  <a:cubicBezTo>
                    <a:pt x="152" y="251"/>
                    <a:pt x="153" y="250"/>
                    <a:pt x="153" y="250"/>
                  </a:cubicBezTo>
                  <a:cubicBezTo>
                    <a:pt x="154" y="250"/>
                    <a:pt x="153" y="251"/>
                    <a:pt x="153" y="251"/>
                  </a:cubicBezTo>
                  <a:close/>
                  <a:moveTo>
                    <a:pt x="203" y="200"/>
                  </a:moveTo>
                  <a:cubicBezTo>
                    <a:pt x="204" y="200"/>
                    <a:pt x="204" y="200"/>
                    <a:pt x="204" y="200"/>
                  </a:cubicBezTo>
                  <a:cubicBezTo>
                    <a:pt x="204" y="200"/>
                    <a:pt x="204" y="200"/>
                    <a:pt x="204" y="200"/>
                  </a:cubicBezTo>
                  <a:lnTo>
                    <a:pt x="203" y="200"/>
                  </a:lnTo>
                  <a:close/>
                  <a:moveTo>
                    <a:pt x="209" y="180"/>
                  </a:moveTo>
                  <a:cubicBezTo>
                    <a:pt x="209" y="180"/>
                    <a:pt x="209" y="180"/>
                    <a:pt x="209" y="180"/>
                  </a:cubicBezTo>
                  <a:cubicBezTo>
                    <a:pt x="209" y="180"/>
                    <a:pt x="209" y="180"/>
                    <a:pt x="209" y="180"/>
                  </a:cubicBezTo>
                  <a:close/>
                  <a:moveTo>
                    <a:pt x="226" y="177"/>
                  </a:moveTo>
                  <a:cubicBezTo>
                    <a:pt x="227" y="176"/>
                    <a:pt x="224" y="175"/>
                    <a:pt x="226" y="175"/>
                  </a:cubicBezTo>
                  <a:cubicBezTo>
                    <a:pt x="228" y="175"/>
                    <a:pt x="227" y="177"/>
                    <a:pt x="226" y="177"/>
                  </a:cubicBezTo>
                  <a:close/>
                  <a:moveTo>
                    <a:pt x="225" y="169"/>
                  </a:moveTo>
                  <a:cubicBezTo>
                    <a:pt x="227" y="170"/>
                    <a:pt x="228" y="168"/>
                    <a:pt x="231" y="168"/>
                  </a:cubicBezTo>
                  <a:cubicBezTo>
                    <a:pt x="230" y="171"/>
                    <a:pt x="228" y="169"/>
                    <a:pt x="225" y="169"/>
                  </a:cubicBezTo>
                  <a:close/>
                  <a:moveTo>
                    <a:pt x="224" y="159"/>
                  </a:moveTo>
                  <a:cubicBezTo>
                    <a:pt x="223" y="158"/>
                    <a:pt x="223" y="158"/>
                    <a:pt x="223" y="158"/>
                  </a:cubicBezTo>
                  <a:cubicBezTo>
                    <a:pt x="224" y="158"/>
                    <a:pt x="224" y="158"/>
                    <a:pt x="224" y="158"/>
                  </a:cubicBezTo>
                  <a:cubicBezTo>
                    <a:pt x="225" y="158"/>
                    <a:pt x="224" y="159"/>
                    <a:pt x="224" y="159"/>
                  </a:cubicBezTo>
                  <a:close/>
                  <a:moveTo>
                    <a:pt x="242" y="158"/>
                  </a:moveTo>
                  <a:cubicBezTo>
                    <a:pt x="239" y="158"/>
                    <a:pt x="239" y="158"/>
                    <a:pt x="239" y="158"/>
                  </a:cubicBezTo>
                  <a:cubicBezTo>
                    <a:pt x="238" y="156"/>
                    <a:pt x="241" y="157"/>
                    <a:pt x="242" y="156"/>
                  </a:cubicBezTo>
                  <a:cubicBezTo>
                    <a:pt x="242" y="158"/>
                    <a:pt x="242" y="158"/>
                    <a:pt x="242" y="158"/>
                  </a:cubicBezTo>
                  <a:close/>
                  <a:moveTo>
                    <a:pt x="246" y="153"/>
                  </a:moveTo>
                  <a:cubicBezTo>
                    <a:pt x="245" y="151"/>
                    <a:pt x="245" y="151"/>
                    <a:pt x="245" y="151"/>
                  </a:cubicBezTo>
                  <a:cubicBezTo>
                    <a:pt x="246" y="152"/>
                    <a:pt x="248" y="152"/>
                    <a:pt x="248" y="151"/>
                  </a:cubicBezTo>
                  <a:lnTo>
                    <a:pt x="246" y="153"/>
                  </a:lnTo>
                  <a:close/>
                  <a:moveTo>
                    <a:pt x="249" y="151"/>
                  </a:moveTo>
                  <a:cubicBezTo>
                    <a:pt x="251" y="151"/>
                    <a:pt x="252" y="147"/>
                    <a:pt x="256" y="148"/>
                  </a:cubicBezTo>
                  <a:cubicBezTo>
                    <a:pt x="255" y="149"/>
                    <a:pt x="252" y="152"/>
                    <a:pt x="249" y="151"/>
                  </a:cubicBezTo>
                  <a:close/>
                  <a:moveTo>
                    <a:pt x="281" y="153"/>
                  </a:moveTo>
                  <a:cubicBezTo>
                    <a:pt x="282" y="153"/>
                    <a:pt x="282" y="153"/>
                    <a:pt x="282" y="153"/>
                  </a:cubicBezTo>
                  <a:cubicBezTo>
                    <a:pt x="283" y="152"/>
                    <a:pt x="283" y="152"/>
                    <a:pt x="283" y="152"/>
                  </a:cubicBezTo>
                  <a:lnTo>
                    <a:pt x="281" y="153"/>
                  </a:lnTo>
                  <a:close/>
                  <a:moveTo>
                    <a:pt x="521" y="188"/>
                  </a:moveTo>
                  <a:cubicBezTo>
                    <a:pt x="521" y="188"/>
                    <a:pt x="520" y="188"/>
                    <a:pt x="521" y="188"/>
                  </a:cubicBezTo>
                  <a:cubicBezTo>
                    <a:pt x="521" y="187"/>
                    <a:pt x="521" y="187"/>
                    <a:pt x="521" y="187"/>
                  </a:cubicBezTo>
                  <a:cubicBezTo>
                    <a:pt x="522" y="187"/>
                    <a:pt x="521" y="188"/>
                    <a:pt x="521" y="188"/>
                  </a:cubicBezTo>
                  <a:close/>
                  <a:moveTo>
                    <a:pt x="552" y="221"/>
                  </a:moveTo>
                  <a:cubicBezTo>
                    <a:pt x="551" y="221"/>
                    <a:pt x="550" y="222"/>
                    <a:pt x="549" y="221"/>
                  </a:cubicBezTo>
                  <a:cubicBezTo>
                    <a:pt x="549" y="221"/>
                    <a:pt x="549" y="220"/>
                    <a:pt x="550" y="220"/>
                  </a:cubicBezTo>
                  <a:lnTo>
                    <a:pt x="552" y="221"/>
                  </a:lnTo>
                  <a:close/>
                  <a:moveTo>
                    <a:pt x="398" y="51"/>
                  </a:moveTo>
                  <a:cubicBezTo>
                    <a:pt x="401" y="53"/>
                    <a:pt x="401" y="53"/>
                    <a:pt x="401" y="53"/>
                  </a:cubicBezTo>
                  <a:cubicBezTo>
                    <a:pt x="397" y="55"/>
                    <a:pt x="393" y="53"/>
                    <a:pt x="389" y="53"/>
                  </a:cubicBezTo>
                  <a:cubicBezTo>
                    <a:pt x="393" y="53"/>
                    <a:pt x="393" y="49"/>
                    <a:pt x="398" y="51"/>
                  </a:cubicBezTo>
                  <a:close/>
                  <a:moveTo>
                    <a:pt x="380" y="53"/>
                  </a:moveTo>
                  <a:cubicBezTo>
                    <a:pt x="383" y="50"/>
                    <a:pt x="384" y="56"/>
                    <a:pt x="387" y="53"/>
                  </a:cubicBezTo>
                  <a:cubicBezTo>
                    <a:pt x="387" y="56"/>
                    <a:pt x="391" y="54"/>
                    <a:pt x="392" y="56"/>
                  </a:cubicBezTo>
                  <a:cubicBezTo>
                    <a:pt x="388" y="57"/>
                    <a:pt x="384" y="55"/>
                    <a:pt x="381" y="54"/>
                  </a:cubicBezTo>
                  <a:lnTo>
                    <a:pt x="380" y="53"/>
                  </a:lnTo>
                  <a:close/>
                  <a:moveTo>
                    <a:pt x="380" y="56"/>
                  </a:moveTo>
                  <a:cubicBezTo>
                    <a:pt x="377" y="57"/>
                    <a:pt x="374" y="57"/>
                    <a:pt x="372" y="57"/>
                  </a:cubicBezTo>
                  <a:cubicBezTo>
                    <a:pt x="370" y="57"/>
                    <a:pt x="370" y="56"/>
                    <a:pt x="369" y="56"/>
                  </a:cubicBezTo>
                  <a:cubicBezTo>
                    <a:pt x="373" y="56"/>
                    <a:pt x="376" y="56"/>
                    <a:pt x="380" y="56"/>
                  </a:cubicBezTo>
                  <a:close/>
                  <a:moveTo>
                    <a:pt x="375" y="64"/>
                  </a:moveTo>
                  <a:cubicBezTo>
                    <a:pt x="375" y="67"/>
                    <a:pt x="372" y="66"/>
                    <a:pt x="370" y="66"/>
                  </a:cubicBezTo>
                  <a:cubicBezTo>
                    <a:pt x="369" y="66"/>
                    <a:pt x="369" y="66"/>
                    <a:pt x="369" y="66"/>
                  </a:cubicBezTo>
                  <a:cubicBezTo>
                    <a:pt x="371" y="65"/>
                    <a:pt x="374" y="65"/>
                    <a:pt x="375" y="64"/>
                  </a:cubicBezTo>
                  <a:close/>
                  <a:moveTo>
                    <a:pt x="362" y="61"/>
                  </a:moveTo>
                  <a:cubicBezTo>
                    <a:pt x="364" y="61"/>
                    <a:pt x="364" y="61"/>
                    <a:pt x="364" y="61"/>
                  </a:cubicBezTo>
                  <a:cubicBezTo>
                    <a:pt x="363" y="62"/>
                    <a:pt x="363" y="62"/>
                    <a:pt x="363" y="62"/>
                  </a:cubicBezTo>
                  <a:lnTo>
                    <a:pt x="362" y="61"/>
                  </a:lnTo>
                  <a:close/>
                  <a:moveTo>
                    <a:pt x="382" y="71"/>
                  </a:moveTo>
                  <a:cubicBezTo>
                    <a:pt x="383" y="72"/>
                    <a:pt x="383" y="71"/>
                    <a:pt x="384" y="71"/>
                  </a:cubicBezTo>
                  <a:cubicBezTo>
                    <a:pt x="386" y="68"/>
                    <a:pt x="390" y="70"/>
                    <a:pt x="393" y="69"/>
                  </a:cubicBezTo>
                  <a:cubicBezTo>
                    <a:pt x="394" y="69"/>
                    <a:pt x="395" y="70"/>
                    <a:pt x="396" y="69"/>
                  </a:cubicBezTo>
                  <a:cubicBezTo>
                    <a:pt x="398" y="70"/>
                    <a:pt x="400" y="73"/>
                    <a:pt x="397" y="74"/>
                  </a:cubicBezTo>
                  <a:cubicBezTo>
                    <a:pt x="394" y="72"/>
                    <a:pt x="389" y="76"/>
                    <a:pt x="388" y="71"/>
                  </a:cubicBezTo>
                  <a:cubicBezTo>
                    <a:pt x="387" y="71"/>
                    <a:pt x="386" y="71"/>
                    <a:pt x="385" y="72"/>
                  </a:cubicBezTo>
                  <a:cubicBezTo>
                    <a:pt x="387" y="73"/>
                    <a:pt x="387" y="73"/>
                    <a:pt x="387" y="73"/>
                  </a:cubicBezTo>
                  <a:cubicBezTo>
                    <a:pt x="385" y="73"/>
                    <a:pt x="384" y="72"/>
                    <a:pt x="383" y="73"/>
                  </a:cubicBezTo>
                  <a:cubicBezTo>
                    <a:pt x="380" y="74"/>
                    <a:pt x="385" y="75"/>
                    <a:pt x="382" y="76"/>
                  </a:cubicBezTo>
                  <a:cubicBezTo>
                    <a:pt x="382" y="75"/>
                    <a:pt x="381" y="75"/>
                    <a:pt x="380" y="74"/>
                  </a:cubicBezTo>
                  <a:cubicBezTo>
                    <a:pt x="378" y="74"/>
                    <a:pt x="377" y="75"/>
                    <a:pt x="377" y="76"/>
                  </a:cubicBezTo>
                  <a:cubicBezTo>
                    <a:pt x="373" y="75"/>
                    <a:pt x="373" y="75"/>
                    <a:pt x="373" y="75"/>
                  </a:cubicBezTo>
                  <a:cubicBezTo>
                    <a:pt x="376" y="74"/>
                    <a:pt x="379" y="73"/>
                    <a:pt x="382" y="71"/>
                  </a:cubicBezTo>
                  <a:close/>
                  <a:moveTo>
                    <a:pt x="383" y="77"/>
                  </a:moveTo>
                  <a:cubicBezTo>
                    <a:pt x="382" y="76"/>
                    <a:pt x="381" y="78"/>
                    <a:pt x="380" y="77"/>
                  </a:cubicBezTo>
                  <a:cubicBezTo>
                    <a:pt x="381" y="77"/>
                    <a:pt x="382" y="75"/>
                    <a:pt x="383" y="77"/>
                  </a:cubicBezTo>
                  <a:close/>
                  <a:moveTo>
                    <a:pt x="367" y="67"/>
                  </a:moveTo>
                  <a:cubicBezTo>
                    <a:pt x="364" y="70"/>
                    <a:pt x="359" y="67"/>
                    <a:pt x="356" y="69"/>
                  </a:cubicBezTo>
                  <a:cubicBezTo>
                    <a:pt x="355" y="67"/>
                    <a:pt x="359" y="68"/>
                    <a:pt x="360" y="67"/>
                  </a:cubicBezTo>
                  <a:cubicBezTo>
                    <a:pt x="362" y="67"/>
                    <a:pt x="365" y="66"/>
                    <a:pt x="367" y="67"/>
                  </a:cubicBezTo>
                  <a:close/>
                  <a:moveTo>
                    <a:pt x="371" y="76"/>
                  </a:moveTo>
                  <a:cubicBezTo>
                    <a:pt x="371" y="77"/>
                    <a:pt x="369" y="77"/>
                    <a:pt x="368" y="77"/>
                  </a:cubicBezTo>
                  <a:cubicBezTo>
                    <a:pt x="368" y="77"/>
                    <a:pt x="369" y="75"/>
                    <a:pt x="371" y="76"/>
                  </a:cubicBezTo>
                  <a:close/>
                  <a:moveTo>
                    <a:pt x="341" y="60"/>
                  </a:moveTo>
                  <a:cubicBezTo>
                    <a:pt x="339" y="60"/>
                    <a:pt x="339" y="60"/>
                    <a:pt x="339" y="60"/>
                  </a:cubicBezTo>
                  <a:cubicBezTo>
                    <a:pt x="338" y="60"/>
                    <a:pt x="338" y="60"/>
                    <a:pt x="338" y="60"/>
                  </a:cubicBezTo>
                  <a:lnTo>
                    <a:pt x="341" y="60"/>
                  </a:lnTo>
                  <a:close/>
                  <a:moveTo>
                    <a:pt x="348" y="60"/>
                  </a:moveTo>
                  <a:cubicBezTo>
                    <a:pt x="350" y="59"/>
                    <a:pt x="352" y="62"/>
                    <a:pt x="353" y="61"/>
                  </a:cubicBezTo>
                  <a:cubicBezTo>
                    <a:pt x="356" y="63"/>
                    <a:pt x="356" y="63"/>
                    <a:pt x="356" y="63"/>
                  </a:cubicBezTo>
                  <a:cubicBezTo>
                    <a:pt x="353" y="65"/>
                    <a:pt x="350" y="62"/>
                    <a:pt x="347" y="63"/>
                  </a:cubicBezTo>
                  <a:cubicBezTo>
                    <a:pt x="345" y="62"/>
                    <a:pt x="343" y="62"/>
                    <a:pt x="341" y="63"/>
                  </a:cubicBezTo>
                  <a:cubicBezTo>
                    <a:pt x="342" y="60"/>
                    <a:pt x="347" y="61"/>
                    <a:pt x="348" y="60"/>
                  </a:cubicBezTo>
                  <a:close/>
                  <a:moveTo>
                    <a:pt x="323" y="57"/>
                  </a:moveTo>
                  <a:cubicBezTo>
                    <a:pt x="325" y="57"/>
                    <a:pt x="325" y="57"/>
                    <a:pt x="325" y="57"/>
                  </a:cubicBezTo>
                  <a:cubicBezTo>
                    <a:pt x="325" y="57"/>
                    <a:pt x="325" y="57"/>
                    <a:pt x="325" y="57"/>
                  </a:cubicBezTo>
                  <a:cubicBezTo>
                    <a:pt x="326" y="57"/>
                    <a:pt x="326" y="57"/>
                    <a:pt x="326" y="57"/>
                  </a:cubicBezTo>
                  <a:cubicBezTo>
                    <a:pt x="326" y="58"/>
                    <a:pt x="325" y="59"/>
                    <a:pt x="324" y="58"/>
                  </a:cubicBezTo>
                  <a:lnTo>
                    <a:pt x="323" y="57"/>
                  </a:lnTo>
                  <a:close/>
                  <a:moveTo>
                    <a:pt x="354" y="69"/>
                  </a:moveTo>
                  <a:cubicBezTo>
                    <a:pt x="355" y="70"/>
                    <a:pt x="355" y="70"/>
                    <a:pt x="355" y="70"/>
                  </a:cubicBezTo>
                  <a:cubicBezTo>
                    <a:pt x="352" y="72"/>
                    <a:pt x="347" y="72"/>
                    <a:pt x="343" y="72"/>
                  </a:cubicBezTo>
                  <a:cubicBezTo>
                    <a:pt x="346" y="70"/>
                    <a:pt x="350" y="70"/>
                    <a:pt x="354" y="69"/>
                  </a:cubicBezTo>
                  <a:close/>
                  <a:moveTo>
                    <a:pt x="366" y="77"/>
                  </a:moveTo>
                  <a:cubicBezTo>
                    <a:pt x="365" y="78"/>
                    <a:pt x="365" y="78"/>
                    <a:pt x="365" y="78"/>
                  </a:cubicBezTo>
                  <a:cubicBezTo>
                    <a:pt x="364" y="77"/>
                    <a:pt x="364" y="77"/>
                    <a:pt x="364" y="77"/>
                  </a:cubicBezTo>
                  <a:lnTo>
                    <a:pt x="366" y="77"/>
                  </a:lnTo>
                  <a:close/>
                  <a:moveTo>
                    <a:pt x="301" y="74"/>
                  </a:moveTo>
                  <a:cubicBezTo>
                    <a:pt x="297" y="74"/>
                    <a:pt x="297" y="74"/>
                    <a:pt x="297" y="74"/>
                  </a:cubicBezTo>
                  <a:cubicBezTo>
                    <a:pt x="297" y="73"/>
                    <a:pt x="300" y="73"/>
                    <a:pt x="301" y="74"/>
                  </a:cubicBezTo>
                  <a:close/>
                  <a:moveTo>
                    <a:pt x="311" y="85"/>
                  </a:moveTo>
                  <a:cubicBezTo>
                    <a:pt x="308" y="86"/>
                    <a:pt x="307" y="83"/>
                    <a:pt x="306" y="83"/>
                  </a:cubicBezTo>
                  <a:cubicBezTo>
                    <a:pt x="308" y="84"/>
                    <a:pt x="310" y="83"/>
                    <a:pt x="311" y="85"/>
                  </a:cubicBezTo>
                  <a:close/>
                  <a:moveTo>
                    <a:pt x="302" y="80"/>
                  </a:moveTo>
                  <a:cubicBezTo>
                    <a:pt x="302" y="82"/>
                    <a:pt x="302" y="82"/>
                    <a:pt x="302" y="82"/>
                  </a:cubicBezTo>
                  <a:cubicBezTo>
                    <a:pt x="305" y="81"/>
                    <a:pt x="303" y="83"/>
                    <a:pt x="304" y="83"/>
                  </a:cubicBezTo>
                  <a:cubicBezTo>
                    <a:pt x="301" y="83"/>
                    <a:pt x="301" y="83"/>
                    <a:pt x="301" y="83"/>
                  </a:cubicBezTo>
                  <a:cubicBezTo>
                    <a:pt x="301" y="82"/>
                    <a:pt x="301" y="82"/>
                    <a:pt x="301" y="82"/>
                  </a:cubicBezTo>
                  <a:cubicBezTo>
                    <a:pt x="299" y="81"/>
                    <a:pt x="295" y="81"/>
                    <a:pt x="293" y="80"/>
                  </a:cubicBezTo>
                  <a:cubicBezTo>
                    <a:pt x="294" y="77"/>
                    <a:pt x="299" y="80"/>
                    <a:pt x="302" y="80"/>
                  </a:cubicBezTo>
                  <a:close/>
                  <a:moveTo>
                    <a:pt x="305" y="84"/>
                  </a:moveTo>
                  <a:cubicBezTo>
                    <a:pt x="306" y="86"/>
                    <a:pt x="306" y="86"/>
                    <a:pt x="306" y="86"/>
                  </a:cubicBezTo>
                  <a:cubicBezTo>
                    <a:pt x="301" y="87"/>
                    <a:pt x="301" y="87"/>
                    <a:pt x="301" y="87"/>
                  </a:cubicBezTo>
                  <a:cubicBezTo>
                    <a:pt x="300" y="86"/>
                    <a:pt x="300" y="86"/>
                    <a:pt x="300" y="86"/>
                  </a:cubicBezTo>
                  <a:cubicBezTo>
                    <a:pt x="303" y="86"/>
                    <a:pt x="302" y="84"/>
                    <a:pt x="305" y="84"/>
                  </a:cubicBezTo>
                  <a:close/>
                  <a:moveTo>
                    <a:pt x="283" y="79"/>
                  </a:moveTo>
                  <a:cubicBezTo>
                    <a:pt x="284" y="78"/>
                    <a:pt x="288" y="76"/>
                    <a:pt x="289" y="79"/>
                  </a:cubicBezTo>
                  <a:cubicBezTo>
                    <a:pt x="288" y="79"/>
                    <a:pt x="290" y="80"/>
                    <a:pt x="288" y="80"/>
                  </a:cubicBezTo>
                  <a:cubicBezTo>
                    <a:pt x="287" y="80"/>
                    <a:pt x="285" y="78"/>
                    <a:pt x="284" y="79"/>
                  </a:cubicBezTo>
                  <a:lnTo>
                    <a:pt x="283" y="79"/>
                  </a:lnTo>
                  <a:close/>
                  <a:moveTo>
                    <a:pt x="294" y="90"/>
                  </a:moveTo>
                  <a:cubicBezTo>
                    <a:pt x="296" y="91"/>
                    <a:pt x="296" y="91"/>
                    <a:pt x="296" y="91"/>
                  </a:cubicBezTo>
                  <a:cubicBezTo>
                    <a:pt x="295" y="91"/>
                    <a:pt x="294" y="92"/>
                    <a:pt x="292" y="92"/>
                  </a:cubicBezTo>
                  <a:cubicBezTo>
                    <a:pt x="293" y="91"/>
                    <a:pt x="293" y="91"/>
                    <a:pt x="293" y="91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2"/>
                    <a:pt x="288" y="93"/>
                    <a:pt x="287" y="92"/>
                  </a:cubicBezTo>
                  <a:cubicBezTo>
                    <a:pt x="291" y="91"/>
                    <a:pt x="290" y="90"/>
                    <a:pt x="294" y="90"/>
                  </a:cubicBezTo>
                  <a:close/>
                  <a:moveTo>
                    <a:pt x="281" y="85"/>
                  </a:moveTo>
                  <a:cubicBezTo>
                    <a:pt x="279" y="86"/>
                    <a:pt x="278" y="86"/>
                    <a:pt x="276" y="86"/>
                  </a:cubicBezTo>
                  <a:cubicBezTo>
                    <a:pt x="278" y="86"/>
                    <a:pt x="278" y="82"/>
                    <a:pt x="281" y="85"/>
                  </a:cubicBezTo>
                  <a:close/>
                  <a:moveTo>
                    <a:pt x="264" y="79"/>
                  </a:moveTo>
                  <a:cubicBezTo>
                    <a:pt x="265" y="79"/>
                    <a:pt x="265" y="79"/>
                    <a:pt x="265" y="79"/>
                  </a:cubicBezTo>
                  <a:cubicBezTo>
                    <a:pt x="265" y="79"/>
                    <a:pt x="265" y="79"/>
                    <a:pt x="265" y="79"/>
                  </a:cubicBezTo>
                  <a:lnTo>
                    <a:pt x="264" y="79"/>
                  </a:lnTo>
                  <a:close/>
                  <a:moveTo>
                    <a:pt x="263" y="79"/>
                  </a:moveTo>
                  <a:cubicBezTo>
                    <a:pt x="263" y="80"/>
                    <a:pt x="263" y="80"/>
                    <a:pt x="263" y="80"/>
                  </a:cubicBezTo>
                  <a:cubicBezTo>
                    <a:pt x="262" y="80"/>
                    <a:pt x="262" y="80"/>
                    <a:pt x="262" y="80"/>
                  </a:cubicBezTo>
                  <a:lnTo>
                    <a:pt x="263" y="79"/>
                  </a:lnTo>
                  <a:close/>
                  <a:moveTo>
                    <a:pt x="272" y="85"/>
                  </a:moveTo>
                  <a:cubicBezTo>
                    <a:pt x="273" y="86"/>
                    <a:pt x="273" y="86"/>
                    <a:pt x="273" y="86"/>
                  </a:cubicBezTo>
                  <a:cubicBezTo>
                    <a:pt x="273" y="86"/>
                    <a:pt x="273" y="87"/>
                    <a:pt x="272" y="86"/>
                  </a:cubicBezTo>
                  <a:cubicBezTo>
                    <a:pt x="272" y="86"/>
                    <a:pt x="272" y="85"/>
                    <a:pt x="272" y="85"/>
                  </a:cubicBezTo>
                  <a:close/>
                  <a:moveTo>
                    <a:pt x="281" y="93"/>
                  </a:moveTo>
                  <a:cubicBezTo>
                    <a:pt x="282" y="93"/>
                    <a:pt x="283" y="91"/>
                    <a:pt x="285" y="92"/>
                  </a:cubicBezTo>
                  <a:cubicBezTo>
                    <a:pt x="284" y="93"/>
                    <a:pt x="287" y="94"/>
                    <a:pt x="285" y="94"/>
                  </a:cubicBezTo>
                  <a:cubicBezTo>
                    <a:pt x="284" y="94"/>
                    <a:pt x="283" y="94"/>
                    <a:pt x="282" y="94"/>
                  </a:cubicBezTo>
                  <a:lnTo>
                    <a:pt x="281" y="93"/>
                  </a:lnTo>
                  <a:close/>
                  <a:moveTo>
                    <a:pt x="280" y="93"/>
                  </a:moveTo>
                  <a:cubicBezTo>
                    <a:pt x="279" y="94"/>
                    <a:pt x="278" y="93"/>
                    <a:pt x="276" y="93"/>
                  </a:cubicBezTo>
                  <a:cubicBezTo>
                    <a:pt x="277" y="93"/>
                    <a:pt x="279" y="92"/>
                    <a:pt x="280" y="93"/>
                  </a:cubicBezTo>
                  <a:close/>
                  <a:moveTo>
                    <a:pt x="286" y="100"/>
                  </a:moveTo>
                  <a:cubicBezTo>
                    <a:pt x="287" y="102"/>
                    <a:pt x="287" y="102"/>
                    <a:pt x="287" y="102"/>
                  </a:cubicBezTo>
                  <a:cubicBezTo>
                    <a:pt x="286" y="102"/>
                    <a:pt x="285" y="102"/>
                    <a:pt x="284" y="102"/>
                  </a:cubicBezTo>
                  <a:cubicBezTo>
                    <a:pt x="284" y="100"/>
                    <a:pt x="281" y="101"/>
                    <a:pt x="280" y="100"/>
                  </a:cubicBezTo>
                  <a:cubicBezTo>
                    <a:pt x="283" y="98"/>
                    <a:pt x="283" y="102"/>
                    <a:pt x="286" y="100"/>
                  </a:cubicBezTo>
                  <a:close/>
                  <a:moveTo>
                    <a:pt x="266" y="95"/>
                  </a:moveTo>
                  <a:cubicBezTo>
                    <a:pt x="268" y="94"/>
                    <a:pt x="268" y="98"/>
                    <a:pt x="271" y="96"/>
                  </a:cubicBezTo>
                  <a:cubicBezTo>
                    <a:pt x="273" y="98"/>
                    <a:pt x="274" y="96"/>
                    <a:pt x="276" y="97"/>
                  </a:cubicBezTo>
                  <a:cubicBezTo>
                    <a:pt x="276" y="99"/>
                    <a:pt x="276" y="99"/>
                    <a:pt x="276" y="99"/>
                  </a:cubicBezTo>
                  <a:cubicBezTo>
                    <a:pt x="277" y="99"/>
                    <a:pt x="278" y="99"/>
                    <a:pt x="279" y="100"/>
                  </a:cubicBezTo>
                  <a:cubicBezTo>
                    <a:pt x="279" y="100"/>
                    <a:pt x="278" y="100"/>
                    <a:pt x="277" y="100"/>
                  </a:cubicBezTo>
                  <a:cubicBezTo>
                    <a:pt x="277" y="101"/>
                    <a:pt x="281" y="102"/>
                    <a:pt x="279" y="103"/>
                  </a:cubicBezTo>
                  <a:cubicBezTo>
                    <a:pt x="277" y="104"/>
                    <a:pt x="277" y="102"/>
                    <a:pt x="276" y="102"/>
                  </a:cubicBezTo>
                  <a:cubicBezTo>
                    <a:pt x="272" y="103"/>
                    <a:pt x="272" y="103"/>
                    <a:pt x="272" y="103"/>
                  </a:cubicBezTo>
                  <a:cubicBezTo>
                    <a:pt x="269" y="101"/>
                    <a:pt x="269" y="101"/>
                    <a:pt x="269" y="101"/>
                  </a:cubicBezTo>
                  <a:cubicBezTo>
                    <a:pt x="267" y="102"/>
                    <a:pt x="264" y="106"/>
                    <a:pt x="259" y="103"/>
                  </a:cubicBezTo>
                  <a:cubicBezTo>
                    <a:pt x="256" y="101"/>
                    <a:pt x="256" y="101"/>
                    <a:pt x="256" y="101"/>
                  </a:cubicBezTo>
                  <a:cubicBezTo>
                    <a:pt x="257" y="101"/>
                    <a:pt x="267" y="105"/>
                    <a:pt x="265" y="100"/>
                  </a:cubicBezTo>
                  <a:cubicBezTo>
                    <a:pt x="271" y="100"/>
                    <a:pt x="271" y="100"/>
                    <a:pt x="271" y="100"/>
                  </a:cubicBezTo>
                  <a:cubicBezTo>
                    <a:pt x="269" y="99"/>
                    <a:pt x="272" y="99"/>
                    <a:pt x="272" y="98"/>
                  </a:cubicBezTo>
                  <a:cubicBezTo>
                    <a:pt x="270" y="99"/>
                    <a:pt x="270" y="97"/>
                    <a:pt x="268" y="97"/>
                  </a:cubicBezTo>
                  <a:cubicBezTo>
                    <a:pt x="266" y="97"/>
                    <a:pt x="264" y="96"/>
                    <a:pt x="262" y="96"/>
                  </a:cubicBezTo>
                  <a:cubicBezTo>
                    <a:pt x="261" y="94"/>
                    <a:pt x="265" y="96"/>
                    <a:pt x="266" y="95"/>
                  </a:cubicBezTo>
                  <a:close/>
                  <a:moveTo>
                    <a:pt x="291" y="109"/>
                  </a:moveTo>
                  <a:cubicBezTo>
                    <a:pt x="290" y="110"/>
                    <a:pt x="290" y="110"/>
                    <a:pt x="290" y="110"/>
                  </a:cubicBezTo>
                  <a:cubicBezTo>
                    <a:pt x="289" y="110"/>
                    <a:pt x="289" y="110"/>
                    <a:pt x="289" y="110"/>
                  </a:cubicBezTo>
                  <a:lnTo>
                    <a:pt x="291" y="109"/>
                  </a:lnTo>
                  <a:close/>
                  <a:moveTo>
                    <a:pt x="278" y="105"/>
                  </a:moveTo>
                  <a:cubicBezTo>
                    <a:pt x="278" y="107"/>
                    <a:pt x="274" y="104"/>
                    <a:pt x="274" y="106"/>
                  </a:cubicBezTo>
                  <a:cubicBezTo>
                    <a:pt x="274" y="106"/>
                    <a:pt x="274" y="105"/>
                    <a:pt x="275" y="104"/>
                  </a:cubicBezTo>
                  <a:cubicBezTo>
                    <a:pt x="276" y="105"/>
                    <a:pt x="277" y="105"/>
                    <a:pt x="278" y="105"/>
                  </a:cubicBezTo>
                  <a:close/>
                  <a:moveTo>
                    <a:pt x="244" y="85"/>
                  </a:moveTo>
                  <a:cubicBezTo>
                    <a:pt x="246" y="86"/>
                    <a:pt x="244" y="87"/>
                    <a:pt x="242" y="87"/>
                  </a:cubicBezTo>
                  <a:cubicBezTo>
                    <a:pt x="244" y="86"/>
                    <a:pt x="244" y="86"/>
                    <a:pt x="244" y="86"/>
                  </a:cubicBezTo>
                  <a:cubicBezTo>
                    <a:pt x="243" y="85"/>
                    <a:pt x="243" y="85"/>
                    <a:pt x="243" y="85"/>
                  </a:cubicBezTo>
                  <a:lnTo>
                    <a:pt x="244" y="85"/>
                  </a:lnTo>
                  <a:close/>
                  <a:moveTo>
                    <a:pt x="238" y="85"/>
                  </a:moveTo>
                  <a:cubicBezTo>
                    <a:pt x="238" y="84"/>
                    <a:pt x="238" y="84"/>
                    <a:pt x="238" y="84"/>
                  </a:cubicBezTo>
                  <a:cubicBezTo>
                    <a:pt x="238" y="84"/>
                    <a:pt x="238" y="84"/>
                    <a:pt x="238" y="84"/>
                  </a:cubicBezTo>
                  <a:cubicBezTo>
                    <a:pt x="242" y="84"/>
                    <a:pt x="242" y="84"/>
                    <a:pt x="242" y="84"/>
                  </a:cubicBezTo>
                  <a:cubicBezTo>
                    <a:pt x="242" y="85"/>
                    <a:pt x="242" y="85"/>
                    <a:pt x="242" y="85"/>
                  </a:cubicBezTo>
                  <a:cubicBezTo>
                    <a:pt x="240" y="84"/>
                    <a:pt x="238" y="85"/>
                    <a:pt x="238" y="85"/>
                  </a:cubicBezTo>
                  <a:close/>
                  <a:moveTo>
                    <a:pt x="243" y="96"/>
                  </a:moveTo>
                  <a:cubicBezTo>
                    <a:pt x="243" y="96"/>
                    <a:pt x="244" y="96"/>
                    <a:pt x="244" y="95"/>
                  </a:cubicBezTo>
                  <a:cubicBezTo>
                    <a:pt x="244" y="94"/>
                    <a:pt x="244" y="94"/>
                    <a:pt x="244" y="94"/>
                  </a:cubicBezTo>
                  <a:cubicBezTo>
                    <a:pt x="245" y="94"/>
                    <a:pt x="245" y="94"/>
                    <a:pt x="245" y="94"/>
                  </a:cubicBezTo>
                  <a:cubicBezTo>
                    <a:pt x="245" y="94"/>
                    <a:pt x="245" y="93"/>
                    <a:pt x="243" y="93"/>
                  </a:cubicBezTo>
                  <a:cubicBezTo>
                    <a:pt x="248" y="89"/>
                    <a:pt x="251" y="95"/>
                    <a:pt x="257" y="93"/>
                  </a:cubicBezTo>
                  <a:cubicBezTo>
                    <a:pt x="254" y="95"/>
                    <a:pt x="250" y="93"/>
                    <a:pt x="246" y="93"/>
                  </a:cubicBezTo>
                  <a:cubicBezTo>
                    <a:pt x="248" y="94"/>
                    <a:pt x="248" y="94"/>
                    <a:pt x="248" y="94"/>
                  </a:cubicBezTo>
                  <a:cubicBezTo>
                    <a:pt x="248" y="95"/>
                    <a:pt x="248" y="95"/>
                    <a:pt x="248" y="95"/>
                  </a:cubicBezTo>
                  <a:cubicBezTo>
                    <a:pt x="251" y="96"/>
                    <a:pt x="251" y="96"/>
                    <a:pt x="251" y="96"/>
                  </a:cubicBezTo>
                  <a:cubicBezTo>
                    <a:pt x="249" y="97"/>
                    <a:pt x="247" y="95"/>
                    <a:pt x="245" y="96"/>
                  </a:cubicBezTo>
                  <a:cubicBezTo>
                    <a:pt x="244" y="96"/>
                    <a:pt x="244" y="96"/>
                    <a:pt x="243" y="96"/>
                  </a:cubicBezTo>
                  <a:close/>
                  <a:moveTo>
                    <a:pt x="241" y="96"/>
                  </a:moveTo>
                  <a:cubicBezTo>
                    <a:pt x="243" y="98"/>
                    <a:pt x="243" y="98"/>
                    <a:pt x="243" y="98"/>
                  </a:cubicBezTo>
                  <a:cubicBezTo>
                    <a:pt x="240" y="99"/>
                    <a:pt x="237" y="96"/>
                    <a:pt x="234" y="96"/>
                  </a:cubicBezTo>
                  <a:cubicBezTo>
                    <a:pt x="235" y="95"/>
                    <a:pt x="239" y="97"/>
                    <a:pt x="241" y="96"/>
                  </a:cubicBezTo>
                  <a:close/>
                  <a:moveTo>
                    <a:pt x="236" y="104"/>
                  </a:moveTo>
                  <a:cubicBezTo>
                    <a:pt x="239" y="105"/>
                    <a:pt x="239" y="105"/>
                    <a:pt x="239" y="105"/>
                  </a:cubicBezTo>
                  <a:cubicBezTo>
                    <a:pt x="237" y="106"/>
                    <a:pt x="237" y="105"/>
                    <a:pt x="235" y="105"/>
                  </a:cubicBezTo>
                  <a:lnTo>
                    <a:pt x="236" y="104"/>
                  </a:lnTo>
                  <a:close/>
                  <a:moveTo>
                    <a:pt x="226" y="100"/>
                  </a:moveTo>
                  <a:cubicBezTo>
                    <a:pt x="228" y="99"/>
                    <a:pt x="230" y="99"/>
                    <a:pt x="231" y="100"/>
                  </a:cubicBezTo>
                  <a:cubicBezTo>
                    <a:pt x="229" y="101"/>
                    <a:pt x="228" y="101"/>
                    <a:pt x="226" y="100"/>
                  </a:cubicBezTo>
                  <a:close/>
                  <a:moveTo>
                    <a:pt x="231" y="103"/>
                  </a:moveTo>
                  <a:cubicBezTo>
                    <a:pt x="231" y="104"/>
                    <a:pt x="229" y="104"/>
                    <a:pt x="227" y="103"/>
                  </a:cubicBezTo>
                  <a:cubicBezTo>
                    <a:pt x="227" y="103"/>
                    <a:pt x="227" y="103"/>
                    <a:pt x="228" y="102"/>
                  </a:cubicBezTo>
                  <a:lnTo>
                    <a:pt x="231" y="103"/>
                  </a:lnTo>
                  <a:close/>
                  <a:moveTo>
                    <a:pt x="222" y="95"/>
                  </a:moveTo>
                  <a:cubicBezTo>
                    <a:pt x="222" y="95"/>
                    <a:pt x="223" y="95"/>
                    <a:pt x="223" y="95"/>
                  </a:cubicBezTo>
                  <a:cubicBezTo>
                    <a:pt x="223" y="95"/>
                    <a:pt x="222" y="95"/>
                    <a:pt x="222" y="95"/>
                  </a:cubicBezTo>
                  <a:cubicBezTo>
                    <a:pt x="221" y="95"/>
                    <a:pt x="221" y="97"/>
                    <a:pt x="219" y="96"/>
                  </a:cubicBezTo>
                  <a:cubicBezTo>
                    <a:pt x="219" y="95"/>
                    <a:pt x="221" y="95"/>
                    <a:pt x="222" y="95"/>
                  </a:cubicBezTo>
                  <a:close/>
                  <a:moveTo>
                    <a:pt x="217" y="97"/>
                  </a:moveTo>
                  <a:cubicBezTo>
                    <a:pt x="218" y="97"/>
                    <a:pt x="218" y="97"/>
                    <a:pt x="218" y="97"/>
                  </a:cubicBezTo>
                  <a:cubicBezTo>
                    <a:pt x="217" y="98"/>
                    <a:pt x="215" y="98"/>
                    <a:pt x="213" y="97"/>
                  </a:cubicBezTo>
                  <a:cubicBezTo>
                    <a:pt x="214" y="96"/>
                    <a:pt x="216" y="97"/>
                    <a:pt x="217" y="97"/>
                  </a:cubicBezTo>
                  <a:close/>
                  <a:moveTo>
                    <a:pt x="209" y="100"/>
                  </a:moveTo>
                  <a:cubicBezTo>
                    <a:pt x="208" y="100"/>
                    <a:pt x="208" y="100"/>
                    <a:pt x="208" y="100"/>
                  </a:cubicBezTo>
                  <a:cubicBezTo>
                    <a:pt x="207" y="100"/>
                    <a:pt x="207" y="100"/>
                    <a:pt x="207" y="100"/>
                  </a:cubicBezTo>
                  <a:lnTo>
                    <a:pt x="209" y="100"/>
                  </a:lnTo>
                  <a:close/>
                  <a:moveTo>
                    <a:pt x="210" y="100"/>
                  </a:moveTo>
                  <a:cubicBezTo>
                    <a:pt x="218" y="99"/>
                    <a:pt x="218" y="99"/>
                    <a:pt x="218" y="99"/>
                  </a:cubicBezTo>
                  <a:cubicBezTo>
                    <a:pt x="220" y="97"/>
                    <a:pt x="220" y="97"/>
                    <a:pt x="220" y="97"/>
                  </a:cubicBezTo>
                  <a:cubicBezTo>
                    <a:pt x="222" y="99"/>
                    <a:pt x="222" y="99"/>
                    <a:pt x="222" y="99"/>
                  </a:cubicBezTo>
                  <a:cubicBezTo>
                    <a:pt x="217" y="102"/>
                    <a:pt x="217" y="102"/>
                    <a:pt x="217" y="102"/>
                  </a:cubicBezTo>
                  <a:cubicBezTo>
                    <a:pt x="215" y="101"/>
                    <a:pt x="213" y="102"/>
                    <a:pt x="211" y="102"/>
                  </a:cubicBezTo>
                  <a:cubicBezTo>
                    <a:pt x="209" y="103"/>
                    <a:pt x="207" y="105"/>
                    <a:pt x="205" y="103"/>
                  </a:cubicBezTo>
                  <a:cubicBezTo>
                    <a:pt x="206" y="102"/>
                    <a:pt x="211" y="102"/>
                    <a:pt x="210" y="100"/>
                  </a:cubicBezTo>
                  <a:close/>
                  <a:moveTo>
                    <a:pt x="206" y="114"/>
                  </a:moveTo>
                  <a:cubicBezTo>
                    <a:pt x="203" y="114"/>
                    <a:pt x="200" y="117"/>
                    <a:pt x="197" y="116"/>
                  </a:cubicBezTo>
                  <a:cubicBezTo>
                    <a:pt x="196" y="113"/>
                    <a:pt x="200" y="115"/>
                    <a:pt x="200" y="113"/>
                  </a:cubicBezTo>
                  <a:cubicBezTo>
                    <a:pt x="204" y="114"/>
                    <a:pt x="206" y="112"/>
                    <a:pt x="210" y="113"/>
                  </a:cubicBezTo>
                  <a:cubicBezTo>
                    <a:pt x="209" y="113"/>
                    <a:pt x="205" y="112"/>
                    <a:pt x="206" y="114"/>
                  </a:cubicBezTo>
                  <a:close/>
                  <a:moveTo>
                    <a:pt x="214" y="118"/>
                  </a:moveTo>
                  <a:cubicBezTo>
                    <a:pt x="211" y="118"/>
                    <a:pt x="209" y="120"/>
                    <a:pt x="208" y="118"/>
                  </a:cubicBezTo>
                  <a:cubicBezTo>
                    <a:pt x="206" y="117"/>
                    <a:pt x="206" y="117"/>
                    <a:pt x="206" y="117"/>
                  </a:cubicBezTo>
                  <a:cubicBezTo>
                    <a:pt x="208" y="118"/>
                    <a:pt x="212" y="117"/>
                    <a:pt x="214" y="118"/>
                  </a:cubicBezTo>
                  <a:close/>
                  <a:moveTo>
                    <a:pt x="193" y="112"/>
                  </a:moveTo>
                  <a:cubicBezTo>
                    <a:pt x="192" y="112"/>
                    <a:pt x="192" y="112"/>
                    <a:pt x="192" y="112"/>
                  </a:cubicBezTo>
                  <a:cubicBezTo>
                    <a:pt x="191" y="112"/>
                    <a:pt x="191" y="112"/>
                    <a:pt x="191" y="112"/>
                  </a:cubicBezTo>
                  <a:lnTo>
                    <a:pt x="193" y="112"/>
                  </a:lnTo>
                  <a:close/>
                  <a:moveTo>
                    <a:pt x="184" y="112"/>
                  </a:moveTo>
                  <a:cubicBezTo>
                    <a:pt x="181" y="112"/>
                    <a:pt x="181" y="112"/>
                    <a:pt x="181" y="112"/>
                  </a:cubicBezTo>
                  <a:cubicBezTo>
                    <a:pt x="181" y="112"/>
                    <a:pt x="184" y="111"/>
                    <a:pt x="184" y="112"/>
                  </a:cubicBezTo>
                  <a:close/>
                  <a:moveTo>
                    <a:pt x="178" y="116"/>
                  </a:moveTo>
                  <a:cubicBezTo>
                    <a:pt x="178" y="116"/>
                    <a:pt x="178" y="116"/>
                    <a:pt x="178" y="116"/>
                  </a:cubicBezTo>
                  <a:cubicBezTo>
                    <a:pt x="180" y="117"/>
                    <a:pt x="180" y="116"/>
                    <a:pt x="179" y="116"/>
                  </a:cubicBezTo>
                  <a:cubicBezTo>
                    <a:pt x="182" y="116"/>
                    <a:pt x="183" y="116"/>
                    <a:pt x="185" y="117"/>
                  </a:cubicBezTo>
                  <a:cubicBezTo>
                    <a:pt x="182" y="117"/>
                    <a:pt x="181" y="118"/>
                    <a:pt x="179" y="117"/>
                  </a:cubicBezTo>
                  <a:cubicBezTo>
                    <a:pt x="178" y="116"/>
                    <a:pt x="176" y="117"/>
                    <a:pt x="175" y="116"/>
                  </a:cubicBezTo>
                  <a:cubicBezTo>
                    <a:pt x="175" y="118"/>
                    <a:pt x="173" y="117"/>
                    <a:pt x="172" y="117"/>
                  </a:cubicBezTo>
                  <a:cubicBezTo>
                    <a:pt x="174" y="117"/>
                    <a:pt x="176" y="115"/>
                    <a:pt x="178" y="116"/>
                  </a:cubicBezTo>
                  <a:close/>
                  <a:moveTo>
                    <a:pt x="185" y="125"/>
                  </a:moveTo>
                  <a:cubicBezTo>
                    <a:pt x="187" y="125"/>
                    <a:pt x="187" y="125"/>
                    <a:pt x="187" y="125"/>
                  </a:cubicBezTo>
                  <a:cubicBezTo>
                    <a:pt x="186" y="126"/>
                    <a:pt x="186" y="126"/>
                    <a:pt x="185" y="126"/>
                  </a:cubicBezTo>
                  <a:lnTo>
                    <a:pt x="185" y="125"/>
                  </a:lnTo>
                  <a:close/>
                  <a:moveTo>
                    <a:pt x="191" y="132"/>
                  </a:moveTo>
                  <a:cubicBezTo>
                    <a:pt x="189" y="131"/>
                    <a:pt x="191" y="134"/>
                    <a:pt x="189" y="134"/>
                  </a:cubicBezTo>
                  <a:cubicBezTo>
                    <a:pt x="188" y="134"/>
                    <a:pt x="186" y="136"/>
                    <a:pt x="185" y="135"/>
                  </a:cubicBezTo>
                  <a:cubicBezTo>
                    <a:pt x="187" y="134"/>
                    <a:pt x="188" y="131"/>
                    <a:pt x="191" y="132"/>
                  </a:cubicBezTo>
                  <a:close/>
                  <a:moveTo>
                    <a:pt x="180" y="133"/>
                  </a:moveTo>
                  <a:cubicBezTo>
                    <a:pt x="179" y="132"/>
                    <a:pt x="180" y="132"/>
                    <a:pt x="179" y="132"/>
                  </a:cubicBezTo>
                  <a:cubicBezTo>
                    <a:pt x="180" y="131"/>
                    <a:pt x="180" y="131"/>
                    <a:pt x="180" y="131"/>
                  </a:cubicBezTo>
                  <a:cubicBezTo>
                    <a:pt x="181" y="132"/>
                    <a:pt x="179" y="132"/>
                    <a:pt x="180" y="133"/>
                  </a:cubicBezTo>
                  <a:close/>
                  <a:moveTo>
                    <a:pt x="165" y="127"/>
                  </a:moveTo>
                  <a:cubicBezTo>
                    <a:pt x="164" y="126"/>
                    <a:pt x="165" y="125"/>
                    <a:pt x="165" y="124"/>
                  </a:cubicBezTo>
                  <a:cubicBezTo>
                    <a:pt x="167" y="124"/>
                    <a:pt x="169" y="124"/>
                    <a:pt x="169" y="123"/>
                  </a:cubicBezTo>
                  <a:cubicBezTo>
                    <a:pt x="169" y="122"/>
                    <a:pt x="168" y="122"/>
                    <a:pt x="170" y="121"/>
                  </a:cubicBezTo>
                  <a:cubicBezTo>
                    <a:pt x="172" y="122"/>
                    <a:pt x="174" y="119"/>
                    <a:pt x="175" y="122"/>
                  </a:cubicBezTo>
                  <a:cubicBezTo>
                    <a:pt x="175" y="124"/>
                    <a:pt x="169" y="122"/>
                    <a:pt x="170" y="125"/>
                  </a:cubicBezTo>
                  <a:lnTo>
                    <a:pt x="165" y="127"/>
                  </a:lnTo>
                  <a:close/>
                  <a:moveTo>
                    <a:pt x="152" y="148"/>
                  </a:moveTo>
                  <a:cubicBezTo>
                    <a:pt x="151" y="148"/>
                    <a:pt x="151" y="148"/>
                    <a:pt x="151" y="148"/>
                  </a:cubicBezTo>
                  <a:cubicBezTo>
                    <a:pt x="153" y="149"/>
                    <a:pt x="153" y="147"/>
                    <a:pt x="154" y="147"/>
                  </a:cubicBezTo>
                  <a:cubicBezTo>
                    <a:pt x="150" y="147"/>
                    <a:pt x="150" y="147"/>
                    <a:pt x="150" y="147"/>
                  </a:cubicBezTo>
                  <a:cubicBezTo>
                    <a:pt x="151" y="146"/>
                    <a:pt x="153" y="145"/>
                    <a:pt x="155" y="145"/>
                  </a:cubicBezTo>
                  <a:cubicBezTo>
                    <a:pt x="157" y="143"/>
                    <a:pt x="160" y="142"/>
                    <a:pt x="162" y="140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164" y="141"/>
                    <a:pt x="164" y="141"/>
                    <a:pt x="164" y="141"/>
                  </a:cubicBezTo>
                  <a:cubicBezTo>
                    <a:pt x="164" y="141"/>
                    <a:pt x="165" y="141"/>
                    <a:pt x="165" y="141"/>
                  </a:cubicBezTo>
                  <a:cubicBezTo>
                    <a:pt x="166" y="141"/>
                    <a:pt x="166" y="141"/>
                    <a:pt x="166" y="141"/>
                  </a:cubicBezTo>
                  <a:cubicBezTo>
                    <a:pt x="163" y="143"/>
                    <a:pt x="163" y="143"/>
                    <a:pt x="163" y="143"/>
                  </a:cubicBezTo>
                  <a:cubicBezTo>
                    <a:pt x="163" y="141"/>
                    <a:pt x="163" y="141"/>
                    <a:pt x="163" y="141"/>
                  </a:cubicBezTo>
                  <a:cubicBezTo>
                    <a:pt x="162" y="141"/>
                    <a:pt x="162" y="142"/>
                    <a:pt x="161" y="142"/>
                  </a:cubicBezTo>
                  <a:cubicBezTo>
                    <a:pt x="162" y="143"/>
                    <a:pt x="162" y="143"/>
                    <a:pt x="162" y="143"/>
                  </a:cubicBezTo>
                  <a:cubicBezTo>
                    <a:pt x="159" y="143"/>
                    <a:pt x="157" y="145"/>
                    <a:pt x="156" y="147"/>
                  </a:cubicBezTo>
                  <a:cubicBezTo>
                    <a:pt x="157" y="149"/>
                    <a:pt x="159" y="147"/>
                    <a:pt x="160" y="146"/>
                  </a:cubicBezTo>
                  <a:cubicBezTo>
                    <a:pt x="158" y="149"/>
                    <a:pt x="155" y="147"/>
                    <a:pt x="152" y="148"/>
                  </a:cubicBezTo>
                  <a:close/>
                  <a:moveTo>
                    <a:pt x="165" y="145"/>
                  </a:moveTo>
                  <a:cubicBezTo>
                    <a:pt x="164" y="144"/>
                    <a:pt x="163" y="146"/>
                    <a:pt x="163" y="145"/>
                  </a:cubicBezTo>
                  <a:cubicBezTo>
                    <a:pt x="163" y="144"/>
                    <a:pt x="165" y="143"/>
                    <a:pt x="165" y="145"/>
                  </a:cubicBezTo>
                  <a:close/>
                  <a:moveTo>
                    <a:pt x="158" y="150"/>
                  </a:moveTo>
                  <a:cubicBezTo>
                    <a:pt x="159" y="151"/>
                    <a:pt x="160" y="151"/>
                    <a:pt x="161" y="151"/>
                  </a:cubicBezTo>
                  <a:cubicBezTo>
                    <a:pt x="163" y="152"/>
                    <a:pt x="161" y="149"/>
                    <a:pt x="163" y="150"/>
                  </a:cubicBezTo>
                  <a:cubicBezTo>
                    <a:pt x="164" y="151"/>
                    <a:pt x="164" y="153"/>
                    <a:pt x="165" y="152"/>
                  </a:cubicBezTo>
                  <a:cubicBezTo>
                    <a:pt x="164" y="155"/>
                    <a:pt x="161" y="150"/>
                    <a:pt x="159" y="152"/>
                  </a:cubicBezTo>
                  <a:cubicBezTo>
                    <a:pt x="158" y="152"/>
                    <a:pt x="158" y="151"/>
                    <a:pt x="157" y="152"/>
                  </a:cubicBezTo>
                  <a:cubicBezTo>
                    <a:pt x="156" y="152"/>
                    <a:pt x="156" y="152"/>
                    <a:pt x="156" y="152"/>
                  </a:cubicBezTo>
                  <a:cubicBezTo>
                    <a:pt x="157" y="151"/>
                    <a:pt x="158" y="151"/>
                    <a:pt x="158" y="150"/>
                  </a:cubicBezTo>
                  <a:close/>
                  <a:moveTo>
                    <a:pt x="148" y="147"/>
                  </a:moveTo>
                  <a:cubicBezTo>
                    <a:pt x="147" y="147"/>
                    <a:pt x="147" y="147"/>
                    <a:pt x="147" y="147"/>
                  </a:cubicBezTo>
                  <a:cubicBezTo>
                    <a:pt x="146" y="147"/>
                    <a:pt x="146" y="147"/>
                    <a:pt x="146" y="147"/>
                  </a:cubicBezTo>
                  <a:lnTo>
                    <a:pt x="148" y="147"/>
                  </a:lnTo>
                  <a:close/>
                  <a:moveTo>
                    <a:pt x="133" y="159"/>
                  </a:moveTo>
                  <a:cubicBezTo>
                    <a:pt x="135" y="158"/>
                    <a:pt x="136" y="158"/>
                    <a:pt x="139" y="157"/>
                  </a:cubicBezTo>
                  <a:cubicBezTo>
                    <a:pt x="139" y="158"/>
                    <a:pt x="136" y="160"/>
                    <a:pt x="133" y="159"/>
                  </a:cubicBezTo>
                  <a:close/>
                  <a:moveTo>
                    <a:pt x="144" y="181"/>
                  </a:moveTo>
                  <a:cubicBezTo>
                    <a:pt x="143" y="181"/>
                    <a:pt x="143" y="181"/>
                    <a:pt x="143" y="181"/>
                  </a:cubicBezTo>
                  <a:cubicBezTo>
                    <a:pt x="142" y="180"/>
                    <a:pt x="143" y="180"/>
                    <a:pt x="143" y="180"/>
                  </a:cubicBezTo>
                  <a:lnTo>
                    <a:pt x="144" y="181"/>
                  </a:lnTo>
                  <a:close/>
                  <a:moveTo>
                    <a:pt x="155" y="182"/>
                  </a:moveTo>
                  <a:cubicBezTo>
                    <a:pt x="154" y="183"/>
                    <a:pt x="152" y="183"/>
                    <a:pt x="151" y="182"/>
                  </a:cubicBezTo>
                  <a:cubicBezTo>
                    <a:pt x="152" y="182"/>
                    <a:pt x="154" y="181"/>
                    <a:pt x="155" y="182"/>
                  </a:cubicBezTo>
                  <a:close/>
                  <a:moveTo>
                    <a:pt x="172" y="177"/>
                  </a:moveTo>
                  <a:cubicBezTo>
                    <a:pt x="171" y="177"/>
                    <a:pt x="171" y="177"/>
                    <a:pt x="171" y="177"/>
                  </a:cubicBezTo>
                  <a:cubicBezTo>
                    <a:pt x="173" y="177"/>
                    <a:pt x="173" y="177"/>
                    <a:pt x="173" y="177"/>
                  </a:cubicBezTo>
                  <a:cubicBezTo>
                    <a:pt x="173" y="177"/>
                    <a:pt x="172" y="177"/>
                    <a:pt x="172" y="177"/>
                  </a:cubicBezTo>
                  <a:close/>
                  <a:moveTo>
                    <a:pt x="195" y="149"/>
                  </a:moveTo>
                  <a:cubicBezTo>
                    <a:pt x="195" y="148"/>
                    <a:pt x="196" y="148"/>
                    <a:pt x="196" y="148"/>
                  </a:cubicBezTo>
                  <a:cubicBezTo>
                    <a:pt x="198" y="148"/>
                    <a:pt x="197" y="149"/>
                    <a:pt x="195" y="149"/>
                  </a:cubicBezTo>
                  <a:close/>
                  <a:moveTo>
                    <a:pt x="205" y="144"/>
                  </a:moveTo>
                  <a:cubicBezTo>
                    <a:pt x="203" y="143"/>
                    <a:pt x="203" y="143"/>
                    <a:pt x="203" y="143"/>
                  </a:cubicBezTo>
                  <a:cubicBezTo>
                    <a:pt x="202" y="144"/>
                    <a:pt x="203" y="144"/>
                    <a:pt x="204" y="145"/>
                  </a:cubicBezTo>
                  <a:cubicBezTo>
                    <a:pt x="204" y="146"/>
                    <a:pt x="203" y="146"/>
                    <a:pt x="201" y="145"/>
                  </a:cubicBezTo>
                  <a:cubicBezTo>
                    <a:pt x="201" y="145"/>
                    <a:pt x="200" y="145"/>
                    <a:pt x="200" y="145"/>
                  </a:cubicBezTo>
                  <a:cubicBezTo>
                    <a:pt x="199" y="146"/>
                    <a:pt x="201" y="146"/>
                    <a:pt x="200" y="147"/>
                  </a:cubicBezTo>
                  <a:cubicBezTo>
                    <a:pt x="199" y="147"/>
                    <a:pt x="197" y="147"/>
                    <a:pt x="196" y="147"/>
                  </a:cubicBezTo>
                  <a:cubicBezTo>
                    <a:pt x="196" y="147"/>
                    <a:pt x="197" y="145"/>
                    <a:pt x="196" y="144"/>
                  </a:cubicBezTo>
                  <a:cubicBezTo>
                    <a:pt x="193" y="145"/>
                    <a:pt x="190" y="146"/>
                    <a:pt x="187" y="147"/>
                  </a:cubicBezTo>
                  <a:cubicBezTo>
                    <a:pt x="186" y="148"/>
                    <a:pt x="190" y="147"/>
                    <a:pt x="189" y="149"/>
                  </a:cubicBezTo>
                  <a:cubicBezTo>
                    <a:pt x="185" y="152"/>
                    <a:pt x="185" y="152"/>
                    <a:pt x="185" y="152"/>
                  </a:cubicBezTo>
                  <a:cubicBezTo>
                    <a:pt x="187" y="153"/>
                    <a:pt x="188" y="153"/>
                    <a:pt x="189" y="155"/>
                  </a:cubicBezTo>
                  <a:cubicBezTo>
                    <a:pt x="188" y="154"/>
                    <a:pt x="188" y="156"/>
                    <a:pt x="187" y="157"/>
                  </a:cubicBezTo>
                  <a:cubicBezTo>
                    <a:pt x="185" y="156"/>
                    <a:pt x="184" y="155"/>
                    <a:pt x="181" y="155"/>
                  </a:cubicBezTo>
                  <a:cubicBezTo>
                    <a:pt x="178" y="156"/>
                    <a:pt x="183" y="157"/>
                    <a:pt x="180" y="157"/>
                  </a:cubicBezTo>
                  <a:cubicBezTo>
                    <a:pt x="180" y="158"/>
                    <a:pt x="181" y="159"/>
                    <a:pt x="180" y="160"/>
                  </a:cubicBezTo>
                  <a:cubicBezTo>
                    <a:pt x="179" y="158"/>
                    <a:pt x="177" y="160"/>
                    <a:pt x="175" y="160"/>
                  </a:cubicBezTo>
                  <a:cubicBezTo>
                    <a:pt x="174" y="161"/>
                    <a:pt x="175" y="162"/>
                    <a:pt x="176" y="162"/>
                  </a:cubicBezTo>
                  <a:cubicBezTo>
                    <a:pt x="178" y="163"/>
                    <a:pt x="178" y="163"/>
                    <a:pt x="178" y="163"/>
                  </a:cubicBezTo>
                  <a:cubicBezTo>
                    <a:pt x="174" y="164"/>
                    <a:pt x="178" y="168"/>
                    <a:pt x="173" y="168"/>
                  </a:cubicBezTo>
                  <a:cubicBezTo>
                    <a:pt x="173" y="170"/>
                    <a:pt x="169" y="170"/>
                    <a:pt x="169" y="172"/>
                  </a:cubicBezTo>
                  <a:cubicBezTo>
                    <a:pt x="168" y="172"/>
                    <a:pt x="166" y="172"/>
                    <a:pt x="166" y="173"/>
                  </a:cubicBezTo>
                  <a:cubicBezTo>
                    <a:pt x="170" y="174"/>
                    <a:pt x="165" y="176"/>
                    <a:pt x="165" y="177"/>
                  </a:cubicBezTo>
                  <a:cubicBezTo>
                    <a:pt x="163" y="178"/>
                    <a:pt x="161" y="179"/>
                    <a:pt x="158" y="179"/>
                  </a:cubicBezTo>
                  <a:cubicBezTo>
                    <a:pt x="155" y="179"/>
                    <a:pt x="155" y="180"/>
                    <a:pt x="154" y="181"/>
                  </a:cubicBezTo>
                  <a:cubicBezTo>
                    <a:pt x="154" y="179"/>
                    <a:pt x="154" y="179"/>
                    <a:pt x="154" y="179"/>
                  </a:cubicBezTo>
                  <a:cubicBezTo>
                    <a:pt x="155" y="179"/>
                    <a:pt x="155" y="179"/>
                    <a:pt x="155" y="179"/>
                  </a:cubicBezTo>
                  <a:cubicBezTo>
                    <a:pt x="155" y="178"/>
                    <a:pt x="155" y="178"/>
                    <a:pt x="155" y="178"/>
                  </a:cubicBezTo>
                  <a:cubicBezTo>
                    <a:pt x="155" y="178"/>
                    <a:pt x="156" y="178"/>
                    <a:pt x="156" y="177"/>
                  </a:cubicBezTo>
                  <a:cubicBezTo>
                    <a:pt x="156" y="177"/>
                    <a:pt x="156" y="177"/>
                    <a:pt x="156" y="177"/>
                  </a:cubicBezTo>
                  <a:cubicBezTo>
                    <a:pt x="153" y="177"/>
                    <a:pt x="153" y="177"/>
                    <a:pt x="153" y="177"/>
                  </a:cubicBezTo>
                  <a:cubicBezTo>
                    <a:pt x="153" y="177"/>
                    <a:pt x="153" y="176"/>
                    <a:pt x="153" y="176"/>
                  </a:cubicBezTo>
                  <a:cubicBezTo>
                    <a:pt x="151" y="176"/>
                    <a:pt x="153" y="177"/>
                    <a:pt x="151" y="178"/>
                  </a:cubicBezTo>
                  <a:cubicBezTo>
                    <a:pt x="150" y="177"/>
                    <a:pt x="149" y="178"/>
                    <a:pt x="148" y="177"/>
                  </a:cubicBezTo>
                  <a:cubicBezTo>
                    <a:pt x="149" y="177"/>
                    <a:pt x="150" y="175"/>
                    <a:pt x="148" y="174"/>
                  </a:cubicBezTo>
                  <a:cubicBezTo>
                    <a:pt x="149" y="174"/>
                    <a:pt x="149" y="172"/>
                    <a:pt x="151" y="172"/>
                  </a:cubicBezTo>
                  <a:cubicBezTo>
                    <a:pt x="152" y="171"/>
                    <a:pt x="150" y="171"/>
                    <a:pt x="150" y="171"/>
                  </a:cubicBezTo>
                  <a:cubicBezTo>
                    <a:pt x="148" y="170"/>
                    <a:pt x="147" y="172"/>
                    <a:pt x="145" y="171"/>
                  </a:cubicBezTo>
                  <a:cubicBezTo>
                    <a:pt x="146" y="169"/>
                    <a:pt x="151" y="169"/>
                    <a:pt x="153" y="168"/>
                  </a:cubicBezTo>
                  <a:cubicBezTo>
                    <a:pt x="151" y="165"/>
                    <a:pt x="149" y="169"/>
                    <a:pt x="147" y="167"/>
                  </a:cubicBezTo>
                  <a:cubicBezTo>
                    <a:pt x="145" y="165"/>
                    <a:pt x="145" y="165"/>
                    <a:pt x="145" y="165"/>
                  </a:cubicBezTo>
                  <a:cubicBezTo>
                    <a:pt x="146" y="165"/>
                    <a:pt x="146" y="165"/>
                    <a:pt x="146" y="165"/>
                  </a:cubicBezTo>
                  <a:cubicBezTo>
                    <a:pt x="146" y="165"/>
                    <a:pt x="146" y="165"/>
                    <a:pt x="146" y="165"/>
                  </a:cubicBezTo>
                  <a:cubicBezTo>
                    <a:pt x="143" y="164"/>
                    <a:pt x="140" y="165"/>
                    <a:pt x="137" y="165"/>
                  </a:cubicBezTo>
                  <a:cubicBezTo>
                    <a:pt x="136" y="166"/>
                    <a:pt x="138" y="167"/>
                    <a:pt x="136" y="167"/>
                  </a:cubicBezTo>
                  <a:cubicBezTo>
                    <a:pt x="135" y="167"/>
                    <a:pt x="136" y="168"/>
                    <a:pt x="135" y="168"/>
                  </a:cubicBezTo>
                  <a:cubicBezTo>
                    <a:pt x="137" y="168"/>
                    <a:pt x="138" y="168"/>
                    <a:pt x="139" y="168"/>
                  </a:cubicBezTo>
                  <a:cubicBezTo>
                    <a:pt x="137" y="169"/>
                    <a:pt x="137" y="169"/>
                    <a:pt x="137" y="169"/>
                  </a:cubicBezTo>
                  <a:cubicBezTo>
                    <a:pt x="136" y="169"/>
                    <a:pt x="136" y="169"/>
                    <a:pt x="136" y="169"/>
                  </a:cubicBezTo>
                  <a:cubicBezTo>
                    <a:pt x="132" y="171"/>
                    <a:pt x="132" y="171"/>
                    <a:pt x="132" y="171"/>
                  </a:cubicBezTo>
                  <a:cubicBezTo>
                    <a:pt x="131" y="170"/>
                    <a:pt x="131" y="170"/>
                    <a:pt x="131" y="170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2" y="169"/>
                    <a:pt x="132" y="167"/>
                    <a:pt x="129" y="167"/>
                  </a:cubicBezTo>
                  <a:cubicBezTo>
                    <a:pt x="131" y="166"/>
                    <a:pt x="134" y="167"/>
                    <a:pt x="135" y="165"/>
                  </a:cubicBezTo>
                  <a:cubicBezTo>
                    <a:pt x="133" y="164"/>
                    <a:pt x="132" y="164"/>
                    <a:pt x="131" y="162"/>
                  </a:cubicBezTo>
                  <a:cubicBezTo>
                    <a:pt x="136" y="162"/>
                    <a:pt x="139" y="159"/>
                    <a:pt x="143" y="158"/>
                  </a:cubicBezTo>
                  <a:cubicBezTo>
                    <a:pt x="144" y="159"/>
                    <a:pt x="145" y="159"/>
                    <a:pt x="145" y="159"/>
                  </a:cubicBezTo>
                  <a:cubicBezTo>
                    <a:pt x="147" y="157"/>
                    <a:pt x="149" y="160"/>
                    <a:pt x="151" y="159"/>
                  </a:cubicBezTo>
                  <a:cubicBezTo>
                    <a:pt x="153" y="160"/>
                    <a:pt x="153" y="160"/>
                    <a:pt x="153" y="160"/>
                  </a:cubicBezTo>
                  <a:cubicBezTo>
                    <a:pt x="153" y="160"/>
                    <a:pt x="154" y="159"/>
                    <a:pt x="154" y="158"/>
                  </a:cubicBezTo>
                  <a:cubicBezTo>
                    <a:pt x="151" y="157"/>
                    <a:pt x="149" y="157"/>
                    <a:pt x="146" y="156"/>
                  </a:cubicBezTo>
                  <a:cubicBezTo>
                    <a:pt x="148" y="156"/>
                    <a:pt x="151" y="156"/>
                    <a:pt x="152" y="154"/>
                  </a:cubicBezTo>
                  <a:cubicBezTo>
                    <a:pt x="152" y="154"/>
                    <a:pt x="154" y="153"/>
                    <a:pt x="155" y="153"/>
                  </a:cubicBezTo>
                  <a:cubicBezTo>
                    <a:pt x="155" y="154"/>
                    <a:pt x="152" y="155"/>
                    <a:pt x="152" y="157"/>
                  </a:cubicBezTo>
                  <a:cubicBezTo>
                    <a:pt x="155" y="157"/>
                    <a:pt x="160" y="157"/>
                    <a:pt x="160" y="154"/>
                  </a:cubicBezTo>
                  <a:cubicBezTo>
                    <a:pt x="161" y="154"/>
                    <a:pt x="164" y="153"/>
                    <a:pt x="164" y="155"/>
                  </a:cubicBezTo>
                  <a:cubicBezTo>
                    <a:pt x="163" y="155"/>
                    <a:pt x="163" y="156"/>
                    <a:pt x="165" y="156"/>
                  </a:cubicBezTo>
                  <a:cubicBezTo>
                    <a:pt x="170" y="158"/>
                    <a:pt x="167" y="153"/>
                    <a:pt x="171" y="153"/>
                  </a:cubicBezTo>
                  <a:cubicBezTo>
                    <a:pt x="171" y="152"/>
                    <a:pt x="171" y="152"/>
                    <a:pt x="171" y="152"/>
                  </a:cubicBezTo>
                  <a:cubicBezTo>
                    <a:pt x="171" y="152"/>
                    <a:pt x="170" y="152"/>
                    <a:pt x="169" y="152"/>
                  </a:cubicBezTo>
                  <a:cubicBezTo>
                    <a:pt x="170" y="151"/>
                    <a:pt x="170" y="151"/>
                    <a:pt x="170" y="151"/>
                  </a:cubicBezTo>
                  <a:cubicBezTo>
                    <a:pt x="168" y="150"/>
                    <a:pt x="164" y="152"/>
                    <a:pt x="164" y="149"/>
                  </a:cubicBezTo>
                  <a:cubicBezTo>
                    <a:pt x="166" y="148"/>
                    <a:pt x="166" y="148"/>
                    <a:pt x="166" y="148"/>
                  </a:cubicBezTo>
                  <a:cubicBezTo>
                    <a:pt x="168" y="148"/>
                    <a:pt x="167" y="146"/>
                    <a:pt x="170" y="145"/>
                  </a:cubicBezTo>
                  <a:cubicBezTo>
                    <a:pt x="171" y="146"/>
                    <a:pt x="171" y="146"/>
                    <a:pt x="173" y="146"/>
                  </a:cubicBezTo>
                  <a:cubicBezTo>
                    <a:pt x="173" y="145"/>
                    <a:pt x="175" y="145"/>
                    <a:pt x="176" y="145"/>
                  </a:cubicBezTo>
                  <a:cubicBezTo>
                    <a:pt x="177" y="147"/>
                    <a:pt x="180" y="146"/>
                    <a:pt x="182" y="145"/>
                  </a:cubicBezTo>
                  <a:cubicBezTo>
                    <a:pt x="183" y="147"/>
                    <a:pt x="185" y="145"/>
                    <a:pt x="186" y="146"/>
                  </a:cubicBezTo>
                  <a:cubicBezTo>
                    <a:pt x="187" y="144"/>
                    <a:pt x="183" y="144"/>
                    <a:pt x="185" y="142"/>
                  </a:cubicBezTo>
                  <a:cubicBezTo>
                    <a:pt x="186" y="142"/>
                    <a:pt x="187" y="143"/>
                    <a:pt x="187" y="143"/>
                  </a:cubicBezTo>
                  <a:cubicBezTo>
                    <a:pt x="187" y="144"/>
                    <a:pt x="187" y="144"/>
                    <a:pt x="187" y="144"/>
                  </a:cubicBezTo>
                  <a:cubicBezTo>
                    <a:pt x="188" y="144"/>
                    <a:pt x="188" y="143"/>
                    <a:pt x="189" y="142"/>
                  </a:cubicBezTo>
                  <a:cubicBezTo>
                    <a:pt x="188" y="142"/>
                    <a:pt x="186" y="140"/>
                    <a:pt x="185" y="142"/>
                  </a:cubicBezTo>
                  <a:cubicBezTo>
                    <a:pt x="185" y="141"/>
                    <a:pt x="185" y="141"/>
                    <a:pt x="185" y="141"/>
                  </a:cubicBezTo>
                  <a:cubicBezTo>
                    <a:pt x="183" y="140"/>
                    <a:pt x="181" y="142"/>
                    <a:pt x="179" y="141"/>
                  </a:cubicBezTo>
                  <a:cubicBezTo>
                    <a:pt x="179" y="138"/>
                    <a:pt x="182" y="139"/>
                    <a:pt x="182" y="137"/>
                  </a:cubicBezTo>
                  <a:cubicBezTo>
                    <a:pt x="178" y="137"/>
                    <a:pt x="177" y="140"/>
                    <a:pt x="173" y="139"/>
                  </a:cubicBezTo>
                  <a:cubicBezTo>
                    <a:pt x="172" y="141"/>
                    <a:pt x="169" y="139"/>
                    <a:pt x="166" y="140"/>
                  </a:cubicBezTo>
                  <a:cubicBezTo>
                    <a:pt x="164" y="139"/>
                    <a:pt x="166" y="138"/>
                    <a:pt x="167" y="137"/>
                  </a:cubicBezTo>
                  <a:cubicBezTo>
                    <a:pt x="170" y="136"/>
                    <a:pt x="173" y="134"/>
                    <a:pt x="175" y="134"/>
                  </a:cubicBezTo>
                  <a:cubicBezTo>
                    <a:pt x="176" y="136"/>
                    <a:pt x="174" y="134"/>
                    <a:pt x="173" y="135"/>
                  </a:cubicBezTo>
                  <a:cubicBezTo>
                    <a:pt x="175" y="137"/>
                    <a:pt x="178" y="137"/>
                    <a:pt x="180" y="136"/>
                  </a:cubicBezTo>
                  <a:cubicBezTo>
                    <a:pt x="180" y="135"/>
                    <a:pt x="181" y="135"/>
                    <a:pt x="181" y="135"/>
                  </a:cubicBezTo>
                  <a:cubicBezTo>
                    <a:pt x="185" y="137"/>
                    <a:pt x="189" y="135"/>
                    <a:pt x="192" y="138"/>
                  </a:cubicBezTo>
                  <a:cubicBezTo>
                    <a:pt x="191" y="140"/>
                    <a:pt x="191" y="140"/>
                    <a:pt x="191" y="140"/>
                  </a:cubicBezTo>
                  <a:cubicBezTo>
                    <a:pt x="192" y="139"/>
                    <a:pt x="193" y="139"/>
                    <a:pt x="194" y="139"/>
                  </a:cubicBezTo>
                  <a:cubicBezTo>
                    <a:pt x="193" y="140"/>
                    <a:pt x="194" y="142"/>
                    <a:pt x="196" y="142"/>
                  </a:cubicBezTo>
                  <a:cubicBezTo>
                    <a:pt x="199" y="141"/>
                    <a:pt x="202" y="143"/>
                    <a:pt x="205" y="143"/>
                  </a:cubicBezTo>
                  <a:lnTo>
                    <a:pt x="205" y="144"/>
                  </a:lnTo>
                  <a:close/>
                  <a:moveTo>
                    <a:pt x="141" y="169"/>
                  </a:moveTo>
                  <a:cubicBezTo>
                    <a:pt x="143" y="168"/>
                    <a:pt x="143" y="168"/>
                    <a:pt x="143" y="168"/>
                  </a:cubicBezTo>
                  <a:cubicBezTo>
                    <a:pt x="144" y="169"/>
                    <a:pt x="143" y="172"/>
                    <a:pt x="141" y="169"/>
                  </a:cubicBezTo>
                  <a:close/>
                  <a:moveTo>
                    <a:pt x="214" y="135"/>
                  </a:moveTo>
                  <a:cubicBezTo>
                    <a:pt x="212" y="136"/>
                    <a:pt x="212" y="138"/>
                    <a:pt x="211" y="139"/>
                  </a:cubicBezTo>
                  <a:cubicBezTo>
                    <a:pt x="210" y="137"/>
                    <a:pt x="206" y="141"/>
                    <a:pt x="206" y="137"/>
                  </a:cubicBezTo>
                  <a:cubicBezTo>
                    <a:pt x="208" y="137"/>
                    <a:pt x="205" y="135"/>
                    <a:pt x="207" y="134"/>
                  </a:cubicBezTo>
                  <a:cubicBezTo>
                    <a:pt x="205" y="135"/>
                    <a:pt x="203" y="136"/>
                    <a:pt x="200" y="135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5" y="137"/>
                    <a:pt x="196" y="133"/>
                    <a:pt x="192" y="133"/>
                  </a:cubicBezTo>
                  <a:cubicBezTo>
                    <a:pt x="192" y="133"/>
                    <a:pt x="192" y="133"/>
                    <a:pt x="192" y="133"/>
                  </a:cubicBezTo>
                  <a:cubicBezTo>
                    <a:pt x="195" y="135"/>
                    <a:pt x="197" y="130"/>
                    <a:pt x="201" y="131"/>
                  </a:cubicBezTo>
                  <a:cubicBezTo>
                    <a:pt x="200" y="130"/>
                    <a:pt x="202" y="130"/>
                    <a:pt x="202" y="129"/>
                  </a:cubicBezTo>
                  <a:cubicBezTo>
                    <a:pt x="204" y="129"/>
                    <a:pt x="204" y="129"/>
                    <a:pt x="204" y="129"/>
                  </a:cubicBezTo>
                  <a:cubicBezTo>
                    <a:pt x="204" y="130"/>
                    <a:pt x="203" y="130"/>
                    <a:pt x="204" y="131"/>
                  </a:cubicBezTo>
                  <a:cubicBezTo>
                    <a:pt x="204" y="130"/>
                    <a:pt x="208" y="132"/>
                    <a:pt x="209" y="132"/>
                  </a:cubicBezTo>
                  <a:cubicBezTo>
                    <a:pt x="209" y="133"/>
                    <a:pt x="207" y="133"/>
                    <a:pt x="207" y="134"/>
                  </a:cubicBezTo>
                  <a:cubicBezTo>
                    <a:pt x="209" y="135"/>
                    <a:pt x="212" y="134"/>
                    <a:pt x="214" y="135"/>
                  </a:cubicBezTo>
                  <a:close/>
                  <a:moveTo>
                    <a:pt x="190" y="120"/>
                  </a:moveTo>
                  <a:cubicBezTo>
                    <a:pt x="190" y="119"/>
                    <a:pt x="193" y="118"/>
                    <a:pt x="195" y="118"/>
                  </a:cubicBezTo>
                  <a:cubicBezTo>
                    <a:pt x="193" y="119"/>
                    <a:pt x="192" y="120"/>
                    <a:pt x="190" y="120"/>
                  </a:cubicBezTo>
                  <a:close/>
                  <a:moveTo>
                    <a:pt x="216" y="132"/>
                  </a:moveTo>
                  <a:cubicBezTo>
                    <a:pt x="214" y="133"/>
                    <a:pt x="213" y="130"/>
                    <a:pt x="211" y="131"/>
                  </a:cubicBezTo>
                  <a:cubicBezTo>
                    <a:pt x="211" y="130"/>
                    <a:pt x="211" y="130"/>
                    <a:pt x="211" y="130"/>
                  </a:cubicBezTo>
                  <a:cubicBezTo>
                    <a:pt x="210" y="131"/>
                    <a:pt x="209" y="129"/>
                    <a:pt x="207" y="129"/>
                  </a:cubicBezTo>
                  <a:cubicBezTo>
                    <a:pt x="211" y="128"/>
                    <a:pt x="215" y="130"/>
                    <a:pt x="219" y="132"/>
                  </a:cubicBezTo>
                  <a:cubicBezTo>
                    <a:pt x="218" y="132"/>
                    <a:pt x="215" y="131"/>
                    <a:pt x="216" y="132"/>
                  </a:cubicBezTo>
                  <a:close/>
                  <a:moveTo>
                    <a:pt x="210" y="123"/>
                  </a:moveTo>
                  <a:cubicBezTo>
                    <a:pt x="209" y="123"/>
                    <a:pt x="208" y="123"/>
                    <a:pt x="208" y="124"/>
                  </a:cubicBezTo>
                  <a:cubicBezTo>
                    <a:pt x="207" y="123"/>
                    <a:pt x="206" y="121"/>
                    <a:pt x="203" y="122"/>
                  </a:cubicBezTo>
                  <a:cubicBezTo>
                    <a:pt x="203" y="123"/>
                    <a:pt x="203" y="123"/>
                    <a:pt x="203" y="123"/>
                  </a:cubicBezTo>
                  <a:cubicBezTo>
                    <a:pt x="202" y="122"/>
                    <a:pt x="201" y="122"/>
                    <a:pt x="200" y="122"/>
                  </a:cubicBezTo>
                  <a:cubicBezTo>
                    <a:pt x="199" y="121"/>
                    <a:pt x="199" y="121"/>
                    <a:pt x="199" y="121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7" y="120"/>
                    <a:pt x="198" y="119"/>
                    <a:pt x="200" y="120"/>
                  </a:cubicBezTo>
                  <a:cubicBezTo>
                    <a:pt x="203" y="120"/>
                    <a:pt x="203" y="122"/>
                    <a:pt x="207" y="122"/>
                  </a:cubicBezTo>
                  <a:cubicBezTo>
                    <a:pt x="207" y="122"/>
                    <a:pt x="208" y="122"/>
                    <a:pt x="208" y="123"/>
                  </a:cubicBezTo>
                  <a:cubicBezTo>
                    <a:pt x="209" y="123"/>
                    <a:pt x="209" y="122"/>
                    <a:pt x="210" y="123"/>
                  </a:cubicBezTo>
                  <a:close/>
                  <a:moveTo>
                    <a:pt x="201" y="117"/>
                  </a:moveTo>
                  <a:cubicBezTo>
                    <a:pt x="201" y="117"/>
                    <a:pt x="201" y="117"/>
                    <a:pt x="201" y="117"/>
                  </a:cubicBezTo>
                  <a:cubicBezTo>
                    <a:pt x="205" y="117"/>
                    <a:pt x="205" y="117"/>
                    <a:pt x="205" y="117"/>
                  </a:cubicBezTo>
                  <a:lnTo>
                    <a:pt x="201" y="117"/>
                  </a:lnTo>
                  <a:close/>
                  <a:moveTo>
                    <a:pt x="226" y="127"/>
                  </a:moveTo>
                  <a:cubicBezTo>
                    <a:pt x="224" y="128"/>
                    <a:pt x="222" y="127"/>
                    <a:pt x="220" y="127"/>
                  </a:cubicBezTo>
                  <a:cubicBezTo>
                    <a:pt x="219" y="125"/>
                    <a:pt x="216" y="125"/>
                    <a:pt x="215" y="126"/>
                  </a:cubicBezTo>
                  <a:cubicBezTo>
                    <a:pt x="215" y="124"/>
                    <a:pt x="219" y="125"/>
                    <a:pt x="220" y="124"/>
                  </a:cubicBezTo>
                  <a:cubicBezTo>
                    <a:pt x="222" y="124"/>
                    <a:pt x="224" y="125"/>
                    <a:pt x="226" y="127"/>
                  </a:cubicBezTo>
                  <a:close/>
                  <a:moveTo>
                    <a:pt x="220" y="120"/>
                  </a:moveTo>
                  <a:cubicBezTo>
                    <a:pt x="220" y="121"/>
                    <a:pt x="218" y="120"/>
                    <a:pt x="218" y="120"/>
                  </a:cubicBezTo>
                  <a:cubicBezTo>
                    <a:pt x="220" y="119"/>
                    <a:pt x="220" y="119"/>
                    <a:pt x="220" y="119"/>
                  </a:cubicBezTo>
                  <a:lnTo>
                    <a:pt x="220" y="120"/>
                  </a:lnTo>
                  <a:close/>
                  <a:moveTo>
                    <a:pt x="198" y="107"/>
                  </a:moveTo>
                  <a:cubicBezTo>
                    <a:pt x="199" y="109"/>
                    <a:pt x="194" y="108"/>
                    <a:pt x="192" y="109"/>
                  </a:cubicBezTo>
                  <a:cubicBezTo>
                    <a:pt x="190" y="109"/>
                    <a:pt x="190" y="109"/>
                    <a:pt x="190" y="109"/>
                  </a:cubicBezTo>
                  <a:cubicBezTo>
                    <a:pt x="195" y="109"/>
                    <a:pt x="189" y="103"/>
                    <a:pt x="196" y="103"/>
                  </a:cubicBezTo>
                  <a:cubicBezTo>
                    <a:pt x="198" y="103"/>
                    <a:pt x="197" y="101"/>
                    <a:pt x="200" y="102"/>
                  </a:cubicBezTo>
                  <a:cubicBezTo>
                    <a:pt x="200" y="102"/>
                    <a:pt x="200" y="102"/>
                    <a:pt x="200" y="102"/>
                  </a:cubicBezTo>
                  <a:cubicBezTo>
                    <a:pt x="197" y="103"/>
                    <a:pt x="199" y="105"/>
                    <a:pt x="196" y="106"/>
                  </a:cubicBezTo>
                  <a:cubicBezTo>
                    <a:pt x="196" y="107"/>
                    <a:pt x="196" y="107"/>
                    <a:pt x="196" y="107"/>
                  </a:cubicBezTo>
                  <a:cubicBezTo>
                    <a:pt x="202" y="105"/>
                    <a:pt x="202" y="105"/>
                    <a:pt x="202" y="105"/>
                  </a:cubicBezTo>
                  <a:cubicBezTo>
                    <a:pt x="201" y="105"/>
                    <a:pt x="200" y="105"/>
                    <a:pt x="199" y="105"/>
                  </a:cubicBezTo>
                  <a:cubicBezTo>
                    <a:pt x="201" y="105"/>
                    <a:pt x="204" y="103"/>
                    <a:pt x="205" y="105"/>
                  </a:cubicBezTo>
                  <a:cubicBezTo>
                    <a:pt x="201" y="105"/>
                    <a:pt x="202" y="109"/>
                    <a:pt x="198" y="107"/>
                  </a:cubicBezTo>
                  <a:close/>
                  <a:moveTo>
                    <a:pt x="247" y="122"/>
                  </a:moveTo>
                  <a:cubicBezTo>
                    <a:pt x="247" y="122"/>
                    <a:pt x="246" y="121"/>
                    <a:pt x="246" y="121"/>
                  </a:cubicBezTo>
                  <a:cubicBezTo>
                    <a:pt x="248" y="121"/>
                    <a:pt x="248" y="121"/>
                    <a:pt x="248" y="121"/>
                  </a:cubicBezTo>
                  <a:cubicBezTo>
                    <a:pt x="247" y="122"/>
                    <a:pt x="248" y="122"/>
                    <a:pt x="247" y="122"/>
                  </a:cubicBezTo>
                  <a:close/>
                  <a:moveTo>
                    <a:pt x="240" y="116"/>
                  </a:moveTo>
                  <a:cubicBezTo>
                    <a:pt x="240" y="117"/>
                    <a:pt x="240" y="117"/>
                    <a:pt x="240" y="117"/>
                  </a:cubicBezTo>
                  <a:cubicBezTo>
                    <a:pt x="239" y="115"/>
                    <a:pt x="234" y="117"/>
                    <a:pt x="233" y="115"/>
                  </a:cubicBezTo>
                  <a:cubicBezTo>
                    <a:pt x="230" y="114"/>
                    <a:pt x="227" y="115"/>
                    <a:pt x="225" y="113"/>
                  </a:cubicBezTo>
                  <a:cubicBezTo>
                    <a:pt x="224" y="113"/>
                    <a:pt x="222" y="114"/>
                    <a:pt x="220" y="114"/>
                  </a:cubicBezTo>
                  <a:cubicBezTo>
                    <a:pt x="221" y="114"/>
                    <a:pt x="223" y="113"/>
                    <a:pt x="222" y="112"/>
                  </a:cubicBezTo>
                  <a:cubicBezTo>
                    <a:pt x="220" y="111"/>
                    <a:pt x="220" y="111"/>
                    <a:pt x="220" y="111"/>
                  </a:cubicBezTo>
                  <a:cubicBezTo>
                    <a:pt x="220" y="111"/>
                    <a:pt x="220" y="111"/>
                    <a:pt x="220" y="110"/>
                  </a:cubicBezTo>
                  <a:cubicBezTo>
                    <a:pt x="217" y="111"/>
                    <a:pt x="212" y="108"/>
                    <a:pt x="210" y="111"/>
                  </a:cubicBezTo>
                  <a:cubicBezTo>
                    <a:pt x="209" y="111"/>
                    <a:pt x="207" y="110"/>
                    <a:pt x="209" y="109"/>
                  </a:cubicBezTo>
                  <a:cubicBezTo>
                    <a:pt x="211" y="108"/>
                    <a:pt x="216" y="109"/>
                    <a:pt x="218" y="107"/>
                  </a:cubicBezTo>
                  <a:cubicBezTo>
                    <a:pt x="221" y="109"/>
                    <a:pt x="221" y="109"/>
                    <a:pt x="221" y="109"/>
                  </a:cubicBezTo>
                  <a:cubicBezTo>
                    <a:pt x="221" y="110"/>
                    <a:pt x="220" y="110"/>
                    <a:pt x="221" y="111"/>
                  </a:cubicBezTo>
                  <a:cubicBezTo>
                    <a:pt x="225" y="111"/>
                    <a:pt x="225" y="111"/>
                    <a:pt x="225" y="111"/>
                  </a:cubicBezTo>
                  <a:cubicBezTo>
                    <a:pt x="225" y="111"/>
                    <a:pt x="225" y="111"/>
                    <a:pt x="225" y="112"/>
                  </a:cubicBezTo>
                  <a:cubicBezTo>
                    <a:pt x="226" y="113"/>
                    <a:pt x="228" y="112"/>
                    <a:pt x="229" y="112"/>
                  </a:cubicBezTo>
                  <a:cubicBezTo>
                    <a:pt x="230" y="111"/>
                    <a:pt x="228" y="111"/>
                    <a:pt x="228" y="111"/>
                  </a:cubicBezTo>
                  <a:cubicBezTo>
                    <a:pt x="229" y="109"/>
                    <a:pt x="230" y="111"/>
                    <a:pt x="231" y="111"/>
                  </a:cubicBezTo>
                  <a:cubicBezTo>
                    <a:pt x="239" y="111"/>
                    <a:pt x="239" y="111"/>
                    <a:pt x="239" y="111"/>
                  </a:cubicBezTo>
                  <a:cubicBezTo>
                    <a:pt x="240" y="112"/>
                    <a:pt x="239" y="112"/>
                    <a:pt x="239" y="113"/>
                  </a:cubicBezTo>
                  <a:cubicBezTo>
                    <a:pt x="239" y="114"/>
                    <a:pt x="241" y="115"/>
                    <a:pt x="242" y="114"/>
                  </a:cubicBezTo>
                  <a:cubicBezTo>
                    <a:pt x="243" y="114"/>
                    <a:pt x="244" y="112"/>
                    <a:pt x="245" y="113"/>
                  </a:cubicBezTo>
                  <a:cubicBezTo>
                    <a:pt x="246" y="115"/>
                    <a:pt x="242" y="114"/>
                    <a:pt x="243" y="116"/>
                  </a:cubicBezTo>
                  <a:cubicBezTo>
                    <a:pt x="242" y="116"/>
                    <a:pt x="241" y="115"/>
                    <a:pt x="240" y="116"/>
                  </a:cubicBezTo>
                  <a:close/>
                  <a:moveTo>
                    <a:pt x="264" y="125"/>
                  </a:moveTo>
                  <a:cubicBezTo>
                    <a:pt x="266" y="125"/>
                    <a:pt x="263" y="126"/>
                    <a:pt x="263" y="127"/>
                  </a:cubicBezTo>
                  <a:cubicBezTo>
                    <a:pt x="261" y="125"/>
                    <a:pt x="261" y="125"/>
                    <a:pt x="261" y="125"/>
                  </a:cubicBezTo>
                  <a:cubicBezTo>
                    <a:pt x="261" y="125"/>
                    <a:pt x="263" y="124"/>
                    <a:pt x="264" y="125"/>
                  </a:cubicBezTo>
                  <a:close/>
                  <a:moveTo>
                    <a:pt x="247" y="117"/>
                  </a:moveTo>
                  <a:cubicBezTo>
                    <a:pt x="246" y="117"/>
                    <a:pt x="246" y="117"/>
                    <a:pt x="245" y="117"/>
                  </a:cubicBezTo>
                  <a:cubicBezTo>
                    <a:pt x="246" y="115"/>
                    <a:pt x="249" y="115"/>
                    <a:pt x="251" y="115"/>
                  </a:cubicBezTo>
                  <a:cubicBezTo>
                    <a:pt x="251" y="114"/>
                    <a:pt x="251" y="114"/>
                    <a:pt x="251" y="114"/>
                  </a:cubicBezTo>
                  <a:cubicBezTo>
                    <a:pt x="254" y="115"/>
                    <a:pt x="254" y="115"/>
                    <a:pt x="254" y="115"/>
                  </a:cubicBezTo>
                  <a:cubicBezTo>
                    <a:pt x="252" y="117"/>
                    <a:pt x="248" y="115"/>
                    <a:pt x="247" y="117"/>
                  </a:cubicBezTo>
                  <a:close/>
                  <a:moveTo>
                    <a:pt x="257" y="113"/>
                  </a:moveTo>
                  <a:cubicBezTo>
                    <a:pt x="260" y="111"/>
                    <a:pt x="252" y="110"/>
                    <a:pt x="255" y="109"/>
                  </a:cubicBezTo>
                  <a:cubicBezTo>
                    <a:pt x="257" y="110"/>
                    <a:pt x="261" y="110"/>
                    <a:pt x="263" y="110"/>
                  </a:cubicBezTo>
                  <a:cubicBezTo>
                    <a:pt x="263" y="113"/>
                    <a:pt x="259" y="112"/>
                    <a:pt x="257" y="113"/>
                  </a:cubicBezTo>
                  <a:close/>
                  <a:moveTo>
                    <a:pt x="248" y="107"/>
                  </a:moveTo>
                  <a:cubicBezTo>
                    <a:pt x="249" y="106"/>
                    <a:pt x="249" y="106"/>
                    <a:pt x="249" y="106"/>
                  </a:cubicBezTo>
                  <a:cubicBezTo>
                    <a:pt x="250" y="107"/>
                    <a:pt x="250" y="107"/>
                    <a:pt x="250" y="107"/>
                  </a:cubicBezTo>
                  <a:cubicBezTo>
                    <a:pt x="249" y="108"/>
                    <a:pt x="249" y="107"/>
                    <a:pt x="248" y="107"/>
                  </a:cubicBezTo>
                  <a:close/>
                  <a:moveTo>
                    <a:pt x="251" y="107"/>
                  </a:moveTo>
                  <a:cubicBezTo>
                    <a:pt x="252" y="107"/>
                    <a:pt x="253" y="106"/>
                    <a:pt x="252" y="105"/>
                  </a:cubicBezTo>
                  <a:cubicBezTo>
                    <a:pt x="250" y="105"/>
                    <a:pt x="249" y="105"/>
                    <a:pt x="248" y="104"/>
                  </a:cubicBezTo>
                  <a:cubicBezTo>
                    <a:pt x="249" y="103"/>
                    <a:pt x="254" y="106"/>
                    <a:pt x="252" y="103"/>
                  </a:cubicBezTo>
                  <a:cubicBezTo>
                    <a:pt x="250" y="102"/>
                    <a:pt x="249" y="102"/>
                    <a:pt x="247" y="102"/>
                  </a:cubicBezTo>
                  <a:cubicBezTo>
                    <a:pt x="247" y="103"/>
                    <a:pt x="247" y="103"/>
                    <a:pt x="247" y="103"/>
                  </a:cubicBezTo>
                  <a:cubicBezTo>
                    <a:pt x="243" y="104"/>
                    <a:pt x="239" y="103"/>
                    <a:pt x="234" y="102"/>
                  </a:cubicBezTo>
                  <a:cubicBezTo>
                    <a:pt x="234" y="101"/>
                    <a:pt x="235" y="101"/>
                    <a:pt x="235" y="101"/>
                  </a:cubicBezTo>
                  <a:cubicBezTo>
                    <a:pt x="236" y="101"/>
                    <a:pt x="237" y="100"/>
                    <a:pt x="238" y="101"/>
                  </a:cubicBezTo>
                  <a:cubicBezTo>
                    <a:pt x="239" y="99"/>
                    <a:pt x="239" y="99"/>
                    <a:pt x="239" y="99"/>
                  </a:cubicBezTo>
                  <a:cubicBezTo>
                    <a:pt x="240" y="100"/>
                    <a:pt x="240" y="100"/>
                    <a:pt x="240" y="100"/>
                  </a:cubicBezTo>
                  <a:cubicBezTo>
                    <a:pt x="239" y="100"/>
                    <a:pt x="239" y="100"/>
                    <a:pt x="239" y="100"/>
                  </a:cubicBezTo>
                  <a:cubicBezTo>
                    <a:pt x="241" y="101"/>
                    <a:pt x="241" y="101"/>
                    <a:pt x="241" y="101"/>
                  </a:cubicBezTo>
                  <a:cubicBezTo>
                    <a:pt x="243" y="98"/>
                    <a:pt x="246" y="99"/>
                    <a:pt x="250" y="100"/>
                  </a:cubicBezTo>
                  <a:cubicBezTo>
                    <a:pt x="251" y="103"/>
                    <a:pt x="251" y="103"/>
                    <a:pt x="251" y="103"/>
                  </a:cubicBezTo>
                  <a:cubicBezTo>
                    <a:pt x="254" y="101"/>
                    <a:pt x="255" y="106"/>
                    <a:pt x="259" y="104"/>
                  </a:cubicBezTo>
                  <a:cubicBezTo>
                    <a:pt x="259" y="105"/>
                    <a:pt x="258" y="107"/>
                    <a:pt x="261" y="107"/>
                  </a:cubicBezTo>
                  <a:lnTo>
                    <a:pt x="251" y="107"/>
                  </a:lnTo>
                  <a:close/>
                  <a:moveTo>
                    <a:pt x="274" y="111"/>
                  </a:moveTo>
                  <a:cubicBezTo>
                    <a:pt x="271" y="112"/>
                    <a:pt x="270" y="109"/>
                    <a:pt x="267" y="110"/>
                  </a:cubicBezTo>
                  <a:cubicBezTo>
                    <a:pt x="266" y="110"/>
                    <a:pt x="262" y="109"/>
                    <a:pt x="262" y="107"/>
                  </a:cubicBezTo>
                  <a:cubicBezTo>
                    <a:pt x="263" y="107"/>
                    <a:pt x="262" y="106"/>
                    <a:pt x="262" y="106"/>
                  </a:cubicBezTo>
                  <a:cubicBezTo>
                    <a:pt x="264" y="108"/>
                    <a:pt x="269" y="107"/>
                    <a:pt x="272" y="109"/>
                  </a:cubicBezTo>
                  <a:cubicBezTo>
                    <a:pt x="272" y="109"/>
                    <a:pt x="271" y="109"/>
                    <a:pt x="271" y="109"/>
                  </a:cubicBezTo>
                  <a:cubicBezTo>
                    <a:pt x="270" y="111"/>
                    <a:pt x="273" y="110"/>
                    <a:pt x="274" y="111"/>
                  </a:cubicBezTo>
                  <a:close/>
                  <a:moveTo>
                    <a:pt x="315" y="112"/>
                  </a:moveTo>
                  <a:cubicBezTo>
                    <a:pt x="312" y="112"/>
                    <a:pt x="310" y="115"/>
                    <a:pt x="305" y="115"/>
                  </a:cubicBezTo>
                  <a:cubicBezTo>
                    <a:pt x="302" y="118"/>
                    <a:pt x="297" y="119"/>
                    <a:pt x="291" y="120"/>
                  </a:cubicBezTo>
                  <a:cubicBezTo>
                    <a:pt x="290" y="119"/>
                    <a:pt x="290" y="119"/>
                    <a:pt x="290" y="119"/>
                  </a:cubicBezTo>
                  <a:cubicBezTo>
                    <a:pt x="292" y="118"/>
                    <a:pt x="293" y="117"/>
                    <a:pt x="295" y="116"/>
                  </a:cubicBezTo>
                  <a:cubicBezTo>
                    <a:pt x="297" y="117"/>
                    <a:pt x="297" y="117"/>
                    <a:pt x="297" y="117"/>
                  </a:cubicBezTo>
                  <a:cubicBezTo>
                    <a:pt x="297" y="115"/>
                    <a:pt x="295" y="115"/>
                    <a:pt x="294" y="115"/>
                  </a:cubicBezTo>
                  <a:cubicBezTo>
                    <a:pt x="294" y="115"/>
                    <a:pt x="294" y="116"/>
                    <a:pt x="294" y="116"/>
                  </a:cubicBezTo>
                  <a:cubicBezTo>
                    <a:pt x="291" y="117"/>
                    <a:pt x="288" y="113"/>
                    <a:pt x="286" y="114"/>
                  </a:cubicBezTo>
                  <a:cubicBezTo>
                    <a:pt x="287" y="114"/>
                    <a:pt x="287" y="114"/>
                    <a:pt x="287" y="114"/>
                  </a:cubicBezTo>
                  <a:cubicBezTo>
                    <a:pt x="285" y="115"/>
                    <a:pt x="285" y="115"/>
                    <a:pt x="285" y="115"/>
                  </a:cubicBezTo>
                  <a:cubicBezTo>
                    <a:pt x="287" y="112"/>
                    <a:pt x="281" y="113"/>
                    <a:pt x="279" y="111"/>
                  </a:cubicBezTo>
                  <a:cubicBezTo>
                    <a:pt x="279" y="111"/>
                    <a:pt x="276" y="111"/>
                    <a:pt x="275" y="110"/>
                  </a:cubicBezTo>
                  <a:cubicBezTo>
                    <a:pt x="280" y="110"/>
                    <a:pt x="285" y="111"/>
                    <a:pt x="289" y="113"/>
                  </a:cubicBezTo>
                  <a:cubicBezTo>
                    <a:pt x="294" y="113"/>
                    <a:pt x="301" y="119"/>
                    <a:pt x="304" y="113"/>
                  </a:cubicBezTo>
                  <a:cubicBezTo>
                    <a:pt x="303" y="114"/>
                    <a:pt x="304" y="114"/>
                    <a:pt x="304" y="114"/>
                  </a:cubicBezTo>
                  <a:cubicBezTo>
                    <a:pt x="306" y="113"/>
                    <a:pt x="306" y="113"/>
                    <a:pt x="306" y="113"/>
                  </a:cubicBezTo>
                  <a:cubicBezTo>
                    <a:pt x="305" y="111"/>
                    <a:pt x="303" y="112"/>
                    <a:pt x="302" y="112"/>
                  </a:cubicBezTo>
                  <a:cubicBezTo>
                    <a:pt x="296" y="108"/>
                    <a:pt x="310" y="110"/>
                    <a:pt x="304" y="106"/>
                  </a:cubicBezTo>
                  <a:cubicBezTo>
                    <a:pt x="304" y="105"/>
                    <a:pt x="304" y="105"/>
                    <a:pt x="304" y="105"/>
                  </a:cubicBezTo>
                  <a:cubicBezTo>
                    <a:pt x="307" y="104"/>
                    <a:pt x="309" y="105"/>
                    <a:pt x="312" y="106"/>
                  </a:cubicBezTo>
                  <a:cubicBezTo>
                    <a:pt x="312" y="106"/>
                    <a:pt x="315" y="105"/>
                    <a:pt x="315" y="106"/>
                  </a:cubicBezTo>
                  <a:cubicBezTo>
                    <a:pt x="316" y="107"/>
                    <a:pt x="315" y="108"/>
                    <a:pt x="316" y="108"/>
                  </a:cubicBezTo>
                  <a:cubicBezTo>
                    <a:pt x="314" y="110"/>
                    <a:pt x="311" y="106"/>
                    <a:pt x="311" y="109"/>
                  </a:cubicBezTo>
                  <a:cubicBezTo>
                    <a:pt x="313" y="108"/>
                    <a:pt x="314" y="110"/>
                    <a:pt x="317" y="110"/>
                  </a:cubicBezTo>
                  <a:cubicBezTo>
                    <a:pt x="316" y="107"/>
                    <a:pt x="320" y="111"/>
                    <a:pt x="321" y="109"/>
                  </a:cubicBezTo>
                  <a:cubicBezTo>
                    <a:pt x="323" y="109"/>
                    <a:pt x="323" y="109"/>
                    <a:pt x="323" y="109"/>
                  </a:cubicBezTo>
                  <a:cubicBezTo>
                    <a:pt x="320" y="109"/>
                    <a:pt x="319" y="111"/>
                    <a:pt x="315" y="112"/>
                  </a:cubicBezTo>
                  <a:close/>
                  <a:moveTo>
                    <a:pt x="291" y="87"/>
                  </a:moveTo>
                  <a:cubicBezTo>
                    <a:pt x="291" y="86"/>
                    <a:pt x="291" y="86"/>
                    <a:pt x="291" y="86"/>
                  </a:cubicBezTo>
                  <a:cubicBezTo>
                    <a:pt x="291" y="86"/>
                    <a:pt x="294" y="86"/>
                    <a:pt x="293" y="87"/>
                  </a:cubicBezTo>
                  <a:lnTo>
                    <a:pt x="291" y="87"/>
                  </a:lnTo>
                  <a:close/>
                  <a:moveTo>
                    <a:pt x="296" y="89"/>
                  </a:moveTo>
                  <a:cubicBezTo>
                    <a:pt x="296" y="88"/>
                    <a:pt x="296" y="88"/>
                    <a:pt x="296" y="88"/>
                  </a:cubicBezTo>
                  <a:cubicBezTo>
                    <a:pt x="298" y="89"/>
                    <a:pt x="300" y="87"/>
                    <a:pt x="301" y="89"/>
                  </a:cubicBezTo>
                  <a:cubicBezTo>
                    <a:pt x="300" y="90"/>
                    <a:pt x="298" y="89"/>
                    <a:pt x="296" y="89"/>
                  </a:cubicBezTo>
                  <a:close/>
                  <a:moveTo>
                    <a:pt x="317" y="101"/>
                  </a:moveTo>
                  <a:cubicBezTo>
                    <a:pt x="317" y="102"/>
                    <a:pt x="317" y="102"/>
                    <a:pt x="317" y="102"/>
                  </a:cubicBezTo>
                  <a:cubicBezTo>
                    <a:pt x="316" y="102"/>
                    <a:pt x="316" y="102"/>
                    <a:pt x="316" y="102"/>
                  </a:cubicBezTo>
                  <a:lnTo>
                    <a:pt x="317" y="101"/>
                  </a:lnTo>
                  <a:close/>
                  <a:moveTo>
                    <a:pt x="336" y="104"/>
                  </a:moveTo>
                  <a:cubicBezTo>
                    <a:pt x="336" y="104"/>
                    <a:pt x="336" y="104"/>
                    <a:pt x="336" y="104"/>
                  </a:cubicBezTo>
                  <a:cubicBezTo>
                    <a:pt x="338" y="104"/>
                    <a:pt x="338" y="104"/>
                    <a:pt x="338" y="104"/>
                  </a:cubicBezTo>
                  <a:cubicBezTo>
                    <a:pt x="338" y="105"/>
                    <a:pt x="336" y="105"/>
                    <a:pt x="336" y="104"/>
                  </a:cubicBezTo>
                  <a:close/>
                  <a:moveTo>
                    <a:pt x="359" y="99"/>
                  </a:moveTo>
                  <a:cubicBezTo>
                    <a:pt x="359" y="97"/>
                    <a:pt x="359" y="97"/>
                    <a:pt x="359" y="97"/>
                  </a:cubicBezTo>
                  <a:cubicBezTo>
                    <a:pt x="360" y="96"/>
                    <a:pt x="361" y="97"/>
                    <a:pt x="362" y="97"/>
                  </a:cubicBezTo>
                  <a:cubicBezTo>
                    <a:pt x="363" y="99"/>
                    <a:pt x="360" y="98"/>
                    <a:pt x="359" y="99"/>
                  </a:cubicBezTo>
                  <a:close/>
                  <a:moveTo>
                    <a:pt x="368" y="96"/>
                  </a:moveTo>
                  <a:cubicBezTo>
                    <a:pt x="366" y="95"/>
                    <a:pt x="367" y="97"/>
                    <a:pt x="365" y="97"/>
                  </a:cubicBezTo>
                  <a:cubicBezTo>
                    <a:pt x="365" y="96"/>
                    <a:pt x="365" y="96"/>
                    <a:pt x="365" y="96"/>
                  </a:cubicBezTo>
                  <a:cubicBezTo>
                    <a:pt x="365" y="95"/>
                    <a:pt x="367" y="94"/>
                    <a:pt x="368" y="96"/>
                  </a:cubicBezTo>
                  <a:close/>
                  <a:moveTo>
                    <a:pt x="359" y="89"/>
                  </a:moveTo>
                  <a:cubicBezTo>
                    <a:pt x="360" y="91"/>
                    <a:pt x="360" y="93"/>
                    <a:pt x="357" y="93"/>
                  </a:cubicBezTo>
                  <a:cubicBezTo>
                    <a:pt x="355" y="92"/>
                    <a:pt x="352" y="92"/>
                    <a:pt x="351" y="94"/>
                  </a:cubicBezTo>
                  <a:cubicBezTo>
                    <a:pt x="347" y="95"/>
                    <a:pt x="344" y="93"/>
                    <a:pt x="340" y="96"/>
                  </a:cubicBezTo>
                  <a:cubicBezTo>
                    <a:pt x="337" y="95"/>
                    <a:pt x="336" y="97"/>
                    <a:pt x="335" y="97"/>
                  </a:cubicBezTo>
                  <a:cubicBezTo>
                    <a:pt x="335" y="98"/>
                    <a:pt x="335" y="98"/>
                    <a:pt x="335" y="98"/>
                  </a:cubicBezTo>
                  <a:cubicBezTo>
                    <a:pt x="334" y="99"/>
                    <a:pt x="332" y="98"/>
                    <a:pt x="330" y="100"/>
                  </a:cubicBezTo>
                  <a:cubicBezTo>
                    <a:pt x="335" y="102"/>
                    <a:pt x="327" y="104"/>
                    <a:pt x="333" y="105"/>
                  </a:cubicBezTo>
                  <a:cubicBezTo>
                    <a:pt x="332" y="106"/>
                    <a:pt x="331" y="105"/>
                    <a:pt x="329" y="105"/>
                  </a:cubicBezTo>
                  <a:cubicBezTo>
                    <a:pt x="327" y="106"/>
                    <a:pt x="328" y="109"/>
                    <a:pt x="325" y="108"/>
                  </a:cubicBezTo>
                  <a:cubicBezTo>
                    <a:pt x="326" y="105"/>
                    <a:pt x="322" y="106"/>
                    <a:pt x="321" y="104"/>
                  </a:cubicBezTo>
                  <a:cubicBezTo>
                    <a:pt x="326" y="105"/>
                    <a:pt x="322" y="101"/>
                    <a:pt x="324" y="99"/>
                  </a:cubicBezTo>
                  <a:cubicBezTo>
                    <a:pt x="326" y="99"/>
                    <a:pt x="327" y="102"/>
                    <a:pt x="330" y="101"/>
                  </a:cubicBezTo>
                  <a:cubicBezTo>
                    <a:pt x="330" y="100"/>
                    <a:pt x="330" y="100"/>
                    <a:pt x="330" y="99"/>
                  </a:cubicBezTo>
                  <a:cubicBezTo>
                    <a:pt x="328" y="98"/>
                    <a:pt x="324" y="99"/>
                    <a:pt x="324" y="97"/>
                  </a:cubicBezTo>
                  <a:cubicBezTo>
                    <a:pt x="323" y="97"/>
                    <a:pt x="323" y="97"/>
                    <a:pt x="323" y="97"/>
                  </a:cubicBezTo>
                  <a:cubicBezTo>
                    <a:pt x="324" y="94"/>
                    <a:pt x="329" y="97"/>
                    <a:pt x="333" y="96"/>
                  </a:cubicBezTo>
                  <a:cubicBezTo>
                    <a:pt x="333" y="96"/>
                    <a:pt x="333" y="96"/>
                    <a:pt x="333" y="96"/>
                  </a:cubicBezTo>
                  <a:cubicBezTo>
                    <a:pt x="334" y="95"/>
                    <a:pt x="335" y="97"/>
                    <a:pt x="336" y="95"/>
                  </a:cubicBezTo>
                  <a:cubicBezTo>
                    <a:pt x="336" y="94"/>
                    <a:pt x="334" y="94"/>
                    <a:pt x="333" y="94"/>
                  </a:cubicBezTo>
                  <a:cubicBezTo>
                    <a:pt x="334" y="93"/>
                    <a:pt x="335" y="91"/>
                    <a:pt x="338" y="93"/>
                  </a:cubicBezTo>
                  <a:cubicBezTo>
                    <a:pt x="338" y="93"/>
                    <a:pt x="338" y="93"/>
                    <a:pt x="338" y="93"/>
                  </a:cubicBezTo>
                  <a:cubicBezTo>
                    <a:pt x="342" y="94"/>
                    <a:pt x="344" y="92"/>
                    <a:pt x="347" y="91"/>
                  </a:cubicBezTo>
                  <a:cubicBezTo>
                    <a:pt x="349" y="93"/>
                    <a:pt x="350" y="91"/>
                    <a:pt x="352" y="91"/>
                  </a:cubicBezTo>
                  <a:cubicBezTo>
                    <a:pt x="353" y="87"/>
                    <a:pt x="356" y="91"/>
                    <a:pt x="359" y="90"/>
                  </a:cubicBezTo>
                  <a:cubicBezTo>
                    <a:pt x="357" y="89"/>
                    <a:pt x="357" y="89"/>
                    <a:pt x="357" y="89"/>
                  </a:cubicBezTo>
                  <a:cubicBezTo>
                    <a:pt x="357" y="87"/>
                    <a:pt x="359" y="89"/>
                    <a:pt x="360" y="89"/>
                  </a:cubicBezTo>
                  <a:cubicBezTo>
                    <a:pt x="360" y="89"/>
                    <a:pt x="360" y="89"/>
                    <a:pt x="360" y="88"/>
                  </a:cubicBezTo>
                  <a:cubicBezTo>
                    <a:pt x="361" y="88"/>
                    <a:pt x="361" y="88"/>
                    <a:pt x="361" y="88"/>
                  </a:cubicBezTo>
                  <a:cubicBezTo>
                    <a:pt x="362" y="90"/>
                    <a:pt x="360" y="89"/>
                    <a:pt x="359" y="89"/>
                  </a:cubicBezTo>
                  <a:close/>
                  <a:moveTo>
                    <a:pt x="336" y="75"/>
                  </a:moveTo>
                  <a:cubicBezTo>
                    <a:pt x="333" y="75"/>
                    <a:pt x="332" y="76"/>
                    <a:pt x="330" y="77"/>
                  </a:cubicBezTo>
                  <a:cubicBezTo>
                    <a:pt x="330" y="75"/>
                    <a:pt x="331" y="76"/>
                    <a:pt x="333" y="75"/>
                  </a:cubicBezTo>
                  <a:cubicBezTo>
                    <a:pt x="336" y="74"/>
                    <a:pt x="339" y="73"/>
                    <a:pt x="342" y="73"/>
                  </a:cubicBezTo>
                  <a:cubicBezTo>
                    <a:pt x="342" y="75"/>
                    <a:pt x="338" y="74"/>
                    <a:pt x="336" y="75"/>
                  </a:cubicBezTo>
                  <a:close/>
                  <a:moveTo>
                    <a:pt x="374" y="95"/>
                  </a:moveTo>
                  <a:cubicBezTo>
                    <a:pt x="373" y="95"/>
                    <a:pt x="371" y="94"/>
                    <a:pt x="371" y="94"/>
                  </a:cubicBezTo>
                  <a:cubicBezTo>
                    <a:pt x="373" y="93"/>
                    <a:pt x="373" y="93"/>
                    <a:pt x="373" y="93"/>
                  </a:cubicBezTo>
                  <a:lnTo>
                    <a:pt x="374" y="95"/>
                  </a:lnTo>
                  <a:close/>
                  <a:moveTo>
                    <a:pt x="366" y="89"/>
                  </a:moveTo>
                  <a:cubicBezTo>
                    <a:pt x="367" y="88"/>
                    <a:pt x="369" y="88"/>
                    <a:pt x="371" y="88"/>
                  </a:cubicBezTo>
                  <a:cubicBezTo>
                    <a:pt x="370" y="89"/>
                    <a:pt x="367" y="89"/>
                    <a:pt x="366" y="89"/>
                  </a:cubicBezTo>
                  <a:close/>
                  <a:moveTo>
                    <a:pt x="436" y="69"/>
                  </a:moveTo>
                  <a:cubicBezTo>
                    <a:pt x="438" y="70"/>
                    <a:pt x="438" y="70"/>
                    <a:pt x="438" y="70"/>
                  </a:cubicBezTo>
                  <a:cubicBezTo>
                    <a:pt x="434" y="69"/>
                    <a:pt x="432" y="73"/>
                    <a:pt x="428" y="71"/>
                  </a:cubicBezTo>
                  <a:cubicBezTo>
                    <a:pt x="424" y="71"/>
                    <a:pt x="418" y="72"/>
                    <a:pt x="417" y="74"/>
                  </a:cubicBezTo>
                  <a:cubicBezTo>
                    <a:pt x="413" y="72"/>
                    <a:pt x="415" y="76"/>
                    <a:pt x="411" y="75"/>
                  </a:cubicBezTo>
                  <a:cubicBezTo>
                    <a:pt x="410" y="75"/>
                    <a:pt x="409" y="74"/>
                    <a:pt x="408" y="74"/>
                  </a:cubicBezTo>
                  <a:cubicBezTo>
                    <a:pt x="407" y="76"/>
                    <a:pt x="407" y="77"/>
                    <a:pt x="404" y="77"/>
                  </a:cubicBezTo>
                  <a:cubicBezTo>
                    <a:pt x="401" y="78"/>
                    <a:pt x="400" y="78"/>
                    <a:pt x="398" y="80"/>
                  </a:cubicBezTo>
                  <a:cubicBezTo>
                    <a:pt x="398" y="79"/>
                    <a:pt x="397" y="80"/>
                    <a:pt x="397" y="79"/>
                  </a:cubicBezTo>
                  <a:cubicBezTo>
                    <a:pt x="397" y="80"/>
                    <a:pt x="397" y="80"/>
                    <a:pt x="397" y="80"/>
                  </a:cubicBezTo>
                  <a:cubicBezTo>
                    <a:pt x="395" y="81"/>
                    <a:pt x="392" y="81"/>
                    <a:pt x="390" y="82"/>
                  </a:cubicBezTo>
                  <a:cubicBezTo>
                    <a:pt x="387" y="85"/>
                    <a:pt x="380" y="86"/>
                    <a:pt x="375" y="86"/>
                  </a:cubicBezTo>
                  <a:cubicBezTo>
                    <a:pt x="374" y="87"/>
                    <a:pt x="373" y="87"/>
                    <a:pt x="372" y="87"/>
                  </a:cubicBezTo>
                  <a:cubicBezTo>
                    <a:pt x="372" y="87"/>
                    <a:pt x="372" y="87"/>
                    <a:pt x="372" y="87"/>
                  </a:cubicBezTo>
                  <a:cubicBezTo>
                    <a:pt x="377" y="83"/>
                    <a:pt x="380" y="85"/>
                    <a:pt x="386" y="80"/>
                  </a:cubicBezTo>
                  <a:cubicBezTo>
                    <a:pt x="385" y="78"/>
                    <a:pt x="385" y="78"/>
                    <a:pt x="385" y="78"/>
                  </a:cubicBezTo>
                  <a:cubicBezTo>
                    <a:pt x="386" y="79"/>
                    <a:pt x="386" y="78"/>
                    <a:pt x="387" y="78"/>
                  </a:cubicBezTo>
                  <a:cubicBezTo>
                    <a:pt x="387" y="79"/>
                    <a:pt x="387" y="79"/>
                    <a:pt x="387" y="79"/>
                  </a:cubicBezTo>
                  <a:cubicBezTo>
                    <a:pt x="391" y="79"/>
                    <a:pt x="393" y="76"/>
                    <a:pt x="398" y="76"/>
                  </a:cubicBezTo>
                  <a:cubicBezTo>
                    <a:pt x="397" y="74"/>
                    <a:pt x="400" y="75"/>
                    <a:pt x="401" y="74"/>
                  </a:cubicBezTo>
                  <a:cubicBezTo>
                    <a:pt x="405" y="75"/>
                    <a:pt x="408" y="73"/>
                    <a:pt x="412" y="73"/>
                  </a:cubicBezTo>
                  <a:cubicBezTo>
                    <a:pt x="415" y="73"/>
                    <a:pt x="414" y="71"/>
                    <a:pt x="417" y="71"/>
                  </a:cubicBezTo>
                  <a:cubicBezTo>
                    <a:pt x="421" y="70"/>
                    <a:pt x="424" y="69"/>
                    <a:pt x="428" y="70"/>
                  </a:cubicBezTo>
                  <a:cubicBezTo>
                    <a:pt x="430" y="68"/>
                    <a:pt x="433" y="67"/>
                    <a:pt x="436" y="67"/>
                  </a:cubicBezTo>
                  <a:cubicBezTo>
                    <a:pt x="435" y="68"/>
                    <a:pt x="436" y="69"/>
                    <a:pt x="436" y="69"/>
                  </a:cubicBezTo>
                  <a:close/>
                  <a:moveTo>
                    <a:pt x="405" y="39"/>
                  </a:moveTo>
                  <a:cubicBezTo>
                    <a:pt x="403" y="37"/>
                    <a:pt x="408" y="38"/>
                    <a:pt x="407" y="37"/>
                  </a:cubicBezTo>
                  <a:cubicBezTo>
                    <a:pt x="409" y="37"/>
                    <a:pt x="409" y="37"/>
                    <a:pt x="409" y="37"/>
                  </a:cubicBezTo>
                  <a:cubicBezTo>
                    <a:pt x="409" y="37"/>
                    <a:pt x="408" y="37"/>
                    <a:pt x="407" y="38"/>
                  </a:cubicBezTo>
                  <a:cubicBezTo>
                    <a:pt x="411" y="39"/>
                    <a:pt x="411" y="39"/>
                    <a:pt x="411" y="39"/>
                  </a:cubicBezTo>
                  <a:cubicBezTo>
                    <a:pt x="409" y="41"/>
                    <a:pt x="408" y="39"/>
                    <a:pt x="405" y="39"/>
                  </a:cubicBezTo>
                  <a:close/>
                  <a:moveTo>
                    <a:pt x="683" y="215"/>
                  </a:moveTo>
                  <a:cubicBezTo>
                    <a:pt x="682" y="215"/>
                    <a:pt x="682" y="214"/>
                    <a:pt x="682" y="213"/>
                  </a:cubicBezTo>
                  <a:cubicBezTo>
                    <a:pt x="682" y="212"/>
                    <a:pt x="683" y="214"/>
                    <a:pt x="685" y="214"/>
                  </a:cubicBezTo>
                  <a:cubicBezTo>
                    <a:pt x="686" y="213"/>
                    <a:pt x="688" y="212"/>
                    <a:pt x="691" y="213"/>
                  </a:cubicBezTo>
                  <a:cubicBezTo>
                    <a:pt x="690" y="217"/>
                    <a:pt x="685" y="212"/>
                    <a:pt x="683" y="215"/>
                  </a:cubicBezTo>
                  <a:close/>
                  <a:moveTo>
                    <a:pt x="673" y="94"/>
                  </a:moveTo>
                  <a:cubicBezTo>
                    <a:pt x="674" y="96"/>
                    <a:pt x="674" y="96"/>
                    <a:pt x="674" y="96"/>
                  </a:cubicBezTo>
                  <a:cubicBezTo>
                    <a:pt x="673" y="96"/>
                    <a:pt x="673" y="96"/>
                    <a:pt x="673" y="96"/>
                  </a:cubicBezTo>
                  <a:cubicBezTo>
                    <a:pt x="673" y="95"/>
                    <a:pt x="672" y="95"/>
                    <a:pt x="673" y="94"/>
                  </a:cubicBezTo>
                  <a:close/>
                  <a:moveTo>
                    <a:pt x="640" y="70"/>
                  </a:moveTo>
                  <a:cubicBezTo>
                    <a:pt x="642" y="70"/>
                    <a:pt x="642" y="70"/>
                    <a:pt x="642" y="70"/>
                  </a:cubicBezTo>
                  <a:cubicBezTo>
                    <a:pt x="641" y="70"/>
                    <a:pt x="641" y="70"/>
                    <a:pt x="640" y="70"/>
                  </a:cubicBezTo>
                  <a:cubicBezTo>
                    <a:pt x="640" y="70"/>
                    <a:pt x="640" y="70"/>
                    <a:pt x="640" y="70"/>
                  </a:cubicBezTo>
                  <a:close/>
                  <a:moveTo>
                    <a:pt x="624" y="59"/>
                  </a:moveTo>
                  <a:cubicBezTo>
                    <a:pt x="629" y="61"/>
                    <a:pt x="629" y="61"/>
                    <a:pt x="629" y="61"/>
                  </a:cubicBezTo>
                  <a:cubicBezTo>
                    <a:pt x="628" y="62"/>
                    <a:pt x="625" y="63"/>
                    <a:pt x="624" y="62"/>
                  </a:cubicBezTo>
                  <a:cubicBezTo>
                    <a:pt x="623" y="61"/>
                    <a:pt x="622" y="60"/>
                    <a:pt x="624" y="59"/>
                  </a:cubicBezTo>
                  <a:close/>
                  <a:moveTo>
                    <a:pt x="648" y="78"/>
                  </a:moveTo>
                  <a:cubicBezTo>
                    <a:pt x="648" y="78"/>
                    <a:pt x="647" y="78"/>
                    <a:pt x="647" y="78"/>
                  </a:cubicBezTo>
                  <a:cubicBezTo>
                    <a:pt x="645" y="76"/>
                    <a:pt x="645" y="76"/>
                    <a:pt x="645" y="76"/>
                  </a:cubicBezTo>
                  <a:cubicBezTo>
                    <a:pt x="646" y="76"/>
                    <a:pt x="649" y="77"/>
                    <a:pt x="651" y="78"/>
                  </a:cubicBezTo>
                  <a:cubicBezTo>
                    <a:pt x="651" y="80"/>
                    <a:pt x="651" y="80"/>
                    <a:pt x="651" y="80"/>
                  </a:cubicBezTo>
                  <a:cubicBezTo>
                    <a:pt x="650" y="80"/>
                    <a:pt x="650" y="80"/>
                    <a:pt x="650" y="80"/>
                  </a:cubicBezTo>
                  <a:cubicBezTo>
                    <a:pt x="651" y="79"/>
                    <a:pt x="649" y="79"/>
                    <a:pt x="648" y="78"/>
                  </a:cubicBezTo>
                  <a:close/>
                  <a:moveTo>
                    <a:pt x="661" y="135"/>
                  </a:moveTo>
                  <a:cubicBezTo>
                    <a:pt x="659" y="133"/>
                    <a:pt x="659" y="131"/>
                    <a:pt x="656" y="130"/>
                  </a:cubicBezTo>
                  <a:cubicBezTo>
                    <a:pt x="659" y="131"/>
                    <a:pt x="660" y="133"/>
                    <a:pt x="661" y="135"/>
                  </a:cubicBezTo>
                  <a:close/>
                  <a:moveTo>
                    <a:pt x="639" y="124"/>
                  </a:moveTo>
                  <a:cubicBezTo>
                    <a:pt x="640" y="123"/>
                    <a:pt x="640" y="123"/>
                    <a:pt x="640" y="123"/>
                  </a:cubicBezTo>
                  <a:cubicBezTo>
                    <a:pt x="641" y="124"/>
                    <a:pt x="642" y="123"/>
                    <a:pt x="643" y="124"/>
                  </a:cubicBezTo>
                  <a:cubicBezTo>
                    <a:pt x="641" y="125"/>
                    <a:pt x="641" y="125"/>
                    <a:pt x="641" y="125"/>
                  </a:cubicBezTo>
                  <a:cubicBezTo>
                    <a:pt x="641" y="125"/>
                    <a:pt x="642" y="125"/>
                    <a:pt x="642" y="126"/>
                  </a:cubicBezTo>
                  <a:cubicBezTo>
                    <a:pt x="643" y="126"/>
                    <a:pt x="643" y="126"/>
                    <a:pt x="643" y="126"/>
                  </a:cubicBezTo>
                  <a:cubicBezTo>
                    <a:pt x="643" y="125"/>
                    <a:pt x="643" y="125"/>
                    <a:pt x="644" y="125"/>
                  </a:cubicBezTo>
                  <a:cubicBezTo>
                    <a:pt x="645" y="126"/>
                    <a:pt x="645" y="126"/>
                    <a:pt x="645" y="126"/>
                  </a:cubicBezTo>
                  <a:cubicBezTo>
                    <a:pt x="647" y="127"/>
                    <a:pt x="646" y="125"/>
                    <a:pt x="648" y="125"/>
                  </a:cubicBezTo>
                  <a:cubicBezTo>
                    <a:pt x="650" y="125"/>
                    <a:pt x="651" y="127"/>
                    <a:pt x="650" y="128"/>
                  </a:cubicBezTo>
                  <a:cubicBezTo>
                    <a:pt x="648" y="129"/>
                    <a:pt x="644" y="126"/>
                    <a:pt x="642" y="126"/>
                  </a:cubicBezTo>
                  <a:cubicBezTo>
                    <a:pt x="642" y="125"/>
                    <a:pt x="640" y="125"/>
                    <a:pt x="639" y="124"/>
                  </a:cubicBezTo>
                  <a:close/>
                  <a:moveTo>
                    <a:pt x="631" y="122"/>
                  </a:moveTo>
                  <a:cubicBezTo>
                    <a:pt x="632" y="122"/>
                    <a:pt x="632" y="122"/>
                    <a:pt x="632" y="122"/>
                  </a:cubicBezTo>
                  <a:cubicBezTo>
                    <a:pt x="632" y="122"/>
                    <a:pt x="632" y="122"/>
                    <a:pt x="632" y="122"/>
                  </a:cubicBezTo>
                  <a:lnTo>
                    <a:pt x="631" y="122"/>
                  </a:lnTo>
                  <a:close/>
                  <a:moveTo>
                    <a:pt x="571" y="96"/>
                  </a:moveTo>
                  <a:cubicBezTo>
                    <a:pt x="570" y="97"/>
                    <a:pt x="571" y="97"/>
                    <a:pt x="570" y="98"/>
                  </a:cubicBezTo>
                  <a:cubicBezTo>
                    <a:pt x="570" y="97"/>
                    <a:pt x="568" y="97"/>
                    <a:pt x="568" y="97"/>
                  </a:cubicBezTo>
                  <a:cubicBezTo>
                    <a:pt x="569" y="96"/>
                    <a:pt x="571" y="97"/>
                    <a:pt x="571" y="96"/>
                  </a:cubicBezTo>
                  <a:close/>
                  <a:moveTo>
                    <a:pt x="669" y="165"/>
                  </a:moveTo>
                  <a:cubicBezTo>
                    <a:pt x="671" y="166"/>
                    <a:pt x="669" y="169"/>
                    <a:pt x="672" y="169"/>
                  </a:cubicBezTo>
                  <a:cubicBezTo>
                    <a:pt x="673" y="168"/>
                    <a:pt x="672" y="167"/>
                    <a:pt x="674" y="167"/>
                  </a:cubicBezTo>
                  <a:cubicBezTo>
                    <a:pt x="675" y="167"/>
                    <a:pt x="677" y="167"/>
                    <a:pt x="678" y="168"/>
                  </a:cubicBezTo>
                  <a:cubicBezTo>
                    <a:pt x="675" y="168"/>
                    <a:pt x="674" y="169"/>
                    <a:pt x="672" y="171"/>
                  </a:cubicBezTo>
                  <a:cubicBezTo>
                    <a:pt x="673" y="171"/>
                    <a:pt x="673" y="171"/>
                    <a:pt x="673" y="171"/>
                  </a:cubicBezTo>
                  <a:cubicBezTo>
                    <a:pt x="671" y="172"/>
                    <a:pt x="672" y="175"/>
                    <a:pt x="672" y="177"/>
                  </a:cubicBezTo>
                  <a:cubicBezTo>
                    <a:pt x="670" y="175"/>
                    <a:pt x="668" y="174"/>
                    <a:pt x="665" y="172"/>
                  </a:cubicBezTo>
                  <a:cubicBezTo>
                    <a:pt x="665" y="170"/>
                    <a:pt x="673" y="170"/>
                    <a:pt x="667" y="168"/>
                  </a:cubicBezTo>
                  <a:cubicBezTo>
                    <a:pt x="666" y="169"/>
                    <a:pt x="664" y="170"/>
                    <a:pt x="663" y="169"/>
                  </a:cubicBezTo>
                  <a:cubicBezTo>
                    <a:pt x="663" y="166"/>
                    <a:pt x="657" y="168"/>
                    <a:pt x="656" y="166"/>
                  </a:cubicBezTo>
                  <a:cubicBezTo>
                    <a:pt x="658" y="165"/>
                    <a:pt x="662" y="166"/>
                    <a:pt x="664" y="166"/>
                  </a:cubicBezTo>
                  <a:cubicBezTo>
                    <a:pt x="662" y="164"/>
                    <a:pt x="659" y="162"/>
                    <a:pt x="660" y="159"/>
                  </a:cubicBezTo>
                  <a:cubicBezTo>
                    <a:pt x="662" y="159"/>
                    <a:pt x="665" y="160"/>
                    <a:pt x="665" y="157"/>
                  </a:cubicBezTo>
                  <a:cubicBezTo>
                    <a:pt x="666" y="158"/>
                    <a:pt x="666" y="158"/>
                    <a:pt x="666" y="158"/>
                  </a:cubicBezTo>
                  <a:cubicBezTo>
                    <a:pt x="665" y="159"/>
                    <a:pt x="663" y="159"/>
                    <a:pt x="664" y="160"/>
                  </a:cubicBezTo>
                  <a:cubicBezTo>
                    <a:pt x="667" y="161"/>
                    <a:pt x="669" y="161"/>
                    <a:pt x="671" y="161"/>
                  </a:cubicBezTo>
                  <a:lnTo>
                    <a:pt x="669" y="165"/>
                  </a:lnTo>
                  <a:close/>
                  <a:moveTo>
                    <a:pt x="584" y="108"/>
                  </a:moveTo>
                  <a:cubicBezTo>
                    <a:pt x="579" y="107"/>
                    <a:pt x="579" y="107"/>
                    <a:pt x="579" y="107"/>
                  </a:cubicBezTo>
                  <a:cubicBezTo>
                    <a:pt x="580" y="105"/>
                    <a:pt x="576" y="107"/>
                    <a:pt x="575" y="104"/>
                  </a:cubicBezTo>
                  <a:cubicBezTo>
                    <a:pt x="576" y="103"/>
                    <a:pt x="576" y="101"/>
                    <a:pt x="574" y="100"/>
                  </a:cubicBezTo>
                  <a:cubicBezTo>
                    <a:pt x="577" y="100"/>
                    <a:pt x="578" y="96"/>
                    <a:pt x="581" y="100"/>
                  </a:cubicBezTo>
                  <a:cubicBezTo>
                    <a:pt x="579" y="100"/>
                    <a:pt x="578" y="102"/>
                    <a:pt x="577" y="102"/>
                  </a:cubicBezTo>
                  <a:cubicBezTo>
                    <a:pt x="577" y="104"/>
                    <a:pt x="579" y="103"/>
                    <a:pt x="580" y="104"/>
                  </a:cubicBezTo>
                  <a:cubicBezTo>
                    <a:pt x="582" y="102"/>
                    <a:pt x="586" y="105"/>
                    <a:pt x="586" y="102"/>
                  </a:cubicBezTo>
                  <a:cubicBezTo>
                    <a:pt x="589" y="103"/>
                    <a:pt x="591" y="104"/>
                    <a:pt x="593" y="103"/>
                  </a:cubicBezTo>
                  <a:cubicBezTo>
                    <a:pt x="591" y="106"/>
                    <a:pt x="588" y="107"/>
                    <a:pt x="584" y="108"/>
                  </a:cubicBezTo>
                  <a:close/>
                  <a:moveTo>
                    <a:pt x="582" y="99"/>
                  </a:moveTo>
                  <a:cubicBezTo>
                    <a:pt x="581" y="98"/>
                    <a:pt x="580" y="98"/>
                    <a:pt x="580" y="97"/>
                  </a:cubicBezTo>
                  <a:cubicBezTo>
                    <a:pt x="583" y="98"/>
                    <a:pt x="586" y="96"/>
                    <a:pt x="587" y="99"/>
                  </a:cubicBezTo>
                  <a:cubicBezTo>
                    <a:pt x="586" y="100"/>
                    <a:pt x="584" y="99"/>
                    <a:pt x="582" y="99"/>
                  </a:cubicBezTo>
                  <a:close/>
                  <a:moveTo>
                    <a:pt x="723" y="145"/>
                  </a:moveTo>
                  <a:cubicBezTo>
                    <a:pt x="729" y="149"/>
                    <a:pt x="729" y="149"/>
                    <a:pt x="729" y="149"/>
                  </a:cubicBezTo>
                  <a:cubicBezTo>
                    <a:pt x="726" y="148"/>
                    <a:pt x="724" y="148"/>
                    <a:pt x="723" y="145"/>
                  </a:cubicBezTo>
                  <a:close/>
                  <a:moveTo>
                    <a:pt x="683" y="136"/>
                  </a:moveTo>
                  <a:cubicBezTo>
                    <a:pt x="686" y="134"/>
                    <a:pt x="688" y="136"/>
                    <a:pt x="692" y="136"/>
                  </a:cubicBezTo>
                  <a:cubicBezTo>
                    <a:pt x="691" y="133"/>
                    <a:pt x="691" y="131"/>
                    <a:pt x="688" y="128"/>
                  </a:cubicBezTo>
                  <a:cubicBezTo>
                    <a:pt x="690" y="128"/>
                    <a:pt x="689" y="126"/>
                    <a:pt x="688" y="125"/>
                  </a:cubicBezTo>
                  <a:cubicBezTo>
                    <a:pt x="687" y="123"/>
                    <a:pt x="685" y="124"/>
                    <a:pt x="684" y="124"/>
                  </a:cubicBezTo>
                  <a:cubicBezTo>
                    <a:pt x="684" y="121"/>
                    <a:pt x="681" y="119"/>
                    <a:pt x="679" y="117"/>
                  </a:cubicBezTo>
                  <a:cubicBezTo>
                    <a:pt x="681" y="116"/>
                    <a:pt x="681" y="119"/>
                    <a:pt x="683" y="118"/>
                  </a:cubicBezTo>
                  <a:cubicBezTo>
                    <a:pt x="683" y="120"/>
                    <a:pt x="686" y="122"/>
                    <a:pt x="689" y="121"/>
                  </a:cubicBezTo>
                  <a:cubicBezTo>
                    <a:pt x="691" y="121"/>
                    <a:pt x="692" y="121"/>
                    <a:pt x="692" y="119"/>
                  </a:cubicBezTo>
                  <a:cubicBezTo>
                    <a:pt x="692" y="121"/>
                    <a:pt x="694" y="122"/>
                    <a:pt x="696" y="122"/>
                  </a:cubicBezTo>
                  <a:cubicBezTo>
                    <a:pt x="696" y="124"/>
                    <a:pt x="692" y="123"/>
                    <a:pt x="694" y="125"/>
                  </a:cubicBezTo>
                  <a:cubicBezTo>
                    <a:pt x="696" y="125"/>
                    <a:pt x="698" y="126"/>
                    <a:pt x="699" y="124"/>
                  </a:cubicBezTo>
                  <a:cubicBezTo>
                    <a:pt x="702" y="125"/>
                    <a:pt x="700" y="127"/>
                    <a:pt x="701" y="129"/>
                  </a:cubicBezTo>
                  <a:cubicBezTo>
                    <a:pt x="702" y="130"/>
                    <a:pt x="708" y="133"/>
                    <a:pt x="703" y="135"/>
                  </a:cubicBezTo>
                  <a:cubicBezTo>
                    <a:pt x="701" y="136"/>
                    <a:pt x="702" y="138"/>
                    <a:pt x="700" y="139"/>
                  </a:cubicBezTo>
                  <a:cubicBezTo>
                    <a:pt x="701" y="142"/>
                    <a:pt x="704" y="144"/>
                    <a:pt x="702" y="146"/>
                  </a:cubicBezTo>
                  <a:cubicBezTo>
                    <a:pt x="696" y="147"/>
                    <a:pt x="703" y="152"/>
                    <a:pt x="698" y="154"/>
                  </a:cubicBezTo>
                  <a:cubicBezTo>
                    <a:pt x="698" y="156"/>
                    <a:pt x="697" y="158"/>
                    <a:pt x="696" y="159"/>
                  </a:cubicBezTo>
                  <a:cubicBezTo>
                    <a:pt x="695" y="159"/>
                    <a:pt x="693" y="161"/>
                    <a:pt x="692" y="162"/>
                  </a:cubicBezTo>
                  <a:cubicBezTo>
                    <a:pt x="693" y="164"/>
                    <a:pt x="691" y="165"/>
                    <a:pt x="690" y="165"/>
                  </a:cubicBezTo>
                  <a:cubicBezTo>
                    <a:pt x="689" y="164"/>
                    <a:pt x="686" y="164"/>
                    <a:pt x="684" y="164"/>
                  </a:cubicBezTo>
                  <a:cubicBezTo>
                    <a:pt x="683" y="166"/>
                    <a:pt x="687" y="166"/>
                    <a:pt x="688" y="168"/>
                  </a:cubicBezTo>
                  <a:cubicBezTo>
                    <a:pt x="685" y="168"/>
                    <a:pt x="683" y="164"/>
                    <a:pt x="681" y="166"/>
                  </a:cubicBezTo>
                  <a:cubicBezTo>
                    <a:pt x="679" y="164"/>
                    <a:pt x="682" y="164"/>
                    <a:pt x="683" y="164"/>
                  </a:cubicBezTo>
                  <a:cubicBezTo>
                    <a:pt x="685" y="163"/>
                    <a:pt x="685" y="161"/>
                    <a:pt x="687" y="161"/>
                  </a:cubicBezTo>
                  <a:cubicBezTo>
                    <a:pt x="688" y="158"/>
                    <a:pt x="695" y="157"/>
                    <a:pt x="692" y="153"/>
                  </a:cubicBezTo>
                  <a:cubicBezTo>
                    <a:pt x="693" y="152"/>
                    <a:pt x="694" y="151"/>
                    <a:pt x="693" y="150"/>
                  </a:cubicBezTo>
                  <a:cubicBezTo>
                    <a:pt x="692" y="150"/>
                    <a:pt x="690" y="150"/>
                    <a:pt x="691" y="148"/>
                  </a:cubicBezTo>
                  <a:cubicBezTo>
                    <a:pt x="688" y="148"/>
                    <a:pt x="688" y="151"/>
                    <a:pt x="688" y="152"/>
                  </a:cubicBezTo>
                  <a:cubicBezTo>
                    <a:pt x="686" y="155"/>
                    <a:pt x="682" y="155"/>
                    <a:pt x="680" y="158"/>
                  </a:cubicBezTo>
                  <a:cubicBezTo>
                    <a:pt x="681" y="156"/>
                    <a:pt x="681" y="156"/>
                    <a:pt x="681" y="156"/>
                  </a:cubicBezTo>
                  <a:cubicBezTo>
                    <a:pt x="679" y="156"/>
                    <a:pt x="675" y="154"/>
                    <a:pt x="673" y="155"/>
                  </a:cubicBezTo>
                  <a:cubicBezTo>
                    <a:pt x="670" y="155"/>
                    <a:pt x="670" y="155"/>
                    <a:pt x="670" y="155"/>
                  </a:cubicBezTo>
                  <a:cubicBezTo>
                    <a:pt x="670" y="155"/>
                    <a:pt x="670" y="155"/>
                    <a:pt x="670" y="155"/>
                  </a:cubicBezTo>
                  <a:cubicBezTo>
                    <a:pt x="672" y="156"/>
                    <a:pt x="669" y="156"/>
                    <a:pt x="668" y="157"/>
                  </a:cubicBezTo>
                  <a:cubicBezTo>
                    <a:pt x="668" y="157"/>
                    <a:pt x="669" y="155"/>
                    <a:pt x="670" y="155"/>
                  </a:cubicBezTo>
                  <a:cubicBezTo>
                    <a:pt x="670" y="155"/>
                    <a:pt x="670" y="155"/>
                    <a:pt x="670" y="155"/>
                  </a:cubicBezTo>
                  <a:cubicBezTo>
                    <a:pt x="670" y="155"/>
                    <a:pt x="670" y="155"/>
                    <a:pt x="670" y="155"/>
                  </a:cubicBezTo>
                  <a:cubicBezTo>
                    <a:pt x="670" y="155"/>
                    <a:pt x="670" y="155"/>
                    <a:pt x="671" y="155"/>
                  </a:cubicBezTo>
                  <a:cubicBezTo>
                    <a:pt x="670" y="152"/>
                    <a:pt x="676" y="151"/>
                    <a:pt x="672" y="149"/>
                  </a:cubicBezTo>
                  <a:cubicBezTo>
                    <a:pt x="665" y="149"/>
                    <a:pt x="665" y="149"/>
                    <a:pt x="665" y="149"/>
                  </a:cubicBezTo>
                  <a:cubicBezTo>
                    <a:pt x="666" y="150"/>
                    <a:pt x="663" y="151"/>
                    <a:pt x="661" y="150"/>
                  </a:cubicBezTo>
                  <a:cubicBezTo>
                    <a:pt x="661" y="150"/>
                    <a:pt x="660" y="150"/>
                    <a:pt x="660" y="149"/>
                  </a:cubicBezTo>
                  <a:cubicBezTo>
                    <a:pt x="663" y="150"/>
                    <a:pt x="663" y="147"/>
                    <a:pt x="666" y="147"/>
                  </a:cubicBezTo>
                  <a:cubicBezTo>
                    <a:pt x="667" y="146"/>
                    <a:pt x="664" y="144"/>
                    <a:pt x="667" y="144"/>
                  </a:cubicBezTo>
                  <a:cubicBezTo>
                    <a:pt x="667" y="143"/>
                    <a:pt x="668" y="143"/>
                    <a:pt x="670" y="142"/>
                  </a:cubicBezTo>
                  <a:cubicBezTo>
                    <a:pt x="672" y="143"/>
                    <a:pt x="675" y="141"/>
                    <a:pt x="678" y="141"/>
                  </a:cubicBezTo>
                  <a:cubicBezTo>
                    <a:pt x="681" y="141"/>
                    <a:pt x="681" y="143"/>
                    <a:pt x="684" y="143"/>
                  </a:cubicBezTo>
                  <a:cubicBezTo>
                    <a:pt x="684" y="142"/>
                    <a:pt x="686" y="141"/>
                    <a:pt x="685" y="140"/>
                  </a:cubicBezTo>
                  <a:cubicBezTo>
                    <a:pt x="685" y="139"/>
                    <a:pt x="682" y="137"/>
                    <a:pt x="683" y="136"/>
                  </a:cubicBezTo>
                  <a:close/>
                  <a:moveTo>
                    <a:pt x="520" y="32"/>
                  </a:moveTo>
                  <a:cubicBezTo>
                    <a:pt x="523" y="30"/>
                    <a:pt x="524" y="34"/>
                    <a:pt x="526" y="34"/>
                  </a:cubicBezTo>
                  <a:cubicBezTo>
                    <a:pt x="528" y="34"/>
                    <a:pt x="528" y="35"/>
                    <a:pt x="527" y="36"/>
                  </a:cubicBezTo>
                  <a:cubicBezTo>
                    <a:pt x="524" y="34"/>
                    <a:pt x="522" y="33"/>
                    <a:pt x="520" y="32"/>
                  </a:cubicBezTo>
                  <a:close/>
                  <a:moveTo>
                    <a:pt x="514" y="30"/>
                  </a:moveTo>
                  <a:cubicBezTo>
                    <a:pt x="516" y="30"/>
                    <a:pt x="516" y="30"/>
                    <a:pt x="516" y="30"/>
                  </a:cubicBezTo>
                  <a:cubicBezTo>
                    <a:pt x="514" y="30"/>
                    <a:pt x="514" y="30"/>
                    <a:pt x="514" y="30"/>
                  </a:cubicBezTo>
                  <a:close/>
                  <a:moveTo>
                    <a:pt x="508" y="28"/>
                  </a:moveTo>
                  <a:cubicBezTo>
                    <a:pt x="511" y="28"/>
                    <a:pt x="511" y="28"/>
                    <a:pt x="511" y="28"/>
                  </a:cubicBezTo>
                  <a:cubicBezTo>
                    <a:pt x="508" y="28"/>
                    <a:pt x="508" y="28"/>
                    <a:pt x="508" y="28"/>
                  </a:cubicBezTo>
                  <a:close/>
                  <a:moveTo>
                    <a:pt x="478" y="10"/>
                  </a:moveTo>
                  <a:cubicBezTo>
                    <a:pt x="481" y="11"/>
                    <a:pt x="481" y="11"/>
                    <a:pt x="481" y="11"/>
                  </a:cubicBezTo>
                  <a:cubicBezTo>
                    <a:pt x="479" y="11"/>
                    <a:pt x="479" y="11"/>
                    <a:pt x="479" y="11"/>
                  </a:cubicBezTo>
                  <a:lnTo>
                    <a:pt x="478" y="10"/>
                  </a:lnTo>
                  <a:close/>
                  <a:moveTo>
                    <a:pt x="429" y="13"/>
                  </a:moveTo>
                  <a:cubicBezTo>
                    <a:pt x="430" y="14"/>
                    <a:pt x="432" y="13"/>
                    <a:pt x="432" y="14"/>
                  </a:cubicBezTo>
                  <a:cubicBezTo>
                    <a:pt x="432" y="14"/>
                    <a:pt x="430" y="14"/>
                    <a:pt x="430" y="14"/>
                  </a:cubicBezTo>
                  <a:lnTo>
                    <a:pt x="429" y="13"/>
                  </a:lnTo>
                  <a:close/>
                  <a:moveTo>
                    <a:pt x="429" y="16"/>
                  </a:moveTo>
                  <a:cubicBezTo>
                    <a:pt x="431" y="16"/>
                    <a:pt x="431" y="16"/>
                    <a:pt x="431" y="16"/>
                  </a:cubicBezTo>
                  <a:cubicBezTo>
                    <a:pt x="431" y="18"/>
                    <a:pt x="431" y="18"/>
                    <a:pt x="431" y="18"/>
                  </a:cubicBezTo>
                  <a:cubicBezTo>
                    <a:pt x="428" y="17"/>
                    <a:pt x="428" y="17"/>
                    <a:pt x="428" y="17"/>
                  </a:cubicBezTo>
                  <a:cubicBezTo>
                    <a:pt x="428" y="17"/>
                    <a:pt x="430" y="16"/>
                    <a:pt x="429" y="16"/>
                  </a:cubicBezTo>
                  <a:close/>
                  <a:moveTo>
                    <a:pt x="412" y="14"/>
                  </a:moveTo>
                  <a:cubicBezTo>
                    <a:pt x="412" y="13"/>
                    <a:pt x="414" y="13"/>
                    <a:pt x="415" y="14"/>
                  </a:cubicBezTo>
                  <a:cubicBezTo>
                    <a:pt x="414" y="14"/>
                    <a:pt x="413" y="14"/>
                    <a:pt x="412" y="14"/>
                  </a:cubicBezTo>
                  <a:close/>
                  <a:moveTo>
                    <a:pt x="408" y="7"/>
                  </a:moveTo>
                  <a:cubicBezTo>
                    <a:pt x="405" y="7"/>
                    <a:pt x="402" y="9"/>
                    <a:pt x="399" y="7"/>
                  </a:cubicBezTo>
                  <a:cubicBezTo>
                    <a:pt x="402" y="7"/>
                    <a:pt x="406" y="6"/>
                    <a:pt x="408" y="7"/>
                  </a:cubicBezTo>
                  <a:close/>
                  <a:moveTo>
                    <a:pt x="394" y="16"/>
                  </a:moveTo>
                  <a:cubicBezTo>
                    <a:pt x="392" y="16"/>
                    <a:pt x="392" y="16"/>
                    <a:pt x="392" y="16"/>
                  </a:cubicBezTo>
                  <a:cubicBezTo>
                    <a:pt x="395" y="15"/>
                    <a:pt x="395" y="15"/>
                    <a:pt x="395" y="15"/>
                  </a:cubicBezTo>
                  <a:lnTo>
                    <a:pt x="394" y="16"/>
                  </a:lnTo>
                  <a:close/>
                  <a:moveTo>
                    <a:pt x="409" y="14"/>
                  </a:moveTo>
                  <a:cubicBezTo>
                    <a:pt x="408" y="14"/>
                    <a:pt x="408" y="15"/>
                    <a:pt x="408" y="15"/>
                  </a:cubicBezTo>
                  <a:cubicBezTo>
                    <a:pt x="407" y="14"/>
                    <a:pt x="408" y="14"/>
                    <a:pt x="409" y="14"/>
                  </a:cubicBezTo>
                  <a:close/>
                  <a:moveTo>
                    <a:pt x="389" y="9"/>
                  </a:moveTo>
                  <a:cubicBezTo>
                    <a:pt x="388" y="8"/>
                    <a:pt x="388" y="8"/>
                    <a:pt x="388" y="8"/>
                  </a:cubicBezTo>
                  <a:cubicBezTo>
                    <a:pt x="389" y="8"/>
                    <a:pt x="389" y="8"/>
                    <a:pt x="390" y="8"/>
                  </a:cubicBezTo>
                  <a:cubicBezTo>
                    <a:pt x="390" y="8"/>
                    <a:pt x="390" y="8"/>
                    <a:pt x="390" y="8"/>
                  </a:cubicBezTo>
                  <a:cubicBezTo>
                    <a:pt x="397" y="7"/>
                    <a:pt x="397" y="7"/>
                    <a:pt x="397" y="7"/>
                  </a:cubicBezTo>
                  <a:cubicBezTo>
                    <a:pt x="395" y="9"/>
                    <a:pt x="392" y="8"/>
                    <a:pt x="390" y="8"/>
                  </a:cubicBezTo>
                  <a:cubicBezTo>
                    <a:pt x="389" y="8"/>
                    <a:pt x="389" y="8"/>
                    <a:pt x="389" y="9"/>
                  </a:cubicBezTo>
                  <a:cubicBezTo>
                    <a:pt x="389" y="9"/>
                    <a:pt x="389" y="9"/>
                    <a:pt x="389" y="9"/>
                  </a:cubicBezTo>
                  <a:cubicBezTo>
                    <a:pt x="386" y="9"/>
                    <a:pt x="384" y="10"/>
                    <a:pt x="382" y="9"/>
                  </a:cubicBezTo>
                  <a:cubicBezTo>
                    <a:pt x="383" y="8"/>
                    <a:pt x="387" y="9"/>
                    <a:pt x="389" y="9"/>
                  </a:cubicBezTo>
                  <a:close/>
                  <a:moveTo>
                    <a:pt x="376" y="17"/>
                  </a:moveTo>
                  <a:cubicBezTo>
                    <a:pt x="378" y="18"/>
                    <a:pt x="376" y="20"/>
                    <a:pt x="375" y="19"/>
                  </a:cubicBezTo>
                  <a:cubicBezTo>
                    <a:pt x="374" y="18"/>
                    <a:pt x="374" y="18"/>
                    <a:pt x="374" y="18"/>
                  </a:cubicBezTo>
                  <a:cubicBezTo>
                    <a:pt x="371" y="17"/>
                    <a:pt x="372" y="20"/>
                    <a:pt x="369" y="20"/>
                  </a:cubicBezTo>
                  <a:cubicBezTo>
                    <a:pt x="367" y="19"/>
                    <a:pt x="367" y="19"/>
                    <a:pt x="367" y="19"/>
                  </a:cubicBezTo>
                  <a:cubicBezTo>
                    <a:pt x="370" y="19"/>
                    <a:pt x="373" y="18"/>
                    <a:pt x="376" y="17"/>
                  </a:cubicBezTo>
                  <a:close/>
                  <a:moveTo>
                    <a:pt x="359" y="12"/>
                  </a:moveTo>
                  <a:cubicBezTo>
                    <a:pt x="362" y="11"/>
                    <a:pt x="362" y="11"/>
                    <a:pt x="362" y="11"/>
                  </a:cubicBezTo>
                  <a:cubicBezTo>
                    <a:pt x="361" y="12"/>
                    <a:pt x="360" y="12"/>
                    <a:pt x="359" y="12"/>
                  </a:cubicBezTo>
                  <a:close/>
                  <a:moveTo>
                    <a:pt x="364" y="16"/>
                  </a:moveTo>
                  <a:cubicBezTo>
                    <a:pt x="361" y="15"/>
                    <a:pt x="358" y="17"/>
                    <a:pt x="355" y="17"/>
                  </a:cubicBezTo>
                  <a:cubicBezTo>
                    <a:pt x="357" y="16"/>
                    <a:pt x="362" y="15"/>
                    <a:pt x="364" y="16"/>
                  </a:cubicBezTo>
                  <a:close/>
                  <a:moveTo>
                    <a:pt x="330" y="5"/>
                  </a:moveTo>
                  <a:cubicBezTo>
                    <a:pt x="330" y="6"/>
                    <a:pt x="330" y="6"/>
                    <a:pt x="330" y="6"/>
                  </a:cubicBezTo>
                  <a:cubicBezTo>
                    <a:pt x="328" y="5"/>
                    <a:pt x="326" y="6"/>
                    <a:pt x="325" y="5"/>
                  </a:cubicBezTo>
                  <a:cubicBezTo>
                    <a:pt x="326" y="4"/>
                    <a:pt x="329" y="4"/>
                    <a:pt x="330" y="5"/>
                  </a:cubicBezTo>
                  <a:close/>
                  <a:moveTo>
                    <a:pt x="323" y="4"/>
                  </a:moveTo>
                  <a:cubicBezTo>
                    <a:pt x="320" y="4"/>
                    <a:pt x="320" y="4"/>
                    <a:pt x="320" y="4"/>
                  </a:cubicBezTo>
                  <a:cubicBezTo>
                    <a:pt x="320" y="4"/>
                    <a:pt x="323" y="4"/>
                    <a:pt x="323" y="4"/>
                  </a:cubicBezTo>
                  <a:close/>
                  <a:moveTo>
                    <a:pt x="303" y="11"/>
                  </a:moveTo>
                  <a:cubicBezTo>
                    <a:pt x="302" y="12"/>
                    <a:pt x="300" y="12"/>
                    <a:pt x="300" y="11"/>
                  </a:cubicBezTo>
                  <a:cubicBezTo>
                    <a:pt x="301" y="11"/>
                    <a:pt x="303" y="10"/>
                    <a:pt x="303" y="11"/>
                  </a:cubicBezTo>
                  <a:close/>
                  <a:moveTo>
                    <a:pt x="301" y="29"/>
                  </a:moveTo>
                  <a:cubicBezTo>
                    <a:pt x="302" y="29"/>
                    <a:pt x="302" y="29"/>
                    <a:pt x="302" y="29"/>
                  </a:cubicBezTo>
                  <a:cubicBezTo>
                    <a:pt x="303" y="30"/>
                    <a:pt x="303" y="30"/>
                    <a:pt x="303" y="30"/>
                  </a:cubicBezTo>
                  <a:cubicBezTo>
                    <a:pt x="302" y="30"/>
                    <a:pt x="302" y="30"/>
                    <a:pt x="302" y="30"/>
                  </a:cubicBezTo>
                  <a:cubicBezTo>
                    <a:pt x="302" y="29"/>
                    <a:pt x="301" y="29"/>
                    <a:pt x="301" y="29"/>
                  </a:cubicBezTo>
                  <a:close/>
                  <a:moveTo>
                    <a:pt x="307" y="33"/>
                  </a:moveTo>
                  <a:cubicBezTo>
                    <a:pt x="307" y="33"/>
                    <a:pt x="307" y="33"/>
                    <a:pt x="306" y="33"/>
                  </a:cubicBezTo>
                  <a:cubicBezTo>
                    <a:pt x="307" y="32"/>
                    <a:pt x="307" y="32"/>
                    <a:pt x="307" y="32"/>
                  </a:cubicBezTo>
                  <a:cubicBezTo>
                    <a:pt x="307" y="33"/>
                    <a:pt x="307" y="33"/>
                    <a:pt x="307" y="33"/>
                  </a:cubicBezTo>
                  <a:close/>
                  <a:moveTo>
                    <a:pt x="329" y="26"/>
                  </a:moveTo>
                  <a:cubicBezTo>
                    <a:pt x="330" y="25"/>
                    <a:pt x="331" y="25"/>
                    <a:pt x="332" y="26"/>
                  </a:cubicBezTo>
                  <a:lnTo>
                    <a:pt x="329" y="26"/>
                  </a:lnTo>
                  <a:close/>
                  <a:moveTo>
                    <a:pt x="336" y="25"/>
                  </a:moveTo>
                  <a:cubicBezTo>
                    <a:pt x="336" y="25"/>
                    <a:pt x="336" y="24"/>
                    <a:pt x="337" y="24"/>
                  </a:cubicBezTo>
                  <a:cubicBezTo>
                    <a:pt x="338" y="24"/>
                    <a:pt x="337" y="26"/>
                    <a:pt x="336" y="25"/>
                  </a:cubicBezTo>
                  <a:close/>
                  <a:moveTo>
                    <a:pt x="333" y="14"/>
                  </a:moveTo>
                  <a:cubicBezTo>
                    <a:pt x="334" y="14"/>
                    <a:pt x="334" y="14"/>
                    <a:pt x="334" y="14"/>
                  </a:cubicBezTo>
                  <a:cubicBezTo>
                    <a:pt x="333" y="15"/>
                    <a:pt x="333" y="15"/>
                    <a:pt x="332" y="15"/>
                  </a:cubicBezTo>
                  <a:cubicBezTo>
                    <a:pt x="332" y="14"/>
                    <a:pt x="333" y="14"/>
                    <a:pt x="333" y="14"/>
                  </a:cubicBezTo>
                  <a:close/>
                  <a:moveTo>
                    <a:pt x="335" y="17"/>
                  </a:moveTo>
                  <a:cubicBezTo>
                    <a:pt x="331" y="18"/>
                    <a:pt x="331" y="18"/>
                    <a:pt x="331" y="18"/>
                  </a:cubicBezTo>
                  <a:cubicBezTo>
                    <a:pt x="330" y="16"/>
                    <a:pt x="334" y="17"/>
                    <a:pt x="335" y="17"/>
                  </a:cubicBezTo>
                  <a:close/>
                  <a:moveTo>
                    <a:pt x="329" y="17"/>
                  </a:moveTo>
                  <a:cubicBezTo>
                    <a:pt x="329" y="17"/>
                    <a:pt x="329" y="17"/>
                    <a:pt x="330" y="17"/>
                  </a:cubicBezTo>
                  <a:cubicBezTo>
                    <a:pt x="331" y="18"/>
                    <a:pt x="329" y="18"/>
                    <a:pt x="329" y="19"/>
                  </a:cubicBezTo>
                  <a:cubicBezTo>
                    <a:pt x="328" y="18"/>
                    <a:pt x="329" y="18"/>
                    <a:pt x="329" y="17"/>
                  </a:cubicBezTo>
                  <a:close/>
                  <a:moveTo>
                    <a:pt x="284" y="23"/>
                  </a:moveTo>
                  <a:cubicBezTo>
                    <a:pt x="286" y="22"/>
                    <a:pt x="286" y="22"/>
                    <a:pt x="286" y="22"/>
                  </a:cubicBezTo>
                  <a:cubicBezTo>
                    <a:pt x="288" y="24"/>
                    <a:pt x="288" y="24"/>
                    <a:pt x="288" y="24"/>
                  </a:cubicBezTo>
                  <a:cubicBezTo>
                    <a:pt x="288" y="24"/>
                    <a:pt x="288" y="24"/>
                    <a:pt x="288" y="24"/>
                  </a:cubicBezTo>
                  <a:cubicBezTo>
                    <a:pt x="288" y="23"/>
                    <a:pt x="288" y="23"/>
                    <a:pt x="288" y="23"/>
                  </a:cubicBezTo>
                  <a:lnTo>
                    <a:pt x="284" y="23"/>
                  </a:lnTo>
                  <a:close/>
                  <a:moveTo>
                    <a:pt x="292" y="33"/>
                  </a:moveTo>
                  <a:cubicBezTo>
                    <a:pt x="293" y="32"/>
                    <a:pt x="293" y="32"/>
                    <a:pt x="293" y="31"/>
                  </a:cubicBezTo>
                  <a:cubicBezTo>
                    <a:pt x="290" y="32"/>
                    <a:pt x="290" y="28"/>
                    <a:pt x="288" y="30"/>
                  </a:cubicBezTo>
                  <a:cubicBezTo>
                    <a:pt x="288" y="30"/>
                    <a:pt x="288" y="30"/>
                    <a:pt x="288" y="30"/>
                  </a:cubicBezTo>
                  <a:cubicBezTo>
                    <a:pt x="291" y="27"/>
                    <a:pt x="296" y="29"/>
                    <a:pt x="298" y="26"/>
                  </a:cubicBezTo>
                  <a:cubicBezTo>
                    <a:pt x="304" y="24"/>
                    <a:pt x="310" y="23"/>
                    <a:pt x="315" y="20"/>
                  </a:cubicBezTo>
                  <a:cubicBezTo>
                    <a:pt x="327" y="18"/>
                    <a:pt x="327" y="18"/>
                    <a:pt x="327" y="18"/>
                  </a:cubicBezTo>
                  <a:cubicBezTo>
                    <a:pt x="328" y="18"/>
                    <a:pt x="329" y="19"/>
                    <a:pt x="327" y="19"/>
                  </a:cubicBezTo>
                  <a:cubicBezTo>
                    <a:pt x="326" y="19"/>
                    <a:pt x="324" y="20"/>
                    <a:pt x="323" y="20"/>
                  </a:cubicBezTo>
                  <a:cubicBezTo>
                    <a:pt x="322" y="22"/>
                    <a:pt x="317" y="23"/>
                    <a:pt x="314" y="23"/>
                  </a:cubicBezTo>
                  <a:cubicBezTo>
                    <a:pt x="315" y="26"/>
                    <a:pt x="321" y="25"/>
                    <a:pt x="323" y="27"/>
                  </a:cubicBezTo>
                  <a:cubicBezTo>
                    <a:pt x="324" y="25"/>
                    <a:pt x="324" y="25"/>
                    <a:pt x="324" y="25"/>
                  </a:cubicBezTo>
                  <a:cubicBezTo>
                    <a:pt x="325" y="26"/>
                    <a:pt x="328" y="27"/>
                    <a:pt x="328" y="27"/>
                  </a:cubicBezTo>
                  <a:cubicBezTo>
                    <a:pt x="326" y="28"/>
                    <a:pt x="325" y="28"/>
                    <a:pt x="322" y="27"/>
                  </a:cubicBezTo>
                  <a:cubicBezTo>
                    <a:pt x="321" y="28"/>
                    <a:pt x="324" y="28"/>
                    <a:pt x="323" y="29"/>
                  </a:cubicBezTo>
                  <a:cubicBezTo>
                    <a:pt x="312" y="32"/>
                    <a:pt x="312" y="32"/>
                    <a:pt x="312" y="32"/>
                  </a:cubicBezTo>
                  <a:cubicBezTo>
                    <a:pt x="312" y="31"/>
                    <a:pt x="311" y="31"/>
                    <a:pt x="311" y="31"/>
                  </a:cubicBezTo>
                  <a:cubicBezTo>
                    <a:pt x="312" y="29"/>
                    <a:pt x="316" y="31"/>
                    <a:pt x="318" y="30"/>
                  </a:cubicBezTo>
                  <a:cubicBezTo>
                    <a:pt x="316" y="29"/>
                    <a:pt x="317" y="27"/>
                    <a:pt x="317" y="26"/>
                  </a:cubicBezTo>
                  <a:cubicBezTo>
                    <a:pt x="315" y="25"/>
                    <a:pt x="313" y="26"/>
                    <a:pt x="312" y="28"/>
                  </a:cubicBezTo>
                  <a:cubicBezTo>
                    <a:pt x="313" y="29"/>
                    <a:pt x="313" y="29"/>
                    <a:pt x="313" y="29"/>
                  </a:cubicBezTo>
                  <a:cubicBezTo>
                    <a:pt x="310" y="29"/>
                    <a:pt x="310" y="29"/>
                    <a:pt x="310" y="29"/>
                  </a:cubicBezTo>
                  <a:cubicBezTo>
                    <a:pt x="311" y="29"/>
                    <a:pt x="311" y="28"/>
                    <a:pt x="312" y="28"/>
                  </a:cubicBezTo>
                  <a:cubicBezTo>
                    <a:pt x="312" y="28"/>
                    <a:pt x="312" y="28"/>
                    <a:pt x="312" y="28"/>
                  </a:cubicBezTo>
                  <a:cubicBezTo>
                    <a:pt x="307" y="29"/>
                    <a:pt x="303" y="22"/>
                    <a:pt x="299" y="26"/>
                  </a:cubicBezTo>
                  <a:cubicBezTo>
                    <a:pt x="298" y="27"/>
                    <a:pt x="294" y="27"/>
                    <a:pt x="296" y="30"/>
                  </a:cubicBezTo>
                  <a:cubicBezTo>
                    <a:pt x="297" y="30"/>
                    <a:pt x="298" y="30"/>
                    <a:pt x="298" y="31"/>
                  </a:cubicBezTo>
                  <a:cubicBezTo>
                    <a:pt x="297" y="33"/>
                    <a:pt x="293" y="31"/>
                    <a:pt x="292" y="33"/>
                  </a:cubicBezTo>
                  <a:close/>
                  <a:moveTo>
                    <a:pt x="285" y="39"/>
                  </a:moveTo>
                  <a:cubicBezTo>
                    <a:pt x="285" y="40"/>
                    <a:pt x="285" y="40"/>
                    <a:pt x="285" y="40"/>
                  </a:cubicBezTo>
                  <a:cubicBezTo>
                    <a:pt x="284" y="40"/>
                    <a:pt x="284" y="40"/>
                    <a:pt x="284" y="40"/>
                  </a:cubicBezTo>
                  <a:lnTo>
                    <a:pt x="285" y="39"/>
                  </a:lnTo>
                  <a:close/>
                  <a:moveTo>
                    <a:pt x="282" y="42"/>
                  </a:moveTo>
                  <a:cubicBezTo>
                    <a:pt x="283" y="42"/>
                    <a:pt x="285" y="41"/>
                    <a:pt x="286" y="42"/>
                  </a:cubicBezTo>
                  <a:cubicBezTo>
                    <a:pt x="285" y="43"/>
                    <a:pt x="284" y="43"/>
                    <a:pt x="283" y="43"/>
                  </a:cubicBezTo>
                  <a:lnTo>
                    <a:pt x="282" y="42"/>
                  </a:lnTo>
                  <a:close/>
                  <a:moveTo>
                    <a:pt x="268" y="50"/>
                  </a:moveTo>
                  <a:cubicBezTo>
                    <a:pt x="269" y="50"/>
                    <a:pt x="269" y="50"/>
                    <a:pt x="270" y="50"/>
                  </a:cubicBezTo>
                  <a:cubicBezTo>
                    <a:pt x="270" y="51"/>
                    <a:pt x="270" y="51"/>
                    <a:pt x="270" y="51"/>
                  </a:cubicBezTo>
                  <a:lnTo>
                    <a:pt x="268" y="50"/>
                  </a:lnTo>
                  <a:close/>
                  <a:moveTo>
                    <a:pt x="266" y="45"/>
                  </a:moveTo>
                  <a:cubicBezTo>
                    <a:pt x="261" y="46"/>
                    <a:pt x="261" y="46"/>
                    <a:pt x="261" y="46"/>
                  </a:cubicBezTo>
                  <a:cubicBezTo>
                    <a:pt x="261" y="45"/>
                    <a:pt x="264" y="46"/>
                    <a:pt x="266" y="45"/>
                  </a:cubicBezTo>
                  <a:close/>
                  <a:moveTo>
                    <a:pt x="251" y="50"/>
                  </a:moveTo>
                  <a:cubicBezTo>
                    <a:pt x="248" y="49"/>
                    <a:pt x="248" y="49"/>
                    <a:pt x="248" y="49"/>
                  </a:cubicBezTo>
                  <a:cubicBezTo>
                    <a:pt x="254" y="49"/>
                    <a:pt x="254" y="49"/>
                    <a:pt x="254" y="49"/>
                  </a:cubicBezTo>
                  <a:lnTo>
                    <a:pt x="251" y="50"/>
                  </a:lnTo>
                  <a:close/>
                  <a:moveTo>
                    <a:pt x="257" y="48"/>
                  </a:moveTo>
                  <a:cubicBezTo>
                    <a:pt x="256" y="48"/>
                    <a:pt x="256" y="48"/>
                    <a:pt x="256" y="48"/>
                  </a:cubicBezTo>
                  <a:cubicBezTo>
                    <a:pt x="256" y="48"/>
                    <a:pt x="256" y="48"/>
                    <a:pt x="256" y="48"/>
                  </a:cubicBezTo>
                  <a:lnTo>
                    <a:pt x="257" y="48"/>
                  </a:lnTo>
                  <a:close/>
                  <a:moveTo>
                    <a:pt x="243" y="41"/>
                  </a:moveTo>
                  <a:cubicBezTo>
                    <a:pt x="239" y="42"/>
                    <a:pt x="239" y="42"/>
                    <a:pt x="239" y="42"/>
                  </a:cubicBezTo>
                  <a:cubicBezTo>
                    <a:pt x="239" y="41"/>
                    <a:pt x="242" y="39"/>
                    <a:pt x="243" y="41"/>
                  </a:cubicBezTo>
                  <a:close/>
                  <a:moveTo>
                    <a:pt x="241" y="44"/>
                  </a:moveTo>
                  <a:cubicBezTo>
                    <a:pt x="245" y="44"/>
                    <a:pt x="245" y="44"/>
                    <a:pt x="245" y="44"/>
                  </a:cubicBezTo>
                  <a:cubicBezTo>
                    <a:pt x="245" y="43"/>
                    <a:pt x="246" y="43"/>
                    <a:pt x="246" y="43"/>
                  </a:cubicBezTo>
                  <a:cubicBezTo>
                    <a:pt x="245" y="44"/>
                    <a:pt x="245" y="44"/>
                    <a:pt x="245" y="44"/>
                  </a:cubicBezTo>
                  <a:cubicBezTo>
                    <a:pt x="243" y="45"/>
                    <a:pt x="244" y="47"/>
                    <a:pt x="241" y="44"/>
                  </a:cubicBezTo>
                  <a:close/>
                  <a:moveTo>
                    <a:pt x="242" y="48"/>
                  </a:moveTo>
                  <a:cubicBezTo>
                    <a:pt x="242" y="47"/>
                    <a:pt x="242" y="47"/>
                    <a:pt x="242" y="47"/>
                  </a:cubicBezTo>
                  <a:cubicBezTo>
                    <a:pt x="244" y="47"/>
                    <a:pt x="248" y="44"/>
                    <a:pt x="252" y="46"/>
                  </a:cubicBezTo>
                  <a:cubicBezTo>
                    <a:pt x="249" y="48"/>
                    <a:pt x="245" y="47"/>
                    <a:pt x="242" y="48"/>
                  </a:cubicBezTo>
                  <a:close/>
                  <a:moveTo>
                    <a:pt x="258" y="54"/>
                  </a:moveTo>
                  <a:cubicBezTo>
                    <a:pt x="259" y="55"/>
                    <a:pt x="259" y="55"/>
                    <a:pt x="259" y="55"/>
                  </a:cubicBezTo>
                  <a:cubicBezTo>
                    <a:pt x="258" y="57"/>
                    <a:pt x="255" y="54"/>
                    <a:pt x="254" y="56"/>
                  </a:cubicBezTo>
                  <a:cubicBezTo>
                    <a:pt x="253" y="56"/>
                    <a:pt x="252" y="56"/>
                    <a:pt x="252" y="57"/>
                  </a:cubicBezTo>
                  <a:cubicBezTo>
                    <a:pt x="252" y="57"/>
                    <a:pt x="251" y="57"/>
                    <a:pt x="251" y="57"/>
                  </a:cubicBezTo>
                  <a:cubicBezTo>
                    <a:pt x="253" y="56"/>
                    <a:pt x="254" y="54"/>
                    <a:pt x="258" y="54"/>
                  </a:cubicBezTo>
                  <a:close/>
                  <a:moveTo>
                    <a:pt x="213" y="66"/>
                  </a:moveTo>
                  <a:cubicBezTo>
                    <a:pt x="213" y="66"/>
                    <a:pt x="213" y="66"/>
                    <a:pt x="213" y="66"/>
                  </a:cubicBezTo>
                  <a:cubicBezTo>
                    <a:pt x="216" y="65"/>
                    <a:pt x="216" y="65"/>
                    <a:pt x="216" y="65"/>
                  </a:cubicBezTo>
                  <a:lnTo>
                    <a:pt x="213" y="66"/>
                  </a:lnTo>
                  <a:close/>
                  <a:moveTo>
                    <a:pt x="209" y="65"/>
                  </a:moveTo>
                  <a:cubicBezTo>
                    <a:pt x="210" y="65"/>
                    <a:pt x="208" y="63"/>
                    <a:pt x="211" y="63"/>
                  </a:cubicBezTo>
                  <a:cubicBezTo>
                    <a:pt x="210" y="62"/>
                    <a:pt x="210" y="62"/>
                    <a:pt x="210" y="62"/>
                  </a:cubicBezTo>
                  <a:cubicBezTo>
                    <a:pt x="211" y="61"/>
                    <a:pt x="213" y="64"/>
                    <a:pt x="212" y="65"/>
                  </a:cubicBezTo>
                  <a:cubicBezTo>
                    <a:pt x="211" y="65"/>
                    <a:pt x="210" y="65"/>
                    <a:pt x="209" y="65"/>
                  </a:cubicBezTo>
                  <a:cubicBezTo>
                    <a:pt x="209" y="65"/>
                    <a:pt x="209" y="65"/>
                    <a:pt x="208" y="65"/>
                  </a:cubicBezTo>
                  <a:cubicBezTo>
                    <a:pt x="208" y="65"/>
                    <a:pt x="209" y="65"/>
                    <a:pt x="209" y="65"/>
                  </a:cubicBezTo>
                  <a:close/>
                  <a:moveTo>
                    <a:pt x="200" y="70"/>
                  </a:moveTo>
                  <a:cubicBezTo>
                    <a:pt x="198" y="69"/>
                    <a:pt x="200" y="67"/>
                    <a:pt x="197" y="68"/>
                  </a:cubicBezTo>
                  <a:cubicBezTo>
                    <a:pt x="198" y="68"/>
                    <a:pt x="199" y="66"/>
                    <a:pt x="200" y="67"/>
                  </a:cubicBezTo>
                  <a:cubicBezTo>
                    <a:pt x="202" y="69"/>
                    <a:pt x="204" y="65"/>
                    <a:pt x="207" y="66"/>
                  </a:cubicBezTo>
                  <a:cubicBezTo>
                    <a:pt x="207" y="66"/>
                    <a:pt x="207" y="66"/>
                    <a:pt x="207" y="66"/>
                  </a:cubicBezTo>
                  <a:cubicBezTo>
                    <a:pt x="207" y="67"/>
                    <a:pt x="204" y="65"/>
                    <a:pt x="205" y="68"/>
                  </a:cubicBezTo>
                  <a:cubicBezTo>
                    <a:pt x="204" y="67"/>
                    <a:pt x="202" y="68"/>
                    <a:pt x="203" y="69"/>
                  </a:cubicBezTo>
                  <a:cubicBezTo>
                    <a:pt x="204" y="70"/>
                    <a:pt x="204" y="70"/>
                    <a:pt x="204" y="70"/>
                  </a:cubicBezTo>
                  <a:cubicBezTo>
                    <a:pt x="202" y="71"/>
                    <a:pt x="202" y="71"/>
                    <a:pt x="202" y="71"/>
                  </a:cubicBezTo>
                  <a:cubicBezTo>
                    <a:pt x="202" y="71"/>
                    <a:pt x="203" y="70"/>
                    <a:pt x="202" y="70"/>
                  </a:cubicBezTo>
                  <a:cubicBezTo>
                    <a:pt x="202" y="68"/>
                    <a:pt x="200" y="69"/>
                    <a:pt x="200" y="70"/>
                  </a:cubicBezTo>
                  <a:close/>
                  <a:moveTo>
                    <a:pt x="190" y="72"/>
                  </a:moveTo>
                  <a:cubicBezTo>
                    <a:pt x="193" y="71"/>
                    <a:pt x="195" y="70"/>
                    <a:pt x="197" y="70"/>
                  </a:cubicBezTo>
                  <a:cubicBezTo>
                    <a:pt x="198" y="70"/>
                    <a:pt x="198" y="71"/>
                    <a:pt x="197" y="72"/>
                  </a:cubicBezTo>
                  <a:cubicBezTo>
                    <a:pt x="197" y="71"/>
                    <a:pt x="197" y="71"/>
                    <a:pt x="197" y="71"/>
                  </a:cubicBezTo>
                  <a:cubicBezTo>
                    <a:pt x="196" y="71"/>
                    <a:pt x="195" y="71"/>
                    <a:pt x="194" y="71"/>
                  </a:cubicBezTo>
                  <a:cubicBezTo>
                    <a:pt x="195" y="72"/>
                    <a:pt x="195" y="72"/>
                    <a:pt x="195" y="72"/>
                  </a:cubicBezTo>
                  <a:cubicBezTo>
                    <a:pt x="193" y="74"/>
                    <a:pt x="190" y="71"/>
                    <a:pt x="190" y="74"/>
                  </a:cubicBezTo>
                  <a:cubicBezTo>
                    <a:pt x="190" y="73"/>
                    <a:pt x="188" y="72"/>
                    <a:pt x="187" y="73"/>
                  </a:cubicBezTo>
                  <a:cubicBezTo>
                    <a:pt x="187" y="72"/>
                    <a:pt x="189" y="71"/>
                    <a:pt x="190" y="72"/>
                  </a:cubicBezTo>
                  <a:close/>
                  <a:moveTo>
                    <a:pt x="179" y="81"/>
                  </a:moveTo>
                  <a:cubicBezTo>
                    <a:pt x="180" y="81"/>
                    <a:pt x="180" y="81"/>
                    <a:pt x="180" y="81"/>
                  </a:cubicBezTo>
                  <a:cubicBezTo>
                    <a:pt x="178" y="82"/>
                    <a:pt x="177" y="85"/>
                    <a:pt x="174" y="84"/>
                  </a:cubicBezTo>
                  <a:cubicBezTo>
                    <a:pt x="174" y="82"/>
                    <a:pt x="179" y="83"/>
                    <a:pt x="179" y="81"/>
                  </a:cubicBezTo>
                  <a:close/>
                  <a:moveTo>
                    <a:pt x="168" y="89"/>
                  </a:moveTo>
                  <a:cubicBezTo>
                    <a:pt x="165" y="90"/>
                    <a:pt x="165" y="90"/>
                    <a:pt x="165" y="90"/>
                  </a:cubicBezTo>
                  <a:cubicBezTo>
                    <a:pt x="168" y="88"/>
                    <a:pt x="168" y="88"/>
                    <a:pt x="168" y="88"/>
                  </a:cubicBezTo>
                  <a:lnTo>
                    <a:pt x="168" y="89"/>
                  </a:lnTo>
                  <a:close/>
                  <a:moveTo>
                    <a:pt x="171" y="87"/>
                  </a:moveTo>
                  <a:cubicBezTo>
                    <a:pt x="169" y="88"/>
                    <a:pt x="169" y="88"/>
                    <a:pt x="169" y="88"/>
                  </a:cubicBezTo>
                  <a:cubicBezTo>
                    <a:pt x="169" y="87"/>
                    <a:pt x="170" y="86"/>
                    <a:pt x="171" y="87"/>
                  </a:cubicBezTo>
                  <a:close/>
                  <a:moveTo>
                    <a:pt x="166" y="86"/>
                  </a:moveTo>
                  <a:cubicBezTo>
                    <a:pt x="167" y="86"/>
                    <a:pt x="168" y="86"/>
                    <a:pt x="168" y="85"/>
                  </a:cubicBezTo>
                  <a:cubicBezTo>
                    <a:pt x="169" y="85"/>
                    <a:pt x="169" y="85"/>
                    <a:pt x="169" y="85"/>
                  </a:cubicBezTo>
                  <a:cubicBezTo>
                    <a:pt x="169" y="87"/>
                    <a:pt x="167" y="86"/>
                    <a:pt x="166" y="86"/>
                  </a:cubicBezTo>
                  <a:close/>
                  <a:moveTo>
                    <a:pt x="157" y="89"/>
                  </a:moveTo>
                  <a:cubicBezTo>
                    <a:pt x="159" y="88"/>
                    <a:pt x="159" y="88"/>
                    <a:pt x="159" y="88"/>
                  </a:cubicBezTo>
                  <a:cubicBezTo>
                    <a:pt x="157" y="89"/>
                    <a:pt x="158" y="86"/>
                    <a:pt x="157" y="86"/>
                  </a:cubicBezTo>
                  <a:cubicBezTo>
                    <a:pt x="157" y="86"/>
                    <a:pt x="157" y="86"/>
                    <a:pt x="157" y="86"/>
                  </a:cubicBezTo>
                  <a:cubicBezTo>
                    <a:pt x="158" y="86"/>
                    <a:pt x="157" y="87"/>
                    <a:pt x="158" y="87"/>
                  </a:cubicBezTo>
                  <a:cubicBezTo>
                    <a:pt x="159" y="88"/>
                    <a:pt x="160" y="87"/>
                    <a:pt x="161" y="86"/>
                  </a:cubicBezTo>
                  <a:cubicBezTo>
                    <a:pt x="162" y="87"/>
                    <a:pt x="162" y="87"/>
                    <a:pt x="162" y="87"/>
                  </a:cubicBezTo>
                  <a:cubicBezTo>
                    <a:pt x="162" y="85"/>
                    <a:pt x="164" y="85"/>
                    <a:pt x="165" y="85"/>
                  </a:cubicBezTo>
                  <a:cubicBezTo>
                    <a:pt x="166" y="84"/>
                    <a:pt x="166" y="84"/>
                    <a:pt x="166" y="84"/>
                  </a:cubicBezTo>
                  <a:cubicBezTo>
                    <a:pt x="166" y="84"/>
                    <a:pt x="167" y="84"/>
                    <a:pt x="167" y="84"/>
                  </a:cubicBezTo>
                  <a:cubicBezTo>
                    <a:pt x="167" y="84"/>
                    <a:pt x="167" y="84"/>
                    <a:pt x="167" y="84"/>
                  </a:cubicBezTo>
                  <a:cubicBezTo>
                    <a:pt x="167" y="84"/>
                    <a:pt x="166" y="84"/>
                    <a:pt x="166" y="84"/>
                  </a:cubicBezTo>
                  <a:cubicBezTo>
                    <a:pt x="166" y="84"/>
                    <a:pt x="166" y="85"/>
                    <a:pt x="165" y="85"/>
                  </a:cubicBezTo>
                  <a:cubicBezTo>
                    <a:pt x="164" y="85"/>
                    <a:pt x="164" y="86"/>
                    <a:pt x="163" y="87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1" y="87"/>
                    <a:pt x="160" y="89"/>
                    <a:pt x="158" y="90"/>
                  </a:cubicBezTo>
                  <a:lnTo>
                    <a:pt x="157" y="89"/>
                  </a:lnTo>
                  <a:close/>
                  <a:moveTo>
                    <a:pt x="154" y="90"/>
                  </a:moveTo>
                  <a:cubicBezTo>
                    <a:pt x="154" y="90"/>
                    <a:pt x="156" y="89"/>
                    <a:pt x="157" y="90"/>
                  </a:cubicBezTo>
                  <a:cubicBezTo>
                    <a:pt x="155" y="91"/>
                    <a:pt x="155" y="91"/>
                    <a:pt x="155" y="91"/>
                  </a:cubicBezTo>
                  <a:lnTo>
                    <a:pt x="154" y="90"/>
                  </a:lnTo>
                  <a:close/>
                  <a:moveTo>
                    <a:pt x="158" y="94"/>
                  </a:moveTo>
                  <a:cubicBezTo>
                    <a:pt x="158" y="94"/>
                    <a:pt x="158" y="94"/>
                    <a:pt x="158" y="94"/>
                  </a:cubicBezTo>
                  <a:cubicBezTo>
                    <a:pt x="156" y="95"/>
                    <a:pt x="155" y="98"/>
                    <a:pt x="152" y="97"/>
                  </a:cubicBezTo>
                  <a:cubicBezTo>
                    <a:pt x="153" y="95"/>
                    <a:pt x="157" y="96"/>
                    <a:pt x="158" y="94"/>
                  </a:cubicBezTo>
                  <a:close/>
                  <a:moveTo>
                    <a:pt x="151" y="92"/>
                  </a:moveTo>
                  <a:cubicBezTo>
                    <a:pt x="153" y="94"/>
                    <a:pt x="149" y="97"/>
                    <a:pt x="147" y="95"/>
                  </a:cubicBezTo>
                  <a:cubicBezTo>
                    <a:pt x="147" y="93"/>
                    <a:pt x="149" y="93"/>
                    <a:pt x="151" y="92"/>
                  </a:cubicBezTo>
                  <a:close/>
                  <a:moveTo>
                    <a:pt x="145" y="97"/>
                  </a:moveTo>
                  <a:cubicBezTo>
                    <a:pt x="145" y="96"/>
                    <a:pt x="145" y="96"/>
                    <a:pt x="145" y="96"/>
                  </a:cubicBezTo>
                  <a:cubicBezTo>
                    <a:pt x="146" y="97"/>
                    <a:pt x="146" y="97"/>
                    <a:pt x="146" y="97"/>
                  </a:cubicBezTo>
                  <a:lnTo>
                    <a:pt x="145" y="97"/>
                  </a:lnTo>
                  <a:close/>
                  <a:moveTo>
                    <a:pt x="147" y="100"/>
                  </a:moveTo>
                  <a:cubicBezTo>
                    <a:pt x="146" y="102"/>
                    <a:pt x="142" y="102"/>
                    <a:pt x="141" y="104"/>
                  </a:cubicBezTo>
                  <a:cubicBezTo>
                    <a:pt x="141" y="102"/>
                    <a:pt x="144" y="101"/>
                    <a:pt x="147" y="100"/>
                  </a:cubicBezTo>
                  <a:close/>
                  <a:moveTo>
                    <a:pt x="137" y="110"/>
                  </a:moveTo>
                  <a:cubicBezTo>
                    <a:pt x="137" y="110"/>
                    <a:pt x="137" y="110"/>
                    <a:pt x="137" y="110"/>
                  </a:cubicBezTo>
                  <a:cubicBezTo>
                    <a:pt x="137" y="109"/>
                    <a:pt x="137" y="109"/>
                    <a:pt x="137" y="109"/>
                  </a:cubicBezTo>
                  <a:lnTo>
                    <a:pt x="137" y="110"/>
                  </a:lnTo>
                  <a:close/>
                  <a:moveTo>
                    <a:pt x="138" y="106"/>
                  </a:moveTo>
                  <a:cubicBezTo>
                    <a:pt x="137" y="107"/>
                    <a:pt x="137" y="107"/>
                    <a:pt x="137" y="107"/>
                  </a:cubicBezTo>
                  <a:cubicBezTo>
                    <a:pt x="136" y="107"/>
                    <a:pt x="136" y="107"/>
                    <a:pt x="136" y="107"/>
                  </a:cubicBezTo>
                  <a:lnTo>
                    <a:pt x="138" y="106"/>
                  </a:lnTo>
                  <a:close/>
                  <a:moveTo>
                    <a:pt x="140" y="107"/>
                  </a:moveTo>
                  <a:cubicBezTo>
                    <a:pt x="139" y="108"/>
                    <a:pt x="139" y="108"/>
                    <a:pt x="139" y="108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8" y="107"/>
                    <a:pt x="139" y="107"/>
                    <a:pt x="140" y="107"/>
                  </a:cubicBezTo>
                  <a:close/>
                  <a:moveTo>
                    <a:pt x="132" y="105"/>
                  </a:moveTo>
                  <a:cubicBezTo>
                    <a:pt x="132" y="104"/>
                    <a:pt x="132" y="104"/>
                    <a:pt x="132" y="104"/>
                  </a:cubicBezTo>
                  <a:cubicBezTo>
                    <a:pt x="133" y="105"/>
                    <a:pt x="132" y="105"/>
                    <a:pt x="132" y="105"/>
                  </a:cubicBezTo>
                  <a:cubicBezTo>
                    <a:pt x="131" y="105"/>
                    <a:pt x="131" y="105"/>
                    <a:pt x="132" y="105"/>
                  </a:cubicBezTo>
                  <a:close/>
                  <a:moveTo>
                    <a:pt x="129" y="107"/>
                  </a:moveTo>
                  <a:cubicBezTo>
                    <a:pt x="130" y="106"/>
                    <a:pt x="130" y="106"/>
                    <a:pt x="130" y="106"/>
                  </a:cubicBezTo>
                  <a:cubicBezTo>
                    <a:pt x="130" y="107"/>
                    <a:pt x="130" y="107"/>
                    <a:pt x="130" y="107"/>
                  </a:cubicBezTo>
                  <a:lnTo>
                    <a:pt x="129" y="107"/>
                  </a:lnTo>
                  <a:close/>
                  <a:moveTo>
                    <a:pt x="132" y="109"/>
                  </a:moveTo>
                  <a:cubicBezTo>
                    <a:pt x="136" y="107"/>
                    <a:pt x="136" y="107"/>
                    <a:pt x="136" y="107"/>
                  </a:cubicBezTo>
                  <a:cubicBezTo>
                    <a:pt x="135" y="108"/>
                    <a:pt x="134" y="109"/>
                    <a:pt x="134" y="110"/>
                  </a:cubicBezTo>
                  <a:lnTo>
                    <a:pt x="132" y="109"/>
                  </a:lnTo>
                  <a:close/>
                  <a:moveTo>
                    <a:pt x="126" y="110"/>
                  </a:moveTo>
                  <a:cubicBezTo>
                    <a:pt x="125" y="111"/>
                    <a:pt x="123" y="113"/>
                    <a:pt x="121" y="114"/>
                  </a:cubicBezTo>
                  <a:cubicBezTo>
                    <a:pt x="122" y="111"/>
                    <a:pt x="124" y="112"/>
                    <a:pt x="126" y="110"/>
                  </a:cubicBezTo>
                  <a:close/>
                  <a:moveTo>
                    <a:pt x="114" y="119"/>
                  </a:moveTo>
                  <a:cubicBezTo>
                    <a:pt x="115" y="117"/>
                    <a:pt x="118" y="116"/>
                    <a:pt x="119" y="115"/>
                  </a:cubicBezTo>
                  <a:cubicBezTo>
                    <a:pt x="118" y="117"/>
                    <a:pt x="116" y="118"/>
                    <a:pt x="115" y="119"/>
                  </a:cubicBezTo>
                  <a:lnTo>
                    <a:pt x="114" y="119"/>
                  </a:lnTo>
                  <a:close/>
                  <a:moveTo>
                    <a:pt x="113" y="120"/>
                  </a:moveTo>
                  <a:cubicBezTo>
                    <a:pt x="114" y="121"/>
                    <a:pt x="113" y="122"/>
                    <a:pt x="110" y="123"/>
                  </a:cubicBezTo>
                  <a:cubicBezTo>
                    <a:pt x="110" y="122"/>
                    <a:pt x="112" y="121"/>
                    <a:pt x="113" y="120"/>
                  </a:cubicBezTo>
                  <a:close/>
                  <a:moveTo>
                    <a:pt x="116" y="124"/>
                  </a:moveTo>
                  <a:cubicBezTo>
                    <a:pt x="117" y="127"/>
                    <a:pt x="117" y="127"/>
                    <a:pt x="117" y="127"/>
                  </a:cubicBezTo>
                  <a:cubicBezTo>
                    <a:pt x="117" y="127"/>
                    <a:pt x="115" y="126"/>
                    <a:pt x="115" y="127"/>
                  </a:cubicBezTo>
                  <a:cubicBezTo>
                    <a:pt x="115" y="126"/>
                    <a:pt x="115" y="125"/>
                    <a:pt x="116" y="124"/>
                  </a:cubicBezTo>
                  <a:close/>
                  <a:moveTo>
                    <a:pt x="107" y="124"/>
                  </a:moveTo>
                  <a:cubicBezTo>
                    <a:pt x="109" y="125"/>
                    <a:pt x="109" y="125"/>
                    <a:pt x="109" y="125"/>
                  </a:cubicBezTo>
                  <a:cubicBezTo>
                    <a:pt x="108" y="125"/>
                    <a:pt x="108" y="126"/>
                    <a:pt x="107" y="125"/>
                  </a:cubicBezTo>
                  <a:lnTo>
                    <a:pt x="107" y="124"/>
                  </a:lnTo>
                  <a:close/>
                  <a:moveTo>
                    <a:pt x="102" y="133"/>
                  </a:moveTo>
                  <a:cubicBezTo>
                    <a:pt x="102" y="133"/>
                    <a:pt x="102" y="132"/>
                    <a:pt x="103" y="132"/>
                  </a:cubicBezTo>
                  <a:cubicBezTo>
                    <a:pt x="103" y="132"/>
                    <a:pt x="103" y="133"/>
                    <a:pt x="102" y="133"/>
                  </a:cubicBezTo>
                  <a:close/>
                  <a:moveTo>
                    <a:pt x="106" y="127"/>
                  </a:moveTo>
                  <a:cubicBezTo>
                    <a:pt x="106" y="126"/>
                    <a:pt x="106" y="126"/>
                    <a:pt x="106" y="126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07" y="127"/>
                    <a:pt x="106" y="127"/>
                    <a:pt x="106" y="127"/>
                  </a:cubicBezTo>
                  <a:cubicBezTo>
                    <a:pt x="106" y="127"/>
                    <a:pt x="106" y="127"/>
                    <a:pt x="106" y="127"/>
                  </a:cubicBezTo>
                  <a:cubicBezTo>
                    <a:pt x="106" y="127"/>
                    <a:pt x="106" y="127"/>
                    <a:pt x="106" y="127"/>
                  </a:cubicBezTo>
                  <a:close/>
                  <a:moveTo>
                    <a:pt x="99" y="131"/>
                  </a:moveTo>
                  <a:cubicBezTo>
                    <a:pt x="102" y="130"/>
                    <a:pt x="102" y="130"/>
                    <a:pt x="102" y="130"/>
                  </a:cubicBezTo>
                  <a:cubicBezTo>
                    <a:pt x="101" y="129"/>
                    <a:pt x="101" y="129"/>
                    <a:pt x="101" y="129"/>
                  </a:cubicBezTo>
                  <a:cubicBezTo>
                    <a:pt x="103" y="129"/>
                    <a:pt x="103" y="128"/>
                    <a:pt x="106" y="128"/>
                  </a:cubicBezTo>
                  <a:cubicBezTo>
                    <a:pt x="107" y="129"/>
                    <a:pt x="104" y="130"/>
                    <a:pt x="104" y="131"/>
                  </a:cubicBezTo>
                  <a:cubicBezTo>
                    <a:pt x="103" y="131"/>
                    <a:pt x="100" y="130"/>
                    <a:pt x="100" y="132"/>
                  </a:cubicBezTo>
                  <a:cubicBezTo>
                    <a:pt x="99" y="132"/>
                    <a:pt x="99" y="132"/>
                    <a:pt x="99" y="132"/>
                  </a:cubicBezTo>
                  <a:lnTo>
                    <a:pt x="99" y="131"/>
                  </a:lnTo>
                  <a:close/>
                  <a:moveTo>
                    <a:pt x="102" y="138"/>
                  </a:moveTo>
                  <a:cubicBezTo>
                    <a:pt x="103" y="139"/>
                    <a:pt x="103" y="139"/>
                    <a:pt x="103" y="139"/>
                  </a:cubicBezTo>
                  <a:cubicBezTo>
                    <a:pt x="102" y="139"/>
                    <a:pt x="102" y="139"/>
                    <a:pt x="101" y="139"/>
                  </a:cubicBezTo>
                  <a:cubicBezTo>
                    <a:pt x="101" y="139"/>
                    <a:pt x="102" y="139"/>
                    <a:pt x="102" y="138"/>
                  </a:cubicBezTo>
                  <a:close/>
                  <a:moveTo>
                    <a:pt x="97" y="137"/>
                  </a:moveTo>
                  <a:cubicBezTo>
                    <a:pt x="98" y="137"/>
                    <a:pt x="98" y="137"/>
                    <a:pt x="98" y="137"/>
                  </a:cubicBezTo>
                  <a:cubicBezTo>
                    <a:pt x="97" y="138"/>
                    <a:pt x="97" y="138"/>
                    <a:pt x="97" y="138"/>
                  </a:cubicBezTo>
                  <a:cubicBezTo>
                    <a:pt x="97" y="137"/>
                    <a:pt x="97" y="137"/>
                    <a:pt x="97" y="137"/>
                  </a:cubicBezTo>
                  <a:close/>
                  <a:moveTo>
                    <a:pt x="95" y="135"/>
                  </a:moveTo>
                  <a:cubicBezTo>
                    <a:pt x="96" y="136"/>
                    <a:pt x="96" y="136"/>
                    <a:pt x="96" y="136"/>
                  </a:cubicBezTo>
                  <a:cubicBezTo>
                    <a:pt x="93" y="136"/>
                    <a:pt x="93" y="136"/>
                    <a:pt x="93" y="136"/>
                  </a:cubicBezTo>
                  <a:lnTo>
                    <a:pt x="95" y="135"/>
                  </a:lnTo>
                  <a:close/>
                  <a:moveTo>
                    <a:pt x="94" y="143"/>
                  </a:moveTo>
                  <a:cubicBezTo>
                    <a:pt x="95" y="142"/>
                    <a:pt x="97" y="140"/>
                    <a:pt x="97" y="140"/>
                  </a:cubicBezTo>
                  <a:cubicBezTo>
                    <a:pt x="98" y="142"/>
                    <a:pt x="95" y="142"/>
                    <a:pt x="94" y="143"/>
                  </a:cubicBezTo>
                  <a:close/>
                  <a:moveTo>
                    <a:pt x="94" y="138"/>
                  </a:moveTo>
                  <a:cubicBezTo>
                    <a:pt x="95" y="139"/>
                    <a:pt x="91" y="141"/>
                    <a:pt x="93" y="143"/>
                  </a:cubicBezTo>
                  <a:cubicBezTo>
                    <a:pt x="90" y="143"/>
                    <a:pt x="93" y="140"/>
                    <a:pt x="90" y="141"/>
                  </a:cubicBezTo>
                  <a:cubicBezTo>
                    <a:pt x="90" y="142"/>
                    <a:pt x="89" y="144"/>
                    <a:pt x="90" y="145"/>
                  </a:cubicBezTo>
                  <a:cubicBezTo>
                    <a:pt x="88" y="145"/>
                    <a:pt x="88" y="143"/>
                    <a:pt x="87" y="144"/>
                  </a:cubicBezTo>
                  <a:cubicBezTo>
                    <a:pt x="86" y="141"/>
                    <a:pt x="91" y="140"/>
                    <a:pt x="94" y="138"/>
                  </a:cubicBezTo>
                  <a:close/>
                  <a:moveTo>
                    <a:pt x="80" y="150"/>
                  </a:moveTo>
                  <a:cubicBezTo>
                    <a:pt x="79" y="149"/>
                    <a:pt x="79" y="149"/>
                    <a:pt x="79" y="149"/>
                  </a:cubicBezTo>
                  <a:cubicBezTo>
                    <a:pt x="80" y="150"/>
                    <a:pt x="80" y="150"/>
                    <a:pt x="80" y="150"/>
                  </a:cubicBezTo>
                  <a:close/>
                  <a:moveTo>
                    <a:pt x="74" y="148"/>
                  </a:moveTo>
                  <a:cubicBezTo>
                    <a:pt x="78" y="146"/>
                    <a:pt x="78" y="146"/>
                    <a:pt x="78" y="146"/>
                  </a:cubicBezTo>
                  <a:cubicBezTo>
                    <a:pt x="77" y="147"/>
                    <a:pt x="78" y="151"/>
                    <a:pt x="75" y="149"/>
                  </a:cubicBezTo>
                  <a:cubicBezTo>
                    <a:pt x="76" y="150"/>
                    <a:pt x="76" y="150"/>
                    <a:pt x="76" y="150"/>
                  </a:cubicBezTo>
                  <a:lnTo>
                    <a:pt x="74" y="148"/>
                  </a:lnTo>
                  <a:close/>
                  <a:moveTo>
                    <a:pt x="63" y="164"/>
                  </a:moveTo>
                  <a:cubicBezTo>
                    <a:pt x="62" y="162"/>
                    <a:pt x="64" y="162"/>
                    <a:pt x="65" y="161"/>
                  </a:cubicBezTo>
                  <a:cubicBezTo>
                    <a:pt x="66" y="162"/>
                    <a:pt x="66" y="162"/>
                    <a:pt x="66" y="162"/>
                  </a:cubicBezTo>
                  <a:cubicBezTo>
                    <a:pt x="69" y="161"/>
                    <a:pt x="71" y="159"/>
                    <a:pt x="72" y="157"/>
                  </a:cubicBezTo>
                  <a:cubicBezTo>
                    <a:pt x="71" y="157"/>
                    <a:pt x="71" y="158"/>
                    <a:pt x="70" y="158"/>
                  </a:cubicBezTo>
                  <a:cubicBezTo>
                    <a:pt x="71" y="156"/>
                    <a:pt x="73" y="154"/>
                    <a:pt x="75" y="152"/>
                  </a:cubicBezTo>
                  <a:cubicBezTo>
                    <a:pt x="75" y="153"/>
                    <a:pt x="72" y="154"/>
                    <a:pt x="74" y="155"/>
                  </a:cubicBezTo>
                  <a:cubicBezTo>
                    <a:pt x="76" y="155"/>
                    <a:pt x="78" y="153"/>
                    <a:pt x="80" y="153"/>
                  </a:cubicBezTo>
                  <a:cubicBezTo>
                    <a:pt x="80" y="156"/>
                    <a:pt x="76" y="157"/>
                    <a:pt x="76" y="159"/>
                  </a:cubicBezTo>
                  <a:cubicBezTo>
                    <a:pt x="74" y="157"/>
                    <a:pt x="74" y="157"/>
                    <a:pt x="74" y="157"/>
                  </a:cubicBezTo>
                  <a:cubicBezTo>
                    <a:pt x="72" y="159"/>
                    <a:pt x="72" y="159"/>
                    <a:pt x="72" y="159"/>
                  </a:cubicBezTo>
                  <a:cubicBezTo>
                    <a:pt x="73" y="159"/>
                    <a:pt x="73" y="159"/>
                    <a:pt x="73" y="159"/>
                  </a:cubicBezTo>
                  <a:cubicBezTo>
                    <a:pt x="73" y="162"/>
                    <a:pt x="73" y="162"/>
                    <a:pt x="73" y="162"/>
                  </a:cubicBezTo>
                  <a:cubicBezTo>
                    <a:pt x="70" y="162"/>
                    <a:pt x="70" y="164"/>
                    <a:pt x="69" y="165"/>
                  </a:cubicBezTo>
                  <a:cubicBezTo>
                    <a:pt x="70" y="166"/>
                    <a:pt x="71" y="169"/>
                    <a:pt x="68" y="169"/>
                  </a:cubicBezTo>
                  <a:cubicBezTo>
                    <a:pt x="66" y="169"/>
                    <a:pt x="68" y="168"/>
                    <a:pt x="68" y="167"/>
                  </a:cubicBezTo>
                  <a:cubicBezTo>
                    <a:pt x="66" y="166"/>
                    <a:pt x="65" y="166"/>
                    <a:pt x="65" y="165"/>
                  </a:cubicBezTo>
                  <a:cubicBezTo>
                    <a:pt x="66" y="165"/>
                    <a:pt x="66" y="165"/>
                    <a:pt x="66" y="165"/>
                  </a:cubicBezTo>
                  <a:cubicBezTo>
                    <a:pt x="66" y="164"/>
                    <a:pt x="66" y="164"/>
                    <a:pt x="66" y="164"/>
                  </a:cubicBezTo>
                  <a:lnTo>
                    <a:pt x="63" y="164"/>
                  </a:lnTo>
                  <a:close/>
                  <a:moveTo>
                    <a:pt x="65" y="168"/>
                  </a:moveTo>
                  <a:cubicBezTo>
                    <a:pt x="64" y="168"/>
                    <a:pt x="65" y="167"/>
                    <a:pt x="65" y="167"/>
                  </a:cubicBezTo>
                  <a:cubicBezTo>
                    <a:pt x="66" y="167"/>
                    <a:pt x="66" y="168"/>
                    <a:pt x="65" y="168"/>
                  </a:cubicBezTo>
                  <a:close/>
                  <a:moveTo>
                    <a:pt x="60" y="165"/>
                  </a:moveTo>
                  <a:cubicBezTo>
                    <a:pt x="63" y="165"/>
                    <a:pt x="63" y="165"/>
                    <a:pt x="63" y="165"/>
                  </a:cubicBezTo>
                  <a:cubicBezTo>
                    <a:pt x="63" y="166"/>
                    <a:pt x="63" y="167"/>
                    <a:pt x="62" y="167"/>
                  </a:cubicBezTo>
                  <a:cubicBezTo>
                    <a:pt x="61" y="167"/>
                    <a:pt x="61" y="166"/>
                    <a:pt x="60" y="165"/>
                  </a:cubicBezTo>
                  <a:close/>
                  <a:moveTo>
                    <a:pt x="59" y="173"/>
                  </a:moveTo>
                  <a:cubicBezTo>
                    <a:pt x="64" y="170"/>
                    <a:pt x="64" y="170"/>
                    <a:pt x="64" y="170"/>
                  </a:cubicBezTo>
                  <a:cubicBezTo>
                    <a:pt x="64" y="171"/>
                    <a:pt x="64" y="172"/>
                    <a:pt x="65" y="171"/>
                  </a:cubicBezTo>
                  <a:cubicBezTo>
                    <a:pt x="65" y="171"/>
                    <a:pt x="65" y="171"/>
                    <a:pt x="65" y="171"/>
                  </a:cubicBezTo>
                  <a:cubicBezTo>
                    <a:pt x="66" y="172"/>
                    <a:pt x="66" y="173"/>
                    <a:pt x="65" y="173"/>
                  </a:cubicBezTo>
                  <a:cubicBezTo>
                    <a:pt x="63" y="173"/>
                    <a:pt x="64" y="175"/>
                    <a:pt x="64" y="176"/>
                  </a:cubicBezTo>
                  <a:cubicBezTo>
                    <a:pt x="63" y="176"/>
                    <a:pt x="63" y="175"/>
                    <a:pt x="62" y="175"/>
                  </a:cubicBezTo>
                  <a:cubicBezTo>
                    <a:pt x="63" y="174"/>
                    <a:pt x="63" y="174"/>
                    <a:pt x="63" y="174"/>
                  </a:cubicBezTo>
                  <a:lnTo>
                    <a:pt x="59" y="173"/>
                  </a:lnTo>
                  <a:close/>
                  <a:moveTo>
                    <a:pt x="64" y="180"/>
                  </a:moveTo>
                  <a:cubicBezTo>
                    <a:pt x="64" y="180"/>
                    <a:pt x="65" y="179"/>
                    <a:pt x="65" y="179"/>
                  </a:cubicBezTo>
                  <a:cubicBezTo>
                    <a:pt x="66" y="180"/>
                    <a:pt x="66" y="180"/>
                    <a:pt x="66" y="180"/>
                  </a:cubicBezTo>
                  <a:cubicBezTo>
                    <a:pt x="68" y="179"/>
                    <a:pt x="68" y="179"/>
                    <a:pt x="68" y="179"/>
                  </a:cubicBezTo>
                  <a:cubicBezTo>
                    <a:pt x="67" y="180"/>
                    <a:pt x="66" y="181"/>
                    <a:pt x="64" y="180"/>
                  </a:cubicBezTo>
                  <a:close/>
                  <a:moveTo>
                    <a:pt x="62" y="182"/>
                  </a:moveTo>
                  <a:cubicBezTo>
                    <a:pt x="63" y="182"/>
                    <a:pt x="63" y="182"/>
                    <a:pt x="63" y="182"/>
                  </a:cubicBezTo>
                  <a:cubicBezTo>
                    <a:pt x="63" y="182"/>
                    <a:pt x="63" y="182"/>
                    <a:pt x="63" y="182"/>
                  </a:cubicBezTo>
                  <a:cubicBezTo>
                    <a:pt x="63" y="182"/>
                    <a:pt x="63" y="182"/>
                    <a:pt x="63" y="182"/>
                  </a:cubicBezTo>
                  <a:lnTo>
                    <a:pt x="62" y="182"/>
                  </a:lnTo>
                  <a:close/>
                  <a:moveTo>
                    <a:pt x="55" y="183"/>
                  </a:moveTo>
                  <a:cubicBezTo>
                    <a:pt x="57" y="183"/>
                    <a:pt x="57" y="183"/>
                    <a:pt x="57" y="183"/>
                  </a:cubicBezTo>
                  <a:cubicBezTo>
                    <a:pt x="56" y="184"/>
                    <a:pt x="57" y="186"/>
                    <a:pt x="54" y="186"/>
                  </a:cubicBezTo>
                  <a:cubicBezTo>
                    <a:pt x="54" y="186"/>
                    <a:pt x="55" y="185"/>
                    <a:pt x="53" y="185"/>
                  </a:cubicBezTo>
                  <a:cubicBezTo>
                    <a:pt x="53" y="185"/>
                    <a:pt x="53" y="185"/>
                    <a:pt x="53" y="185"/>
                  </a:cubicBezTo>
                  <a:cubicBezTo>
                    <a:pt x="52" y="184"/>
                    <a:pt x="54" y="184"/>
                    <a:pt x="55" y="183"/>
                  </a:cubicBezTo>
                  <a:close/>
                  <a:moveTo>
                    <a:pt x="43" y="186"/>
                  </a:moveTo>
                  <a:cubicBezTo>
                    <a:pt x="45" y="187"/>
                    <a:pt x="45" y="187"/>
                    <a:pt x="45" y="187"/>
                  </a:cubicBezTo>
                  <a:cubicBezTo>
                    <a:pt x="44" y="187"/>
                    <a:pt x="44" y="187"/>
                    <a:pt x="43" y="187"/>
                  </a:cubicBezTo>
                  <a:cubicBezTo>
                    <a:pt x="43" y="187"/>
                    <a:pt x="43" y="187"/>
                    <a:pt x="43" y="186"/>
                  </a:cubicBezTo>
                  <a:close/>
                  <a:moveTo>
                    <a:pt x="52" y="187"/>
                  </a:moveTo>
                  <a:cubicBezTo>
                    <a:pt x="57" y="187"/>
                    <a:pt x="53" y="189"/>
                    <a:pt x="55" y="191"/>
                  </a:cubicBezTo>
                  <a:cubicBezTo>
                    <a:pt x="56" y="191"/>
                    <a:pt x="56" y="190"/>
                    <a:pt x="56" y="191"/>
                  </a:cubicBezTo>
                  <a:cubicBezTo>
                    <a:pt x="57" y="192"/>
                    <a:pt x="56" y="195"/>
                    <a:pt x="54" y="194"/>
                  </a:cubicBezTo>
                  <a:cubicBezTo>
                    <a:pt x="51" y="192"/>
                    <a:pt x="56" y="191"/>
                    <a:pt x="54" y="190"/>
                  </a:cubicBezTo>
                  <a:cubicBezTo>
                    <a:pt x="52" y="190"/>
                    <a:pt x="52" y="192"/>
                    <a:pt x="51" y="192"/>
                  </a:cubicBezTo>
                  <a:cubicBezTo>
                    <a:pt x="50" y="192"/>
                    <a:pt x="48" y="191"/>
                    <a:pt x="47" y="191"/>
                  </a:cubicBezTo>
                  <a:cubicBezTo>
                    <a:pt x="47" y="189"/>
                    <a:pt x="50" y="187"/>
                    <a:pt x="52" y="187"/>
                  </a:cubicBezTo>
                  <a:close/>
                  <a:moveTo>
                    <a:pt x="43" y="190"/>
                  </a:moveTo>
                  <a:cubicBezTo>
                    <a:pt x="40" y="190"/>
                    <a:pt x="40" y="190"/>
                    <a:pt x="40" y="190"/>
                  </a:cubicBezTo>
                  <a:cubicBezTo>
                    <a:pt x="40" y="191"/>
                    <a:pt x="40" y="191"/>
                    <a:pt x="40" y="191"/>
                  </a:cubicBezTo>
                  <a:cubicBezTo>
                    <a:pt x="41" y="191"/>
                    <a:pt x="41" y="191"/>
                    <a:pt x="41" y="191"/>
                  </a:cubicBezTo>
                  <a:cubicBezTo>
                    <a:pt x="42" y="192"/>
                    <a:pt x="41" y="193"/>
                    <a:pt x="40" y="192"/>
                  </a:cubicBezTo>
                  <a:cubicBezTo>
                    <a:pt x="39" y="192"/>
                    <a:pt x="39" y="191"/>
                    <a:pt x="39" y="190"/>
                  </a:cubicBezTo>
                  <a:cubicBezTo>
                    <a:pt x="40" y="189"/>
                    <a:pt x="42" y="189"/>
                    <a:pt x="43" y="189"/>
                  </a:cubicBezTo>
                  <a:lnTo>
                    <a:pt x="43" y="190"/>
                  </a:lnTo>
                  <a:close/>
                  <a:moveTo>
                    <a:pt x="48" y="202"/>
                  </a:moveTo>
                  <a:cubicBezTo>
                    <a:pt x="47" y="203"/>
                    <a:pt x="47" y="203"/>
                    <a:pt x="47" y="203"/>
                  </a:cubicBezTo>
                  <a:cubicBezTo>
                    <a:pt x="47" y="203"/>
                    <a:pt x="47" y="203"/>
                    <a:pt x="47" y="203"/>
                  </a:cubicBezTo>
                  <a:lnTo>
                    <a:pt x="48" y="202"/>
                  </a:lnTo>
                  <a:close/>
                  <a:moveTo>
                    <a:pt x="37" y="213"/>
                  </a:moveTo>
                  <a:cubicBezTo>
                    <a:pt x="37" y="213"/>
                    <a:pt x="37" y="213"/>
                    <a:pt x="37" y="213"/>
                  </a:cubicBezTo>
                  <a:cubicBezTo>
                    <a:pt x="37" y="213"/>
                    <a:pt x="37" y="213"/>
                    <a:pt x="37" y="213"/>
                  </a:cubicBezTo>
                  <a:cubicBezTo>
                    <a:pt x="37" y="214"/>
                    <a:pt x="37" y="215"/>
                    <a:pt x="36" y="215"/>
                  </a:cubicBezTo>
                  <a:cubicBezTo>
                    <a:pt x="35" y="214"/>
                    <a:pt x="36" y="214"/>
                    <a:pt x="37" y="213"/>
                  </a:cubicBezTo>
                  <a:close/>
                  <a:moveTo>
                    <a:pt x="38" y="214"/>
                  </a:moveTo>
                  <a:cubicBezTo>
                    <a:pt x="40" y="213"/>
                    <a:pt x="40" y="213"/>
                    <a:pt x="40" y="213"/>
                  </a:cubicBezTo>
                  <a:cubicBezTo>
                    <a:pt x="40" y="215"/>
                    <a:pt x="38" y="215"/>
                    <a:pt x="37" y="217"/>
                  </a:cubicBezTo>
                  <a:cubicBezTo>
                    <a:pt x="35" y="216"/>
                    <a:pt x="38" y="215"/>
                    <a:pt x="38" y="214"/>
                  </a:cubicBezTo>
                  <a:close/>
                  <a:moveTo>
                    <a:pt x="12" y="248"/>
                  </a:moveTo>
                  <a:cubicBezTo>
                    <a:pt x="14" y="249"/>
                    <a:pt x="15" y="252"/>
                    <a:pt x="12" y="252"/>
                  </a:cubicBezTo>
                  <a:cubicBezTo>
                    <a:pt x="13" y="251"/>
                    <a:pt x="11" y="249"/>
                    <a:pt x="12" y="248"/>
                  </a:cubicBezTo>
                  <a:close/>
                  <a:moveTo>
                    <a:pt x="11" y="257"/>
                  </a:moveTo>
                  <a:cubicBezTo>
                    <a:pt x="12" y="256"/>
                    <a:pt x="12" y="256"/>
                    <a:pt x="12" y="256"/>
                  </a:cubicBezTo>
                  <a:cubicBezTo>
                    <a:pt x="13" y="256"/>
                    <a:pt x="12" y="257"/>
                    <a:pt x="11" y="257"/>
                  </a:cubicBezTo>
                  <a:cubicBezTo>
                    <a:pt x="11" y="257"/>
                    <a:pt x="11" y="257"/>
                    <a:pt x="11" y="2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78338" y="1741488"/>
              <a:ext cx="1270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03701" y="1316038"/>
              <a:ext cx="50800" cy="25400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0 h 2"/>
                <a:gd name="T4" fmla="*/ 1 w 4"/>
                <a:gd name="T5" fmla="*/ 2 h 2"/>
                <a:gd name="T6" fmla="*/ 4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3" y="1"/>
                    <a:pt x="2" y="0"/>
                    <a:pt x="0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1"/>
                    <a:pt x="4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70188" y="26939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96988" y="3608388"/>
              <a:ext cx="12700" cy="12700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44801" y="3632200"/>
              <a:ext cx="0" cy="12700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94051" y="3544888"/>
              <a:ext cx="87313" cy="63500"/>
            </a:xfrm>
            <a:custGeom>
              <a:avLst/>
              <a:gdLst>
                <a:gd name="T0" fmla="*/ 2 w 7"/>
                <a:gd name="T1" fmla="*/ 5 h 5"/>
                <a:gd name="T2" fmla="*/ 4 w 7"/>
                <a:gd name="T3" fmla="*/ 1 h 5"/>
                <a:gd name="T4" fmla="*/ 5 w 7"/>
                <a:gd name="T5" fmla="*/ 0 h 5"/>
                <a:gd name="T6" fmla="*/ 0 w 7"/>
                <a:gd name="T7" fmla="*/ 3 h 5"/>
                <a:gd name="T8" fmla="*/ 2 w 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2" y="5"/>
                  </a:moveTo>
                  <a:cubicBezTo>
                    <a:pt x="3" y="4"/>
                    <a:pt x="7" y="3"/>
                    <a:pt x="4" y="1"/>
                  </a:cubicBezTo>
                  <a:cubicBezTo>
                    <a:pt x="4" y="1"/>
                    <a:pt x="5" y="0"/>
                    <a:pt x="5" y="0"/>
                  </a:cubicBezTo>
                  <a:cubicBezTo>
                    <a:pt x="3" y="1"/>
                    <a:pt x="2" y="2"/>
                    <a:pt x="0" y="3"/>
                  </a:cubicBezTo>
                  <a:lnTo>
                    <a:pt x="2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45513" y="1603375"/>
              <a:ext cx="76200" cy="50800"/>
            </a:xfrm>
            <a:custGeom>
              <a:avLst/>
              <a:gdLst>
                <a:gd name="T0" fmla="*/ 6 w 6"/>
                <a:gd name="T1" fmla="*/ 2 h 4"/>
                <a:gd name="T2" fmla="*/ 4 w 6"/>
                <a:gd name="T3" fmla="*/ 2 h 4"/>
                <a:gd name="T4" fmla="*/ 0 w 6"/>
                <a:gd name="T5" fmla="*/ 0 h 4"/>
                <a:gd name="T6" fmla="*/ 6 w 6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6" y="2"/>
                  </a:moveTo>
                  <a:cubicBezTo>
                    <a:pt x="5" y="1"/>
                    <a:pt x="5" y="1"/>
                    <a:pt x="4" y="2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3" y="1"/>
                    <a:pt x="5" y="4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55963" y="35448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45513" y="1603375"/>
              <a:ext cx="0" cy="12700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40288" y="1090613"/>
              <a:ext cx="74613" cy="38100"/>
            </a:xfrm>
            <a:custGeom>
              <a:avLst/>
              <a:gdLst>
                <a:gd name="T0" fmla="*/ 3 w 6"/>
                <a:gd name="T1" fmla="*/ 3 h 3"/>
                <a:gd name="T2" fmla="*/ 5 w 6"/>
                <a:gd name="T3" fmla="*/ 0 h 3"/>
                <a:gd name="T4" fmla="*/ 2 w 6"/>
                <a:gd name="T5" fmla="*/ 1 h 3"/>
                <a:gd name="T6" fmla="*/ 0 w 6"/>
                <a:gd name="T7" fmla="*/ 0 h 3"/>
                <a:gd name="T8" fmla="*/ 3 w 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3" y="3"/>
                  </a:moveTo>
                  <a:cubicBezTo>
                    <a:pt x="4" y="2"/>
                    <a:pt x="6" y="2"/>
                    <a:pt x="5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1" y="1"/>
                    <a:pt x="0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34351" y="1441450"/>
              <a:ext cx="12700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40288" y="10906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82788" y="3068638"/>
              <a:ext cx="12700" cy="12700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71676" y="3332163"/>
              <a:ext cx="23813" cy="25400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2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1" y="1"/>
                    <a:pt x="0" y="2"/>
                  </a:cubicBezTo>
                  <a:cubicBezTo>
                    <a:pt x="1" y="1"/>
                    <a:pt x="2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82826" y="3006725"/>
              <a:ext cx="12700" cy="0"/>
            </a:xfrm>
            <a:custGeom>
              <a:avLst/>
              <a:gdLst>
                <a:gd name="T0" fmla="*/ 1 w 1"/>
                <a:gd name="T1" fmla="*/ 1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44738" y="4359275"/>
              <a:ext cx="25400" cy="0"/>
            </a:xfrm>
            <a:custGeom>
              <a:avLst/>
              <a:gdLst>
                <a:gd name="T0" fmla="*/ 0 w 2"/>
                <a:gd name="T1" fmla="*/ 2 w 2"/>
                <a:gd name="T2" fmla="*/ 2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95526" y="30067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69388" y="4021138"/>
              <a:ext cx="25400" cy="12700"/>
            </a:xfrm>
            <a:custGeom>
              <a:avLst/>
              <a:gdLst>
                <a:gd name="T0" fmla="*/ 16 w 16"/>
                <a:gd name="T1" fmla="*/ 8 h 8"/>
                <a:gd name="T2" fmla="*/ 8 w 16"/>
                <a:gd name="T3" fmla="*/ 0 h 8"/>
                <a:gd name="T4" fmla="*/ 0 w 16"/>
                <a:gd name="T5" fmla="*/ 8 h 8"/>
                <a:gd name="T6" fmla="*/ 16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6" y="8"/>
                  </a:moveTo>
                  <a:lnTo>
                    <a:pt x="8" y="0"/>
                  </a:lnTo>
                  <a:lnTo>
                    <a:pt x="0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82076" y="3946525"/>
              <a:ext cx="87313" cy="61913"/>
            </a:xfrm>
            <a:custGeom>
              <a:avLst/>
              <a:gdLst>
                <a:gd name="T0" fmla="*/ 4 w 7"/>
                <a:gd name="T1" fmla="*/ 2 h 5"/>
                <a:gd name="T2" fmla="*/ 3 w 7"/>
                <a:gd name="T3" fmla="*/ 0 h 5"/>
                <a:gd name="T4" fmla="*/ 0 w 7"/>
                <a:gd name="T5" fmla="*/ 2 h 5"/>
                <a:gd name="T6" fmla="*/ 3 w 7"/>
                <a:gd name="T7" fmla="*/ 5 h 5"/>
                <a:gd name="T8" fmla="*/ 7 w 7"/>
                <a:gd name="T9" fmla="*/ 3 h 5"/>
                <a:gd name="T10" fmla="*/ 4 w 7"/>
                <a:gd name="T1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4" y="2"/>
                  </a:moveTo>
                  <a:cubicBezTo>
                    <a:pt x="4" y="1"/>
                    <a:pt x="4" y="1"/>
                    <a:pt x="3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6" y="5"/>
                    <a:pt x="7" y="4"/>
                    <a:pt x="7" y="3"/>
                  </a:cubicBezTo>
                  <a:cubicBezTo>
                    <a:pt x="6" y="2"/>
                    <a:pt x="5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69401" y="3808413"/>
              <a:ext cx="25400" cy="49213"/>
            </a:xfrm>
            <a:custGeom>
              <a:avLst/>
              <a:gdLst>
                <a:gd name="T0" fmla="*/ 0 w 2"/>
                <a:gd name="T1" fmla="*/ 1 h 4"/>
                <a:gd name="T2" fmla="*/ 2 w 2"/>
                <a:gd name="T3" fmla="*/ 1 h 4"/>
                <a:gd name="T4" fmla="*/ 0 w 2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4">
                  <a:moveTo>
                    <a:pt x="0" y="1"/>
                  </a:moveTo>
                  <a:cubicBezTo>
                    <a:pt x="1" y="4"/>
                    <a:pt x="1" y="1"/>
                    <a:pt x="2" y="1"/>
                  </a:cubicBezTo>
                  <a:cubicBezTo>
                    <a:pt x="1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31326" y="3344863"/>
              <a:ext cx="300038" cy="174625"/>
            </a:xfrm>
            <a:custGeom>
              <a:avLst/>
              <a:gdLst>
                <a:gd name="T0" fmla="*/ 8 w 24"/>
                <a:gd name="T1" fmla="*/ 1 h 14"/>
                <a:gd name="T2" fmla="*/ 1 w 24"/>
                <a:gd name="T3" fmla="*/ 1 h 14"/>
                <a:gd name="T4" fmla="*/ 2 w 24"/>
                <a:gd name="T5" fmla="*/ 3 h 14"/>
                <a:gd name="T6" fmla="*/ 9 w 24"/>
                <a:gd name="T7" fmla="*/ 6 h 14"/>
                <a:gd name="T8" fmla="*/ 15 w 24"/>
                <a:gd name="T9" fmla="*/ 12 h 14"/>
                <a:gd name="T10" fmla="*/ 17 w 24"/>
                <a:gd name="T11" fmla="*/ 13 h 14"/>
                <a:gd name="T12" fmla="*/ 21 w 24"/>
                <a:gd name="T13" fmla="*/ 13 h 14"/>
                <a:gd name="T14" fmla="*/ 17 w 24"/>
                <a:gd name="T15" fmla="*/ 6 h 14"/>
                <a:gd name="T16" fmla="*/ 14 w 24"/>
                <a:gd name="T17" fmla="*/ 6 h 14"/>
                <a:gd name="T18" fmla="*/ 15 w 24"/>
                <a:gd name="T19" fmla="*/ 5 h 14"/>
                <a:gd name="T20" fmla="*/ 8 w 24"/>
                <a:gd name="T21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" h="14">
                  <a:moveTo>
                    <a:pt x="8" y="1"/>
                  </a:moveTo>
                  <a:cubicBezTo>
                    <a:pt x="5" y="0"/>
                    <a:pt x="5" y="2"/>
                    <a:pt x="1" y="1"/>
                  </a:cubicBezTo>
                  <a:cubicBezTo>
                    <a:pt x="0" y="2"/>
                    <a:pt x="2" y="2"/>
                    <a:pt x="2" y="3"/>
                  </a:cubicBezTo>
                  <a:cubicBezTo>
                    <a:pt x="4" y="4"/>
                    <a:pt x="6" y="4"/>
                    <a:pt x="9" y="6"/>
                  </a:cubicBezTo>
                  <a:cubicBezTo>
                    <a:pt x="9" y="8"/>
                    <a:pt x="15" y="9"/>
                    <a:pt x="15" y="12"/>
                  </a:cubicBezTo>
                  <a:cubicBezTo>
                    <a:pt x="16" y="11"/>
                    <a:pt x="16" y="14"/>
                    <a:pt x="17" y="13"/>
                  </a:cubicBezTo>
                  <a:cubicBezTo>
                    <a:pt x="19" y="14"/>
                    <a:pt x="20" y="13"/>
                    <a:pt x="21" y="13"/>
                  </a:cubicBezTo>
                  <a:cubicBezTo>
                    <a:pt x="24" y="10"/>
                    <a:pt x="17" y="9"/>
                    <a:pt x="17" y="6"/>
                  </a:cubicBezTo>
                  <a:cubicBezTo>
                    <a:pt x="16" y="8"/>
                    <a:pt x="16" y="6"/>
                    <a:pt x="14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2" y="4"/>
                    <a:pt x="10" y="4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20188" y="3808413"/>
              <a:ext cx="25400" cy="25400"/>
            </a:xfrm>
            <a:custGeom>
              <a:avLst/>
              <a:gdLst>
                <a:gd name="T0" fmla="*/ 16 w 16"/>
                <a:gd name="T1" fmla="*/ 8 h 16"/>
                <a:gd name="T2" fmla="*/ 8 w 16"/>
                <a:gd name="T3" fmla="*/ 0 h 16"/>
                <a:gd name="T4" fmla="*/ 0 w 16"/>
                <a:gd name="T5" fmla="*/ 16 h 16"/>
                <a:gd name="T6" fmla="*/ 16 w 16"/>
                <a:gd name="T7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">
                  <a:moveTo>
                    <a:pt x="16" y="8"/>
                  </a:moveTo>
                  <a:lnTo>
                    <a:pt x="8" y="0"/>
                  </a:lnTo>
                  <a:lnTo>
                    <a:pt x="0" y="16"/>
                  </a:lnTo>
                  <a:lnTo>
                    <a:pt x="16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32888" y="3783013"/>
              <a:ext cx="36513" cy="12700"/>
            </a:xfrm>
            <a:custGeom>
              <a:avLst/>
              <a:gdLst>
                <a:gd name="T0" fmla="*/ 1 w 3"/>
                <a:gd name="T1" fmla="*/ 1 h 1"/>
                <a:gd name="T2" fmla="*/ 3 w 3"/>
                <a:gd name="T3" fmla="*/ 1 h 1"/>
                <a:gd name="T4" fmla="*/ 1 w 3"/>
                <a:gd name="T5" fmla="*/ 0 h 1"/>
                <a:gd name="T6" fmla="*/ 1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cubicBezTo>
                    <a:pt x="2" y="0"/>
                    <a:pt x="2" y="1"/>
                    <a:pt x="3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705976" y="2955925"/>
              <a:ext cx="112713" cy="76200"/>
            </a:xfrm>
            <a:custGeom>
              <a:avLst/>
              <a:gdLst>
                <a:gd name="T0" fmla="*/ 1 w 9"/>
                <a:gd name="T1" fmla="*/ 1 h 6"/>
                <a:gd name="T2" fmla="*/ 0 w 9"/>
                <a:gd name="T3" fmla="*/ 2 h 6"/>
                <a:gd name="T4" fmla="*/ 7 w 9"/>
                <a:gd name="T5" fmla="*/ 3 h 6"/>
                <a:gd name="T6" fmla="*/ 5 w 9"/>
                <a:gd name="T7" fmla="*/ 4 h 6"/>
                <a:gd name="T8" fmla="*/ 9 w 9"/>
                <a:gd name="T9" fmla="*/ 6 h 6"/>
                <a:gd name="T10" fmla="*/ 8 w 9"/>
                <a:gd name="T11" fmla="*/ 4 h 6"/>
                <a:gd name="T12" fmla="*/ 9 w 9"/>
                <a:gd name="T13" fmla="*/ 4 h 6"/>
                <a:gd name="T14" fmla="*/ 5 w 9"/>
                <a:gd name="T15" fmla="*/ 0 h 6"/>
                <a:gd name="T16" fmla="*/ 1 w 9"/>
                <a:gd name="T1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6">
                  <a:moveTo>
                    <a:pt x="1" y="1"/>
                  </a:moveTo>
                  <a:cubicBezTo>
                    <a:pt x="1" y="2"/>
                    <a:pt x="0" y="2"/>
                    <a:pt x="0" y="2"/>
                  </a:cubicBezTo>
                  <a:cubicBezTo>
                    <a:pt x="2" y="3"/>
                    <a:pt x="4" y="2"/>
                    <a:pt x="7" y="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7" y="4"/>
                    <a:pt x="7" y="6"/>
                    <a:pt x="9" y="6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9" y="4"/>
                    <a:pt x="9" y="4"/>
                  </a:cubicBezTo>
                  <a:cubicBezTo>
                    <a:pt x="9" y="2"/>
                    <a:pt x="7" y="1"/>
                    <a:pt x="5" y="0"/>
                  </a:cubicBezTo>
                  <a:cubicBezTo>
                    <a:pt x="5" y="0"/>
                    <a:pt x="3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59738" y="4071938"/>
              <a:ext cx="100013" cy="23813"/>
            </a:xfrm>
            <a:custGeom>
              <a:avLst/>
              <a:gdLst>
                <a:gd name="T0" fmla="*/ 0 w 8"/>
                <a:gd name="T1" fmla="*/ 0 h 2"/>
                <a:gd name="T2" fmla="*/ 8 w 8"/>
                <a:gd name="T3" fmla="*/ 1 h 2"/>
                <a:gd name="T4" fmla="*/ 0 w 8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0" y="0"/>
                  </a:moveTo>
                  <a:cubicBezTo>
                    <a:pt x="3" y="2"/>
                    <a:pt x="6" y="1"/>
                    <a:pt x="8" y="1"/>
                  </a:cubicBezTo>
                  <a:cubicBezTo>
                    <a:pt x="5" y="1"/>
                    <a:pt x="2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59738" y="40719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08938" y="4071938"/>
              <a:ext cx="50800" cy="11113"/>
            </a:xfrm>
            <a:custGeom>
              <a:avLst/>
              <a:gdLst>
                <a:gd name="T0" fmla="*/ 4 w 4"/>
                <a:gd name="T1" fmla="*/ 0 h 1"/>
                <a:gd name="T2" fmla="*/ 0 w 4"/>
                <a:gd name="T3" fmla="*/ 1 h 1"/>
                <a:gd name="T4" fmla="*/ 4 w 4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1" y="1"/>
                    <a:pt x="3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94813" y="3032125"/>
              <a:ext cx="25400" cy="0"/>
            </a:xfrm>
            <a:custGeom>
              <a:avLst/>
              <a:gdLst>
                <a:gd name="T0" fmla="*/ 1 w 2"/>
                <a:gd name="T1" fmla="*/ 2 w 2"/>
                <a:gd name="T2" fmla="*/ 0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cubicBezTo>
                    <a:pt x="1" y="0"/>
                    <a:pt x="1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23201" y="3970338"/>
              <a:ext cx="74613" cy="38100"/>
            </a:xfrm>
            <a:custGeom>
              <a:avLst/>
              <a:gdLst>
                <a:gd name="T0" fmla="*/ 0 w 6"/>
                <a:gd name="T1" fmla="*/ 2 h 3"/>
                <a:gd name="T2" fmla="*/ 6 w 6"/>
                <a:gd name="T3" fmla="*/ 2 h 3"/>
                <a:gd name="T4" fmla="*/ 0 w 6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0" y="2"/>
                  </a:moveTo>
                  <a:cubicBezTo>
                    <a:pt x="2" y="2"/>
                    <a:pt x="6" y="3"/>
                    <a:pt x="6" y="2"/>
                  </a:cubicBezTo>
                  <a:cubicBezTo>
                    <a:pt x="4" y="2"/>
                    <a:pt x="2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69426" y="2806700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0 w 8"/>
                <a:gd name="T3" fmla="*/ 8 h 8"/>
                <a:gd name="T4" fmla="*/ 8 w 8"/>
                <a:gd name="T5" fmla="*/ 8 h 8"/>
                <a:gd name="T6" fmla="*/ 8 w 8"/>
                <a:gd name="T7" fmla="*/ 8 h 8"/>
                <a:gd name="T8" fmla="*/ 0 w 8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0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20213" y="2794000"/>
              <a:ext cx="36513" cy="38100"/>
            </a:xfrm>
            <a:custGeom>
              <a:avLst/>
              <a:gdLst>
                <a:gd name="T0" fmla="*/ 1 w 3"/>
                <a:gd name="T1" fmla="*/ 0 h 3"/>
                <a:gd name="T2" fmla="*/ 2 w 3"/>
                <a:gd name="T3" fmla="*/ 3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2" y="1"/>
                    <a:pt x="0" y="2"/>
                    <a:pt x="2" y="3"/>
                  </a:cubicBezTo>
                  <a:cubicBezTo>
                    <a:pt x="3" y="3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48563" y="3821113"/>
              <a:ext cx="36513" cy="12700"/>
            </a:xfrm>
            <a:custGeom>
              <a:avLst/>
              <a:gdLst>
                <a:gd name="T0" fmla="*/ 0 w 23"/>
                <a:gd name="T1" fmla="*/ 8 h 8"/>
                <a:gd name="T2" fmla="*/ 23 w 23"/>
                <a:gd name="T3" fmla="*/ 8 h 8"/>
                <a:gd name="T4" fmla="*/ 0 w 23"/>
                <a:gd name="T5" fmla="*/ 0 h 8"/>
                <a:gd name="T6" fmla="*/ 0 w 2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8">
                  <a:moveTo>
                    <a:pt x="0" y="8"/>
                  </a:moveTo>
                  <a:lnTo>
                    <a:pt x="23" y="8"/>
                  </a:lnTo>
                  <a:lnTo>
                    <a:pt x="0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10451" y="3895725"/>
              <a:ext cx="25400" cy="12700"/>
            </a:xfrm>
            <a:custGeom>
              <a:avLst/>
              <a:gdLst>
                <a:gd name="T0" fmla="*/ 8 w 16"/>
                <a:gd name="T1" fmla="*/ 8 h 8"/>
                <a:gd name="T2" fmla="*/ 16 w 16"/>
                <a:gd name="T3" fmla="*/ 0 h 8"/>
                <a:gd name="T4" fmla="*/ 0 w 16"/>
                <a:gd name="T5" fmla="*/ 0 h 8"/>
                <a:gd name="T6" fmla="*/ 8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8" y="8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61226" y="3833813"/>
              <a:ext cx="36513" cy="12700"/>
            </a:xfrm>
            <a:custGeom>
              <a:avLst/>
              <a:gdLst>
                <a:gd name="T0" fmla="*/ 0 w 3"/>
                <a:gd name="T1" fmla="*/ 0 h 1"/>
                <a:gd name="T2" fmla="*/ 3 w 3"/>
                <a:gd name="T3" fmla="*/ 1 h 1"/>
                <a:gd name="T4" fmla="*/ 0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48551" y="3708400"/>
              <a:ext cx="23813" cy="12700"/>
            </a:xfrm>
            <a:custGeom>
              <a:avLst/>
              <a:gdLst>
                <a:gd name="T0" fmla="*/ 2 w 2"/>
                <a:gd name="T1" fmla="*/ 1 h 1"/>
                <a:gd name="T2" fmla="*/ 0 w 2"/>
                <a:gd name="T3" fmla="*/ 0 h 1"/>
                <a:gd name="T4" fmla="*/ 2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0"/>
                    <a:pt x="0" y="0"/>
                    <a:pt x="0" y="0"/>
                  </a:cubicBezTo>
                  <a:cubicBezTo>
                    <a:pt x="0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23126" y="3857625"/>
              <a:ext cx="25400" cy="0"/>
            </a:xfrm>
            <a:custGeom>
              <a:avLst/>
              <a:gdLst>
                <a:gd name="T0" fmla="*/ 0 w 16"/>
                <a:gd name="T1" fmla="*/ 16 w 16"/>
                <a:gd name="T2" fmla="*/ 0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97751" y="3657600"/>
              <a:ext cx="25400" cy="0"/>
            </a:xfrm>
            <a:custGeom>
              <a:avLst/>
              <a:gdLst>
                <a:gd name="T0" fmla="*/ 16 w 16"/>
                <a:gd name="T1" fmla="*/ 0 w 16"/>
                <a:gd name="T2" fmla="*/ 8 w 16"/>
                <a:gd name="T3" fmla="*/ 16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16" y="0"/>
                  </a:moveTo>
                  <a:lnTo>
                    <a:pt x="0" y="0"/>
                  </a:lnTo>
                  <a:lnTo>
                    <a:pt x="8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86613" y="3808413"/>
              <a:ext cx="23813" cy="0"/>
            </a:xfrm>
            <a:custGeom>
              <a:avLst/>
              <a:gdLst>
                <a:gd name="T0" fmla="*/ 0 w 2"/>
                <a:gd name="T1" fmla="*/ 1 w 2"/>
                <a:gd name="T2" fmla="*/ 2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10438" y="3582988"/>
              <a:ext cx="112713" cy="61913"/>
            </a:xfrm>
            <a:custGeom>
              <a:avLst/>
              <a:gdLst>
                <a:gd name="T0" fmla="*/ 9 w 9"/>
                <a:gd name="T1" fmla="*/ 4 h 5"/>
                <a:gd name="T2" fmla="*/ 8 w 9"/>
                <a:gd name="T3" fmla="*/ 4 h 5"/>
                <a:gd name="T4" fmla="*/ 1 w 9"/>
                <a:gd name="T5" fmla="*/ 1 h 5"/>
                <a:gd name="T6" fmla="*/ 0 w 9"/>
                <a:gd name="T7" fmla="*/ 1 h 5"/>
                <a:gd name="T8" fmla="*/ 9 w 9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9" y="4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7" y="0"/>
                    <a:pt x="3" y="4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3"/>
                    <a:pt x="6" y="5"/>
                    <a:pt x="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86601" y="3733800"/>
              <a:ext cx="87313" cy="74613"/>
            </a:xfrm>
            <a:custGeom>
              <a:avLst/>
              <a:gdLst>
                <a:gd name="T0" fmla="*/ 5 w 7"/>
                <a:gd name="T1" fmla="*/ 4 h 6"/>
                <a:gd name="T2" fmla="*/ 0 w 7"/>
                <a:gd name="T3" fmla="*/ 3 h 6"/>
                <a:gd name="T4" fmla="*/ 7 w 7"/>
                <a:gd name="T5" fmla="*/ 5 h 6"/>
                <a:gd name="T6" fmla="*/ 5 w 7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5" y="4"/>
                  </a:moveTo>
                  <a:cubicBezTo>
                    <a:pt x="2" y="6"/>
                    <a:pt x="1" y="0"/>
                    <a:pt x="0" y="3"/>
                  </a:cubicBezTo>
                  <a:cubicBezTo>
                    <a:pt x="2" y="4"/>
                    <a:pt x="5" y="5"/>
                    <a:pt x="7" y="5"/>
                  </a:cubicBezTo>
                  <a:cubicBezTo>
                    <a:pt x="6" y="4"/>
                    <a:pt x="7" y="4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35801" y="3744913"/>
              <a:ext cx="12700" cy="12700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23126" y="3557588"/>
              <a:ext cx="50800" cy="25400"/>
            </a:xfrm>
            <a:custGeom>
              <a:avLst/>
              <a:gdLst>
                <a:gd name="T0" fmla="*/ 2 w 4"/>
                <a:gd name="T1" fmla="*/ 2 h 2"/>
                <a:gd name="T2" fmla="*/ 4 w 4"/>
                <a:gd name="T3" fmla="*/ 0 h 2"/>
                <a:gd name="T4" fmla="*/ 3 w 4"/>
                <a:gd name="T5" fmla="*/ 0 h 2"/>
                <a:gd name="T6" fmla="*/ 2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cubicBezTo>
                    <a:pt x="3" y="1"/>
                    <a:pt x="3" y="1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4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99288" y="3733800"/>
              <a:ext cx="25400" cy="11113"/>
            </a:xfrm>
            <a:custGeom>
              <a:avLst/>
              <a:gdLst>
                <a:gd name="T0" fmla="*/ 0 w 16"/>
                <a:gd name="T1" fmla="*/ 7 h 7"/>
                <a:gd name="T2" fmla="*/ 16 w 16"/>
                <a:gd name="T3" fmla="*/ 7 h 7"/>
                <a:gd name="T4" fmla="*/ 8 w 16"/>
                <a:gd name="T5" fmla="*/ 0 h 7"/>
                <a:gd name="T6" fmla="*/ 0 w 16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7">
                  <a:moveTo>
                    <a:pt x="0" y="7"/>
                  </a:moveTo>
                  <a:lnTo>
                    <a:pt x="16" y="7"/>
                  </a:lnTo>
                  <a:lnTo>
                    <a:pt x="8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82088" y="2130425"/>
              <a:ext cx="25400" cy="23813"/>
            </a:xfrm>
            <a:custGeom>
              <a:avLst/>
              <a:gdLst>
                <a:gd name="T0" fmla="*/ 0 w 2"/>
                <a:gd name="T1" fmla="*/ 1 h 2"/>
                <a:gd name="T2" fmla="*/ 1 w 2"/>
                <a:gd name="T3" fmla="*/ 2 h 2"/>
                <a:gd name="T4" fmla="*/ 2 w 2"/>
                <a:gd name="T5" fmla="*/ 0 h 2"/>
                <a:gd name="T6" fmla="*/ 0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2" y="1"/>
                    <a:pt x="1" y="0"/>
                    <a:pt x="2" y="0"/>
                  </a:cubicBezTo>
                  <a:cubicBezTo>
                    <a:pt x="2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99313" y="3544888"/>
              <a:ext cx="23813" cy="12700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1 h 1"/>
                <a:gd name="T4" fmla="*/ 1 w 2"/>
                <a:gd name="T5" fmla="*/ 0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86601" y="3608388"/>
              <a:ext cx="61913" cy="12700"/>
            </a:xfrm>
            <a:custGeom>
              <a:avLst/>
              <a:gdLst>
                <a:gd name="T0" fmla="*/ 3 w 5"/>
                <a:gd name="T1" fmla="*/ 1 h 1"/>
                <a:gd name="T2" fmla="*/ 4 w 5"/>
                <a:gd name="T3" fmla="*/ 0 h 1"/>
                <a:gd name="T4" fmla="*/ 0 w 5"/>
                <a:gd name="T5" fmla="*/ 1 h 1"/>
                <a:gd name="T6" fmla="*/ 3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3" y="1"/>
                  </a:moveTo>
                  <a:cubicBezTo>
                    <a:pt x="4" y="0"/>
                    <a:pt x="5" y="0"/>
                    <a:pt x="4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3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86601" y="3495675"/>
              <a:ext cx="100013" cy="49213"/>
            </a:xfrm>
            <a:custGeom>
              <a:avLst/>
              <a:gdLst>
                <a:gd name="T0" fmla="*/ 1 w 8"/>
                <a:gd name="T1" fmla="*/ 0 h 4"/>
                <a:gd name="T2" fmla="*/ 7 w 8"/>
                <a:gd name="T3" fmla="*/ 4 h 4"/>
                <a:gd name="T4" fmla="*/ 8 w 8"/>
                <a:gd name="T5" fmla="*/ 2 h 4"/>
                <a:gd name="T6" fmla="*/ 1 w 8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4">
                  <a:moveTo>
                    <a:pt x="1" y="0"/>
                  </a:moveTo>
                  <a:cubicBezTo>
                    <a:pt x="0" y="3"/>
                    <a:pt x="6" y="2"/>
                    <a:pt x="7" y="4"/>
                  </a:cubicBezTo>
                  <a:cubicBezTo>
                    <a:pt x="6" y="3"/>
                    <a:pt x="8" y="3"/>
                    <a:pt x="8" y="2"/>
                  </a:cubicBezTo>
                  <a:cubicBezTo>
                    <a:pt x="6" y="1"/>
                    <a:pt x="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73888" y="3670300"/>
              <a:ext cx="25400" cy="0"/>
            </a:xfrm>
            <a:custGeom>
              <a:avLst/>
              <a:gdLst>
                <a:gd name="T0" fmla="*/ 0 w 2"/>
                <a:gd name="T1" fmla="*/ 2 w 2"/>
                <a:gd name="T2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10426" y="3457575"/>
              <a:ext cx="25400" cy="25400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0 h 2"/>
                <a:gd name="T4" fmla="*/ 0 w 2"/>
                <a:gd name="T5" fmla="*/ 1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1"/>
                    <a:pt x="1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1" y="1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56713" y="1879600"/>
              <a:ext cx="12700" cy="25400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1 h 2"/>
                <a:gd name="T4" fmla="*/ 1 w 1"/>
                <a:gd name="T5" fmla="*/ 1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1"/>
                    <a:pt x="1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50051" y="3632200"/>
              <a:ext cx="61913" cy="38100"/>
            </a:xfrm>
            <a:custGeom>
              <a:avLst/>
              <a:gdLst>
                <a:gd name="T0" fmla="*/ 0 w 5"/>
                <a:gd name="T1" fmla="*/ 1 h 3"/>
                <a:gd name="T2" fmla="*/ 1 w 5"/>
                <a:gd name="T3" fmla="*/ 2 h 3"/>
                <a:gd name="T4" fmla="*/ 5 w 5"/>
                <a:gd name="T5" fmla="*/ 2 h 3"/>
                <a:gd name="T6" fmla="*/ 0 w 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0" y="1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4" y="3"/>
                    <a:pt x="5" y="2"/>
                  </a:cubicBezTo>
                  <a:cubicBezTo>
                    <a:pt x="4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20188" y="1854200"/>
              <a:ext cx="36513" cy="25400"/>
            </a:xfrm>
            <a:custGeom>
              <a:avLst/>
              <a:gdLst>
                <a:gd name="T0" fmla="*/ 2 w 3"/>
                <a:gd name="T1" fmla="*/ 0 h 2"/>
                <a:gd name="T2" fmla="*/ 0 w 3"/>
                <a:gd name="T3" fmla="*/ 0 h 2"/>
                <a:gd name="T4" fmla="*/ 2 w 3"/>
                <a:gd name="T5" fmla="*/ 2 h 2"/>
                <a:gd name="T6" fmla="*/ 2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2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32876" y="1866900"/>
              <a:ext cx="87313" cy="61913"/>
            </a:xfrm>
            <a:custGeom>
              <a:avLst/>
              <a:gdLst>
                <a:gd name="T0" fmla="*/ 4 w 7"/>
                <a:gd name="T1" fmla="*/ 5 h 5"/>
                <a:gd name="T2" fmla="*/ 5 w 7"/>
                <a:gd name="T3" fmla="*/ 1 h 5"/>
                <a:gd name="T4" fmla="*/ 3 w 7"/>
                <a:gd name="T5" fmla="*/ 0 h 5"/>
                <a:gd name="T6" fmla="*/ 0 w 7"/>
                <a:gd name="T7" fmla="*/ 1 h 5"/>
                <a:gd name="T8" fmla="*/ 4 w 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4" y="5"/>
                  </a:moveTo>
                  <a:cubicBezTo>
                    <a:pt x="7" y="4"/>
                    <a:pt x="4" y="1"/>
                    <a:pt x="5" y="1"/>
                  </a:cubicBezTo>
                  <a:cubicBezTo>
                    <a:pt x="4" y="1"/>
                    <a:pt x="4" y="0"/>
                    <a:pt x="3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4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11963" y="3406775"/>
              <a:ext cx="112713" cy="101600"/>
            </a:xfrm>
            <a:custGeom>
              <a:avLst/>
              <a:gdLst>
                <a:gd name="T0" fmla="*/ 0 w 9"/>
                <a:gd name="T1" fmla="*/ 0 h 8"/>
                <a:gd name="T2" fmla="*/ 3 w 9"/>
                <a:gd name="T3" fmla="*/ 4 h 8"/>
                <a:gd name="T4" fmla="*/ 9 w 9"/>
                <a:gd name="T5" fmla="*/ 5 h 8"/>
                <a:gd name="T6" fmla="*/ 0 w 9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8">
                  <a:moveTo>
                    <a:pt x="0" y="0"/>
                  </a:moveTo>
                  <a:cubicBezTo>
                    <a:pt x="1" y="1"/>
                    <a:pt x="0" y="3"/>
                    <a:pt x="3" y="4"/>
                  </a:cubicBezTo>
                  <a:cubicBezTo>
                    <a:pt x="6" y="3"/>
                    <a:pt x="7" y="8"/>
                    <a:pt x="9" y="5"/>
                  </a:cubicBezTo>
                  <a:cubicBezTo>
                    <a:pt x="7" y="3"/>
                    <a:pt x="4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35801" y="3294063"/>
              <a:ext cx="50800" cy="38100"/>
            </a:xfrm>
            <a:custGeom>
              <a:avLst/>
              <a:gdLst>
                <a:gd name="T0" fmla="*/ 3 w 4"/>
                <a:gd name="T1" fmla="*/ 3 h 3"/>
                <a:gd name="T2" fmla="*/ 4 w 4"/>
                <a:gd name="T3" fmla="*/ 1 h 3"/>
                <a:gd name="T4" fmla="*/ 1 w 4"/>
                <a:gd name="T5" fmla="*/ 0 h 3"/>
                <a:gd name="T6" fmla="*/ 0 w 4"/>
                <a:gd name="T7" fmla="*/ 2 h 3"/>
                <a:gd name="T8" fmla="*/ 2 w 4"/>
                <a:gd name="T9" fmla="*/ 3 h 3"/>
                <a:gd name="T10" fmla="*/ 2 w 4"/>
                <a:gd name="T11" fmla="*/ 2 h 3"/>
                <a:gd name="T12" fmla="*/ 3 w 4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3">
                  <a:moveTo>
                    <a:pt x="3" y="3"/>
                  </a:moveTo>
                  <a:cubicBezTo>
                    <a:pt x="3" y="2"/>
                    <a:pt x="3" y="2"/>
                    <a:pt x="4" y="1"/>
                  </a:cubicBezTo>
                  <a:cubicBezTo>
                    <a:pt x="2" y="1"/>
                    <a:pt x="2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2"/>
                    <a:pt x="1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lnTo>
                    <a:pt x="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99251" y="3557588"/>
              <a:ext cx="38100" cy="12700"/>
            </a:xfrm>
            <a:custGeom>
              <a:avLst/>
              <a:gdLst>
                <a:gd name="T0" fmla="*/ 2 w 3"/>
                <a:gd name="T1" fmla="*/ 0 h 1"/>
                <a:gd name="T2" fmla="*/ 0 w 3"/>
                <a:gd name="T3" fmla="*/ 1 h 1"/>
                <a:gd name="T4" fmla="*/ 2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3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11976" y="3294063"/>
              <a:ext cx="25400" cy="12700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0 h 1"/>
                <a:gd name="T4" fmla="*/ 0 w 2"/>
                <a:gd name="T5" fmla="*/ 1 h 1"/>
                <a:gd name="T6" fmla="*/ 2 w 2"/>
                <a:gd name="T7" fmla="*/ 1 h 1"/>
                <a:gd name="T8" fmla="*/ 0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24638" y="345757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24638" y="3444875"/>
              <a:ext cx="49213" cy="12700"/>
            </a:xfrm>
            <a:custGeom>
              <a:avLst/>
              <a:gdLst>
                <a:gd name="T0" fmla="*/ 0 w 4"/>
                <a:gd name="T1" fmla="*/ 1 h 1"/>
                <a:gd name="T2" fmla="*/ 4 w 4"/>
                <a:gd name="T3" fmla="*/ 1 h 1"/>
                <a:gd name="T4" fmla="*/ 2 w 4"/>
                <a:gd name="T5" fmla="*/ 0 h 1"/>
                <a:gd name="T6" fmla="*/ 0 w 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0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24626" y="3432175"/>
              <a:ext cx="61913" cy="25400"/>
            </a:xfrm>
            <a:custGeom>
              <a:avLst/>
              <a:gdLst>
                <a:gd name="T0" fmla="*/ 0 w 39"/>
                <a:gd name="T1" fmla="*/ 8 h 16"/>
                <a:gd name="T2" fmla="*/ 39 w 39"/>
                <a:gd name="T3" fmla="*/ 16 h 16"/>
                <a:gd name="T4" fmla="*/ 8 w 39"/>
                <a:gd name="T5" fmla="*/ 0 h 16"/>
                <a:gd name="T6" fmla="*/ 0 w 39"/>
                <a:gd name="T7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6">
                  <a:moveTo>
                    <a:pt x="0" y="8"/>
                  </a:moveTo>
                  <a:lnTo>
                    <a:pt x="39" y="16"/>
                  </a:lnTo>
                  <a:lnTo>
                    <a:pt x="8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20138" y="1741488"/>
              <a:ext cx="50800" cy="38100"/>
            </a:xfrm>
            <a:custGeom>
              <a:avLst/>
              <a:gdLst>
                <a:gd name="T0" fmla="*/ 32 w 32"/>
                <a:gd name="T1" fmla="*/ 24 h 24"/>
                <a:gd name="T2" fmla="*/ 0 w 32"/>
                <a:gd name="T3" fmla="*/ 0 h 24"/>
                <a:gd name="T4" fmla="*/ 0 w 32"/>
                <a:gd name="T5" fmla="*/ 0 h 24"/>
                <a:gd name="T6" fmla="*/ 32 w 32"/>
                <a:gd name="T7" fmla="*/ 24 h 24"/>
                <a:gd name="T8" fmla="*/ 32 w 32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4">
                  <a:moveTo>
                    <a:pt x="32" y="24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2" y="24"/>
                  </a:lnTo>
                  <a:lnTo>
                    <a:pt x="3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75401" y="3282950"/>
              <a:ext cx="236538" cy="123825"/>
            </a:xfrm>
            <a:custGeom>
              <a:avLst/>
              <a:gdLst>
                <a:gd name="T0" fmla="*/ 7 w 19"/>
                <a:gd name="T1" fmla="*/ 8 h 10"/>
                <a:gd name="T2" fmla="*/ 13 w 19"/>
                <a:gd name="T3" fmla="*/ 10 h 10"/>
                <a:gd name="T4" fmla="*/ 17 w 19"/>
                <a:gd name="T5" fmla="*/ 9 h 10"/>
                <a:gd name="T6" fmla="*/ 17 w 19"/>
                <a:gd name="T7" fmla="*/ 7 h 10"/>
                <a:gd name="T8" fmla="*/ 3 w 19"/>
                <a:gd name="T9" fmla="*/ 1 h 10"/>
                <a:gd name="T10" fmla="*/ 0 w 19"/>
                <a:gd name="T11" fmla="*/ 2 h 10"/>
                <a:gd name="T12" fmla="*/ 1 w 19"/>
                <a:gd name="T13" fmla="*/ 5 h 10"/>
                <a:gd name="T14" fmla="*/ 7 w 19"/>
                <a:gd name="T15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0">
                  <a:moveTo>
                    <a:pt x="7" y="8"/>
                  </a:moveTo>
                  <a:cubicBezTo>
                    <a:pt x="13" y="10"/>
                    <a:pt x="13" y="10"/>
                    <a:pt x="13" y="10"/>
                  </a:cubicBezTo>
                  <a:cubicBezTo>
                    <a:pt x="14" y="9"/>
                    <a:pt x="15" y="8"/>
                    <a:pt x="17" y="9"/>
                  </a:cubicBezTo>
                  <a:cubicBezTo>
                    <a:pt x="19" y="8"/>
                    <a:pt x="16" y="7"/>
                    <a:pt x="17" y="7"/>
                  </a:cubicBezTo>
                  <a:cubicBezTo>
                    <a:pt x="13" y="3"/>
                    <a:pt x="7" y="5"/>
                    <a:pt x="3" y="1"/>
                  </a:cubicBezTo>
                  <a:cubicBezTo>
                    <a:pt x="1" y="0"/>
                    <a:pt x="1" y="2"/>
                    <a:pt x="0" y="2"/>
                  </a:cubicBezTo>
                  <a:cubicBezTo>
                    <a:pt x="1" y="3"/>
                    <a:pt x="1" y="4"/>
                    <a:pt x="1" y="5"/>
                  </a:cubicBezTo>
                  <a:cubicBezTo>
                    <a:pt x="2" y="8"/>
                    <a:pt x="5" y="4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62738" y="3319463"/>
              <a:ext cx="11113" cy="0"/>
            </a:xfrm>
            <a:custGeom>
              <a:avLst/>
              <a:gdLst>
                <a:gd name="T0" fmla="*/ 0 w 7"/>
                <a:gd name="T1" fmla="*/ 0 w 7"/>
                <a:gd name="T2" fmla="*/ 7 w 7"/>
                <a:gd name="T3" fmla="*/ 0 w 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7">
                  <a:moveTo>
                    <a:pt x="0" y="0"/>
                  </a:moveTo>
                  <a:lnTo>
                    <a:pt x="0" y="0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50013" y="3395663"/>
              <a:ext cx="74613" cy="49213"/>
            </a:xfrm>
            <a:custGeom>
              <a:avLst/>
              <a:gdLst>
                <a:gd name="T0" fmla="*/ 0 w 6"/>
                <a:gd name="T1" fmla="*/ 2 h 4"/>
                <a:gd name="T2" fmla="*/ 6 w 6"/>
                <a:gd name="T3" fmla="*/ 2 h 4"/>
                <a:gd name="T4" fmla="*/ 0 w 6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0" y="2"/>
                  </a:moveTo>
                  <a:cubicBezTo>
                    <a:pt x="2" y="4"/>
                    <a:pt x="3" y="1"/>
                    <a:pt x="6" y="2"/>
                  </a:cubicBezTo>
                  <a:cubicBezTo>
                    <a:pt x="4" y="0"/>
                    <a:pt x="1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24638" y="3270250"/>
              <a:ext cx="25400" cy="12700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0 h 1"/>
                <a:gd name="T4" fmla="*/ 2 w 2"/>
                <a:gd name="T5" fmla="*/ 1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2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21713" y="1666875"/>
              <a:ext cx="36513" cy="49213"/>
            </a:xfrm>
            <a:custGeom>
              <a:avLst/>
              <a:gdLst>
                <a:gd name="T0" fmla="*/ 0 w 3"/>
                <a:gd name="T1" fmla="*/ 0 h 4"/>
                <a:gd name="T2" fmla="*/ 2 w 3"/>
                <a:gd name="T3" fmla="*/ 2 h 4"/>
                <a:gd name="T4" fmla="*/ 0 w 3"/>
                <a:gd name="T5" fmla="*/ 2 h 4"/>
                <a:gd name="T6" fmla="*/ 2 w 3"/>
                <a:gd name="T7" fmla="*/ 4 h 4"/>
                <a:gd name="T8" fmla="*/ 3 w 3"/>
                <a:gd name="T9" fmla="*/ 3 h 4"/>
                <a:gd name="T10" fmla="*/ 0 w 3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2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659688" y="2343150"/>
              <a:ext cx="74613" cy="74613"/>
            </a:xfrm>
            <a:custGeom>
              <a:avLst/>
              <a:gdLst>
                <a:gd name="T0" fmla="*/ 0 w 6"/>
                <a:gd name="T1" fmla="*/ 2 h 6"/>
                <a:gd name="T2" fmla="*/ 1 w 6"/>
                <a:gd name="T3" fmla="*/ 3 h 6"/>
                <a:gd name="T4" fmla="*/ 4 w 6"/>
                <a:gd name="T5" fmla="*/ 1 h 6"/>
                <a:gd name="T6" fmla="*/ 2 w 6"/>
                <a:gd name="T7" fmla="*/ 2 h 6"/>
                <a:gd name="T8" fmla="*/ 0 w 6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2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4" y="6"/>
                    <a:pt x="6" y="2"/>
                    <a:pt x="4" y="1"/>
                  </a:cubicBezTo>
                  <a:cubicBezTo>
                    <a:pt x="2" y="0"/>
                    <a:pt x="3" y="2"/>
                    <a:pt x="2" y="2"/>
                  </a:cubicBezTo>
                  <a:cubicBezTo>
                    <a:pt x="1" y="2"/>
                    <a:pt x="0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88101" y="3219450"/>
              <a:ext cx="100013" cy="63500"/>
            </a:xfrm>
            <a:custGeom>
              <a:avLst/>
              <a:gdLst>
                <a:gd name="T0" fmla="*/ 0 w 8"/>
                <a:gd name="T1" fmla="*/ 2 h 5"/>
                <a:gd name="T2" fmla="*/ 2 w 8"/>
                <a:gd name="T3" fmla="*/ 4 h 5"/>
                <a:gd name="T4" fmla="*/ 8 w 8"/>
                <a:gd name="T5" fmla="*/ 3 h 5"/>
                <a:gd name="T6" fmla="*/ 0 w 8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0" y="2"/>
                  </a:moveTo>
                  <a:cubicBezTo>
                    <a:pt x="0" y="3"/>
                    <a:pt x="1" y="3"/>
                    <a:pt x="2" y="4"/>
                  </a:cubicBezTo>
                  <a:cubicBezTo>
                    <a:pt x="4" y="5"/>
                    <a:pt x="5" y="3"/>
                    <a:pt x="8" y="3"/>
                  </a:cubicBezTo>
                  <a:cubicBezTo>
                    <a:pt x="6" y="3"/>
                    <a:pt x="2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85076" y="2330450"/>
              <a:ext cx="38100" cy="38100"/>
            </a:xfrm>
            <a:custGeom>
              <a:avLst/>
              <a:gdLst>
                <a:gd name="T0" fmla="*/ 0 w 3"/>
                <a:gd name="T1" fmla="*/ 1 h 3"/>
                <a:gd name="T2" fmla="*/ 2 w 3"/>
                <a:gd name="T3" fmla="*/ 1 h 3"/>
                <a:gd name="T4" fmla="*/ 0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1"/>
                  </a:moveTo>
                  <a:cubicBezTo>
                    <a:pt x="0" y="3"/>
                    <a:pt x="3" y="2"/>
                    <a:pt x="2" y="1"/>
                  </a:cubicBezTo>
                  <a:cubicBezTo>
                    <a:pt x="1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75388" y="3306763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58213" y="1541463"/>
              <a:ext cx="63500" cy="25400"/>
            </a:xfrm>
            <a:custGeom>
              <a:avLst/>
              <a:gdLst>
                <a:gd name="T0" fmla="*/ 0 w 5"/>
                <a:gd name="T1" fmla="*/ 1 h 2"/>
                <a:gd name="T2" fmla="*/ 1 w 5"/>
                <a:gd name="T3" fmla="*/ 2 h 2"/>
                <a:gd name="T4" fmla="*/ 5 w 5"/>
                <a:gd name="T5" fmla="*/ 1 h 2"/>
                <a:gd name="T6" fmla="*/ 0 w 5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3" y="2"/>
                    <a:pt x="4" y="2"/>
                    <a:pt x="5" y="1"/>
                  </a:cubicBezTo>
                  <a:cubicBezTo>
                    <a:pt x="4" y="0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13488" y="3194050"/>
              <a:ext cx="87313" cy="63500"/>
            </a:xfrm>
            <a:custGeom>
              <a:avLst/>
              <a:gdLst>
                <a:gd name="T0" fmla="*/ 6 w 7"/>
                <a:gd name="T1" fmla="*/ 1 h 5"/>
                <a:gd name="T2" fmla="*/ 1 w 7"/>
                <a:gd name="T3" fmla="*/ 2 h 5"/>
                <a:gd name="T4" fmla="*/ 1 w 7"/>
                <a:gd name="T5" fmla="*/ 5 h 5"/>
                <a:gd name="T6" fmla="*/ 4 w 7"/>
                <a:gd name="T7" fmla="*/ 3 h 5"/>
                <a:gd name="T8" fmla="*/ 5 w 7"/>
                <a:gd name="T9" fmla="*/ 3 h 5"/>
                <a:gd name="T10" fmla="*/ 5 w 7"/>
                <a:gd name="T11" fmla="*/ 3 h 5"/>
                <a:gd name="T12" fmla="*/ 6 w 7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5">
                  <a:moveTo>
                    <a:pt x="6" y="1"/>
                  </a:moveTo>
                  <a:cubicBezTo>
                    <a:pt x="5" y="2"/>
                    <a:pt x="2" y="0"/>
                    <a:pt x="1" y="2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2" y="5"/>
                    <a:pt x="7" y="5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7" y="2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85076" y="2243138"/>
              <a:ext cx="38100" cy="36513"/>
            </a:xfrm>
            <a:custGeom>
              <a:avLst/>
              <a:gdLst>
                <a:gd name="T0" fmla="*/ 1 w 3"/>
                <a:gd name="T1" fmla="*/ 0 h 3"/>
                <a:gd name="T2" fmla="*/ 0 w 3"/>
                <a:gd name="T3" fmla="*/ 1 h 3"/>
                <a:gd name="T4" fmla="*/ 3 w 3"/>
                <a:gd name="T5" fmla="*/ 3 h 3"/>
                <a:gd name="T6" fmla="*/ 1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2"/>
                    <a:pt x="1" y="3"/>
                    <a:pt x="3" y="3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62688" y="3219450"/>
              <a:ext cx="12700" cy="12700"/>
            </a:xfrm>
            <a:custGeom>
              <a:avLst/>
              <a:gdLst>
                <a:gd name="T0" fmla="*/ 0 w 8"/>
                <a:gd name="T1" fmla="*/ 8 h 8"/>
                <a:gd name="T2" fmla="*/ 8 w 8"/>
                <a:gd name="T3" fmla="*/ 0 h 8"/>
                <a:gd name="T4" fmla="*/ 0 w 8"/>
                <a:gd name="T5" fmla="*/ 8 h 8"/>
                <a:gd name="T6" fmla="*/ 0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8"/>
                  </a:moveTo>
                  <a:lnTo>
                    <a:pt x="8" y="0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61238" y="2355850"/>
              <a:ext cx="23813" cy="12700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2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0" y="0"/>
                    <a:pt x="0" y="0"/>
                  </a:cubicBezTo>
                  <a:cubicBezTo>
                    <a:pt x="0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35838" y="2230438"/>
              <a:ext cx="61913" cy="36513"/>
            </a:xfrm>
            <a:custGeom>
              <a:avLst/>
              <a:gdLst>
                <a:gd name="T0" fmla="*/ 1 w 5"/>
                <a:gd name="T1" fmla="*/ 2 h 3"/>
                <a:gd name="T2" fmla="*/ 5 w 5"/>
                <a:gd name="T3" fmla="*/ 1 h 3"/>
                <a:gd name="T4" fmla="*/ 5 w 5"/>
                <a:gd name="T5" fmla="*/ 0 h 3"/>
                <a:gd name="T6" fmla="*/ 0 w 5"/>
                <a:gd name="T7" fmla="*/ 1 h 3"/>
                <a:gd name="T8" fmla="*/ 1 w 5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1" y="2"/>
                  </a:moveTo>
                  <a:cubicBezTo>
                    <a:pt x="3" y="3"/>
                    <a:pt x="4" y="2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1" y="0"/>
                    <a:pt x="0" y="1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99301" y="2266950"/>
              <a:ext cx="23813" cy="25400"/>
            </a:xfrm>
            <a:custGeom>
              <a:avLst/>
              <a:gdLst>
                <a:gd name="T0" fmla="*/ 1 w 2"/>
                <a:gd name="T1" fmla="*/ 2 h 2"/>
                <a:gd name="T2" fmla="*/ 2 w 2"/>
                <a:gd name="T3" fmla="*/ 2 h 2"/>
                <a:gd name="T4" fmla="*/ 1 w 2"/>
                <a:gd name="T5" fmla="*/ 0 h 2"/>
                <a:gd name="T6" fmla="*/ 1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0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20876" y="5649913"/>
              <a:ext cx="25400" cy="36513"/>
            </a:xfrm>
            <a:custGeom>
              <a:avLst/>
              <a:gdLst>
                <a:gd name="T0" fmla="*/ 2 w 2"/>
                <a:gd name="T1" fmla="*/ 3 h 3"/>
                <a:gd name="T2" fmla="*/ 2 w 2"/>
                <a:gd name="T3" fmla="*/ 0 h 3"/>
                <a:gd name="T4" fmla="*/ 1 w 2"/>
                <a:gd name="T5" fmla="*/ 0 h 3"/>
                <a:gd name="T6" fmla="*/ 2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1"/>
                    <a:pt x="0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72413" y="1403350"/>
              <a:ext cx="25400" cy="12700"/>
            </a:xfrm>
            <a:custGeom>
              <a:avLst/>
              <a:gdLst>
                <a:gd name="T0" fmla="*/ 0 w 16"/>
                <a:gd name="T1" fmla="*/ 0 h 8"/>
                <a:gd name="T2" fmla="*/ 0 w 16"/>
                <a:gd name="T3" fmla="*/ 0 h 8"/>
                <a:gd name="T4" fmla="*/ 8 w 16"/>
                <a:gd name="T5" fmla="*/ 8 h 8"/>
                <a:gd name="T6" fmla="*/ 16 w 16"/>
                <a:gd name="T7" fmla="*/ 8 h 8"/>
                <a:gd name="T8" fmla="*/ 0 w 16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8">
                  <a:moveTo>
                    <a:pt x="0" y="0"/>
                  </a:moveTo>
                  <a:lnTo>
                    <a:pt x="0" y="0"/>
                  </a:lnTo>
                  <a:lnTo>
                    <a:pt x="8" y="8"/>
                  </a:lnTo>
                  <a:lnTo>
                    <a:pt x="16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186613" y="1879600"/>
              <a:ext cx="12700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35838" y="1603375"/>
              <a:ext cx="125413" cy="88900"/>
            </a:xfrm>
            <a:custGeom>
              <a:avLst/>
              <a:gdLst>
                <a:gd name="T0" fmla="*/ 0 w 10"/>
                <a:gd name="T1" fmla="*/ 1 h 7"/>
                <a:gd name="T2" fmla="*/ 4 w 10"/>
                <a:gd name="T3" fmla="*/ 3 h 7"/>
                <a:gd name="T4" fmla="*/ 10 w 10"/>
                <a:gd name="T5" fmla="*/ 6 h 7"/>
                <a:gd name="T6" fmla="*/ 2 w 10"/>
                <a:gd name="T7" fmla="*/ 1 h 7"/>
                <a:gd name="T8" fmla="*/ 0 w 10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0" y="1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7" y="3"/>
                    <a:pt x="7" y="7"/>
                    <a:pt x="10" y="6"/>
                  </a:cubicBezTo>
                  <a:cubicBezTo>
                    <a:pt x="9" y="3"/>
                    <a:pt x="3" y="3"/>
                    <a:pt x="2" y="1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59676" y="1590675"/>
              <a:ext cx="12700" cy="0"/>
            </a:xfrm>
            <a:custGeom>
              <a:avLst/>
              <a:gdLst>
                <a:gd name="T0" fmla="*/ 0 w 8"/>
                <a:gd name="T1" fmla="*/ 8 w 8"/>
                <a:gd name="T2" fmla="*/ 0 w 8"/>
                <a:gd name="T3" fmla="*/ 0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8">
                  <a:moveTo>
                    <a:pt x="0" y="0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72413" y="1303338"/>
              <a:ext cx="38100" cy="38100"/>
            </a:xfrm>
            <a:custGeom>
              <a:avLst/>
              <a:gdLst>
                <a:gd name="T0" fmla="*/ 3 w 3"/>
                <a:gd name="T1" fmla="*/ 2 h 3"/>
                <a:gd name="T2" fmla="*/ 1 w 3"/>
                <a:gd name="T3" fmla="*/ 1 h 3"/>
                <a:gd name="T4" fmla="*/ 3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2" y="0"/>
                    <a:pt x="0" y="1"/>
                    <a:pt x="1" y="1"/>
                  </a:cubicBezTo>
                  <a:cubicBezTo>
                    <a:pt x="1" y="1"/>
                    <a:pt x="2" y="3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35813" y="1792288"/>
              <a:ext cx="74613" cy="36513"/>
            </a:xfrm>
            <a:custGeom>
              <a:avLst/>
              <a:gdLst>
                <a:gd name="T0" fmla="*/ 6 w 6"/>
                <a:gd name="T1" fmla="*/ 3 h 3"/>
                <a:gd name="T2" fmla="*/ 1 w 6"/>
                <a:gd name="T3" fmla="*/ 0 h 3"/>
                <a:gd name="T4" fmla="*/ 6 w 6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6" y="3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2"/>
                    <a:pt x="5" y="2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71676" y="5537200"/>
              <a:ext cx="0" cy="12700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24663" y="1754188"/>
              <a:ext cx="287338" cy="150813"/>
            </a:xfrm>
            <a:custGeom>
              <a:avLst/>
              <a:gdLst>
                <a:gd name="T0" fmla="*/ 23 w 23"/>
                <a:gd name="T1" fmla="*/ 10 h 12"/>
                <a:gd name="T2" fmla="*/ 16 w 23"/>
                <a:gd name="T3" fmla="*/ 7 h 12"/>
                <a:gd name="T4" fmla="*/ 15 w 23"/>
                <a:gd name="T5" fmla="*/ 6 h 12"/>
                <a:gd name="T6" fmla="*/ 0 w 23"/>
                <a:gd name="T7" fmla="*/ 2 h 12"/>
                <a:gd name="T8" fmla="*/ 2 w 23"/>
                <a:gd name="T9" fmla="*/ 2 h 12"/>
                <a:gd name="T10" fmla="*/ 12 w 23"/>
                <a:gd name="T11" fmla="*/ 7 h 12"/>
                <a:gd name="T12" fmla="*/ 23 w 23"/>
                <a:gd name="T13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12">
                  <a:moveTo>
                    <a:pt x="23" y="10"/>
                  </a:moveTo>
                  <a:cubicBezTo>
                    <a:pt x="21" y="9"/>
                    <a:pt x="19" y="7"/>
                    <a:pt x="16" y="7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0" y="5"/>
                    <a:pt x="5" y="0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5" y="5"/>
                    <a:pt x="9" y="5"/>
                    <a:pt x="12" y="7"/>
                  </a:cubicBezTo>
                  <a:cubicBezTo>
                    <a:pt x="17" y="6"/>
                    <a:pt x="18" y="12"/>
                    <a:pt x="2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86601" y="1828800"/>
              <a:ext cx="61913" cy="25400"/>
            </a:xfrm>
            <a:custGeom>
              <a:avLst/>
              <a:gdLst>
                <a:gd name="T0" fmla="*/ 0 w 5"/>
                <a:gd name="T1" fmla="*/ 0 h 2"/>
                <a:gd name="T2" fmla="*/ 3 w 5"/>
                <a:gd name="T3" fmla="*/ 2 h 2"/>
                <a:gd name="T4" fmla="*/ 5 w 5"/>
                <a:gd name="T5" fmla="*/ 2 h 2"/>
                <a:gd name="T6" fmla="*/ 0 w 5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cubicBezTo>
                    <a:pt x="1" y="1"/>
                    <a:pt x="4" y="1"/>
                    <a:pt x="3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0"/>
                    <a:pt x="2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82788" y="5473700"/>
              <a:ext cx="25400" cy="25400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0 h 2"/>
                <a:gd name="T4" fmla="*/ 0 w 2"/>
                <a:gd name="T5" fmla="*/ 0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99276" y="1941513"/>
              <a:ext cx="38100" cy="12700"/>
            </a:xfrm>
            <a:custGeom>
              <a:avLst/>
              <a:gdLst>
                <a:gd name="T0" fmla="*/ 1 w 3"/>
                <a:gd name="T1" fmla="*/ 1 h 1"/>
                <a:gd name="T2" fmla="*/ 3 w 3"/>
                <a:gd name="T3" fmla="*/ 1 h 1"/>
                <a:gd name="T4" fmla="*/ 1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0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86576" y="1928813"/>
              <a:ext cx="12700" cy="12700"/>
            </a:xfrm>
            <a:custGeom>
              <a:avLst/>
              <a:gdLst>
                <a:gd name="T0" fmla="*/ 8 w 8"/>
                <a:gd name="T1" fmla="*/ 8 h 8"/>
                <a:gd name="T2" fmla="*/ 8 w 8"/>
                <a:gd name="T3" fmla="*/ 0 h 8"/>
                <a:gd name="T4" fmla="*/ 0 w 8"/>
                <a:gd name="T5" fmla="*/ 8 h 8"/>
                <a:gd name="T6" fmla="*/ 8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8" y="8"/>
                  </a:moveTo>
                  <a:lnTo>
                    <a:pt x="8" y="0"/>
                  </a:lnTo>
                  <a:lnTo>
                    <a:pt x="0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046288" y="5373688"/>
              <a:ext cx="12700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73863" y="1966913"/>
              <a:ext cx="38100" cy="38100"/>
            </a:xfrm>
            <a:custGeom>
              <a:avLst/>
              <a:gdLst>
                <a:gd name="T0" fmla="*/ 1 w 3"/>
                <a:gd name="T1" fmla="*/ 0 h 3"/>
                <a:gd name="T2" fmla="*/ 1 w 3"/>
                <a:gd name="T3" fmla="*/ 3 h 3"/>
                <a:gd name="T4" fmla="*/ 2 w 3"/>
                <a:gd name="T5" fmla="*/ 2 h 3"/>
                <a:gd name="T6" fmla="*/ 1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1"/>
                    <a:pt x="1" y="2"/>
                    <a:pt x="1" y="3"/>
                  </a:cubicBezTo>
                  <a:cubicBezTo>
                    <a:pt x="3" y="3"/>
                    <a:pt x="2" y="2"/>
                    <a:pt x="2" y="2"/>
                  </a:cubicBezTo>
                  <a:cubicBezTo>
                    <a:pt x="0" y="2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275388" y="1277938"/>
              <a:ext cx="998538" cy="414338"/>
            </a:xfrm>
            <a:custGeom>
              <a:avLst/>
              <a:gdLst>
                <a:gd name="T0" fmla="*/ 8 w 80"/>
                <a:gd name="T1" fmla="*/ 5 h 33"/>
                <a:gd name="T2" fmla="*/ 13 w 80"/>
                <a:gd name="T3" fmla="*/ 6 h 33"/>
                <a:gd name="T4" fmla="*/ 16 w 80"/>
                <a:gd name="T5" fmla="*/ 6 h 33"/>
                <a:gd name="T6" fmla="*/ 20 w 80"/>
                <a:gd name="T7" fmla="*/ 4 h 33"/>
                <a:gd name="T8" fmla="*/ 17 w 80"/>
                <a:gd name="T9" fmla="*/ 6 h 33"/>
                <a:gd name="T10" fmla="*/ 20 w 80"/>
                <a:gd name="T11" fmla="*/ 6 h 33"/>
                <a:gd name="T12" fmla="*/ 33 w 80"/>
                <a:gd name="T13" fmla="*/ 6 h 33"/>
                <a:gd name="T14" fmla="*/ 42 w 80"/>
                <a:gd name="T15" fmla="*/ 10 h 33"/>
                <a:gd name="T16" fmla="*/ 55 w 80"/>
                <a:gd name="T17" fmla="*/ 13 h 33"/>
                <a:gd name="T18" fmla="*/ 62 w 80"/>
                <a:gd name="T19" fmla="*/ 17 h 33"/>
                <a:gd name="T20" fmla="*/ 58 w 80"/>
                <a:gd name="T21" fmla="*/ 17 h 33"/>
                <a:gd name="T22" fmla="*/ 61 w 80"/>
                <a:gd name="T23" fmla="*/ 19 h 33"/>
                <a:gd name="T24" fmla="*/ 59 w 80"/>
                <a:gd name="T25" fmla="*/ 20 h 33"/>
                <a:gd name="T26" fmla="*/ 57 w 80"/>
                <a:gd name="T27" fmla="*/ 20 h 33"/>
                <a:gd name="T28" fmla="*/ 58 w 80"/>
                <a:gd name="T29" fmla="*/ 23 h 33"/>
                <a:gd name="T30" fmla="*/ 54 w 80"/>
                <a:gd name="T31" fmla="*/ 23 h 33"/>
                <a:gd name="T32" fmla="*/ 58 w 80"/>
                <a:gd name="T33" fmla="*/ 26 h 33"/>
                <a:gd name="T34" fmla="*/ 58 w 80"/>
                <a:gd name="T35" fmla="*/ 28 h 33"/>
                <a:gd name="T36" fmla="*/ 59 w 80"/>
                <a:gd name="T37" fmla="*/ 28 h 33"/>
                <a:gd name="T38" fmla="*/ 59 w 80"/>
                <a:gd name="T39" fmla="*/ 27 h 33"/>
                <a:gd name="T40" fmla="*/ 61 w 80"/>
                <a:gd name="T41" fmla="*/ 27 h 33"/>
                <a:gd name="T42" fmla="*/ 64 w 80"/>
                <a:gd name="T43" fmla="*/ 29 h 33"/>
                <a:gd name="T44" fmla="*/ 63 w 80"/>
                <a:gd name="T45" fmla="*/ 29 h 33"/>
                <a:gd name="T46" fmla="*/ 67 w 80"/>
                <a:gd name="T47" fmla="*/ 30 h 33"/>
                <a:gd name="T48" fmla="*/ 72 w 80"/>
                <a:gd name="T49" fmla="*/ 32 h 33"/>
                <a:gd name="T50" fmla="*/ 70 w 80"/>
                <a:gd name="T51" fmla="*/ 28 h 33"/>
                <a:gd name="T52" fmla="*/ 74 w 80"/>
                <a:gd name="T53" fmla="*/ 30 h 33"/>
                <a:gd name="T54" fmla="*/ 80 w 80"/>
                <a:gd name="T55" fmla="*/ 29 h 33"/>
                <a:gd name="T56" fmla="*/ 76 w 80"/>
                <a:gd name="T57" fmla="*/ 24 h 33"/>
                <a:gd name="T58" fmla="*/ 75 w 80"/>
                <a:gd name="T59" fmla="*/ 26 h 33"/>
                <a:gd name="T60" fmla="*/ 72 w 80"/>
                <a:gd name="T61" fmla="*/ 24 h 33"/>
                <a:gd name="T62" fmla="*/ 64 w 80"/>
                <a:gd name="T63" fmla="*/ 20 h 33"/>
                <a:gd name="T64" fmla="*/ 66 w 80"/>
                <a:gd name="T65" fmla="*/ 20 h 33"/>
                <a:gd name="T66" fmla="*/ 62 w 80"/>
                <a:gd name="T67" fmla="*/ 18 h 33"/>
                <a:gd name="T68" fmla="*/ 64 w 80"/>
                <a:gd name="T69" fmla="*/ 16 h 33"/>
                <a:gd name="T70" fmla="*/ 77 w 80"/>
                <a:gd name="T71" fmla="*/ 21 h 33"/>
                <a:gd name="T72" fmla="*/ 71 w 80"/>
                <a:gd name="T73" fmla="*/ 18 h 33"/>
                <a:gd name="T74" fmla="*/ 55 w 80"/>
                <a:gd name="T75" fmla="*/ 12 h 33"/>
                <a:gd name="T76" fmla="*/ 43 w 80"/>
                <a:gd name="T77" fmla="*/ 7 h 33"/>
                <a:gd name="T78" fmla="*/ 38 w 80"/>
                <a:gd name="T79" fmla="*/ 7 h 33"/>
                <a:gd name="T80" fmla="*/ 34 w 80"/>
                <a:gd name="T81" fmla="*/ 6 h 33"/>
                <a:gd name="T82" fmla="*/ 27 w 80"/>
                <a:gd name="T83" fmla="*/ 3 h 33"/>
                <a:gd name="T84" fmla="*/ 26 w 80"/>
                <a:gd name="T85" fmla="*/ 2 h 33"/>
                <a:gd name="T86" fmla="*/ 26 w 80"/>
                <a:gd name="T87" fmla="*/ 3 h 33"/>
                <a:gd name="T88" fmla="*/ 23 w 80"/>
                <a:gd name="T89" fmla="*/ 2 h 33"/>
                <a:gd name="T90" fmla="*/ 19 w 80"/>
                <a:gd name="T91" fmla="*/ 1 h 33"/>
                <a:gd name="T92" fmla="*/ 15 w 80"/>
                <a:gd name="T93" fmla="*/ 2 h 33"/>
                <a:gd name="T94" fmla="*/ 16 w 80"/>
                <a:gd name="T95" fmla="*/ 2 h 33"/>
                <a:gd name="T96" fmla="*/ 8 w 80"/>
                <a:gd name="T97" fmla="*/ 1 h 33"/>
                <a:gd name="T98" fmla="*/ 8 w 80"/>
                <a:gd name="T99" fmla="*/ 1 h 33"/>
                <a:gd name="T100" fmla="*/ 6 w 80"/>
                <a:gd name="T101" fmla="*/ 3 h 33"/>
                <a:gd name="T102" fmla="*/ 0 w 80"/>
                <a:gd name="T103" fmla="*/ 4 h 33"/>
                <a:gd name="T104" fmla="*/ 8 w 80"/>
                <a:gd name="T105" fmla="*/ 5 h 33"/>
                <a:gd name="T106" fmla="*/ 69 w 80"/>
                <a:gd name="T107" fmla="*/ 27 h 33"/>
                <a:gd name="T108" fmla="*/ 61 w 80"/>
                <a:gd name="T109" fmla="*/ 23 h 33"/>
                <a:gd name="T110" fmla="*/ 70 w 80"/>
                <a:gd name="T111" fmla="*/ 27 h 33"/>
                <a:gd name="T112" fmla="*/ 69 w 80"/>
                <a:gd name="T113" fmla="*/ 27 h 33"/>
                <a:gd name="T114" fmla="*/ 8 w 80"/>
                <a:gd name="T115" fmla="*/ 3 h 33"/>
                <a:gd name="T116" fmla="*/ 10 w 80"/>
                <a:gd name="T117" fmla="*/ 2 h 33"/>
                <a:gd name="T118" fmla="*/ 14 w 80"/>
                <a:gd name="T119" fmla="*/ 5 h 33"/>
                <a:gd name="T120" fmla="*/ 8 w 80"/>
                <a:gd name="T121" fmla="*/ 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0" h="33">
                  <a:moveTo>
                    <a:pt x="8" y="5"/>
                  </a:moveTo>
                  <a:cubicBezTo>
                    <a:pt x="8" y="7"/>
                    <a:pt x="12" y="6"/>
                    <a:pt x="13" y="6"/>
                  </a:cubicBezTo>
                  <a:cubicBezTo>
                    <a:pt x="13" y="5"/>
                    <a:pt x="15" y="6"/>
                    <a:pt x="16" y="6"/>
                  </a:cubicBezTo>
                  <a:cubicBezTo>
                    <a:pt x="16" y="5"/>
                    <a:pt x="17" y="3"/>
                    <a:pt x="20" y="4"/>
                  </a:cubicBezTo>
                  <a:cubicBezTo>
                    <a:pt x="19" y="5"/>
                    <a:pt x="18" y="5"/>
                    <a:pt x="17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3" y="5"/>
                    <a:pt x="28" y="5"/>
                    <a:pt x="33" y="6"/>
                  </a:cubicBezTo>
                  <a:cubicBezTo>
                    <a:pt x="35" y="9"/>
                    <a:pt x="40" y="7"/>
                    <a:pt x="42" y="10"/>
                  </a:cubicBezTo>
                  <a:cubicBezTo>
                    <a:pt x="47" y="9"/>
                    <a:pt x="51" y="12"/>
                    <a:pt x="55" y="13"/>
                  </a:cubicBezTo>
                  <a:cubicBezTo>
                    <a:pt x="56" y="14"/>
                    <a:pt x="63" y="14"/>
                    <a:pt x="62" y="17"/>
                  </a:cubicBezTo>
                  <a:cubicBezTo>
                    <a:pt x="61" y="18"/>
                    <a:pt x="58" y="15"/>
                    <a:pt x="58" y="17"/>
                  </a:cubicBezTo>
                  <a:cubicBezTo>
                    <a:pt x="58" y="19"/>
                    <a:pt x="60" y="18"/>
                    <a:pt x="61" y="19"/>
                  </a:cubicBezTo>
                  <a:cubicBezTo>
                    <a:pt x="62" y="21"/>
                    <a:pt x="58" y="18"/>
                    <a:pt x="59" y="20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55" y="21"/>
                    <a:pt x="57" y="22"/>
                    <a:pt x="58" y="23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6" y="24"/>
                    <a:pt x="56" y="26"/>
                    <a:pt x="58" y="26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8" y="28"/>
                    <a:pt x="60" y="29"/>
                    <a:pt x="59" y="28"/>
                  </a:cubicBezTo>
                  <a:cubicBezTo>
                    <a:pt x="59" y="27"/>
                    <a:pt x="59" y="27"/>
                    <a:pt x="59" y="27"/>
                  </a:cubicBezTo>
                  <a:cubicBezTo>
                    <a:pt x="61" y="27"/>
                    <a:pt x="61" y="27"/>
                    <a:pt x="61" y="27"/>
                  </a:cubicBezTo>
                  <a:cubicBezTo>
                    <a:pt x="62" y="28"/>
                    <a:pt x="64" y="28"/>
                    <a:pt x="64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7" y="30"/>
                    <a:pt x="67" y="30"/>
                    <a:pt x="67" y="30"/>
                  </a:cubicBezTo>
                  <a:cubicBezTo>
                    <a:pt x="69" y="30"/>
                    <a:pt x="70" y="33"/>
                    <a:pt x="72" y="32"/>
                  </a:cubicBezTo>
                  <a:cubicBezTo>
                    <a:pt x="72" y="30"/>
                    <a:pt x="67" y="29"/>
                    <a:pt x="70" y="28"/>
                  </a:cubicBezTo>
                  <a:cubicBezTo>
                    <a:pt x="72" y="28"/>
                    <a:pt x="73" y="29"/>
                    <a:pt x="74" y="30"/>
                  </a:cubicBezTo>
                  <a:cubicBezTo>
                    <a:pt x="76" y="30"/>
                    <a:pt x="79" y="31"/>
                    <a:pt x="80" y="29"/>
                  </a:cubicBezTo>
                  <a:cubicBezTo>
                    <a:pt x="78" y="27"/>
                    <a:pt x="78" y="24"/>
                    <a:pt x="76" y="24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3" y="26"/>
                    <a:pt x="72" y="25"/>
                    <a:pt x="72" y="24"/>
                  </a:cubicBezTo>
                  <a:cubicBezTo>
                    <a:pt x="70" y="22"/>
                    <a:pt x="66" y="22"/>
                    <a:pt x="64" y="20"/>
                  </a:cubicBezTo>
                  <a:cubicBezTo>
                    <a:pt x="64" y="19"/>
                    <a:pt x="65" y="20"/>
                    <a:pt x="66" y="20"/>
                  </a:cubicBezTo>
                  <a:cubicBezTo>
                    <a:pt x="66" y="18"/>
                    <a:pt x="64" y="19"/>
                    <a:pt x="62" y="18"/>
                  </a:cubicBezTo>
                  <a:cubicBezTo>
                    <a:pt x="62" y="17"/>
                    <a:pt x="64" y="17"/>
                    <a:pt x="64" y="16"/>
                  </a:cubicBezTo>
                  <a:cubicBezTo>
                    <a:pt x="69" y="18"/>
                    <a:pt x="72" y="21"/>
                    <a:pt x="77" y="21"/>
                  </a:cubicBezTo>
                  <a:cubicBezTo>
                    <a:pt x="76" y="19"/>
                    <a:pt x="72" y="20"/>
                    <a:pt x="71" y="18"/>
                  </a:cubicBezTo>
                  <a:cubicBezTo>
                    <a:pt x="65" y="15"/>
                    <a:pt x="60" y="14"/>
                    <a:pt x="55" y="12"/>
                  </a:cubicBezTo>
                  <a:cubicBezTo>
                    <a:pt x="51" y="11"/>
                    <a:pt x="46" y="10"/>
                    <a:pt x="43" y="7"/>
                  </a:cubicBezTo>
                  <a:cubicBezTo>
                    <a:pt x="42" y="8"/>
                    <a:pt x="40" y="7"/>
                    <a:pt x="38" y="7"/>
                  </a:cubicBezTo>
                  <a:cubicBezTo>
                    <a:pt x="37" y="7"/>
                    <a:pt x="36" y="5"/>
                    <a:pt x="34" y="6"/>
                  </a:cubicBezTo>
                  <a:cubicBezTo>
                    <a:pt x="32" y="4"/>
                    <a:pt x="27" y="6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5" y="3"/>
                    <a:pt x="26" y="3"/>
                    <a:pt x="26" y="3"/>
                  </a:cubicBezTo>
                  <a:cubicBezTo>
                    <a:pt x="25" y="2"/>
                    <a:pt x="22" y="3"/>
                    <a:pt x="23" y="2"/>
                  </a:cubicBezTo>
                  <a:cubicBezTo>
                    <a:pt x="21" y="2"/>
                    <a:pt x="19" y="3"/>
                    <a:pt x="19" y="1"/>
                  </a:cubicBezTo>
                  <a:cubicBezTo>
                    <a:pt x="17" y="2"/>
                    <a:pt x="17" y="3"/>
                    <a:pt x="15" y="2"/>
                  </a:cubicBezTo>
                  <a:cubicBezTo>
                    <a:pt x="14" y="2"/>
                    <a:pt x="15" y="2"/>
                    <a:pt x="16" y="2"/>
                  </a:cubicBezTo>
                  <a:cubicBezTo>
                    <a:pt x="13" y="0"/>
                    <a:pt x="10" y="2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3"/>
                    <a:pt x="7" y="2"/>
                    <a:pt x="6" y="3"/>
                  </a:cubicBezTo>
                  <a:cubicBezTo>
                    <a:pt x="3" y="0"/>
                    <a:pt x="1" y="4"/>
                    <a:pt x="0" y="4"/>
                  </a:cubicBezTo>
                  <a:lnTo>
                    <a:pt x="8" y="5"/>
                  </a:lnTo>
                  <a:close/>
                  <a:moveTo>
                    <a:pt x="69" y="27"/>
                  </a:moveTo>
                  <a:cubicBezTo>
                    <a:pt x="66" y="26"/>
                    <a:pt x="62" y="26"/>
                    <a:pt x="61" y="23"/>
                  </a:cubicBezTo>
                  <a:cubicBezTo>
                    <a:pt x="65" y="23"/>
                    <a:pt x="67" y="26"/>
                    <a:pt x="70" y="27"/>
                  </a:cubicBezTo>
                  <a:lnTo>
                    <a:pt x="69" y="27"/>
                  </a:lnTo>
                  <a:close/>
                  <a:moveTo>
                    <a:pt x="8" y="3"/>
                  </a:moveTo>
                  <a:cubicBezTo>
                    <a:pt x="9" y="2"/>
                    <a:pt x="10" y="2"/>
                    <a:pt x="10" y="2"/>
                  </a:cubicBezTo>
                  <a:cubicBezTo>
                    <a:pt x="12" y="3"/>
                    <a:pt x="16" y="2"/>
                    <a:pt x="14" y="5"/>
                  </a:cubicBezTo>
                  <a:cubicBezTo>
                    <a:pt x="14" y="3"/>
                    <a:pt x="10" y="4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20888" y="5348288"/>
              <a:ext cx="0" cy="25400"/>
            </a:xfrm>
            <a:custGeom>
              <a:avLst/>
              <a:gdLst>
                <a:gd name="T0" fmla="*/ 16 h 16"/>
                <a:gd name="T1" fmla="*/ 16 h 16"/>
                <a:gd name="T2" fmla="*/ 0 h 16"/>
                <a:gd name="T3" fmla="*/ 16 h 16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6">
                  <a:moveTo>
                    <a:pt x="0" y="16"/>
                  </a:moveTo>
                  <a:lnTo>
                    <a:pt x="0" y="1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61201" y="1754188"/>
              <a:ext cx="25400" cy="12700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1 h 1"/>
                <a:gd name="T4" fmla="*/ 0 w 2"/>
                <a:gd name="T5" fmla="*/ 0 h 1"/>
                <a:gd name="T6" fmla="*/ 0 w 2"/>
                <a:gd name="T7" fmla="*/ 1 h 1"/>
                <a:gd name="T8" fmla="*/ 1 w 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61176" y="1917700"/>
              <a:ext cx="12700" cy="11113"/>
            </a:xfrm>
            <a:custGeom>
              <a:avLst/>
              <a:gdLst>
                <a:gd name="T0" fmla="*/ 0 w 8"/>
                <a:gd name="T1" fmla="*/ 0 h 7"/>
                <a:gd name="T2" fmla="*/ 8 w 8"/>
                <a:gd name="T3" fmla="*/ 7 h 7"/>
                <a:gd name="T4" fmla="*/ 8 w 8"/>
                <a:gd name="T5" fmla="*/ 0 h 7"/>
                <a:gd name="T6" fmla="*/ 8 w 8"/>
                <a:gd name="T7" fmla="*/ 0 h 7"/>
                <a:gd name="T8" fmla="*/ 0 w 8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0" y="0"/>
                  </a:moveTo>
                  <a:lnTo>
                    <a:pt x="8" y="7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73926" y="1566863"/>
              <a:ext cx="36513" cy="23813"/>
            </a:xfrm>
            <a:custGeom>
              <a:avLst/>
              <a:gdLst>
                <a:gd name="T0" fmla="*/ 0 w 3"/>
                <a:gd name="T1" fmla="*/ 1 h 2"/>
                <a:gd name="T2" fmla="*/ 3 w 3"/>
                <a:gd name="T3" fmla="*/ 1 h 2"/>
                <a:gd name="T4" fmla="*/ 0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1"/>
                  </a:moveTo>
                  <a:cubicBezTo>
                    <a:pt x="1" y="1"/>
                    <a:pt x="1" y="2"/>
                    <a:pt x="3" y="1"/>
                  </a:cubicBezTo>
                  <a:cubicBezTo>
                    <a:pt x="2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33588" y="5299075"/>
              <a:ext cx="12700" cy="12700"/>
            </a:xfrm>
            <a:custGeom>
              <a:avLst/>
              <a:gdLst>
                <a:gd name="T0" fmla="*/ 8 w 8"/>
                <a:gd name="T1" fmla="*/ 8 h 8"/>
                <a:gd name="T2" fmla="*/ 8 w 8"/>
                <a:gd name="T3" fmla="*/ 0 h 8"/>
                <a:gd name="T4" fmla="*/ 0 w 8"/>
                <a:gd name="T5" fmla="*/ 0 h 8"/>
                <a:gd name="T6" fmla="*/ 8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8" y="8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24676" y="1728788"/>
              <a:ext cx="74613" cy="50800"/>
            </a:xfrm>
            <a:custGeom>
              <a:avLst/>
              <a:gdLst>
                <a:gd name="T0" fmla="*/ 1 w 6"/>
                <a:gd name="T1" fmla="*/ 0 h 4"/>
                <a:gd name="T2" fmla="*/ 0 w 6"/>
                <a:gd name="T3" fmla="*/ 1 h 4"/>
                <a:gd name="T4" fmla="*/ 6 w 6"/>
                <a:gd name="T5" fmla="*/ 4 h 4"/>
                <a:gd name="T6" fmla="*/ 1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1" y="4"/>
                    <a:pt x="4" y="3"/>
                    <a:pt x="6" y="4"/>
                  </a:cubicBezTo>
                  <a:cubicBezTo>
                    <a:pt x="6" y="2"/>
                    <a:pt x="4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99263" y="1879600"/>
              <a:ext cx="12700" cy="12700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0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73888" y="1716088"/>
              <a:ext cx="38100" cy="25400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1 h 2"/>
                <a:gd name="T4" fmla="*/ 3 w 3"/>
                <a:gd name="T5" fmla="*/ 1 h 2"/>
                <a:gd name="T6" fmla="*/ 0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2"/>
                    <a:pt x="3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11951" y="1928813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8 w 8"/>
                <a:gd name="T3" fmla="*/ 8 h 8"/>
                <a:gd name="T4" fmla="*/ 8 w 8"/>
                <a:gd name="T5" fmla="*/ 0 h 8"/>
                <a:gd name="T6" fmla="*/ 0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8" y="8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50026" y="1905000"/>
              <a:ext cx="136525" cy="74613"/>
            </a:xfrm>
            <a:custGeom>
              <a:avLst/>
              <a:gdLst>
                <a:gd name="T0" fmla="*/ 10 w 11"/>
                <a:gd name="T1" fmla="*/ 6 h 6"/>
                <a:gd name="T2" fmla="*/ 9 w 11"/>
                <a:gd name="T3" fmla="*/ 3 h 6"/>
                <a:gd name="T4" fmla="*/ 4 w 11"/>
                <a:gd name="T5" fmla="*/ 1 h 6"/>
                <a:gd name="T6" fmla="*/ 4 w 11"/>
                <a:gd name="T7" fmla="*/ 1 h 6"/>
                <a:gd name="T8" fmla="*/ 0 w 11"/>
                <a:gd name="T9" fmla="*/ 0 h 6"/>
                <a:gd name="T10" fmla="*/ 0 w 11"/>
                <a:gd name="T11" fmla="*/ 1 h 6"/>
                <a:gd name="T12" fmla="*/ 4 w 11"/>
                <a:gd name="T13" fmla="*/ 2 h 6"/>
                <a:gd name="T14" fmla="*/ 10 w 11"/>
                <a:gd name="T1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6">
                  <a:moveTo>
                    <a:pt x="10" y="6"/>
                  </a:moveTo>
                  <a:cubicBezTo>
                    <a:pt x="11" y="5"/>
                    <a:pt x="11" y="4"/>
                    <a:pt x="9" y="3"/>
                  </a:cubicBezTo>
                  <a:cubicBezTo>
                    <a:pt x="7" y="3"/>
                    <a:pt x="6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7" y="3"/>
                    <a:pt x="6" y="5"/>
                    <a:pt x="1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11938" y="1779588"/>
              <a:ext cx="174625" cy="87313"/>
            </a:xfrm>
            <a:custGeom>
              <a:avLst/>
              <a:gdLst>
                <a:gd name="T0" fmla="*/ 12 w 14"/>
                <a:gd name="T1" fmla="*/ 4 h 7"/>
                <a:gd name="T2" fmla="*/ 4 w 14"/>
                <a:gd name="T3" fmla="*/ 1 h 7"/>
                <a:gd name="T4" fmla="*/ 13 w 14"/>
                <a:gd name="T5" fmla="*/ 7 h 7"/>
                <a:gd name="T6" fmla="*/ 12 w 14"/>
                <a:gd name="T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7">
                  <a:moveTo>
                    <a:pt x="12" y="4"/>
                  </a:moveTo>
                  <a:cubicBezTo>
                    <a:pt x="7" y="5"/>
                    <a:pt x="8" y="0"/>
                    <a:pt x="4" y="1"/>
                  </a:cubicBezTo>
                  <a:cubicBezTo>
                    <a:pt x="0" y="6"/>
                    <a:pt x="10" y="4"/>
                    <a:pt x="13" y="7"/>
                  </a:cubicBezTo>
                  <a:cubicBezTo>
                    <a:pt x="14" y="6"/>
                    <a:pt x="14" y="5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61213" y="1554163"/>
              <a:ext cx="25400" cy="0"/>
            </a:xfrm>
            <a:custGeom>
              <a:avLst/>
              <a:gdLst>
                <a:gd name="T0" fmla="*/ 1 w 2"/>
                <a:gd name="T1" fmla="*/ 2 w 2"/>
                <a:gd name="T2" fmla="*/ 0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70101" y="5135563"/>
              <a:ext cx="12700" cy="25400"/>
            </a:xfrm>
            <a:custGeom>
              <a:avLst/>
              <a:gdLst>
                <a:gd name="T0" fmla="*/ 8 w 8"/>
                <a:gd name="T1" fmla="*/ 16 h 16"/>
                <a:gd name="T2" fmla="*/ 0 w 8"/>
                <a:gd name="T3" fmla="*/ 0 h 16"/>
                <a:gd name="T4" fmla="*/ 0 w 8"/>
                <a:gd name="T5" fmla="*/ 16 h 16"/>
                <a:gd name="T6" fmla="*/ 8 w 8"/>
                <a:gd name="T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6">
                  <a:moveTo>
                    <a:pt x="8" y="16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20926" y="4973638"/>
              <a:ext cx="23813" cy="12700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1 w 2"/>
                <a:gd name="T5" fmla="*/ 0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48551" y="1152525"/>
              <a:ext cx="87313" cy="88900"/>
            </a:xfrm>
            <a:custGeom>
              <a:avLst/>
              <a:gdLst>
                <a:gd name="T0" fmla="*/ 4 w 7"/>
                <a:gd name="T1" fmla="*/ 2 h 7"/>
                <a:gd name="T2" fmla="*/ 0 w 7"/>
                <a:gd name="T3" fmla="*/ 0 h 7"/>
                <a:gd name="T4" fmla="*/ 7 w 7"/>
                <a:gd name="T5" fmla="*/ 7 h 7"/>
                <a:gd name="T6" fmla="*/ 4 w 7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4" y="2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3" y="2"/>
                    <a:pt x="2" y="6"/>
                    <a:pt x="7" y="7"/>
                  </a:cubicBezTo>
                  <a:cubicBezTo>
                    <a:pt x="7" y="5"/>
                    <a:pt x="4" y="4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73876" y="1590675"/>
              <a:ext cx="112713" cy="63500"/>
            </a:xfrm>
            <a:custGeom>
              <a:avLst/>
              <a:gdLst>
                <a:gd name="T0" fmla="*/ 8 w 9"/>
                <a:gd name="T1" fmla="*/ 4 h 5"/>
                <a:gd name="T2" fmla="*/ 5 w 9"/>
                <a:gd name="T3" fmla="*/ 2 h 5"/>
                <a:gd name="T4" fmla="*/ 0 w 9"/>
                <a:gd name="T5" fmla="*/ 1 h 5"/>
                <a:gd name="T6" fmla="*/ 9 w 9"/>
                <a:gd name="T7" fmla="*/ 5 h 5"/>
                <a:gd name="T8" fmla="*/ 8 w 9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4"/>
                  </a:moveTo>
                  <a:cubicBezTo>
                    <a:pt x="8" y="2"/>
                    <a:pt x="7" y="2"/>
                    <a:pt x="5" y="2"/>
                  </a:cubicBezTo>
                  <a:cubicBezTo>
                    <a:pt x="3" y="3"/>
                    <a:pt x="2" y="0"/>
                    <a:pt x="0" y="1"/>
                  </a:cubicBezTo>
                  <a:cubicBezTo>
                    <a:pt x="3" y="2"/>
                    <a:pt x="6" y="5"/>
                    <a:pt x="9" y="5"/>
                  </a:cubicBezTo>
                  <a:lnTo>
                    <a:pt x="8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20926" y="4948238"/>
              <a:ext cx="23813" cy="12700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1 h 1"/>
                <a:gd name="T4" fmla="*/ 2 w 2"/>
                <a:gd name="T5" fmla="*/ 0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86626" y="1139825"/>
              <a:ext cx="185738" cy="112713"/>
            </a:xfrm>
            <a:custGeom>
              <a:avLst/>
              <a:gdLst>
                <a:gd name="T0" fmla="*/ 7 w 15"/>
                <a:gd name="T1" fmla="*/ 4 h 9"/>
                <a:gd name="T2" fmla="*/ 13 w 15"/>
                <a:gd name="T3" fmla="*/ 7 h 9"/>
                <a:gd name="T4" fmla="*/ 15 w 15"/>
                <a:gd name="T5" fmla="*/ 8 h 9"/>
                <a:gd name="T6" fmla="*/ 8 w 15"/>
                <a:gd name="T7" fmla="*/ 3 h 9"/>
                <a:gd name="T8" fmla="*/ 8 w 15"/>
                <a:gd name="T9" fmla="*/ 1 h 9"/>
                <a:gd name="T10" fmla="*/ 8 w 15"/>
                <a:gd name="T11" fmla="*/ 2 h 9"/>
                <a:gd name="T12" fmla="*/ 0 w 15"/>
                <a:gd name="T13" fmla="*/ 0 h 9"/>
                <a:gd name="T14" fmla="*/ 7 w 15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9">
                  <a:moveTo>
                    <a:pt x="7" y="4"/>
                  </a:moveTo>
                  <a:cubicBezTo>
                    <a:pt x="10" y="4"/>
                    <a:pt x="11" y="7"/>
                    <a:pt x="13" y="7"/>
                  </a:cubicBezTo>
                  <a:cubicBezTo>
                    <a:pt x="14" y="7"/>
                    <a:pt x="13" y="9"/>
                    <a:pt x="15" y="8"/>
                  </a:cubicBezTo>
                  <a:cubicBezTo>
                    <a:pt x="14" y="6"/>
                    <a:pt x="11" y="5"/>
                    <a:pt x="8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4" y="2"/>
                    <a:pt x="3" y="0"/>
                    <a:pt x="0" y="0"/>
                  </a:cubicBezTo>
                  <a:cubicBezTo>
                    <a:pt x="3" y="0"/>
                    <a:pt x="6" y="3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44738" y="4910138"/>
              <a:ext cx="25400" cy="0"/>
            </a:xfrm>
            <a:custGeom>
              <a:avLst/>
              <a:gdLst>
                <a:gd name="T0" fmla="*/ 8 w 16"/>
                <a:gd name="T1" fmla="*/ 16 w 16"/>
                <a:gd name="T2" fmla="*/ 0 w 16"/>
                <a:gd name="T3" fmla="*/ 8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8" y="0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95501" y="5022850"/>
              <a:ext cx="50800" cy="25400"/>
            </a:xfrm>
            <a:custGeom>
              <a:avLst/>
              <a:gdLst>
                <a:gd name="T0" fmla="*/ 0 w 4"/>
                <a:gd name="T1" fmla="*/ 2 h 2"/>
                <a:gd name="T2" fmla="*/ 4 w 4"/>
                <a:gd name="T3" fmla="*/ 2 h 2"/>
                <a:gd name="T4" fmla="*/ 3 w 4"/>
                <a:gd name="T5" fmla="*/ 0 h 2"/>
                <a:gd name="T6" fmla="*/ 0 w 4"/>
                <a:gd name="T7" fmla="*/ 1 h 2"/>
                <a:gd name="T8" fmla="*/ 0 w 4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0" y="2"/>
                  </a:moveTo>
                  <a:cubicBezTo>
                    <a:pt x="2" y="2"/>
                    <a:pt x="2" y="1"/>
                    <a:pt x="4" y="2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0"/>
                    <a:pt x="0" y="1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82838" y="4822825"/>
              <a:ext cx="25400" cy="38100"/>
            </a:xfrm>
            <a:custGeom>
              <a:avLst/>
              <a:gdLst>
                <a:gd name="T0" fmla="*/ 0 w 2"/>
                <a:gd name="T1" fmla="*/ 3 h 3"/>
                <a:gd name="T2" fmla="*/ 1 w 2"/>
                <a:gd name="T3" fmla="*/ 0 h 3"/>
                <a:gd name="T4" fmla="*/ 1 w 2"/>
                <a:gd name="T5" fmla="*/ 0 h 3"/>
                <a:gd name="T6" fmla="*/ 0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3"/>
                  </a:moveTo>
                  <a:cubicBezTo>
                    <a:pt x="0" y="1"/>
                    <a:pt x="2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37338" y="1628775"/>
              <a:ext cx="200025" cy="74613"/>
            </a:xfrm>
            <a:custGeom>
              <a:avLst/>
              <a:gdLst>
                <a:gd name="T0" fmla="*/ 11 w 16"/>
                <a:gd name="T1" fmla="*/ 5 h 6"/>
                <a:gd name="T2" fmla="*/ 12 w 16"/>
                <a:gd name="T3" fmla="*/ 2 h 6"/>
                <a:gd name="T4" fmla="*/ 0 w 16"/>
                <a:gd name="T5" fmla="*/ 1 h 6"/>
                <a:gd name="T6" fmla="*/ 1 w 16"/>
                <a:gd name="T7" fmla="*/ 3 h 6"/>
                <a:gd name="T8" fmla="*/ 4 w 16"/>
                <a:gd name="T9" fmla="*/ 2 h 6"/>
                <a:gd name="T10" fmla="*/ 11 w 16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6">
                  <a:moveTo>
                    <a:pt x="11" y="5"/>
                  </a:moveTo>
                  <a:cubicBezTo>
                    <a:pt x="16" y="6"/>
                    <a:pt x="13" y="2"/>
                    <a:pt x="12" y="2"/>
                  </a:cubicBezTo>
                  <a:cubicBezTo>
                    <a:pt x="7" y="0"/>
                    <a:pt x="4" y="0"/>
                    <a:pt x="0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6" y="4"/>
                    <a:pt x="9" y="4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70113" y="4948238"/>
              <a:ext cx="25400" cy="25400"/>
            </a:xfrm>
            <a:custGeom>
              <a:avLst/>
              <a:gdLst>
                <a:gd name="T0" fmla="*/ 0 w 2"/>
                <a:gd name="T1" fmla="*/ 2 h 2"/>
                <a:gd name="T2" fmla="*/ 0 w 2"/>
                <a:gd name="T3" fmla="*/ 2 h 2"/>
                <a:gd name="T4" fmla="*/ 2 w 2"/>
                <a:gd name="T5" fmla="*/ 1 h 2"/>
                <a:gd name="T6" fmla="*/ 1 w 2"/>
                <a:gd name="T7" fmla="*/ 0 h 2"/>
                <a:gd name="T8" fmla="*/ 0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2" y="2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24638" y="1477963"/>
              <a:ext cx="336550" cy="88900"/>
            </a:xfrm>
            <a:custGeom>
              <a:avLst/>
              <a:gdLst>
                <a:gd name="T0" fmla="*/ 22 w 27"/>
                <a:gd name="T1" fmla="*/ 6 h 7"/>
                <a:gd name="T2" fmla="*/ 27 w 27"/>
                <a:gd name="T3" fmla="*/ 5 h 7"/>
                <a:gd name="T4" fmla="*/ 24 w 27"/>
                <a:gd name="T5" fmla="*/ 2 h 7"/>
                <a:gd name="T6" fmla="*/ 23 w 27"/>
                <a:gd name="T7" fmla="*/ 2 h 7"/>
                <a:gd name="T8" fmla="*/ 23 w 27"/>
                <a:gd name="T9" fmla="*/ 3 h 7"/>
                <a:gd name="T10" fmla="*/ 16 w 27"/>
                <a:gd name="T11" fmla="*/ 2 h 7"/>
                <a:gd name="T12" fmla="*/ 3 w 27"/>
                <a:gd name="T13" fmla="*/ 2 h 7"/>
                <a:gd name="T14" fmla="*/ 0 w 27"/>
                <a:gd name="T15" fmla="*/ 1 h 7"/>
                <a:gd name="T16" fmla="*/ 19 w 27"/>
                <a:gd name="T17" fmla="*/ 6 h 7"/>
                <a:gd name="T18" fmla="*/ 19 w 27"/>
                <a:gd name="T19" fmla="*/ 5 h 7"/>
                <a:gd name="T20" fmla="*/ 22 w 27"/>
                <a:gd name="T2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7">
                  <a:moveTo>
                    <a:pt x="22" y="6"/>
                  </a:moveTo>
                  <a:cubicBezTo>
                    <a:pt x="24" y="7"/>
                    <a:pt x="24" y="6"/>
                    <a:pt x="27" y="5"/>
                  </a:cubicBezTo>
                  <a:cubicBezTo>
                    <a:pt x="27" y="4"/>
                    <a:pt x="22" y="3"/>
                    <a:pt x="24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3" y="3"/>
                    <a:pt x="23" y="3"/>
                  </a:cubicBezTo>
                  <a:cubicBezTo>
                    <a:pt x="20" y="4"/>
                    <a:pt x="19" y="3"/>
                    <a:pt x="16" y="2"/>
                  </a:cubicBezTo>
                  <a:cubicBezTo>
                    <a:pt x="13" y="4"/>
                    <a:pt x="7" y="1"/>
                    <a:pt x="3" y="2"/>
                  </a:cubicBezTo>
                  <a:cubicBezTo>
                    <a:pt x="2" y="2"/>
                    <a:pt x="1" y="0"/>
                    <a:pt x="0" y="1"/>
                  </a:cubicBezTo>
                  <a:cubicBezTo>
                    <a:pt x="6" y="4"/>
                    <a:pt x="13" y="5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5"/>
                    <a:pt x="21" y="6"/>
                    <a:pt x="2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82813" y="4935538"/>
              <a:ext cx="25400" cy="12700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20901" y="4973638"/>
              <a:ext cx="0" cy="23813"/>
            </a:xfrm>
            <a:custGeom>
              <a:avLst/>
              <a:gdLst>
                <a:gd name="T0" fmla="*/ 15 h 15"/>
                <a:gd name="T1" fmla="*/ 0 h 15"/>
                <a:gd name="T2" fmla="*/ 15 h 15"/>
                <a:gd name="T3" fmla="*/ 15 h 1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5">
                  <a:moveTo>
                    <a:pt x="0" y="15"/>
                  </a:moveTo>
                  <a:lnTo>
                    <a:pt x="0" y="0"/>
                  </a:lnTo>
                  <a:lnTo>
                    <a:pt x="0" y="15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73938" y="1203325"/>
              <a:ext cx="11113" cy="12700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86563" y="1616075"/>
              <a:ext cx="38100" cy="12700"/>
            </a:xfrm>
            <a:custGeom>
              <a:avLst/>
              <a:gdLst>
                <a:gd name="T0" fmla="*/ 24 w 24"/>
                <a:gd name="T1" fmla="*/ 8 h 8"/>
                <a:gd name="T2" fmla="*/ 0 w 24"/>
                <a:gd name="T3" fmla="*/ 0 h 8"/>
                <a:gd name="T4" fmla="*/ 8 w 24"/>
                <a:gd name="T5" fmla="*/ 8 h 8"/>
                <a:gd name="T6" fmla="*/ 24 w 24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8">
                  <a:moveTo>
                    <a:pt x="24" y="8"/>
                  </a:moveTo>
                  <a:lnTo>
                    <a:pt x="0" y="0"/>
                  </a:lnTo>
                  <a:lnTo>
                    <a:pt x="8" y="8"/>
                  </a:ln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35863" y="1052513"/>
              <a:ext cx="23813" cy="25400"/>
            </a:xfrm>
            <a:custGeom>
              <a:avLst/>
              <a:gdLst>
                <a:gd name="T0" fmla="*/ 0 w 2"/>
                <a:gd name="T1" fmla="*/ 1 h 2"/>
                <a:gd name="T2" fmla="*/ 2 w 2"/>
                <a:gd name="T3" fmla="*/ 2 h 2"/>
                <a:gd name="T4" fmla="*/ 0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0" y="1"/>
                    <a:pt x="1" y="2"/>
                    <a:pt x="2" y="2"/>
                  </a:cubicBezTo>
                  <a:cubicBezTo>
                    <a:pt x="2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61176" y="1566863"/>
              <a:ext cx="38100" cy="12700"/>
            </a:xfrm>
            <a:custGeom>
              <a:avLst/>
              <a:gdLst>
                <a:gd name="T0" fmla="*/ 0 w 3"/>
                <a:gd name="T1" fmla="*/ 0 h 1"/>
                <a:gd name="T2" fmla="*/ 1 w 3"/>
                <a:gd name="T3" fmla="*/ 1 h 1"/>
                <a:gd name="T4" fmla="*/ 3 w 3"/>
                <a:gd name="T5" fmla="*/ 1 h 1"/>
                <a:gd name="T6" fmla="*/ 0 w 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3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50051" y="1566863"/>
              <a:ext cx="87313" cy="49213"/>
            </a:xfrm>
            <a:custGeom>
              <a:avLst/>
              <a:gdLst>
                <a:gd name="T0" fmla="*/ 0 w 7"/>
                <a:gd name="T1" fmla="*/ 0 h 4"/>
                <a:gd name="T2" fmla="*/ 7 w 7"/>
                <a:gd name="T3" fmla="*/ 4 h 4"/>
                <a:gd name="T4" fmla="*/ 0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0" y="0"/>
                  </a:moveTo>
                  <a:cubicBezTo>
                    <a:pt x="1" y="1"/>
                    <a:pt x="4" y="3"/>
                    <a:pt x="7" y="4"/>
                  </a:cubicBezTo>
                  <a:cubicBezTo>
                    <a:pt x="5" y="2"/>
                    <a:pt x="2" y="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82813" y="4910138"/>
              <a:ext cx="0" cy="12700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33601" y="4860925"/>
              <a:ext cx="74613" cy="49213"/>
            </a:xfrm>
            <a:custGeom>
              <a:avLst/>
              <a:gdLst>
                <a:gd name="T0" fmla="*/ 0 w 6"/>
                <a:gd name="T1" fmla="*/ 1 h 4"/>
                <a:gd name="T2" fmla="*/ 4 w 6"/>
                <a:gd name="T3" fmla="*/ 4 h 4"/>
                <a:gd name="T4" fmla="*/ 6 w 6"/>
                <a:gd name="T5" fmla="*/ 4 h 4"/>
                <a:gd name="T6" fmla="*/ 3 w 6"/>
                <a:gd name="T7" fmla="*/ 0 h 4"/>
                <a:gd name="T8" fmla="*/ 0 w 6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0" y="1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4" y="2"/>
                    <a:pt x="4" y="1"/>
                    <a:pt x="3" y="0"/>
                  </a:cubicBezTo>
                  <a:cubicBezTo>
                    <a:pt x="3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02263" y="2606675"/>
              <a:ext cx="1270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14963" y="2568575"/>
              <a:ext cx="49213" cy="38100"/>
            </a:xfrm>
            <a:custGeom>
              <a:avLst/>
              <a:gdLst>
                <a:gd name="T0" fmla="*/ 0 w 4"/>
                <a:gd name="T1" fmla="*/ 3 h 3"/>
                <a:gd name="T2" fmla="*/ 4 w 4"/>
                <a:gd name="T3" fmla="*/ 2 h 3"/>
                <a:gd name="T4" fmla="*/ 0 w 4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cubicBezTo>
                    <a:pt x="2" y="3"/>
                    <a:pt x="3" y="3"/>
                    <a:pt x="4" y="2"/>
                  </a:cubicBezTo>
                  <a:cubicBezTo>
                    <a:pt x="2" y="0"/>
                    <a:pt x="1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95513" y="4860925"/>
              <a:ext cx="25400" cy="3651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1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2" y="3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10426" y="1265238"/>
              <a:ext cx="25400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60451" y="5599113"/>
              <a:ext cx="12700" cy="38100"/>
            </a:xfrm>
            <a:custGeom>
              <a:avLst/>
              <a:gdLst>
                <a:gd name="T0" fmla="*/ 8 w 8"/>
                <a:gd name="T1" fmla="*/ 16 h 24"/>
                <a:gd name="T2" fmla="*/ 8 w 8"/>
                <a:gd name="T3" fmla="*/ 0 h 24"/>
                <a:gd name="T4" fmla="*/ 0 w 8"/>
                <a:gd name="T5" fmla="*/ 24 h 24"/>
                <a:gd name="T6" fmla="*/ 8 w 8"/>
                <a:gd name="T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24">
                  <a:moveTo>
                    <a:pt x="8" y="16"/>
                  </a:moveTo>
                  <a:lnTo>
                    <a:pt x="8" y="0"/>
                  </a:lnTo>
                  <a:lnTo>
                    <a:pt x="0" y="24"/>
                  </a:ln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11976" y="1454150"/>
              <a:ext cx="25400" cy="12700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1" y="1"/>
                    <a:pt x="1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61176" y="1428750"/>
              <a:ext cx="50800" cy="38100"/>
            </a:xfrm>
            <a:custGeom>
              <a:avLst/>
              <a:gdLst>
                <a:gd name="T0" fmla="*/ 0 w 4"/>
                <a:gd name="T1" fmla="*/ 1 h 3"/>
                <a:gd name="T2" fmla="*/ 4 w 4"/>
                <a:gd name="T3" fmla="*/ 3 h 3"/>
                <a:gd name="T4" fmla="*/ 0 w 4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1"/>
                  </a:moveTo>
                  <a:cubicBezTo>
                    <a:pt x="1" y="3"/>
                    <a:pt x="3" y="3"/>
                    <a:pt x="4" y="3"/>
                  </a:cubicBezTo>
                  <a:cubicBezTo>
                    <a:pt x="3" y="2"/>
                    <a:pt x="2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27651" y="2606675"/>
              <a:ext cx="49213" cy="23813"/>
            </a:xfrm>
            <a:custGeom>
              <a:avLst/>
              <a:gdLst>
                <a:gd name="T0" fmla="*/ 4 w 4"/>
                <a:gd name="T1" fmla="*/ 1 h 2"/>
                <a:gd name="T2" fmla="*/ 0 w 4"/>
                <a:gd name="T3" fmla="*/ 1 h 2"/>
                <a:gd name="T4" fmla="*/ 4 w 4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4" y="1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2" y="2"/>
                    <a:pt x="3" y="1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8538" y="5599113"/>
              <a:ext cx="23813" cy="25400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0 w 2"/>
                <a:gd name="T5" fmla="*/ 1 h 2"/>
                <a:gd name="T6" fmla="*/ 1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1"/>
                    <a:pt x="2" y="1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48526" y="1165225"/>
              <a:ext cx="25400" cy="25400"/>
            </a:xfrm>
            <a:custGeom>
              <a:avLst/>
              <a:gdLst>
                <a:gd name="T0" fmla="*/ 1 w 2"/>
                <a:gd name="T1" fmla="*/ 2 h 2"/>
                <a:gd name="T2" fmla="*/ 0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2" y="1"/>
                    <a:pt x="0" y="0"/>
                  </a:cubicBezTo>
                  <a:cubicBezTo>
                    <a:pt x="0" y="1"/>
                    <a:pt x="1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58926" y="5235575"/>
              <a:ext cx="12700" cy="12700"/>
            </a:xfrm>
            <a:custGeom>
              <a:avLst/>
              <a:gdLst>
                <a:gd name="T0" fmla="*/ 0 w 8"/>
                <a:gd name="T1" fmla="*/ 8 h 8"/>
                <a:gd name="T2" fmla="*/ 8 w 8"/>
                <a:gd name="T3" fmla="*/ 0 h 8"/>
                <a:gd name="T4" fmla="*/ 0 w 8"/>
                <a:gd name="T5" fmla="*/ 0 h 8"/>
                <a:gd name="T6" fmla="*/ 0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8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86601" y="1216025"/>
              <a:ext cx="87313" cy="25400"/>
            </a:xfrm>
            <a:custGeom>
              <a:avLst/>
              <a:gdLst>
                <a:gd name="T0" fmla="*/ 0 w 7"/>
                <a:gd name="T1" fmla="*/ 0 h 2"/>
                <a:gd name="T2" fmla="*/ 7 w 7"/>
                <a:gd name="T3" fmla="*/ 2 h 2"/>
                <a:gd name="T4" fmla="*/ 0 w 7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0" y="0"/>
                  </a:moveTo>
                  <a:cubicBezTo>
                    <a:pt x="2" y="1"/>
                    <a:pt x="5" y="2"/>
                    <a:pt x="7" y="2"/>
                  </a:cubicBezTo>
                  <a:cubicBezTo>
                    <a:pt x="5" y="1"/>
                    <a:pt x="3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23138" y="1077913"/>
              <a:ext cx="38100" cy="25400"/>
            </a:xfrm>
            <a:custGeom>
              <a:avLst/>
              <a:gdLst>
                <a:gd name="T0" fmla="*/ 0 w 24"/>
                <a:gd name="T1" fmla="*/ 0 h 16"/>
                <a:gd name="T2" fmla="*/ 16 w 24"/>
                <a:gd name="T3" fmla="*/ 16 h 16"/>
                <a:gd name="T4" fmla="*/ 24 w 24"/>
                <a:gd name="T5" fmla="*/ 8 h 16"/>
                <a:gd name="T6" fmla="*/ 0 w 24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6">
                  <a:moveTo>
                    <a:pt x="0" y="0"/>
                  </a:moveTo>
                  <a:lnTo>
                    <a:pt x="16" y="16"/>
                  </a:lnTo>
                  <a:lnTo>
                    <a:pt x="24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27651" y="2581275"/>
              <a:ext cx="23813" cy="25400"/>
            </a:xfrm>
            <a:custGeom>
              <a:avLst/>
              <a:gdLst>
                <a:gd name="T0" fmla="*/ 0 w 2"/>
                <a:gd name="T1" fmla="*/ 1 h 2"/>
                <a:gd name="T2" fmla="*/ 0 w 2"/>
                <a:gd name="T3" fmla="*/ 1 h 2"/>
                <a:gd name="T4" fmla="*/ 2 w 2"/>
                <a:gd name="T5" fmla="*/ 1 h 2"/>
                <a:gd name="T6" fmla="*/ 0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2"/>
                    <a:pt x="2" y="1"/>
                  </a:cubicBezTo>
                  <a:cubicBezTo>
                    <a:pt x="2" y="0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84326" y="5199063"/>
              <a:ext cx="25400" cy="0"/>
            </a:xfrm>
            <a:custGeom>
              <a:avLst/>
              <a:gdLst>
                <a:gd name="T0" fmla="*/ 0 w 16"/>
                <a:gd name="T1" fmla="*/ 16 w 16"/>
                <a:gd name="T2" fmla="*/ 0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96963" y="5437188"/>
              <a:ext cx="50800" cy="100013"/>
            </a:xfrm>
            <a:custGeom>
              <a:avLst/>
              <a:gdLst>
                <a:gd name="T0" fmla="*/ 0 w 4"/>
                <a:gd name="T1" fmla="*/ 8 h 8"/>
                <a:gd name="T2" fmla="*/ 2 w 4"/>
                <a:gd name="T3" fmla="*/ 4 h 8"/>
                <a:gd name="T4" fmla="*/ 4 w 4"/>
                <a:gd name="T5" fmla="*/ 2 h 8"/>
                <a:gd name="T6" fmla="*/ 2 w 4"/>
                <a:gd name="T7" fmla="*/ 2 h 8"/>
                <a:gd name="T8" fmla="*/ 2 w 4"/>
                <a:gd name="T9" fmla="*/ 1 h 8"/>
                <a:gd name="T10" fmla="*/ 4 w 4"/>
                <a:gd name="T11" fmla="*/ 1 h 8"/>
                <a:gd name="T12" fmla="*/ 3 w 4"/>
                <a:gd name="T13" fmla="*/ 0 h 8"/>
                <a:gd name="T14" fmla="*/ 0 w 4"/>
                <a:gd name="T15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8">
                  <a:moveTo>
                    <a:pt x="0" y="8"/>
                  </a:moveTo>
                  <a:cubicBezTo>
                    <a:pt x="0" y="6"/>
                    <a:pt x="4" y="6"/>
                    <a:pt x="2" y="4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0"/>
                    <a:pt x="4" y="1"/>
                    <a:pt x="4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2"/>
                    <a:pt x="0" y="5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61213" y="1216025"/>
              <a:ext cx="25400" cy="0"/>
            </a:xfrm>
            <a:custGeom>
              <a:avLst/>
              <a:gdLst>
                <a:gd name="T0" fmla="*/ 8 w 16"/>
                <a:gd name="T1" fmla="*/ 16 w 16"/>
                <a:gd name="T2" fmla="*/ 0 w 16"/>
                <a:gd name="T3" fmla="*/ 8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8" y="0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86551" y="1554163"/>
              <a:ext cx="25400" cy="12700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1 h 1"/>
                <a:gd name="T4" fmla="*/ 2 w 2"/>
                <a:gd name="T5" fmla="*/ 0 h 1"/>
                <a:gd name="T6" fmla="*/ 0 w 2"/>
                <a:gd name="T7" fmla="*/ 0 h 1"/>
                <a:gd name="T8" fmla="*/ 1 w 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11951" y="1554163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73913" y="1128713"/>
              <a:ext cx="74613" cy="36513"/>
            </a:xfrm>
            <a:custGeom>
              <a:avLst/>
              <a:gdLst>
                <a:gd name="T0" fmla="*/ 0 w 6"/>
                <a:gd name="T1" fmla="*/ 0 h 3"/>
                <a:gd name="T2" fmla="*/ 5 w 6"/>
                <a:gd name="T3" fmla="*/ 3 h 3"/>
                <a:gd name="T4" fmla="*/ 0 w 6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0" y="0"/>
                  </a:moveTo>
                  <a:cubicBezTo>
                    <a:pt x="2" y="1"/>
                    <a:pt x="3" y="2"/>
                    <a:pt x="5" y="3"/>
                  </a:cubicBezTo>
                  <a:cubicBezTo>
                    <a:pt x="6" y="2"/>
                    <a:pt x="2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44763" y="4510088"/>
              <a:ext cx="38100" cy="12700"/>
            </a:xfrm>
            <a:custGeom>
              <a:avLst/>
              <a:gdLst>
                <a:gd name="T0" fmla="*/ 1 w 3"/>
                <a:gd name="T1" fmla="*/ 0 h 1"/>
                <a:gd name="T2" fmla="*/ 0 w 3"/>
                <a:gd name="T3" fmla="*/ 1 h 1"/>
                <a:gd name="T4" fmla="*/ 1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3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27651" y="2543175"/>
              <a:ext cx="12700" cy="25400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1 h 2"/>
                <a:gd name="T4" fmla="*/ 0 w 1"/>
                <a:gd name="T5" fmla="*/ 0 h 2"/>
                <a:gd name="T6" fmla="*/ 0 w 1"/>
                <a:gd name="T7" fmla="*/ 1 h 2"/>
                <a:gd name="T8" fmla="*/ 0 w 1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32113" y="4171950"/>
              <a:ext cx="87313" cy="87313"/>
            </a:xfrm>
            <a:custGeom>
              <a:avLst/>
              <a:gdLst>
                <a:gd name="T0" fmla="*/ 1 w 7"/>
                <a:gd name="T1" fmla="*/ 5 h 7"/>
                <a:gd name="T2" fmla="*/ 7 w 7"/>
                <a:gd name="T3" fmla="*/ 1 h 7"/>
                <a:gd name="T4" fmla="*/ 6 w 7"/>
                <a:gd name="T5" fmla="*/ 0 h 7"/>
                <a:gd name="T6" fmla="*/ 4 w 7"/>
                <a:gd name="T7" fmla="*/ 1 h 7"/>
                <a:gd name="T8" fmla="*/ 1 w 7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1" y="5"/>
                  </a:moveTo>
                  <a:cubicBezTo>
                    <a:pt x="7" y="7"/>
                    <a:pt x="2" y="0"/>
                    <a:pt x="7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3"/>
                    <a:pt x="0" y="3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46213" y="5211763"/>
              <a:ext cx="38100" cy="49213"/>
            </a:xfrm>
            <a:custGeom>
              <a:avLst/>
              <a:gdLst>
                <a:gd name="T0" fmla="*/ 0 w 3"/>
                <a:gd name="T1" fmla="*/ 3 h 4"/>
                <a:gd name="T2" fmla="*/ 0 w 3"/>
                <a:gd name="T3" fmla="*/ 3 h 4"/>
                <a:gd name="T4" fmla="*/ 3 w 3"/>
                <a:gd name="T5" fmla="*/ 1 h 4"/>
                <a:gd name="T6" fmla="*/ 0 w 3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3" y="4"/>
                    <a:pt x="2" y="1"/>
                    <a:pt x="3" y="1"/>
                  </a:cubicBezTo>
                  <a:cubicBezTo>
                    <a:pt x="1" y="0"/>
                    <a:pt x="1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50026" y="1616075"/>
              <a:ext cx="25400" cy="25400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1 h 2"/>
                <a:gd name="T4" fmla="*/ 0 w 2"/>
                <a:gd name="T5" fmla="*/ 2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1"/>
                    <a:pt x="1" y="0"/>
                    <a:pt x="0" y="1"/>
                  </a:cubicBezTo>
                  <a:cubicBezTo>
                    <a:pt x="0" y="1"/>
                    <a:pt x="1" y="1"/>
                    <a:pt x="0" y="2"/>
                  </a:cubicBezTo>
                  <a:cubicBezTo>
                    <a:pt x="1" y="1"/>
                    <a:pt x="2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82838" y="4610100"/>
              <a:ext cx="12700" cy="12700"/>
            </a:xfrm>
            <a:custGeom>
              <a:avLst/>
              <a:gdLst>
                <a:gd name="T0" fmla="*/ 0 w 8"/>
                <a:gd name="T1" fmla="*/ 8 h 8"/>
                <a:gd name="T2" fmla="*/ 8 w 8"/>
                <a:gd name="T3" fmla="*/ 0 h 8"/>
                <a:gd name="T4" fmla="*/ 0 w 8"/>
                <a:gd name="T5" fmla="*/ 0 h 8"/>
                <a:gd name="T6" fmla="*/ 0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8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53038" y="2581275"/>
              <a:ext cx="11113" cy="1270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71613" y="5160963"/>
              <a:ext cx="61913" cy="25400"/>
            </a:xfrm>
            <a:custGeom>
              <a:avLst/>
              <a:gdLst>
                <a:gd name="T0" fmla="*/ 3 w 5"/>
                <a:gd name="T1" fmla="*/ 2 h 2"/>
                <a:gd name="T2" fmla="*/ 5 w 5"/>
                <a:gd name="T3" fmla="*/ 2 h 2"/>
                <a:gd name="T4" fmla="*/ 0 w 5"/>
                <a:gd name="T5" fmla="*/ 0 h 2"/>
                <a:gd name="T6" fmla="*/ 3 w 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3" y="2"/>
                  </a:moveTo>
                  <a:cubicBezTo>
                    <a:pt x="5" y="2"/>
                    <a:pt x="5" y="2"/>
                    <a:pt x="5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3" y="0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02238" y="2593975"/>
              <a:ext cx="25400" cy="12700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0 h 1"/>
                <a:gd name="T4" fmla="*/ 0 w 2"/>
                <a:gd name="T5" fmla="*/ 1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2" y="0"/>
                    <a:pt x="2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46301" y="4697413"/>
              <a:ext cx="61913" cy="25400"/>
            </a:xfrm>
            <a:custGeom>
              <a:avLst/>
              <a:gdLst>
                <a:gd name="T0" fmla="*/ 5 w 5"/>
                <a:gd name="T1" fmla="*/ 2 h 2"/>
                <a:gd name="T2" fmla="*/ 0 w 5"/>
                <a:gd name="T3" fmla="*/ 1 h 2"/>
                <a:gd name="T4" fmla="*/ 2 w 5"/>
                <a:gd name="T5" fmla="*/ 2 h 2"/>
                <a:gd name="T6" fmla="*/ 2 w 5"/>
                <a:gd name="T7" fmla="*/ 2 h 2"/>
                <a:gd name="T8" fmla="*/ 5 w 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2">
                  <a:moveTo>
                    <a:pt x="5" y="2"/>
                  </a:moveTo>
                  <a:cubicBezTo>
                    <a:pt x="3" y="1"/>
                    <a:pt x="0" y="0"/>
                    <a:pt x="0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lnTo>
                    <a:pt x="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786563" y="1416050"/>
              <a:ext cx="12700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32126" y="4059238"/>
              <a:ext cx="49213" cy="36513"/>
            </a:xfrm>
            <a:custGeom>
              <a:avLst/>
              <a:gdLst>
                <a:gd name="T0" fmla="*/ 2 w 4"/>
                <a:gd name="T1" fmla="*/ 3 h 3"/>
                <a:gd name="T2" fmla="*/ 3 w 4"/>
                <a:gd name="T3" fmla="*/ 3 h 3"/>
                <a:gd name="T4" fmla="*/ 3 w 4"/>
                <a:gd name="T5" fmla="*/ 0 h 3"/>
                <a:gd name="T6" fmla="*/ 2 w 4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2" y="3"/>
                  </a:moveTo>
                  <a:cubicBezTo>
                    <a:pt x="2" y="3"/>
                    <a:pt x="3" y="3"/>
                    <a:pt x="3" y="3"/>
                  </a:cubicBezTo>
                  <a:cubicBezTo>
                    <a:pt x="4" y="2"/>
                    <a:pt x="3" y="1"/>
                    <a:pt x="3" y="0"/>
                  </a:cubicBezTo>
                  <a:cubicBezTo>
                    <a:pt x="2" y="1"/>
                    <a:pt x="0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70176" y="4346575"/>
              <a:ext cx="23813" cy="12700"/>
            </a:xfrm>
            <a:custGeom>
              <a:avLst/>
              <a:gdLst>
                <a:gd name="T0" fmla="*/ 8 w 15"/>
                <a:gd name="T1" fmla="*/ 8 h 8"/>
                <a:gd name="T2" fmla="*/ 15 w 15"/>
                <a:gd name="T3" fmla="*/ 0 h 8"/>
                <a:gd name="T4" fmla="*/ 0 w 15"/>
                <a:gd name="T5" fmla="*/ 0 h 8"/>
                <a:gd name="T6" fmla="*/ 8 w 15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8" y="8"/>
                  </a:moveTo>
                  <a:lnTo>
                    <a:pt x="15" y="0"/>
                  </a:lnTo>
                  <a:lnTo>
                    <a:pt x="0" y="0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84313" y="5022850"/>
              <a:ext cx="136525" cy="112713"/>
            </a:xfrm>
            <a:custGeom>
              <a:avLst/>
              <a:gdLst>
                <a:gd name="T0" fmla="*/ 6 w 11"/>
                <a:gd name="T1" fmla="*/ 4 h 9"/>
                <a:gd name="T2" fmla="*/ 6 w 11"/>
                <a:gd name="T3" fmla="*/ 1 h 9"/>
                <a:gd name="T4" fmla="*/ 5 w 11"/>
                <a:gd name="T5" fmla="*/ 0 h 9"/>
                <a:gd name="T6" fmla="*/ 5 w 11"/>
                <a:gd name="T7" fmla="*/ 1 h 9"/>
                <a:gd name="T8" fmla="*/ 3 w 11"/>
                <a:gd name="T9" fmla="*/ 2 h 9"/>
                <a:gd name="T10" fmla="*/ 0 w 11"/>
                <a:gd name="T11" fmla="*/ 8 h 9"/>
                <a:gd name="T12" fmla="*/ 4 w 11"/>
                <a:gd name="T13" fmla="*/ 8 h 9"/>
                <a:gd name="T14" fmla="*/ 3 w 11"/>
                <a:gd name="T15" fmla="*/ 7 h 9"/>
                <a:gd name="T16" fmla="*/ 11 w 11"/>
                <a:gd name="T17" fmla="*/ 4 h 9"/>
                <a:gd name="T18" fmla="*/ 6 w 11"/>
                <a:gd name="T1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9">
                  <a:moveTo>
                    <a:pt x="6" y="4"/>
                  </a:moveTo>
                  <a:cubicBezTo>
                    <a:pt x="5" y="3"/>
                    <a:pt x="5" y="1"/>
                    <a:pt x="6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1"/>
                    <a:pt x="5" y="0"/>
                    <a:pt x="5" y="1"/>
                  </a:cubicBezTo>
                  <a:cubicBezTo>
                    <a:pt x="5" y="1"/>
                    <a:pt x="4" y="2"/>
                    <a:pt x="3" y="2"/>
                  </a:cubicBezTo>
                  <a:cubicBezTo>
                    <a:pt x="1" y="4"/>
                    <a:pt x="2" y="6"/>
                    <a:pt x="0" y="8"/>
                  </a:cubicBezTo>
                  <a:cubicBezTo>
                    <a:pt x="1" y="9"/>
                    <a:pt x="2" y="8"/>
                    <a:pt x="4" y="8"/>
                  </a:cubicBezTo>
                  <a:cubicBezTo>
                    <a:pt x="3" y="8"/>
                    <a:pt x="2" y="7"/>
                    <a:pt x="3" y="7"/>
                  </a:cubicBezTo>
                  <a:cubicBezTo>
                    <a:pt x="3" y="3"/>
                    <a:pt x="9" y="5"/>
                    <a:pt x="11" y="4"/>
                  </a:cubicBezTo>
                  <a:cubicBezTo>
                    <a:pt x="9" y="4"/>
                    <a:pt x="7" y="3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93988" y="4284663"/>
              <a:ext cx="50800" cy="36513"/>
            </a:xfrm>
            <a:custGeom>
              <a:avLst/>
              <a:gdLst>
                <a:gd name="T0" fmla="*/ 0 w 4"/>
                <a:gd name="T1" fmla="*/ 0 h 3"/>
                <a:gd name="T2" fmla="*/ 1 w 4"/>
                <a:gd name="T3" fmla="*/ 2 h 3"/>
                <a:gd name="T4" fmla="*/ 4 w 4"/>
                <a:gd name="T5" fmla="*/ 3 h 3"/>
                <a:gd name="T6" fmla="*/ 2 w 4"/>
                <a:gd name="T7" fmla="*/ 2 h 3"/>
                <a:gd name="T8" fmla="*/ 1 w 4"/>
                <a:gd name="T9" fmla="*/ 0 h 3"/>
                <a:gd name="T10" fmla="*/ 0 w 4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2" y="3"/>
                    <a:pt x="3" y="3"/>
                    <a:pt x="4" y="3"/>
                  </a:cubicBezTo>
                  <a:cubicBezTo>
                    <a:pt x="3" y="1"/>
                    <a:pt x="3" y="2"/>
                    <a:pt x="2" y="2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88113" y="1541463"/>
              <a:ext cx="36513" cy="25400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2 h 2"/>
                <a:gd name="T4" fmla="*/ 0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cubicBezTo>
                    <a:pt x="1" y="1"/>
                    <a:pt x="2" y="2"/>
                    <a:pt x="3" y="2"/>
                  </a:cubicBezTo>
                  <a:cubicBezTo>
                    <a:pt x="2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68613" y="4146550"/>
              <a:ext cx="38100" cy="25400"/>
            </a:xfrm>
            <a:custGeom>
              <a:avLst/>
              <a:gdLst>
                <a:gd name="T0" fmla="*/ 1 w 3"/>
                <a:gd name="T1" fmla="*/ 2 h 2"/>
                <a:gd name="T2" fmla="*/ 3 w 3"/>
                <a:gd name="T3" fmla="*/ 1 h 2"/>
                <a:gd name="T4" fmla="*/ 2 w 3"/>
                <a:gd name="T5" fmla="*/ 0 h 2"/>
                <a:gd name="T6" fmla="*/ 1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2" y="2"/>
                    <a:pt x="3" y="1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235826" y="1003300"/>
              <a:ext cx="12700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20838" y="5010150"/>
              <a:ext cx="25400" cy="12700"/>
            </a:xfrm>
            <a:custGeom>
              <a:avLst/>
              <a:gdLst>
                <a:gd name="T0" fmla="*/ 16 w 16"/>
                <a:gd name="T1" fmla="*/ 0 h 8"/>
                <a:gd name="T2" fmla="*/ 16 w 16"/>
                <a:gd name="T3" fmla="*/ 0 h 8"/>
                <a:gd name="T4" fmla="*/ 0 w 16"/>
                <a:gd name="T5" fmla="*/ 8 h 8"/>
                <a:gd name="T6" fmla="*/ 16 w 16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6" y="0"/>
                  </a:moveTo>
                  <a:lnTo>
                    <a:pt x="16" y="0"/>
                  </a:lnTo>
                  <a:lnTo>
                    <a:pt x="0" y="8"/>
                  </a:ln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73901" y="1052513"/>
              <a:ext cx="61913" cy="63500"/>
            </a:xfrm>
            <a:custGeom>
              <a:avLst/>
              <a:gdLst>
                <a:gd name="T0" fmla="*/ 3 w 5"/>
                <a:gd name="T1" fmla="*/ 2 h 5"/>
                <a:gd name="T2" fmla="*/ 5 w 5"/>
                <a:gd name="T3" fmla="*/ 3 h 5"/>
                <a:gd name="T4" fmla="*/ 0 w 5"/>
                <a:gd name="T5" fmla="*/ 1 h 5"/>
                <a:gd name="T6" fmla="*/ 3 w 5"/>
                <a:gd name="T7" fmla="*/ 5 h 5"/>
                <a:gd name="T8" fmla="*/ 3 w 5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2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4" y="2"/>
                    <a:pt x="2" y="0"/>
                    <a:pt x="0" y="1"/>
                  </a:cubicBezTo>
                  <a:cubicBezTo>
                    <a:pt x="3" y="1"/>
                    <a:pt x="0" y="4"/>
                    <a:pt x="3" y="5"/>
                  </a:cubicBezTo>
                  <a:cubicBezTo>
                    <a:pt x="1" y="4"/>
                    <a:pt x="3" y="3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19388" y="4233863"/>
              <a:ext cx="25400" cy="12700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1 h 1"/>
                <a:gd name="T4" fmla="*/ 0 w 2"/>
                <a:gd name="T5" fmla="*/ 0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61213" y="1003300"/>
              <a:ext cx="25400" cy="23813"/>
            </a:xfrm>
            <a:custGeom>
              <a:avLst/>
              <a:gdLst>
                <a:gd name="T0" fmla="*/ 1 w 2"/>
                <a:gd name="T1" fmla="*/ 0 h 2"/>
                <a:gd name="T2" fmla="*/ 0 w 2"/>
                <a:gd name="T3" fmla="*/ 1 h 2"/>
                <a:gd name="T4" fmla="*/ 2 w 2"/>
                <a:gd name="T5" fmla="*/ 1 h 2"/>
                <a:gd name="T6" fmla="*/ 1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1" y="1"/>
                    <a:pt x="0" y="1"/>
                    <a:pt x="0" y="1"/>
                  </a:cubicBezTo>
                  <a:cubicBezTo>
                    <a:pt x="1" y="2"/>
                    <a:pt x="1" y="1"/>
                    <a:pt x="2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95563" y="4271963"/>
              <a:ext cx="49213" cy="36513"/>
            </a:xfrm>
            <a:custGeom>
              <a:avLst/>
              <a:gdLst>
                <a:gd name="T0" fmla="*/ 0 w 4"/>
                <a:gd name="T1" fmla="*/ 1 h 3"/>
                <a:gd name="T2" fmla="*/ 4 w 4"/>
                <a:gd name="T3" fmla="*/ 2 h 3"/>
                <a:gd name="T4" fmla="*/ 0 w 4"/>
                <a:gd name="T5" fmla="*/ 0 h 3"/>
                <a:gd name="T6" fmla="*/ 0 w 4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1"/>
                  </a:moveTo>
                  <a:cubicBezTo>
                    <a:pt x="1" y="1"/>
                    <a:pt x="3" y="3"/>
                    <a:pt x="4" y="2"/>
                  </a:cubicBezTo>
                  <a:cubicBezTo>
                    <a:pt x="3" y="2"/>
                    <a:pt x="2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82801" y="4584700"/>
              <a:ext cx="63500" cy="74613"/>
            </a:xfrm>
            <a:custGeom>
              <a:avLst/>
              <a:gdLst>
                <a:gd name="T0" fmla="*/ 0 w 5"/>
                <a:gd name="T1" fmla="*/ 1 h 6"/>
                <a:gd name="T2" fmla="*/ 1 w 5"/>
                <a:gd name="T3" fmla="*/ 5 h 6"/>
                <a:gd name="T4" fmla="*/ 5 w 5"/>
                <a:gd name="T5" fmla="*/ 4 h 6"/>
                <a:gd name="T6" fmla="*/ 0 w 5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0" y="1"/>
                  </a:moveTo>
                  <a:cubicBezTo>
                    <a:pt x="2" y="2"/>
                    <a:pt x="0" y="4"/>
                    <a:pt x="1" y="5"/>
                  </a:cubicBezTo>
                  <a:cubicBezTo>
                    <a:pt x="3" y="6"/>
                    <a:pt x="3" y="4"/>
                    <a:pt x="5" y="4"/>
                  </a:cubicBezTo>
                  <a:cubicBezTo>
                    <a:pt x="2" y="4"/>
                    <a:pt x="3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55926" y="4046538"/>
              <a:ext cx="38100" cy="12700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0 h 1"/>
                <a:gd name="T4" fmla="*/ 1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cubicBezTo>
                    <a:pt x="2" y="1"/>
                    <a:pt x="3" y="0"/>
                    <a:pt x="1" y="0"/>
                  </a:cubicBez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06751" y="3870325"/>
              <a:ext cx="23813" cy="0"/>
            </a:xfrm>
            <a:custGeom>
              <a:avLst/>
              <a:gdLst>
                <a:gd name="T0" fmla="*/ 7 w 15"/>
                <a:gd name="T1" fmla="*/ 15 w 15"/>
                <a:gd name="T2" fmla="*/ 0 w 15"/>
                <a:gd name="T3" fmla="*/ 7 w 1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5">
                  <a:moveTo>
                    <a:pt x="7" y="0"/>
                  </a:moveTo>
                  <a:lnTo>
                    <a:pt x="15" y="0"/>
                  </a:lnTo>
                  <a:lnTo>
                    <a:pt x="0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57476" y="4259263"/>
              <a:ext cx="12700" cy="0"/>
            </a:xfrm>
            <a:custGeom>
              <a:avLst/>
              <a:gdLst>
                <a:gd name="T0" fmla="*/ 0 w 8"/>
                <a:gd name="T1" fmla="*/ 0 w 8"/>
                <a:gd name="T2" fmla="*/ 8 w 8"/>
                <a:gd name="T3" fmla="*/ 0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8">
                  <a:moveTo>
                    <a:pt x="0" y="0"/>
                  </a:moveTo>
                  <a:lnTo>
                    <a:pt x="0" y="0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35813" y="977900"/>
              <a:ext cx="38100" cy="12700"/>
            </a:xfrm>
            <a:custGeom>
              <a:avLst/>
              <a:gdLst>
                <a:gd name="T0" fmla="*/ 0 w 3"/>
                <a:gd name="T1" fmla="*/ 0 h 1"/>
                <a:gd name="T2" fmla="*/ 3 w 3"/>
                <a:gd name="T3" fmla="*/ 1 h 1"/>
                <a:gd name="T4" fmla="*/ 0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0" y="1"/>
                    <a:pt x="2" y="1"/>
                    <a:pt x="3" y="1"/>
                  </a:cubicBezTo>
                  <a:cubicBezTo>
                    <a:pt x="3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94001" y="4108450"/>
              <a:ext cx="50800" cy="25400"/>
            </a:xfrm>
            <a:custGeom>
              <a:avLst/>
              <a:gdLst>
                <a:gd name="T0" fmla="*/ 1 w 4"/>
                <a:gd name="T1" fmla="*/ 2 h 2"/>
                <a:gd name="T2" fmla="*/ 4 w 4"/>
                <a:gd name="T3" fmla="*/ 1 h 2"/>
                <a:gd name="T4" fmla="*/ 0 w 4"/>
                <a:gd name="T5" fmla="*/ 1 h 2"/>
                <a:gd name="T6" fmla="*/ 1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2"/>
                  </a:moveTo>
                  <a:cubicBezTo>
                    <a:pt x="3" y="2"/>
                    <a:pt x="3" y="1"/>
                    <a:pt x="4" y="1"/>
                  </a:cubicBezTo>
                  <a:cubicBezTo>
                    <a:pt x="3" y="0"/>
                    <a:pt x="1" y="0"/>
                    <a:pt x="0" y="1"/>
                  </a:cubicBezTo>
                  <a:cubicBezTo>
                    <a:pt x="0" y="1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82801" y="4510088"/>
              <a:ext cx="87313" cy="74613"/>
            </a:xfrm>
            <a:custGeom>
              <a:avLst/>
              <a:gdLst>
                <a:gd name="T0" fmla="*/ 3 w 7"/>
                <a:gd name="T1" fmla="*/ 6 h 6"/>
                <a:gd name="T2" fmla="*/ 4 w 7"/>
                <a:gd name="T3" fmla="*/ 6 h 6"/>
                <a:gd name="T4" fmla="*/ 6 w 7"/>
                <a:gd name="T5" fmla="*/ 2 h 6"/>
                <a:gd name="T6" fmla="*/ 3 w 7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3" y="6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5" y="3"/>
                    <a:pt x="6" y="2"/>
                  </a:cubicBezTo>
                  <a:cubicBezTo>
                    <a:pt x="0" y="0"/>
                    <a:pt x="7" y="5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40276" y="2730500"/>
              <a:ext cx="38100" cy="25400"/>
            </a:xfrm>
            <a:custGeom>
              <a:avLst/>
              <a:gdLst>
                <a:gd name="T0" fmla="*/ 1 w 3"/>
                <a:gd name="T1" fmla="*/ 2 h 2"/>
                <a:gd name="T2" fmla="*/ 2 w 3"/>
                <a:gd name="T3" fmla="*/ 0 h 2"/>
                <a:gd name="T4" fmla="*/ 0 w 3"/>
                <a:gd name="T5" fmla="*/ 0 h 2"/>
                <a:gd name="T6" fmla="*/ 1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1" y="1"/>
                    <a:pt x="3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58938" y="4860925"/>
              <a:ext cx="38100" cy="12700"/>
            </a:xfrm>
            <a:custGeom>
              <a:avLst/>
              <a:gdLst>
                <a:gd name="T0" fmla="*/ 1 w 3"/>
                <a:gd name="T1" fmla="*/ 1 h 1"/>
                <a:gd name="T2" fmla="*/ 3 w 3"/>
                <a:gd name="T3" fmla="*/ 1 h 1"/>
                <a:gd name="T4" fmla="*/ 2 w 3"/>
                <a:gd name="T5" fmla="*/ 0 h 1"/>
                <a:gd name="T6" fmla="*/ 1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cubicBezTo>
                    <a:pt x="1" y="1"/>
                    <a:pt x="2" y="1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58926" y="4873625"/>
              <a:ext cx="38100" cy="74613"/>
            </a:xfrm>
            <a:custGeom>
              <a:avLst/>
              <a:gdLst>
                <a:gd name="T0" fmla="*/ 1 w 3"/>
                <a:gd name="T1" fmla="*/ 2 h 6"/>
                <a:gd name="T2" fmla="*/ 0 w 3"/>
                <a:gd name="T3" fmla="*/ 6 h 6"/>
                <a:gd name="T4" fmla="*/ 3 w 3"/>
                <a:gd name="T5" fmla="*/ 3 h 6"/>
                <a:gd name="T6" fmla="*/ 1 w 3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1" y="2"/>
                  </a:moveTo>
                  <a:cubicBezTo>
                    <a:pt x="1" y="3"/>
                    <a:pt x="2" y="5"/>
                    <a:pt x="0" y="6"/>
                  </a:cubicBezTo>
                  <a:cubicBezTo>
                    <a:pt x="1" y="6"/>
                    <a:pt x="3" y="4"/>
                    <a:pt x="3" y="3"/>
                  </a:cubicBezTo>
                  <a:cubicBezTo>
                    <a:pt x="2" y="3"/>
                    <a:pt x="1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23113" y="939800"/>
              <a:ext cx="38100" cy="12700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2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57488" y="4059238"/>
              <a:ext cx="74613" cy="49213"/>
            </a:xfrm>
            <a:custGeom>
              <a:avLst/>
              <a:gdLst>
                <a:gd name="T0" fmla="*/ 4 w 6"/>
                <a:gd name="T1" fmla="*/ 0 h 4"/>
                <a:gd name="T2" fmla="*/ 1 w 6"/>
                <a:gd name="T3" fmla="*/ 3 h 4"/>
                <a:gd name="T4" fmla="*/ 4 w 6"/>
                <a:gd name="T5" fmla="*/ 4 h 4"/>
                <a:gd name="T6" fmla="*/ 4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4" y="0"/>
                  </a:moveTo>
                  <a:cubicBezTo>
                    <a:pt x="2" y="0"/>
                    <a:pt x="0" y="1"/>
                    <a:pt x="1" y="3"/>
                  </a:cubicBezTo>
                  <a:cubicBezTo>
                    <a:pt x="1" y="3"/>
                    <a:pt x="3" y="4"/>
                    <a:pt x="4" y="4"/>
                  </a:cubicBezTo>
                  <a:cubicBezTo>
                    <a:pt x="4" y="2"/>
                    <a:pt x="6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17876" y="3721100"/>
              <a:ext cx="12700" cy="12700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30601" y="3570288"/>
              <a:ext cx="12700" cy="12700"/>
            </a:xfrm>
            <a:custGeom>
              <a:avLst/>
              <a:gdLst>
                <a:gd name="T0" fmla="*/ 0 w 8"/>
                <a:gd name="T1" fmla="*/ 8 h 8"/>
                <a:gd name="T2" fmla="*/ 8 w 8"/>
                <a:gd name="T3" fmla="*/ 0 h 8"/>
                <a:gd name="T4" fmla="*/ 0 w 8"/>
                <a:gd name="T5" fmla="*/ 8 h 8"/>
                <a:gd name="T6" fmla="*/ 0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8"/>
                  </a:moveTo>
                  <a:lnTo>
                    <a:pt x="8" y="0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16438" y="2855913"/>
              <a:ext cx="12700" cy="12700"/>
            </a:xfrm>
            <a:custGeom>
              <a:avLst/>
              <a:gdLst>
                <a:gd name="T0" fmla="*/ 8 w 8"/>
                <a:gd name="T1" fmla="*/ 8 h 8"/>
                <a:gd name="T2" fmla="*/ 8 w 8"/>
                <a:gd name="T3" fmla="*/ 8 h 8"/>
                <a:gd name="T4" fmla="*/ 0 w 8"/>
                <a:gd name="T5" fmla="*/ 0 h 8"/>
                <a:gd name="T6" fmla="*/ 8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8" y="8"/>
                  </a:moveTo>
                  <a:lnTo>
                    <a:pt x="8" y="8"/>
                  </a:lnTo>
                  <a:lnTo>
                    <a:pt x="0" y="0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86601" y="927100"/>
              <a:ext cx="12700" cy="38100"/>
            </a:xfrm>
            <a:custGeom>
              <a:avLst/>
              <a:gdLst>
                <a:gd name="T0" fmla="*/ 1 w 1"/>
                <a:gd name="T1" fmla="*/ 3 h 3"/>
                <a:gd name="T2" fmla="*/ 1 w 1"/>
                <a:gd name="T3" fmla="*/ 0 h 3"/>
                <a:gd name="T4" fmla="*/ 0 w 1"/>
                <a:gd name="T5" fmla="*/ 0 h 3"/>
                <a:gd name="T6" fmla="*/ 0 w 1"/>
                <a:gd name="T7" fmla="*/ 2 h 3"/>
                <a:gd name="T8" fmla="*/ 1 w 1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3">
                  <a:moveTo>
                    <a:pt x="1" y="3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0" y="2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06713" y="3959225"/>
              <a:ext cx="49213" cy="23813"/>
            </a:xfrm>
            <a:custGeom>
              <a:avLst/>
              <a:gdLst>
                <a:gd name="T0" fmla="*/ 0 w 4"/>
                <a:gd name="T1" fmla="*/ 1 h 2"/>
                <a:gd name="T2" fmla="*/ 1 w 4"/>
                <a:gd name="T3" fmla="*/ 1 h 2"/>
                <a:gd name="T4" fmla="*/ 4 w 4"/>
                <a:gd name="T5" fmla="*/ 1 h 2"/>
                <a:gd name="T6" fmla="*/ 2 w 4"/>
                <a:gd name="T7" fmla="*/ 0 h 2"/>
                <a:gd name="T8" fmla="*/ 0 w 4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3" y="2"/>
                    <a:pt x="4" y="1"/>
                  </a:cubicBezTo>
                  <a:cubicBezTo>
                    <a:pt x="2" y="0"/>
                    <a:pt x="2" y="0"/>
                    <a:pt x="2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08188" y="4610100"/>
              <a:ext cx="12700" cy="12700"/>
            </a:xfrm>
            <a:custGeom>
              <a:avLst/>
              <a:gdLst>
                <a:gd name="T0" fmla="*/ 0 w 8"/>
                <a:gd name="T1" fmla="*/ 8 h 8"/>
                <a:gd name="T2" fmla="*/ 8 w 8"/>
                <a:gd name="T3" fmla="*/ 0 h 8"/>
                <a:gd name="T4" fmla="*/ 0 w 8"/>
                <a:gd name="T5" fmla="*/ 0 h 8"/>
                <a:gd name="T6" fmla="*/ 0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8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09676" y="5099050"/>
              <a:ext cx="50800" cy="49213"/>
            </a:xfrm>
            <a:custGeom>
              <a:avLst/>
              <a:gdLst>
                <a:gd name="T0" fmla="*/ 4 w 4"/>
                <a:gd name="T1" fmla="*/ 1 h 4"/>
                <a:gd name="T2" fmla="*/ 1 w 4"/>
                <a:gd name="T3" fmla="*/ 1 h 4"/>
                <a:gd name="T4" fmla="*/ 0 w 4"/>
                <a:gd name="T5" fmla="*/ 3 h 4"/>
                <a:gd name="T6" fmla="*/ 0 w 4"/>
                <a:gd name="T7" fmla="*/ 4 h 4"/>
                <a:gd name="T8" fmla="*/ 2 w 4"/>
                <a:gd name="T9" fmla="*/ 3 h 4"/>
                <a:gd name="T10" fmla="*/ 4 w 4"/>
                <a:gd name="T11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4" y="1"/>
                  </a:moveTo>
                  <a:cubicBezTo>
                    <a:pt x="3" y="1"/>
                    <a:pt x="2" y="0"/>
                    <a:pt x="1" y="1"/>
                  </a:cubicBezTo>
                  <a:cubicBezTo>
                    <a:pt x="1" y="2"/>
                    <a:pt x="1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1" y="3"/>
                    <a:pt x="2" y="3"/>
                  </a:cubicBezTo>
                  <a:cubicBezTo>
                    <a:pt x="0" y="1"/>
                    <a:pt x="3" y="2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23113" y="903288"/>
              <a:ext cx="25400" cy="23813"/>
            </a:xfrm>
            <a:custGeom>
              <a:avLst/>
              <a:gdLst>
                <a:gd name="T0" fmla="*/ 0 w 16"/>
                <a:gd name="T1" fmla="*/ 0 h 15"/>
                <a:gd name="T2" fmla="*/ 8 w 16"/>
                <a:gd name="T3" fmla="*/ 15 h 15"/>
                <a:gd name="T4" fmla="*/ 16 w 16"/>
                <a:gd name="T5" fmla="*/ 15 h 15"/>
                <a:gd name="T6" fmla="*/ 0 w 16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5">
                  <a:moveTo>
                    <a:pt x="0" y="0"/>
                  </a:moveTo>
                  <a:lnTo>
                    <a:pt x="8" y="15"/>
                  </a:lnTo>
                  <a:lnTo>
                    <a:pt x="16" y="1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29126" y="2881313"/>
              <a:ext cx="49213" cy="38100"/>
            </a:xfrm>
            <a:custGeom>
              <a:avLst/>
              <a:gdLst>
                <a:gd name="T0" fmla="*/ 0 w 4"/>
                <a:gd name="T1" fmla="*/ 2 h 3"/>
                <a:gd name="T2" fmla="*/ 2 w 4"/>
                <a:gd name="T3" fmla="*/ 1 h 3"/>
                <a:gd name="T4" fmla="*/ 0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cubicBezTo>
                    <a:pt x="2" y="3"/>
                    <a:pt x="4" y="1"/>
                    <a:pt x="2" y="1"/>
                  </a:cubicBezTo>
                  <a:cubicBezTo>
                    <a:pt x="1" y="0"/>
                    <a:pt x="0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68626" y="3857625"/>
              <a:ext cx="63500" cy="76200"/>
            </a:xfrm>
            <a:custGeom>
              <a:avLst/>
              <a:gdLst>
                <a:gd name="T0" fmla="*/ 0 w 5"/>
                <a:gd name="T1" fmla="*/ 3 h 6"/>
                <a:gd name="T2" fmla="*/ 1 w 5"/>
                <a:gd name="T3" fmla="*/ 4 h 6"/>
                <a:gd name="T4" fmla="*/ 2 w 5"/>
                <a:gd name="T5" fmla="*/ 5 h 6"/>
                <a:gd name="T6" fmla="*/ 5 w 5"/>
                <a:gd name="T7" fmla="*/ 2 h 6"/>
                <a:gd name="T8" fmla="*/ 0 w 5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0" y="3"/>
                  </a:moveTo>
                  <a:cubicBezTo>
                    <a:pt x="1" y="3"/>
                    <a:pt x="1" y="4"/>
                    <a:pt x="1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4" y="6"/>
                    <a:pt x="4" y="3"/>
                    <a:pt x="5" y="2"/>
                  </a:cubicBezTo>
                  <a:cubicBezTo>
                    <a:pt x="2" y="0"/>
                    <a:pt x="1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84326" y="4848225"/>
              <a:ext cx="36513" cy="25400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1 h 2"/>
                <a:gd name="T4" fmla="*/ 0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1" y="0"/>
                    <a:pt x="0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06713" y="3895725"/>
              <a:ext cx="74613" cy="63500"/>
            </a:xfrm>
            <a:custGeom>
              <a:avLst/>
              <a:gdLst>
                <a:gd name="T0" fmla="*/ 1 w 6"/>
                <a:gd name="T1" fmla="*/ 0 h 5"/>
                <a:gd name="T2" fmla="*/ 0 w 6"/>
                <a:gd name="T3" fmla="*/ 2 h 5"/>
                <a:gd name="T4" fmla="*/ 3 w 6"/>
                <a:gd name="T5" fmla="*/ 5 h 5"/>
                <a:gd name="T6" fmla="*/ 6 w 6"/>
                <a:gd name="T7" fmla="*/ 3 h 5"/>
                <a:gd name="T8" fmla="*/ 1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1" y="0"/>
                  </a:moveTo>
                  <a:cubicBezTo>
                    <a:pt x="0" y="1"/>
                    <a:pt x="1" y="1"/>
                    <a:pt x="0" y="2"/>
                  </a:cubicBezTo>
                  <a:cubicBezTo>
                    <a:pt x="1" y="3"/>
                    <a:pt x="2" y="3"/>
                    <a:pt x="3" y="5"/>
                  </a:cubicBezTo>
                  <a:cubicBezTo>
                    <a:pt x="4" y="4"/>
                    <a:pt x="6" y="4"/>
                    <a:pt x="6" y="3"/>
                  </a:cubicBezTo>
                  <a:cubicBezTo>
                    <a:pt x="2" y="4"/>
                    <a:pt x="3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32101" y="3995738"/>
              <a:ext cx="36513" cy="50800"/>
            </a:xfrm>
            <a:custGeom>
              <a:avLst/>
              <a:gdLst>
                <a:gd name="T0" fmla="*/ 0 w 3"/>
                <a:gd name="T1" fmla="*/ 2 h 4"/>
                <a:gd name="T2" fmla="*/ 3 w 3"/>
                <a:gd name="T3" fmla="*/ 1 h 4"/>
                <a:gd name="T4" fmla="*/ 2 w 3"/>
                <a:gd name="T5" fmla="*/ 0 h 4"/>
                <a:gd name="T6" fmla="*/ 0 w 3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0" y="2"/>
                  </a:moveTo>
                  <a:cubicBezTo>
                    <a:pt x="2" y="4"/>
                    <a:pt x="2" y="1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47763" y="5122863"/>
              <a:ext cx="25400" cy="38100"/>
            </a:xfrm>
            <a:custGeom>
              <a:avLst/>
              <a:gdLst>
                <a:gd name="T0" fmla="*/ 16 w 16"/>
                <a:gd name="T1" fmla="*/ 0 h 24"/>
                <a:gd name="T2" fmla="*/ 0 w 16"/>
                <a:gd name="T3" fmla="*/ 0 h 24"/>
                <a:gd name="T4" fmla="*/ 8 w 16"/>
                <a:gd name="T5" fmla="*/ 24 h 24"/>
                <a:gd name="T6" fmla="*/ 16 w 16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4">
                  <a:moveTo>
                    <a:pt x="16" y="0"/>
                  </a:moveTo>
                  <a:lnTo>
                    <a:pt x="0" y="0"/>
                  </a:lnTo>
                  <a:lnTo>
                    <a:pt x="8" y="24"/>
                  </a:ln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41826" y="2819400"/>
              <a:ext cx="61913" cy="36513"/>
            </a:xfrm>
            <a:custGeom>
              <a:avLst/>
              <a:gdLst>
                <a:gd name="T0" fmla="*/ 1 w 5"/>
                <a:gd name="T1" fmla="*/ 2 h 3"/>
                <a:gd name="T2" fmla="*/ 4 w 5"/>
                <a:gd name="T3" fmla="*/ 1 h 3"/>
                <a:gd name="T4" fmla="*/ 1 w 5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1" y="2"/>
                  </a:moveTo>
                  <a:cubicBezTo>
                    <a:pt x="1" y="3"/>
                    <a:pt x="5" y="3"/>
                    <a:pt x="4" y="1"/>
                  </a:cubicBezTo>
                  <a:cubicBezTo>
                    <a:pt x="3" y="2"/>
                    <a:pt x="0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08213" y="4384675"/>
              <a:ext cx="12700" cy="36513"/>
            </a:xfrm>
            <a:custGeom>
              <a:avLst/>
              <a:gdLst>
                <a:gd name="T0" fmla="*/ 1 w 1"/>
                <a:gd name="T1" fmla="*/ 3 h 3"/>
                <a:gd name="T2" fmla="*/ 1 w 1"/>
                <a:gd name="T3" fmla="*/ 0 h 3"/>
                <a:gd name="T4" fmla="*/ 0 w 1"/>
                <a:gd name="T5" fmla="*/ 1 h 3"/>
                <a:gd name="T6" fmla="*/ 0 w 1"/>
                <a:gd name="T7" fmla="*/ 3 h 3"/>
                <a:gd name="T8" fmla="*/ 1 w 1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3">
                  <a:moveTo>
                    <a:pt x="1" y="3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32088" y="3995738"/>
              <a:ext cx="61913" cy="38100"/>
            </a:xfrm>
            <a:custGeom>
              <a:avLst/>
              <a:gdLst>
                <a:gd name="T0" fmla="*/ 1 w 5"/>
                <a:gd name="T1" fmla="*/ 2 h 3"/>
                <a:gd name="T2" fmla="*/ 5 w 5"/>
                <a:gd name="T3" fmla="*/ 2 h 3"/>
                <a:gd name="T4" fmla="*/ 3 w 5"/>
                <a:gd name="T5" fmla="*/ 0 h 3"/>
                <a:gd name="T6" fmla="*/ 0 w 5"/>
                <a:gd name="T7" fmla="*/ 1 h 3"/>
                <a:gd name="T8" fmla="*/ 1 w 5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1" y="2"/>
                  </a:moveTo>
                  <a:cubicBezTo>
                    <a:pt x="2" y="3"/>
                    <a:pt x="4" y="3"/>
                    <a:pt x="5" y="2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60463" y="5099050"/>
              <a:ext cx="23813" cy="11113"/>
            </a:xfrm>
            <a:custGeom>
              <a:avLst/>
              <a:gdLst>
                <a:gd name="T0" fmla="*/ 8 w 15"/>
                <a:gd name="T1" fmla="*/ 7 h 7"/>
                <a:gd name="T2" fmla="*/ 15 w 15"/>
                <a:gd name="T3" fmla="*/ 0 h 7"/>
                <a:gd name="T4" fmla="*/ 0 w 15"/>
                <a:gd name="T5" fmla="*/ 7 h 7"/>
                <a:gd name="T6" fmla="*/ 8 w 15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7">
                  <a:moveTo>
                    <a:pt x="8" y="7"/>
                  </a:moveTo>
                  <a:lnTo>
                    <a:pt x="15" y="0"/>
                  </a:lnTo>
                  <a:lnTo>
                    <a:pt x="0" y="7"/>
                  </a:lnTo>
                  <a:lnTo>
                    <a:pt x="8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55926" y="3757613"/>
              <a:ext cx="87313" cy="88900"/>
            </a:xfrm>
            <a:custGeom>
              <a:avLst/>
              <a:gdLst>
                <a:gd name="T0" fmla="*/ 1 w 7"/>
                <a:gd name="T1" fmla="*/ 3 h 7"/>
                <a:gd name="T2" fmla="*/ 2 w 7"/>
                <a:gd name="T3" fmla="*/ 3 h 7"/>
                <a:gd name="T4" fmla="*/ 6 w 7"/>
                <a:gd name="T5" fmla="*/ 7 h 7"/>
                <a:gd name="T6" fmla="*/ 7 w 7"/>
                <a:gd name="T7" fmla="*/ 7 h 7"/>
                <a:gd name="T8" fmla="*/ 4 w 7"/>
                <a:gd name="T9" fmla="*/ 5 h 7"/>
                <a:gd name="T10" fmla="*/ 6 w 7"/>
                <a:gd name="T11" fmla="*/ 0 h 7"/>
                <a:gd name="T12" fmla="*/ 1 w 7"/>
                <a:gd name="T1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7"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0" y="6"/>
                    <a:pt x="7" y="5"/>
                    <a:pt x="6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3"/>
                    <a:pt x="5" y="1"/>
                    <a:pt x="6" y="0"/>
                  </a:cubicBezTo>
                  <a:cubicBezTo>
                    <a:pt x="3" y="0"/>
                    <a:pt x="5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81313" y="3933825"/>
              <a:ext cx="25400" cy="12700"/>
            </a:xfrm>
            <a:custGeom>
              <a:avLst/>
              <a:gdLst>
                <a:gd name="T0" fmla="*/ 1 w 2"/>
                <a:gd name="T1" fmla="*/ 0 h 1"/>
                <a:gd name="T2" fmla="*/ 2 w 2"/>
                <a:gd name="T3" fmla="*/ 0 h 1"/>
                <a:gd name="T4" fmla="*/ 0 w 2"/>
                <a:gd name="T5" fmla="*/ 0 h 1"/>
                <a:gd name="T6" fmla="*/ 1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1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16426" y="2855913"/>
              <a:ext cx="25400" cy="12700"/>
            </a:xfrm>
            <a:custGeom>
              <a:avLst/>
              <a:gdLst>
                <a:gd name="T0" fmla="*/ 8 w 16"/>
                <a:gd name="T1" fmla="*/ 8 h 8"/>
                <a:gd name="T2" fmla="*/ 16 w 16"/>
                <a:gd name="T3" fmla="*/ 0 h 8"/>
                <a:gd name="T4" fmla="*/ 0 w 16"/>
                <a:gd name="T5" fmla="*/ 8 h 8"/>
                <a:gd name="T6" fmla="*/ 8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8" y="8"/>
                  </a:moveTo>
                  <a:lnTo>
                    <a:pt x="16" y="0"/>
                  </a:lnTo>
                  <a:lnTo>
                    <a:pt x="0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71588" y="5010150"/>
              <a:ext cx="12700" cy="12700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1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1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56001" y="3432175"/>
              <a:ext cx="23813" cy="25400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0 h 2"/>
                <a:gd name="T4" fmla="*/ 0 w 2"/>
                <a:gd name="T5" fmla="*/ 1 h 2"/>
                <a:gd name="T6" fmla="*/ 2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2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22363" y="5110163"/>
              <a:ext cx="12700" cy="12700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43238" y="3770313"/>
              <a:ext cx="38100" cy="38100"/>
            </a:xfrm>
            <a:custGeom>
              <a:avLst/>
              <a:gdLst>
                <a:gd name="T0" fmla="*/ 0 w 3"/>
                <a:gd name="T1" fmla="*/ 0 h 3"/>
                <a:gd name="T2" fmla="*/ 1 w 3"/>
                <a:gd name="T3" fmla="*/ 3 h 3"/>
                <a:gd name="T4" fmla="*/ 3 w 3"/>
                <a:gd name="T5" fmla="*/ 0 h 3"/>
                <a:gd name="T6" fmla="*/ 0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3" y="3"/>
                    <a:pt x="2" y="0"/>
                    <a:pt x="3" y="0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57426" y="4308475"/>
              <a:ext cx="25400" cy="25400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0 h 2"/>
                <a:gd name="T4" fmla="*/ 0 w 2"/>
                <a:gd name="T5" fmla="*/ 1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2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32113" y="3857625"/>
              <a:ext cx="23813" cy="25400"/>
            </a:xfrm>
            <a:custGeom>
              <a:avLst/>
              <a:gdLst>
                <a:gd name="T0" fmla="*/ 1 w 2"/>
                <a:gd name="T1" fmla="*/ 0 h 2"/>
                <a:gd name="T2" fmla="*/ 0 w 2"/>
                <a:gd name="T3" fmla="*/ 1 h 2"/>
                <a:gd name="T4" fmla="*/ 0 w 2"/>
                <a:gd name="T5" fmla="*/ 1 h 2"/>
                <a:gd name="T6" fmla="*/ 1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95526" y="4259263"/>
              <a:ext cx="36513" cy="38100"/>
            </a:xfrm>
            <a:custGeom>
              <a:avLst/>
              <a:gdLst>
                <a:gd name="T0" fmla="*/ 3 w 3"/>
                <a:gd name="T1" fmla="*/ 2 h 3"/>
                <a:gd name="T2" fmla="*/ 0 w 3"/>
                <a:gd name="T3" fmla="*/ 0 h 3"/>
                <a:gd name="T4" fmla="*/ 0 w 3"/>
                <a:gd name="T5" fmla="*/ 1 h 3"/>
                <a:gd name="T6" fmla="*/ 3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3"/>
                    <a:pt x="2" y="1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86563" y="1016000"/>
              <a:ext cx="50800" cy="23813"/>
            </a:xfrm>
            <a:custGeom>
              <a:avLst/>
              <a:gdLst>
                <a:gd name="T0" fmla="*/ 4 w 4"/>
                <a:gd name="T1" fmla="*/ 2 h 2"/>
                <a:gd name="T2" fmla="*/ 1 w 4"/>
                <a:gd name="T3" fmla="*/ 0 h 2"/>
                <a:gd name="T4" fmla="*/ 0 w 4"/>
                <a:gd name="T5" fmla="*/ 0 h 2"/>
                <a:gd name="T6" fmla="*/ 4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4" y="2"/>
                  </a:moveTo>
                  <a:cubicBezTo>
                    <a:pt x="3" y="1"/>
                    <a:pt x="1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94001" y="3946525"/>
              <a:ext cx="25400" cy="0"/>
            </a:xfrm>
            <a:custGeom>
              <a:avLst/>
              <a:gdLst>
                <a:gd name="T0" fmla="*/ 0 w 2"/>
                <a:gd name="T1" fmla="*/ 1 w 2"/>
                <a:gd name="T2" fmla="*/ 2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46226" y="4784725"/>
              <a:ext cx="25400" cy="0"/>
            </a:xfrm>
            <a:custGeom>
              <a:avLst/>
              <a:gdLst>
                <a:gd name="T0" fmla="*/ 8 w 16"/>
                <a:gd name="T1" fmla="*/ 16 w 16"/>
                <a:gd name="T2" fmla="*/ 0 w 16"/>
                <a:gd name="T3" fmla="*/ 8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8" y="0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99288" y="890588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16376" y="3057525"/>
              <a:ext cx="38100" cy="23813"/>
            </a:xfrm>
            <a:custGeom>
              <a:avLst/>
              <a:gdLst>
                <a:gd name="T0" fmla="*/ 3 w 3"/>
                <a:gd name="T1" fmla="*/ 1 h 2"/>
                <a:gd name="T2" fmla="*/ 2 w 3"/>
                <a:gd name="T3" fmla="*/ 0 h 2"/>
                <a:gd name="T4" fmla="*/ 0 w 3"/>
                <a:gd name="T5" fmla="*/ 1 h 2"/>
                <a:gd name="T6" fmla="*/ 3 w 3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2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29063" y="3144838"/>
              <a:ext cx="12700" cy="12700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32126" y="3708400"/>
              <a:ext cx="74613" cy="49213"/>
            </a:xfrm>
            <a:custGeom>
              <a:avLst/>
              <a:gdLst>
                <a:gd name="T0" fmla="*/ 0 w 6"/>
                <a:gd name="T1" fmla="*/ 2 h 4"/>
                <a:gd name="T2" fmla="*/ 6 w 6"/>
                <a:gd name="T3" fmla="*/ 2 h 4"/>
                <a:gd name="T4" fmla="*/ 0 w 6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0" y="2"/>
                  </a:moveTo>
                  <a:cubicBezTo>
                    <a:pt x="3" y="2"/>
                    <a:pt x="4" y="4"/>
                    <a:pt x="6" y="2"/>
                  </a:cubicBezTo>
                  <a:cubicBezTo>
                    <a:pt x="4" y="0"/>
                    <a:pt x="2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03688" y="3019425"/>
              <a:ext cx="12700" cy="0"/>
            </a:xfrm>
            <a:custGeom>
              <a:avLst/>
              <a:gdLst>
                <a:gd name="T0" fmla="*/ 8 w 8"/>
                <a:gd name="T1" fmla="*/ 8 w 8"/>
                <a:gd name="T2" fmla="*/ 0 w 8"/>
                <a:gd name="T3" fmla="*/ 8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8">
                  <a:moveTo>
                    <a:pt x="8" y="0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13488" y="1354138"/>
              <a:ext cx="36513" cy="23813"/>
            </a:xfrm>
            <a:custGeom>
              <a:avLst/>
              <a:gdLst>
                <a:gd name="T0" fmla="*/ 1 w 3"/>
                <a:gd name="T1" fmla="*/ 2 h 2"/>
                <a:gd name="T2" fmla="*/ 1 w 3"/>
                <a:gd name="T3" fmla="*/ 0 h 2"/>
                <a:gd name="T4" fmla="*/ 1 w 3"/>
                <a:gd name="T5" fmla="*/ 1 h 2"/>
                <a:gd name="T6" fmla="*/ 1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3" y="2"/>
                    <a:pt x="3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33563" y="4559300"/>
              <a:ext cx="12700" cy="12700"/>
            </a:xfrm>
            <a:custGeom>
              <a:avLst/>
              <a:gdLst>
                <a:gd name="T0" fmla="*/ 8 w 8"/>
                <a:gd name="T1" fmla="*/ 8 h 8"/>
                <a:gd name="T2" fmla="*/ 0 w 8"/>
                <a:gd name="T3" fmla="*/ 0 h 8"/>
                <a:gd name="T4" fmla="*/ 8 w 8"/>
                <a:gd name="T5" fmla="*/ 8 h 8"/>
                <a:gd name="T6" fmla="*/ 8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8" y="8"/>
                  </a:moveTo>
                  <a:lnTo>
                    <a:pt x="0" y="0"/>
                  </a:ln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22401" y="4697413"/>
              <a:ext cx="100013" cy="150813"/>
            </a:xfrm>
            <a:custGeom>
              <a:avLst/>
              <a:gdLst>
                <a:gd name="T0" fmla="*/ 0 w 8"/>
                <a:gd name="T1" fmla="*/ 9 h 12"/>
                <a:gd name="T2" fmla="*/ 1 w 8"/>
                <a:gd name="T3" fmla="*/ 12 h 12"/>
                <a:gd name="T4" fmla="*/ 4 w 8"/>
                <a:gd name="T5" fmla="*/ 9 h 12"/>
                <a:gd name="T6" fmla="*/ 8 w 8"/>
                <a:gd name="T7" fmla="*/ 0 h 12"/>
                <a:gd name="T8" fmla="*/ 0 w 8"/>
                <a:gd name="T9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2">
                  <a:moveTo>
                    <a:pt x="0" y="9"/>
                  </a:moveTo>
                  <a:cubicBezTo>
                    <a:pt x="3" y="10"/>
                    <a:pt x="0" y="11"/>
                    <a:pt x="1" y="12"/>
                  </a:cubicBezTo>
                  <a:cubicBezTo>
                    <a:pt x="3" y="11"/>
                    <a:pt x="2" y="9"/>
                    <a:pt x="4" y="9"/>
                  </a:cubicBezTo>
                  <a:cubicBezTo>
                    <a:pt x="2" y="5"/>
                    <a:pt x="6" y="3"/>
                    <a:pt x="8" y="0"/>
                  </a:cubicBezTo>
                  <a:cubicBezTo>
                    <a:pt x="0" y="1"/>
                    <a:pt x="6" y="6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24676" y="903288"/>
              <a:ext cx="12700" cy="1111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50051" y="977900"/>
              <a:ext cx="61913" cy="38100"/>
            </a:xfrm>
            <a:custGeom>
              <a:avLst/>
              <a:gdLst>
                <a:gd name="T0" fmla="*/ 0 w 5"/>
                <a:gd name="T1" fmla="*/ 0 h 3"/>
                <a:gd name="T2" fmla="*/ 0 w 5"/>
                <a:gd name="T3" fmla="*/ 1 h 3"/>
                <a:gd name="T4" fmla="*/ 5 w 5"/>
                <a:gd name="T5" fmla="*/ 2 h 3"/>
                <a:gd name="T6" fmla="*/ 0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4" y="3"/>
                    <a:pt x="5" y="2"/>
                  </a:cubicBezTo>
                  <a:cubicBezTo>
                    <a:pt x="3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43263" y="3370263"/>
              <a:ext cx="174625" cy="125413"/>
            </a:xfrm>
            <a:custGeom>
              <a:avLst/>
              <a:gdLst>
                <a:gd name="T0" fmla="*/ 3 w 14"/>
                <a:gd name="T1" fmla="*/ 2 h 10"/>
                <a:gd name="T2" fmla="*/ 4 w 14"/>
                <a:gd name="T3" fmla="*/ 2 h 10"/>
                <a:gd name="T4" fmla="*/ 0 w 14"/>
                <a:gd name="T5" fmla="*/ 3 h 10"/>
                <a:gd name="T6" fmla="*/ 2 w 14"/>
                <a:gd name="T7" fmla="*/ 6 h 10"/>
                <a:gd name="T8" fmla="*/ 7 w 14"/>
                <a:gd name="T9" fmla="*/ 6 h 10"/>
                <a:gd name="T10" fmla="*/ 8 w 14"/>
                <a:gd name="T11" fmla="*/ 7 h 10"/>
                <a:gd name="T12" fmla="*/ 6 w 14"/>
                <a:gd name="T13" fmla="*/ 7 h 10"/>
                <a:gd name="T14" fmla="*/ 6 w 14"/>
                <a:gd name="T15" fmla="*/ 8 h 10"/>
                <a:gd name="T16" fmla="*/ 14 w 14"/>
                <a:gd name="T17" fmla="*/ 7 h 10"/>
                <a:gd name="T18" fmla="*/ 9 w 14"/>
                <a:gd name="T19" fmla="*/ 3 h 10"/>
                <a:gd name="T20" fmla="*/ 3 w 14"/>
                <a:gd name="T21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10">
                  <a:moveTo>
                    <a:pt x="3" y="2"/>
                  </a:moveTo>
                  <a:cubicBezTo>
                    <a:pt x="3" y="2"/>
                    <a:pt x="3" y="2"/>
                    <a:pt x="4" y="2"/>
                  </a:cubicBezTo>
                  <a:cubicBezTo>
                    <a:pt x="3" y="3"/>
                    <a:pt x="2" y="4"/>
                    <a:pt x="0" y="3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5"/>
                    <a:pt x="6" y="8"/>
                    <a:pt x="7" y="6"/>
                  </a:cubicBezTo>
                  <a:cubicBezTo>
                    <a:pt x="7" y="6"/>
                    <a:pt x="7" y="6"/>
                    <a:pt x="8" y="7"/>
                  </a:cubicBezTo>
                  <a:cubicBezTo>
                    <a:pt x="8" y="8"/>
                    <a:pt x="6" y="8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10" y="10"/>
                    <a:pt x="11" y="6"/>
                    <a:pt x="14" y="7"/>
                  </a:cubicBezTo>
                  <a:cubicBezTo>
                    <a:pt x="12" y="6"/>
                    <a:pt x="11" y="3"/>
                    <a:pt x="9" y="3"/>
                  </a:cubicBezTo>
                  <a:cubicBezTo>
                    <a:pt x="7" y="2"/>
                    <a:pt x="4" y="0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95476" y="4471988"/>
              <a:ext cx="25400" cy="25400"/>
            </a:xfrm>
            <a:custGeom>
              <a:avLst/>
              <a:gdLst>
                <a:gd name="T0" fmla="*/ 0 w 2"/>
                <a:gd name="T1" fmla="*/ 1 h 2"/>
                <a:gd name="T2" fmla="*/ 2 w 2"/>
                <a:gd name="T3" fmla="*/ 1 h 2"/>
                <a:gd name="T4" fmla="*/ 0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0" y="2"/>
                    <a:pt x="2" y="1"/>
                    <a:pt x="2" y="1"/>
                  </a:cubicBezTo>
                  <a:cubicBezTo>
                    <a:pt x="2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95538" y="3995738"/>
              <a:ext cx="136525" cy="125413"/>
            </a:xfrm>
            <a:custGeom>
              <a:avLst/>
              <a:gdLst>
                <a:gd name="T0" fmla="*/ 3 w 11"/>
                <a:gd name="T1" fmla="*/ 6 h 10"/>
                <a:gd name="T2" fmla="*/ 0 w 11"/>
                <a:gd name="T3" fmla="*/ 7 h 10"/>
                <a:gd name="T4" fmla="*/ 4 w 11"/>
                <a:gd name="T5" fmla="*/ 10 h 10"/>
                <a:gd name="T6" fmla="*/ 4 w 11"/>
                <a:gd name="T7" fmla="*/ 6 h 10"/>
                <a:gd name="T8" fmla="*/ 5 w 11"/>
                <a:gd name="T9" fmla="*/ 5 h 10"/>
                <a:gd name="T10" fmla="*/ 6 w 11"/>
                <a:gd name="T11" fmla="*/ 6 h 10"/>
                <a:gd name="T12" fmla="*/ 8 w 11"/>
                <a:gd name="T13" fmla="*/ 2 h 10"/>
                <a:gd name="T14" fmla="*/ 4 w 11"/>
                <a:gd name="T15" fmla="*/ 2 h 10"/>
                <a:gd name="T16" fmla="*/ 3 w 11"/>
                <a:gd name="T1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0">
                  <a:moveTo>
                    <a:pt x="3" y="6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1" y="9"/>
                    <a:pt x="3" y="9"/>
                    <a:pt x="4" y="10"/>
                  </a:cubicBezTo>
                  <a:cubicBezTo>
                    <a:pt x="2" y="8"/>
                    <a:pt x="7" y="7"/>
                    <a:pt x="4" y="6"/>
                  </a:cubicBezTo>
                  <a:cubicBezTo>
                    <a:pt x="4" y="6"/>
                    <a:pt x="4" y="5"/>
                    <a:pt x="5" y="5"/>
                  </a:cubicBezTo>
                  <a:cubicBezTo>
                    <a:pt x="6" y="5"/>
                    <a:pt x="5" y="6"/>
                    <a:pt x="6" y="6"/>
                  </a:cubicBezTo>
                  <a:cubicBezTo>
                    <a:pt x="6" y="5"/>
                    <a:pt x="11" y="4"/>
                    <a:pt x="8" y="2"/>
                  </a:cubicBezTo>
                  <a:cubicBezTo>
                    <a:pt x="6" y="2"/>
                    <a:pt x="5" y="0"/>
                    <a:pt x="4" y="2"/>
                  </a:cubicBezTo>
                  <a:cubicBezTo>
                    <a:pt x="4" y="3"/>
                    <a:pt x="1" y="5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57438" y="4159250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0 w 8"/>
                <a:gd name="T3" fmla="*/ 8 h 8"/>
                <a:gd name="T4" fmla="*/ 8 w 8"/>
                <a:gd name="T5" fmla="*/ 0 h 8"/>
                <a:gd name="T6" fmla="*/ 0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0" y="8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30551" y="3608388"/>
              <a:ext cx="25400" cy="23813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0 h 2"/>
                <a:gd name="T4" fmla="*/ 0 w 2"/>
                <a:gd name="T5" fmla="*/ 1 h 2"/>
                <a:gd name="T6" fmla="*/ 2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95501" y="4271963"/>
              <a:ext cx="61913" cy="25400"/>
            </a:xfrm>
            <a:custGeom>
              <a:avLst/>
              <a:gdLst>
                <a:gd name="T0" fmla="*/ 3 w 5"/>
                <a:gd name="T1" fmla="*/ 0 h 2"/>
                <a:gd name="T2" fmla="*/ 5 w 5"/>
                <a:gd name="T3" fmla="*/ 2 h 2"/>
                <a:gd name="T4" fmla="*/ 3 w 5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3" y="0"/>
                  </a:moveTo>
                  <a:cubicBezTo>
                    <a:pt x="0" y="2"/>
                    <a:pt x="5" y="1"/>
                    <a:pt x="5" y="2"/>
                  </a:cubicBezTo>
                  <a:cubicBezTo>
                    <a:pt x="5" y="1"/>
                    <a:pt x="5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97038" y="4546600"/>
              <a:ext cx="74613" cy="38100"/>
            </a:xfrm>
            <a:custGeom>
              <a:avLst/>
              <a:gdLst>
                <a:gd name="T0" fmla="*/ 1 w 6"/>
                <a:gd name="T1" fmla="*/ 1 h 3"/>
                <a:gd name="T2" fmla="*/ 0 w 6"/>
                <a:gd name="T3" fmla="*/ 3 h 3"/>
                <a:gd name="T4" fmla="*/ 6 w 6"/>
                <a:gd name="T5" fmla="*/ 2 h 3"/>
                <a:gd name="T6" fmla="*/ 2 w 6"/>
                <a:gd name="T7" fmla="*/ 1 h 3"/>
                <a:gd name="T8" fmla="*/ 2 w 6"/>
                <a:gd name="T9" fmla="*/ 0 h 3"/>
                <a:gd name="T10" fmla="*/ 1 w 6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3">
                  <a:moveTo>
                    <a:pt x="1" y="1"/>
                  </a:moveTo>
                  <a:cubicBezTo>
                    <a:pt x="2" y="2"/>
                    <a:pt x="0" y="3"/>
                    <a:pt x="0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0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96988" y="4810125"/>
              <a:ext cx="61913" cy="63500"/>
            </a:xfrm>
            <a:custGeom>
              <a:avLst/>
              <a:gdLst>
                <a:gd name="T0" fmla="*/ 5 w 5"/>
                <a:gd name="T1" fmla="*/ 0 h 5"/>
                <a:gd name="T2" fmla="*/ 4 w 5"/>
                <a:gd name="T3" fmla="*/ 0 h 5"/>
                <a:gd name="T4" fmla="*/ 2 w 5"/>
                <a:gd name="T5" fmla="*/ 0 h 5"/>
                <a:gd name="T6" fmla="*/ 0 w 5"/>
                <a:gd name="T7" fmla="*/ 4 h 5"/>
                <a:gd name="T8" fmla="*/ 3 w 5"/>
                <a:gd name="T9" fmla="*/ 2 h 5"/>
                <a:gd name="T10" fmla="*/ 5 w 5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3"/>
                    <a:pt x="0" y="2"/>
                    <a:pt x="0" y="4"/>
                  </a:cubicBezTo>
                  <a:cubicBezTo>
                    <a:pt x="2" y="5"/>
                    <a:pt x="1" y="2"/>
                    <a:pt x="3" y="2"/>
                  </a:cubicBezTo>
                  <a:cubicBezTo>
                    <a:pt x="4" y="1"/>
                    <a:pt x="3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11951" y="1003300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699251" y="1003300"/>
              <a:ext cx="12700" cy="127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13488" y="1277938"/>
              <a:ext cx="36513" cy="12700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0 h 1"/>
                <a:gd name="T4" fmla="*/ 0 w 3"/>
                <a:gd name="T5" fmla="*/ 1 h 1"/>
                <a:gd name="T6" fmla="*/ 3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2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55951" y="3570288"/>
              <a:ext cx="25400" cy="12700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1 h 1"/>
                <a:gd name="T4" fmla="*/ 1 w 2"/>
                <a:gd name="T5" fmla="*/ 0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96976" y="4873625"/>
              <a:ext cx="50800" cy="36513"/>
            </a:xfrm>
            <a:custGeom>
              <a:avLst/>
              <a:gdLst>
                <a:gd name="T0" fmla="*/ 4 w 4"/>
                <a:gd name="T1" fmla="*/ 1 h 3"/>
                <a:gd name="T2" fmla="*/ 0 w 4"/>
                <a:gd name="T3" fmla="*/ 2 h 3"/>
                <a:gd name="T4" fmla="*/ 1 w 4"/>
                <a:gd name="T5" fmla="*/ 2 h 3"/>
                <a:gd name="T6" fmla="*/ 2 w 4"/>
                <a:gd name="T7" fmla="*/ 1 h 3"/>
                <a:gd name="T8" fmla="*/ 4 w 4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4" y="1"/>
                  </a:moveTo>
                  <a:cubicBezTo>
                    <a:pt x="4" y="2"/>
                    <a:pt x="0" y="0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4" y="3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97001" y="4772025"/>
              <a:ext cx="12700" cy="12700"/>
            </a:xfrm>
            <a:custGeom>
              <a:avLst/>
              <a:gdLst>
                <a:gd name="T0" fmla="*/ 8 w 8"/>
                <a:gd name="T1" fmla="*/ 0 h 8"/>
                <a:gd name="T2" fmla="*/ 0 w 8"/>
                <a:gd name="T3" fmla="*/ 8 h 8"/>
                <a:gd name="T4" fmla="*/ 8 w 8"/>
                <a:gd name="T5" fmla="*/ 8 h 8"/>
                <a:gd name="T6" fmla="*/ 8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8" y="0"/>
                  </a:moveTo>
                  <a:lnTo>
                    <a:pt x="0" y="8"/>
                  </a:lnTo>
                  <a:lnTo>
                    <a:pt x="8" y="8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5813" y="5135563"/>
              <a:ext cx="61913" cy="38100"/>
            </a:xfrm>
            <a:custGeom>
              <a:avLst/>
              <a:gdLst>
                <a:gd name="T0" fmla="*/ 3 w 5"/>
                <a:gd name="T1" fmla="*/ 1 h 3"/>
                <a:gd name="T2" fmla="*/ 4 w 5"/>
                <a:gd name="T3" fmla="*/ 2 h 3"/>
                <a:gd name="T4" fmla="*/ 4 w 5"/>
                <a:gd name="T5" fmla="*/ 0 h 3"/>
                <a:gd name="T6" fmla="*/ 0 w 5"/>
                <a:gd name="T7" fmla="*/ 1 h 3"/>
                <a:gd name="T8" fmla="*/ 1 w 5"/>
                <a:gd name="T9" fmla="*/ 3 h 3"/>
                <a:gd name="T10" fmla="*/ 3 w 5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3">
                  <a:moveTo>
                    <a:pt x="3" y="1"/>
                  </a:moveTo>
                  <a:cubicBezTo>
                    <a:pt x="4" y="1"/>
                    <a:pt x="3" y="2"/>
                    <a:pt x="4" y="2"/>
                  </a:cubicBezTo>
                  <a:cubicBezTo>
                    <a:pt x="5" y="1"/>
                    <a:pt x="4" y="1"/>
                    <a:pt x="4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0" y="3"/>
                    <a:pt x="1" y="3"/>
                  </a:cubicBezTo>
                  <a:cubicBezTo>
                    <a:pt x="2" y="2"/>
                    <a:pt x="1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68651" y="3532188"/>
              <a:ext cx="38100" cy="38100"/>
            </a:xfrm>
            <a:custGeom>
              <a:avLst/>
              <a:gdLst>
                <a:gd name="T0" fmla="*/ 3 w 3"/>
                <a:gd name="T1" fmla="*/ 0 h 3"/>
                <a:gd name="T2" fmla="*/ 0 w 3"/>
                <a:gd name="T3" fmla="*/ 2 h 3"/>
                <a:gd name="T4" fmla="*/ 3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2" y="3"/>
                    <a:pt x="3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57413" y="4233863"/>
              <a:ext cx="38100" cy="38100"/>
            </a:xfrm>
            <a:custGeom>
              <a:avLst/>
              <a:gdLst>
                <a:gd name="T0" fmla="*/ 1 w 3"/>
                <a:gd name="T1" fmla="*/ 0 h 3"/>
                <a:gd name="T2" fmla="*/ 0 w 3"/>
                <a:gd name="T3" fmla="*/ 3 h 3"/>
                <a:gd name="T4" fmla="*/ 3 w 3"/>
                <a:gd name="T5" fmla="*/ 0 h 3"/>
                <a:gd name="T6" fmla="*/ 1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1"/>
                    <a:pt x="0" y="2"/>
                    <a:pt x="0" y="3"/>
                  </a:cubicBezTo>
                  <a:cubicBezTo>
                    <a:pt x="2" y="2"/>
                    <a:pt x="1" y="1"/>
                    <a:pt x="3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96988" y="4672013"/>
              <a:ext cx="125413" cy="125413"/>
            </a:xfrm>
            <a:custGeom>
              <a:avLst/>
              <a:gdLst>
                <a:gd name="T0" fmla="*/ 2 w 10"/>
                <a:gd name="T1" fmla="*/ 9 h 10"/>
                <a:gd name="T2" fmla="*/ 9 w 10"/>
                <a:gd name="T3" fmla="*/ 4 h 10"/>
                <a:gd name="T4" fmla="*/ 8 w 10"/>
                <a:gd name="T5" fmla="*/ 5 h 10"/>
                <a:gd name="T6" fmla="*/ 10 w 10"/>
                <a:gd name="T7" fmla="*/ 0 h 10"/>
                <a:gd name="T8" fmla="*/ 9 w 10"/>
                <a:gd name="T9" fmla="*/ 0 h 10"/>
                <a:gd name="T10" fmla="*/ 0 w 10"/>
                <a:gd name="T11" fmla="*/ 9 h 10"/>
                <a:gd name="T12" fmla="*/ 4 w 10"/>
                <a:gd name="T13" fmla="*/ 10 h 10"/>
                <a:gd name="T14" fmla="*/ 7 w 10"/>
                <a:gd name="T15" fmla="*/ 9 h 10"/>
                <a:gd name="T16" fmla="*/ 2 w 10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2" y="9"/>
                  </a:moveTo>
                  <a:cubicBezTo>
                    <a:pt x="2" y="6"/>
                    <a:pt x="8" y="7"/>
                    <a:pt x="9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2"/>
                    <a:pt x="9" y="2"/>
                    <a:pt x="1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5" y="2"/>
                    <a:pt x="2" y="6"/>
                    <a:pt x="0" y="9"/>
                  </a:cubicBezTo>
                  <a:cubicBezTo>
                    <a:pt x="2" y="10"/>
                    <a:pt x="3" y="9"/>
                    <a:pt x="4" y="10"/>
                  </a:cubicBezTo>
                  <a:cubicBezTo>
                    <a:pt x="5" y="10"/>
                    <a:pt x="5" y="9"/>
                    <a:pt x="7" y="9"/>
                  </a:cubicBezTo>
                  <a:cubicBezTo>
                    <a:pt x="5" y="8"/>
                    <a:pt x="4" y="9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5038" y="5035550"/>
              <a:ext cx="63500" cy="25400"/>
            </a:xfrm>
            <a:custGeom>
              <a:avLst/>
              <a:gdLst>
                <a:gd name="T0" fmla="*/ 2 w 5"/>
                <a:gd name="T1" fmla="*/ 2 h 2"/>
                <a:gd name="T2" fmla="*/ 5 w 5"/>
                <a:gd name="T3" fmla="*/ 0 h 2"/>
                <a:gd name="T4" fmla="*/ 2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2" y="2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0" y="0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99263" y="852488"/>
              <a:ext cx="49213" cy="38100"/>
            </a:xfrm>
            <a:custGeom>
              <a:avLst/>
              <a:gdLst>
                <a:gd name="T0" fmla="*/ 4 w 4"/>
                <a:gd name="T1" fmla="*/ 2 h 3"/>
                <a:gd name="T2" fmla="*/ 0 w 4"/>
                <a:gd name="T3" fmla="*/ 1 h 3"/>
                <a:gd name="T4" fmla="*/ 4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2"/>
                  </a:moveTo>
                  <a:cubicBezTo>
                    <a:pt x="3" y="1"/>
                    <a:pt x="1" y="0"/>
                    <a:pt x="0" y="1"/>
                  </a:cubicBezTo>
                  <a:cubicBezTo>
                    <a:pt x="2" y="2"/>
                    <a:pt x="2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61163" y="914400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13476" y="1290638"/>
              <a:ext cx="61913" cy="25400"/>
            </a:xfrm>
            <a:custGeom>
              <a:avLst/>
              <a:gdLst>
                <a:gd name="T0" fmla="*/ 1 w 5"/>
                <a:gd name="T1" fmla="*/ 2 h 2"/>
                <a:gd name="T2" fmla="*/ 5 w 5"/>
                <a:gd name="T3" fmla="*/ 1 h 2"/>
                <a:gd name="T4" fmla="*/ 2 w 5"/>
                <a:gd name="T5" fmla="*/ 0 h 2"/>
                <a:gd name="T6" fmla="*/ 1 w 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1" y="2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1" y="1"/>
                    <a:pt x="0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22376" y="4822825"/>
              <a:ext cx="38100" cy="38100"/>
            </a:xfrm>
            <a:custGeom>
              <a:avLst/>
              <a:gdLst>
                <a:gd name="T0" fmla="*/ 0 w 3"/>
                <a:gd name="T1" fmla="*/ 2 h 3"/>
                <a:gd name="T2" fmla="*/ 0 w 3"/>
                <a:gd name="T3" fmla="*/ 3 h 3"/>
                <a:gd name="T4" fmla="*/ 3 w 3"/>
                <a:gd name="T5" fmla="*/ 2 h 3"/>
                <a:gd name="T6" fmla="*/ 2 w 3"/>
                <a:gd name="T7" fmla="*/ 0 h 3"/>
                <a:gd name="T8" fmla="*/ 0 w 3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0" y="2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1"/>
                    <a:pt x="3" y="2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2" y="1"/>
                    <a:pt x="1" y="3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46276" y="4346575"/>
              <a:ext cx="25400" cy="25400"/>
            </a:xfrm>
            <a:custGeom>
              <a:avLst/>
              <a:gdLst>
                <a:gd name="T0" fmla="*/ 1 w 2"/>
                <a:gd name="T1" fmla="*/ 2 h 2"/>
                <a:gd name="T2" fmla="*/ 2 w 2"/>
                <a:gd name="T3" fmla="*/ 1 h 2"/>
                <a:gd name="T4" fmla="*/ 0 w 2"/>
                <a:gd name="T5" fmla="*/ 0 h 2"/>
                <a:gd name="T6" fmla="*/ 1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2" y="1"/>
                    <a:pt x="2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0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99251" y="927100"/>
              <a:ext cx="1270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11951" y="927100"/>
              <a:ext cx="25400" cy="12700"/>
            </a:xfrm>
            <a:custGeom>
              <a:avLst/>
              <a:gdLst>
                <a:gd name="T0" fmla="*/ 2 w 2"/>
                <a:gd name="T1" fmla="*/ 1 h 1"/>
                <a:gd name="T2" fmla="*/ 0 w 2"/>
                <a:gd name="T3" fmla="*/ 0 h 1"/>
                <a:gd name="T4" fmla="*/ 2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1" y="1"/>
                    <a:pt x="1" y="0"/>
                    <a:pt x="0" y="0"/>
                  </a:cubicBezTo>
                  <a:cubicBezTo>
                    <a:pt x="0" y="0"/>
                    <a:pt x="0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11951" y="92710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71676" y="4321175"/>
              <a:ext cx="23813" cy="0"/>
            </a:xfrm>
            <a:custGeom>
              <a:avLst/>
              <a:gdLst>
                <a:gd name="T0" fmla="*/ 7 w 15"/>
                <a:gd name="T1" fmla="*/ 15 w 15"/>
                <a:gd name="T2" fmla="*/ 0 w 15"/>
                <a:gd name="T3" fmla="*/ 7 w 1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5">
                  <a:moveTo>
                    <a:pt x="7" y="0"/>
                  </a:moveTo>
                  <a:lnTo>
                    <a:pt x="15" y="0"/>
                  </a:lnTo>
                  <a:lnTo>
                    <a:pt x="0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82788" y="4208463"/>
              <a:ext cx="138113" cy="76200"/>
            </a:xfrm>
            <a:custGeom>
              <a:avLst/>
              <a:gdLst>
                <a:gd name="T0" fmla="*/ 5 w 11"/>
                <a:gd name="T1" fmla="*/ 0 h 6"/>
                <a:gd name="T2" fmla="*/ 2 w 11"/>
                <a:gd name="T3" fmla="*/ 6 h 6"/>
                <a:gd name="T4" fmla="*/ 4 w 11"/>
                <a:gd name="T5" fmla="*/ 5 h 6"/>
                <a:gd name="T6" fmla="*/ 2 w 11"/>
                <a:gd name="T7" fmla="*/ 4 h 6"/>
                <a:gd name="T8" fmla="*/ 7 w 11"/>
                <a:gd name="T9" fmla="*/ 5 h 6"/>
                <a:gd name="T10" fmla="*/ 11 w 11"/>
                <a:gd name="T11" fmla="*/ 1 h 6"/>
                <a:gd name="T12" fmla="*/ 5 w 11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6">
                  <a:moveTo>
                    <a:pt x="5" y="0"/>
                  </a:moveTo>
                  <a:cubicBezTo>
                    <a:pt x="5" y="2"/>
                    <a:pt x="0" y="3"/>
                    <a:pt x="2" y="6"/>
                  </a:cubicBezTo>
                  <a:cubicBezTo>
                    <a:pt x="3" y="6"/>
                    <a:pt x="4" y="5"/>
                    <a:pt x="4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4" y="2"/>
                    <a:pt x="5" y="4"/>
                    <a:pt x="7" y="5"/>
                  </a:cubicBezTo>
                  <a:cubicBezTo>
                    <a:pt x="8" y="4"/>
                    <a:pt x="9" y="2"/>
                    <a:pt x="11" y="1"/>
                  </a:cubicBezTo>
                  <a:cubicBezTo>
                    <a:pt x="10" y="0"/>
                    <a:pt x="7" y="1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22413" y="4484688"/>
              <a:ext cx="123825" cy="163513"/>
            </a:xfrm>
            <a:custGeom>
              <a:avLst/>
              <a:gdLst>
                <a:gd name="T0" fmla="*/ 7 w 10"/>
                <a:gd name="T1" fmla="*/ 3 h 13"/>
                <a:gd name="T2" fmla="*/ 7 w 10"/>
                <a:gd name="T3" fmla="*/ 4 h 13"/>
                <a:gd name="T4" fmla="*/ 8 w 10"/>
                <a:gd name="T5" fmla="*/ 3 h 13"/>
                <a:gd name="T6" fmla="*/ 9 w 10"/>
                <a:gd name="T7" fmla="*/ 0 h 13"/>
                <a:gd name="T8" fmla="*/ 4 w 10"/>
                <a:gd name="T9" fmla="*/ 1 h 13"/>
                <a:gd name="T10" fmla="*/ 2 w 10"/>
                <a:gd name="T11" fmla="*/ 1 h 13"/>
                <a:gd name="T12" fmla="*/ 3 w 10"/>
                <a:gd name="T13" fmla="*/ 2 h 13"/>
                <a:gd name="T14" fmla="*/ 0 w 10"/>
                <a:gd name="T15" fmla="*/ 13 h 13"/>
                <a:gd name="T16" fmla="*/ 7 w 10"/>
                <a:gd name="T17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3">
                  <a:moveTo>
                    <a:pt x="7" y="3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2"/>
                    <a:pt x="10" y="1"/>
                    <a:pt x="9" y="0"/>
                  </a:cubicBezTo>
                  <a:cubicBezTo>
                    <a:pt x="7" y="0"/>
                    <a:pt x="6" y="1"/>
                    <a:pt x="4" y="1"/>
                  </a:cubicBezTo>
                  <a:cubicBezTo>
                    <a:pt x="3" y="1"/>
                    <a:pt x="3" y="0"/>
                    <a:pt x="2" y="1"/>
                  </a:cubicBezTo>
                  <a:cubicBezTo>
                    <a:pt x="2" y="1"/>
                    <a:pt x="2" y="2"/>
                    <a:pt x="3" y="2"/>
                  </a:cubicBezTo>
                  <a:cubicBezTo>
                    <a:pt x="3" y="5"/>
                    <a:pt x="0" y="9"/>
                    <a:pt x="0" y="13"/>
                  </a:cubicBezTo>
                  <a:cubicBezTo>
                    <a:pt x="1" y="9"/>
                    <a:pt x="4" y="6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22401" y="4684713"/>
              <a:ext cx="12700" cy="12700"/>
            </a:xfrm>
            <a:custGeom>
              <a:avLst/>
              <a:gdLst>
                <a:gd name="T0" fmla="*/ 8 w 8"/>
                <a:gd name="T1" fmla="*/ 8 h 8"/>
                <a:gd name="T2" fmla="*/ 8 w 8"/>
                <a:gd name="T3" fmla="*/ 0 h 8"/>
                <a:gd name="T4" fmla="*/ 0 w 8"/>
                <a:gd name="T5" fmla="*/ 8 h 8"/>
                <a:gd name="T6" fmla="*/ 8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8" y="8"/>
                  </a:moveTo>
                  <a:lnTo>
                    <a:pt x="8" y="0"/>
                  </a:lnTo>
                  <a:lnTo>
                    <a:pt x="0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26176" y="1277938"/>
              <a:ext cx="23813" cy="0"/>
            </a:xfrm>
            <a:custGeom>
              <a:avLst/>
              <a:gdLst>
                <a:gd name="T0" fmla="*/ 15 w 15"/>
                <a:gd name="T1" fmla="*/ 0 w 15"/>
                <a:gd name="T2" fmla="*/ 7 w 15"/>
                <a:gd name="T3" fmla="*/ 15 w 1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5">
                  <a:moveTo>
                    <a:pt x="15" y="0"/>
                  </a:moveTo>
                  <a:lnTo>
                    <a:pt x="0" y="0"/>
                  </a:lnTo>
                  <a:lnTo>
                    <a:pt x="7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47776" y="4748213"/>
              <a:ext cx="49213" cy="61913"/>
            </a:xfrm>
            <a:custGeom>
              <a:avLst/>
              <a:gdLst>
                <a:gd name="T0" fmla="*/ 1 w 4"/>
                <a:gd name="T1" fmla="*/ 5 h 5"/>
                <a:gd name="T2" fmla="*/ 4 w 4"/>
                <a:gd name="T3" fmla="*/ 0 h 5"/>
                <a:gd name="T4" fmla="*/ 4 w 4"/>
                <a:gd name="T5" fmla="*/ 0 h 5"/>
                <a:gd name="T6" fmla="*/ 1 w 4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1" y="5"/>
                  </a:moveTo>
                  <a:cubicBezTo>
                    <a:pt x="2" y="3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1"/>
                    <a:pt x="0" y="3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33551" y="4446588"/>
              <a:ext cx="50800" cy="38100"/>
            </a:xfrm>
            <a:custGeom>
              <a:avLst/>
              <a:gdLst>
                <a:gd name="T0" fmla="*/ 4 w 4"/>
                <a:gd name="T1" fmla="*/ 0 h 3"/>
                <a:gd name="T2" fmla="*/ 0 w 4"/>
                <a:gd name="T3" fmla="*/ 1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3"/>
                    <a:pt x="3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26151" y="1265238"/>
              <a:ext cx="174625" cy="63500"/>
            </a:xfrm>
            <a:custGeom>
              <a:avLst/>
              <a:gdLst>
                <a:gd name="T0" fmla="*/ 14 w 14"/>
                <a:gd name="T1" fmla="*/ 3 h 5"/>
                <a:gd name="T2" fmla="*/ 9 w 14"/>
                <a:gd name="T3" fmla="*/ 3 h 5"/>
                <a:gd name="T4" fmla="*/ 7 w 14"/>
                <a:gd name="T5" fmla="*/ 3 h 5"/>
                <a:gd name="T6" fmla="*/ 8 w 14"/>
                <a:gd name="T7" fmla="*/ 1 h 5"/>
                <a:gd name="T8" fmla="*/ 3 w 14"/>
                <a:gd name="T9" fmla="*/ 1 h 5"/>
                <a:gd name="T10" fmla="*/ 6 w 14"/>
                <a:gd name="T11" fmla="*/ 1 h 5"/>
                <a:gd name="T12" fmla="*/ 6 w 14"/>
                <a:gd name="T13" fmla="*/ 2 h 5"/>
                <a:gd name="T14" fmla="*/ 5 w 14"/>
                <a:gd name="T15" fmla="*/ 3 h 5"/>
                <a:gd name="T16" fmla="*/ 2 w 14"/>
                <a:gd name="T17" fmla="*/ 2 h 5"/>
                <a:gd name="T18" fmla="*/ 0 w 14"/>
                <a:gd name="T19" fmla="*/ 3 h 5"/>
                <a:gd name="T20" fmla="*/ 1 w 14"/>
                <a:gd name="T21" fmla="*/ 3 h 5"/>
                <a:gd name="T22" fmla="*/ 1 w 14"/>
                <a:gd name="T23" fmla="*/ 4 h 5"/>
                <a:gd name="T24" fmla="*/ 14 w 14"/>
                <a:gd name="T2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5">
                  <a:moveTo>
                    <a:pt x="14" y="3"/>
                  </a:moveTo>
                  <a:cubicBezTo>
                    <a:pt x="12" y="3"/>
                    <a:pt x="10" y="2"/>
                    <a:pt x="9" y="3"/>
                  </a:cubicBezTo>
                  <a:cubicBezTo>
                    <a:pt x="8" y="3"/>
                    <a:pt x="7" y="3"/>
                    <a:pt x="7" y="3"/>
                  </a:cubicBezTo>
                  <a:cubicBezTo>
                    <a:pt x="6" y="2"/>
                    <a:pt x="8" y="2"/>
                    <a:pt x="8" y="1"/>
                  </a:cubicBezTo>
                  <a:cubicBezTo>
                    <a:pt x="6" y="1"/>
                    <a:pt x="4" y="0"/>
                    <a:pt x="3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3"/>
                    <a:pt x="5" y="2"/>
                    <a:pt x="5" y="3"/>
                  </a:cubicBezTo>
                  <a:cubicBezTo>
                    <a:pt x="4" y="3"/>
                    <a:pt x="2" y="4"/>
                    <a:pt x="2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5" y="4"/>
                    <a:pt x="10" y="5"/>
                    <a:pt x="1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51551" y="1390650"/>
              <a:ext cx="23813" cy="12700"/>
            </a:xfrm>
            <a:custGeom>
              <a:avLst/>
              <a:gdLst>
                <a:gd name="T0" fmla="*/ 15 w 15"/>
                <a:gd name="T1" fmla="*/ 0 h 8"/>
                <a:gd name="T2" fmla="*/ 0 w 15"/>
                <a:gd name="T3" fmla="*/ 0 h 8"/>
                <a:gd name="T4" fmla="*/ 7 w 15"/>
                <a:gd name="T5" fmla="*/ 8 h 8"/>
                <a:gd name="T6" fmla="*/ 15 w 15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15" y="0"/>
                  </a:moveTo>
                  <a:lnTo>
                    <a:pt x="0" y="0"/>
                  </a:lnTo>
                  <a:lnTo>
                    <a:pt x="7" y="8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38863" y="1265238"/>
              <a:ext cx="49213" cy="25400"/>
            </a:xfrm>
            <a:custGeom>
              <a:avLst/>
              <a:gdLst>
                <a:gd name="T0" fmla="*/ 0 w 4"/>
                <a:gd name="T1" fmla="*/ 1 h 2"/>
                <a:gd name="T2" fmla="*/ 4 w 4"/>
                <a:gd name="T3" fmla="*/ 2 h 2"/>
                <a:gd name="T4" fmla="*/ 0 w 4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0" y="1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94001" y="3695700"/>
              <a:ext cx="25400" cy="25400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0 h 2"/>
                <a:gd name="T4" fmla="*/ 0 w 2"/>
                <a:gd name="T5" fmla="*/ 1 h 2"/>
                <a:gd name="T6" fmla="*/ 2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97038" y="4433888"/>
              <a:ext cx="36513" cy="12700"/>
            </a:xfrm>
            <a:custGeom>
              <a:avLst/>
              <a:gdLst>
                <a:gd name="T0" fmla="*/ 1 w 3"/>
                <a:gd name="T1" fmla="*/ 1 h 1"/>
                <a:gd name="T2" fmla="*/ 3 w 3"/>
                <a:gd name="T3" fmla="*/ 1 h 1"/>
                <a:gd name="T4" fmla="*/ 0 w 3"/>
                <a:gd name="T5" fmla="*/ 0 h 1"/>
                <a:gd name="T6" fmla="*/ 1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cubicBezTo>
                    <a:pt x="2" y="1"/>
                    <a:pt x="2" y="1"/>
                    <a:pt x="3" y="1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85838" y="4672013"/>
              <a:ext cx="336550" cy="138113"/>
            </a:xfrm>
            <a:custGeom>
              <a:avLst/>
              <a:gdLst>
                <a:gd name="T0" fmla="*/ 7 w 27"/>
                <a:gd name="T1" fmla="*/ 11 h 11"/>
                <a:gd name="T2" fmla="*/ 8 w 27"/>
                <a:gd name="T3" fmla="*/ 11 h 11"/>
                <a:gd name="T4" fmla="*/ 14 w 27"/>
                <a:gd name="T5" fmla="*/ 6 h 11"/>
                <a:gd name="T6" fmla="*/ 16 w 27"/>
                <a:gd name="T7" fmla="*/ 7 h 11"/>
                <a:gd name="T8" fmla="*/ 18 w 27"/>
                <a:gd name="T9" fmla="*/ 6 h 11"/>
                <a:gd name="T10" fmla="*/ 21 w 27"/>
                <a:gd name="T11" fmla="*/ 5 h 11"/>
                <a:gd name="T12" fmla="*/ 21 w 27"/>
                <a:gd name="T13" fmla="*/ 5 h 11"/>
                <a:gd name="T14" fmla="*/ 26 w 27"/>
                <a:gd name="T15" fmla="*/ 3 h 11"/>
                <a:gd name="T16" fmla="*/ 23 w 27"/>
                <a:gd name="T17" fmla="*/ 4 h 11"/>
                <a:gd name="T18" fmla="*/ 24 w 27"/>
                <a:gd name="T19" fmla="*/ 2 h 11"/>
                <a:gd name="T20" fmla="*/ 15 w 27"/>
                <a:gd name="T21" fmla="*/ 6 h 11"/>
                <a:gd name="T22" fmla="*/ 17 w 27"/>
                <a:gd name="T23" fmla="*/ 4 h 11"/>
                <a:gd name="T24" fmla="*/ 14 w 27"/>
                <a:gd name="T25" fmla="*/ 0 h 11"/>
                <a:gd name="T26" fmla="*/ 9 w 27"/>
                <a:gd name="T27" fmla="*/ 1 h 11"/>
                <a:gd name="T28" fmla="*/ 5 w 27"/>
                <a:gd name="T29" fmla="*/ 2 h 11"/>
                <a:gd name="T30" fmla="*/ 5 w 27"/>
                <a:gd name="T31" fmla="*/ 1 h 11"/>
                <a:gd name="T32" fmla="*/ 4 w 27"/>
                <a:gd name="T33" fmla="*/ 1 h 11"/>
                <a:gd name="T34" fmla="*/ 4 w 27"/>
                <a:gd name="T35" fmla="*/ 5 h 11"/>
                <a:gd name="T36" fmla="*/ 6 w 27"/>
                <a:gd name="T37" fmla="*/ 3 h 11"/>
                <a:gd name="T38" fmla="*/ 5 w 27"/>
                <a:gd name="T39" fmla="*/ 11 h 11"/>
                <a:gd name="T40" fmla="*/ 7 w 27"/>
                <a:gd name="T4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7" h="11">
                  <a:moveTo>
                    <a:pt x="7" y="11"/>
                  </a:moveTo>
                  <a:cubicBezTo>
                    <a:pt x="8" y="11"/>
                    <a:pt x="8" y="11"/>
                    <a:pt x="8" y="11"/>
                  </a:cubicBezTo>
                  <a:cubicBezTo>
                    <a:pt x="13" y="11"/>
                    <a:pt x="10" y="7"/>
                    <a:pt x="14" y="6"/>
                  </a:cubicBezTo>
                  <a:cubicBezTo>
                    <a:pt x="14" y="5"/>
                    <a:pt x="16" y="6"/>
                    <a:pt x="16" y="7"/>
                  </a:cubicBezTo>
                  <a:cubicBezTo>
                    <a:pt x="17" y="6"/>
                    <a:pt x="17" y="6"/>
                    <a:pt x="18" y="6"/>
                  </a:cubicBezTo>
                  <a:cubicBezTo>
                    <a:pt x="18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7" y="5"/>
                    <a:pt x="26" y="3"/>
                  </a:cubicBezTo>
                  <a:cubicBezTo>
                    <a:pt x="25" y="3"/>
                    <a:pt x="25" y="4"/>
                    <a:pt x="23" y="4"/>
                  </a:cubicBezTo>
                  <a:cubicBezTo>
                    <a:pt x="24" y="3"/>
                    <a:pt x="23" y="2"/>
                    <a:pt x="24" y="2"/>
                  </a:cubicBezTo>
                  <a:cubicBezTo>
                    <a:pt x="22" y="5"/>
                    <a:pt x="18" y="3"/>
                    <a:pt x="15" y="6"/>
                  </a:cubicBezTo>
                  <a:cubicBezTo>
                    <a:pt x="16" y="5"/>
                    <a:pt x="14" y="3"/>
                    <a:pt x="17" y="4"/>
                  </a:cubicBezTo>
                  <a:cubicBezTo>
                    <a:pt x="12" y="4"/>
                    <a:pt x="15" y="0"/>
                    <a:pt x="14" y="0"/>
                  </a:cubicBezTo>
                  <a:cubicBezTo>
                    <a:pt x="13" y="1"/>
                    <a:pt x="11" y="1"/>
                    <a:pt x="9" y="1"/>
                  </a:cubicBezTo>
                  <a:cubicBezTo>
                    <a:pt x="11" y="3"/>
                    <a:pt x="7" y="1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5" y="3"/>
                    <a:pt x="0" y="4"/>
                    <a:pt x="4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8" y="5"/>
                    <a:pt x="7" y="9"/>
                    <a:pt x="5" y="11"/>
                  </a:cubicBezTo>
                  <a:lnTo>
                    <a:pt x="7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47776" y="4748213"/>
              <a:ext cx="12700" cy="23813"/>
            </a:xfrm>
            <a:custGeom>
              <a:avLst/>
              <a:gdLst>
                <a:gd name="T0" fmla="*/ 0 w 8"/>
                <a:gd name="T1" fmla="*/ 15 h 15"/>
                <a:gd name="T2" fmla="*/ 8 w 8"/>
                <a:gd name="T3" fmla="*/ 0 h 15"/>
                <a:gd name="T4" fmla="*/ 0 w 8"/>
                <a:gd name="T5" fmla="*/ 8 h 15"/>
                <a:gd name="T6" fmla="*/ 0 w 8"/>
                <a:gd name="T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5">
                  <a:moveTo>
                    <a:pt x="0" y="15"/>
                  </a:moveTo>
                  <a:lnTo>
                    <a:pt x="8" y="0"/>
                  </a:lnTo>
                  <a:lnTo>
                    <a:pt x="0" y="8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2326" y="4960938"/>
              <a:ext cx="63500" cy="61913"/>
            </a:xfrm>
            <a:custGeom>
              <a:avLst/>
              <a:gdLst>
                <a:gd name="T0" fmla="*/ 5 w 5"/>
                <a:gd name="T1" fmla="*/ 2 h 5"/>
                <a:gd name="T2" fmla="*/ 3 w 5"/>
                <a:gd name="T3" fmla="*/ 0 h 5"/>
                <a:gd name="T4" fmla="*/ 1 w 5"/>
                <a:gd name="T5" fmla="*/ 4 h 5"/>
                <a:gd name="T6" fmla="*/ 2 w 5"/>
                <a:gd name="T7" fmla="*/ 5 h 5"/>
                <a:gd name="T8" fmla="*/ 5 w 5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5" y="2"/>
                  </a:moveTo>
                  <a:cubicBezTo>
                    <a:pt x="3" y="2"/>
                    <a:pt x="4" y="0"/>
                    <a:pt x="3" y="0"/>
                  </a:cubicBezTo>
                  <a:cubicBezTo>
                    <a:pt x="4" y="2"/>
                    <a:pt x="0" y="3"/>
                    <a:pt x="1" y="4"/>
                  </a:cubicBezTo>
                  <a:cubicBezTo>
                    <a:pt x="2" y="4"/>
                    <a:pt x="2" y="5"/>
                    <a:pt x="2" y="5"/>
                  </a:cubicBezTo>
                  <a:cubicBezTo>
                    <a:pt x="3" y="4"/>
                    <a:pt x="4" y="3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70101" y="4171950"/>
              <a:ext cx="38100" cy="0"/>
            </a:xfrm>
            <a:custGeom>
              <a:avLst/>
              <a:gdLst>
                <a:gd name="T0" fmla="*/ 0 w 3"/>
                <a:gd name="T1" fmla="*/ 0 w 3"/>
                <a:gd name="T2" fmla="*/ 3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57476" y="3708400"/>
              <a:ext cx="74613" cy="49213"/>
            </a:xfrm>
            <a:custGeom>
              <a:avLst/>
              <a:gdLst>
                <a:gd name="T0" fmla="*/ 0 w 6"/>
                <a:gd name="T1" fmla="*/ 2 h 4"/>
                <a:gd name="T2" fmla="*/ 4 w 6"/>
                <a:gd name="T3" fmla="*/ 4 h 4"/>
                <a:gd name="T4" fmla="*/ 4 w 6"/>
                <a:gd name="T5" fmla="*/ 0 h 4"/>
                <a:gd name="T6" fmla="*/ 0 w 6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0" y="2"/>
                  </a:moveTo>
                  <a:cubicBezTo>
                    <a:pt x="1" y="3"/>
                    <a:pt x="3" y="4"/>
                    <a:pt x="4" y="4"/>
                  </a:cubicBezTo>
                  <a:cubicBezTo>
                    <a:pt x="5" y="3"/>
                    <a:pt x="6" y="1"/>
                    <a:pt x="4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35101" y="4597400"/>
              <a:ext cx="0" cy="25400"/>
            </a:xfrm>
            <a:custGeom>
              <a:avLst/>
              <a:gdLst>
                <a:gd name="T0" fmla="*/ 16 h 16"/>
                <a:gd name="T1" fmla="*/ 0 h 16"/>
                <a:gd name="T2" fmla="*/ 16 h 16"/>
                <a:gd name="T3" fmla="*/ 16 h 16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6">
                  <a:moveTo>
                    <a:pt x="0" y="16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88076" y="1228725"/>
              <a:ext cx="25400" cy="0"/>
            </a:xfrm>
            <a:custGeom>
              <a:avLst/>
              <a:gdLst>
                <a:gd name="T0" fmla="*/ 0 w 2"/>
                <a:gd name="T1" fmla="*/ 2 w 2"/>
                <a:gd name="T2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1" y="0"/>
                    <a:pt x="2" y="0"/>
                    <a:pt x="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20876" y="4246563"/>
              <a:ext cx="38100" cy="12700"/>
            </a:xfrm>
            <a:custGeom>
              <a:avLst/>
              <a:gdLst>
                <a:gd name="T0" fmla="*/ 1 w 3"/>
                <a:gd name="T1" fmla="*/ 1 h 1"/>
                <a:gd name="T2" fmla="*/ 3 w 3"/>
                <a:gd name="T3" fmla="*/ 0 h 1"/>
                <a:gd name="T4" fmla="*/ 1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958976" y="4246563"/>
              <a:ext cx="12700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46238" y="4421188"/>
              <a:ext cx="50800" cy="25400"/>
            </a:xfrm>
            <a:custGeom>
              <a:avLst/>
              <a:gdLst>
                <a:gd name="T0" fmla="*/ 1 w 4"/>
                <a:gd name="T1" fmla="*/ 0 h 2"/>
                <a:gd name="T2" fmla="*/ 0 w 4"/>
                <a:gd name="T3" fmla="*/ 1 h 2"/>
                <a:gd name="T4" fmla="*/ 0 w 4"/>
                <a:gd name="T5" fmla="*/ 2 h 2"/>
                <a:gd name="T6" fmla="*/ 1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4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86538" y="790575"/>
              <a:ext cx="100013" cy="61913"/>
            </a:xfrm>
            <a:custGeom>
              <a:avLst/>
              <a:gdLst>
                <a:gd name="T0" fmla="*/ 5 w 8"/>
                <a:gd name="T1" fmla="*/ 5 h 5"/>
                <a:gd name="T2" fmla="*/ 4 w 8"/>
                <a:gd name="T3" fmla="*/ 5 h 5"/>
                <a:gd name="T4" fmla="*/ 5 w 8"/>
                <a:gd name="T5" fmla="*/ 5 h 5"/>
                <a:gd name="T6" fmla="*/ 8 w 8"/>
                <a:gd name="T7" fmla="*/ 4 h 5"/>
                <a:gd name="T8" fmla="*/ 8 w 8"/>
                <a:gd name="T9" fmla="*/ 3 h 5"/>
                <a:gd name="T10" fmla="*/ 0 w 8"/>
                <a:gd name="T11" fmla="*/ 1 h 5"/>
                <a:gd name="T12" fmla="*/ 1 w 8"/>
                <a:gd name="T13" fmla="*/ 1 h 5"/>
                <a:gd name="T14" fmla="*/ 1 w 8"/>
                <a:gd name="T15" fmla="*/ 3 h 5"/>
                <a:gd name="T16" fmla="*/ 5 w 8"/>
                <a:gd name="T1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5">
                  <a:moveTo>
                    <a:pt x="5" y="5"/>
                  </a:moveTo>
                  <a:cubicBezTo>
                    <a:pt x="5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6" y="4"/>
                    <a:pt x="7" y="5"/>
                    <a:pt x="8" y="4"/>
                  </a:cubicBezTo>
                  <a:cubicBezTo>
                    <a:pt x="7" y="4"/>
                    <a:pt x="7" y="3"/>
                    <a:pt x="8" y="3"/>
                  </a:cubicBezTo>
                  <a:cubicBezTo>
                    <a:pt x="5" y="3"/>
                    <a:pt x="4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1" y="3"/>
                  </a:cubicBezTo>
                  <a:cubicBezTo>
                    <a:pt x="3" y="2"/>
                    <a:pt x="3" y="4"/>
                    <a:pt x="5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97026" y="4446588"/>
              <a:ext cx="23813" cy="25400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1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2"/>
                    <a:pt x="2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33563" y="4284663"/>
              <a:ext cx="25400" cy="12700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0 h 1"/>
                <a:gd name="T4" fmla="*/ 2 w 2"/>
                <a:gd name="T5" fmla="*/ 0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1" y="1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58913" y="4497388"/>
              <a:ext cx="50800" cy="61913"/>
            </a:xfrm>
            <a:custGeom>
              <a:avLst/>
              <a:gdLst>
                <a:gd name="T0" fmla="*/ 4 w 4"/>
                <a:gd name="T1" fmla="*/ 1 h 5"/>
                <a:gd name="T2" fmla="*/ 0 w 4"/>
                <a:gd name="T3" fmla="*/ 4 h 5"/>
                <a:gd name="T4" fmla="*/ 4 w 4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1"/>
                  </a:moveTo>
                  <a:cubicBezTo>
                    <a:pt x="0" y="0"/>
                    <a:pt x="2" y="3"/>
                    <a:pt x="0" y="4"/>
                  </a:cubicBezTo>
                  <a:cubicBezTo>
                    <a:pt x="2" y="5"/>
                    <a:pt x="3" y="2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00801" y="1016000"/>
              <a:ext cx="23813" cy="11113"/>
            </a:xfrm>
            <a:custGeom>
              <a:avLst/>
              <a:gdLst>
                <a:gd name="T0" fmla="*/ 7 w 15"/>
                <a:gd name="T1" fmla="*/ 7 h 7"/>
                <a:gd name="T2" fmla="*/ 15 w 15"/>
                <a:gd name="T3" fmla="*/ 7 h 7"/>
                <a:gd name="T4" fmla="*/ 0 w 15"/>
                <a:gd name="T5" fmla="*/ 0 h 7"/>
                <a:gd name="T6" fmla="*/ 7 w 15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7">
                  <a:moveTo>
                    <a:pt x="7" y="7"/>
                  </a:moveTo>
                  <a:lnTo>
                    <a:pt x="15" y="7"/>
                  </a:lnTo>
                  <a:lnTo>
                    <a:pt x="0" y="0"/>
                  </a:lnTo>
                  <a:lnTo>
                    <a:pt x="7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93988" y="3670300"/>
              <a:ext cx="38100" cy="25400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3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0" y="0"/>
                    <a:pt x="1" y="2"/>
                    <a:pt x="0" y="2"/>
                  </a:cubicBezTo>
                  <a:cubicBezTo>
                    <a:pt x="2" y="2"/>
                    <a:pt x="2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84363" y="4083050"/>
              <a:ext cx="174625" cy="138113"/>
            </a:xfrm>
            <a:custGeom>
              <a:avLst/>
              <a:gdLst>
                <a:gd name="T0" fmla="*/ 14 w 14"/>
                <a:gd name="T1" fmla="*/ 0 h 11"/>
                <a:gd name="T2" fmla="*/ 7 w 14"/>
                <a:gd name="T3" fmla="*/ 1 h 11"/>
                <a:gd name="T4" fmla="*/ 8 w 14"/>
                <a:gd name="T5" fmla="*/ 3 h 11"/>
                <a:gd name="T6" fmla="*/ 5 w 14"/>
                <a:gd name="T7" fmla="*/ 3 h 11"/>
                <a:gd name="T8" fmla="*/ 0 w 14"/>
                <a:gd name="T9" fmla="*/ 11 h 11"/>
                <a:gd name="T10" fmla="*/ 1 w 14"/>
                <a:gd name="T11" fmla="*/ 10 h 11"/>
                <a:gd name="T12" fmla="*/ 4 w 14"/>
                <a:gd name="T13" fmla="*/ 11 h 11"/>
                <a:gd name="T14" fmla="*/ 3 w 14"/>
                <a:gd name="T15" fmla="*/ 7 h 11"/>
                <a:gd name="T16" fmla="*/ 6 w 14"/>
                <a:gd name="T17" fmla="*/ 7 h 11"/>
                <a:gd name="T18" fmla="*/ 14 w 14"/>
                <a:gd name="T19" fmla="*/ 4 h 11"/>
                <a:gd name="T20" fmla="*/ 10 w 14"/>
                <a:gd name="T21" fmla="*/ 4 h 11"/>
                <a:gd name="T22" fmla="*/ 14 w 14"/>
                <a:gd name="T2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11">
                  <a:moveTo>
                    <a:pt x="14" y="0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6" y="3"/>
                    <a:pt x="5" y="3"/>
                  </a:cubicBezTo>
                  <a:cubicBezTo>
                    <a:pt x="4" y="6"/>
                    <a:pt x="0" y="9"/>
                    <a:pt x="0" y="1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9"/>
                    <a:pt x="4" y="10"/>
                    <a:pt x="4" y="11"/>
                  </a:cubicBezTo>
                  <a:cubicBezTo>
                    <a:pt x="8" y="10"/>
                    <a:pt x="1" y="8"/>
                    <a:pt x="3" y="7"/>
                  </a:cubicBezTo>
                  <a:cubicBezTo>
                    <a:pt x="4" y="6"/>
                    <a:pt x="5" y="7"/>
                    <a:pt x="6" y="7"/>
                  </a:cubicBezTo>
                  <a:cubicBezTo>
                    <a:pt x="7" y="5"/>
                    <a:pt x="14" y="7"/>
                    <a:pt x="14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2"/>
                    <a:pt x="14" y="1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1213" y="4960938"/>
              <a:ext cx="23813" cy="25400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1 h 2"/>
                <a:gd name="T4" fmla="*/ 1 w 2"/>
                <a:gd name="T5" fmla="*/ 0 h 2"/>
                <a:gd name="T6" fmla="*/ 0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70101" y="4095750"/>
              <a:ext cx="50800" cy="25400"/>
            </a:xfrm>
            <a:custGeom>
              <a:avLst/>
              <a:gdLst>
                <a:gd name="T0" fmla="*/ 4 w 4"/>
                <a:gd name="T1" fmla="*/ 0 h 2"/>
                <a:gd name="T2" fmla="*/ 2 w 4"/>
                <a:gd name="T3" fmla="*/ 0 h 2"/>
                <a:gd name="T4" fmla="*/ 1 w 4"/>
                <a:gd name="T5" fmla="*/ 1 h 2"/>
                <a:gd name="T6" fmla="*/ 4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0" y="0"/>
                    <a:pt x="1" y="1"/>
                  </a:cubicBezTo>
                  <a:cubicBezTo>
                    <a:pt x="3" y="2"/>
                    <a:pt x="2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97026" y="4397375"/>
              <a:ext cx="49213" cy="36513"/>
            </a:xfrm>
            <a:custGeom>
              <a:avLst/>
              <a:gdLst>
                <a:gd name="T0" fmla="*/ 0 w 4"/>
                <a:gd name="T1" fmla="*/ 3 h 3"/>
                <a:gd name="T2" fmla="*/ 4 w 4"/>
                <a:gd name="T3" fmla="*/ 2 h 3"/>
                <a:gd name="T4" fmla="*/ 2 w 4"/>
                <a:gd name="T5" fmla="*/ 0 h 3"/>
                <a:gd name="T6" fmla="*/ 0 w 4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cubicBezTo>
                    <a:pt x="1" y="2"/>
                    <a:pt x="3" y="3"/>
                    <a:pt x="4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1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71613" y="4471988"/>
              <a:ext cx="61913" cy="38100"/>
            </a:xfrm>
            <a:custGeom>
              <a:avLst/>
              <a:gdLst>
                <a:gd name="T0" fmla="*/ 5 w 5"/>
                <a:gd name="T1" fmla="*/ 1 h 3"/>
                <a:gd name="T2" fmla="*/ 2 w 5"/>
                <a:gd name="T3" fmla="*/ 0 h 3"/>
                <a:gd name="T4" fmla="*/ 0 w 5"/>
                <a:gd name="T5" fmla="*/ 2 h 3"/>
                <a:gd name="T6" fmla="*/ 5 w 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3" y="1"/>
                    <a:pt x="1" y="1"/>
                    <a:pt x="0" y="2"/>
                  </a:cubicBezTo>
                  <a:cubicBezTo>
                    <a:pt x="2" y="3"/>
                    <a:pt x="3" y="1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62713" y="890588"/>
              <a:ext cx="49213" cy="23813"/>
            </a:xfrm>
            <a:custGeom>
              <a:avLst/>
              <a:gdLst>
                <a:gd name="T0" fmla="*/ 0 w 4"/>
                <a:gd name="T1" fmla="*/ 0 h 2"/>
                <a:gd name="T2" fmla="*/ 4 w 4"/>
                <a:gd name="T3" fmla="*/ 2 h 2"/>
                <a:gd name="T4" fmla="*/ 0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0" y="0"/>
                  </a:moveTo>
                  <a:cubicBezTo>
                    <a:pt x="2" y="1"/>
                    <a:pt x="2" y="2"/>
                    <a:pt x="4" y="2"/>
                  </a:cubicBezTo>
                  <a:cubicBezTo>
                    <a:pt x="4" y="1"/>
                    <a:pt x="2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00751" y="1277938"/>
              <a:ext cx="25400" cy="12700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1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95513" y="3983038"/>
              <a:ext cx="49213" cy="12700"/>
            </a:xfrm>
            <a:custGeom>
              <a:avLst/>
              <a:gdLst>
                <a:gd name="T0" fmla="*/ 2 w 4"/>
                <a:gd name="T1" fmla="*/ 1 h 1"/>
                <a:gd name="T2" fmla="*/ 2 w 4"/>
                <a:gd name="T3" fmla="*/ 0 h 1"/>
                <a:gd name="T4" fmla="*/ 0 w 4"/>
                <a:gd name="T5" fmla="*/ 0 h 1"/>
                <a:gd name="T6" fmla="*/ 2 w 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2" y="1"/>
                  </a:moveTo>
                  <a:cubicBezTo>
                    <a:pt x="2" y="1"/>
                    <a:pt x="4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5826" y="4873625"/>
              <a:ext cx="25400" cy="11113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1" y="0"/>
                    <a:pt x="1" y="0"/>
                  </a:cubicBezTo>
                  <a:cubicBezTo>
                    <a:pt x="1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84338" y="4246563"/>
              <a:ext cx="100013" cy="74613"/>
            </a:xfrm>
            <a:custGeom>
              <a:avLst/>
              <a:gdLst>
                <a:gd name="T0" fmla="*/ 8 w 8"/>
                <a:gd name="T1" fmla="*/ 4 h 6"/>
                <a:gd name="T2" fmla="*/ 0 w 8"/>
                <a:gd name="T3" fmla="*/ 5 h 6"/>
                <a:gd name="T4" fmla="*/ 8 w 8"/>
                <a:gd name="T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6">
                  <a:moveTo>
                    <a:pt x="8" y="4"/>
                  </a:moveTo>
                  <a:cubicBezTo>
                    <a:pt x="4" y="0"/>
                    <a:pt x="4" y="6"/>
                    <a:pt x="0" y="5"/>
                  </a:cubicBezTo>
                  <a:cubicBezTo>
                    <a:pt x="3" y="6"/>
                    <a:pt x="6" y="5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65726" y="814388"/>
              <a:ext cx="1284288" cy="225425"/>
            </a:xfrm>
            <a:custGeom>
              <a:avLst/>
              <a:gdLst>
                <a:gd name="T0" fmla="*/ 6 w 103"/>
                <a:gd name="T1" fmla="*/ 5 h 18"/>
                <a:gd name="T2" fmla="*/ 12 w 103"/>
                <a:gd name="T3" fmla="*/ 8 h 18"/>
                <a:gd name="T4" fmla="*/ 41 w 103"/>
                <a:gd name="T5" fmla="*/ 7 h 18"/>
                <a:gd name="T6" fmla="*/ 45 w 103"/>
                <a:gd name="T7" fmla="*/ 8 h 18"/>
                <a:gd name="T8" fmla="*/ 49 w 103"/>
                <a:gd name="T9" fmla="*/ 13 h 18"/>
                <a:gd name="T10" fmla="*/ 53 w 103"/>
                <a:gd name="T11" fmla="*/ 15 h 18"/>
                <a:gd name="T12" fmla="*/ 62 w 103"/>
                <a:gd name="T13" fmla="*/ 13 h 18"/>
                <a:gd name="T14" fmla="*/ 63 w 103"/>
                <a:gd name="T15" fmla="*/ 15 h 18"/>
                <a:gd name="T16" fmla="*/ 73 w 103"/>
                <a:gd name="T17" fmla="*/ 15 h 18"/>
                <a:gd name="T18" fmla="*/ 77 w 103"/>
                <a:gd name="T19" fmla="*/ 12 h 18"/>
                <a:gd name="T20" fmla="*/ 79 w 103"/>
                <a:gd name="T21" fmla="*/ 14 h 18"/>
                <a:gd name="T22" fmla="*/ 79 w 103"/>
                <a:gd name="T23" fmla="*/ 12 h 18"/>
                <a:gd name="T24" fmla="*/ 80 w 103"/>
                <a:gd name="T25" fmla="*/ 11 h 18"/>
                <a:gd name="T26" fmla="*/ 79 w 103"/>
                <a:gd name="T27" fmla="*/ 11 h 18"/>
                <a:gd name="T28" fmla="*/ 74 w 103"/>
                <a:gd name="T29" fmla="*/ 7 h 18"/>
                <a:gd name="T30" fmla="*/ 79 w 103"/>
                <a:gd name="T31" fmla="*/ 8 h 18"/>
                <a:gd name="T32" fmla="*/ 87 w 103"/>
                <a:gd name="T33" fmla="*/ 9 h 18"/>
                <a:gd name="T34" fmla="*/ 94 w 103"/>
                <a:gd name="T35" fmla="*/ 9 h 18"/>
                <a:gd name="T36" fmla="*/ 103 w 103"/>
                <a:gd name="T37" fmla="*/ 11 h 18"/>
                <a:gd name="T38" fmla="*/ 88 w 103"/>
                <a:gd name="T39" fmla="*/ 6 h 18"/>
                <a:gd name="T40" fmla="*/ 80 w 103"/>
                <a:gd name="T41" fmla="*/ 4 h 18"/>
                <a:gd name="T42" fmla="*/ 70 w 103"/>
                <a:gd name="T43" fmla="*/ 3 h 18"/>
                <a:gd name="T44" fmla="*/ 61 w 103"/>
                <a:gd name="T45" fmla="*/ 3 h 18"/>
                <a:gd name="T46" fmla="*/ 56 w 103"/>
                <a:gd name="T47" fmla="*/ 3 h 18"/>
                <a:gd name="T48" fmla="*/ 34 w 103"/>
                <a:gd name="T49" fmla="*/ 1 h 18"/>
                <a:gd name="T50" fmla="*/ 18 w 103"/>
                <a:gd name="T51" fmla="*/ 2 h 18"/>
                <a:gd name="T52" fmla="*/ 6 w 103"/>
                <a:gd name="T53" fmla="*/ 7 h 18"/>
                <a:gd name="T54" fmla="*/ 76 w 103"/>
                <a:gd name="T55" fmla="*/ 5 h 18"/>
                <a:gd name="T56" fmla="*/ 74 w 103"/>
                <a:gd name="T57" fmla="*/ 7 h 18"/>
                <a:gd name="T58" fmla="*/ 74 w 103"/>
                <a:gd name="T59" fmla="*/ 12 h 18"/>
                <a:gd name="T60" fmla="*/ 63 w 103"/>
                <a:gd name="T61" fmla="*/ 12 h 18"/>
                <a:gd name="T62" fmla="*/ 71 w 103"/>
                <a:gd name="T63" fmla="*/ 12 h 18"/>
                <a:gd name="T64" fmla="*/ 61 w 103"/>
                <a:gd name="T65" fmla="*/ 10 h 18"/>
                <a:gd name="T66" fmla="*/ 63 w 103"/>
                <a:gd name="T67" fmla="*/ 10 h 18"/>
                <a:gd name="T68" fmla="*/ 55 w 103"/>
                <a:gd name="T69" fmla="*/ 6 h 18"/>
                <a:gd name="T70" fmla="*/ 70 w 103"/>
                <a:gd name="T71" fmla="*/ 6 h 18"/>
                <a:gd name="T72" fmla="*/ 67 w 103"/>
                <a:gd name="T73" fmla="*/ 7 h 18"/>
                <a:gd name="T74" fmla="*/ 55 w 103"/>
                <a:gd name="T75" fmla="*/ 7 h 18"/>
                <a:gd name="T76" fmla="*/ 62 w 103"/>
                <a:gd name="T77" fmla="*/ 12 h 18"/>
                <a:gd name="T78" fmla="*/ 60 w 103"/>
                <a:gd name="T79" fmla="*/ 12 h 18"/>
                <a:gd name="T80" fmla="*/ 51 w 103"/>
                <a:gd name="T81" fmla="*/ 7 h 18"/>
                <a:gd name="T82" fmla="*/ 51 w 103"/>
                <a:gd name="T8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3" h="18">
                  <a:moveTo>
                    <a:pt x="3" y="6"/>
                  </a:moveTo>
                  <a:cubicBezTo>
                    <a:pt x="6" y="5"/>
                    <a:pt x="6" y="5"/>
                    <a:pt x="6" y="5"/>
                  </a:cubicBezTo>
                  <a:cubicBezTo>
                    <a:pt x="9" y="6"/>
                    <a:pt x="12" y="4"/>
                    <a:pt x="14" y="6"/>
                  </a:cubicBezTo>
                  <a:cubicBezTo>
                    <a:pt x="12" y="6"/>
                    <a:pt x="12" y="7"/>
                    <a:pt x="12" y="8"/>
                  </a:cubicBezTo>
                  <a:cubicBezTo>
                    <a:pt x="20" y="8"/>
                    <a:pt x="30" y="4"/>
                    <a:pt x="38" y="7"/>
                  </a:cubicBezTo>
                  <a:cubicBezTo>
                    <a:pt x="38" y="7"/>
                    <a:pt x="40" y="6"/>
                    <a:pt x="41" y="7"/>
                  </a:cubicBezTo>
                  <a:cubicBezTo>
                    <a:pt x="41" y="7"/>
                    <a:pt x="41" y="8"/>
                    <a:pt x="40" y="8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3" y="11"/>
                    <a:pt x="48" y="11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50" y="15"/>
                    <a:pt x="52" y="16"/>
                    <a:pt x="53" y="15"/>
                  </a:cubicBezTo>
                  <a:cubicBezTo>
                    <a:pt x="56" y="15"/>
                    <a:pt x="58" y="13"/>
                    <a:pt x="60" y="14"/>
                  </a:cubicBezTo>
                  <a:cubicBezTo>
                    <a:pt x="61" y="14"/>
                    <a:pt x="61" y="13"/>
                    <a:pt x="62" y="13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4"/>
                    <a:pt x="63" y="14"/>
                    <a:pt x="63" y="15"/>
                  </a:cubicBezTo>
                  <a:cubicBezTo>
                    <a:pt x="65" y="14"/>
                    <a:pt x="68" y="18"/>
                    <a:pt x="69" y="14"/>
                  </a:cubicBezTo>
                  <a:cubicBezTo>
                    <a:pt x="72" y="14"/>
                    <a:pt x="71" y="16"/>
                    <a:pt x="73" y="15"/>
                  </a:cubicBezTo>
                  <a:cubicBezTo>
                    <a:pt x="77" y="17"/>
                    <a:pt x="76" y="14"/>
                    <a:pt x="78" y="14"/>
                  </a:cubicBezTo>
                  <a:cubicBezTo>
                    <a:pt x="77" y="14"/>
                    <a:pt x="77" y="13"/>
                    <a:pt x="77" y="12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79" y="13"/>
                    <a:pt x="79" y="13"/>
                    <a:pt x="79" y="14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9" y="13"/>
                    <a:pt x="78" y="13"/>
                    <a:pt x="79" y="12"/>
                  </a:cubicBezTo>
                  <a:cubicBezTo>
                    <a:pt x="79" y="12"/>
                    <a:pt x="80" y="11"/>
                    <a:pt x="81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6" y="9"/>
                    <a:pt x="72" y="10"/>
                    <a:pt x="72" y="8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6" y="7"/>
                    <a:pt x="78" y="9"/>
                    <a:pt x="78" y="10"/>
                  </a:cubicBezTo>
                  <a:cubicBezTo>
                    <a:pt x="81" y="9"/>
                    <a:pt x="78" y="9"/>
                    <a:pt x="79" y="8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3" y="7"/>
                    <a:pt x="84" y="10"/>
                    <a:pt x="87" y="9"/>
                  </a:cubicBezTo>
                  <a:cubicBezTo>
                    <a:pt x="88" y="11"/>
                    <a:pt x="91" y="9"/>
                    <a:pt x="94" y="11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6" y="10"/>
                    <a:pt x="99" y="10"/>
                    <a:pt x="99" y="13"/>
                  </a:cubicBezTo>
                  <a:cubicBezTo>
                    <a:pt x="99" y="11"/>
                    <a:pt x="101" y="12"/>
                    <a:pt x="103" y="11"/>
                  </a:cubicBezTo>
                  <a:cubicBezTo>
                    <a:pt x="98" y="9"/>
                    <a:pt x="93" y="8"/>
                    <a:pt x="88" y="7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82" y="6"/>
                    <a:pt x="83" y="4"/>
                    <a:pt x="80" y="4"/>
                  </a:cubicBezTo>
                  <a:cubicBezTo>
                    <a:pt x="78" y="4"/>
                    <a:pt x="75" y="3"/>
                    <a:pt x="74" y="5"/>
                  </a:cubicBezTo>
                  <a:cubicBezTo>
                    <a:pt x="71" y="5"/>
                    <a:pt x="72" y="3"/>
                    <a:pt x="70" y="3"/>
                  </a:cubicBezTo>
                  <a:cubicBezTo>
                    <a:pt x="67" y="4"/>
                    <a:pt x="63" y="0"/>
                    <a:pt x="59" y="2"/>
                  </a:cubicBezTo>
                  <a:cubicBezTo>
                    <a:pt x="59" y="3"/>
                    <a:pt x="61" y="2"/>
                    <a:pt x="61" y="3"/>
                  </a:cubicBezTo>
                  <a:cubicBezTo>
                    <a:pt x="60" y="5"/>
                    <a:pt x="58" y="3"/>
                    <a:pt x="56" y="4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49" y="2"/>
                    <a:pt x="41" y="0"/>
                    <a:pt x="35" y="2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1" y="3"/>
                    <a:pt x="24" y="2"/>
                    <a:pt x="19" y="1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3" y="3"/>
                    <a:pt x="7" y="6"/>
                    <a:pt x="2" y="3"/>
                  </a:cubicBezTo>
                  <a:cubicBezTo>
                    <a:pt x="0" y="6"/>
                    <a:pt x="3" y="6"/>
                    <a:pt x="6" y="7"/>
                  </a:cubicBezTo>
                  <a:lnTo>
                    <a:pt x="3" y="6"/>
                  </a:lnTo>
                  <a:close/>
                  <a:moveTo>
                    <a:pt x="76" y="5"/>
                  </a:moveTo>
                  <a:cubicBezTo>
                    <a:pt x="79" y="7"/>
                    <a:pt x="79" y="7"/>
                    <a:pt x="79" y="7"/>
                  </a:cubicBezTo>
                  <a:cubicBezTo>
                    <a:pt x="78" y="8"/>
                    <a:pt x="76" y="7"/>
                    <a:pt x="74" y="7"/>
                  </a:cubicBezTo>
                  <a:lnTo>
                    <a:pt x="76" y="5"/>
                  </a:lnTo>
                  <a:close/>
                  <a:moveTo>
                    <a:pt x="74" y="12"/>
                  </a:moveTo>
                  <a:cubicBezTo>
                    <a:pt x="72" y="13"/>
                    <a:pt x="67" y="11"/>
                    <a:pt x="65" y="13"/>
                  </a:cubicBezTo>
                  <a:cubicBezTo>
                    <a:pt x="64" y="12"/>
                    <a:pt x="63" y="13"/>
                    <a:pt x="63" y="12"/>
                  </a:cubicBezTo>
                  <a:cubicBezTo>
                    <a:pt x="68" y="13"/>
                    <a:pt x="65" y="7"/>
                    <a:pt x="70" y="10"/>
                  </a:cubicBezTo>
                  <a:cubicBezTo>
                    <a:pt x="70" y="11"/>
                    <a:pt x="70" y="12"/>
                    <a:pt x="71" y="12"/>
                  </a:cubicBezTo>
                  <a:cubicBezTo>
                    <a:pt x="73" y="12"/>
                    <a:pt x="73" y="11"/>
                    <a:pt x="74" y="12"/>
                  </a:cubicBezTo>
                  <a:close/>
                  <a:moveTo>
                    <a:pt x="61" y="10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2" y="10"/>
                    <a:pt x="61" y="10"/>
                    <a:pt x="61" y="10"/>
                  </a:cubicBezTo>
                  <a:close/>
                  <a:moveTo>
                    <a:pt x="55" y="6"/>
                  </a:moveTo>
                  <a:cubicBezTo>
                    <a:pt x="58" y="5"/>
                    <a:pt x="62" y="7"/>
                    <a:pt x="63" y="5"/>
                  </a:cubicBezTo>
                  <a:cubicBezTo>
                    <a:pt x="66" y="7"/>
                    <a:pt x="67" y="3"/>
                    <a:pt x="70" y="6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7" y="7"/>
                    <a:pt x="68" y="8"/>
                    <a:pt x="68" y="8"/>
                  </a:cubicBezTo>
                  <a:cubicBezTo>
                    <a:pt x="64" y="6"/>
                    <a:pt x="59" y="7"/>
                    <a:pt x="55" y="7"/>
                  </a:cubicBezTo>
                  <a:lnTo>
                    <a:pt x="55" y="6"/>
                  </a:lnTo>
                  <a:close/>
                  <a:moveTo>
                    <a:pt x="62" y="12"/>
                  </a:moveTo>
                  <a:cubicBezTo>
                    <a:pt x="60" y="13"/>
                    <a:pt x="60" y="13"/>
                    <a:pt x="60" y="13"/>
                  </a:cubicBezTo>
                  <a:cubicBezTo>
                    <a:pt x="60" y="12"/>
                    <a:pt x="60" y="12"/>
                    <a:pt x="60" y="12"/>
                  </a:cubicBezTo>
                  <a:lnTo>
                    <a:pt x="62" y="12"/>
                  </a:lnTo>
                  <a:close/>
                  <a:moveTo>
                    <a:pt x="51" y="7"/>
                  </a:moveTo>
                  <a:cubicBezTo>
                    <a:pt x="50" y="8"/>
                    <a:pt x="48" y="8"/>
                    <a:pt x="47" y="7"/>
                  </a:cubicBezTo>
                  <a:cubicBezTo>
                    <a:pt x="47" y="6"/>
                    <a:pt x="50" y="6"/>
                    <a:pt x="5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40338" y="903288"/>
              <a:ext cx="23813" cy="11113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08238" y="3808413"/>
              <a:ext cx="36513" cy="25400"/>
            </a:xfrm>
            <a:custGeom>
              <a:avLst/>
              <a:gdLst>
                <a:gd name="T0" fmla="*/ 1 w 3"/>
                <a:gd name="T1" fmla="*/ 1 h 2"/>
                <a:gd name="T2" fmla="*/ 3 w 3"/>
                <a:gd name="T3" fmla="*/ 2 h 2"/>
                <a:gd name="T4" fmla="*/ 3 w 3"/>
                <a:gd name="T5" fmla="*/ 2 h 2"/>
                <a:gd name="T6" fmla="*/ 1 w 3"/>
                <a:gd name="T7" fmla="*/ 0 h 2"/>
                <a:gd name="T8" fmla="*/ 1 w 3"/>
                <a:gd name="T9" fmla="*/ 0 h 2"/>
                <a:gd name="T10" fmla="*/ 1 w 3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1" y="1"/>
                  </a:moveTo>
                  <a:cubicBezTo>
                    <a:pt x="1" y="1"/>
                    <a:pt x="2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88038" y="1277938"/>
              <a:ext cx="87313" cy="38100"/>
            </a:xfrm>
            <a:custGeom>
              <a:avLst/>
              <a:gdLst>
                <a:gd name="T0" fmla="*/ 0 w 7"/>
                <a:gd name="T1" fmla="*/ 2 h 3"/>
                <a:gd name="T2" fmla="*/ 1 w 7"/>
                <a:gd name="T3" fmla="*/ 3 h 3"/>
                <a:gd name="T4" fmla="*/ 6 w 7"/>
                <a:gd name="T5" fmla="*/ 1 h 3"/>
                <a:gd name="T6" fmla="*/ 0 w 7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0" y="2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3" y="3"/>
                    <a:pt x="7" y="2"/>
                    <a:pt x="6" y="1"/>
                  </a:cubicBezTo>
                  <a:cubicBezTo>
                    <a:pt x="5" y="2"/>
                    <a:pt x="2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33601" y="3995738"/>
              <a:ext cx="23813" cy="25400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1 h 2"/>
                <a:gd name="T4" fmla="*/ 0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33601" y="40211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213" y="5360988"/>
              <a:ext cx="12700" cy="25400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513" y="5386388"/>
              <a:ext cx="25400" cy="25400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0 h 2"/>
                <a:gd name="T4" fmla="*/ 2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57426" y="3883025"/>
              <a:ext cx="63500" cy="25400"/>
            </a:xfrm>
            <a:custGeom>
              <a:avLst/>
              <a:gdLst>
                <a:gd name="T0" fmla="*/ 4 w 5"/>
                <a:gd name="T1" fmla="*/ 0 h 2"/>
                <a:gd name="T2" fmla="*/ 0 w 5"/>
                <a:gd name="T3" fmla="*/ 1 h 2"/>
                <a:gd name="T4" fmla="*/ 4 w 5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4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5" y="2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73163" y="4635500"/>
              <a:ext cx="23813" cy="12700"/>
            </a:xfrm>
            <a:custGeom>
              <a:avLst/>
              <a:gdLst>
                <a:gd name="T0" fmla="*/ 15 w 15"/>
                <a:gd name="T1" fmla="*/ 0 h 8"/>
                <a:gd name="T2" fmla="*/ 0 w 15"/>
                <a:gd name="T3" fmla="*/ 8 h 8"/>
                <a:gd name="T4" fmla="*/ 7 w 15"/>
                <a:gd name="T5" fmla="*/ 8 h 8"/>
                <a:gd name="T6" fmla="*/ 15 w 15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15" y="0"/>
                  </a:moveTo>
                  <a:lnTo>
                    <a:pt x="0" y="8"/>
                  </a:lnTo>
                  <a:lnTo>
                    <a:pt x="7" y="8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44813" y="3406775"/>
              <a:ext cx="23813" cy="25400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1 w 2"/>
                <a:gd name="T5" fmla="*/ 2 h 2"/>
                <a:gd name="T6" fmla="*/ 2 w 2"/>
                <a:gd name="T7" fmla="*/ 2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58988" y="3983038"/>
              <a:ext cx="74613" cy="50800"/>
            </a:xfrm>
            <a:custGeom>
              <a:avLst/>
              <a:gdLst>
                <a:gd name="T0" fmla="*/ 3 w 6"/>
                <a:gd name="T1" fmla="*/ 0 h 4"/>
                <a:gd name="T2" fmla="*/ 0 w 6"/>
                <a:gd name="T3" fmla="*/ 3 h 4"/>
                <a:gd name="T4" fmla="*/ 6 w 6"/>
                <a:gd name="T5" fmla="*/ 1 h 4"/>
                <a:gd name="T6" fmla="*/ 3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4" y="2"/>
                    <a:pt x="1" y="2"/>
                    <a:pt x="0" y="3"/>
                  </a:cubicBezTo>
                  <a:cubicBezTo>
                    <a:pt x="2" y="4"/>
                    <a:pt x="4" y="2"/>
                    <a:pt x="6" y="1"/>
                  </a:cubicBezTo>
                  <a:cubicBezTo>
                    <a:pt x="5" y="1"/>
                    <a:pt x="4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75426" y="777875"/>
              <a:ext cx="23813" cy="12700"/>
            </a:xfrm>
            <a:custGeom>
              <a:avLst/>
              <a:gdLst>
                <a:gd name="T0" fmla="*/ 0 w 15"/>
                <a:gd name="T1" fmla="*/ 0 h 8"/>
                <a:gd name="T2" fmla="*/ 7 w 15"/>
                <a:gd name="T3" fmla="*/ 0 h 8"/>
                <a:gd name="T4" fmla="*/ 15 w 15"/>
                <a:gd name="T5" fmla="*/ 8 h 8"/>
                <a:gd name="T6" fmla="*/ 0 w 15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0" y="0"/>
                  </a:moveTo>
                  <a:lnTo>
                    <a:pt x="7" y="0"/>
                  </a:lnTo>
                  <a:lnTo>
                    <a:pt x="15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81313" y="3419475"/>
              <a:ext cx="50800" cy="25400"/>
            </a:xfrm>
            <a:custGeom>
              <a:avLst/>
              <a:gdLst>
                <a:gd name="T0" fmla="*/ 1 w 4"/>
                <a:gd name="T1" fmla="*/ 0 h 2"/>
                <a:gd name="T2" fmla="*/ 0 w 4"/>
                <a:gd name="T3" fmla="*/ 2 h 2"/>
                <a:gd name="T4" fmla="*/ 4 w 4"/>
                <a:gd name="T5" fmla="*/ 2 h 2"/>
                <a:gd name="T6" fmla="*/ 1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71651" y="4159250"/>
              <a:ext cx="74613" cy="61913"/>
            </a:xfrm>
            <a:custGeom>
              <a:avLst/>
              <a:gdLst>
                <a:gd name="T0" fmla="*/ 6 w 6"/>
                <a:gd name="T1" fmla="*/ 1 h 5"/>
                <a:gd name="T2" fmla="*/ 0 w 6"/>
                <a:gd name="T3" fmla="*/ 3 h 5"/>
                <a:gd name="T4" fmla="*/ 1 w 6"/>
                <a:gd name="T5" fmla="*/ 2 h 5"/>
                <a:gd name="T6" fmla="*/ 2 w 6"/>
                <a:gd name="T7" fmla="*/ 3 h 5"/>
                <a:gd name="T8" fmla="*/ 6 w 6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1"/>
                  </a:moveTo>
                  <a:cubicBezTo>
                    <a:pt x="4" y="1"/>
                    <a:pt x="1" y="0"/>
                    <a:pt x="0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5" y="5"/>
                    <a:pt x="5" y="1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1226" y="4772025"/>
              <a:ext cx="49213" cy="25400"/>
            </a:xfrm>
            <a:custGeom>
              <a:avLst/>
              <a:gdLst>
                <a:gd name="T0" fmla="*/ 1 w 4"/>
                <a:gd name="T1" fmla="*/ 2 h 2"/>
                <a:gd name="T2" fmla="*/ 3 w 4"/>
                <a:gd name="T3" fmla="*/ 0 h 2"/>
                <a:gd name="T4" fmla="*/ 0 w 4"/>
                <a:gd name="T5" fmla="*/ 1 h 2"/>
                <a:gd name="T6" fmla="*/ 1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2"/>
                  </a:moveTo>
                  <a:cubicBezTo>
                    <a:pt x="3" y="2"/>
                    <a:pt x="4" y="0"/>
                    <a:pt x="3" y="0"/>
                  </a:cubicBezTo>
                  <a:cubicBezTo>
                    <a:pt x="2" y="1"/>
                    <a:pt x="0" y="0"/>
                    <a:pt x="0" y="1"/>
                  </a:cubicBezTo>
                  <a:cubicBezTo>
                    <a:pt x="1" y="1"/>
                    <a:pt x="1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49988" y="1016000"/>
              <a:ext cx="25400" cy="11113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1" y="1"/>
                    <a:pt x="2" y="1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09663" y="4648200"/>
              <a:ext cx="25400" cy="23813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0 h 2"/>
                <a:gd name="T4" fmla="*/ 0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1" y="2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613" y="5324475"/>
              <a:ext cx="12700" cy="23813"/>
            </a:xfrm>
            <a:custGeom>
              <a:avLst/>
              <a:gdLst>
                <a:gd name="T0" fmla="*/ 1 w 1"/>
                <a:gd name="T1" fmla="*/ 0 h 2"/>
                <a:gd name="T2" fmla="*/ 1 w 1"/>
                <a:gd name="T3" fmla="*/ 1 h 2"/>
                <a:gd name="T4" fmla="*/ 1 w 1"/>
                <a:gd name="T5" fmla="*/ 2 h 2"/>
                <a:gd name="T6" fmla="*/ 1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75388" y="977900"/>
              <a:ext cx="25400" cy="12700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2 w 2"/>
                <a:gd name="T5" fmla="*/ 1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2" y="1"/>
                    <a:pt x="2" y="1"/>
                    <a:pt x="2" y="1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09701" y="4446588"/>
              <a:ext cx="12700" cy="25400"/>
            </a:xfrm>
            <a:custGeom>
              <a:avLst/>
              <a:gdLst>
                <a:gd name="T0" fmla="*/ 1 w 1"/>
                <a:gd name="T1" fmla="*/ 2 h 2"/>
                <a:gd name="T2" fmla="*/ 1 w 1"/>
                <a:gd name="T3" fmla="*/ 1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6526" y="5311775"/>
              <a:ext cx="12700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22413" y="4108450"/>
              <a:ext cx="274638" cy="188913"/>
            </a:xfrm>
            <a:custGeom>
              <a:avLst/>
              <a:gdLst>
                <a:gd name="T0" fmla="*/ 2 w 22"/>
                <a:gd name="T1" fmla="*/ 14 h 15"/>
                <a:gd name="T2" fmla="*/ 3 w 22"/>
                <a:gd name="T3" fmla="*/ 14 h 15"/>
                <a:gd name="T4" fmla="*/ 5 w 22"/>
                <a:gd name="T5" fmla="*/ 15 h 15"/>
                <a:gd name="T6" fmla="*/ 7 w 22"/>
                <a:gd name="T7" fmla="*/ 13 h 15"/>
                <a:gd name="T8" fmla="*/ 7 w 22"/>
                <a:gd name="T9" fmla="*/ 14 h 15"/>
                <a:gd name="T10" fmla="*/ 12 w 22"/>
                <a:gd name="T11" fmla="*/ 14 h 15"/>
                <a:gd name="T12" fmla="*/ 7 w 22"/>
                <a:gd name="T13" fmla="*/ 13 h 15"/>
                <a:gd name="T14" fmla="*/ 13 w 22"/>
                <a:gd name="T15" fmla="*/ 5 h 15"/>
                <a:gd name="T16" fmla="*/ 19 w 22"/>
                <a:gd name="T17" fmla="*/ 5 h 15"/>
                <a:gd name="T18" fmla="*/ 19 w 22"/>
                <a:gd name="T19" fmla="*/ 2 h 15"/>
                <a:gd name="T20" fmla="*/ 14 w 22"/>
                <a:gd name="T21" fmla="*/ 2 h 15"/>
                <a:gd name="T22" fmla="*/ 13 w 22"/>
                <a:gd name="T23" fmla="*/ 1 h 15"/>
                <a:gd name="T24" fmla="*/ 8 w 22"/>
                <a:gd name="T25" fmla="*/ 5 h 15"/>
                <a:gd name="T26" fmla="*/ 10 w 22"/>
                <a:gd name="T27" fmla="*/ 5 h 15"/>
                <a:gd name="T28" fmla="*/ 9 w 22"/>
                <a:gd name="T29" fmla="*/ 9 h 15"/>
                <a:gd name="T30" fmla="*/ 6 w 22"/>
                <a:gd name="T31" fmla="*/ 8 h 15"/>
                <a:gd name="T32" fmla="*/ 6 w 22"/>
                <a:gd name="T33" fmla="*/ 9 h 15"/>
                <a:gd name="T34" fmla="*/ 2 w 22"/>
                <a:gd name="T35" fmla="*/ 9 h 15"/>
                <a:gd name="T36" fmla="*/ 2 w 22"/>
                <a:gd name="T37" fmla="*/ 9 h 15"/>
                <a:gd name="T38" fmla="*/ 1 w 22"/>
                <a:gd name="T39" fmla="*/ 10 h 15"/>
                <a:gd name="T40" fmla="*/ 6 w 22"/>
                <a:gd name="T41" fmla="*/ 10 h 15"/>
                <a:gd name="T42" fmla="*/ 2 w 22"/>
                <a:gd name="T4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2" h="15">
                  <a:moveTo>
                    <a:pt x="2" y="14"/>
                  </a:moveTo>
                  <a:cubicBezTo>
                    <a:pt x="2" y="14"/>
                    <a:pt x="3" y="14"/>
                    <a:pt x="3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4"/>
                    <a:pt x="5" y="12"/>
                    <a:pt x="7" y="1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1" y="13"/>
                    <a:pt x="9" y="12"/>
                    <a:pt x="7" y="13"/>
                  </a:cubicBezTo>
                  <a:cubicBezTo>
                    <a:pt x="7" y="9"/>
                    <a:pt x="13" y="9"/>
                    <a:pt x="13" y="5"/>
                  </a:cubicBezTo>
                  <a:cubicBezTo>
                    <a:pt x="16" y="6"/>
                    <a:pt x="17" y="5"/>
                    <a:pt x="19" y="5"/>
                  </a:cubicBezTo>
                  <a:cubicBezTo>
                    <a:pt x="18" y="3"/>
                    <a:pt x="22" y="3"/>
                    <a:pt x="19" y="2"/>
                  </a:cubicBezTo>
                  <a:cubicBezTo>
                    <a:pt x="18" y="0"/>
                    <a:pt x="15" y="1"/>
                    <a:pt x="14" y="2"/>
                  </a:cubicBezTo>
                  <a:cubicBezTo>
                    <a:pt x="13" y="2"/>
                    <a:pt x="13" y="1"/>
                    <a:pt x="13" y="1"/>
                  </a:cubicBezTo>
                  <a:cubicBezTo>
                    <a:pt x="9" y="1"/>
                    <a:pt x="12" y="4"/>
                    <a:pt x="8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7" y="8"/>
                    <a:pt x="6" y="9"/>
                  </a:cubicBezTo>
                  <a:cubicBezTo>
                    <a:pt x="5" y="9"/>
                    <a:pt x="3" y="10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0" y="10"/>
                    <a:pt x="1" y="10"/>
                  </a:cubicBezTo>
                  <a:cubicBezTo>
                    <a:pt x="2" y="10"/>
                    <a:pt x="4" y="10"/>
                    <a:pt x="6" y="10"/>
                  </a:cubicBezTo>
                  <a:cubicBezTo>
                    <a:pt x="7" y="12"/>
                    <a:pt x="3" y="12"/>
                    <a:pt x="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35076" y="4533900"/>
              <a:ext cx="49213" cy="25400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1 h 2"/>
                <a:gd name="T4" fmla="*/ 3 w 4"/>
                <a:gd name="T5" fmla="*/ 2 h 2"/>
                <a:gd name="T6" fmla="*/ 4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3" y="1"/>
                    <a:pt x="2" y="1"/>
                    <a:pt x="0" y="1"/>
                  </a:cubicBezTo>
                  <a:cubicBezTo>
                    <a:pt x="1" y="2"/>
                    <a:pt x="2" y="2"/>
                    <a:pt x="3" y="2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26113" y="1390650"/>
              <a:ext cx="25400" cy="12700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8 h 8"/>
                <a:gd name="T4" fmla="*/ 16 w 16"/>
                <a:gd name="T5" fmla="*/ 0 h 8"/>
                <a:gd name="T6" fmla="*/ 0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lnTo>
                    <a:pt x="8" y="8"/>
                  </a:lnTo>
                  <a:lnTo>
                    <a:pt x="16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08226" y="3795713"/>
              <a:ext cx="36513" cy="38100"/>
            </a:xfrm>
            <a:custGeom>
              <a:avLst/>
              <a:gdLst>
                <a:gd name="T0" fmla="*/ 1 w 3"/>
                <a:gd name="T1" fmla="*/ 3 h 3"/>
                <a:gd name="T2" fmla="*/ 3 w 3"/>
                <a:gd name="T3" fmla="*/ 0 h 3"/>
                <a:gd name="T4" fmla="*/ 0 w 3"/>
                <a:gd name="T5" fmla="*/ 1 h 3"/>
                <a:gd name="T6" fmla="*/ 1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1" y="3"/>
                  </a:moveTo>
                  <a:cubicBezTo>
                    <a:pt x="3" y="3"/>
                    <a:pt x="3" y="1"/>
                    <a:pt x="3" y="0"/>
                  </a:cubicBezTo>
                  <a:cubicBezTo>
                    <a:pt x="2" y="0"/>
                    <a:pt x="1" y="1"/>
                    <a:pt x="0" y="1"/>
                  </a:cubicBezTo>
                  <a:cubicBezTo>
                    <a:pt x="0" y="2"/>
                    <a:pt x="1" y="2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33601" y="3908425"/>
              <a:ext cx="74613" cy="38100"/>
            </a:xfrm>
            <a:custGeom>
              <a:avLst/>
              <a:gdLst>
                <a:gd name="T0" fmla="*/ 6 w 6"/>
                <a:gd name="T1" fmla="*/ 1 h 3"/>
                <a:gd name="T2" fmla="*/ 5 w 6"/>
                <a:gd name="T3" fmla="*/ 1 h 3"/>
                <a:gd name="T4" fmla="*/ 0 w 6"/>
                <a:gd name="T5" fmla="*/ 1 h 3"/>
                <a:gd name="T6" fmla="*/ 6 w 6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3">
                  <a:moveTo>
                    <a:pt x="6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1" y="0"/>
                    <a:pt x="0" y="1"/>
                  </a:cubicBezTo>
                  <a:cubicBezTo>
                    <a:pt x="2" y="3"/>
                    <a:pt x="4" y="0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58951" y="4195763"/>
              <a:ext cx="25400" cy="25400"/>
            </a:xfrm>
            <a:custGeom>
              <a:avLst/>
              <a:gdLst>
                <a:gd name="T0" fmla="*/ 0 w 2"/>
                <a:gd name="T1" fmla="*/ 1 h 2"/>
                <a:gd name="T2" fmla="*/ 0 w 2"/>
                <a:gd name="T3" fmla="*/ 2 h 2"/>
                <a:gd name="T4" fmla="*/ 2 w 2"/>
                <a:gd name="T5" fmla="*/ 1 h 2"/>
                <a:gd name="T6" fmla="*/ 0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33613" y="3870325"/>
              <a:ext cx="23813" cy="12700"/>
            </a:xfrm>
            <a:custGeom>
              <a:avLst/>
              <a:gdLst>
                <a:gd name="T0" fmla="*/ 15 w 15"/>
                <a:gd name="T1" fmla="*/ 8 h 8"/>
                <a:gd name="T2" fmla="*/ 7 w 15"/>
                <a:gd name="T3" fmla="*/ 0 h 8"/>
                <a:gd name="T4" fmla="*/ 0 w 15"/>
                <a:gd name="T5" fmla="*/ 8 h 8"/>
                <a:gd name="T6" fmla="*/ 15 w 15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lnTo>
                    <a:pt x="7" y="0"/>
                  </a:lnTo>
                  <a:lnTo>
                    <a:pt x="0" y="8"/>
                  </a:lnTo>
                  <a:lnTo>
                    <a:pt x="15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38826" y="1290638"/>
              <a:ext cx="25400" cy="12700"/>
            </a:xfrm>
            <a:custGeom>
              <a:avLst/>
              <a:gdLst>
                <a:gd name="T0" fmla="*/ 0 w 2"/>
                <a:gd name="T1" fmla="*/ 0 h 1"/>
                <a:gd name="T2" fmla="*/ 1 w 2"/>
                <a:gd name="T3" fmla="*/ 1 h 1"/>
                <a:gd name="T4" fmla="*/ 2 w 2"/>
                <a:gd name="T5" fmla="*/ 0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1" y="0"/>
                    <a:pt x="1" y="1"/>
                    <a:pt x="1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64151" y="1477963"/>
              <a:ext cx="349250" cy="50800"/>
            </a:xfrm>
            <a:custGeom>
              <a:avLst/>
              <a:gdLst>
                <a:gd name="T0" fmla="*/ 0 w 28"/>
                <a:gd name="T1" fmla="*/ 2 h 4"/>
                <a:gd name="T2" fmla="*/ 10 w 28"/>
                <a:gd name="T3" fmla="*/ 4 h 4"/>
                <a:gd name="T4" fmla="*/ 11 w 28"/>
                <a:gd name="T5" fmla="*/ 3 h 4"/>
                <a:gd name="T6" fmla="*/ 8 w 28"/>
                <a:gd name="T7" fmla="*/ 2 h 4"/>
                <a:gd name="T8" fmla="*/ 10 w 28"/>
                <a:gd name="T9" fmla="*/ 1 h 4"/>
                <a:gd name="T10" fmla="*/ 28 w 28"/>
                <a:gd name="T11" fmla="*/ 1 h 4"/>
                <a:gd name="T12" fmla="*/ 20 w 28"/>
                <a:gd name="T13" fmla="*/ 1 h 4"/>
                <a:gd name="T14" fmla="*/ 8 w 28"/>
                <a:gd name="T15" fmla="*/ 1 h 4"/>
                <a:gd name="T16" fmla="*/ 0 w 28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4">
                  <a:moveTo>
                    <a:pt x="0" y="2"/>
                  </a:moveTo>
                  <a:cubicBezTo>
                    <a:pt x="3" y="2"/>
                    <a:pt x="9" y="1"/>
                    <a:pt x="10" y="4"/>
                  </a:cubicBezTo>
                  <a:cubicBezTo>
                    <a:pt x="11" y="4"/>
                    <a:pt x="12" y="4"/>
                    <a:pt x="11" y="3"/>
                  </a:cubicBezTo>
                  <a:cubicBezTo>
                    <a:pt x="10" y="3"/>
                    <a:pt x="9" y="3"/>
                    <a:pt x="8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6" y="2"/>
                    <a:pt x="22" y="3"/>
                    <a:pt x="28" y="1"/>
                  </a:cubicBezTo>
                  <a:cubicBezTo>
                    <a:pt x="25" y="2"/>
                    <a:pt x="22" y="0"/>
                    <a:pt x="20" y="1"/>
                  </a:cubicBezTo>
                  <a:cubicBezTo>
                    <a:pt x="16" y="0"/>
                    <a:pt x="10" y="0"/>
                    <a:pt x="8" y="1"/>
                  </a:cubicBezTo>
                  <a:cubicBezTo>
                    <a:pt x="5" y="1"/>
                    <a:pt x="2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32113" y="3370263"/>
              <a:ext cx="36513" cy="25400"/>
            </a:xfrm>
            <a:custGeom>
              <a:avLst/>
              <a:gdLst>
                <a:gd name="T0" fmla="*/ 1 w 3"/>
                <a:gd name="T1" fmla="*/ 0 h 2"/>
                <a:gd name="T2" fmla="*/ 0 w 3"/>
                <a:gd name="T3" fmla="*/ 1 h 2"/>
                <a:gd name="T4" fmla="*/ 3 w 3"/>
                <a:gd name="T5" fmla="*/ 1 h 2"/>
                <a:gd name="T6" fmla="*/ 1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1" y="1"/>
                    <a:pt x="2" y="2"/>
                    <a:pt x="3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58976" y="4033838"/>
              <a:ext cx="49213" cy="38100"/>
            </a:xfrm>
            <a:custGeom>
              <a:avLst/>
              <a:gdLst>
                <a:gd name="T0" fmla="*/ 4 w 4"/>
                <a:gd name="T1" fmla="*/ 0 h 3"/>
                <a:gd name="T2" fmla="*/ 0 w 4"/>
                <a:gd name="T3" fmla="*/ 1 h 3"/>
                <a:gd name="T4" fmla="*/ 0 w 4"/>
                <a:gd name="T5" fmla="*/ 2 h 3"/>
                <a:gd name="T6" fmla="*/ 4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" y="3"/>
                    <a:pt x="4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76913" y="1303338"/>
              <a:ext cx="49213" cy="25400"/>
            </a:xfrm>
            <a:custGeom>
              <a:avLst/>
              <a:gdLst>
                <a:gd name="T0" fmla="*/ 3 w 4"/>
                <a:gd name="T1" fmla="*/ 0 h 2"/>
                <a:gd name="T2" fmla="*/ 0 w 4"/>
                <a:gd name="T3" fmla="*/ 0 h 2"/>
                <a:gd name="T4" fmla="*/ 0 w 4"/>
                <a:gd name="T5" fmla="*/ 2 h 2"/>
                <a:gd name="T6" fmla="*/ 4 w 4"/>
                <a:gd name="T7" fmla="*/ 1 h 2"/>
                <a:gd name="T8" fmla="*/ 3 w 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3" y="0"/>
                  </a:moveTo>
                  <a:cubicBezTo>
                    <a:pt x="3" y="0"/>
                    <a:pt x="1" y="2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4" y="1"/>
                    <a:pt x="4" y="1"/>
                    <a:pt x="4" y="1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89588" y="1365250"/>
              <a:ext cx="123825" cy="63500"/>
            </a:xfrm>
            <a:custGeom>
              <a:avLst/>
              <a:gdLst>
                <a:gd name="T0" fmla="*/ 4 w 10"/>
                <a:gd name="T1" fmla="*/ 1 h 5"/>
                <a:gd name="T2" fmla="*/ 4 w 10"/>
                <a:gd name="T3" fmla="*/ 2 h 5"/>
                <a:gd name="T4" fmla="*/ 0 w 10"/>
                <a:gd name="T5" fmla="*/ 3 h 5"/>
                <a:gd name="T6" fmla="*/ 1 w 10"/>
                <a:gd name="T7" fmla="*/ 4 h 5"/>
                <a:gd name="T8" fmla="*/ 9 w 10"/>
                <a:gd name="T9" fmla="*/ 4 h 5"/>
                <a:gd name="T10" fmla="*/ 10 w 10"/>
                <a:gd name="T11" fmla="*/ 3 h 5"/>
                <a:gd name="T12" fmla="*/ 4 w 10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">
                  <a:moveTo>
                    <a:pt x="4" y="1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2" y="2"/>
                    <a:pt x="1" y="1"/>
                    <a:pt x="0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4" y="3"/>
                    <a:pt x="6" y="5"/>
                    <a:pt x="9" y="4"/>
                  </a:cubicBezTo>
                  <a:cubicBezTo>
                    <a:pt x="10" y="4"/>
                    <a:pt x="9" y="4"/>
                    <a:pt x="10" y="3"/>
                  </a:cubicBezTo>
                  <a:cubicBezTo>
                    <a:pt x="7" y="5"/>
                    <a:pt x="6" y="0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06726" y="3119438"/>
              <a:ext cx="236538" cy="212725"/>
            </a:xfrm>
            <a:custGeom>
              <a:avLst/>
              <a:gdLst>
                <a:gd name="T0" fmla="*/ 11 w 19"/>
                <a:gd name="T1" fmla="*/ 10 h 17"/>
                <a:gd name="T2" fmla="*/ 16 w 19"/>
                <a:gd name="T3" fmla="*/ 6 h 17"/>
                <a:gd name="T4" fmla="*/ 15 w 19"/>
                <a:gd name="T5" fmla="*/ 6 h 17"/>
                <a:gd name="T6" fmla="*/ 17 w 19"/>
                <a:gd name="T7" fmla="*/ 4 h 17"/>
                <a:gd name="T8" fmla="*/ 16 w 19"/>
                <a:gd name="T9" fmla="*/ 3 h 17"/>
                <a:gd name="T10" fmla="*/ 19 w 19"/>
                <a:gd name="T11" fmla="*/ 1 h 17"/>
                <a:gd name="T12" fmla="*/ 17 w 19"/>
                <a:gd name="T13" fmla="*/ 0 h 17"/>
                <a:gd name="T14" fmla="*/ 12 w 19"/>
                <a:gd name="T15" fmla="*/ 4 h 17"/>
                <a:gd name="T16" fmla="*/ 5 w 19"/>
                <a:gd name="T17" fmla="*/ 8 h 17"/>
                <a:gd name="T18" fmla="*/ 4 w 19"/>
                <a:gd name="T19" fmla="*/ 10 h 17"/>
                <a:gd name="T20" fmla="*/ 0 w 19"/>
                <a:gd name="T21" fmla="*/ 14 h 17"/>
                <a:gd name="T22" fmla="*/ 3 w 19"/>
                <a:gd name="T23" fmla="*/ 16 h 17"/>
                <a:gd name="T24" fmla="*/ 11 w 19"/>
                <a:gd name="T25" fmla="*/ 1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" h="17">
                  <a:moveTo>
                    <a:pt x="11" y="10"/>
                  </a:moveTo>
                  <a:cubicBezTo>
                    <a:pt x="13" y="8"/>
                    <a:pt x="12" y="6"/>
                    <a:pt x="16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4"/>
                    <a:pt x="16" y="4"/>
                    <a:pt x="17" y="4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8" y="3"/>
                    <a:pt x="19" y="3"/>
                    <a:pt x="19" y="1"/>
                  </a:cubicBezTo>
                  <a:cubicBezTo>
                    <a:pt x="18" y="1"/>
                    <a:pt x="18" y="0"/>
                    <a:pt x="17" y="0"/>
                  </a:cubicBezTo>
                  <a:cubicBezTo>
                    <a:pt x="17" y="2"/>
                    <a:pt x="12" y="1"/>
                    <a:pt x="12" y="4"/>
                  </a:cubicBezTo>
                  <a:cubicBezTo>
                    <a:pt x="7" y="4"/>
                    <a:pt x="11" y="8"/>
                    <a:pt x="5" y="8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" y="11"/>
                    <a:pt x="3" y="14"/>
                    <a:pt x="0" y="14"/>
                  </a:cubicBezTo>
                  <a:cubicBezTo>
                    <a:pt x="1" y="15"/>
                    <a:pt x="1" y="17"/>
                    <a:pt x="3" y="16"/>
                  </a:cubicBezTo>
                  <a:cubicBezTo>
                    <a:pt x="4" y="13"/>
                    <a:pt x="9" y="13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88038" y="1228725"/>
              <a:ext cx="25400" cy="36513"/>
            </a:xfrm>
            <a:custGeom>
              <a:avLst/>
              <a:gdLst>
                <a:gd name="T0" fmla="*/ 2 w 2"/>
                <a:gd name="T1" fmla="*/ 1 h 3"/>
                <a:gd name="T2" fmla="*/ 0 w 2"/>
                <a:gd name="T3" fmla="*/ 1 h 3"/>
                <a:gd name="T4" fmla="*/ 0 w 2"/>
                <a:gd name="T5" fmla="*/ 2 h 3"/>
                <a:gd name="T6" fmla="*/ 2 w 2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1"/>
                  </a:moveTo>
                  <a:cubicBezTo>
                    <a:pt x="1" y="1"/>
                    <a:pt x="0" y="0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3"/>
                    <a:pt x="2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84351" y="4071938"/>
              <a:ext cx="111125" cy="61913"/>
            </a:xfrm>
            <a:custGeom>
              <a:avLst/>
              <a:gdLst>
                <a:gd name="T0" fmla="*/ 9 w 9"/>
                <a:gd name="T1" fmla="*/ 3 h 5"/>
                <a:gd name="T2" fmla="*/ 5 w 9"/>
                <a:gd name="T3" fmla="*/ 2 h 5"/>
                <a:gd name="T4" fmla="*/ 0 w 9"/>
                <a:gd name="T5" fmla="*/ 2 h 5"/>
                <a:gd name="T6" fmla="*/ 1 w 9"/>
                <a:gd name="T7" fmla="*/ 3 h 5"/>
                <a:gd name="T8" fmla="*/ 4 w 9"/>
                <a:gd name="T9" fmla="*/ 5 h 5"/>
                <a:gd name="T10" fmla="*/ 9 w 9"/>
                <a:gd name="T11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5">
                  <a:moveTo>
                    <a:pt x="9" y="3"/>
                  </a:moveTo>
                  <a:cubicBezTo>
                    <a:pt x="8" y="2"/>
                    <a:pt x="6" y="2"/>
                    <a:pt x="5" y="2"/>
                  </a:cubicBezTo>
                  <a:cubicBezTo>
                    <a:pt x="2" y="4"/>
                    <a:pt x="1" y="0"/>
                    <a:pt x="0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3" y="2"/>
                    <a:pt x="3" y="4"/>
                    <a:pt x="4" y="5"/>
                  </a:cubicBezTo>
                  <a:lnTo>
                    <a:pt x="9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75376" y="939800"/>
              <a:ext cx="74613" cy="63500"/>
            </a:xfrm>
            <a:custGeom>
              <a:avLst/>
              <a:gdLst>
                <a:gd name="T0" fmla="*/ 2 w 6"/>
                <a:gd name="T1" fmla="*/ 2 h 5"/>
                <a:gd name="T2" fmla="*/ 5 w 6"/>
                <a:gd name="T3" fmla="*/ 1 h 5"/>
                <a:gd name="T4" fmla="*/ 3 w 6"/>
                <a:gd name="T5" fmla="*/ 0 h 5"/>
                <a:gd name="T6" fmla="*/ 3 w 6"/>
                <a:gd name="T7" fmla="*/ 1 h 5"/>
                <a:gd name="T8" fmla="*/ 1 w 6"/>
                <a:gd name="T9" fmla="*/ 1 h 5"/>
                <a:gd name="T10" fmla="*/ 0 w 6"/>
                <a:gd name="T11" fmla="*/ 4 h 5"/>
                <a:gd name="T12" fmla="*/ 4 w 6"/>
                <a:gd name="T13" fmla="*/ 4 h 5"/>
                <a:gd name="T14" fmla="*/ 5 w 6"/>
                <a:gd name="T15" fmla="*/ 5 h 5"/>
                <a:gd name="T16" fmla="*/ 6 w 6"/>
                <a:gd name="T17" fmla="*/ 3 h 5"/>
                <a:gd name="T18" fmla="*/ 2 w 6"/>
                <a:gd name="T1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5">
                  <a:moveTo>
                    <a:pt x="2" y="2"/>
                  </a:moveTo>
                  <a:cubicBezTo>
                    <a:pt x="3" y="2"/>
                    <a:pt x="5" y="2"/>
                    <a:pt x="5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3" y="4"/>
                    <a:pt x="4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4"/>
                    <a:pt x="5" y="3"/>
                    <a:pt x="6" y="3"/>
                  </a:cubicBezTo>
                  <a:cubicBezTo>
                    <a:pt x="4" y="3"/>
                    <a:pt x="2" y="3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08188" y="3995738"/>
              <a:ext cx="25400" cy="25400"/>
            </a:xfrm>
            <a:custGeom>
              <a:avLst/>
              <a:gdLst>
                <a:gd name="T0" fmla="*/ 1 w 2"/>
                <a:gd name="T1" fmla="*/ 2 h 2"/>
                <a:gd name="T2" fmla="*/ 2 w 2"/>
                <a:gd name="T3" fmla="*/ 0 h 2"/>
                <a:gd name="T4" fmla="*/ 0 w 2"/>
                <a:gd name="T5" fmla="*/ 0 h 2"/>
                <a:gd name="T6" fmla="*/ 1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1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35101" y="4371975"/>
              <a:ext cx="36513" cy="38100"/>
            </a:xfrm>
            <a:custGeom>
              <a:avLst/>
              <a:gdLst>
                <a:gd name="T0" fmla="*/ 0 w 3"/>
                <a:gd name="T1" fmla="*/ 3 h 3"/>
                <a:gd name="T2" fmla="*/ 3 w 3"/>
                <a:gd name="T3" fmla="*/ 1 h 3"/>
                <a:gd name="T4" fmla="*/ 0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85838" y="4697413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2338" y="4697413"/>
              <a:ext cx="50800" cy="50800"/>
            </a:xfrm>
            <a:custGeom>
              <a:avLst/>
              <a:gdLst>
                <a:gd name="T0" fmla="*/ 4 w 4"/>
                <a:gd name="T1" fmla="*/ 1 h 4"/>
                <a:gd name="T2" fmla="*/ 1 w 4"/>
                <a:gd name="T3" fmla="*/ 0 h 4"/>
                <a:gd name="T4" fmla="*/ 0 w 4"/>
                <a:gd name="T5" fmla="*/ 3 h 4"/>
                <a:gd name="T6" fmla="*/ 4 w 4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1"/>
                  </a:moveTo>
                  <a:cubicBezTo>
                    <a:pt x="3" y="2"/>
                    <a:pt x="2" y="1"/>
                    <a:pt x="1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3" y="4"/>
                    <a:pt x="2" y="1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55926" y="3306763"/>
              <a:ext cx="38100" cy="38100"/>
            </a:xfrm>
            <a:custGeom>
              <a:avLst/>
              <a:gdLst>
                <a:gd name="T0" fmla="*/ 3 w 3"/>
                <a:gd name="T1" fmla="*/ 2 h 3"/>
                <a:gd name="T2" fmla="*/ 0 w 3"/>
                <a:gd name="T3" fmla="*/ 2 h 3"/>
                <a:gd name="T4" fmla="*/ 0 w 3"/>
                <a:gd name="T5" fmla="*/ 2 h 3"/>
                <a:gd name="T6" fmla="*/ 3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2" y="3"/>
                    <a:pt x="1" y="0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3"/>
                    <a:pt x="3" y="3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49988" y="939800"/>
              <a:ext cx="25400" cy="12700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1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71638" y="3895725"/>
              <a:ext cx="423863" cy="200025"/>
            </a:xfrm>
            <a:custGeom>
              <a:avLst/>
              <a:gdLst>
                <a:gd name="T0" fmla="*/ 13 w 34"/>
                <a:gd name="T1" fmla="*/ 10 h 16"/>
                <a:gd name="T2" fmla="*/ 8 w 34"/>
                <a:gd name="T3" fmla="*/ 11 h 16"/>
                <a:gd name="T4" fmla="*/ 5 w 34"/>
                <a:gd name="T5" fmla="*/ 11 h 16"/>
                <a:gd name="T6" fmla="*/ 6 w 34"/>
                <a:gd name="T7" fmla="*/ 12 h 16"/>
                <a:gd name="T8" fmla="*/ 0 w 34"/>
                <a:gd name="T9" fmla="*/ 15 h 16"/>
                <a:gd name="T10" fmla="*/ 1 w 34"/>
                <a:gd name="T11" fmla="*/ 15 h 16"/>
                <a:gd name="T12" fmla="*/ 3 w 34"/>
                <a:gd name="T13" fmla="*/ 15 h 16"/>
                <a:gd name="T14" fmla="*/ 19 w 34"/>
                <a:gd name="T15" fmla="*/ 15 h 16"/>
                <a:gd name="T16" fmla="*/ 17 w 34"/>
                <a:gd name="T17" fmla="*/ 14 h 16"/>
                <a:gd name="T18" fmla="*/ 23 w 34"/>
                <a:gd name="T19" fmla="*/ 10 h 16"/>
                <a:gd name="T20" fmla="*/ 20 w 34"/>
                <a:gd name="T21" fmla="*/ 7 h 16"/>
                <a:gd name="T22" fmla="*/ 21 w 34"/>
                <a:gd name="T23" fmla="*/ 7 h 16"/>
                <a:gd name="T24" fmla="*/ 23 w 34"/>
                <a:gd name="T25" fmla="*/ 7 h 16"/>
                <a:gd name="T26" fmla="*/ 24 w 34"/>
                <a:gd name="T27" fmla="*/ 5 h 16"/>
                <a:gd name="T28" fmla="*/ 26 w 34"/>
                <a:gd name="T29" fmla="*/ 4 h 16"/>
                <a:gd name="T30" fmla="*/ 32 w 34"/>
                <a:gd name="T31" fmla="*/ 5 h 16"/>
                <a:gd name="T32" fmla="*/ 34 w 34"/>
                <a:gd name="T33" fmla="*/ 4 h 16"/>
                <a:gd name="T34" fmla="*/ 28 w 34"/>
                <a:gd name="T35" fmla="*/ 3 h 16"/>
                <a:gd name="T36" fmla="*/ 25 w 34"/>
                <a:gd name="T37" fmla="*/ 0 h 16"/>
                <a:gd name="T38" fmla="*/ 22 w 34"/>
                <a:gd name="T39" fmla="*/ 2 h 16"/>
                <a:gd name="T40" fmla="*/ 23 w 34"/>
                <a:gd name="T41" fmla="*/ 3 h 16"/>
                <a:gd name="T42" fmla="*/ 17 w 34"/>
                <a:gd name="T43" fmla="*/ 7 h 16"/>
                <a:gd name="T44" fmla="*/ 13 w 34"/>
                <a:gd name="T4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4" h="16">
                  <a:moveTo>
                    <a:pt x="13" y="10"/>
                  </a:moveTo>
                  <a:cubicBezTo>
                    <a:pt x="10" y="9"/>
                    <a:pt x="8" y="9"/>
                    <a:pt x="8" y="11"/>
                  </a:cubicBezTo>
                  <a:cubicBezTo>
                    <a:pt x="7" y="11"/>
                    <a:pt x="6" y="11"/>
                    <a:pt x="5" y="11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3" y="16"/>
                    <a:pt x="0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2" y="15"/>
                    <a:pt x="2" y="14"/>
                    <a:pt x="3" y="15"/>
                  </a:cubicBezTo>
                  <a:cubicBezTo>
                    <a:pt x="8" y="12"/>
                    <a:pt x="14" y="15"/>
                    <a:pt x="19" y="1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23" y="14"/>
                    <a:pt x="19" y="10"/>
                    <a:pt x="23" y="10"/>
                  </a:cubicBezTo>
                  <a:cubicBezTo>
                    <a:pt x="25" y="9"/>
                    <a:pt x="21" y="8"/>
                    <a:pt x="20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2" y="7"/>
                    <a:pt x="22" y="7"/>
                    <a:pt x="23" y="7"/>
                  </a:cubicBezTo>
                  <a:cubicBezTo>
                    <a:pt x="23" y="6"/>
                    <a:pt x="27" y="6"/>
                    <a:pt x="24" y="5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8" y="4"/>
                    <a:pt x="31" y="4"/>
                    <a:pt x="32" y="5"/>
                  </a:cubicBezTo>
                  <a:cubicBezTo>
                    <a:pt x="33" y="5"/>
                    <a:pt x="34" y="4"/>
                    <a:pt x="34" y="4"/>
                  </a:cubicBezTo>
                  <a:cubicBezTo>
                    <a:pt x="33" y="3"/>
                    <a:pt x="30" y="2"/>
                    <a:pt x="28" y="3"/>
                  </a:cubicBezTo>
                  <a:cubicBezTo>
                    <a:pt x="28" y="1"/>
                    <a:pt x="25" y="1"/>
                    <a:pt x="25" y="0"/>
                  </a:cubicBezTo>
                  <a:cubicBezTo>
                    <a:pt x="24" y="1"/>
                    <a:pt x="22" y="2"/>
                    <a:pt x="22" y="2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2" y="5"/>
                    <a:pt x="16" y="4"/>
                    <a:pt x="17" y="7"/>
                  </a:cubicBezTo>
                  <a:cubicBezTo>
                    <a:pt x="14" y="7"/>
                    <a:pt x="15" y="10"/>
                    <a:pt x="1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22388" y="4459288"/>
              <a:ext cx="0" cy="12700"/>
            </a:xfrm>
            <a:custGeom>
              <a:avLst/>
              <a:gdLst>
                <a:gd name="T0" fmla="*/ 0 h 8"/>
                <a:gd name="T1" fmla="*/ 8 h 8"/>
                <a:gd name="T2" fmla="*/ 0 h 8"/>
                <a:gd name="T3" fmla="*/ 0 h 8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8">
                  <a:moveTo>
                    <a:pt x="0" y="0"/>
                  </a:moveTo>
                  <a:lnTo>
                    <a:pt x="0" y="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50001" y="877888"/>
              <a:ext cx="0" cy="12700"/>
            </a:xfrm>
            <a:custGeom>
              <a:avLst/>
              <a:gdLst>
                <a:gd name="T0" fmla="*/ 8 h 8"/>
                <a:gd name="T1" fmla="*/ 8 h 8"/>
                <a:gd name="T2" fmla="*/ 0 h 8"/>
                <a:gd name="T3" fmla="*/ 8 h 8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8">
                  <a:moveTo>
                    <a:pt x="0" y="8"/>
                  </a:moveTo>
                  <a:lnTo>
                    <a:pt x="0" y="8"/>
                  </a:lnTo>
                  <a:lnTo>
                    <a:pt x="0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70138" y="3721100"/>
              <a:ext cx="49213" cy="23813"/>
            </a:xfrm>
            <a:custGeom>
              <a:avLst/>
              <a:gdLst>
                <a:gd name="T0" fmla="*/ 2 w 4"/>
                <a:gd name="T1" fmla="*/ 0 h 2"/>
                <a:gd name="T2" fmla="*/ 0 w 4"/>
                <a:gd name="T3" fmla="*/ 2 h 2"/>
                <a:gd name="T4" fmla="*/ 4 w 4"/>
                <a:gd name="T5" fmla="*/ 1 h 2"/>
                <a:gd name="T6" fmla="*/ 2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cubicBezTo>
                    <a:pt x="1" y="0"/>
                    <a:pt x="1" y="1"/>
                    <a:pt x="0" y="2"/>
                  </a:cubicBezTo>
                  <a:cubicBezTo>
                    <a:pt x="1" y="1"/>
                    <a:pt x="3" y="1"/>
                    <a:pt x="4" y="1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54438" y="2668588"/>
              <a:ext cx="125413" cy="74613"/>
            </a:xfrm>
            <a:custGeom>
              <a:avLst/>
              <a:gdLst>
                <a:gd name="T0" fmla="*/ 9 w 10"/>
                <a:gd name="T1" fmla="*/ 3 h 6"/>
                <a:gd name="T2" fmla="*/ 6 w 10"/>
                <a:gd name="T3" fmla="*/ 0 h 6"/>
                <a:gd name="T4" fmla="*/ 0 w 10"/>
                <a:gd name="T5" fmla="*/ 3 h 6"/>
                <a:gd name="T6" fmla="*/ 2 w 10"/>
                <a:gd name="T7" fmla="*/ 4 h 6"/>
                <a:gd name="T8" fmla="*/ 9 w 10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9" y="3"/>
                  </a:moveTo>
                  <a:cubicBezTo>
                    <a:pt x="10" y="2"/>
                    <a:pt x="8" y="1"/>
                    <a:pt x="6" y="0"/>
                  </a:cubicBezTo>
                  <a:cubicBezTo>
                    <a:pt x="3" y="0"/>
                    <a:pt x="1" y="0"/>
                    <a:pt x="0" y="3"/>
                  </a:cubicBezTo>
                  <a:cubicBezTo>
                    <a:pt x="0" y="3"/>
                    <a:pt x="2" y="3"/>
                    <a:pt x="2" y="4"/>
                  </a:cubicBezTo>
                  <a:cubicBezTo>
                    <a:pt x="6" y="6"/>
                    <a:pt x="6" y="3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09688" y="4421188"/>
              <a:ext cx="49213" cy="12700"/>
            </a:xfrm>
            <a:custGeom>
              <a:avLst/>
              <a:gdLst>
                <a:gd name="T0" fmla="*/ 31 w 31"/>
                <a:gd name="T1" fmla="*/ 0 h 8"/>
                <a:gd name="T2" fmla="*/ 31 w 31"/>
                <a:gd name="T3" fmla="*/ 0 h 8"/>
                <a:gd name="T4" fmla="*/ 0 w 31"/>
                <a:gd name="T5" fmla="*/ 8 h 8"/>
                <a:gd name="T6" fmla="*/ 31 w 31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8">
                  <a:moveTo>
                    <a:pt x="31" y="0"/>
                  </a:moveTo>
                  <a:lnTo>
                    <a:pt x="31" y="0"/>
                  </a:lnTo>
                  <a:lnTo>
                    <a:pt x="0" y="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05188" y="2855913"/>
              <a:ext cx="174625" cy="112713"/>
            </a:xfrm>
            <a:custGeom>
              <a:avLst/>
              <a:gdLst>
                <a:gd name="T0" fmla="*/ 13 w 14"/>
                <a:gd name="T1" fmla="*/ 1 h 9"/>
                <a:gd name="T2" fmla="*/ 11 w 14"/>
                <a:gd name="T3" fmla="*/ 0 h 9"/>
                <a:gd name="T4" fmla="*/ 11 w 14"/>
                <a:gd name="T5" fmla="*/ 2 h 9"/>
                <a:gd name="T6" fmla="*/ 8 w 14"/>
                <a:gd name="T7" fmla="*/ 4 h 9"/>
                <a:gd name="T8" fmla="*/ 0 w 14"/>
                <a:gd name="T9" fmla="*/ 5 h 9"/>
                <a:gd name="T10" fmla="*/ 2 w 14"/>
                <a:gd name="T11" fmla="*/ 7 h 9"/>
                <a:gd name="T12" fmla="*/ 14 w 14"/>
                <a:gd name="T13" fmla="*/ 3 h 9"/>
                <a:gd name="T14" fmla="*/ 12 w 14"/>
                <a:gd name="T15" fmla="*/ 2 h 9"/>
                <a:gd name="T16" fmla="*/ 13 w 14"/>
                <a:gd name="T17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9">
                  <a:moveTo>
                    <a:pt x="13" y="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8" y="1"/>
                    <a:pt x="10" y="4"/>
                    <a:pt x="8" y="4"/>
                  </a:cubicBezTo>
                  <a:cubicBezTo>
                    <a:pt x="5" y="6"/>
                    <a:pt x="3" y="4"/>
                    <a:pt x="0" y="5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9" y="9"/>
                    <a:pt x="7" y="2"/>
                    <a:pt x="14" y="3"/>
                  </a:cubicBezTo>
                  <a:cubicBezTo>
                    <a:pt x="14" y="3"/>
                    <a:pt x="13" y="2"/>
                    <a:pt x="12" y="2"/>
                  </a:cubicBezTo>
                  <a:cubicBezTo>
                    <a:pt x="11" y="1"/>
                    <a:pt x="14" y="1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43275" y="2994025"/>
              <a:ext cx="61913" cy="25400"/>
            </a:xfrm>
            <a:custGeom>
              <a:avLst/>
              <a:gdLst>
                <a:gd name="T0" fmla="*/ 0 w 5"/>
                <a:gd name="T1" fmla="*/ 1 h 2"/>
                <a:gd name="T2" fmla="*/ 5 w 5"/>
                <a:gd name="T3" fmla="*/ 2 h 2"/>
                <a:gd name="T4" fmla="*/ 0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1" y="2"/>
                    <a:pt x="4" y="2"/>
                    <a:pt x="5" y="2"/>
                  </a:cubicBezTo>
                  <a:cubicBezTo>
                    <a:pt x="3" y="2"/>
                    <a:pt x="2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32050" y="3670300"/>
              <a:ext cx="25400" cy="12700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0 w 2"/>
                <a:gd name="T5" fmla="*/ 1 h 1"/>
                <a:gd name="T6" fmla="*/ 2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79825" y="2719388"/>
              <a:ext cx="112713" cy="49213"/>
            </a:xfrm>
            <a:custGeom>
              <a:avLst/>
              <a:gdLst>
                <a:gd name="T0" fmla="*/ 7 w 9"/>
                <a:gd name="T1" fmla="*/ 1 h 4"/>
                <a:gd name="T2" fmla="*/ 0 w 9"/>
                <a:gd name="T3" fmla="*/ 2 h 4"/>
                <a:gd name="T4" fmla="*/ 5 w 9"/>
                <a:gd name="T5" fmla="*/ 4 h 4"/>
                <a:gd name="T6" fmla="*/ 7 w 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4">
                  <a:moveTo>
                    <a:pt x="7" y="1"/>
                  </a:moveTo>
                  <a:cubicBezTo>
                    <a:pt x="4" y="0"/>
                    <a:pt x="2" y="3"/>
                    <a:pt x="0" y="2"/>
                  </a:cubicBezTo>
                  <a:cubicBezTo>
                    <a:pt x="1" y="3"/>
                    <a:pt x="4" y="2"/>
                    <a:pt x="5" y="4"/>
                  </a:cubicBezTo>
                  <a:cubicBezTo>
                    <a:pt x="6" y="2"/>
                    <a:pt x="9" y="3"/>
                    <a:pt x="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71588" y="4446588"/>
              <a:ext cx="38100" cy="12700"/>
            </a:xfrm>
            <a:custGeom>
              <a:avLst/>
              <a:gdLst>
                <a:gd name="T0" fmla="*/ 24 w 24"/>
                <a:gd name="T1" fmla="*/ 8 h 8"/>
                <a:gd name="T2" fmla="*/ 24 w 24"/>
                <a:gd name="T3" fmla="*/ 0 h 8"/>
                <a:gd name="T4" fmla="*/ 0 w 24"/>
                <a:gd name="T5" fmla="*/ 8 h 8"/>
                <a:gd name="T6" fmla="*/ 24 w 24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8">
                  <a:moveTo>
                    <a:pt x="24" y="8"/>
                  </a:moveTo>
                  <a:lnTo>
                    <a:pt x="24" y="0"/>
                  </a:lnTo>
                  <a:lnTo>
                    <a:pt x="0" y="8"/>
                  </a:ln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14963" y="1516063"/>
              <a:ext cx="49213" cy="12700"/>
            </a:xfrm>
            <a:custGeom>
              <a:avLst/>
              <a:gdLst>
                <a:gd name="T0" fmla="*/ 31 w 31"/>
                <a:gd name="T1" fmla="*/ 8 h 8"/>
                <a:gd name="T2" fmla="*/ 23 w 31"/>
                <a:gd name="T3" fmla="*/ 0 h 8"/>
                <a:gd name="T4" fmla="*/ 0 w 31"/>
                <a:gd name="T5" fmla="*/ 8 h 8"/>
                <a:gd name="T6" fmla="*/ 31 w 31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8">
                  <a:moveTo>
                    <a:pt x="31" y="8"/>
                  </a:moveTo>
                  <a:lnTo>
                    <a:pt x="23" y="0"/>
                  </a:lnTo>
                  <a:lnTo>
                    <a:pt x="0" y="8"/>
                  </a:lnTo>
                  <a:lnTo>
                    <a:pt x="31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43263" y="3081338"/>
              <a:ext cx="50800" cy="25400"/>
            </a:xfrm>
            <a:custGeom>
              <a:avLst/>
              <a:gdLst>
                <a:gd name="T0" fmla="*/ 3 w 4"/>
                <a:gd name="T1" fmla="*/ 0 h 2"/>
                <a:gd name="T2" fmla="*/ 1 w 4"/>
                <a:gd name="T3" fmla="*/ 0 h 2"/>
                <a:gd name="T4" fmla="*/ 0 w 4"/>
                <a:gd name="T5" fmla="*/ 1 h 2"/>
                <a:gd name="T6" fmla="*/ 3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3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2" y="2"/>
                    <a:pt x="4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68663" y="3032125"/>
              <a:ext cx="87313" cy="25400"/>
            </a:xfrm>
            <a:custGeom>
              <a:avLst/>
              <a:gdLst>
                <a:gd name="T0" fmla="*/ 5 w 7"/>
                <a:gd name="T1" fmla="*/ 0 h 2"/>
                <a:gd name="T2" fmla="*/ 0 w 7"/>
                <a:gd name="T3" fmla="*/ 2 h 2"/>
                <a:gd name="T4" fmla="*/ 7 w 7"/>
                <a:gd name="T5" fmla="*/ 1 h 2"/>
                <a:gd name="T6" fmla="*/ 5 w 7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2">
                  <a:moveTo>
                    <a:pt x="5" y="0"/>
                  </a:moveTo>
                  <a:cubicBezTo>
                    <a:pt x="3" y="0"/>
                    <a:pt x="0" y="0"/>
                    <a:pt x="0" y="2"/>
                  </a:cubicBezTo>
                  <a:cubicBezTo>
                    <a:pt x="3" y="2"/>
                    <a:pt x="5" y="1"/>
                    <a:pt x="7" y="1"/>
                  </a:cubicBez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71613" y="4297363"/>
              <a:ext cx="12700" cy="36513"/>
            </a:xfrm>
            <a:custGeom>
              <a:avLst/>
              <a:gdLst>
                <a:gd name="T0" fmla="*/ 0 w 1"/>
                <a:gd name="T1" fmla="*/ 1 h 3"/>
                <a:gd name="T2" fmla="*/ 0 w 1"/>
                <a:gd name="T3" fmla="*/ 3 h 3"/>
                <a:gd name="T4" fmla="*/ 1 w 1"/>
                <a:gd name="T5" fmla="*/ 1 h 3"/>
                <a:gd name="T6" fmla="*/ 0 w 1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1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0" y="1"/>
                    <a:pt x="1" y="1"/>
                  </a:cubicBezTo>
                  <a:cubicBezTo>
                    <a:pt x="1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43313" y="2755900"/>
              <a:ext cx="61913" cy="38100"/>
            </a:xfrm>
            <a:custGeom>
              <a:avLst/>
              <a:gdLst>
                <a:gd name="T0" fmla="*/ 4 w 5"/>
                <a:gd name="T1" fmla="*/ 1 h 3"/>
                <a:gd name="T2" fmla="*/ 1 w 5"/>
                <a:gd name="T3" fmla="*/ 2 h 3"/>
                <a:gd name="T4" fmla="*/ 5 w 5"/>
                <a:gd name="T5" fmla="*/ 2 h 3"/>
                <a:gd name="T6" fmla="*/ 4 w 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4" y="1"/>
                  </a:moveTo>
                  <a:cubicBezTo>
                    <a:pt x="3" y="2"/>
                    <a:pt x="0" y="0"/>
                    <a:pt x="1" y="2"/>
                  </a:cubicBezTo>
                  <a:cubicBezTo>
                    <a:pt x="2" y="3"/>
                    <a:pt x="4" y="2"/>
                    <a:pt x="5" y="2"/>
                  </a:cubicBezTo>
                  <a:lnTo>
                    <a:pt x="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56000" y="2794000"/>
              <a:ext cx="123825" cy="61913"/>
            </a:xfrm>
            <a:custGeom>
              <a:avLst/>
              <a:gdLst>
                <a:gd name="T0" fmla="*/ 6 w 10"/>
                <a:gd name="T1" fmla="*/ 1 h 5"/>
                <a:gd name="T2" fmla="*/ 5 w 10"/>
                <a:gd name="T3" fmla="*/ 0 h 5"/>
                <a:gd name="T4" fmla="*/ 0 w 10"/>
                <a:gd name="T5" fmla="*/ 4 h 5"/>
                <a:gd name="T6" fmla="*/ 4 w 10"/>
                <a:gd name="T7" fmla="*/ 5 h 5"/>
                <a:gd name="T8" fmla="*/ 8 w 10"/>
                <a:gd name="T9" fmla="*/ 0 h 5"/>
                <a:gd name="T10" fmla="*/ 6 w 10"/>
                <a:gd name="T11" fmla="*/ 2 h 5"/>
                <a:gd name="T12" fmla="*/ 6 w 10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">
                  <a:moveTo>
                    <a:pt x="6" y="1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2"/>
                    <a:pt x="0" y="1"/>
                    <a:pt x="0" y="4"/>
                  </a:cubicBezTo>
                  <a:cubicBezTo>
                    <a:pt x="1" y="5"/>
                    <a:pt x="2" y="4"/>
                    <a:pt x="4" y="5"/>
                  </a:cubicBezTo>
                  <a:cubicBezTo>
                    <a:pt x="5" y="3"/>
                    <a:pt x="10" y="2"/>
                    <a:pt x="8" y="0"/>
                  </a:cubicBezTo>
                  <a:cubicBezTo>
                    <a:pt x="7" y="0"/>
                    <a:pt x="8" y="2"/>
                    <a:pt x="6" y="2"/>
                  </a:cubicBezTo>
                  <a:cubicBezTo>
                    <a:pt x="6" y="1"/>
                    <a:pt x="6" y="1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82800" y="3833813"/>
              <a:ext cx="87313" cy="49213"/>
            </a:xfrm>
            <a:custGeom>
              <a:avLst/>
              <a:gdLst>
                <a:gd name="T0" fmla="*/ 0 w 7"/>
                <a:gd name="T1" fmla="*/ 2 h 4"/>
                <a:gd name="T2" fmla="*/ 7 w 7"/>
                <a:gd name="T3" fmla="*/ 2 h 4"/>
                <a:gd name="T4" fmla="*/ 2 w 7"/>
                <a:gd name="T5" fmla="*/ 0 h 4"/>
                <a:gd name="T6" fmla="*/ 0 w 7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2"/>
                  </a:moveTo>
                  <a:cubicBezTo>
                    <a:pt x="2" y="1"/>
                    <a:pt x="6" y="4"/>
                    <a:pt x="7" y="2"/>
                  </a:cubicBezTo>
                  <a:cubicBezTo>
                    <a:pt x="6" y="0"/>
                    <a:pt x="4" y="1"/>
                    <a:pt x="2" y="0"/>
                  </a:cubicBezTo>
                  <a:cubicBezTo>
                    <a:pt x="1" y="0"/>
                    <a:pt x="1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2338" y="4659313"/>
              <a:ext cx="25400" cy="12700"/>
            </a:xfrm>
            <a:custGeom>
              <a:avLst/>
              <a:gdLst>
                <a:gd name="T0" fmla="*/ 0 w 16"/>
                <a:gd name="T1" fmla="*/ 8 h 8"/>
                <a:gd name="T2" fmla="*/ 16 w 16"/>
                <a:gd name="T3" fmla="*/ 8 h 8"/>
                <a:gd name="T4" fmla="*/ 8 w 16"/>
                <a:gd name="T5" fmla="*/ 0 h 8"/>
                <a:gd name="T6" fmla="*/ 0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lnTo>
                    <a:pt x="16" y="8"/>
                  </a:lnTo>
                  <a:lnTo>
                    <a:pt x="8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89575" y="1477963"/>
              <a:ext cx="12700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62688" y="852488"/>
              <a:ext cx="38100" cy="25400"/>
            </a:xfrm>
            <a:custGeom>
              <a:avLst/>
              <a:gdLst>
                <a:gd name="T0" fmla="*/ 0 w 24"/>
                <a:gd name="T1" fmla="*/ 0 h 16"/>
                <a:gd name="T2" fmla="*/ 8 w 24"/>
                <a:gd name="T3" fmla="*/ 16 h 16"/>
                <a:gd name="T4" fmla="*/ 24 w 24"/>
                <a:gd name="T5" fmla="*/ 8 h 16"/>
                <a:gd name="T6" fmla="*/ 0 w 24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6">
                  <a:moveTo>
                    <a:pt x="0" y="0"/>
                  </a:moveTo>
                  <a:lnTo>
                    <a:pt x="8" y="16"/>
                  </a:lnTo>
                  <a:lnTo>
                    <a:pt x="24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55975" y="2981325"/>
              <a:ext cx="36513" cy="12700"/>
            </a:xfrm>
            <a:custGeom>
              <a:avLst/>
              <a:gdLst>
                <a:gd name="T0" fmla="*/ 0 w 3"/>
                <a:gd name="T1" fmla="*/ 0 h 1"/>
                <a:gd name="T2" fmla="*/ 0 w 3"/>
                <a:gd name="T3" fmla="*/ 1 h 1"/>
                <a:gd name="T4" fmla="*/ 3 w 3"/>
                <a:gd name="T5" fmla="*/ 0 h 1"/>
                <a:gd name="T6" fmla="*/ 0 w 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22388" y="4297363"/>
              <a:ext cx="123825" cy="100013"/>
            </a:xfrm>
            <a:custGeom>
              <a:avLst/>
              <a:gdLst>
                <a:gd name="T0" fmla="*/ 7 w 10"/>
                <a:gd name="T1" fmla="*/ 2 h 8"/>
                <a:gd name="T2" fmla="*/ 0 w 10"/>
                <a:gd name="T3" fmla="*/ 7 h 8"/>
                <a:gd name="T4" fmla="*/ 10 w 10"/>
                <a:gd name="T5" fmla="*/ 1 h 8"/>
                <a:gd name="T6" fmla="*/ 6 w 10"/>
                <a:gd name="T7" fmla="*/ 1 h 8"/>
                <a:gd name="T8" fmla="*/ 7 w 10"/>
                <a:gd name="T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8">
                  <a:moveTo>
                    <a:pt x="7" y="2"/>
                  </a:moveTo>
                  <a:cubicBezTo>
                    <a:pt x="7" y="4"/>
                    <a:pt x="1" y="4"/>
                    <a:pt x="0" y="7"/>
                  </a:cubicBezTo>
                  <a:cubicBezTo>
                    <a:pt x="5" y="8"/>
                    <a:pt x="6" y="3"/>
                    <a:pt x="10" y="1"/>
                  </a:cubicBezTo>
                  <a:cubicBezTo>
                    <a:pt x="8" y="1"/>
                    <a:pt x="9" y="0"/>
                    <a:pt x="6" y="1"/>
                  </a:cubicBezTo>
                  <a:lnTo>
                    <a:pt x="7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70113" y="3757613"/>
              <a:ext cx="63500" cy="38100"/>
            </a:xfrm>
            <a:custGeom>
              <a:avLst/>
              <a:gdLst>
                <a:gd name="T0" fmla="*/ 1 w 5"/>
                <a:gd name="T1" fmla="*/ 2 h 3"/>
                <a:gd name="T2" fmla="*/ 4 w 5"/>
                <a:gd name="T3" fmla="*/ 0 h 3"/>
                <a:gd name="T4" fmla="*/ 0 w 5"/>
                <a:gd name="T5" fmla="*/ 0 h 3"/>
                <a:gd name="T6" fmla="*/ 1 w 5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1" y="2"/>
                  </a:moveTo>
                  <a:cubicBezTo>
                    <a:pt x="3" y="3"/>
                    <a:pt x="5" y="1"/>
                    <a:pt x="4" y="0"/>
                  </a:cubicBezTo>
                  <a:cubicBezTo>
                    <a:pt x="3" y="0"/>
                    <a:pt x="1" y="1"/>
                    <a:pt x="0" y="0"/>
                  </a:cubicBezTo>
                  <a:cubicBezTo>
                    <a:pt x="0" y="1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57425" y="3695700"/>
              <a:ext cx="50800" cy="38100"/>
            </a:xfrm>
            <a:custGeom>
              <a:avLst/>
              <a:gdLst>
                <a:gd name="T0" fmla="*/ 4 w 4"/>
                <a:gd name="T1" fmla="*/ 1 h 3"/>
                <a:gd name="T2" fmla="*/ 0 w 4"/>
                <a:gd name="T3" fmla="*/ 1 h 3"/>
                <a:gd name="T4" fmla="*/ 4 w 4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1"/>
                  </a:moveTo>
                  <a:cubicBezTo>
                    <a:pt x="4" y="1"/>
                    <a:pt x="0" y="0"/>
                    <a:pt x="0" y="1"/>
                  </a:cubicBezTo>
                  <a:cubicBezTo>
                    <a:pt x="1" y="2"/>
                    <a:pt x="3" y="3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32063" y="3519488"/>
              <a:ext cx="25400" cy="25400"/>
            </a:xfrm>
            <a:custGeom>
              <a:avLst/>
              <a:gdLst>
                <a:gd name="T0" fmla="*/ 1 w 2"/>
                <a:gd name="T1" fmla="*/ 0 h 2"/>
                <a:gd name="T2" fmla="*/ 1 w 2"/>
                <a:gd name="T3" fmla="*/ 2 h 2"/>
                <a:gd name="T4" fmla="*/ 1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1" y="1"/>
                    <a:pt x="0" y="1"/>
                    <a:pt x="1" y="2"/>
                  </a:cubicBezTo>
                  <a:cubicBezTo>
                    <a:pt x="2" y="2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44738" y="3608388"/>
              <a:ext cx="38100" cy="23813"/>
            </a:xfrm>
            <a:custGeom>
              <a:avLst/>
              <a:gdLst>
                <a:gd name="T0" fmla="*/ 0 w 3"/>
                <a:gd name="T1" fmla="*/ 1 h 2"/>
                <a:gd name="T2" fmla="*/ 0 w 3"/>
                <a:gd name="T3" fmla="*/ 2 h 2"/>
                <a:gd name="T4" fmla="*/ 3 w 3"/>
                <a:gd name="T5" fmla="*/ 2 h 2"/>
                <a:gd name="T6" fmla="*/ 0 w 3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1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3" y="2"/>
                    <a:pt x="3" y="2"/>
                  </a:cubicBezTo>
                  <a:cubicBezTo>
                    <a:pt x="3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08213" y="3708400"/>
              <a:ext cx="36513" cy="36513"/>
            </a:xfrm>
            <a:custGeom>
              <a:avLst/>
              <a:gdLst>
                <a:gd name="T0" fmla="*/ 0 w 3"/>
                <a:gd name="T1" fmla="*/ 3 h 3"/>
                <a:gd name="T2" fmla="*/ 0 w 3"/>
                <a:gd name="T3" fmla="*/ 3 h 3"/>
                <a:gd name="T4" fmla="*/ 3 w 3"/>
                <a:gd name="T5" fmla="*/ 0 h 3"/>
                <a:gd name="T6" fmla="*/ 0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3" y="1"/>
                    <a:pt x="3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08175" y="3933825"/>
              <a:ext cx="12700" cy="12700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84300" y="4284663"/>
              <a:ext cx="25400" cy="12700"/>
            </a:xfrm>
            <a:custGeom>
              <a:avLst/>
              <a:gdLst>
                <a:gd name="T0" fmla="*/ 8 w 16"/>
                <a:gd name="T1" fmla="*/ 0 h 8"/>
                <a:gd name="T2" fmla="*/ 0 w 16"/>
                <a:gd name="T3" fmla="*/ 8 h 8"/>
                <a:gd name="T4" fmla="*/ 16 w 16"/>
                <a:gd name="T5" fmla="*/ 8 h 8"/>
                <a:gd name="T6" fmla="*/ 8 w 16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8" y="0"/>
                  </a:moveTo>
                  <a:lnTo>
                    <a:pt x="0" y="8"/>
                  </a:lnTo>
                  <a:lnTo>
                    <a:pt x="16" y="8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14938" y="1554163"/>
              <a:ext cx="61913" cy="25400"/>
            </a:xfrm>
            <a:custGeom>
              <a:avLst/>
              <a:gdLst>
                <a:gd name="T0" fmla="*/ 5 w 5"/>
                <a:gd name="T1" fmla="*/ 0 h 2"/>
                <a:gd name="T2" fmla="*/ 0 w 5"/>
                <a:gd name="T3" fmla="*/ 1 h 2"/>
                <a:gd name="T4" fmla="*/ 5 w 5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3" y="1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20875" y="3870325"/>
              <a:ext cx="74613" cy="25400"/>
            </a:xfrm>
            <a:custGeom>
              <a:avLst/>
              <a:gdLst>
                <a:gd name="T0" fmla="*/ 6 w 6"/>
                <a:gd name="T1" fmla="*/ 1 h 2"/>
                <a:gd name="T2" fmla="*/ 1 w 6"/>
                <a:gd name="T3" fmla="*/ 0 h 2"/>
                <a:gd name="T4" fmla="*/ 0 w 6"/>
                <a:gd name="T5" fmla="*/ 1 h 2"/>
                <a:gd name="T6" fmla="*/ 2 w 6"/>
                <a:gd name="T7" fmla="*/ 1 h 2"/>
                <a:gd name="T8" fmla="*/ 2 w 6"/>
                <a:gd name="T9" fmla="*/ 2 h 2"/>
                <a:gd name="T10" fmla="*/ 6 w 6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4" y="0"/>
                    <a:pt x="2" y="1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2"/>
                    <a:pt x="4" y="0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33588" y="3833813"/>
              <a:ext cx="0" cy="23813"/>
            </a:xfrm>
            <a:custGeom>
              <a:avLst/>
              <a:gdLst>
                <a:gd name="T0" fmla="*/ 8 h 15"/>
                <a:gd name="T1" fmla="*/ 0 h 15"/>
                <a:gd name="T2" fmla="*/ 15 h 15"/>
                <a:gd name="T3" fmla="*/ 8 h 1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5">
                  <a:moveTo>
                    <a:pt x="0" y="8"/>
                  </a:moveTo>
                  <a:lnTo>
                    <a:pt x="0" y="0"/>
                  </a:lnTo>
                  <a:lnTo>
                    <a:pt x="0" y="15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60413" y="4672013"/>
              <a:ext cx="25400" cy="25400"/>
            </a:xfrm>
            <a:custGeom>
              <a:avLst/>
              <a:gdLst>
                <a:gd name="T0" fmla="*/ 1 w 2"/>
                <a:gd name="T1" fmla="*/ 0 h 2"/>
                <a:gd name="T2" fmla="*/ 1 w 2"/>
                <a:gd name="T3" fmla="*/ 2 h 2"/>
                <a:gd name="T4" fmla="*/ 1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0" y="1"/>
                    <a:pt x="1" y="0"/>
                    <a:pt x="1" y="2"/>
                  </a:cubicBezTo>
                  <a:cubicBezTo>
                    <a:pt x="1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08163" y="3921125"/>
              <a:ext cx="87313" cy="49213"/>
            </a:xfrm>
            <a:custGeom>
              <a:avLst/>
              <a:gdLst>
                <a:gd name="T0" fmla="*/ 0 w 7"/>
                <a:gd name="T1" fmla="*/ 3 h 4"/>
                <a:gd name="T2" fmla="*/ 5 w 7"/>
                <a:gd name="T3" fmla="*/ 1 h 4"/>
                <a:gd name="T4" fmla="*/ 6 w 7"/>
                <a:gd name="T5" fmla="*/ 0 h 4"/>
                <a:gd name="T6" fmla="*/ 0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3"/>
                  </a:moveTo>
                  <a:cubicBezTo>
                    <a:pt x="1" y="3"/>
                    <a:pt x="7" y="4"/>
                    <a:pt x="5" y="1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3" y="0"/>
                    <a:pt x="2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84363" y="3921125"/>
              <a:ext cx="23813" cy="12700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1" y="0"/>
                    <a:pt x="1" y="0"/>
                    <a:pt x="2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62688" y="777875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0 w 8"/>
                <a:gd name="T3" fmla="*/ 8 h 8"/>
                <a:gd name="T4" fmla="*/ 8 w 8"/>
                <a:gd name="T5" fmla="*/ 8 h 8"/>
                <a:gd name="T6" fmla="*/ 0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0" y="8"/>
                  </a:lnTo>
                  <a:lnTo>
                    <a:pt x="8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95525" y="3621088"/>
              <a:ext cx="36513" cy="23813"/>
            </a:xfrm>
            <a:custGeom>
              <a:avLst/>
              <a:gdLst>
                <a:gd name="T0" fmla="*/ 8 w 23"/>
                <a:gd name="T1" fmla="*/ 15 h 15"/>
                <a:gd name="T2" fmla="*/ 23 w 23"/>
                <a:gd name="T3" fmla="*/ 0 h 15"/>
                <a:gd name="T4" fmla="*/ 0 w 23"/>
                <a:gd name="T5" fmla="*/ 7 h 15"/>
                <a:gd name="T6" fmla="*/ 8 w 23"/>
                <a:gd name="T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5">
                  <a:moveTo>
                    <a:pt x="8" y="15"/>
                  </a:moveTo>
                  <a:lnTo>
                    <a:pt x="23" y="0"/>
                  </a:lnTo>
                  <a:lnTo>
                    <a:pt x="0" y="7"/>
                  </a:lnTo>
                  <a:lnTo>
                    <a:pt x="8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40350" y="1441450"/>
              <a:ext cx="23813" cy="12700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0 h 1"/>
                <a:gd name="T4" fmla="*/ 2 w 2"/>
                <a:gd name="T5" fmla="*/ 0 h 1"/>
                <a:gd name="T6" fmla="*/ 1 w 2"/>
                <a:gd name="T7" fmla="*/ 0 h 1"/>
                <a:gd name="T8" fmla="*/ 0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1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09663" y="4384675"/>
              <a:ext cx="38100" cy="25400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1 h 2"/>
                <a:gd name="T4" fmla="*/ 1 w 3"/>
                <a:gd name="T5" fmla="*/ 0 h 2"/>
                <a:gd name="T6" fmla="*/ 0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1" y="1"/>
                    <a:pt x="1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95500" y="3708400"/>
              <a:ext cx="50800" cy="25400"/>
            </a:xfrm>
            <a:custGeom>
              <a:avLst/>
              <a:gdLst>
                <a:gd name="T0" fmla="*/ 3 w 4"/>
                <a:gd name="T1" fmla="*/ 0 h 2"/>
                <a:gd name="T2" fmla="*/ 0 w 4"/>
                <a:gd name="T3" fmla="*/ 0 h 2"/>
                <a:gd name="T4" fmla="*/ 1 w 4"/>
                <a:gd name="T5" fmla="*/ 1 h 2"/>
                <a:gd name="T6" fmla="*/ 3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3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3" y="2"/>
                    <a:pt x="4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96975" y="4321175"/>
              <a:ext cx="25400" cy="12700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1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22375" y="4321175"/>
              <a:ext cx="1270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64150" y="1428750"/>
              <a:ext cx="63500" cy="25400"/>
            </a:xfrm>
            <a:custGeom>
              <a:avLst/>
              <a:gdLst>
                <a:gd name="T0" fmla="*/ 4 w 5"/>
                <a:gd name="T1" fmla="*/ 1 h 2"/>
                <a:gd name="T2" fmla="*/ 0 w 5"/>
                <a:gd name="T3" fmla="*/ 2 h 2"/>
                <a:gd name="T4" fmla="*/ 4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4" y="1"/>
                  </a:moveTo>
                  <a:cubicBezTo>
                    <a:pt x="3" y="2"/>
                    <a:pt x="0" y="0"/>
                    <a:pt x="0" y="2"/>
                  </a:cubicBezTo>
                  <a:cubicBezTo>
                    <a:pt x="1" y="2"/>
                    <a:pt x="5" y="2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14900" y="1566863"/>
              <a:ext cx="187325" cy="49213"/>
            </a:xfrm>
            <a:custGeom>
              <a:avLst/>
              <a:gdLst>
                <a:gd name="T0" fmla="*/ 15 w 15"/>
                <a:gd name="T1" fmla="*/ 3 h 4"/>
                <a:gd name="T2" fmla="*/ 13 w 15"/>
                <a:gd name="T3" fmla="*/ 3 h 4"/>
                <a:gd name="T4" fmla="*/ 3 w 15"/>
                <a:gd name="T5" fmla="*/ 0 h 4"/>
                <a:gd name="T6" fmla="*/ 0 w 15"/>
                <a:gd name="T7" fmla="*/ 2 h 4"/>
                <a:gd name="T8" fmla="*/ 7 w 15"/>
                <a:gd name="T9" fmla="*/ 2 h 4"/>
                <a:gd name="T10" fmla="*/ 12 w 15"/>
                <a:gd name="T11" fmla="*/ 3 h 4"/>
                <a:gd name="T12" fmla="*/ 15 w 15"/>
                <a:gd name="T1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15" y="3"/>
                  </a:moveTo>
                  <a:cubicBezTo>
                    <a:pt x="13" y="3"/>
                    <a:pt x="13" y="3"/>
                    <a:pt x="13" y="3"/>
                  </a:cubicBezTo>
                  <a:cubicBezTo>
                    <a:pt x="11" y="0"/>
                    <a:pt x="7" y="0"/>
                    <a:pt x="3" y="0"/>
                  </a:cubicBezTo>
                  <a:cubicBezTo>
                    <a:pt x="4" y="2"/>
                    <a:pt x="1" y="1"/>
                    <a:pt x="0" y="2"/>
                  </a:cubicBezTo>
                  <a:cubicBezTo>
                    <a:pt x="3" y="2"/>
                    <a:pt x="5" y="4"/>
                    <a:pt x="7" y="2"/>
                  </a:cubicBezTo>
                  <a:cubicBezTo>
                    <a:pt x="9" y="2"/>
                    <a:pt x="12" y="0"/>
                    <a:pt x="12" y="3"/>
                  </a:cubicBezTo>
                  <a:lnTo>
                    <a:pt x="1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57450" y="3444875"/>
              <a:ext cx="38100" cy="12700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1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2" y="1"/>
                    <a:pt x="1" y="0"/>
                    <a:pt x="0" y="1"/>
                  </a:cubicBezTo>
                  <a:cubicBezTo>
                    <a:pt x="1" y="1"/>
                    <a:pt x="2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27613" y="1466850"/>
              <a:ext cx="200025" cy="61913"/>
            </a:xfrm>
            <a:custGeom>
              <a:avLst/>
              <a:gdLst>
                <a:gd name="T0" fmla="*/ 9 w 16"/>
                <a:gd name="T1" fmla="*/ 1 h 5"/>
                <a:gd name="T2" fmla="*/ 0 w 16"/>
                <a:gd name="T3" fmla="*/ 4 h 5"/>
                <a:gd name="T4" fmla="*/ 4 w 16"/>
                <a:gd name="T5" fmla="*/ 5 h 5"/>
                <a:gd name="T6" fmla="*/ 11 w 16"/>
                <a:gd name="T7" fmla="*/ 1 h 5"/>
                <a:gd name="T8" fmla="*/ 12 w 16"/>
                <a:gd name="T9" fmla="*/ 3 h 5"/>
                <a:gd name="T10" fmla="*/ 16 w 16"/>
                <a:gd name="T11" fmla="*/ 3 h 5"/>
                <a:gd name="T12" fmla="*/ 12 w 16"/>
                <a:gd name="T13" fmla="*/ 1 h 5"/>
                <a:gd name="T14" fmla="*/ 12 w 16"/>
                <a:gd name="T15" fmla="*/ 0 h 5"/>
                <a:gd name="T16" fmla="*/ 9 w 16"/>
                <a:gd name="T1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5">
                  <a:moveTo>
                    <a:pt x="9" y="1"/>
                  </a:moveTo>
                  <a:cubicBezTo>
                    <a:pt x="7" y="3"/>
                    <a:pt x="4" y="3"/>
                    <a:pt x="0" y="4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7" y="4"/>
                    <a:pt x="9" y="3"/>
                    <a:pt x="11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4" y="3"/>
                    <a:pt x="15" y="3"/>
                    <a:pt x="16" y="3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9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32050" y="3457575"/>
              <a:ext cx="25400" cy="12700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70100" y="3708400"/>
              <a:ext cx="12700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8513" y="4546600"/>
              <a:ext cx="0" cy="25400"/>
            </a:xfrm>
            <a:custGeom>
              <a:avLst/>
              <a:gdLst>
                <a:gd name="T0" fmla="*/ 0 h 16"/>
                <a:gd name="T1" fmla="*/ 16 h 16"/>
                <a:gd name="T2" fmla="*/ 0 h 16"/>
                <a:gd name="T3" fmla="*/ 0 h 16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6">
                  <a:moveTo>
                    <a:pt x="0" y="0"/>
                  </a:moveTo>
                  <a:lnTo>
                    <a:pt x="0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57488" y="3206750"/>
              <a:ext cx="23813" cy="12700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2 w 2"/>
                <a:gd name="T5" fmla="*/ 0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1"/>
                    <a:pt x="1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5800" y="4610100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0 w 8"/>
                <a:gd name="T3" fmla="*/ 8 h 8"/>
                <a:gd name="T4" fmla="*/ 8 w 8"/>
                <a:gd name="T5" fmla="*/ 8 h 8"/>
                <a:gd name="T6" fmla="*/ 0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0" y="8"/>
                  </a:lnTo>
                  <a:lnTo>
                    <a:pt x="8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65713" y="1554163"/>
              <a:ext cx="23813" cy="12700"/>
            </a:xfrm>
            <a:custGeom>
              <a:avLst/>
              <a:gdLst>
                <a:gd name="T0" fmla="*/ 7 w 15"/>
                <a:gd name="T1" fmla="*/ 8 h 8"/>
                <a:gd name="T2" fmla="*/ 15 w 15"/>
                <a:gd name="T3" fmla="*/ 0 h 8"/>
                <a:gd name="T4" fmla="*/ 0 w 15"/>
                <a:gd name="T5" fmla="*/ 0 h 8"/>
                <a:gd name="T6" fmla="*/ 7 w 15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7" y="8"/>
                  </a:moveTo>
                  <a:lnTo>
                    <a:pt x="15" y="0"/>
                  </a:lnTo>
                  <a:lnTo>
                    <a:pt x="0" y="0"/>
                  </a:lnTo>
                  <a:lnTo>
                    <a:pt x="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5763" y="4784725"/>
              <a:ext cx="25400" cy="12700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1 h 1"/>
                <a:gd name="T4" fmla="*/ 2 w 2"/>
                <a:gd name="T5" fmla="*/ 0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0" y="0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1925" y="4935538"/>
              <a:ext cx="25400" cy="25400"/>
            </a:xfrm>
            <a:custGeom>
              <a:avLst/>
              <a:gdLst>
                <a:gd name="T0" fmla="*/ 0 w 16"/>
                <a:gd name="T1" fmla="*/ 0 h 16"/>
                <a:gd name="T2" fmla="*/ 8 w 16"/>
                <a:gd name="T3" fmla="*/ 16 h 16"/>
                <a:gd name="T4" fmla="*/ 16 w 16"/>
                <a:gd name="T5" fmla="*/ 0 h 16"/>
                <a:gd name="T6" fmla="*/ 0 w 16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">
                  <a:moveTo>
                    <a:pt x="0" y="0"/>
                  </a:moveTo>
                  <a:lnTo>
                    <a:pt x="8" y="16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0" y="4922838"/>
              <a:ext cx="100013" cy="112713"/>
            </a:xfrm>
            <a:custGeom>
              <a:avLst/>
              <a:gdLst>
                <a:gd name="T0" fmla="*/ 3 w 8"/>
                <a:gd name="T1" fmla="*/ 9 h 9"/>
                <a:gd name="T2" fmla="*/ 7 w 8"/>
                <a:gd name="T3" fmla="*/ 3 h 9"/>
                <a:gd name="T4" fmla="*/ 0 w 8"/>
                <a:gd name="T5" fmla="*/ 7 h 9"/>
                <a:gd name="T6" fmla="*/ 3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3" y="9"/>
                  </a:moveTo>
                  <a:cubicBezTo>
                    <a:pt x="2" y="6"/>
                    <a:pt x="8" y="6"/>
                    <a:pt x="7" y="3"/>
                  </a:cubicBezTo>
                  <a:cubicBezTo>
                    <a:pt x="4" y="0"/>
                    <a:pt x="3" y="6"/>
                    <a:pt x="0" y="7"/>
                  </a:cubicBezTo>
                  <a:cubicBezTo>
                    <a:pt x="0" y="6"/>
                    <a:pt x="3" y="7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44725" y="3519488"/>
              <a:ext cx="25400" cy="25400"/>
            </a:xfrm>
            <a:custGeom>
              <a:avLst/>
              <a:gdLst>
                <a:gd name="T0" fmla="*/ 0 w 2"/>
                <a:gd name="T1" fmla="*/ 1 h 2"/>
                <a:gd name="T2" fmla="*/ 2 w 2"/>
                <a:gd name="T3" fmla="*/ 0 h 2"/>
                <a:gd name="T4" fmla="*/ 0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2" y="2"/>
                    <a:pt x="2" y="1"/>
                    <a:pt x="2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08213" y="3432175"/>
              <a:ext cx="149225" cy="63500"/>
            </a:xfrm>
            <a:custGeom>
              <a:avLst/>
              <a:gdLst>
                <a:gd name="T0" fmla="*/ 7 w 12"/>
                <a:gd name="T1" fmla="*/ 2 h 5"/>
                <a:gd name="T2" fmla="*/ 0 w 12"/>
                <a:gd name="T3" fmla="*/ 2 h 5"/>
                <a:gd name="T4" fmla="*/ 6 w 12"/>
                <a:gd name="T5" fmla="*/ 3 h 5"/>
                <a:gd name="T6" fmla="*/ 5 w 12"/>
                <a:gd name="T7" fmla="*/ 5 h 5"/>
                <a:gd name="T8" fmla="*/ 12 w 12"/>
                <a:gd name="T9" fmla="*/ 2 h 5"/>
                <a:gd name="T10" fmla="*/ 7 w 12"/>
                <a:gd name="T1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5">
                  <a:moveTo>
                    <a:pt x="7" y="2"/>
                  </a:moveTo>
                  <a:cubicBezTo>
                    <a:pt x="4" y="3"/>
                    <a:pt x="2" y="1"/>
                    <a:pt x="0" y="2"/>
                  </a:cubicBezTo>
                  <a:cubicBezTo>
                    <a:pt x="2" y="2"/>
                    <a:pt x="3" y="4"/>
                    <a:pt x="6" y="3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9" y="5"/>
                    <a:pt x="9" y="3"/>
                    <a:pt x="12" y="2"/>
                  </a:cubicBezTo>
                  <a:cubicBezTo>
                    <a:pt x="10" y="0"/>
                    <a:pt x="9" y="2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32075" y="3170238"/>
              <a:ext cx="87313" cy="36513"/>
            </a:xfrm>
            <a:custGeom>
              <a:avLst/>
              <a:gdLst>
                <a:gd name="T0" fmla="*/ 4 w 7"/>
                <a:gd name="T1" fmla="*/ 3 h 3"/>
                <a:gd name="T2" fmla="*/ 6 w 7"/>
                <a:gd name="T3" fmla="*/ 3 h 3"/>
                <a:gd name="T4" fmla="*/ 0 w 7"/>
                <a:gd name="T5" fmla="*/ 0 h 3"/>
                <a:gd name="T6" fmla="*/ 4 w 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4" y="3"/>
                  </a:moveTo>
                  <a:cubicBezTo>
                    <a:pt x="5" y="3"/>
                    <a:pt x="6" y="3"/>
                    <a:pt x="6" y="3"/>
                  </a:cubicBezTo>
                  <a:cubicBezTo>
                    <a:pt x="7" y="0"/>
                    <a:pt x="3" y="1"/>
                    <a:pt x="0" y="0"/>
                  </a:cubicBezTo>
                  <a:lnTo>
                    <a:pt x="4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08225" y="3306763"/>
              <a:ext cx="136525" cy="125413"/>
            </a:xfrm>
            <a:custGeom>
              <a:avLst/>
              <a:gdLst>
                <a:gd name="T0" fmla="*/ 0 w 11"/>
                <a:gd name="T1" fmla="*/ 8 h 10"/>
                <a:gd name="T2" fmla="*/ 2 w 11"/>
                <a:gd name="T3" fmla="*/ 10 h 10"/>
                <a:gd name="T4" fmla="*/ 3 w 11"/>
                <a:gd name="T5" fmla="*/ 9 h 10"/>
                <a:gd name="T6" fmla="*/ 11 w 11"/>
                <a:gd name="T7" fmla="*/ 7 h 10"/>
                <a:gd name="T8" fmla="*/ 0 w 1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0" y="8"/>
                  </a:moveTo>
                  <a:cubicBezTo>
                    <a:pt x="2" y="10"/>
                    <a:pt x="2" y="10"/>
                    <a:pt x="2" y="10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5" y="7"/>
                    <a:pt x="9" y="9"/>
                    <a:pt x="11" y="7"/>
                  </a:cubicBezTo>
                  <a:cubicBezTo>
                    <a:pt x="7" y="0"/>
                    <a:pt x="3" y="8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87325" y="49101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1925" y="4784725"/>
              <a:ext cx="136525" cy="88900"/>
            </a:xfrm>
            <a:custGeom>
              <a:avLst/>
              <a:gdLst>
                <a:gd name="T0" fmla="*/ 7 w 11"/>
                <a:gd name="T1" fmla="*/ 3 h 7"/>
                <a:gd name="T2" fmla="*/ 8 w 11"/>
                <a:gd name="T3" fmla="*/ 4 h 7"/>
                <a:gd name="T4" fmla="*/ 8 w 11"/>
                <a:gd name="T5" fmla="*/ 5 h 7"/>
                <a:gd name="T6" fmla="*/ 1 w 11"/>
                <a:gd name="T7" fmla="*/ 0 h 7"/>
                <a:gd name="T8" fmla="*/ 4 w 11"/>
                <a:gd name="T9" fmla="*/ 2 h 7"/>
                <a:gd name="T10" fmla="*/ 2 w 11"/>
                <a:gd name="T11" fmla="*/ 7 h 7"/>
                <a:gd name="T12" fmla="*/ 7 w 11"/>
                <a:gd name="T1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7">
                  <a:moveTo>
                    <a:pt x="7" y="3"/>
                  </a:moveTo>
                  <a:cubicBezTo>
                    <a:pt x="7" y="3"/>
                    <a:pt x="7" y="4"/>
                    <a:pt x="8" y="4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11" y="1"/>
                    <a:pt x="3" y="2"/>
                    <a:pt x="1" y="0"/>
                  </a:cubicBezTo>
                  <a:cubicBezTo>
                    <a:pt x="0" y="2"/>
                    <a:pt x="3" y="1"/>
                    <a:pt x="4" y="2"/>
                  </a:cubicBezTo>
                  <a:cubicBezTo>
                    <a:pt x="5" y="4"/>
                    <a:pt x="1" y="5"/>
                    <a:pt x="2" y="7"/>
                  </a:cubicBezTo>
                  <a:cubicBezTo>
                    <a:pt x="5" y="6"/>
                    <a:pt x="6" y="4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13450" y="777875"/>
              <a:ext cx="38100" cy="12700"/>
            </a:xfrm>
            <a:custGeom>
              <a:avLst/>
              <a:gdLst>
                <a:gd name="T0" fmla="*/ 3 w 3"/>
                <a:gd name="T1" fmla="*/ 0 h 1"/>
                <a:gd name="T2" fmla="*/ 0 w 3"/>
                <a:gd name="T3" fmla="*/ 0 h 1"/>
                <a:gd name="T4" fmla="*/ 1 w 3"/>
                <a:gd name="T5" fmla="*/ 1 h 1"/>
                <a:gd name="T6" fmla="*/ 3 w 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32100" y="3068638"/>
              <a:ext cx="36513" cy="25400"/>
            </a:xfrm>
            <a:custGeom>
              <a:avLst/>
              <a:gdLst>
                <a:gd name="T0" fmla="*/ 0 w 3"/>
                <a:gd name="T1" fmla="*/ 1 h 2"/>
                <a:gd name="T2" fmla="*/ 1 w 3"/>
                <a:gd name="T3" fmla="*/ 1 h 2"/>
                <a:gd name="T4" fmla="*/ 3 w 3"/>
                <a:gd name="T5" fmla="*/ 1 h 2"/>
                <a:gd name="T6" fmla="*/ 0 w 3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0"/>
                    <a:pt x="2" y="2"/>
                    <a:pt x="3" y="1"/>
                  </a:cubicBezTo>
                  <a:cubicBezTo>
                    <a:pt x="2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0400" y="4421188"/>
              <a:ext cx="63500" cy="138113"/>
            </a:xfrm>
            <a:custGeom>
              <a:avLst/>
              <a:gdLst>
                <a:gd name="T0" fmla="*/ 2 w 5"/>
                <a:gd name="T1" fmla="*/ 11 h 11"/>
                <a:gd name="T2" fmla="*/ 4 w 5"/>
                <a:gd name="T3" fmla="*/ 8 h 11"/>
                <a:gd name="T4" fmla="*/ 5 w 5"/>
                <a:gd name="T5" fmla="*/ 8 h 11"/>
                <a:gd name="T6" fmla="*/ 4 w 5"/>
                <a:gd name="T7" fmla="*/ 0 h 11"/>
                <a:gd name="T8" fmla="*/ 2 w 5"/>
                <a:gd name="T9" fmla="*/ 10 h 11"/>
                <a:gd name="T10" fmla="*/ 2 w 5"/>
                <a:gd name="T11" fmla="*/ 9 h 11"/>
                <a:gd name="T12" fmla="*/ 2 w 5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1">
                  <a:moveTo>
                    <a:pt x="2" y="11"/>
                  </a:moveTo>
                  <a:cubicBezTo>
                    <a:pt x="5" y="11"/>
                    <a:pt x="5" y="9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4" y="5"/>
                    <a:pt x="5" y="2"/>
                    <a:pt x="4" y="0"/>
                  </a:cubicBezTo>
                  <a:cubicBezTo>
                    <a:pt x="3" y="4"/>
                    <a:pt x="4" y="7"/>
                    <a:pt x="2" y="1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10"/>
                    <a:pt x="4" y="10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65675" y="1603375"/>
              <a:ext cx="136525" cy="38100"/>
            </a:xfrm>
            <a:custGeom>
              <a:avLst/>
              <a:gdLst>
                <a:gd name="T0" fmla="*/ 0 w 11"/>
                <a:gd name="T1" fmla="*/ 1 h 3"/>
                <a:gd name="T2" fmla="*/ 1 w 11"/>
                <a:gd name="T3" fmla="*/ 3 h 3"/>
                <a:gd name="T4" fmla="*/ 2 w 11"/>
                <a:gd name="T5" fmla="*/ 2 h 3"/>
                <a:gd name="T6" fmla="*/ 11 w 11"/>
                <a:gd name="T7" fmla="*/ 1 h 3"/>
                <a:gd name="T8" fmla="*/ 6 w 11"/>
                <a:gd name="T9" fmla="*/ 0 h 3"/>
                <a:gd name="T10" fmla="*/ 7 w 11"/>
                <a:gd name="T11" fmla="*/ 1 h 3"/>
                <a:gd name="T12" fmla="*/ 5 w 11"/>
                <a:gd name="T13" fmla="*/ 1 h 3"/>
                <a:gd name="T14" fmla="*/ 4 w 11"/>
                <a:gd name="T15" fmla="*/ 1 h 3"/>
                <a:gd name="T16" fmla="*/ 0 w 11"/>
                <a:gd name="T1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3">
                  <a:moveTo>
                    <a:pt x="0" y="1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5" y="3"/>
                    <a:pt x="8" y="1"/>
                    <a:pt x="11" y="1"/>
                  </a:cubicBezTo>
                  <a:cubicBezTo>
                    <a:pt x="10" y="0"/>
                    <a:pt x="7" y="0"/>
                    <a:pt x="6" y="0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6" y="2"/>
                    <a:pt x="5" y="1"/>
                  </a:cubicBezTo>
                  <a:cubicBezTo>
                    <a:pt x="4" y="2"/>
                    <a:pt x="4" y="1"/>
                    <a:pt x="4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94000" y="3081338"/>
              <a:ext cx="38100" cy="38100"/>
            </a:xfrm>
            <a:custGeom>
              <a:avLst/>
              <a:gdLst>
                <a:gd name="T0" fmla="*/ 1 w 3"/>
                <a:gd name="T1" fmla="*/ 1 h 3"/>
                <a:gd name="T2" fmla="*/ 0 w 3"/>
                <a:gd name="T3" fmla="*/ 3 h 3"/>
                <a:gd name="T4" fmla="*/ 3 w 3"/>
                <a:gd name="T5" fmla="*/ 1 h 3"/>
                <a:gd name="T6" fmla="*/ 1 w 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1" y="1"/>
                  </a:moveTo>
                  <a:cubicBezTo>
                    <a:pt x="2" y="2"/>
                    <a:pt x="0" y="2"/>
                    <a:pt x="0" y="3"/>
                  </a:cubicBezTo>
                  <a:cubicBezTo>
                    <a:pt x="1" y="2"/>
                    <a:pt x="2" y="1"/>
                    <a:pt x="3" y="1"/>
                  </a:cubicBezTo>
                  <a:cubicBezTo>
                    <a:pt x="2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1925" y="4835525"/>
              <a:ext cx="25400" cy="49213"/>
            </a:xfrm>
            <a:custGeom>
              <a:avLst/>
              <a:gdLst>
                <a:gd name="T0" fmla="*/ 2 w 2"/>
                <a:gd name="T1" fmla="*/ 4 h 4"/>
                <a:gd name="T2" fmla="*/ 0 w 2"/>
                <a:gd name="T3" fmla="*/ 2 h 4"/>
                <a:gd name="T4" fmla="*/ 1 w 2"/>
                <a:gd name="T5" fmla="*/ 1 h 4"/>
                <a:gd name="T6" fmla="*/ 0 w 2"/>
                <a:gd name="T7" fmla="*/ 1 h 4"/>
                <a:gd name="T8" fmla="*/ 0 w 2"/>
                <a:gd name="T9" fmla="*/ 3 h 4"/>
                <a:gd name="T10" fmla="*/ 2 w 2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4">
                  <a:moveTo>
                    <a:pt x="2" y="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0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lnTo>
                    <a:pt x="2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26088" y="977900"/>
              <a:ext cx="12700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76863" y="914400"/>
              <a:ext cx="374650" cy="112713"/>
            </a:xfrm>
            <a:custGeom>
              <a:avLst/>
              <a:gdLst>
                <a:gd name="T0" fmla="*/ 28 w 30"/>
                <a:gd name="T1" fmla="*/ 7 h 9"/>
                <a:gd name="T2" fmla="*/ 26 w 30"/>
                <a:gd name="T3" fmla="*/ 6 h 9"/>
                <a:gd name="T4" fmla="*/ 29 w 30"/>
                <a:gd name="T5" fmla="*/ 4 h 9"/>
                <a:gd name="T6" fmla="*/ 28 w 30"/>
                <a:gd name="T7" fmla="*/ 4 h 9"/>
                <a:gd name="T8" fmla="*/ 25 w 30"/>
                <a:gd name="T9" fmla="*/ 2 h 9"/>
                <a:gd name="T10" fmla="*/ 20 w 30"/>
                <a:gd name="T11" fmla="*/ 1 h 9"/>
                <a:gd name="T12" fmla="*/ 17 w 30"/>
                <a:gd name="T13" fmla="*/ 2 h 9"/>
                <a:gd name="T14" fmla="*/ 20 w 30"/>
                <a:gd name="T15" fmla="*/ 2 h 9"/>
                <a:gd name="T16" fmla="*/ 19 w 30"/>
                <a:gd name="T17" fmla="*/ 4 h 9"/>
                <a:gd name="T18" fmla="*/ 24 w 30"/>
                <a:gd name="T19" fmla="*/ 4 h 9"/>
                <a:gd name="T20" fmla="*/ 21 w 30"/>
                <a:gd name="T21" fmla="*/ 5 h 9"/>
                <a:gd name="T22" fmla="*/ 12 w 30"/>
                <a:gd name="T23" fmla="*/ 4 h 9"/>
                <a:gd name="T24" fmla="*/ 15 w 30"/>
                <a:gd name="T25" fmla="*/ 2 h 9"/>
                <a:gd name="T26" fmla="*/ 10 w 30"/>
                <a:gd name="T27" fmla="*/ 2 h 9"/>
                <a:gd name="T28" fmla="*/ 0 w 30"/>
                <a:gd name="T29" fmla="*/ 3 h 9"/>
                <a:gd name="T30" fmla="*/ 3 w 30"/>
                <a:gd name="T31" fmla="*/ 4 h 9"/>
                <a:gd name="T32" fmla="*/ 13 w 30"/>
                <a:gd name="T33" fmla="*/ 5 h 9"/>
                <a:gd name="T34" fmla="*/ 13 w 30"/>
                <a:gd name="T35" fmla="*/ 5 h 9"/>
                <a:gd name="T36" fmla="*/ 20 w 30"/>
                <a:gd name="T37" fmla="*/ 6 h 9"/>
                <a:gd name="T38" fmla="*/ 21 w 30"/>
                <a:gd name="T39" fmla="*/ 8 h 9"/>
                <a:gd name="T40" fmla="*/ 24 w 30"/>
                <a:gd name="T41" fmla="*/ 7 h 9"/>
                <a:gd name="T42" fmla="*/ 28 w 30"/>
                <a:gd name="T43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0" h="9">
                  <a:moveTo>
                    <a:pt x="28" y="7"/>
                  </a:moveTo>
                  <a:cubicBezTo>
                    <a:pt x="26" y="6"/>
                    <a:pt x="26" y="6"/>
                    <a:pt x="26" y="6"/>
                  </a:cubicBezTo>
                  <a:cubicBezTo>
                    <a:pt x="27" y="5"/>
                    <a:pt x="30" y="6"/>
                    <a:pt x="29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4" y="5"/>
                    <a:pt x="27" y="3"/>
                    <a:pt x="25" y="2"/>
                  </a:cubicBezTo>
                  <a:cubicBezTo>
                    <a:pt x="24" y="1"/>
                    <a:pt x="21" y="1"/>
                    <a:pt x="20" y="1"/>
                  </a:cubicBezTo>
                  <a:cubicBezTo>
                    <a:pt x="21" y="2"/>
                    <a:pt x="18" y="2"/>
                    <a:pt x="17" y="2"/>
                  </a:cubicBezTo>
                  <a:cubicBezTo>
                    <a:pt x="18" y="2"/>
                    <a:pt x="19" y="2"/>
                    <a:pt x="20" y="2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0" y="5"/>
                    <a:pt x="22" y="4"/>
                    <a:pt x="24" y="4"/>
                  </a:cubicBezTo>
                  <a:cubicBezTo>
                    <a:pt x="24" y="6"/>
                    <a:pt x="22" y="5"/>
                    <a:pt x="21" y="5"/>
                  </a:cubicBezTo>
                  <a:cubicBezTo>
                    <a:pt x="19" y="5"/>
                    <a:pt x="13" y="6"/>
                    <a:pt x="12" y="4"/>
                  </a:cubicBezTo>
                  <a:cubicBezTo>
                    <a:pt x="12" y="2"/>
                    <a:pt x="14" y="2"/>
                    <a:pt x="15" y="2"/>
                  </a:cubicBezTo>
                  <a:cubicBezTo>
                    <a:pt x="13" y="1"/>
                    <a:pt x="12" y="3"/>
                    <a:pt x="10" y="2"/>
                  </a:cubicBezTo>
                  <a:cubicBezTo>
                    <a:pt x="7" y="5"/>
                    <a:pt x="2" y="0"/>
                    <a:pt x="0" y="3"/>
                  </a:cubicBezTo>
                  <a:cubicBezTo>
                    <a:pt x="1" y="3"/>
                    <a:pt x="2" y="3"/>
                    <a:pt x="3" y="4"/>
                  </a:cubicBezTo>
                  <a:cubicBezTo>
                    <a:pt x="7" y="2"/>
                    <a:pt x="9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5" y="5"/>
                    <a:pt x="17" y="9"/>
                    <a:pt x="20" y="6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3" y="8"/>
                    <a:pt x="21" y="6"/>
                    <a:pt x="24" y="7"/>
                  </a:cubicBezTo>
                  <a:cubicBezTo>
                    <a:pt x="24" y="8"/>
                    <a:pt x="27" y="8"/>
                    <a:pt x="28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14975" y="977900"/>
              <a:ext cx="11113" cy="12700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43275" y="2693988"/>
              <a:ext cx="25400" cy="25400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0 h 2"/>
                <a:gd name="T4" fmla="*/ 0 w 2"/>
                <a:gd name="T5" fmla="*/ 1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1150" y="4722813"/>
              <a:ext cx="63500" cy="38100"/>
            </a:xfrm>
            <a:custGeom>
              <a:avLst/>
              <a:gdLst>
                <a:gd name="T0" fmla="*/ 2 w 5"/>
                <a:gd name="T1" fmla="*/ 2 h 3"/>
                <a:gd name="T2" fmla="*/ 5 w 5"/>
                <a:gd name="T3" fmla="*/ 2 h 3"/>
                <a:gd name="T4" fmla="*/ 3 w 5"/>
                <a:gd name="T5" fmla="*/ 0 h 3"/>
                <a:gd name="T6" fmla="*/ 0 w 5"/>
                <a:gd name="T7" fmla="*/ 1 h 3"/>
                <a:gd name="T8" fmla="*/ 2 w 5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2" y="2"/>
                  </a:moveTo>
                  <a:cubicBezTo>
                    <a:pt x="2" y="1"/>
                    <a:pt x="4" y="3"/>
                    <a:pt x="5" y="2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3" y="1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3113" y="4446588"/>
              <a:ext cx="12700" cy="25400"/>
            </a:xfrm>
            <a:custGeom>
              <a:avLst/>
              <a:gdLst>
                <a:gd name="T0" fmla="*/ 0 w 1"/>
                <a:gd name="T1" fmla="*/ 1 h 2"/>
                <a:gd name="T2" fmla="*/ 1 w 1"/>
                <a:gd name="T3" fmla="*/ 2 h 2"/>
                <a:gd name="T4" fmla="*/ 1 w 1"/>
                <a:gd name="T5" fmla="*/ 0 h 2"/>
                <a:gd name="T6" fmla="*/ 0 w 1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2"/>
                    <a:pt x="1" y="2"/>
                    <a:pt x="1" y="2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0425" y="4397375"/>
              <a:ext cx="25400" cy="12700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1 w 2"/>
                <a:gd name="T5" fmla="*/ 0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1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81388" y="2581275"/>
              <a:ext cx="23813" cy="12700"/>
            </a:xfrm>
            <a:custGeom>
              <a:avLst/>
              <a:gdLst>
                <a:gd name="T0" fmla="*/ 7 w 15"/>
                <a:gd name="T1" fmla="*/ 0 h 8"/>
                <a:gd name="T2" fmla="*/ 15 w 15"/>
                <a:gd name="T3" fmla="*/ 8 h 8"/>
                <a:gd name="T4" fmla="*/ 0 w 15"/>
                <a:gd name="T5" fmla="*/ 0 h 8"/>
                <a:gd name="T6" fmla="*/ 7 w 15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7" y="0"/>
                  </a:moveTo>
                  <a:lnTo>
                    <a:pt x="15" y="8"/>
                  </a:lnTo>
                  <a:lnTo>
                    <a:pt x="0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913" y="4910138"/>
              <a:ext cx="38100" cy="25400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3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0"/>
                    <a:pt x="2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13400" y="1027113"/>
              <a:ext cx="25400" cy="12700"/>
            </a:xfrm>
            <a:custGeom>
              <a:avLst/>
              <a:gdLst>
                <a:gd name="T0" fmla="*/ 8 w 16"/>
                <a:gd name="T1" fmla="*/ 8 h 8"/>
                <a:gd name="T2" fmla="*/ 16 w 16"/>
                <a:gd name="T3" fmla="*/ 0 h 8"/>
                <a:gd name="T4" fmla="*/ 0 w 16"/>
                <a:gd name="T5" fmla="*/ 8 h 8"/>
                <a:gd name="T6" fmla="*/ 8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8" y="8"/>
                  </a:moveTo>
                  <a:lnTo>
                    <a:pt x="16" y="0"/>
                  </a:lnTo>
                  <a:lnTo>
                    <a:pt x="0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3088" y="4346575"/>
              <a:ext cx="12700" cy="12700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1175" y="4259263"/>
              <a:ext cx="149225" cy="350838"/>
            </a:xfrm>
            <a:custGeom>
              <a:avLst/>
              <a:gdLst>
                <a:gd name="T0" fmla="*/ 1 w 12"/>
                <a:gd name="T1" fmla="*/ 21 h 28"/>
                <a:gd name="T2" fmla="*/ 3 w 12"/>
                <a:gd name="T3" fmla="*/ 25 h 28"/>
                <a:gd name="T4" fmla="*/ 2 w 12"/>
                <a:gd name="T5" fmla="*/ 28 h 28"/>
                <a:gd name="T6" fmla="*/ 3 w 12"/>
                <a:gd name="T7" fmla="*/ 28 h 28"/>
                <a:gd name="T8" fmla="*/ 9 w 12"/>
                <a:gd name="T9" fmla="*/ 13 h 28"/>
                <a:gd name="T10" fmla="*/ 12 w 12"/>
                <a:gd name="T11" fmla="*/ 13 h 28"/>
                <a:gd name="T12" fmla="*/ 12 w 12"/>
                <a:gd name="T13" fmla="*/ 12 h 28"/>
                <a:gd name="T14" fmla="*/ 7 w 12"/>
                <a:gd name="T15" fmla="*/ 10 h 28"/>
                <a:gd name="T16" fmla="*/ 12 w 12"/>
                <a:gd name="T17" fmla="*/ 7 h 28"/>
                <a:gd name="T18" fmla="*/ 12 w 12"/>
                <a:gd name="T19" fmla="*/ 6 h 28"/>
                <a:gd name="T20" fmla="*/ 10 w 12"/>
                <a:gd name="T21" fmla="*/ 6 h 28"/>
                <a:gd name="T22" fmla="*/ 11 w 12"/>
                <a:gd name="T23" fmla="*/ 5 h 28"/>
                <a:gd name="T24" fmla="*/ 11 w 12"/>
                <a:gd name="T25" fmla="*/ 5 h 28"/>
                <a:gd name="T26" fmla="*/ 11 w 12"/>
                <a:gd name="T27" fmla="*/ 2 h 28"/>
                <a:gd name="T28" fmla="*/ 10 w 12"/>
                <a:gd name="T29" fmla="*/ 0 h 28"/>
                <a:gd name="T30" fmla="*/ 6 w 12"/>
                <a:gd name="T31" fmla="*/ 2 h 28"/>
                <a:gd name="T32" fmla="*/ 7 w 12"/>
                <a:gd name="T33" fmla="*/ 3 h 28"/>
                <a:gd name="T34" fmla="*/ 5 w 12"/>
                <a:gd name="T35" fmla="*/ 5 h 28"/>
                <a:gd name="T36" fmla="*/ 8 w 12"/>
                <a:gd name="T37" fmla="*/ 7 h 28"/>
                <a:gd name="T38" fmla="*/ 6 w 12"/>
                <a:gd name="T39" fmla="*/ 8 h 28"/>
                <a:gd name="T40" fmla="*/ 6 w 12"/>
                <a:gd name="T41" fmla="*/ 8 h 28"/>
                <a:gd name="T42" fmla="*/ 6 w 12"/>
                <a:gd name="T43" fmla="*/ 8 h 28"/>
                <a:gd name="T44" fmla="*/ 5 w 12"/>
                <a:gd name="T45" fmla="*/ 9 h 28"/>
                <a:gd name="T46" fmla="*/ 6 w 12"/>
                <a:gd name="T47" fmla="*/ 9 h 28"/>
                <a:gd name="T48" fmla="*/ 5 w 12"/>
                <a:gd name="T49" fmla="*/ 11 h 28"/>
                <a:gd name="T50" fmla="*/ 4 w 12"/>
                <a:gd name="T51" fmla="*/ 10 h 28"/>
                <a:gd name="T52" fmla="*/ 0 w 12"/>
                <a:gd name="T53" fmla="*/ 22 h 28"/>
                <a:gd name="T54" fmla="*/ 1 w 12"/>
                <a:gd name="T55" fmla="*/ 21 h 28"/>
                <a:gd name="T56" fmla="*/ 3 w 12"/>
                <a:gd name="T57" fmla="*/ 18 h 28"/>
                <a:gd name="T58" fmla="*/ 2 w 12"/>
                <a:gd name="T59" fmla="*/ 19 h 28"/>
                <a:gd name="T60" fmla="*/ 3 w 12"/>
                <a:gd name="T61" fmla="*/ 18 h 28"/>
                <a:gd name="T62" fmla="*/ 2 w 12"/>
                <a:gd name="T63" fmla="*/ 20 h 28"/>
                <a:gd name="T64" fmla="*/ 3 w 12"/>
                <a:gd name="T65" fmla="*/ 20 h 28"/>
                <a:gd name="T66" fmla="*/ 3 w 12"/>
                <a:gd name="T67" fmla="*/ 21 h 28"/>
                <a:gd name="T68" fmla="*/ 2 w 12"/>
                <a:gd name="T69" fmla="*/ 2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" h="28">
                  <a:moveTo>
                    <a:pt x="1" y="21"/>
                  </a:moveTo>
                  <a:cubicBezTo>
                    <a:pt x="4" y="22"/>
                    <a:pt x="1" y="23"/>
                    <a:pt x="3" y="25"/>
                  </a:cubicBezTo>
                  <a:cubicBezTo>
                    <a:pt x="2" y="25"/>
                    <a:pt x="2" y="27"/>
                    <a:pt x="2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6" y="23"/>
                    <a:pt x="5" y="16"/>
                    <a:pt x="9" y="13"/>
                  </a:cubicBezTo>
                  <a:cubicBezTo>
                    <a:pt x="10" y="12"/>
                    <a:pt x="12" y="13"/>
                    <a:pt x="12" y="13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0" y="11"/>
                    <a:pt x="7" y="12"/>
                    <a:pt x="7" y="10"/>
                  </a:cubicBezTo>
                  <a:cubicBezTo>
                    <a:pt x="10" y="9"/>
                    <a:pt x="9" y="5"/>
                    <a:pt x="12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4"/>
                    <a:pt x="9" y="2"/>
                    <a:pt x="11" y="2"/>
                  </a:cubicBezTo>
                  <a:cubicBezTo>
                    <a:pt x="12" y="1"/>
                    <a:pt x="10" y="0"/>
                    <a:pt x="10" y="0"/>
                  </a:cubicBezTo>
                  <a:cubicBezTo>
                    <a:pt x="9" y="0"/>
                    <a:pt x="9" y="3"/>
                    <a:pt x="6" y="2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4"/>
                    <a:pt x="7" y="5"/>
                    <a:pt x="5" y="5"/>
                  </a:cubicBezTo>
                  <a:cubicBezTo>
                    <a:pt x="6" y="6"/>
                    <a:pt x="7" y="6"/>
                    <a:pt x="8" y="7"/>
                  </a:cubicBezTo>
                  <a:cubicBezTo>
                    <a:pt x="7" y="8"/>
                    <a:pt x="7" y="9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6" y="9"/>
                    <a:pt x="7" y="10"/>
                    <a:pt x="5" y="11"/>
                  </a:cubicBezTo>
                  <a:cubicBezTo>
                    <a:pt x="4" y="11"/>
                    <a:pt x="4" y="9"/>
                    <a:pt x="4" y="10"/>
                  </a:cubicBezTo>
                  <a:cubicBezTo>
                    <a:pt x="2" y="14"/>
                    <a:pt x="0" y="18"/>
                    <a:pt x="0" y="22"/>
                  </a:cubicBezTo>
                  <a:lnTo>
                    <a:pt x="1" y="21"/>
                  </a:lnTo>
                  <a:close/>
                  <a:moveTo>
                    <a:pt x="3" y="18"/>
                  </a:moveTo>
                  <a:cubicBezTo>
                    <a:pt x="4" y="19"/>
                    <a:pt x="3" y="19"/>
                    <a:pt x="2" y="19"/>
                  </a:cubicBezTo>
                  <a:lnTo>
                    <a:pt x="3" y="18"/>
                  </a:lnTo>
                  <a:close/>
                  <a:moveTo>
                    <a:pt x="2" y="20"/>
                  </a:moveTo>
                  <a:cubicBezTo>
                    <a:pt x="2" y="20"/>
                    <a:pt x="3" y="20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19425" y="2894013"/>
              <a:ext cx="23813" cy="12700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  <a:gd name="T6" fmla="*/ 15 w 15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15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5825" y="4346575"/>
              <a:ext cx="12700" cy="12700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0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6588" y="4510088"/>
              <a:ext cx="36513" cy="12700"/>
            </a:xfrm>
            <a:custGeom>
              <a:avLst/>
              <a:gdLst>
                <a:gd name="T0" fmla="*/ 1 w 3"/>
                <a:gd name="T1" fmla="*/ 0 h 1"/>
                <a:gd name="T2" fmla="*/ 2 w 3"/>
                <a:gd name="T3" fmla="*/ 1 h 1"/>
                <a:gd name="T4" fmla="*/ 1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1" y="0"/>
                  </a:moveTo>
                  <a:cubicBezTo>
                    <a:pt x="0" y="0"/>
                    <a:pt x="1" y="1"/>
                    <a:pt x="2" y="1"/>
                  </a:cubicBezTo>
                  <a:cubicBezTo>
                    <a:pt x="1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91088" y="1541463"/>
              <a:ext cx="23813" cy="12700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1 w 2"/>
                <a:gd name="T5" fmla="*/ 1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313" y="4860925"/>
              <a:ext cx="25400" cy="23813"/>
            </a:xfrm>
            <a:custGeom>
              <a:avLst/>
              <a:gdLst>
                <a:gd name="T0" fmla="*/ 1 w 2"/>
                <a:gd name="T1" fmla="*/ 2 h 2"/>
                <a:gd name="T2" fmla="*/ 2 w 2"/>
                <a:gd name="T3" fmla="*/ 1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0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82863" y="2981325"/>
              <a:ext cx="261938" cy="100013"/>
            </a:xfrm>
            <a:custGeom>
              <a:avLst/>
              <a:gdLst>
                <a:gd name="T0" fmla="*/ 15 w 21"/>
                <a:gd name="T1" fmla="*/ 3 h 8"/>
                <a:gd name="T2" fmla="*/ 6 w 21"/>
                <a:gd name="T3" fmla="*/ 4 h 8"/>
                <a:gd name="T4" fmla="*/ 6 w 21"/>
                <a:gd name="T5" fmla="*/ 2 h 8"/>
                <a:gd name="T6" fmla="*/ 1 w 21"/>
                <a:gd name="T7" fmla="*/ 2 h 8"/>
                <a:gd name="T8" fmla="*/ 0 w 21"/>
                <a:gd name="T9" fmla="*/ 3 h 8"/>
                <a:gd name="T10" fmla="*/ 10 w 21"/>
                <a:gd name="T11" fmla="*/ 5 h 8"/>
                <a:gd name="T12" fmla="*/ 21 w 21"/>
                <a:gd name="T13" fmla="*/ 4 h 8"/>
                <a:gd name="T14" fmla="*/ 15 w 21"/>
                <a:gd name="T15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8">
                  <a:moveTo>
                    <a:pt x="15" y="3"/>
                  </a:moveTo>
                  <a:cubicBezTo>
                    <a:pt x="12" y="0"/>
                    <a:pt x="9" y="3"/>
                    <a:pt x="6" y="4"/>
                  </a:cubicBezTo>
                  <a:cubicBezTo>
                    <a:pt x="6" y="3"/>
                    <a:pt x="6" y="3"/>
                    <a:pt x="6" y="2"/>
                  </a:cubicBezTo>
                  <a:cubicBezTo>
                    <a:pt x="5" y="4"/>
                    <a:pt x="3" y="1"/>
                    <a:pt x="1" y="2"/>
                  </a:cubicBezTo>
                  <a:cubicBezTo>
                    <a:pt x="1" y="3"/>
                    <a:pt x="0" y="2"/>
                    <a:pt x="0" y="3"/>
                  </a:cubicBezTo>
                  <a:cubicBezTo>
                    <a:pt x="4" y="3"/>
                    <a:pt x="6" y="6"/>
                    <a:pt x="10" y="5"/>
                  </a:cubicBezTo>
                  <a:cubicBezTo>
                    <a:pt x="14" y="1"/>
                    <a:pt x="17" y="8"/>
                    <a:pt x="21" y="4"/>
                  </a:cubicBezTo>
                  <a:cubicBezTo>
                    <a:pt x="19" y="2"/>
                    <a:pt x="16" y="4"/>
                    <a:pt x="1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32038" y="3357563"/>
              <a:ext cx="25400" cy="12700"/>
            </a:xfrm>
            <a:custGeom>
              <a:avLst/>
              <a:gdLst>
                <a:gd name="T0" fmla="*/ 0 w 16"/>
                <a:gd name="T1" fmla="*/ 8 h 8"/>
                <a:gd name="T2" fmla="*/ 16 w 16"/>
                <a:gd name="T3" fmla="*/ 0 h 8"/>
                <a:gd name="T4" fmla="*/ 0 w 16"/>
                <a:gd name="T5" fmla="*/ 0 h 8"/>
                <a:gd name="T6" fmla="*/ 0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67125" y="2417763"/>
              <a:ext cx="12700" cy="12700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0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9263" y="4597400"/>
              <a:ext cx="36513" cy="12700"/>
            </a:xfrm>
            <a:custGeom>
              <a:avLst/>
              <a:gdLst>
                <a:gd name="T0" fmla="*/ 2 w 3"/>
                <a:gd name="T1" fmla="*/ 0 h 1"/>
                <a:gd name="T2" fmla="*/ 2 w 3"/>
                <a:gd name="T3" fmla="*/ 1 h 1"/>
                <a:gd name="T4" fmla="*/ 2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0" y="1"/>
                    <a:pt x="2" y="0"/>
                    <a:pt x="2" y="1"/>
                  </a:cubicBezTo>
                  <a:cubicBezTo>
                    <a:pt x="3" y="1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613" y="4822825"/>
              <a:ext cx="38100" cy="38100"/>
            </a:xfrm>
            <a:custGeom>
              <a:avLst/>
              <a:gdLst>
                <a:gd name="T0" fmla="*/ 16 w 24"/>
                <a:gd name="T1" fmla="*/ 16 h 24"/>
                <a:gd name="T2" fmla="*/ 16 w 24"/>
                <a:gd name="T3" fmla="*/ 0 h 24"/>
                <a:gd name="T4" fmla="*/ 0 w 24"/>
                <a:gd name="T5" fmla="*/ 0 h 24"/>
                <a:gd name="T6" fmla="*/ 0 w 24"/>
                <a:gd name="T7" fmla="*/ 24 h 24"/>
                <a:gd name="T8" fmla="*/ 24 w 24"/>
                <a:gd name="T9" fmla="*/ 16 h 24"/>
                <a:gd name="T10" fmla="*/ 16 w 24"/>
                <a:gd name="T11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16" y="16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0" y="24"/>
                  </a:lnTo>
                  <a:lnTo>
                    <a:pt x="24" y="16"/>
                  </a:ln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40300" y="1416050"/>
              <a:ext cx="112713" cy="38100"/>
            </a:xfrm>
            <a:custGeom>
              <a:avLst/>
              <a:gdLst>
                <a:gd name="T0" fmla="*/ 1 w 9"/>
                <a:gd name="T1" fmla="*/ 3 h 3"/>
                <a:gd name="T2" fmla="*/ 9 w 9"/>
                <a:gd name="T3" fmla="*/ 0 h 3"/>
                <a:gd name="T4" fmla="*/ 1 w 9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1" y="3"/>
                  </a:moveTo>
                  <a:cubicBezTo>
                    <a:pt x="3" y="1"/>
                    <a:pt x="7" y="2"/>
                    <a:pt x="9" y="0"/>
                  </a:cubicBezTo>
                  <a:cubicBezTo>
                    <a:pt x="6" y="1"/>
                    <a:pt x="0" y="0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91050" y="1541463"/>
              <a:ext cx="274638" cy="87313"/>
            </a:xfrm>
            <a:custGeom>
              <a:avLst/>
              <a:gdLst>
                <a:gd name="T0" fmla="*/ 0 w 22"/>
                <a:gd name="T1" fmla="*/ 7 h 7"/>
                <a:gd name="T2" fmla="*/ 3 w 22"/>
                <a:gd name="T3" fmla="*/ 7 h 7"/>
                <a:gd name="T4" fmla="*/ 20 w 22"/>
                <a:gd name="T5" fmla="*/ 2 h 7"/>
                <a:gd name="T6" fmla="*/ 18 w 22"/>
                <a:gd name="T7" fmla="*/ 1 h 7"/>
                <a:gd name="T8" fmla="*/ 22 w 22"/>
                <a:gd name="T9" fmla="*/ 1 h 7"/>
                <a:gd name="T10" fmla="*/ 16 w 22"/>
                <a:gd name="T11" fmla="*/ 2 h 7"/>
                <a:gd name="T12" fmla="*/ 0 w 22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7">
                  <a:moveTo>
                    <a:pt x="0" y="7"/>
                  </a:moveTo>
                  <a:cubicBezTo>
                    <a:pt x="1" y="7"/>
                    <a:pt x="2" y="7"/>
                    <a:pt x="3" y="7"/>
                  </a:cubicBezTo>
                  <a:cubicBezTo>
                    <a:pt x="7" y="2"/>
                    <a:pt x="15" y="7"/>
                    <a:pt x="20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0"/>
                    <a:pt x="21" y="2"/>
                    <a:pt x="22" y="1"/>
                  </a:cubicBezTo>
                  <a:cubicBezTo>
                    <a:pt x="20" y="0"/>
                    <a:pt x="17" y="0"/>
                    <a:pt x="16" y="2"/>
                  </a:cubicBezTo>
                  <a:cubicBezTo>
                    <a:pt x="10" y="2"/>
                    <a:pt x="5" y="5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51463" y="714375"/>
              <a:ext cx="549275" cy="125413"/>
            </a:xfrm>
            <a:custGeom>
              <a:avLst/>
              <a:gdLst>
                <a:gd name="T0" fmla="*/ 19 w 44"/>
                <a:gd name="T1" fmla="*/ 8 h 10"/>
                <a:gd name="T2" fmla="*/ 14 w 44"/>
                <a:gd name="T3" fmla="*/ 7 h 10"/>
                <a:gd name="T4" fmla="*/ 20 w 44"/>
                <a:gd name="T5" fmla="*/ 7 h 10"/>
                <a:gd name="T6" fmla="*/ 27 w 44"/>
                <a:gd name="T7" fmla="*/ 7 h 10"/>
                <a:gd name="T8" fmla="*/ 40 w 44"/>
                <a:gd name="T9" fmla="*/ 8 h 10"/>
                <a:gd name="T10" fmla="*/ 37 w 44"/>
                <a:gd name="T11" fmla="*/ 7 h 10"/>
                <a:gd name="T12" fmla="*/ 41 w 44"/>
                <a:gd name="T13" fmla="*/ 6 h 10"/>
                <a:gd name="T14" fmla="*/ 42 w 44"/>
                <a:gd name="T15" fmla="*/ 7 h 10"/>
                <a:gd name="T16" fmla="*/ 44 w 44"/>
                <a:gd name="T17" fmla="*/ 5 h 10"/>
                <a:gd name="T18" fmla="*/ 38 w 44"/>
                <a:gd name="T19" fmla="*/ 4 h 10"/>
                <a:gd name="T20" fmla="*/ 37 w 44"/>
                <a:gd name="T21" fmla="*/ 2 h 10"/>
                <a:gd name="T22" fmla="*/ 25 w 44"/>
                <a:gd name="T23" fmla="*/ 2 h 10"/>
                <a:gd name="T24" fmla="*/ 25 w 44"/>
                <a:gd name="T25" fmla="*/ 2 h 10"/>
                <a:gd name="T26" fmla="*/ 36 w 44"/>
                <a:gd name="T27" fmla="*/ 3 h 10"/>
                <a:gd name="T28" fmla="*/ 38 w 44"/>
                <a:gd name="T29" fmla="*/ 4 h 10"/>
                <a:gd name="T30" fmla="*/ 36 w 44"/>
                <a:gd name="T31" fmla="*/ 4 h 10"/>
                <a:gd name="T32" fmla="*/ 29 w 44"/>
                <a:gd name="T33" fmla="*/ 6 h 10"/>
                <a:gd name="T34" fmla="*/ 29 w 44"/>
                <a:gd name="T35" fmla="*/ 5 h 10"/>
                <a:gd name="T36" fmla="*/ 27 w 44"/>
                <a:gd name="T37" fmla="*/ 6 h 10"/>
                <a:gd name="T38" fmla="*/ 27 w 44"/>
                <a:gd name="T39" fmla="*/ 5 h 10"/>
                <a:gd name="T40" fmla="*/ 20 w 44"/>
                <a:gd name="T41" fmla="*/ 2 h 10"/>
                <a:gd name="T42" fmla="*/ 20 w 44"/>
                <a:gd name="T43" fmla="*/ 2 h 10"/>
                <a:gd name="T44" fmla="*/ 7 w 44"/>
                <a:gd name="T45" fmla="*/ 1 h 10"/>
                <a:gd name="T46" fmla="*/ 8 w 44"/>
                <a:gd name="T47" fmla="*/ 2 h 10"/>
                <a:gd name="T48" fmla="*/ 2 w 44"/>
                <a:gd name="T49" fmla="*/ 3 h 10"/>
                <a:gd name="T50" fmla="*/ 4 w 44"/>
                <a:gd name="T51" fmla="*/ 3 h 10"/>
                <a:gd name="T52" fmla="*/ 0 w 44"/>
                <a:gd name="T53" fmla="*/ 4 h 10"/>
                <a:gd name="T54" fmla="*/ 2 w 44"/>
                <a:gd name="T55" fmla="*/ 5 h 10"/>
                <a:gd name="T56" fmla="*/ 19 w 44"/>
                <a:gd name="T57" fmla="*/ 8 h 10"/>
                <a:gd name="T58" fmla="*/ 9 w 44"/>
                <a:gd name="T59" fmla="*/ 5 h 10"/>
                <a:gd name="T60" fmla="*/ 12 w 44"/>
                <a:gd name="T61" fmla="*/ 4 h 10"/>
                <a:gd name="T62" fmla="*/ 13 w 44"/>
                <a:gd name="T63" fmla="*/ 5 h 10"/>
                <a:gd name="T64" fmla="*/ 9 w 44"/>
                <a:gd name="T65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4" h="10">
                  <a:moveTo>
                    <a:pt x="19" y="8"/>
                  </a:moveTo>
                  <a:cubicBezTo>
                    <a:pt x="14" y="7"/>
                    <a:pt x="14" y="7"/>
                    <a:pt x="14" y="7"/>
                  </a:cubicBezTo>
                  <a:cubicBezTo>
                    <a:pt x="15" y="6"/>
                    <a:pt x="18" y="7"/>
                    <a:pt x="20" y="7"/>
                  </a:cubicBezTo>
                  <a:cubicBezTo>
                    <a:pt x="22" y="9"/>
                    <a:pt x="24" y="6"/>
                    <a:pt x="27" y="7"/>
                  </a:cubicBezTo>
                  <a:cubicBezTo>
                    <a:pt x="31" y="8"/>
                    <a:pt x="36" y="10"/>
                    <a:pt x="40" y="8"/>
                  </a:cubicBezTo>
                  <a:cubicBezTo>
                    <a:pt x="39" y="7"/>
                    <a:pt x="38" y="7"/>
                    <a:pt x="37" y="7"/>
                  </a:cubicBezTo>
                  <a:cubicBezTo>
                    <a:pt x="38" y="6"/>
                    <a:pt x="39" y="5"/>
                    <a:pt x="41" y="6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3" y="7"/>
                    <a:pt x="44" y="6"/>
                    <a:pt x="44" y="5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9" y="3"/>
                    <a:pt x="37" y="3"/>
                    <a:pt x="37" y="2"/>
                  </a:cubicBezTo>
                  <a:cubicBezTo>
                    <a:pt x="33" y="2"/>
                    <a:pt x="29" y="1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9" y="2"/>
                    <a:pt x="33" y="3"/>
                    <a:pt x="36" y="3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3" y="3"/>
                    <a:pt x="33" y="7"/>
                    <a:pt x="29" y="6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6"/>
                    <a:pt x="22" y="3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15" y="1"/>
                    <a:pt x="11" y="2"/>
                    <a:pt x="7" y="1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6"/>
                    <a:pt x="4" y="0"/>
                    <a:pt x="2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4"/>
                    <a:pt x="1" y="4"/>
                    <a:pt x="0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7" y="7"/>
                    <a:pt x="15" y="8"/>
                    <a:pt x="19" y="8"/>
                  </a:cubicBezTo>
                  <a:close/>
                  <a:moveTo>
                    <a:pt x="9" y="5"/>
                  </a:moveTo>
                  <a:cubicBezTo>
                    <a:pt x="10" y="4"/>
                    <a:pt x="10" y="3"/>
                    <a:pt x="12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0" y="5"/>
                    <a:pt x="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5775" y="4572000"/>
              <a:ext cx="25400" cy="12700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1 h 1"/>
                <a:gd name="T4" fmla="*/ 2 w 2"/>
                <a:gd name="T5" fmla="*/ 0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1"/>
                    <a:pt x="2" y="0"/>
                  </a:cubicBezTo>
                  <a:cubicBezTo>
                    <a:pt x="1" y="0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57500" y="2944813"/>
              <a:ext cx="36513" cy="36513"/>
            </a:xfrm>
            <a:custGeom>
              <a:avLst/>
              <a:gdLst>
                <a:gd name="T0" fmla="*/ 0 w 3"/>
                <a:gd name="T1" fmla="*/ 3 h 3"/>
                <a:gd name="T2" fmla="*/ 3 w 3"/>
                <a:gd name="T3" fmla="*/ 0 h 3"/>
                <a:gd name="T4" fmla="*/ 0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2" y="2"/>
                    <a:pt x="3" y="1"/>
                    <a:pt x="3" y="0"/>
                  </a:cubicBezTo>
                  <a:cubicBezTo>
                    <a:pt x="1" y="0"/>
                    <a:pt x="1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14925" y="1354138"/>
              <a:ext cx="12700" cy="0"/>
            </a:xfrm>
            <a:custGeom>
              <a:avLst/>
              <a:gdLst>
                <a:gd name="T0" fmla="*/ 0 w 8"/>
                <a:gd name="T1" fmla="*/ 8 w 8"/>
                <a:gd name="T2" fmla="*/ 0 w 8"/>
                <a:gd name="T3" fmla="*/ 0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8">
                  <a:moveTo>
                    <a:pt x="0" y="0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7338" y="4672013"/>
              <a:ext cx="49213" cy="25400"/>
            </a:xfrm>
            <a:custGeom>
              <a:avLst/>
              <a:gdLst>
                <a:gd name="T0" fmla="*/ 0 w 4"/>
                <a:gd name="T1" fmla="*/ 1 h 2"/>
                <a:gd name="T2" fmla="*/ 4 w 4"/>
                <a:gd name="T3" fmla="*/ 1 h 2"/>
                <a:gd name="T4" fmla="*/ 3 w 4"/>
                <a:gd name="T5" fmla="*/ 0 h 2"/>
                <a:gd name="T6" fmla="*/ 0 w 4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0" y="1"/>
                  </a:moveTo>
                  <a:cubicBezTo>
                    <a:pt x="1" y="2"/>
                    <a:pt x="3" y="1"/>
                    <a:pt x="4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74638" y="4722813"/>
              <a:ext cx="12700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05238" y="2255838"/>
              <a:ext cx="36513" cy="23813"/>
            </a:xfrm>
            <a:custGeom>
              <a:avLst/>
              <a:gdLst>
                <a:gd name="T0" fmla="*/ 1 w 3"/>
                <a:gd name="T1" fmla="*/ 2 h 2"/>
                <a:gd name="T2" fmla="*/ 3 w 3"/>
                <a:gd name="T3" fmla="*/ 1 h 2"/>
                <a:gd name="T4" fmla="*/ 2 w 3"/>
                <a:gd name="T5" fmla="*/ 0 h 2"/>
                <a:gd name="T6" fmla="*/ 1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2" y="1"/>
                    <a:pt x="2" y="2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0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57500" y="2819400"/>
              <a:ext cx="123825" cy="74613"/>
            </a:xfrm>
            <a:custGeom>
              <a:avLst/>
              <a:gdLst>
                <a:gd name="T0" fmla="*/ 7 w 10"/>
                <a:gd name="T1" fmla="*/ 4 h 6"/>
                <a:gd name="T2" fmla="*/ 8 w 10"/>
                <a:gd name="T3" fmla="*/ 2 h 6"/>
                <a:gd name="T4" fmla="*/ 4 w 10"/>
                <a:gd name="T5" fmla="*/ 1 h 6"/>
                <a:gd name="T6" fmla="*/ 3 w 10"/>
                <a:gd name="T7" fmla="*/ 4 h 6"/>
                <a:gd name="T8" fmla="*/ 1 w 10"/>
                <a:gd name="T9" fmla="*/ 6 h 6"/>
                <a:gd name="T10" fmla="*/ 2 w 10"/>
                <a:gd name="T11" fmla="*/ 6 h 6"/>
                <a:gd name="T12" fmla="*/ 2 w 10"/>
                <a:gd name="T13" fmla="*/ 6 h 6"/>
                <a:gd name="T14" fmla="*/ 5 w 10"/>
                <a:gd name="T15" fmla="*/ 5 h 6"/>
                <a:gd name="T16" fmla="*/ 10 w 10"/>
                <a:gd name="T17" fmla="*/ 4 h 6"/>
                <a:gd name="T18" fmla="*/ 7 w 10"/>
                <a:gd name="T1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6">
                  <a:moveTo>
                    <a:pt x="7" y="4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7" y="2"/>
                    <a:pt x="5" y="0"/>
                    <a:pt x="4" y="1"/>
                  </a:cubicBezTo>
                  <a:cubicBezTo>
                    <a:pt x="3" y="2"/>
                    <a:pt x="6" y="3"/>
                    <a:pt x="3" y="4"/>
                  </a:cubicBezTo>
                  <a:cubicBezTo>
                    <a:pt x="0" y="3"/>
                    <a:pt x="2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7" y="4"/>
                    <a:pt x="9" y="5"/>
                    <a:pt x="10" y="4"/>
                  </a:cubicBezTo>
                  <a:lnTo>
                    <a:pt x="7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678363" y="1428750"/>
              <a:ext cx="274638" cy="112713"/>
            </a:xfrm>
            <a:custGeom>
              <a:avLst/>
              <a:gdLst>
                <a:gd name="T0" fmla="*/ 0 w 22"/>
                <a:gd name="T1" fmla="*/ 8 h 9"/>
                <a:gd name="T2" fmla="*/ 1 w 22"/>
                <a:gd name="T3" fmla="*/ 9 h 9"/>
                <a:gd name="T4" fmla="*/ 1 w 22"/>
                <a:gd name="T5" fmla="*/ 8 h 9"/>
                <a:gd name="T6" fmla="*/ 8 w 22"/>
                <a:gd name="T7" fmla="*/ 8 h 9"/>
                <a:gd name="T8" fmla="*/ 22 w 22"/>
                <a:gd name="T9" fmla="*/ 2 h 9"/>
                <a:gd name="T10" fmla="*/ 17 w 22"/>
                <a:gd name="T11" fmla="*/ 4 h 9"/>
                <a:gd name="T12" fmla="*/ 16 w 22"/>
                <a:gd name="T13" fmla="*/ 4 h 9"/>
                <a:gd name="T14" fmla="*/ 20 w 22"/>
                <a:gd name="T15" fmla="*/ 1 h 9"/>
                <a:gd name="T16" fmla="*/ 19 w 22"/>
                <a:gd name="T17" fmla="*/ 0 h 9"/>
                <a:gd name="T18" fmla="*/ 15 w 22"/>
                <a:gd name="T19" fmla="*/ 2 h 9"/>
                <a:gd name="T20" fmla="*/ 8 w 22"/>
                <a:gd name="T21" fmla="*/ 3 h 9"/>
                <a:gd name="T22" fmla="*/ 2 w 22"/>
                <a:gd name="T23" fmla="*/ 5 h 9"/>
                <a:gd name="T24" fmla="*/ 5 w 22"/>
                <a:gd name="T25" fmla="*/ 5 h 9"/>
                <a:gd name="T26" fmla="*/ 0 w 22"/>
                <a:gd name="T27" fmla="*/ 8 h 9"/>
                <a:gd name="T28" fmla="*/ 6 w 22"/>
                <a:gd name="T29" fmla="*/ 6 h 9"/>
                <a:gd name="T30" fmla="*/ 10 w 22"/>
                <a:gd name="T31" fmla="*/ 4 h 9"/>
                <a:gd name="T32" fmla="*/ 6 w 22"/>
                <a:gd name="T3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9">
                  <a:moveTo>
                    <a:pt x="0" y="8"/>
                  </a:moveTo>
                  <a:cubicBezTo>
                    <a:pt x="0" y="8"/>
                    <a:pt x="0" y="9"/>
                    <a:pt x="1" y="9"/>
                  </a:cubicBezTo>
                  <a:cubicBezTo>
                    <a:pt x="1" y="8"/>
                    <a:pt x="2" y="8"/>
                    <a:pt x="1" y="8"/>
                  </a:cubicBezTo>
                  <a:cubicBezTo>
                    <a:pt x="4" y="8"/>
                    <a:pt x="6" y="8"/>
                    <a:pt x="8" y="8"/>
                  </a:cubicBezTo>
                  <a:cubicBezTo>
                    <a:pt x="11" y="4"/>
                    <a:pt x="17" y="5"/>
                    <a:pt x="22" y="2"/>
                  </a:cubicBezTo>
                  <a:cubicBezTo>
                    <a:pt x="21" y="4"/>
                    <a:pt x="17" y="2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5" y="2"/>
                    <a:pt x="19" y="3"/>
                    <a:pt x="20" y="1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1"/>
                    <a:pt x="15" y="1"/>
                    <a:pt x="15" y="2"/>
                  </a:cubicBezTo>
                  <a:cubicBezTo>
                    <a:pt x="12" y="2"/>
                    <a:pt x="10" y="3"/>
                    <a:pt x="8" y="3"/>
                  </a:cubicBezTo>
                  <a:cubicBezTo>
                    <a:pt x="7" y="4"/>
                    <a:pt x="4" y="4"/>
                    <a:pt x="2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7"/>
                    <a:pt x="2" y="7"/>
                    <a:pt x="0" y="8"/>
                  </a:cubicBezTo>
                  <a:close/>
                  <a:moveTo>
                    <a:pt x="6" y="6"/>
                  </a:moveTo>
                  <a:cubicBezTo>
                    <a:pt x="7" y="6"/>
                    <a:pt x="9" y="3"/>
                    <a:pt x="10" y="4"/>
                  </a:cubicBezTo>
                  <a:cubicBezTo>
                    <a:pt x="6" y="6"/>
                    <a:pt x="6" y="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06750" y="2681288"/>
              <a:ext cx="23813" cy="12700"/>
            </a:xfrm>
            <a:custGeom>
              <a:avLst/>
              <a:gdLst>
                <a:gd name="T0" fmla="*/ 15 w 15"/>
                <a:gd name="T1" fmla="*/ 8 h 8"/>
                <a:gd name="T2" fmla="*/ 15 w 15"/>
                <a:gd name="T3" fmla="*/ 8 h 8"/>
                <a:gd name="T4" fmla="*/ 7 w 15"/>
                <a:gd name="T5" fmla="*/ 0 h 8"/>
                <a:gd name="T6" fmla="*/ 0 w 15"/>
                <a:gd name="T7" fmla="*/ 0 h 8"/>
                <a:gd name="T8" fmla="*/ 15 w 15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lnTo>
                    <a:pt x="15" y="8"/>
                  </a:lnTo>
                  <a:lnTo>
                    <a:pt x="7" y="0"/>
                  </a:lnTo>
                  <a:lnTo>
                    <a:pt x="0" y="0"/>
                  </a:lnTo>
                  <a:lnTo>
                    <a:pt x="15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33588" y="3482975"/>
              <a:ext cx="36513" cy="25400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1 h 2"/>
                <a:gd name="T4" fmla="*/ 3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2" y="1"/>
                    <a:pt x="1" y="0"/>
                    <a:pt x="0" y="1"/>
                  </a:cubicBezTo>
                  <a:cubicBezTo>
                    <a:pt x="2" y="2"/>
                    <a:pt x="3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14913" y="1341438"/>
              <a:ext cx="38100" cy="49213"/>
            </a:xfrm>
            <a:custGeom>
              <a:avLst/>
              <a:gdLst>
                <a:gd name="T0" fmla="*/ 3 w 3"/>
                <a:gd name="T1" fmla="*/ 3 h 4"/>
                <a:gd name="T2" fmla="*/ 0 w 3"/>
                <a:gd name="T3" fmla="*/ 2 h 4"/>
                <a:gd name="T4" fmla="*/ 3 w 3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3" y="3"/>
                  </a:moveTo>
                  <a:cubicBezTo>
                    <a:pt x="3" y="0"/>
                    <a:pt x="1" y="2"/>
                    <a:pt x="0" y="2"/>
                  </a:cubicBezTo>
                  <a:cubicBezTo>
                    <a:pt x="0" y="4"/>
                    <a:pt x="2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32088" y="2968625"/>
              <a:ext cx="61913" cy="12700"/>
            </a:xfrm>
            <a:custGeom>
              <a:avLst/>
              <a:gdLst>
                <a:gd name="T0" fmla="*/ 1 w 5"/>
                <a:gd name="T1" fmla="*/ 1 h 1"/>
                <a:gd name="T2" fmla="*/ 5 w 5"/>
                <a:gd name="T3" fmla="*/ 1 h 1"/>
                <a:gd name="T4" fmla="*/ 1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1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3" y="0"/>
                    <a:pt x="0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89575" y="990600"/>
              <a:ext cx="36513" cy="49213"/>
            </a:xfrm>
            <a:custGeom>
              <a:avLst/>
              <a:gdLst>
                <a:gd name="T0" fmla="*/ 0 w 3"/>
                <a:gd name="T1" fmla="*/ 2 h 4"/>
                <a:gd name="T2" fmla="*/ 2 w 3"/>
                <a:gd name="T3" fmla="*/ 0 h 4"/>
                <a:gd name="T4" fmla="*/ 0 w 3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2"/>
                  </a:moveTo>
                  <a:cubicBezTo>
                    <a:pt x="3" y="4"/>
                    <a:pt x="2" y="1"/>
                    <a:pt x="2" y="0"/>
                  </a:cubicBezTo>
                  <a:cubicBezTo>
                    <a:pt x="0" y="2"/>
                    <a:pt x="0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76888" y="952500"/>
              <a:ext cx="12700" cy="12700"/>
            </a:xfrm>
            <a:custGeom>
              <a:avLst/>
              <a:gdLst>
                <a:gd name="T0" fmla="*/ 8 w 8"/>
                <a:gd name="T1" fmla="*/ 8 h 8"/>
                <a:gd name="T2" fmla="*/ 0 w 8"/>
                <a:gd name="T3" fmla="*/ 0 h 8"/>
                <a:gd name="T4" fmla="*/ 0 w 8"/>
                <a:gd name="T5" fmla="*/ 0 h 8"/>
                <a:gd name="T6" fmla="*/ 8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8" y="8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51475" y="1016000"/>
              <a:ext cx="25400" cy="36513"/>
            </a:xfrm>
            <a:custGeom>
              <a:avLst/>
              <a:gdLst>
                <a:gd name="T0" fmla="*/ 0 w 2"/>
                <a:gd name="T1" fmla="*/ 2 h 3"/>
                <a:gd name="T2" fmla="*/ 0 w 2"/>
                <a:gd name="T3" fmla="*/ 3 h 3"/>
                <a:gd name="T4" fmla="*/ 2 w 2"/>
                <a:gd name="T5" fmla="*/ 2 h 3"/>
                <a:gd name="T6" fmla="*/ 0 w 2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2"/>
                  </a:moveTo>
                  <a:cubicBezTo>
                    <a:pt x="0" y="2"/>
                    <a:pt x="0" y="3"/>
                    <a:pt x="0" y="3"/>
                  </a:cubicBezTo>
                  <a:cubicBezTo>
                    <a:pt x="1" y="3"/>
                    <a:pt x="1" y="2"/>
                    <a:pt x="2" y="2"/>
                  </a:cubicBezTo>
                  <a:cubicBezTo>
                    <a:pt x="1" y="2"/>
                    <a:pt x="1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4638" y="4410075"/>
              <a:ext cx="136525" cy="238125"/>
            </a:xfrm>
            <a:custGeom>
              <a:avLst/>
              <a:gdLst>
                <a:gd name="T0" fmla="*/ 7 w 11"/>
                <a:gd name="T1" fmla="*/ 10 h 19"/>
                <a:gd name="T2" fmla="*/ 4 w 11"/>
                <a:gd name="T3" fmla="*/ 15 h 19"/>
                <a:gd name="T4" fmla="*/ 4 w 11"/>
                <a:gd name="T5" fmla="*/ 17 h 19"/>
                <a:gd name="T6" fmla="*/ 3 w 11"/>
                <a:gd name="T7" fmla="*/ 14 h 19"/>
                <a:gd name="T8" fmla="*/ 1 w 11"/>
                <a:gd name="T9" fmla="*/ 18 h 19"/>
                <a:gd name="T10" fmla="*/ 3 w 11"/>
                <a:gd name="T11" fmla="*/ 19 h 19"/>
                <a:gd name="T12" fmla="*/ 6 w 11"/>
                <a:gd name="T13" fmla="*/ 16 h 19"/>
                <a:gd name="T14" fmla="*/ 11 w 11"/>
                <a:gd name="T15" fmla="*/ 12 h 19"/>
                <a:gd name="T16" fmla="*/ 9 w 11"/>
                <a:gd name="T17" fmla="*/ 9 h 19"/>
                <a:gd name="T18" fmla="*/ 7 w 11"/>
                <a:gd name="T19" fmla="*/ 9 h 19"/>
                <a:gd name="T20" fmla="*/ 5 w 11"/>
                <a:gd name="T21" fmla="*/ 7 h 19"/>
                <a:gd name="T22" fmla="*/ 11 w 11"/>
                <a:gd name="T23" fmla="*/ 4 h 19"/>
                <a:gd name="T24" fmla="*/ 9 w 11"/>
                <a:gd name="T25" fmla="*/ 0 h 19"/>
                <a:gd name="T26" fmla="*/ 5 w 11"/>
                <a:gd name="T27" fmla="*/ 2 h 19"/>
                <a:gd name="T28" fmla="*/ 2 w 11"/>
                <a:gd name="T29" fmla="*/ 7 h 19"/>
                <a:gd name="T30" fmla="*/ 4 w 11"/>
                <a:gd name="T31" fmla="*/ 10 h 19"/>
                <a:gd name="T32" fmla="*/ 4 w 11"/>
                <a:gd name="T33" fmla="*/ 10 h 19"/>
                <a:gd name="T34" fmla="*/ 7 w 11"/>
                <a:gd name="T35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19">
                  <a:moveTo>
                    <a:pt x="7" y="10"/>
                  </a:moveTo>
                  <a:cubicBezTo>
                    <a:pt x="7" y="12"/>
                    <a:pt x="6" y="14"/>
                    <a:pt x="4" y="15"/>
                  </a:cubicBezTo>
                  <a:cubicBezTo>
                    <a:pt x="4" y="16"/>
                    <a:pt x="4" y="16"/>
                    <a:pt x="4" y="17"/>
                  </a:cubicBezTo>
                  <a:cubicBezTo>
                    <a:pt x="0" y="16"/>
                    <a:pt x="4" y="16"/>
                    <a:pt x="3" y="14"/>
                  </a:cubicBezTo>
                  <a:cubicBezTo>
                    <a:pt x="3" y="16"/>
                    <a:pt x="0" y="16"/>
                    <a:pt x="1" y="18"/>
                  </a:cubicBezTo>
                  <a:cubicBezTo>
                    <a:pt x="3" y="16"/>
                    <a:pt x="3" y="19"/>
                    <a:pt x="3" y="19"/>
                  </a:cubicBezTo>
                  <a:cubicBezTo>
                    <a:pt x="3" y="17"/>
                    <a:pt x="6" y="18"/>
                    <a:pt x="6" y="16"/>
                  </a:cubicBezTo>
                  <a:cubicBezTo>
                    <a:pt x="7" y="14"/>
                    <a:pt x="8" y="10"/>
                    <a:pt x="11" y="12"/>
                  </a:cubicBezTo>
                  <a:cubicBezTo>
                    <a:pt x="9" y="11"/>
                    <a:pt x="10" y="10"/>
                    <a:pt x="9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6" y="9"/>
                    <a:pt x="5" y="8"/>
                    <a:pt x="5" y="7"/>
                  </a:cubicBezTo>
                  <a:cubicBezTo>
                    <a:pt x="7" y="6"/>
                    <a:pt x="8" y="3"/>
                    <a:pt x="11" y="4"/>
                  </a:cubicBezTo>
                  <a:cubicBezTo>
                    <a:pt x="9" y="2"/>
                    <a:pt x="7" y="1"/>
                    <a:pt x="9" y="0"/>
                  </a:cubicBezTo>
                  <a:cubicBezTo>
                    <a:pt x="7" y="0"/>
                    <a:pt x="7" y="2"/>
                    <a:pt x="5" y="2"/>
                  </a:cubicBezTo>
                  <a:cubicBezTo>
                    <a:pt x="1" y="2"/>
                    <a:pt x="3" y="5"/>
                    <a:pt x="2" y="7"/>
                  </a:cubicBezTo>
                  <a:cubicBezTo>
                    <a:pt x="8" y="4"/>
                    <a:pt x="2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lnTo>
                    <a:pt x="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1163" y="4459288"/>
              <a:ext cx="12700" cy="12700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1163" y="44592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3825" y="4735513"/>
              <a:ext cx="25400" cy="25400"/>
            </a:xfrm>
            <a:custGeom>
              <a:avLst/>
              <a:gdLst>
                <a:gd name="T0" fmla="*/ 0 w 16"/>
                <a:gd name="T1" fmla="*/ 0 h 16"/>
                <a:gd name="T2" fmla="*/ 0 w 16"/>
                <a:gd name="T3" fmla="*/ 16 h 16"/>
                <a:gd name="T4" fmla="*/ 16 w 16"/>
                <a:gd name="T5" fmla="*/ 8 h 16"/>
                <a:gd name="T6" fmla="*/ 0 w 16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">
                  <a:moveTo>
                    <a:pt x="0" y="0"/>
                  </a:moveTo>
                  <a:lnTo>
                    <a:pt x="0" y="16"/>
                  </a:lnTo>
                  <a:lnTo>
                    <a:pt x="16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70175" y="2994025"/>
              <a:ext cx="23813" cy="12700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0 h 1"/>
                <a:gd name="T4" fmla="*/ 0 w 2"/>
                <a:gd name="T5" fmla="*/ 1 h 1"/>
                <a:gd name="T6" fmla="*/ 1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2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44763" y="3032125"/>
              <a:ext cx="50800" cy="25400"/>
            </a:xfrm>
            <a:custGeom>
              <a:avLst/>
              <a:gdLst>
                <a:gd name="T0" fmla="*/ 1 w 4"/>
                <a:gd name="T1" fmla="*/ 2 h 2"/>
                <a:gd name="T2" fmla="*/ 4 w 4"/>
                <a:gd name="T3" fmla="*/ 1 h 2"/>
                <a:gd name="T4" fmla="*/ 2 w 4"/>
                <a:gd name="T5" fmla="*/ 0 h 2"/>
                <a:gd name="T6" fmla="*/ 1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2"/>
                  </a:moveTo>
                  <a:cubicBezTo>
                    <a:pt x="1" y="1"/>
                    <a:pt x="3" y="2"/>
                    <a:pt x="4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91013" y="1779588"/>
              <a:ext cx="63500" cy="25400"/>
            </a:xfrm>
            <a:custGeom>
              <a:avLst/>
              <a:gdLst>
                <a:gd name="T0" fmla="*/ 4 w 5"/>
                <a:gd name="T1" fmla="*/ 1 h 2"/>
                <a:gd name="T2" fmla="*/ 2 w 5"/>
                <a:gd name="T3" fmla="*/ 0 h 2"/>
                <a:gd name="T4" fmla="*/ 3 w 5"/>
                <a:gd name="T5" fmla="*/ 2 h 2"/>
                <a:gd name="T6" fmla="*/ 4 w 5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4" y="1"/>
                  </a:moveTo>
                  <a:cubicBezTo>
                    <a:pt x="4" y="0"/>
                    <a:pt x="3" y="0"/>
                    <a:pt x="2" y="0"/>
                  </a:cubicBezTo>
                  <a:cubicBezTo>
                    <a:pt x="0" y="1"/>
                    <a:pt x="3" y="1"/>
                    <a:pt x="3" y="2"/>
                  </a:cubicBezTo>
                  <a:cubicBezTo>
                    <a:pt x="5" y="2"/>
                    <a:pt x="2" y="1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29100" y="1841500"/>
              <a:ext cx="25400" cy="12700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1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09713" y="3757613"/>
              <a:ext cx="23813" cy="12700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1" y="0"/>
                    <a:pt x="2" y="0"/>
                  </a:cubicBezTo>
                  <a:cubicBezTo>
                    <a:pt x="1" y="0"/>
                    <a:pt x="0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6538" y="4584700"/>
              <a:ext cx="38100" cy="12700"/>
            </a:xfrm>
            <a:custGeom>
              <a:avLst/>
              <a:gdLst>
                <a:gd name="T0" fmla="*/ 0 w 3"/>
                <a:gd name="T1" fmla="*/ 0 h 1"/>
                <a:gd name="T2" fmla="*/ 3 w 3"/>
                <a:gd name="T3" fmla="*/ 1 h 1"/>
                <a:gd name="T4" fmla="*/ 0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1" y="1"/>
                    <a:pt x="2" y="1"/>
                    <a:pt x="3" y="1"/>
                  </a:cubicBezTo>
                  <a:cubicBezTo>
                    <a:pt x="2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29113" y="1754188"/>
              <a:ext cx="49213" cy="12700"/>
            </a:xfrm>
            <a:custGeom>
              <a:avLst/>
              <a:gdLst>
                <a:gd name="T0" fmla="*/ 31 w 31"/>
                <a:gd name="T1" fmla="*/ 0 h 8"/>
                <a:gd name="T2" fmla="*/ 0 w 31"/>
                <a:gd name="T3" fmla="*/ 0 h 8"/>
                <a:gd name="T4" fmla="*/ 16 w 31"/>
                <a:gd name="T5" fmla="*/ 8 h 8"/>
                <a:gd name="T6" fmla="*/ 31 w 31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8">
                  <a:moveTo>
                    <a:pt x="31" y="0"/>
                  </a:moveTo>
                  <a:lnTo>
                    <a:pt x="0" y="0"/>
                  </a:lnTo>
                  <a:lnTo>
                    <a:pt x="16" y="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29075" y="1866900"/>
              <a:ext cx="161925" cy="61913"/>
            </a:xfrm>
            <a:custGeom>
              <a:avLst/>
              <a:gdLst>
                <a:gd name="T0" fmla="*/ 1 w 13"/>
                <a:gd name="T1" fmla="*/ 3 h 5"/>
                <a:gd name="T2" fmla="*/ 0 w 13"/>
                <a:gd name="T3" fmla="*/ 5 h 5"/>
                <a:gd name="T4" fmla="*/ 5 w 13"/>
                <a:gd name="T5" fmla="*/ 4 h 5"/>
                <a:gd name="T6" fmla="*/ 13 w 13"/>
                <a:gd name="T7" fmla="*/ 0 h 5"/>
                <a:gd name="T8" fmla="*/ 1 w 13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">
                  <a:moveTo>
                    <a:pt x="1" y="3"/>
                  </a:moveTo>
                  <a:cubicBezTo>
                    <a:pt x="0" y="4"/>
                    <a:pt x="1" y="4"/>
                    <a:pt x="0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7" y="2"/>
                    <a:pt x="12" y="3"/>
                    <a:pt x="13" y="0"/>
                  </a:cubicBezTo>
                  <a:cubicBezTo>
                    <a:pt x="8" y="1"/>
                    <a:pt x="6" y="4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1150" y="4546600"/>
              <a:ext cx="0" cy="12700"/>
            </a:xfrm>
            <a:custGeom>
              <a:avLst/>
              <a:gdLst>
                <a:gd name="T0" fmla="*/ 0 h 8"/>
                <a:gd name="T1" fmla="*/ 8 h 8"/>
                <a:gd name="T2" fmla="*/ 0 h 8"/>
                <a:gd name="T3" fmla="*/ 0 h 8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8">
                  <a:moveTo>
                    <a:pt x="0" y="0"/>
                  </a:moveTo>
                  <a:lnTo>
                    <a:pt x="0" y="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29100" y="1766888"/>
              <a:ext cx="74613" cy="49213"/>
            </a:xfrm>
            <a:custGeom>
              <a:avLst/>
              <a:gdLst>
                <a:gd name="T0" fmla="*/ 6 w 6"/>
                <a:gd name="T1" fmla="*/ 2 h 4"/>
                <a:gd name="T2" fmla="*/ 0 w 6"/>
                <a:gd name="T3" fmla="*/ 2 h 4"/>
                <a:gd name="T4" fmla="*/ 6 w 6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6" y="2"/>
                  </a:moveTo>
                  <a:cubicBezTo>
                    <a:pt x="4" y="3"/>
                    <a:pt x="2" y="0"/>
                    <a:pt x="0" y="2"/>
                  </a:cubicBezTo>
                  <a:cubicBezTo>
                    <a:pt x="2" y="0"/>
                    <a:pt x="4" y="4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3113" y="4221163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8 w 8"/>
                <a:gd name="T3" fmla="*/ 8 h 8"/>
                <a:gd name="T4" fmla="*/ 0 w 8"/>
                <a:gd name="T5" fmla="*/ 0 h 8"/>
                <a:gd name="T6" fmla="*/ 0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8" y="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16450" y="1490663"/>
              <a:ext cx="74613" cy="38100"/>
            </a:xfrm>
            <a:custGeom>
              <a:avLst/>
              <a:gdLst>
                <a:gd name="T0" fmla="*/ 2 w 6"/>
                <a:gd name="T1" fmla="*/ 2 h 3"/>
                <a:gd name="T2" fmla="*/ 2 w 6"/>
                <a:gd name="T3" fmla="*/ 3 h 3"/>
                <a:gd name="T4" fmla="*/ 6 w 6"/>
                <a:gd name="T5" fmla="*/ 1 h 3"/>
                <a:gd name="T6" fmla="*/ 4 w 6"/>
                <a:gd name="T7" fmla="*/ 0 h 3"/>
                <a:gd name="T8" fmla="*/ 0 w 6"/>
                <a:gd name="T9" fmla="*/ 2 h 3"/>
                <a:gd name="T10" fmla="*/ 2 w 6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3">
                  <a:moveTo>
                    <a:pt x="2" y="2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1" y="1"/>
                    <a:pt x="0" y="2"/>
                  </a:cubicBez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7325" y="4572000"/>
              <a:ext cx="12700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6525" y="4559300"/>
              <a:ext cx="87313" cy="63500"/>
            </a:xfrm>
            <a:custGeom>
              <a:avLst/>
              <a:gdLst>
                <a:gd name="T0" fmla="*/ 4 w 7"/>
                <a:gd name="T1" fmla="*/ 5 h 5"/>
                <a:gd name="T2" fmla="*/ 4 w 7"/>
                <a:gd name="T3" fmla="*/ 1 h 5"/>
                <a:gd name="T4" fmla="*/ 4 w 7"/>
                <a:gd name="T5" fmla="*/ 2 h 5"/>
                <a:gd name="T6" fmla="*/ 3 w 7"/>
                <a:gd name="T7" fmla="*/ 0 h 5"/>
                <a:gd name="T8" fmla="*/ 0 w 7"/>
                <a:gd name="T9" fmla="*/ 2 h 5"/>
                <a:gd name="T10" fmla="*/ 1 w 7"/>
                <a:gd name="T11" fmla="*/ 3 h 5"/>
                <a:gd name="T12" fmla="*/ 4 w 7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5">
                  <a:moveTo>
                    <a:pt x="4" y="5"/>
                  </a:moveTo>
                  <a:cubicBezTo>
                    <a:pt x="2" y="3"/>
                    <a:pt x="7" y="3"/>
                    <a:pt x="4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1"/>
                    <a:pt x="3" y="3"/>
                    <a:pt x="0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4" y="2"/>
                    <a:pt x="3" y="5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67175" y="1779588"/>
              <a:ext cx="161925" cy="61913"/>
            </a:xfrm>
            <a:custGeom>
              <a:avLst/>
              <a:gdLst>
                <a:gd name="T0" fmla="*/ 8 w 13"/>
                <a:gd name="T1" fmla="*/ 2 h 5"/>
                <a:gd name="T2" fmla="*/ 0 w 13"/>
                <a:gd name="T3" fmla="*/ 3 h 5"/>
                <a:gd name="T4" fmla="*/ 11 w 13"/>
                <a:gd name="T5" fmla="*/ 4 h 5"/>
                <a:gd name="T6" fmla="*/ 9 w 13"/>
                <a:gd name="T7" fmla="*/ 3 h 5"/>
                <a:gd name="T8" fmla="*/ 13 w 13"/>
                <a:gd name="T9" fmla="*/ 2 h 5"/>
                <a:gd name="T10" fmla="*/ 7 w 13"/>
                <a:gd name="T11" fmla="*/ 3 h 5"/>
                <a:gd name="T12" fmla="*/ 8 w 13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5">
                  <a:moveTo>
                    <a:pt x="8" y="2"/>
                  </a:moveTo>
                  <a:cubicBezTo>
                    <a:pt x="5" y="1"/>
                    <a:pt x="3" y="3"/>
                    <a:pt x="0" y="3"/>
                  </a:cubicBezTo>
                  <a:cubicBezTo>
                    <a:pt x="5" y="5"/>
                    <a:pt x="7" y="3"/>
                    <a:pt x="11" y="4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0" y="2"/>
                    <a:pt x="12" y="2"/>
                    <a:pt x="13" y="2"/>
                  </a:cubicBezTo>
                  <a:cubicBezTo>
                    <a:pt x="11" y="0"/>
                    <a:pt x="10" y="3"/>
                    <a:pt x="7" y="3"/>
                  </a:cubicBezTo>
                  <a:cubicBezTo>
                    <a:pt x="7" y="3"/>
                    <a:pt x="7" y="2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02200" y="952500"/>
              <a:ext cx="461963" cy="125413"/>
            </a:xfrm>
            <a:custGeom>
              <a:avLst/>
              <a:gdLst>
                <a:gd name="T0" fmla="*/ 7 w 37"/>
                <a:gd name="T1" fmla="*/ 3 h 10"/>
                <a:gd name="T2" fmla="*/ 16 w 37"/>
                <a:gd name="T3" fmla="*/ 4 h 10"/>
                <a:gd name="T4" fmla="*/ 8 w 37"/>
                <a:gd name="T5" fmla="*/ 6 h 10"/>
                <a:gd name="T6" fmla="*/ 10 w 37"/>
                <a:gd name="T7" fmla="*/ 7 h 10"/>
                <a:gd name="T8" fmla="*/ 14 w 37"/>
                <a:gd name="T9" fmla="*/ 5 h 10"/>
                <a:gd name="T10" fmla="*/ 17 w 37"/>
                <a:gd name="T11" fmla="*/ 7 h 10"/>
                <a:gd name="T12" fmla="*/ 16 w 37"/>
                <a:gd name="T13" fmla="*/ 7 h 10"/>
                <a:gd name="T14" fmla="*/ 16 w 37"/>
                <a:gd name="T15" fmla="*/ 9 h 10"/>
                <a:gd name="T16" fmla="*/ 22 w 37"/>
                <a:gd name="T17" fmla="*/ 9 h 10"/>
                <a:gd name="T18" fmla="*/ 26 w 37"/>
                <a:gd name="T19" fmla="*/ 6 h 10"/>
                <a:gd name="T20" fmla="*/ 19 w 37"/>
                <a:gd name="T21" fmla="*/ 8 h 10"/>
                <a:gd name="T22" fmla="*/ 19 w 37"/>
                <a:gd name="T23" fmla="*/ 7 h 10"/>
                <a:gd name="T24" fmla="*/ 20 w 37"/>
                <a:gd name="T25" fmla="*/ 7 h 10"/>
                <a:gd name="T26" fmla="*/ 20 w 37"/>
                <a:gd name="T27" fmla="*/ 5 h 10"/>
                <a:gd name="T28" fmla="*/ 26 w 37"/>
                <a:gd name="T29" fmla="*/ 5 h 10"/>
                <a:gd name="T30" fmla="*/ 32 w 37"/>
                <a:gd name="T31" fmla="*/ 6 h 10"/>
                <a:gd name="T32" fmla="*/ 29 w 37"/>
                <a:gd name="T33" fmla="*/ 2 h 10"/>
                <a:gd name="T34" fmla="*/ 30 w 37"/>
                <a:gd name="T35" fmla="*/ 2 h 10"/>
                <a:gd name="T36" fmla="*/ 22 w 37"/>
                <a:gd name="T37" fmla="*/ 2 h 10"/>
                <a:gd name="T38" fmla="*/ 0 w 37"/>
                <a:gd name="T39" fmla="*/ 4 h 10"/>
                <a:gd name="T40" fmla="*/ 7 w 37"/>
                <a:gd name="T4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" h="10">
                  <a:moveTo>
                    <a:pt x="7" y="3"/>
                  </a:moveTo>
                  <a:cubicBezTo>
                    <a:pt x="10" y="4"/>
                    <a:pt x="14" y="2"/>
                    <a:pt x="16" y="4"/>
                  </a:cubicBezTo>
                  <a:cubicBezTo>
                    <a:pt x="14" y="5"/>
                    <a:pt x="11" y="6"/>
                    <a:pt x="8" y="6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4"/>
                    <a:pt x="14" y="9"/>
                    <a:pt x="14" y="5"/>
                  </a:cubicBezTo>
                  <a:cubicBezTo>
                    <a:pt x="15" y="5"/>
                    <a:pt x="17" y="6"/>
                    <a:pt x="17" y="7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9" y="10"/>
                    <a:pt x="19" y="8"/>
                    <a:pt x="22" y="9"/>
                  </a:cubicBezTo>
                  <a:cubicBezTo>
                    <a:pt x="24" y="9"/>
                    <a:pt x="28" y="9"/>
                    <a:pt x="26" y="6"/>
                  </a:cubicBezTo>
                  <a:cubicBezTo>
                    <a:pt x="24" y="6"/>
                    <a:pt x="21" y="8"/>
                    <a:pt x="19" y="8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20" y="6"/>
                    <a:pt x="20" y="7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3"/>
                    <a:pt x="24" y="6"/>
                    <a:pt x="26" y="5"/>
                  </a:cubicBezTo>
                  <a:cubicBezTo>
                    <a:pt x="28" y="4"/>
                    <a:pt x="31" y="5"/>
                    <a:pt x="32" y="6"/>
                  </a:cubicBezTo>
                  <a:cubicBezTo>
                    <a:pt x="37" y="3"/>
                    <a:pt x="29" y="5"/>
                    <a:pt x="29" y="2"/>
                  </a:cubicBezTo>
                  <a:cubicBezTo>
                    <a:pt x="29" y="2"/>
                    <a:pt x="30" y="2"/>
                    <a:pt x="3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16" y="0"/>
                    <a:pt x="6" y="3"/>
                    <a:pt x="0" y="4"/>
                  </a:cubicBezTo>
                  <a:cubicBezTo>
                    <a:pt x="2" y="3"/>
                    <a:pt x="5" y="4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03763" y="14668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91063" y="1466850"/>
              <a:ext cx="12700" cy="11113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3150" y="3995738"/>
              <a:ext cx="12700" cy="12700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87338" y="4510088"/>
              <a:ext cx="1588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92575" y="1866900"/>
              <a:ext cx="36513" cy="25400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0 h 2"/>
                <a:gd name="T4" fmla="*/ 0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1" y="1"/>
                    <a:pt x="2" y="1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78338" y="1528763"/>
              <a:ext cx="100013" cy="25400"/>
            </a:xfrm>
            <a:custGeom>
              <a:avLst/>
              <a:gdLst>
                <a:gd name="T0" fmla="*/ 0 w 8"/>
                <a:gd name="T1" fmla="*/ 2 h 2"/>
                <a:gd name="T2" fmla="*/ 8 w 8"/>
                <a:gd name="T3" fmla="*/ 1 h 2"/>
                <a:gd name="T4" fmla="*/ 7 w 8"/>
                <a:gd name="T5" fmla="*/ 0 h 2"/>
                <a:gd name="T6" fmla="*/ 5 w 8"/>
                <a:gd name="T7" fmla="*/ 1 h 2"/>
                <a:gd name="T8" fmla="*/ 5 w 8"/>
                <a:gd name="T9" fmla="*/ 1 h 2"/>
                <a:gd name="T10" fmla="*/ 0 w 8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2">
                  <a:moveTo>
                    <a:pt x="0" y="2"/>
                  </a:moveTo>
                  <a:cubicBezTo>
                    <a:pt x="3" y="2"/>
                    <a:pt x="5" y="1"/>
                    <a:pt x="8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4" y="1"/>
                    <a:pt x="5" y="1"/>
                  </a:cubicBezTo>
                  <a:cubicBezTo>
                    <a:pt x="3" y="2"/>
                    <a:pt x="1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08238" y="3044825"/>
              <a:ext cx="23813" cy="12700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0 h 1"/>
                <a:gd name="T4" fmla="*/ 0 w 2"/>
                <a:gd name="T5" fmla="*/ 1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0025" y="4484688"/>
              <a:ext cx="36513" cy="49213"/>
            </a:xfrm>
            <a:custGeom>
              <a:avLst/>
              <a:gdLst>
                <a:gd name="T0" fmla="*/ 0 w 3"/>
                <a:gd name="T1" fmla="*/ 1 h 4"/>
                <a:gd name="T2" fmla="*/ 1 w 3"/>
                <a:gd name="T3" fmla="*/ 4 h 4"/>
                <a:gd name="T4" fmla="*/ 0 w 3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1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3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8500" y="4121150"/>
              <a:ext cx="74613" cy="50800"/>
            </a:xfrm>
            <a:custGeom>
              <a:avLst/>
              <a:gdLst>
                <a:gd name="T0" fmla="*/ 5 w 6"/>
                <a:gd name="T1" fmla="*/ 4 h 4"/>
                <a:gd name="T2" fmla="*/ 6 w 6"/>
                <a:gd name="T3" fmla="*/ 2 h 4"/>
                <a:gd name="T4" fmla="*/ 1 w 6"/>
                <a:gd name="T5" fmla="*/ 0 h 4"/>
                <a:gd name="T6" fmla="*/ 0 w 6"/>
                <a:gd name="T7" fmla="*/ 2 h 4"/>
                <a:gd name="T8" fmla="*/ 5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5" y="4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5" y="1"/>
                    <a:pt x="2" y="2"/>
                    <a:pt x="1" y="0"/>
                  </a:cubicBezTo>
                  <a:cubicBezTo>
                    <a:pt x="1" y="1"/>
                    <a:pt x="1" y="1"/>
                    <a:pt x="0" y="2"/>
                  </a:cubicBezTo>
                  <a:cubicBezTo>
                    <a:pt x="2" y="3"/>
                    <a:pt x="4" y="2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14925" y="1077913"/>
              <a:ext cx="25400" cy="12700"/>
            </a:xfrm>
            <a:custGeom>
              <a:avLst/>
              <a:gdLst>
                <a:gd name="T0" fmla="*/ 8 w 16"/>
                <a:gd name="T1" fmla="*/ 8 h 8"/>
                <a:gd name="T2" fmla="*/ 16 w 16"/>
                <a:gd name="T3" fmla="*/ 0 h 8"/>
                <a:gd name="T4" fmla="*/ 0 w 16"/>
                <a:gd name="T5" fmla="*/ 8 h 8"/>
                <a:gd name="T6" fmla="*/ 8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8" y="8"/>
                  </a:moveTo>
                  <a:lnTo>
                    <a:pt x="16" y="0"/>
                  </a:lnTo>
                  <a:lnTo>
                    <a:pt x="0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05250" y="1966913"/>
              <a:ext cx="12700" cy="12700"/>
            </a:xfrm>
            <a:custGeom>
              <a:avLst/>
              <a:gdLst>
                <a:gd name="T0" fmla="*/ 8 w 8"/>
                <a:gd name="T1" fmla="*/ 8 h 8"/>
                <a:gd name="T2" fmla="*/ 0 w 8"/>
                <a:gd name="T3" fmla="*/ 0 h 8"/>
                <a:gd name="T4" fmla="*/ 8 w 8"/>
                <a:gd name="T5" fmla="*/ 8 h 8"/>
                <a:gd name="T6" fmla="*/ 8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8" y="8"/>
                  </a:moveTo>
                  <a:lnTo>
                    <a:pt x="0" y="0"/>
                  </a:ln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65650" y="1466850"/>
              <a:ext cx="38100" cy="11113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0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79850" y="1841500"/>
              <a:ext cx="187325" cy="38100"/>
            </a:xfrm>
            <a:custGeom>
              <a:avLst/>
              <a:gdLst>
                <a:gd name="T0" fmla="*/ 12 w 15"/>
                <a:gd name="T1" fmla="*/ 0 h 3"/>
                <a:gd name="T2" fmla="*/ 9 w 15"/>
                <a:gd name="T3" fmla="*/ 1 h 3"/>
                <a:gd name="T4" fmla="*/ 0 w 15"/>
                <a:gd name="T5" fmla="*/ 3 h 3"/>
                <a:gd name="T6" fmla="*/ 9 w 15"/>
                <a:gd name="T7" fmla="*/ 3 h 3"/>
                <a:gd name="T8" fmla="*/ 15 w 15"/>
                <a:gd name="T9" fmla="*/ 1 h 3"/>
                <a:gd name="T10" fmla="*/ 13 w 15"/>
                <a:gd name="T11" fmla="*/ 1 h 3"/>
                <a:gd name="T12" fmla="*/ 13 w 15"/>
                <a:gd name="T13" fmla="*/ 0 h 3"/>
                <a:gd name="T14" fmla="*/ 12 w 15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3">
                  <a:moveTo>
                    <a:pt x="12" y="0"/>
                  </a:moveTo>
                  <a:cubicBezTo>
                    <a:pt x="10" y="0"/>
                    <a:pt x="10" y="1"/>
                    <a:pt x="9" y="1"/>
                  </a:cubicBezTo>
                  <a:cubicBezTo>
                    <a:pt x="6" y="1"/>
                    <a:pt x="3" y="2"/>
                    <a:pt x="0" y="3"/>
                  </a:cubicBezTo>
                  <a:cubicBezTo>
                    <a:pt x="3" y="3"/>
                    <a:pt x="7" y="2"/>
                    <a:pt x="9" y="3"/>
                  </a:cubicBezTo>
                  <a:cubicBezTo>
                    <a:pt x="10" y="2"/>
                    <a:pt x="13" y="1"/>
                    <a:pt x="15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41763" y="1917700"/>
              <a:ext cx="12700" cy="1111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43313" y="1892300"/>
              <a:ext cx="298450" cy="112713"/>
            </a:xfrm>
            <a:custGeom>
              <a:avLst/>
              <a:gdLst>
                <a:gd name="T0" fmla="*/ 0 w 24"/>
                <a:gd name="T1" fmla="*/ 8 h 9"/>
                <a:gd name="T2" fmla="*/ 2 w 24"/>
                <a:gd name="T3" fmla="*/ 9 h 9"/>
                <a:gd name="T4" fmla="*/ 7 w 24"/>
                <a:gd name="T5" fmla="*/ 9 h 9"/>
                <a:gd name="T6" fmla="*/ 9 w 24"/>
                <a:gd name="T7" fmla="*/ 6 h 9"/>
                <a:gd name="T8" fmla="*/ 10 w 24"/>
                <a:gd name="T9" fmla="*/ 7 h 9"/>
                <a:gd name="T10" fmla="*/ 11 w 24"/>
                <a:gd name="T11" fmla="*/ 4 h 9"/>
                <a:gd name="T12" fmla="*/ 13 w 24"/>
                <a:gd name="T13" fmla="*/ 6 h 9"/>
                <a:gd name="T14" fmla="*/ 14 w 24"/>
                <a:gd name="T15" fmla="*/ 4 h 9"/>
                <a:gd name="T16" fmla="*/ 19 w 24"/>
                <a:gd name="T17" fmla="*/ 5 h 9"/>
                <a:gd name="T18" fmla="*/ 15 w 24"/>
                <a:gd name="T19" fmla="*/ 3 h 9"/>
                <a:gd name="T20" fmla="*/ 20 w 24"/>
                <a:gd name="T21" fmla="*/ 3 h 9"/>
                <a:gd name="T22" fmla="*/ 19 w 24"/>
                <a:gd name="T23" fmla="*/ 3 h 9"/>
                <a:gd name="T24" fmla="*/ 24 w 24"/>
                <a:gd name="T25" fmla="*/ 2 h 9"/>
                <a:gd name="T26" fmla="*/ 19 w 24"/>
                <a:gd name="T27" fmla="*/ 1 h 9"/>
                <a:gd name="T28" fmla="*/ 14 w 24"/>
                <a:gd name="T29" fmla="*/ 0 h 9"/>
                <a:gd name="T30" fmla="*/ 16 w 24"/>
                <a:gd name="T31" fmla="*/ 1 h 9"/>
                <a:gd name="T32" fmla="*/ 8 w 24"/>
                <a:gd name="T33" fmla="*/ 3 h 9"/>
                <a:gd name="T34" fmla="*/ 7 w 24"/>
                <a:gd name="T35" fmla="*/ 4 h 9"/>
                <a:gd name="T36" fmla="*/ 8 w 24"/>
                <a:gd name="T37" fmla="*/ 6 h 9"/>
                <a:gd name="T38" fmla="*/ 8 w 24"/>
                <a:gd name="T39" fmla="*/ 6 h 9"/>
                <a:gd name="T40" fmla="*/ 7 w 24"/>
                <a:gd name="T41" fmla="*/ 4 h 9"/>
                <a:gd name="T42" fmla="*/ 0 w 24"/>
                <a:gd name="T4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" h="9">
                  <a:moveTo>
                    <a:pt x="0" y="8"/>
                  </a:moveTo>
                  <a:cubicBezTo>
                    <a:pt x="1" y="7"/>
                    <a:pt x="1" y="9"/>
                    <a:pt x="2" y="9"/>
                  </a:cubicBezTo>
                  <a:cubicBezTo>
                    <a:pt x="4" y="9"/>
                    <a:pt x="6" y="9"/>
                    <a:pt x="7" y="9"/>
                  </a:cubicBezTo>
                  <a:cubicBezTo>
                    <a:pt x="5" y="7"/>
                    <a:pt x="9" y="8"/>
                    <a:pt x="9" y="6"/>
                  </a:cubicBezTo>
                  <a:cubicBezTo>
                    <a:pt x="9" y="7"/>
                    <a:pt x="10" y="7"/>
                    <a:pt x="10" y="7"/>
                  </a:cubicBezTo>
                  <a:cubicBezTo>
                    <a:pt x="11" y="6"/>
                    <a:pt x="11" y="5"/>
                    <a:pt x="11" y="4"/>
                  </a:cubicBezTo>
                  <a:cubicBezTo>
                    <a:pt x="13" y="4"/>
                    <a:pt x="12" y="6"/>
                    <a:pt x="13" y="6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6" y="4"/>
                    <a:pt x="18" y="6"/>
                    <a:pt x="19" y="5"/>
                  </a:cubicBezTo>
                  <a:cubicBezTo>
                    <a:pt x="18" y="5"/>
                    <a:pt x="15" y="4"/>
                    <a:pt x="15" y="3"/>
                  </a:cubicBezTo>
                  <a:cubicBezTo>
                    <a:pt x="16" y="1"/>
                    <a:pt x="18" y="4"/>
                    <a:pt x="20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1" y="1"/>
                    <a:pt x="22" y="2"/>
                    <a:pt x="19" y="1"/>
                  </a:cubicBezTo>
                  <a:cubicBezTo>
                    <a:pt x="19" y="0"/>
                    <a:pt x="16" y="0"/>
                    <a:pt x="14" y="0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3"/>
                    <a:pt x="11" y="3"/>
                    <a:pt x="8" y="3"/>
                  </a:cubicBezTo>
                  <a:cubicBezTo>
                    <a:pt x="8" y="4"/>
                    <a:pt x="8" y="4"/>
                    <a:pt x="7" y="4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5"/>
                    <a:pt x="7" y="4"/>
                  </a:cubicBezTo>
                  <a:cubicBezTo>
                    <a:pt x="4" y="6"/>
                    <a:pt x="1" y="5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5013" y="3908425"/>
              <a:ext cx="138113" cy="187325"/>
            </a:xfrm>
            <a:custGeom>
              <a:avLst/>
              <a:gdLst>
                <a:gd name="T0" fmla="*/ 2 w 11"/>
                <a:gd name="T1" fmla="*/ 14 h 15"/>
                <a:gd name="T2" fmla="*/ 7 w 11"/>
                <a:gd name="T3" fmla="*/ 6 h 15"/>
                <a:gd name="T4" fmla="*/ 11 w 11"/>
                <a:gd name="T5" fmla="*/ 0 h 15"/>
                <a:gd name="T6" fmla="*/ 9 w 11"/>
                <a:gd name="T7" fmla="*/ 1 h 15"/>
                <a:gd name="T8" fmla="*/ 8 w 11"/>
                <a:gd name="T9" fmla="*/ 0 h 15"/>
                <a:gd name="T10" fmla="*/ 5 w 11"/>
                <a:gd name="T11" fmla="*/ 1 h 15"/>
                <a:gd name="T12" fmla="*/ 5 w 11"/>
                <a:gd name="T13" fmla="*/ 4 h 15"/>
                <a:gd name="T14" fmla="*/ 5 w 11"/>
                <a:gd name="T15" fmla="*/ 10 h 15"/>
                <a:gd name="T16" fmla="*/ 3 w 11"/>
                <a:gd name="T17" fmla="*/ 9 h 15"/>
                <a:gd name="T18" fmla="*/ 0 w 11"/>
                <a:gd name="T19" fmla="*/ 13 h 15"/>
                <a:gd name="T20" fmla="*/ 2 w 11"/>
                <a:gd name="T21" fmla="*/ 15 h 15"/>
                <a:gd name="T22" fmla="*/ 2 w 11"/>
                <a:gd name="T2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15">
                  <a:moveTo>
                    <a:pt x="2" y="14"/>
                  </a:moveTo>
                  <a:cubicBezTo>
                    <a:pt x="7" y="12"/>
                    <a:pt x="4" y="8"/>
                    <a:pt x="7" y="6"/>
                  </a:cubicBezTo>
                  <a:cubicBezTo>
                    <a:pt x="7" y="4"/>
                    <a:pt x="9" y="2"/>
                    <a:pt x="11" y="0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6" y="2"/>
                    <a:pt x="4" y="2"/>
                    <a:pt x="5" y="4"/>
                  </a:cubicBezTo>
                  <a:cubicBezTo>
                    <a:pt x="7" y="6"/>
                    <a:pt x="3" y="8"/>
                    <a:pt x="5" y="10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2" y="15"/>
                    <a:pt x="2" y="15"/>
                  </a:cubicBezTo>
                  <a:cubicBezTo>
                    <a:pt x="3" y="15"/>
                    <a:pt x="2" y="15"/>
                    <a:pt x="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46263" y="3319463"/>
              <a:ext cx="25400" cy="25400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0 h 2"/>
                <a:gd name="T4" fmla="*/ 0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2" y="2"/>
                    <a:pt x="2" y="1"/>
                    <a:pt x="2" y="0"/>
                  </a:cubicBezTo>
                  <a:cubicBezTo>
                    <a:pt x="1" y="1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53000" y="1103313"/>
              <a:ext cx="49213" cy="25400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1 h 2"/>
                <a:gd name="T4" fmla="*/ 4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2" y="2"/>
                    <a:pt x="3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51463" y="801688"/>
              <a:ext cx="38100" cy="12700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0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16413" y="1541463"/>
              <a:ext cx="38100" cy="25400"/>
            </a:xfrm>
            <a:custGeom>
              <a:avLst/>
              <a:gdLst>
                <a:gd name="T0" fmla="*/ 0 w 3"/>
                <a:gd name="T1" fmla="*/ 1 h 2"/>
                <a:gd name="T2" fmla="*/ 3 w 3"/>
                <a:gd name="T3" fmla="*/ 2 h 2"/>
                <a:gd name="T4" fmla="*/ 0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1"/>
                  </a:moveTo>
                  <a:cubicBezTo>
                    <a:pt x="0" y="2"/>
                    <a:pt x="2" y="2"/>
                    <a:pt x="3" y="2"/>
                  </a:cubicBezTo>
                  <a:cubicBezTo>
                    <a:pt x="2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43300" y="2117725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0 w 8"/>
                <a:gd name="T3" fmla="*/ 8 h 8"/>
                <a:gd name="T4" fmla="*/ 8 w 8"/>
                <a:gd name="T5" fmla="*/ 0 h 8"/>
                <a:gd name="T6" fmla="*/ 0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0" y="8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95475" y="3244850"/>
              <a:ext cx="25400" cy="38100"/>
            </a:xfrm>
            <a:custGeom>
              <a:avLst/>
              <a:gdLst>
                <a:gd name="T0" fmla="*/ 8 w 16"/>
                <a:gd name="T1" fmla="*/ 24 h 24"/>
                <a:gd name="T2" fmla="*/ 16 w 16"/>
                <a:gd name="T3" fmla="*/ 0 h 24"/>
                <a:gd name="T4" fmla="*/ 0 w 16"/>
                <a:gd name="T5" fmla="*/ 24 h 24"/>
                <a:gd name="T6" fmla="*/ 8 w 16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4">
                  <a:moveTo>
                    <a:pt x="8" y="24"/>
                  </a:moveTo>
                  <a:lnTo>
                    <a:pt x="16" y="0"/>
                  </a:lnTo>
                  <a:lnTo>
                    <a:pt x="0" y="24"/>
                  </a:lnTo>
                  <a:lnTo>
                    <a:pt x="8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96988" y="3657600"/>
              <a:ext cx="38100" cy="25400"/>
            </a:xfrm>
            <a:custGeom>
              <a:avLst/>
              <a:gdLst>
                <a:gd name="T0" fmla="*/ 2 w 3"/>
                <a:gd name="T1" fmla="*/ 0 h 2"/>
                <a:gd name="T2" fmla="*/ 0 w 3"/>
                <a:gd name="T3" fmla="*/ 1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2" y="2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89550" y="801688"/>
              <a:ext cx="38100" cy="12700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1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3" y="0"/>
                    <a:pt x="0" y="1"/>
                    <a:pt x="0" y="1"/>
                  </a:cubicBezTo>
                  <a:lnTo>
                    <a:pt x="3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03750" y="1316038"/>
              <a:ext cx="36513" cy="25400"/>
            </a:xfrm>
            <a:custGeom>
              <a:avLst/>
              <a:gdLst>
                <a:gd name="T0" fmla="*/ 3 w 3"/>
                <a:gd name="T1" fmla="*/ 1 h 2"/>
                <a:gd name="T2" fmla="*/ 1 w 3"/>
                <a:gd name="T3" fmla="*/ 0 h 2"/>
                <a:gd name="T4" fmla="*/ 0 w 3"/>
                <a:gd name="T5" fmla="*/ 1 h 2"/>
                <a:gd name="T6" fmla="*/ 3 w 3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30625" y="19415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33550" y="3357563"/>
              <a:ext cx="25400" cy="0"/>
            </a:xfrm>
            <a:custGeom>
              <a:avLst/>
              <a:gdLst>
                <a:gd name="T0" fmla="*/ 0 w 16"/>
                <a:gd name="T1" fmla="*/ 8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8" y="0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671638" y="3395663"/>
              <a:ext cx="25400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27588" y="1152525"/>
              <a:ext cx="12700" cy="12700"/>
            </a:xfrm>
            <a:custGeom>
              <a:avLst/>
              <a:gdLst>
                <a:gd name="T0" fmla="*/ 8 w 8"/>
                <a:gd name="T1" fmla="*/ 8 h 8"/>
                <a:gd name="T2" fmla="*/ 8 w 8"/>
                <a:gd name="T3" fmla="*/ 0 h 8"/>
                <a:gd name="T4" fmla="*/ 0 w 8"/>
                <a:gd name="T5" fmla="*/ 0 h 8"/>
                <a:gd name="T6" fmla="*/ 8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8" y="8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47788" y="3608388"/>
              <a:ext cx="11113" cy="12700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92500" y="2092325"/>
              <a:ext cx="25400" cy="25400"/>
            </a:xfrm>
            <a:custGeom>
              <a:avLst/>
              <a:gdLst>
                <a:gd name="T0" fmla="*/ 0 w 2"/>
                <a:gd name="T1" fmla="*/ 1 h 2"/>
                <a:gd name="T2" fmla="*/ 1 w 2"/>
                <a:gd name="T3" fmla="*/ 1 h 2"/>
                <a:gd name="T4" fmla="*/ 2 w 2"/>
                <a:gd name="T5" fmla="*/ 1 h 2"/>
                <a:gd name="T6" fmla="*/ 0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2"/>
                    <a:pt x="2" y="1"/>
                  </a:cubicBezTo>
                  <a:cubicBezTo>
                    <a:pt x="1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20850" y="3294063"/>
              <a:ext cx="87313" cy="38100"/>
            </a:xfrm>
            <a:custGeom>
              <a:avLst/>
              <a:gdLst>
                <a:gd name="T0" fmla="*/ 3 w 7"/>
                <a:gd name="T1" fmla="*/ 3 h 3"/>
                <a:gd name="T2" fmla="*/ 4 w 7"/>
                <a:gd name="T3" fmla="*/ 3 h 3"/>
                <a:gd name="T4" fmla="*/ 3 w 7"/>
                <a:gd name="T5" fmla="*/ 0 h 3"/>
                <a:gd name="T6" fmla="*/ 3 w 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3" y="3"/>
                  </a:moveTo>
                  <a:cubicBezTo>
                    <a:pt x="3" y="3"/>
                    <a:pt x="4" y="3"/>
                    <a:pt x="4" y="3"/>
                  </a:cubicBezTo>
                  <a:cubicBezTo>
                    <a:pt x="4" y="2"/>
                    <a:pt x="6" y="0"/>
                    <a:pt x="3" y="0"/>
                  </a:cubicBezTo>
                  <a:cubicBezTo>
                    <a:pt x="0" y="1"/>
                    <a:pt x="7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76863" y="714375"/>
              <a:ext cx="38100" cy="12700"/>
            </a:xfrm>
            <a:custGeom>
              <a:avLst/>
              <a:gdLst>
                <a:gd name="T0" fmla="*/ 0 w 3"/>
                <a:gd name="T1" fmla="*/ 0 h 1"/>
                <a:gd name="T2" fmla="*/ 2 w 3"/>
                <a:gd name="T3" fmla="*/ 1 h 1"/>
                <a:gd name="T4" fmla="*/ 0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27638" y="752475"/>
              <a:ext cx="100013" cy="49213"/>
            </a:xfrm>
            <a:custGeom>
              <a:avLst/>
              <a:gdLst>
                <a:gd name="T0" fmla="*/ 3 w 8"/>
                <a:gd name="T1" fmla="*/ 3 h 4"/>
                <a:gd name="T2" fmla="*/ 2 w 8"/>
                <a:gd name="T3" fmla="*/ 3 h 4"/>
                <a:gd name="T4" fmla="*/ 7 w 8"/>
                <a:gd name="T5" fmla="*/ 4 h 4"/>
                <a:gd name="T6" fmla="*/ 3 w 8"/>
                <a:gd name="T7" fmla="*/ 2 h 4"/>
                <a:gd name="T8" fmla="*/ 8 w 8"/>
                <a:gd name="T9" fmla="*/ 1 h 4"/>
                <a:gd name="T10" fmla="*/ 0 w 8"/>
                <a:gd name="T11" fmla="*/ 2 h 4"/>
                <a:gd name="T12" fmla="*/ 3 w 8"/>
                <a:gd name="T1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">
                  <a:moveTo>
                    <a:pt x="3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3" y="4"/>
                    <a:pt x="5" y="4"/>
                    <a:pt x="7" y="4"/>
                  </a:cubicBezTo>
                  <a:cubicBezTo>
                    <a:pt x="6" y="2"/>
                    <a:pt x="3" y="4"/>
                    <a:pt x="3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0"/>
                    <a:pt x="3" y="3"/>
                    <a:pt x="0" y="2"/>
                  </a:cubicBezTo>
                  <a:cubicBezTo>
                    <a:pt x="3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08163" y="3206750"/>
              <a:ext cx="63500" cy="38100"/>
            </a:xfrm>
            <a:custGeom>
              <a:avLst/>
              <a:gdLst>
                <a:gd name="T0" fmla="*/ 4 w 5"/>
                <a:gd name="T1" fmla="*/ 3 h 3"/>
                <a:gd name="T2" fmla="*/ 3 w 5"/>
                <a:gd name="T3" fmla="*/ 2 h 3"/>
                <a:gd name="T4" fmla="*/ 5 w 5"/>
                <a:gd name="T5" fmla="*/ 0 h 3"/>
                <a:gd name="T6" fmla="*/ 3 w 5"/>
                <a:gd name="T7" fmla="*/ 0 h 3"/>
                <a:gd name="T8" fmla="*/ 4 w 5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4" y="3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5" y="0"/>
                    <a:pt x="5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1"/>
                    <a:pt x="0" y="3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68700" y="1992313"/>
              <a:ext cx="61913" cy="25400"/>
            </a:xfrm>
            <a:custGeom>
              <a:avLst/>
              <a:gdLst>
                <a:gd name="T0" fmla="*/ 3 w 5"/>
                <a:gd name="T1" fmla="*/ 1 h 2"/>
                <a:gd name="T2" fmla="*/ 5 w 5"/>
                <a:gd name="T3" fmla="*/ 0 h 2"/>
                <a:gd name="T4" fmla="*/ 1 w 5"/>
                <a:gd name="T5" fmla="*/ 2 h 2"/>
                <a:gd name="T6" fmla="*/ 3 w 5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3" y="1"/>
                  </a:moveTo>
                  <a:cubicBezTo>
                    <a:pt x="3" y="1"/>
                    <a:pt x="5" y="1"/>
                    <a:pt x="5" y="0"/>
                  </a:cubicBezTo>
                  <a:cubicBezTo>
                    <a:pt x="3" y="0"/>
                    <a:pt x="0" y="2"/>
                    <a:pt x="1" y="2"/>
                  </a:cubicBezTo>
                  <a:cubicBezTo>
                    <a:pt x="3" y="1"/>
                    <a:pt x="3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02238" y="814388"/>
              <a:ext cx="25400" cy="12700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1 h 1"/>
                <a:gd name="T4" fmla="*/ 1 w 2"/>
                <a:gd name="T5" fmla="*/ 0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92500" y="2017713"/>
              <a:ext cx="50800" cy="49213"/>
            </a:xfrm>
            <a:custGeom>
              <a:avLst/>
              <a:gdLst>
                <a:gd name="T0" fmla="*/ 4 w 4"/>
                <a:gd name="T1" fmla="*/ 3 h 4"/>
                <a:gd name="T2" fmla="*/ 3 w 4"/>
                <a:gd name="T3" fmla="*/ 1 h 4"/>
                <a:gd name="T4" fmla="*/ 0 w 4"/>
                <a:gd name="T5" fmla="*/ 3 h 4"/>
                <a:gd name="T6" fmla="*/ 4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0" y="0"/>
                    <a:pt x="2" y="3"/>
                    <a:pt x="0" y="3"/>
                  </a:cubicBezTo>
                  <a:cubicBezTo>
                    <a:pt x="1" y="3"/>
                    <a:pt x="3" y="4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84350" y="3232150"/>
              <a:ext cx="36513" cy="38100"/>
            </a:xfrm>
            <a:custGeom>
              <a:avLst/>
              <a:gdLst>
                <a:gd name="T0" fmla="*/ 1 w 3"/>
                <a:gd name="T1" fmla="*/ 0 h 3"/>
                <a:gd name="T2" fmla="*/ 1 w 3"/>
                <a:gd name="T3" fmla="*/ 3 h 3"/>
                <a:gd name="T4" fmla="*/ 3 w 3"/>
                <a:gd name="T5" fmla="*/ 2 h 3"/>
                <a:gd name="T6" fmla="*/ 1 w 3"/>
                <a:gd name="T7" fmla="*/ 1 h 3"/>
                <a:gd name="T8" fmla="*/ 2 w 3"/>
                <a:gd name="T9" fmla="*/ 0 h 3"/>
                <a:gd name="T10" fmla="*/ 1 w 3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0" y="2"/>
                    <a:pt x="3" y="2"/>
                    <a:pt x="1" y="3"/>
                  </a:cubicBezTo>
                  <a:cubicBezTo>
                    <a:pt x="3" y="3"/>
                    <a:pt x="1" y="2"/>
                    <a:pt x="3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2" y="1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17888" y="2092325"/>
              <a:ext cx="38100" cy="25400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1 h 2"/>
                <a:gd name="T4" fmla="*/ 3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3" y="1"/>
                    <a:pt x="1" y="1"/>
                    <a:pt x="0" y="1"/>
                  </a:cubicBezTo>
                  <a:cubicBezTo>
                    <a:pt x="3" y="2"/>
                    <a:pt x="2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8525" y="3846513"/>
              <a:ext cx="23813" cy="11113"/>
            </a:xfrm>
            <a:custGeom>
              <a:avLst/>
              <a:gdLst>
                <a:gd name="T0" fmla="*/ 0 w 15"/>
                <a:gd name="T1" fmla="*/ 0 h 7"/>
                <a:gd name="T2" fmla="*/ 8 w 15"/>
                <a:gd name="T3" fmla="*/ 0 h 7"/>
                <a:gd name="T4" fmla="*/ 15 w 15"/>
                <a:gd name="T5" fmla="*/ 7 h 7"/>
                <a:gd name="T6" fmla="*/ 0 w 15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7">
                  <a:moveTo>
                    <a:pt x="0" y="0"/>
                  </a:moveTo>
                  <a:lnTo>
                    <a:pt x="8" y="0"/>
                  </a:lnTo>
                  <a:lnTo>
                    <a:pt x="15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40288" y="939800"/>
              <a:ext cx="200025" cy="38100"/>
            </a:xfrm>
            <a:custGeom>
              <a:avLst/>
              <a:gdLst>
                <a:gd name="T0" fmla="*/ 0 w 16"/>
                <a:gd name="T1" fmla="*/ 2 h 3"/>
                <a:gd name="T2" fmla="*/ 1 w 16"/>
                <a:gd name="T3" fmla="*/ 3 h 3"/>
                <a:gd name="T4" fmla="*/ 12 w 16"/>
                <a:gd name="T5" fmla="*/ 1 h 3"/>
                <a:gd name="T6" fmla="*/ 16 w 16"/>
                <a:gd name="T7" fmla="*/ 1 h 3"/>
                <a:gd name="T8" fmla="*/ 10 w 16"/>
                <a:gd name="T9" fmla="*/ 1 h 3"/>
                <a:gd name="T10" fmla="*/ 6 w 16"/>
                <a:gd name="T11" fmla="*/ 1 h 3"/>
                <a:gd name="T12" fmla="*/ 7 w 16"/>
                <a:gd name="T13" fmla="*/ 1 h 3"/>
                <a:gd name="T14" fmla="*/ 4 w 16"/>
                <a:gd name="T15" fmla="*/ 2 h 3"/>
                <a:gd name="T16" fmla="*/ 4 w 16"/>
                <a:gd name="T17" fmla="*/ 2 h 3"/>
                <a:gd name="T18" fmla="*/ 0 w 16"/>
                <a:gd name="T1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3">
                  <a:moveTo>
                    <a:pt x="0" y="2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4" y="3"/>
                    <a:pt x="15" y="1"/>
                    <a:pt x="16" y="1"/>
                  </a:cubicBezTo>
                  <a:cubicBezTo>
                    <a:pt x="14" y="1"/>
                    <a:pt x="12" y="0"/>
                    <a:pt x="10" y="1"/>
                  </a:cubicBezTo>
                  <a:cubicBezTo>
                    <a:pt x="9" y="2"/>
                    <a:pt x="7" y="0"/>
                    <a:pt x="6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3"/>
                    <a:pt x="5" y="1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57425" y="2919413"/>
              <a:ext cx="12700" cy="12700"/>
            </a:xfrm>
            <a:custGeom>
              <a:avLst/>
              <a:gdLst>
                <a:gd name="T0" fmla="*/ 8 w 8"/>
                <a:gd name="T1" fmla="*/ 8 h 8"/>
                <a:gd name="T2" fmla="*/ 8 w 8"/>
                <a:gd name="T3" fmla="*/ 0 h 8"/>
                <a:gd name="T4" fmla="*/ 0 w 8"/>
                <a:gd name="T5" fmla="*/ 8 h 8"/>
                <a:gd name="T6" fmla="*/ 8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8" y="8"/>
                  </a:moveTo>
                  <a:lnTo>
                    <a:pt x="8" y="0"/>
                  </a:lnTo>
                  <a:lnTo>
                    <a:pt x="0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58913" y="3432175"/>
              <a:ext cx="38100" cy="25400"/>
            </a:xfrm>
            <a:custGeom>
              <a:avLst/>
              <a:gdLst>
                <a:gd name="T0" fmla="*/ 2 w 3"/>
                <a:gd name="T1" fmla="*/ 0 h 2"/>
                <a:gd name="T2" fmla="*/ 0 w 3"/>
                <a:gd name="T3" fmla="*/ 1 h 2"/>
                <a:gd name="T4" fmla="*/ 1 w 3"/>
                <a:gd name="T5" fmla="*/ 1 h 2"/>
                <a:gd name="T6" fmla="*/ 3 w 3"/>
                <a:gd name="T7" fmla="*/ 2 h 2"/>
                <a:gd name="T8" fmla="*/ 2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2"/>
                    <a:pt x="3" y="2"/>
                  </a:cubicBezTo>
                  <a:cubicBezTo>
                    <a:pt x="2" y="1"/>
                    <a:pt x="3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35063" y="3683000"/>
              <a:ext cx="0" cy="12700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85850" y="3683000"/>
              <a:ext cx="11113" cy="12700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60438" y="3644900"/>
              <a:ext cx="125413" cy="125413"/>
            </a:xfrm>
            <a:custGeom>
              <a:avLst/>
              <a:gdLst>
                <a:gd name="T0" fmla="*/ 3 w 10"/>
                <a:gd name="T1" fmla="*/ 5 h 10"/>
                <a:gd name="T2" fmla="*/ 3 w 10"/>
                <a:gd name="T3" fmla="*/ 10 h 10"/>
                <a:gd name="T4" fmla="*/ 3 w 10"/>
                <a:gd name="T5" fmla="*/ 6 h 10"/>
                <a:gd name="T6" fmla="*/ 8 w 10"/>
                <a:gd name="T7" fmla="*/ 5 h 10"/>
                <a:gd name="T8" fmla="*/ 8 w 10"/>
                <a:gd name="T9" fmla="*/ 7 h 10"/>
                <a:gd name="T10" fmla="*/ 10 w 10"/>
                <a:gd name="T11" fmla="*/ 4 h 10"/>
                <a:gd name="T12" fmla="*/ 4 w 10"/>
                <a:gd name="T13" fmla="*/ 4 h 10"/>
                <a:gd name="T14" fmla="*/ 4 w 10"/>
                <a:gd name="T15" fmla="*/ 0 h 10"/>
                <a:gd name="T16" fmla="*/ 1 w 10"/>
                <a:gd name="T17" fmla="*/ 5 h 10"/>
                <a:gd name="T18" fmla="*/ 3 w 10"/>
                <a:gd name="T1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3" y="5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9"/>
                    <a:pt x="3" y="7"/>
                    <a:pt x="3" y="6"/>
                  </a:cubicBezTo>
                  <a:cubicBezTo>
                    <a:pt x="5" y="6"/>
                    <a:pt x="6" y="5"/>
                    <a:pt x="8" y="5"/>
                  </a:cubicBezTo>
                  <a:cubicBezTo>
                    <a:pt x="8" y="6"/>
                    <a:pt x="7" y="6"/>
                    <a:pt x="8" y="7"/>
                  </a:cubicBezTo>
                  <a:cubicBezTo>
                    <a:pt x="10" y="6"/>
                    <a:pt x="10" y="5"/>
                    <a:pt x="10" y="4"/>
                  </a:cubicBezTo>
                  <a:cubicBezTo>
                    <a:pt x="9" y="5"/>
                    <a:pt x="6" y="3"/>
                    <a:pt x="4" y="4"/>
                  </a:cubicBezTo>
                  <a:cubicBezTo>
                    <a:pt x="3" y="2"/>
                    <a:pt x="7" y="1"/>
                    <a:pt x="4" y="0"/>
                  </a:cubicBezTo>
                  <a:cubicBezTo>
                    <a:pt x="3" y="2"/>
                    <a:pt x="0" y="4"/>
                    <a:pt x="1" y="5"/>
                  </a:cubicBezTo>
                  <a:cubicBezTo>
                    <a:pt x="1" y="6"/>
                    <a:pt x="3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55938" y="2217738"/>
              <a:ext cx="174625" cy="49213"/>
            </a:xfrm>
            <a:custGeom>
              <a:avLst/>
              <a:gdLst>
                <a:gd name="T0" fmla="*/ 1 w 14"/>
                <a:gd name="T1" fmla="*/ 4 h 4"/>
                <a:gd name="T2" fmla="*/ 14 w 14"/>
                <a:gd name="T3" fmla="*/ 1 h 4"/>
                <a:gd name="T4" fmla="*/ 13 w 14"/>
                <a:gd name="T5" fmla="*/ 0 h 4"/>
                <a:gd name="T6" fmla="*/ 4 w 14"/>
                <a:gd name="T7" fmla="*/ 2 h 4"/>
                <a:gd name="T8" fmla="*/ 1 w 1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4">
                  <a:moveTo>
                    <a:pt x="1" y="4"/>
                  </a:moveTo>
                  <a:cubicBezTo>
                    <a:pt x="4" y="1"/>
                    <a:pt x="10" y="4"/>
                    <a:pt x="14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3"/>
                    <a:pt x="0" y="3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44725" y="2894013"/>
              <a:ext cx="25400" cy="12700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0" y="0"/>
                    <a:pt x="2" y="1"/>
                    <a:pt x="2" y="0"/>
                  </a:cubicBezTo>
                  <a:cubicBezTo>
                    <a:pt x="2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09663" y="3544888"/>
              <a:ext cx="100013" cy="125413"/>
            </a:xfrm>
            <a:custGeom>
              <a:avLst/>
              <a:gdLst>
                <a:gd name="T0" fmla="*/ 7 w 8"/>
                <a:gd name="T1" fmla="*/ 2 h 10"/>
                <a:gd name="T2" fmla="*/ 2 w 8"/>
                <a:gd name="T3" fmla="*/ 0 h 10"/>
                <a:gd name="T4" fmla="*/ 1 w 8"/>
                <a:gd name="T5" fmla="*/ 2 h 10"/>
                <a:gd name="T6" fmla="*/ 4 w 8"/>
                <a:gd name="T7" fmla="*/ 4 h 10"/>
                <a:gd name="T8" fmla="*/ 3 w 8"/>
                <a:gd name="T9" fmla="*/ 6 h 10"/>
                <a:gd name="T10" fmla="*/ 1 w 8"/>
                <a:gd name="T11" fmla="*/ 5 h 10"/>
                <a:gd name="T12" fmla="*/ 0 w 8"/>
                <a:gd name="T13" fmla="*/ 5 h 10"/>
                <a:gd name="T14" fmla="*/ 0 w 8"/>
                <a:gd name="T15" fmla="*/ 10 h 10"/>
                <a:gd name="T16" fmla="*/ 1 w 8"/>
                <a:gd name="T17" fmla="*/ 10 h 10"/>
                <a:gd name="T18" fmla="*/ 1 w 8"/>
                <a:gd name="T19" fmla="*/ 9 h 10"/>
                <a:gd name="T20" fmla="*/ 8 w 8"/>
                <a:gd name="T21" fmla="*/ 3 h 10"/>
                <a:gd name="T22" fmla="*/ 7 w 8"/>
                <a:gd name="T23" fmla="*/ 3 h 10"/>
                <a:gd name="T24" fmla="*/ 7 w 8"/>
                <a:gd name="T2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10">
                  <a:moveTo>
                    <a:pt x="7" y="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4"/>
                    <a:pt x="2" y="3"/>
                    <a:pt x="4" y="4"/>
                  </a:cubicBezTo>
                  <a:cubicBezTo>
                    <a:pt x="4" y="5"/>
                    <a:pt x="2" y="5"/>
                    <a:pt x="3" y="6"/>
                  </a:cubicBezTo>
                  <a:cubicBezTo>
                    <a:pt x="1" y="6"/>
                    <a:pt x="1" y="5"/>
                    <a:pt x="1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5" y="6"/>
                    <a:pt x="0" y="8"/>
                    <a:pt x="0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5" y="8"/>
                    <a:pt x="4" y="4"/>
                    <a:pt x="8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2"/>
                    <a:pt x="6" y="2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09675" y="3582988"/>
              <a:ext cx="12700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14925" y="814388"/>
              <a:ext cx="25400" cy="12700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1 h 1"/>
                <a:gd name="T4" fmla="*/ 2 w 2"/>
                <a:gd name="T5" fmla="*/ 1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1" y="1"/>
                    <a:pt x="2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43275" y="2105025"/>
              <a:ext cx="25400" cy="12700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0 w 2"/>
                <a:gd name="T5" fmla="*/ 1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2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71613" y="3357563"/>
              <a:ext cx="38100" cy="49213"/>
            </a:xfrm>
            <a:custGeom>
              <a:avLst/>
              <a:gdLst>
                <a:gd name="T0" fmla="*/ 2 w 3"/>
                <a:gd name="T1" fmla="*/ 1 h 4"/>
                <a:gd name="T2" fmla="*/ 1 w 3"/>
                <a:gd name="T3" fmla="*/ 1 h 4"/>
                <a:gd name="T4" fmla="*/ 1 w 3"/>
                <a:gd name="T5" fmla="*/ 2 h 4"/>
                <a:gd name="T6" fmla="*/ 3 w 3"/>
                <a:gd name="T7" fmla="*/ 4 h 4"/>
                <a:gd name="T8" fmla="*/ 2 w 3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2" y="1"/>
                  </a:moveTo>
                  <a:cubicBezTo>
                    <a:pt x="2" y="1"/>
                    <a:pt x="2" y="0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3" y="4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40325" y="777875"/>
              <a:ext cx="36513" cy="12700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0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68663" y="2130425"/>
              <a:ext cx="49213" cy="12700"/>
            </a:xfrm>
            <a:custGeom>
              <a:avLst/>
              <a:gdLst>
                <a:gd name="T0" fmla="*/ 0 w 4"/>
                <a:gd name="T1" fmla="*/ 0 h 1"/>
                <a:gd name="T2" fmla="*/ 3 w 4"/>
                <a:gd name="T3" fmla="*/ 1 h 1"/>
                <a:gd name="T4" fmla="*/ 0 w 4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">
                  <a:moveTo>
                    <a:pt x="0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4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22413" y="3357563"/>
              <a:ext cx="23813" cy="25400"/>
            </a:xfrm>
            <a:custGeom>
              <a:avLst/>
              <a:gdLst>
                <a:gd name="T0" fmla="*/ 1 w 2"/>
                <a:gd name="T1" fmla="*/ 0 h 2"/>
                <a:gd name="T2" fmla="*/ 0 w 2"/>
                <a:gd name="T3" fmla="*/ 1 h 2"/>
                <a:gd name="T4" fmla="*/ 2 w 2"/>
                <a:gd name="T5" fmla="*/ 1 h 2"/>
                <a:gd name="T6" fmla="*/ 1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1" y="1"/>
                    <a:pt x="2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65650" y="1203325"/>
              <a:ext cx="25400" cy="25400"/>
            </a:xfrm>
            <a:custGeom>
              <a:avLst/>
              <a:gdLst>
                <a:gd name="T0" fmla="*/ 0 w 2"/>
                <a:gd name="T1" fmla="*/ 1 h 2"/>
                <a:gd name="T2" fmla="*/ 0 w 2"/>
                <a:gd name="T3" fmla="*/ 2 h 2"/>
                <a:gd name="T4" fmla="*/ 2 w 2"/>
                <a:gd name="T5" fmla="*/ 1 h 2"/>
                <a:gd name="T6" fmla="*/ 0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1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20888" y="3019425"/>
              <a:ext cx="12700" cy="25400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0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1" y="1"/>
                    <a:pt x="0" y="1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3113" y="3846513"/>
              <a:ext cx="12700" cy="23813"/>
            </a:xfrm>
            <a:custGeom>
              <a:avLst/>
              <a:gdLst>
                <a:gd name="T0" fmla="*/ 8 w 8"/>
                <a:gd name="T1" fmla="*/ 0 h 15"/>
                <a:gd name="T2" fmla="*/ 0 w 8"/>
                <a:gd name="T3" fmla="*/ 7 h 15"/>
                <a:gd name="T4" fmla="*/ 8 w 8"/>
                <a:gd name="T5" fmla="*/ 15 h 15"/>
                <a:gd name="T6" fmla="*/ 8 w 8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5">
                  <a:moveTo>
                    <a:pt x="8" y="0"/>
                  </a:moveTo>
                  <a:lnTo>
                    <a:pt x="0" y="7"/>
                  </a:lnTo>
                  <a:lnTo>
                    <a:pt x="8" y="1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81338" y="2266950"/>
              <a:ext cx="25400" cy="12700"/>
            </a:xfrm>
            <a:custGeom>
              <a:avLst/>
              <a:gdLst>
                <a:gd name="T0" fmla="*/ 8 w 16"/>
                <a:gd name="T1" fmla="*/ 8 h 8"/>
                <a:gd name="T2" fmla="*/ 16 w 16"/>
                <a:gd name="T3" fmla="*/ 0 h 8"/>
                <a:gd name="T4" fmla="*/ 0 w 16"/>
                <a:gd name="T5" fmla="*/ 0 h 8"/>
                <a:gd name="T6" fmla="*/ 8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8" y="8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08188" y="2944813"/>
              <a:ext cx="61913" cy="49213"/>
            </a:xfrm>
            <a:custGeom>
              <a:avLst/>
              <a:gdLst>
                <a:gd name="T0" fmla="*/ 4 w 5"/>
                <a:gd name="T1" fmla="*/ 4 h 4"/>
                <a:gd name="T2" fmla="*/ 5 w 5"/>
                <a:gd name="T3" fmla="*/ 0 h 4"/>
                <a:gd name="T4" fmla="*/ 4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4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1"/>
                    <a:pt x="0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53013" y="814388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8 w 8"/>
                <a:gd name="T3" fmla="*/ 8 h 8"/>
                <a:gd name="T4" fmla="*/ 8 w 8"/>
                <a:gd name="T5" fmla="*/ 8 h 8"/>
                <a:gd name="T6" fmla="*/ 0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8" y="8"/>
                  </a:lnTo>
                  <a:lnTo>
                    <a:pt x="8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82800" y="2919413"/>
              <a:ext cx="25400" cy="25400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0 h 2"/>
                <a:gd name="T4" fmla="*/ 2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2" y="1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71588" y="3482975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8 w 8"/>
                <a:gd name="T3" fmla="*/ 8 h 8"/>
                <a:gd name="T4" fmla="*/ 8 w 8"/>
                <a:gd name="T5" fmla="*/ 0 h 8"/>
                <a:gd name="T6" fmla="*/ 0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8" y="8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1188" y="3883025"/>
              <a:ext cx="49213" cy="50800"/>
            </a:xfrm>
            <a:custGeom>
              <a:avLst/>
              <a:gdLst>
                <a:gd name="T0" fmla="*/ 1 w 4"/>
                <a:gd name="T1" fmla="*/ 4 h 4"/>
                <a:gd name="T2" fmla="*/ 4 w 4"/>
                <a:gd name="T3" fmla="*/ 2 h 4"/>
                <a:gd name="T4" fmla="*/ 3 w 4"/>
                <a:gd name="T5" fmla="*/ 1 h 4"/>
                <a:gd name="T6" fmla="*/ 4 w 4"/>
                <a:gd name="T7" fmla="*/ 0 h 4"/>
                <a:gd name="T8" fmla="*/ 1 w 4"/>
                <a:gd name="T9" fmla="*/ 1 h 4"/>
                <a:gd name="T10" fmla="*/ 2 w 4"/>
                <a:gd name="T11" fmla="*/ 1 h 4"/>
                <a:gd name="T12" fmla="*/ 0 w 4"/>
                <a:gd name="T13" fmla="*/ 3 h 4"/>
                <a:gd name="T14" fmla="*/ 1 w 4"/>
                <a:gd name="T15" fmla="*/ 3 h 4"/>
                <a:gd name="T16" fmla="*/ 1 w 4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1" y="4"/>
                  </a:moveTo>
                  <a:cubicBezTo>
                    <a:pt x="3" y="4"/>
                    <a:pt x="3" y="1"/>
                    <a:pt x="4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1" y="3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2" y="4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17950" y="1377950"/>
              <a:ext cx="273050" cy="125413"/>
            </a:xfrm>
            <a:custGeom>
              <a:avLst/>
              <a:gdLst>
                <a:gd name="T0" fmla="*/ 16 w 22"/>
                <a:gd name="T1" fmla="*/ 4 h 10"/>
                <a:gd name="T2" fmla="*/ 22 w 22"/>
                <a:gd name="T3" fmla="*/ 2 h 10"/>
                <a:gd name="T4" fmla="*/ 13 w 22"/>
                <a:gd name="T5" fmla="*/ 3 h 10"/>
                <a:gd name="T6" fmla="*/ 10 w 22"/>
                <a:gd name="T7" fmla="*/ 3 h 10"/>
                <a:gd name="T8" fmla="*/ 2 w 22"/>
                <a:gd name="T9" fmla="*/ 2 h 10"/>
                <a:gd name="T10" fmla="*/ 4 w 22"/>
                <a:gd name="T11" fmla="*/ 5 h 10"/>
                <a:gd name="T12" fmla="*/ 0 w 22"/>
                <a:gd name="T13" fmla="*/ 7 h 10"/>
                <a:gd name="T14" fmla="*/ 1 w 22"/>
                <a:gd name="T15" fmla="*/ 10 h 10"/>
                <a:gd name="T16" fmla="*/ 6 w 22"/>
                <a:gd name="T17" fmla="*/ 8 h 10"/>
                <a:gd name="T18" fmla="*/ 13 w 22"/>
                <a:gd name="T19" fmla="*/ 5 h 10"/>
                <a:gd name="T20" fmla="*/ 15 w 22"/>
                <a:gd name="T21" fmla="*/ 9 h 10"/>
                <a:gd name="T22" fmla="*/ 19 w 22"/>
                <a:gd name="T23" fmla="*/ 8 h 10"/>
                <a:gd name="T24" fmla="*/ 16 w 22"/>
                <a:gd name="T2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10">
                  <a:moveTo>
                    <a:pt x="16" y="4"/>
                  </a:moveTo>
                  <a:cubicBezTo>
                    <a:pt x="19" y="5"/>
                    <a:pt x="19" y="2"/>
                    <a:pt x="22" y="2"/>
                  </a:cubicBezTo>
                  <a:cubicBezTo>
                    <a:pt x="18" y="1"/>
                    <a:pt x="16" y="4"/>
                    <a:pt x="13" y="3"/>
                  </a:cubicBezTo>
                  <a:cubicBezTo>
                    <a:pt x="12" y="3"/>
                    <a:pt x="11" y="2"/>
                    <a:pt x="10" y="3"/>
                  </a:cubicBezTo>
                  <a:cubicBezTo>
                    <a:pt x="8" y="0"/>
                    <a:pt x="5" y="5"/>
                    <a:pt x="2" y="2"/>
                  </a:cubicBezTo>
                  <a:cubicBezTo>
                    <a:pt x="3" y="3"/>
                    <a:pt x="2" y="5"/>
                    <a:pt x="4" y="5"/>
                  </a:cubicBezTo>
                  <a:cubicBezTo>
                    <a:pt x="4" y="7"/>
                    <a:pt x="1" y="7"/>
                    <a:pt x="0" y="7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3" y="8"/>
                    <a:pt x="7" y="9"/>
                    <a:pt x="6" y="8"/>
                  </a:cubicBezTo>
                  <a:cubicBezTo>
                    <a:pt x="10" y="7"/>
                    <a:pt x="11" y="6"/>
                    <a:pt x="13" y="5"/>
                  </a:cubicBezTo>
                  <a:cubicBezTo>
                    <a:pt x="18" y="5"/>
                    <a:pt x="11" y="8"/>
                    <a:pt x="15" y="9"/>
                  </a:cubicBezTo>
                  <a:cubicBezTo>
                    <a:pt x="17" y="10"/>
                    <a:pt x="18" y="9"/>
                    <a:pt x="19" y="8"/>
                  </a:cubicBezTo>
                  <a:cubicBezTo>
                    <a:pt x="17" y="6"/>
                    <a:pt x="16" y="6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09688" y="3470275"/>
              <a:ext cx="1270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8475" y="3995738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8 w 8"/>
                <a:gd name="T3" fmla="*/ 8 h 8"/>
                <a:gd name="T4" fmla="*/ 8 w 8"/>
                <a:gd name="T5" fmla="*/ 8 h 8"/>
                <a:gd name="T6" fmla="*/ 0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8" y="8"/>
                  </a:lnTo>
                  <a:lnTo>
                    <a:pt x="8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33600" y="2881313"/>
              <a:ext cx="12700" cy="12700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84275" y="3457575"/>
              <a:ext cx="76200" cy="50800"/>
            </a:xfrm>
            <a:custGeom>
              <a:avLst/>
              <a:gdLst>
                <a:gd name="T0" fmla="*/ 3 w 6"/>
                <a:gd name="T1" fmla="*/ 4 h 4"/>
                <a:gd name="T2" fmla="*/ 6 w 6"/>
                <a:gd name="T3" fmla="*/ 4 h 4"/>
                <a:gd name="T4" fmla="*/ 3 w 6"/>
                <a:gd name="T5" fmla="*/ 2 h 4"/>
                <a:gd name="T6" fmla="*/ 3 w 6"/>
                <a:gd name="T7" fmla="*/ 2 h 4"/>
                <a:gd name="T8" fmla="*/ 0 w 6"/>
                <a:gd name="T9" fmla="*/ 0 h 4"/>
                <a:gd name="T10" fmla="*/ 3 w 6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4" y="4"/>
                    <a:pt x="4" y="3"/>
                    <a:pt x="6" y="4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0"/>
                    <a:pt x="0" y="0"/>
                  </a:cubicBezTo>
                  <a:cubicBezTo>
                    <a:pt x="1" y="1"/>
                    <a:pt x="5" y="2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9650" y="3595688"/>
              <a:ext cx="50800" cy="49213"/>
            </a:xfrm>
            <a:custGeom>
              <a:avLst/>
              <a:gdLst>
                <a:gd name="T0" fmla="*/ 2 w 4"/>
                <a:gd name="T1" fmla="*/ 0 h 4"/>
                <a:gd name="T2" fmla="*/ 2 w 4"/>
                <a:gd name="T3" fmla="*/ 4 h 4"/>
                <a:gd name="T4" fmla="*/ 4 w 4"/>
                <a:gd name="T5" fmla="*/ 0 h 4"/>
                <a:gd name="T6" fmla="*/ 2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2" y="2"/>
                    <a:pt x="0" y="3"/>
                    <a:pt x="2" y="4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1838" y="939800"/>
              <a:ext cx="249238" cy="125413"/>
            </a:xfrm>
            <a:custGeom>
              <a:avLst/>
              <a:gdLst>
                <a:gd name="T0" fmla="*/ 10 w 20"/>
                <a:gd name="T1" fmla="*/ 8 h 10"/>
                <a:gd name="T2" fmla="*/ 20 w 20"/>
                <a:gd name="T3" fmla="*/ 4 h 10"/>
                <a:gd name="T4" fmla="*/ 16 w 20"/>
                <a:gd name="T5" fmla="*/ 4 h 10"/>
                <a:gd name="T6" fmla="*/ 1 w 20"/>
                <a:gd name="T7" fmla="*/ 5 h 10"/>
                <a:gd name="T8" fmla="*/ 9 w 20"/>
                <a:gd name="T9" fmla="*/ 5 h 10"/>
                <a:gd name="T10" fmla="*/ 9 w 20"/>
                <a:gd name="T11" fmla="*/ 6 h 10"/>
                <a:gd name="T12" fmla="*/ 3 w 20"/>
                <a:gd name="T13" fmla="*/ 6 h 10"/>
                <a:gd name="T14" fmla="*/ 4 w 20"/>
                <a:gd name="T15" fmla="*/ 8 h 10"/>
                <a:gd name="T16" fmla="*/ 1 w 20"/>
                <a:gd name="T17" fmla="*/ 8 h 10"/>
                <a:gd name="T18" fmla="*/ 1 w 20"/>
                <a:gd name="T19" fmla="*/ 10 h 10"/>
                <a:gd name="T20" fmla="*/ 2 w 20"/>
                <a:gd name="T21" fmla="*/ 9 h 10"/>
                <a:gd name="T22" fmla="*/ 10 w 20"/>
                <a:gd name="T23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10">
                  <a:moveTo>
                    <a:pt x="10" y="8"/>
                  </a:moveTo>
                  <a:cubicBezTo>
                    <a:pt x="11" y="6"/>
                    <a:pt x="17" y="7"/>
                    <a:pt x="20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1" y="0"/>
                    <a:pt x="6" y="5"/>
                    <a:pt x="1" y="5"/>
                  </a:cubicBezTo>
                  <a:cubicBezTo>
                    <a:pt x="4" y="5"/>
                    <a:pt x="6" y="4"/>
                    <a:pt x="9" y="5"/>
                  </a:cubicBezTo>
                  <a:cubicBezTo>
                    <a:pt x="9" y="5"/>
                    <a:pt x="9" y="6"/>
                    <a:pt x="9" y="6"/>
                  </a:cubicBezTo>
                  <a:cubicBezTo>
                    <a:pt x="7" y="6"/>
                    <a:pt x="5" y="7"/>
                    <a:pt x="3" y="6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9"/>
                    <a:pt x="2" y="9"/>
                    <a:pt x="1" y="1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4" y="9"/>
                    <a:pt x="7" y="7"/>
                    <a:pt x="1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79813" y="1804988"/>
              <a:ext cx="63500" cy="36513"/>
            </a:xfrm>
            <a:custGeom>
              <a:avLst/>
              <a:gdLst>
                <a:gd name="T0" fmla="*/ 5 w 5"/>
                <a:gd name="T1" fmla="*/ 1 h 3"/>
                <a:gd name="T2" fmla="*/ 1 w 5"/>
                <a:gd name="T3" fmla="*/ 3 h 3"/>
                <a:gd name="T4" fmla="*/ 5 w 5"/>
                <a:gd name="T5" fmla="*/ 2 h 3"/>
                <a:gd name="T6" fmla="*/ 5 w 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1"/>
                  </a:moveTo>
                  <a:cubicBezTo>
                    <a:pt x="0" y="0"/>
                    <a:pt x="2" y="2"/>
                    <a:pt x="1" y="3"/>
                  </a:cubicBezTo>
                  <a:cubicBezTo>
                    <a:pt x="2" y="2"/>
                    <a:pt x="3" y="2"/>
                    <a:pt x="5" y="2"/>
                  </a:cubicBezTo>
                  <a:lnTo>
                    <a:pt x="5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68700" y="1841500"/>
              <a:ext cx="23813" cy="12700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1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54475" y="1490663"/>
              <a:ext cx="25400" cy="12700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0"/>
                    <a:pt x="0" y="0"/>
                    <a:pt x="0" y="0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78388" y="890588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70113" y="2819400"/>
              <a:ext cx="12700" cy="12700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0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9651" y="3519488"/>
              <a:ext cx="100013" cy="63500"/>
            </a:xfrm>
            <a:custGeom>
              <a:avLst/>
              <a:gdLst>
                <a:gd name="T0" fmla="*/ 0 w 8"/>
                <a:gd name="T1" fmla="*/ 0 h 5"/>
                <a:gd name="T2" fmla="*/ 0 w 8"/>
                <a:gd name="T3" fmla="*/ 3 h 5"/>
                <a:gd name="T4" fmla="*/ 5 w 8"/>
                <a:gd name="T5" fmla="*/ 3 h 5"/>
                <a:gd name="T6" fmla="*/ 5 w 8"/>
                <a:gd name="T7" fmla="*/ 3 h 5"/>
                <a:gd name="T8" fmla="*/ 8 w 8"/>
                <a:gd name="T9" fmla="*/ 3 h 5"/>
                <a:gd name="T10" fmla="*/ 4 w 8"/>
                <a:gd name="T11" fmla="*/ 2 h 5"/>
                <a:gd name="T12" fmla="*/ 0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2" y="3"/>
                    <a:pt x="3" y="2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7" y="5"/>
                    <a:pt x="7" y="3"/>
                    <a:pt x="8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2" y="3"/>
                    <a:pt x="2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8501" y="3783013"/>
              <a:ext cx="25400" cy="38100"/>
            </a:xfrm>
            <a:custGeom>
              <a:avLst/>
              <a:gdLst>
                <a:gd name="T0" fmla="*/ 1 w 2"/>
                <a:gd name="T1" fmla="*/ 0 h 3"/>
                <a:gd name="T2" fmla="*/ 2 w 2"/>
                <a:gd name="T3" fmla="*/ 3 h 3"/>
                <a:gd name="T4" fmla="*/ 1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0" y="1"/>
                    <a:pt x="1" y="1"/>
                    <a:pt x="2" y="3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17901" y="1828801"/>
              <a:ext cx="38100" cy="12700"/>
            </a:xfrm>
            <a:custGeom>
              <a:avLst/>
              <a:gdLst>
                <a:gd name="T0" fmla="*/ 0 w 24"/>
                <a:gd name="T1" fmla="*/ 8 h 8"/>
                <a:gd name="T2" fmla="*/ 24 w 24"/>
                <a:gd name="T3" fmla="*/ 0 h 8"/>
                <a:gd name="T4" fmla="*/ 0 w 24"/>
                <a:gd name="T5" fmla="*/ 8 h 8"/>
                <a:gd name="T6" fmla="*/ 0 w 24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8">
                  <a:moveTo>
                    <a:pt x="0" y="8"/>
                  </a:moveTo>
                  <a:lnTo>
                    <a:pt x="24" y="0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33613" y="2719388"/>
              <a:ext cx="36513" cy="23813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1 h 2"/>
                <a:gd name="T4" fmla="*/ 0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2" y="2"/>
                    <a:pt x="3" y="2"/>
                    <a:pt x="3" y="1"/>
                  </a:cubicBezTo>
                  <a:cubicBezTo>
                    <a:pt x="3" y="1"/>
                    <a:pt x="1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96963" y="3482976"/>
              <a:ext cx="63500" cy="36513"/>
            </a:xfrm>
            <a:custGeom>
              <a:avLst/>
              <a:gdLst>
                <a:gd name="T0" fmla="*/ 4 w 5"/>
                <a:gd name="T1" fmla="*/ 0 h 3"/>
                <a:gd name="T2" fmla="*/ 0 w 5"/>
                <a:gd name="T3" fmla="*/ 2 h 3"/>
                <a:gd name="T4" fmla="*/ 2 w 5"/>
                <a:gd name="T5" fmla="*/ 3 h 3"/>
                <a:gd name="T6" fmla="*/ 4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4" y="0"/>
                  </a:moveTo>
                  <a:cubicBezTo>
                    <a:pt x="2" y="0"/>
                    <a:pt x="1" y="2"/>
                    <a:pt x="0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0" y="2"/>
                    <a:pt x="5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20851" y="3094038"/>
              <a:ext cx="12700" cy="12700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68663" y="1992313"/>
              <a:ext cx="36513" cy="12700"/>
            </a:xfrm>
            <a:custGeom>
              <a:avLst/>
              <a:gdLst>
                <a:gd name="T0" fmla="*/ 0 w 3"/>
                <a:gd name="T1" fmla="*/ 1 h 1"/>
                <a:gd name="T2" fmla="*/ 2 w 3"/>
                <a:gd name="T3" fmla="*/ 0 h 1"/>
                <a:gd name="T4" fmla="*/ 0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2" y="1"/>
                    <a:pt x="3" y="1"/>
                    <a:pt x="2" y="0"/>
                  </a:cubicBezTo>
                  <a:cubicBezTo>
                    <a:pt x="1" y="0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08238" y="2593976"/>
              <a:ext cx="23813" cy="23813"/>
            </a:xfrm>
            <a:custGeom>
              <a:avLst/>
              <a:gdLst>
                <a:gd name="T0" fmla="*/ 1 w 2"/>
                <a:gd name="T1" fmla="*/ 0 h 2"/>
                <a:gd name="T2" fmla="*/ 0 w 2"/>
                <a:gd name="T3" fmla="*/ 1 h 2"/>
                <a:gd name="T4" fmla="*/ 1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2" y="2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97051" y="2981326"/>
              <a:ext cx="36513" cy="50800"/>
            </a:xfrm>
            <a:custGeom>
              <a:avLst/>
              <a:gdLst>
                <a:gd name="T0" fmla="*/ 0 w 3"/>
                <a:gd name="T1" fmla="*/ 4 h 4"/>
                <a:gd name="T2" fmla="*/ 3 w 3"/>
                <a:gd name="T3" fmla="*/ 0 h 4"/>
                <a:gd name="T4" fmla="*/ 0 w 3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4"/>
                  </a:moveTo>
                  <a:cubicBezTo>
                    <a:pt x="2" y="4"/>
                    <a:pt x="3" y="2"/>
                    <a:pt x="3" y="0"/>
                  </a:cubicBezTo>
                  <a:cubicBezTo>
                    <a:pt x="1" y="1"/>
                    <a:pt x="0" y="3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27576" y="890588"/>
              <a:ext cx="50800" cy="12700"/>
            </a:xfrm>
            <a:custGeom>
              <a:avLst/>
              <a:gdLst>
                <a:gd name="T0" fmla="*/ 0 w 4"/>
                <a:gd name="T1" fmla="*/ 1 h 1"/>
                <a:gd name="T2" fmla="*/ 4 w 4"/>
                <a:gd name="T3" fmla="*/ 1 h 1"/>
                <a:gd name="T4" fmla="*/ 0 w 4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">
                  <a:moveTo>
                    <a:pt x="0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19376" y="2430463"/>
              <a:ext cx="25400" cy="25400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2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19413" y="2217738"/>
              <a:ext cx="25400" cy="12700"/>
            </a:xfrm>
            <a:custGeom>
              <a:avLst/>
              <a:gdLst>
                <a:gd name="T0" fmla="*/ 0 w 16"/>
                <a:gd name="T1" fmla="*/ 8 h 8"/>
                <a:gd name="T2" fmla="*/ 16 w 16"/>
                <a:gd name="T3" fmla="*/ 0 h 8"/>
                <a:gd name="T4" fmla="*/ 8 w 16"/>
                <a:gd name="T5" fmla="*/ 8 h 8"/>
                <a:gd name="T6" fmla="*/ 0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lnTo>
                    <a:pt x="16" y="0"/>
                  </a:lnTo>
                  <a:lnTo>
                    <a:pt x="8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70176" y="2343151"/>
              <a:ext cx="74613" cy="49213"/>
            </a:xfrm>
            <a:custGeom>
              <a:avLst/>
              <a:gdLst>
                <a:gd name="T0" fmla="*/ 3 w 6"/>
                <a:gd name="T1" fmla="*/ 3 h 4"/>
                <a:gd name="T2" fmla="*/ 3 w 6"/>
                <a:gd name="T3" fmla="*/ 0 h 4"/>
                <a:gd name="T4" fmla="*/ 3 w 6"/>
                <a:gd name="T5" fmla="*/ 2 h 4"/>
                <a:gd name="T6" fmla="*/ 2 w 6"/>
                <a:gd name="T7" fmla="*/ 2 h 4"/>
                <a:gd name="T8" fmla="*/ 1 w 6"/>
                <a:gd name="T9" fmla="*/ 4 h 4"/>
                <a:gd name="T10" fmla="*/ 3 w 6"/>
                <a:gd name="T11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3" y="3"/>
                  </a:moveTo>
                  <a:cubicBezTo>
                    <a:pt x="3" y="2"/>
                    <a:pt x="6" y="1"/>
                    <a:pt x="3" y="0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0" y="2"/>
                    <a:pt x="1" y="3"/>
                    <a:pt x="1" y="4"/>
                  </a:cubicBezTo>
                  <a:cubicBezTo>
                    <a:pt x="2" y="3"/>
                    <a:pt x="2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47751" y="3457576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8 w 8"/>
                <a:gd name="T3" fmla="*/ 8 h 8"/>
                <a:gd name="T4" fmla="*/ 8 w 8"/>
                <a:gd name="T5" fmla="*/ 8 h 8"/>
                <a:gd name="T6" fmla="*/ 0 w 8"/>
                <a:gd name="T7" fmla="*/ 0 h 8"/>
                <a:gd name="T8" fmla="*/ 0 w 8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8" y="8"/>
                  </a:lnTo>
                  <a:lnTo>
                    <a:pt x="8" y="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35051" y="3470276"/>
              <a:ext cx="38100" cy="3810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2 w 3"/>
                <a:gd name="T5" fmla="*/ 0 h 3"/>
                <a:gd name="T6" fmla="*/ 0 w 3"/>
                <a:gd name="T7" fmla="*/ 1 h 3"/>
                <a:gd name="T8" fmla="*/ 3 w 3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1" y="1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2" y="1"/>
                    <a:pt x="0" y="1"/>
                  </a:cubicBezTo>
                  <a:cubicBezTo>
                    <a:pt x="0" y="2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65638" y="1052513"/>
              <a:ext cx="50800" cy="25400"/>
            </a:xfrm>
            <a:custGeom>
              <a:avLst/>
              <a:gdLst>
                <a:gd name="T0" fmla="*/ 3 w 4"/>
                <a:gd name="T1" fmla="*/ 2 h 2"/>
                <a:gd name="T2" fmla="*/ 4 w 4"/>
                <a:gd name="T3" fmla="*/ 1 h 2"/>
                <a:gd name="T4" fmla="*/ 0 w 4"/>
                <a:gd name="T5" fmla="*/ 0 h 2"/>
                <a:gd name="T6" fmla="*/ 3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4" y="2"/>
                    <a:pt x="4" y="1"/>
                    <a:pt x="4" y="1"/>
                  </a:cubicBezTo>
                  <a:cubicBezTo>
                    <a:pt x="3" y="1"/>
                    <a:pt x="1" y="1"/>
                    <a:pt x="0" y="0"/>
                  </a:cubicBezTo>
                  <a:cubicBezTo>
                    <a:pt x="1" y="1"/>
                    <a:pt x="2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54526" y="1052513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81326" y="2130426"/>
              <a:ext cx="38100" cy="36513"/>
            </a:xfrm>
            <a:custGeom>
              <a:avLst/>
              <a:gdLst>
                <a:gd name="T0" fmla="*/ 2 w 3"/>
                <a:gd name="T1" fmla="*/ 3 h 3"/>
                <a:gd name="T2" fmla="*/ 3 w 3"/>
                <a:gd name="T3" fmla="*/ 0 h 3"/>
                <a:gd name="T4" fmla="*/ 2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3"/>
                  </a:moveTo>
                  <a:cubicBezTo>
                    <a:pt x="3" y="2"/>
                    <a:pt x="3" y="0"/>
                    <a:pt x="3" y="0"/>
                  </a:cubicBezTo>
                  <a:cubicBezTo>
                    <a:pt x="3" y="0"/>
                    <a:pt x="0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19413" y="2166938"/>
              <a:ext cx="49213" cy="38100"/>
            </a:xfrm>
            <a:custGeom>
              <a:avLst/>
              <a:gdLst>
                <a:gd name="T0" fmla="*/ 3 w 4"/>
                <a:gd name="T1" fmla="*/ 0 h 3"/>
                <a:gd name="T2" fmla="*/ 0 w 4"/>
                <a:gd name="T3" fmla="*/ 3 h 3"/>
                <a:gd name="T4" fmla="*/ 3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cubicBezTo>
                    <a:pt x="0" y="0"/>
                    <a:pt x="2" y="2"/>
                    <a:pt x="0" y="3"/>
                  </a:cubicBezTo>
                  <a:cubicBezTo>
                    <a:pt x="2" y="2"/>
                    <a:pt x="4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94013" y="2205038"/>
              <a:ext cx="25400" cy="12700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1" y="1"/>
                    <a:pt x="2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40276" y="877888"/>
              <a:ext cx="25400" cy="12700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1 h 1"/>
                <a:gd name="T4" fmla="*/ 2 w 2"/>
                <a:gd name="T5" fmla="*/ 0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2" y="1"/>
                    <a:pt x="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68638" y="2066926"/>
              <a:ext cx="50800" cy="38100"/>
            </a:xfrm>
            <a:custGeom>
              <a:avLst/>
              <a:gdLst>
                <a:gd name="T0" fmla="*/ 4 w 4"/>
                <a:gd name="T1" fmla="*/ 0 h 3"/>
                <a:gd name="T2" fmla="*/ 0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2" y="0"/>
                    <a:pt x="1" y="1"/>
                    <a:pt x="0" y="3"/>
                  </a:cubicBezTo>
                  <a:cubicBezTo>
                    <a:pt x="1" y="2"/>
                    <a:pt x="4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43238" y="2105026"/>
              <a:ext cx="12700" cy="12700"/>
            </a:xfrm>
            <a:custGeom>
              <a:avLst/>
              <a:gdLst>
                <a:gd name="T0" fmla="*/ 0 w 8"/>
                <a:gd name="T1" fmla="*/ 8 h 8"/>
                <a:gd name="T2" fmla="*/ 8 w 8"/>
                <a:gd name="T3" fmla="*/ 8 h 8"/>
                <a:gd name="T4" fmla="*/ 8 w 8"/>
                <a:gd name="T5" fmla="*/ 0 h 8"/>
                <a:gd name="T6" fmla="*/ 0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8"/>
                  </a:moveTo>
                  <a:lnTo>
                    <a:pt x="8" y="8"/>
                  </a:lnTo>
                  <a:lnTo>
                    <a:pt x="8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82863" y="2405063"/>
              <a:ext cx="36513" cy="38100"/>
            </a:xfrm>
            <a:custGeom>
              <a:avLst/>
              <a:gdLst>
                <a:gd name="T0" fmla="*/ 2 w 3"/>
                <a:gd name="T1" fmla="*/ 0 h 3"/>
                <a:gd name="T2" fmla="*/ 0 w 3"/>
                <a:gd name="T3" fmla="*/ 3 h 3"/>
                <a:gd name="T4" fmla="*/ 2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0" y="1"/>
                    <a:pt x="0" y="2"/>
                    <a:pt x="0" y="3"/>
                  </a:cubicBezTo>
                  <a:cubicBezTo>
                    <a:pt x="0" y="2"/>
                    <a:pt x="3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506663" y="2468563"/>
              <a:ext cx="1588" cy="127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06663" y="2481263"/>
              <a:ext cx="12700" cy="12700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06663" y="24812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60451" y="3432176"/>
              <a:ext cx="49213" cy="25400"/>
            </a:xfrm>
            <a:custGeom>
              <a:avLst/>
              <a:gdLst>
                <a:gd name="T0" fmla="*/ 1 w 4"/>
                <a:gd name="T1" fmla="*/ 0 h 2"/>
                <a:gd name="T2" fmla="*/ 3 w 4"/>
                <a:gd name="T3" fmla="*/ 2 h 2"/>
                <a:gd name="T4" fmla="*/ 4 w 4"/>
                <a:gd name="T5" fmla="*/ 2 h 2"/>
                <a:gd name="T6" fmla="*/ 1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0"/>
                  </a:moveTo>
                  <a:cubicBezTo>
                    <a:pt x="0" y="1"/>
                    <a:pt x="2" y="2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492501" y="1065213"/>
              <a:ext cx="923925" cy="350838"/>
            </a:xfrm>
            <a:custGeom>
              <a:avLst/>
              <a:gdLst>
                <a:gd name="T0" fmla="*/ 6 w 74"/>
                <a:gd name="T1" fmla="*/ 23 h 28"/>
                <a:gd name="T2" fmla="*/ 5 w 74"/>
                <a:gd name="T3" fmla="*/ 24 h 28"/>
                <a:gd name="T4" fmla="*/ 1 w 74"/>
                <a:gd name="T5" fmla="*/ 28 h 28"/>
                <a:gd name="T6" fmla="*/ 2 w 74"/>
                <a:gd name="T7" fmla="*/ 25 h 28"/>
                <a:gd name="T8" fmla="*/ 4 w 74"/>
                <a:gd name="T9" fmla="*/ 26 h 28"/>
                <a:gd name="T10" fmla="*/ 10 w 74"/>
                <a:gd name="T11" fmla="*/ 25 h 28"/>
                <a:gd name="T12" fmla="*/ 16 w 74"/>
                <a:gd name="T13" fmla="*/ 22 h 28"/>
                <a:gd name="T14" fmla="*/ 23 w 74"/>
                <a:gd name="T15" fmla="*/ 21 h 28"/>
                <a:gd name="T16" fmla="*/ 30 w 74"/>
                <a:gd name="T17" fmla="*/ 18 h 28"/>
                <a:gd name="T18" fmla="*/ 37 w 74"/>
                <a:gd name="T19" fmla="*/ 16 h 28"/>
                <a:gd name="T20" fmla="*/ 37 w 74"/>
                <a:gd name="T21" fmla="*/ 17 h 28"/>
                <a:gd name="T22" fmla="*/ 46 w 74"/>
                <a:gd name="T23" fmla="*/ 16 h 28"/>
                <a:gd name="T24" fmla="*/ 45 w 74"/>
                <a:gd name="T25" fmla="*/ 17 h 28"/>
                <a:gd name="T26" fmla="*/ 46 w 74"/>
                <a:gd name="T27" fmla="*/ 18 h 28"/>
                <a:gd name="T28" fmla="*/ 46 w 74"/>
                <a:gd name="T29" fmla="*/ 16 h 28"/>
                <a:gd name="T30" fmla="*/ 52 w 74"/>
                <a:gd name="T31" fmla="*/ 17 h 28"/>
                <a:gd name="T32" fmla="*/ 58 w 74"/>
                <a:gd name="T33" fmla="*/ 13 h 28"/>
                <a:gd name="T34" fmla="*/ 58 w 74"/>
                <a:gd name="T35" fmla="*/ 14 h 28"/>
                <a:gd name="T36" fmla="*/ 60 w 74"/>
                <a:gd name="T37" fmla="*/ 15 h 28"/>
                <a:gd name="T38" fmla="*/ 49 w 74"/>
                <a:gd name="T39" fmla="*/ 11 h 28"/>
                <a:gd name="T40" fmla="*/ 56 w 74"/>
                <a:gd name="T41" fmla="*/ 9 h 28"/>
                <a:gd name="T42" fmla="*/ 53 w 74"/>
                <a:gd name="T43" fmla="*/ 8 h 28"/>
                <a:gd name="T44" fmla="*/ 61 w 74"/>
                <a:gd name="T45" fmla="*/ 6 h 28"/>
                <a:gd name="T46" fmla="*/ 61 w 74"/>
                <a:gd name="T47" fmla="*/ 7 h 28"/>
                <a:gd name="T48" fmla="*/ 64 w 74"/>
                <a:gd name="T49" fmla="*/ 6 h 28"/>
                <a:gd name="T50" fmla="*/ 62 w 74"/>
                <a:gd name="T51" fmla="*/ 5 h 28"/>
                <a:gd name="T52" fmla="*/ 63 w 74"/>
                <a:gd name="T53" fmla="*/ 3 h 28"/>
                <a:gd name="T54" fmla="*/ 65 w 74"/>
                <a:gd name="T55" fmla="*/ 5 h 28"/>
                <a:gd name="T56" fmla="*/ 71 w 74"/>
                <a:gd name="T57" fmla="*/ 0 h 28"/>
                <a:gd name="T58" fmla="*/ 68 w 74"/>
                <a:gd name="T59" fmla="*/ 1 h 28"/>
                <a:gd name="T60" fmla="*/ 68 w 74"/>
                <a:gd name="T61" fmla="*/ 2 h 28"/>
                <a:gd name="T62" fmla="*/ 50 w 74"/>
                <a:gd name="T63" fmla="*/ 7 h 28"/>
                <a:gd name="T64" fmla="*/ 42 w 74"/>
                <a:gd name="T65" fmla="*/ 5 h 28"/>
                <a:gd name="T66" fmla="*/ 39 w 74"/>
                <a:gd name="T67" fmla="*/ 6 h 28"/>
                <a:gd name="T68" fmla="*/ 45 w 74"/>
                <a:gd name="T69" fmla="*/ 8 h 28"/>
                <a:gd name="T70" fmla="*/ 35 w 74"/>
                <a:gd name="T71" fmla="*/ 11 h 28"/>
                <a:gd name="T72" fmla="*/ 35 w 74"/>
                <a:gd name="T73" fmla="*/ 9 h 28"/>
                <a:gd name="T74" fmla="*/ 31 w 74"/>
                <a:gd name="T75" fmla="*/ 8 h 28"/>
                <a:gd name="T76" fmla="*/ 28 w 74"/>
                <a:gd name="T77" fmla="*/ 9 h 28"/>
                <a:gd name="T78" fmla="*/ 35 w 74"/>
                <a:gd name="T79" fmla="*/ 11 h 28"/>
                <a:gd name="T80" fmla="*/ 30 w 74"/>
                <a:gd name="T81" fmla="*/ 12 h 28"/>
                <a:gd name="T82" fmla="*/ 31 w 74"/>
                <a:gd name="T83" fmla="*/ 12 h 28"/>
                <a:gd name="T84" fmla="*/ 22 w 74"/>
                <a:gd name="T85" fmla="*/ 12 h 28"/>
                <a:gd name="T86" fmla="*/ 24 w 74"/>
                <a:gd name="T87" fmla="*/ 13 h 28"/>
                <a:gd name="T88" fmla="*/ 21 w 74"/>
                <a:gd name="T89" fmla="*/ 16 h 28"/>
                <a:gd name="T90" fmla="*/ 25 w 74"/>
                <a:gd name="T91" fmla="*/ 17 h 28"/>
                <a:gd name="T92" fmla="*/ 15 w 74"/>
                <a:gd name="T93" fmla="*/ 19 h 28"/>
                <a:gd name="T94" fmla="*/ 15 w 74"/>
                <a:gd name="T95" fmla="*/ 19 h 28"/>
                <a:gd name="T96" fmla="*/ 9 w 74"/>
                <a:gd name="T97" fmla="*/ 20 h 28"/>
                <a:gd name="T98" fmla="*/ 10 w 74"/>
                <a:gd name="T99" fmla="*/ 21 h 28"/>
                <a:gd name="T100" fmla="*/ 0 w 74"/>
                <a:gd name="T101" fmla="*/ 23 h 28"/>
                <a:gd name="T102" fmla="*/ 6 w 74"/>
                <a:gd name="T103" fmla="*/ 23 h 28"/>
                <a:gd name="T104" fmla="*/ 60 w 74"/>
                <a:gd name="T105" fmla="*/ 5 h 28"/>
                <a:gd name="T106" fmla="*/ 59 w 74"/>
                <a:gd name="T107" fmla="*/ 6 h 28"/>
                <a:gd name="T108" fmla="*/ 60 w 74"/>
                <a:gd name="T109" fmla="*/ 5 h 28"/>
                <a:gd name="T110" fmla="*/ 41 w 74"/>
                <a:gd name="T111" fmla="*/ 10 h 28"/>
                <a:gd name="T112" fmla="*/ 43 w 74"/>
                <a:gd name="T113" fmla="*/ 10 h 28"/>
                <a:gd name="T114" fmla="*/ 42 w 74"/>
                <a:gd name="T115" fmla="*/ 13 h 28"/>
                <a:gd name="T116" fmla="*/ 41 w 74"/>
                <a:gd name="T117" fmla="*/ 10 h 28"/>
                <a:gd name="T118" fmla="*/ 13 w 74"/>
                <a:gd name="T119" fmla="*/ 21 h 28"/>
                <a:gd name="T120" fmla="*/ 11 w 74"/>
                <a:gd name="T121" fmla="*/ 21 h 28"/>
                <a:gd name="T122" fmla="*/ 13 w 74"/>
                <a:gd name="T123" fmla="*/ 2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4" h="28">
                  <a:moveTo>
                    <a:pt x="6" y="23"/>
                  </a:moveTo>
                  <a:cubicBezTo>
                    <a:pt x="6" y="24"/>
                    <a:pt x="5" y="24"/>
                    <a:pt x="5" y="24"/>
                  </a:cubicBezTo>
                  <a:cubicBezTo>
                    <a:pt x="1" y="25"/>
                    <a:pt x="1" y="26"/>
                    <a:pt x="1" y="28"/>
                  </a:cubicBezTo>
                  <a:cubicBezTo>
                    <a:pt x="2" y="27"/>
                    <a:pt x="1" y="26"/>
                    <a:pt x="2" y="25"/>
                  </a:cubicBezTo>
                  <a:cubicBezTo>
                    <a:pt x="3" y="25"/>
                    <a:pt x="4" y="25"/>
                    <a:pt x="4" y="26"/>
                  </a:cubicBezTo>
                  <a:cubicBezTo>
                    <a:pt x="5" y="24"/>
                    <a:pt x="8" y="25"/>
                    <a:pt x="10" y="25"/>
                  </a:cubicBezTo>
                  <a:cubicBezTo>
                    <a:pt x="9" y="22"/>
                    <a:pt x="14" y="23"/>
                    <a:pt x="16" y="22"/>
                  </a:cubicBezTo>
                  <a:cubicBezTo>
                    <a:pt x="19" y="22"/>
                    <a:pt x="20" y="19"/>
                    <a:pt x="23" y="21"/>
                  </a:cubicBezTo>
                  <a:cubicBezTo>
                    <a:pt x="25" y="19"/>
                    <a:pt x="27" y="18"/>
                    <a:pt x="30" y="18"/>
                  </a:cubicBezTo>
                  <a:cubicBezTo>
                    <a:pt x="34" y="21"/>
                    <a:pt x="33" y="16"/>
                    <a:pt x="37" y="16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9" y="13"/>
                    <a:pt x="42" y="17"/>
                    <a:pt x="46" y="16"/>
                  </a:cubicBezTo>
                  <a:cubicBezTo>
                    <a:pt x="46" y="17"/>
                    <a:pt x="45" y="17"/>
                    <a:pt x="45" y="17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48" y="16"/>
                    <a:pt x="51" y="15"/>
                    <a:pt x="52" y="17"/>
                  </a:cubicBezTo>
                  <a:cubicBezTo>
                    <a:pt x="55" y="17"/>
                    <a:pt x="56" y="14"/>
                    <a:pt x="58" y="13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5"/>
                    <a:pt x="60" y="15"/>
                    <a:pt x="60" y="15"/>
                  </a:cubicBezTo>
                  <a:cubicBezTo>
                    <a:pt x="58" y="10"/>
                    <a:pt x="51" y="15"/>
                    <a:pt x="49" y="11"/>
                  </a:cubicBezTo>
                  <a:cubicBezTo>
                    <a:pt x="51" y="9"/>
                    <a:pt x="56" y="13"/>
                    <a:pt x="56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5" y="7"/>
                    <a:pt x="58" y="7"/>
                    <a:pt x="61" y="6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3" y="5"/>
                    <a:pt x="62" y="6"/>
                    <a:pt x="62" y="5"/>
                  </a:cubicBezTo>
                  <a:cubicBezTo>
                    <a:pt x="62" y="4"/>
                    <a:pt x="63" y="4"/>
                    <a:pt x="63" y="3"/>
                  </a:cubicBezTo>
                  <a:cubicBezTo>
                    <a:pt x="66" y="2"/>
                    <a:pt x="66" y="5"/>
                    <a:pt x="65" y="5"/>
                  </a:cubicBezTo>
                  <a:cubicBezTo>
                    <a:pt x="67" y="3"/>
                    <a:pt x="74" y="2"/>
                    <a:pt x="71" y="0"/>
                  </a:cubicBezTo>
                  <a:cubicBezTo>
                    <a:pt x="70" y="0"/>
                    <a:pt x="69" y="1"/>
                    <a:pt x="68" y="1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2"/>
                    <a:pt x="56" y="4"/>
                    <a:pt x="50" y="7"/>
                  </a:cubicBezTo>
                  <a:cubicBezTo>
                    <a:pt x="47" y="6"/>
                    <a:pt x="43" y="9"/>
                    <a:pt x="42" y="5"/>
                  </a:cubicBezTo>
                  <a:cubicBezTo>
                    <a:pt x="40" y="4"/>
                    <a:pt x="38" y="6"/>
                    <a:pt x="39" y="6"/>
                  </a:cubicBezTo>
                  <a:cubicBezTo>
                    <a:pt x="41" y="7"/>
                    <a:pt x="43" y="7"/>
                    <a:pt x="45" y="8"/>
                  </a:cubicBezTo>
                  <a:cubicBezTo>
                    <a:pt x="42" y="9"/>
                    <a:pt x="38" y="10"/>
                    <a:pt x="35" y="11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4" y="8"/>
                    <a:pt x="32" y="10"/>
                    <a:pt x="31" y="8"/>
                  </a:cubicBezTo>
                  <a:cubicBezTo>
                    <a:pt x="30" y="9"/>
                    <a:pt x="28" y="8"/>
                    <a:pt x="28" y="9"/>
                  </a:cubicBezTo>
                  <a:cubicBezTo>
                    <a:pt x="30" y="10"/>
                    <a:pt x="33" y="10"/>
                    <a:pt x="35" y="11"/>
                  </a:cubicBezTo>
                  <a:cubicBezTo>
                    <a:pt x="34" y="13"/>
                    <a:pt x="31" y="12"/>
                    <a:pt x="30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29" y="10"/>
                    <a:pt x="25" y="12"/>
                    <a:pt x="22" y="12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5" y="15"/>
                    <a:pt x="21" y="15"/>
                    <a:pt x="21" y="16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4" y="20"/>
                    <a:pt x="17" y="17"/>
                    <a:pt x="1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19"/>
                    <a:pt x="12" y="21"/>
                    <a:pt x="9" y="20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7" y="21"/>
                    <a:pt x="4" y="22"/>
                    <a:pt x="0" y="23"/>
                  </a:cubicBezTo>
                  <a:cubicBezTo>
                    <a:pt x="3" y="24"/>
                    <a:pt x="4" y="22"/>
                    <a:pt x="6" y="23"/>
                  </a:cubicBezTo>
                  <a:close/>
                  <a:moveTo>
                    <a:pt x="60" y="5"/>
                  </a:moveTo>
                  <a:cubicBezTo>
                    <a:pt x="59" y="6"/>
                    <a:pt x="59" y="6"/>
                    <a:pt x="59" y="6"/>
                  </a:cubicBezTo>
                  <a:cubicBezTo>
                    <a:pt x="59" y="5"/>
                    <a:pt x="60" y="5"/>
                    <a:pt x="60" y="5"/>
                  </a:cubicBezTo>
                  <a:close/>
                  <a:moveTo>
                    <a:pt x="41" y="10"/>
                  </a:moveTo>
                  <a:cubicBezTo>
                    <a:pt x="41" y="10"/>
                    <a:pt x="42" y="10"/>
                    <a:pt x="43" y="10"/>
                  </a:cubicBezTo>
                  <a:cubicBezTo>
                    <a:pt x="45" y="11"/>
                    <a:pt x="43" y="12"/>
                    <a:pt x="42" y="13"/>
                  </a:cubicBezTo>
                  <a:cubicBezTo>
                    <a:pt x="43" y="12"/>
                    <a:pt x="42" y="11"/>
                    <a:pt x="41" y="10"/>
                  </a:cubicBezTo>
                  <a:close/>
                  <a:moveTo>
                    <a:pt x="13" y="21"/>
                  </a:moveTo>
                  <a:cubicBezTo>
                    <a:pt x="11" y="21"/>
                    <a:pt x="11" y="21"/>
                    <a:pt x="11" y="21"/>
                  </a:cubicBezTo>
                  <a:cubicBezTo>
                    <a:pt x="9" y="20"/>
                    <a:pt x="13" y="20"/>
                    <a:pt x="1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70188" y="2266951"/>
              <a:ext cx="49213" cy="38100"/>
            </a:xfrm>
            <a:custGeom>
              <a:avLst/>
              <a:gdLst>
                <a:gd name="T0" fmla="*/ 3 w 4"/>
                <a:gd name="T1" fmla="*/ 0 h 3"/>
                <a:gd name="T2" fmla="*/ 2 w 4"/>
                <a:gd name="T3" fmla="*/ 1 h 3"/>
                <a:gd name="T4" fmla="*/ 1 w 4"/>
                <a:gd name="T5" fmla="*/ 1 h 3"/>
                <a:gd name="T6" fmla="*/ 0 w 4"/>
                <a:gd name="T7" fmla="*/ 2 h 3"/>
                <a:gd name="T8" fmla="*/ 0 w 4"/>
                <a:gd name="T9" fmla="*/ 3 h 3"/>
                <a:gd name="T10" fmla="*/ 3 w 4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1" y="1"/>
                    <a:pt x="4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7726" y="3544888"/>
              <a:ext cx="63500" cy="87313"/>
            </a:xfrm>
            <a:custGeom>
              <a:avLst/>
              <a:gdLst>
                <a:gd name="T0" fmla="*/ 0 w 5"/>
                <a:gd name="T1" fmla="*/ 3 h 7"/>
                <a:gd name="T2" fmla="*/ 5 w 5"/>
                <a:gd name="T3" fmla="*/ 0 h 7"/>
                <a:gd name="T4" fmla="*/ 0 w 5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7">
                  <a:moveTo>
                    <a:pt x="0" y="3"/>
                  </a:moveTo>
                  <a:cubicBezTo>
                    <a:pt x="4" y="7"/>
                    <a:pt x="5" y="2"/>
                    <a:pt x="5" y="0"/>
                  </a:cubicBezTo>
                  <a:cubicBezTo>
                    <a:pt x="3" y="1"/>
                    <a:pt x="2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44788" y="2305051"/>
              <a:ext cx="0" cy="12700"/>
            </a:xfrm>
            <a:custGeom>
              <a:avLst/>
              <a:gdLst>
                <a:gd name="T0" fmla="*/ 8 h 8"/>
                <a:gd name="T1" fmla="*/ 8 h 8"/>
                <a:gd name="T2" fmla="*/ 0 h 8"/>
                <a:gd name="T3" fmla="*/ 8 h 8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8">
                  <a:moveTo>
                    <a:pt x="0" y="8"/>
                  </a:moveTo>
                  <a:lnTo>
                    <a:pt x="0" y="8"/>
                  </a:lnTo>
                  <a:lnTo>
                    <a:pt x="0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03763" y="877888"/>
              <a:ext cx="23813" cy="12700"/>
            </a:xfrm>
            <a:custGeom>
              <a:avLst/>
              <a:gdLst>
                <a:gd name="T0" fmla="*/ 0 w 15"/>
                <a:gd name="T1" fmla="*/ 0 h 8"/>
                <a:gd name="T2" fmla="*/ 15 w 15"/>
                <a:gd name="T3" fmla="*/ 8 h 8"/>
                <a:gd name="T4" fmla="*/ 8 w 15"/>
                <a:gd name="T5" fmla="*/ 0 h 8"/>
                <a:gd name="T6" fmla="*/ 0 w 15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0" y="0"/>
                  </a:moveTo>
                  <a:lnTo>
                    <a:pt x="15" y="8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67163" y="1341438"/>
              <a:ext cx="112713" cy="36513"/>
            </a:xfrm>
            <a:custGeom>
              <a:avLst/>
              <a:gdLst>
                <a:gd name="T0" fmla="*/ 1 w 9"/>
                <a:gd name="T1" fmla="*/ 3 h 3"/>
                <a:gd name="T2" fmla="*/ 9 w 9"/>
                <a:gd name="T3" fmla="*/ 2 h 3"/>
                <a:gd name="T4" fmla="*/ 7 w 9"/>
                <a:gd name="T5" fmla="*/ 2 h 3"/>
                <a:gd name="T6" fmla="*/ 8 w 9"/>
                <a:gd name="T7" fmla="*/ 0 h 3"/>
                <a:gd name="T8" fmla="*/ 0 w 9"/>
                <a:gd name="T9" fmla="*/ 2 h 3"/>
                <a:gd name="T10" fmla="*/ 1 w 9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3">
                  <a:moveTo>
                    <a:pt x="1" y="3"/>
                  </a:moveTo>
                  <a:cubicBezTo>
                    <a:pt x="3" y="2"/>
                    <a:pt x="6" y="2"/>
                    <a:pt x="9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1"/>
                    <a:pt x="3" y="1"/>
                    <a:pt x="0" y="2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58976" y="2832101"/>
              <a:ext cx="36513" cy="23813"/>
            </a:xfrm>
            <a:custGeom>
              <a:avLst/>
              <a:gdLst>
                <a:gd name="T0" fmla="*/ 0 w 3"/>
                <a:gd name="T1" fmla="*/ 1 h 2"/>
                <a:gd name="T2" fmla="*/ 1 w 3"/>
                <a:gd name="T3" fmla="*/ 0 h 2"/>
                <a:gd name="T4" fmla="*/ 0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1"/>
                  </a:moveTo>
                  <a:cubicBezTo>
                    <a:pt x="1" y="2"/>
                    <a:pt x="3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41826" y="1077913"/>
              <a:ext cx="12700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29126" y="1077913"/>
              <a:ext cx="0" cy="25400"/>
            </a:xfrm>
            <a:custGeom>
              <a:avLst/>
              <a:gdLst>
                <a:gd name="T0" fmla="*/ 16 h 16"/>
                <a:gd name="T1" fmla="*/ 0 h 16"/>
                <a:gd name="T2" fmla="*/ 16 h 16"/>
                <a:gd name="T3" fmla="*/ 16 h 16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6">
                  <a:moveTo>
                    <a:pt x="0" y="16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95488" y="2794001"/>
              <a:ext cx="25400" cy="25400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0 h 2"/>
                <a:gd name="T4" fmla="*/ 0 w 2"/>
                <a:gd name="T5" fmla="*/ 2 h 2"/>
                <a:gd name="T6" fmla="*/ 2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96963" y="3419476"/>
              <a:ext cx="12700" cy="0"/>
            </a:xfrm>
            <a:custGeom>
              <a:avLst/>
              <a:gdLst>
                <a:gd name="T0" fmla="*/ 0 w 8"/>
                <a:gd name="T1" fmla="*/ 8 w 8"/>
                <a:gd name="T2" fmla="*/ 0 w 8"/>
                <a:gd name="T3" fmla="*/ 0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8">
                  <a:moveTo>
                    <a:pt x="0" y="0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7726" y="3482976"/>
              <a:ext cx="50800" cy="49213"/>
            </a:xfrm>
            <a:custGeom>
              <a:avLst/>
              <a:gdLst>
                <a:gd name="T0" fmla="*/ 1 w 4"/>
                <a:gd name="T1" fmla="*/ 1 h 4"/>
                <a:gd name="T2" fmla="*/ 0 w 4"/>
                <a:gd name="T3" fmla="*/ 3 h 4"/>
                <a:gd name="T4" fmla="*/ 4 w 4"/>
                <a:gd name="T5" fmla="*/ 2 h 4"/>
                <a:gd name="T6" fmla="*/ 3 w 4"/>
                <a:gd name="T7" fmla="*/ 1 h 4"/>
                <a:gd name="T8" fmla="*/ 4 w 4"/>
                <a:gd name="T9" fmla="*/ 1 h 4"/>
                <a:gd name="T10" fmla="*/ 1 w 4"/>
                <a:gd name="T11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1" y="1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2" y="4"/>
                    <a:pt x="2" y="2"/>
                    <a:pt x="4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2" y="0"/>
                    <a:pt x="2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98526" y="3495676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8526" y="3294063"/>
              <a:ext cx="187325" cy="238125"/>
            </a:xfrm>
            <a:custGeom>
              <a:avLst/>
              <a:gdLst>
                <a:gd name="T0" fmla="*/ 5 w 15"/>
                <a:gd name="T1" fmla="*/ 8 h 19"/>
                <a:gd name="T2" fmla="*/ 9 w 15"/>
                <a:gd name="T3" fmla="*/ 8 h 19"/>
                <a:gd name="T4" fmla="*/ 4 w 15"/>
                <a:gd name="T5" fmla="*/ 13 h 19"/>
                <a:gd name="T6" fmla="*/ 0 w 15"/>
                <a:gd name="T7" fmla="*/ 16 h 19"/>
                <a:gd name="T8" fmla="*/ 6 w 15"/>
                <a:gd name="T9" fmla="*/ 14 h 19"/>
                <a:gd name="T10" fmla="*/ 2 w 15"/>
                <a:gd name="T11" fmla="*/ 19 h 19"/>
                <a:gd name="T12" fmla="*/ 4 w 15"/>
                <a:gd name="T13" fmla="*/ 19 h 19"/>
                <a:gd name="T14" fmla="*/ 11 w 15"/>
                <a:gd name="T15" fmla="*/ 10 h 19"/>
                <a:gd name="T16" fmla="*/ 15 w 15"/>
                <a:gd name="T17" fmla="*/ 4 h 19"/>
                <a:gd name="T18" fmla="*/ 14 w 15"/>
                <a:gd name="T19" fmla="*/ 4 h 19"/>
                <a:gd name="T20" fmla="*/ 11 w 15"/>
                <a:gd name="T21" fmla="*/ 4 h 19"/>
                <a:gd name="T22" fmla="*/ 7 w 15"/>
                <a:gd name="T23" fmla="*/ 2 h 19"/>
                <a:gd name="T24" fmla="*/ 8 w 15"/>
                <a:gd name="T25" fmla="*/ 0 h 19"/>
                <a:gd name="T26" fmla="*/ 10 w 15"/>
                <a:gd name="T27" fmla="*/ 1 h 19"/>
                <a:gd name="T28" fmla="*/ 11 w 15"/>
                <a:gd name="T29" fmla="*/ 1 h 19"/>
                <a:gd name="T30" fmla="*/ 9 w 15"/>
                <a:gd name="T31" fmla="*/ 0 h 19"/>
                <a:gd name="T32" fmla="*/ 5 w 15"/>
                <a:gd name="T33" fmla="*/ 4 h 19"/>
                <a:gd name="T34" fmla="*/ 5 w 15"/>
                <a:gd name="T35" fmla="*/ 5 h 19"/>
                <a:gd name="T36" fmla="*/ 9 w 15"/>
                <a:gd name="T37" fmla="*/ 3 h 19"/>
                <a:gd name="T38" fmla="*/ 9 w 15"/>
                <a:gd name="T39" fmla="*/ 4 h 19"/>
                <a:gd name="T40" fmla="*/ 5 w 15"/>
                <a:gd name="T41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19">
                  <a:moveTo>
                    <a:pt x="5" y="8"/>
                  </a:moveTo>
                  <a:cubicBezTo>
                    <a:pt x="9" y="8"/>
                    <a:pt x="9" y="8"/>
                    <a:pt x="9" y="8"/>
                  </a:cubicBezTo>
                  <a:cubicBezTo>
                    <a:pt x="8" y="10"/>
                    <a:pt x="6" y="11"/>
                    <a:pt x="4" y="13"/>
                  </a:cubicBezTo>
                  <a:cubicBezTo>
                    <a:pt x="1" y="11"/>
                    <a:pt x="1" y="15"/>
                    <a:pt x="0" y="16"/>
                  </a:cubicBezTo>
                  <a:cubicBezTo>
                    <a:pt x="1" y="14"/>
                    <a:pt x="4" y="13"/>
                    <a:pt x="6" y="14"/>
                  </a:cubicBezTo>
                  <a:cubicBezTo>
                    <a:pt x="3" y="15"/>
                    <a:pt x="2" y="17"/>
                    <a:pt x="2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5"/>
                    <a:pt x="10" y="13"/>
                    <a:pt x="11" y="10"/>
                  </a:cubicBezTo>
                  <a:cubicBezTo>
                    <a:pt x="13" y="8"/>
                    <a:pt x="10" y="5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3" y="4"/>
                    <a:pt x="12" y="5"/>
                    <a:pt x="11" y="4"/>
                  </a:cubicBezTo>
                  <a:cubicBezTo>
                    <a:pt x="11" y="2"/>
                    <a:pt x="8" y="3"/>
                    <a:pt x="7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11" y="0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0"/>
                    <a:pt x="10" y="0"/>
                    <a:pt x="9" y="0"/>
                  </a:cubicBezTo>
                  <a:cubicBezTo>
                    <a:pt x="7" y="1"/>
                    <a:pt x="6" y="2"/>
                    <a:pt x="5" y="4"/>
                  </a:cubicBezTo>
                  <a:cubicBezTo>
                    <a:pt x="4" y="4"/>
                    <a:pt x="4" y="5"/>
                    <a:pt x="5" y="5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6" y="4"/>
                    <a:pt x="8" y="7"/>
                    <a:pt x="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03763" y="852488"/>
              <a:ext cx="23813" cy="0"/>
            </a:xfrm>
            <a:custGeom>
              <a:avLst/>
              <a:gdLst>
                <a:gd name="T0" fmla="*/ 8 w 15"/>
                <a:gd name="T1" fmla="*/ 0 w 15"/>
                <a:gd name="T2" fmla="*/ 15 w 15"/>
                <a:gd name="T3" fmla="*/ 8 w 1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5">
                  <a:moveTo>
                    <a:pt x="8" y="0"/>
                  </a:moveTo>
                  <a:lnTo>
                    <a:pt x="0" y="0"/>
                  </a:lnTo>
                  <a:lnTo>
                    <a:pt x="15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44801" y="2154238"/>
              <a:ext cx="74613" cy="50800"/>
            </a:xfrm>
            <a:custGeom>
              <a:avLst/>
              <a:gdLst>
                <a:gd name="T0" fmla="*/ 1 w 6"/>
                <a:gd name="T1" fmla="*/ 1 h 4"/>
                <a:gd name="T2" fmla="*/ 0 w 6"/>
                <a:gd name="T3" fmla="*/ 2 h 4"/>
                <a:gd name="T4" fmla="*/ 4 w 6"/>
                <a:gd name="T5" fmla="*/ 0 h 4"/>
                <a:gd name="T6" fmla="*/ 4 w 6"/>
                <a:gd name="T7" fmla="*/ 2 h 4"/>
                <a:gd name="T8" fmla="*/ 1 w 6"/>
                <a:gd name="T9" fmla="*/ 2 h 4"/>
                <a:gd name="T10" fmla="*/ 1 w 6"/>
                <a:gd name="T11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1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4"/>
                    <a:pt x="6" y="2"/>
                    <a:pt x="4" y="0"/>
                  </a:cubicBezTo>
                  <a:cubicBezTo>
                    <a:pt x="3" y="0"/>
                    <a:pt x="3" y="1"/>
                    <a:pt x="4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2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8513" y="3532188"/>
              <a:ext cx="49213" cy="63500"/>
            </a:xfrm>
            <a:custGeom>
              <a:avLst/>
              <a:gdLst>
                <a:gd name="T0" fmla="*/ 4 w 4"/>
                <a:gd name="T1" fmla="*/ 3 h 5"/>
                <a:gd name="T2" fmla="*/ 1 w 4"/>
                <a:gd name="T3" fmla="*/ 1 h 5"/>
                <a:gd name="T4" fmla="*/ 0 w 4"/>
                <a:gd name="T5" fmla="*/ 4 h 5"/>
                <a:gd name="T6" fmla="*/ 4 w 4"/>
                <a:gd name="T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4" y="3"/>
                  </a:moveTo>
                  <a:cubicBezTo>
                    <a:pt x="2" y="3"/>
                    <a:pt x="4" y="0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1" y="5"/>
                    <a:pt x="3" y="4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05238" y="1466851"/>
              <a:ext cx="36513" cy="23813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1 h 2"/>
                <a:gd name="T4" fmla="*/ 1 w 3"/>
                <a:gd name="T5" fmla="*/ 0 h 2"/>
                <a:gd name="T6" fmla="*/ 0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1" y="2"/>
                    <a:pt x="2" y="2"/>
                    <a:pt x="3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84301" y="3157538"/>
              <a:ext cx="38100" cy="23813"/>
            </a:xfrm>
            <a:custGeom>
              <a:avLst/>
              <a:gdLst>
                <a:gd name="T0" fmla="*/ 0 w 3"/>
                <a:gd name="T1" fmla="*/ 1 h 2"/>
                <a:gd name="T2" fmla="*/ 2 w 3"/>
                <a:gd name="T3" fmla="*/ 2 h 2"/>
                <a:gd name="T4" fmla="*/ 1 w 3"/>
                <a:gd name="T5" fmla="*/ 1 h 2"/>
                <a:gd name="T6" fmla="*/ 3 w 3"/>
                <a:gd name="T7" fmla="*/ 1 h 2"/>
                <a:gd name="T8" fmla="*/ 3 w 3"/>
                <a:gd name="T9" fmla="*/ 1 h 2"/>
                <a:gd name="T10" fmla="*/ 0 w 3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92513" y="1628776"/>
              <a:ext cx="25400" cy="12700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58926" y="3019426"/>
              <a:ext cx="50800" cy="38100"/>
            </a:xfrm>
            <a:custGeom>
              <a:avLst/>
              <a:gdLst>
                <a:gd name="T0" fmla="*/ 2 w 4"/>
                <a:gd name="T1" fmla="*/ 3 h 3"/>
                <a:gd name="T2" fmla="*/ 4 w 4"/>
                <a:gd name="T3" fmla="*/ 1 h 3"/>
                <a:gd name="T4" fmla="*/ 2 w 4"/>
                <a:gd name="T5" fmla="*/ 0 h 3"/>
                <a:gd name="T6" fmla="*/ 0 w 4"/>
                <a:gd name="T7" fmla="*/ 2 h 3"/>
                <a:gd name="T8" fmla="*/ 2 w 4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2" y="3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1"/>
                    <a:pt x="0" y="2"/>
                  </a:cubicBezTo>
                  <a:cubicBezTo>
                    <a:pt x="0" y="3"/>
                    <a:pt x="1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19351" y="2443163"/>
              <a:ext cx="25400" cy="12700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8 h 8"/>
                <a:gd name="T4" fmla="*/ 16 w 16"/>
                <a:gd name="T5" fmla="*/ 0 h 8"/>
                <a:gd name="T6" fmla="*/ 0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lnTo>
                    <a:pt x="8" y="8"/>
                  </a:lnTo>
                  <a:lnTo>
                    <a:pt x="16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35088" y="3194051"/>
              <a:ext cx="23813" cy="12700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1" y="1"/>
                    <a:pt x="1" y="0"/>
                  </a:cubicBezTo>
                  <a:cubicBezTo>
                    <a:pt x="2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92551" y="1390651"/>
              <a:ext cx="12700" cy="12700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0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79863" y="1303338"/>
              <a:ext cx="25400" cy="38100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2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1" y="1"/>
                    <a:pt x="0" y="1"/>
                    <a:pt x="0" y="2"/>
                  </a:cubicBezTo>
                  <a:cubicBezTo>
                    <a:pt x="1" y="3"/>
                    <a:pt x="2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30638" y="1403351"/>
              <a:ext cx="49213" cy="25400"/>
            </a:xfrm>
            <a:custGeom>
              <a:avLst/>
              <a:gdLst>
                <a:gd name="T0" fmla="*/ 4 w 4"/>
                <a:gd name="T1" fmla="*/ 1 h 2"/>
                <a:gd name="T2" fmla="*/ 0 w 4"/>
                <a:gd name="T3" fmla="*/ 0 h 2"/>
                <a:gd name="T4" fmla="*/ 2 w 4"/>
                <a:gd name="T5" fmla="*/ 2 h 2"/>
                <a:gd name="T6" fmla="*/ 4 w 4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4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2" y="1"/>
                    <a:pt x="2" y="2"/>
                  </a:cubicBezTo>
                  <a:lnTo>
                    <a:pt x="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67151" y="1328738"/>
              <a:ext cx="87313" cy="36513"/>
            </a:xfrm>
            <a:custGeom>
              <a:avLst/>
              <a:gdLst>
                <a:gd name="T0" fmla="*/ 0 w 7"/>
                <a:gd name="T1" fmla="*/ 3 h 3"/>
                <a:gd name="T2" fmla="*/ 7 w 7"/>
                <a:gd name="T3" fmla="*/ 1 h 3"/>
                <a:gd name="T4" fmla="*/ 6 w 7"/>
                <a:gd name="T5" fmla="*/ 0 h 3"/>
                <a:gd name="T6" fmla="*/ 0 w 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0" y="3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1"/>
                    <a:pt x="1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43301" y="1616076"/>
              <a:ext cx="25400" cy="12700"/>
            </a:xfrm>
            <a:custGeom>
              <a:avLst/>
              <a:gdLst>
                <a:gd name="T0" fmla="*/ 16 w 16"/>
                <a:gd name="T1" fmla="*/ 0 h 8"/>
                <a:gd name="T2" fmla="*/ 8 w 16"/>
                <a:gd name="T3" fmla="*/ 0 h 8"/>
                <a:gd name="T4" fmla="*/ 0 w 16"/>
                <a:gd name="T5" fmla="*/ 0 h 8"/>
                <a:gd name="T6" fmla="*/ 8 w 16"/>
                <a:gd name="T7" fmla="*/ 8 h 8"/>
                <a:gd name="T8" fmla="*/ 16 w 16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8">
                  <a:moveTo>
                    <a:pt x="16" y="0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8" y="8"/>
                  </a:ln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33538" y="2955926"/>
              <a:ext cx="25400" cy="12700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2 w 2"/>
                <a:gd name="T5" fmla="*/ 0 h 1"/>
                <a:gd name="T6" fmla="*/ 1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0" y="0"/>
                    <a:pt x="1" y="1"/>
                  </a:cubicBezTo>
                  <a:cubicBezTo>
                    <a:pt x="2" y="0"/>
                    <a:pt x="2" y="0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60476" y="3219451"/>
              <a:ext cx="11113" cy="12700"/>
            </a:xfrm>
            <a:custGeom>
              <a:avLst/>
              <a:gdLst>
                <a:gd name="T0" fmla="*/ 0 w 7"/>
                <a:gd name="T1" fmla="*/ 0 h 8"/>
                <a:gd name="T2" fmla="*/ 0 w 7"/>
                <a:gd name="T3" fmla="*/ 8 h 8"/>
                <a:gd name="T4" fmla="*/ 7 w 7"/>
                <a:gd name="T5" fmla="*/ 0 h 8"/>
                <a:gd name="T6" fmla="*/ 0 w 7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8">
                  <a:moveTo>
                    <a:pt x="0" y="0"/>
                  </a:moveTo>
                  <a:lnTo>
                    <a:pt x="0" y="8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8488" y="3657601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22376" y="3219451"/>
              <a:ext cx="0" cy="25400"/>
            </a:xfrm>
            <a:custGeom>
              <a:avLst/>
              <a:gdLst>
                <a:gd name="T0" fmla="*/ 16 h 16"/>
                <a:gd name="T1" fmla="*/ 0 h 16"/>
                <a:gd name="T2" fmla="*/ 16 h 16"/>
                <a:gd name="T3" fmla="*/ 16 h 16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6">
                  <a:moveTo>
                    <a:pt x="0" y="16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30613" y="1365251"/>
              <a:ext cx="200025" cy="101600"/>
            </a:xfrm>
            <a:custGeom>
              <a:avLst/>
              <a:gdLst>
                <a:gd name="T0" fmla="*/ 14 w 16"/>
                <a:gd name="T1" fmla="*/ 6 h 8"/>
                <a:gd name="T2" fmla="*/ 12 w 16"/>
                <a:gd name="T3" fmla="*/ 3 h 8"/>
                <a:gd name="T4" fmla="*/ 16 w 16"/>
                <a:gd name="T5" fmla="*/ 2 h 8"/>
                <a:gd name="T6" fmla="*/ 15 w 16"/>
                <a:gd name="T7" fmla="*/ 0 h 8"/>
                <a:gd name="T8" fmla="*/ 10 w 16"/>
                <a:gd name="T9" fmla="*/ 3 h 8"/>
                <a:gd name="T10" fmla="*/ 1 w 16"/>
                <a:gd name="T11" fmla="*/ 5 h 8"/>
                <a:gd name="T12" fmla="*/ 6 w 16"/>
                <a:gd name="T13" fmla="*/ 8 h 8"/>
                <a:gd name="T14" fmla="*/ 7 w 16"/>
                <a:gd name="T15" fmla="*/ 7 h 8"/>
                <a:gd name="T16" fmla="*/ 6 w 16"/>
                <a:gd name="T17" fmla="*/ 7 h 8"/>
                <a:gd name="T18" fmla="*/ 6 w 16"/>
                <a:gd name="T19" fmla="*/ 5 h 8"/>
                <a:gd name="T20" fmla="*/ 14 w 16"/>
                <a:gd name="T21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14" y="6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2" y="1"/>
                    <a:pt x="11" y="2"/>
                    <a:pt x="10" y="3"/>
                  </a:cubicBezTo>
                  <a:cubicBezTo>
                    <a:pt x="7" y="2"/>
                    <a:pt x="4" y="6"/>
                    <a:pt x="1" y="5"/>
                  </a:cubicBezTo>
                  <a:cubicBezTo>
                    <a:pt x="0" y="8"/>
                    <a:pt x="5" y="7"/>
                    <a:pt x="6" y="8"/>
                  </a:cubicBezTo>
                  <a:cubicBezTo>
                    <a:pt x="6" y="8"/>
                    <a:pt x="8" y="8"/>
                    <a:pt x="7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6" y="6"/>
                    <a:pt x="6" y="5"/>
                  </a:cubicBezTo>
                  <a:cubicBezTo>
                    <a:pt x="10" y="2"/>
                    <a:pt x="11" y="7"/>
                    <a:pt x="1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2338" y="3382963"/>
              <a:ext cx="12700" cy="12700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0"/>
                  </a:cubicBezTo>
                  <a:cubicBezTo>
                    <a:pt x="1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5826" y="3395663"/>
              <a:ext cx="74613" cy="49213"/>
            </a:xfrm>
            <a:custGeom>
              <a:avLst/>
              <a:gdLst>
                <a:gd name="T0" fmla="*/ 4 w 6"/>
                <a:gd name="T1" fmla="*/ 4 h 4"/>
                <a:gd name="T2" fmla="*/ 3 w 6"/>
                <a:gd name="T3" fmla="*/ 0 h 4"/>
                <a:gd name="T4" fmla="*/ 0 w 6"/>
                <a:gd name="T5" fmla="*/ 4 h 4"/>
                <a:gd name="T6" fmla="*/ 4 w 6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4" y="4"/>
                  </a:moveTo>
                  <a:cubicBezTo>
                    <a:pt x="6" y="3"/>
                    <a:pt x="2" y="1"/>
                    <a:pt x="3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1" y="3"/>
                    <a:pt x="3" y="4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81376" y="1590676"/>
              <a:ext cx="161925" cy="88900"/>
            </a:xfrm>
            <a:custGeom>
              <a:avLst/>
              <a:gdLst>
                <a:gd name="T0" fmla="*/ 8 w 13"/>
                <a:gd name="T1" fmla="*/ 5 h 7"/>
                <a:gd name="T2" fmla="*/ 13 w 13"/>
                <a:gd name="T3" fmla="*/ 2 h 7"/>
                <a:gd name="T4" fmla="*/ 0 w 13"/>
                <a:gd name="T5" fmla="*/ 5 h 7"/>
                <a:gd name="T6" fmla="*/ 0 w 13"/>
                <a:gd name="T7" fmla="*/ 6 h 7"/>
                <a:gd name="T8" fmla="*/ 8 w 13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7">
                  <a:moveTo>
                    <a:pt x="8" y="5"/>
                  </a:moveTo>
                  <a:cubicBezTo>
                    <a:pt x="10" y="4"/>
                    <a:pt x="11" y="3"/>
                    <a:pt x="13" y="2"/>
                  </a:cubicBezTo>
                  <a:cubicBezTo>
                    <a:pt x="8" y="0"/>
                    <a:pt x="5" y="5"/>
                    <a:pt x="0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7"/>
                    <a:pt x="5" y="4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60451" y="3282951"/>
              <a:ext cx="74613" cy="49213"/>
            </a:xfrm>
            <a:custGeom>
              <a:avLst/>
              <a:gdLst>
                <a:gd name="T0" fmla="*/ 0 w 6"/>
                <a:gd name="T1" fmla="*/ 3 h 4"/>
                <a:gd name="T2" fmla="*/ 0 w 6"/>
                <a:gd name="T3" fmla="*/ 4 h 4"/>
                <a:gd name="T4" fmla="*/ 4 w 6"/>
                <a:gd name="T5" fmla="*/ 1 h 4"/>
                <a:gd name="T6" fmla="*/ 0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0" y="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" y="3"/>
                    <a:pt x="6" y="3"/>
                    <a:pt x="4" y="1"/>
                  </a:cubicBezTo>
                  <a:cubicBezTo>
                    <a:pt x="1" y="0"/>
                    <a:pt x="3" y="3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54501" y="1016001"/>
              <a:ext cx="87313" cy="23813"/>
            </a:xfrm>
            <a:custGeom>
              <a:avLst/>
              <a:gdLst>
                <a:gd name="T0" fmla="*/ 6 w 7"/>
                <a:gd name="T1" fmla="*/ 0 h 2"/>
                <a:gd name="T2" fmla="*/ 0 w 7"/>
                <a:gd name="T3" fmla="*/ 0 h 2"/>
                <a:gd name="T4" fmla="*/ 6 w 7"/>
                <a:gd name="T5" fmla="*/ 2 h 2"/>
                <a:gd name="T6" fmla="*/ 6 w 7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2">
                  <a:moveTo>
                    <a:pt x="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4" y="1"/>
                    <a:pt x="6" y="2"/>
                  </a:cubicBezTo>
                  <a:cubicBezTo>
                    <a:pt x="7" y="2"/>
                    <a:pt x="6" y="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96988" y="3119438"/>
              <a:ext cx="50800" cy="38100"/>
            </a:xfrm>
            <a:custGeom>
              <a:avLst/>
              <a:gdLst>
                <a:gd name="T0" fmla="*/ 2 w 4"/>
                <a:gd name="T1" fmla="*/ 0 h 3"/>
                <a:gd name="T2" fmla="*/ 0 w 4"/>
                <a:gd name="T3" fmla="*/ 1 h 3"/>
                <a:gd name="T4" fmla="*/ 3 w 4"/>
                <a:gd name="T5" fmla="*/ 3 h 3"/>
                <a:gd name="T6" fmla="*/ 2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2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3"/>
                    <a:pt x="3" y="3"/>
                  </a:cubicBezTo>
                  <a:cubicBezTo>
                    <a:pt x="4" y="1"/>
                    <a:pt x="3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05201" y="1466851"/>
              <a:ext cx="200025" cy="61913"/>
            </a:xfrm>
            <a:custGeom>
              <a:avLst/>
              <a:gdLst>
                <a:gd name="T0" fmla="*/ 5 w 16"/>
                <a:gd name="T1" fmla="*/ 4 h 5"/>
                <a:gd name="T2" fmla="*/ 10 w 16"/>
                <a:gd name="T3" fmla="*/ 3 h 5"/>
                <a:gd name="T4" fmla="*/ 14 w 16"/>
                <a:gd name="T5" fmla="*/ 3 h 5"/>
                <a:gd name="T6" fmla="*/ 15 w 16"/>
                <a:gd name="T7" fmla="*/ 1 h 5"/>
                <a:gd name="T8" fmla="*/ 12 w 16"/>
                <a:gd name="T9" fmla="*/ 1 h 5"/>
                <a:gd name="T10" fmla="*/ 12 w 16"/>
                <a:gd name="T11" fmla="*/ 1 h 5"/>
                <a:gd name="T12" fmla="*/ 6 w 16"/>
                <a:gd name="T13" fmla="*/ 2 h 5"/>
                <a:gd name="T14" fmla="*/ 5 w 16"/>
                <a:gd name="T15" fmla="*/ 0 h 5"/>
                <a:gd name="T16" fmla="*/ 4 w 16"/>
                <a:gd name="T17" fmla="*/ 1 h 5"/>
                <a:gd name="T18" fmla="*/ 1 w 16"/>
                <a:gd name="T19" fmla="*/ 0 h 5"/>
                <a:gd name="T20" fmla="*/ 1 w 16"/>
                <a:gd name="T21" fmla="*/ 2 h 5"/>
                <a:gd name="T22" fmla="*/ 5 w 16"/>
                <a:gd name="T2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" h="5">
                  <a:moveTo>
                    <a:pt x="5" y="4"/>
                  </a:moveTo>
                  <a:cubicBezTo>
                    <a:pt x="7" y="5"/>
                    <a:pt x="8" y="3"/>
                    <a:pt x="10" y="3"/>
                  </a:cubicBezTo>
                  <a:cubicBezTo>
                    <a:pt x="11" y="3"/>
                    <a:pt x="12" y="2"/>
                    <a:pt x="14" y="3"/>
                  </a:cubicBezTo>
                  <a:cubicBezTo>
                    <a:pt x="14" y="2"/>
                    <a:pt x="16" y="2"/>
                    <a:pt x="15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4"/>
                    <a:pt x="8" y="0"/>
                    <a:pt x="6" y="2"/>
                  </a:cubicBezTo>
                  <a:cubicBezTo>
                    <a:pt x="6" y="1"/>
                    <a:pt x="5" y="1"/>
                    <a:pt x="5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2" y="0"/>
                    <a:pt x="1" y="0"/>
                  </a:cubicBezTo>
                  <a:cubicBezTo>
                    <a:pt x="0" y="1"/>
                    <a:pt x="2" y="1"/>
                    <a:pt x="1" y="2"/>
                  </a:cubicBezTo>
                  <a:cubicBezTo>
                    <a:pt x="3" y="1"/>
                    <a:pt x="3" y="3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8513" y="34956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5813" y="3482976"/>
              <a:ext cx="12700" cy="12700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8513" y="34956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54501" y="1027113"/>
              <a:ext cx="36513" cy="25400"/>
            </a:xfrm>
            <a:custGeom>
              <a:avLst/>
              <a:gdLst>
                <a:gd name="T0" fmla="*/ 3 w 3"/>
                <a:gd name="T1" fmla="*/ 2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cubicBezTo>
                    <a:pt x="2" y="0"/>
                    <a:pt x="1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2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35051" y="3244851"/>
              <a:ext cx="0" cy="12700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35051" y="3181351"/>
              <a:ext cx="161925" cy="88900"/>
            </a:xfrm>
            <a:custGeom>
              <a:avLst/>
              <a:gdLst>
                <a:gd name="T0" fmla="*/ 3 w 13"/>
                <a:gd name="T1" fmla="*/ 3 h 7"/>
                <a:gd name="T2" fmla="*/ 7 w 13"/>
                <a:gd name="T3" fmla="*/ 2 h 7"/>
                <a:gd name="T4" fmla="*/ 8 w 13"/>
                <a:gd name="T5" fmla="*/ 4 h 7"/>
                <a:gd name="T6" fmla="*/ 5 w 13"/>
                <a:gd name="T7" fmla="*/ 7 h 7"/>
                <a:gd name="T8" fmla="*/ 6 w 13"/>
                <a:gd name="T9" fmla="*/ 7 h 7"/>
                <a:gd name="T10" fmla="*/ 6 w 13"/>
                <a:gd name="T11" fmla="*/ 7 h 7"/>
                <a:gd name="T12" fmla="*/ 13 w 13"/>
                <a:gd name="T13" fmla="*/ 2 h 7"/>
                <a:gd name="T14" fmla="*/ 5 w 13"/>
                <a:gd name="T15" fmla="*/ 2 h 7"/>
                <a:gd name="T16" fmla="*/ 3 w 13"/>
                <a:gd name="T17" fmla="*/ 0 h 7"/>
                <a:gd name="T18" fmla="*/ 0 w 13"/>
                <a:gd name="T19" fmla="*/ 5 h 7"/>
                <a:gd name="T20" fmla="*/ 3 w 13"/>
                <a:gd name="T2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7">
                  <a:moveTo>
                    <a:pt x="3" y="3"/>
                  </a:moveTo>
                  <a:cubicBezTo>
                    <a:pt x="4" y="3"/>
                    <a:pt x="5" y="2"/>
                    <a:pt x="7" y="2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6" y="4"/>
                    <a:pt x="6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9" y="5"/>
                    <a:pt x="12" y="5"/>
                    <a:pt x="13" y="2"/>
                  </a:cubicBezTo>
                  <a:cubicBezTo>
                    <a:pt x="11" y="0"/>
                    <a:pt x="7" y="2"/>
                    <a:pt x="5" y="2"/>
                  </a:cubicBezTo>
                  <a:cubicBezTo>
                    <a:pt x="4" y="1"/>
                    <a:pt x="4" y="0"/>
                    <a:pt x="3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5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17901" y="1579563"/>
              <a:ext cx="25400" cy="0"/>
            </a:xfrm>
            <a:custGeom>
              <a:avLst/>
              <a:gdLst>
                <a:gd name="T0" fmla="*/ 0 w 2"/>
                <a:gd name="T1" fmla="*/ 1 w 2"/>
                <a:gd name="T2" fmla="*/ 2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82876" y="1579563"/>
              <a:ext cx="722313" cy="425450"/>
            </a:xfrm>
            <a:custGeom>
              <a:avLst/>
              <a:gdLst>
                <a:gd name="T0" fmla="*/ 14 w 58"/>
                <a:gd name="T1" fmla="*/ 12 h 34"/>
                <a:gd name="T2" fmla="*/ 23 w 58"/>
                <a:gd name="T3" fmla="*/ 11 h 34"/>
                <a:gd name="T4" fmla="*/ 22 w 58"/>
                <a:gd name="T5" fmla="*/ 12 h 34"/>
                <a:gd name="T6" fmla="*/ 20 w 58"/>
                <a:gd name="T7" fmla="*/ 12 h 34"/>
                <a:gd name="T8" fmla="*/ 16 w 58"/>
                <a:gd name="T9" fmla="*/ 14 h 34"/>
                <a:gd name="T10" fmla="*/ 26 w 58"/>
                <a:gd name="T11" fmla="*/ 12 h 34"/>
                <a:gd name="T12" fmla="*/ 23 w 58"/>
                <a:gd name="T13" fmla="*/ 10 h 34"/>
                <a:gd name="T14" fmla="*/ 23 w 58"/>
                <a:gd name="T15" fmla="*/ 9 h 34"/>
                <a:gd name="T16" fmla="*/ 26 w 58"/>
                <a:gd name="T17" fmla="*/ 9 h 34"/>
                <a:gd name="T18" fmla="*/ 38 w 58"/>
                <a:gd name="T19" fmla="*/ 8 h 34"/>
                <a:gd name="T20" fmla="*/ 44 w 58"/>
                <a:gd name="T21" fmla="*/ 7 h 34"/>
                <a:gd name="T22" fmla="*/ 44 w 58"/>
                <a:gd name="T23" fmla="*/ 9 h 34"/>
                <a:gd name="T24" fmla="*/ 46 w 58"/>
                <a:gd name="T25" fmla="*/ 8 h 34"/>
                <a:gd name="T26" fmla="*/ 49 w 58"/>
                <a:gd name="T27" fmla="*/ 9 h 34"/>
                <a:gd name="T28" fmla="*/ 41 w 58"/>
                <a:gd name="T29" fmla="*/ 11 h 34"/>
                <a:gd name="T30" fmla="*/ 42 w 58"/>
                <a:gd name="T31" fmla="*/ 13 h 34"/>
                <a:gd name="T32" fmla="*/ 24 w 58"/>
                <a:gd name="T33" fmla="*/ 19 h 34"/>
                <a:gd name="T34" fmla="*/ 17 w 58"/>
                <a:gd name="T35" fmla="*/ 24 h 34"/>
                <a:gd name="T36" fmla="*/ 10 w 58"/>
                <a:gd name="T37" fmla="*/ 25 h 34"/>
                <a:gd name="T38" fmla="*/ 8 w 58"/>
                <a:gd name="T39" fmla="*/ 26 h 34"/>
                <a:gd name="T40" fmla="*/ 8 w 58"/>
                <a:gd name="T41" fmla="*/ 29 h 34"/>
                <a:gd name="T42" fmla="*/ 6 w 58"/>
                <a:gd name="T43" fmla="*/ 29 h 34"/>
                <a:gd name="T44" fmla="*/ 6 w 58"/>
                <a:gd name="T45" fmla="*/ 28 h 34"/>
                <a:gd name="T46" fmla="*/ 1 w 58"/>
                <a:gd name="T47" fmla="*/ 31 h 34"/>
                <a:gd name="T48" fmla="*/ 2 w 58"/>
                <a:gd name="T49" fmla="*/ 33 h 34"/>
                <a:gd name="T50" fmla="*/ 9 w 58"/>
                <a:gd name="T51" fmla="*/ 28 h 34"/>
                <a:gd name="T52" fmla="*/ 31 w 58"/>
                <a:gd name="T53" fmla="*/ 18 h 34"/>
                <a:gd name="T54" fmla="*/ 35 w 58"/>
                <a:gd name="T55" fmla="*/ 16 h 34"/>
                <a:gd name="T56" fmla="*/ 38 w 58"/>
                <a:gd name="T57" fmla="*/ 15 h 34"/>
                <a:gd name="T58" fmla="*/ 50 w 58"/>
                <a:gd name="T59" fmla="*/ 11 h 34"/>
                <a:gd name="T60" fmla="*/ 54 w 58"/>
                <a:gd name="T61" fmla="*/ 10 h 34"/>
                <a:gd name="T62" fmla="*/ 49 w 58"/>
                <a:gd name="T63" fmla="*/ 7 h 34"/>
                <a:gd name="T64" fmla="*/ 47 w 58"/>
                <a:gd name="T65" fmla="*/ 7 h 34"/>
                <a:gd name="T66" fmla="*/ 34 w 58"/>
                <a:gd name="T67" fmla="*/ 5 h 34"/>
                <a:gd name="T68" fmla="*/ 34 w 58"/>
                <a:gd name="T69" fmla="*/ 4 h 34"/>
                <a:gd name="T70" fmla="*/ 41 w 58"/>
                <a:gd name="T71" fmla="*/ 2 h 34"/>
                <a:gd name="T72" fmla="*/ 45 w 58"/>
                <a:gd name="T73" fmla="*/ 4 h 34"/>
                <a:gd name="T74" fmla="*/ 47 w 58"/>
                <a:gd name="T75" fmla="*/ 1 h 34"/>
                <a:gd name="T76" fmla="*/ 46 w 58"/>
                <a:gd name="T77" fmla="*/ 2 h 34"/>
                <a:gd name="T78" fmla="*/ 43 w 58"/>
                <a:gd name="T79" fmla="*/ 1 h 34"/>
                <a:gd name="T80" fmla="*/ 44 w 58"/>
                <a:gd name="T81" fmla="*/ 1 h 34"/>
                <a:gd name="T82" fmla="*/ 36 w 58"/>
                <a:gd name="T83" fmla="*/ 2 h 34"/>
                <a:gd name="T84" fmla="*/ 37 w 58"/>
                <a:gd name="T85" fmla="*/ 2 h 34"/>
                <a:gd name="T86" fmla="*/ 32 w 58"/>
                <a:gd name="T87" fmla="*/ 4 h 34"/>
                <a:gd name="T88" fmla="*/ 30 w 58"/>
                <a:gd name="T89" fmla="*/ 7 h 34"/>
                <a:gd name="T90" fmla="*/ 25 w 58"/>
                <a:gd name="T91" fmla="*/ 7 h 34"/>
                <a:gd name="T92" fmla="*/ 23 w 58"/>
                <a:gd name="T93" fmla="*/ 9 h 34"/>
                <a:gd name="T94" fmla="*/ 20 w 58"/>
                <a:gd name="T95" fmla="*/ 9 h 34"/>
                <a:gd name="T96" fmla="*/ 11 w 58"/>
                <a:gd name="T97" fmla="*/ 11 h 34"/>
                <a:gd name="T98" fmla="*/ 14 w 58"/>
                <a:gd name="T99" fmla="*/ 11 h 34"/>
                <a:gd name="T100" fmla="*/ 14 w 58"/>
                <a:gd name="T101" fmla="*/ 1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8" h="34">
                  <a:moveTo>
                    <a:pt x="14" y="12"/>
                  </a:moveTo>
                  <a:cubicBezTo>
                    <a:pt x="15" y="11"/>
                    <a:pt x="19" y="8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1" y="12"/>
                    <a:pt x="21" y="12"/>
                    <a:pt x="20" y="12"/>
                  </a:cubicBezTo>
                  <a:cubicBezTo>
                    <a:pt x="20" y="13"/>
                    <a:pt x="17" y="15"/>
                    <a:pt x="16" y="14"/>
                  </a:cubicBezTo>
                  <a:cubicBezTo>
                    <a:pt x="19" y="15"/>
                    <a:pt x="25" y="13"/>
                    <a:pt x="26" y="12"/>
                  </a:cubicBezTo>
                  <a:cubicBezTo>
                    <a:pt x="28" y="10"/>
                    <a:pt x="24" y="9"/>
                    <a:pt x="23" y="10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4" y="9"/>
                    <a:pt x="25" y="9"/>
                    <a:pt x="26" y="9"/>
                  </a:cubicBezTo>
                  <a:cubicBezTo>
                    <a:pt x="32" y="11"/>
                    <a:pt x="32" y="6"/>
                    <a:pt x="38" y="8"/>
                  </a:cubicBezTo>
                  <a:cubicBezTo>
                    <a:pt x="39" y="7"/>
                    <a:pt x="42" y="7"/>
                    <a:pt x="44" y="7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7" y="8"/>
                    <a:pt x="48" y="8"/>
                    <a:pt x="49" y="9"/>
                  </a:cubicBezTo>
                  <a:cubicBezTo>
                    <a:pt x="46" y="10"/>
                    <a:pt x="44" y="12"/>
                    <a:pt x="41" y="11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36" y="14"/>
                    <a:pt x="30" y="17"/>
                    <a:pt x="24" y="19"/>
                  </a:cubicBezTo>
                  <a:cubicBezTo>
                    <a:pt x="23" y="23"/>
                    <a:pt x="16" y="21"/>
                    <a:pt x="17" y="24"/>
                  </a:cubicBezTo>
                  <a:cubicBezTo>
                    <a:pt x="15" y="23"/>
                    <a:pt x="12" y="25"/>
                    <a:pt x="10" y="25"/>
                  </a:cubicBezTo>
                  <a:cubicBezTo>
                    <a:pt x="10" y="26"/>
                    <a:pt x="9" y="26"/>
                    <a:pt x="8" y="26"/>
                  </a:cubicBezTo>
                  <a:cubicBezTo>
                    <a:pt x="8" y="27"/>
                    <a:pt x="7" y="27"/>
                    <a:pt x="8" y="29"/>
                  </a:cubicBezTo>
                  <a:cubicBezTo>
                    <a:pt x="7" y="28"/>
                    <a:pt x="7" y="29"/>
                    <a:pt x="6" y="29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5" y="29"/>
                    <a:pt x="1" y="29"/>
                    <a:pt x="1" y="31"/>
                  </a:cubicBezTo>
                  <a:cubicBezTo>
                    <a:pt x="3" y="32"/>
                    <a:pt x="0" y="33"/>
                    <a:pt x="2" y="33"/>
                  </a:cubicBezTo>
                  <a:cubicBezTo>
                    <a:pt x="7" y="34"/>
                    <a:pt x="7" y="30"/>
                    <a:pt x="9" y="28"/>
                  </a:cubicBezTo>
                  <a:cubicBezTo>
                    <a:pt x="18" y="27"/>
                    <a:pt x="23" y="22"/>
                    <a:pt x="31" y="18"/>
                  </a:cubicBezTo>
                  <a:cubicBezTo>
                    <a:pt x="32" y="17"/>
                    <a:pt x="34" y="18"/>
                    <a:pt x="35" y="16"/>
                  </a:cubicBezTo>
                  <a:cubicBezTo>
                    <a:pt x="36" y="17"/>
                    <a:pt x="37" y="16"/>
                    <a:pt x="38" y="15"/>
                  </a:cubicBezTo>
                  <a:cubicBezTo>
                    <a:pt x="43" y="14"/>
                    <a:pt x="44" y="11"/>
                    <a:pt x="50" y="11"/>
                  </a:cubicBezTo>
                  <a:cubicBezTo>
                    <a:pt x="52" y="12"/>
                    <a:pt x="52" y="10"/>
                    <a:pt x="54" y="10"/>
                  </a:cubicBezTo>
                  <a:cubicBezTo>
                    <a:pt x="58" y="7"/>
                    <a:pt x="49" y="8"/>
                    <a:pt x="49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3" y="6"/>
                    <a:pt x="38" y="4"/>
                    <a:pt x="34" y="5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6" y="3"/>
                    <a:pt x="38" y="2"/>
                    <a:pt x="41" y="2"/>
                  </a:cubicBezTo>
                  <a:cubicBezTo>
                    <a:pt x="43" y="3"/>
                    <a:pt x="44" y="5"/>
                    <a:pt x="45" y="4"/>
                  </a:cubicBezTo>
                  <a:cubicBezTo>
                    <a:pt x="48" y="4"/>
                    <a:pt x="49" y="3"/>
                    <a:pt x="47" y="1"/>
                  </a:cubicBezTo>
                  <a:cubicBezTo>
                    <a:pt x="45" y="1"/>
                    <a:pt x="46" y="1"/>
                    <a:pt x="46" y="2"/>
                  </a:cubicBezTo>
                  <a:cubicBezTo>
                    <a:pt x="45" y="2"/>
                    <a:pt x="43" y="2"/>
                    <a:pt x="43" y="1"/>
                  </a:cubicBezTo>
                  <a:cubicBezTo>
                    <a:pt x="44" y="1"/>
                    <a:pt x="43" y="1"/>
                    <a:pt x="44" y="1"/>
                  </a:cubicBezTo>
                  <a:cubicBezTo>
                    <a:pt x="41" y="0"/>
                    <a:pt x="39" y="2"/>
                    <a:pt x="36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6" y="3"/>
                    <a:pt x="34" y="6"/>
                    <a:pt x="32" y="4"/>
                  </a:cubicBezTo>
                  <a:cubicBezTo>
                    <a:pt x="31" y="5"/>
                    <a:pt x="30" y="6"/>
                    <a:pt x="30" y="7"/>
                  </a:cubicBezTo>
                  <a:cubicBezTo>
                    <a:pt x="28" y="7"/>
                    <a:pt x="26" y="9"/>
                    <a:pt x="25" y="7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2" y="9"/>
                    <a:pt x="21" y="10"/>
                    <a:pt x="20" y="9"/>
                  </a:cubicBezTo>
                  <a:cubicBezTo>
                    <a:pt x="17" y="9"/>
                    <a:pt x="12" y="8"/>
                    <a:pt x="11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55951" y="1828801"/>
              <a:ext cx="1270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55926" y="1941513"/>
              <a:ext cx="12700" cy="12700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41763" y="1090613"/>
              <a:ext cx="161925" cy="38100"/>
            </a:xfrm>
            <a:custGeom>
              <a:avLst/>
              <a:gdLst>
                <a:gd name="T0" fmla="*/ 13 w 13"/>
                <a:gd name="T1" fmla="*/ 2 h 3"/>
                <a:gd name="T2" fmla="*/ 7 w 13"/>
                <a:gd name="T3" fmla="*/ 0 h 3"/>
                <a:gd name="T4" fmla="*/ 0 w 13"/>
                <a:gd name="T5" fmla="*/ 3 h 3"/>
                <a:gd name="T6" fmla="*/ 8 w 13"/>
                <a:gd name="T7" fmla="*/ 1 h 3"/>
                <a:gd name="T8" fmla="*/ 13 w 13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3">
                  <a:moveTo>
                    <a:pt x="13" y="2"/>
                  </a:moveTo>
                  <a:cubicBezTo>
                    <a:pt x="12" y="0"/>
                    <a:pt x="10" y="0"/>
                    <a:pt x="7" y="0"/>
                  </a:cubicBezTo>
                  <a:cubicBezTo>
                    <a:pt x="5" y="2"/>
                    <a:pt x="2" y="1"/>
                    <a:pt x="0" y="3"/>
                  </a:cubicBezTo>
                  <a:cubicBezTo>
                    <a:pt x="3" y="3"/>
                    <a:pt x="6" y="1"/>
                    <a:pt x="8" y="1"/>
                  </a:cubicBezTo>
                  <a:cubicBezTo>
                    <a:pt x="9" y="3"/>
                    <a:pt x="12" y="2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17901" y="1503363"/>
              <a:ext cx="12700" cy="38100"/>
            </a:xfrm>
            <a:custGeom>
              <a:avLst/>
              <a:gdLst>
                <a:gd name="T0" fmla="*/ 0 w 1"/>
                <a:gd name="T1" fmla="*/ 1 h 3"/>
                <a:gd name="T2" fmla="*/ 0 w 1"/>
                <a:gd name="T3" fmla="*/ 2 h 3"/>
                <a:gd name="T4" fmla="*/ 1 w 1"/>
                <a:gd name="T5" fmla="*/ 2 h 3"/>
                <a:gd name="T6" fmla="*/ 0 w 1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2"/>
                    <a:pt x="1" y="2"/>
                  </a:cubicBezTo>
                  <a:cubicBezTo>
                    <a:pt x="0" y="2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17876" y="1628776"/>
              <a:ext cx="63500" cy="25400"/>
            </a:xfrm>
            <a:custGeom>
              <a:avLst/>
              <a:gdLst>
                <a:gd name="T0" fmla="*/ 5 w 5"/>
                <a:gd name="T1" fmla="*/ 1 h 2"/>
                <a:gd name="T2" fmla="*/ 4 w 5"/>
                <a:gd name="T3" fmla="*/ 0 h 2"/>
                <a:gd name="T4" fmla="*/ 0 w 5"/>
                <a:gd name="T5" fmla="*/ 2 h 2"/>
                <a:gd name="T6" fmla="*/ 5 w 5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5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2"/>
                    <a:pt x="3" y="1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22401" y="2981326"/>
              <a:ext cx="23813" cy="12700"/>
            </a:xfrm>
            <a:custGeom>
              <a:avLst/>
              <a:gdLst>
                <a:gd name="T0" fmla="*/ 2 w 2"/>
                <a:gd name="T1" fmla="*/ 1 h 1"/>
                <a:gd name="T2" fmla="*/ 0 w 2"/>
                <a:gd name="T3" fmla="*/ 0 h 1"/>
                <a:gd name="T4" fmla="*/ 1 w 2"/>
                <a:gd name="T5" fmla="*/ 1 h 1"/>
                <a:gd name="T6" fmla="*/ 2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2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35063" y="3081338"/>
              <a:ext cx="125413" cy="50800"/>
            </a:xfrm>
            <a:custGeom>
              <a:avLst/>
              <a:gdLst>
                <a:gd name="T0" fmla="*/ 0 w 10"/>
                <a:gd name="T1" fmla="*/ 3 h 4"/>
                <a:gd name="T2" fmla="*/ 2 w 10"/>
                <a:gd name="T3" fmla="*/ 3 h 4"/>
                <a:gd name="T4" fmla="*/ 10 w 10"/>
                <a:gd name="T5" fmla="*/ 3 h 4"/>
                <a:gd name="T6" fmla="*/ 7 w 10"/>
                <a:gd name="T7" fmla="*/ 1 h 4"/>
                <a:gd name="T8" fmla="*/ 6 w 10"/>
                <a:gd name="T9" fmla="*/ 2 h 4"/>
                <a:gd name="T10" fmla="*/ 2 w 10"/>
                <a:gd name="T11" fmla="*/ 0 h 4"/>
                <a:gd name="T12" fmla="*/ 0 w 10"/>
                <a:gd name="T1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0" y="3"/>
                  </a:moveTo>
                  <a:cubicBezTo>
                    <a:pt x="1" y="3"/>
                    <a:pt x="1" y="3"/>
                    <a:pt x="2" y="3"/>
                  </a:cubicBezTo>
                  <a:cubicBezTo>
                    <a:pt x="5" y="1"/>
                    <a:pt x="7" y="4"/>
                    <a:pt x="10" y="3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2"/>
                    <a:pt x="2" y="2"/>
                    <a:pt x="2" y="0"/>
                  </a:cubicBezTo>
                  <a:cubicBezTo>
                    <a:pt x="1" y="1"/>
                    <a:pt x="0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92576" y="1065213"/>
              <a:ext cx="36513" cy="12700"/>
            </a:xfrm>
            <a:custGeom>
              <a:avLst/>
              <a:gdLst>
                <a:gd name="T0" fmla="*/ 3 w 3"/>
                <a:gd name="T1" fmla="*/ 0 h 1"/>
                <a:gd name="T2" fmla="*/ 0 w 3"/>
                <a:gd name="T3" fmla="*/ 1 h 1"/>
                <a:gd name="T4" fmla="*/ 3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0"/>
                  </a:moveTo>
                  <a:cubicBezTo>
                    <a:pt x="2" y="1"/>
                    <a:pt x="0" y="0"/>
                    <a:pt x="0" y="1"/>
                  </a:cubicBezTo>
                  <a:cubicBezTo>
                    <a:pt x="1" y="1"/>
                    <a:pt x="2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29088" y="1065213"/>
              <a:ext cx="1270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05188" y="1503363"/>
              <a:ext cx="63500" cy="63500"/>
            </a:xfrm>
            <a:custGeom>
              <a:avLst/>
              <a:gdLst>
                <a:gd name="T0" fmla="*/ 3 w 5"/>
                <a:gd name="T1" fmla="*/ 0 h 5"/>
                <a:gd name="T2" fmla="*/ 0 w 5"/>
                <a:gd name="T3" fmla="*/ 4 h 5"/>
                <a:gd name="T4" fmla="*/ 5 w 5"/>
                <a:gd name="T5" fmla="*/ 3 h 5"/>
                <a:gd name="T6" fmla="*/ 3 w 5"/>
                <a:gd name="T7" fmla="*/ 3 h 5"/>
                <a:gd name="T8" fmla="*/ 3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cubicBezTo>
                    <a:pt x="0" y="1"/>
                    <a:pt x="2" y="3"/>
                    <a:pt x="0" y="4"/>
                  </a:cubicBezTo>
                  <a:cubicBezTo>
                    <a:pt x="2" y="5"/>
                    <a:pt x="4" y="5"/>
                    <a:pt x="5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5" y="3"/>
                    <a:pt x="0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84338" y="2768601"/>
              <a:ext cx="36513" cy="25400"/>
            </a:xfrm>
            <a:custGeom>
              <a:avLst/>
              <a:gdLst>
                <a:gd name="T0" fmla="*/ 1 w 3"/>
                <a:gd name="T1" fmla="*/ 2 h 2"/>
                <a:gd name="T2" fmla="*/ 3 w 3"/>
                <a:gd name="T3" fmla="*/ 0 h 2"/>
                <a:gd name="T4" fmla="*/ 0 w 3"/>
                <a:gd name="T5" fmla="*/ 1 h 2"/>
                <a:gd name="T6" fmla="*/ 1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1" y="1"/>
                    <a:pt x="3" y="1"/>
                    <a:pt x="3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47776" y="3032126"/>
              <a:ext cx="49213" cy="49213"/>
            </a:xfrm>
            <a:custGeom>
              <a:avLst/>
              <a:gdLst>
                <a:gd name="T0" fmla="*/ 4 w 4"/>
                <a:gd name="T1" fmla="*/ 1 h 4"/>
                <a:gd name="T2" fmla="*/ 2 w 4"/>
                <a:gd name="T3" fmla="*/ 0 h 4"/>
                <a:gd name="T4" fmla="*/ 0 w 4"/>
                <a:gd name="T5" fmla="*/ 3 h 4"/>
                <a:gd name="T6" fmla="*/ 4 w 4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1"/>
                  </a:moveTo>
                  <a:cubicBezTo>
                    <a:pt x="4" y="0"/>
                    <a:pt x="4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3" y="4"/>
                    <a:pt x="4" y="3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58938" y="2781301"/>
              <a:ext cx="25400" cy="25400"/>
            </a:xfrm>
            <a:custGeom>
              <a:avLst/>
              <a:gdLst>
                <a:gd name="T0" fmla="*/ 16 w 16"/>
                <a:gd name="T1" fmla="*/ 8 h 16"/>
                <a:gd name="T2" fmla="*/ 0 w 16"/>
                <a:gd name="T3" fmla="*/ 0 h 16"/>
                <a:gd name="T4" fmla="*/ 8 w 16"/>
                <a:gd name="T5" fmla="*/ 16 h 16"/>
                <a:gd name="T6" fmla="*/ 16 w 16"/>
                <a:gd name="T7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">
                  <a:moveTo>
                    <a:pt x="16" y="8"/>
                  </a:moveTo>
                  <a:lnTo>
                    <a:pt x="0" y="0"/>
                  </a:lnTo>
                  <a:lnTo>
                    <a:pt x="8" y="16"/>
                  </a:lnTo>
                  <a:lnTo>
                    <a:pt x="16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81376" y="1579563"/>
              <a:ext cx="11113" cy="11113"/>
            </a:xfrm>
            <a:custGeom>
              <a:avLst/>
              <a:gdLst>
                <a:gd name="T0" fmla="*/ 7 w 7"/>
                <a:gd name="T1" fmla="*/ 0 h 7"/>
                <a:gd name="T2" fmla="*/ 7 w 7"/>
                <a:gd name="T3" fmla="*/ 0 h 7"/>
                <a:gd name="T4" fmla="*/ 0 w 7"/>
                <a:gd name="T5" fmla="*/ 7 h 7"/>
                <a:gd name="T6" fmla="*/ 7 w 7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7" y="0"/>
                  </a:moveTo>
                  <a:lnTo>
                    <a:pt x="7" y="0"/>
                  </a:lnTo>
                  <a:lnTo>
                    <a:pt x="0" y="7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44813" y="1892301"/>
              <a:ext cx="23813" cy="0"/>
            </a:xfrm>
            <a:custGeom>
              <a:avLst/>
              <a:gdLst>
                <a:gd name="T0" fmla="*/ 15 w 15"/>
                <a:gd name="T1" fmla="*/ 0 w 15"/>
                <a:gd name="T2" fmla="*/ 7 w 15"/>
                <a:gd name="T3" fmla="*/ 15 w 1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5">
                  <a:moveTo>
                    <a:pt x="15" y="0"/>
                  </a:moveTo>
                  <a:lnTo>
                    <a:pt x="0" y="0"/>
                  </a:lnTo>
                  <a:lnTo>
                    <a:pt x="7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5788" y="3495676"/>
              <a:ext cx="38100" cy="23813"/>
            </a:xfrm>
            <a:custGeom>
              <a:avLst/>
              <a:gdLst>
                <a:gd name="T0" fmla="*/ 24 w 24"/>
                <a:gd name="T1" fmla="*/ 0 h 15"/>
                <a:gd name="T2" fmla="*/ 0 w 24"/>
                <a:gd name="T3" fmla="*/ 15 h 15"/>
                <a:gd name="T4" fmla="*/ 16 w 24"/>
                <a:gd name="T5" fmla="*/ 8 h 15"/>
                <a:gd name="T6" fmla="*/ 24 w 24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5">
                  <a:moveTo>
                    <a:pt x="24" y="0"/>
                  </a:moveTo>
                  <a:lnTo>
                    <a:pt x="0" y="15"/>
                  </a:lnTo>
                  <a:lnTo>
                    <a:pt x="16" y="8"/>
                  </a:lnTo>
                  <a:lnTo>
                    <a:pt x="2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05176" y="1566863"/>
              <a:ext cx="50800" cy="36513"/>
            </a:xfrm>
            <a:custGeom>
              <a:avLst/>
              <a:gdLst>
                <a:gd name="T0" fmla="*/ 4 w 4"/>
                <a:gd name="T1" fmla="*/ 1 h 3"/>
                <a:gd name="T2" fmla="*/ 0 w 4"/>
                <a:gd name="T3" fmla="*/ 1 h 3"/>
                <a:gd name="T4" fmla="*/ 2 w 4"/>
                <a:gd name="T5" fmla="*/ 3 h 3"/>
                <a:gd name="T6" fmla="*/ 4 w 4"/>
                <a:gd name="T7" fmla="*/ 3 h 3"/>
                <a:gd name="T8" fmla="*/ 4 w 4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4" y="1"/>
                  </a:moveTo>
                  <a:cubicBezTo>
                    <a:pt x="3" y="2"/>
                    <a:pt x="1" y="0"/>
                    <a:pt x="0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3" y="3"/>
                    <a:pt x="4" y="3"/>
                  </a:cubicBezTo>
                  <a:cubicBezTo>
                    <a:pt x="2" y="2"/>
                    <a:pt x="4" y="1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30613" y="1377951"/>
              <a:ext cx="25400" cy="12700"/>
            </a:xfrm>
            <a:custGeom>
              <a:avLst/>
              <a:gdLst>
                <a:gd name="T0" fmla="*/ 0 w 2"/>
                <a:gd name="T1" fmla="*/ 0 h 1"/>
                <a:gd name="T2" fmla="*/ 1 w 2"/>
                <a:gd name="T3" fmla="*/ 0 h 1"/>
                <a:gd name="T4" fmla="*/ 1 w 2"/>
                <a:gd name="T5" fmla="*/ 0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1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33526" y="2819401"/>
              <a:ext cx="12700" cy="23813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1 w 1"/>
                <a:gd name="T5" fmla="*/ 2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68638" y="1741488"/>
              <a:ext cx="38100" cy="12700"/>
            </a:xfrm>
            <a:custGeom>
              <a:avLst/>
              <a:gdLst>
                <a:gd name="T0" fmla="*/ 0 w 24"/>
                <a:gd name="T1" fmla="*/ 0 h 8"/>
                <a:gd name="T2" fmla="*/ 16 w 24"/>
                <a:gd name="T3" fmla="*/ 8 h 8"/>
                <a:gd name="T4" fmla="*/ 24 w 24"/>
                <a:gd name="T5" fmla="*/ 0 h 8"/>
                <a:gd name="T6" fmla="*/ 0 w 24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8">
                  <a:moveTo>
                    <a:pt x="0" y="0"/>
                  </a:moveTo>
                  <a:lnTo>
                    <a:pt x="16" y="8"/>
                  </a:lnTo>
                  <a:lnTo>
                    <a:pt x="2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46238" y="2668588"/>
              <a:ext cx="87313" cy="50800"/>
            </a:xfrm>
            <a:custGeom>
              <a:avLst/>
              <a:gdLst>
                <a:gd name="T0" fmla="*/ 6 w 7"/>
                <a:gd name="T1" fmla="*/ 3 h 4"/>
                <a:gd name="T2" fmla="*/ 4 w 7"/>
                <a:gd name="T3" fmla="*/ 1 h 4"/>
                <a:gd name="T4" fmla="*/ 0 w 7"/>
                <a:gd name="T5" fmla="*/ 2 h 4"/>
                <a:gd name="T6" fmla="*/ 6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6" y="3"/>
                  </a:moveTo>
                  <a:cubicBezTo>
                    <a:pt x="7" y="2"/>
                    <a:pt x="4" y="2"/>
                    <a:pt x="4" y="1"/>
                  </a:cubicBezTo>
                  <a:cubicBezTo>
                    <a:pt x="2" y="0"/>
                    <a:pt x="1" y="1"/>
                    <a:pt x="0" y="2"/>
                  </a:cubicBezTo>
                  <a:cubicBezTo>
                    <a:pt x="2" y="4"/>
                    <a:pt x="4" y="3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20876" y="2417763"/>
              <a:ext cx="125413" cy="112713"/>
            </a:xfrm>
            <a:custGeom>
              <a:avLst/>
              <a:gdLst>
                <a:gd name="T0" fmla="*/ 0 w 10"/>
                <a:gd name="T1" fmla="*/ 6 h 9"/>
                <a:gd name="T2" fmla="*/ 6 w 10"/>
                <a:gd name="T3" fmla="*/ 8 h 9"/>
                <a:gd name="T4" fmla="*/ 8 w 10"/>
                <a:gd name="T5" fmla="*/ 0 h 9"/>
                <a:gd name="T6" fmla="*/ 4 w 10"/>
                <a:gd name="T7" fmla="*/ 1 h 9"/>
                <a:gd name="T8" fmla="*/ 6 w 10"/>
                <a:gd name="T9" fmla="*/ 1 h 9"/>
                <a:gd name="T10" fmla="*/ 7 w 10"/>
                <a:gd name="T11" fmla="*/ 2 h 9"/>
                <a:gd name="T12" fmla="*/ 4 w 10"/>
                <a:gd name="T13" fmla="*/ 4 h 9"/>
                <a:gd name="T14" fmla="*/ 4 w 10"/>
                <a:gd name="T15" fmla="*/ 3 h 9"/>
                <a:gd name="T16" fmla="*/ 3 w 10"/>
                <a:gd name="T17" fmla="*/ 4 h 9"/>
                <a:gd name="T18" fmla="*/ 3 w 10"/>
                <a:gd name="T19" fmla="*/ 5 h 9"/>
                <a:gd name="T20" fmla="*/ 0 w 10"/>
                <a:gd name="T21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9">
                  <a:moveTo>
                    <a:pt x="0" y="6"/>
                  </a:moveTo>
                  <a:cubicBezTo>
                    <a:pt x="1" y="8"/>
                    <a:pt x="3" y="9"/>
                    <a:pt x="6" y="8"/>
                  </a:cubicBezTo>
                  <a:cubicBezTo>
                    <a:pt x="1" y="5"/>
                    <a:pt x="10" y="3"/>
                    <a:pt x="8" y="0"/>
                  </a:cubicBezTo>
                  <a:cubicBezTo>
                    <a:pt x="7" y="1"/>
                    <a:pt x="4" y="0"/>
                    <a:pt x="4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6" y="2"/>
                    <a:pt x="7" y="2"/>
                  </a:cubicBezTo>
                  <a:cubicBezTo>
                    <a:pt x="6" y="3"/>
                    <a:pt x="6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4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6"/>
                    <a:pt x="1" y="5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82813" y="2041526"/>
              <a:ext cx="449263" cy="276225"/>
            </a:xfrm>
            <a:custGeom>
              <a:avLst/>
              <a:gdLst>
                <a:gd name="T0" fmla="*/ 6 w 36"/>
                <a:gd name="T1" fmla="*/ 18 h 22"/>
                <a:gd name="T2" fmla="*/ 13 w 36"/>
                <a:gd name="T3" fmla="*/ 17 h 22"/>
                <a:gd name="T4" fmla="*/ 23 w 36"/>
                <a:gd name="T5" fmla="*/ 8 h 22"/>
                <a:gd name="T6" fmla="*/ 35 w 36"/>
                <a:gd name="T7" fmla="*/ 3 h 22"/>
                <a:gd name="T8" fmla="*/ 34 w 36"/>
                <a:gd name="T9" fmla="*/ 0 h 22"/>
                <a:gd name="T10" fmla="*/ 30 w 36"/>
                <a:gd name="T11" fmla="*/ 2 h 22"/>
                <a:gd name="T12" fmla="*/ 23 w 36"/>
                <a:gd name="T13" fmla="*/ 4 h 22"/>
                <a:gd name="T14" fmla="*/ 19 w 36"/>
                <a:gd name="T15" fmla="*/ 8 h 22"/>
                <a:gd name="T16" fmla="*/ 13 w 36"/>
                <a:gd name="T17" fmla="*/ 10 h 22"/>
                <a:gd name="T18" fmla="*/ 11 w 36"/>
                <a:gd name="T19" fmla="*/ 13 h 22"/>
                <a:gd name="T20" fmla="*/ 9 w 36"/>
                <a:gd name="T21" fmla="*/ 11 h 22"/>
                <a:gd name="T22" fmla="*/ 0 w 36"/>
                <a:gd name="T23" fmla="*/ 18 h 22"/>
                <a:gd name="T24" fmla="*/ 3 w 36"/>
                <a:gd name="T25" fmla="*/ 18 h 22"/>
                <a:gd name="T26" fmla="*/ 2 w 36"/>
                <a:gd name="T27" fmla="*/ 16 h 22"/>
                <a:gd name="T28" fmla="*/ 7 w 36"/>
                <a:gd name="T29" fmla="*/ 15 h 22"/>
                <a:gd name="T30" fmla="*/ 7 w 36"/>
                <a:gd name="T31" fmla="*/ 16 h 22"/>
                <a:gd name="T32" fmla="*/ 3 w 36"/>
                <a:gd name="T33" fmla="*/ 19 h 22"/>
                <a:gd name="T34" fmla="*/ 3 w 36"/>
                <a:gd name="T35" fmla="*/ 22 h 22"/>
                <a:gd name="T36" fmla="*/ 6 w 36"/>
                <a:gd name="T37" fmla="*/ 21 h 22"/>
                <a:gd name="T38" fmla="*/ 6 w 36"/>
                <a:gd name="T39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6" h="22">
                  <a:moveTo>
                    <a:pt x="6" y="18"/>
                  </a:moveTo>
                  <a:cubicBezTo>
                    <a:pt x="9" y="19"/>
                    <a:pt x="11" y="15"/>
                    <a:pt x="13" y="17"/>
                  </a:cubicBezTo>
                  <a:cubicBezTo>
                    <a:pt x="13" y="12"/>
                    <a:pt x="21" y="11"/>
                    <a:pt x="23" y="8"/>
                  </a:cubicBezTo>
                  <a:cubicBezTo>
                    <a:pt x="29" y="8"/>
                    <a:pt x="32" y="5"/>
                    <a:pt x="35" y="3"/>
                  </a:cubicBezTo>
                  <a:cubicBezTo>
                    <a:pt x="36" y="2"/>
                    <a:pt x="35" y="1"/>
                    <a:pt x="34" y="0"/>
                  </a:cubicBezTo>
                  <a:cubicBezTo>
                    <a:pt x="32" y="0"/>
                    <a:pt x="33" y="3"/>
                    <a:pt x="30" y="2"/>
                  </a:cubicBezTo>
                  <a:cubicBezTo>
                    <a:pt x="27" y="0"/>
                    <a:pt x="27" y="5"/>
                    <a:pt x="23" y="4"/>
                  </a:cubicBezTo>
                  <a:cubicBezTo>
                    <a:pt x="23" y="7"/>
                    <a:pt x="19" y="6"/>
                    <a:pt x="19" y="8"/>
                  </a:cubicBezTo>
                  <a:cubicBezTo>
                    <a:pt x="17" y="9"/>
                    <a:pt x="16" y="12"/>
                    <a:pt x="13" y="10"/>
                  </a:cubicBezTo>
                  <a:cubicBezTo>
                    <a:pt x="14" y="11"/>
                    <a:pt x="11" y="12"/>
                    <a:pt x="11" y="13"/>
                  </a:cubicBezTo>
                  <a:cubicBezTo>
                    <a:pt x="8" y="13"/>
                    <a:pt x="9" y="11"/>
                    <a:pt x="9" y="11"/>
                  </a:cubicBezTo>
                  <a:cubicBezTo>
                    <a:pt x="5" y="12"/>
                    <a:pt x="2" y="15"/>
                    <a:pt x="0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5" y="16"/>
                    <a:pt x="3" y="17"/>
                    <a:pt x="2" y="16"/>
                  </a:cubicBezTo>
                  <a:cubicBezTo>
                    <a:pt x="3" y="14"/>
                    <a:pt x="5" y="14"/>
                    <a:pt x="7" y="15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5" y="17"/>
                    <a:pt x="6" y="19"/>
                    <a:pt x="3" y="19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4" y="21"/>
                    <a:pt x="5" y="19"/>
                    <a:pt x="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8538" y="3194051"/>
              <a:ext cx="11113" cy="12700"/>
            </a:xfrm>
            <a:custGeom>
              <a:avLst/>
              <a:gdLst>
                <a:gd name="T0" fmla="*/ 0 w 7"/>
                <a:gd name="T1" fmla="*/ 0 h 8"/>
                <a:gd name="T2" fmla="*/ 0 w 7"/>
                <a:gd name="T3" fmla="*/ 0 h 8"/>
                <a:gd name="T4" fmla="*/ 0 w 7"/>
                <a:gd name="T5" fmla="*/ 8 h 8"/>
                <a:gd name="T6" fmla="*/ 7 w 7"/>
                <a:gd name="T7" fmla="*/ 0 h 8"/>
                <a:gd name="T8" fmla="*/ 0 w 7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0" y="0"/>
                  </a:moveTo>
                  <a:lnTo>
                    <a:pt x="0" y="0"/>
                  </a:lnTo>
                  <a:lnTo>
                    <a:pt x="0" y="8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32126" y="1766888"/>
              <a:ext cx="11113" cy="12700"/>
            </a:xfrm>
            <a:custGeom>
              <a:avLst/>
              <a:gdLst>
                <a:gd name="T0" fmla="*/ 7 w 7"/>
                <a:gd name="T1" fmla="*/ 0 h 8"/>
                <a:gd name="T2" fmla="*/ 0 w 7"/>
                <a:gd name="T3" fmla="*/ 0 h 8"/>
                <a:gd name="T4" fmla="*/ 7 w 7"/>
                <a:gd name="T5" fmla="*/ 8 h 8"/>
                <a:gd name="T6" fmla="*/ 7 w 7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lnTo>
                    <a:pt x="0" y="0"/>
                  </a:lnTo>
                  <a:lnTo>
                    <a:pt x="7" y="8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44776" y="2017713"/>
              <a:ext cx="38100" cy="12700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0 h 1"/>
                <a:gd name="T4" fmla="*/ 1 w 3"/>
                <a:gd name="T5" fmla="*/ 1 h 1"/>
                <a:gd name="T6" fmla="*/ 2 w 3"/>
                <a:gd name="T7" fmla="*/ 1 h 1"/>
                <a:gd name="T8" fmla="*/ 3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3" y="1"/>
                    <a:pt x="2" y="1"/>
                  </a:cubicBezTo>
                  <a:lnTo>
                    <a:pt x="3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81313" y="1804988"/>
              <a:ext cx="74613" cy="36513"/>
            </a:xfrm>
            <a:custGeom>
              <a:avLst/>
              <a:gdLst>
                <a:gd name="T0" fmla="*/ 4 w 6"/>
                <a:gd name="T1" fmla="*/ 0 h 3"/>
                <a:gd name="T2" fmla="*/ 0 w 6"/>
                <a:gd name="T3" fmla="*/ 3 h 3"/>
                <a:gd name="T4" fmla="*/ 6 w 6"/>
                <a:gd name="T5" fmla="*/ 1 h 3"/>
                <a:gd name="T6" fmla="*/ 4 w 6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3">
                  <a:moveTo>
                    <a:pt x="4" y="0"/>
                  </a:moveTo>
                  <a:cubicBezTo>
                    <a:pt x="3" y="1"/>
                    <a:pt x="0" y="1"/>
                    <a:pt x="0" y="3"/>
                  </a:cubicBezTo>
                  <a:cubicBezTo>
                    <a:pt x="2" y="3"/>
                    <a:pt x="4" y="2"/>
                    <a:pt x="6" y="1"/>
                  </a:cubicBezTo>
                  <a:cubicBezTo>
                    <a:pt x="6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71588" y="2955926"/>
              <a:ext cx="38100" cy="25400"/>
            </a:xfrm>
            <a:custGeom>
              <a:avLst/>
              <a:gdLst>
                <a:gd name="T0" fmla="*/ 1 w 3"/>
                <a:gd name="T1" fmla="*/ 0 h 2"/>
                <a:gd name="T2" fmla="*/ 1 w 3"/>
                <a:gd name="T3" fmla="*/ 1 h 2"/>
                <a:gd name="T4" fmla="*/ 3 w 3"/>
                <a:gd name="T5" fmla="*/ 1 h 2"/>
                <a:gd name="T6" fmla="*/ 1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2" y="1"/>
                    <a:pt x="3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84276" y="3006726"/>
              <a:ext cx="25400" cy="25400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1 h 2"/>
                <a:gd name="T4" fmla="*/ 0 w 2"/>
                <a:gd name="T5" fmla="*/ 2 h 2"/>
                <a:gd name="T6" fmla="*/ 1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2" y="0"/>
                    <a:pt x="1" y="1"/>
                  </a:cubicBezTo>
                  <a:cubicBezTo>
                    <a:pt x="0" y="2"/>
                    <a:pt x="0" y="2"/>
                    <a:pt x="0" y="2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92488" y="1454151"/>
              <a:ext cx="50800" cy="12700"/>
            </a:xfrm>
            <a:custGeom>
              <a:avLst/>
              <a:gdLst>
                <a:gd name="T0" fmla="*/ 0 w 4"/>
                <a:gd name="T1" fmla="*/ 1 h 1"/>
                <a:gd name="T2" fmla="*/ 4 w 4"/>
                <a:gd name="T3" fmla="*/ 0 h 1"/>
                <a:gd name="T4" fmla="*/ 0 w 4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">
                  <a:moveTo>
                    <a:pt x="0" y="1"/>
                  </a:moveTo>
                  <a:cubicBezTo>
                    <a:pt x="1" y="1"/>
                    <a:pt x="3" y="1"/>
                    <a:pt x="4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92538" y="1152526"/>
              <a:ext cx="38100" cy="25400"/>
            </a:xfrm>
            <a:custGeom>
              <a:avLst/>
              <a:gdLst>
                <a:gd name="T0" fmla="*/ 0 w 24"/>
                <a:gd name="T1" fmla="*/ 0 h 16"/>
                <a:gd name="T2" fmla="*/ 0 w 24"/>
                <a:gd name="T3" fmla="*/ 16 h 16"/>
                <a:gd name="T4" fmla="*/ 24 w 24"/>
                <a:gd name="T5" fmla="*/ 8 h 16"/>
                <a:gd name="T6" fmla="*/ 0 w 24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6">
                  <a:moveTo>
                    <a:pt x="0" y="0"/>
                  </a:moveTo>
                  <a:lnTo>
                    <a:pt x="0" y="16"/>
                  </a:lnTo>
                  <a:lnTo>
                    <a:pt x="24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08201" y="2355851"/>
              <a:ext cx="12700" cy="23813"/>
            </a:xfrm>
            <a:custGeom>
              <a:avLst/>
              <a:gdLst>
                <a:gd name="T0" fmla="*/ 1 w 1"/>
                <a:gd name="T1" fmla="*/ 2 h 2"/>
                <a:gd name="T2" fmla="*/ 1 w 1"/>
                <a:gd name="T3" fmla="*/ 0 h 2"/>
                <a:gd name="T4" fmla="*/ 0 w 1"/>
                <a:gd name="T5" fmla="*/ 1 h 2"/>
                <a:gd name="T6" fmla="*/ 1 w 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30601" y="1252538"/>
              <a:ext cx="149225" cy="50800"/>
            </a:xfrm>
            <a:custGeom>
              <a:avLst/>
              <a:gdLst>
                <a:gd name="T0" fmla="*/ 0 w 12"/>
                <a:gd name="T1" fmla="*/ 4 h 4"/>
                <a:gd name="T2" fmla="*/ 12 w 12"/>
                <a:gd name="T3" fmla="*/ 2 h 4"/>
                <a:gd name="T4" fmla="*/ 0 w 12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4">
                  <a:moveTo>
                    <a:pt x="0" y="4"/>
                  </a:moveTo>
                  <a:cubicBezTo>
                    <a:pt x="4" y="3"/>
                    <a:pt x="8" y="3"/>
                    <a:pt x="12" y="2"/>
                  </a:cubicBezTo>
                  <a:cubicBezTo>
                    <a:pt x="7" y="0"/>
                    <a:pt x="4" y="3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05201" y="1303338"/>
              <a:ext cx="25400" cy="0"/>
            </a:xfrm>
            <a:custGeom>
              <a:avLst/>
              <a:gdLst>
                <a:gd name="T0" fmla="*/ 2 w 2"/>
                <a:gd name="T1" fmla="*/ 0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94026" y="1741488"/>
              <a:ext cx="25400" cy="12700"/>
            </a:xfrm>
            <a:custGeom>
              <a:avLst/>
              <a:gdLst>
                <a:gd name="T0" fmla="*/ 0 w 16"/>
                <a:gd name="T1" fmla="*/ 0 h 8"/>
                <a:gd name="T2" fmla="*/ 8 w 16"/>
                <a:gd name="T3" fmla="*/ 8 h 8"/>
                <a:gd name="T4" fmla="*/ 16 w 16"/>
                <a:gd name="T5" fmla="*/ 8 h 8"/>
                <a:gd name="T6" fmla="*/ 0 w 16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0" y="0"/>
                  </a:moveTo>
                  <a:lnTo>
                    <a:pt x="8" y="8"/>
                  </a:lnTo>
                  <a:lnTo>
                    <a:pt x="16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94026" y="1403351"/>
              <a:ext cx="449263" cy="176213"/>
            </a:xfrm>
            <a:custGeom>
              <a:avLst/>
              <a:gdLst>
                <a:gd name="T0" fmla="*/ 29 w 36"/>
                <a:gd name="T1" fmla="*/ 2 h 14"/>
                <a:gd name="T2" fmla="*/ 27 w 36"/>
                <a:gd name="T3" fmla="*/ 0 h 14"/>
                <a:gd name="T4" fmla="*/ 0 w 36"/>
                <a:gd name="T5" fmla="*/ 11 h 14"/>
                <a:gd name="T6" fmla="*/ 2 w 36"/>
                <a:gd name="T7" fmla="*/ 11 h 14"/>
                <a:gd name="T8" fmla="*/ 8 w 36"/>
                <a:gd name="T9" fmla="*/ 10 h 14"/>
                <a:gd name="T10" fmla="*/ 2 w 36"/>
                <a:gd name="T11" fmla="*/ 14 h 14"/>
                <a:gd name="T12" fmla="*/ 4 w 36"/>
                <a:gd name="T13" fmla="*/ 13 h 14"/>
                <a:gd name="T14" fmla="*/ 13 w 36"/>
                <a:gd name="T15" fmla="*/ 10 h 14"/>
                <a:gd name="T16" fmla="*/ 8 w 36"/>
                <a:gd name="T17" fmla="*/ 9 h 14"/>
                <a:gd name="T18" fmla="*/ 17 w 36"/>
                <a:gd name="T19" fmla="*/ 7 h 14"/>
                <a:gd name="T20" fmla="*/ 14 w 36"/>
                <a:gd name="T21" fmla="*/ 6 h 14"/>
                <a:gd name="T22" fmla="*/ 16 w 36"/>
                <a:gd name="T23" fmla="*/ 5 h 14"/>
                <a:gd name="T24" fmla="*/ 20 w 36"/>
                <a:gd name="T25" fmla="*/ 3 h 14"/>
                <a:gd name="T26" fmla="*/ 23 w 36"/>
                <a:gd name="T27" fmla="*/ 3 h 14"/>
                <a:gd name="T28" fmla="*/ 22 w 36"/>
                <a:gd name="T29" fmla="*/ 5 h 14"/>
                <a:gd name="T30" fmla="*/ 25 w 36"/>
                <a:gd name="T31" fmla="*/ 7 h 14"/>
                <a:gd name="T32" fmla="*/ 25 w 36"/>
                <a:gd name="T33" fmla="*/ 4 h 14"/>
                <a:gd name="T34" fmla="*/ 29 w 36"/>
                <a:gd name="T35" fmla="*/ 4 h 14"/>
                <a:gd name="T36" fmla="*/ 29 w 36"/>
                <a:gd name="T37" fmla="*/ 5 h 14"/>
                <a:gd name="T38" fmla="*/ 34 w 36"/>
                <a:gd name="T39" fmla="*/ 2 h 14"/>
                <a:gd name="T40" fmla="*/ 35 w 36"/>
                <a:gd name="T41" fmla="*/ 3 h 14"/>
                <a:gd name="T42" fmla="*/ 36 w 36"/>
                <a:gd name="T43" fmla="*/ 2 h 14"/>
                <a:gd name="T44" fmla="*/ 29 w 36"/>
                <a:gd name="T45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14">
                  <a:moveTo>
                    <a:pt x="29" y="2"/>
                  </a:moveTo>
                  <a:cubicBezTo>
                    <a:pt x="28" y="2"/>
                    <a:pt x="27" y="1"/>
                    <a:pt x="27" y="0"/>
                  </a:cubicBezTo>
                  <a:cubicBezTo>
                    <a:pt x="16" y="3"/>
                    <a:pt x="9" y="6"/>
                    <a:pt x="0" y="11"/>
                  </a:cubicBezTo>
                  <a:cubicBezTo>
                    <a:pt x="1" y="11"/>
                    <a:pt x="1" y="11"/>
                    <a:pt x="2" y="11"/>
                  </a:cubicBezTo>
                  <a:cubicBezTo>
                    <a:pt x="3" y="10"/>
                    <a:pt x="6" y="9"/>
                    <a:pt x="8" y="10"/>
                  </a:cubicBezTo>
                  <a:cubicBezTo>
                    <a:pt x="6" y="10"/>
                    <a:pt x="4" y="13"/>
                    <a:pt x="2" y="14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8" y="12"/>
                    <a:pt x="10" y="12"/>
                    <a:pt x="13" y="10"/>
                  </a:cubicBezTo>
                  <a:cubicBezTo>
                    <a:pt x="13" y="6"/>
                    <a:pt x="9" y="12"/>
                    <a:pt x="8" y="9"/>
                  </a:cubicBezTo>
                  <a:cubicBezTo>
                    <a:pt x="9" y="5"/>
                    <a:pt x="15" y="10"/>
                    <a:pt x="17" y="7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4"/>
                    <a:pt x="20" y="4"/>
                    <a:pt x="20" y="3"/>
                  </a:cubicBezTo>
                  <a:cubicBezTo>
                    <a:pt x="21" y="3"/>
                    <a:pt x="22" y="3"/>
                    <a:pt x="23" y="3"/>
                  </a:cubicBezTo>
                  <a:cubicBezTo>
                    <a:pt x="24" y="5"/>
                    <a:pt x="21" y="6"/>
                    <a:pt x="22" y="5"/>
                  </a:cubicBezTo>
                  <a:cubicBezTo>
                    <a:pt x="23" y="4"/>
                    <a:pt x="25" y="6"/>
                    <a:pt x="25" y="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6" y="2"/>
                    <a:pt x="36" y="2"/>
                    <a:pt x="36" y="2"/>
                  </a:cubicBezTo>
                  <a:cubicBezTo>
                    <a:pt x="34" y="2"/>
                    <a:pt x="29" y="0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67138" y="1177926"/>
              <a:ext cx="12700" cy="0"/>
            </a:xfrm>
            <a:custGeom>
              <a:avLst/>
              <a:gdLst>
                <a:gd name="T0" fmla="*/ 8 w 8"/>
                <a:gd name="T1" fmla="*/ 0 w 8"/>
                <a:gd name="T2" fmla="*/ 8 w 8"/>
                <a:gd name="T3" fmla="*/ 8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8">
                  <a:moveTo>
                    <a:pt x="8" y="0"/>
                  </a:moveTo>
                  <a:lnTo>
                    <a:pt x="0" y="0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343276" y="1477963"/>
              <a:ext cx="12700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46301" y="2292351"/>
              <a:ext cx="36513" cy="38100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0 h 3"/>
                <a:gd name="T4" fmla="*/ 2 w 3"/>
                <a:gd name="T5" fmla="*/ 3 h 3"/>
                <a:gd name="T6" fmla="*/ 3 w 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1"/>
                    <a:pt x="2" y="0"/>
                    <a:pt x="1" y="0"/>
                  </a:cubicBezTo>
                  <a:cubicBezTo>
                    <a:pt x="0" y="1"/>
                    <a:pt x="1" y="2"/>
                    <a:pt x="2" y="3"/>
                  </a:cubicBezTo>
                  <a:cubicBezTo>
                    <a:pt x="2" y="2"/>
                    <a:pt x="3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70176" y="1766888"/>
              <a:ext cx="249238" cy="61913"/>
            </a:xfrm>
            <a:custGeom>
              <a:avLst/>
              <a:gdLst>
                <a:gd name="T0" fmla="*/ 13 w 20"/>
                <a:gd name="T1" fmla="*/ 1 h 5"/>
                <a:gd name="T2" fmla="*/ 12 w 20"/>
                <a:gd name="T3" fmla="*/ 3 h 5"/>
                <a:gd name="T4" fmla="*/ 10 w 20"/>
                <a:gd name="T5" fmla="*/ 1 h 5"/>
                <a:gd name="T6" fmla="*/ 4 w 20"/>
                <a:gd name="T7" fmla="*/ 1 h 5"/>
                <a:gd name="T8" fmla="*/ 4 w 20"/>
                <a:gd name="T9" fmla="*/ 0 h 5"/>
                <a:gd name="T10" fmla="*/ 3 w 20"/>
                <a:gd name="T11" fmla="*/ 2 h 5"/>
                <a:gd name="T12" fmla="*/ 0 w 20"/>
                <a:gd name="T13" fmla="*/ 1 h 5"/>
                <a:gd name="T14" fmla="*/ 0 w 20"/>
                <a:gd name="T15" fmla="*/ 2 h 5"/>
                <a:gd name="T16" fmla="*/ 5 w 20"/>
                <a:gd name="T17" fmla="*/ 3 h 5"/>
                <a:gd name="T18" fmla="*/ 8 w 20"/>
                <a:gd name="T19" fmla="*/ 2 h 5"/>
                <a:gd name="T20" fmla="*/ 11 w 20"/>
                <a:gd name="T21" fmla="*/ 5 h 5"/>
                <a:gd name="T22" fmla="*/ 13 w 20"/>
                <a:gd name="T23" fmla="*/ 3 h 5"/>
                <a:gd name="T24" fmla="*/ 14 w 20"/>
                <a:gd name="T25" fmla="*/ 5 h 5"/>
                <a:gd name="T26" fmla="*/ 20 w 20"/>
                <a:gd name="T27" fmla="*/ 2 h 5"/>
                <a:gd name="T28" fmla="*/ 18 w 20"/>
                <a:gd name="T29" fmla="*/ 2 h 5"/>
                <a:gd name="T30" fmla="*/ 18 w 20"/>
                <a:gd name="T31" fmla="*/ 0 h 5"/>
                <a:gd name="T32" fmla="*/ 13 w 20"/>
                <a:gd name="T3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5">
                  <a:moveTo>
                    <a:pt x="13" y="1"/>
                  </a:moveTo>
                  <a:cubicBezTo>
                    <a:pt x="13" y="2"/>
                    <a:pt x="13" y="3"/>
                    <a:pt x="12" y="3"/>
                  </a:cubicBezTo>
                  <a:cubicBezTo>
                    <a:pt x="10" y="4"/>
                    <a:pt x="11" y="2"/>
                    <a:pt x="10" y="1"/>
                  </a:cubicBezTo>
                  <a:cubicBezTo>
                    <a:pt x="8" y="3"/>
                    <a:pt x="6" y="0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1"/>
                    <a:pt x="1" y="0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3" y="1"/>
                    <a:pt x="4" y="4"/>
                    <a:pt x="5" y="3"/>
                  </a:cubicBezTo>
                  <a:cubicBezTo>
                    <a:pt x="6" y="2"/>
                    <a:pt x="7" y="2"/>
                    <a:pt x="8" y="2"/>
                  </a:cubicBezTo>
                  <a:cubicBezTo>
                    <a:pt x="11" y="2"/>
                    <a:pt x="9" y="4"/>
                    <a:pt x="11" y="5"/>
                  </a:cubicBezTo>
                  <a:cubicBezTo>
                    <a:pt x="12" y="4"/>
                    <a:pt x="13" y="3"/>
                    <a:pt x="13" y="3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6" y="4"/>
                    <a:pt x="18" y="3"/>
                    <a:pt x="20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5" y="2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70101" y="2368551"/>
              <a:ext cx="12700" cy="1111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33526" y="2719388"/>
              <a:ext cx="38100" cy="36513"/>
            </a:xfrm>
            <a:custGeom>
              <a:avLst/>
              <a:gdLst>
                <a:gd name="T0" fmla="*/ 3 w 3"/>
                <a:gd name="T1" fmla="*/ 0 h 3"/>
                <a:gd name="T2" fmla="*/ 0 w 3"/>
                <a:gd name="T3" fmla="*/ 1 h 3"/>
                <a:gd name="T4" fmla="*/ 3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2" y="3"/>
                    <a:pt x="2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95501" y="2317751"/>
              <a:ext cx="38100" cy="25400"/>
            </a:xfrm>
            <a:custGeom>
              <a:avLst/>
              <a:gdLst>
                <a:gd name="T0" fmla="*/ 3 w 3"/>
                <a:gd name="T1" fmla="*/ 0 h 2"/>
                <a:gd name="T2" fmla="*/ 1 w 3"/>
                <a:gd name="T3" fmla="*/ 1 h 2"/>
                <a:gd name="T4" fmla="*/ 1 w 3"/>
                <a:gd name="T5" fmla="*/ 2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2" y="1"/>
                    <a:pt x="1" y="0"/>
                    <a:pt x="1" y="1"/>
                  </a:cubicBezTo>
                  <a:cubicBezTo>
                    <a:pt x="0" y="1"/>
                    <a:pt x="0" y="1"/>
                    <a:pt x="1" y="2"/>
                  </a:cubicBezTo>
                  <a:cubicBezTo>
                    <a:pt x="2" y="2"/>
                    <a:pt x="3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43313" y="1203326"/>
              <a:ext cx="61913" cy="25400"/>
            </a:xfrm>
            <a:custGeom>
              <a:avLst/>
              <a:gdLst>
                <a:gd name="T0" fmla="*/ 0 w 5"/>
                <a:gd name="T1" fmla="*/ 0 h 2"/>
                <a:gd name="T2" fmla="*/ 1 w 5"/>
                <a:gd name="T3" fmla="*/ 0 h 2"/>
                <a:gd name="T4" fmla="*/ 5 w 5"/>
                <a:gd name="T5" fmla="*/ 0 h 2"/>
                <a:gd name="T6" fmla="*/ 0 w 5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2" y="2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57451" y="1828801"/>
              <a:ext cx="323850" cy="125413"/>
            </a:xfrm>
            <a:custGeom>
              <a:avLst/>
              <a:gdLst>
                <a:gd name="T0" fmla="*/ 5 w 26"/>
                <a:gd name="T1" fmla="*/ 8 h 10"/>
                <a:gd name="T2" fmla="*/ 11 w 26"/>
                <a:gd name="T3" fmla="*/ 4 h 10"/>
                <a:gd name="T4" fmla="*/ 18 w 26"/>
                <a:gd name="T5" fmla="*/ 4 h 10"/>
                <a:gd name="T6" fmla="*/ 25 w 26"/>
                <a:gd name="T7" fmla="*/ 4 h 10"/>
                <a:gd name="T8" fmla="*/ 24 w 26"/>
                <a:gd name="T9" fmla="*/ 0 h 10"/>
                <a:gd name="T10" fmla="*/ 24 w 26"/>
                <a:gd name="T11" fmla="*/ 1 h 10"/>
                <a:gd name="T12" fmla="*/ 24 w 26"/>
                <a:gd name="T13" fmla="*/ 1 h 10"/>
                <a:gd name="T14" fmla="*/ 24 w 26"/>
                <a:gd name="T15" fmla="*/ 2 h 10"/>
                <a:gd name="T16" fmla="*/ 22 w 26"/>
                <a:gd name="T17" fmla="*/ 1 h 10"/>
                <a:gd name="T18" fmla="*/ 15 w 26"/>
                <a:gd name="T19" fmla="*/ 2 h 10"/>
                <a:gd name="T20" fmla="*/ 13 w 26"/>
                <a:gd name="T21" fmla="*/ 1 h 10"/>
                <a:gd name="T22" fmla="*/ 13 w 26"/>
                <a:gd name="T23" fmla="*/ 0 h 10"/>
                <a:gd name="T24" fmla="*/ 10 w 26"/>
                <a:gd name="T25" fmla="*/ 1 h 10"/>
                <a:gd name="T26" fmla="*/ 13 w 26"/>
                <a:gd name="T27" fmla="*/ 3 h 10"/>
                <a:gd name="T28" fmla="*/ 5 w 26"/>
                <a:gd name="T29" fmla="*/ 5 h 10"/>
                <a:gd name="T30" fmla="*/ 0 w 26"/>
                <a:gd name="T31" fmla="*/ 10 h 10"/>
                <a:gd name="T32" fmla="*/ 5 w 26"/>
                <a:gd name="T33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6" h="10">
                  <a:moveTo>
                    <a:pt x="5" y="8"/>
                  </a:moveTo>
                  <a:cubicBezTo>
                    <a:pt x="6" y="7"/>
                    <a:pt x="9" y="6"/>
                    <a:pt x="11" y="4"/>
                  </a:cubicBezTo>
                  <a:cubicBezTo>
                    <a:pt x="13" y="5"/>
                    <a:pt x="16" y="2"/>
                    <a:pt x="18" y="4"/>
                  </a:cubicBezTo>
                  <a:cubicBezTo>
                    <a:pt x="20" y="4"/>
                    <a:pt x="23" y="5"/>
                    <a:pt x="25" y="4"/>
                  </a:cubicBezTo>
                  <a:cubicBezTo>
                    <a:pt x="24" y="2"/>
                    <a:pt x="26" y="1"/>
                    <a:pt x="24" y="0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4" y="2"/>
                    <a:pt x="24" y="2"/>
                  </a:cubicBezTo>
                  <a:cubicBezTo>
                    <a:pt x="23" y="2"/>
                    <a:pt x="22" y="1"/>
                    <a:pt x="22" y="1"/>
                  </a:cubicBezTo>
                  <a:cubicBezTo>
                    <a:pt x="19" y="0"/>
                    <a:pt x="18" y="1"/>
                    <a:pt x="15" y="2"/>
                  </a:cubicBezTo>
                  <a:cubicBezTo>
                    <a:pt x="15" y="1"/>
                    <a:pt x="14" y="1"/>
                    <a:pt x="13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1" y="0"/>
                    <a:pt x="11" y="0"/>
                    <a:pt x="10" y="1"/>
                  </a:cubicBezTo>
                  <a:cubicBezTo>
                    <a:pt x="11" y="1"/>
                    <a:pt x="11" y="3"/>
                    <a:pt x="13" y="3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7"/>
                    <a:pt x="2" y="8"/>
                    <a:pt x="0" y="10"/>
                  </a:cubicBezTo>
                  <a:cubicBezTo>
                    <a:pt x="2" y="9"/>
                    <a:pt x="3" y="8"/>
                    <a:pt x="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32038" y="2143126"/>
              <a:ext cx="25400" cy="11113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1 h 1"/>
                <a:gd name="T4" fmla="*/ 1 w 2"/>
                <a:gd name="T5" fmla="*/ 1 h 1"/>
                <a:gd name="T6" fmla="*/ 1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60426" y="3157538"/>
              <a:ext cx="12700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92513" y="1216026"/>
              <a:ext cx="38100" cy="12700"/>
            </a:xfrm>
            <a:custGeom>
              <a:avLst/>
              <a:gdLst>
                <a:gd name="T0" fmla="*/ 0 w 3"/>
                <a:gd name="T1" fmla="*/ 0 h 1"/>
                <a:gd name="T2" fmla="*/ 1 w 3"/>
                <a:gd name="T3" fmla="*/ 1 h 1"/>
                <a:gd name="T4" fmla="*/ 3 w 3"/>
                <a:gd name="T5" fmla="*/ 1 h 1"/>
                <a:gd name="T6" fmla="*/ 0 w 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3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71651" y="2517776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95563" y="1905001"/>
              <a:ext cx="36513" cy="23813"/>
            </a:xfrm>
            <a:custGeom>
              <a:avLst/>
              <a:gdLst>
                <a:gd name="T0" fmla="*/ 2 w 3"/>
                <a:gd name="T1" fmla="*/ 1 h 2"/>
                <a:gd name="T2" fmla="*/ 0 w 3"/>
                <a:gd name="T3" fmla="*/ 1 h 2"/>
                <a:gd name="T4" fmla="*/ 1 w 3"/>
                <a:gd name="T5" fmla="*/ 2 h 2"/>
                <a:gd name="T6" fmla="*/ 3 w 3"/>
                <a:gd name="T7" fmla="*/ 1 h 2"/>
                <a:gd name="T8" fmla="*/ 2 w 3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2" y="2"/>
                    <a:pt x="0" y="0"/>
                    <a:pt x="0" y="1"/>
                  </a:cubicBezTo>
                  <a:cubicBezTo>
                    <a:pt x="0" y="1"/>
                    <a:pt x="1" y="2"/>
                    <a:pt x="1" y="2"/>
                  </a:cubicBezTo>
                  <a:cubicBezTo>
                    <a:pt x="3" y="1"/>
                    <a:pt x="3" y="1"/>
                    <a:pt x="3" y="1"/>
                  </a:cubicBezTo>
                  <a:lnTo>
                    <a:pt x="2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68626" y="1616076"/>
              <a:ext cx="74613" cy="38100"/>
            </a:xfrm>
            <a:custGeom>
              <a:avLst/>
              <a:gdLst>
                <a:gd name="T0" fmla="*/ 5 w 6"/>
                <a:gd name="T1" fmla="*/ 1 h 3"/>
                <a:gd name="T2" fmla="*/ 1 w 6"/>
                <a:gd name="T3" fmla="*/ 2 h 3"/>
                <a:gd name="T4" fmla="*/ 5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5" y="1"/>
                  </a:moveTo>
                  <a:cubicBezTo>
                    <a:pt x="3" y="0"/>
                    <a:pt x="1" y="1"/>
                    <a:pt x="1" y="2"/>
                  </a:cubicBezTo>
                  <a:cubicBezTo>
                    <a:pt x="0" y="2"/>
                    <a:pt x="6" y="3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32063" y="1941513"/>
              <a:ext cx="50800" cy="38100"/>
            </a:xfrm>
            <a:custGeom>
              <a:avLst/>
              <a:gdLst>
                <a:gd name="T0" fmla="*/ 3 w 4"/>
                <a:gd name="T1" fmla="*/ 0 h 3"/>
                <a:gd name="T2" fmla="*/ 0 w 4"/>
                <a:gd name="T3" fmla="*/ 3 h 3"/>
                <a:gd name="T4" fmla="*/ 3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cubicBezTo>
                    <a:pt x="1" y="0"/>
                    <a:pt x="1" y="2"/>
                    <a:pt x="0" y="3"/>
                  </a:cubicBezTo>
                  <a:cubicBezTo>
                    <a:pt x="2" y="2"/>
                    <a:pt x="4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06663" y="1979613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19363" y="1979613"/>
              <a:ext cx="1270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71663" y="2430463"/>
              <a:ext cx="12700" cy="12700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20901" y="2230438"/>
              <a:ext cx="25400" cy="12700"/>
            </a:xfrm>
            <a:custGeom>
              <a:avLst/>
              <a:gdLst>
                <a:gd name="T0" fmla="*/ 2 w 2"/>
                <a:gd name="T1" fmla="*/ 1 h 1"/>
                <a:gd name="T2" fmla="*/ 1 w 2"/>
                <a:gd name="T3" fmla="*/ 0 h 1"/>
                <a:gd name="T4" fmla="*/ 0 w 2"/>
                <a:gd name="T5" fmla="*/ 1 h 1"/>
                <a:gd name="T6" fmla="*/ 2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1" y="1"/>
                    <a:pt x="2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46288" y="2266951"/>
              <a:ext cx="36513" cy="38100"/>
            </a:xfrm>
            <a:custGeom>
              <a:avLst/>
              <a:gdLst>
                <a:gd name="T0" fmla="*/ 0 w 3"/>
                <a:gd name="T1" fmla="*/ 3 h 3"/>
                <a:gd name="T2" fmla="*/ 3 w 3"/>
                <a:gd name="T3" fmla="*/ 0 h 3"/>
                <a:gd name="T4" fmla="*/ 0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1" y="2"/>
                    <a:pt x="3" y="0"/>
                    <a:pt x="3" y="0"/>
                  </a:cubicBezTo>
                  <a:cubicBezTo>
                    <a:pt x="2" y="1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20888" y="2305051"/>
              <a:ext cx="12700" cy="12700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22326" y="3132138"/>
              <a:ext cx="1588" cy="127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82788" y="2317751"/>
              <a:ext cx="25400" cy="12700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8 h 8"/>
                <a:gd name="T4" fmla="*/ 16 w 16"/>
                <a:gd name="T5" fmla="*/ 0 h 8"/>
                <a:gd name="T6" fmla="*/ 0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lnTo>
                    <a:pt x="8" y="8"/>
                  </a:lnTo>
                  <a:lnTo>
                    <a:pt x="16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57426" y="2117726"/>
              <a:ext cx="25400" cy="12700"/>
            </a:xfrm>
            <a:custGeom>
              <a:avLst/>
              <a:gdLst>
                <a:gd name="T0" fmla="*/ 8 w 16"/>
                <a:gd name="T1" fmla="*/ 8 h 8"/>
                <a:gd name="T2" fmla="*/ 16 w 16"/>
                <a:gd name="T3" fmla="*/ 0 h 8"/>
                <a:gd name="T4" fmla="*/ 0 w 16"/>
                <a:gd name="T5" fmla="*/ 0 h 8"/>
                <a:gd name="T6" fmla="*/ 8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8" y="8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44726" y="2130426"/>
              <a:ext cx="12700" cy="23813"/>
            </a:xfrm>
            <a:custGeom>
              <a:avLst/>
              <a:gdLst>
                <a:gd name="T0" fmla="*/ 8 w 8"/>
                <a:gd name="T1" fmla="*/ 8 h 15"/>
                <a:gd name="T2" fmla="*/ 0 w 8"/>
                <a:gd name="T3" fmla="*/ 0 h 15"/>
                <a:gd name="T4" fmla="*/ 0 w 8"/>
                <a:gd name="T5" fmla="*/ 15 h 15"/>
                <a:gd name="T6" fmla="*/ 8 w 8"/>
                <a:gd name="T7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5">
                  <a:moveTo>
                    <a:pt x="8" y="8"/>
                  </a:moveTo>
                  <a:lnTo>
                    <a:pt x="0" y="0"/>
                  </a:lnTo>
                  <a:lnTo>
                    <a:pt x="0" y="15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81326" y="1341438"/>
              <a:ext cx="312738" cy="74613"/>
            </a:xfrm>
            <a:custGeom>
              <a:avLst/>
              <a:gdLst>
                <a:gd name="T0" fmla="*/ 15 w 25"/>
                <a:gd name="T1" fmla="*/ 4 h 6"/>
                <a:gd name="T2" fmla="*/ 12 w 25"/>
                <a:gd name="T3" fmla="*/ 5 h 6"/>
                <a:gd name="T4" fmla="*/ 25 w 25"/>
                <a:gd name="T5" fmla="*/ 5 h 6"/>
                <a:gd name="T6" fmla="*/ 15 w 25"/>
                <a:gd name="T7" fmla="*/ 3 h 6"/>
                <a:gd name="T8" fmla="*/ 16 w 25"/>
                <a:gd name="T9" fmla="*/ 2 h 6"/>
                <a:gd name="T10" fmla="*/ 5 w 25"/>
                <a:gd name="T11" fmla="*/ 2 h 6"/>
                <a:gd name="T12" fmla="*/ 4 w 25"/>
                <a:gd name="T13" fmla="*/ 1 h 6"/>
                <a:gd name="T14" fmla="*/ 7 w 25"/>
                <a:gd name="T15" fmla="*/ 6 h 6"/>
                <a:gd name="T16" fmla="*/ 15 w 25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6">
                  <a:moveTo>
                    <a:pt x="15" y="4"/>
                  </a:moveTo>
                  <a:cubicBezTo>
                    <a:pt x="14" y="5"/>
                    <a:pt x="13" y="4"/>
                    <a:pt x="12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2" y="3"/>
                    <a:pt x="18" y="5"/>
                    <a:pt x="15" y="3"/>
                  </a:cubicBezTo>
                  <a:cubicBezTo>
                    <a:pt x="16" y="3"/>
                    <a:pt x="16" y="3"/>
                    <a:pt x="16" y="2"/>
                  </a:cubicBezTo>
                  <a:cubicBezTo>
                    <a:pt x="12" y="0"/>
                    <a:pt x="9" y="3"/>
                    <a:pt x="5" y="2"/>
                  </a:cubicBezTo>
                  <a:cubicBezTo>
                    <a:pt x="6" y="1"/>
                    <a:pt x="5" y="1"/>
                    <a:pt x="4" y="1"/>
                  </a:cubicBezTo>
                  <a:cubicBezTo>
                    <a:pt x="0" y="3"/>
                    <a:pt x="8" y="3"/>
                    <a:pt x="7" y="6"/>
                  </a:cubicBezTo>
                  <a:cubicBezTo>
                    <a:pt x="10" y="5"/>
                    <a:pt x="13" y="3"/>
                    <a:pt x="1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97038" y="2505076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8 w 8"/>
                <a:gd name="T3" fmla="*/ 8 h 8"/>
                <a:gd name="T4" fmla="*/ 8 w 8"/>
                <a:gd name="T5" fmla="*/ 8 h 8"/>
                <a:gd name="T6" fmla="*/ 0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8" y="8"/>
                  </a:lnTo>
                  <a:lnTo>
                    <a:pt x="8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84326" y="2581276"/>
              <a:ext cx="25400" cy="12700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1 h 1"/>
                <a:gd name="T4" fmla="*/ 2 w 2"/>
                <a:gd name="T5" fmla="*/ 0 h 1"/>
                <a:gd name="T6" fmla="*/ 1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71651" y="2430463"/>
              <a:ext cx="36513" cy="25400"/>
            </a:xfrm>
            <a:custGeom>
              <a:avLst/>
              <a:gdLst>
                <a:gd name="T0" fmla="*/ 1 w 3"/>
                <a:gd name="T1" fmla="*/ 0 h 2"/>
                <a:gd name="T2" fmla="*/ 1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85838" y="2981326"/>
              <a:ext cx="23813" cy="12700"/>
            </a:xfrm>
            <a:custGeom>
              <a:avLst/>
              <a:gdLst>
                <a:gd name="T0" fmla="*/ 8 w 15"/>
                <a:gd name="T1" fmla="*/ 8 h 8"/>
                <a:gd name="T2" fmla="*/ 15 w 15"/>
                <a:gd name="T3" fmla="*/ 0 h 8"/>
                <a:gd name="T4" fmla="*/ 0 w 15"/>
                <a:gd name="T5" fmla="*/ 0 h 8"/>
                <a:gd name="T6" fmla="*/ 8 w 15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8" y="8"/>
                  </a:moveTo>
                  <a:lnTo>
                    <a:pt x="15" y="0"/>
                  </a:lnTo>
                  <a:lnTo>
                    <a:pt x="0" y="0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44788" y="1728788"/>
              <a:ext cx="36513" cy="25400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1 h 2"/>
                <a:gd name="T4" fmla="*/ 0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70138" y="1954213"/>
              <a:ext cx="74613" cy="50800"/>
            </a:xfrm>
            <a:custGeom>
              <a:avLst/>
              <a:gdLst>
                <a:gd name="T0" fmla="*/ 5 w 6"/>
                <a:gd name="T1" fmla="*/ 3 h 4"/>
                <a:gd name="T2" fmla="*/ 6 w 6"/>
                <a:gd name="T3" fmla="*/ 1 h 4"/>
                <a:gd name="T4" fmla="*/ 6 w 6"/>
                <a:gd name="T5" fmla="*/ 0 h 4"/>
                <a:gd name="T6" fmla="*/ 0 w 6"/>
                <a:gd name="T7" fmla="*/ 4 h 4"/>
                <a:gd name="T8" fmla="*/ 5 w 6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cubicBezTo>
                    <a:pt x="4" y="1"/>
                    <a:pt x="6" y="2"/>
                    <a:pt x="6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3" y="2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20926" y="2017713"/>
              <a:ext cx="49213" cy="36513"/>
            </a:xfrm>
            <a:custGeom>
              <a:avLst/>
              <a:gdLst>
                <a:gd name="T0" fmla="*/ 4 w 4"/>
                <a:gd name="T1" fmla="*/ 2 h 3"/>
                <a:gd name="T2" fmla="*/ 3 w 4"/>
                <a:gd name="T3" fmla="*/ 0 h 3"/>
                <a:gd name="T4" fmla="*/ 0 w 4"/>
                <a:gd name="T5" fmla="*/ 3 h 3"/>
                <a:gd name="T6" fmla="*/ 4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4" y="2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1"/>
                    <a:pt x="0" y="1"/>
                    <a:pt x="0" y="3"/>
                  </a:cubicBezTo>
                  <a:cubicBezTo>
                    <a:pt x="1" y="2"/>
                    <a:pt x="3" y="1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08176" y="2330451"/>
              <a:ext cx="25400" cy="12700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08163" y="2379663"/>
              <a:ext cx="25400" cy="25400"/>
            </a:xfrm>
            <a:custGeom>
              <a:avLst/>
              <a:gdLst>
                <a:gd name="T0" fmla="*/ 2 w 2"/>
                <a:gd name="T1" fmla="*/ 0 h 2"/>
                <a:gd name="T2" fmla="*/ 1 w 2"/>
                <a:gd name="T3" fmla="*/ 0 h 2"/>
                <a:gd name="T4" fmla="*/ 0 w 2"/>
                <a:gd name="T5" fmla="*/ 1 h 2"/>
                <a:gd name="T6" fmla="*/ 2 w 2"/>
                <a:gd name="T7" fmla="*/ 2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2"/>
                    <a:pt x="2" y="1"/>
                    <a:pt x="2" y="2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05176" y="1303338"/>
              <a:ext cx="87313" cy="25400"/>
            </a:xfrm>
            <a:custGeom>
              <a:avLst/>
              <a:gdLst>
                <a:gd name="T0" fmla="*/ 2 w 7"/>
                <a:gd name="T1" fmla="*/ 0 h 2"/>
                <a:gd name="T2" fmla="*/ 1 w 7"/>
                <a:gd name="T3" fmla="*/ 2 h 2"/>
                <a:gd name="T4" fmla="*/ 7 w 7"/>
                <a:gd name="T5" fmla="*/ 0 h 2"/>
                <a:gd name="T6" fmla="*/ 2 w 7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2">
                  <a:moveTo>
                    <a:pt x="2" y="0"/>
                  </a:moveTo>
                  <a:cubicBezTo>
                    <a:pt x="0" y="0"/>
                    <a:pt x="2" y="1"/>
                    <a:pt x="1" y="2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5" y="0"/>
                    <a:pt x="4" y="2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44813" y="1554163"/>
              <a:ext cx="49213" cy="25400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1 h 2"/>
                <a:gd name="T4" fmla="*/ 4 w 4"/>
                <a:gd name="T5" fmla="*/ 2 h 2"/>
                <a:gd name="T6" fmla="*/ 4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1"/>
                    <a:pt x="3" y="1"/>
                    <a:pt x="4" y="2"/>
                  </a:cubicBezTo>
                  <a:cubicBezTo>
                    <a:pt x="4" y="1"/>
                    <a:pt x="4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94026" y="1579563"/>
              <a:ext cx="1270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81313" y="1590676"/>
              <a:ext cx="87313" cy="50800"/>
            </a:xfrm>
            <a:custGeom>
              <a:avLst/>
              <a:gdLst>
                <a:gd name="T0" fmla="*/ 1 w 7"/>
                <a:gd name="T1" fmla="*/ 4 h 4"/>
                <a:gd name="T2" fmla="*/ 7 w 7"/>
                <a:gd name="T3" fmla="*/ 1 h 4"/>
                <a:gd name="T4" fmla="*/ 1 w 7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1" y="4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5" y="0"/>
                    <a:pt x="0" y="2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20901" y="2041526"/>
              <a:ext cx="161925" cy="76200"/>
            </a:xfrm>
            <a:custGeom>
              <a:avLst/>
              <a:gdLst>
                <a:gd name="T0" fmla="*/ 3 w 13"/>
                <a:gd name="T1" fmla="*/ 4 h 6"/>
                <a:gd name="T2" fmla="*/ 9 w 13"/>
                <a:gd name="T3" fmla="*/ 5 h 6"/>
                <a:gd name="T4" fmla="*/ 13 w 13"/>
                <a:gd name="T5" fmla="*/ 3 h 6"/>
                <a:gd name="T6" fmla="*/ 8 w 13"/>
                <a:gd name="T7" fmla="*/ 2 h 6"/>
                <a:gd name="T8" fmla="*/ 0 w 13"/>
                <a:gd name="T9" fmla="*/ 6 h 6"/>
                <a:gd name="T10" fmla="*/ 0 w 13"/>
                <a:gd name="T11" fmla="*/ 6 h 6"/>
                <a:gd name="T12" fmla="*/ 3 w 13"/>
                <a:gd name="T13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6">
                  <a:moveTo>
                    <a:pt x="3" y="4"/>
                  </a:moveTo>
                  <a:cubicBezTo>
                    <a:pt x="6" y="4"/>
                    <a:pt x="8" y="2"/>
                    <a:pt x="9" y="5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2" y="3"/>
                    <a:pt x="11" y="2"/>
                    <a:pt x="8" y="2"/>
                  </a:cubicBezTo>
                  <a:cubicBezTo>
                    <a:pt x="3" y="0"/>
                    <a:pt x="3" y="5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5"/>
                    <a:pt x="3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08213" y="2105026"/>
              <a:ext cx="25400" cy="25400"/>
            </a:xfrm>
            <a:custGeom>
              <a:avLst/>
              <a:gdLst>
                <a:gd name="T0" fmla="*/ 0 w 2"/>
                <a:gd name="T1" fmla="*/ 1 h 2"/>
                <a:gd name="T2" fmla="*/ 0 w 2"/>
                <a:gd name="T3" fmla="*/ 2 h 2"/>
                <a:gd name="T4" fmla="*/ 2 w 2"/>
                <a:gd name="T5" fmla="*/ 1 h 2"/>
                <a:gd name="T6" fmla="*/ 0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2" y="2"/>
                    <a:pt x="2" y="1"/>
                  </a:cubicBezTo>
                  <a:cubicBezTo>
                    <a:pt x="1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82826" y="2041526"/>
              <a:ext cx="25400" cy="12700"/>
            </a:xfrm>
            <a:custGeom>
              <a:avLst/>
              <a:gdLst>
                <a:gd name="T0" fmla="*/ 8 w 16"/>
                <a:gd name="T1" fmla="*/ 0 h 8"/>
                <a:gd name="T2" fmla="*/ 0 w 16"/>
                <a:gd name="T3" fmla="*/ 8 h 8"/>
                <a:gd name="T4" fmla="*/ 16 w 16"/>
                <a:gd name="T5" fmla="*/ 8 h 8"/>
                <a:gd name="T6" fmla="*/ 8 w 16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8" y="0"/>
                  </a:moveTo>
                  <a:lnTo>
                    <a:pt x="0" y="8"/>
                  </a:lnTo>
                  <a:lnTo>
                    <a:pt x="16" y="8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7738" y="2955926"/>
              <a:ext cx="25400" cy="25400"/>
            </a:xfrm>
            <a:custGeom>
              <a:avLst/>
              <a:gdLst>
                <a:gd name="T0" fmla="*/ 1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1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2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7726" y="3019426"/>
              <a:ext cx="25400" cy="25400"/>
            </a:xfrm>
            <a:custGeom>
              <a:avLst/>
              <a:gdLst>
                <a:gd name="T0" fmla="*/ 1 w 2"/>
                <a:gd name="T1" fmla="*/ 1 h 2"/>
                <a:gd name="T2" fmla="*/ 1 w 2"/>
                <a:gd name="T3" fmla="*/ 2 h 2"/>
                <a:gd name="T4" fmla="*/ 2 w 2"/>
                <a:gd name="T5" fmla="*/ 0 h 2"/>
                <a:gd name="T6" fmla="*/ 1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0" y="1"/>
                    <a:pt x="1" y="2"/>
                    <a:pt x="1" y="2"/>
                  </a:cubicBezTo>
                  <a:cubicBezTo>
                    <a:pt x="2" y="2"/>
                    <a:pt x="2" y="1"/>
                    <a:pt x="2" y="0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81301" y="1641476"/>
              <a:ext cx="87313" cy="50800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4 h 4"/>
                <a:gd name="T4" fmla="*/ 0 w 7"/>
                <a:gd name="T5" fmla="*/ 4 h 4"/>
                <a:gd name="T6" fmla="*/ 7 w 7"/>
                <a:gd name="T7" fmla="*/ 0 h 4"/>
                <a:gd name="T8" fmla="*/ 6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5" y="3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33601" y="2130426"/>
              <a:ext cx="36513" cy="12700"/>
            </a:xfrm>
            <a:custGeom>
              <a:avLst/>
              <a:gdLst>
                <a:gd name="T0" fmla="*/ 1 w 3"/>
                <a:gd name="T1" fmla="*/ 0 h 1"/>
                <a:gd name="T2" fmla="*/ 1 w 3"/>
                <a:gd name="T3" fmla="*/ 1 h 1"/>
                <a:gd name="T4" fmla="*/ 3 w 3"/>
                <a:gd name="T5" fmla="*/ 0 h 1"/>
                <a:gd name="T6" fmla="*/ 1 w 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1" y="0"/>
                  </a:moveTo>
                  <a:cubicBezTo>
                    <a:pt x="1" y="0"/>
                    <a:pt x="0" y="0"/>
                    <a:pt x="1" y="1"/>
                  </a:cubicBezTo>
                  <a:cubicBezTo>
                    <a:pt x="1" y="1"/>
                    <a:pt x="3" y="0"/>
                    <a:pt x="3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95476" y="2305051"/>
              <a:ext cx="25400" cy="12700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0 h 1"/>
                <a:gd name="T4" fmla="*/ 0 w 2"/>
                <a:gd name="T5" fmla="*/ 1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2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19376" y="1666876"/>
              <a:ext cx="150813" cy="87313"/>
            </a:xfrm>
            <a:custGeom>
              <a:avLst/>
              <a:gdLst>
                <a:gd name="T0" fmla="*/ 5 w 12"/>
                <a:gd name="T1" fmla="*/ 6 h 7"/>
                <a:gd name="T2" fmla="*/ 4 w 12"/>
                <a:gd name="T3" fmla="*/ 7 h 7"/>
                <a:gd name="T4" fmla="*/ 12 w 12"/>
                <a:gd name="T5" fmla="*/ 3 h 7"/>
                <a:gd name="T6" fmla="*/ 5 w 12"/>
                <a:gd name="T7" fmla="*/ 4 h 7"/>
                <a:gd name="T8" fmla="*/ 0 w 12"/>
                <a:gd name="T9" fmla="*/ 5 h 7"/>
                <a:gd name="T10" fmla="*/ 5 w 12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7">
                  <a:moveTo>
                    <a:pt x="5" y="6"/>
                  </a:moveTo>
                  <a:cubicBezTo>
                    <a:pt x="4" y="7"/>
                    <a:pt x="4" y="7"/>
                    <a:pt x="4" y="7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9" y="0"/>
                    <a:pt x="8" y="6"/>
                    <a:pt x="5" y="4"/>
                  </a:cubicBezTo>
                  <a:cubicBezTo>
                    <a:pt x="3" y="3"/>
                    <a:pt x="2" y="4"/>
                    <a:pt x="0" y="5"/>
                  </a:cubicBezTo>
                  <a:cubicBezTo>
                    <a:pt x="2" y="6"/>
                    <a:pt x="3" y="5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32051" y="1917701"/>
              <a:ext cx="25400" cy="11113"/>
            </a:xfrm>
            <a:custGeom>
              <a:avLst/>
              <a:gdLst>
                <a:gd name="T0" fmla="*/ 8 w 16"/>
                <a:gd name="T1" fmla="*/ 0 h 7"/>
                <a:gd name="T2" fmla="*/ 0 w 16"/>
                <a:gd name="T3" fmla="*/ 7 h 7"/>
                <a:gd name="T4" fmla="*/ 16 w 16"/>
                <a:gd name="T5" fmla="*/ 7 h 7"/>
                <a:gd name="T6" fmla="*/ 8 w 16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7">
                  <a:moveTo>
                    <a:pt x="8" y="0"/>
                  </a:moveTo>
                  <a:lnTo>
                    <a:pt x="0" y="7"/>
                  </a:lnTo>
                  <a:lnTo>
                    <a:pt x="16" y="7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19426" y="1428751"/>
              <a:ext cx="111125" cy="38100"/>
            </a:xfrm>
            <a:custGeom>
              <a:avLst/>
              <a:gdLst>
                <a:gd name="T0" fmla="*/ 3 w 9"/>
                <a:gd name="T1" fmla="*/ 1 h 3"/>
                <a:gd name="T2" fmla="*/ 9 w 9"/>
                <a:gd name="T3" fmla="*/ 1 h 3"/>
                <a:gd name="T4" fmla="*/ 8 w 9"/>
                <a:gd name="T5" fmla="*/ 0 h 3"/>
                <a:gd name="T6" fmla="*/ 0 w 9"/>
                <a:gd name="T7" fmla="*/ 2 h 3"/>
                <a:gd name="T8" fmla="*/ 2 w 9"/>
                <a:gd name="T9" fmla="*/ 2 h 3"/>
                <a:gd name="T10" fmla="*/ 3 w 9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3">
                  <a:moveTo>
                    <a:pt x="3" y="1"/>
                  </a:moveTo>
                  <a:cubicBezTo>
                    <a:pt x="5" y="2"/>
                    <a:pt x="6" y="0"/>
                    <a:pt x="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0"/>
                    <a:pt x="2" y="0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4" y="3"/>
                    <a:pt x="3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06713" y="1566863"/>
              <a:ext cx="25400" cy="23813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2" y="2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46226" y="2530476"/>
              <a:ext cx="12700" cy="12700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95563" y="1754188"/>
              <a:ext cx="61913" cy="50800"/>
            </a:xfrm>
            <a:custGeom>
              <a:avLst/>
              <a:gdLst>
                <a:gd name="T0" fmla="*/ 5 w 5"/>
                <a:gd name="T1" fmla="*/ 0 h 4"/>
                <a:gd name="T2" fmla="*/ 0 w 5"/>
                <a:gd name="T3" fmla="*/ 4 h 4"/>
                <a:gd name="T4" fmla="*/ 5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5" y="0"/>
                  </a:moveTo>
                  <a:cubicBezTo>
                    <a:pt x="5" y="1"/>
                    <a:pt x="0" y="1"/>
                    <a:pt x="0" y="4"/>
                  </a:cubicBezTo>
                  <a:cubicBezTo>
                    <a:pt x="2" y="2"/>
                    <a:pt x="5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44751" y="1792288"/>
              <a:ext cx="138113" cy="61913"/>
            </a:xfrm>
            <a:custGeom>
              <a:avLst/>
              <a:gdLst>
                <a:gd name="T0" fmla="*/ 6 w 11"/>
                <a:gd name="T1" fmla="*/ 3 h 5"/>
                <a:gd name="T2" fmla="*/ 6 w 11"/>
                <a:gd name="T3" fmla="*/ 3 h 5"/>
                <a:gd name="T4" fmla="*/ 5 w 11"/>
                <a:gd name="T5" fmla="*/ 3 h 5"/>
                <a:gd name="T6" fmla="*/ 5 w 11"/>
                <a:gd name="T7" fmla="*/ 5 h 5"/>
                <a:gd name="T8" fmla="*/ 7 w 11"/>
                <a:gd name="T9" fmla="*/ 3 h 5"/>
                <a:gd name="T10" fmla="*/ 11 w 11"/>
                <a:gd name="T11" fmla="*/ 1 h 5"/>
                <a:gd name="T12" fmla="*/ 7 w 11"/>
                <a:gd name="T13" fmla="*/ 2 h 5"/>
                <a:gd name="T14" fmla="*/ 6 w 11"/>
                <a:gd name="T15" fmla="*/ 1 h 5"/>
                <a:gd name="T16" fmla="*/ 0 w 11"/>
                <a:gd name="T17" fmla="*/ 4 h 5"/>
                <a:gd name="T18" fmla="*/ 6 w 11"/>
                <a:gd name="T1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5">
                  <a:moveTo>
                    <a:pt x="6" y="3"/>
                  </a:move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6" y="4"/>
                    <a:pt x="8" y="4"/>
                    <a:pt x="7" y="3"/>
                  </a:cubicBezTo>
                  <a:cubicBezTo>
                    <a:pt x="9" y="3"/>
                    <a:pt x="10" y="3"/>
                    <a:pt x="11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3" y="0"/>
                    <a:pt x="2" y="3"/>
                    <a:pt x="0" y="4"/>
                  </a:cubicBezTo>
                  <a:cubicBezTo>
                    <a:pt x="3" y="4"/>
                    <a:pt x="3" y="2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8538" y="2894013"/>
              <a:ext cx="23813" cy="12700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0 h 1"/>
                <a:gd name="T4" fmla="*/ 0 w 2"/>
                <a:gd name="T5" fmla="*/ 1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08226" y="1979613"/>
              <a:ext cx="12700" cy="1270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08213" y="2054226"/>
              <a:ext cx="25400" cy="0"/>
            </a:xfrm>
            <a:custGeom>
              <a:avLst/>
              <a:gdLst>
                <a:gd name="T0" fmla="*/ 16 w 16"/>
                <a:gd name="T1" fmla="*/ 0 w 16"/>
                <a:gd name="T2" fmla="*/ 16 w 16"/>
                <a:gd name="T3" fmla="*/ 16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16" y="0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95476" y="2243138"/>
              <a:ext cx="38100" cy="36513"/>
            </a:xfrm>
            <a:custGeom>
              <a:avLst/>
              <a:gdLst>
                <a:gd name="T0" fmla="*/ 0 w 3"/>
                <a:gd name="T1" fmla="*/ 3 h 3"/>
                <a:gd name="T2" fmla="*/ 1 w 3"/>
                <a:gd name="T3" fmla="*/ 3 h 3"/>
                <a:gd name="T4" fmla="*/ 3 w 3"/>
                <a:gd name="T5" fmla="*/ 1 h 3"/>
                <a:gd name="T6" fmla="*/ 0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2" y="1"/>
                    <a:pt x="3" y="1"/>
                  </a:cubicBezTo>
                  <a:cubicBezTo>
                    <a:pt x="1" y="0"/>
                    <a:pt x="1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84326" y="2468563"/>
              <a:ext cx="36513" cy="25400"/>
            </a:xfrm>
            <a:custGeom>
              <a:avLst/>
              <a:gdLst>
                <a:gd name="T0" fmla="*/ 1 w 3"/>
                <a:gd name="T1" fmla="*/ 2 h 2"/>
                <a:gd name="T2" fmla="*/ 2 w 3"/>
                <a:gd name="T3" fmla="*/ 0 h 2"/>
                <a:gd name="T4" fmla="*/ 0 w 3"/>
                <a:gd name="T5" fmla="*/ 1 h 2"/>
                <a:gd name="T6" fmla="*/ 1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2" y="2"/>
                    <a:pt x="3" y="0"/>
                    <a:pt x="2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70101" y="2143126"/>
              <a:ext cx="12700" cy="11113"/>
            </a:xfrm>
            <a:custGeom>
              <a:avLst/>
              <a:gdLst>
                <a:gd name="T0" fmla="*/ 8 w 8"/>
                <a:gd name="T1" fmla="*/ 0 h 7"/>
                <a:gd name="T2" fmla="*/ 0 w 8"/>
                <a:gd name="T3" fmla="*/ 7 h 7"/>
                <a:gd name="T4" fmla="*/ 8 w 8"/>
                <a:gd name="T5" fmla="*/ 7 h 7"/>
                <a:gd name="T6" fmla="*/ 8 w 8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7">
                  <a:moveTo>
                    <a:pt x="8" y="0"/>
                  </a:moveTo>
                  <a:lnTo>
                    <a:pt x="0" y="7"/>
                  </a:lnTo>
                  <a:lnTo>
                    <a:pt x="8" y="7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46238" y="2368551"/>
              <a:ext cx="74613" cy="61913"/>
            </a:xfrm>
            <a:custGeom>
              <a:avLst/>
              <a:gdLst>
                <a:gd name="T0" fmla="*/ 2 w 6"/>
                <a:gd name="T1" fmla="*/ 0 h 5"/>
                <a:gd name="T2" fmla="*/ 2 w 6"/>
                <a:gd name="T3" fmla="*/ 5 h 5"/>
                <a:gd name="T4" fmla="*/ 2 w 6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5">
                  <a:moveTo>
                    <a:pt x="2" y="0"/>
                  </a:moveTo>
                  <a:cubicBezTo>
                    <a:pt x="0" y="1"/>
                    <a:pt x="5" y="3"/>
                    <a:pt x="2" y="5"/>
                  </a:cubicBezTo>
                  <a:cubicBezTo>
                    <a:pt x="4" y="4"/>
                    <a:pt x="6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57426" y="2005013"/>
              <a:ext cx="12700" cy="12700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44726" y="2017713"/>
              <a:ext cx="25400" cy="12700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71613" y="2543176"/>
              <a:ext cx="12700" cy="25400"/>
            </a:xfrm>
            <a:custGeom>
              <a:avLst/>
              <a:gdLst>
                <a:gd name="T0" fmla="*/ 1 w 1"/>
                <a:gd name="T1" fmla="*/ 1 h 2"/>
                <a:gd name="T2" fmla="*/ 0 w 1"/>
                <a:gd name="T3" fmla="*/ 2 h 2"/>
                <a:gd name="T4" fmla="*/ 1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cubicBezTo>
                    <a:pt x="0" y="0"/>
                    <a:pt x="1" y="2"/>
                    <a:pt x="0" y="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19413" y="1503363"/>
              <a:ext cx="49213" cy="12700"/>
            </a:xfrm>
            <a:custGeom>
              <a:avLst/>
              <a:gdLst>
                <a:gd name="T0" fmla="*/ 23 w 31"/>
                <a:gd name="T1" fmla="*/ 0 h 8"/>
                <a:gd name="T2" fmla="*/ 0 w 31"/>
                <a:gd name="T3" fmla="*/ 0 h 8"/>
                <a:gd name="T4" fmla="*/ 8 w 31"/>
                <a:gd name="T5" fmla="*/ 8 h 8"/>
                <a:gd name="T6" fmla="*/ 31 w 31"/>
                <a:gd name="T7" fmla="*/ 8 h 8"/>
                <a:gd name="T8" fmla="*/ 23 w 31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8">
                  <a:moveTo>
                    <a:pt x="23" y="0"/>
                  </a:moveTo>
                  <a:lnTo>
                    <a:pt x="0" y="0"/>
                  </a:lnTo>
                  <a:lnTo>
                    <a:pt x="8" y="8"/>
                  </a:lnTo>
                  <a:lnTo>
                    <a:pt x="31" y="8"/>
                  </a:lnTo>
                  <a:lnTo>
                    <a:pt x="2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22413" y="2517776"/>
              <a:ext cx="1588" cy="127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82826" y="1905001"/>
              <a:ext cx="87313" cy="49213"/>
            </a:xfrm>
            <a:custGeom>
              <a:avLst/>
              <a:gdLst>
                <a:gd name="T0" fmla="*/ 2 w 7"/>
                <a:gd name="T1" fmla="*/ 4 h 4"/>
                <a:gd name="T2" fmla="*/ 6 w 7"/>
                <a:gd name="T3" fmla="*/ 1 h 4"/>
                <a:gd name="T4" fmla="*/ 4 w 7"/>
                <a:gd name="T5" fmla="*/ 0 h 4"/>
                <a:gd name="T6" fmla="*/ 0 w 7"/>
                <a:gd name="T7" fmla="*/ 4 h 4"/>
                <a:gd name="T8" fmla="*/ 2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2" y="4"/>
                  </a:moveTo>
                  <a:cubicBezTo>
                    <a:pt x="4" y="3"/>
                    <a:pt x="7" y="3"/>
                    <a:pt x="6" y="1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1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09738" y="2330451"/>
              <a:ext cx="74613" cy="49213"/>
            </a:xfrm>
            <a:custGeom>
              <a:avLst/>
              <a:gdLst>
                <a:gd name="T0" fmla="*/ 4 w 6"/>
                <a:gd name="T1" fmla="*/ 0 h 4"/>
                <a:gd name="T2" fmla="*/ 0 w 6"/>
                <a:gd name="T3" fmla="*/ 4 h 4"/>
                <a:gd name="T4" fmla="*/ 4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4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" y="3"/>
                    <a:pt x="6" y="2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82863" y="1754188"/>
              <a:ext cx="36513" cy="12700"/>
            </a:xfrm>
            <a:custGeom>
              <a:avLst/>
              <a:gdLst>
                <a:gd name="T0" fmla="*/ 23 w 23"/>
                <a:gd name="T1" fmla="*/ 0 h 8"/>
                <a:gd name="T2" fmla="*/ 0 w 23"/>
                <a:gd name="T3" fmla="*/ 0 h 8"/>
                <a:gd name="T4" fmla="*/ 15 w 23"/>
                <a:gd name="T5" fmla="*/ 8 h 8"/>
                <a:gd name="T6" fmla="*/ 23 w 23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8">
                  <a:moveTo>
                    <a:pt x="23" y="0"/>
                  </a:moveTo>
                  <a:lnTo>
                    <a:pt x="0" y="0"/>
                  </a:lnTo>
                  <a:lnTo>
                    <a:pt x="15" y="8"/>
                  </a:lnTo>
                  <a:lnTo>
                    <a:pt x="2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46226" y="2468563"/>
              <a:ext cx="38100" cy="25400"/>
            </a:xfrm>
            <a:custGeom>
              <a:avLst/>
              <a:gdLst>
                <a:gd name="T0" fmla="*/ 3 w 3"/>
                <a:gd name="T1" fmla="*/ 1 h 2"/>
                <a:gd name="T2" fmla="*/ 0 w 3"/>
                <a:gd name="T3" fmla="*/ 1 h 2"/>
                <a:gd name="T4" fmla="*/ 3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1" y="1"/>
                    <a:pt x="2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82813" y="2017713"/>
              <a:ext cx="25400" cy="23813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1" y="2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20863" y="2192338"/>
              <a:ext cx="87313" cy="87313"/>
            </a:xfrm>
            <a:custGeom>
              <a:avLst/>
              <a:gdLst>
                <a:gd name="T0" fmla="*/ 4 w 7"/>
                <a:gd name="T1" fmla="*/ 6 h 7"/>
                <a:gd name="T2" fmla="*/ 2 w 7"/>
                <a:gd name="T3" fmla="*/ 5 h 7"/>
                <a:gd name="T4" fmla="*/ 7 w 7"/>
                <a:gd name="T5" fmla="*/ 3 h 7"/>
                <a:gd name="T6" fmla="*/ 1 w 7"/>
                <a:gd name="T7" fmla="*/ 5 h 7"/>
                <a:gd name="T8" fmla="*/ 0 w 7"/>
                <a:gd name="T9" fmla="*/ 6 h 7"/>
                <a:gd name="T10" fmla="*/ 4 w 7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4" y="6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3" y="4"/>
                    <a:pt x="6" y="5"/>
                    <a:pt x="7" y="3"/>
                  </a:cubicBezTo>
                  <a:cubicBezTo>
                    <a:pt x="4" y="0"/>
                    <a:pt x="3" y="6"/>
                    <a:pt x="1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" y="6"/>
                    <a:pt x="3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20901" y="2054226"/>
              <a:ext cx="25400" cy="25400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1 h 2"/>
                <a:gd name="T4" fmla="*/ 2 w 2"/>
                <a:gd name="T5" fmla="*/ 1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1" y="1"/>
                    <a:pt x="2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09663" y="2768601"/>
              <a:ext cx="1588" cy="127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08176" y="2179638"/>
              <a:ext cx="38100" cy="25400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1 h 2"/>
                <a:gd name="T4" fmla="*/ 3 w 3"/>
                <a:gd name="T5" fmla="*/ 2 h 2"/>
                <a:gd name="T6" fmla="*/ 0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2"/>
                    <a:pt x="3" y="2"/>
                  </a:cubicBezTo>
                  <a:cubicBezTo>
                    <a:pt x="3" y="0"/>
                    <a:pt x="2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84351" y="2292351"/>
              <a:ext cx="23813" cy="12700"/>
            </a:xfrm>
            <a:custGeom>
              <a:avLst/>
              <a:gdLst>
                <a:gd name="T0" fmla="*/ 2 w 2"/>
                <a:gd name="T1" fmla="*/ 1 h 1"/>
                <a:gd name="T2" fmla="*/ 0 w 2"/>
                <a:gd name="T3" fmla="*/ 0 h 1"/>
                <a:gd name="T4" fmla="*/ 0 w 2"/>
                <a:gd name="T5" fmla="*/ 1 h 1"/>
                <a:gd name="T6" fmla="*/ 2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96963" y="2743201"/>
              <a:ext cx="50800" cy="25400"/>
            </a:xfrm>
            <a:custGeom>
              <a:avLst/>
              <a:gdLst>
                <a:gd name="T0" fmla="*/ 2 w 4"/>
                <a:gd name="T1" fmla="*/ 0 h 2"/>
                <a:gd name="T2" fmla="*/ 2 w 4"/>
                <a:gd name="T3" fmla="*/ 2 h 2"/>
                <a:gd name="T4" fmla="*/ 2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cubicBezTo>
                    <a:pt x="2" y="1"/>
                    <a:pt x="0" y="1"/>
                    <a:pt x="2" y="2"/>
                  </a:cubicBezTo>
                  <a:cubicBezTo>
                    <a:pt x="2" y="1"/>
                    <a:pt x="4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44788" y="1477963"/>
              <a:ext cx="149225" cy="63500"/>
            </a:xfrm>
            <a:custGeom>
              <a:avLst/>
              <a:gdLst>
                <a:gd name="T0" fmla="*/ 5 w 12"/>
                <a:gd name="T1" fmla="*/ 3 h 5"/>
                <a:gd name="T2" fmla="*/ 7 w 12"/>
                <a:gd name="T3" fmla="*/ 4 h 5"/>
                <a:gd name="T4" fmla="*/ 6 w 12"/>
                <a:gd name="T5" fmla="*/ 4 h 5"/>
                <a:gd name="T6" fmla="*/ 5 w 12"/>
                <a:gd name="T7" fmla="*/ 4 h 5"/>
                <a:gd name="T8" fmla="*/ 11 w 12"/>
                <a:gd name="T9" fmla="*/ 3 h 5"/>
                <a:gd name="T10" fmla="*/ 9 w 12"/>
                <a:gd name="T11" fmla="*/ 3 h 5"/>
                <a:gd name="T12" fmla="*/ 1 w 12"/>
                <a:gd name="T13" fmla="*/ 2 h 5"/>
                <a:gd name="T14" fmla="*/ 2 w 12"/>
                <a:gd name="T15" fmla="*/ 1 h 5"/>
                <a:gd name="T16" fmla="*/ 0 w 12"/>
                <a:gd name="T17" fmla="*/ 3 h 5"/>
                <a:gd name="T18" fmla="*/ 5 w 12"/>
                <a:gd name="T1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5">
                  <a:moveTo>
                    <a:pt x="5" y="3"/>
                  </a:moveTo>
                  <a:cubicBezTo>
                    <a:pt x="6" y="3"/>
                    <a:pt x="7" y="3"/>
                    <a:pt x="7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8" y="5"/>
                    <a:pt x="10" y="4"/>
                    <a:pt x="11" y="3"/>
                  </a:cubicBezTo>
                  <a:cubicBezTo>
                    <a:pt x="12" y="2"/>
                    <a:pt x="10" y="3"/>
                    <a:pt x="9" y="3"/>
                  </a:cubicBezTo>
                  <a:cubicBezTo>
                    <a:pt x="7" y="0"/>
                    <a:pt x="4" y="2"/>
                    <a:pt x="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1" y="2"/>
                    <a:pt x="0" y="3"/>
                  </a:cubicBezTo>
                  <a:cubicBezTo>
                    <a:pt x="2" y="4"/>
                    <a:pt x="4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33601" y="2030413"/>
              <a:ext cx="12700" cy="11113"/>
            </a:xfrm>
            <a:custGeom>
              <a:avLst/>
              <a:gdLst>
                <a:gd name="T0" fmla="*/ 8 w 8"/>
                <a:gd name="T1" fmla="*/ 0 h 7"/>
                <a:gd name="T2" fmla="*/ 0 w 8"/>
                <a:gd name="T3" fmla="*/ 0 h 7"/>
                <a:gd name="T4" fmla="*/ 8 w 8"/>
                <a:gd name="T5" fmla="*/ 7 h 7"/>
                <a:gd name="T6" fmla="*/ 8 w 8"/>
                <a:gd name="T7" fmla="*/ 7 h 7"/>
                <a:gd name="T8" fmla="*/ 8 w 8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8" y="0"/>
                  </a:moveTo>
                  <a:lnTo>
                    <a:pt x="0" y="0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60451" y="2755901"/>
              <a:ext cx="36513" cy="12700"/>
            </a:xfrm>
            <a:custGeom>
              <a:avLst/>
              <a:gdLst>
                <a:gd name="T0" fmla="*/ 2 w 3"/>
                <a:gd name="T1" fmla="*/ 0 h 1"/>
                <a:gd name="T2" fmla="*/ 2 w 3"/>
                <a:gd name="T3" fmla="*/ 1 h 1"/>
                <a:gd name="T4" fmla="*/ 2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3" y="1"/>
                    <a:pt x="0" y="1"/>
                    <a:pt x="2" y="1"/>
                  </a:cubicBezTo>
                  <a:cubicBezTo>
                    <a:pt x="2" y="1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19413" y="1428751"/>
              <a:ext cx="49213" cy="25400"/>
            </a:xfrm>
            <a:custGeom>
              <a:avLst/>
              <a:gdLst>
                <a:gd name="T0" fmla="*/ 4 w 4"/>
                <a:gd name="T1" fmla="*/ 2 h 2"/>
                <a:gd name="T2" fmla="*/ 0 w 4"/>
                <a:gd name="T3" fmla="*/ 0 h 2"/>
                <a:gd name="T4" fmla="*/ 1 w 4"/>
                <a:gd name="T5" fmla="*/ 2 h 2"/>
                <a:gd name="T6" fmla="*/ 4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4" y="2"/>
                  </a:moveTo>
                  <a:cubicBezTo>
                    <a:pt x="4" y="1"/>
                    <a:pt x="2" y="0"/>
                    <a:pt x="0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3" y="2"/>
                    <a:pt x="3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73163" y="2643188"/>
              <a:ext cx="36513" cy="38100"/>
            </a:xfrm>
            <a:custGeom>
              <a:avLst/>
              <a:gdLst>
                <a:gd name="T0" fmla="*/ 3 w 3"/>
                <a:gd name="T1" fmla="*/ 2 h 3"/>
                <a:gd name="T2" fmla="*/ 1 w 3"/>
                <a:gd name="T3" fmla="*/ 3 h 3"/>
                <a:gd name="T4" fmla="*/ 3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0" y="0"/>
                    <a:pt x="3" y="3"/>
                    <a:pt x="1" y="3"/>
                  </a:cubicBezTo>
                  <a:cubicBezTo>
                    <a:pt x="2" y="3"/>
                    <a:pt x="1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46213" y="2468563"/>
              <a:ext cx="38100" cy="12700"/>
            </a:xfrm>
            <a:custGeom>
              <a:avLst/>
              <a:gdLst>
                <a:gd name="T0" fmla="*/ 3 w 3"/>
                <a:gd name="T1" fmla="*/ 1 h 1"/>
                <a:gd name="T2" fmla="*/ 3 w 3"/>
                <a:gd name="T3" fmla="*/ 0 h 1"/>
                <a:gd name="T4" fmla="*/ 2 w 3"/>
                <a:gd name="T5" fmla="*/ 0 h 1"/>
                <a:gd name="T6" fmla="*/ 0 w 3"/>
                <a:gd name="T7" fmla="*/ 1 h 1"/>
                <a:gd name="T8" fmla="*/ 2 w 3"/>
                <a:gd name="T9" fmla="*/ 0 h 1"/>
                <a:gd name="T10" fmla="*/ 3 w 3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22376" y="2630488"/>
              <a:ext cx="12700" cy="12700"/>
            </a:xfrm>
            <a:custGeom>
              <a:avLst/>
              <a:gdLst>
                <a:gd name="T0" fmla="*/ 0 w 8"/>
                <a:gd name="T1" fmla="*/ 8 h 8"/>
                <a:gd name="T2" fmla="*/ 8 w 8"/>
                <a:gd name="T3" fmla="*/ 8 h 8"/>
                <a:gd name="T4" fmla="*/ 0 w 8"/>
                <a:gd name="T5" fmla="*/ 0 h 8"/>
                <a:gd name="T6" fmla="*/ 0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8"/>
                  </a:moveTo>
                  <a:lnTo>
                    <a:pt x="8" y="8"/>
                  </a:lnTo>
                  <a:lnTo>
                    <a:pt x="0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81326" y="1403351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0 w 8"/>
                <a:gd name="T3" fmla="*/ 8 h 8"/>
                <a:gd name="T4" fmla="*/ 8 w 8"/>
                <a:gd name="T5" fmla="*/ 0 h 8"/>
                <a:gd name="T6" fmla="*/ 0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0" y="8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60476" y="2581276"/>
              <a:ext cx="11113" cy="12700"/>
            </a:xfrm>
            <a:custGeom>
              <a:avLst/>
              <a:gdLst>
                <a:gd name="T0" fmla="*/ 0 w 7"/>
                <a:gd name="T1" fmla="*/ 8 h 8"/>
                <a:gd name="T2" fmla="*/ 7 w 7"/>
                <a:gd name="T3" fmla="*/ 8 h 8"/>
                <a:gd name="T4" fmla="*/ 0 w 7"/>
                <a:gd name="T5" fmla="*/ 0 h 8"/>
                <a:gd name="T6" fmla="*/ 0 w 7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8">
                  <a:moveTo>
                    <a:pt x="0" y="8"/>
                  </a:moveTo>
                  <a:lnTo>
                    <a:pt x="7" y="8"/>
                  </a:lnTo>
                  <a:lnTo>
                    <a:pt x="0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955926" y="1390651"/>
              <a:ext cx="12700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33538" y="2305050"/>
              <a:ext cx="25400" cy="12700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2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09688" y="2493963"/>
              <a:ext cx="61913" cy="36513"/>
            </a:xfrm>
            <a:custGeom>
              <a:avLst/>
              <a:gdLst>
                <a:gd name="T0" fmla="*/ 4 w 5"/>
                <a:gd name="T1" fmla="*/ 0 h 3"/>
                <a:gd name="T2" fmla="*/ 3 w 5"/>
                <a:gd name="T3" fmla="*/ 1 h 3"/>
                <a:gd name="T4" fmla="*/ 0 w 5"/>
                <a:gd name="T5" fmla="*/ 3 h 3"/>
                <a:gd name="T6" fmla="*/ 4 w 5"/>
                <a:gd name="T7" fmla="*/ 2 h 3"/>
                <a:gd name="T8" fmla="*/ 4 w 5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4" y="0"/>
                  </a:moveTo>
                  <a:cubicBezTo>
                    <a:pt x="2" y="0"/>
                    <a:pt x="4" y="1"/>
                    <a:pt x="3" y="1"/>
                  </a:cubicBezTo>
                  <a:cubicBezTo>
                    <a:pt x="2" y="2"/>
                    <a:pt x="0" y="1"/>
                    <a:pt x="0" y="3"/>
                  </a:cubicBezTo>
                  <a:cubicBezTo>
                    <a:pt x="1" y="3"/>
                    <a:pt x="3" y="3"/>
                    <a:pt x="4" y="2"/>
                  </a:cubicBezTo>
                  <a:cubicBezTo>
                    <a:pt x="4" y="1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84338" y="2279650"/>
              <a:ext cx="12700" cy="0"/>
            </a:xfrm>
            <a:custGeom>
              <a:avLst/>
              <a:gdLst>
                <a:gd name="T0" fmla="*/ 8 w 8"/>
                <a:gd name="T1" fmla="*/ 0 w 8"/>
                <a:gd name="T2" fmla="*/ 8 w 8"/>
                <a:gd name="T3" fmla="*/ 8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8">
                  <a:moveTo>
                    <a:pt x="8" y="0"/>
                  </a:moveTo>
                  <a:lnTo>
                    <a:pt x="0" y="0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84325" y="2330450"/>
              <a:ext cx="25400" cy="12700"/>
            </a:xfrm>
            <a:custGeom>
              <a:avLst/>
              <a:gdLst>
                <a:gd name="T0" fmla="*/ 0 w 2"/>
                <a:gd name="T1" fmla="*/ 0 h 1"/>
                <a:gd name="T2" fmla="*/ 1 w 2"/>
                <a:gd name="T3" fmla="*/ 1 h 1"/>
                <a:gd name="T4" fmla="*/ 2 w 2"/>
                <a:gd name="T5" fmla="*/ 1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2" y="1"/>
                    <a:pt x="2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97038" y="2243138"/>
              <a:ext cx="36513" cy="12700"/>
            </a:xfrm>
            <a:custGeom>
              <a:avLst/>
              <a:gdLst>
                <a:gd name="T0" fmla="*/ 2 w 3"/>
                <a:gd name="T1" fmla="*/ 1 h 1"/>
                <a:gd name="T2" fmla="*/ 3 w 3"/>
                <a:gd name="T3" fmla="*/ 0 h 1"/>
                <a:gd name="T4" fmla="*/ 2 w 3"/>
                <a:gd name="T5" fmla="*/ 1 h 1"/>
                <a:gd name="T6" fmla="*/ 1 w 3"/>
                <a:gd name="T7" fmla="*/ 0 h 1"/>
                <a:gd name="T8" fmla="*/ 0 w 3"/>
                <a:gd name="T9" fmla="*/ 1 h 1"/>
                <a:gd name="T10" fmla="*/ 2 w 3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1">
                  <a:moveTo>
                    <a:pt x="2" y="1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97013" y="2343150"/>
              <a:ext cx="25400" cy="12700"/>
            </a:xfrm>
            <a:custGeom>
              <a:avLst/>
              <a:gdLst>
                <a:gd name="T0" fmla="*/ 8 w 16"/>
                <a:gd name="T1" fmla="*/ 0 h 8"/>
                <a:gd name="T2" fmla="*/ 0 w 16"/>
                <a:gd name="T3" fmla="*/ 8 h 8"/>
                <a:gd name="T4" fmla="*/ 8 w 16"/>
                <a:gd name="T5" fmla="*/ 8 h 8"/>
                <a:gd name="T6" fmla="*/ 16 w 16"/>
                <a:gd name="T7" fmla="*/ 0 h 8"/>
                <a:gd name="T8" fmla="*/ 8 w 16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8">
                  <a:moveTo>
                    <a:pt x="8" y="0"/>
                  </a:moveTo>
                  <a:lnTo>
                    <a:pt x="0" y="8"/>
                  </a:lnTo>
                  <a:lnTo>
                    <a:pt x="8" y="8"/>
                  </a:lnTo>
                  <a:lnTo>
                    <a:pt x="16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08213" y="1792288"/>
              <a:ext cx="36513" cy="49213"/>
            </a:xfrm>
            <a:custGeom>
              <a:avLst/>
              <a:gdLst>
                <a:gd name="T0" fmla="*/ 3 w 3"/>
                <a:gd name="T1" fmla="*/ 2 h 4"/>
                <a:gd name="T2" fmla="*/ 1 w 3"/>
                <a:gd name="T3" fmla="*/ 1 h 4"/>
                <a:gd name="T4" fmla="*/ 0 w 3"/>
                <a:gd name="T5" fmla="*/ 2 h 4"/>
                <a:gd name="T6" fmla="*/ 3 w 3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2" y="2"/>
                    <a:pt x="2" y="0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3" y="4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58938" y="2205038"/>
              <a:ext cx="38100" cy="25400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0 h 2"/>
                <a:gd name="T4" fmla="*/ 1 w 3"/>
                <a:gd name="T5" fmla="*/ 2 h 2"/>
                <a:gd name="T6" fmla="*/ 2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2" y="1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95563" y="1554163"/>
              <a:ext cx="23813" cy="12700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06663" y="1603375"/>
              <a:ext cx="12700" cy="12700"/>
            </a:xfrm>
            <a:custGeom>
              <a:avLst/>
              <a:gdLst>
                <a:gd name="T0" fmla="*/ 0 w 8"/>
                <a:gd name="T1" fmla="*/ 8 h 8"/>
                <a:gd name="T2" fmla="*/ 8 w 8"/>
                <a:gd name="T3" fmla="*/ 8 h 8"/>
                <a:gd name="T4" fmla="*/ 0 w 8"/>
                <a:gd name="T5" fmla="*/ 0 h 8"/>
                <a:gd name="T6" fmla="*/ 0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8"/>
                  </a:moveTo>
                  <a:lnTo>
                    <a:pt x="8" y="8"/>
                  </a:lnTo>
                  <a:lnTo>
                    <a:pt x="0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269" name="出自【趣你的PPT】(微信:qunideppt)：最优质的PPT资源库"/>
          <p:cNvSpPr txBox="1">
            <a:spLocks/>
          </p:cNvSpPr>
          <p:nvPr/>
        </p:nvSpPr>
        <p:spPr>
          <a:xfrm>
            <a:off x="2307943" y="4523434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327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23506" y="3835735"/>
            <a:ext cx="4255517" cy="1025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。我们制作的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教程视频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《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PPT》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，播放量已超过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500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万次。</a:t>
            </a:r>
          </a:p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一不小心，就学会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，快来加入我们。</a:t>
            </a:r>
          </a:p>
        </p:txBody>
      </p:sp>
    </p:spTree>
    <p:extLst>
      <p:ext uri="{BB962C8B-B14F-4D97-AF65-F5344CB8AC3E}">
        <p14:creationId xmlns:p14="http://schemas.microsoft.com/office/powerpoint/2010/main" val="18829107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出自【趣你的PPT】(微信:qunideppt)：最优质的PPT资源库"/>
          <p:cNvSpPr txBox="1">
            <a:spLocks/>
          </p:cNvSpPr>
          <p:nvPr/>
        </p:nvSpPr>
        <p:spPr>
          <a:xfrm>
            <a:off x="904286" y="405282"/>
            <a:ext cx="3743495" cy="62486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3600" b="1" dirty="0">
                <a:solidFill>
                  <a:srgbClr val="223347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4000" dirty="0">
              <a:solidFill>
                <a:srgbClr val="223347"/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4078202" y="2177643"/>
            <a:ext cx="4035596" cy="3251023"/>
            <a:chOff x="3509114" y="2147163"/>
            <a:chExt cx="4035596" cy="3251023"/>
          </a:xfrm>
        </p:grpSpPr>
        <p:grpSp>
          <p:nvGrpSpPr>
            <p:cNvPr id="844" name="组合 843"/>
            <p:cNvGrpSpPr/>
            <p:nvPr/>
          </p:nvGrpSpPr>
          <p:grpSpPr>
            <a:xfrm rot="1305736">
              <a:off x="3692341" y="2819560"/>
              <a:ext cx="3852369" cy="1442560"/>
              <a:chOff x="0" y="714375"/>
              <a:chExt cx="12712701" cy="5499101"/>
            </a:xfrm>
            <a:solidFill>
              <a:srgbClr val="223347"/>
            </a:solidFill>
          </p:grpSpPr>
          <p:sp>
            <p:nvSpPr>
              <p:cNvPr id="84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791826" y="4910138"/>
                <a:ext cx="25400" cy="25400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1"/>
                      <a:pt x="2" y="2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883651" y="3144838"/>
                <a:ext cx="2357438" cy="2203450"/>
              </a:xfrm>
              <a:custGeom>
                <a:avLst/>
                <a:gdLst>
                  <a:gd name="T0" fmla="*/ 135 w 189"/>
                  <a:gd name="T1" fmla="*/ 10 h 176"/>
                  <a:gd name="T2" fmla="*/ 123 w 189"/>
                  <a:gd name="T3" fmla="*/ 5 h 176"/>
                  <a:gd name="T4" fmla="*/ 99 w 189"/>
                  <a:gd name="T5" fmla="*/ 5 h 176"/>
                  <a:gd name="T6" fmla="*/ 47 w 189"/>
                  <a:gd name="T7" fmla="*/ 28 h 176"/>
                  <a:gd name="T8" fmla="*/ 36 w 189"/>
                  <a:gd name="T9" fmla="*/ 34 h 176"/>
                  <a:gd name="T10" fmla="*/ 31 w 189"/>
                  <a:gd name="T11" fmla="*/ 48 h 176"/>
                  <a:gd name="T12" fmla="*/ 19 w 189"/>
                  <a:gd name="T13" fmla="*/ 71 h 176"/>
                  <a:gd name="T14" fmla="*/ 8 w 189"/>
                  <a:gd name="T15" fmla="*/ 97 h 176"/>
                  <a:gd name="T16" fmla="*/ 6 w 189"/>
                  <a:gd name="T17" fmla="*/ 126 h 176"/>
                  <a:gd name="T18" fmla="*/ 13 w 189"/>
                  <a:gd name="T19" fmla="*/ 142 h 176"/>
                  <a:gd name="T20" fmla="*/ 36 w 189"/>
                  <a:gd name="T21" fmla="*/ 153 h 176"/>
                  <a:gd name="T22" fmla="*/ 48 w 189"/>
                  <a:gd name="T23" fmla="*/ 162 h 176"/>
                  <a:gd name="T24" fmla="*/ 54 w 189"/>
                  <a:gd name="T25" fmla="*/ 158 h 176"/>
                  <a:gd name="T26" fmla="*/ 62 w 189"/>
                  <a:gd name="T27" fmla="*/ 162 h 176"/>
                  <a:gd name="T28" fmla="*/ 71 w 189"/>
                  <a:gd name="T29" fmla="*/ 168 h 176"/>
                  <a:gd name="T30" fmla="*/ 83 w 189"/>
                  <a:gd name="T31" fmla="*/ 173 h 176"/>
                  <a:gd name="T32" fmla="*/ 104 w 189"/>
                  <a:gd name="T33" fmla="*/ 170 h 176"/>
                  <a:gd name="T34" fmla="*/ 106 w 189"/>
                  <a:gd name="T35" fmla="*/ 165 h 176"/>
                  <a:gd name="T36" fmla="*/ 115 w 189"/>
                  <a:gd name="T37" fmla="*/ 163 h 176"/>
                  <a:gd name="T38" fmla="*/ 132 w 189"/>
                  <a:gd name="T39" fmla="*/ 162 h 176"/>
                  <a:gd name="T40" fmla="*/ 136 w 189"/>
                  <a:gd name="T41" fmla="*/ 146 h 176"/>
                  <a:gd name="T42" fmla="*/ 139 w 189"/>
                  <a:gd name="T43" fmla="*/ 148 h 176"/>
                  <a:gd name="T44" fmla="*/ 137 w 189"/>
                  <a:gd name="T45" fmla="*/ 140 h 176"/>
                  <a:gd name="T46" fmla="*/ 143 w 189"/>
                  <a:gd name="T47" fmla="*/ 138 h 176"/>
                  <a:gd name="T48" fmla="*/ 152 w 189"/>
                  <a:gd name="T49" fmla="*/ 140 h 176"/>
                  <a:gd name="T50" fmla="*/ 153 w 189"/>
                  <a:gd name="T51" fmla="*/ 141 h 176"/>
                  <a:gd name="T52" fmla="*/ 155 w 189"/>
                  <a:gd name="T53" fmla="*/ 140 h 176"/>
                  <a:gd name="T54" fmla="*/ 164 w 189"/>
                  <a:gd name="T55" fmla="*/ 130 h 176"/>
                  <a:gd name="T56" fmla="*/ 168 w 189"/>
                  <a:gd name="T57" fmla="*/ 136 h 176"/>
                  <a:gd name="T58" fmla="*/ 169 w 189"/>
                  <a:gd name="T59" fmla="*/ 136 h 176"/>
                  <a:gd name="T60" fmla="*/ 169 w 189"/>
                  <a:gd name="T61" fmla="*/ 128 h 176"/>
                  <a:gd name="T62" fmla="*/ 172 w 189"/>
                  <a:gd name="T63" fmla="*/ 133 h 176"/>
                  <a:gd name="T64" fmla="*/ 186 w 189"/>
                  <a:gd name="T65" fmla="*/ 101 h 176"/>
                  <a:gd name="T66" fmla="*/ 181 w 189"/>
                  <a:gd name="T67" fmla="*/ 73 h 176"/>
                  <a:gd name="T68" fmla="*/ 189 w 189"/>
                  <a:gd name="T69" fmla="*/ 64 h 176"/>
                  <a:gd name="T70" fmla="*/ 183 w 189"/>
                  <a:gd name="T71" fmla="*/ 64 h 176"/>
                  <a:gd name="T72" fmla="*/ 181 w 189"/>
                  <a:gd name="T73" fmla="*/ 56 h 176"/>
                  <a:gd name="T74" fmla="*/ 187 w 189"/>
                  <a:gd name="T75" fmla="*/ 54 h 176"/>
                  <a:gd name="T76" fmla="*/ 187 w 189"/>
                  <a:gd name="T77" fmla="*/ 53 h 176"/>
                  <a:gd name="T78" fmla="*/ 177 w 189"/>
                  <a:gd name="T79" fmla="*/ 51 h 176"/>
                  <a:gd name="T80" fmla="*/ 179 w 189"/>
                  <a:gd name="T81" fmla="*/ 46 h 176"/>
                  <a:gd name="T82" fmla="*/ 172 w 189"/>
                  <a:gd name="T83" fmla="*/ 47 h 176"/>
                  <a:gd name="T84" fmla="*/ 168 w 189"/>
                  <a:gd name="T85" fmla="*/ 41 h 176"/>
                  <a:gd name="T86" fmla="*/ 161 w 189"/>
                  <a:gd name="T87" fmla="*/ 28 h 176"/>
                  <a:gd name="T88" fmla="*/ 135 w 189"/>
                  <a:gd name="T89" fmla="*/ 1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89" h="176">
                    <a:moveTo>
                      <a:pt x="135" y="10"/>
                    </a:moveTo>
                    <a:cubicBezTo>
                      <a:pt x="123" y="5"/>
                      <a:pt x="123" y="5"/>
                      <a:pt x="123" y="5"/>
                    </a:cubicBezTo>
                    <a:cubicBezTo>
                      <a:pt x="120" y="4"/>
                      <a:pt x="92" y="0"/>
                      <a:pt x="99" y="5"/>
                    </a:cubicBezTo>
                    <a:cubicBezTo>
                      <a:pt x="87" y="1"/>
                      <a:pt x="51" y="19"/>
                      <a:pt x="47" y="28"/>
                    </a:cubicBezTo>
                    <a:cubicBezTo>
                      <a:pt x="45" y="29"/>
                      <a:pt x="36" y="25"/>
                      <a:pt x="36" y="34"/>
                    </a:cubicBezTo>
                    <a:cubicBezTo>
                      <a:pt x="29" y="37"/>
                      <a:pt x="28" y="50"/>
                      <a:pt x="31" y="48"/>
                    </a:cubicBezTo>
                    <a:cubicBezTo>
                      <a:pt x="19" y="54"/>
                      <a:pt x="22" y="60"/>
                      <a:pt x="19" y="71"/>
                    </a:cubicBezTo>
                    <a:cubicBezTo>
                      <a:pt x="15" y="75"/>
                      <a:pt x="15" y="94"/>
                      <a:pt x="8" y="97"/>
                    </a:cubicBezTo>
                    <a:cubicBezTo>
                      <a:pt x="15" y="111"/>
                      <a:pt x="0" y="113"/>
                      <a:pt x="6" y="126"/>
                    </a:cubicBezTo>
                    <a:cubicBezTo>
                      <a:pt x="8" y="133"/>
                      <a:pt x="2" y="141"/>
                      <a:pt x="13" y="142"/>
                    </a:cubicBezTo>
                    <a:cubicBezTo>
                      <a:pt x="16" y="138"/>
                      <a:pt x="29" y="157"/>
                      <a:pt x="36" y="153"/>
                    </a:cubicBezTo>
                    <a:cubicBezTo>
                      <a:pt x="48" y="162"/>
                      <a:pt x="48" y="162"/>
                      <a:pt x="48" y="162"/>
                    </a:cubicBezTo>
                    <a:cubicBezTo>
                      <a:pt x="49" y="165"/>
                      <a:pt x="53" y="158"/>
                      <a:pt x="54" y="158"/>
                    </a:cubicBezTo>
                    <a:cubicBezTo>
                      <a:pt x="54" y="158"/>
                      <a:pt x="62" y="163"/>
                      <a:pt x="62" y="162"/>
                    </a:cubicBezTo>
                    <a:cubicBezTo>
                      <a:pt x="69" y="163"/>
                      <a:pt x="67" y="166"/>
                      <a:pt x="71" y="168"/>
                    </a:cubicBezTo>
                    <a:cubicBezTo>
                      <a:pt x="72" y="174"/>
                      <a:pt x="73" y="173"/>
                      <a:pt x="83" y="173"/>
                    </a:cubicBezTo>
                    <a:cubicBezTo>
                      <a:pt x="91" y="176"/>
                      <a:pt x="99" y="170"/>
                      <a:pt x="104" y="170"/>
                    </a:cubicBezTo>
                    <a:cubicBezTo>
                      <a:pt x="104" y="170"/>
                      <a:pt x="106" y="165"/>
                      <a:pt x="106" y="165"/>
                    </a:cubicBezTo>
                    <a:cubicBezTo>
                      <a:pt x="113" y="171"/>
                      <a:pt x="109" y="169"/>
                      <a:pt x="115" y="163"/>
                    </a:cubicBezTo>
                    <a:cubicBezTo>
                      <a:pt x="117" y="164"/>
                      <a:pt x="129" y="169"/>
                      <a:pt x="132" y="162"/>
                    </a:cubicBezTo>
                    <a:cubicBezTo>
                      <a:pt x="134" y="159"/>
                      <a:pt x="137" y="145"/>
                      <a:pt x="136" y="146"/>
                    </a:cubicBezTo>
                    <a:cubicBezTo>
                      <a:pt x="137" y="147"/>
                      <a:pt x="138" y="147"/>
                      <a:pt x="139" y="148"/>
                    </a:cubicBezTo>
                    <a:cubicBezTo>
                      <a:pt x="139" y="147"/>
                      <a:pt x="138" y="141"/>
                      <a:pt x="137" y="140"/>
                    </a:cubicBezTo>
                    <a:cubicBezTo>
                      <a:pt x="144" y="140"/>
                      <a:pt x="137" y="140"/>
                      <a:pt x="143" y="138"/>
                    </a:cubicBezTo>
                    <a:cubicBezTo>
                      <a:pt x="143" y="138"/>
                      <a:pt x="151" y="140"/>
                      <a:pt x="152" y="140"/>
                    </a:cubicBezTo>
                    <a:cubicBezTo>
                      <a:pt x="152" y="140"/>
                      <a:pt x="153" y="141"/>
                      <a:pt x="153" y="141"/>
                    </a:cubicBezTo>
                    <a:cubicBezTo>
                      <a:pt x="153" y="141"/>
                      <a:pt x="154" y="140"/>
                      <a:pt x="155" y="140"/>
                    </a:cubicBezTo>
                    <a:cubicBezTo>
                      <a:pt x="157" y="137"/>
                      <a:pt x="160" y="133"/>
                      <a:pt x="164" y="130"/>
                    </a:cubicBezTo>
                    <a:cubicBezTo>
                      <a:pt x="164" y="130"/>
                      <a:pt x="168" y="136"/>
                      <a:pt x="168" y="136"/>
                    </a:cubicBezTo>
                    <a:cubicBezTo>
                      <a:pt x="168" y="136"/>
                      <a:pt x="168" y="135"/>
                      <a:pt x="169" y="136"/>
                    </a:cubicBezTo>
                    <a:cubicBezTo>
                      <a:pt x="169" y="135"/>
                      <a:pt x="167" y="128"/>
                      <a:pt x="169" y="128"/>
                    </a:cubicBezTo>
                    <a:cubicBezTo>
                      <a:pt x="170" y="127"/>
                      <a:pt x="169" y="133"/>
                      <a:pt x="172" y="133"/>
                    </a:cubicBezTo>
                    <a:cubicBezTo>
                      <a:pt x="177" y="126"/>
                      <a:pt x="186" y="110"/>
                      <a:pt x="186" y="101"/>
                    </a:cubicBezTo>
                    <a:cubicBezTo>
                      <a:pt x="189" y="94"/>
                      <a:pt x="175" y="78"/>
                      <a:pt x="181" y="73"/>
                    </a:cubicBezTo>
                    <a:cubicBezTo>
                      <a:pt x="185" y="71"/>
                      <a:pt x="186" y="67"/>
                      <a:pt x="189" y="64"/>
                    </a:cubicBezTo>
                    <a:cubicBezTo>
                      <a:pt x="187" y="63"/>
                      <a:pt x="185" y="64"/>
                      <a:pt x="183" y="64"/>
                    </a:cubicBezTo>
                    <a:cubicBezTo>
                      <a:pt x="185" y="59"/>
                      <a:pt x="183" y="58"/>
                      <a:pt x="181" y="56"/>
                    </a:cubicBezTo>
                    <a:cubicBezTo>
                      <a:pt x="184" y="57"/>
                      <a:pt x="186" y="56"/>
                      <a:pt x="187" y="54"/>
                    </a:cubicBezTo>
                    <a:cubicBezTo>
                      <a:pt x="187" y="54"/>
                      <a:pt x="186" y="53"/>
                      <a:pt x="187" y="53"/>
                    </a:cubicBezTo>
                    <a:cubicBezTo>
                      <a:pt x="185" y="52"/>
                      <a:pt x="177" y="52"/>
                      <a:pt x="177" y="51"/>
                    </a:cubicBezTo>
                    <a:cubicBezTo>
                      <a:pt x="176" y="51"/>
                      <a:pt x="179" y="46"/>
                      <a:pt x="179" y="46"/>
                    </a:cubicBezTo>
                    <a:cubicBezTo>
                      <a:pt x="177" y="45"/>
                      <a:pt x="174" y="48"/>
                      <a:pt x="172" y="47"/>
                    </a:cubicBezTo>
                    <a:cubicBezTo>
                      <a:pt x="170" y="44"/>
                      <a:pt x="183" y="37"/>
                      <a:pt x="168" y="41"/>
                    </a:cubicBezTo>
                    <a:cubicBezTo>
                      <a:pt x="175" y="24"/>
                      <a:pt x="166" y="34"/>
                      <a:pt x="161" y="28"/>
                    </a:cubicBezTo>
                    <a:cubicBezTo>
                      <a:pt x="159" y="15"/>
                      <a:pt x="147" y="1"/>
                      <a:pt x="135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84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232901" y="5035550"/>
                <a:ext cx="11113" cy="38100"/>
              </a:xfrm>
              <a:custGeom>
                <a:avLst/>
                <a:gdLst>
                  <a:gd name="T0" fmla="*/ 0 w 1"/>
                  <a:gd name="T1" fmla="*/ 0 h 3"/>
                  <a:gd name="T2" fmla="*/ 0 w 1"/>
                  <a:gd name="T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0" y="2"/>
                      <a:pt x="1" y="3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529888" y="4973638"/>
                <a:ext cx="25400" cy="23813"/>
              </a:xfrm>
              <a:custGeom>
                <a:avLst/>
                <a:gdLst>
                  <a:gd name="T0" fmla="*/ 1 w 2"/>
                  <a:gd name="T1" fmla="*/ 0 h 2"/>
                  <a:gd name="T2" fmla="*/ 2 w 2"/>
                  <a:gd name="T3" fmla="*/ 1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1" y="2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729913" y="4848225"/>
                <a:ext cx="36513" cy="36513"/>
              </a:xfrm>
              <a:custGeom>
                <a:avLst/>
                <a:gdLst>
                  <a:gd name="T0" fmla="*/ 0 w 3"/>
                  <a:gd name="T1" fmla="*/ 3 h 3"/>
                  <a:gd name="T2" fmla="*/ 0 w 3"/>
                  <a:gd name="T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3" y="0"/>
                      <a:pt x="2" y="2"/>
                      <a:pt x="0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817226" y="4835525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294813" y="3833813"/>
                <a:ext cx="87313" cy="0"/>
              </a:xfrm>
              <a:custGeom>
                <a:avLst/>
                <a:gdLst>
                  <a:gd name="T0" fmla="*/ 0 w 7"/>
                  <a:gd name="T1" fmla="*/ 0 w 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</a:cxnLst>
                <a:rect l="0" t="0" r="r" b="b"/>
                <a:pathLst>
                  <a:path w="7">
                    <a:moveTo>
                      <a:pt x="0" y="0"/>
                    </a:moveTo>
                    <a:cubicBezTo>
                      <a:pt x="7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232901" y="3744913"/>
                <a:ext cx="36513" cy="76200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3" y="0"/>
                      <a:pt x="1" y="6"/>
                      <a:pt x="0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320213" y="3582988"/>
                <a:ext cx="36513" cy="74613"/>
              </a:xfrm>
              <a:custGeom>
                <a:avLst/>
                <a:gdLst>
                  <a:gd name="T0" fmla="*/ 0 w 3"/>
                  <a:gd name="T1" fmla="*/ 6 h 6"/>
                  <a:gd name="T2" fmla="*/ 0 w 3"/>
                  <a:gd name="T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3" y="0"/>
                      <a:pt x="1" y="4"/>
                      <a:pt x="0" y="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102976" y="4384675"/>
                <a:ext cx="0" cy="25400"/>
              </a:xfrm>
              <a:custGeom>
                <a:avLst/>
                <a:gdLst>
                  <a:gd name="T0" fmla="*/ 0 h 2"/>
                  <a:gd name="T1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2"/>
                      <a:pt x="0" y="2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166476" y="4410075"/>
                <a:ext cx="12700" cy="36513"/>
              </a:xfrm>
              <a:custGeom>
                <a:avLst/>
                <a:gdLst>
                  <a:gd name="T0" fmla="*/ 0 w 1"/>
                  <a:gd name="T1" fmla="*/ 0 h 3"/>
                  <a:gd name="T2" fmla="*/ 0 w 1"/>
                  <a:gd name="T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1" y="0"/>
                      <a:pt x="1" y="3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569451" y="3508375"/>
                <a:ext cx="25400" cy="23813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2" y="2"/>
                      <a:pt x="0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744076" y="3382963"/>
                <a:ext cx="25400" cy="49213"/>
              </a:xfrm>
              <a:custGeom>
                <a:avLst/>
                <a:gdLst>
                  <a:gd name="T0" fmla="*/ 0 w 2"/>
                  <a:gd name="T1" fmla="*/ 0 h 4"/>
                  <a:gd name="T2" fmla="*/ 0 w 2"/>
                  <a:gd name="T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cubicBezTo>
                      <a:pt x="2" y="0"/>
                      <a:pt x="1" y="4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985126" y="5599113"/>
                <a:ext cx="174625" cy="138113"/>
              </a:xfrm>
              <a:custGeom>
                <a:avLst/>
                <a:gdLst>
                  <a:gd name="T0" fmla="*/ 3 w 14"/>
                  <a:gd name="T1" fmla="*/ 8 h 11"/>
                  <a:gd name="T2" fmla="*/ 10 w 14"/>
                  <a:gd name="T3" fmla="*/ 2 h 11"/>
                  <a:gd name="T4" fmla="*/ 3 w 14"/>
                  <a:gd name="T5" fmla="*/ 8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4" h="11">
                    <a:moveTo>
                      <a:pt x="3" y="8"/>
                    </a:moveTo>
                    <a:cubicBezTo>
                      <a:pt x="0" y="10"/>
                      <a:pt x="11" y="0"/>
                      <a:pt x="10" y="2"/>
                    </a:cubicBezTo>
                    <a:cubicBezTo>
                      <a:pt x="7" y="4"/>
                      <a:pt x="14" y="11"/>
                      <a:pt x="3" y="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747001" y="5160963"/>
                <a:ext cx="63500" cy="87313"/>
              </a:xfrm>
              <a:custGeom>
                <a:avLst/>
                <a:gdLst>
                  <a:gd name="T0" fmla="*/ 1 w 5"/>
                  <a:gd name="T1" fmla="*/ 4 h 7"/>
                  <a:gd name="T2" fmla="*/ 5 w 5"/>
                  <a:gd name="T3" fmla="*/ 4 h 7"/>
                  <a:gd name="T4" fmla="*/ 1 w 5"/>
                  <a:gd name="T5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7">
                    <a:moveTo>
                      <a:pt x="1" y="4"/>
                    </a:moveTo>
                    <a:cubicBezTo>
                      <a:pt x="1" y="0"/>
                      <a:pt x="5" y="3"/>
                      <a:pt x="5" y="4"/>
                    </a:cubicBezTo>
                    <a:cubicBezTo>
                      <a:pt x="3" y="7"/>
                      <a:pt x="0" y="5"/>
                      <a:pt x="1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18713" y="6113463"/>
                <a:ext cx="136525" cy="100013"/>
              </a:xfrm>
              <a:custGeom>
                <a:avLst/>
                <a:gdLst>
                  <a:gd name="T0" fmla="*/ 4 w 11"/>
                  <a:gd name="T1" fmla="*/ 7 h 8"/>
                  <a:gd name="T2" fmla="*/ 4 w 11"/>
                  <a:gd name="T3" fmla="*/ 0 h 8"/>
                  <a:gd name="T4" fmla="*/ 4 w 11"/>
                  <a:gd name="T5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8">
                    <a:moveTo>
                      <a:pt x="4" y="7"/>
                    </a:moveTo>
                    <a:cubicBezTo>
                      <a:pt x="5" y="6"/>
                      <a:pt x="0" y="3"/>
                      <a:pt x="4" y="0"/>
                    </a:cubicBezTo>
                    <a:cubicBezTo>
                      <a:pt x="8" y="2"/>
                      <a:pt x="11" y="8"/>
                      <a:pt x="4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997826" y="4897438"/>
                <a:ext cx="698500" cy="550863"/>
              </a:xfrm>
              <a:custGeom>
                <a:avLst/>
                <a:gdLst>
                  <a:gd name="T0" fmla="*/ 20 w 56"/>
                  <a:gd name="T1" fmla="*/ 2 h 44"/>
                  <a:gd name="T2" fmla="*/ 5 w 56"/>
                  <a:gd name="T3" fmla="*/ 15 h 44"/>
                  <a:gd name="T4" fmla="*/ 24 w 56"/>
                  <a:gd name="T5" fmla="*/ 39 h 44"/>
                  <a:gd name="T6" fmla="*/ 42 w 56"/>
                  <a:gd name="T7" fmla="*/ 35 h 44"/>
                  <a:gd name="T8" fmla="*/ 51 w 56"/>
                  <a:gd name="T9" fmla="*/ 12 h 44"/>
                  <a:gd name="T10" fmla="*/ 32 w 56"/>
                  <a:gd name="T11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44">
                    <a:moveTo>
                      <a:pt x="20" y="2"/>
                    </a:moveTo>
                    <a:cubicBezTo>
                      <a:pt x="18" y="2"/>
                      <a:pt x="0" y="10"/>
                      <a:pt x="5" y="15"/>
                    </a:cubicBezTo>
                    <a:cubicBezTo>
                      <a:pt x="3" y="18"/>
                      <a:pt x="4" y="44"/>
                      <a:pt x="24" y="39"/>
                    </a:cubicBezTo>
                    <a:cubicBezTo>
                      <a:pt x="28" y="41"/>
                      <a:pt x="46" y="40"/>
                      <a:pt x="42" y="35"/>
                    </a:cubicBezTo>
                    <a:cubicBezTo>
                      <a:pt x="56" y="25"/>
                      <a:pt x="45" y="23"/>
                      <a:pt x="51" y="12"/>
                    </a:cubicBezTo>
                    <a:cubicBezTo>
                      <a:pt x="45" y="8"/>
                      <a:pt x="36" y="5"/>
                      <a:pt x="3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696326" y="5424488"/>
                <a:ext cx="223838" cy="225425"/>
              </a:xfrm>
              <a:custGeom>
                <a:avLst/>
                <a:gdLst>
                  <a:gd name="T0" fmla="*/ 2 w 18"/>
                  <a:gd name="T1" fmla="*/ 9 h 18"/>
                  <a:gd name="T2" fmla="*/ 13 w 18"/>
                  <a:gd name="T3" fmla="*/ 0 h 18"/>
                  <a:gd name="T4" fmla="*/ 2 w 18"/>
                  <a:gd name="T5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18">
                    <a:moveTo>
                      <a:pt x="2" y="9"/>
                    </a:moveTo>
                    <a:cubicBezTo>
                      <a:pt x="4" y="5"/>
                      <a:pt x="8" y="2"/>
                      <a:pt x="13" y="0"/>
                    </a:cubicBezTo>
                    <a:cubicBezTo>
                      <a:pt x="18" y="1"/>
                      <a:pt x="0" y="18"/>
                      <a:pt x="2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883651" y="5499100"/>
                <a:ext cx="87313" cy="100013"/>
              </a:xfrm>
              <a:custGeom>
                <a:avLst/>
                <a:gdLst>
                  <a:gd name="T0" fmla="*/ 0 w 7"/>
                  <a:gd name="T1" fmla="*/ 6 h 8"/>
                  <a:gd name="T2" fmla="*/ 6 w 7"/>
                  <a:gd name="T3" fmla="*/ 2 h 8"/>
                  <a:gd name="T4" fmla="*/ 0 w 7"/>
                  <a:gd name="T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8">
                    <a:moveTo>
                      <a:pt x="0" y="6"/>
                    </a:moveTo>
                    <a:cubicBezTo>
                      <a:pt x="1" y="5"/>
                      <a:pt x="4" y="0"/>
                      <a:pt x="6" y="2"/>
                    </a:cubicBezTo>
                    <a:cubicBezTo>
                      <a:pt x="7" y="8"/>
                      <a:pt x="4" y="8"/>
                      <a:pt x="0" y="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73901" y="4760913"/>
                <a:ext cx="161925" cy="74613"/>
              </a:xfrm>
              <a:custGeom>
                <a:avLst/>
                <a:gdLst>
                  <a:gd name="T0" fmla="*/ 2 w 13"/>
                  <a:gd name="T1" fmla="*/ 3 h 6"/>
                  <a:gd name="T2" fmla="*/ 13 w 13"/>
                  <a:gd name="T3" fmla="*/ 1 h 6"/>
                  <a:gd name="T4" fmla="*/ 2 w 13"/>
                  <a:gd name="T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" h="6">
                    <a:moveTo>
                      <a:pt x="2" y="3"/>
                    </a:moveTo>
                    <a:cubicBezTo>
                      <a:pt x="4" y="0"/>
                      <a:pt x="10" y="0"/>
                      <a:pt x="13" y="1"/>
                    </a:cubicBezTo>
                    <a:cubicBezTo>
                      <a:pt x="12" y="2"/>
                      <a:pt x="0" y="6"/>
                      <a:pt x="2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317163" y="6049963"/>
                <a:ext cx="112713" cy="87313"/>
              </a:xfrm>
              <a:custGeom>
                <a:avLst/>
                <a:gdLst>
                  <a:gd name="T0" fmla="*/ 4 w 9"/>
                  <a:gd name="T1" fmla="*/ 7 h 7"/>
                  <a:gd name="T2" fmla="*/ 3 w 9"/>
                  <a:gd name="T3" fmla="*/ 0 h 7"/>
                  <a:gd name="T4" fmla="*/ 4 w 9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7">
                    <a:moveTo>
                      <a:pt x="4" y="7"/>
                    </a:moveTo>
                    <a:cubicBezTo>
                      <a:pt x="5" y="6"/>
                      <a:pt x="0" y="2"/>
                      <a:pt x="3" y="0"/>
                    </a:cubicBezTo>
                    <a:cubicBezTo>
                      <a:pt x="9" y="4"/>
                      <a:pt x="4" y="5"/>
                      <a:pt x="4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683626" y="5324475"/>
                <a:ext cx="87313" cy="74613"/>
              </a:xfrm>
              <a:custGeom>
                <a:avLst/>
                <a:gdLst>
                  <a:gd name="T0" fmla="*/ 0 w 7"/>
                  <a:gd name="T1" fmla="*/ 5 h 6"/>
                  <a:gd name="T2" fmla="*/ 3 w 7"/>
                  <a:gd name="T3" fmla="*/ 0 h 6"/>
                  <a:gd name="T4" fmla="*/ 0 w 7"/>
                  <a:gd name="T5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6">
                    <a:moveTo>
                      <a:pt x="0" y="5"/>
                    </a:moveTo>
                    <a:cubicBezTo>
                      <a:pt x="0" y="5"/>
                      <a:pt x="1" y="2"/>
                      <a:pt x="3" y="0"/>
                    </a:cubicBezTo>
                    <a:cubicBezTo>
                      <a:pt x="7" y="1"/>
                      <a:pt x="1" y="6"/>
                      <a:pt x="0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870951" y="5260975"/>
                <a:ext cx="149225" cy="187325"/>
              </a:xfrm>
              <a:custGeom>
                <a:avLst/>
                <a:gdLst>
                  <a:gd name="T0" fmla="*/ 4 w 12"/>
                  <a:gd name="T1" fmla="*/ 4 h 15"/>
                  <a:gd name="T2" fmla="*/ 12 w 12"/>
                  <a:gd name="T3" fmla="*/ 0 h 15"/>
                  <a:gd name="T4" fmla="*/ 0 w 12"/>
                  <a:gd name="T5" fmla="*/ 12 h 15"/>
                  <a:gd name="T6" fmla="*/ 4 w 12"/>
                  <a:gd name="T7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15">
                    <a:moveTo>
                      <a:pt x="4" y="4"/>
                    </a:moveTo>
                    <a:cubicBezTo>
                      <a:pt x="3" y="4"/>
                      <a:pt x="11" y="0"/>
                      <a:pt x="12" y="0"/>
                    </a:cubicBezTo>
                    <a:cubicBezTo>
                      <a:pt x="12" y="1"/>
                      <a:pt x="3" y="15"/>
                      <a:pt x="0" y="12"/>
                    </a:cubicBezTo>
                    <a:cubicBezTo>
                      <a:pt x="1" y="9"/>
                      <a:pt x="3" y="7"/>
                      <a:pt x="4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67926" y="5749925"/>
                <a:ext cx="50800" cy="161925"/>
              </a:xfrm>
              <a:custGeom>
                <a:avLst/>
                <a:gdLst>
                  <a:gd name="T0" fmla="*/ 0 w 4"/>
                  <a:gd name="T1" fmla="*/ 7 h 13"/>
                  <a:gd name="T2" fmla="*/ 4 w 4"/>
                  <a:gd name="T3" fmla="*/ 6 h 13"/>
                  <a:gd name="T4" fmla="*/ 0 w 4"/>
                  <a:gd name="T5" fmla="*/ 7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3">
                    <a:moveTo>
                      <a:pt x="0" y="7"/>
                    </a:moveTo>
                    <a:cubicBezTo>
                      <a:pt x="1" y="6"/>
                      <a:pt x="3" y="0"/>
                      <a:pt x="4" y="6"/>
                    </a:cubicBezTo>
                    <a:cubicBezTo>
                      <a:pt x="1" y="13"/>
                      <a:pt x="2" y="9"/>
                      <a:pt x="0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597776" y="4522788"/>
                <a:ext cx="74613" cy="136525"/>
              </a:xfrm>
              <a:custGeom>
                <a:avLst/>
                <a:gdLst>
                  <a:gd name="T0" fmla="*/ 0 w 6"/>
                  <a:gd name="T1" fmla="*/ 6 h 11"/>
                  <a:gd name="T2" fmla="*/ 6 w 6"/>
                  <a:gd name="T3" fmla="*/ 7 h 11"/>
                  <a:gd name="T4" fmla="*/ 0 w 6"/>
                  <a:gd name="T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11">
                    <a:moveTo>
                      <a:pt x="0" y="6"/>
                    </a:moveTo>
                    <a:cubicBezTo>
                      <a:pt x="1" y="6"/>
                      <a:pt x="4" y="0"/>
                      <a:pt x="6" y="7"/>
                    </a:cubicBezTo>
                    <a:cubicBezTo>
                      <a:pt x="5" y="11"/>
                      <a:pt x="1" y="8"/>
                      <a:pt x="0" y="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469438" y="5235575"/>
                <a:ext cx="74613" cy="100013"/>
              </a:xfrm>
              <a:custGeom>
                <a:avLst/>
                <a:gdLst>
                  <a:gd name="T0" fmla="*/ 1 w 6"/>
                  <a:gd name="T1" fmla="*/ 6 h 8"/>
                  <a:gd name="T2" fmla="*/ 1 w 6"/>
                  <a:gd name="T3" fmla="*/ 1 h 8"/>
                  <a:gd name="T4" fmla="*/ 6 w 6"/>
                  <a:gd name="T5" fmla="*/ 4 h 8"/>
                  <a:gd name="T6" fmla="*/ 1 w 6"/>
                  <a:gd name="T7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8">
                    <a:moveTo>
                      <a:pt x="1" y="6"/>
                    </a:moveTo>
                    <a:cubicBezTo>
                      <a:pt x="1" y="6"/>
                      <a:pt x="0" y="2"/>
                      <a:pt x="1" y="1"/>
                    </a:cubicBezTo>
                    <a:cubicBezTo>
                      <a:pt x="1" y="0"/>
                      <a:pt x="6" y="3"/>
                      <a:pt x="6" y="4"/>
                    </a:cubicBezTo>
                    <a:cubicBezTo>
                      <a:pt x="5" y="6"/>
                      <a:pt x="4" y="8"/>
                      <a:pt x="1" y="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31413" y="5335588"/>
                <a:ext cx="236538" cy="276225"/>
              </a:xfrm>
              <a:custGeom>
                <a:avLst/>
                <a:gdLst>
                  <a:gd name="T0" fmla="*/ 3 w 19"/>
                  <a:gd name="T1" fmla="*/ 13 h 22"/>
                  <a:gd name="T2" fmla="*/ 6 w 19"/>
                  <a:gd name="T3" fmla="*/ 3 h 22"/>
                  <a:gd name="T4" fmla="*/ 3 w 19"/>
                  <a:gd name="T5" fmla="*/ 13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22">
                    <a:moveTo>
                      <a:pt x="3" y="13"/>
                    </a:moveTo>
                    <a:cubicBezTo>
                      <a:pt x="3" y="13"/>
                      <a:pt x="7" y="2"/>
                      <a:pt x="6" y="3"/>
                    </a:cubicBezTo>
                    <a:cubicBezTo>
                      <a:pt x="19" y="0"/>
                      <a:pt x="0" y="22"/>
                      <a:pt x="3" y="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496301" y="4546600"/>
                <a:ext cx="323850" cy="463550"/>
              </a:xfrm>
              <a:custGeom>
                <a:avLst/>
                <a:gdLst>
                  <a:gd name="T0" fmla="*/ 2 w 26"/>
                  <a:gd name="T1" fmla="*/ 22 h 37"/>
                  <a:gd name="T2" fmla="*/ 5 w 26"/>
                  <a:gd name="T3" fmla="*/ 4 h 37"/>
                  <a:gd name="T4" fmla="*/ 23 w 26"/>
                  <a:gd name="T5" fmla="*/ 10 h 37"/>
                  <a:gd name="T6" fmla="*/ 2 w 26"/>
                  <a:gd name="T7" fmla="*/ 2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7">
                    <a:moveTo>
                      <a:pt x="2" y="22"/>
                    </a:moveTo>
                    <a:cubicBezTo>
                      <a:pt x="0" y="24"/>
                      <a:pt x="2" y="8"/>
                      <a:pt x="5" y="4"/>
                    </a:cubicBezTo>
                    <a:cubicBezTo>
                      <a:pt x="13" y="0"/>
                      <a:pt x="22" y="3"/>
                      <a:pt x="23" y="10"/>
                    </a:cubicBezTo>
                    <a:cubicBezTo>
                      <a:pt x="26" y="11"/>
                      <a:pt x="16" y="37"/>
                      <a:pt x="2" y="2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147051" y="4484688"/>
                <a:ext cx="261938" cy="150813"/>
              </a:xfrm>
              <a:custGeom>
                <a:avLst/>
                <a:gdLst>
                  <a:gd name="T0" fmla="*/ 0 w 21"/>
                  <a:gd name="T1" fmla="*/ 7 h 12"/>
                  <a:gd name="T2" fmla="*/ 21 w 21"/>
                  <a:gd name="T3" fmla="*/ 2 h 12"/>
                  <a:gd name="T4" fmla="*/ 0 w 21"/>
                  <a:gd name="T5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" h="12">
                    <a:moveTo>
                      <a:pt x="0" y="7"/>
                    </a:moveTo>
                    <a:cubicBezTo>
                      <a:pt x="3" y="5"/>
                      <a:pt x="17" y="0"/>
                      <a:pt x="21" y="2"/>
                    </a:cubicBezTo>
                    <a:cubicBezTo>
                      <a:pt x="15" y="7"/>
                      <a:pt x="5" y="12"/>
                      <a:pt x="0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467976" y="5324475"/>
                <a:ext cx="161925" cy="136525"/>
              </a:xfrm>
              <a:custGeom>
                <a:avLst/>
                <a:gdLst>
                  <a:gd name="T0" fmla="*/ 3 w 13"/>
                  <a:gd name="T1" fmla="*/ 5 h 11"/>
                  <a:gd name="T2" fmla="*/ 6 w 13"/>
                  <a:gd name="T3" fmla="*/ 0 h 11"/>
                  <a:gd name="T4" fmla="*/ 3 w 13"/>
                  <a:gd name="T5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" h="11">
                    <a:moveTo>
                      <a:pt x="3" y="5"/>
                    </a:moveTo>
                    <a:cubicBezTo>
                      <a:pt x="3" y="3"/>
                      <a:pt x="4" y="1"/>
                      <a:pt x="6" y="0"/>
                    </a:cubicBezTo>
                    <a:cubicBezTo>
                      <a:pt x="13" y="0"/>
                      <a:pt x="0" y="11"/>
                      <a:pt x="3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583613" y="4433888"/>
                <a:ext cx="87313" cy="63500"/>
              </a:xfrm>
              <a:custGeom>
                <a:avLst/>
                <a:gdLst>
                  <a:gd name="T0" fmla="*/ 0 w 7"/>
                  <a:gd name="T1" fmla="*/ 2 h 5"/>
                  <a:gd name="T2" fmla="*/ 7 w 7"/>
                  <a:gd name="T3" fmla="*/ 1 h 5"/>
                  <a:gd name="T4" fmla="*/ 7 w 7"/>
                  <a:gd name="T5" fmla="*/ 2 h 5"/>
                  <a:gd name="T6" fmla="*/ 0 w 7"/>
                  <a:gd name="T7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5">
                    <a:moveTo>
                      <a:pt x="0" y="2"/>
                    </a:moveTo>
                    <a:cubicBezTo>
                      <a:pt x="2" y="0"/>
                      <a:pt x="5" y="0"/>
                      <a:pt x="7" y="1"/>
                    </a:cubicBezTo>
                    <a:cubicBezTo>
                      <a:pt x="6" y="2"/>
                      <a:pt x="7" y="2"/>
                      <a:pt x="7" y="2"/>
                    </a:cubicBezTo>
                    <a:cubicBezTo>
                      <a:pt x="6" y="5"/>
                      <a:pt x="0" y="5"/>
                      <a:pt x="0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461251" y="3870325"/>
                <a:ext cx="123825" cy="88900"/>
              </a:xfrm>
              <a:custGeom>
                <a:avLst/>
                <a:gdLst>
                  <a:gd name="T0" fmla="*/ 0 w 10"/>
                  <a:gd name="T1" fmla="*/ 5 h 7"/>
                  <a:gd name="T2" fmla="*/ 10 w 10"/>
                  <a:gd name="T3" fmla="*/ 4 h 7"/>
                  <a:gd name="T4" fmla="*/ 0 w 10"/>
                  <a:gd name="T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7">
                    <a:moveTo>
                      <a:pt x="0" y="5"/>
                    </a:moveTo>
                    <a:cubicBezTo>
                      <a:pt x="0" y="0"/>
                      <a:pt x="9" y="1"/>
                      <a:pt x="10" y="4"/>
                    </a:cubicBezTo>
                    <a:cubicBezTo>
                      <a:pt x="7" y="7"/>
                      <a:pt x="4" y="5"/>
                      <a:pt x="0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717213" y="5186363"/>
                <a:ext cx="74613" cy="112713"/>
              </a:xfrm>
              <a:custGeom>
                <a:avLst/>
                <a:gdLst>
                  <a:gd name="T0" fmla="*/ 1 w 6"/>
                  <a:gd name="T1" fmla="*/ 1 h 9"/>
                  <a:gd name="T2" fmla="*/ 6 w 6"/>
                  <a:gd name="T3" fmla="*/ 4 h 9"/>
                  <a:gd name="T4" fmla="*/ 1 w 6"/>
                  <a:gd name="T5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9">
                    <a:moveTo>
                      <a:pt x="1" y="1"/>
                    </a:moveTo>
                    <a:cubicBezTo>
                      <a:pt x="2" y="1"/>
                      <a:pt x="6" y="2"/>
                      <a:pt x="6" y="4"/>
                    </a:cubicBezTo>
                    <a:cubicBezTo>
                      <a:pt x="3" y="9"/>
                      <a:pt x="0" y="0"/>
                      <a:pt x="1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666413" y="4986338"/>
                <a:ext cx="187325" cy="225425"/>
              </a:xfrm>
              <a:custGeom>
                <a:avLst/>
                <a:gdLst>
                  <a:gd name="T0" fmla="*/ 4 w 15"/>
                  <a:gd name="T1" fmla="*/ 13 h 18"/>
                  <a:gd name="T2" fmla="*/ 4 w 15"/>
                  <a:gd name="T3" fmla="*/ 7 h 18"/>
                  <a:gd name="T4" fmla="*/ 4 w 15"/>
                  <a:gd name="T5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5" h="18">
                    <a:moveTo>
                      <a:pt x="4" y="13"/>
                    </a:moveTo>
                    <a:cubicBezTo>
                      <a:pt x="3" y="14"/>
                      <a:pt x="4" y="7"/>
                      <a:pt x="4" y="7"/>
                    </a:cubicBezTo>
                    <a:cubicBezTo>
                      <a:pt x="15" y="0"/>
                      <a:pt x="0" y="18"/>
                      <a:pt x="4" y="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988801" y="5511800"/>
                <a:ext cx="176213" cy="200025"/>
              </a:xfrm>
              <a:custGeom>
                <a:avLst/>
                <a:gdLst>
                  <a:gd name="T0" fmla="*/ 6 w 14"/>
                  <a:gd name="T1" fmla="*/ 14 h 16"/>
                  <a:gd name="T2" fmla="*/ 6 w 14"/>
                  <a:gd name="T3" fmla="*/ 7 h 16"/>
                  <a:gd name="T4" fmla="*/ 2 w 14"/>
                  <a:gd name="T5" fmla="*/ 1 h 16"/>
                  <a:gd name="T6" fmla="*/ 6 w 14"/>
                  <a:gd name="T7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6">
                    <a:moveTo>
                      <a:pt x="6" y="14"/>
                    </a:moveTo>
                    <a:cubicBezTo>
                      <a:pt x="7" y="10"/>
                      <a:pt x="0" y="14"/>
                      <a:pt x="6" y="7"/>
                    </a:cubicBezTo>
                    <a:cubicBezTo>
                      <a:pt x="5" y="5"/>
                      <a:pt x="0" y="6"/>
                      <a:pt x="2" y="1"/>
                    </a:cubicBezTo>
                    <a:cubicBezTo>
                      <a:pt x="12" y="0"/>
                      <a:pt x="14" y="16"/>
                      <a:pt x="6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403013" y="5211763"/>
                <a:ext cx="212725" cy="212725"/>
              </a:xfrm>
              <a:custGeom>
                <a:avLst/>
                <a:gdLst>
                  <a:gd name="T0" fmla="*/ 3 w 17"/>
                  <a:gd name="T1" fmla="*/ 16 h 17"/>
                  <a:gd name="T2" fmla="*/ 0 w 17"/>
                  <a:gd name="T3" fmla="*/ 0 h 17"/>
                  <a:gd name="T4" fmla="*/ 3 w 17"/>
                  <a:gd name="T5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" h="17">
                    <a:moveTo>
                      <a:pt x="3" y="16"/>
                    </a:moveTo>
                    <a:cubicBezTo>
                      <a:pt x="2" y="17"/>
                      <a:pt x="0" y="1"/>
                      <a:pt x="0" y="0"/>
                    </a:cubicBezTo>
                    <a:cubicBezTo>
                      <a:pt x="3" y="0"/>
                      <a:pt x="17" y="17"/>
                      <a:pt x="3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958263" y="3983038"/>
                <a:ext cx="49213" cy="63500"/>
              </a:xfrm>
              <a:custGeom>
                <a:avLst/>
                <a:gdLst>
                  <a:gd name="T0" fmla="*/ 0 w 4"/>
                  <a:gd name="T1" fmla="*/ 3 h 5"/>
                  <a:gd name="T2" fmla="*/ 4 w 4"/>
                  <a:gd name="T3" fmla="*/ 3 h 5"/>
                  <a:gd name="T4" fmla="*/ 0 w 4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0" y="3"/>
                    </a:moveTo>
                    <a:cubicBezTo>
                      <a:pt x="1" y="3"/>
                      <a:pt x="1" y="0"/>
                      <a:pt x="4" y="3"/>
                    </a:cubicBezTo>
                    <a:cubicBezTo>
                      <a:pt x="2" y="5"/>
                      <a:pt x="1" y="5"/>
                      <a:pt x="0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415713" y="4797425"/>
                <a:ext cx="236538" cy="125413"/>
              </a:xfrm>
              <a:custGeom>
                <a:avLst/>
                <a:gdLst>
                  <a:gd name="T0" fmla="*/ 6 w 19"/>
                  <a:gd name="T1" fmla="*/ 10 h 10"/>
                  <a:gd name="T2" fmla="*/ 10 w 19"/>
                  <a:gd name="T3" fmla="*/ 4 h 10"/>
                  <a:gd name="T4" fmla="*/ 6 w 19"/>
                  <a:gd name="T5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10">
                    <a:moveTo>
                      <a:pt x="6" y="10"/>
                    </a:moveTo>
                    <a:cubicBezTo>
                      <a:pt x="7" y="8"/>
                      <a:pt x="0" y="0"/>
                      <a:pt x="10" y="4"/>
                    </a:cubicBezTo>
                    <a:cubicBezTo>
                      <a:pt x="19" y="7"/>
                      <a:pt x="10" y="10"/>
                      <a:pt x="6" y="1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153776" y="4584700"/>
                <a:ext cx="61913" cy="74613"/>
              </a:xfrm>
              <a:custGeom>
                <a:avLst/>
                <a:gdLst>
                  <a:gd name="T0" fmla="*/ 0 w 5"/>
                  <a:gd name="T1" fmla="*/ 3 h 6"/>
                  <a:gd name="T2" fmla="*/ 5 w 5"/>
                  <a:gd name="T3" fmla="*/ 4 h 6"/>
                  <a:gd name="T4" fmla="*/ 0 w 5"/>
                  <a:gd name="T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6">
                    <a:moveTo>
                      <a:pt x="0" y="3"/>
                    </a:moveTo>
                    <a:cubicBezTo>
                      <a:pt x="1" y="0"/>
                      <a:pt x="5" y="2"/>
                      <a:pt x="5" y="4"/>
                    </a:cubicBezTo>
                    <a:cubicBezTo>
                      <a:pt x="4" y="6"/>
                      <a:pt x="2" y="6"/>
                      <a:pt x="0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612688" y="5199063"/>
                <a:ext cx="100013" cy="74613"/>
              </a:xfrm>
              <a:custGeom>
                <a:avLst/>
                <a:gdLst>
                  <a:gd name="T0" fmla="*/ 3 w 8"/>
                  <a:gd name="T1" fmla="*/ 4 h 6"/>
                  <a:gd name="T2" fmla="*/ 3 w 8"/>
                  <a:gd name="T3" fmla="*/ 0 h 6"/>
                  <a:gd name="T4" fmla="*/ 3 w 8"/>
                  <a:gd name="T5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3" y="4"/>
                    </a:moveTo>
                    <a:cubicBezTo>
                      <a:pt x="3" y="1"/>
                      <a:pt x="0" y="2"/>
                      <a:pt x="3" y="0"/>
                    </a:cubicBezTo>
                    <a:cubicBezTo>
                      <a:pt x="8" y="2"/>
                      <a:pt x="6" y="6"/>
                      <a:pt x="3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970963" y="3244850"/>
                <a:ext cx="61913" cy="87313"/>
              </a:xfrm>
              <a:custGeom>
                <a:avLst/>
                <a:gdLst>
                  <a:gd name="T0" fmla="*/ 5 w 5"/>
                  <a:gd name="T1" fmla="*/ 7 h 7"/>
                  <a:gd name="T2" fmla="*/ 0 w 5"/>
                  <a:gd name="T3" fmla="*/ 3 h 7"/>
                  <a:gd name="T4" fmla="*/ 5 w 5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7">
                    <a:moveTo>
                      <a:pt x="5" y="7"/>
                    </a:moveTo>
                    <a:cubicBezTo>
                      <a:pt x="5" y="6"/>
                      <a:pt x="1" y="4"/>
                      <a:pt x="0" y="3"/>
                    </a:cubicBezTo>
                    <a:cubicBezTo>
                      <a:pt x="1" y="0"/>
                      <a:pt x="5" y="7"/>
                      <a:pt x="5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366501" y="3821113"/>
                <a:ext cx="74613" cy="149225"/>
              </a:xfrm>
              <a:custGeom>
                <a:avLst/>
                <a:gdLst>
                  <a:gd name="T0" fmla="*/ 0 w 6"/>
                  <a:gd name="T1" fmla="*/ 8 h 12"/>
                  <a:gd name="T2" fmla="*/ 0 w 6"/>
                  <a:gd name="T3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6" h="12">
                    <a:moveTo>
                      <a:pt x="0" y="8"/>
                    </a:moveTo>
                    <a:cubicBezTo>
                      <a:pt x="3" y="0"/>
                      <a:pt x="6" y="12"/>
                      <a:pt x="0" y="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141076" y="3621088"/>
                <a:ext cx="323850" cy="123825"/>
              </a:xfrm>
              <a:custGeom>
                <a:avLst/>
                <a:gdLst>
                  <a:gd name="T0" fmla="*/ 6 w 26"/>
                  <a:gd name="T1" fmla="*/ 10 h 10"/>
                  <a:gd name="T2" fmla="*/ 6 w 26"/>
                  <a:gd name="T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6" h="10">
                    <a:moveTo>
                      <a:pt x="6" y="10"/>
                    </a:moveTo>
                    <a:cubicBezTo>
                      <a:pt x="0" y="0"/>
                      <a:pt x="26" y="1"/>
                      <a:pt x="6" y="1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582151" y="2944813"/>
                <a:ext cx="61913" cy="123825"/>
              </a:xfrm>
              <a:custGeom>
                <a:avLst/>
                <a:gdLst>
                  <a:gd name="T0" fmla="*/ 1 w 5"/>
                  <a:gd name="T1" fmla="*/ 7 h 10"/>
                  <a:gd name="T2" fmla="*/ 4 w 5"/>
                  <a:gd name="T3" fmla="*/ 3 h 10"/>
                  <a:gd name="T4" fmla="*/ 1 w 5"/>
                  <a:gd name="T5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0">
                    <a:moveTo>
                      <a:pt x="1" y="7"/>
                    </a:moveTo>
                    <a:cubicBezTo>
                      <a:pt x="1" y="6"/>
                      <a:pt x="0" y="0"/>
                      <a:pt x="4" y="3"/>
                    </a:cubicBezTo>
                    <a:cubicBezTo>
                      <a:pt x="5" y="3"/>
                      <a:pt x="3" y="10"/>
                      <a:pt x="1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731376" y="2606675"/>
                <a:ext cx="136525" cy="361950"/>
              </a:xfrm>
              <a:custGeom>
                <a:avLst/>
                <a:gdLst>
                  <a:gd name="T0" fmla="*/ 0 w 11"/>
                  <a:gd name="T1" fmla="*/ 20 h 29"/>
                  <a:gd name="T2" fmla="*/ 9 w 11"/>
                  <a:gd name="T3" fmla="*/ 18 h 29"/>
                  <a:gd name="T4" fmla="*/ 0 w 11"/>
                  <a:gd name="T5" fmla="*/ 2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29">
                    <a:moveTo>
                      <a:pt x="0" y="20"/>
                    </a:moveTo>
                    <a:cubicBezTo>
                      <a:pt x="2" y="18"/>
                      <a:pt x="5" y="0"/>
                      <a:pt x="9" y="18"/>
                    </a:cubicBezTo>
                    <a:cubicBezTo>
                      <a:pt x="11" y="27"/>
                      <a:pt x="4" y="29"/>
                      <a:pt x="0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06001" y="2794000"/>
                <a:ext cx="112713" cy="238125"/>
              </a:xfrm>
              <a:custGeom>
                <a:avLst/>
                <a:gdLst>
                  <a:gd name="T0" fmla="*/ 4 w 9"/>
                  <a:gd name="T1" fmla="*/ 16 h 19"/>
                  <a:gd name="T2" fmla="*/ 9 w 9"/>
                  <a:gd name="T3" fmla="*/ 15 h 19"/>
                  <a:gd name="T4" fmla="*/ 4 w 9"/>
                  <a:gd name="T5" fmla="*/ 1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19">
                    <a:moveTo>
                      <a:pt x="4" y="16"/>
                    </a:moveTo>
                    <a:cubicBezTo>
                      <a:pt x="0" y="19"/>
                      <a:pt x="9" y="0"/>
                      <a:pt x="9" y="15"/>
                    </a:cubicBezTo>
                    <a:cubicBezTo>
                      <a:pt x="8" y="16"/>
                      <a:pt x="3" y="17"/>
                      <a:pt x="4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394826" y="2468563"/>
                <a:ext cx="87313" cy="100013"/>
              </a:xfrm>
              <a:custGeom>
                <a:avLst/>
                <a:gdLst>
                  <a:gd name="T0" fmla="*/ 2 w 7"/>
                  <a:gd name="T1" fmla="*/ 4 h 8"/>
                  <a:gd name="T2" fmla="*/ 7 w 7"/>
                  <a:gd name="T3" fmla="*/ 4 h 8"/>
                  <a:gd name="T4" fmla="*/ 2 w 7"/>
                  <a:gd name="T5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8">
                    <a:moveTo>
                      <a:pt x="2" y="4"/>
                    </a:moveTo>
                    <a:cubicBezTo>
                      <a:pt x="2" y="4"/>
                      <a:pt x="3" y="0"/>
                      <a:pt x="7" y="4"/>
                    </a:cubicBezTo>
                    <a:cubicBezTo>
                      <a:pt x="6" y="6"/>
                      <a:pt x="0" y="8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066463" y="3181350"/>
                <a:ext cx="100013" cy="88900"/>
              </a:xfrm>
              <a:custGeom>
                <a:avLst/>
                <a:gdLst>
                  <a:gd name="T0" fmla="*/ 0 w 8"/>
                  <a:gd name="T1" fmla="*/ 5 h 7"/>
                  <a:gd name="T2" fmla="*/ 6 w 8"/>
                  <a:gd name="T3" fmla="*/ 5 h 7"/>
                  <a:gd name="T4" fmla="*/ 0 w 8"/>
                  <a:gd name="T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0" y="5"/>
                    </a:moveTo>
                    <a:cubicBezTo>
                      <a:pt x="0" y="5"/>
                      <a:pt x="8" y="0"/>
                      <a:pt x="6" y="5"/>
                    </a:cubicBezTo>
                    <a:cubicBezTo>
                      <a:pt x="4" y="7"/>
                      <a:pt x="2" y="7"/>
                      <a:pt x="0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307513" y="2255838"/>
                <a:ext cx="61913" cy="49213"/>
              </a:xfrm>
              <a:custGeom>
                <a:avLst/>
                <a:gdLst>
                  <a:gd name="T0" fmla="*/ 0 w 5"/>
                  <a:gd name="T1" fmla="*/ 4 h 4"/>
                  <a:gd name="T2" fmla="*/ 0 w 5"/>
                  <a:gd name="T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5" h="4">
                    <a:moveTo>
                      <a:pt x="0" y="4"/>
                    </a:moveTo>
                    <a:cubicBezTo>
                      <a:pt x="5" y="0"/>
                      <a:pt x="3" y="0"/>
                      <a:pt x="0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118726" y="2581275"/>
                <a:ext cx="36513" cy="74613"/>
              </a:xfrm>
              <a:custGeom>
                <a:avLst/>
                <a:gdLst>
                  <a:gd name="T0" fmla="*/ 0 w 3"/>
                  <a:gd name="T1" fmla="*/ 3 h 6"/>
                  <a:gd name="T2" fmla="*/ 3 w 3"/>
                  <a:gd name="T3" fmla="*/ 3 h 6"/>
                  <a:gd name="T4" fmla="*/ 0 w 3"/>
                  <a:gd name="T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6">
                    <a:moveTo>
                      <a:pt x="0" y="3"/>
                    </a:moveTo>
                    <a:cubicBezTo>
                      <a:pt x="2" y="1"/>
                      <a:pt x="1" y="0"/>
                      <a:pt x="3" y="3"/>
                    </a:cubicBezTo>
                    <a:cubicBezTo>
                      <a:pt x="3" y="6"/>
                      <a:pt x="2" y="6"/>
                      <a:pt x="0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026901" y="2906713"/>
                <a:ext cx="138113" cy="74613"/>
              </a:xfrm>
              <a:custGeom>
                <a:avLst/>
                <a:gdLst>
                  <a:gd name="T0" fmla="*/ 0 w 11"/>
                  <a:gd name="T1" fmla="*/ 6 h 6"/>
                  <a:gd name="T2" fmla="*/ 0 w 11"/>
                  <a:gd name="T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1" h="6">
                    <a:moveTo>
                      <a:pt x="0" y="6"/>
                    </a:moveTo>
                    <a:cubicBezTo>
                      <a:pt x="8" y="0"/>
                      <a:pt x="11" y="3"/>
                      <a:pt x="0" y="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753726" y="4884738"/>
                <a:ext cx="25400" cy="25400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1"/>
                      <a:pt x="2" y="2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958263" y="5424488"/>
                <a:ext cx="149225" cy="100013"/>
              </a:xfrm>
              <a:custGeom>
                <a:avLst/>
                <a:gdLst>
                  <a:gd name="T0" fmla="*/ 0 w 12"/>
                  <a:gd name="T1" fmla="*/ 8 h 8"/>
                  <a:gd name="T2" fmla="*/ 5 w 12"/>
                  <a:gd name="T3" fmla="*/ 0 h 8"/>
                  <a:gd name="T4" fmla="*/ 0 w 12"/>
                  <a:gd name="T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8">
                    <a:moveTo>
                      <a:pt x="0" y="8"/>
                    </a:moveTo>
                    <a:cubicBezTo>
                      <a:pt x="2" y="0"/>
                      <a:pt x="3" y="4"/>
                      <a:pt x="5" y="0"/>
                    </a:cubicBezTo>
                    <a:cubicBezTo>
                      <a:pt x="12" y="4"/>
                      <a:pt x="2" y="6"/>
                      <a:pt x="0" y="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807451" y="4397375"/>
                <a:ext cx="38100" cy="36513"/>
              </a:xfrm>
              <a:custGeom>
                <a:avLst/>
                <a:gdLst>
                  <a:gd name="T0" fmla="*/ 3 w 3"/>
                  <a:gd name="T1" fmla="*/ 3 h 3"/>
                  <a:gd name="T2" fmla="*/ 0 w 3"/>
                  <a:gd name="T3" fmla="*/ 1 h 3"/>
                  <a:gd name="T4" fmla="*/ 3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3"/>
                    </a:moveTo>
                    <a:cubicBezTo>
                      <a:pt x="2" y="2"/>
                      <a:pt x="2" y="0"/>
                      <a:pt x="0" y="1"/>
                    </a:cubicBezTo>
                    <a:cubicBezTo>
                      <a:pt x="2" y="1"/>
                      <a:pt x="2" y="3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820151" y="4297363"/>
                <a:ext cx="63500" cy="61913"/>
              </a:xfrm>
              <a:custGeom>
                <a:avLst/>
                <a:gdLst>
                  <a:gd name="T0" fmla="*/ 0 w 5"/>
                  <a:gd name="T1" fmla="*/ 1 h 5"/>
                  <a:gd name="T2" fmla="*/ 1 w 5"/>
                  <a:gd name="T3" fmla="*/ 3 h 5"/>
                  <a:gd name="T4" fmla="*/ 5 w 5"/>
                  <a:gd name="T5" fmla="*/ 4 h 5"/>
                  <a:gd name="T6" fmla="*/ 0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0" y="1"/>
                    </a:moveTo>
                    <a:cubicBezTo>
                      <a:pt x="0" y="2"/>
                      <a:pt x="0" y="3"/>
                      <a:pt x="1" y="3"/>
                    </a:cubicBezTo>
                    <a:cubicBezTo>
                      <a:pt x="2" y="4"/>
                      <a:pt x="3" y="5"/>
                      <a:pt x="5" y="4"/>
                    </a:cubicBezTo>
                    <a:cubicBezTo>
                      <a:pt x="3" y="3"/>
                      <a:pt x="3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758238" y="4346575"/>
                <a:ext cx="61913" cy="50800"/>
              </a:xfrm>
              <a:custGeom>
                <a:avLst/>
                <a:gdLst>
                  <a:gd name="T0" fmla="*/ 1 w 5"/>
                  <a:gd name="T1" fmla="*/ 0 h 4"/>
                  <a:gd name="T2" fmla="*/ 3 w 5"/>
                  <a:gd name="T3" fmla="*/ 4 h 4"/>
                  <a:gd name="T4" fmla="*/ 4 w 5"/>
                  <a:gd name="T5" fmla="*/ 1 h 4"/>
                  <a:gd name="T6" fmla="*/ 3 w 5"/>
                  <a:gd name="T7" fmla="*/ 1 h 4"/>
                  <a:gd name="T8" fmla="*/ 1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1" y="0"/>
                    </a:moveTo>
                    <a:cubicBezTo>
                      <a:pt x="1" y="1"/>
                      <a:pt x="0" y="3"/>
                      <a:pt x="3" y="4"/>
                    </a:cubicBezTo>
                    <a:cubicBezTo>
                      <a:pt x="5" y="3"/>
                      <a:pt x="4" y="2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845551" y="4284663"/>
                <a:ext cx="49213" cy="23813"/>
              </a:xfrm>
              <a:custGeom>
                <a:avLst/>
                <a:gdLst>
                  <a:gd name="T0" fmla="*/ 4 w 4"/>
                  <a:gd name="T1" fmla="*/ 2 h 2"/>
                  <a:gd name="T2" fmla="*/ 4 w 4"/>
                  <a:gd name="T3" fmla="*/ 2 h 2"/>
                  <a:gd name="T4" fmla="*/ 2 w 4"/>
                  <a:gd name="T5" fmla="*/ 0 h 2"/>
                  <a:gd name="T6" fmla="*/ 0 w 4"/>
                  <a:gd name="T7" fmla="*/ 1 h 2"/>
                  <a:gd name="T8" fmla="*/ 4 w 4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3" y="1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120188" y="3895725"/>
                <a:ext cx="149225" cy="100013"/>
              </a:xfrm>
              <a:custGeom>
                <a:avLst/>
                <a:gdLst>
                  <a:gd name="T0" fmla="*/ 4 w 12"/>
                  <a:gd name="T1" fmla="*/ 1 h 8"/>
                  <a:gd name="T2" fmla="*/ 0 w 12"/>
                  <a:gd name="T3" fmla="*/ 1 h 8"/>
                  <a:gd name="T4" fmla="*/ 2 w 12"/>
                  <a:gd name="T5" fmla="*/ 3 h 8"/>
                  <a:gd name="T6" fmla="*/ 1 w 12"/>
                  <a:gd name="T7" fmla="*/ 3 h 8"/>
                  <a:gd name="T8" fmla="*/ 12 w 12"/>
                  <a:gd name="T9" fmla="*/ 8 h 8"/>
                  <a:gd name="T10" fmla="*/ 6 w 12"/>
                  <a:gd name="T11" fmla="*/ 2 h 8"/>
                  <a:gd name="T12" fmla="*/ 4 w 12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4" y="1"/>
                    </a:moveTo>
                    <a:cubicBezTo>
                      <a:pt x="2" y="1"/>
                      <a:pt x="1" y="0"/>
                      <a:pt x="0" y="1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5" y="4"/>
                      <a:pt x="8" y="7"/>
                      <a:pt x="12" y="8"/>
                    </a:cubicBezTo>
                    <a:cubicBezTo>
                      <a:pt x="10" y="6"/>
                      <a:pt x="8" y="5"/>
                      <a:pt x="6" y="2"/>
                    </a:cubicBezTo>
                    <a:cubicBezTo>
                      <a:pt x="4" y="2"/>
                      <a:pt x="4" y="2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91076" y="167957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24663" y="2066925"/>
                <a:ext cx="12700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91076" y="1654175"/>
                <a:ext cx="74613" cy="38100"/>
              </a:xfrm>
              <a:custGeom>
                <a:avLst/>
                <a:gdLst>
                  <a:gd name="T0" fmla="*/ 5 w 6"/>
                  <a:gd name="T1" fmla="*/ 2 h 3"/>
                  <a:gd name="T2" fmla="*/ 5 w 6"/>
                  <a:gd name="T3" fmla="*/ 2 h 3"/>
                  <a:gd name="T4" fmla="*/ 6 w 6"/>
                  <a:gd name="T5" fmla="*/ 1 h 3"/>
                  <a:gd name="T6" fmla="*/ 0 w 6"/>
                  <a:gd name="T7" fmla="*/ 2 h 3"/>
                  <a:gd name="T8" fmla="*/ 5 w 6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3"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6" y="2"/>
                      <a:pt x="6" y="1"/>
                    </a:cubicBezTo>
                    <a:cubicBezTo>
                      <a:pt x="4" y="0"/>
                      <a:pt x="2" y="1"/>
                      <a:pt x="0" y="2"/>
                    </a:cubicBezTo>
                    <a:cubicBezTo>
                      <a:pt x="2" y="3"/>
                      <a:pt x="3" y="1"/>
                      <a:pt x="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735013" y="1003300"/>
                <a:ext cx="9258300" cy="3844925"/>
              </a:xfrm>
              <a:custGeom>
                <a:avLst/>
                <a:gdLst>
                  <a:gd name="T0" fmla="*/ 67 w 742"/>
                  <a:gd name="T1" fmla="*/ 182 h 307"/>
                  <a:gd name="T2" fmla="*/ 145 w 742"/>
                  <a:gd name="T3" fmla="*/ 107 h 307"/>
                  <a:gd name="T4" fmla="*/ 239 w 742"/>
                  <a:gd name="T5" fmla="*/ 63 h 307"/>
                  <a:gd name="T6" fmla="*/ 331 w 742"/>
                  <a:gd name="T7" fmla="*/ 30 h 307"/>
                  <a:gd name="T8" fmla="*/ 444 w 742"/>
                  <a:gd name="T9" fmla="*/ 18 h 307"/>
                  <a:gd name="T10" fmla="*/ 541 w 742"/>
                  <a:gd name="T11" fmla="*/ 99 h 307"/>
                  <a:gd name="T12" fmla="*/ 506 w 742"/>
                  <a:gd name="T13" fmla="*/ 97 h 307"/>
                  <a:gd name="T14" fmla="*/ 444 w 742"/>
                  <a:gd name="T15" fmla="*/ 49 h 307"/>
                  <a:gd name="T16" fmla="*/ 312 w 742"/>
                  <a:gd name="T17" fmla="*/ 59 h 307"/>
                  <a:gd name="T18" fmla="*/ 208 w 742"/>
                  <a:gd name="T19" fmla="*/ 97 h 307"/>
                  <a:gd name="T20" fmla="*/ 126 w 742"/>
                  <a:gd name="T21" fmla="*/ 155 h 307"/>
                  <a:gd name="T22" fmla="*/ 80 w 742"/>
                  <a:gd name="T23" fmla="*/ 207 h 307"/>
                  <a:gd name="T24" fmla="*/ 46 w 742"/>
                  <a:gd name="T25" fmla="*/ 260 h 307"/>
                  <a:gd name="T26" fmla="*/ 114 w 742"/>
                  <a:gd name="T27" fmla="*/ 207 h 307"/>
                  <a:gd name="T28" fmla="*/ 166 w 742"/>
                  <a:gd name="T29" fmla="*/ 188 h 307"/>
                  <a:gd name="T30" fmla="*/ 236 w 742"/>
                  <a:gd name="T31" fmla="*/ 120 h 307"/>
                  <a:gd name="T32" fmla="*/ 186 w 742"/>
                  <a:gd name="T33" fmla="*/ 196 h 307"/>
                  <a:gd name="T34" fmla="*/ 135 w 742"/>
                  <a:gd name="T35" fmla="*/ 259 h 307"/>
                  <a:gd name="T36" fmla="*/ 140 w 742"/>
                  <a:gd name="T37" fmla="*/ 266 h 307"/>
                  <a:gd name="T38" fmla="*/ 207 w 742"/>
                  <a:gd name="T39" fmla="*/ 203 h 307"/>
                  <a:gd name="T40" fmla="*/ 308 w 742"/>
                  <a:gd name="T41" fmla="*/ 137 h 307"/>
                  <a:gd name="T42" fmla="*/ 463 w 742"/>
                  <a:gd name="T43" fmla="*/ 170 h 307"/>
                  <a:gd name="T44" fmla="*/ 535 w 742"/>
                  <a:gd name="T45" fmla="*/ 202 h 307"/>
                  <a:gd name="T46" fmla="*/ 660 w 742"/>
                  <a:gd name="T47" fmla="*/ 240 h 307"/>
                  <a:gd name="T48" fmla="*/ 720 w 742"/>
                  <a:gd name="T49" fmla="*/ 174 h 307"/>
                  <a:gd name="T50" fmla="*/ 664 w 742"/>
                  <a:gd name="T51" fmla="*/ 98 h 307"/>
                  <a:gd name="T52" fmla="*/ 594 w 742"/>
                  <a:gd name="T53" fmla="*/ 35 h 307"/>
                  <a:gd name="T54" fmla="*/ 343 w 742"/>
                  <a:gd name="T55" fmla="*/ 15 h 307"/>
                  <a:gd name="T56" fmla="*/ 296 w 742"/>
                  <a:gd name="T57" fmla="*/ 20 h 307"/>
                  <a:gd name="T58" fmla="*/ 248 w 742"/>
                  <a:gd name="T59" fmla="*/ 42 h 307"/>
                  <a:gd name="T60" fmla="*/ 183 w 742"/>
                  <a:gd name="T61" fmla="*/ 71 h 307"/>
                  <a:gd name="T62" fmla="*/ 85 w 742"/>
                  <a:gd name="T63" fmla="*/ 132 h 307"/>
                  <a:gd name="T64" fmla="*/ 48 w 742"/>
                  <a:gd name="T65" fmla="*/ 196 h 307"/>
                  <a:gd name="T66" fmla="*/ 5 w 742"/>
                  <a:gd name="T67" fmla="*/ 262 h 307"/>
                  <a:gd name="T68" fmla="*/ 62 w 742"/>
                  <a:gd name="T69" fmla="*/ 242 h 307"/>
                  <a:gd name="T70" fmla="*/ 88 w 742"/>
                  <a:gd name="T71" fmla="*/ 218 h 307"/>
                  <a:gd name="T72" fmla="*/ 113 w 742"/>
                  <a:gd name="T73" fmla="*/ 163 h 307"/>
                  <a:gd name="T74" fmla="*/ 246 w 742"/>
                  <a:gd name="T75" fmla="*/ 153 h 307"/>
                  <a:gd name="T76" fmla="*/ 373 w 742"/>
                  <a:gd name="T77" fmla="*/ 75 h 307"/>
                  <a:gd name="T78" fmla="*/ 305 w 742"/>
                  <a:gd name="T79" fmla="*/ 84 h 307"/>
                  <a:gd name="T80" fmla="*/ 279 w 742"/>
                  <a:gd name="T81" fmla="*/ 100 h 307"/>
                  <a:gd name="T82" fmla="*/ 236 w 742"/>
                  <a:gd name="T83" fmla="*/ 104 h 307"/>
                  <a:gd name="T84" fmla="*/ 178 w 742"/>
                  <a:gd name="T85" fmla="*/ 116 h 307"/>
                  <a:gd name="T86" fmla="*/ 165 w 742"/>
                  <a:gd name="T87" fmla="*/ 152 h 307"/>
                  <a:gd name="T88" fmla="*/ 158 w 742"/>
                  <a:gd name="T89" fmla="*/ 179 h 307"/>
                  <a:gd name="T90" fmla="*/ 166 w 742"/>
                  <a:gd name="T91" fmla="*/ 148 h 307"/>
                  <a:gd name="T92" fmla="*/ 211 w 742"/>
                  <a:gd name="T93" fmla="*/ 131 h 307"/>
                  <a:gd name="T94" fmla="*/ 220 w 742"/>
                  <a:gd name="T95" fmla="*/ 114 h 307"/>
                  <a:gd name="T96" fmla="*/ 239 w 742"/>
                  <a:gd name="T97" fmla="*/ 100 h 307"/>
                  <a:gd name="T98" fmla="*/ 296 w 742"/>
                  <a:gd name="T99" fmla="*/ 89 h 307"/>
                  <a:gd name="T100" fmla="*/ 333 w 742"/>
                  <a:gd name="T101" fmla="*/ 75 h 307"/>
                  <a:gd name="T102" fmla="*/ 673 w 742"/>
                  <a:gd name="T103" fmla="*/ 94 h 307"/>
                  <a:gd name="T104" fmla="*/ 656 w 742"/>
                  <a:gd name="T105" fmla="*/ 166 h 307"/>
                  <a:gd name="T106" fmla="*/ 687 w 742"/>
                  <a:gd name="T107" fmla="*/ 161 h 307"/>
                  <a:gd name="T108" fmla="*/ 412 w 742"/>
                  <a:gd name="T109" fmla="*/ 14 h 307"/>
                  <a:gd name="T110" fmla="*/ 301 w 742"/>
                  <a:gd name="T111" fmla="*/ 29 h 307"/>
                  <a:gd name="T112" fmla="*/ 310 w 742"/>
                  <a:gd name="T113" fmla="*/ 29 h 307"/>
                  <a:gd name="T114" fmla="*/ 213 w 742"/>
                  <a:gd name="T115" fmla="*/ 66 h 307"/>
                  <a:gd name="T116" fmla="*/ 158 w 742"/>
                  <a:gd name="T117" fmla="*/ 87 h 307"/>
                  <a:gd name="T118" fmla="*/ 130 w 742"/>
                  <a:gd name="T119" fmla="*/ 107 h 307"/>
                  <a:gd name="T120" fmla="*/ 95 w 742"/>
                  <a:gd name="T121" fmla="*/ 135 h 307"/>
                  <a:gd name="T122" fmla="*/ 64 w 742"/>
                  <a:gd name="T123" fmla="*/ 170 h 307"/>
                  <a:gd name="T124" fmla="*/ 37 w 742"/>
                  <a:gd name="T125" fmla="*/ 213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2" h="307">
                    <a:moveTo>
                      <a:pt x="0" y="272"/>
                    </a:moveTo>
                    <a:cubicBezTo>
                      <a:pt x="0" y="272"/>
                      <a:pt x="1" y="273"/>
                      <a:pt x="0" y="274"/>
                    </a:cubicBezTo>
                    <a:cubicBezTo>
                      <a:pt x="1" y="274"/>
                      <a:pt x="1" y="274"/>
                      <a:pt x="2" y="274"/>
                    </a:cubicBezTo>
                    <a:cubicBezTo>
                      <a:pt x="1" y="273"/>
                      <a:pt x="1" y="273"/>
                      <a:pt x="1" y="273"/>
                    </a:cubicBezTo>
                    <a:cubicBezTo>
                      <a:pt x="2" y="271"/>
                      <a:pt x="2" y="267"/>
                      <a:pt x="4" y="266"/>
                    </a:cubicBezTo>
                    <a:cubicBezTo>
                      <a:pt x="4" y="265"/>
                      <a:pt x="5" y="263"/>
                      <a:pt x="7" y="264"/>
                    </a:cubicBezTo>
                    <a:cubicBezTo>
                      <a:pt x="5" y="263"/>
                      <a:pt x="5" y="263"/>
                      <a:pt x="5" y="263"/>
                    </a:cubicBezTo>
                    <a:cubicBezTo>
                      <a:pt x="6" y="259"/>
                      <a:pt x="10" y="263"/>
                      <a:pt x="12" y="261"/>
                    </a:cubicBezTo>
                    <a:cubicBezTo>
                      <a:pt x="12" y="255"/>
                      <a:pt x="16" y="252"/>
                      <a:pt x="17" y="247"/>
                    </a:cubicBezTo>
                    <a:cubicBezTo>
                      <a:pt x="18" y="245"/>
                      <a:pt x="18" y="242"/>
                      <a:pt x="22" y="242"/>
                    </a:cubicBezTo>
                    <a:cubicBezTo>
                      <a:pt x="18" y="240"/>
                      <a:pt x="24" y="238"/>
                      <a:pt x="24" y="235"/>
                    </a:cubicBezTo>
                    <a:cubicBezTo>
                      <a:pt x="26" y="234"/>
                      <a:pt x="25" y="232"/>
                      <a:pt x="27" y="231"/>
                    </a:cubicBezTo>
                    <a:cubicBezTo>
                      <a:pt x="28" y="230"/>
                      <a:pt x="29" y="228"/>
                      <a:pt x="31" y="230"/>
                    </a:cubicBezTo>
                    <a:cubicBezTo>
                      <a:pt x="28" y="227"/>
                      <a:pt x="28" y="227"/>
                      <a:pt x="28" y="227"/>
                    </a:cubicBezTo>
                    <a:cubicBezTo>
                      <a:pt x="28" y="225"/>
                      <a:pt x="32" y="226"/>
                      <a:pt x="32" y="225"/>
                    </a:cubicBezTo>
                    <a:cubicBezTo>
                      <a:pt x="33" y="224"/>
                      <a:pt x="35" y="222"/>
                      <a:pt x="36" y="222"/>
                    </a:cubicBezTo>
                    <a:cubicBezTo>
                      <a:pt x="35" y="221"/>
                      <a:pt x="36" y="221"/>
                      <a:pt x="36" y="220"/>
                    </a:cubicBezTo>
                    <a:cubicBezTo>
                      <a:pt x="38" y="219"/>
                      <a:pt x="41" y="219"/>
                      <a:pt x="41" y="220"/>
                    </a:cubicBezTo>
                    <a:cubicBezTo>
                      <a:pt x="42" y="219"/>
                      <a:pt x="39" y="218"/>
                      <a:pt x="39" y="217"/>
                    </a:cubicBezTo>
                    <a:cubicBezTo>
                      <a:pt x="40" y="216"/>
                      <a:pt x="42" y="217"/>
                      <a:pt x="44" y="217"/>
                    </a:cubicBezTo>
                    <a:cubicBezTo>
                      <a:pt x="44" y="217"/>
                      <a:pt x="45" y="217"/>
                      <a:pt x="45" y="216"/>
                    </a:cubicBezTo>
                    <a:cubicBezTo>
                      <a:pt x="45" y="217"/>
                      <a:pt x="42" y="216"/>
                      <a:pt x="41" y="215"/>
                    </a:cubicBezTo>
                    <a:cubicBezTo>
                      <a:pt x="43" y="214"/>
                      <a:pt x="44" y="212"/>
                      <a:pt x="45" y="211"/>
                    </a:cubicBezTo>
                    <a:cubicBezTo>
                      <a:pt x="43" y="211"/>
                      <a:pt x="43" y="211"/>
                      <a:pt x="43" y="211"/>
                    </a:cubicBezTo>
                    <a:cubicBezTo>
                      <a:pt x="43" y="210"/>
                      <a:pt x="43" y="210"/>
                      <a:pt x="43" y="210"/>
                    </a:cubicBezTo>
                    <a:cubicBezTo>
                      <a:pt x="43" y="209"/>
                      <a:pt x="44" y="209"/>
                      <a:pt x="45" y="209"/>
                    </a:cubicBezTo>
                    <a:cubicBezTo>
                      <a:pt x="45" y="209"/>
                      <a:pt x="45" y="209"/>
                      <a:pt x="45" y="209"/>
                    </a:cubicBezTo>
                    <a:cubicBezTo>
                      <a:pt x="45" y="207"/>
                      <a:pt x="45" y="207"/>
                      <a:pt x="45" y="207"/>
                    </a:cubicBezTo>
                    <a:cubicBezTo>
                      <a:pt x="46" y="207"/>
                      <a:pt x="46" y="205"/>
                      <a:pt x="47" y="206"/>
                    </a:cubicBezTo>
                    <a:cubicBezTo>
                      <a:pt x="48" y="206"/>
                      <a:pt x="48" y="206"/>
                      <a:pt x="48" y="207"/>
                    </a:cubicBezTo>
                    <a:cubicBezTo>
                      <a:pt x="53" y="206"/>
                      <a:pt x="53" y="206"/>
                      <a:pt x="53" y="206"/>
                    </a:cubicBezTo>
                    <a:cubicBezTo>
                      <a:pt x="53" y="203"/>
                      <a:pt x="57" y="203"/>
                      <a:pt x="56" y="200"/>
                    </a:cubicBezTo>
                    <a:cubicBezTo>
                      <a:pt x="55" y="201"/>
                      <a:pt x="55" y="201"/>
                      <a:pt x="55" y="201"/>
                    </a:cubicBezTo>
                    <a:cubicBezTo>
                      <a:pt x="55" y="200"/>
                      <a:pt x="54" y="200"/>
                      <a:pt x="54" y="198"/>
                    </a:cubicBezTo>
                    <a:cubicBezTo>
                      <a:pt x="53" y="200"/>
                      <a:pt x="53" y="200"/>
                      <a:pt x="53" y="200"/>
                    </a:cubicBezTo>
                    <a:cubicBezTo>
                      <a:pt x="53" y="199"/>
                      <a:pt x="53" y="199"/>
                      <a:pt x="53" y="199"/>
                    </a:cubicBezTo>
                    <a:cubicBezTo>
                      <a:pt x="49" y="199"/>
                      <a:pt x="49" y="199"/>
                      <a:pt x="49" y="199"/>
                    </a:cubicBezTo>
                    <a:cubicBezTo>
                      <a:pt x="49" y="199"/>
                      <a:pt x="49" y="199"/>
                      <a:pt x="49" y="199"/>
                    </a:cubicBezTo>
                    <a:cubicBezTo>
                      <a:pt x="49" y="198"/>
                      <a:pt x="50" y="198"/>
                      <a:pt x="51" y="198"/>
                    </a:cubicBezTo>
                    <a:cubicBezTo>
                      <a:pt x="51" y="199"/>
                      <a:pt x="51" y="199"/>
                      <a:pt x="51" y="199"/>
                    </a:cubicBezTo>
                    <a:cubicBezTo>
                      <a:pt x="52" y="198"/>
                      <a:pt x="52" y="198"/>
                      <a:pt x="52" y="198"/>
                    </a:cubicBezTo>
                    <a:cubicBezTo>
                      <a:pt x="53" y="197"/>
                      <a:pt x="55" y="196"/>
                      <a:pt x="55" y="195"/>
                    </a:cubicBezTo>
                    <a:cubicBezTo>
                      <a:pt x="56" y="194"/>
                      <a:pt x="56" y="191"/>
                      <a:pt x="59" y="192"/>
                    </a:cubicBezTo>
                    <a:cubicBezTo>
                      <a:pt x="56" y="192"/>
                      <a:pt x="58" y="189"/>
                      <a:pt x="57" y="188"/>
                    </a:cubicBezTo>
                    <a:cubicBezTo>
                      <a:pt x="58" y="187"/>
                      <a:pt x="62" y="189"/>
                      <a:pt x="60" y="187"/>
                    </a:cubicBezTo>
                    <a:cubicBezTo>
                      <a:pt x="62" y="186"/>
                      <a:pt x="62" y="183"/>
                      <a:pt x="65" y="184"/>
                    </a:cubicBezTo>
                    <a:cubicBezTo>
                      <a:pt x="63" y="183"/>
                      <a:pt x="65" y="182"/>
                      <a:pt x="66" y="181"/>
                    </a:cubicBezTo>
                    <a:cubicBezTo>
                      <a:pt x="68" y="180"/>
                      <a:pt x="67" y="182"/>
                      <a:pt x="68" y="183"/>
                    </a:cubicBezTo>
                    <a:cubicBezTo>
                      <a:pt x="67" y="182"/>
                      <a:pt x="67" y="182"/>
                      <a:pt x="67" y="182"/>
                    </a:cubicBezTo>
                    <a:cubicBezTo>
                      <a:pt x="67" y="183"/>
                      <a:pt x="67" y="183"/>
                      <a:pt x="67" y="183"/>
                    </a:cubicBezTo>
                    <a:cubicBezTo>
                      <a:pt x="69" y="184"/>
                      <a:pt x="65" y="185"/>
                      <a:pt x="65" y="187"/>
                    </a:cubicBezTo>
                    <a:cubicBezTo>
                      <a:pt x="69" y="186"/>
                      <a:pt x="69" y="182"/>
                      <a:pt x="72" y="180"/>
                    </a:cubicBezTo>
                    <a:cubicBezTo>
                      <a:pt x="71" y="180"/>
                      <a:pt x="71" y="179"/>
                      <a:pt x="70" y="179"/>
                    </a:cubicBezTo>
                    <a:cubicBezTo>
                      <a:pt x="69" y="178"/>
                      <a:pt x="69" y="177"/>
                      <a:pt x="71" y="177"/>
                    </a:cubicBezTo>
                    <a:cubicBezTo>
                      <a:pt x="73" y="177"/>
                      <a:pt x="72" y="178"/>
                      <a:pt x="73" y="179"/>
                    </a:cubicBezTo>
                    <a:cubicBezTo>
                      <a:pt x="75" y="179"/>
                      <a:pt x="75" y="177"/>
                      <a:pt x="75" y="176"/>
                    </a:cubicBezTo>
                    <a:cubicBezTo>
                      <a:pt x="73" y="175"/>
                      <a:pt x="73" y="175"/>
                      <a:pt x="73" y="175"/>
                    </a:cubicBezTo>
                    <a:cubicBezTo>
                      <a:pt x="73" y="175"/>
                      <a:pt x="74" y="176"/>
                      <a:pt x="73" y="176"/>
                    </a:cubicBezTo>
                    <a:cubicBezTo>
                      <a:pt x="72" y="176"/>
                      <a:pt x="72" y="176"/>
                      <a:pt x="71" y="176"/>
                    </a:cubicBezTo>
                    <a:cubicBezTo>
                      <a:pt x="70" y="177"/>
                      <a:pt x="70" y="177"/>
                      <a:pt x="70" y="177"/>
                    </a:cubicBezTo>
                    <a:cubicBezTo>
                      <a:pt x="69" y="175"/>
                      <a:pt x="70" y="173"/>
                      <a:pt x="72" y="172"/>
                    </a:cubicBezTo>
                    <a:cubicBezTo>
                      <a:pt x="74" y="171"/>
                      <a:pt x="72" y="173"/>
                      <a:pt x="74" y="173"/>
                    </a:cubicBezTo>
                    <a:cubicBezTo>
                      <a:pt x="79" y="170"/>
                      <a:pt x="79" y="170"/>
                      <a:pt x="79" y="170"/>
                    </a:cubicBezTo>
                    <a:cubicBezTo>
                      <a:pt x="78" y="171"/>
                      <a:pt x="75" y="169"/>
                      <a:pt x="74" y="171"/>
                    </a:cubicBezTo>
                    <a:cubicBezTo>
                      <a:pt x="72" y="168"/>
                      <a:pt x="75" y="168"/>
                      <a:pt x="74" y="166"/>
                    </a:cubicBezTo>
                    <a:cubicBezTo>
                      <a:pt x="74" y="165"/>
                      <a:pt x="75" y="164"/>
                      <a:pt x="76" y="165"/>
                    </a:cubicBezTo>
                    <a:cubicBezTo>
                      <a:pt x="76" y="166"/>
                      <a:pt x="76" y="166"/>
                      <a:pt x="76" y="166"/>
                    </a:cubicBezTo>
                    <a:cubicBezTo>
                      <a:pt x="77" y="164"/>
                      <a:pt x="80" y="165"/>
                      <a:pt x="82" y="165"/>
                    </a:cubicBezTo>
                    <a:cubicBezTo>
                      <a:pt x="82" y="166"/>
                      <a:pt x="82" y="166"/>
                      <a:pt x="82" y="166"/>
                    </a:cubicBezTo>
                    <a:cubicBezTo>
                      <a:pt x="83" y="166"/>
                      <a:pt x="83" y="165"/>
                      <a:pt x="83" y="164"/>
                    </a:cubicBezTo>
                    <a:cubicBezTo>
                      <a:pt x="80" y="163"/>
                      <a:pt x="80" y="163"/>
                      <a:pt x="80" y="163"/>
                    </a:cubicBezTo>
                    <a:cubicBezTo>
                      <a:pt x="81" y="161"/>
                      <a:pt x="81" y="161"/>
                      <a:pt x="81" y="161"/>
                    </a:cubicBezTo>
                    <a:cubicBezTo>
                      <a:pt x="84" y="161"/>
                      <a:pt x="84" y="158"/>
                      <a:pt x="84" y="157"/>
                    </a:cubicBezTo>
                    <a:cubicBezTo>
                      <a:pt x="86" y="156"/>
                      <a:pt x="85" y="154"/>
                      <a:pt x="87" y="155"/>
                    </a:cubicBezTo>
                    <a:cubicBezTo>
                      <a:pt x="89" y="156"/>
                      <a:pt x="90" y="156"/>
                      <a:pt x="90" y="157"/>
                    </a:cubicBezTo>
                    <a:cubicBezTo>
                      <a:pt x="93" y="155"/>
                      <a:pt x="93" y="155"/>
                      <a:pt x="93" y="155"/>
                    </a:cubicBezTo>
                    <a:cubicBezTo>
                      <a:pt x="92" y="154"/>
                      <a:pt x="90" y="154"/>
                      <a:pt x="88" y="154"/>
                    </a:cubicBezTo>
                    <a:cubicBezTo>
                      <a:pt x="89" y="153"/>
                      <a:pt x="87" y="152"/>
                      <a:pt x="89" y="151"/>
                    </a:cubicBezTo>
                    <a:cubicBezTo>
                      <a:pt x="91" y="151"/>
                      <a:pt x="94" y="150"/>
                      <a:pt x="94" y="152"/>
                    </a:cubicBezTo>
                    <a:cubicBezTo>
                      <a:pt x="95" y="152"/>
                      <a:pt x="96" y="151"/>
                      <a:pt x="96" y="150"/>
                    </a:cubicBezTo>
                    <a:cubicBezTo>
                      <a:pt x="90" y="148"/>
                      <a:pt x="99" y="147"/>
                      <a:pt x="96" y="144"/>
                    </a:cubicBezTo>
                    <a:cubicBezTo>
                      <a:pt x="98" y="144"/>
                      <a:pt x="95" y="141"/>
                      <a:pt x="99" y="142"/>
                    </a:cubicBezTo>
                    <a:cubicBezTo>
                      <a:pt x="99" y="142"/>
                      <a:pt x="99" y="143"/>
                      <a:pt x="99" y="143"/>
                    </a:cubicBezTo>
                    <a:cubicBezTo>
                      <a:pt x="102" y="142"/>
                      <a:pt x="103" y="139"/>
                      <a:pt x="106" y="138"/>
                    </a:cubicBezTo>
                    <a:cubicBezTo>
                      <a:pt x="106" y="139"/>
                      <a:pt x="106" y="139"/>
                      <a:pt x="106" y="139"/>
                    </a:cubicBezTo>
                    <a:cubicBezTo>
                      <a:pt x="108" y="138"/>
                      <a:pt x="108" y="138"/>
                      <a:pt x="108" y="138"/>
                    </a:cubicBezTo>
                    <a:cubicBezTo>
                      <a:pt x="107" y="135"/>
                      <a:pt x="114" y="136"/>
                      <a:pt x="112" y="134"/>
                    </a:cubicBezTo>
                    <a:cubicBezTo>
                      <a:pt x="109" y="134"/>
                      <a:pt x="109" y="134"/>
                      <a:pt x="109" y="134"/>
                    </a:cubicBezTo>
                    <a:cubicBezTo>
                      <a:pt x="109" y="132"/>
                      <a:pt x="114" y="133"/>
                      <a:pt x="112" y="131"/>
                    </a:cubicBezTo>
                    <a:cubicBezTo>
                      <a:pt x="115" y="132"/>
                      <a:pt x="114" y="128"/>
                      <a:pt x="117" y="129"/>
                    </a:cubicBezTo>
                    <a:cubicBezTo>
                      <a:pt x="117" y="128"/>
                      <a:pt x="118" y="127"/>
                      <a:pt x="119" y="126"/>
                    </a:cubicBezTo>
                    <a:cubicBezTo>
                      <a:pt x="121" y="128"/>
                      <a:pt x="122" y="125"/>
                      <a:pt x="123" y="126"/>
                    </a:cubicBezTo>
                    <a:cubicBezTo>
                      <a:pt x="121" y="124"/>
                      <a:pt x="121" y="124"/>
                      <a:pt x="121" y="124"/>
                    </a:cubicBezTo>
                    <a:cubicBezTo>
                      <a:pt x="123" y="122"/>
                      <a:pt x="125" y="123"/>
                      <a:pt x="126" y="122"/>
                    </a:cubicBezTo>
                    <a:cubicBezTo>
                      <a:pt x="126" y="119"/>
                      <a:pt x="131" y="117"/>
                      <a:pt x="133" y="115"/>
                    </a:cubicBezTo>
                    <a:cubicBezTo>
                      <a:pt x="135" y="113"/>
                      <a:pt x="136" y="114"/>
                      <a:pt x="136" y="112"/>
                    </a:cubicBezTo>
                    <a:cubicBezTo>
                      <a:pt x="141" y="113"/>
                      <a:pt x="139" y="107"/>
                      <a:pt x="145" y="107"/>
                    </a:cubicBezTo>
                    <a:cubicBezTo>
                      <a:pt x="145" y="107"/>
                      <a:pt x="145" y="107"/>
                      <a:pt x="145" y="107"/>
                    </a:cubicBezTo>
                    <a:cubicBezTo>
                      <a:pt x="147" y="106"/>
                      <a:pt x="148" y="108"/>
                      <a:pt x="149" y="106"/>
                    </a:cubicBezTo>
                    <a:cubicBezTo>
                      <a:pt x="148" y="106"/>
                      <a:pt x="146" y="106"/>
                      <a:pt x="146" y="105"/>
                    </a:cubicBezTo>
                    <a:cubicBezTo>
                      <a:pt x="147" y="104"/>
                      <a:pt x="149" y="104"/>
                      <a:pt x="150" y="104"/>
                    </a:cubicBezTo>
                    <a:cubicBezTo>
                      <a:pt x="150" y="103"/>
                      <a:pt x="150" y="103"/>
                      <a:pt x="150" y="103"/>
                    </a:cubicBezTo>
                    <a:cubicBezTo>
                      <a:pt x="155" y="100"/>
                      <a:pt x="161" y="99"/>
                      <a:pt x="165" y="95"/>
                    </a:cubicBezTo>
                    <a:cubicBezTo>
                      <a:pt x="164" y="94"/>
                      <a:pt x="166" y="93"/>
                      <a:pt x="166" y="92"/>
                    </a:cubicBezTo>
                    <a:cubicBezTo>
                      <a:pt x="171" y="93"/>
                      <a:pt x="168" y="90"/>
                      <a:pt x="171" y="90"/>
                    </a:cubicBezTo>
                    <a:cubicBezTo>
                      <a:pt x="171" y="90"/>
                      <a:pt x="172" y="91"/>
                      <a:pt x="172" y="91"/>
                    </a:cubicBezTo>
                    <a:cubicBezTo>
                      <a:pt x="173" y="91"/>
                      <a:pt x="174" y="91"/>
                      <a:pt x="174" y="91"/>
                    </a:cubicBezTo>
                    <a:cubicBezTo>
                      <a:pt x="173" y="90"/>
                      <a:pt x="172" y="90"/>
                      <a:pt x="172" y="90"/>
                    </a:cubicBezTo>
                    <a:cubicBezTo>
                      <a:pt x="171" y="89"/>
                      <a:pt x="173" y="88"/>
                      <a:pt x="174" y="87"/>
                    </a:cubicBezTo>
                    <a:cubicBezTo>
                      <a:pt x="177" y="86"/>
                      <a:pt x="178" y="90"/>
                      <a:pt x="180" y="87"/>
                    </a:cubicBezTo>
                    <a:cubicBezTo>
                      <a:pt x="179" y="86"/>
                      <a:pt x="179" y="86"/>
                      <a:pt x="179" y="86"/>
                    </a:cubicBezTo>
                    <a:cubicBezTo>
                      <a:pt x="179" y="83"/>
                      <a:pt x="183" y="84"/>
                      <a:pt x="185" y="83"/>
                    </a:cubicBezTo>
                    <a:cubicBezTo>
                      <a:pt x="183" y="82"/>
                      <a:pt x="183" y="82"/>
                      <a:pt x="183" y="82"/>
                    </a:cubicBezTo>
                    <a:cubicBezTo>
                      <a:pt x="185" y="82"/>
                      <a:pt x="186" y="80"/>
                      <a:pt x="187" y="82"/>
                    </a:cubicBezTo>
                    <a:cubicBezTo>
                      <a:pt x="190" y="80"/>
                      <a:pt x="190" y="80"/>
                      <a:pt x="190" y="80"/>
                    </a:cubicBezTo>
                    <a:cubicBezTo>
                      <a:pt x="192" y="82"/>
                      <a:pt x="192" y="82"/>
                      <a:pt x="192" y="82"/>
                    </a:cubicBezTo>
                    <a:cubicBezTo>
                      <a:pt x="193" y="81"/>
                      <a:pt x="192" y="80"/>
                      <a:pt x="191" y="79"/>
                    </a:cubicBezTo>
                    <a:cubicBezTo>
                      <a:pt x="193" y="77"/>
                      <a:pt x="195" y="80"/>
                      <a:pt x="197" y="80"/>
                    </a:cubicBezTo>
                    <a:cubicBezTo>
                      <a:pt x="196" y="79"/>
                      <a:pt x="196" y="79"/>
                      <a:pt x="196" y="79"/>
                    </a:cubicBezTo>
                    <a:cubicBezTo>
                      <a:pt x="196" y="78"/>
                      <a:pt x="197" y="78"/>
                      <a:pt x="198" y="78"/>
                    </a:cubicBezTo>
                    <a:cubicBezTo>
                      <a:pt x="202" y="82"/>
                      <a:pt x="190" y="81"/>
                      <a:pt x="193" y="84"/>
                    </a:cubicBezTo>
                    <a:cubicBezTo>
                      <a:pt x="195" y="83"/>
                      <a:pt x="195" y="83"/>
                      <a:pt x="195" y="83"/>
                    </a:cubicBezTo>
                    <a:cubicBezTo>
                      <a:pt x="196" y="81"/>
                      <a:pt x="199" y="84"/>
                      <a:pt x="201" y="83"/>
                    </a:cubicBezTo>
                    <a:cubicBezTo>
                      <a:pt x="202" y="84"/>
                      <a:pt x="202" y="84"/>
                      <a:pt x="202" y="84"/>
                    </a:cubicBezTo>
                    <a:cubicBezTo>
                      <a:pt x="202" y="83"/>
                      <a:pt x="202" y="83"/>
                      <a:pt x="202" y="83"/>
                    </a:cubicBezTo>
                    <a:cubicBezTo>
                      <a:pt x="199" y="82"/>
                      <a:pt x="199" y="82"/>
                      <a:pt x="199" y="82"/>
                    </a:cubicBezTo>
                    <a:cubicBezTo>
                      <a:pt x="201" y="79"/>
                      <a:pt x="201" y="79"/>
                      <a:pt x="201" y="79"/>
                    </a:cubicBezTo>
                    <a:cubicBezTo>
                      <a:pt x="199" y="79"/>
                      <a:pt x="199" y="79"/>
                      <a:pt x="199" y="79"/>
                    </a:cubicBezTo>
                    <a:cubicBezTo>
                      <a:pt x="198" y="77"/>
                      <a:pt x="202" y="78"/>
                      <a:pt x="203" y="76"/>
                    </a:cubicBezTo>
                    <a:cubicBezTo>
                      <a:pt x="202" y="75"/>
                      <a:pt x="201" y="77"/>
                      <a:pt x="200" y="76"/>
                    </a:cubicBezTo>
                    <a:cubicBezTo>
                      <a:pt x="201" y="74"/>
                      <a:pt x="201" y="74"/>
                      <a:pt x="201" y="74"/>
                    </a:cubicBezTo>
                    <a:cubicBezTo>
                      <a:pt x="205" y="74"/>
                      <a:pt x="207" y="71"/>
                      <a:pt x="210" y="72"/>
                    </a:cubicBezTo>
                    <a:cubicBezTo>
                      <a:pt x="210" y="72"/>
                      <a:pt x="210" y="72"/>
                      <a:pt x="210" y="72"/>
                    </a:cubicBezTo>
                    <a:cubicBezTo>
                      <a:pt x="210" y="71"/>
                      <a:pt x="211" y="71"/>
                      <a:pt x="212" y="71"/>
                    </a:cubicBezTo>
                    <a:cubicBezTo>
                      <a:pt x="212" y="72"/>
                      <a:pt x="212" y="72"/>
                      <a:pt x="212" y="72"/>
                    </a:cubicBezTo>
                    <a:cubicBezTo>
                      <a:pt x="213" y="72"/>
                      <a:pt x="213" y="72"/>
                      <a:pt x="213" y="72"/>
                    </a:cubicBezTo>
                    <a:cubicBezTo>
                      <a:pt x="214" y="71"/>
                      <a:pt x="216" y="72"/>
                      <a:pt x="216" y="71"/>
                    </a:cubicBezTo>
                    <a:cubicBezTo>
                      <a:pt x="215" y="69"/>
                      <a:pt x="215" y="69"/>
                      <a:pt x="215" y="69"/>
                    </a:cubicBezTo>
                    <a:cubicBezTo>
                      <a:pt x="217" y="68"/>
                      <a:pt x="219" y="70"/>
                      <a:pt x="221" y="70"/>
                    </a:cubicBezTo>
                    <a:cubicBezTo>
                      <a:pt x="219" y="68"/>
                      <a:pt x="219" y="68"/>
                      <a:pt x="219" y="68"/>
                    </a:cubicBezTo>
                    <a:cubicBezTo>
                      <a:pt x="224" y="64"/>
                      <a:pt x="224" y="64"/>
                      <a:pt x="224" y="64"/>
                    </a:cubicBezTo>
                    <a:cubicBezTo>
                      <a:pt x="230" y="64"/>
                      <a:pt x="230" y="64"/>
                      <a:pt x="230" y="64"/>
                    </a:cubicBezTo>
                    <a:cubicBezTo>
                      <a:pt x="230" y="62"/>
                      <a:pt x="234" y="63"/>
                      <a:pt x="235" y="62"/>
                    </a:cubicBezTo>
                    <a:cubicBezTo>
                      <a:pt x="235" y="63"/>
                      <a:pt x="235" y="63"/>
                      <a:pt x="235" y="63"/>
                    </a:cubicBezTo>
                    <a:cubicBezTo>
                      <a:pt x="237" y="62"/>
                      <a:pt x="235" y="62"/>
                      <a:pt x="236" y="61"/>
                    </a:cubicBezTo>
                    <a:cubicBezTo>
                      <a:pt x="237" y="61"/>
                      <a:pt x="239" y="60"/>
                      <a:pt x="240" y="61"/>
                    </a:cubicBezTo>
                    <a:cubicBezTo>
                      <a:pt x="240" y="62"/>
                      <a:pt x="241" y="63"/>
                      <a:pt x="239" y="63"/>
                    </a:cubicBezTo>
                    <a:cubicBezTo>
                      <a:pt x="240" y="64"/>
                      <a:pt x="243" y="64"/>
                      <a:pt x="244" y="62"/>
                    </a:cubicBezTo>
                    <a:cubicBezTo>
                      <a:pt x="243" y="61"/>
                      <a:pt x="241" y="62"/>
                      <a:pt x="241" y="60"/>
                    </a:cubicBezTo>
                    <a:cubicBezTo>
                      <a:pt x="242" y="59"/>
                      <a:pt x="243" y="59"/>
                      <a:pt x="245" y="60"/>
                    </a:cubicBezTo>
                    <a:cubicBezTo>
                      <a:pt x="245" y="60"/>
                      <a:pt x="243" y="61"/>
                      <a:pt x="245" y="60"/>
                    </a:cubicBezTo>
                    <a:cubicBezTo>
                      <a:pt x="245" y="60"/>
                      <a:pt x="246" y="61"/>
                      <a:pt x="246" y="61"/>
                    </a:cubicBezTo>
                    <a:cubicBezTo>
                      <a:pt x="250" y="61"/>
                      <a:pt x="249" y="57"/>
                      <a:pt x="254" y="58"/>
                    </a:cubicBezTo>
                    <a:cubicBezTo>
                      <a:pt x="257" y="58"/>
                      <a:pt x="258" y="54"/>
                      <a:pt x="262" y="56"/>
                    </a:cubicBezTo>
                    <a:cubicBezTo>
                      <a:pt x="267" y="54"/>
                      <a:pt x="267" y="54"/>
                      <a:pt x="267" y="54"/>
                    </a:cubicBezTo>
                    <a:cubicBezTo>
                      <a:pt x="268" y="53"/>
                      <a:pt x="271" y="55"/>
                      <a:pt x="272" y="53"/>
                    </a:cubicBezTo>
                    <a:cubicBezTo>
                      <a:pt x="273" y="53"/>
                      <a:pt x="270" y="53"/>
                      <a:pt x="270" y="52"/>
                    </a:cubicBezTo>
                    <a:cubicBezTo>
                      <a:pt x="271" y="52"/>
                      <a:pt x="273" y="52"/>
                      <a:pt x="273" y="52"/>
                    </a:cubicBezTo>
                    <a:cubicBezTo>
                      <a:pt x="274" y="51"/>
                      <a:pt x="274" y="51"/>
                      <a:pt x="274" y="51"/>
                    </a:cubicBezTo>
                    <a:cubicBezTo>
                      <a:pt x="276" y="53"/>
                      <a:pt x="276" y="53"/>
                      <a:pt x="276" y="53"/>
                    </a:cubicBezTo>
                    <a:cubicBezTo>
                      <a:pt x="276" y="50"/>
                      <a:pt x="282" y="51"/>
                      <a:pt x="282" y="48"/>
                    </a:cubicBezTo>
                    <a:cubicBezTo>
                      <a:pt x="277" y="47"/>
                      <a:pt x="277" y="47"/>
                      <a:pt x="277" y="47"/>
                    </a:cubicBezTo>
                    <a:cubicBezTo>
                      <a:pt x="277" y="46"/>
                      <a:pt x="277" y="46"/>
                      <a:pt x="277" y="46"/>
                    </a:cubicBezTo>
                    <a:cubicBezTo>
                      <a:pt x="276" y="46"/>
                      <a:pt x="275" y="46"/>
                      <a:pt x="275" y="46"/>
                    </a:cubicBezTo>
                    <a:cubicBezTo>
                      <a:pt x="274" y="46"/>
                      <a:pt x="273" y="45"/>
                      <a:pt x="273" y="44"/>
                    </a:cubicBezTo>
                    <a:cubicBezTo>
                      <a:pt x="274" y="44"/>
                      <a:pt x="274" y="44"/>
                      <a:pt x="274" y="44"/>
                    </a:cubicBezTo>
                    <a:cubicBezTo>
                      <a:pt x="274" y="42"/>
                      <a:pt x="274" y="42"/>
                      <a:pt x="274" y="42"/>
                    </a:cubicBezTo>
                    <a:cubicBezTo>
                      <a:pt x="275" y="41"/>
                      <a:pt x="277" y="42"/>
                      <a:pt x="278" y="43"/>
                    </a:cubicBezTo>
                    <a:cubicBezTo>
                      <a:pt x="277" y="43"/>
                      <a:pt x="277" y="43"/>
                      <a:pt x="277" y="43"/>
                    </a:cubicBezTo>
                    <a:cubicBezTo>
                      <a:pt x="278" y="44"/>
                      <a:pt x="276" y="45"/>
                      <a:pt x="279" y="46"/>
                    </a:cubicBezTo>
                    <a:cubicBezTo>
                      <a:pt x="283" y="44"/>
                      <a:pt x="281" y="48"/>
                      <a:pt x="285" y="48"/>
                    </a:cubicBezTo>
                    <a:cubicBezTo>
                      <a:pt x="285" y="47"/>
                      <a:pt x="284" y="47"/>
                      <a:pt x="285" y="47"/>
                    </a:cubicBezTo>
                    <a:cubicBezTo>
                      <a:pt x="284" y="46"/>
                      <a:pt x="283" y="45"/>
                      <a:pt x="281" y="45"/>
                    </a:cubicBezTo>
                    <a:cubicBezTo>
                      <a:pt x="283" y="44"/>
                      <a:pt x="287" y="44"/>
                      <a:pt x="289" y="41"/>
                    </a:cubicBezTo>
                    <a:cubicBezTo>
                      <a:pt x="290" y="40"/>
                      <a:pt x="293" y="42"/>
                      <a:pt x="294" y="41"/>
                    </a:cubicBezTo>
                    <a:cubicBezTo>
                      <a:pt x="294" y="41"/>
                      <a:pt x="293" y="41"/>
                      <a:pt x="294" y="42"/>
                    </a:cubicBezTo>
                    <a:cubicBezTo>
                      <a:pt x="295" y="41"/>
                      <a:pt x="295" y="41"/>
                      <a:pt x="295" y="41"/>
                    </a:cubicBezTo>
                    <a:cubicBezTo>
                      <a:pt x="295" y="40"/>
                      <a:pt x="295" y="40"/>
                      <a:pt x="295" y="40"/>
                    </a:cubicBezTo>
                    <a:cubicBezTo>
                      <a:pt x="296" y="40"/>
                      <a:pt x="296" y="41"/>
                      <a:pt x="298" y="42"/>
                    </a:cubicBezTo>
                    <a:cubicBezTo>
                      <a:pt x="298" y="41"/>
                      <a:pt x="299" y="41"/>
                      <a:pt x="300" y="41"/>
                    </a:cubicBezTo>
                    <a:cubicBezTo>
                      <a:pt x="301" y="40"/>
                      <a:pt x="300" y="41"/>
                      <a:pt x="300" y="41"/>
                    </a:cubicBezTo>
                    <a:cubicBezTo>
                      <a:pt x="303" y="40"/>
                      <a:pt x="299" y="40"/>
                      <a:pt x="300" y="39"/>
                    </a:cubicBezTo>
                    <a:cubicBezTo>
                      <a:pt x="301" y="39"/>
                      <a:pt x="303" y="39"/>
                      <a:pt x="304" y="39"/>
                    </a:cubicBezTo>
                    <a:cubicBezTo>
                      <a:pt x="303" y="38"/>
                      <a:pt x="302" y="38"/>
                      <a:pt x="302" y="37"/>
                    </a:cubicBezTo>
                    <a:cubicBezTo>
                      <a:pt x="302" y="37"/>
                      <a:pt x="303" y="37"/>
                      <a:pt x="304" y="37"/>
                    </a:cubicBezTo>
                    <a:cubicBezTo>
                      <a:pt x="302" y="36"/>
                      <a:pt x="300" y="34"/>
                      <a:pt x="299" y="34"/>
                    </a:cubicBezTo>
                    <a:cubicBezTo>
                      <a:pt x="301" y="34"/>
                      <a:pt x="303" y="31"/>
                      <a:pt x="305" y="32"/>
                    </a:cubicBezTo>
                    <a:cubicBezTo>
                      <a:pt x="307" y="34"/>
                      <a:pt x="305" y="34"/>
                      <a:pt x="304" y="35"/>
                    </a:cubicBezTo>
                    <a:cubicBezTo>
                      <a:pt x="306" y="35"/>
                      <a:pt x="309" y="36"/>
                      <a:pt x="309" y="35"/>
                    </a:cubicBezTo>
                    <a:cubicBezTo>
                      <a:pt x="311" y="36"/>
                      <a:pt x="314" y="34"/>
                      <a:pt x="315" y="36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5"/>
                      <a:pt x="315" y="34"/>
                      <a:pt x="315" y="34"/>
                    </a:cubicBezTo>
                    <a:cubicBezTo>
                      <a:pt x="318" y="33"/>
                      <a:pt x="320" y="29"/>
                      <a:pt x="323" y="33"/>
                    </a:cubicBezTo>
                    <a:cubicBezTo>
                      <a:pt x="326" y="34"/>
                      <a:pt x="328" y="33"/>
                      <a:pt x="330" y="32"/>
                    </a:cubicBezTo>
                    <a:cubicBezTo>
                      <a:pt x="328" y="31"/>
                      <a:pt x="328" y="31"/>
                      <a:pt x="328" y="31"/>
                    </a:cubicBezTo>
                    <a:cubicBezTo>
                      <a:pt x="327" y="29"/>
                      <a:pt x="330" y="31"/>
                      <a:pt x="331" y="30"/>
                    </a:cubicBezTo>
                    <a:cubicBezTo>
                      <a:pt x="340" y="29"/>
                      <a:pt x="346" y="25"/>
                      <a:pt x="354" y="25"/>
                    </a:cubicBezTo>
                    <a:cubicBezTo>
                      <a:pt x="358" y="25"/>
                      <a:pt x="363" y="22"/>
                      <a:pt x="367" y="24"/>
                    </a:cubicBezTo>
                    <a:cubicBezTo>
                      <a:pt x="364" y="24"/>
                      <a:pt x="361" y="26"/>
                      <a:pt x="359" y="25"/>
                    </a:cubicBezTo>
                    <a:cubicBezTo>
                      <a:pt x="355" y="24"/>
                      <a:pt x="357" y="27"/>
                      <a:pt x="356" y="27"/>
                    </a:cubicBezTo>
                    <a:cubicBezTo>
                      <a:pt x="358" y="28"/>
                      <a:pt x="362" y="27"/>
                      <a:pt x="365" y="27"/>
                    </a:cubicBezTo>
                    <a:cubicBezTo>
                      <a:pt x="363" y="30"/>
                      <a:pt x="358" y="30"/>
                      <a:pt x="354" y="31"/>
                    </a:cubicBezTo>
                    <a:cubicBezTo>
                      <a:pt x="354" y="32"/>
                      <a:pt x="354" y="32"/>
                      <a:pt x="354" y="32"/>
                    </a:cubicBezTo>
                    <a:cubicBezTo>
                      <a:pt x="353" y="32"/>
                      <a:pt x="353" y="32"/>
                      <a:pt x="353" y="32"/>
                    </a:cubicBezTo>
                    <a:cubicBezTo>
                      <a:pt x="352" y="29"/>
                      <a:pt x="350" y="33"/>
                      <a:pt x="349" y="31"/>
                    </a:cubicBezTo>
                    <a:cubicBezTo>
                      <a:pt x="348" y="32"/>
                      <a:pt x="348" y="32"/>
                      <a:pt x="348" y="32"/>
                    </a:cubicBezTo>
                    <a:cubicBezTo>
                      <a:pt x="349" y="32"/>
                      <a:pt x="349" y="32"/>
                      <a:pt x="349" y="32"/>
                    </a:cubicBezTo>
                    <a:cubicBezTo>
                      <a:pt x="348" y="34"/>
                      <a:pt x="346" y="35"/>
                      <a:pt x="345" y="35"/>
                    </a:cubicBezTo>
                    <a:cubicBezTo>
                      <a:pt x="352" y="33"/>
                      <a:pt x="359" y="33"/>
                      <a:pt x="366" y="31"/>
                    </a:cubicBezTo>
                    <a:cubicBezTo>
                      <a:pt x="371" y="33"/>
                      <a:pt x="374" y="29"/>
                      <a:pt x="378" y="29"/>
                    </a:cubicBezTo>
                    <a:cubicBezTo>
                      <a:pt x="377" y="28"/>
                      <a:pt x="378" y="28"/>
                      <a:pt x="379" y="27"/>
                    </a:cubicBezTo>
                    <a:cubicBezTo>
                      <a:pt x="383" y="29"/>
                      <a:pt x="386" y="26"/>
                      <a:pt x="391" y="27"/>
                    </a:cubicBezTo>
                    <a:cubicBezTo>
                      <a:pt x="391" y="28"/>
                      <a:pt x="391" y="28"/>
                      <a:pt x="391" y="28"/>
                    </a:cubicBezTo>
                    <a:cubicBezTo>
                      <a:pt x="396" y="29"/>
                      <a:pt x="396" y="24"/>
                      <a:pt x="399" y="24"/>
                    </a:cubicBezTo>
                    <a:cubicBezTo>
                      <a:pt x="392" y="26"/>
                      <a:pt x="392" y="26"/>
                      <a:pt x="392" y="26"/>
                    </a:cubicBezTo>
                    <a:cubicBezTo>
                      <a:pt x="387" y="25"/>
                      <a:pt x="384" y="27"/>
                      <a:pt x="379" y="27"/>
                    </a:cubicBezTo>
                    <a:cubicBezTo>
                      <a:pt x="377" y="27"/>
                      <a:pt x="377" y="29"/>
                      <a:pt x="375" y="27"/>
                    </a:cubicBezTo>
                    <a:cubicBezTo>
                      <a:pt x="374" y="29"/>
                      <a:pt x="374" y="29"/>
                      <a:pt x="374" y="29"/>
                    </a:cubicBezTo>
                    <a:cubicBezTo>
                      <a:pt x="372" y="26"/>
                      <a:pt x="367" y="29"/>
                      <a:pt x="364" y="28"/>
                    </a:cubicBezTo>
                    <a:cubicBezTo>
                      <a:pt x="368" y="28"/>
                      <a:pt x="367" y="23"/>
                      <a:pt x="372" y="25"/>
                    </a:cubicBezTo>
                    <a:cubicBezTo>
                      <a:pt x="372" y="23"/>
                      <a:pt x="369" y="25"/>
                      <a:pt x="368" y="24"/>
                    </a:cubicBezTo>
                    <a:cubicBezTo>
                      <a:pt x="368" y="24"/>
                      <a:pt x="366" y="23"/>
                      <a:pt x="368" y="23"/>
                    </a:cubicBezTo>
                    <a:cubicBezTo>
                      <a:pt x="372" y="20"/>
                      <a:pt x="374" y="24"/>
                      <a:pt x="378" y="23"/>
                    </a:cubicBezTo>
                    <a:cubicBezTo>
                      <a:pt x="378" y="24"/>
                      <a:pt x="378" y="24"/>
                      <a:pt x="378" y="24"/>
                    </a:cubicBezTo>
                    <a:cubicBezTo>
                      <a:pt x="378" y="23"/>
                      <a:pt x="378" y="23"/>
                      <a:pt x="379" y="23"/>
                    </a:cubicBezTo>
                    <a:cubicBezTo>
                      <a:pt x="378" y="22"/>
                      <a:pt x="377" y="22"/>
                      <a:pt x="375" y="22"/>
                    </a:cubicBezTo>
                    <a:cubicBezTo>
                      <a:pt x="375" y="21"/>
                      <a:pt x="375" y="21"/>
                      <a:pt x="375" y="21"/>
                    </a:cubicBezTo>
                    <a:cubicBezTo>
                      <a:pt x="380" y="22"/>
                      <a:pt x="382" y="19"/>
                      <a:pt x="387" y="20"/>
                    </a:cubicBezTo>
                    <a:cubicBezTo>
                      <a:pt x="388" y="23"/>
                      <a:pt x="390" y="21"/>
                      <a:pt x="393" y="22"/>
                    </a:cubicBezTo>
                    <a:cubicBezTo>
                      <a:pt x="396" y="18"/>
                      <a:pt x="389" y="22"/>
                      <a:pt x="388" y="20"/>
                    </a:cubicBezTo>
                    <a:cubicBezTo>
                      <a:pt x="393" y="19"/>
                      <a:pt x="393" y="19"/>
                      <a:pt x="393" y="19"/>
                    </a:cubicBezTo>
                    <a:cubicBezTo>
                      <a:pt x="398" y="17"/>
                      <a:pt x="402" y="21"/>
                      <a:pt x="407" y="21"/>
                    </a:cubicBezTo>
                    <a:cubicBezTo>
                      <a:pt x="409" y="21"/>
                      <a:pt x="408" y="19"/>
                      <a:pt x="408" y="18"/>
                    </a:cubicBezTo>
                    <a:cubicBezTo>
                      <a:pt x="412" y="19"/>
                      <a:pt x="409" y="15"/>
                      <a:pt x="413" y="16"/>
                    </a:cubicBezTo>
                    <a:cubicBezTo>
                      <a:pt x="413" y="18"/>
                      <a:pt x="415" y="17"/>
                      <a:pt x="416" y="18"/>
                    </a:cubicBezTo>
                    <a:cubicBezTo>
                      <a:pt x="416" y="17"/>
                      <a:pt x="416" y="17"/>
                      <a:pt x="416" y="17"/>
                    </a:cubicBezTo>
                    <a:cubicBezTo>
                      <a:pt x="417" y="17"/>
                      <a:pt x="419" y="16"/>
                      <a:pt x="419" y="17"/>
                    </a:cubicBezTo>
                    <a:cubicBezTo>
                      <a:pt x="421" y="18"/>
                      <a:pt x="418" y="17"/>
                      <a:pt x="419" y="18"/>
                    </a:cubicBezTo>
                    <a:cubicBezTo>
                      <a:pt x="422" y="17"/>
                      <a:pt x="422" y="17"/>
                      <a:pt x="422" y="17"/>
                    </a:cubicBezTo>
                    <a:cubicBezTo>
                      <a:pt x="422" y="18"/>
                      <a:pt x="424" y="19"/>
                      <a:pt x="423" y="20"/>
                    </a:cubicBezTo>
                    <a:cubicBezTo>
                      <a:pt x="424" y="20"/>
                      <a:pt x="424" y="20"/>
                      <a:pt x="424" y="20"/>
                    </a:cubicBezTo>
                    <a:cubicBezTo>
                      <a:pt x="425" y="17"/>
                      <a:pt x="431" y="19"/>
                      <a:pt x="435" y="19"/>
                    </a:cubicBezTo>
                    <a:cubicBezTo>
                      <a:pt x="433" y="17"/>
                      <a:pt x="437" y="17"/>
                      <a:pt x="437" y="16"/>
                    </a:cubicBezTo>
                    <a:cubicBezTo>
                      <a:pt x="439" y="17"/>
                      <a:pt x="443" y="16"/>
                      <a:pt x="443" y="19"/>
                    </a:cubicBezTo>
                    <a:cubicBezTo>
                      <a:pt x="444" y="18"/>
                      <a:pt x="444" y="18"/>
                      <a:pt x="444" y="18"/>
                    </a:cubicBezTo>
                    <a:cubicBezTo>
                      <a:pt x="443" y="16"/>
                      <a:pt x="443" y="16"/>
                      <a:pt x="443" y="16"/>
                    </a:cubicBezTo>
                    <a:cubicBezTo>
                      <a:pt x="443" y="16"/>
                      <a:pt x="444" y="16"/>
                      <a:pt x="444" y="17"/>
                    </a:cubicBezTo>
                    <a:cubicBezTo>
                      <a:pt x="448" y="14"/>
                      <a:pt x="450" y="19"/>
                      <a:pt x="453" y="17"/>
                    </a:cubicBezTo>
                    <a:cubicBezTo>
                      <a:pt x="456" y="19"/>
                      <a:pt x="460" y="17"/>
                      <a:pt x="462" y="20"/>
                    </a:cubicBezTo>
                    <a:cubicBezTo>
                      <a:pt x="463" y="20"/>
                      <a:pt x="465" y="19"/>
                      <a:pt x="464" y="18"/>
                    </a:cubicBezTo>
                    <a:cubicBezTo>
                      <a:pt x="465" y="18"/>
                      <a:pt x="465" y="18"/>
                      <a:pt x="465" y="18"/>
                    </a:cubicBezTo>
                    <a:cubicBezTo>
                      <a:pt x="468" y="18"/>
                      <a:pt x="469" y="20"/>
                      <a:pt x="470" y="21"/>
                    </a:cubicBezTo>
                    <a:cubicBezTo>
                      <a:pt x="471" y="21"/>
                      <a:pt x="472" y="20"/>
                      <a:pt x="472" y="20"/>
                    </a:cubicBezTo>
                    <a:cubicBezTo>
                      <a:pt x="477" y="20"/>
                      <a:pt x="483" y="22"/>
                      <a:pt x="488" y="22"/>
                    </a:cubicBezTo>
                    <a:cubicBezTo>
                      <a:pt x="486" y="21"/>
                      <a:pt x="489" y="21"/>
                      <a:pt x="490" y="20"/>
                    </a:cubicBezTo>
                    <a:cubicBezTo>
                      <a:pt x="491" y="22"/>
                      <a:pt x="493" y="22"/>
                      <a:pt x="493" y="24"/>
                    </a:cubicBezTo>
                    <a:cubicBezTo>
                      <a:pt x="495" y="23"/>
                      <a:pt x="491" y="22"/>
                      <a:pt x="493" y="22"/>
                    </a:cubicBezTo>
                    <a:cubicBezTo>
                      <a:pt x="495" y="21"/>
                      <a:pt x="496" y="22"/>
                      <a:pt x="498" y="23"/>
                    </a:cubicBezTo>
                    <a:cubicBezTo>
                      <a:pt x="502" y="24"/>
                      <a:pt x="505" y="26"/>
                      <a:pt x="507" y="28"/>
                    </a:cubicBezTo>
                    <a:cubicBezTo>
                      <a:pt x="505" y="27"/>
                      <a:pt x="502" y="26"/>
                      <a:pt x="499" y="26"/>
                    </a:cubicBezTo>
                    <a:cubicBezTo>
                      <a:pt x="503" y="26"/>
                      <a:pt x="503" y="29"/>
                      <a:pt x="507" y="30"/>
                    </a:cubicBezTo>
                    <a:cubicBezTo>
                      <a:pt x="508" y="29"/>
                      <a:pt x="506" y="29"/>
                      <a:pt x="506" y="28"/>
                    </a:cubicBezTo>
                    <a:cubicBezTo>
                      <a:pt x="514" y="31"/>
                      <a:pt x="522" y="35"/>
                      <a:pt x="529" y="38"/>
                    </a:cubicBezTo>
                    <a:cubicBezTo>
                      <a:pt x="529" y="36"/>
                      <a:pt x="529" y="36"/>
                      <a:pt x="529" y="36"/>
                    </a:cubicBezTo>
                    <a:cubicBezTo>
                      <a:pt x="530" y="36"/>
                      <a:pt x="530" y="36"/>
                      <a:pt x="530" y="36"/>
                    </a:cubicBezTo>
                    <a:cubicBezTo>
                      <a:pt x="532" y="36"/>
                      <a:pt x="531" y="39"/>
                      <a:pt x="531" y="39"/>
                    </a:cubicBezTo>
                    <a:cubicBezTo>
                      <a:pt x="532" y="39"/>
                      <a:pt x="534" y="41"/>
                      <a:pt x="535" y="40"/>
                    </a:cubicBezTo>
                    <a:cubicBezTo>
                      <a:pt x="534" y="40"/>
                      <a:pt x="533" y="39"/>
                      <a:pt x="533" y="39"/>
                    </a:cubicBezTo>
                    <a:cubicBezTo>
                      <a:pt x="533" y="38"/>
                      <a:pt x="534" y="38"/>
                      <a:pt x="534" y="38"/>
                    </a:cubicBezTo>
                    <a:cubicBezTo>
                      <a:pt x="536" y="44"/>
                      <a:pt x="544" y="42"/>
                      <a:pt x="549" y="45"/>
                    </a:cubicBezTo>
                    <a:cubicBezTo>
                      <a:pt x="548" y="48"/>
                      <a:pt x="552" y="49"/>
                      <a:pt x="551" y="51"/>
                    </a:cubicBezTo>
                    <a:cubicBezTo>
                      <a:pt x="554" y="53"/>
                      <a:pt x="556" y="56"/>
                      <a:pt x="555" y="60"/>
                    </a:cubicBezTo>
                    <a:cubicBezTo>
                      <a:pt x="552" y="59"/>
                      <a:pt x="548" y="60"/>
                      <a:pt x="545" y="60"/>
                    </a:cubicBezTo>
                    <a:cubicBezTo>
                      <a:pt x="545" y="60"/>
                      <a:pt x="545" y="62"/>
                      <a:pt x="544" y="62"/>
                    </a:cubicBezTo>
                    <a:cubicBezTo>
                      <a:pt x="544" y="64"/>
                      <a:pt x="540" y="62"/>
                      <a:pt x="540" y="64"/>
                    </a:cubicBezTo>
                    <a:cubicBezTo>
                      <a:pt x="536" y="62"/>
                      <a:pt x="534" y="66"/>
                      <a:pt x="530" y="66"/>
                    </a:cubicBezTo>
                    <a:cubicBezTo>
                      <a:pt x="529" y="67"/>
                      <a:pt x="531" y="70"/>
                      <a:pt x="527" y="69"/>
                    </a:cubicBezTo>
                    <a:cubicBezTo>
                      <a:pt x="528" y="73"/>
                      <a:pt x="521" y="71"/>
                      <a:pt x="519" y="74"/>
                    </a:cubicBezTo>
                    <a:cubicBezTo>
                      <a:pt x="517" y="74"/>
                      <a:pt x="518" y="72"/>
                      <a:pt x="517" y="71"/>
                    </a:cubicBezTo>
                    <a:cubicBezTo>
                      <a:pt x="515" y="72"/>
                      <a:pt x="515" y="72"/>
                      <a:pt x="515" y="72"/>
                    </a:cubicBezTo>
                    <a:cubicBezTo>
                      <a:pt x="515" y="73"/>
                      <a:pt x="518" y="74"/>
                      <a:pt x="517" y="75"/>
                    </a:cubicBezTo>
                    <a:cubicBezTo>
                      <a:pt x="517" y="75"/>
                      <a:pt x="516" y="75"/>
                      <a:pt x="515" y="75"/>
                    </a:cubicBezTo>
                    <a:cubicBezTo>
                      <a:pt x="514" y="75"/>
                      <a:pt x="514" y="75"/>
                      <a:pt x="514" y="75"/>
                    </a:cubicBezTo>
                    <a:cubicBezTo>
                      <a:pt x="515" y="75"/>
                      <a:pt x="515" y="75"/>
                      <a:pt x="515" y="75"/>
                    </a:cubicBezTo>
                    <a:cubicBezTo>
                      <a:pt x="516" y="76"/>
                      <a:pt x="515" y="76"/>
                      <a:pt x="514" y="77"/>
                    </a:cubicBezTo>
                    <a:cubicBezTo>
                      <a:pt x="518" y="78"/>
                      <a:pt x="514" y="80"/>
                      <a:pt x="515" y="83"/>
                    </a:cubicBezTo>
                    <a:cubicBezTo>
                      <a:pt x="518" y="84"/>
                      <a:pt x="518" y="87"/>
                      <a:pt x="519" y="88"/>
                    </a:cubicBezTo>
                    <a:cubicBezTo>
                      <a:pt x="520" y="89"/>
                      <a:pt x="521" y="91"/>
                      <a:pt x="523" y="90"/>
                    </a:cubicBezTo>
                    <a:cubicBezTo>
                      <a:pt x="527" y="91"/>
                      <a:pt x="527" y="94"/>
                      <a:pt x="529" y="96"/>
                    </a:cubicBezTo>
                    <a:cubicBezTo>
                      <a:pt x="531" y="96"/>
                      <a:pt x="530" y="94"/>
                      <a:pt x="530" y="93"/>
                    </a:cubicBezTo>
                    <a:cubicBezTo>
                      <a:pt x="532" y="95"/>
                      <a:pt x="533" y="96"/>
                      <a:pt x="534" y="97"/>
                    </a:cubicBezTo>
                    <a:cubicBezTo>
                      <a:pt x="535" y="98"/>
                      <a:pt x="537" y="98"/>
                      <a:pt x="539" y="98"/>
                    </a:cubicBezTo>
                    <a:cubicBezTo>
                      <a:pt x="538" y="99"/>
                      <a:pt x="536" y="100"/>
                      <a:pt x="538" y="100"/>
                    </a:cubicBezTo>
                    <a:cubicBezTo>
                      <a:pt x="540" y="101"/>
                      <a:pt x="540" y="99"/>
                      <a:pt x="541" y="99"/>
                    </a:cubicBezTo>
                    <a:cubicBezTo>
                      <a:pt x="542" y="100"/>
                      <a:pt x="543" y="99"/>
                      <a:pt x="544" y="98"/>
                    </a:cubicBezTo>
                    <a:cubicBezTo>
                      <a:pt x="546" y="98"/>
                      <a:pt x="546" y="99"/>
                      <a:pt x="546" y="100"/>
                    </a:cubicBezTo>
                    <a:cubicBezTo>
                      <a:pt x="548" y="100"/>
                      <a:pt x="548" y="99"/>
                      <a:pt x="548" y="98"/>
                    </a:cubicBezTo>
                    <a:cubicBezTo>
                      <a:pt x="552" y="100"/>
                      <a:pt x="553" y="96"/>
                      <a:pt x="557" y="97"/>
                    </a:cubicBezTo>
                    <a:cubicBezTo>
                      <a:pt x="560" y="97"/>
                      <a:pt x="561" y="99"/>
                      <a:pt x="563" y="100"/>
                    </a:cubicBezTo>
                    <a:cubicBezTo>
                      <a:pt x="564" y="98"/>
                      <a:pt x="565" y="100"/>
                      <a:pt x="567" y="100"/>
                    </a:cubicBezTo>
                    <a:cubicBezTo>
                      <a:pt x="568" y="102"/>
                      <a:pt x="565" y="101"/>
                      <a:pt x="565" y="102"/>
                    </a:cubicBezTo>
                    <a:cubicBezTo>
                      <a:pt x="562" y="103"/>
                      <a:pt x="560" y="101"/>
                      <a:pt x="558" y="100"/>
                    </a:cubicBezTo>
                    <a:cubicBezTo>
                      <a:pt x="557" y="101"/>
                      <a:pt x="557" y="101"/>
                      <a:pt x="557" y="101"/>
                    </a:cubicBezTo>
                    <a:cubicBezTo>
                      <a:pt x="556" y="102"/>
                      <a:pt x="555" y="103"/>
                      <a:pt x="557" y="104"/>
                    </a:cubicBezTo>
                    <a:cubicBezTo>
                      <a:pt x="561" y="103"/>
                      <a:pt x="560" y="107"/>
                      <a:pt x="564" y="107"/>
                    </a:cubicBezTo>
                    <a:cubicBezTo>
                      <a:pt x="566" y="103"/>
                      <a:pt x="570" y="109"/>
                      <a:pt x="573" y="106"/>
                    </a:cubicBezTo>
                    <a:cubicBezTo>
                      <a:pt x="575" y="106"/>
                      <a:pt x="575" y="107"/>
                      <a:pt x="575" y="108"/>
                    </a:cubicBezTo>
                    <a:cubicBezTo>
                      <a:pt x="576" y="109"/>
                      <a:pt x="574" y="108"/>
                      <a:pt x="574" y="109"/>
                    </a:cubicBezTo>
                    <a:cubicBezTo>
                      <a:pt x="573" y="109"/>
                      <a:pt x="576" y="108"/>
                      <a:pt x="576" y="110"/>
                    </a:cubicBezTo>
                    <a:cubicBezTo>
                      <a:pt x="577" y="110"/>
                      <a:pt x="577" y="110"/>
                      <a:pt x="577" y="110"/>
                    </a:cubicBezTo>
                    <a:cubicBezTo>
                      <a:pt x="578" y="109"/>
                      <a:pt x="578" y="110"/>
                      <a:pt x="578" y="110"/>
                    </a:cubicBezTo>
                    <a:cubicBezTo>
                      <a:pt x="575" y="111"/>
                      <a:pt x="573" y="113"/>
                      <a:pt x="571" y="114"/>
                    </a:cubicBezTo>
                    <a:cubicBezTo>
                      <a:pt x="566" y="112"/>
                      <a:pt x="564" y="116"/>
                      <a:pt x="559" y="116"/>
                    </a:cubicBezTo>
                    <a:cubicBezTo>
                      <a:pt x="562" y="118"/>
                      <a:pt x="559" y="120"/>
                      <a:pt x="556" y="120"/>
                    </a:cubicBezTo>
                    <a:cubicBezTo>
                      <a:pt x="554" y="121"/>
                      <a:pt x="556" y="124"/>
                      <a:pt x="553" y="122"/>
                    </a:cubicBezTo>
                    <a:cubicBezTo>
                      <a:pt x="552" y="121"/>
                      <a:pt x="549" y="123"/>
                      <a:pt x="548" y="124"/>
                    </a:cubicBezTo>
                    <a:cubicBezTo>
                      <a:pt x="545" y="123"/>
                      <a:pt x="546" y="120"/>
                      <a:pt x="544" y="121"/>
                    </a:cubicBezTo>
                    <a:cubicBezTo>
                      <a:pt x="544" y="118"/>
                      <a:pt x="541" y="120"/>
                      <a:pt x="541" y="117"/>
                    </a:cubicBezTo>
                    <a:cubicBezTo>
                      <a:pt x="540" y="117"/>
                      <a:pt x="539" y="116"/>
                      <a:pt x="538" y="117"/>
                    </a:cubicBezTo>
                    <a:cubicBezTo>
                      <a:pt x="532" y="117"/>
                      <a:pt x="535" y="113"/>
                      <a:pt x="533" y="110"/>
                    </a:cubicBezTo>
                    <a:cubicBezTo>
                      <a:pt x="529" y="110"/>
                      <a:pt x="526" y="106"/>
                      <a:pt x="525" y="104"/>
                    </a:cubicBezTo>
                    <a:cubicBezTo>
                      <a:pt x="520" y="103"/>
                      <a:pt x="523" y="100"/>
                      <a:pt x="521" y="98"/>
                    </a:cubicBezTo>
                    <a:cubicBezTo>
                      <a:pt x="517" y="97"/>
                      <a:pt x="517" y="94"/>
                      <a:pt x="514" y="92"/>
                    </a:cubicBezTo>
                    <a:cubicBezTo>
                      <a:pt x="516" y="92"/>
                      <a:pt x="514" y="90"/>
                      <a:pt x="515" y="89"/>
                    </a:cubicBezTo>
                    <a:cubicBezTo>
                      <a:pt x="512" y="89"/>
                      <a:pt x="512" y="89"/>
                      <a:pt x="512" y="89"/>
                    </a:cubicBezTo>
                    <a:cubicBezTo>
                      <a:pt x="506" y="81"/>
                      <a:pt x="506" y="81"/>
                      <a:pt x="506" y="81"/>
                    </a:cubicBezTo>
                    <a:cubicBezTo>
                      <a:pt x="505" y="83"/>
                      <a:pt x="505" y="83"/>
                      <a:pt x="505" y="83"/>
                    </a:cubicBezTo>
                    <a:cubicBezTo>
                      <a:pt x="503" y="83"/>
                      <a:pt x="505" y="82"/>
                      <a:pt x="504" y="81"/>
                    </a:cubicBezTo>
                    <a:cubicBezTo>
                      <a:pt x="502" y="81"/>
                      <a:pt x="502" y="81"/>
                      <a:pt x="502" y="81"/>
                    </a:cubicBezTo>
                    <a:cubicBezTo>
                      <a:pt x="500" y="80"/>
                      <a:pt x="499" y="79"/>
                      <a:pt x="499" y="78"/>
                    </a:cubicBezTo>
                    <a:cubicBezTo>
                      <a:pt x="499" y="78"/>
                      <a:pt x="499" y="78"/>
                      <a:pt x="499" y="78"/>
                    </a:cubicBezTo>
                    <a:cubicBezTo>
                      <a:pt x="497" y="77"/>
                      <a:pt x="497" y="77"/>
                      <a:pt x="497" y="77"/>
                    </a:cubicBezTo>
                    <a:cubicBezTo>
                      <a:pt x="498" y="80"/>
                      <a:pt x="502" y="83"/>
                      <a:pt x="507" y="86"/>
                    </a:cubicBezTo>
                    <a:cubicBezTo>
                      <a:pt x="507" y="88"/>
                      <a:pt x="511" y="90"/>
                      <a:pt x="510" y="92"/>
                    </a:cubicBezTo>
                    <a:cubicBezTo>
                      <a:pt x="512" y="92"/>
                      <a:pt x="510" y="90"/>
                      <a:pt x="512" y="91"/>
                    </a:cubicBezTo>
                    <a:cubicBezTo>
                      <a:pt x="512" y="91"/>
                      <a:pt x="513" y="92"/>
                      <a:pt x="513" y="92"/>
                    </a:cubicBezTo>
                    <a:cubicBezTo>
                      <a:pt x="510" y="94"/>
                      <a:pt x="513" y="96"/>
                      <a:pt x="513" y="99"/>
                    </a:cubicBezTo>
                    <a:cubicBezTo>
                      <a:pt x="516" y="100"/>
                      <a:pt x="515" y="102"/>
                      <a:pt x="515" y="104"/>
                    </a:cubicBezTo>
                    <a:cubicBezTo>
                      <a:pt x="514" y="106"/>
                      <a:pt x="520" y="108"/>
                      <a:pt x="516" y="109"/>
                    </a:cubicBezTo>
                    <a:cubicBezTo>
                      <a:pt x="515" y="108"/>
                      <a:pt x="512" y="108"/>
                      <a:pt x="513" y="107"/>
                    </a:cubicBezTo>
                    <a:cubicBezTo>
                      <a:pt x="510" y="104"/>
                      <a:pt x="507" y="103"/>
                      <a:pt x="507" y="99"/>
                    </a:cubicBezTo>
                    <a:cubicBezTo>
                      <a:pt x="506" y="98"/>
                      <a:pt x="509" y="98"/>
                      <a:pt x="508" y="97"/>
                    </a:cubicBezTo>
                    <a:cubicBezTo>
                      <a:pt x="506" y="97"/>
                      <a:pt x="506" y="97"/>
                      <a:pt x="506" y="97"/>
                    </a:cubicBezTo>
                    <a:cubicBezTo>
                      <a:pt x="506" y="96"/>
                      <a:pt x="506" y="96"/>
                      <a:pt x="506" y="96"/>
                    </a:cubicBezTo>
                    <a:cubicBezTo>
                      <a:pt x="510" y="95"/>
                      <a:pt x="503" y="93"/>
                      <a:pt x="506" y="92"/>
                    </a:cubicBezTo>
                    <a:cubicBezTo>
                      <a:pt x="500" y="93"/>
                      <a:pt x="505" y="90"/>
                      <a:pt x="502" y="88"/>
                    </a:cubicBezTo>
                    <a:cubicBezTo>
                      <a:pt x="499" y="90"/>
                      <a:pt x="500" y="91"/>
                      <a:pt x="500" y="93"/>
                    </a:cubicBezTo>
                    <a:cubicBezTo>
                      <a:pt x="497" y="93"/>
                      <a:pt x="498" y="88"/>
                      <a:pt x="494" y="89"/>
                    </a:cubicBezTo>
                    <a:cubicBezTo>
                      <a:pt x="494" y="87"/>
                      <a:pt x="494" y="87"/>
                      <a:pt x="494" y="87"/>
                    </a:cubicBezTo>
                    <a:cubicBezTo>
                      <a:pt x="494" y="87"/>
                      <a:pt x="494" y="87"/>
                      <a:pt x="494" y="87"/>
                    </a:cubicBezTo>
                    <a:cubicBezTo>
                      <a:pt x="494" y="88"/>
                      <a:pt x="492" y="88"/>
                      <a:pt x="492" y="87"/>
                    </a:cubicBezTo>
                    <a:cubicBezTo>
                      <a:pt x="492" y="86"/>
                      <a:pt x="490" y="86"/>
                      <a:pt x="489" y="85"/>
                    </a:cubicBezTo>
                    <a:cubicBezTo>
                      <a:pt x="490" y="86"/>
                      <a:pt x="490" y="86"/>
                      <a:pt x="490" y="86"/>
                    </a:cubicBezTo>
                    <a:cubicBezTo>
                      <a:pt x="488" y="87"/>
                      <a:pt x="488" y="87"/>
                      <a:pt x="488" y="87"/>
                    </a:cubicBezTo>
                    <a:cubicBezTo>
                      <a:pt x="489" y="87"/>
                      <a:pt x="489" y="87"/>
                      <a:pt x="489" y="87"/>
                    </a:cubicBezTo>
                    <a:cubicBezTo>
                      <a:pt x="491" y="88"/>
                      <a:pt x="492" y="91"/>
                      <a:pt x="492" y="92"/>
                    </a:cubicBezTo>
                    <a:cubicBezTo>
                      <a:pt x="493" y="93"/>
                      <a:pt x="493" y="93"/>
                      <a:pt x="492" y="94"/>
                    </a:cubicBezTo>
                    <a:cubicBezTo>
                      <a:pt x="491" y="93"/>
                      <a:pt x="488" y="92"/>
                      <a:pt x="487" y="91"/>
                    </a:cubicBezTo>
                    <a:cubicBezTo>
                      <a:pt x="491" y="90"/>
                      <a:pt x="486" y="88"/>
                      <a:pt x="488" y="87"/>
                    </a:cubicBezTo>
                    <a:cubicBezTo>
                      <a:pt x="486" y="87"/>
                      <a:pt x="486" y="87"/>
                      <a:pt x="486" y="87"/>
                    </a:cubicBezTo>
                    <a:cubicBezTo>
                      <a:pt x="485" y="86"/>
                      <a:pt x="485" y="86"/>
                      <a:pt x="485" y="86"/>
                    </a:cubicBezTo>
                    <a:cubicBezTo>
                      <a:pt x="483" y="85"/>
                      <a:pt x="482" y="82"/>
                      <a:pt x="478" y="82"/>
                    </a:cubicBezTo>
                    <a:cubicBezTo>
                      <a:pt x="476" y="81"/>
                      <a:pt x="472" y="82"/>
                      <a:pt x="473" y="79"/>
                    </a:cubicBezTo>
                    <a:cubicBezTo>
                      <a:pt x="471" y="78"/>
                      <a:pt x="472" y="79"/>
                      <a:pt x="471" y="79"/>
                    </a:cubicBezTo>
                    <a:cubicBezTo>
                      <a:pt x="469" y="79"/>
                      <a:pt x="470" y="78"/>
                      <a:pt x="470" y="77"/>
                    </a:cubicBezTo>
                    <a:cubicBezTo>
                      <a:pt x="467" y="76"/>
                      <a:pt x="467" y="76"/>
                      <a:pt x="467" y="76"/>
                    </a:cubicBezTo>
                    <a:cubicBezTo>
                      <a:pt x="466" y="75"/>
                      <a:pt x="465" y="75"/>
                      <a:pt x="466" y="74"/>
                    </a:cubicBezTo>
                    <a:cubicBezTo>
                      <a:pt x="465" y="73"/>
                      <a:pt x="464" y="73"/>
                      <a:pt x="462" y="73"/>
                    </a:cubicBezTo>
                    <a:cubicBezTo>
                      <a:pt x="463" y="71"/>
                      <a:pt x="463" y="71"/>
                      <a:pt x="463" y="71"/>
                    </a:cubicBezTo>
                    <a:cubicBezTo>
                      <a:pt x="462" y="70"/>
                      <a:pt x="460" y="72"/>
                      <a:pt x="459" y="70"/>
                    </a:cubicBezTo>
                    <a:cubicBezTo>
                      <a:pt x="457" y="71"/>
                      <a:pt x="453" y="70"/>
                      <a:pt x="454" y="68"/>
                    </a:cubicBezTo>
                    <a:cubicBezTo>
                      <a:pt x="463" y="67"/>
                      <a:pt x="469" y="71"/>
                      <a:pt x="476" y="72"/>
                    </a:cubicBezTo>
                    <a:cubicBezTo>
                      <a:pt x="476" y="72"/>
                      <a:pt x="473" y="71"/>
                      <a:pt x="473" y="70"/>
                    </a:cubicBezTo>
                    <a:cubicBezTo>
                      <a:pt x="470" y="71"/>
                      <a:pt x="469" y="67"/>
                      <a:pt x="466" y="67"/>
                    </a:cubicBezTo>
                    <a:cubicBezTo>
                      <a:pt x="470" y="67"/>
                      <a:pt x="469" y="64"/>
                      <a:pt x="472" y="64"/>
                    </a:cubicBezTo>
                    <a:cubicBezTo>
                      <a:pt x="471" y="63"/>
                      <a:pt x="470" y="62"/>
                      <a:pt x="468" y="60"/>
                    </a:cubicBezTo>
                    <a:cubicBezTo>
                      <a:pt x="463" y="61"/>
                      <a:pt x="457" y="59"/>
                      <a:pt x="451" y="59"/>
                    </a:cubicBezTo>
                    <a:cubicBezTo>
                      <a:pt x="451" y="58"/>
                      <a:pt x="451" y="58"/>
                      <a:pt x="451" y="58"/>
                    </a:cubicBezTo>
                    <a:cubicBezTo>
                      <a:pt x="447" y="57"/>
                      <a:pt x="444" y="58"/>
                      <a:pt x="441" y="57"/>
                    </a:cubicBezTo>
                    <a:cubicBezTo>
                      <a:pt x="441" y="59"/>
                      <a:pt x="438" y="56"/>
                      <a:pt x="439" y="58"/>
                    </a:cubicBezTo>
                    <a:cubicBezTo>
                      <a:pt x="439" y="58"/>
                      <a:pt x="441" y="59"/>
                      <a:pt x="440" y="60"/>
                    </a:cubicBezTo>
                    <a:cubicBezTo>
                      <a:pt x="438" y="59"/>
                      <a:pt x="437" y="60"/>
                      <a:pt x="436" y="59"/>
                    </a:cubicBezTo>
                    <a:cubicBezTo>
                      <a:pt x="435" y="58"/>
                      <a:pt x="434" y="57"/>
                      <a:pt x="436" y="57"/>
                    </a:cubicBezTo>
                    <a:cubicBezTo>
                      <a:pt x="438" y="57"/>
                      <a:pt x="439" y="54"/>
                      <a:pt x="441" y="56"/>
                    </a:cubicBezTo>
                    <a:cubicBezTo>
                      <a:pt x="442" y="56"/>
                      <a:pt x="442" y="56"/>
                      <a:pt x="442" y="55"/>
                    </a:cubicBezTo>
                    <a:cubicBezTo>
                      <a:pt x="444" y="55"/>
                      <a:pt x="445" y="55"/>
                      <a:pt x="446" y="56"/>
                    </a:cubicBezTo>
                    <a:cubicBezTo>
                      <a:pt x="457" y="56"/>
                      <a:pt x="471" y="58"/>
                      <a:pt x="482" y="61"/>
                    </a:cubicBezTo>
                    <a:cubicBezTo>
                      <a:pt x="484" y="62"/>
                      <a:pt x="485" y="60"/>
                      <a:pt x="486" y="60"/>
                    </a:cubicBezTo>
                    <a:cubicBezTo>
                      <a:pt x="477" y="54"/>
                      <a:pt x="465" y="55"/>
                      <a:pt x="455" y="52"/>
                    </a:cubicBezTo>
                    <a:cubicBezTo>
                      <a:pt x="451" y="52"/>
                      <a:pt x="445" y="50"/>
                      <a:pt x="442" y="52"/>
                    </a:cubicBezTo>
                    <a:cubicBezTo>
                      <a:pt x="442" y="51"/>
                      <a:pt x="440" y="51"/>
                      <a:pt x="441" y="50"/>
                    </a:cubicBezTo>
                    <a:cubicBezTo>
                      <a:pt x="442" y="50"/>
                      <a:pt x="442" y="48"/>
                      <a:pt x="444" y="49"/>
                    </a:cubicBezTo>
                    <a:cubicBezTo>
                      <a:pt x="447" y="51"/>
                      <a:pt x="450" y="49"/>
                      <a:pt x="453" y="51"/>
                    </a:cubicBezTo>
                    <a:cubicBezTo>
                      <a:pt x="456" y="50"/>
                      <a:pt x="460" y="51"/>
                      <a:pt x="461" y="49"/>
                    </a:cubicBezTo>
                    <a:cubicBezTo>
                      <a:pt x="460" y="49"/>
                      <a:pt x="460" y="48"/>
                      <a:pt x="459" y="48"/>
                    </a:cubicBezTo>
                    <a:cubicBezTo>
                      <a:pt x="459" y="48"/>
                      <a:pt x="460" y="47"/>
                      <a:pt x="461" y="47"/>
                    </a:cubicBezTo>
                    <a:cubicBezTo>
                      <a:pt x="461" y="45"/>
                      <a:pt x="457" y="44"/>
                      <a:pt x="457" y="42"/>
                    </a:cubicBezTo>
                    <a:cubicBezTo>
                      <a:pt x="459" y="40"/>
                      <a:pt x="462" y="43"/>
                      <a:pt x="464" y="42"/>
                    </a:cubicBezTo>
                    <a:cubicBezTo>
                      <a:pt x="460" y="40"/>
                      <a:pt x="460" y="40"/>
                      <a:pt x="460" y="40"/>
                    </a:cubicBezTo>
                    <a:cubicBezTo>
                      <a:pt x="455" y="42"/>
                      <a:pt x="452" y="37"/>
                      <a:pt x="448" y="36"/>
                    </a:cubicBezTo>
                    <a:cubicBezTo>
                      <a:pt x="455" y="37"/>
                      <a:pt x="461" y="37"/>
                      <a:pt x="467" y="36"/>
                    </a:cubicBezTo>
                    <a:cubicBezTo>
                      <a:pt x="465" y="34"/>
                      <a:pt x="463" y="32"/>
                      <a:pt x="459" y="33"/>
                    </a:cubicBezTo>
                    <a:cubicBezTo>
                      <a:pt x="458" y="32"/>
                      <a:pt x="459" y="31"/>
                      <a:pt x="457" y="32"/>
                    </a:cubicBezTo>
                    <a:cubicBezTo>
                      <a:pt x="450" y="31"/>
                      <a:pt x="442" y="31"/>
                      <a:pt x="435" y="28"/>
                    </a:cubicBezTo>
                    <a:cubicBezTo>
                      <a:pt x="436" y="27"/>
                      <a:pt x="436" y="27"/>
                      <a:pt x="436" y="27"/>
                    </a:cubicBezTo>
                    <a:cubicBezTo>
                      <a:pt x="434" y="26"/>
                      <a:pt x="432" y="27"/>
                      <a:pt x="431" y="27"/>
                    </a:cubicBezTo>
                    <a:cubicBezTo>
                      <a:pt x="431" y="28"/>
                      <a:pt x="433" y="28"/>
                      <a:pt x="434" y="29"/>
                    </a:cubicBezTo>
                    <a:cubicBezTo>
                      <a:pt x="432" y="30"/>
                      <a:pt x="432" y="31"/>
                      <a:pt x="434" y="32"/>
                    </a:cubicBezTo>
                    <a:cubicBezTo>
                      <a:pt x="433" y="32"/>
                      <a:pt x="432" y="32"/>
                      <a:pt x="431" y="32"/>
                    </a:cubicBezTo>
                    <a:cubicBezTo>
                      <a:pt x="425" y="30"/>
                      <a:pt x="428" y="37"/>
                      <a:pt x="422" y="34"/>
                    </a:cubicBezTo>
                    <a:cubicBezTo>
                      <a:pt x="421" y="32"/>
                      <a:pt x="425" y="34"/>
                      <a:pt x="425" y="33"/>
                    </a:cubicBezTo>
                    <a:cubicBezTo>
                      <a:pt x="424" y="32"/>
                      <a:pt x="420" y="31"/>
                      <a:pt x="420" y="32"/>
                    </a:cubicBezTo>
                    <a:cubicBezTo>
                      <a:pt x="418" y="32"/>
                      <a:pt x="415" y="33"/>
                      <a:pt x="413" y="31"/>
                    </a:cubicBezTo>
                    <a:cubicBezTo>
                      <a:pt x="412" y="34"/>
                      <a:pt x="408" y="31"/>
                      <a:pt x="406" y="31"/>
                    </a:cubicBezTo>
                    <a:cubicBezTo>
                      <a:pt x="405" y="33"/>
                      <a:pt x="405" y="33"/>
                      <a:pt x="405" y="33"/>
                    </a:cubicBezTo>
                    <a:cubicBezTo>
                      <a:pt x="409" y="33"/>
                      <a:pt x="409" y="33"/>
                      <a:pt x="409" y="33"/>
                    </a:cubicBezTo>
                    <a:cubicBezTo>
                      <a:pt x="408" y="34"/>
                      <a:pt x="408" y="34"/>
                      <a:pt x="408" y="34"/>
                    </a:cubicBezTo>
                    <a:cubicBezTo>
                      <a:pt x="403" y="35"/>
                      <a:pt x="398" y="36"/>
                      <a:pt x="391" y="36"/>
                    </a:cubicBezTo>
                    <a:cubicBezTo>
                      <a:pt x="393" y="40"/>
                      <a:pt x="401" y="37"/>
                      <a:pt x="405" y="39"/>
                    </a:cubicBezTo>
                    <a:cubicBezTo>
                      <a:pt x="404" y="44"/>
                      <a:pt x="397" y="41"/>
                      <a:pt x="393" y="43"/>
                    </a:cubicBezTo>
                    <a:cubicBezTo>
                      <a:pt x="391" y="42"/>
                      <a:pt x="392" y="41"/>
                      <a:pt x="390" y="41"/>
                    </a:cubicBezTo>
                    <a:cubicBezTo>
                      <a:pt x="391" y="43"/>
                      <a:pt x="391" y="43"/>
                      <a:pt x="391" y="43"/>
                    </a:cubicBezTo>
                    <a:cubicBezTo>
                      <a:pt x="386" y="43"/>
                      <a:pt x="382" y="45"/>
                      <a:pt x="378" y="46"/>
                    </a:cubicBezTo>
                    <a:cubicBezTo>
                      <a:pt x="376" y="47"/>
                      <a:pt x="373" y="44"/>
                      <a:pt x="372" y="47"/>
                    </a:cubicBezTo>
                    <a:cubicBezTo>
                      <a:pt x="371" y="46"/>
                      <a:pt x="370" y="47"/>
                      <a:pt x="370" y="46"/>
                    </a:cubicBezTo>
                    <a:cubicBezTo>
                      <a:pt x="370" y="47"/>
                      <a:pt x="370" y="47"/>
                      <a:pt x="370" y="47"/>
                    </a:cubicBezTo>
                    <a:cubicBezTo>
                      <a:pt x="364" y="47"/>
                      <a:pt x="360" y="49"/>
                      <a:pt x="355" y="50"/>
                    </a:cubicBezTo>
                    <a:cubicBezTo>
                      <a:pt x="354" y="49"/>
                      <a:pt x="353" y="49"/>
                      <a:pt x="352" y="49"/>
                    </a:cubicBezTo>
                    <a:cubicBezTo>
                      <a:pt x="352" y="53"/>
                      <a:pt x="349" y="49"/>
                      <a:pt x="348" y="51"/>
                    </a:cubicBezTo>
                    <a:cubicBezTo>
                      <a:pt x="345" y="51"/>
                      <a:pt x="344" y="51"/>
                      <a:pt x="341" y="51"/>
                    </a:cubicBezTo>
                    <a:cubicBezTo>
                      <a:pt x="339" y="52"/>
                      <a:pt x="334" y="52"/>
                      <a:pt x="334" y="55"/>
                    </a:cubicBezTo>
                    <a:cubicBezTo>
                      <a:pt x="330" y="56"/>
                      <a:pt x="330" y="56"/>
                      <a:pt x="330" y="56"/>
                    </a:cubicBezTo>
                    <a:cubicBezTo>
                      <a:pt x="328" y="56"/>
                      <a:pt x="326" y="55"/>
                      <a:pt x="325" y="54"/>
                    </a:cubicBezTo>
                    <a:cubicBezTo>
                      <a:pt x="324" y="55"/>
                      <a:pt x="322" y="56"/>
                      <a:pt x="320" y="55"/>
                    </a:cubicBezTo>
                    <a:cubicBezTo>
                      <a:pt x="323" y="57"/>
                      <a:pt x="318" y="57"/>
                      <a:pt x="318" y="58"/>
                    </a:cubicBezTo>
                    <a:cubicBezTo>
                      <a:pt x="316" y="58"/>
                      <a:pt x="311" y="59"/>
                      <a:pt x="310" y="57"/>
                    </a:cubicBezTo>
                    <a:cubicBezTo>
                      <a:pt x="312" y="57"/>
                      <a:pt x="313" y="55"/>
                      <a:pt x="315" y="55"/>
                    </a:cubicBezTo>
                    <a:cubicBezTo>
                      <a:pt x="311" y="53"/>
                      <a:pt x="309" y="58"/>
                      <a:pt x="306" y="56"/>
                    </a:cubicBezTo>
                    <a:cubicBezTo>
                      <a:pt x="302" y="55"/>
                      <a:pt x="303" y="58"/>
                      <a:pt x="301" y="59"/>
                    </a:cubicBezTo>
                    <a:cubicBezTo>
                      <a:pt x="303" y="59"/>
                      <a:pt x="304" y="58"/>
                      <a:pt x="306" y="58"/>
                    </a:cubicBezTo>
                    <a:cubicBezTo>
                      <a:pt x="309" y="58"/>
                      <a:pt x="309" y="57"/>
                      <a:pt x="312" y="59"/>
                    </a:cubicBezTo>
                    <a:cubicBezTo>
                      <a:pt x="311" y="59"/>
                      <a:pt x="311" y="61"/>
                      <a:pt x="308" y="61"/>
                    </a:cubicBezTo>
                    <a:cubicBezTo>
                      <a:pt x="309" y="64"/>
                      <a:pt x="300" y="62"/>
                      <a:pt x="302" y="66"/>
                    </a:cubicBezTo>
                    <a:cubicBezTo>
                      <a:pt x="301" y="66"/>
                      <a:pt x="300" y="66"/>
                      <a:pt x="300" y="65"/>
                    </a:cubicBezTo>
                    <a:cubicBezTo>
                      <a:pt x="299" y="67"/>
                      <a:pt x="299" y="67"/>
                      <a:pt x="299" y="67"/>
                    </a:cubicBezTo>
                    <a:cubicBezTo>
                      <a:pt x="297" y="68"/>
                      <a:pt x="295" y="69"/>
                      <a:pt x="293" y="67"/>
                    </a:cubicBezTo>
                    <a:cubicBezTo>
                      <a:pt x="292" y="70"/>
                      <a:pt x="291" y="66"/>
                      <a:pt x="289" y="67"/>
                    </a:cubicBezTo>
                    <a:cubicBezTo>
                      <a:pt x="290" y="68"/>
                      <a:pt x="290" y="68"/>
                      <a:pt x="290" y="68"/>
                    </a:cubicBezTo>
                    <a:cubicBezTo>
                      <a:pt x="288" y="69"/>
                      <a:pt x="285" y="70"/>
                      <a:pt x="285" y="71"/>
                    </a:cubicBezTo>
                    <a:cubicBezTo>
                      <a:pt x="283" y="70"/>
                      <a:pt x="284" y="72"/>
                      <a:pt x="283" y="72"/>
                    </a:cubicBezTo>
                    <a:cubicBezTo>
                      <a:pt x="281" y="70"/>
                      <a:pt x="280" y="73"/>
                      <a:pt x="278" y="72"/>
                    </a:cubicBezTo>
                    <a:cubicBezTo>
                      <a:pt x="279" y="72"/>
                      <a:pt x="279" y="72"/>
                      <a:pt x="279" y="72"/>
                    </a:cubicBezTo>
                    <a:cubicBezTo>
                      <a:pt x="279" y="73"/>
                      <a:pt x="279" y="73"/>
                      <a:pt x="278" y="73"/>
                    </a:cubicBezTo>
                    <a:cubicBezTo>
                      <a:pt x="277" y="74"/>
                      <a:pt x="277" y="74"/>
                      <a:pt x="276" y="73"/>
                    </a:cubicBezTo>
                    <a:cubicBezTo>
                      <a:pt x="275" y="73"/>
                      <a:pt x="275" y="73"/>
                      <a:pt x="275" y="74"/>
                    </a:cubicBezTo>
                    <a:cubicBezTo>
                      <a:pt x="274" y="74"/>
                      <a:pt x="273" y="74"/>
                      <a:pt x="272" y="74"/>
                    </a:cubicBezTo>
                    <a:cubicBezTo>
                      <a:pt x="272" y="74"/>
                      <a:pt x="271" y="75"/>
                      <a:pt x="271" y="75"/>
                    </a:cubicBezTo>
                    <a:cubicBezTo>
                      <a:pt x="268" y="74"/>
                      <a:pt x="264" y="77"/>
                      <a:pt x="262" y="74"/>
                    </a:cubicBezTo>
                    <a:cubicBezTo>
                      <a:pt x="262" y="76"/>
                      <a:pt x="262" y="76"/>
                      <a:pt x="262" y="76"/>
                    </a:cubicBezTo>
                    <a:cubicBezTo>
                      <a:pt x="262" y="75"/>
                      <a:pt x="263" y="76"/>
                      <a:pt x="264" y="75"/>
                    </a:cubicBezTo>
                    <a:cubicBezTo>
                      <a:pt x="262" y="79"/>
                      <a:pt x="256" y="79"/>
                      <a:pt x="251" y="80"/>
                    </a:cubicBezTo>
                    <a:cubicBezTo>
                      <a:pt x="249" y="78"/>
                      <a:pt x="244" y="82"/>
                      <a:pt x="242" y="79"/>
                    </a:cubicBezTo>
                    <a:cubicBezTo>
                      <a:pt x="243" y="81"/>
                      <a:pt x="241" y="82"/>
                      <a:pt x="240" y="83"/>
                    </a:cubicBezTo>
                    <a:cubicBezTo>
                      <a:pt x="240" y="84"/>
                      <a:pt x="237" y="83"/>
                      <a:pt x="236" y="83"/>
                    </a:cubicBezTo>
                    <a:cubicBezTo>
                      <a:pt x="237" y="85"/>
                      <a:pt x="237" y="85"/>
                      <a:pt x="237" y="85"/>
                    </a:cubicBezTo>
                    <a:cubicBezTo>
                      <a:pt x="234" y="84"/>
                      <a:pt x="232" y="84"/>
                      <a:pt x="228" y="85"/>
                    </a:cubicBezTo>
                    <a:cubicBezTo>
                      <a:pt x="229" y="86"/>
                      <a:pt x="231" y="86"/>
                      <a:pt x="232" y="87"/>
                    </a:cubicBezTo>
                    <a:cubicBezTo>
                      <a:pt x="231" y="88"/>
                      <a:pt x="231" y="88"/>
                      <a:pt x="231" y="88"/>
                    </a:cubicBezTo>
                    <a:cubicBezTo>
                      <a:pt x="237" y="87"/>
                      <a:pt x="240" y="92"/>
                      <a:pt x="245" y="89"/>
                    </a:cubicBezTo>
                    <a:cubicBezTo>
                      <a:pt x="245" y="89"/>
                      <a:pt x="245" y="89"/>
                      <a:pt x="245" y="89"/>
                    </a:cubicBezTo>
                    <a:cubicBezTo>
                      <a:pt x="244" y="90"/>
                      <a:pt x="244" y="91"/>
                      <a:pt x="242" y="91"/>
                    </a:cubicBezTo>
                    <a:cubicBezTo>
                      <a:pt x="238" y="91"/>
                      <a:pt x="236" y="93"/>
                      <a:pt x="232" y="94"/>
                    </a:cubicBezTo>
                    <a:cubicBezTo>
                      <a:pt x="232" y="94"/>
                      <a:pt x="231" y="94"/>
                      <a:pt x="231" y="93"/>
                    </a:cubicBezTo>
                    <a:cubicBezTo>
                      <a:pt x="228" y="93"/>
                      <a:pt x="226" y="96"/>
                      <a:pt x="223" y="94"/>
                    </a:cubicBezTo>
                    <a:cubicBezTo>
                      <a:pt x="223" y="94"/>
                      <a:pt x="223" y="94"/>
                      <a:pt x="223" y="94"/>
                    </a:cubicBezTo>
                    <a:cubicBezTo>
                      <a:pt x="225" y="93"/>
                      <a:pt x="228" y="92"/>
                      <a:pt x="229" y="91"/>
                    </a:cubicBezTo>
                    <a:cubicBezTo>
                      <a:pt x="231" y="92"/>
                      <a:pt x="235" y="92"/>
                      <a:pt x="235" y="90"/>
                    </a:cubicBezTo>
                    <a:cubicBezTo>
                      <a:pt x="232" y="90"/>
                      <a:pt x="232" y="90"/>
                      <a:pt x="232" y="90"/>
                    </a:cubicBezTo>
                    <a:cubicBezTo>
                      <a:pt x="230" y="89"/>
                      <a:pt x="227" y="89"/>
                      <a:pt x="225" y="90"/>
                    </a:cubicBezTo>
                    <a:cubicBezTo>
                      <a:pt x="229" y="90"/>
                      <a:pt x="229" y="90"/>
                      <a:pt x="229" y="90"/>
                    </a:cubicBezTo>
                    <a:cubicBezTo>
                      <a:pt x="226" y="91"/>
                      <a:pt x="224" y="95"/>
                      <a:pt x="219" y="93"/>
                    </a:cubicBezTo>
                    <a:cubicBezTo>
                      <a:pt x="219" y="92"/>
                      <a:pt x="221" y="92"/>
                      <a:pt x="221" y="91"/>
                    </a:cubicBezTo>
                    <a:cubicBezTo>
                      <a:pt x="219" y="91"/>
                      <a:pt x="216" y="89"/>
                      <a:pt x="213" y="89"/>
                    </a:cubicBezTo>
                    <a:cubicBezTo>
                      <a:pt x="211" y="89"/>
                      <a:pt x="210" y="91"/>
                      <a:pt x="209" y="92"/>
                    </a:cubicBezTo>
                    <a:cubicBezTo>
                      <a:pt x="211" y="90"/>
                      <a:pt x="214" y="90"/>
                      <a:pt x="217" y="91"/>
                    </a:cubicBezTo>
                    <a:cubicBezTo>
                      <a:pt x="218" y="91"/>
                      <a:pt x="219" y="92"/>
                      <a:pt x="218" y="92"/>
                    </a:cubicBezTo>
                    <a:cubicBezTo>
                      <a:pt x="217" y="92"/>
                      <a:pt x="216" y="92"/>
                      <a:pt x="215" y="92"/>
                    </a:cubicBezTo>
                    <a:cubicBezTo>
                      <a:pt x="213" y="94"/>
                      <a:pt x="212" y="93"/>
                      <a:pt x="209" y="94"/>
                    </a:cubicBezTo>
                    <a:cubicBezTo>
                      <a:pt x="212" y="95"/>
                      <a:pt x="212" y="95"/>
                      <a:pt x="212" y="95"/>
                    </a:cubicBezTo>
                    <a:cubicBezTo>
                      <a:pt x="212" y="96"/>
                      <a:pt x="210" y="97"/>
                      <a:pt x="208" y="97"/>
                    </a:cubicBezTo>
                    <a:cubicBezTo>
                      <a:pt x="206" y="97"/>
                      <a:pt x="203" y="96"/>
                      <a:pt x="200" y="95"/>
                    </a:cubicBezTo>
                    <a:cubicBezTo>
                      <a:pt x="200" y="95"/>
                      <a:pt x="199" y="95"/>
                      <a:pt x="199" y="96"/>
                    </a:cubicBezTo>
                    <a:cubicBezTo>
                      <a:pt x="202" y="96"/>
                      <a:pt x="205" y="96"/>
                      <a:pt x="206" y="98"/>
                    </a:cubicBezTo>
                    <a:cubicBezTo>
                      <a:pt x="205" y="103"/>
                      <a:pt x="200" y="97"/>
                      <a:pt x="197" y="100"/>
                    </a:cubicBezTo>
                    <a:cubicBezTo>
                      <a:pt x="194" y="102"/>
                      <a:pt x="189" y="104"/>
                      <a:pt x="183" y="104"/>
                    </a:cubicBezTo>
                    <a:cubicBezTo>
                      <a:pt x="185" y="105"/>
                      <a:pt x="185" y="105"/>
                      <a:pt x="185" y="105"/>
                    </a:cubicBezTo>
                    <a:cubicBezTo>
                      <a:pt x="184" y="105"/>
                      <a:pt x="184" y="106"/>
                      <a:pt x="183" y="105"/>
                    </a:cubicBezTo>
                    <a:cubicBezTo>
                      <a:pt x="182" y="107"/>
                      <a:pt x="174" y="107"/>
                      <a:pt x="177" y="110"/>
                    </a:cubicBezTo>
                    <a:cubicBezTo>
                      <a:pt x="177" y="111"/>
                      <a:pt x="175" y="111"/>
                      <a:pt x="174" y="111"/>
                    </a:cubicBezTo>
                    <a:cubicBezTo>
                      <a:pt x="170" y="115"/>
                      <a:pt x="161" y="114"/>
                      <a:pt x="158" y="118"/>
                    </a:cubicBezTo>
                    <a:cubicBezTo>
                      <a:pt x="159" y="119"/>
                      <a:pt x="160" y="119"/>
                      <a:pt x="159" y="120"/>
                    </a:cubicBezTo>
                    <a:cubicBezTo>
                      <a:pt x="156" y="121"/>
                      <a:pt x="156" y="121"/>
                      <a:pt x="156" y="121"/>
                    </a:cubicBezTo>
                    <a:cubicBezTo>
                      <a:pt x="159" y="122"/>
                      <a:pt x="159" y="122"/>
                      <a:pt x="159" y="122"/>
                    </a:cubicBezTo>
                    <a:cubicBezTo>
                      <a:pt x="159" y="124"/>
                      <a:pt x="159" y="124"/>
                      <a:pt x="159" y="124"/>
                    </a:cubicBezTo>
                    <a:cubicBezTo>
                      <a:pt x="158" y="124"/>
                      <a:pt x="158" y="124"/>
                      <a:pt x="158" y="124"/>
                    </a:cubicBezTo>
                    <a:cubicBezTo>
                      <a:pt x="158" y="123"/>
                      <a:pt x="158" y="123"/>
                      <a:pt x="158" y="123"/>
                    </a:cubicBezTo>
                    <a:cubicBezTo>
                      <a:pt x="157" y="125"/>
                      <a:pt x="150" y="123"/>
                      <a:pt x="153" y="126"/>
                    </a:cubicBezTo>
                    <a:cubicBezTo>
                      <a:pt x="147" y="129"/>
                      <a:pt x="145" y="135"/>
                      <a:pt x="138" y="137"/>
                    </a:cubicBezTo>
                    <a:cubicBezTo>
                      <a:pt x="138" y="137"/>
                      <a:pt x="139" y="136"/>
                      <a:pt x="139" y="137"/>
                    </a:cubicBezTo>
                    <a:cubicBezTo>
                      <a:pt x="137" y="139"/>
                      <a:pt x="137" y="139"/>
                      <a:pt x="137" y="139"/>
                    </a:cubicBezTo>
                    <a:cubicBezTo>
                      <a:pt x="135" y="138"/>
                      <a:pt x="133" y="138"/>
                      <a:pt x="132" y="139"/>
                    </a:cubicBezTo>
                    <a:cubicBezTo>
                      <a:pt x="132" y="141"/>
                      <a:pt x="126" y="143"/>
                      <a:pt x="126" y="146"/>
                    </a:cubicBezTo>
                    <a:cubicBezTo>
                      <a:pt x="127" y="145"/>
                      <a:pt x="130" y="144"/>
                      <a:pt x="132" y="146"/>
                    </a:cubicBezTo>
                    <a:cubicBezTo>
                      <a:pt x="131" y="148"/>
                      <a:pt x="128" y="150"/>
                      <a:pt x="125" y="151"/>
                    </a:cubicBezTo>
                    <a:cubicBezTo>
                      <a:pt x="131" y="151"/>
                      <a:pt x="131" y="151"/>
                      <a:pt x="131" y="151"/>
                    </a:cubicBezTo>
                    <a:cubicBezTo>
                      <a:pt x="133" y="149"/>
                      <a:pt x="138" y="150"/>
                      <a:pt x="138" y="146"/>
                    </a:cubicBezTo>
                    <a:cubicBezTo>
                      <a:pt x="140" y="146"/>
                      <a:pt x="141" y="143"/>
                      <a:pt x="144" y="143"/>
                    </a:cubicBezTo>
                    <a:cubicBezTo>
                      <a:pt x="146" y="143"/>
                      <a:pt x="148" y="141"/>
                      <a:pt x="146" y="140"/>
                    </a:cubicBezTo>
                    <a:cubicBezTo>
                      <a:pt x="148" y="140"/>
                      <a:pt x="149" y="139"/>
                      <a:pt x="151" y="140"/>
                    </a:cubicBezTo>
                    <a:cubicBezTo>
                      <a:pt x="152" y="137"/>
                      <a:pt x="156" y="135"/>
                      <a:pt x="161" y="134"/>
                    </a:cubicBezTo>
                    <a:cubicBezTo>
                      <a:pt x="160" y="134"/>
                      <a:pt x="160" y="134"/>
                      <a:pt x="160" y="134"/>
                    </a:cubicBezTo>
                    <a:cubicBezTo>
                      <a:pt x="160" y="133"/>
                      <a:pt x="160" y="133"/>
                      <a:pt x="161" y="133"/>
                    </a:cubicBezTo>
                    <a:cubicBezTo>
                      <a:pt x="165" y="133"/>
                      <a:pt x="167" y="129"/>
                      <a:pt x="172" y="128"/>
                    </a:cubicBezTo>
                    <a:cubicBezTo>
                      <a:pt x="171" y="131"/>
                      <a:pt x="166" y="133"/>
                      <a:pt x="162" y="134"/>
                    </a:cubicBezTo>
                    <a:cubicBezTo>
                      <a:pt x="164" y="135"/>
                      <a:pt x="164" y="135"/>
                      <a:pt x="164" y="135"/>
                    </a:cubicBezTo>
                    <a:cubicBezTo>
                      <a:pt x="164" y="136"/>
                      <a:pt x="164" y="135"/>
                      <a:pt x="163" y="135"/>
                    </a:cubicBezTo>
                    <a:cubicBezTo>
                      <a:pt x="162" y="136"/>
                      <a:pt x="162" y="138"/>
                      <a:pt x="160" y="138"/>
                    </a:cubicBezTo>
                    <a:cubicBezTo>
                      <a:pt x="157" y="138"/>
                      <a:pt x="156" y="140"/>
                      <a:pt x="154" y="141"/>
                    </a:cubicBezTo>
                    <a:cubicBezTo>
                      <a:pt x="153" y="141"/>
                      <a:pt x="153" y="141"/>
                      <a:pt x="153" y="141"/>
                    </a:cubicBezTo>
                    <a:cubicBezTo>
                      <a:pt x="151" y="142"/>
                      <a:pt x="146" y="142"/>
                      <a:pt x="148" y="144"/>
                    </a:cubicBezTo>
                    <a:cubicBezTo>
                      <a:pt x="141" y="146"/>
                      <a:pt x="142" y="151"/>
                      <a:pt x="135" y="152"/>
                    </a:cubicBezTo>
                    <a:cubicBezTo>
                      <a:pt x="135" y="154"/>
                      <a:pt x="132" y="154"/>
                      <a:pt x="132" y="156"/>
                    </a:cubicBezTo>
                    <a:cubicBezTo>
                      <a:pt x="130" y="158"/>
                      <a:pt x="128" y="161"/>
                      <a:pt x="125" y="162"/>
                    </a:cubicBezTo>
                    <a:cubicBezTo>
                      <a:pt x="124" y="161"/>
                      <a:pt x="124" y="161"/>
                      <a:pt x="125" y="160"/>
                    </a:cubicBezTo>
                    <a:cubicBezTo>
                      <a:pt x="123" y="160"/>
                      <a:pt x="123" y="160"/>
                      <a:pt x="123" y="160"/>
                    </a:cubicBezTo>
                    <a:cubicBezTo>
                      <a:pt x="122" y="157"/>
                      <a:pt x="129" y="158"/>
                      <a:pt x="129" y="156"/>
                    </a:cubicBezTo>
                    <a:cubicBezTo>
                      <a:pt x="125" y="157"/>
                      <a:pt x="125" y="157"/>
                      <a:pt x="125" y="157"/>
                    </a:cubicBezTo>
                    <a:cubicBezTo>
                      <a:pt x="126" y="156"/>
                      <a:pt x="126" y="156"/>
                      <a:pt x="126" y="156"/>
                    </a:cubicBezTo>
                    <a:cubicBezTo>
                      <a:pt x="126" y="155"/>
                      <a:pt x="126" y="155"/>
                      <a:pt x="126" y="155"/>
                    </a:cubicBezTo>
                    <a:cubicBezTo>
                      <a:pt x="128" y="152"/>
                      <a:pt x="128" y="152"/>
                      <a:pt x="128" y="152"/>
                    </a:cubicBezTo>
                    <a:cubicBezTo>
                      <a:pt x="125" y="153"/>
                      <a:pt x="125" y="153"/>
                      <a:pt x="125" y="153"/>
                    </a:cubicBezTo>
                    <a:cubicBezTo>
                      <a:pt x="126" y="154"/>
                      <a:pt x="125" y="155"/>
                      <a:pt x="124" y="156"/>
                    </a:cubicBezTo>
                    <a:cubicBezTo>
                      <a:pt x="122" y="156"/>
                      <a:pt x="120" y="158"/>
                      <a:pt x="118" y="156"/>
                    </a:cubicBezTo>
                    <a:cubicBezTo>
                      <a:pt x="120" y="154"/>
                      <a:pt x="120" y="154"/>
                      <a:pt x="120" y="154"/>
                    </a:cubicBezTo>
                    <a:cubicBezTo>
                      <a:pt x="119" y="153"/>
                      <a:pt x="116" y="152"/>
                      <a:pt x="115" y="154"/>
                    </a:cubicBezTo>
                    <a:cubicBezTo>
                      <a:pt x="118" y="156"/>
                      <a:pt x="118" y="156"/>
                      <a:pt x="118" y="156"/>
                    </a:cubicBezTo>
                    <a:cubicBezTo>
                      <a:pt x="114" y="156"/>
                      <a:pt x="114" y="156"/>
                      <a:pt x="114" y="156"/>
                    </a:cubicBezTo>
                    <a:cubicBezTo>
                      <a:pt x="113" y="158"/>
                      <a:pt x="110" y="158"/>
                      <a:pt x="108" y="160"/>
                    </a:cubicBezTo>
                    <a:cubicBezTo>
                      <a:pt x="107" y="162"/>
                      <a:pt x="104" y="161"/>
                      <a:pt x="105" y="163"/>
                    </a:cubicBezTo>
                    <a:cubicBezTo>
                      <a:pt x="105" y="164"/>
                      <a:pt x="103" y="165"/>
                      <a:pt x="101" y="166"/>
                    </a:cubicBezTo>
                    <a:cubicBezTo>
                      <a:pt x="103" y="166"/>
                      <a:pt x="101" y="169"/>
                      <a:pt x="102" y="170"/>
                    </a:cubicBezTo>
                    <a:cubicBezTo>
                      <a:pt x="100" y="172"/>
                      <a:pt x="96" y="175"/>
                      <a:pt x="96" y="179"/>
                    </a:cubicBezTo>
                    <a:cubicBezTo>
                      <a:pt x="98" y="176"/>
                      <a:pt x="99" y="173"/>
                      <a:pt x="103" y="171"/>
                    </a:cubicBezTo>
                    <a:cubicBezTo>
                      <a:pt x="103" y="173"/>
                      <a:pt x="106" y="176"/>
                      <a:pt x="103" y="177"/>
                    </a:cubicBezTo>
                    <a:cubicBezTo>
                      <a:pt x="104" y="178"/>
                      <a:pt x="102" y="180"/>
                      <a:pt x="100" y="181"/>
                    </a:cubicBezTo>
                    <a:cubicBezTo>
                      <a:pt x="101" y="183"/>
                      <a:pt x="102" y="185"/>
                      <a:pt x="101" y="186"/>
                    </a:cubicBezTo>
                    <a:cubicBezTo>
                      <a:pt x="102" y="185"/>
                      <a:pt x="103" y="185"/>
                      <a:pt x="105" y="184"/>
                    </a:cubicBezTo>
                    <a:cubicBezTo>
                      <a:pt x="106" y="185"/>
                      <a:pt x="106" y="186"/>
                      <a:pt x="107" y="186"/>
                    </a:cubicBezTo>
                    <a:cubicBezTo>
                      <a:pt x="105" y="186"/>
                      <a:pt x="107" y="188"/>
                      <a:pt x="105" y="187"/>
                    </a:cubicBezTo>
                    <a:cubicBezTo>
                      <a:pt x="106" y="188"/>
                      <a:pt x="107" y="187"/>
                      <a:pt x="108" y="187"/>
                    </a:cubicBezTo>
                    <a:cubicBezTo>
                      <a:pt x="112" y="186"/>
                      <a:pt x="113" y="183"/>
                      <a:pt x="116" y="181"/>
                    </a:cubicBezTo>
                    <a:cubicBezTo>
                      <a:pt x="117" y="182"/>
                      <a:pt x="117" y="182"/>
                      <a:pt x="117" y="183"/>
                    </a:cubicBezTo>
                    <a:cubicBezTo>
                      <a:pt x="112" y="185"/>
                      <a:pt x="111" y="189"/>
                      <a:pt x="107" y="192"/>
                    </a:cubicBezTo>
                    <a:cubicBezTo>
                      <a:pt x="107" y="191"/>
                      <a:pt x="108" y="190"/>
                      <a:pt x="106" y="189"/>
                    </a:cubicBezTo>
                    <a:cubicBezTo>
                      <a:pt x="102" y="192"/>
                      <a:pt x="102" y="192"/>
                      <a:pt x="102" y="192"/>
                    </a:cubicBezTo>
                    <a:cubicBezTo>
                      <a:pt x="101" y="191"/>
                      <a:pt x="101" y="191"/>
                      <a:pt x="101" y="191"/>
                    </a:cubicBezTo>
                    <a:cubicBezTo>
                      <a:pt x="95" y="191"/>
                      <a:pt x="94" y="195"/>
                      <a:pt x="90" y="197"/>
                    </a:cubicBezTo>
                    <a:cubicBezTo>
                      <a:pt x="88" y="198"/>
                      <a:pt x="88" y="198"/>
                      <a:pt x="88" y="198"/>
                    </a:cubicBezTo>
                    <a:cubicBezTo>
                      <a:pt x="86" y="197"/>
                      <a:pt x="84" y="197"/>
                      <a:pt x="84" y="195"/>
                    </a:cubicBezTo>
                    <a:cubicBezTo>
                      <a:pt x="89" y="195"/>
                      <a:pt x="90" y="194"/>
                      <a:pt x="93" y="192"/>
                    </a:cubicBezTo>
                    <a:cubicBezTo>
                      <a:pt x="93" y="191"/>
                      <a:pt x="99" y="191"/>
                      <a:pt x="97" y="189"/>
                    </a:cubicBezTo>
                    <a:cubicBezTo>
                      <a:pt x="97" y="190"/>
                      <a:pt x="91" y="191"/>
                      <a:pt x="90" y="194"/>
                    </a:cubicBezTo>
                    <a:cubicBezTo>
                      <a:pt x="88" y="194"/>
                      <a:pt x="87" y="193"/>
                      <a:pt x="87" y="193"/>
                    </a:cubicBezTo>
                    <a:cubicBezTo>
                      <a:pt x="87" y="190"/>
                      <a:pt x="90" y="191"/>
                      <a:pt x="92" y="190"/>
                    </a:cubicBezTo>
                    <a:cubicBezTo>
                      <a:pt x="91" y="189"/>
                      <a:pt x="88" y="189"/>
                      <a:pt x="89" y="188"/>
                    </a:cubicBezTo>
                    <a:cubicBezTo>
                      <a:pt x="87" y="188"/>
                      <a:pt x="87" y="189"/>
                      <a:pt x="87" y="190"/>
                    </a:cubicBezTo>
                    <a:cubicBezTo>
                      <a:pt x="84" y="190"/>
                      <a:pt x="85" y="193"/>
                      <a:pt x="82" y="192"/>
                    </a:cubicBezTo>
                    <a:cubicBezTo>
                      <a:pt x="81" y="193"/>
                      <a:pt x="79" y="194"/>
                      <a:pt x="78" y="195"/>
                    </a:cubicBezTo>
                    <a:cubicBezTo>
                      <a:pt x="76" y="195"/>
                      <a:pt x="76" y="195"/>
                      <a:pt x="76" y="195"/>
                    </a:cubicBezTo>
                    <a:cubicBezTo>
                      <a:pt x="77" y="198"/>
                      <a:pt x="71" y="197"/>
                      <a:pt x="72" y="201"/>
                    </a:cubicBezTo>
                    <a:cubicBezTo>
                      <a:pt x="72" y="200"/>
                      <a:pt x="73" y="199"/>
                      <a:pt x="75" y="200"/>
                    </a:cubicBezTo>
                    <a:cubicBezTo>
                      <a:pt x="75" y="202"/>
                      <a:pt x="74" y="203"/>
                      <a:pt x="73" y="204"/>
                    </a:cubicBezTo>
                    <a:cubicBezTo>
                      <a:pt x="73" y="204"/>
                      <a:pt x="74" y="204"/>
                      <a:pt x="75" y="205"/>
                    </a:cubicBezTo>
                    <a:cubicBezTo>
                      <a:pt x="72" y="208"/>
                      <a:pt x="72" y="208"/>
                      <a:pt x="72" y="208"/>
                    </a:cubicBezTo>
                    <a:cubicBezTo>
                      <a:pt x="74" y="206"/>
                      <a:pt x="75" y="205"/>
                      <a:pt x="78" y="203"/>
                    </a:cubicBezTo>
                    <a:cubicBezTo>
                      <a:pt x="81" y="204"/>
                      <a:pt x="83" y="202"/>
                      <a:pt x="85" y="205"/>
                    </a:cubicBezTo>
                    <a:cubicBezTo>
                      <a:pt x="83" y="206"/>
                      <a:pt x="81" y="206"/>
                      <a:pt x="79" y="207"/>
                    </a:cubicBezTo>
                    <a:cubicBezTo>
                      <a:pt x="79" y="207"/>
                      <a:pt x="79" y="208"/>
                      <a:pt x="80" y="207"/>
                    </a:cubicBezTo>
                    <a:cubicBezTo>
                      <a:pt x="80" y="210"/>
                      <a:pt x="78" y="212"/>
                      <a:pt x="76" y="213"/>
                    </a:cubicBezTo>
                    <a:cubicBezTo>
                      <a:pt x="72" y="212"/>
                      <a:pt x="72" y="212"/>
                      <a:pt x="72" y="212"/>
                    </a:cubicBezTo>
                    <a:cubicBezTo>
                      <a:pt x="71" y="213"/>
                      <a:pt x="67" y="212"/>
                      <a:pt x="69" y="214"/>
                    </a:cubicBezTo>
                    <a:cubicBezTo>
                      <a:pt x="68" y="215"/>
                      <a:pt x="68" y="215"/>
                      <a:pt x="67" y="215"/>
                    </a:cubicBezTo>
                    <a:cubicBezTo>
                      <a:pt x="68" y="218"/>
                      <a:pt x="64" y="218"/>
                      <a:pt x="64" y="219"/>
                    </a:cubicBezTo>
                    <a:cubicBezTo>
                      <a:pt x="66" y="219"/>
                      <a:pt x="66" y="219"/>
                      <a:pt x="66" y="219"/>
                    </a:cubicBezTo>
                    <a:cubicBezTo>
                      <a:pt x="67" y="221"/>
                      <a:pt x="67" y="221"/>
                      <a:pt x="67" y="221"/>
                    </a:cubicBezTo>
                    <a:cubicBezTo>
                      <a:pt x="63" y="222"/>
                      <a:pt x="63" y="222"/>
                      <a:pt x="63" y="222"/>
                    </a:cubicBezTo>
                    <a:cubicBezTo>
                      <a:pt x="60" y="222"/>
                      <a:pt x="58" y="225"/>
                      <a:pt x="56" y="226"/>
                    </a:cubicBezTo>
                    <a:cubicBezTo>
                      <a:pt x="56" y="227"/>
                      <a:pt x="59" y="228"/>
                      <a:pt x="58" y="230"/>
                    </a:cubicBezTo>
                    <a:cubicBezTo>
                      <a:pt x="59" y="230"/>
                      <a:pt x="60" y="231"/>
                      <a:pt x="61" y="230"/>
                    </a:cubicBezTo>
                    <a:cubicBezTo>
                      <a:pt x="61" y="231"/>
                      <a:pt x="61" y="233"/>
                      <a:pt x="60" y="233"/>
                    </a:cubicBezTo>
                    <a:cubicBezTo>
                      <a:pt x="59" y="233"/>
                      <a:pt x="59" y="233"/>
                      <a:pt x="59" y="233"/>
                    </a:cubicBezTo>
                    <a:cubicBezTo>
                      <a:pt x="55" y="234"/>
                      <a:pt x="49" y="232"/>
                      <a:pt x="51" y="237"/>
                    </a:cubicBezTo>
                    <a:cubicBezTo>
                      <a:pt x="52" y="237"/>
                      <a:pt x="52" y="237"/>
                      <a:pt x="52" y="236"/>
                    </a:cubicBezTo>
                    <a:cubicBezTo>
                      <a:pt x="53" y="237"/>
                      <a:pt x="53" y="237"/>
                      <a:pt x="53" y="237"/>
                    </a:cubicBezTo>
                    <a:cubicBezTo>
                      <a:pt x="55" y="236"/>
                      <a:pt x="57" y="237"/>
                      <a:pt x="58" y="237"/>
                    </a:cubicBezTo>
                    <a:cubicBezTo>
                      <a:pt x="59" y="236"/>
                      <a:pt x="60" y="235"/>
                      <a:pt x="62" y="236"/>
                    </a:cubicBezTo>
                    <a:cubicBezTo>
                      <a:pt x="62" y="236"/>
                      <a:pt x="62" y="235"/>
                      <a:pt x="63" y="235"/>
                    </a:cubicBezTo>
                    <a:cubicBezTo>
                      <a:pt x="63" y="238"/>
                      <a:pt x="60" y="239"/>
                      <a:pt x="59" y="240"/>
                    </a:cubicBezTo>
                    <a:cubicBezTo>
                      <a:pt x="58" y="240"/>
                      <a:pt x="58" y="240"/>
                      <a:pt x="58" y="239"/>
                    </a:cubicBezTo>
                    <a:cubicBezTo>
                      <a:pt x="56" y="241"/>
                      <a:pt x="53" y="238"/>
                      <a:pt x="50" y="239"/>
                    </a:cubicBezTo>
                    <a:cubicBezTo>
                      <a:pt x="51" y="239"/>
                      <a:pt x="52" y="241"/>
                      <a:pt x="53" y="240"/>
                    </a:cubicBezTo>
                    <a:cubicBezTo>
                      <a:pt x="55" y="241"/>
                      <a:pt x="58" y="242"/>
                      <a:pt x="57" y="243"/>
                    </a:cubicBezTo>
                    <a:cubicBezTo>
                      <a:pt x="56" y="244"/>
                      <a:pt x="55" y="246"/>
                      <a:pt x="53" y="245"/>
                    </a:cubicBezTo>
                    <a:cubicBezTo>
                      <a:pt x="52" y="245"/>
                      <a:pt x="51" y="244"/>
                      <a:pt x="52" y="243"/>
                    </a:cubicBezTo>
                    <a:cubicBezTo>
                      <a:pt x="53" y="243"/>
                      <a:pt x="53" y="243"/>
                      <a:pt x="53" y="243"/>
                    </a:cubicBezTo>
                    <a:cubicBezTo>
                      <a:pt x="53" y="243"/>
                      <a:pt x="53" y="243"/>
                      <a:pt x="53" y="244"/>
                    </a:cubicBezTo>
                    <a:cubicBezTo>
                      <a:pt x="54" y="243"/>
                      <a:pt x="54" y="243"/>
                      <a:pt x="54" y="243"/>
                    </a:cubicBezTo>
                    <a:cubicBezTo>
                      <a:pt x="49" y="239"/>
                      <a:pt x="48" y="245"/>
                      <a:pt x="45" y="245"/>
                    </a:cubicBezTo>
                    <a:cubicBezTo>
                      <a:pt x="46" y="248"/>
                      <a:pt x="47" y="244"/>
                      <a:pt x="49" y="246"/>
                    </a:cubicBezTo>
                    <a:cubicBezTo>
                      <a:pt x="49" y="246"/>
                      <a:pt x="49" y="247"/>
                      <a:pt x="48" y="247"/>
                    </a:cubicBezTo>
                    <a:cubicBezTo>
                      <a:pt x="47" y="247"/>
                      <a:pt x="46" y="248"/>
                      <a:pt x="45" y="247"/>
                    </a:cubicBezTo>
                    <a:cubicBezTo>
                      <a:pt x="46" y="249"/>
                      <a:pt x="46" y="249"/>
                      <a:pt x="46" y="249"/>
                    </a:cubicBezTo>
                    <a:cubicBezTo>
                      <a:pt x="47" y="248"/>
                      <a:pt x="48" y="249"/>
                      <a:pt x="48" y="248"/>
                    </a:cubicBezTo>
                    <a:cubicBezTo>
                      <a:pt x="50" y="247"/>
                      <a:pt x="51" y="246"/>
                      <a:pt x="53" y="247"/>
                    </a:cubicBezTo>
                    <a:cubicBezTo>
                      <a:pt x="51" y="249"/>
                      <a:pt x="52" y="252"/>
                      <a:pt x="48" y="253"/>
                    </a:cubicBezTo>
                    <a:cubicBezTo>
                      <a:pt x="47" y="251"/>
                      <a:pt x="47" y="251"/>
                      <a:pt x="47" y="251"/>
                    </a:cubicBezTo>
                    <a:cubicBezTo>
                      <a:pt x="46" y="251"/>
                      <a:pt x="45" y="251"/>
                      <a:pt x="44" y="252"/>
                    </a:cubicBezTo>
                    <a:cubicBezTo>
                      <a:pt x="41" y="253"/>
                      <a:pt x="35" y="252"/>
                      <a:pt x="35" y="254"/>
                    </a:cubicBezTo>
                    <a:cubicBezTo>
                      <a:pt x="37" y="253"/>
                      <a:pt x="37" y="253"/>
                      <a:pt x="37" y="253"/>
                    </a:cubicBezTo>
                    <a:cubicBezTo>
                      <a:pt x="37" y="254"/>
                      <a:pt x="38" y="257"/>
                      <a:pt x="37" y="257"/>
                    </a:cubicBezTo>
                    <a:cubicBezTo>
                      <a:pt x="36" y="259"/>
                      <a:pt x="32" y="257"/>
                      <a:pt x="33" y="259"/>
                    </a:cubicBezTo>
                    <a:cubicBezTo>
                      <a:pt x="35" y="259"/>
                      <a:pt x="35" y="260"/>
                      <a:pt x="36" y="260"/>
                    </a:cubicBezTo>
                    <a:cubicBezTo>
                      <a:pt x="38" y="260"/>
                      <a:pt x="38" y="260"/>
                      <a:pt x="38" y="260"/>
                    </a:cubicBezTo>
                    <a:cubicBezTo>
                      <a:pt x="39" y="261"/>
                      <a:pt x="38" y="261"/>
                      <a:pt x="38" y="262"/>
                    </a:cubicBezTo>
                    <a:cubicBezTo>
                      <a:pt x="40" y="261"/>
                      <a:pt x="40" y="261"/>
                      <a:pt x="40" y="261"/>
                    </a:cubicBezTo>
                    <a:cubicBezTo>
                      <a:pt x="40" y="262"/>
                      <a:pt x="43" y="261"/>
                      <a:pt x="42" y="263"/>
                    </a:cubicBezTo>
                    <a:cubicBezTo>
                      <a:pt x="43" y="262"/>
                      <a:pt x="43" y="259"/>
                      <a:pt x="46" y="260"/>
                    </a:cubicBezTo>
                    <a:cubicBezTo>
                      <a:pt x="46" y="263"/>
                      <a:pt x="45" y="265"/>
                      <a:pt x="44" y="267"/>
                    </a:cubicBezTo>
                    <a:cubicBezTo>
                      <a:pt x="44" y="270"/>
                      <a:pt x="40" y="271"/>
                      <a:pt x="41" y="274"/>
                    </a:cubicBezTo>
                    <a:cubicBezTo>
                      <a:pt x="41" y="274"/>
                      <a:pt x="41" y="274"/>
                      <a:pt x="41" y="274"/>
                    </a:cubicBezTo>
                    <a:cubicBezTo>
                      <a:pt x="43" y="273"/>
                      <a:pt x="43" y="271"/>
                      <a:pt x="44" y="270"/>
                    </a:cubicBezTo>
                    <a:cubicBezTo>
                      <a:pt x="44" y="268"/>
                      <a:pt x="49" y="267"/>
                      <a:pt x="47" y="265"/>
                    </a:cubicBezTo>
                    <a:cubicBezTo>
                      <a:pt x="47" y="264"/>
                      <a:pt x="49" y="262"/>
                      <a:pt x="51" y="261"/>
                    </a:cubicBezTo>
                    <a:cubicBezTo>
                      <a:pt x="52" y="259"/>
                      <a:pt x="55" y="258"/>
                      <a:pt x="56" y="257"/>
                    </a:cubicBezTo>
                    <a:cubicBezTo>
                      <a:pt x="57" y="258"/>
                      <a:pt x="59" y="259"/>
                      <a:pt x="57" y="260"/>
                    </a:cubicBezTo>
                    <a:cubicBezTo>
                      <a:pt x="56" y="260"/>
                      <a:pt x="55" y="260"/>
                      <a:pt x="54" y="259"/>
                    </a:cubicBezTo>
                    <a:cubicBezTo>
                      <a:pt x="53" y="261"/>
                      <a:pt x="56" y="260"/>
                      <a:pt x="55" y="262"/>
                    </a:cubicBezTo>
                    <a:cubicBezTo>
                      <a:pt x="56" y="262"/>
                      <a:pt x="57" y="260"/>
                      <a:pt x="57" y="262"/>
                    </a:cubicBezTo>
                    <a:cubicBezTo>
                      <a:pt x="60" y="262"/>
                      <a:pt x="63" y="260"/>
                      <a:pt x="65" y="260"/>
                    </a:cubicBezTo>
                    <a:cubicBezTo>
                      <a:pt x="60" y="259"/>
                      <a:pt x="60" y="259"/>
                      <a:pt x="60" y="259"/>
                    </a:cubicBezTo>
                    <a:cubicBezTo>
                      <a:pt x="61" y="258"/>
                      <a:pt x="59" y="257"/>
                      <a:pt x="60" y="256"/>
                    </a:cubicBezTo>
                    <a:cubicBezTo>
                      <a:pt x="62" y="255"/>
                      <a:pt x="63" y="253"/>
                      <a:pt x="66" y="253"/>
                    </a:cubicBezTo>
                    <a:cubicBezTo>
                      <a:pt x="64" y="256"/>
                      <a:pt x="64" y="256"/>
                      <a:pt x="64" y="256"/>
                    </a:cubicBezTo>
                    <a:cubicBezTo>
                      <a:pt x="66" y="255"/>
                      <a:pt x="67" y="254"/>
                      <a:pt x="68" y="253"/>
                    </a:cubicBezTo>
                    <a:cubicBezTo>
                      <a:pt x="68" y="250"/>
                      <a:pt x="74" y="249"/>
                      <a:pt x="73" y="246"/>
                    </a:cubicBezTo>
                    <a:cubicBezTo>
                      <a:pt x="78" y="243"/>
                      <a:pt x="74" y="239"/>
                      <a:pt x="81" y="237"/>
                    </a:cubicBezTo>
                    <a:cubicBezTo>
                      <a:pt x="80" y="236"/>
                      <a:pt x="83" y="234"/>
                      <a:pt x="85" y="232"/>
                    </a:cubicBezTo>
                    <a:cubicBezTo>
                      <a:pt x="85" y="232"/>
                      <a:pt x="84" y="232"/>
                      <a:pt x="83" y="232"/>
                    </a:cubicBezTo>
                    <a:cubicBezTo>
                      <a:pt x="87" y="230"/>
                      <a:pt x="87" y="228"/>
                      <a:pt x="89" y="226"/>
                    </a:cubicBezTo>
                    <a:cubicBezTo>
                      <a:pt x="89" y="226"/>
                      <a:pt x="87" y="226"/>
                      <a:pt x="88" y="225"/>
                    </a:cubicBezTo>
                    <a:cubicBezTo>
                      <a:pt x="89" y="224"/>
                      <a:pt x="91" y="224"/>
                      <a:pt x="92" y="225"/>
                    </a:cubicBezTo>
                    <a:cubicBezTo>
                      <a:pt x="90" y="226"/>
                      <a:pt x="89" y="230"/>
                      <a:pt x="86" y="232"/>
                    </a:cubicBezTo>
                    <a:cubicBezTo>
                      <a:pt x="89" y="230"/>
                      <a:pt x="89" y="230"/>
                      <a:pt x="89" y="230"/>
                    </a:cubicBezTo>
                    <a:cubicBezTo>
                      <a:pt x="90" y="228"/>
                      <a:pt x="96" y="229"/>
                      <a:pt x="94" y="226"/>
                    </a:cubicBezTo>
                    <a:cubicBezTo>
                      <a:pt x="97" y="225"/>
                      <a:pt x="99" y="224"/>
                      <a:pt x="102" y="224"/>
                    </a:cubicBezTo>
                    <a:cubicBezTo>
                      <a:pt x="99" y="223"/>
                      <a:pt x="99" y="223"/>
                      <a:pt x="99" y="223"/>
                    </a:cubicBezTo>
                    <a:cubicBezTo>
                      <a:pt x="98" y="221"/>
                      <a:pt x="103" y="222"/>
                      <a:pt x="104" y="220"/>
                    </a:cubicBezTo>
                    <a:cubicBezTo>
                      <a:pt x="106" y="221"/>
                      <a:pt x="108" y="221"/>
                      <a:pt x="107" y="223"/>
                    </a:cubicBezTo>
                    <a:cubicBezTo>
                      <a:pt x="109" y="223"/>
                      <a:pt x="109" y="223"/>
                      <a:pt x="109" y="223"/>
                    </a:cubicBezTo>
                    <a:cubicBezTo>
                      <a:pt x="109" y="222"/>
                      <a:pt x="109" y="221"/>
                      <a:pt x="110" y="221"/>
                    </a:cubicBezTo>
                    <a:cubicBezTo>
                      <a:pt x="110" y="221"/>
                      <a:pt x="110" y="221"/>
                      <a:pt x="110" y="221"/>
                    </a:cubicBezTo>
                    <a:cubicBezTo>
                      <a:pt x="110" y="220"/>
                      <a:pt x="112" y="219"/>
                      <a:pt x="113" y="219"/>
                    </a:cubicBezTo>
                    <a:cubicBezTo>
                      <a:pt x="112" y="220"/>
                      <a:pt x="109" y="218"/>
                      <a:pt x="108" y="219"/>
                    </a:cubicBezTo>
                    <a:cubicBezTo>
                      <a:pt x="109" y="220"/>
                      <a:pt x="109" y="220"/>
                      <a:pt x="109" y="220"/>
                    </a:cubicBezTo>
                    <a:cubicBezTo>
                      <a:pt x="106" y="220"/>
                      <a:pt x="106" y="220"/>
                      <a:pt x="106" y="220"/>
                    </a:cubicBezTo>
                    <a:cubicBezTo>
                      <a:pt x="105" y="219"/>
                      <a:pt x="106" y="219"/>
                      <a:pt x="107" y="219"/>
                    </a:cubicBezTo>
                    <a:cubicBezTo>
                      <a:pt x="106" y="218"/>
                      <a:pt x="106" y="218"/>
                      <a:pt x="106" y="218"/>
                    </a:cubicBezTo>
                    <a:cubicBezTo>
                      <a:pt x="103" y="219"/>
                      <a:pt x="106" y="216"/>
                      <a:pt x="104" y="216"/>
                    </a:cubicBezTo>
                    <a:cubicBezTo>
                      <a:pt x="105" y="214"/>
                      <a:pt x="108" y="215"/>
                      <a:pt x="109" y="215"/>
                    </a:cubicBezTo>
                    <a:cubicBezTo>
                      <a:pt x="109" y="214"/>
                      <a:pt x="109" y="214"/>
                      <a:pt x="109" y="214"/>
                    </a:cubicBezTo>
                    <a:cubicBezTo>
                      <a:pt x="114" y="215"/>
                      <a:pt x="114" y="215"/>
                      <a:pt x="114" y="215"/>
                    </a:cubicBezTo>
                    <a:cubicBezTo>
                      <a:pt x="117" y="211"/>
                      <a:pt x="109" y="214"/>
                      <a:pt x="107" y="211"/>
                    </a:cubicBezTo>
                    <a:cubicBezTo>
                      <a:pt x="108" y="211"/>
                      <a:pt x="108" y="211"/>
                      <a:pt x="108" y="211"/>
                    </a:cubicBezTo>
                    <a:cubicBezTo>
                      <a:pt x="110" y="211"/>
                      <a:pt x="110" y="212"/>
                      <a:pt x="111" y="212"/>
                    </a:cubicBezTo>
                    <a:cubicBezTo>
                      <a:pt x="109" y="210"/>
                      <a:pt x="109" y="210"/>
                      <a:pt x="109" y="210"/>
                    </a:cubicBezTo>
                    <a:cubicBezTo>
                      <a:pt x="110" y="208"/>
                      <a:pt x="115" y="210"/>
                      <a:pt x="114" y="207"/>
                    </a:cubicBezTo>
                    <a:cubicBezTo>
                      <a:pt x="117" y="208"/>
                      <a:pt x="116" y="209"/>
                      <a:pt x="117" y="210"/>
                    </a:cubicBezTo>
                    <a:cubicBezTo>
                      <a:pt x="118" y="209"/>
                      <a:pt x="121" y="211"/>
                      <a:pt x="122" y="209"/>
                    </a:cubicBezTo>
                    <a:cubicBezTo>
                      <a:pt x="117" y="211"/>
                      <a:pt x="117" y="206"/>
                      <a:pt x="113" y="206"/>
                    </a:cubicBezTo>
                    <a:cubicBezTo>
                      <a:pt x="114" y="202"/>
                      <a:pt x="116" y="206"/>
                      <a:pt x="118" y="206"/>
                    </a:cubicBezTo>
                    <a:cubicBezTo>
                      <a:pt x="119" y="205"/>
                      <a:pt x="121" y="206"/>
                      <a:pt x="121" y="204"/>
                    </a:cubicBezTo>
                    <a:cubicBezTo>
                      <a:pt x="119" y="205"/>
                      <a:pt x="115" y="204"/>
                      <a:pt x="113" y="202"/>
                    </a:cubicBezTo>
                    <a:cubicBezTo>
                      <a:pt x="113" y="200"/>
                      <a:pt x="116" y="201"/>
                      <a:pt x="116" y="200"/>
                    </a:cubicBezTo>
                    <a:cubicBezTo>
                      <a:pt x="117" y="199"/>
                      <a:pt x="115" y="200"/>
                      <a:pt x="116" y="199"/>
                    </a:cubicBezTo>
                    <a:cubicBezTo>
                      <a:pt x="115" y="198"/>
                      <a:pt x="115" y="198"/>
                      <a:pt x="115" y="198"/>
                    </a:cubicBezTo>
                    <a:cubicBezTo>
                      <a:pt x="114" y="199"/>
                      <a:pt x="109" y="199"/>
                      <a:pt x="112" y="201"/>
                    </a:cubicBezTo>
                    <a:cubicBezTo>
                      <a:pt x="109" y="202"/>
                      <a:pt x="107" y="204"/>
                      <a:pt x="104" y="204"/>
                    </a:cubicBezTo>
                    <a:cubicBezTo>
                      <a:pt x="104" y="203"/>
                      <a:pt x="104" y="203"/>
                      <a:pt x="104" y="203"/>
                    </a:cubicBezTo>
                    <a:cubicBezTo>
                      <a:pt x="105" y="203"/>
                      <a:pt x="105" y="203"/>
                      <a:pt x="105" y="203"/>
                    </a:cubicBezTo>
                    <a:cubicBezTo>
                      <a:pt x="106" y="202"/>
                      <a:pt x="107" y="201"/>
                      <a:pt x="106" y="200"/>
                    </a:cubicBezTo>
                    <a:cubicBezTo>
                      <a:pt x="101" y="202"/>
                      <a:pt x="101" y="202"/>
                      <a:pt x="101" y="202"/>
                    </a:cubicBezTo>
                    <a:cubicBezTo>
                      <a:pt x="102" y="203"/>
                      <a:pt x="102" y="203"/>
                      <a:pt x="102" y="203"/>
                    </a:cubicBezTo>
                    <a:cubicBezTo>
                      <a:pt x="100" y="203"/>
                      <a:pt x="100" y="205"/>
                      <a:pt x="98" y="205"/>
                    </a:cubicBezTo>
                    <a:cubicBezTo>
                      <a:pt x="96" y="204"/>
                      <a:pt x="96" y="202"/>
                      <a:pt x="93" y="203"/>
                    </a:cubicBezTo>
                    <a:cubicBezTo>
                      <a:pt x="93" y="202"/>
                      <a:pt x="91" y="202"/>
                      <a:pt x="91" y="202"/>
                    </a:cubicBezTo>
                    <a:cubicBezTo>
                      <a:pt x="93" y="202"/>
                      <a:pt x="93" y="201"/>
                      <a:pt x="93" y="201"/>
                    </a:cubicBezTo>
                    <a:cubicBezTo>
                      <a:pt x="100" y="203"/>
                      <a:pt x="99" y="197"/>
                      <a:pt x="105" y="198"/>
                    </a:cubicBezTo>
                    <a:cubicBezTo>
                      <a:pt x="105" y="196"/>
                      <a:pt x="107" y="194"/>
                      <a:pt x="109" y="193"/>
                    </a:cubicBezTo>
                    <a:cubicBezTo>
                      <a:pt x="109" y="193"/>
                      <a:pt x="109" y="193"/>
                      <a:pt x="109" y="193"/>
                    </a:cubicBezTo>
                    <a:cubicBezTo>
                      <a:pt x="111" y="192"/>
                      <a:pt x="110" y="190"/>
                      <a:pt x="112" y="189"/>
                    </a:cubicBezTo>
                    <a:cubicBezTo>
                      <a:pt x="116" y="184"/>
                      <a:pt x="121" y="190"/>
                      <a:pt x="126" y="188"/>
                    </a:cubicBezTo>
                    <a:cubicBezTo>
                      <a:pt x="124" y="187"/>
                      <a:pt x="123" y="188"/>
                      <a:pt x="122" y="188"/>
                    </a:cubicBezTo>
                    <a:cubicBezTo>
                      <a:pt x="122" y="187"/>
                      <a:pt x="122" y="187"/>
                      <a:pt x="122" y="187"/>
                    </a:cubicBezTo>
                    <a:cubicBezTo>
                      <a:pt x="125" y="186"/>
                      <a:pt x="129" y="183"/>
                      <a:pt x="132" y="184"/>
                    </a:cubicBezTo>
                    <a:cubicBezTo>
                      <a:pt x="135" y="185"/>
                      <a:pt x="132" y="183"/>
                      <a:pt x="134" y="182"/>
                    </a:cubicBezTo>
                    <a:cubicBezTo>
                      <a:pt x="133" y="182"/>
                      <a:pt x="132" y="182"/>
                      <a:pt x="132" y="181"/>
                    </a:cubicBezTo>
                    <a:cubicBezTo>
                      <a:pt x="136" y="182"/>
                      <a:pt x="141" y="183"/>
                      <a:pt x="145" y="182"/>
                    </a:cubicBezTo>
                    <a:cubicBezTo>
                      <a:pt x="146" y="185"/>
                      <a:pt x="142" y="188"/>
                      <a:pt x="141" y="190"/>
                    </a:cubicBezTo>
                    <a:cubicBezTo>
                      <a:pt x="139" y="190"/>
                      <a:pt x="138" y="192"/>
                      <a:pt x="138" y="193"/>
                    </a:cubicBezTo>
                    <a:cubicBezTo>
                      <a:pt x="140" y="192"/>
                      <a:pt x="143" y="194"/>
                      <a:pt x="146" y="193"/>
                    </a:cubicBezTo>
                    <a:cubicBezTo>
                      <a:pt x="145" y="195"/>
                      <a:pt x="147" y="197"/>
                      <a:pt x="147" y="199"/>
                    </a:cubicBezTo>
                    <a:cubicBezTo>
                      <a:pt x="149" y="199"/>
                      <a:pt x="151" y="197"/>
                      <a:pt x="152" y="196"/>
                    </a:cubicBezTo>
                    <a:cubicBezTo>
                      <a:pt x="153" y="197"/>
                      <a:pt x="154" y="197"/>
                      <a:pt x="156" y="197"/>
                    </a:cubicBezTo>
                    <a:cubicBezTo>
                      <a:pt x="157" y="199"/>
                      <a:pt x="157" y="199"/>
                      <a:pt x="157" y="199"/>
                    </a:cubicBezTo>
                    <a:cubicBezTo>
                      <a:pt x="157" y="197"/>
                      <a:pt x="162" y="197"/>
                      <a:pt x="162" y="194"/>
                    </a:cubicBezTo>
                    <a:cubicBezTo>
                      <a:pt x="160" y="194"/>
                      <a:pt x="160" y="194"/>
                      <a:pt x="160" y="194"/>
                    </a:cubicBezTo>
                    <a:cubicBezTo>
                      <a:pt x="160" y="194"/>
                      <a:pt x="160" y="193"/>
                      <a:pt x="160" y="193"/>
                    </a:cubicBezTo>
                    <a:cubicBezTo>
                      <a:pt x="157" y="193"/>
                      <a:pt x="157" y="193"/>
                      <a:pt x="157" y="193"/>
                    </a:cubicBezTo>
                    <a:cubicBezTo>
                      <a:pt x="158" y="189"/>
                      <a:pt x="161" y="194"/>
                      <a:pt x="163" y="191"/>
                    </a:cubicBezTo>
                    <a:cubicBezTo>
                      <a:pt x="163" y="191"/>
                      <a:pt x="165" y="190"/>
                      <a:pt x="164" y="189"/>
                    </a:cubicBezTo>
                    <a:cubicBezTo>
                      <a:pt x="161" y="190"/>
                      <a:pt x="161" y="190"/>
                      <a:pt x="161" y="190"/>
                    </a:cubicBezTo>
                    <a:cubicBezTo>
                      <a:pt x="161" y="188"/>
                      <a:pt x="159" y="189"/>
                      <a:pt x="158" y="187"/>
                    </a:cubicBezTo>
                    <a:cubicBezTo>
                      <a:pt x="159" y="186"/>
                      <a:pt x="160" y="187"/>
                      <a:pt x="161" y="186"/>
                    </a:cubicBezTo>
                    <a:cubicBezTo>
                      <a:pt x="162" y="186"/>
                      <a:pt x="161" y="184"/>
                      <a:pt x="163" y="184"/>
                    </a:cubicBezTo>
                    <a:cubicBezTo>
                      <a:pt x="163" y="186"/>
                      <a:pt x="164" y="187"/>
                      <a:pt x="166" y="188"/>
                    </a:cubicBezTo>
                    <a:cubicBezTo>
                      <a:pt x="166" y="186"/>
                      <a:pt x="171" y="184"/>
                      <a:pt x="166" y="182"/>
                    </a:cubicBezTo>
                    <a:cubicBezTo>
                      <a:pt x="166" y="181"/>
                      <a:pt x="167" y="179"/>
                      <a:pt x="169" y="178"/>
                    </a:cubicBezTo>
                    <a:cubicBezTo>
                      <a:pt x="171" y="178"/>
                      <a:pt x="172" y="179"/>
                      <a:pt x="175" y="179"/>
                    </a:cubicBezTo>
                    <a:cubicBezTo>
                      <a:pt x="173" y="176"/>
                      <a:pt x="177" y="176"/>
                      <a:pt x="180" y="176"/>
                    </a:cubicBezTo>
                    <a:cubicBezTo>
                      <a:pt x="181" y="173"/>
                      <a:pt x="176" y="174"/>
                      <a:pt x="176" y="172"/>
                    </a:cubicBezTo>
                    <a:cubicBezTo>
                      <a:pt x="176" y="171"/>
                      <a:pt x="178" y="171"/>
                      <a:pt x="179" y="172"/>
                    </a:cubicBezTo>
                    <a:cubicBezTo>
                      <a:pt x="179" y="173"/>
                      <a:pt x="179" y="173"/>
                      <a:pt x="179" y="173"/>
                    </a:cubicBezTo>
                    <a:cubicBezTo>
                      <a:pt x="182" y="172"/>
                      <a:pt x="182" y="172"/>
                      <a:pt x="182" y="172"/>
                    </a:cubicBezTo>
                    <a:cubicBezTo>
                      <a:pt x="181" y="171"/>
                      <a:pt x="180" y="172"/>
                      <a:pt x="179" y="171"/>
                    </a:cubicBezTo>
                    <a:cubicBezTo>
                      <a:pt x="178" y="171"/>
                      <a:pt x="177" y="170"/>
                      <a:pt x="178" y="170"/>
                    </a:cubicBezTo>
                    <a:cubicBezTo>
                      <a:pt x="180" y="171"/>
                      <a:pt x="182" y="170"/>
                      <a:pt x="184" y="170"/>
                    </a:cubicBezTo>
                    <a:cubicBezTo>
                      <a:pt x="186" y="169"/>
                      <a:pt x="186" y="169"/>
                      <a:pt x="186" y="169"/>
                    </a:cubicBezTo>
                    <a:cubicBezTo>
                      <a:pt x="186" y="169"/>
                      <a:pt x="186" y="169"/>
                      <a:pt x="186" y="169"/>
                    </a:cubicBezTo>
                    <a:cubicBezTo>
                      <a:pt x="187" y="168"/>
                      <a:pt x="186" y="165"/>
                      <a:pt x="189" y="166"/>
                    </a:cubicBezTo>
                    <a:cubicBezTo>
                      <a:pt x="192" y="165"/>
                      <a:pt x="196" y="165"/>
                      <a:pt x="195" y="162"/>
                    </a:cubicBezTo>
                    <a:cubicBezTo>
                      <a:pt x="194" y="161"/>
                      <a:pt x="193" y="160"/>
                      <a:pt x="193" y="159"/>
                    </a:cubicBezTo>
                    <a:cubicBezTo>
                      <a:pt x="194" y="159"/>
                      <a:pt x="196" y="159"/>
                      <a:pt x="196" y="158"/>
                    </a:cubicBezTo>
                    <a:cubicBezTo>
                      <a:pt x="200" y="160"/>
                      <a:pt x="203" y="156"/>
                      <a:pt x="207" y="156"/>
                    </a:cubicBezTo>
                    <a:cubicBezTo>
                      <a:pt x="206" y="156"/>
                      <a:pt x="207" y="155"/>
                      <a:pt x="205" y="155"/>
                    </a:cubicBezTo>
                    <a:cubicBezTo>
                      <a:pt x="205" y="153"/>
                      <a:pt x="205" y="153"/>
                      <a:pt x="205" y="153"/>
                    </a:cubicBezTo>
                    <a:cubicBezTo>
                      <a:pt x="211" y="155"/>
                      <a:pt x="206" y="149"/>
                      <a:pt x="210" y="149"/>
                    </a:cubicBezTo>
                    <a:cubicBezTo>
                      <a:pt x="205" y="146"/>
                      <a:pt x="205" y="146"/>
                      <a:pt x="205" y="146"/>
                    </a:cubicBezTo>
                    <a:cubicBezTo>
                      <a:pt x="207" y="144"/>
                      <a:pt x="207" y="144"/>
                      <a:pt x="207" y="144"/>
                    </a:cubicBezTo>
                    <a:cubicBezTo>
                      <a:pt x="209" y="144"/>
                      <a:pt x="210" y="143"/>
                      <a:pt x="211" y="144"/>
                    </a:cubicBezTo>
                    <a:cubicBezTo>
                      <a:pt x="212" y="143"/>
                      <a:pt x="212" y="143"/>
                      <a:pt x="212" y="143"/>
                    </a:cubicBezTo>
                    <a:cubicBezTo>
                      <a:pt x="218" y="146"/>
                      <a:pt x="219" y="140"/>
                      <a:pt x="223" y="139"/>
                    </a:cubicBezTo>
                    <a:cubicBezTo>
                      <a:pt x="222" y="137"/>
                      <a:pt x="219" y="138"/>
                      <a:pt x="217" y="138"/>
                    </a:cubicBezTo>
                    <a:cubicBezTo>
                      <a:pt x="217" y="137"/>
                      <a:pt x="217" y="137"/>
                      <a:pt x="217" y="137"/>
                    </a:cubicBezTo>
                    <a:cubicBezTo>
                      <a:pt x="217" y="137"/>
                      <a:pt x="218" y="136"/>
                      <a:pt x="219" y="136"/>
                    </a:cubicBezTo>
                    <a:cubicBezTo>
                      <a:pt x="220" y="137"/>
                      <a:pt x="220" y="137"/>
                      <a:pt x="220" y="137"/>
                    </a:cubicBezTo>
                    <a:cubicBezTo>
                      <a:pt x="221" y="137"/>
                      <a:pt x="224" y="138"/>
                      <a:pt x="227" y="138"/>
                    </a:cubicBezTo>
                    <a:cubicBezTo>
                      <a:pt x="227" y="136"/>
                      <a:pt x="230" y="135"/>
                      <a:pt x="227" y="134"/>
                    </a:cubicBezTo>
                    <a:cubicBezTo>
                      <a:pt x="226" y="134"/>
                      <a:pt x="227" y="134"/>
                      <a:pt x="228" y="134"/>
                    </a:cubicBezTo>
                    <a:cubicBezTo>
                      <a:pt x="232" y="136"/>
                      <a:pt x="236" y="132"/>
                      <a:pt x="239" y="130"/>
                    </a:cubicBezTo>
                    <a:cubicBezTo>
                      <a:pt x="238" y="129"/>
                      <a:pt x="236" y="128"/>
                      <a:pt x="234" y="128"/>
                    </a:cubicBezTo>
                    <a:cubicBezTo>
                      <a:pt x="234" y="127"/>
                      <a:pt x="237" y="126"/>
                      <a:pt x="238" y="125"/>
                    </a:cubicBezTo>
                    <a:cubicBezTo>
                      <a:pt x="238" y="125"/>
                      <a:pt x="238" y="125"/>
                      <a:pt x="238" y="125"/>
                    </a:cubicBezTo>
                    <a:cubicBezTo>
                      <a:pt x="239" y="126"/>
                      <a:pt x="238" y="127"/>
                      <a:pt x="237" y="127"/>
                    </a:cubicBezTo>
                    <a:cubicBezTo>
                      <a:pt x="239" y="129"/>
                      <a:pt x="241" y="128"/>
                      <a:pt x="243" y="127"/>
                    </a:cubicBezTo>
                    <a:cubicBezTo>
                      <a:pt x="245" y="127"/>
                      <a:pt x="246" y="128"/>
                      <a:pt x="247" y="129"/>
                    </a:cubicBezTo>
                    <a:cubicBezTo>
                      <a:pt x="247" y="129"/>
                      <a:pt x="248" y="130"/>
                      <a:pt x="249" y="129"/>
                    </a:cubicBezTo>
                    <a:cubicBezTo>
                      <a:pt x="245" y="128"/>
                      <a:pt x="249" y="127"/>
                      <a:pt x="246" y="126"/>
                    </a:cubicBezTo>
                    <a:cubicBezTo>
                      <a:pt x="242" y="125"/>
                      <a:pt x="236" y="125"/>
                      <a:pt x="234" y="122"/>
                    </a:cubicBezTo>
                    <a:cubicBezTo>
                      <a:pt x="233" y="123"/>
                      <a:pt x="233" y="123"/>
                      <a:pt x="233" y="123"/>
                    </a:cubicBezTo>
                    <a:cubicBezTo>
                      <a:pt x="229" y="125"/>
                      <a:pt x="228" y="120"/>
                      <a:pt x="224" y="122"/>
                    </a:cubicBezTo>
                    <a:cubicBezTo>
                      <a:pt x="224" y="121"/>
                      <a:pt x="224" y="121"/>
                      <a:pt x="224" y="121"/>
                    </a:cubicBezTo>
                    <a:cubicBezTo>
                      <a:pt x="224" y="121"/>
                      <a:pt x="225" y="121"/>
                      <a:pt x="225" y="121"/>
                    </a:cubicBezTo>
                    <a:cubicBezTo>
                      <a:pt x="227" y="119"/>
                      <a:pt x="230" y="121"/>
                      <a:pt x="231" y="119"/>
                    </a:cubicBezTo>
                    <a:cubicBezTo>
                      <a:pt x="232" y="118"/>
                      <a:pt x="234" y="119"/>
                      <a:pt x="236" y="120"/>
                    </a:cubicBezTo>
                    <a:cubicBezTo>
                      <a:pt x="234" y="123"/>
                      <a:pt x="241" y="120"/>
                      <a:pt x="241" y="124"/>
                    </a:cubicBezTo>
                    <a:cubicBezTo>
                      <a:pt x="243" y="122"/>
                      <a:pt x="245" y="124"/>
                      <a:pt x="247" y="123"/>
                    </a:cubicBezTo>
                    <a:cubicBezTo>
                      <a:pt x="247" y="124"/>
                      <a:pt x="249" y="125"/>
                      <a:pt x="250" y="125"/>
                    </a:cubicBezTo>
                    <a:cubicBezTo>
                      <a:pt x="251" y="123"/>
                      <a:pt x="254" y="125"/>
                      <a:pt x="256" y="124"/>
                    </a:cubicBezTo>
                    <a:cubicBezTo>
                      <a:pt x="257" y="126"/>
                      <a:pt x="257" y="126"/>
                      <a:pt x="257" y="126"/>
                    </a:cubicBezTo>
                    <a:cubicBezTo>
                      <a:pt x="258" y="128"/>
                      <a:pt x="260" y="126"/>
                      <a:pt x="262" y="127"/>
                    </a:cubicBezTo>
                    <a:cubicBezTo>
                      <a:pt x="259" y="129"/>
                      <a:pt x="258" y="129"/>
                      <a:pt x="254" y="129"/>
                    </a:cubicBezTo>
                    <a:cubicBezTo>
                      <a:pt x="254" y="131"/>
                      <a:pt x="254" y="131"/>
                      <a:pt x="254" y="131"/>
                    </a:cubicBezTo>
                    <a:cubicBezTo>
                      <a:pt x="256" y="132"/>
                      <a:pt x="258" y="131"/>
                      <a:pt x="260" y="131"/>
                    </a:cubicBezTo>
                    <a:cubicBezTo>
                      <a:pt x="261" y="131"/>
                      <a:pt x="259" y="127"/>
                      <a:pt x="262" y="129"/>
                    </a:cubicBezTo>
                    <a:cubicBezTo>
                      <a:pt x="265" y="128"/>
                      <a:pt x="267" y="127"/>
                      <a:pt x="270" y="127"/>
                    </a:cubicBezTo>
                    <a:cubicBezTo>
                      <a:pt x="269" y="125"/>
                      <a:pt x="272" y="128"/>
                      <a:pt x="272" y="126"/>
                    </a:cubicBezTo>
                    <a:cubicBezTo>
                      <a:pt x="270" y="126"/>
                      <a:pt x="271" y="123"/>
                      <a:pt x="268" y="123"/>
                    </a:cubicBezTo>
                    <a:cubicBezTo>
                      <a:pt x="265" y="126"/>
                      <a:pt x="263" y="123"/>
                      <a:pt x="259" y="122"/>
                    </a:cubicBezTo>
                    <a:cubicBezTo>
                      <a:pt x="258" y="122"/>
                      <a:pt x="260" y="121"/>
                      <a:pt x="259" y="121"/>
                    </a:cubicBezTo>
                    <a:cubicBezTo>
                      <a:pt x="256" y="121"/>
                      <a:pt x="255" y="119"/>
                      <a:pt x="253" y="119"/>
                    </a:cubicBezTo>
                    <a:cubicBezTo>
                      <a:pt x="252" y="118"/>
                      <a:pt x="251" y="118"/>
                      <a:pt x="252" y="117"/>
                    </a:cubicBezTo>
                    <a:cubicBezTo>
                      <a:pt x="253" y="116"/>
                      <a:pt x="257" y="117"/>
                      <a:pt x="259" y="118"/>
                    </a:cubicBezTo>
                    <a:cubicBezTo>
                      <a:pt x="260" y="118"/>
                      <a:pt x="258" y="118"/>
                      <a:pt x="258" y="118"/>
                    </a:cubicBezTo>
                    <a:cubicBezTo>
                      <a:pt x="258" y="119"/>
                      <a:pt x="259" y="119"/>
                      <a:pt x="260" y="119"/>
                    </a:cubicBezTo>
                    <a:cubicBezTo>
                      <a:pt x="258" y="116"/>
                      <a:pt x="263" y="118"/>
                      <a:pt x="264" y="117"/>
                    </a:cubicBezTo>
                    <a:cubicBezTo>
                      <a:pt x="264" y="121"/>
                      <a:pt x="269" y="117"/>
                      <a:pt x="271" y="119"/>
                    </a:cubicBezTo>
                    <a:cubicBezTo>
                      <a:pt x="269" y="124"/>
                      <a:pt x="277" y="122"/>
                      <a:pt x="280" y="123"/>
                    </a:cubicBezTo>
                    <a:cubicBezTo>
                      <a:pt x="281" y="121"/>
                      <a:pt x="284" y="123"/>
                      <a:pt x="283" y="121"/>
                    </a:cubicBezTo>
                    <a:cubicBezTo>
                      <a:pt x="285" y="120"/>
                      <a:pt x="288" y="122"/>
                      <a:pt x="289" y="123"/>
                    </a:cubicBezTo>
                    <a:cubicBezTo>
                      <a:pt x="287" y="123"/>
                      <a:pt x="286" y="123"/>
                      <a:pt x="284" y="124"/>
                    </a:cubicBezTo>
                    <a:cubicBezTo>
                      <a:pt x="285" y="125"/>
                      <a:pt x="285" y="125"/>
                      <a:pt x="285" y="125"/>
                    </a:cubicBezTo>
                    <a:cubicBezTo>
                      <a:pt x="281" y="125"/>
                      <a:pt x="280" y="126"/>
                      <a:pt x="277" y="127"/>
                    </a:cubicBezTo>
                    <a:cubicBezTo>
                      <a:pt x="276" y="126"/>
                      <a:pt x="274" y="127"/>
                      <a:pt x="272" y="127"/>
                    </a:cubicBezTo>
                    <a:cubicBezTo>
                      <a:pt x="273" y="129"/>
                      <a:pt x="268" y="129"/>
                      <a:pt x="270" y="131"/>
                    </a:cubicBezTo>
                    <a:cubicBezTo>
                      <a:pt x="267" y="131"/>
                      <a:pt x="267" y="131"/>
                      <a:pt x="267" y="131"/>
                    </a:cubicBezTo>
                    <a:cubicBezTo>
                      <a:pt x="267" y="132"/>
                      <a:pt x="264" y="131"/>
                      <a:pt x="265" y="133"/>
                    </a:cubicBezTo>
                    <a:cubicBezTo>
                      <a:pt x="263" y="133"/>
                      <a:pt x="263" y="133"/>
                      <a:pt x="263" y="133"/>
                    </a:cubicBezTo>
                    <a:cubicBezTo>
                      <a:pt x="262" y="134"/>
                      <a:pt x="260" y="136"/>
                      <a:pt x="257" y="135"/>
                    </a:cubicBezTo>
                    <a:cubicBezTo>
                      <a:pt x="254" y="137"/>
                      <a:pt x="253" y="138"/>
                      <a:pt x="252" y="140"/>
                    </a:cubicBezTo>
                    <a:cubicBezTo>
                      <a:pt x="248" y="139"/>
                      <a:pt x="253" y="142"/>
                      <a:pt x="249" y="142"/>
                    </a:cubicBezTo>
                    <a:cubicBezTo>
                      <a:pt x="249" y="142"/>
                      <a:pt x="247" y="142"/>
                      <a:pt x="247" y="143"/>
                    </a:cubicBezTo>
                    <a:cubicBezTo>
                      <a:pt x="243" y="146"/>
                      <a:pt x="237" y="149"/>
                      <a:pt x="233" y="152"/>
                    </a:cubicBezTo>
                    <a:cubicBezTo>
                      <a:pt x="228" y="150"/>
                      <a:pt x="232" y="157"/>
                      <a:pt x="226" y="154"/>
                    </a:cubicBezTo>
                    <a:cubicBezTo>
                      <a:pt x="224" y="155"/>
                      <a:pt x="223" y="158"/>
                      <a:pt x="220" y="157"/>
                    </a:cubicBezTo>
                    <a:cubicBezTo>
                      <a:pt x="218" y="158"/>
                      <a:pt x="217" y="156"/>
                      <a:pt x="215" y="157"/>
                    </a:cubicBezTo>
                    <a:cubicBezTo>
                      <a:pt x="216" y="159"/>
                      <a:pt x="222" y="158"/>
                      <a:pt x="220" y="161"/>
                    </a:cubicBezTo>
                    <a:cubicBezTo>
                      <a:pt x="217" y="162"/>
                      <a:pt x="213" y="164"/>
                      <a:pt x="213" y="167"/>
                    </a:cubicBezTo>
                    <a:cubicBezTo>
                      <a:pt x="210" y="166"/>
                      <a:pt x="211" y="169"/>
                      <a:pt x="211" y="170"/>
                    </a:cubicBezTo>
                    <a:cubicBezTo>
                      <a:pt x="207" y="172"/>
                      <a:pt x="207" y="175"/>
                      <a:pt x="204" y="176"/>
                    </a:cubicBezTo>
                    <a:cubicBezTo>
                      <a:pt x="205" y="178"/>
                      <a:pt x="199" y="177"/>
                      <a:pt x="199" y="180"/>
                    </a:cubicBezTo>
                    <a:cubicBezTo>
                      <a:pt x="200" y="183"/>
                      <a:pt x="195" y="183"/>
                      <a:pt x="194" y="185"/>
                    </a:cubicBezTo>
                    <a:cubicBezTo>
                      <a:pt x="193" y="187"/>
                      <a:pt x="190" y="190"/>
                      <a:pt x="190" y="192"/>
                    </a:cubicBezTo>
                    <a:cubicBezTo>
                      <a:pt x="183" y="191"/>
                      <a:pt x="191" y="195"/>
                      <a:pt x="186" y="196"/>
                    </a:cubicBezTo>
                    <a:cubicBezTo>
                      <a:pt x="185" y="194"/>
                      <a:pt x="185" y="194"/>
                      <a:pt x="185" y="194"/>
                    </a:cubicBezTo>
                    <a:cubicBezTo>
                      <a:pt x="182" y="193"/>
                      <a:pt x="181" y="195"/>
                      <a:pt x="179" y="196"/>
                    </a:cubicBezTo>
                    <a:cubicBezTo>
                      <a:pt x="180" y="197"/>
                      <a:pt x="186" y="196"/>
                      <a:pt x="183" y="199"/>
                    </a:cubicBezTo>
                    <a:cubicBezTo>
                      <a:pt x="178" y="196"/>
                      <a:pt x="179" y="202"/>
                      <a:pt x="174" y="201"/>
                    </a:cubicBezTo>
                    <a:cubicBezTo>
                      <a:pt x="174" y="197"/>
                      <a:pt x="174" y="197"/>
                      <a:pt x="174" y="197"/>
                    </a:cubicBezTo>
                    <a:cubicBezTo>
                      <a:pt x="172" y="196"/>
                      <a:pt x="170" y="196"/>
                      <a:pt x="168" y="195"/>
                    </a:cubicBezTo>
                    <a:cubicBezTo>
                      <a:pt x="168" y="196"/>
                      <a:pt x="168" y="198"/>
                      <a:pt x="166" y="197"/>
                    </a:cubicBezTo>
                    <a:cubicBezTo>
                      <a:pt x="170" y="199"/>
                      <a:pt x="165" y="202"/>
                      <a:pt x="166" y="204"/>
                    </a:cubicBezTo>
                    <a:cubicBezTo>
                      <a:pt x="164" y="204"/>
                      <a:pt x="164" y="204"/>
                      <a:pt x="164" y="204"/>
                    </a:cubicBezTo>
                    <a:cubicBezTo>
                      <a:pt x="165" y="206"/>
                      <a:pt x="160" y="207"/>
                      <a:pt x="161" y="210"/>
                    </a:cubicBezTo>
                    <a:cubicBezTo>
                      <a:pt x="164" y="210"/>
                      <a:pt x="164" y="210"/>
                      <a:pt x="164" y="210"/>
                    </a:cubicBezTo>
                    <a:cubicBezTo>
                      <a:pt x="163" y="209"/>
                      <a:pt x="166" y="209"/>
                      <a:pt x="167" y="208"/>
                    </a:cubicBezTo>
                    <a:cubicBezTo>
                      <a:pt x="165" y="207"/>
                      <a:pt x="167" y="206"/>
                      <a:pt x="169" y="206"/>
                    </a:cubicBezTo>
                    <a:cubicBezTo>
                      <a:pt x="168" y="205"/>
                      <a:pt x="168" y="205"/>
                      <a:pt x="168" y="205"/>
                    </a:cubicBezTo>
                    <a:cubicBezTo>
                      <a:pt x="168" y="203"/>
                      <a:pt x="172" y="202"/>
                      <a:pt x="175" y="201"/>
                    </a:cubicBezTo>
                    <a:cubicBezTo>
                      <a:pt x="175" y="203"/>
                      <a:pt x="178" y="203"/>
                      <a:pt x="178" y="205"/>
                    </a:cubicBezTo>
                    <a:cubicBezTo>
                      <a:pt x="175" y="205"/>
                      <a:pt x="175" y="208"/>
                      <a:pt x="172" y="208"/>
                    </a:cubicBezTo>
                    <a:cubicBezTo>
                      <a:pt x="172" y="208"/>
                      <a:pt x="173" y="208"/>
                      <a:pt x="173" y="207"/>
                    </a:cubicBezTo>
                    <a:cubicBezTo>
                      <a:pt x="170" y="207"/>
                      <a:pt x="171" y="209"/>
                      <a:pt x="169" y="210"/>
                    </a:cubicBezTo>
                    <a:cubicBezTo>
                      <a:pt x="171" y="210"/>
                      <a:pt x="171" y="210"/>
                      <a:pt x="171" y="210"/>
                    </a:cubicBezTo>
                    <a:cubicBezTo>
                      <a:pt x="171" y="210"/>
                      <a:pt x="173" y="211"/>
                      <a:pt x="172" y="212"/>
                    </a:cubicBezTo>
                    <a:cubicBezTo>
                      <a:pt x="173" y="215"/>
                      <a:pt x="167" y="216"/>
                      <a:pt x="169" y="218"/>
                    </a:cubicBezTo>
                    <a:cubicBezTo>
                      <a:pt x="166" y="219"/>
                      <a:pt x="165" y="220"/>
                      <a:pt x="164" y="222"/>
                    </a:cubicBezTo>
                    <a:cubicBezTo>
                      <a:pt x="165" y="225"/>
                      <a:pt x="160" y="224"/>
                      <a:pt x="158" y="225"/>
                    </a:cubicBezTo>
                    <a:cubicBezTo>
                      <a:pt x="160" y="227"/>
                      <a:pt x="160" y="227"/>
                      <a:pt x="160" y="227"/>
                    </a:cubicBezTo>
                    <a:cubicBezTo>
                      <a:pt x="161" y="229"/>
                      <a:pt x="159" y="230"/>
                      <a:pt x="157" y="232"/>
                    </a:cubicBezTo>
                    <a:cubicBezTo>
                      <a:pt x="154" y="233"/>
                      <a:pt x="153" y="230"/>
                      <a:pt x="151" y="230"/>
                    </a:cubicBezTo>
                    <a:cubicBezTo>
                      <a:pt x="152" y="229"/>
                      <a:pt x="152" y="229"/>
                      <a:pt x="152" y="229"/>
                    </a:cubicBezTo>
                    <a:cubicBezTo>
                      <a:pt x="146" y="226"/>
                      <a:pt x="154" y="226"/>
                      <a:pt x="155" y="224"/>
                    </a:cubicBezTo>
                    <a:cubicBezTo>
                      <a:pt x="148" y="219"/>
                      <a:pt x="150" y="227"/>
                      <a:pt x="147" y="228"/>
                    </a:cubicBezTo>
                    <a:cubicBezTo>
                      <a:pt x="149" y="230"/>
                      <a:pt x="144" y="230"/>
                      <a:pt x="144" y="232"/>
                    </a:cubicBezTo>
                    <a:cubicBezTo>
                      <a:pt x="148" y="234"/>
                      <a:pt x="150" y="229"/>
                      <a:pt x="153" y="232"/>
                    </a:cubicBezTo>
                    <a:cubicBezTo>
                      <a:pt x="153" y="233"/>
                      <a:pt x="157" y="234"/>
                      <a:pt x="155" y="236"/>
                    </a:cubicBezTo>
                    <a:cubicBezTo>
                      <a:pt x="154" y="236"/>
                      <a:pt x="153" y="237"/>
                      <a:pt x="152" y="237"/>
                    </a:cubicBezTo>
                    <a:cubicBezTo>
                      <a:pt x="152" y="236"/>
                      <a:pt x="152" y="236"/>
                      <a:pt x="152" y="236"/>
                    </a:cubicBezTo>
                    <a:cubicBezTo>
                      <a:pt x="149" y="236"/>
                      <a:pt x="149" y="236"/>
                      <a:pt x="149" y="236"/>
                    </a:cubicBezTo>
                    <a:cubicBezTo>
                      <a:pt x="146" y="234"/>
                      <a:pt x="142" y="233"/>
                      <a:pt x="139" y="234"/>
                    </a:cubicBezTo>
                    <a:cubicBezTo>
                      <a:pt x="141" y="235"/>
                      <a:pt x="142" y="237"/>
                      <a:pt x="143" y="238"/>
                    </a:cubicBezTo>
                    <a:cubicBezTo>
                      <a:pt x="145" y="236"/>
                      <a:pt x="149" y="240"/>
                      <a:pt x="150" y="237"/>
                    </a:cubicBezTo>
                    <a:cubicBezTo>
                      <a:pt x="151" y="239"/>
                      <a:pt x="152" y="239"/>
                      <a:pt x="152" y="241"/>
                    </a:cubicBezTo>
                    <a:cubicBezTo>
                      <a:pt x="152" y="240"/>
                      <a:pt x="152" y="240"/>
                      <a:pt x="152" y="240"/>
                    </a:cubicBezTo>
                    <a:cubicBezTo>
                      <a:pt x="153" y="244"/>
                      <a:pt x="144" y="241"/>
                      <a:pt x="144" y="245"/>
                    </a:cubicBezTo>
                    <a:cubicBezTo>
                      <a:pt x="146" y="245"/>
                      <a:pt x="146" y="245"/>
                      <a:pt x="146" y="245"/>
                    </a:cubicBezTo>
                    <a:cubicBezTo>
                      <a:pt x="145" y="245"/>
                      <a:pt x="145" y="247"/>
                      <a:pt x="143" y="246"/>
                    </a:cubicBezTo>
                    <a:cubicBezTo>
                      <a:pt x="142" y="248"/>
                      <a:pt x="146" y="248"/>
                      <a:pt x="146" y="250"/>
                    </a:cubicBezTo>
                    <a:cubicBezTo>
                      <a:pt x="146" y="252"/>
                      <a:pt x="142" y="251"/>
                      <a:pt x="141" y="252"/>
                    </a:cubicBezTo>
                    <a:cubicBezTo>
                      <a:pt x="142" y="252"/>
                      <a:pt x="142" y="252"/>
                      <a:pt x="142" y="252"/>
                    </a:cubicBezTo>
                    <a:cubicBezTo>
                      <a:pt x="145" y="254"/>
                      <a:pt x="138" y="255"/>
                      <a:pt x="140" y="258"/>
                    </a:cubicBezTo>
                    <a:cubicBezTo>
                      <a:pt x="138" y="258"/>
                      <a:pt x="137" y="260"/>
                      <a:pt x="135" y="259"/>
                    </a:cubicBezTo>
                    <a:cubicBezTo>
                      <a:pt x="135" y="259"/>
                      <a:pt x="135" y="259"/>
                      <a:pt x="135" y="259"/>
                    </a:cubicBezTo>
                    <a:cubicBezTo>
                      <a:pt x="137" y="260"/>
                      <a:pt x="138" y="259"/>
                      <a:pt x="139" y="260"/>
                    </a:cubicBezTo>
                    <a:cubicBezTo>
                      <a:pt x="138" y="262"/>
                      <a:pt x="138" y="262"/>
                      <a:pt x="138" y="262"/>
                    </a:cubicBezTo>
                    <a:cubicBezTo>
                      <a:pt x="136" y="262"/>
                      <a:pt x="134" y="262"/>
                      <a:pt x="133" y="261"/>
                    </a:cubicBezTo>
                    <a:cubicBezTo>
                      <a:pt x="133" y="262"/>
                      <a:pt x="134" y="263"/>
                      <a:pt x="133" y="263"/>
                    </a:cubicBezTo>
                    <a:cubicBezTo>
                      <a:pt x="132" y="263"/>
                      <a:pt x="131" y="263"/>
                      <a:pt x="131" y="262"/>
                    </a:cubicBezTo>
                    <a:cubicBezTo>
                      <a:pt x="129" y="263"/>
                      <a:pt x="129" y="263"/>
                      <a:pt x="129" y="263"/>
                    </a:cubicBezTo>
                    <a:cubicBezTo>
                      <a:pt x="131" y="264"/>
                      <a:pt x="131" y="264"/>
                      <a:pt x="131" y="264"/>
                    </a:cubicBezTo>
                    <a:cubicBezTo>
                      <a:pt x="132" y="264"/>
                      <a:pt x="132" y="263"/>
                      <a:pt x="133" y="263"/>
                    </a:cubicBezTo>
                    <a:cubicBezTo>
                      <a:pt x="134" y="264"/>
                      <a:pt x="135" y="265"/>
                      <a:pt x="134" y="266"/>
                    </a:cubicBezTo>
                    <a:cubicBezTo>
                      <a:pt x="133" y="267"/>
                      <a:pt x="132" y="268"/>
                      <a:pt x="131" y="268"/>
                    </a:cubicBezTo>
                    <a:cubicBezTo>
                      <a:pt x="131" y="272"/>
                      <a:pt x="126" y="275"/>
                      <a:pt x="126" y="278"/>
                    </a:cubicBezTo>
                    <a:cubicBezTo>
                      <a:pt x="124" y="279"/>
                      <a:pt x="126" y="281"/>
                      <a:pt x="124" y="282"/>
                    </a:cubicBezTo>
                    <a:cubicBezTo>
                      <a:pt x="126" y="283"/>
                      <a:pt x="126" y="283"/>
                      <a:pt x="126" y="283"/>
                    </a:cubicBezTo>
                    <a:cubicBezTo>
                      <a:pt x="125" y="284"/>
                      <a:pt x="124" y="283"/>
                      <a:pt x="123" y="284"/>
                    </a:cubicBezTo>
                    <a:cubicBezTo>
                      <a:pt x="121" y="287"/>
                      <a:pt x="124" y="290"/>
                      <a:pt x="120" y="292"/>
                    </a:cubicBezTo>
                    <a:cubicBezTo>
                      <a:pt x="120" y="292"/>
                      <a:pt x="120" y="291"/>
                      <a:pt x="120" y="292"/>
                    </a:cubicBezTo>
                    <a:cubicBezTo>
                      <a:pt x="120" y="292"/>
                      <a:pt x="119" y="292"/>
                      <a:pt x="118" y="292"/>
                    </a:cubicBezTo>
                    <a:cubicBezTo>
                      <a:pt x="117" y="293"/>
                      <a:pt x="117" y="295"/>
                      <a:pt x="119" y="296"/>
                    </a:cubicBezTo>
                    <a:cubicBezTo>
                      <a:pt x="121" y="300"/>
                      <a:pt x="114" y="301"/>
                      <a:pt x="112" y="302"/>
                    </a:cubicBezTo>
                    <a:cubicBezTo>
                      <a:pt x="115" y="302"/>
                      <a:pt x="116" y="304"/>
                      <a:pt x="116" y="305"/>
                    </a:cubicBezTo>
                    <a:cubicBezTo>
                      <a:pt x="116" y="305"/>
                      <a:pt x="116" y="305"/>
                      <a:pt x="116" y="305"/>
                    </a:cubicBezTo>
                    <a:cubicBezTo>
                      <a:pt x="116" y="307"/>
                      <a:pt x="116" y="307"/>
                      <a:pt x="116" y="307"/>
                    </a:cubicBezTo>
                    <a:cubicBezTo>
                      <a:pt x="118" y="303"/>
                      <a:pt x="118" y="303"/>
                      <a:pt x="118" y="303"/>
                    </a:cubicBezTo>
                    <a:cubicBezTo>
                      <a:pt x="119" y="304"/>
                      <a:pt x="122" y="304"/>
                      <a:pt x="122" y="305"/>
                    </a:cubicBezTo>
                    <a:cubicBezTo>
                      <a:pt x="123" y="305"/>
                      <a:pt x="123" y="305"/>
                      <a:pt x="123" y="305"/>
                    </a:cubicBezTo>
                    <a:cubicBezTo>
                      <a:pt x="122" y="305"/>
                      <a:pt x="122" y="305"/>
                      <a:pt x="122" y="305"/>
                    </a:cubicBezTo>
                    <a:cubicBezTo>
                      <a:pt x="122" y="303"/>
                      <a:pt x="122" y="303"/>
                      <a:pt x="122" y="303"/>
                    </a:cubicBezTo>
                    <a:cubicBezTo>
                      <a:pt x="121" y="303"/>
                      <a:pt x="121" y="303"/>
                      <a:pt x="121" y="303"/>
                    </a:cubicBezTo>
                    <a:cubicBezTo>
                      <a:pt x="119" y="303"/>
                      <a:pt x="117" y="301"/>
                      <a:pt x="119" y="300"/>
                    </a:cubicBezTo>
                    <a:cubicBezTo>
                      <a:pt x="121" y="300"/>
                      <a:pt x="120" y="299"/>
                      <a:pt x="122" y="299"/>
                    </a:cubicBezTo>
                    <a:cubicBezTo>
                      <a:pt x="123" y="299"/>
                      <a:pt x="123" y="300"/>
                      <a:pt x="124" y="300"/>
                    </a:cubicBezTo>
                    <a:cubicBezTo>
                      <a:pt x="125" y="300"/>
                      <a:pt x="125" y="299"/>
                      <a:pt x="125" y="299"/>
                    </a:cubicBezTo>
                    <a:cubicBezTo>
                      <a:pt x="125" y="298"/>
                      <a:pt x="124" y="298"/>
                      <a:pt x="124" y="298"/>
                    </a:cubicBezTo>
                    <a:cubicBezTo>
                      <a:pt x="126" y="296"/>
                      <a:pt x="125" y="293"/>
                      <a:pt x="124" y="291"/>
                    </a:cubicBezTo>
                    <a:cubicBezTo>
                      <a:pt x="124" y="291"/>
                      <a:pt x="124" y="291"/>
                      <a:pt x="124" y="291"/>
                    </a:cubicBezTo>
                    <a:cubicBezTo>
                      <a:pt x="125" y="290"/>
                      <a:pt x="123" y="287"/>
                      <a:pt x="126" y="287"/>
                    </a:cubicBezTo>
                    <a:cubicBezTo>
                      <a:pt x="127" y="287"/>
                      <a:pt x="127" y="288"/>
                      <a:pt x="127" y="288"/>
                    </a:cubicBezTo>
                    <a:cubicBezTo>
                      <a:pt x="127" y="287"/>
                      <a:pt x="129" y="287"/>
                      <a:pt x="131" y="287"/>
                    </a:cubicBezTo>
                    <a:cubicBezTo>
                      <a:pt x="131" y="287"/>
                      <a:pt x="129" y="285"/>
                      <a:pt x="129" y="284"/>
                    </a:cubicBezTo>
                    <a:cubicBezTo>
                      <a:pt x="132" y="282"/>
                      <a:pt x="131" y="277"/>
                      <a:pt x="136" y="276"/>
                    </a:cubicBezTo>
                    <a:cubicBezTo>
                      <a:pt x="134" y="276"/>
                      <a:pt x="134" y="276"/>
                      <a:pt x="134" y="276"/>
                    </a:cubicBezTo>
                    <a:cubicBezTo>
                      <a:pt x="133" y="274"/>
                      <a:pt x="136" y="273"/>
                      <a:pt x="136" y="272"/>
                    </a:cubicBezTo>
                    <a:cubicBezTo>
                      <a:pt x="140" y="272"/>
                      <a:pt x="138" y="268"/>
                      <a:pt x="141" y="268"/>
                    </a:cubicBezTo>
                    <a:cubicBezTo>
                      <a:pt x="142" y="269"/>
                      <a:pt x="143" y="269"/>
                      <a:pt x="143" y="270"/>
                    </a:cubicBezTo>
                    <a:cubicBezTo>
                      <a:pt x="145" y="269"/>
                      <a:pt x="146" y="268"/>
                      <a:pt x="148" y="269"/>
                    </a:cubicBezTo>
                    <a:cubicBezTo>
                      <a:pt x="150" y="270"/>
                      <a:pt x="149" y="268"/>
                      <a:pt x="150" y="268"/>
                    </a:cubicBezTo>
                    <a:cubicBezTo>
                      <a:pt x="148" y="267"/>
                      <a:pt x="148" y="264"/>
                      <a:pt x="145" y="264"/>
                    </a:cubicBezTo>
                    <a:cubicBezTo>
                      <a:pt x="144" y="266"/>
                      <a:pt x="142" y="267"/>
                      <a:pt x="140" y="266"/>
                    </a:cubicBezTo>
                    <a:cubicBezTo>
                      <a:pt x="141" y="264"/>
                      <a:pt x="140" y="265"/>
                      <a:pt x="140" y="263"/>
                    </a:cubicBezTo>
                    <a:cubicBezTo>
                      <a:pt x="144" y="263"/>
                      <a:pt x="144" y="260"/>
                      <a:pt x="146" y="259"/>
                    </a:cubicBezTo>
                    <a:cubicBezTo>
                      <a:pt x="148" y="258"/>
                      <a:pt x="150" y="259"/>
                      <a:pt x="150" y="257"/>
                    </a:cubicBezTo>
                    <a:cubicBezTo>
                      <a:pt x="143" y="253"/>
                      <a:pt x="155" y="256"/>
                      <a:pt x="153" y="253"/>
                    </a:cubicBezTo>
                    <a:cubicBezTo>
                      <a:pt x="156" y="253"/>
                      <a:pt x="159" y="254"/>
                      <a:pt x="161" y="253"/>
                    </a:cubicBezTo>
                    <a:cubicBezTo>
                      <a:pt x="164" y="254"/>
                      <a:pt x="159" y="255"/>
                      <a:pt x="162" y="257"/>
                    </a:cubicBezTo>
                    <a:cubicBezTo>
                      <a:pt x="165" y="256"/>
                      <a:pt x="162" y="253"/>
                      <a:pt x="167" y="253"/>
                    </a:cubicBezTo>
                    <a:cubicBezTo>
                      <a:pt x="167" y="253"/>
                      <a:pt x="166" y="252"/>
                      <a:pt x="166" y="251"/>
                    </a:cubicBezTo>
                    <a:cubicBezTo>
                      <a:pt x="166" y="252"/>
                      <a:pt x="165" y="251"/>
                      <a:pt x="164" y="251"/>
                    </a:cubicBezTo>
                    <a:cubicBezTo>
                      <a:pt x="163" y="246"/>
                      <a:pt x="158" y="251"/>
                      <a:pt x="154" y="250"/>
                    </a:cubicBezTo>
                    <a:cubicBezTo>
                      <a:pt x="153" y="249"/>
                      <a:pt x="155" y="248"/>
                      <a:pt x="155" y="247"/>
                    </a:cubicBezTo>
                    <a:cubicBezTo>
                      <a:pt x="156" y="244"/>
                      <a:pt x="160" y="246"/>
                      <a:pt x="162" y="244"/>
                    </a:cubicBezTo>
                    <a:cubicBezTo>
                      <a:pt x="160" y="241"/>
                      <a:pt x="158" y="243"/>
                      <a:pt x="156" y="242"/>
                    </a:cubicBezTo>
                    <a:cubicBezTo>
                      <a:pt x="156" y="241"/>
                      <a:pt x="156" y="240"/>
                      <a:pt x="157" y="240"/>
                    </a:cubicBezTo>
                    <a:cubicBezTo>
                      <a:pt x="155" y="238"/>
                      <a:pt x="160" y="238"/>
                      <a:pt x="159" y="236"/>
                    </a:cubicBezTo>
                    <a:cubicBezTo>
                      <a:pt x="160" y="236"/>
                      <a:pt x="160" y="236"/>
                      <a:pt x="161" y="237"/>
                    </a:cubicBezTo>
                    <a:cubicBezTo>
                      <a:pt x="165" y="235"/>
                      <a:pt x="164" y="231"/>
                      <a:pt x="167" y="230"/>
                    </a:cubicBezTo>
                    <a:cubicBezTo>
                      <a:pt x="166" y="229"/>
                      <a:pt x="167" y="228"/>
                      <a:pt x="167" y="228"/>
                    </a:cubicBezTo>
                    <a:cubicBezTo>
                      <a:pt x="169" y="227"/>
                      <a:pt x="170" y="227"/>
                      <a:pt x="171" y="228"/>
                    </a:cubicBezTo>
                    <a:cubicBezTo>
                      <a:pt x="172" y="227"/>
                      <a:pt x="172" y="227"/>
                      <a:pt x="172" y="227"/>
                    </a:cubicBezTo>
                    <a:cubicBezTo>
                      <a:pt x="170" y="227"/>
                      <a:pt x="170" y="227"/>
                      <a:pt x="170" y="227"/>
                    </a:cubicBezTo>
                    <a:cubicBezTo>
                      <a:pt x="171" y="226"/>
                      <a:pt x="170" y="225"/>
                      <a:pt x="171" y="224"/>
                    </a:cubicBezTo>
                    <a:cubicBezTo>
                      <a:pt x="171" y="223"/>
                      <a:pt x="172" y="223"/>
                      <a:pt x="173" y="224"/>
                    </a:cubicBezTo>
                    <a:cubicBezTo>
                      <a:pt x="173" y="224"/>
                      <a:pt x="173" y="225"/>
                      <a:pt x="173" y="225"/>
                    </a:cubicBezTo>
                    <a:cubicBezTo>
                      <a:pt x="175" y="225"/>
                      <a:pt x="176" y="222"/>
                      <a:pt x="178" y="221"/>
                    </a:cubicBezTo>
                    <a:cubicBezTo>
                      <a:pt x="177" y="220"/>
                      <a:pt x="175" y="221"/>
                      <a:pt x="175" y="220"/>
                    </a:cubicBezTo>
                    <a:cubicBezTo>
                      <a:pt x="175" y="219"/>
                      <a:pt x="176" y="220"/>
                      <a:pt x="177" y="220"/>
                    </a:cubicBezTo>
                    <a:cubicBezTo>
                      <a:pt x="177" y="219"/>
                      <a:pt x="178" y="218"/>
                      <a:pt x="179" y="219"/>
                    </a:cubicBezTo>
                    <a:cubicBezTo>
                      <a:pt x="178" y="218"/>
                      <a:pt x="175" y="218"/>
                      <a:pt x="176" y="217"/>
                    </a:cubicBezTo>
                    <a:cubicBezTo>
                      <a:pt x="179" y="217"/>
                      <a:pt x="180" y="216"/>
                      <a:pt x="183" y="216"/>
                    </a:cubicBezTo>
                    <a:cubicBezTo>
                      <a:pt x="183" y="214"/>
                      <a:pt x="178" y="215"/>
                      <a:pt x="178" y="212"/>
                    </a:cubicBezTo>
                    <a:cubicBezTo>
                      <a:pt x="180" y="213"/>
                      <a:pt x="180" y="213"/>
                      <a:pt x="180" y="213"/>
                    </a:cubicBezTo>
                    <a:cubicBezTo>
                      <a:pt x="184" y="216"/>
                      <a:pt x="185" y="210"/>
                      <a:pt x="189" y="212"/>
                    </a:cubicBezTo>
                    <a:cubicBezTo>
                      <a:pt x="188" y="214"/>
                      <a:pt x="191" y="212"/>
                      <a:pt x="191" y="213"/>
                    </a:cubicBezTo>
                    <a:cubicBezTo>
                      <a:pt x="191" y="214"/>
                      <a:pt x="192" y="215"/>
                      <a:pt x="191" y="215"/>
                    </a:cubicBezTo>
                    <a:cubicBezTo>
                      <a:pt x="191" y="215"/>
                      <a:pt x="192" y="215"/>
                      <a:pt x="193" y="215"/>
                    </a:cubicBezTo>
                    <a:cubicBezTo>
                      <a:pt x="199" y="216"/>
                      <a:pt x="196" y="211"/>
                      <a:pt x="198" y="210"/>
                    </a:cubicBezTo>
                    <a:cubicBezTo>
                      <a:pt x="196" y="209"/>
                      <a:pt x="196" y="209"/>
                      <a:pt x="196" y="209"/>
                    </a:cubicBezTo>
                    <a:cubicBezTo>
                      <a:pt x="194" y="210"/>
                      <a:pt x="194" y="211"/>
                      <a:pt x="194" y="212"/>
                    </a:cubicBezTo>
                    <a:cubicBezTo>
                      <a:pt x="192" y="212"/>
                      <a:pt x="189" y="213"/>
                      <a:pt x="188" y="211"/>
                    </a:cubicBezTo>
                    <a:cubicBezTo>
                      <a:pt x="193" y="210"/>
                      <a:pt x="186" y="208"/>
                      <a:pt x="187" y="206"/>
                    </a:cubicBezTo>
                    <a:cubicBezTo>
                      <a:pt x="189" y="205"/>
                      <a:pt x="189" y="206"/>
                      <a:pt x="190" y="207"/>
                    </a:cubicBezTo>
                    <a:cubicBezTo>
                      <a:pt x="192" y="206"/>
                      <a:pt x="192" y="206"/>
                      <a:pt x="192" y="206"/>
                    </a:cubicBezTo>
                    <a:cubicBezTo>
                      <a:pt x="191" y="204"/>
                      <a:pt x="192" y="203"/>
                      <a:pt x="189" y="202"/>
                    </a:cubicBezTo>
                    <a:cubicBezTo>
                      <a:pt x="189" y="201"/>
                      <a:pt x="190" y="200"/>
                      <a:pt x="192" y="199"/>
                    </a:cubicBezTo>
                    <a:cubicBezTo>
                      <a:pt x="196" y="201"/>
                      <a:pt x="196" y="201"/>
                      <a:pt x="196" y="201"/>
                    </a:cubicBezTo>
                    <a:cubicBezTo>
                      <a:pt x="197" y="200"/>
                      <a:pt x="198" y="199"/>
                      <a:pt x="200" y="199"/>
                    </a:cubicBezTo>
                    <a:cubicBezTo>
                      <a:pt x="201" y="200"/>
                      <a:pt x="202" y="202"/>
                      <a:pt x="202" y="203"/>
                    </a:cubicBezTo>
                    <a:cubicBezTo>
                      <a:pt x="203" y="202"/>
                      <a:pt x="206" y="204"/>
                      <a:pt x="207" y="203"/>
                    </a:cubicBezTo>
                    <a:cubicBezTo>
                      <a:pt x="208" y="202"/>
                      <a:pt x="209" y="200"/>
                      <a:pt x="206" y="199"/>
                    </a:cubicBezTo>
                    <a:cubicBezTo>
                      <a:pt x="202" y="201"/>
                      <a:pt x="203" y="196"/>
                      <a:pt x="199" y="198"/>
                    </a:cubicBezTo>
                    <a:cubicBezTo>
                      <a:pt x="197" y="196"/>
                      <a:pt x="200" y="196"/>
                      <a:pt x="201" y="195"/>
                    </a:cubicBezTo>
                    <a:cubicBezTo>
                      <a:pt x="201" y="194"/>
                      <a:pt x="197" y="195"/>
                      <a:pt x="196" y="193"/>
                    </a:cubicBezTo>
                    <a:cubicBezTo>
                      <a:pt x="194" y="191"/>
                      <a:pt x="199" y="192"/>
                      <a:pt x="198" y="190"/>
                    </a:cubicBezTo>
                    <a:cubicBezTo>
                      <a:pt x="199" y="190"/>
                      <a:pt x="200" y="190"/>
                      <a:pt x="201" y="191"/>
                    </a:cubicBezTo>
                    <a:cubicBezTo>
                      <a:pt x="203" y="190"/>
                      <a:pt x="200" y="190"/>
                      <a:pt x="200" y="189"/>
                    </a:cubicBezTo>
                    <a:cubicBezTo>
                      <a:pt x="200" y="188"/>
                      <a:pt x="201" y="188"/>
                      <a:pt x="203" y="188"/>
                    </a:cubicBezTo>
                    <a:cubicBezTo>
                      <a:pt x="202" y="187"/>
                      <a:pt x="202" y="187"/>
                      <a:pt x="202" y="187"/>
                    </a:cubicBezTo>
                    <a:cubicBezTo>
                      <a:pt x="204" y="188"/>
                      <a:pt x="208" y="188"/>
                      <a:pt x="209" y="188"/>
                    </a:cubicBezTo>
                    <a:cubicBezTo>
                      <a:pt x="210" y="189"/>
                      <a:pt x="211" y="189"/>
                      <a:pt x="212" y="189"/>
                    </a:cubicBezTo>
                    <a:cubicBezTo>
                      <a:pt x="211" y="190"/>
                      <a:pt x="211" y="191"/>
                      <a:pt x="212" y="192"/>
                    </a:cubicBezTo>
                    <a:cubicBezTo>
                      <a:pt x="217" y="193"/>
                      <a:pt x="214" y="189"/>
                      <a:pt x="218" y="188"/>
                    </a:cubicBezTo>
                    <a:cubicBezTo>
                      <a:pt x="218" y="186"/>
                      <a:pt x="214" y="188"/>
                      <a:pt x="215" y="186"/>
                    </a:cubicBezTo>
                    <a:cubicBezTo>
                      <a:pt x="216" y="186"/>
                      <a:pt x="216" y="184"/>
                      <a:pt x="218" y="184"/>
                    </a:cubicBezTo>
                    <a:cubicBezTo>
                      <a:pt x="220" y="185"/>
                      <a:pt x="218" y="185"/>
                      <a:pt x="220" y="186"/>
                    </a:cubicBezTo>
                    <a:cubicBezTo>
                      <a:pt x="221" y="185"/>
                      <a:pt x="227" y="184"/>
                      <a:pt x="223" y="182"/>
                    </a:cubicBezTo>
                    <a:cubicBezTo>
                      <a:pt x="227" y="182"/>
                      <a:pt x="230" y="182"/>
                      <a:pt x="231" y="179"/>
                    </a:cubicBezTo>
                    <a:cubicBezTo>
                      <a:pt x="234" y="178"/>
                      <a:pt x="233" y="176"/>
                      <a:pt x="235" y="175"/>
                    </a:cubicBezTo>
                    <a:cubicBezTo>
                      <a:pt x="237" y="176"/>
                      <a:pt x="237" y="176"/>
                      <a:pt x="237" y="177"/>
                    </a:cubicBezTo>
                    <a:cubicBezTo>
                      <a:pt x="244" y="177"/>
                      <a:pt x="237" y="173"/>
                      <a:pt x="243" y="172"/>
                    </a:cubicBezTo>
                    <a:cubicBezTo>
                      <a:pt x="244" y="172"/>
                      <a:pt x="244" y="170"/>
                      <a:pt x="242" y="170"/>
                    </a:cubicBezTo>
                    <a:cubicBezTo>
                      <a:pt x="243" y="170"/>
                      <a:pt x="244" y="170"/>
                      <a:pt x="244" y="170"/>
                    </a:cubicBezTo>
                    <a:cubicBezTo>
                      <a:pt x="244" y="167"/>
                      <a:pt x="248" y="166"/>
                      <a:pt x="248" y="163"/>
                    </a:cubicBezTo>
                    <a:cubicBezTo>
                      <a:pt x="249" y="163"/>
                      <a:pt x="250" y="163"/>
                      <a:pt x="250" y="164"/>
                    </a:cubicBezTo>
                    <a:cubicBezTo>
                      <a:pt x="251" y="163"/>
                      <a:pt x="252" y="163"/>
                      <a:pt x="251" y="162"/>
                    </a:cubicBezTo>
                    <a:cubicBezTo>
                      <a:pt x="255" y="161"/>
                      <a:pt x="258" y="158"/>
                      <a:pt x="260" y="157"/>
                    </a:cubicBezTo>
                    <a:cubicBezTo>
                      <a:pt x="263" y="158"/>
                      <a:pt x="265" y="155"/>
                      <a:pt x="267" y="156"/>
                    </a:cubicBezTo>
                    <a:cubicBezTo>
                      <a:pt x="266" y="156"/>
                      <a:pt x="267" y="156"/>
                      <a:pt x="266" y="156"/>
                    </a:cubicBezTo>
                    <a:cubicBezTo>
                      <a:pt x="270" y="159"/>
                      <a:pt x="270" y="159"/>
                      <a:pt x="270" y="159"/>
                    </a:cubicBezTo>
                    <a:cubicBezTo>
                      <a:pt x="274" y="159"/>
                      <a:pt x="273" y="155"/>
                      <a:pt x="277" y="155"/>
                    </a:cubicBezTo>
                    <a:cubicBezTo>
                      <a:pt x="279" y="157"/>
                      <a:pt x="273" y="156"/>
                      <a:pt x="274" y="159"/>
                    </a:cubicBezTo>
                    <a:cubicBezTo>
                      <a:pt x="278" y="161"/>
                      <a:pt x="279" y="157"/>
                      <a:pt x="281" y="157"/>
                    </a:cubicBezTo>
                    <a:cubicBezTo>
                      <a:pt x="285" y="156"/>
                      <a:pt x="282" y="160"/>
                      <a:pt x="284" y="159"/>
                    </a:cubicBezTo>
                    <a:cubicBezTo>
                      <a:pt x="286" y="159"/>
                      <a:pt x="286" y="158"/>
                      <a:pt x="286" y="157"/>
                    </a:cubicBezTo>
                    <a:cubicBezTo>
                      <a:pt x="284" y="157"/>
                      <a:pt x="284" y="157"/>
                      <a:pt x="284" y="157"/>
                    </a:cubicBezTo>
                    <a:cubicBezTo>
                      <a:pt x="284" y="155"/>
                      <a:pt x="287" y="155"/>
                      <a:pt x="287" y="153"/>
                    </a:cubicBezTo>
                    <a:cubicBezTo>
                      <a:pt x="287" y="154"/>
                      <a:pt x="287" y="154"/>
                      <a:pt x="286" y="154"/>
                    </a:cubicBezTo>
                    <a:cubicBezTo>
                      <a:pt x="286" y="154"/>
                      <a:pt x="286" y="154"/>
                      <a:pt x="286" y="154"/>
                    </a:cubicBezTo>
                    <a:cubicBezTo>
                      <a:pt x="285" y="153"/>
                      <a:pt x="284" y="153"/>
                      <a:pt x="284" y="152"/>
                    </a:cubicBezTo>
                    <a:cubicBezTo>
                      <a:pt x="288" y="150"/>
                      <a:pt x="291" y="147"/>
                      <a:pt x="294" y="144"/>
                    </a:cubicBezTo>
                    <a:cubicBezTo>
                      <a:pt x="293" y="141"/>
                      <a:pt x="291" y="144"/>
                      <a:pt x="290" y="143"/>
                    </a:cubicBezTo>
                    <a:cubicBezTo>
                      <a:pt x="290" y="141"/>
                      <a:pt x="294" y="142"/>
                      <a:pt x="295" y="141"/>
                    </a:cubicBezTo>
                    <a:cubicBezTo>
                      <a:pt x="298" y="145"/>
                      <a:pt x="303" y="142"/>
                      <a:pt x="306" y="144"/>
                    </a:cubicBezTo>
                    <a:cubicBezTo>
                      <a:pt x="307" y="143"/>
                      <a:pt x="310" y="145"/>
                      <a:pt x="310" y="143"/>
                    </a:cubicBezTo>
                    <a:cubicBezTo>
                      <a:pt x="309" y="141"/>
                      <a:pt x="307" y="143"/>
                      <a:pt x="305" y="142"/>
                    </a:cubicBezTo>
                    <a:cubicBezTo>
                      <a:pt x="306" y="139"/>
                      <a:pt x="308" y="139"/>
                      <a:pt x="305" y="137"/>
                    </a:cubicBezTo>
                    <a:cubicBezTo>
                      <a:pt x="306" y="136"/>
                      <a:pt x="306" y="136"/>
                      <a:pt x="308" y="136"/>
                    </a:cubicBezTo>
                    <a:cubicBezTo>
                      <a:pt x="307" y="136"/>
                      <a:pt x="307" y="137"/>
                      <a:pt x="308" y="137"/>
                    </a:cubicBezTo>
                    <a:cubicBezTo>
                      <a:pt x="310" y="139"/>
                      <a:pt x="314" y="137"/>
                      <a:pt x="315" y="136"/>
                    </a:cubicBezTo>
                    <a:cubicBezTo>
                      <a:pt x="314" y="136"/>
                      <a:pt x="312" y="136"/>
                      <a:pt x="311" y="135"/>
                    </a:cubicBezTo>
                    <a:cubicBezTo>
                      <a:pt x="314" y="133"/>
                      <a:pt x="314" y="133"/>
                      <a:pt x="314" y="133"/>
                    </a:cubicBezTo>
                    <a:cubicBezTo>
                      <a:pt x="315" y="133"/>
                      <a:pt x="315" y="133"/>
                      <a:pt x="315" y="133"/>
                    </a:cubicBezTo>
                    <a:cubicBezTo>
                      <a:pt x="319" y="133"/>
                      <a:pt x="321" y="132"/>
                      <a:pt x="324" y="131"/>
                    </a:cubicBezTo>
                    <a:cubicBezTo>
                      <a:pt x="326" y="135"/>
                      <a:pt x="329" y="131"/>
                      <a:pt x="332" y="131"/>
                    </a:cubicBezTo>
                    <a:cubicBezTo>
                      <a:pt x="331" y="130"/>
                      <a:pt x="331" y="130"/>
                      <a:pt x="330" y="130"/>
                    </a:cubicBezTo>
                    <a:cubicBezTo>
                      <a:pt x="330" y="129"/>
                      <a:pt x="330" y="129"/>
                      <a:pt x="330" y="129"/>
                    </a:cubicBezTo>
                    <a:cubicBezTo>
                      <a:pt x="330" y="129"/>
                      <a:pt x="331" y="128"/>
                      <a:pt x="331" y="129"/>
                    </a:cubicBezTo>
                    <a:cubicBezTo>
                      <a:pt x="335" y="131"/>
                      <a:pt x="334" y="126"/>
                      <a:pt x="338" y="127"/>
                    </a:cubicBezTo>
                    <a:cubicBezTo>
                      <a:pt x="338" y="127"/>
                      <a:pt x="338" y="128"/>
                      <a:pt x="337" y="128"/>
                    </a:cubicBezTo>
                    <a:cubicBezTo>
                      <a:pt x="339" y="129"/>
                      <a:pt x="339" y="129"/>
                      <a:pt x="339" y="129"/>
                    </a:cubicBezTo>
                    <a:cubicBezTo>
                      <a:pt x="340" y="128"/>
                      <a:pt x="342" y="128"/>
                      <a:pt x="341" y="126"/>
                    </a:cubicBezTo>
                    <a:cubicBezTo>
                      <a:pt x="344" y="124"/>
                      <a:pt x="347" y="125"/>
                      <a:pt x="350" y="127"/>
                    </a:cubicBezTo>
                    <a:cubicBezTo>
                      <a:pt x="354" y="125"/>
                      <a:pt x="361" y="126"/>
                      <a:pt x="363" y="123"/>
                    </a:cubicBezTo>
                    <a:cubicBezTo>
                      <a:pt x="364" y="123"/>
                      <a:pt x="366" y="124"/>
                      <a:pt x="367" y="122"/>
                    </a:cubicBezTo>
                    <a:cubicBezTo>
                      <a:pt x="368" y="122"/>
                      <a:pt x="371" y="121"/>
                      <a:pt x="372" y="123"/>
                    </a:cubicBezTo>
                    <a:cubicBezTo>
                      <a:pt x="374" y="121"/>
                      <a:pt x="379" y="123"/>
                      <a:pt x="383" y="123"/>
                    </a:cubicBezTo>
                    <a:cubicBezTo>
                      <a:pt x="387" y="121"/>
                      <a:pt x="389" y="126"/>
                      <a:pt x="392" y="125"/>
                    </a:cubicBezTo>
                    <a:cubicBezTo>
                      <a:pt x="392" y="124"/>
                      <a:pt x="392" y="124"/>
                      <a:pt x="392" y="124"/>
                    </a:cubicBezTo>
                    <a:cubicBezTo>
                      <a:pt x="396" y="125"/>
                      <a:pt x="400" y="124"/>
                      <a:pt x="404" y="123"/>
                    </a:cubicBezTo>
                    <a:cubicBezTo>
                      <a:pt x="406" y="124"/>
                      <a:pt x="407" y="122"/>
                      <a:pt x="408" y="123"/>
                    </a:cubicBezTo>
                    <a:cubicBezTo>
                      <a:pt x="408" y="122"/>
                      <a:pt x="408" y="122"/>
                      <a:pt x="408" y="122"/>
                    </a:cubicBezTo>
                    <a:cubicBezTo>
                      <a:pt x="414" y="122"/>
                      <a:pt x="420" y="124"/>
                      <a:pt x="425" y="124"/>
                    </a:cubicBezTo>
                    <a:cubicBezTo>
                      <a:pt x="426" y="125"/>
                      <a:pt x="424" y="127"/>
                      <a:pt x="427" y="127"/>
                    </a:cubicBezTo>
                    <a:cubicBezTo>
                      <a:pt x="428" y="129"/>
                      <a:pt x="425" y="129"/>
                      <a:pt x="424" y="130"/>
                    </a:cubicBezTo>
                    <a:cubicBezTo>
                      <a:pt x="425" y="131"/>
                      <a:pt x="426" y="132"/>
                      <a:pt x="427" y="132"/>
                    </a:cubicBezTo>
                    <a:cubicBezTo>
                      <a:pt x="429" y="133"/>
                      <a:pt x="431" y="135"/>
                      <a:pt x="430" y="138"/>
                    </a:cubicBezTo>
                    <a:cubicBezTo>
                      <a:pt x="431" y="139"/>
                      <a:pt x="433" y="141"/>
                      <a:pt x="434" y="142"/>
                    </a:cubicBezTo>
                    <a:cubicBezTo>
                      <a:pt x="432" y="145"/>
                      <a:pt x="438" y="146"/>
                      <a:pt x="436" y="149"/>
                    </a:cubicBezTo>
                    <a:cubicBezTo>
                      <a:pt x="443" y="151"/>
                      <a:pt x="438" y="158"/>
                      <a:pt x="443" y="160"/>
                    </a:cubicBezTo>
                    <a:cubicBezTo>
                      <a:pt x="441" y="160"/>
                      <a:pt x="442" y="161"/>
                      <a:pt x="442" y="162"/>
                    </a:cubicBezTo>
                    <a:cubicBezTo>
                      <a:pt x="444" y="162"/>
                      <a:pt x="443" y="164"/>
                      <a:pt x="444" y="164"/>
                    </a:cubicBezTo>
                    <a:cubicBezTo>
                      <a:pt x="445" y="164"/>
                      <a:pt x="446" y="164"/>
                      <a:pt x="447" y="163"/>
                    </a:cubicBezTo>
                    <a:cubicBezTo>
                      <a:pt x="448" y="164"/>
                      <a:pt x="447" y="165"/>
                      <a:pt x="447" y="165"/>
                    </a:cubicBezTo>
                    <a:cubicBezTo>
                      <a:pt x="440" y="165"/>
                      <a:pt x="447" y="171"/>
                      <a:pt x="445" y="174"/>
                    </a:cubicBezTo>
                    <a:cubicBezTo>
                      <a:pt x="450" y="177"/>
                      <a:pt x="453" y="174"/>
                      <a:pt x="456" y="173"/>
                    </a:cubicBezTo>
                    <a:cubicBezTo>
                      <a:pt x="455" y="172"/>
                      <a:pt x="455" y="172"/>
                      <a:pt x="455" y="172"/>
                    </a:cubicBezTo>
                    <a:cubicBezTo>
                      <a:pt x="456" y="171"/>
                      <a:pt x="454" y="171"/>
                      <a:pt x="455" y="170"/>
                    </a:cubicBezTo>
                    <a:cubicBezTo>
                      <a:pt x="456" y="170"/>
                      <a:pt x="456" y="170"/>
                      <a:pt x="457" y="170"/>
                    </a:cubicBezTo>
                    <a:cubicBezTo>
                      <a:pt x="457" y="170"/>
                      <a:pt x="457" y="169"/>
                      <a:pt x="458" y="169"/>
                    </a:cubicBezTo>
                    <a:cubicBezTo>
                      <a:pt x="457" y="168"/>
                      <a:pt x="456" y="168"/>
                      <a:pt x="456" y="168"/>
                    </a:cubicBezTo>
                    <a:cubicBezTo>
                      <a:pt x="456" y="167"/>
                      <a:pt x="453" y="165"/>
                      <a:pt x="456" y="165"/>
                    </a:cubicBezTo>
                    <a:cubicBezTo>
                      <a:pt x="455" y="163"/>
                      <a:pt x="452" y="163"/>
                      <a:pt x="453" y="161"/>
                    </a:cubicBezTo>
                    <a:cubicBezTo>
                      <a:pt x="454" y="161"/>
                      <a:pt x="454" y="161"/>
                      <a:pt x="454" y="161"/>
                    </a:cubicBezTo>
                    <a:cubicBezTo>
                      <a:pt x="454" y="162"/>
                      <a:pt x="454" y="162"/>
                      <a:pt x="454" y="162"/>
                    </a:cubicBezTo>
                    <a:cubicBezTo>
                      <a:pt x="455" y="162"/>
                      <a:pt x="456" y="162"/>
                      <a:pt x="457" y="162"/>
                    </a:cubicBezTo>
                    <a:cubicBezTo>
                      <a:pt x="458" y="164"/>
                      <a:pt x="460" y="165"/>
                      <a:pt x="459" y="167"/>
                    </a:cubicBezTo>
                    <a:cubicBezTo>
                      <a:pt x="460" y="167"/>
                      <a:pt x="462" y="169"/>
                      <a:pt x="463" y="170"/>
                    </a:cubicBezTo>
                    <a:cubicBezTo>
                      <a:pt x="464" y="172"/>
                      <a:pt x="463" y="173"/>
                      <a:pt x="465" y="174"/>
                    </a:cubicBezTo>
                    <a:cubicBezTo>
                      <a:pt x="468" y="175"/>
                      <a:pt x="469" y="173"/>
                      <a:pt x="467" y="171"/>
                    </a:cubicBezTo>
                    <a:cubicBezTo>
                      <a:pt x="470" y="172"/>
                      <a:pt x="472" y="174"/>
                      <a:pt x="473" y="176"/>
                    </a:cubicBezTo>
                    <a:cubicBezTo>
                      <a:pt x="474" y="177"/>
                      <a:pt x="473" y="179"/>
                      <a:pt x="476" y="179"/>
                    </a:cubicBezTo>
                    <a:cubicBezTo>
                      <a:pt x="476" y="178"/>
                      <a:pt x="476" y="178"/>
                      <a:pt x="476" y="178"/>
                    </a:cubicBezTo>
                    <a:cubicBezTo>
                      <a:pt x="481" y="181"/>
                      <a:pt x="481" y="181"/>
                      <a:pt x="481" y="181"/>
                    </a:cubicBezTo>
                    <a:cubicBezTo>
                      <a:pt x="478" y="182"/>
                      <a:pt x="478" y="182"/>
                      <a:pt x="478" y="182"/>
                    </a:cubicBezTo>
                    <a:cubicBezTo>
                      <a:pt x="479" y="183"/>
                      <a:pt x="479" y="185"/>
                      <a:pt x="481" y="185"/>
                    </a:cubicBezTo>
                    <a:cubicBezTo>
                      <a:pt x="482" y="185"/>
                      <a:pt x="483" y="184"/>
                      <a:pt x="482" y="183"/>
                    </a:cubicBezTo>
                    <a:cubicBezTo>
                      <a:pt x="482" y="183"/>
                      <a:pt x="483" y="183"/>
                      <a:pt x="483" y="183"/>
                    </a:cubicBezTo>
                    <a:cubicBezTo>
                      <a:pt x="485" y="184"/>
                      <a:pt x="486" y="186"/>
                      <a:pt x="486" y="187"/>
                    </a:cubicBezTo>
                    <a:cubicBezTo>
                      <a:pt x="485" y="187"/>
                      <a:pt x="484" y="186"/>
                      <a:pt x="482" y="186"/>
                    </a:cubicBezTo>
                    <a:cubicBezTo>
                      <a:pt x="482" y="187"/>
                      <a:pt x="482" y="190"/>
                      <a:pt x="485" y="190"/>
                    </a:cubicBezTo>
                    <a:cubicBezTo>
                      <a:pt x="487" y="190"/>
                      <a:pt x="487" y="189"/>
                      <a:pt x="488" y="187"/>
                    </a:cubicBezTo>
                    <a:cubicBezTo>
                      <a:pt x="490" y="188"/>
                      <a:pt x="487" y="189"/>
                      <a:pt x="490" y="189"/>
                    </a:cubicBezTo>
                    <a:cubicBezTo>
                      <a:pt x="492" y="188"/>
                      <a:pt x="492" y="188"/>
                      <a:pt x="492" y="188"/>
                    </a:cubicBezTo>
                    <a:cubicBezTo>
                      <a:pt x="493" y="184"/>
                      <a:pt x="487" y="184"/>
                      <a:pt x="487" y="181"/>
                    </a:cubicBezTo>
                    <a:cubicBezTo>
                      <a:pt x="485" y="178"/>
                      <a:pt x="482" y="176"/>
                      <a:pt x="481" y="174"/>
                    </a:cubicBezTo>
                    <a:cubicBezTo>
                      <a:pt x="478" y="171"/>
                      <a:pt x="478" y="168"/>
                      <a:pt x="479" y="165"/>
                    </a:cubicBezTo>
                    <a:cubicBezTo>
                      <a:pt x="479" y="165"/>
                      <a:pt x="479" y="165"/>
                      <a:pt x="479" y="165"/>
                    </a:cubicBezTo>
                    <a:cubicBezTo>
                      <a:pt x="478" y="162"/>
                      <a:pt x="478" y="160"/>
                      <a:pt x="480" y="158"/>
                    </a:cubicBezTo>
                    <a:cubicBezTo>
                      <a:pt x="481" y="157"/>
                      <a:pt x="481" y="155"/>
                      <a:pt x="479" y="153"/>
                    </a:cubicBezTo>
                    <a:cubicBezTo>
                      <a:pt x="477" y="154"/>
                      <a:pt x="477" y="154"/>
                      <a:pt x="477" y="154"/>
                    </a:cubicBezTo>
                    <a:cubicBezTo>
                      <a:pt x="474" y="152"/>
                      <a:pt x="474" y="152"/>
                      <a:pt x="474" y="152"/>
                    </a:cubicBezTo>
                    <a:cubicBezTo>
                      <a:pt x="476" y="152"/>
                      <a:pt x="476" y="152"/>
                      <a:pt x="476" y="152"/>
                    </a:cubicBezTo>
                    <a:cubicBezTo>
                      <a:pt x="478" y="151"/>
                      <a:pt x="481" y="153"/>
                      <a:pt x="483" y="154"/>
                    </a:cubicBezTo>
                    <a:cubicBezTo>
                      <a:pt x="483" y="150"/>
                      <a:pt x="483" y="150"/>
                      <a:pt x="483" y="150"/>
                    </a:cubicBezTo>
                    <a:cubicBezTo>
                      <a:pt x="485" y="150"/>
                      <a:pt x="486" y="151"/>
                      <a:pt x="487" y="152"/>
                    </a:cubicBezTo>
                    <a:cubicBezTo>
                      <a:pt x="487" y="155"/>
                      <a:pt x="492" y="157"/>
                      <a:pt x="492" y="161"/>
                    </a:cubicBezTo>
                    <a:cubicBezTo>
                      <a:pt x="498" y="162"/>
                      <a:pt x="496" y="166"/>
                      <a:pt x="499" y="169"/>
                    </a:cubicBezTo>
                    <a:cubicBezTo>
                      <a:pt x="497" y="170"/>
                      <a:pt x="500" y="172"/>
                      <a:pt x="497" y="173"/>
                    </a:cubicBezTo>
                    <a:cubicBezTo>
                      <a:pt x="500" y="173"/>
                      <a:pt x="498" y="175"/>
                      <a:pt x="499" y="176"/>
                    </a:cubicBezTo>
                    <a:cubicBezTo>
                      <a:pt x="504" y="178"/>
                      <a:pt x="498" y="181"/>
                      <a:pt x="503" y="183"/>
                    </a:cubicBezTo>
                    <a:cubicBezTo>
                      <a:pt x="504" y="182"/>
                      <a:pt x="504" y="182"/>
                      <a:pt x="504" y="182"/>
                    </a:cubicBezTo>
                    <a:cubicBezTo>
                      <a:pt x="504" y="181"/>
                      <a:pt x="501" y="180"/>
                      <a:pt x="502" y="179"/>
                    </a:cubicBezTo>
                    <a:cubicBezTo>
                      <a:pt x="503" y="179"/>
                      <a:pt x="503" y="179"/>
                      <a:pt x="503" y="179"/>
                    </a:cubicBezTo>
                    <a:cubicBezTo>
                      <a:pt x="500" y="177"/>
                      <a:pt x="503" y="177"/>
                      <a:pt x="503" y="175"/>
                    </a:cubicBezTo>
                    <a:cubicBezTo>
                      <a:pt x="503" y="175"/>
                      <a:pt x="503" y="175"/>
                      <a:pt x="503" y="175"/>
                    </a:cubicBezTo>
                    <a:cubicBezTo>
                      <a:pt x="507" y="177"/>
                      <a:pt x="510" y="182"/>
                      <a:pt x="515" y="181"/>
                    </a:cubicBezTo>
                    <a:cubicBezTo>
                      <a:pt x="518" y="182"/>
                      <a:pt x="515" y="183"/>
                      <a:pt x="514" y="184"/>
                    </a:cubicBezTo>
                    <a:cubicBezTo>
                      <a:pt x="516" y="186"/>
                      <a:pt x="516" y="186"/>
                      <a:pt x="516" y="186"/>
                    </a:cubicBezTo>
                    <a:cubicBezTo>
                      <a:pt x="518" y="185"/>
                      <a:pt x="514" y="184"/>
                      <a:pt x="516" y="184"/>
                    </a:cubicBezTo>
                    <a:cubicBezTo>
                      <a:pt x="517" y="183"/>
                      <a:pt x="517" y="185"/>
                      <a:pt x="518" y="185"/>
                    </a:cubicBezTo>
                    <a:cubicBezTo>
                      <a:pt x="516" y="188"/>
                      <a:pt x="521" y="190"/>
                      <a:pt x="523" y="191"/>
                    </a:cubicBezTo>
                    <a:cubicBezTo>
                      <a:pt x="521" y="189"/>
                      <a:pt x="521" y="189"/>
                      <a:pt x="521" y="189"/>
                    </a:cubicBezTo>
                    <a:cubicBezTo>
                      <a:pt x="525" y="188"/>
                      <a:pt x="527" y="190"/>
                      <a:pt x="529" y="192"/>
                    </a:cubicBezTo>
                    <a:cubicBezTo>
                      <a:pt x="530" y="193"/>
                      <a:pt x="530" y="195"/>
                      <a:pt x="528" y="196"/>
                    </a:cubicBezTo>
                    <a:cubicBezTo>
                      <a:pt x="531" y="196"/>
                      <a:pt x="529" y="199"/>
                      <a:pt x="532" y="198"/>
                    </a:cubicBezTo>
                    <a:cubicBezTo>
                      <a:pt x="534" y="198"/>
                      <a:pt x="536" y="200"/>
                      <a:pt x="535" y="202"/>
                    </a:cubicBezTo>
                    <a:cubicBezTo>
                      <a:pt x="538" y="202"/>
                      <a:pt x="540" y="203"/>
                      <a:pt x="542" y="205"/>
                    </a:cubicBezTo>
                    <a:cubicBezTo>
                      <a:pt x="544" y="207"/>
                      <a:pt x="546" y="206"/>
                      <a:pt x="548" y="208"/>
                    </a:cubicBezTo>
                    <a:cubicBezTo>
                      <a:pt x="542" y="207"/>
                      <a:pt x="541" y="210"/>
                      <a:pt x="537" y="211"/>
                    </a:cubicBezTo>
                    <a:cubicBezTo>
                      <a:pt x="535" y="214"/>
                      <a:pt x="543" y="215"/>
                      <a:pt x="544" y="217"/>
                    </a:cubicBezTo>
                    <a:cubicBezTo>
                      <a:pt x="542" y="218"/>
                      <a:pt x="543" y="220"/>
                      <a:pt x="541" y="219"/>
                    </a:cubicBezTo>
                    <a:cubicBezTo>
                      <a:pt x="541" y="218"/>
                      <a:pt x="541" y="218"/>
                      <a:pt x="541" y="218"/>
                    </a:cubicBezTo>
                    <a:cubicBezTo>
                      <a:pt x="536" y="218"/>
                      <a:pt x="536" y="218"/>
                      <a:pt x="536" y="218"/>
                    </a:cubicBezTo>
                    <a:cubicBezTo>
                      <a:pt x="536" y="218"/>
                      <a:pt x="536" y="218"/>
                      <a:pt x="536" y="218"/>
                    </a:cubicBezTo>
                    <a:cubicBezTo>
                      <a:pt x="534" y="217"/>
                      <a:pt x="533" y="218"/>
                      <a:pt x="532" y="217"/>
                    </a:cubicBezTo>
                    <a:cubicBezTo>
                      <a:pt x="528" y="215"/>
                      <a:pt x="524" y="216"/>
                      <a:pt x="522" y="217"/>
                    </a:cubicBezTo>
                    <a:cubicBezTo>
                      <a:pt x="523" y="218"/>
                      <a:pt x="523" y="218"/>
                      <a:pt x="523" y="218"/>
                    </a:cubicBezTo>
                    <a:cubicBezTo>
                      <a:pt x="524" y="219"/>
                      <a:pt x="527" y="220"/>
                      <a:pt x="527" y="218"/>
                    </a:cubicBezTo>
                    <a:cubicBezTo>
                      <a:pt x="527" y="220"/>
                      <a:pt x="527" y="220"/>
                      <a:pt x="527" y="220"/>
                    </a:cubicBezTo>
                    <a:cubicBezTo>
                      <a:pt x="533" y="216"/>
                      <a:pt x="541" y="223"/>
                      <a:pt x="545" y="222"/>
                    </a:cubicBezTo>
                    <a:cubicBezTo>
                      <a:pt x="547" y="222"/>
                      <a:pt x="546" y="224"/>
                      <a:pt x="547" y="224"/>
                    </a:cubicBezTo>
                    <a:cubicBezTo>
                      <a:pt x="551" y="225"/>
                      <a:pt x="554" y="226"/>
                      <a:pt x="557" y="227"/>
                    </a:cubicBezTo>
                    <a:cubicBezTo>
                      <a:pt x="554" y="227"/>
                      <a:pt x="554" y="227"/>
                      <a:pt x="554" y="227"/>
                    </a:cubicBezTo>
                    <a:cubicBezTo>
                      <a:pt x="555" y="227"/>
                      <a:pt x="555" y="227"/>
                      <a:pt x="555" y="227"/>
                    </a:cubicBezTo>
                    <a:cubicBezTo>
                      <a:pt x="558" y="229"/>
                      <a:pt x="562" y="229"/>
                      <a:pt x="564" y="229"/>
                    </a:cubicBezTo>
                    <a:cubicBezTo>
                      <a:pt x="565" y="230"/>
                      <a:pt x="563" y="229"/>
                      <a:pt x="562" y="230"/>
                    </a:cubicBezTo>
                    <a:cubicBezTo>
                      <a:pt x="568" y="232"/>
                      <a:pt x="568" y="232"/>
                      <a:pt x="568" y="232"/>
                    </a:cubicBezTo>
                    <a:cubicBezTo>
                      <a:pt x="566" y="233"/>
                      <a:pt x="570" y="233"/>
                      <a:pt x="569" y="234"/>
                    </a:cubicBezTo>
                    <a:cubicBezTo>
                      <a:pt x="568" y="235"/>
                      <a:pt x="568" y="235"/>
                      <a:pt x="569" y="236"/>
                    </a:cubicBezTo>
                    <a:cubicBezTo>
                      <a:pt x="571" y="236"/>
                      <a:pt x="573" y="237"/>
                      <a:pt x="576" y="236"/>
                    </a:cubicBezTo>
                    <a:cubicBezTo>
                      <a:pt x="577" y="237"/>
                      <a:pt x="581" y="237"/>
                      <a:pt x="582" y="238"/>
                    </a:cubicBezTo>
                    <a:cubicBezTo>
                      <a:pt x="588" y="244"/>
                      <a:pt x="578" y="238"/>
                      <a:pt x="577" y="242"/>
                    </a:cubicBezTo>
                    <a:cubicBezTo>
                      <a:pt x="582" y="243"/>
                      <a:pt x="585" y="242"/>
                      <a:pt x="589" y="243"/>
                    </a:cubicBezTo>
                    <a:cubicBezTo>
                      <a:pt x="590" y="244"/>
                      <a:pt x="592" y="242"/>
                      <a:pt x="593" y="244"/>
                    </a:cubicBezTo>
                    <a:cubicBezTo>
                      <a:pt x="596" y="244"/>
                      <a:pt x="598" y="243"/>
                      <a:pt x="599" y="245"/>
                    </a:cubicBezTo>
                    <a:cubicBezTo>
                      <a:pt x="598" y="246"/>
                      <a:pt x="598" y="246"/>
                      <a:pt x="598" y="246"/>
                    </a:cubicBezTo>
                    <a:cubicBezTo>
                      <a:pt x="600" y="246"/>
                      <a:pt x="602" y="247"/>
                      <a:pt x="604" y="247"/>
                    </a:cubicBezTo>
                    <a:cubicBezTo>
                      <a:pt x="604" y="247"/>
                      <a:pt x="604" y="246"/>
                      <a:pt x="604" y="246"/>
                    </a:cubicBezTo>
                    <a:cubicBezTo>
                      <a:pt x="607" y="246"/>
                      <a:pt x="608" y="246"/>
                      <a:pt x="609" y="248"/>
                    </a:cubicBezTo>
                    <a:cubicBezTo>
                      <a:pt x="608" y="249"/>
                      <a:pt x="608" y="250"/>
                      <a:pt x="608" y="251"/>
                    </a:cubicBezTo>
                    <a:cubicBezTo>
                      <a:pt x="610" y="251"/>
                      <a:pt x="613" y="250"/>
                      <a:pt x="615" y="251"/>
                    </a:cubicBezTo>
                    <a:cubicBezTo>
                      <a:pt x="615" y="252"/>
                      <a:pt x="615" y="252"/>
                      <a:pt x="615" y="252"/>
                    </a:cubicBezTo>
                    <a:cubicBezTo>
                      <a:pt x="618" y="252"/>
                      <a:pt x="616" y="256"/>
                      <a:pt x="620" y="255"/>
                    </a:cubicBezTo>
                    <a:cubicBezTo>
                      <a:pt x="624" y="259"/>
                      <a:pt x="627" y="254"/>
                      <a:pt x="631" y="256"/>
                    </a:cubicBezTo>
                    <a:cubicBezTo>
                      <a:pt x="630" y="257"/>
                      <a:pt x="632" y="258"/>
                      <a:pt x="631" y="259"/>
                    </a:cubicBezTo>
                    <a:cubicBezTo>
                      <a:pt x="635" y="257"/>
                      <a:pt x="638" y="262"/>
                      <a:pt x="642" y="263"/>
                    </a:cubicBezTo>
                    <a:cubicBezTo>
                      <a:pt x="644" y="262"/>
                      <a:pt x="646" y="264"/>
                      <a:pt x="648" y="264"/>
                    </a:cubicBezTo>
                    <a:cubicBezTo>
                      <a:pt x="649" y="264"/>
                      <a:pt x="648" y="262"/>
                      <a:pt x="649" y="262"/>
                    </a:cubicBezTo>
                    <a:cubicBezTo>
                      <a:pt x="647" y="260"/>
                      <a:pt x="647" y="257"/>
                      <a:pt x="647" y="254"/>
                    </a:cubicBezTo>
                    <a:cubicBezTo>
                      <a:pt x="645" y="253"/>
                      <a:pt x="645" y="250"/>
                      <a:pt x="646" y="249"/>
                    </a:cubicBezTo>
                    <a:cubicBezTo>
                      <a:pt x="650" y="248"/>
                      <a:pt x="644" y="245"/>
                      <a:pt x="646" y="243"/>
                    </a:cubicBezTo>
                    <a:cubicBezTo>
                      <a:pt x="647" y="243"/>
                      <a:pt x="648" y="244"/>
                      <a:pt x="649" y="244"/>
                    </a:cubicBezTo>
                    <a:cubicBezTo>
                      <a:pt x="650" y="243"/>
                      <a:pt x="650" y="243"/>
                      <a:pt x="650" y="243"/>
                    </a:cubicBezTo>
                    <a:cubicBezTo>
                      <a:pt x="651" y="243"/>
                      <a:pt x="653" y="243"/>
                      <a:pt x="655" y="244"/>
                    </a:cubicBezTo>
                    <a:cubicBezTo>
                      <a:pt x="657" y="243"/>
                      <a:pt x="658" y="241"/>
                      <a:pt x="660" y="240"/>
                    </a:cubicBezTo>
                    <a:cubicBezTo>
                      <a:pt x="660" y="238"/>
                      <a:pt x="658" y="238"/>
                      <a:pt x="657" y="237"/>
                    </a:cubicBezTo>
                    <a:cubicBezTo>
                      <a:pt x="655" y="234"/>
                      <a:pt x="657" y="231"/>
                      <a:pt x="655" y="229"/>
                    </a:cubicBezTo>
                    <a:cubicBezTo>
                      <a:pt x="655" y="228"/>
                      <a:pt x="657" y="228"/>
                      <a:pt x="658" y="228"/>
                    </a:cubicBezTo>
                    <a:cubicBezTo>
                      <a:pt x="658" y="230"/>
                      <a:pt x="661" y="229"/>
                      <a:pt x="662" y="230"/>
                    </a:cubicBezTo>
                    <a:cubicBezTo>
                      <a:pt x="661" y="228"/>
                      <a:pt x="664" y="229"/>
                      <a:pt x="664" y="228"/>
                    </a:cubicBezTo>
                    <a:cubicBezTo>
                      <a:pt x="663" y="226"/>
                      <a:pt x="662" y="227"/>
                      <a:pt x="661" y="227"/>
                    </a:cubicBezTo>
                    <a:cubicBezTo>
                      <a:pt x="661" y="225"/>
                      <a:pt x="661" y="225"/>
                      <a:pt x="661" y="225"/>
                    </a:cubicBezTo>
                    <a:cubicBezTo>
                      <a:pt x="662" y="225"/>
                      <a:pt x="664" y="225"/>
                      <a:pt x="665" y="226"/>
                    </a:cubicBezTo>
                    <a:cubicBezTo>
                      <a:pt x="664" y="227"/>
                      <a:pt x="666" y="227"/>
                      <a:pt x="667" y="227"/>
                    </a:cubicBezTo>
                    <a:cubicBezTo>
                      <a:pt x="668" y="227"/>
                      <a:pt x="668" y="226"/>
                      <a:pt x="669" y="226"/>
                    </a:cubicBezTo>
                    <a:cubicBezTo>
                      <a:pt x="670" y="224"/>
                      <a:pt x="668" y="224"/>
                      <a:pt x="667" y="223"/>
                    </a:cubicBezTo>
                    <a:cubicBezTo>
                      <a:pt x="670" y="223"/>
                      <a:pt x="666" y="220"/>
                      <a:pt x="669" y="220"/>
                    </a:cubicBezTo>
                    <a:cubicBezTo>
                      <a:pt x="672" y="220"/>
                      <a:pt x="669" y="221"/>
                      <a:pt x="671" y="222"/>
                    </a:cubicBezTo>
                    <a:cubicBezTo>
                      <a:pt x="672" y="222"/>
                      <a:pt x="673" y="221"/>
                      <a:pt x="673" y="220"/>
                    </a:cubicBezTo>
                    <a:cubicBezTo>
                      <a:pt x="674" y="219"/>
                      <a:pt x="674" y="218"/>
                      <a:pt x="673" y="217"/>
                    </a:cubicBezTo>
                    <a:cubicBezTo>
                      <a:pt x="676" y="210"/>
                      <a:pt x="677" y="219"/>
                      <a:pt x="682" y="219"/>
                    </a:cubicBezTo>
                    <a:cubicBezTo>
                      <a:pt x="682" y="220"/>
                      <a:pt x="682" y="220"/>
                      <a:pt x="682" y="220"/>
                    </a:cubicBezTo>
                    <a:cubicBezTo>
                      <a:pt x="683" y="219"/>
                      <a:pt x="685" y="220"/>
                      <a:pt x="686" y="220"/>
                    </a:cubicBezTo>
                    <a:cubicBezTo>
                      <a:pt x="685" y="219"/>
                      <a:pt x="683" y="219"/>
                      <a:pt x="684" y="217"/>
                    </a:cubicBezTo>
                    <a:cubicBezTo>
                      <a:pt x="687" y="217"/>
                      <a:pt x="690" y="218"/>
                      <a:pt x="693" y="218"/>
                    </a:cubicBezTo>
                    <a:cubicBezTo>
                      <a:pt x="694" y="216"/>
                      <a:pt x="689" y="215"/>
                      <a:pt x="691" y="214"/>
                    </a:cubicBezTo>
                    <a:cubicBezTo>
                      <a:pt x="694" y="214"/>
                      <a:pt x="695" y="212"/>
                      <a:pt x="697" y="213"/>
                    </a:cubicBezTo>
                    <a:cubicBezTo>
                      <a:pt x="698" y="212"/>
                      <a:pt x="699" y="212"/>
                      <a:pt x="698" y="210"/>
                    </a:cubicBezTo>
                    <a:cubicBezTo>
                      <a:pt x="699" y="210"/>
                      <a:pt x="700" y="210"/>
                      <a:pt x="701" y="211"/>
                    </a:cubicBezTo>
                    <a:cubicBezTo>
                      <a:pt x="704" y="210"/>
                      <a:pt x="703" y="208"/>
                      <a:pt x="707" y="208"/>
                    </a:cubicBezTo>
                    <a:cubicBezTo>
                      <a:pt x="711" y="203"/>
                      <a:pt x="701" y="203"/>
                      <a:pt x="701" y="199"/>
                    </a:cubicBezTo>
                    <a:cubicBezTo>
                      <a:pt x="698" y="197"/>
                      <a:pt x="694" y="197"/>
                      <a:pt x="691" y="197"/>
                    </a:cubicBezTo>
                    <a:cubicBezTo>
                      <a:pt x="692" y="195"/>
                      <a:pt x="690" y="192"/>
                      <a:pt x="687" y="191"/>
                    </a:cubicBezTo>
                    <a:cubicBezTo>
                      <a:pt x="683" y="191"/>
                      <a:pt x="683" y="196"/>
                      <a:pt x="678" y="195"/>
                    </a:cubicBezTo>
                    <a:cubicBezTo>
                      <a:pt x="679" y="193"/>
                      <a:pt x="673" y="193"/>
                      <a:pt x="676" y="191"/>
                    </a:cubicBezTo>
                    <a:cubicBezTo>
                      <a:pt x="680" y="191"/>
                      <a:pt x="680" y="189"/>
                      <a:pt x="683" y="188"/>
                    </a:cubicBezTo>
                    <a:cubicBezTo>
                      <a:pt x="689" y="188"/>
                      <a:pt x="691" y="186"/>
                      <a:pt x="695" y="184"/>
                    </a:cubicBezTo>
                    <a:cubicBezTo>
                      <a:pt x="699" y="182"/>
                      <a:pt x="699" y="188"/>
                      <a:pt x="703" y="186"/>
                    </a:cubicBezTo>
                    <a:cubicBezTo>
                      <a:pt x="704" y="186"/>
                      <a:pt x="704" y="187"/>
                      <a:pt x="704" y="188"/>
                    </a:cubicBezTo>
                    <a:cubicBezTo>
                      <a:pt x="709" y="189"/>
                      <a:pt x="715" y="190"/>
                      <a:pt x="720" y="191"/>
                    </a:cubicBezTo>
                    <a:cubicBezTo>
                      <a:pt x="715" y="190"/>
                      <a:pt x="716" y="185"/>
                      <a:pt x="711" y="185"/>
                    </a:cubicBezTo>
                    <a:cubicBezTo>
                      <a:pt x="709" y="184"/>
                      <a:pt x="710" y="183"/>
                      <a:pt x="709" y="182"/>
                    </a:cubicBezTo>
                    <a:cubicBezTo>
                      <a:pt x="705" y="182"/>
                      <a:pt x="706" y="179"/>
                      <a:pt x="704" y="178"/>
                    </a:cubicBezTo>
                    <a:cubicBezTo>
                      <a:pt x="708" y="176"/>
                      <a:pt x="710" y="181"/>
                      <a:pt x="716" y="181"/>
                    </a:cubicBezTo>
                    <a:cubicBezTo>
                      <a:pt x="718" y="181"/>
                      <a:pt x="714" y="180"/>
                      <a:pt x="716" y="180"/>
                    </a:cubicBezTo>
                    <a:cubicBezTo>
                      <a:pt x="719" y="182"/>
                      <a:pt x="722" y="184"/>
                      <a:pt x="726" y="185"/>
                    </a:cubicBezTo>
                    <a:cubicBezTo>
                      <a:pt x="728" y="186"/>
                      <a:pt x="732" y="187"/>
                      <a:pt x="734" y="187"/>
                    </a:cubicBezTo>
                    <a:cubicBezTo>
                      <a:pt x="732" y="184"/>
                      <a:pt x="727" y="184"/>
                      <a:pt x="726" y="181"/>
                    </a:cubicBezTo>
                    <a:cubicBezTo>
                      <a:pt x="727" y="182"/>
                      <a:pt x="729" y="183"/>
                      <a:pt x="730" y="184"/>
                    </a:cubicBezTo>
                    <a:cubicBezTo>
                      <a:pt x="730" y="183"/>
                      <a:pt x="731" y="183"/>
                      <a:pt x="731" y="183"/>
                    </a:cubicBezTo>
                    <a:cubicBezTo>
                      <a:pt x="730" y="182"/>
                      <a:pt x="728" y="181"/>
                      <a:pt x="727" y="182"/>
                    </a:cubicBezTo>
                    <a:cubicBezTo>
                      <a:pt x="726" y="180"/>
                      <a:pt x="725" y="177"/>
                      <a:pt x="726" y="175"/>
                    </a:cubicBezTo>
                    <a:cubicBezTo>
                      <a:pt x="725" y="177"/>
                      <a:pt x="721" y="174"/>
                      <a:pt x="720" y="176"/>
                    </a:cubicBezTo>
                    <a:cubicBezTo>
                      <a:pt x="720" y="174"/>
                      <a:pt x="720" y="174"/>
                      <a:pt x="720" y="174"/>
                    </a:cubicBezTo>
                    <a:cubicBezTo>
                      <a:pt x="722" y="173"/>
                      <a:pt x="722" y="173"/>
                      <a:pt x="722" y="173"/>
                    </a:cubicBezTo>
                    <a:cubicBezTo>
                      <a:pt x="720" y="172"/>
                      <a:pt x="719" y="170"/>
                      <a:pt x="717" y="170"/>
                    </a:cubicBezTo>
                    <a:cubicBezTo>
                      <a:pt x="716" y="167"/>
                      <a:pt x="719" y="165"/>
                      <a:pt x="716" y="163"/>
                    </a:cubicBezTo>
                    <a:cubicBezTo>
                      <a:pt x="717" y="161"/>
                      <a:pt x="713" y="156"/>
                      <a:pt x="718" y="158"/>
                    </a:cubicBezTo>
                    <a:cubicBezTo>
                      <a:pt x="718" y="155"/>
                      <a:pt x="718" y="155"/>
                      <a:pt x="718" y="155"/>
                    </a:cubicBezTo>
                    <a:cubicBezTo>
                      <a:pt x="723" y="155"/>
                      <a:pt x="723" y="155"/>
                      <a:pt x="723" y="155"/>
                    </a:cubicBezTo>
                    <a:cubicBezTo>
                      <a:pt x="724" y="154"/>
                      <a:pt x="722" y="153"/>
                      <a:pt x="722" y="153"/>
                    </a:cubicBezTo>
                    <a:cubicBezTo>
                      <a:pt x="721" y="150"/>
                      <a:pt x="724" y="150"/>
                      <a:pt x="726" y="150"/>
                    </a:cubicBezTo>
                    <a:cubicBezTo>
                      <a:pt x="727" y="152"/>
                      <a:pt x="729" y="153"/>
                      <a:pt x="730" y="155"/>
                    </a:cubicBezTo>
                    <a:cubicBezTo>
                      <a:pt x="730" y="154"/>
                      <a:pt x="731" y="155"/>
                      <a:pt x="731" y="155"/>
                    </a:cubicBezTo>
                    <a:cubicBezTo>
                      <a:pt x="731" y="155"/>
                      <a:pt x="731" y="156"/>
                      <a:pt x="732" y="157"/>
                    </a:cubicBezTo>
                    <a:cubicBezTo>
                      <a:pt x="734" y="156"/>
                      <a:pt x="736" y="159"/>
                      <a:pt x="738" y="158"/>
                    </a:cubicBezTo>
                    <a:cubicBezTo>
                      <a:pt x="737" y="158"/>
                      <a:pt x="739" y="159"/>
                      <a:pt x="738" y="160"/>
                    </a:cubicBezTo>
                    <a:cubicBezTo>
                      <a:pt x="740" y="160"/>
                      <a:pt x="740" y="160"/>
                      <a:pt x="740" y="160"/>
                    </a:cubicBezTo>
                    <a:cubicBezTo>
                      <a:pt x="740" y="161"/>
                      <a:pt x="740" y="161"/>
                      <a:pt x="740" y="161"/>
                    </a:cubicBezTo>
                    <a:cubicBezTo>
                      <a:pt x="742" y="161"/>
                      <a:pt x="742" y="160"/>
                      <a:pt x="742" y="159"/>
                    </a:cubicBezTo>
                    <a:cubicBezTo>
                      <a:pt x="741" y="161"/>
                      <a:pt x="740" y="159"/>
                      <a:pt x="738" y="158"/>
                    </a:cubicBezTo>
                    <a:cubicBezTo>
                      <a:pt x="740" y="158"/>
                      <a:pt x="740" y="158"/>
                      <a:pt x="740" y="158"/>
                    </a:cubicBezTo>
                    <a:cubicBezTo>
                      <a:pt x="739" y="156"/>
                      <a:pt x="740" y="154"/>
                      <a:pt x="737" y="153"/>
                    </a:cubicBezTo>
                    <a:cubicBezTo>
                      <a:pt x="736" y="147"/>
                      <a:pt x="733" y="140"/>
                      <a:pt x="732" y="134"/>
                    </a:cubicBezTo>
                    <a:cubicBezTo>
                      <a:pt x="730" y="134"/>
                      <a:pt x="730" y="134"/>
                      <a:pt x="730" y="134"/>
                    </a:cubicBezTo>
                    <a:cubicBezTo>
                      <a:pt x="727" y="133"/>
                      <a:pt x="726" y="130"/>
                      <a:pt x="725" y="128"/>
                    </a:cubicBezTo>
                    <a:cubicBezTo>
                      <a:pt x="724" y="129"/>
                      <a:pt x="724" y="129"/>
                      <a:pt x="724" y="129"/>
                    </a:cubicBezTo>
                    <a:cubicBezTo>
                      <a:pt x="723" y="128"/>
                      <a:pt x="723" y="128"/>
                      <a:pt x="723" y="128"/>
                    </a:cubicBezTo>
                    <a:cubicBezTo>
                      <a:pt x="722" y="127"/>
                      <a:pt x="722" y="126"/>
                      <a:pt x="722" y="125"/>
                    </a:cubicBezTo>
                    <a:cubicBezTo>
                      <a:pt x="720" y="125"/>
                      <a:pt x="720" y="125"/>
                      <a:pt x="720" y="125"/>
                    </a:cubicBezTo>
                    <a:cubicBezTo>
                      <a:pt x="720" y="124"/>
                      <a:pt x="720" y="124"/>
                      <a:pt x="720" y="124"/>
                    </a:cubicBezTo>
                    <a:cubicBezTo>
                      <a:pt x="719" y="124"/>
                      <a:pt x="719" y="124"/>
                      <a:pt x="719" y="124"/>
                    </a:cubicBezTo>
                    <a:cubicBezTo>
                      <a:pt x="716" y="122"/>
                      <a:pt x="714" y="119"/>
                      <a:pt x="710" y="117"/>
                    </a:cubicBezTo>
                    <a:cubicBezTo>
                      <a:pt x="705" y="113"/>
                      <a:pt x="709" y="111"/>
                      <a:pt x="705" y="107"/>
                    </a:cubicBezTo>
                    <a:cubicBezTo>
                      <a:pt x="703" y="104"/>
                      <a:pt x="700" y="99"/>
                      <a:pt x="703" y="97"/>
                    </a:cubicBezTo>
                    <a:cubicBezTo>
                      <a:pt x="702" y="97"/>
                      <a:pt x="702" y="97"/>
                      <a:pt x="702" y="97"/>
                    </a:cubicBezTo>
                    <a:cubicBezTo>
                      <a:pt x="697" y="92"/>
                      <a:pt x="692" y="87"/>
                      <a:pt x="687" y="82"/>
                    </a:cubicBezTo>
                    <a:cubicBezTo>
                      <a:pt x="686" y="82"/>
                      <a:pt x="686" y="82"/>
                      <a:pt x="686" y="82"/>
                    </a:cubicBezTo>
                    <a:cubicBezTo>
                      <a:pt x="684" y="81"/>
                      <a:pt x="684" y="81"/>
                      <a:pt x="684" y="81"/>
                    </a:cubicBezTo>
                    <a:cubicBezTo>
                      <a:pt x="684" y="83"/>
                      <a:pt x="686" y="86"/>
                      <a:pt x="685" y="87"/>
                    </a:cubicBezTo>
                    <a:cubicBezTo>
                      <a:pt x="684" y="88"/>
                      <a:pt x="681" y="88"/>
                      <a:pt x="681" y="86"/>
                    </a:cubicBezTo>
                    <a:cubicBezTo>
                      <a:pt x="680" y="87"/>
                      <a:pt x="680" y="87"/>
                      <a:pt x="680" y="87"/>
                    </a:cubicBezTo>
                    <a:cubicBezTo>
                      <a:pt x="681" y="87"/>
                      <a:pt x="681" y="87"/>
                      <a:pt x="681" y="87"/>
                    </a:cubicBezTo>
                    <a:cubicBezTo>
                      <a:pt x="681" y="88"/>
                      <a:pt x="681" y="89"/>
                      <a:pt x="679" y="89"/>
                    </a:cubicBezTo>
                    <a:cubicBezTo>
                      <a:pt x="679" y="89"/>
                      <a:pt x="679" y="89"/>
                      <a:pt x="679" y="89"/>
                    </a:cubicBezTo>
                    <a:cubicBezTo>
                      <a:pt x="679" y="90"/>
                      <a:pt x="678" y="89"/>
                      <a:pt x="677" y="89"/>
                    </a:cubicBezTo>
                    <a:cubicBezTo>
                      <a:pt x="682" y="94"/>
                      <a:pt x="673" y="95"/>
                      <a:pt x="677" y="100"/>
                    </a:cubicBezTo>
                    <a:cubicBezTo>
                      <a:pt x="673" y="98"/>
                      <a:pt x="677" y="95"/>
                      <a:pt x="673" y="93"/>
                    </a:cubicBezTo>
                    <a:cubicBezTo>
                      <a:pt x="673" y="94"/>
                      <a:pt x="671" y="94"/>
                      <a:pt x="672" y="95"/>
                    </a:cubicBezTo>
                    <a:cubicBezTo>
                      <a:pt x="668" y="96"/>
                      <a:pt x="668" y="96"/>
                      <a:pt x="668" y="96"/>
                    </a:cubicBezTo>
                    <a:cubicBezTo>
                      <a:pt x="669" y="97"/>
                      <a:pt x="669" y="97"/>
                      <a:pt x="669" y="97"/>
                    </a:cubicBezTo>
                    <a:cubicBezTo>
                      <a:pt x="667" y="97"/>
                      <a:pt x="668" y="98"/>
                      <a:pt x="667" y="99"/>
                    </a:cubicBezTo>
                    <a:cubicBezTo>
                      <a:pt x="666" y="99"/>
                      <a:pt x="664" y="98"/>
                      <a:pt x="664" y="98"/>
                    </a:cubicBezTo>
                    <a:cubicBezTo>
                      <a:pt x="664" y="99"/>
                      <a:pt x="663" y="98"/>
                      <a:pt x="663" y="98"/>
                    </a:cubicBezTo>
                    <a:cubicBezTo>
                      <a:pt x="663" y="97"/>
                      <a:pt x="663" y="95"/>
                      <a:pt x="664" y="93"/>
                    </a:cubicBezTo>
                    <a:cubicBezTo>
                      <a:pt x="662" y="92"/>
                      <a:pt x="663" y="90"/>
                      <a:pt x="661" y="89"/>
                    </a:cubicBezTo>
                    <a:cubicBezTo>
                      <a:pt x="662" y="88"/>
                      <a:pt x="663" y="89"/>
                      <a:pt x="663" y="88"/>
                    </a:cubicBezTo>
                    <a:cubicBezTo>
                      <a:pt x="662" y="88"/>
                      <a:pt x="662" y="88"/>
                      <a:pt x="661" y="87"/>
                    </a:cubicBezTo>
                    <a:cubicBezTo>
                      <a:pt x="665" y="86"/>
                      <a:pt x="660" y="84"/>
                      <a:pt x="663" y="82"/>
                    </a:cubicBezTo>
                    <a:cubicBezTo>
                      <a:pt x="663" y="83"/>
                      <a:pt x="663" y="84"/>
                      <a:pt x="664" y="85"/>
                    </a:cubicBezTo>
                    <a:cubicBezTo>
                      <a:pt x="665" y="83"/>
                      <a:pt x="666" y="80"/>
                      <a:pt x="667" y="79"/>
                    </a:cubicBezTo>
                    <a:cubicBezTo>
                      <a:pt x="668" y="82"/>
                      <a:pt x="668" y="82"/>
                      <a:pt x="668" y="82"/>
                    </a:cubicBezTo>
                    <a:cubicBezTo>
                      <a:pt x="670" y="80"/>
                      <a:pt x="670" y="80"/>
                      <a:pt x="670" y="80"/>
                    </a:cubicBezTo>
                    <a:cubicBezTo>
                      <a:pt x="669" y="78"/>
                      <a:pt x="666" y="78"/>
                      <a:pt x="664" y="77"/>
                    </a:cubicBezTo>
                    <a:cubicBezTo>
                      <a:pt x="664" y="78"/>
                      <a:pt x="664" y="78"/>
                      <a:pt x="664" y="78"/>
                    </a:cubicBezTo>
                    <a:cubicBezTo>
                      <a:pt x="664" y="79"/>
                      <a:pt x="663" y="79"/>
                      <a:pt x="661" y="80"/>
                    </a:cubicBezTo>
                    <a:cubicBezTo>
                      <a:pt x="662" y="81"/>
                      <a:pt x="662" y="81"/>
                      <a:pt x="662" y="81"/>
                    </a:cubicBezTo>
                    <a:cubicBezTo>
                      <a:pt x="662" y="81"/>
                      <a:pt x="661" y="81"/>
                      <a:pt x="661" y="81"/>
                    </a:cubicBezTo>
                    <a:cubicBezTo>
                      <a:pt x="660" y="74"/>
                      <a:pt x="660" y="74"/>
                      <a:pt x="660" y="74"/>
                    </a:cubicBezTo>
                    <a:cubicBezTo>
                      <a:pt x="661" y="73"/>
                      <a:pt x="662" y="72"/>
                      <a:pt x="662" y="71"/>
                    </a:cubicBezTo>
                    <a:cubicBezTo>
                      <a:pt x="660" y="71"/>
                      <a:pt x="660" y="71"/>
                      <a:pt x="660" y="71"/>
                    </a:cubicBezTo>
                    <a:cubicBezTo>
                      <a:pt x="660" y="70"/>
                      <a:pt x="660" y="70"/>
                      <a:pt x="660" y="70"/>
                    </a:cubicBezTo>
                    <a:cubicBezTo>
                      <a:pt x="654" y="70"/>
                      <a:pt x="648" y="71"/>
                      <a:pt x="642" y="69"/>
                    </a:cubicBezTo>
                    <a:cubicBezTo>
                      <a:pt x="643" y="68"/>
                      <a:pt x="643" y="68"/>
                      <a:pt x="643" y="68"/>
                    </a:cubicBezTo>
                    <a:cubicBezTo>
                      <a:pt x="638" y="66"/>
                      <a:pt x="642" y="63"/>
                      <a:pt x="638" y="60"/>
                    </a:cubicBezTo>
                    <a:cubicBezTo>
                      <a:pt x="637" y="59"/>
                      <a:pt x="636" y="60"/>
                      <a:pt x="635" y="61"/>
                    </a:cubicBezTo>
                    <a:cubicBezTo>
                      <a:pt x="634" y="62"/>
                      <a:pt x="638" y="62"/>
                      <a:pt x="638" y="63"/>
                    </a:cubicBezTo>
                    <a:cubicBezTo>
                      <a:pt x="638" y="64"/>
                      <a:pt x="639" y="65"/>
                      <a:pt x="638" y="65"/>
                    </a:cubicBezTo>
                    <a:cubicBezTo>
                      <a:pt x="639" y="66"/>
                      <a:pt x="641" y="67"/>
                      <a:pt x="641" y="69"/>
                    </a:cubicBezTo>
                    <a:cubicBezTo>
                      <a:pt x="638" y="68"/>
                      <a:pt x="635" y="68"/>
                      <a:pt x="634" y="66"/>
                    </a:cubicBezTo>
                    <a:cubicBezTo>
                      <a:pt x="634" y="65"/>
                      <a:pt x="635" y="65"/>
                      <a:pt x="636" y="65"/>
                    </a:cubicBezTo>
                    <a:cubicBezTo>
                      <a:pt x="634" y="64"/>
                      <a:pt x="634" y="64"/>
                      <a:pt x="634" y="64"/>
                    </a:cubicBezTo>
                    <a:cubicBezTo>
                      <a:pt x="636" y="64"/>
                      <a:pt x="636" y="64"/>
                      <a:pt x="636" y="64"/>
                    </a:cubicBezTo>
                    <a:cubicBezTo>
                      <a:pt x="634" y="63"/>
                      <a:pt x="633" y="61"/>
                      <a:pt x="631" y="62"/>
                    </a:cubicBezTo>
                    <a:cubicBezTo>
                      <a:pt x="630" y="60"/>
                      <a:pt x="631" y="60"/>
                      <a:pt x="632" y="58"/>
                    </a:cubicBezTo>
                    <a:cubicBezTo>
                      <a:pt x="634" y="59"/>
                      <a:pt x="634" y="59"/>
                      <a:pt x="634" y="59"/>
                    </a:cubicBezTo>
                    <a:cubicBezTo>
                      <a:pt x="632" y="56"/>
                      <a:pt x="629" y="55"/>
                      <a:pt x="628" y="53"/>
                    </a:cubicBezTo>
                    <a:cubicBezTo>
                      <a:pt x="629" y="53"/>
                      <a:pt x="626" y="52"/>
                      <a:pt x="627" y="52"/>
                    </a:cubicBezTo>
                    <a:cubicBezTo>
                      <a:pt x="627" y="52"/>
                      <a:pt x="628" y="51"/>
                      <a:pt x="628" y="52"/>
                    </a:cubicBezTo>
                    <a:cubicBezTo>
                      <a:pt x="626" y="49"/>
                      <a:pt x="626" y="49"/>
                      <a:pt x="626" y="49"/>
                    </a:cubicBezTo>
                    <a:cubicBezTo>
                      <a:pt x="625" y="49"/>
                      <a:pt x="625" y="49"/>
                      <a:pt x="624" y="48"/>
                    </a:cubicBezTo>
                    <a:cubicBezTo>
                      <a:pt x="623" y="49"/>
                      <a:pt x="624" y="50"/>
                      <a:pt x="622" y="50"/>
                    </a:cubicBezTo>
                    <a:cubicBezTo>
                      <a:pt x="620" y="49"/>
                      <a:pt x="619" y="48"/>
                      <a:pt x="619" y="47"/>
                    </a:cubicBezTo>
                    <a:cubicBezTo>
                      <a:pt x="619" y="47"/>
                      <a:pt x="619" y="47"/>
                      <a:pt x="619" y="47"/>
                    </a:cubicBezTo>
                    <a:cubicBezTo>
                      <a:pt x="625" y="43"/>
                      <a:pt x="625" y="43"/>
                      <a:pt x="625" y="43"/>
                    </a:cubicBezTo>
                    <a:cubicBezTo>
                      <a:pt x="624" y="43"/>
                      <a:pt x="624" y="43"/>
                      <a:pt x="624" y="43"/>
                    </a:cubicBezTo>
                    <a:cubicBezTo>
                      <a:pt x="623" y="44"/>
                      <a:pt x="623" y="44"/>
                      <a:pt x="623" y="44"/>
                    </a:cubicBezTo>
                    <a:cubicBezTo>
                      <a:pt x="619" y="42"/>
                      <a:pt x="616" y="46"/>
                      <a:pt x="613" y="45"/>
                    </a:cubicBezTo>
                    <a:cubicBezTo>
                      <a:pt x="610" y="43"/>
                      <a:pt x="606" y="41"/>
                      <a:pt x="605" y="39"/>
                    </a:cubicBezTo>
                    <a:cubicBezTo>
                      <a:pt x="603" y="38"/>
                      <a:pt x="602" y="39"/>
                      <a:pt x="602" y="40"/>
                    </a:cubicBezTo>
                    <a:cubicBezTo>
                      <a:pt x="599" y="40"/>
                      <a:pt x="598" y="37"/>
                      <a:pt x="596" y="37"/>
                    </a:cubicBezTo>
                    <a:cubicBezTo>
                      <a:pt x="596" y="36"/>
                      <a:pt x="595" y="36"/>
                      <a:pt x="594" y="35"/>
                    </a:cubicBezTo>
                    <a:cubicBezTo>
                      <a:pt x="595" y="36"/>
                      <a:pt x="595" y="38"/>
                      <a:pt x="594" y="38"/>
                    </a:cubicBezTo>
                    <a:cubicBezTo>
                      <a:pt x="588" y="35"/>
                      <a:pt x="588" y="35"/>
                      <a:pt x="588" y="35"/>
                    </a:cubicBezTo>
                    <a:cubicBezTo>
                      <a:pt x="588" y="34"/>
                      <a:pt x="586" y="33"/>
                      <a:pt x="585" y="33"/>
                    </a:cubicBezTo>
                    <a:cubicBezTo>
                      <a:pt x="585" y="36"/>
                      <a:pt x="591" y="38"/>
                      <a:pt x="588" y="41"/>
                    </a:cubicBezTo>
                    <a:cubicBezTo>
                      <a:pt x="587" y="41"/>
                      <a:pt x="586" y="40"/>
                      <a:pt x="585" y="40"/>
                    </a:cubicBezTo>
                    <a:cubicBezTo>
                      <a:pt x="584" y="40"/>
                      <a:pt x="582" y="41"/>
                      <a:pt x="583" y="43"/>
                    </a:cubicBezTo>
                    <a:cubicBezTo>
                      <a:pt x="579" y="42"/>
                      <a:pt x="577" y="40"/>
                      <a:pt x="576" y="38"/>
                    </a:cubicBezTo>
                    <a:cubicBezTo>
                      <a:pt x="576" y="41"/>
                      <a:pt x="576" y="41"/>
                      <a:pt x="576" y="41"/>
                    </a:cubicBezTo>
                    <a:cubicBezTo>
                      <a:pt x="572" y="40"/>
                      <a:pt x="570" y="35"/>
                      <a:pt x="567" y="33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67" y="36"/>
                      <a:pt x="569" y="37"/>
                      <a:pt x="569" y="40"/>
                    </a:cubicBezTo>
                    <a:cubicBezTo>
                      <a:pt x="565" y="38"/>
                      <a:pt x="561" y="34"/>
                      <a:pt x="557" y="33"/>
                    </a:cubicBezTo>
                    <a:cubicBezTo>
                      <a:pt x="560" y="34"/>
                      <a:pt x="561" y="37"/>
                      <a:pt x="562" y="39"/>
                    </a:cubicBezTo>
                    <a:cubicBezTo>
                      <a:pt x="559" y="39"/>
                      <a:pt x="560" y="36"/>
                      <a:pt x="558" y="36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2" y="34"/>
                      <a:pt x="546" y="33"/>
                      <a:pt x="541" y="29"/>
                    </a:cubicBezTo>
                    <a:cubicBezTo>
                      <a:pt x="536" y="30"/>
                      <a:pt x="532" y="27"/>
                      <a:pt x="528" y="25"/>
                    </a:cubicBezTo>
                    <a:cubicBezTo>
                      <a:pt x="526" y="26"/>
                      <a:pt x="526" y="23"/>
                      <a:pt x="523" y="24"/>
                    </a:cubicBezTo>
                    <a:cubicBezTo>
                      <a:pt x="514" y="20"/>
                      <a:pt x="507" y="16"/>
                      <a:pt x="497" y="14"/>
                    </a:cubicBezTo>
                    <a:cubicBezTo>
                      <a:pt x="497" y="11"/>
                      <a:pt x="493" y="11"/>
                      <a:pt x="491" y="10"/>
                    </a:cubicBezTo>
                    <a:cubicBezTo>
                      <a:pt x="487" y="12"/>
                      <a:pt x="484" y="8"/>
                      <a:pt x="480" y="8"/>
                    </a:cubicBezTo>
                    <a:cubicBezTo>
                      <a:pt x="470" y="5"/>
                      <a:pt x="459" y="4"/>
                      <a:pt x="450" y="5"/>
                    </a:cubicBezTo>
                    <a:cubicBezTo>
                      <a:pt x="449" y="3"/>
                      <a:pt x="445" y="3"/>
                      <a:pt x="443" y="2"/>
                    </a:cubicBezTo>
                    <a:cubicBezTo>
                      <a:pt x="440" y="4"/>
                      <a:pt x="434" y="2"/>
                      <a:pt x="434" y="5"/>
                    </a:cubicBezTo>
                    <a:cubicBezTo>
                      <a:pt x="433" y="5"/>
                      <a:pt x="433" y="5"/>
                      <a:pt x="433" y="5"/>
                    </a:cubicBezTo>
                    <a:cubicBezTo>
                      <a:pt x="432" y="4"/>
                      <a:pt x="428" y="4"/>
                      <a:pt x="430" y="3"/>
                    </a:cubicBezTo>
                    <a:cubicBezTo>
                      <a:pt x="424" y="6"/>
                      <a:pt x="416" y="2"/>
                      <a:pt x="409" y="3"/>
                    </a:cubicBezTo>
                    <a:cubicBezTo>
                      <a:pt x="410" y="2"/>
                      <a:pt x="410" y="2"/>
                      <a:pt x="410" y="2"/>
                    </a:cubicBezTo>
                    <a:cubicBezTo>
                      <a:pt x="409" y="3"/>
                      <a:pt x="406" y="4"/>
                      <a:pt x="404" y="3"/>
                    </a:cubicBezTo>
                    <a:cubicBezTo>
                      <a:pt x="404" y="1"/>
                      <a:pt x="404" y="1"/>
                      <a:pt x="404" y="1"/>
                    </a:cubicBezTo>
                    <a:cubicBezTo>
                      <a:pt x="402" y="2"/>
                      <a:pt x="399" y="1"/>
                      <a:pt x="399" y="3"/>
                    </a:cubicBezTo>
                    <a:cubicBezTo>
                      <a:pt x="393" y="5"/>
                      <a:pt x="387" y="4"/>
                      <a:pt x="380" y="5"/>
                    </a:cubicBezTo>
                    <a:cubicBezTo>
                      <a:pt x="380" y="4"/>
                      <a:pt x="380" y="4"/>
                      <a:pt x="380" y="4"/>
                    </a:cubicBezTo>
                    <a:cubicBezTo>
                      <a:pt x="377" y="5"/>
                      <a:pt x="375" y="7"/>
                      <a:pt x="373" y="7"/>
                    </a:cubicBezTo>
                    <a:cubicBezTo>
                      <a:pt x="372" y="8"/>
                      <a:pt x="376" y="7"/>
                      <a:pt x="376" y="9"/>
                    </a:cubicBezTo>
                    <a:cubicBezTo>
                      <a:pt x="379" y="8"/>
                      <a:pt x="379" y="8"/>
                      <a:pt x="379" y="8"/>
                    </a:cubicBezTo>
                    <a:cubicBezTo>
                      <a:pt x="382" y="8"/>
                      <a:pt x="380" y="10"/>
                      <a:pt x="381" y="11"/>
                    </a:cubicBezTo>
                    <a:cubicBezTo>
                      <a:pt x="377" y="10"/>
                      <a:pt x="372" y="13"/>
                      <a:pt x="367" y="11"/>
                    </a:cubicBezTo>
                    <a:cubicBezTo>
                      <a:pt x="367" y="12"/>
                      <a:pt x="365" y="12"/>
                      <a:pt x="364" y="11"/>
                    </a:cubicBezTo>
                    <a:cubicBezTo>
                      <a:pt x="365" y="10"/>
                      <a:pt x="366" y="10"/>
                      <a:pt x="368" y="10"/>
                    </a:cubicBezTo>
                    <a:cubicBezTo>
                      <a:pt x="368" y="9"/>
                      <a:pt x="369" y="10"/>
                      <a:pt x="368" y="9"/>
                    </a:cubicBezTo>
                    <a:cubicBezTo>
                      <a:pt x="368" y="8"/>
                      <a:pt x="367" y="8"/>
                      <a:pt x="367" y="8"/>
                    </a:cubicBezTo>
                    <a:cubicBezTo>
                      <a:pt x="366" y="9"/>
                      <a:pt x="366" y="9"/>
                      <a:pt x="366" y="9"/>
                    </a:cubicBezTo>
                    <a:cubicBezTo>
                      <a:pt x="360" y="8"/>
                      <a:pt x="355" y="8"/>
                      <a:pt x="349" y="10"/>
                    </a:cubicBezTo>
                    <a:cubicBezTo>
                      <a:pt x="346" y="8"/>
                      <a:pt x="344" y="11"/>
                      <a:pt x="341" y="10"/>
                    </a:cubicBezTo>
                    <a:cubicBezTo>
                      <a:pt x="341" y="11"/>
                      <a:pt x="341" y="11"/>
                      <a:pt x="341" y="11"/>
                    </a:cubicBezTo>
                    <a:cubicBezTo>
                      <a:pt x="345" y="11"/>
                      <a:pt x="349" y="11"/>
                      <a:pt x="352" y="13"/>
                    </a:cubicBezTo>
                    <a:cubicBezTo>
                      <a:pt x="348" y="14"/>
                      <a:pt x="347" y="16"/>
                      <a:pt x="343" y="15"/>
                    </a:cubicBezTo>
                    <a:cubicBezTo>
                      <a:pt x="343" y="16"/>
                      <a:pt x="345" y="16"/>
                      <a:pt x="344" y="17"/>
                    </a:cubicBezTo>
                    <a:cubicBezTo>
                      <a:pt x="342" y="16"/>
                      <a:pt x="341" y="17"/>
                      <a:pt x="340" y="16"/>
                    </a:cubicBezTo>
                    <a:cubicBezTo>
                      <a:pt x="340" y="18"/>
                      <a:pt x="337" y="16"/>
                      <a:pt x="335" y="15"/>
                    </a:cubicBezTo>
                    <a:cubicBezTo>
                      <a:pt x="336" y="15"/>
                      <a:pt x="337" y="15"/>
                      <a:pt x="338" y="16"/>
                    </a:cubicBezTo>
                    <a:cubicBezTo>
                      <a:pt x="339" y="14"/>
                      <a:pt x="342" y="15"/>
                      <a:pt x="342" y="13"/>
                    </a:cubicBezTo>
                    <a:cubicBezTo>
                      <a:pt x="341" y="12"/>
                      <a:pt x="339" y="13"/>
                      <a:pt x="337" y="13"/>
                    </a:cubicBezTo>
                    <a:cubicBezTo>
                      <a:pt x="337" y="11"/>
                      <a:pt x="334" y="12"/>
                      <a:pt x="332" y="11"/>
                    </a:cubicBezTo>
                    <a:cubicBezTo>
                      <a:pt x="332" y="13"/>
                      <a:pt x="332" y="13"/>
                      <a:pt x="332" y="13"/>
                    </a:cubicBezTo>
                    <a:cubicBezTo>
                      <a:pt x="330" y="13"/>
                      <a:pt x="327" y="14"/>
                      <a:pt x="324" y="13"/>
                    </a:cubicBezTo>
                    <a:cubicBezTo>
                      <a:pt x="324" y="13"/>
                      <a:pt x="324" y="13"/>
                      <a:pt x="324" y="13"/>
                    </a:cubicBezTo>
                    <a:cubicBezTo>
                      <a:pt x="323" y="15"/>
                      <a:pt x="318" y="15"/>
                      <a:pt x="316" y="15"/>
                    </a:cubicBezTo>
                    <a:cubicBezTo>
                      <a:pt x="315" y="15"/>
                      <a:pt x="315" y="14"/>
                      <a:pt x="314" y="14"/>
                    </a:cubicBezTo>
                    <a:cubicBezTo>
                      <a:pt x="314" y="12"/>
                      <a:pt x="317" y="13"/>
                      <a:pt x="318" y="12"/>
                    </a:cubicBezTo>
                    <a:cubicBezTo>
                      <a:pt x="321" y="13"/>
                      <a:pt x="323" y="12"/>
                      <a:pt x="326" y="11"/>
                    </a:cubicBezTo>
                    <a:cubicBezTo>
                      <a:pt x="328" y="7"/>
                      <a:pt x="323" y="10"/>
                      <a:pt x="323" y="7"/>
                    </a:cubicBezTo>
                    <a:cubicBezTo>
                      <a:pt x="324" y="6"/>
                      <a:pt x="327" y="7"/>
                      <a:pt x="329" y="6"/>
                    </a:cubicBezTo>
                    <a:cubicBezTo>
                      <a:pt x="329" y="6"/>
                      <a:pt x="329" y="7"/>
                      <a:pt x="329" y="7"/>
                    </a:cubicBezTo>
                    <a:cubicBezTo>
                      <a:pt x="329" y="7"/>
                      <a:pt x="329" y="6"/>
                      <a:pt x="329" y="6"/>
                    </a:cubicBezTo>
                    <a:cubicBezTo>
                      <a:pt x="331" y="7"/>
                      <a:pt x="330" y="5"/>
                      <a:pt x="331" y="4"/>
                    </a:cubicBezTo>
                    <a:cubicBezTo>
                      <a:pt x="334" y="5"/>
                      <a:pt x="337" y="4"/>
                      <a:pt x="339" y="5"/>
                    </a:cubicBezTo>
                    <a:cubicBezTo>
                      <a:pt x="339" y="6"/>
                      <a:pt x="339" y="6"/>
                      <a:pt x="339" y="6"/>
                    </a:cubicBezTo>
                    <a:cubicBezTo>
                      <a:pt x="340" y="5"/>
                      <a:pt x="340" y="5"/>
                      <a:pt x="340" y="5"/>
                    </a:cubicBezTo>
                    <a:cubicBezTo>
                      <a:pt x="341" y="6"/>
                      <a:pt x="340" y="6"/>
                      <a:pt x="340" y="7"/>
                    </a:cubicBezTo>
                    <a:cubicBezTo>
                      <a:pt x="344" y="6"/>
                      <a:pt x="346" y="7"/>
                      <a:pt x="349" y="7"/>
                    </a:cubicBezTo>
                    <a:cubicBezTo>
                      <a:pt x="349" y="2"/>
                      <a:pt x="343" y="6"/>
                      <a:pt x="341" y="5"/>
                    </a:cubicBezTo>
                    <a:cubicBezTo>
                      <a:pt x="342" y="5"/>
                      <a:pt x="340" y="4"/>
                      <a:pt x="341" y="4"/>
                    </a:cubicBezTo>
                    <a:cubicBezTo>
                      <a:pt x="337" y="4"/>
                      <a:pt x="337" y="4"/>
                      <a:pt x="337" y="4"/>
                    </a:cubicBezTo>
                    <a:cubicBezTo>
                      <a:pt x="336" y="2"/>
                      <a:pt x="336" y="2"/>
                      <a:pt x="336" y="2"/>
                    </a:cubicBezTo>
                    <a:cubicBezTo>
                      <a:pt x="332" y="2"/>
                      <a:pt x="328" y="0"/>
                      <a:pt x="324" y="2"/>
                    </a:cubicBezTo>
                    <a:cubicBezTo>
                      <a:pt x="324" y="1"/>
                      <a:pt x="324" y="1"/>
                      <a:pt x="324" y="1"/>
                    </a:cubicBezTo>
                    <a:cubicBezTo>
                      <a:pt x="323" y="3"/>
                      <a:pt x="323" y="3"/>
                      <a:pt x="323" y="3"/>
                    </a:cubicBezTo>
                    <a:cubicBezTo>
                      <a:pt x="320" y="3"/>
                      <a:pt x="314" y="3"/>
                      <a:pt x="314" y="6"/>
                    </a:cubicBezTo>
                    <a:cubicBezTo>
                      <a:pt x="308" y="7"/>
                      <a:pt x="301" y="8"/>
                      <a:pt x="295" y="11"/>
                    </a:cubicBezTo>
                    <a:cubicBezTo>
                      <a:pt x="300" y="11"/>
                      <a:pt x="300" y="11"/>
                      <a:pt x="300" y="11"/>
                    </a:cubicBezTo>
                    <a:cubicBezTo>
                      <a:pt x="297" y="13"/>
                      <a:pt x="297" y="13"/>
                      <a:pt x="297" y="13"/>
                    </a:cubicBezTo>
                    <a:cubicBezTo>
                      <a:pt x="296" y="13"/>
                      <a:pt x="294" y="13"/>
                      <a:pt x="294" y="11"/>
                    </a:cubicBezTo>
                    <a:cubicBezTo>
                      <a:pt x="288" y="12"/>
                      <a:pt x="284" y="15"/>
                      <a:pt x="279" y="16"/>
                    </a:cubicBezTo>
                    <a:cubicBezTo>
                      <a:pt x="283" y="16"/>
                      <a:pt x="283" y="16"/>
                      <a:pt x="283" y="16"/>
                    </a:cubicBezTo>
                    <a:cubicBezTo>
                      <a:pt x="283" y="19"/>
                      <a:pt x="283" y="19"/>
                      <a:pt x="283" y="19"/>
                    </a:cubicBezTo>
                    <a:cubicBezTo>
                      <a:pt x="287" y="19"/>
                      <a:pt x="284" y="15"/>
                      <a:pt x="287" y="15"/>
                    </a:cubicBezTo>
                    <a:cubicBezTo>
                      <a:pt x="288" y="15"/>
                      <a:pt x="290" y="16"/>
                      <a:pt x="288" y="17"/>
                    </a:cubicBezTo>
                    <a:cubicBezTo>
                      <a:pt x="293" y="15"/>
                      <a:pt x="296" y="12"/>
                      <a:pt x="302" y="13"/>
                    </a:cubicBezTo>
                    <a:cubicBezTo>
                      <a:pt x="299" y="15"/>
                      <a:pt x="299" y="15"/>
                      <a:pt x="299" y="15"/>
                    </a:cubicBezTo>
                    <a:cubicBezTo>
                      <a:pt x="301" y="17"/>
                      <a:pt x="302" y="14"/>
                      <a:pt x="304" y="15"/>
                    </a:cubicBezTo>
                    <a:cubicBezTo>
                      <a:pt x="304" y="14"/>
                      <a:pt x="308" y="14"/>
                      <a:pt x="309" y="14"/>
                    </a:cubicBezTo>
                    <a:cubicBezTo>
                      <a:pt x="311" y="13"/>
                      <a:pt x="313" y="15"/>
                      <a:pt x="313" y="16"/>
                    </a:cubicBezTo>
                    <a:cubicBezTo>
                      <a:pt x="313" y="19"/>
                      <a:pt x="307" y="16"/>
                      <a:pt x="307" y="19"/>
                    </a:cubicBezTo>
                    <a:cubicBezTo>
                      <a:pt x="304" y="20"/>
                      <a:pt x="302" y="19"/>
                      <a:pt x="300" y="18"/>
                    </a:cubicBezTo>
                    <a:cubicBezTo>
                      <a:pt x="299" y="18"/>
                      <a:pt x="296" y="19"/>
                      <a:pt x="296" y="20"/>
                    </a:cubicBezTo>
                    <a:cubicBezTo>
                      <a:pt x="298" y="20"/>
                      <a:pt x="300" y="19"/>
                      <a:pt x="302" y="20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5" y="20"/>
                      <a:pt x="291" y="25"/>
                      <a:pt x="288" y="21"/>
                    </a:cubicBezTo>
                    <a:cubicBezTo>
                      <a:pt x="289" y="19"/>
                      <a:pt x="294" y="21"/>
                      <a:pt x="293" y="18"/>
                    </a:cubicBezTo>
                    <a:cubicBezTo>
                      <a:pt x="289" y="15"/>
                      <a:pt x="289" y="21"/>
                      <a:pt x="285" y="20"/>
                    </a:cubicBezTo>
                    <a:cubicBezTo>
                      <a:pt x="283" y="21"/>
                      <a:pt x="279" y="22"/>
                      <a:pt x="278" y="23"/>
                    </a:cubicBezTo>
                    <a:cubicBezTo>
                      <a:pt x="277" y="23"/>
                      <a:pt x="277" y="23"/>
                      <a:pt x="277" y="23"/>
                    </a:cubicBezTo>
                    <a:cubicBezTo>
                      <a:pt x="276" y="24"/>
                      <a:pt x="276" y="24"/>
                      <a:pt x="276" y="24"/>
                    </a:cubicBezTo>
                    <a:cubicBezTo>
                      <a:pt x="274" y="23"/>
                      <a:pt x="271" y="25"/>
                      <a:pt x="269" y="23"/>
                    </a:cubicBezTo>
                    <a:cubicBezTo>
                      <a:pt x="268" y="24"/>
                      <a:pt x="268" y="24"/>
                      <a:pt x="268" y="24"/>
                    </a:cubicBezTo>
                    <a:cubicBezTo>
                      <a:pt x="268" y="24"/>
                      <a:pt x="270" y="25"/>
                      <a:pt x="270" y="26"/>
                    </a:cubicBezTo>
                    <a:cubicBezTo>
                      <a:pt x="273" y="28"/>
                      <a:pt x="275" y="25"/>
                      <a:pt x="278" y="25"/>
                    </a:cubicBezTo>
                    <a:cubicBezTo>
                      <a:pt x="279" y="24"/>
                      <a:pt x="279" y="24"/>
                      <a:pt x="279" y="24"/>
                    </a:cubicBezTo>
                    <a:cubicBezTo>
                      <a:pt x="282" y="21"/>
                      <a:pt x="284" y="26"/>
                      <a:pt x="287" y="24"/>
                    </a:cubicBezTo>
                    <a:cubicBezTo>
                      <a:pt x="285" y="26"/>
                      <a:pt x="281" y="27"/>
                      <a:pt x="278" y="29"/>
                    </a:cubicBezTo>
                    <a:cubicBezTo>
                      <a:pt x="277" y="29"/>
                      <a:pt x="276" y="30"/>
                      <a:pt x="277" y="31"/>
                    </a:cubicBezTo>
                    <a:cubicBezTo>
                      <a:pt x="278" y="31"/>
                      <a:pt x="278" y="31"/>
                      <a:pt x="278" y="31"/>
                    </a:cubicBezTo>
                    <a:cubicBezTo>
                      <a:pt x="281" y="32"/>
                      <a:pt x="282" y="29"/>
                      <a:pt x="286" y="31"/>
                    </a:cubicBezTo>
                    <a:cubicBezTo>
                      <a:pt x="285" y="32"/>
                      <a:pt x="281" y="32"/>
                      <a:pt x="279" y="33"/>
                    </a:cubicBezTo>
                    <a:cubicBezTo>
                      <a:pt x="282" y="33"/>
                      <a:pt x="282" y="33"/>
                      <a:pt x="282" y="33"/>
                    </a:cubicBezTo>
                    <a:cubicBezTo>
                      <a:pt x="282" y="33"/>
                      <a:pt x="282" y="33"/>
                      <a:pt x="282" y="33"/>
                    </a:cubicBezTo>
                    <a:cubicBezTo>
                      <a:pt x="289" y="33"/>
                      <a:pt x="289" y="33"/>
                      <a:pt x="289" y="33"/>
                    </a:cubicBezTo>
                    <a:cubicBezTo>
                      <a:pt x="290" y="35"/>
                      <a:pt x="286" y="34"/>
                      <a:pt x="286" y="35"/>
                    </a:cubicBezTo>
                    <a:cubicBezTo>
                      <a:pt x="287" y="35"/>
                      <a:pt x="287" y="35"/>
                      <a:pt x="288" y="35"/>
                    </a:cubicBezTo>
                    <a:cubicBezTo>
                      <a:pt x="291" y="38"/>
                      <a:pt x="294" y="35"/>
                      <a:pt x="296" y="35"/>
                    </a:cubicBezTo>
                    <a:cubicBezTo>
                      <a:pt x="296" y="39"/>
                      <a:pt x="290" y="37"/>
                      <a:pt x="287" y="39"/>
                    </a:cubicBezTo>
                    <a:cubicBezTo>
                      <a:pt x="288" y="37"/>
                      <a:pt x="288" y="37"/>
                      <a:pt x="288" y="37"/>
                    </a:cubicBezTo>
                    <a:cubicBezTo>
                      <a:pt x="283" y="39"/>
                      <a:pt x="282" y="35"/>
                      <a:pt x="278" y="36"/>
                    </a:cubicBezTo>
                    <a:cubicBezTo>
                      <a:pt x="280" y="37"/>
                      <a:pt x="280" y="37"/>
                      <a:pt x="280" y="37"/>
                    </a:cubicBezTo>
                    <a:cubicBezTo>
                      <a:pt x="279" y="38"/>
                      <a:pt x="279" y="38"/>
                      <a:pt x="279" y="38"/>
                    </a:cubicBezTo>
                    <a:cubicBezTo>
                      <a:pt x="278" y="38"/>
                      <a:pt x="278" y="37"/>
                      <a:pt x="277" y="37"/>
                    </a:cubicBezTo>
                    <a:cubicBezTo>
                      <a:pt x="278" y="40"/>
                      <a:pt x="274" y="40"/>
                      <a:pt x="274" y="42"/>
                    </a:cubicBezTo>
                    <a:cubicBezTo>
                      <a:pt x="271" y="40"/>
                      <a:pt x="271" y="44"/>
                      <a:pt x="268" y="43"/>
                    </a:cubicBezTo>
                    <a:cubicBezTo>
                      <a:pt x="270" y="43"/>
                      <a:pt x="270" y="45"/>
                      <a:pt x="270" y="45"/>
                    </a:cubicBezTo>
                    <a:cubicBezTo>
                      <a:pt x="270" y="45"/>
                      <a:pt x="273" y="44"/>
                      <a:pt x="273" y="45"/>
                    </a:cubicBezTo>
                    <a:cubicBezTo>
                      <a:pt x="273" y="45"/>
                      <a:pt x="273" y="45"/>
                      <a:pt x="273" y="45"/>
                    </a:cubicBezTo>
                    <a:cubicBezTo>
                      <a:pt x="272" y="46"/>
                      <a:pt x="271" y="47"/>
                      <a:pt x="269" y="47"/>
                    </a:cubicBezTo>
                    <a:cubicBezTo>
                      <a:pt x="268" y="46"/>
                      <a:pt x="268" y="48"/>
                      <a:pt x="268" y="48"/>
                    </a:cubicBezTo>
                    <a:cubicBezTo>
                      <a:pt x="267" y="49"/>
                      <a:pt x="264" y="48"/>
                      <a:pt x="263" y="48"/>
                    </a:cubicBezTo>
                    <a:cubicBezTo>
                      <a:pt x="267" y="47"/>
                      <a:pt x="267" y="47"/>
                      <a:pt x="267" y="47"/>
                    </a:cubicBezTo>
                    <a:cubicBezTo>
                      <a:pt x="267" y="46"/>
                      <a:pt x="267" y="45"/>
                      <a:pt x="266" y="45"/>
                    </a:cubicBezTo>
                    <a:cubicBezTo>
                      <a:pt x="267" y="45"/>
                      <a:pt x="266" y="44"/>
                      <a:pt x="266" y="43"/>
                    </a:cubicBezTo>
                    <a:cubicBezTo>
                      <a:pt x="265" y="44"/>
                      <a:pt x="265" y="44"/>
                      <a:pt x="265" y="44"/>
                    </a:cubicBezTo>
                    <a:cubicBezTo>
                      <a:pt x="264" y="45"/>
                      <a:pt x="262" y="44"/>
                      <a:pt x="262" y="43"/>
                    </a:cubicBezTo>
                    <a:cubicBezTo>
                      <a:pt x="268" y="42"/>
                      <a:pt x="268" y="42"/>
                      <a:pt x="268" y="42"/>
                    </a:cubicBezTo>
                    <a:cubicBezTo>
                      <a:pt x="260" y="41"/>
                      <a:pt x="260" y="41"/>
                      <a:pt x="260" y="41"/>
                    </a:cubicBezTo>
                    <a:cubicBezTo>
                      <a:pt x="260" y="41"/>
                      <a:pt x="261" y="41"/>
                      <a:pt x="261" y="42"/>
                    </a:cubicBezTo>
                    <a:cubicBezTo>
                      <a:pt x="259" y="43"/>
                      <a:pt x="257" y="43"/>
                      <a:pt x="255" y="43"/>
                    </a:cubicBezTo>
                    <a:cubicBezTo>
                      <a:pt x="253" y="41"/>
                      <a:pt x="250" y="44"/>
                      <a:pt x="248" y="42"/>
                    </a:cubicBezTo>
                    <a:cubicBezTo>
                      <a:pt x="250" y="41"/>
                      <a:pt x="252" y="40"/>
                      <a:pt x="254" y="40"/>
                    </a:cubicBezTo>
                    <a:cubicBezTo>
                      <a:pt x="254" y="40"/>
                      <a:pt x="255" y="39"/>
                      <a:pt x="254" y="39"/>
                    </a:cubicBezTo>
                    <a:cubicBezTo>
                      <a:pt x="252" y="39"/>
                      <a:pt x="250" y="39"/>
                      <a:pt x="249" y="40"/>
                    </a:cubicBezTo>
                    <a:cubicBezTo>
                      <a:pt x="248" y="40"/>
                      <a:pt x="245" y="41"/>
                      <a:pt x="244" y="39"/>
                    </a:cubicBezTo>
                    <a:cubicBezTo>
                      <a:pt x="241" y="40"/>
                      <a:pt x="238" y="40"/>
                      <a:pt x="236" y="41"/>
                    </a:cubicBezTo>
                    <a:cubicBezTo>
                      <a:pt x="235" y="43"/>
                      <a:pt x="238" y="42"/>
                      <a:pt x="237" y="43"/>
                    </a:cubicBezTo>
                    <a:cubicBezTo>
                      <a:pt x="228" y="46"/>
                      <a:pt x="228" y="46"/>
                      <a:pt x="228" y="46"/>
                    </a:cubicBezTo>
                    <a:cubicBezTo>
                      <a:pt x="227" y="48"/>
                      <a:pt x="230" y="47"/>
                      <a:pt x="231" y="48"/>
                    </a:cubicBezTo>
                    <a:cubicBezTo>
                      <a:pt x="234" y="47"/>
                      <a:pt x="238" y="45"/>
                      <a:pt x="242" y="46"/>
                    </a:cubicBezTo>
                    <a:cubicBezTo>
                      <a:pt x="241" y="48"/>
                      <a:pt x="236" y="46"/>
                      <a:pt x="235" y="48"/>
                    </a:cubicBezTo>
                    <a:cubicBezTo>
                      <a:pt x="238" y="49"/>
                      <a:pt x="238" y="49"/>
                      <a:pt x="238" y="49"/>
                    </a:cubicBezTo>
                    <a:cubicBezTo>
                      <a:pt x="240" y="50"/>
                      <a:pt x="241" y="49"/>
                      <a:pt x="243" y="49"/>
                    </a:cubicBezTo>
                    <a:cubicBezTo>
                      <a:pt x="243" y="49"/>
                      <a:pt x="243" y="49"/>
                      <a:pt x="243" y="49"/>
                    </a:cubicBezTo>
                    <a:cubicBezTo>
                      <a:pt x="245" y="50"/>
                      <a:pt x="247" y="49"/>
                      <a:pt x="247" y="51"/>
                    </a:cubicBezTo>
                    <a:cubicBezTo>
                      <a:pt x="245" y="54"/>
                      <a:pt x="239" y="51"/>
                      <a:pt x="236" y="52"/>
                    </a:cubicBezTo>
                    <a:cubicBezTo>
                      <a:pt x="236" y="51"/>
                      <a:pt x="236" y="51"/>
                      <a:pt x="235" y="51"/>
                    </a:cubicBezTo>
                    <a:cubicBezTo>
                      <a:pt x="233" y="50"/>
                      <a:pt x="234" y="52"/>
                      <a:pt x="234" y="53"/>
                    </a:cubicBezTo>
                    <a:cubicBezTo>
                      <a:pt x="230" y="54"/>
                      <a:pt x="231" y="51"/>
                      <a:pt x="228" y="51"/>
                    </a:cubicBezTo>
                    <a:cubicBezTo>
                      <a:pt x="224" y="51"/>
                      <a:pt x="221" y="53"/>
                      <a:pt x="219" y="54"/>
                    </a:cubicBezTo>
                    <a:cubicBezTo>
                      <a:pt x="221" y="55"/>
                      <a:pt x="224" y="54"/>
                      <a:pt x="225" y="55"/>
                    </a:cubicBezTo>
                    <a:cubicBezTo>
                      <a:pt x="228" y="55"/>
                      <a:pt x="232" y="57"/>
                      <a:pt x="235" y="55"/>
                    </a:cubicBezTo>
                    <a:cubicBezTo>
                      <a:pt x="232" y="58"/>
                      <a:pt x="232" y="58"/>
                      <a:pt x="232" y="58"/>
                    </a:cubicBezTo>
                    <a:cubicBezTo>
                      <a:pt x="232" y="58"/>
                      <a:pt x="233" y="58"/>
                      <a:pt x="233" y="58"/>
                    </a:cubicBezTo>
                    <a:cubicBezTo>
                      <a:pt x="233" y="59"/>
                      <a:pt x="233" y="59"/>
                      <a:pt x="233" y="59"/>
                    </a:cubicBezTo>
                    <a:cubicBezTo>
                      <a:pt x="232" y="59"/>
                      <a:pt x="231" y="60"/>
                      <a:pt x="230" y="59"/>
                    </a:cubicBezTo>
                    <a:cubicBezTo>
                      <a:pt x="230" y="58"/>
                      <a:pt x="230" y="58"/>
                      <a:pt x="230" y="58"/>
                    </a:cubicBezTo>
                    <a:cubicBezTo>
                      <a:pt x="224" y="59"/>
                      <a:pt x="224" y="59"/>
                      <a:pt x="224" y="59"/>
                    </a:cubicBezTo>
                    <a:cubicBezTo>
                      <a:pt x="223" y="58"/>
                      <a:pt x="226" y="58"/>
                      <a:pt x="225" y="58"/>
                    </a:cubicBezTo>
                    <a:cubicBezTo>
                      <a:pt x="223" y="57"/>
                      <a:pt x="219" y="57"/>
                      <a:pt x="218" y="55"/>
                    </a:cubicBezTo>
                    <a:cubicBezTo>
                      <a:pt x="216" y="56"/>
                      <a:pt x="213" y="55"/>
                      <a:pt x="213" y="57"/>
                    </a:cubicBezTo>
                    <a:cubicBezTo>
                      <a:pt x="218" y="59"/>
                      <a:pt x="218" y="59"/>
                      <a:pt x="218" y="59"/>
                    </a:cubicBezTo>
                    <a:cubicBezTo>
                      <a:pt x="219" y="60"/>
                      <a:pt x="221" y="59"/>
                      <a:pt x="222" y="60"/>
                    </a:cubicBezTo>
                    <a:cubicBezTo>
                      <a:pt x="220" y="62"/>
                      <a:pt x="218" y="62"/>
                      <a:pt x="215" y="64"/>
                    </a:cubicBezTo>
                    <a:cubicBezTo>
                      <a:pt x="214" y="64"/>
                      <a:pt x="213" y="63"/>
                      <a:pt x="213" y="62"/>
                    </a:cubicBezTo>
                    <a:cubicBezTo>
                      <a:pt x="214" y="61"/>
                      <a:pt x="216" y="63"/>
                      <a:pt x="217" y="61"/>
                    </a:cubicBezTo>
                    <a:cubicBezTo>
                      <a:pt x="214" y="62"/>
                      <a:pt x="212" y="59"/>
                      <a:pt x="209" y="60"/>
                    </a:cubicBezTo>
                    <a:cubicBezTo>
                      <a:pt x="206" y="58"/>
                      <a:pt x="205" y="62"/>
                      <a:pt x="201" y="61"/>
                    </a:cubicBezTo>
                    <a:cubicBezTo>
                      <a:pt x="200" y="64"/>
                      <a:pt x="205" y="62"/>
                      <a:pt x="206" y="64"/>
                    </a:cubicBezTo>
                    <a:cubicBezTo>
                      <a:pt x="202" y="65"/>
                      <a:pt x="202" y="65"/>
                      <a:pt x="202" y="65"/>
                    </a:cubicBezTo>
                    <a:cubicBezTo>
                      <a:pt x="201" y="63"/>
                      <a:pt x="198" y="64"/>
                      <a:pt x="197" y="63"/>
                    </a:cubicBezTo>
                    <a:cubicBezTo>
                      <a:pt x="195" y="65"/>
                      <a:pt x="198" y="65"/>
                      <a:pt x="199" y="66"/>
                    </a:cubicBezTo>
                    <a:cubicBezTo>
                      <a:pt x="198" y="66"/>
                      <a:pt x="198" y="66"/>
                      <a:pt x="198" y="66"/>
                    </a:cubicBezTo>
                    <a:cubicBezTo>
                      <a:pt x="193" y="66"/>
                      <a:pt x="197" y="69"/>
                      <a:pt x="192" y="70"/>
                    </a:cubicBezTo>
                    <a:cubicBezTo>
                      <a:pt x="192" y="69"/>
                      <a:pt x="192" y="69"/>
                      <a:pt x="192" y="69"/>
                    </a:cubicBezTo>
                    <a:cubicBezTo>
                      <a:pt x="192" y="67"/>
                      <a:pt x="190" y="67"/>
                      <a:pt x="188" y="68"/>
                    </a:cubicBezTo>
                    <a:cubicBezTo>
                      <a:pt x="189" y="68"/>
                      <a:pt x="190" y="68"/>
                      <a:pt x="190" y="68"/>
                    </a:cubicBezTo>
                    <a:cubicBezTo>
                      <a:pt x="190" y="68"/>
                      <a:pt x="191" y="69"/>
                      <a:pt x="190" y="69"/>
                    </a:cubicBezTo>
                    <a:cubicBezTo>
                      <a:pt x="189" y="69"/>
                      <a:pt x="188" y="69"/>
                      <a:pt x="187" y="69"/>
                    </a:cubicBezTo>
                    <a:cubicBezTo>
                      <a:pt x="186" y="69"/>
                      <a:pt x="186" y="71"/>
                      <a:pt x="183" y="71"/>
                    </a:cubicBezTo>
                    <a:cubicBezTo>
                      <a:pt x="185" y="72"/>
                      <a:pt x="185" y="72"/>
                      <a:pt x="185" y="72"/>
                    </a:cubicBezTo>
                    <a:cubicBezTo>
                      <a:pt x="183" y="73"/>
                      <a:pt x="182" y="72"/>
                      <a:pt x="180" y="72"/>
                    </a:cubicBezTo>
                    <a:cubicBezTo>
                      <a:pt x="179" y="73"/>
                      <a:pt x="179" y="73"/>
                      <a:pt x="179" y="73"/>
                    </a:cubicBezTo>
                    <a:cubicBezTo>
                      <a:pt x="184" y="74"/>
                      <a:pt x="184" y="74"/>
                      <a:pt x="184" y="74"/>
                    </a:cubicBezTo>
                    <a:cubicBezTo>
                      <a:pt x="182" y="75"/>
                      <a:pt x="182" y="75"/>
                      <a:pt x="182" y="75"/>
                    </a:cubicBezTo>
                    <a:cubicBezTo>
                      <a:pt x="181" y="75"/>
                      <a:pt x="180" y="74"/>
                      <a:pt x="180" y="75"/>
                    </a:cubicBezTo>
                    <a:cubicBezTo>
                      <a:pt x="180" y="75"/>
                      <a:pt x="180" y="75"/>
                      <a:pt x="180" y="75"/>
                    </a:cubicBezTo>
                    <a:cubicBezTo>
                      <a:pt x="181" y="75"/>
                      <a:pt x="181" y="75"/>
                      <a:pt x="181" y="75"/>
                    </a:cubicBezTo>
                    <a:cubicBezTo>
                      <a:pt x="182" y="75"/>
                      <a:pt x="180" y="77"/>
                      <a:pt x="182" y="77"/>
                    </a:cubicBezTo>
                    <a:cubicBezTo>
                      <a:pt x="183" y="77"/>
                      <a:pt x="183" y="76"/>
                      <a:pt x="184" y="76"/>
                    </a:cubicBezTo>
                    <a:cubicBezTo>
                      <a:pt x="184" y="77"/>
                      <a:pt x="186" y="77"/>
                      <a:pt x="184" y="79"/>
                    </a:cubicBezTo>
                    <a:cubicBezTo>
                      <a:pt x="181" y="77"/>
                      <a:pt x="176" y="79"/>
                      <a:pt x="173" y="76"/>
                    </a:cubicBezTo>
                    <a:cubicBezTo>
                      <a:pt x="173" y="77"/>
                      <a:pt x="173" y="77"/>
                      <a:pt x="172" y="77"/>
                    </a:cubicBezTo>
                    <a:cubicBezTo>
                      <a:pt x="171" y="76"/>
                      <a:pt x="171" y="76"/>
                      <a:pt x="171" y="76"/>
                    </a:cubicBezTo>
                    <a:cubicBezTo>
                      <a:pt x="170" y="76"/>
                      <a:pt x="170" y="76"/>
                      <a:pt x="170" y="76"/>
                    </a:cubicBezTo>
                    <a:cubicBezTo>
                      <a:pt x="170" y="76"/>
                      <a:pt x="173" y="77"/>
                      <a:pt x="170" y="78"/>
                    </a:cubicBezTo>
                    <a:cubicBezTo>
                      <a:pt x="172" y="79"/>
                      <a:pt x="175" y="79"/>
                      <a:pt x="176" y="80"/>
                    </a:cubicBezTo>
                    <a:cubicBezTo>
                      <a:pt x="175" y="80"/>
                      <a:pt x="174" y="81"/>
                      <a:pt x="172" y="81"/>
                    </a:cubicBezTo>
                    <a:cubicBezTo>
                      <a:pt x="174" y="82"/>
                      <a:pt x="174" y="82"/>
                      <a:pt x="174" y="82"/>
                    </a:cubicBezTo>
                    <a:cubicBezTo>
                      <a:pt x="174" y="83"/>
                      <a:pt x="173" y="83"/>
                      <a:pt x="172" y="83"/>
                    </a:cubicBezTo>
                    <a:cubicBezTo>
                      <a:pt x="168" y="83"/>
                      <a:pt x="168" y="81"/>
                      <a:pt x="165" y="82"/>
                    </a:cubicBezTo>
                    <a:cubicBezTo>
                      <a:pt x="165" y="82"/>
                      <a:pt x="165" y="82"/>
                      <a:pt x="165" y="82"/>
                    </a:cubicBezTo>
                    <a:cubicBezTo>
                      <a:pt x="161" y="82"/>
                      <a:pt x="162" y="85"/>
                      <a:pt x="159" y="86"/>
                    </a:cubicBezTo>
                    <a:cubicBezTo>
                      <a:pt x="157" y="83"/>
                      <a:pt x="155" y="87"/>
                      <a:pt x="152" y="86"/>
                    </a:cubicBezTo>
                    <a:cubicBezTo>
                      <a:pt x="154" y="88"/>
                      <a:pt x="154" y="88"/>
                      <a:pt x="154" y="88"/>
                    </a:cubicBezTo>
                    <a:cubicBezTo>
                      <a:pt x="152" y="89"/>
                      <a:pt x="152" y="91"/>
                      <a:pt x="149" y="89"/>
                    </a:cubicBezTo>
                    <a:cubicBezTo>
                      <a:pt x="148" y="91"/>
                      <a:pt x="144" y="91"/>
                      <a:pt x="144" y="93"/>
                    </a:cubicBezTo>
                    <a:cubicBezTo>
                      <a:pt x="141" y="93"/>
                      <a:pt x="142" y="96"/>
                      <a:pt x="139" y="94"/>
                    </a:cubicBezTo>
                    <a:cubicBezTo>
                      <a:pt x="138" y="97"/>
                      <a:pt x="133" y="99"/>
                      <a:pt x="130" y="102"/>
                    </a:cubicBezTo>
                    <a:cubicBezTo>
                      <a:pt x="126" y="101"/>
                      <a:pt x="125" y="104"/>
                      <a:pt x="123" y="106"/>
                    </a:cubicBezTo>
                    <a:cubicBezTo>
                      <a:pt x="121" y="107"/>
                      <a:pt x="118" y="108"/>
                      <a:pt x="116" y="107"/>
                    </a:cubicBezTo>
                    <a:cubicBezTo>
                      <a:pt x="113" y="108"/>
                      <a:pt x="117" y="108"/>
                      <a:pt x="116" y="109"/>
                    </a:cubicBezTo>
                    <a:cubicBezTo>
                      <a:pt x="115" y="110"/>
                      <a:pt x="114" y="110"/>
                      <a:pt x="113" y="110"/>
                    </a:cubicBezTo>
                    <a:cubicBezTo>
                      <a:pt x="113" y="112"/>
                      <a:pt x="111" y="115"/>
                      <a:pt x="108" y="115"/>
                    </a:cubicBezTo>
                    <a:cubicBezTo>
                      <a:pt x="109" y="114"/>
                      <a:pt x="106" y="115"/>
                      <a:pt x="106" y="114"/>
                    </a:cubicBezTo>
                    <a:cubicBezTo>
                      <a:pt x="106" y="114"/>
                      <a:pt x="106" y="114"/>
                      <a:pt x="106" y="114"/>
                    </a:cubicBezTo>
                    <a:cubicBezTo>
                      <a:pt x="106" y="115"/>
                      <a:pt x="107" y="114"/>
                      <a:pt x="107" y="115"/>
                    </a:cubicBezTo>
                    <a:cubicBezTo>
                      <a:pt x="107" y="119"/>
                      <a:pt x="102" y="121"/>
                      <a:pt x="100" y="124"/>
                    </a:cubicBezTo>
                    <a:cubicBezTo>
                      <a:pt x="98" y="125"/>
                      <a:pt x="96" y="124"/>
                      <a:pt x="94" y="124"/>
                    </a:cubicBezTo>
                    <a:cubicBezTo>
                      <a:pt x="94" y="124"/>
                      <a:pt x="94" y="124"/>
                      <a:pt x="94" y="124"/>
                    </a:cubicBezTo>
                    <a:cubicBezTo>
                      <a:pt x="97" y="126"/>
                      <a:pt x="98" y="128"/>
                      <a:pt x="95" y="130"/>
                    </a:cubicBezTo>
                    <a:cubicBezTo>
                      <a:pt x="94" y="130"/>
                      <a:pt x="94" y="130"/>
                      <a:pt x="93" y="130"/>
                    </a:cubicBezTo>
                    <a:cubicBezTo>
                      <a:pt x="92" y="130"/>
                      <a:pt x="91" y="131"/>
                      <a:pt x="89" y="131"/>
                    </a:cubicBezTo>
                    <a:cubicBezTo>
                      <a:pt x="90" y="130"/>
                      <a:pt x="89" y="129"/>
                      <a:pt x="90" y="129"/>
                    </a:cubicBezTo>
                    <a:cubicBezTo>
                      <a:pt x="91" y="129"/>
                      <a:pt x="91" y="129"/>
                      <a:pt x="91" y="129"/>
                    </a:cubicBezTo>
                    <a:cubicBezTo>
                      <a:pt x="91" y="129"/>
                      <a:pt x="91" y="129"/>
                      <a:pt x="91" y="129"/>
                    </a:cubicBezTo>
                    <a:cubicBezTo>
                      <a:pt x="90" y="129"/>
                      <a:pt x="90" y="129"/>
                      <a:pt x="90" y="129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88" y="127"/>
                      <a:pt x="88" y="131"/>
                      <a:pt x="85" y="132"/>
                    </a:cubicBezTo>
                    <a:cubicBezTo>
                      <a:pt x="90" y="132"/>
                      <a:pt x="90" y="132"/>
                      <a:pt x="90" y="132"/>
                    </a:cubicBezTo>
                    <a:cubicBezTo>
                      <a:pt x="90" y="134"/>
                      <a:pt x="87" y="134"/>
                      <a:pt x="87" y="137"/>
                    </a:cubicBezTo>
                    <a:cubicBezTo>
                      <a:pt x="85" y="136"/>
                      <a:pt x="85" y="136"/>
                      <a:pt x="85" y="136"/>
                    </a:cubicBezTo>
                    <a:cubicBezTo>
                      <a:pt x="85" y="139"/>
                      <a:pt x="85" y="139"/>
                      <a:pt x="85" y="139"/>
                    </a:cubicBezTo>
                    <a:cubicBezTo>
                      <a:pt x="83" y="139"/>
                      <a:pt x="83" y="139"/>
                      <a:pt x="83" y="139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3" y="141"/>
                      <a:pt x="83" y="139"/>
                      <a:pt x="84" y="140"/>
                    </a:cubicBezTo>
                    <a:cubicBezTo>
                      <a:pt x="84" y="140"/>
                      <a:pt x="84" y="140"/>
                      <a:pt x="84" y="140"/>
                    </a:cubicBezTo>
                    <a:cubicBezTo>
                      <a:pt x="84" y="141"/>
                      <a:pt x="82" y="142"/>
                      <a:pt x="81" y="142"/>
                    </a:cubicBezTo>
                    <a:cubicBezTo>
                      <a:pt x="79" y="142"/>
                      <a:pt x="79" y="143"/>
                      <a:pt x="79" y="144"/>
                    </a:cubicBezTo>
                    <a:cubicBezTo>
                      <a:pt x="81" y="144"/>
                      <a:pt x="81" y="144"/>
                      <a:pt x="81" y="144"/>
                    </a:cubicBezTo>
                    <a:cubicBezTo>
                      <a:pt x="80" y="145"/>
                      <a:pt x="80" y="146"/>
                      <a:pt x="78" y="146"/>
                    </a:cubicBezTo>
                    <a:cubicBezTo>
                      <a:pt x="78" y="145"/>
                      <a:pt x="78" y="145"/>
                      <a:pt x="78" y="145"/>
                    </a:cubicBezTo>
                    <a:cubicBezTo>
                      <a:pt x="75" y="144"/>
                      <a:pt x="74" y="146"/>
                      <a:pt x="72" y="146"/>
                    </a:cubicBezTo>
                    <a:cubicBezTo>
                      <a:pt x="73" y="147"/>
                      <a:pt x="71" y="149"/>
                      <a:pt x="70" y="150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67" y="150"/>
                      <a:pt x="70" y="154"/>
                      <a:pt x="66" y="153"/>
                    </a:cubicBezTo>
                    <a:cubicBezTo>
                      <a:pt x="65" y="155"/>
                      <a:pt x="64" y="157"/>
                      <a:pt x="65" y="159"/>
                    </a:cubicBezTo>
                    <a:cubicBezTo>
                      <a:pt x="63" y="161"/>
                      <a:pt x="61" y="158"/>
                      <a:pt x="59" y="160"/>
                    </a:cubicBezTo>
                    <a:cubicBezTo>
                      <a:pt x="60" y="163"/>
                      <a:pt x="56" y="165"/>
                      <a:pt x="54" y="167"/>
                    </a:cubicBezTo>
                    <a:cubicBezTo>
                      <a:pt x="55" y="168"/>
                      <a:pt x="57" y="167"/>
                      <a:pt x="59" y="169"/>
                    </a:cubicBezTo>
                    <a:cubicBezTo>
                      <a:pt x="63" y="173"/>
                      <a:pt x="55" y="173"/>
                      <a:pt x="57" y="176"/>
                    </a:cubicBezTo>
                    <a:cubicBezTo>
                      <a:pt x="58" y="175"/>
                      <a:pt x="58" y="175"/>
                      <a:pt x="58" y="175"/>
                    </a:cubicBezTo>
                    <a:cubicBezTo>
                      <a:pt x="60" y="176"/>
                      <a:pt x="62" y="177"/>
                      <a:pt x="62" y="178"/>
                    </a:cubicBezTo>
                    <a:cubicBezTo>
                      <a:pt x="62" y="179"/>
                      <a:pt x="60" y="177"/>
                      <a:pt x="60" y="178"/>
                    </a:cubicBezTo>
                    <a:cubicBezTo>
                      <a:pt x="60" y="179"/>
                      <a:pt x="58" y="180"/>
                      <a:pt x="58" y="180"/>
                    </a:cubicBezTo>
                    <a:cubicBezTo>
                      <a:pt x="59" y="181"/>
                      <a:pt x="59" y="181"/>
                      <a:pt x="59" y="181"/>
                    </a:cubicBezTo>
                    <a:cubicBezTo>
                      <a:pt x="59" y="182"/>
                      <a:pt x="57" y="183"/>
                      <a:pt x="57" y="183"/>
                    </a:cubicBezTo>
                    <a:cubicBezTo>
                      <a:pt x="56" y="183"/>
                      <a:pt x="56" y="182"/>
                      <a:pt x="56" y="182"/>
                    </a:cubicBezTo>
                    <a:cubicBezTo>
                      <a:pt x="55" y="182"/>
                      <a:pt x="55" y="182"/>
                      <a:pt x="55" y="182"/>
                    </a:cubicBezTo>
                    <a:cubicBezTo>
                      <a:pt x="54" y="181"/>
                      <a:pt x="54" y="179"/>
                      <a:pt x="54" y="179"/>
                    </a:cubicBezTo>
                    <a:cubicBezTo>
                      <a:pt x="54" y="182"/>
                      <a:pt x="48" y="176"/>
                      <a:pt x="47" y="180"/>
                    </a:cubicBezTo>
                    <a:cubicBezTo>
                      <a:pt x="47" y="179"/>
                      <a:pt x="47" y="178"/>
                      <a:pt x="47" y="177"/>
                    </a:cubicBezTo>
                    <a:cubicBezTo>
                      <a:pt x="45" y="178"/>
                      <a:pt x="45" y="178"/>
                      <a:pt x="45" y="178"/>
                    </a:cubicBezTo>
                    <a:cubicBezTo>
                      <a:pt x="45" y="182"/>
                      <a:pt x="41" y="181"/>
                      <a:pt x="40" y="185"/>
                    </a:cubicBezTo>
                    <a:cubicBezTo>
                      <a:pt x="39" y="185"/>
                      <a:pt x="39" y="185"/>
                      <a:pt x="39" y="185"/>
                    </a:cubicBezTo>
                    <a:cubicBezTo>
                      <a:pt x="40" y="186"/>
                      <a:pt x="40" y="186"/>
                      <a:pt x="40" y="186"/>
                    </a:cubicBezTo>
                    <a:cubicBezTo>
                      <a:pt x="39" y="186"/>
                      <a:pt x="38" y="186"/>
                      <a:pt x="37" y="186"/>
                    </a:cubicBezTo>
                    <a:cubicBezTo>
                      <a:pt x="37" y="185"/>
                      <a:pt x="38" y="184"/>
                      <a:pt x="39" y="183"/>
                    </a:cubicBezTo>
                    <a:cubicBezTo>
                      <a:pt x="39" y="182"/>
                      <a:pt x="37" y="182"/>
                      <a:pt x="37" y="182"/>
                    </a:cubicBezTo>
                    <a:cubicBezTo>
                      <a:pt x="38" y="184"/>
                      <a:pt x="32" y="185"/>
                      <a:pt x="32" y="188"/>
                    </a:cubicBezTo>
                    <a:cubicBezTo>
                      <a:pt x="31" y="188"/>
                      <a:pt x="31" y="190"/>
                      <a:pt x="30" y="188"/>
                    </a:cubicBezTo>
                    <a:cubicBezTo>
                      <a:pt x="30" y="189"/>
                      <a:pt x="29" y="190"/>
                      <a:pt x="29" y="191"/>
                    </a:cubicBezTo>
                    <a:cubicBezTo>
                      <a:pt x="34" y="192"/>
                      <a:pt x="32" y="186"/>
                      <a:pt x="36" y="185"/>
                    </a:cubicBezTo>
                    <a:cubicBezTo>
                      <a:pt x="36" y="188"/>
                      <a:pt x="39" y="186"/>
                      <a:pt x="38" y="189"/>
                    </a:cubicBezTo>
                    <a:cubicBezTo>
                      <a:pt x="37" y="190"/>
                      <a:pt x="37" y="192"/>
                      <a:pt x="34" y="191"/>
                    </a:cubicBezTo>
                    <a:cubicBezTo>
                      <a:pt x="35" y="194"/>
                      <a:pt x="40" y="192"/>
                      <a:pt x="42" y="194"/>
                    </a:cubicBezTo>
                    <a:cubicBezTo>
                      <a:pt x="44" y="194"/>
                      <a:pt x="44" y="194"/>
                      <a:pt x="43" y="193"/>
                    </a:cubicBezTo>
                    <a:cubicBezTo>
                      <a:pt x="47" y="192"/>
                      <a:pt x="46" y="195"/>
                      <a:pt x="48" y="196"/>
                    </a:cubicBezTo>
                    <a:cubicBezTo>
                      <a:pt x="49" y="196"/>
                      <a:pt x="49" y="196"/>
                      <a:pt x="49" y="196"/>
                    </a:cubicBezTo>
                    <a:cubicBezTo>
                      <a:pt x="48" y="195"/>
                      <a:pt x="50" y="195"/>
                      <a:pt x="51" y="195"/>
                    </a:cubicBezTo>
                    <a:cubicBezTo>
                      <a:pt x="49" y="196"/>
                      <a:pt x="50" y="198"/>
                      <a:pt x="47" y="199"/>
                    </a:cubicBezTo>
                    <a:cubicBezTo>
                      <a:pt x="47" y="198"/>
                      <a:pt x="47" y="198"/>
                      <a:pt x="47" y="198"/>
                    </a:cubicBezTo>
                    <a:cubicBezTo>
                      <a:pt x="46" y="199"/>
                      <a:pt x="46" y="199"/>
                      <a:pt x="46" y="199"/>
                    </a:cubicBezTo>
                    <a:cubicBezTo>
                      <a:pt x="46" y="199"/>
                      <a:pt x="46" y="199"/>
                      <a:pt x="46" y="199"/>
                    </a:cubicBezTo>
                    <a:cubicBezTo>
                      <a:pt x="45" y="199"/>
                      <a:pt x="45" y="199"/>
                      <a:pt x="45" y="199"/>
                    </a:cubicBezTo>
                    <a:cubicBezTo>
                      <a:pt x="47" y="200"/>
                      <a:pt x="44" y="202"/>
                      <a:pt x="44" y="203"/>
                    </a:cubicBezTo>
                    <a:cubicBezTo>
                      <a:pt x="42" y="203"/>
                      <a:pt x="41" y="202"/>
                      <a:pt x="40" y="203"/>
                    </a:cubicBezTo>
                    <a:cubicBezTo>
                      <a:pt x="42" y="204"/>
                      <a:pt x="42" y="204"/>
                      <a:pt x="42" y="204"/>
                    </a:cubicBezTo>
                    <a:cubicBezTo>
                      <a:pt x="41" y="205"/>
                      <a:pt x="44" y="205"/>
                      <a:pt x="43" y="207"/>
                    </a:cubicBezTo>
                    <a:cubicBezTo>
                      <a:pt x="42" y="206"/>
                      <a:pt x="40" y="205"/>
                      <a:pt x="40" y="204"/>
                    </a:cubicBezTo>
                    <a:cubicBezTo>
                      <a:pt x="40" y="206"/>
                      <a:pt x="43" y="209"/>
                      <a:pt x="39" y="211"/>
                    </a:cubicBezTo>
                    <a:cubicBezTo>
                      <a:pt x="39" y="210"/>
                      <a:pt x="38" y="210"/>
                      <a:pt x="38" y="210"/>
                    </a:cubicBezTo>
                    <a:cubicBezTo>
                      <a:pt x="37" y="209"/>
                      <a:pt x="37" y="212"/>
                      <a:pt x="36" y="210"/>
                    </a:cubicBezTo>
                    <a:cubicBezTo>
                      <a:pt x="35" y="211"/>
                      <a:pt x="35" y="211"/>
                      <a:pt x="35" y="211"/>
                    </a:cubicBezTo>
                    <a:cubicBezTo>
                      <a:pt x="36" y="212"/>
                      <a:pt x="34" y="214"/>
                      <a:pt x="34" y="215"/>
                    </a:cubicBezTo>
                    <a:cubicBezTo>
                      <a:pt x="32" y="217"/>
                      <a:pt x="34" y="223"/>
                      <a:pt x="28" y="223"/>
                    </a:cubicBezTo>
                    <a:cubicBezTo>
                      <a:pt x="29" y="222"/>
                      <a:pt x="29" y="222"/>
                      <a:pt x="29" y="222"/>
                    </a:cubicBezTo>
                    <a:cubicBezTo>
                      <a:pt x="27" y="220"/>
                      <a:pt x="27" y="220"/>
                      <a:pt x="27" y="220"/>
                    </a:cubicBezTo>
                    <a:cubicBezTo>
                      <a:pt x="26" y="221"/>
                      <a:pt x="26" y="222"/>
                      <a:pt x="26" y="223"/>
                    </a:cubicBezTo>
                    <a:cubicBezTo>
                      <a:pt x="24" y="223"/>
                      <a:pt x="23" y="225"/>
                      <a:pt x="22" y="223"/>
                    </a:cubicBezTo>
                    <a:cubicBezTo>
                      <a:pt x="22" y="222"/>
                      <a:pt x="23" y="221"/>
                      <a:pt x="25" y="220"/>
                    </a:cubicBezTo>
                    <a:cubicBezTo>
                      <a:pt x="25" y="218"/>
                      <a:pt x="25" y="218"/>
                      <a:pt x="25" y="218"/>
                    </a:cubicBezTo>
                    <a:cubicBezTo>
                      <a:pt x="24" y="219"/>
                      <a:pt x="23" y="221"/>
                      <a:pt x="23" y="222"/>
                    </a:cubicBezTo>
                    <a:cubicBezTo>
                      <a:pt x="21" y="222"/>
                      <a:pt x="21" y="222"/>
                      <a:pt x="21" y="222"/>
                    </a:cubicBezTo>
                    <a:cubicBezTo>
                      <a:pt x="18" y="222"/>
                      <a:pt x="21" y="224"/>
                      <a:pt x="20" y="225"/>
                    </a:cubicBezTo>
                    <a:cubicBezTo>
                      <a:pt x="16" y="225"/>
                      <a:pt x="16" y="225"/>
                      <a:pt x="16" y="225"/>
                    </a:cubicBezTo>
                    <a:cubicBezTo>
                      <a:pt x="17" y="229"/>
                      <a:pt x="17" y="229"/>
                      <a:pt x="17" y="229"/>
                    </a:cubicBezTo>
                    <a:cubicBezTo>
                      <a:pt x="14" y="230"/>
                      <a:pt x="11" y="229"/>
                      <a:pt x="9" y="229"/>
                    </a:cubicBezTo>
                    <a:cubicBezTo>
                      <a:pt x="9" y="229"/>
                      <a:pt x="9" y="229"/>
                      <a:pt x="9" y="229"/>
                    </a:cubicBezTo>
                    <a:cubicBezTo>
                      <a:pt x="7" y="231"/>
                      <a:pt x="12" y="230"/>
                      <a:pt x="13" y="232"/>
                    </a:cubicBezTo>
                    <a:cubicBezTo>
                      <a:pt x="12" y="235"/>
                      <a:pt x="9" y="239"/>
                      <a:pt x="10" y="242"/>
                    </a:cubicBezTo>
                    <a:cubicBezTo>
                      <a:pt x="12" y="242"/>
                      <a:pt x="12" y="241"/>
                      <a:pt x="13" y="240"/>
                    </a:cubicBezTo>
                    <a:cubicBezTo>
                      <a:pt x="15" y="240"/>
                      <a:pt x="14" y="242"/>
                      <a:pt x="15" y="243"/>
                    </a:cubicBezTo>
                    <a:cubicBezTo>
                      <a:pt x="12" y="244"/>
                      <a:pt x="17" y="246"/>
                      <a:pt x="14" y="247"/>
                    </a:cubicBezTo>
                    <a:cubicBezTo>
                      <a:pt x="13" y="247"/>
                      <a:pt x="11" y="247"/>
                      <a:pt x="11" y="248"/>
                    </a:cubicBezTo>
                    <a:cubicBezTo>
                      <a:pt x="11" y="248"/>
                      <a:pt x="11" y="248"/>
                      <a:pt x="11" y="248"/>
                    </a:cubicBezTo>
                    <a:cubicBezTo>
                      <a:pt x="10" y="249"/>
                      <a:pt x="12" y="253"/>
                      <a:pt x="8" y="252"/>
                    </a:cubicBezTo>
                    <a:cubicBezTo>
                      <a:pt x="8" y="251"/>
                      <a:pt x="8" y="251"/>
                      <a:pt x="8" y="251"/>
                    </a:cubicBezTo>
                    <a:cubicBezTo>
                      <a:pt x="6" y="251"/>
                      <a:pt x="6" y="251"/>
                      <a:pt x="6" y="251"/>
                    </a:cubicBezTo>
                    <a:cubicBezTo>
                      <a:pt x="6" y="251"/>
                      <a:pt x="6" y="251"/>
                      <a:pt x="6" y="251"/>
                    </a:cubicBezTo>
                    <a:cubicBezTo>
                      <a:pt x="4" y="255"/>
                      <a:pt x="4" y="255"/>
                      <a:pt x="4" y="255"/>
                    </a:cubicBezTo>
                    <a:cubicBezTo>
                      <a:pt x="5" y="254"/>
                      <a:pt x="5" y="254"/>
                      <a:pt x="5" y="254"/>
                    </a:cubicBezTo>
                    <a:cubicBezTo>
                      <a:pt x="8" y="256"/>
                      <a:pt x="4" y="256"/>
                      <a:pt x="6" y="259"/>
                    </a:cubicBezTo>
                    <a:cubicBezTo>
                      <a:pt x="5" y="259"/>
                      <a:pt x="5" y="259"/>
                      <a:pt x="4" y="258"/>
                    </a:cubicBezTo>
                    <a:cubicBezTo>
                      <a:pt x="3" y="259"/>
                      <a:pt x="5" y="259"/>
                      <a:pt x="5" y="260"/>
                    </a:cubicBezTo>
                    <a:cubicBezTo>
                      <a:pt x="3" y="261"/>
                      <a:pt x="3" y="261"/>
                      <a:pt x="3" y="261"/>
                    </a:cubicBezTo>
                    <a:cubicBezTo>
                      <a:pt x="5" y="261"/>
                      <a:pt x="5" y="262"/>
                      <a:pt x="5" y="262"/>
                    </a:cubicBezTo>
                    <a:cubicBezTo>
                      <a:pt x="0" y="263"/>
                      <a:pt x="3" y="267"/>
                      <a:pt x="1" y="269"/>
                    </a:cubicBezTo>
                    <a:cubicBezTo>
                      <a:pt x="0" y="270"/>
                      <a:pt x="1" y="271"/>
                      <a:pt x="0" y="272"/>
                    </a:cubicBezTo>
                    <a:close/>
                    <a:moveTo>
                      <a:pt x="367" y="29"/>
                    </a:moveTo>
                    <a:cubicBezTo>
                      <a:pt x="369" y="30"/>
                      <a:pt x="371" y="28"/>
                      <a:pt x="373" y="29"/>
                    </a:cubicBezTo>
                    <a:cubicBezTo>
                      <a:pt x="371" y="29"/>
                      <a:pt x="369" y="31"/>
                      <a:pt x="366" y="31"/>
                    </a:cubicBezTo>
                    <a:cubicBezTo>
                      <a:pt x="366" y="30"/>
                      <a:pt x="367" y="30"/>
                      <a:pt x="367" y="29"/>
                    </a:cubicBezTo>
                    <a:close/>
                    <a:moveTo>
                      <a:pt x="458" y="65"/>
                    </a:moveTo>
                    <a:cubicBezTo>
                      <a:pt x="460" y="64"/>
                      <a:pt x="462" y="66"/>
                      <a:pt x="465" y="66"/>
                    </a:cubicBezTo>
                    <a:cubicBezTo>
                      <a:pt x="463" y="67"/>
                      <a:pt x="459" y="66"/>
                      <a:pt x="458" y="65"/>
                    </a:cubicBezTo>
                    <a:close/>
                    <a:moveTo>
                      <a:pt x="430" y="33"/>
                    </a:moveTo>
                    <a:cubicBezTo>
                      <a:pt x="430" y="33"/>
                      <a:pt x="430" y="33"/>
                      <a:pt x="430" y="33"/>
                    </a:cubicBezTo>
                    <a:cubicBezTo>
                      <a:pt x="429" y="33"/>
                      <a:pt x="429" y="33"/>
                      <a:pt x="429" y="33"/>
                    </a:cubicBezTo>
                    <a:lnTo>
                      <a:pt x="430" y="33"/>
                    </a:lnTo>
                    <a:close/>
                    <a:moveTo>
                      <a:pt x="421" y="37"/>
                    </a:moveTo>
                    <a:cubicBezTo>
                      <a:pt x="424" y="36"/>
                      <a:pt x="424" y="36"/>
                      <a:pt x="424" y="36"/>
                    </a:cubicBezTo>
                    <a:cubicBezTo>
                      <a:pt x="426" y="37"/>
                      <a:pt x="422" y="38"/>
                      <a:pt x="421" y="37"/>
                    </a:cubicBezTo>
                    <a:close/>
                    <a:moveTo>
                      <a:pt x="421" y="34"/>
                    </a:moveTo>
                    <a:cubicBezTo>
                      <a:pt x="419" y="35"/>
                      <a:pt x="419" y="35"/>
                      <a:pt x="419" y="35"/>
                    </a:cubicBezTo>
                    <a:cubicBezTo>
                      <a:pt x="419" y="34"/>
                      <a:pt x="419" y="34"/>
                      <a:pt x="419" y="34"/>
                    </a:cubicBezTo>
                    <a:cubicBezTo>
                      <a:pt x="417" y="36"/>
                      <a:pt x="414" y="34"/>
                      <a:pt x="412" y="34"/>
                    </a:cubicBezTo>
                    <a:cubicBezTo>
                      <a:pt x="413" y="34"/>
                      <a:pt x="419" y="32"/>
                      <a:pt x="421" y="34"/>
                    </a:cubicBezTo>
                    <a:close/>
                    <a:moveTo>
                      <a:pt x="142" y="139"/>
                    </a:moveTo>
                    <a:cubicBezTo>
                      <a:pt x="142" y="138"/>
                      <a:pt x="140" y="137"/>
                      <a:pt x="141" y="137"/>
                    </a:cubicBezTo>
                    <a:cubicBezTo>
                      <a:pt x="143" y="139"/>
                      <a:pt x="145" y="137"/>
                      <a:pt x="147" y="136"/>
                    </a:cubicBezTo>
                    <a:cubicBezTo>
                      <a:pt x="147" y="136"/>
                      <a:pt x="147" y="136"/>
                      <a:pt x="147" y="136"/>
                    </a:cubicBezTo>
                    <a:cubicBezTo>
                      <a:pt x="147" y="137"/>
                      <a:pt x="144" y="139"/>
                      <a:pt x="142" y="139"/>
                    </a:cubicBezTo>
                    <a:close/>
                    <a:moveTo>
                      <a:pt x="150" y="136"/>
                    </a:moveTo>
                    <a:cubicBezTo>
                      <a:pt x="150" y="135"/>
                      <a:pt x="151" y="135"/>
                      <a:pt x="151" y="134"/>
                    </a:cubicBezTo>
                    <a:cubicBezTo>
                      <a:pt x="152" y="134"/>
                      <a:pt x="152" y="134"/>
                      <a:pt x="152" y="134"/>
                    </a:cubicBezTo>
                    <a:cubicBezTo>
                      <a:pt x="154" y="137"/>
                      <a:pt x="150" y="134"/>
                      <a:pt x="150" y="136"/>
                    </a:cubicBezTo>
                    <a:close/>
                    <a:moveTo>
                      <a:pt x="160" y="130"/>
                    </a:moveTo>
                    <a:cubicBezTo>
                      <a:pt x="159" y="130"/>
                      <a:pt x="158" y="130"/>
                      <a:pt x="158" y="131"/>
                    </a:cubicBezTo>
                    <a:cubicBezTo>
                      <a:pt x="160" y="131"/>
                      <a:pt x="160" y="131"/>
                      <a:pt x="160" y="131"/>
                    </a:cubicBezTo>
                    <a:cubicBezTo>
                      <a:pt x="157" y="132"/>
                      <a:pt x="155" y="134"/>
                      <a:pt x="151" y="132"/>
                    </a:cubicBezTo>
                    <a:cubicBezTo>
                      <a:pt x="150" y="131"/>
                      <a:pt x="150" y="131"/>
                      <a:pt x="150" y="131"/>
                    </a:cubicBezTo>
                    <a:cubicBezTo>
                      <a:pt x="156" y="131"/>
                      <a:pt x="159" y="128"/>
                      <a:pt x="164" y="127"/>
                    </a:cubicBezTo>
                    <a:cubicBezTo>
                      <a:pt x="164" y="129"/>
                      <a:pt x="162" y="130"/>
                      <a:pt x="160" y="130"/>
                    </a:cubicBezTo>
                    <a:close/>
                    <a:moveTo>
                      <a:pt x="57" y="257"/>
                    </a:moveTo>
                    <a:cubicBezTo>
                      <a:pt x="56" y="257"/>
                      <a:pt x="56" y="256"/>
                      <a:pt x="57" y="256"/>
                    </a:cubicBezTo>
                    <a:cubicBezTo>
                      <a:pt x="58" y="257"/>
                      <a:pt x="57" y="257"/>
                      <a:pt x="57" y="257"/>
                    </a:cubicBezTo>
                    <a:close/>
                    <a:moveTo>
                      <a:pt x="60" y="255"/>
                    </a:moveTo>
                    <a:cubicBezTo>
                      <a:pt x="58" y="256"/>
                      <a:pt x="58" y="256"/>
                      <a:pt x="58" y="256"/>
                    </a:cubicBezTo>
                    <a:cubicBezTo>
                      <a:pt x="60" y="254"/>
                      <a:pt x="60" y="254"/>
                      <a:pt x="60" y="254"/>
                    </a:cubicBezTo>
                    <a:lnTo>
                      <a:pt x="60" y="255"/>
                    </a:lnTo>
                    <a:close/>
                    <a:moveTo>
                      <a:pt x="63" y="237"/>
                    </a:moveTo>
                    <a:cubicBezTo>
                      <a:pt x="62" y="239"/>
                      <a:pt x="62" y="239"/>
                      <a:pt x="62" y="239"/>
                    </a:cubicBezTo>
                    <a:cubicBezTo>
                      <a:pt x="61" y="239"/>
                      <a:pt x="61" y="239"/>
                      <a:pt x="61" y="239"/>
                    </a:cubicBezTo>
                    <a:lnTo>
                      <a:pt x="63" y="237"/>
                    </a:lnTo>
                    <a:close/>
                    <a:moveTo>
                      <a:pt x="62" y="242"/>
                    </a:moveTo>
                    <a:cubicBezTo>
                      <a:pt x="63" y="242"/>
                      <a:pt x="63" y="242"/>
                      <a:pt x="63" y="242"/>
                    </a:cubicBezTo>
                    <a:cubicBezTo>
                      <a:pt x="63" y="243"/>
                      <a:pt x="62" y="244"/>
                      <a:pt x="60" y="244"/>
                    </a:cubicBezTo>
                    <a:cubicBezTo>
                      <a:pt x="61" y="243"/>
                      <a:pt x="60" y="242"/>
                      <a:pt x="62" y="242"/>
                    </a:cubicBezTo>
                    <a:close/>
                    <a:moveTo>
                      <a:pt x="69" y="246"/>
                    </a:moveTo>
                    <a:cubicBezTo>
                      <a:pt x="68" y="246"/>
                      <a:pt x="67" y="245"/>
                      <a:pt x="67" y="246"/>
                    </a:cubicBezTo>
                    <a:cubicBezTo>
                      <a:pt x="63" y="245"/>
                      <a:pt x="63" y="245"/>
                      <a:pt x="63" y="245"/>
                    </a:cubicBezTo>
                    <a:cubicBezTo>
                      <a:pt x="63" y="247"/>
                      <a:pt x="60" y="248"/>
                      <a:pt x="58" y="248"/>
                    </a:cubicBezTo>
                    <a:cubicBezTo>
                      <a:pt x="58" y="249"/>
                      <a:pt x="58" y="249"/>
                      <a:pt x="57" y="250"/>
                    </a:cubicBezTo>
                    <a:cubicBezTo>
                      <a:pt x="57" y="249"/>
                      <a:pt x="58" y="249"/>
                      <a:pt x="58" y="248"/>
                    </a:cubicBezTo>
                    <a:cubicBezTo>
                      <a:pt x="59" y="248"/>
                      <a:pt x="60" y="247"/>
                      <a:pt x="60" y="247"/>
                    </a:cubicBezTo>
                    <a:cubicBezTo>
                      <a:pt x="63" y="246"/>
                      <a:pt x="65" y="242"/>
                      <a:pt x="68" y="244"/>
                    </a:cubicBezTo>
                    <a:cubicBezTo>
                      <a:pt x="71" y="244"/>
                      <a:pt x="71" y="244"/>
                      <a:pt x="71" y="244"/>
                    </a:cubicBezTo>
                    <a:cubicBezTo>
                      <a:pt x="72" y="245"/>
                      <a:pt x="71" y="246"/>
                      <a:pt x="69" y="246"/>
                    </a:cubicBezTo>
                    <a:close/>
                    <a:moveTo>
                      <a:pt x="74" y="242"/>
                    </a:moveTo>
                    <a:cubicBezTo>
                      <a:pt x="71" y="242"/>
                      <a:pt x="67" y="242"/>
                      <a:pt x="66" y="242"/>
                    </a:cubicBezTo>
                    <a:cubicBezTo>
                      <a:pt x="65" y="241"/>
                      <a:pt x="67" y="240"/>
                      <a:pt x="68" y="240"/>
                    </a:cubicBezTo>
                    <a:cubicBezTo>
                      <a:pt x="69" y="242"/>
                      <a:pt x="73" y="239"/>
                      <a:pt x="74" y="242"/>
                    </a:cubicBezTo>
                    <a:close/>
                    <a:moveTo>
                      <a:pt x="78" y="234"/>
                    </a:moveTo>
                    <a:cubicBezTo>
                      <a:pt x="74" y="235"/>
                      <a:pt x="71" y="236"/>
                      <a:pt x="69" y="239"/>
                    </a:cubicBezTo>
                    <a:cubicBezTo>
                      <a:pt x="68" y="238"/>
                      <a:pt x="67" y="238"/>
                      <a:pt x="66" y="238"/>
                    </a:cubicBezTo>
                    <a:cubicBezTo>
                      <a:pt x="76" y="232"/>
                      <a:pt x="76" y="232"/>
                      <a:pt x="76" y="232"/>
                    </a:cubicBezTo>
                    <a:cubicBezTo>
                      <a:pt x="78" y="232"/>
                      <a:pt x="77" y="234"/>
                      <a:pt x="78" y="234"/>
                    </a:cubicBezTo>
                    <a:close/>
                    <a:moveTo>
                      <a:pt x="81" y="231"/>
                    </a:moveTo>
                    <a:cubicBezTo>
                      <a:pt x="80" y="231"/>
                      <a:pt x="80" y="231"/>
                      <a:pt x="80" y="231"/>
                    </a:cubicBezTo>
                    <a:cubicBezTo>
                      <a:pt x="79" y="230"/>
                      <a:pt x="79" y="230"/>
                      <a:pt x="79" y="230"/>
                    </a:cubicBezTo>
                    <a:cubicBezTo>
                      <a:pt x="80" y="230"/>
                      <a:pt x="80" y="230"/>
                      <a:pt x="80" y="230"/>
                    </a:cubicBezTo>
                    <a:lnTo>
                      <a:pt x="81" y="231"/>
                    </a:lnTo>
                    <a:close/>
                    <a:moveTo>
                      <a:pt x="79" y="229"/>
                    </a:moveTo>
                    <a:cubicBezTo>
                      <a:pt x="79" y="229"/>
                      <a:pt x="79" y="229"/>
                      <a:pt x="79" y="229"/>
                    </a:cubicBezTo>
                    <a:cubicBezTo>
                      <a:pt x="80" y="228"/>
                      <a:pt x="80" y="228"/>
                      <a:pt x="80" y="228"/>
                    </a:cubicBezTo>
                    <a:lnTo>
                      <a:pt x="79" y="229"/>
                    </a:lnTo>
                    <a:close/>
                    <a:moveTo>
                      <a:pt x="84" y="224"/>
                    </a:moveTo>
                    <a:cubicBezTo>
                      <a:pt x="84" y="225"/>
                      <a:pt x="84" y="225"/>
                      <a:pt x="84" y="225"/>
                    </a:cubicBezTo>
                    <a:cubicBezTo>
                      <a:pt x="84" y="224"/>
                      <a:pt x="84" y="224"/>
                      <a:pt x="84" y="224"/>
                    </a:cubicBezTo>
                    <a:close/>
                    <a:moveTo>
                      <a:pt x="68" y="218"/>
                    </a:moveTo>
                    <a:cubicBezTo>
                      <a:pt x="67" y="217"/>
                      <a:pt x="70" y="217"/>
                      <a:pt x="69" y="216"/>
                    </a:cubicBezTo>
                    <a:cubicBezTo>
                      <a:pt x="68" y="216"/>
                      <a:pt x="68" y="216"/>
                      <a:pt x="68" y="216"/>
                    </a:cubicBezTo>
                    <a:cubicBezTo>
                      <a:pt x="70" y="214"/>
                      <a:pt x="73" y="215"/>
                      <a:pt x="75" y="213"/>
                    </a:cubicBezTo>
                    <a:cubicBezTo>
                      <a:pt x="75" y="216"/>
                      <a:pt x="71" y="217"/>
                      <a:pt x="68" y="218"/>
                    </a:cubicBezTo>
                    <a:close/>
                    <a:moveTo>
                      <a:pt x="86" y="199"/>
                    </a:moveTo>
                    <a:cubicBezTo>
                      <a:pt x="87" y="201"/>
                      <a:pt x="83" y="199"/>
                      <a:pt x="81" y="200"/>
                    </a:cubicBezTo>
                    <a:cubicBezTo>
                      <a:pt x="82" y="199"/>
                      <a:pt x="84" y="198"/>
                      <a:pt x="86" y="199"/>
                    </a:cubicBezTo>
                    <a:close/>
                    <a:moveTo>
                      <a:pt x="97" y="223"/>
                    </a:moveTo>
                    <a:cubicBezTo>
                      <a:pt x="95" y="223"/>
                      <a:pt x="95" y="226"/>
                      <a:pt x="92" y="224"/>
                    </a:cubicBezTo>
                    <a:cubicBezTo>
                      <a:pt x="92" y="223"/>
                      <a:pt x="93" y="222"/>
                      <a:pt x="94" y="221"/>
                    </a:cubicBezTo>
                    <a:cubicBezTo>
                      <a:pt x="97" y="220"/>
                      <a:pt x="96" y="222"/>
                      <a:pt x="97" y="223"/>
                    </a:cubicBezTo>
                    <a:cubicBezTo>
                      <a:pt x="97" y="222"/>
                      <a:pt x="98" y="222"/>
                      <a:pt x="98" y="223"/>
                    </a:cubicBezTo>
                    <a:cubicBezTo>
                      <a:pt x="97" y="223"/>
                      <a:pt x="97" y="223"/>
                      <a:pt x="97" y="223"/>
                    </a:cubicBezTo>
                    <a:close/>
                    <a:moveTo>
                      <a:pt x="88" y="218"/>
                    </a:moveTo>
                    <a:cubicBezTo>
                      <a:pt x="87" y="217"/>
                      <a:pt x="89" y="216"/>
                      <a:pt x="91" y="215"/>
                    </a:cubicBezTo>
                    <a:cubicBezTo>
                      <a:pt x="91" y="216"/>
                      <a:pt x="88" y="217"/>
                      <a:pt x="88" y="218"/>
                    </a:cubicBezTo>
                    <a:close/>
                    <a:moveTo>
                      <a:pt x="101" y="219"/>
                    </a:moveTo>
                    <a:cubicBezTo>
                      <a:pt x="102" y="219"/>
                      <a:pt x="104" y="218"/>
                      <a:pt x="105" y="219"/>
                    </a:cubicBezTo>
                    <a:lnTo>
                      <a:pt x="101" y="219"/>
                    </a:lnTo>
                    <a:close/>
                    <a:moveTo>
                      <a:pt x="95" y="212"/>
                    </a:moveTo>
                    <a:cubicBezTo>
                      <a:pt x="92" y="211"/>
                      <a:pt x="93" y="214"/>
                      <a:pt x="90" y="213"/>
                    </a:cubicBezTo>
                    <a:cubicBezTo>
                      <a:pt x="93" y="209"/>
                      <a:pt x="93" y="209"/>
                      <a:pt x="93" y="209"/>
                    </a:cubicBezTo>
                    <a:lnTo>
                      <a:pt x="95" y="212"/>
                    </a:lnTo>
                    <a:close/>
                    <a:moveTo>
                      <a:pt x="103" y="208"/>
                    </a:moveTo>
                    <a:cubicBezTo>
                      <a:pt x="103" y="209"/>
                      <a:pt x="101" y="212"/>
                      <a:pt x="97" y="211"/>
                    </a:cubicBezTo>
                    <a:cubicBezTo>
                      <a:pt x="98" y="210"/>
                      <a:pt x="98" y="210"/>
                      <a:pt x="98" y="210"/>
                    </a:cubicBezTo>
                    <a:cubicBezTo>
                      <a:pt x="97" y="209"/>
                      <a:pt x="97" y="209"/>
                      <a:pt x="97" y="209"/>
                    </a:cubicBezTo>
                    <a:cubicBezTo>
                      <a:pt x="99" y="210"/>
                      <a:pt x="99" y="210"/>
                      <a:pt x="99" y="210"/>
                    </a:cubicBezTo>
                    <a:cubicBezTo>
                      <a:pt x="99" y="209"/>
                      <a:pt x="99" y="209"/>
                      <a:pt x="99" y="209"/>
                    </a:cubicBezTo>
                    <a:cubicBezTo>
                      <a:pt x="100" y="209"/>
                      <a:pt x="101" y="207"/>
                      <a:pt x="103" y="208"/>
                    </a:cubicBezTo>
                    <a:close/>
                    <a:moveTo>
                      <a:pt x="96" y="205"/>
                    </a:moveTo>
                    <a:cubicBezTo>
                      <a:pt x="97" y="206"/>
                      <a:pt x="97" y="208"/>
                      <a:pt x="96" y="209"/>
                    </a:cubicBezTo>
                    <a:cubicBezTo>
                      <a:pt x="94" y="208"/>
                      <a:pt x="91" y="207"/>
                      <a:pt x="90" y="209"/>
                    </a:cubicBezTo>
                    <a:cubicBezTo>
                      <a:pt x="88" y="207"/>
                      <a:pt x="88" y="207"/>
                      <a:pt x="88" y="207"/>
                    </a:cubicBezTo>
                    <a:cubicBezTo>
                      <a:pt x="90" y="206"/>
                      <a:pt x="86" y="205"/>
                      <a:pt x="90" y="204"/>
                    </a:cubicBezTo>
                    <a:cubicBezTo>
                      <a:pt x="89" y="206"/>
                      <a:pt x="89" y="206"/>
                      <a:pt x="89" y="206"/>
                    </a:cubicBezTo>
                    <a:cubicBezTo>
                      <a:pt x="92" y="206"/>
                      <a:pt x="93" y="205"/>
                      <a:pt x="96" y="205"/>
                    </a:cubicBezTo>
                    <a:close/>
                    <a:moveTo>
                      <a:pt x="104" y="195"/>
                    </a:moveTo>
                    <a:cubicBezTo>
                      <a:pt x="104" y="195"/>
                      <a:pt x="104" y="195"/>
                      <a:pt x="104" y="195"/>
                    </a:cubicBezTo>
                    <a:cubicBezTo>
                      <a:pt x="103" y="195"/>
                      <a:pt x="103" y="195"/>
                      <a:pt x="103" y="195"/>
                    </a:cubicBezTo>
                    <a:cubicBezTo>
                      <a:pt x="104" y="195"/>
                      <a:pt x="104" y="195"/>
                      <a:pt x="104" y="195"/>
                    </a:cubicBezTo>
                    <a:close/>
                    <a:moveTo>
                      <a:pt x="123" y="183"/>
                    </a:moveTo>
                    <a:cubicBezTo>
                      <a:pt x="121" y="183"/>
                      <a:pt x="121" y="183"/>
                      <a:pt x="121" y="183"/>
                    </a:cubicBezTo>
                    <a:cubicBezTo>
                      <a:pt x="123" y="185"/>
                      <a:pt x="120" y="185"/>
                      <a:pt x="119" y="185"/>
                    </a:cubicBezTo>
                    <a:cubicBezTo>
                      <a:pt x="119" y="185"/>
                      <a:pt x="118" y="185"/>
                      <a:pt x="117" y="185"/>
                    </a:cubicBezTo>
                    <a:cubicBezTo>
                      <a:pt x="118" y="183"/>
                      <a:pt x="119" y="182"/>
                      <a:pt x="122" y="182"/>
                    </a:cubicBezTo>
                    <a:cubicBezTo>
                      <a:pt x="122" y="182"/>
                      <a:pt x="122" y="182"/>
                      <a:pt x="123" y="182"/>
                    </a:cubicBezTo>
                    <a:cubicBezTo>
                      <a:pt x="123" y="182"/>
                      <a:pt x="123" y="183"/>
                      <a:pt x="123" y="183"/>
                    </a:cubicBezTo>
                    <a:close/>
                    <a:moveTo>
                      <a:pt x="121" y="181"/>
                    </a:moveTo>
                    <a:cubicBezTo>
                      <a:pt x="123" y="179"/>
                      <a:pt x="125" y="178"/>
                      <a:pt x="128" y="178"/>
                    </a:cubicBezTo>
                    <a:cubicBezTo>
                      <a:pt x="129" y="180"/>
                      <a:pt x="125" y="182"/>
                      <a:pt x="121" y="181"/>
                    </a:cubicBezTo>
                    <a:close/>
                    <a:moveTo>
                      <a:pt x="130" y="175"/>
                    </a:moveTo>
                    <a:cubicBezTo>
                      <a:pt x="129" y="175"/>
                      <a:pt x="129" y="174"/>
                      <a:pt x="128" y="174"/>
                    </a:cubicBezTo>
                    <a:cubicBezTo>
                      <a:pt x="129" y="174"/>
                      <a:pt x="128" y="174"/>
                      <a:pt x="129" y="174"/>
                    </a:cubicBezTo>
                    <a:lnTo>
                      <a:pt x="130" y="175"/>
                    </a:lnTo>
                    <a:close/>
                    <a:moveTo>
                      <a:pt x="125" y="172"/>
                    </a:moveTo>
                    <a:cubicBezTo>
                      <a:pt x="124" y="173"/>
                      <a:pt x="124" y="173"/>
                      <a:pt x="124" y="173"/>
                    </a:cubicBezTo>
                    <a:cubicBezTo>
                      <a:pt x="125" y="171"/>
                      <a:pt x="125" y="171"/>
                      <a:pt x="125" y="171"/>
                    </a:cubicBezTo>
                    <a:lnTo>
                      <a:pt x="125" y="172"/>
                    </a:lnTo>
                    <a:close/>
                    <a:moveTo>
                      <a:pt x="113" y="163"/>
                    </a:moveTo>
                    <a:cubicBezTo>
                      <a:pt x="113" y="163"/>
                      <a:pt x="113" y="163"/>
                      <a:pt x="113" y="163"/>
                    </a:cubicBezTo>
                    <a:cubicBezTo>
                      <a:pt x="115" y="163"/>
                      <a:pt x="115" y="163"/>
                      <a:pt x="115" y="163"/>
                    </a:cubicBezTo>
                    <a:cubicBezTo>
                      <a:pt x="115" y="164"/>
                      <a:pt x="114" y="164"/>
                      <a:pt x="113" y="163"/>
                    </a:cubicBezTo>
                    <a:close/>
                    <a:moveTo>
                      <a:pt x="148" y="191"/>
                    </a:moveTo>
                    <a:cubicBezTo>
                      <a:pt x="148" y="192"/>
                      <a:pt x="146" y="192"/>
                      <a:pt x="145" y="192"/>
                    </a:cubicBezTo>
                    <a:cubicBezTo>
                      <a:pt x="145" y="191"/>
                      <a:pt x="145" y="191"/>
                      <a:pt x="144" y="191"/>
                    </a:cubicBezTo>
                    <a:cubicBezTo>
                      <a:pt x="143" y="191"/>
                      <a:pt x="143" y="192"/>
                      <a:pt x="142" y="192"/>
                    </a:cubicBezTo>
                    <a:cubicBezTo>
                      <a:pt x="141" y="191"/>
                      <a:pt x="142" y="189"/>
                      <a:pt x="144" y="189"/>
                    </a:cubicBezTo>
                    <a:cubicBezTo>
                      <a:pt x="146" y="190"/>
                      <a:pt x="149" y="189"/>
                      <a:pt x="148" y="191"/>
                    </a:cubicBezTo>
                    <a:close/>
                    <a:moveTo>
                      <a:pt x="154" y="195"/>
                    </a:moveTo>
                    <a:cubicBezTo>
                      <a:pt x="154" y="195"/>
                      <a:pt x="154" y="195"/>
                      <a:pt x="154" y="195"/>
                    </a:cubicBezTo>
                    <a:cubicBezTo>
                      <a:pt x="154" y="194"/>
                      <a:pt x="156" y="194"/>
                      <a:pt x="157" y="194"/>
                    </a:cubicBezTo>
                    <a:cubicBezTo>
                      <a:pt x="159" y="196"/>
                      <a:pt x="155" y="196"/>
                      <a:pt x="154" y="195"/>
                    </a:cubicBezTo>
                    <a:close/>
                    <a:moveTo>
                      <a:pt x="121" y="297"/>
                    </a:moveTo>
                    <a:cubicBezTo>
                      <a:pt x="121" y="298"/>
                      <a:pt x="121" y="298"/>
                      <a:pt x="121" y="298"/>
                    </a:cubicBezTo>
                    <a:cubicBezTo>
                      <a:pt x="121" y="297"/>
                      <a:pt x="121" y="297"/>
                      <a:pt x="121" y="297"/>
                    </a:cubicBezTo>
                    <a:close/>
                    <a:moveTo>
                      <a:pt x="122" y="297"/>
                    </a:moveTo>
                    <a:cubicBezTo>
                      <a:pt x="122" y="297"/>
                      <a:pt x="122" y="297"/>
                      <a:pt x="122" y="297"/>
                    </a:cubicBezTo>
                    <a:cubicBezTo>
                      <a:pt x="123" y="296"/>
                      <a:pt x="123" y="296"/>
                      <a:pt x="123" y="296"/>
                    </a:cubicBezTo>
                    <a:lnTo>
                      <a:pt x="122" y="297"/>
                    </a:lnTo>
                    <a:close/>
                    <a:moveTo>
                      <a:pt x="143" y="267"/>
                    </a:moveTo>
                    <a:cubicBezTo>
                      <a:pt x="145" y="267"/>
                      <a:pt x="145" y="267"/>
                      <a:pt x="145" y="267"/>
                    </a:cubicBezTo>
                    <a:cubicBezTo>
                      <a:pt x="145" y="267"/>
                      <a:pt x="144" y="267"/>
                      <a:pt x="144" y="267"/>
                    </a:cubicBezTo>
                    <a:lnTo>
                      <a:pt x="143" y="267"/>
                    </a:lnTo>
                    <a:close/>
                    <a:moveTo>
                      <a:pt x="153" y="251"/>
                    </a:moveTo>
                    <a:cubicBezTo>
                      <a:pt x="152" y="251"/>
                      <a:pt x="153" y="250"/>
                      <a:pt x="153" y="250"/>
                    </a:cubicBezTo>
                    <a:cubicBezTo>
                      <a:pt x="154" y="250"/>
                      <a:pt x="153" y="251"/>
                      <a:pt x="153" y="251"/>
                    </a:cubicBezTo>
                    <a:close/>
                    <a:moveTo>
                      <a:pt x="203" y="200"/>
                    </a:moveTo>
                    <a:cubicBezTo>
                      <a:pt x="204" y="200"/>
                      <a:pt x="204" y="200"/>
                      <a:pt x="204" y="200"/>
                    </a:cubicBezTo>
                    <a:cubicBezTo>
                      <a:pt x="204" y="200"/>
                      <a:pt x="204" y="200"/>
                      <a:pt x="204" y="200"/>
                    </a:cubicBezTo>
                    <a:lnTo>
                      <a:pt x="203" y="200"/>
                    </a:lnTo>
                    <a:close/>
                    <a:moveTo>
                      <a:pt x="209" y="180"/>
                    </a:moveTo>
                    <a:cubicBezTo>
                      <a:pt x="209" y="180"/>
                      <a:pt x="209" y="180"/>
                      <a:pt x="209" y="180"/>
                    </a:cubicBezTo>
                    <a:cubicBezTo>
                      <a:pt x="209" y="180"/>
                      <a:pt x="209" y="180"/>
                      <a:pt x="209" y="180"/>
                    </a:cubicBezTo>
                    <a:close/>
                    <a:moveTo>
                      <a:pt x="226" y="177"/>
                    </a:moveTo>
                    <a:cubicBezTo>
                      <a:pt x="227" y="176"/>
                      <a:pt x="224" y="175"/>
                      <a:pt x="226" y="175"/>
                    </a:cubicBezTo>
                    <a:cubicBezTo>
                      <a:pt x="228" y="175"/>
                      <a:pt x="227" y="177"/>
                      <a:pt x="226" y="177"/>
                    </a:cubicBezTo>
                    <a:close/>
                    <a:moveTo>
                      <a:pt x="225" y="169"/>
                    </a:moveTo>
                    <a:cubicBezTo>
                      <a:pt x="227" y="170"/>
                      <a:pt x="228" y="168"/>
                      <a:pt x="231" y="168"/>
                    </a:cubicBezTo>
                    <a:cubicBezTo>
                      <a:pt x="230" y="171"/>
                      <a:pt x="228" y="169"/>
                      <a:pt x="225" y="169"/>
                    </a:cubicBezTo>
                    <a:close/>
                    <a:moveTo>
                      <a:pt x="224" y="159"/>
                    </a:moveTo>
                    <a:cubicBezTo>
                      <a:pt x="223" y="158"/>
                      <a:pt x="223" y="158"/>
                      <a:pt x="223" y="158"/>
                    </a:cubicBezTo>
                    <a:cubicBezTo>
                      <a:pt x="224" y="158"/>
                      <a:pt x="224" y="158"/>
                      <a:pt x="224" y="158"/>
                    </a:cubicBezTo>
                    <a:cubicBezTo>
                      <a:pt x="225" y="158"/>
                      <a:pt x="224" y="159"/>
                      <a:pt x="224" y="159"/>
                    </a:cubicBezTo>
                    <a:close/>
                    <a:moveTo>
                      <a:pt x="242" y="158"/>
                    </a:moveTo>
                    <a:cubicBezTo>
                      <a:pt x="239" y="158"/>
                      <a:pt x="239" y="158"/>
                      <a:pt x="239" y="158"/>
                    </a:cubicBezTo>
                    <a:cubicBezTo>
                      <a:pt x="238" y="156"/>
                      <a:pt x="241" y="157"/>
                      <a:pt x="242" y="156"/>
                    </a:cubicBezTo>
                    <a:cubicBezTo>
                      <a:pt x="242" y="158"/>
                      <a:pt x="242" y="158"/>
                      <a:pt x="242" y="158"/>
                    </a:cubicBezTo>
                    <a:close/>
                    <a:moveTo>
                      <a:pt x="246" y="153"/>
                    </a:moveTo>
                    <a:cubicBezTo>
                      <a:pt x="245" y="151"/>
                      <a:pt x="245" y="151"/>
                      <a:pt x="245" y="151"/>
                    </a:cubicBezTo>
                    <a:cubicBezTo>
                      <a:pt x="246" y="152"/>
                      <a:pt x="248" y="152"/>
                      <a:pt x="248" y="151"/>
                    </a:cubicBezTo>
                    <a:lnTo>
                      <a:pt x="246" y="153"/>
                    </a:lnTo>
                    <a:close/>
                    <a:moveTo>
                      <a:pt x="249" y="151"/>
                    </a:moveTo>
                    <a:cubicBezTo>
                      <a:pt x="251" y="151"/>
                      <a:pt x="252" y="147"/>
                      <a:pt x="256" y="148"/>
                    </a:cubicBezTo>
                    <a:cubicBezTo>
                      <a:pt x="255" y="149"/>
                      <a:pt x="252" y="152"/>
                      <a:pt x="249" y="151"/>
                    </a:cubicBezTo>
                    <a:close/>
                    <a:moveTo>
                      <a:pt x="281" y="153"/>
                    </a:moveTo>
                    <a:cubicBezTo>
                      <a:pt x="282" y="153"/>
                      <a:pt x="282" y="153"/>
                      <a:pt x="282" y="153"/>
                    </a:cubicBezTo>
                    <a:cubicBezTo>
                      <a:pt x="283" y="152"/>
                      <a:pt x="283" y="152"/>
                      <a:pt x="283" y="152"/>
                    </a:cubicBezTo>
                    <a:lnTo>
                      <a:pt x="281" y="153"/>
                    </a:lnTo>
                    <a:close/>
                    <a:moveTo>
                      <a:pt x="521" y="188"/>
                    </a:moveTo>
                    <a:cubicBezTo>
                      <a:pt x="521" y="188"/>
                      <a:pt x="520" y="188"/>
                      <a:pt x="521" y="188"/>
                    </a:cubicBezTo>
                    <a:cubicBezTo>
                      <a:pt x="521" y="187"/>
                      <a:pt x="521" y="187"/>
                      <a:pt x="521" y="187"/>
                    </a:cubicBezTo>
                    <a:cubicBezTo>
                      <a:pt x="522" y="187"/>
                      <a:pt x="521" y="188"/>
                      <a:pt x="521" y="188"/>
                    </a:cubicBezTo>
                    <a:close/>
                    <a:moveTo>
                      <a:pt x="552" y="221"/>
                    </a:moveTo>
                    <a:cubicBezTo>
                      <a:pt x="551" y="221"/>
                      <a:pt x="550" y="222"/>
                      <a:pt x="549" y="221"/>
                    </a:cubicBezTo>
                    <a:cubicBezTo>
                      <a:pt x="549" y="221"/>
                      <a:pt x="549" y="220"/>
                      <a:pt x="550" y="220"/>
                    </a:cubicBezTo>
                    <a:lnTo>
                      <a:pt x="552" y="221"/>
                    </a:lnTo>
                    <a:close/>
                    <a:moveTo>
                      <a:pt x="398" y="51"/>
                    </a:moveTo>
                    <a:cubicBezTo>
                      <a:pt x="401" y="53"/>
                      <a:pt x="401" y="53"/>
                      <a:pt x="401" y="53"/>
                    </a:cubicBezTo>
                    <a:cubicBezTo>
                      <a:pt x="397" y="55"/>
                      <a:pt x="393" y="53"/>
                      <a:pt x="389" y="53"/>
                    </a:cubicBezTo>
                    <a:cubicBezTo>
                      <a:pt x="393" y="53"/>
                      <a:pt x="393" y="49"/>
                      <a:pt x="398" y="51"/>
                    </a:cubicBezTo>
                    <a:close/>
                    <a:moveTo>
                      <a:pt x="380" y="53"/>
                    </a:moveTo>
                    <a:cubicBezTo>
                      <a:pt x="383" y="50"/>
                      <a:pt x="384" y="56"/>
                      <a:pt x="387" y="53"/>
                    </a:cubicBezTo>
                    <a:cubicBezTo>
                      <a:pt x="387" y="56"/>
                      <a:pt x="391" y="54"/>
                      <a:pt x="392" y="56"/>
                    </a:cubicBezTo>
                    <a:cubicBezTo>
                      <a:pt x="388" y="57"/>
                      <a:pt x="384" y="55"/>
                      <a:pt x="381" y="54"/>
                    </a:cubicBezTo>
                    <a:lnTo>
                      <a:pt x="380" y="53"/>
                    </a:lnTo>
                    <a:close/>
                    <a:moveTo>
                      <a:pt x="380" y="56"/>
                    </a:moveTo>
                    <a:cubicBezTo>
                      <a:pt x="377" y="57"/>
                      <a:pt x="374" y="57"/>
                      <a:pt x="372" y="57"/>
                    </a:cubicBezTo>
                    <a:cubicBezTo>
                      <a:pt x="370" y="57"/>
                      <a:pt x="370" y="56"/>
                      <a:pt x="369" y="56"/>
                    </a:cubicBezTo>
                    <a:cubicBezTo>
                      <a:pt x="373" y="56"/>
                      <a:pt x="376" y="56"/>
                      <a:pt x="380" y="56"/>
                    </a:cubicBezTo>
                    <a:close/>
                    <a:moveTo>
                      <a:pt x="375" y="64"/>
                    </a:moveTo>
                    <a:cubicBezTo>
                      <a:pt x="375" y="67"/>
                      <a:pt x="372" y="66"/>
                      <a:pt x="370" y="66"/>
                    </a:cubicBezTo>
                    <a:cubicBezTo>
                      <a:pt x="369" y="66"/>
                      <a:pt x="369" y="66"/>
                      <a:pt x="369" y="66"/>
                    </a:cubicBezTo>
                    <a:cubicBezTo>
                      <a:pt x="371" y="65"/>
                      <a:pt x="374" y="65"/>
                      <a:pt x="375" y="64"/>
                    </a:cubicBezTo>
                    <a:close/>
                    <a:moveTo>
                      <a:pt x="362" y="61"/>
                    </a:moveTo>
                    <a:cubicBezTo>
                      <a:pt x="364" y="61"/>
                      <a:pt x="364" y="61"/>
                      <a:pt x="364" y="61"/>
                    </a:cubicBezTo>
                    <a:cubicBezTo>
                      <a:pt x="363" y="62"/>
                      <a:pt x="363" y="62"/>
                      <a:pt x="363" y="62"/>
                    </a:cubicBezTo>
                    <a:lnTo>
                      <a:pt x="362" y="61"/>
                    </a:lnTo>
                    <a:close/>
                    <a:moveTo>
                      <a:pt x="382" y="71"/>
                    </a:moveTo>
                    <a:cubicBezTo>
                      <a:pt x="383" y="72"/>
                      <a:pt x="383" y="71"/>
                      <a:pt x="384" y="71"/>
                    </a:cubicBezTo>
                    <a:cubicBezTo>
                      <a:pt x="386" y="68"/>
                      <a:pt x="390" y="70"/>
                      <a:pt x="393" y="69"/>
                    </a:cubicBezTo>
                    <a:cubicBezTo>
                      <a:pt x="394" y="69"/>
                      <a:pt x="395" y="70"/>
                      <a:pt x="396" y="69"/>
                    </a:cubicBezTo>
                    <a:cubicBezTo>
                      <a:pt x="398" y="70"/>
                      <a:pt x="400" y="73"/>
                      <a:pt x="397" y="74"/>
                    </a:cubicBezTo>
                    <a:cubicBezTo>
                      <a:pt x="394" y="72"/>
                      <a:pt x="389" y="76"/>
                      <a:pt x="388" y="71"/>
                    </a:cubicBezTo>
                    <a:cubicBezTo>
                      <a:pt x="387" y="71"/>
                      <a:pt x="386" y="71"/>
                      <a:pt x="385" y="72"/>
                    </a:cubicBezTo>
                    <a:cubicBezTo>
                      <a:pt x="387" y="73"/>
                      <a:pt x="387" y="73"/>
                      <a:pt x="387" y="73"/>
                    </a:cubicBezTo>
                    <a:cubicBezTo>
                      <a:pt x="385" y="73"/>
                      <a:pt x="384" y="72"/>
                      <a:pt x="383" y="73"/>
                    </a:cubicBezTo>
                    <a:cubicBezTo>
                      <a:pt x="380" y="74"/>
                      <a:pt x="385" y="75"/>
                      <a:pt x="382" y="76"/>
                    </a:cubicBezTo>
                    <a:cubicBezTo>
                      <a:pt x="382" y="75"/>
                      <a:pt x="381" y="75"/>
                      <a:pt x="380" y="74"/>
                    </a:cubicBezTo>
                    <a:cubicBezTo>
                      <a:pt x="378" y="74"/>
                      <a:pt x="377" y="75"/>
                      <a:pt x="377" y="76"/>
                    </a:cubicBezTo>
                    <a:cubicBezTo>
                      <a:pt x="373" y="75"/>
                      <a:pt x="373" y="75"/>
                      <a:pt x="373" y="75"/>
                    </a:cubicBezTo>
                    <a:cubicBezTo>
                      <a:pt x="376" y="74"/>
                      <a:pt x="379" y="73"/>
                      <a:pt x="382" y="71"/>
                    </a:cubicBezTo>
                    <a:close/>
                    <a:moveTo>
                      <a:pt x="383" y="77"/>
                    </a:moveTo>
                    <a:cubicBezTo>
                      <a:pt x="382" y="76"/>
                      <a:pt x="381" y="78"/>
                      <a:pt x="380" y="77"/>
                    </a:cubicBezTo>
                    <a:cubicBezTo>
                      <a:pt x="381" y="77"/>
                      <a:pt x="382" y="75"/>
                      <a:pt x="383" y="77"/>
                    </a:cubicBezTo>
                    <a:close/>
                    <a:moveTo>
                      <a:pt x="367" y="67"/>
                    </a:moveTo>
                    <a:cubicBezTo>
                      <a:pt x="364" y="70"/>
                      <a:pt x="359" y="67"/>
                      <a:pt x="356" y="69"/>
                    </a:cubicBezTo>
                    <a:cubicBezTo>
                      <a:pt x="355" y="67"/>
                      <a:pt x="359" y="68"/>
                      <a:pt x="360" y="67"/>
                    </a:cubicBezTo>
                    <a:cubicBezTo>
                      <a:pt x="362" y="67"/>
                      <a:pt x="365" y="66"/>
                      <a:pt x="367" y="67"/>
                    </a:cubicBezTo>
                    <a:close/>
                    <a:moveTo>
                      <a:pt x="371" y="76"/>
                    </a:moveTo>
                    <a:cubicBezTo>
                      <a:pt x="371" y="77"/>
                      <a:pt x="369" y="77"/>
                      <a:pt x="368" y="77"/>
                    </a:cubicBezTo>
                    <a:cubicBezTo>
                      <a:pt x="368" y="77"/>
                      <a:pt x="369" y="75"/>
                      <a:pt x="371" y="76"/>
                    </a:cubicBezTo>
                    <a:close/>
                    <a:moveTo>
                      <a:pt x="341" y="60"/>
                    </a:moveTo>
                    <a:cubicBezTo>
                      <a:pt x="339" y="60"/>
                      <a:pt x="339" y="60"/>
                      <a:pt x="339" y="60"/>
                    </a:cubicBezTo>
                    <a:cubicBezTo>
                      <a:pt x="338" y="60"/>
                      <a:pt x="338" y="60"/>
                      <a:pt x="338" y="60"/>
                    </a:cubicBezTo>
                    <a:lnTo>
                      <a:pt x="341" y="60"/>
                    </a:lnTo>
                    <a:close/>
                    <a:moveTo>
                      <a:pt x="348" y="60"/>
                    </a:moveTo>
                    <a:cubicBezTo>
                      <a:pt x="350" y="59"/>
                      <a:pt x="352" y="62"/>
                      <a:pt x="353" y="61"/>
                    </a:cubicBezTo>
                    <a:cubicBezTo>
                      <a:pt x="356" y="63"/>
                      <a:pt x="356" y="63"/>
                      <a:pt x="356" y="63"/>
                    </a:cubicBezTo>
                    <a:cubicBezTo>
                      <a:pt x="353" y="65"/>
                      <a:pt x="350" y="62"/>
                      <a:pt x="347" y="63"/>
                    </a:cubicBezTo>
                    <a:cubicBezTo>
                      <a:pt x="345" y="62"/>
                      <a:pt x="343" y="62"/>
                      <a:pt x="341" y="63"/>
                    </a:cubicBezTo>
                    <a:cubicBezTo>
                      <a:pt x="342" y="60"/>
                      <a:pt x="347" y="61"/>
                      <a:pt x="348" y="60"/>
                    </a:cubicBezTo>
                    <a:close/>
                    <a:moveTo>
                      <a:pt x="323" y="57"/>
                    </a:moveTo>
                    <a:cubicBezTo>
                      <a:pt x="325" y="57"/>
                      <a:pt x="325" y="57"/>
                      <a:pt x="325" y="57"/>
                    </a:cubicBezTo>
                    <a:cubicBezTo>
                      <a:pt x="325" y="57"/>
                      <a:pt x="325" y="57"/>
                      <a:pt x="325" y="57"/>
                    </a:cubicBezTo>
                    <a:cubicBezTo>
                      <a:pt x="326" y="57"/>
                      <a:pt x="326" y="57"/>
                      <a:pt x="326" y="57"/>
                    </a:cubicBezTo>
                    <a:cubicBezTo>
                      <a:pt x="326" y="58"/>
                      <a:pt x="325" y="59"/>
                      <a:pt x="324" y="58"/>
                    </a:cubicBezTo>
                    <a:lnTo>
                      <a:pt x="323" y="57"/>
                    </a:lnTo>
                    <a:close/>
                    <a:moveTo>
                      <a:pt x="354" y="69"/>
                    </a:moveTo>
                    <a:cubicBezTo>
                      <a:pt x="355" y="70"/>
                      <a:pt x="355" y="70"/>
                      <a:pt x="355" y="70"/>
                    </a:cubicBezTo>
                    <a:cubicBezTo>
                      <a:pt x="352" y="72"/>
                      <a:pt x="347" y="72"/>
                      <a:pt x="343" y="72"/>
                    </a:cubicBezTo>
                    <a:cubicBezTo>
                      <a:pt x="346" y="70"/>
                      <a:pt x="350" y="70"/>
                      <a:pt x="354" y="69"/>
                    </a:cubicBezTo>
                    <a:close/>
                    <a:moveTo>
                      <a:pt x="366" y="77"/>
                    </a:moveTo>
                    <a:cubicBezTo>
                      <a:pt x="365" y="78"/>
                      <a:pt x="365" y="78"/>
                      <a:pt x="365" y="78"/>
                    </a:cubicBezTo>
                    <a:cubicBezTo>
                      <a:pt x="364" y="77"/>
                      <a:pt x="364" y="77"/>
                      <a:pt x="364" y="77"/>
                    </a:cubicBezTo>
                    <a:lnTo>
                      <a:pt x="366" y="77"/>
                    </a:lnTo>
                    <a:close/>
                    <a:moveTo>
                      <a:pt x="301" y="74"/>
                    </a:moveTo>
                    <a:cubicBezTo>
                      <a:pt x="297" y="74"/>
                      <a:pt x="297" y="74"/>
                      <a:pt x="297" y="74"/>
                    </a:cubicBezTo>
                    <a:cubicBezTo>
                      <a:pt x="297" y="73"/>
                      <a:pt x="300" y="73"/>
                      <a:pt x="301" y="74"/>
                    </a:cubicBezTo>
                    <a:close/>
                    <a:moveTo>
                      <a:pt x="311" y="85"/>
                    </a:moveTo>
                    <a:cubicBezTo>
                      <a:pt x="308" y="86"/>
                      <a:pt x="307" y="83"/>
                      <a:pt x="306" y="83"/>
                    </a:cubicBezTo>
                    <a:cubicBezTo>
                      <a:pt x="308" y="84"/>
                      <a:pt x="310" y="83"/>
                      <a:pt x="311" y="85"/>
                    </a:cubicBezTo>
                    <a:close/>
                    <a:moveTo>
                      <a:pt x="302" y="80"/>
                    </a:moveTo>
                    <a:cubicBezTo>
                      <a:pt x="302" y="82"/>
                      <a:pt x="302" y="82"/>
                      <a:pt x="302" y="82"/>
                    </a:cubicBezTo>
                    <a:cubicBezTo>
                      <a:pt x="305" y="81"/>
                      <a:pt x="303" y="83"/>
                      <a:pt x="304" y="83"/>
                    </a:cubicBezTo>
                    <a:cubicBezTo>
                      <a:pt x="301" y="83"/>
                      <a:pt x="301" y="83"/>
                      <a:pt x="301" y="83"/>
                    </a:cubicBezTo>
                    <a:cubicBezTo>
                      <a:pt x="301" y="82"/>
                      <a:pt x="301" y="82"/>
                      <a:pt x="301" y="82"/>
                    </a:cubicBezTo>
                    <a:cubicBezTo>
                      <a:pt x="299" y="81"/>
                      <a:pt x="295" y="81"/>
                      <a:pt x="293" y="80"/>
                    </a:cubicBezTo>
                    <a:cubicBezTo>
                      <a:pt x="294" y="77"/>
                      <a:pt x="299" y="80"/>
                      <a:pt x="302" y="80"/>
                    </a:cubicBezTo>
                    <a:close/>
                    <a:moveTo>
                      <a:pt x="305" y="84"/>
                    </a:moveTo>
                    <a:cubicBezTo>
                      <a:pt x="306" y="86"/>
                      <a:pt x="306" y="86"/>
                      <a:pt x="306" y="86"/>
                    </a:cubicBezTo>
                    <a:cubicBezTo>
                      <a:pt x="301" y="87"/>
                      <a:pt x="301" y="87"/>
                      <a:pt x="301" y="87"/>
                    </a:cubicBezTo>
                    <a:cubicBezTo>
                      <a:pt x="300" y="86"/>
                      <a:pt x="300" y="86"/>
                      <a:pt x="300" y="86"/>
                    </a:cubicBezTo>
                    <a:cubicBezTo>
                      <a:pt x="303" y="86"/>
                      <a:pt x="302" y="84"/>
                      <a:pt x="305" y="84"/>
                    </a:cubicBezTo>
                    <a:close/>
                    <a:moveTo>
                      <a:pt x="283" y="79"/>
                    </a:moveTo>
                    <a:cubicBezTo>
                      <a:pt x="284" y="78"/>
                      <a:pt x="288" y="76"/>
                      <a:pt x="289" y="79"/>
                    </a:cubicBezTo>
                    <a:cubicBezTo>
                      <a:pt x="288" y="79"/>
                      <a:pt x="290" y="80"/>
                      <a:pt x="288" y="80"/>
                    </a:cubicBezTo>
                    <a:cubicBezTo>
                      <a:pt x="287" y="80"/>
                      <a:pt x="285" y="78"/>
                      <a:pt x="284" y="79"/>
                    </a:cubicBezTo>
                    <a:lnTo>
                      <a:pt x="283" y="79"/>
                    </a:lnTo>
                    <a:close/>
                    <a:moveTo>
                      <a:pt x="294" y="90"/>
                    </a:moveTo>
                    <a:cubicBezTo>
                      <a:pt x="296" y="91"/>
                      <a:pt x="296" y="91"/>
                      <a:pt x="296" y="91"/>
                    </a:cubicBezTo>
                    <a:cubicBezTo>
                      <a:pt x="295" y="91"/>
                      <a:pt x="294" y="92"/>
                      <a:pt x="292" y="92"/>
                    </a:cubicBezTo>
                    <a:cubicBezTo>
                      <a:pt x="293" y="91"/>
                      <a:pt x="293" y="91"/>
                      <a:pt x="293" y="91"/>
                    </a:cubicBezTo>
                    <a:cubicBezTo>
                      <a:pt x="290" y="93"/>
                      <a:pt x="290" y="93"/>
                      <a:pt x="290" y="93"/>
                    </a:cubicBezTo>
                    <a:cubicBezTo>
                      <a:pt x="290" y="92"/>
                      <a:pt x="288" y="93"/>
                      <a:pt x="287" y="92"/>
                    </a:cubicBezTo>
                    <a:cubicBezTo>
                      <a:pt x="291" y="91"/>
                      <a:pt x="290" y="90"/>
                      <a:pt x="294" y="90"/>
                    </a:cubicBezTo>
                    <a:close/>
                    <a:moveTo>
                      <a:pt x="281" y="85"/>
                    </a:moveTo>
                    <a:cubicBezTo>
                      <a:pt x="279" y="86"/>
                      <a:pt x="278" y="86"/>
                      <a:pt x="276" y="86"/>
                    </a:cubicBezTo>
                    <a:cubicBezTo>
                      <a:pt x="278" y="86"/>
                      <a:pt x="278" y="82"/>
                      <a:pt x="281" y="85"/>
                    </a:cubicBezTo>
                    <a:close/>
                    <a:moveTo>
                      <a:pt x="264" y="79"/>
                    </a:moveTo>
                    <a:cubicBezTo>
                      <a:pt x="265" y="79"/>
                      <a:pt x="265" y="79"/>
                      <a:pt x="265" y="79"/>
                    </a:cubicBezTo>
                    <a:cubicBezTo>
                      <a:pt x="265" y="79"/>
                      <a:pt x="265" y="79"/>
                      <a:pt x="265" y="79"/>
                    </a:cubicBezTo>
                    <a:lnTo>
                      <a:pt x="264" y="79"/>
                    </a:lnTo>
                    <a:close/>
                    <a:moveTo>
                      <a:pt x="263" y="79"/>
                    </a:moveTo>
                    <a:cubicBezTo>
                      <a:pt x="263" y="80"/>
                      <a:pt x="263" y="80"/>
                      <a:pt x="263" y="80"/>
                    </a:cubicBezTo>
                    <a:cubicBezTo>
                      <a:pt x="262" y="80"/>
                      <a:pt x="262" y="80"/>
                      <a:pt x="262" y="80"/>
                    </a:cubicBezTo>
                    <a:lnTo>
                      <a:pt x="263" y="79"/>
                    </a:lnTo>
                    <a:close/>
                    <a:moveTo>
                      <a:pt x="272" y="85"/>
                    </a:moveTo>
                    <a:cubicBezTo>
                      <a:pt x="273" y="86"/>
                      <a:pt x="273" y="86"/>
                      <a:pt x="273" y="86"/>
                    </a:cubicBezTo>
                    <a:cubicBezTo>
                      <a:pt x="273" y="86"/>
                      <a:pt x="273" y="87"/>
                      <a:pt x="272" y="86"/>
                    </a:cubicBezTo>
                    <a:cubicBezTo>
                      <a:pt x="272" y="86"/>
                      <a:pt x="272" y="85"/>
                      <a:pt x="272" y="85"/>
                    </a:cubicBezTo>
                    <a:close/>
                    <a:moveTo>
                      <a:pt x="281" y="93"/>
                    </a:moveTo>
                    <a:cubicBezTo>
                      <a:pt x="282" y="93"/>
                      <a:pt x="283" y="91"/>
                      <a:pt x="285" y="92"/>
                    </a:cubicBezTo>
                    <a:cubicBezTo>
                      <a:pt x="284" y="93"/>
                      <a:pt x="287" y="94"/>
                      <a:pt x="285" y="94"/>
                    </a:cubicBezTo>
                    <a:cubicBezTo>
                      <a:pt x="284" y="94"/>
                      <a:pt x="283" y="94"/>
                      <a:pt x="282" y="94"/>
                    </a:cubicBezTo>
                    <a:lnTo>
                      <a:pt x="281" y="93"/>
                    </a:lnTo>
                    <a:close/>
                    <a:moveTo>
                      <a:pt x="280" y="93"/>
                    </a:moveTo>
                    <a:cubicBezTo>
                      <a:pt x="279" y="94"/>
                      <a:pt x="278" y="93"/>
                      <a:pt x="276" y="93"/>
                    </a:cubicBezTo>
                    <a:cubicBezTo>
                      <a:pt x="277" y="93"/>
                      <a:pt x="279" y="92"/>
                      <a:pt x="280" y="93"/>
                    </a:cubicBezTo>
                    <a:close/>
                    <a:moveTo>
                      <a:pt x="286" y="100"/>
                    </a:moveTo>
                    <a:cubicBezTo>
                      <a:pt x="287" y="102"/>
                      <a:pt x="287" y="102"/>
                      <a:pt x="287" y="102"/>
                    </a:cubicBezTo>
                    <a:cubicBezTo>
                      <a:pt x="286" y="102"/>
                      <a:pt x="285" y="102"/>
                      <a:pt x="284" y="102"/>
                    </a:cubicBezTo>
                    <a:cubicBezTo>
                      <a:pt x="284" y="100"/>
                      <a:pt x="281" y="101"/>
                      <a:pt x="280" y="100"/>
                    </a:cubicBezTo>
                    <a:cubicBezTo>
                      <a:pt x="283" y="98"/>
                      <a:pt x="283" y="102"/>
                      <a:pt x="286" y="100"/>
                    </a:cubicBezTo>
                    <a:close/>
                    <a:moveTo>
                      <a:pt x="266" y="95"/>
                    </a:moveTo>
                    <a:cubicBezTo>
                      <a:pt x="268" y="94"/>
                      <a:pt x="268" y="98"/>
                      <a:pt x="271" y="96"/>
                    </a:cubicBezTo>
                    <a:cubicBezTo>
                      <a:pt x="273" y="98"/>
                      <a:pt x="274" y="96"/>
                      <a:pt x="276" y="97"/>
                    </a:cubicBezTo>
                    <a:cubicBezTo>
                      <a:pt x="276" y="99"/>
                      <a:pt x="276" y="99"/>
                      <a:pt x="276" y="99"/>
                    </a:cubicBezTo>
                    <a:cubicBezTo>
                      <a:pt x="277" y="99"/>
                      <a:pt x="278" y="99"/>
                      <a:pt x="279" y="100"/>
                    </a:cubicBezTo>
                    <a:cubicBezTo>
                      <a:pt x="279" y="100"/>
                      <a:pt x="278" y="100"/>
                      <a:pt x="277" y="100"/>
                    </a:cubicBezTo>
                    <a:cubicBezTo>
                      <a:pt x="277" y="101"/>
                      <a:pt x="281" y="102"/>
                      <a:pt x="279" y="103"/>
                    </a:cubicBezTo>
                    <a:cubicBezTo>
                      <a:pt x="277" y="104"/>
                      <a:pt x="277" y="102"/>
                      <a:pt x="276" y="102"/>
                    </a:cubicBezTo>
                    <a:cubicBezTo>
                      <a:pt x="272" y="103"/>
                      <a:pt x="272" y="103"/>
                      <a:pt x="272" y="103"/>
                    </a:cubicBezTo>
                    <a:cubicBezTo>
                      <a:pt x="269" y="101"/>
                      <a:pt x="269" y="101"/>
                      <a:pt x="269" y="101"/>
                    </a:cubicBezTo>
                    <a:cubicBezTo>
                      <a:pt x="267" y="102"/>
                      <a:pt x="264" y="106"/>
                      <a:pt x="259" y="103"/>
                    </a:cubicBezTo>
                    <a:cubicBezTo>
                      <a:pt x="256" y="101"/>
                      <a:pt x="256" y="101"/>
                      <a:pt x="256" y="101"/>
                    </a:cubicBezTo>
                    <a:cubicBezTo>
                      <a:pt x="257" y="101"/>
                      <a:pt x="267" y="105"/>
                      <a:pt x="265" y="100"/>
                    </a:cubicBezTo>
                    <a:cubicBezTo>
                      <a:pt x="271" y="100"/>
                      <a:pt x="271" y="100"/>
                      <a:pt x="271" y="100"/>
                    </a:cubicBezTo>
                    <a:cubicBezTo>
                      <a:pt x="269" y="99"/>
                      <a:pt x="272" y="99"/>
                      <a:pt x="272" y="98"/>
                    </a:cubicBezTo>
                    <a:cubicBezTo>
                      <a:pt x="270" y="99"/>
                      <a:pt x="270" y="97"/>
                      <a:pt x="268" y="97"/>
                    </a:cubicBezTo>
                    <a:cubicBezTo>
                      <a:pt x="266" y="97"/>
                      <a:pt x="264" y="96"/>
                      <a:pt x="262" y="96"/>
                    </a:cubicBezTo>
                    <a:cubicBezTo>
                      <a:pt x="261" y="94"/>
                      <a:pt x="265" y="96"/>
                      <a:pt x="266" y="95"/>
                    </a:cubicBezTo>
                    <a:close/>
                    <a:moveTo>
                      <a:pt x="291" y="109"/>
                    </a:moveTo>
                    <a:cubicBezTo>
                      <a:pt x="290" y="110"/>
                      <a:pt x="290" y="110"/>
                      <a:pt x="290" y="110"/>
                    </a:cubicBezTo>
                    <a:cubicBezTo>
                      <a:pt x="289" y="110"/>
                      <a:pt x="289" y="110"/>
                      <a:pt x="289" y="110"/>
                    </a:cubicBezTo>
                    <a:lnTo>
                      <a:pt x="291" y="109"/>
                    </a:lnTo>
                    <a:close/>
                    <a:moveTo>
                      <a:pt x="278" y="105"/>
                    </a:moveTo>
                    <a:cubicBezTo>
                      <a:pt x="278" y="107"/>
                      <a:pt x="274" y="104"/>
                      <a:pt x="274" y="106"/>
                    </a:cubicBezTo>
                    <a:cubicBezTo>
                      <a:pt x="274" y="106"/>
                      <a:pt x="274" y="105"/>
                      <a:pt x="275" y="104"/>
                    </a:cubicBezTo>
                    <a:cubicBezTo>
                      <a:pt x="276" y="105"/>
                      <a:pt x="277" y="105"/>
                      <a:pt x="278" y="105"/>
                    </a:cubicBezTo>
                    <a:close/>
                    <a:moveTo>
                      <a:pt x="244" y="85"/>
                    </a:moveTo>
                    <a:cubicBezTo>
                      <a:pt x="246" y="86"/>
                      <a:pt x="244" y="87"/>
                      <a:pt x="242" y="87"/>
                    </a:cubicBezTo>
                    <a:cubicBezTo>
                      <a:pt x="244" y="86"/>
                      <a:pt x="244" y="86"/>
                      <a:pt x="244" y="86"/>
                    </a:cubicBezTo>
                    <a:cubicBezTo>
                      <a:pt x="243" y="85"/>
                      <a:pt x="243" y="85"/>
                      <a:pt x="243" y="85"/>
                    </a:cubicBezTo>
                    <a:lnTo>
                      <a:pt x="244" y="85"/>
                    </a:lnTo>
                    <a:close/>
                    <a:moveTo>
                      <a:pt x="238" y="85"/>
                    </a:moveTo>
                    <a:cubicBezTo>
                      <a:pt x="238" y="84"/>
                      <a:pt x="238" y="84"/>
                      <a:pt x="238" y="84"/>
                    </a:cubicBezTo>
                    <a:cubicBezTo>
                      <a:pt x="238" y="84"/>
                      <a:pt x="238" y="84"/>
                      <a:pt x="238" y="84"/>
                    </a:cubicBezTo>
                    <a:cubicBezTo>
                      <a:pt x="242" y="84"/>
                      <a:pt x="242" y="84"/>
                      <a:pt x="242" y="84"/>
                    </a:cubicBezTo>
                    <a:cubicBezTo>
                      <a:pt x="242" y="85"/>
                      <a:pt x="242" y="85"/>
                      <a:pt x="242" y="85"/>
                    </a:cubicBezTo>
                    <a:cubicBezTo>
                      <a:pt x="240" y="84"/>
                      <a:pt x="238" y="85"/>
                      <a:pt x="238" y="85"/>
                    </a:cubicBezTo>
                    <a:close/>
                    <a:moveTo>
                      <a:pt x="243" y="96"/>
                    </a:moveTo>
                    <a:cubicBezTo>
                      <a:pt x="243" y="96"/>
                      <a:pt x="244" y="96"/>
                      <a:pt x="244" y="95"/>
                    </a:cubicBezTo>
                    <a:cubicBezTo>
                      <a:pt x="244" y="94"/>
                      <a:pt x="244" y="94"/>
                      <a:pt x="244" y="94"/>
                    </a:cubicBezTo>
                    <a:cubicBezTo>
                      <a:pt x="245" y="94"/>
                      <a:pt x="245" y="94"/>
                      <a:pt x="245" y="94"/>
                    </a:cubicBezTo>
                    <a:cubicBezTo>
                      <a:pt x="245" y="94"/>
                      <a:pt x="245" y="93"/>
                      <a:pt x="243" y="93"/>
                    </a:cubicBezTo>
                    <a:cubicBezTo>
                      <a:pt x="248" y="89"/>
                      <a:pt x="251" y="95"/>
                      <a:pt x="257" y="93"/>
                    </a:cubicBezTo>
                    <a:cubicBezTo>
                      <a:pt x="254" y="95"/>
                      <a:pt x="250" y="93"/>
                      <a:pt x="246" y="93"/>
                    </a:cubicBezTo>
                    <a:cubicBezTo>
                      <a:pt x="248" y="94"/>
                      <a:pt x="248" y="94"/>
                      <a:pt x="248" y="94"/>
                    </a:cubicBezTo>
                    <a:cubicBezTo>
                      <a:pt x="248" y="95"/>
                      <a:pt x="248" y="95"/>
                      <a:pt x="248" y="95"/>
                    </a:cubicBezTo>
                    <a:cubicBezTo>
                      <a:pt x="251" y="96"/>
                      <a:pt x="251" y="96"/>
                      <a:pt x="251" y="96"/>
                    </a:cubicBezTo>
                    <a:cubicBezTo>
                      <a:pt x="249" y="97"/>
                      <a:pt x="247" y="95"/>
                      <a:pt x="245" y="96"/>
                    </a:cubicBezTo>
                    <a:cubicBezTo>
                      <a:pt x="244" y="96"/>
                      <a:pt x="244" y="96"/>
                      <a:pt x="243" y="96"/>
                    </a:cubicBezTo>
                    <a:close/>
                    <a:moveTo>
                      <a:pt x="241" y="96"/>
                    </a:moveTo>
                    <a:cubicBezTo>
                      <a:pt x="243" y="98"/>
                      <a:pt x="243" y="98"/>
                      <a:pt x="243" y="98"/>
                    </a:cubicBezTo>
                    <a:cubicBezTo>
                      <a:pt x="240" y="99"/>
                      <a:pt x="237" y="96"/>
                      <a:pt x="234" y="96"/>
                    </a:cubicBezTo>
                    <a:cubicBezTo>
                      <a:pt x="235" y="95"/>
                      <a:pt x="239" y="97"/>
                      <a:pt x="241" y="96"/>
                    </a:cubicBezTo>
                    <a:close/>
                    <a:moveTo>
                      <a:pt x="236" y="104"/>
                    </a:moveTo>
                    <a:cubicBezTo>
                      <a:pt x="239" y="105"/>
                      <a:pt x="239" y="105"/>
                      <a:pt x="239" y="105"/>
                    </a:cubicBezTo>
                    <a:cubicBezTo>
                      <a:pt x="237" y="106"/>
                      <a:pt x="237" y="105"/>
                      <a:pt x="235" y="105"/>
                    </a:cubicBezTo>
                    <a:lnTo>
                      <a:pt x="236" y="104"/>
                    </a:lnTo>
                    <a:close/>
                    <a:moveTo>
                      <a:pt x="226" y="100"/>
                    </a:moveTo>
                    <a:cubicBezTo>
                      <a:pt x="228" y="99"/>
                      <a:pt x="230" y="99"/>
                      <a:pt x="231" y="100"/>
                    </a:cubicBezTo>
                    <a:cubicBezTo>
                      <a:pt x="229" y="101"/>
                      <a:pt x="228" y="101"/>
                      <a:pt x="226" y="100"/>
                    </a:cubicBezTo>
                    <a:close/>
                    <a:moveTo>
                      <a:pt x="231" y="103"/>
                    </a:moveTo>
                    <a:cubicBezTo>
                      <a:pt x="231" y="104"/>
                      <a:pt x="229" y="104"/>
                      <a:pt x="227" y="103"/>
                    </a:cubicBezTo>
                    <a:cubicBezTo>
                      <a:pt x="227" y="103"/>
                      <a:pt x="227" y="103"/>
                      <a:pt x="228" y="102"/>
                    </a:cubicBezTo>
                    <a:lnTo>
                      <a:pt x="231" y="103"/>
                    </a:lnTo>
                    <a:close/>
                    <a:moveTo>
                      <a:pt x="222" y="95"/>
                    </a:moveTo>
                    <a:cubicBezTo>
                      <a:pt x="222" y="95"/>
                      <a:pt x="223" y="95"/>
                      <a:pt x="223" y="95"/>
                    </a:cubicBezTo>
                    <a:cubicBezTo>
                      <a:pt x="223" y="95"/>
                      <a:pt x="222" y="95"/>
                      <a:pt x="222" y="95"/>
                    </a:cubicBezTo>
                    <a:cubicBezTo>
                      <a:pt x="221" y="95"/>
                      <a:pt x="221" y="97"/>
                      <a:pt x="219" y="96"/>
                    </a:cubicBezTo>
                    <a:cubicBezTo>
                      <a:pt x="219" y="95"/>
                      <a:pt x="221" y="95"/>
                      <a:pt x="222" y="95"/>
                    </a:cubicBezTo>
                    <a:close/>
                    <a:moveTo>
                      <a:pt x="217" y="97"/>
                    </a:moveTo>
                    <a:cubicBezTo>
                      <a:pt x="218" y="97"/>
                      <a:pt x="218" y="97"/>
                      <a:pt x="218" y="97"/>
                    </a:cubicBezTo>
                    <a:cubicBezTo>
                      <a:pt x="217" y="98"/>
                      <a:pt x="215" y="98"/>
                      <a:pt x="213" y="97"/>
                    </a:cubicBezTo>
                    <a:cubicBezTo>
                      <a:pt x="214" y="96"/>
                      <a:pt x="216" y="97"/>
                      <a:pt x="217" y="97"/>
                    </a:cubicBezTo>
                    <a:close/>
                    <a:moveTo>
                      <a:pt x="209" y="100"/>
                    </a:moveTo>
                    <a:cubicBezTo>
                      <a:pt x="208" y="100"/>
                      <a:pt x="208" y="100"/>
                      <a:pt x="208" y="100"/>
                    </a:cubicBezTo>
                    <a:cubicBezTo>
                      <a:pt x="207" y="100"/>
                      <a:pt x="207" y="100"/>
                      <a:pt x="207" y="100"/>
                    </a:cubicBezTo>
                    <a:lnTo>
                      <a:pt x="209" y="100"/>
                    </a:lnTo>
                    <a:close/>
                    <a:moveTo>
                      <a:pt x="210" y="100"/>
                    </a:moveTo>
                    <a:cubicBezTo>
                      <a:pt x="218" y="99"/>
                      <a:pt x="218" y="99"/>
                      <a:pt x="218" y="99"/>
                    </a:cubicBezTo>
                    <a:cubicBezTo>
                      <a:pt x="220" y="97"/>
                      <a:pt x="220" y="97"/>
                      <a:pt x="220" y="97"/>
                    </a:cubicBezTo>
                    <a:cubicBezTo>
                      <a:pt x="222" y="99"/>
                      <a:pt x="222" y="99"/>
                      <a:pt x="222" y="99"/>
                    </a:cubicBezTo>
                    <a:cubicBezTo>
                      <a:pt x="217" y="102"/>
                      <a:pt x="217" y="102"/>
                      <a:pt x="217" y="102"/>
                    </a:cubicBezTo>
                    <a:cubicBezTo>
                      <a:pt x="215" y="101"/>
                      <a:pt x="213" y="102"/>
                      <a:pt x="211" y="102"/>
                    </a:cubicBezTo>
                    <a:cubicBezTo>
                      <a:pt x="209" y="103"/>
                      <a:pt x="207" y="105"/>
                      <a:pt x="205" y="103"/>
                    </a:cubicBezTo>
                    <a:cubicBezTo>
                      <a:pt x="206" y="102"/>
                      <a:pt x="211" y="102"/>
                      <a:pt x="210" y="100"/>
                    </a:cubicBezTo>
                    <a:close/>
                    <a:moveTo>
                      <a:pt x="206" y="114"/>
                    </a:moveTo>
                    <a:cubicBezTo>
                      <a:pt x="203" y="114"/>
                      <a:pt x="200" y="117"/>
                      <a:pt x="197" y="116"/>
                    </a:cubicBezTo>
                    <a:cubicBezTo>
                      <a:pt x="196" y="113"/>
                      <a:pt x="200" y="115"/>
                      <a:pt x="200" y="113"/>
                    </a:cubicBezTo>
                    <a:cubicBezTo>
                      <a:pt x="204" y="114"/>
                      <a:pt x="206" y="112"/>
                      <a:pt x="210" y="113"/>
                    </a:cubicBezTo>
                    <a:cubicBezTo>
                      <a:pt x="209" y="113"/>
                      <a:pt x="205" y="112"/>
                      <a:pt x="206" y="114"/>
                    </a:cubicBezTo>
                    <a:close/>
                    <a:moveTo>
                      <a:pt x="214" y="118"/>
                    </a:moveTo>
                    <a:cubicBezTo>
                      <a:pt x="211" y="118"/>
                      <a:pt x="209" y="120"/>
                      <a:pt x="208" y="118"/>
                    </a:cubicBezTo>
                    <a:cubicBezTo>
                      <a:pt x="206" y="117"/>
                      <a:pt x="206" y="117"/>
                      <a:pt x="206" y="117"/>
                    </a:cubicBezTo>
                    <a:cubicBezTo>
                      <a:pt x="208" y="118"/>
                      <a:pt x="212" y="117"/>
                      <a:pt x="214" y="118"/>
                    </a:cubicBezTo>
                    <a:close/>
                    <a:moveTo>
                      <a:pt x="193" y="112"/>
                    </a:moveTo>
                    <a:cubicBezTo>
                      <a:pt x="192" y="112"/>
                      <a:pt x="192" y="112"/>
                      <a:pt x="192" y="112"/>
                    </a:cubicBezTo>
                    <a:cubicBezTo>
                      <a:pt x="191" y="112"/>
                      <a:pt x="191" y="112"/>
                      <a:pt x="191" y="112"/>
                    </a:cubicBezTo>
                    <a:lnTo>
                      <a:pt x="193" y="112"/>
                    </a:lnTo>
                    <a:close/>
                    <a:moveTo>
                      <a:pt x="184" y="112"/>
                    </a:moveTo>
                    <a:cubicBezTo>
                      <a:pt x="181" y="112"/>
                      <a:pt x="181" y="112"/>
                      <a:pt x="181" y="112"/>
                    </a:cubicBezTo>
                    <a:cubicBezTo>
                      <a:pt x="181" y="112"/>
                      <a:pt x="184" y="111"/>
                      <a:pt x="184" y="112"/>
                    </a:cubicBezTo>
                    <a:close/>
                    <a:moveTo>
                      <a:pt x="178" y="116"/>
                    </a:moveTo>
                    <a:cubicBezTo>
                      <a:pt x="178" y="116"/>
                      <a:pt x="178" y="116"/>
                      <a:pt x="178" y="116"/>
                    </a:cubicBezTo>
                    <a:cubicBezTo>
                      <a:pt x="180" y="117"/>
                      <a:pt x="180" y="116"/>
                      <a:pt x="179" y="116"/>
                    </a:cubicBezTo>
                    <a:cubicBezTo>
                      <a:pt x="182" y="116"/>
                      <a:pt x="183" y="116"/>
                      <a:pt x="185" y="117"/>
                    </a:cubicBezTo>
                    <a:cubicBezTo>
                      <a:pt x="182" y="117"/>
                      <a:pt x="181" y="118"/>
                      <a:pt x="179" y="117"/>
                    </a:cubicBezTo>
                    <a:cubicBezTo>
                      <a:pt x="178" y="116"/>
                      <a:pt x="176" y="117"/>
                      <a:pt x="175" y="116"/>
                    </a:cubicBezTo>
                    <a:cubicBezTo>
                      <a:pt x="175" y="118"/>
                      <a:pt x="173" y="117"/>
                      <a:pt x="172" y="117"/>
                    </a:cubicBezTo>
                    <a:cubicBezTo>
                      <a:pt x="174" y="117"/>
                      <a:pt x="176" y="115"/>
                      <a:pt x="178" y="116"/>
                    </a:cubicBezTo>
                    <a:close/>
                    <a:moveTo>
                      <a:pt x="185" y="125"/>
                    </a:moveTo>
                    <a:cubicBezTo>
                      <a:pt x="187" y="125"/>
                      <a:pt x="187" y="125"/>
                      <a:pt x="187" y="125"/>
                    </a:cubicBezTo>
                    <a:cubicBezTo>
                      <a:pt x="186" y="126"/>
                      <a:pt x="186" y="126"/>
                      <a:pt x="185" y="126"/>
                    </a:cubicBezTo>
                    <a:lnTo>
                      <a:pt x="185" y="125"/>
                    </a:lnTo>
                    <a:close/>
                    <a:moveTo>
                      <a:pt x="191" y="132"/>
                    </a:moveTo>
                    <a:cubicBezTo>
                      <a:pt x="189" y="131"/>
                      <a:pt x="191" y="134"/>
                      <a:pt x="189" y="134"/>
                    </a:cubicBezTo>
                    <a:cubicBezTo>
                      <a:pt x="188" y="134"/>
                      <a:pt x="186" y="136"/>
                      <a:pt x="185" y="135"/>
                    </a:cubicBezTo>
                    <a:cubicBezTo>
                      <a:pt x="187" y="134"/>
                      <a:pt x="188" y="131"/>
                      <a:pt x="191" y="132"/>
                    </a:cubicBezTo>
                    <a:close/>
                    <a:moveTo>
                      <a:pt x="180" y="133"/>
                    </a:moveTo>
                    <a:cubicBezTo>
                      <a:pt x="179" y="132"/>
                      <a:pt x="180" y="132"/>
                      <a:pt x="179" y="132"/>
                    </a:cubicBezTo>
                    <a:cubicBezTo>
                      <a:pt x="180" y="131"/>
                      <a:pt x="180" y="131"/>
                      <a:pt x="180" y="131"/>
                    </a:cubicBezTo>
                    <a:cubicBezTo>
                      <a:pt x="181" y="132"/>
                      <a:pt x="179" y="132"/>
                      <a:pt x="180" y="133"/>
                    </a:cubicBezTo>
                    <a:close/>
                    <a:moveTo>
                      <a:pt x="165" y="127"/>
                    </a:moveTo>
                    <a:cubicBezTo>
                      <a:pt x="164" y="126"/>
                      <a:pt x="165" y="125"/>
                      <a:pt x="165" y="124"/>
                    </a:cubicBezTo>
                    <a:cubicBezTo>
                      <a:pt x="167" y="124"/>
                      <a:pt x="169" y="124"/>
                      <a:pt x="169" y="123"/>
                    </a:cubicBezTo>
                    <a:cubicBezTo>
                      <a:pt x="169" y="122"/>
                      <a:pt x="168" y="122"/>
                      <a:pt x="170" y="121"/>
                    </a:cubicBezTo>
                    <a:cubicBezTo>
                      <a:pt x="172" y="122"/>
                      <a:pt x="174" y="119"/>
                      <a:pt x="175" y="122"/>
                    </a:cubicBezTo>
                    <a:cubicBezTo>
                      <a:pt x="175" y="124"/>
                      <a:pt x="169" y="122"/>
                      <a:pt x="170" y="125"/>
                    </a:cubicBezTo>
                    <a:lnTo>
                      <a:pt x="165" y="127"/>
                    </a:lnTo>
                    <a:close/>
                    <a:moveTo>
                      <a:pt x="152" y="148"/>
                    </a:moveTo>
                    <a:cubicBezTo>
                      <a:pt x="151" y="148"/>
                      <a:pt x="151" y="148"/>
                      <a:pt x="151" y="148"/>
                    </a:cubicBezTo>
                    <a:cubicBezTo>
                      <a:pt x="153" y="149"/>
                      <a:pt x="153" y="147"/>
                      <a:pt x="154" y="147"/>
                    </a:cubicBezTo>
                    <a:cubicBezTo>
                      <a:pt x="150" y="147"/>
                      <a:pt x="150" y="147"/>
                      <a:pt x="150" y="147"/>
                    </a:cubicBezTo>
                    <a:cubicBezTo>
                      <a:pt x="151" y="146"/>
                      <a:pt x="153" y="145"/>
                      <a:pt x="155" y="145"/>
                    </a:cubicBezTo>
                    <a:cubicBezTo>
                      <a:pt x="157" y="143"/>
                      <a:pt x="160" y="142"/>
                      <a:pt x="162" y="140"/>
                    </a:cubicBezTo>
                    <a:cubicBezTo>
                      <a:pt x="164" y="140"/>
                      <a:pt x="164" y="140"/>
                      <a:pt x="164" y="140"/>
                    </a:cubicBezTo>
                    <a:cubicBezTo>
                      <a:pt x="164" y="141"/>
                      <a:pt x="164" y="141"/>
                      <a:pt x="164" y="141"/>
                    </a:cubicBezTo>
                    <a:cubicBezTo>
                      <a:pt x="164" y="141"/>
                      <a:pt x="165" y="141"/>
                      <a:pt x="165" y="141"/>
                    </a:cubicBezTo>
                    <a:cubicBezTo>
                      <a:pt x="166" y="141"/>
                      <a:pt x="166" y="141"/>
                      <a:pt x="166" y="141"/>
                    </a:cubicBezTo>
                    <a:cubicBezTo>
                      <a:pt x="163" y="143"/>
                      <a:pt x="163" y="143"/>
                      <a:pt x="163" y="143"/>
                    </a:cubicBezTo>
                    <a:cubicBezTo>
                      <a:pt x="163" y="141"/>
                      <a:pt x="163" y="141"/>
                      <a:pt x="163" y="141"/>
                    </a:cubicBezTo>
                    <a:cubicBezTo>
                      <a:pt x="162" y="141"/>
                      <a:pt x="162" y="142"/>
                      <a:pt x="161" y="142"/>
                    </a:cubicBezTo>
                    <a:cubicBezTo>
                      <a:pt x="162" y="143"/>
                      <a:pt x="162" y="143"/>
                      <a:pt x="162" y="143"/>
                    </a:cubicBezTo>
                    <a:cubicBezTo>
                      <a:pt x="159" y="143"/>
                      <a:pt x="157" y="145"/>
                      <a:pt x="156" y="147"/>
                    </a:cubicBezTo>
                    <a:cubicBezTo>
                      <a:pt x="157" y="149"/>
                      <a:pt x="159" y="147"/>
                      <a:pt x="160" y="146"/>
                    </a:cubicBezTo>
                    <a:cubicBezTo>
                      <a:pt x="158" y="149"/>
                      <a:pt x="155" y="147"/>
                      <a:pt x="152" y="148"/>
                    </a:cubicBezTo>
                    <a:close/>
                    <a:moveTo>
                      <a:pt x="165" y="145"/>
                    </a:moveTo>
                    <a:cubicBezTo>
                      <a:pt x="164" y="144"/>
                      <a:pt x="163" y="146"/>
                      <a:pt x="163" y="145"/>
                    </a:cubicBezTo>
                    <a:cubicBezTo>
                      <a:pt x="163" y="144"/>
                      <a:pt x="165" y="143"/>
                      <a:pt x="165" y="145"/>
                    </a:cubicBezTo>
                    <a:close/>
                    <a:moveTo>
                      <a:pt x="158" y="150"/>
                    </a:moveTo>
                    <a:cubicBezTo>
                      <a:pt x="159" y="151"/>
                      <a:pt x="160" y="151"/>
                      <a:pt x="161" y="151"/>
                    </a:cubicBezTo>
                    <a:cubicBezTo>
                      <a:pt x="163" y="152"/>
                      <a:pt x="161" y="149"/>
                      <a:pt x="163" y="150"/>
                    </a:cubicBezTo>
                    <a:cubicBezTo>
                      <a:pt x="164" y="151"/>
                      <a:pt x="164" y="153"/>
                      <a:pt x="165" y="152"/>
                    </a:cubicBezTo>
                    <a:cubicBezTo>
                      <a:pt x="164" y="155"/>
                      <a:pt x="161" y="150"/>
                      <a:pt x="159" y="152"/>
                    </a:cubicBezTo>
                    <a:cubicBezTo>
                      <a:pt x="158" y="152"/>
                      <a:pt x="158" y="151"/>
                      <a:pt x="157" y="152"/>
                    </a:cubicBezTo>
                    <a:cubicBezTo>
                      <a:pt x="156" y="152"/>
                      <a:pt x="156" y="152"/>
                      <a:pt x="156" y="152"/>
                    </a:cubicBezTo>
                    <a:cubicBezTo>
                      <a:pt x="157" y="151"/>
                      <a:pt x="158" y="151"/>
                      <a:pt x="158" y="150"/>
                    </a:cubicBezTo>
                    <a:close/>
                    <a:moveTo>
                      <a:pt x="148" y="147"/>
                    </a:moveTo>
                    <a:cubicBezTo>
                      <a:pt x="147" y="147"/>
                      <a:pt x="147" y="147"/>
                      <a:pt x="147" y="147"/>
                    </a:cubicBezTo>
                    <a:cubicBezTo>
                      <a:pt x="146" y="147"/>
                      <a:pt x="146" y="147"/>
                      <a:pt x="146" y="147"/>
                    </a:cubicBezTo>
                    <a:lnTo>
                      <a:pt x="148" y="147"/>
                    </a:lnTo>
                    <a:close/>
                    <a:moveTo>
                      <a:pt x="133" y="159"/>
                    </a:moveTo>
                    <a:cubicBezTo>
                      <a:pt x="135" y="158"/>
                      <a:pt x="136" y="158"/>
                      <a:pt x="139" y="157"/>
                    </a:cubicBezTo>
                    <a:cubicBezTo>
                      <a:pt x="139" y="158"/>
                      <a:pt x="136" y="160"/>
                      <a:pt x="133" y="159"/>
                    </a:cubicBezTo>
                    <a:close/>
                    <a:moveTo>
                      <a:pt x="144" y="181"/>
                    </a:moveTo>
                    <a:cubicBezTo>
                      <a:pt x="143" y="181"/>
                      <a:pt x="143" y="181"/>
                      <a:pt x="143" y="181"/>
                    </a:cubicBezTo>
                    <a:cubicBezTo>
                      <a:pt x="142" y="180"/>
                      <a:pt x="143" y="180"/>
                      <a:pt x="143" y="180"/>
                    </a:cubicBezTo>
                    <a:lnTo>
                      <a:pt x="144" y="181"/>
                    </a:lnTo>
                    <a:close/>
                    <a:moveTo>
                      <a:pt x="155" y="182"/>
                    </a:moveTo>
                    <a:cubicBezTo>
                      <a:pt x="154" y="183"/>
                      <a:pt x="152" y="183"/>
                      <a:pt x="151" y="182"/>
                    </a:cubicBezTo>
                    <a:cubicBezTo>
                      <a:pt x="152" y="182"/>
                      <a:pt x="154" y="181"/>
                      <a:pt x="155" y="182"/>
                    </a:cubicBezTo>
                    <a:close/>
                    <a:moveTo>
                      <a:pt x="172" y="177"/>
                    </a:moveTo>
                    <a:cubicBezTo>
                      <a:pt x="171" y="177"/>
                      <a:pt x="171" y="177"/>
                      <a:pt x="171" y="177"/>
                    </a:cubicBezTo>
                    <a:cubicBezTo>
                      <a:pt x="173" y="177"/>
                      <a:pt x="173" y="177"/>
                      <a:pt x="173" y="177"/>
                    </a:cubicBezTo>
                    <a:cubicBezTo>
                      <a:pt x="173" y="177"/>
                      <a:pt x="172" y="177"/>
                      <a:pt x="172" y="177"/>
                    </a:cubicBezTo>
                    <a:close/>
                    <a:moveTo>
                      <a:pt x="195" y="149"/>
                    </a:moveTo>
                    <a:cubicBezTo>
                      <a:pt x="195" y="148"/>
                      <a:pt x="196" y="148"/>
                      <a:pt x="196" y="148"/>
                    </a:cubicBezTo>
                    <a:cubicBezTo>
                      <a:pt x="198" y="148"/>
                      <a:pt x="197" y="149"/>
                      <a:pt x="195" y="149"/>
                    </a:cubicBezTo>
                    <a:close/>
                    <a:moveTo>
                      <a:pt x="205" y="144"/>
                    </a:moveTo>
                    <a:cubicBezTo>
                      <a:pt x="203" y="143"/>
                      <a:pt x="203" y="143"/>
                      <a:pt x="203" y="143"/>
                    </a:cubicBezTo>
                    <a:cubicBezTo>
                      <a:pt x="202" y="144"/>
                      <a:pt x="203" y="144"/>
                      <a:pt x="204" y="145"/>
                    </a:cubicBezTo>
                    <a:cubicBezTo>
                      <a:pt x="204" y="146"/>
                      <a:pt x="203" y="146"/>
                      <a:pt x="201" y="145"/>
                    </a:cubicBezTo>
                    <a:cubicBezTo>
                      <a:pt x="201" y="145"/>
                      <a:pt x="200" y="145"/>
                      <a:pt x="200" y="145"/>
                    </a:cubicBezTo>
                    <a:cubicBezTo>
                      <a:pt x="199" y="146"/>
                      <a:pt x="201" y="146"/>
                      <a:pt x="200" y="147"/>
                    </a:cubicBezTo>
                    <a:cubicBezTo>
                      <a:pt x="199" y="147"/>
                      <a:pt x="197" y="147"/>
                      <a:pt x="196" y="147"/>
                    </a:cubicBezTo>
                    <a:cubicBezTo>
                      <a:pt x="196" y="147"/>
                      <a:pt x="197" y="145"/>
                      <a:pt x="196" y="144"/>
                    </a:cubicBezTo>
                    <a:cubicBezTo>
                      <a:pt x="193" y="145"/>
                      <a:pt x="190" y="146"/>
                      <a:pt x="187" y="147"/>
                    </a:cubicBezTo>
                    <a:cubicBezTo>
                      <a:pt x="186" y="148"/>
                      <a:pt x="190" y="147"/>
                      <a:pt x="189" y="149"/>
                    </a:cubicBezTo>
                    <a:cubicBezTo>
                      <a:pt x="185" y="152"/>
                      <a:pt x="185" y="152"/>
                      <a:pt x="185" y="152"/>
                    </a:cubicBezTo>
                    <a:cubicBezTo>
                      <a:pt x="187" y="153"/>
                      <a:pt x="188" y="153"/>
                      <a:pt x="189" y="155"/>
                    </a:cubicBezTo>
                    <a:cubicBezTo>
                      <a:pt x="188" y="154"/>
                      <a:pt x="188" y="156"/>
                      <a:pt x="187" y="157"/>
                    </a:cubicBezTo>
                    <a:cubicBezTo>
                      <a:pt x="185" y="156"/>
                      <a:pt x="184" y="155"/>
                      <a:pt x="181" y="155"/>
                    </a:cubicBezTo>
                    <a:cubicBezTo>
                      <a:pt x="178" y="156"/>
                      <a:pt x="183" y="157"/>
                      <a:pt x="180" y="157"/>
                    </a:cubicBezTo>
                    <a:cubicBezTo>
                      <a:pt x="180" y="158"/>
                      <a:pt x="181" y="159"/>
                      <a:pt x="180" y="160"/>
                    </a:cubicBezTo>
                    <a:cubicBezTo>
                      <a:pt x="179" y="158"/>
                      <a:pt x="177" y="160"/>
                      <a:pt x="175" y="160"/>
                    </a:cubicBezTo>
                    <a:cubicBezTo>
                      <a:pt x="174" y="161"/>
                      <a:pt x="175" y="162"/>
                      <a:pt x="176" y="162"/>
                    </a:cubicBezTo>
                    <a:cubicBezTo>
                      <a:pt x="178" y="163"/>
                      <a:pt x="178" y="163"/>
                      <a:pt x="178" y="163"/>
                    </a:cubicBezTo>
                    <a:cubicBezTo>
                      <a:pt x="174" y="164"/>
                      <a:pt x="178" y="168"/>
                      <a:pt x="173" y="168"/>
                    </a:cubicBezTo>
                    <a:cubicBezTo>
                      <a:pt x="173" y="170"/>
                      <a:pt x="169" y="170"/>
                      <a:pt x="169" y="172"/>
                    </a:cubicBezTo>
                    <a:cubicBezTo>
                      <a:pt x="168" y="172"/>
                      <a:pt x="166" y="172"/>
                      <a:pt x="166" y="173"/>
                    </a:cubicBezTo>
                    <a:cubicBezTo>
                      <a:pt x="170" y="174"/>
                      <a:pt x="165" y="176"/>
                      <a:pt x="165" y="177"/>
                    </a:cubicBezTo>
                    <a:cubicBezTo>
                      <a:pt x="163" y="178"/>
                      <a:pt x="161" y="179"/>
                      <a:pt x="158" y="179"/>
                    </a:cubicBezTo>
                    <a:cubicBezTo>
                      <a:pt x="155" y="179"/>
                      <a:pt x="155" y="180"/>
                      <a:pt x="154" y="181"/>
                    </a:cubicBezTo>
                    <a:cubicBezTo>
                      <a:pt x="154" y="179"/>
                      <a:pt x="154" y="179"/>
                      <a:pt x="154" y="179"/>
                    </a:cubicBezTo>
                    <a:cubicBezTo>
                      <a:pt x="155" y="179"/>
                      <a:pt x="155" y="179"/>
                      <a:pt x="155" y="179"/>
                    </a:cubicBezTo>
                    <a:cubicBezTo>
                      <a:pt x="155" y="178"/>
                      <a:pt x="155" y="178"/>
                      <a:pt x="155" y="178"/>
                    </a:cubicBezTo>
                    <a:cubicBezTo>
                      <a:pt x="155" y="178"/>
                      <a:pt x="156" y="178"/>
                      <a:pt x="156" y="177"/>
                    </a:cubicBezTo>
                    <a:cubicBezTo>
                      <a:pt x="156" y="177"/>
                      <a:pt x="156" y="177"/>
                      <a:pt x="156" y="177"/>
                    </a:cubicBezTo>
                    <a:cubicBezTo>
                      <a:pt x="153" y="177"/>
                      <a:pt x="153" y="177"/>
                      <a:pt x="153" y="177"/>
                    </a:cubicBezTo>
                    <a:cubicBezTo>
                      <a:pt x="153" y="177"/>
                      <a:pt x="153" y="176"/>
                      <a:pt x="153" y="176"/>
                    </a:cubicBezTo>
                    <a:cubicBezTo>
                      <a:pt x="151" y="176"/>
                      <a:pt x="153" y="177"/>
                      <a:pt x="151" y="178"/>
                    </a:cubicBezTo>
                    <a:cubicBezTo>
                      <a:pt x="150" y="177"/>
                      <a:pt x="149" y="178"/>
                      <a:pt x="148" y="177"/>
                    </a:cubicBezTo>
                    <a:cubicBezTo>
                      <a:pt x="149" y="177"/>
                      <a:pt x="150" y="175"/>
                      <a:pt x="148" y="174"/>
                    </a:cubicBezTo>
                    <a:cubicBezTo>
                      <a:pt x="149" y="174"/>
                      <a:pt x="149" y="172"/>
                      <a:pt x="151" y="172"/>
                    </a:cubicBezTo>
                    <a:cubicBezTo>
                      <a:pt x="152" y="171"/>
                      <a:pt x="150" y="171"/>
                      <a:pt x="150" y="171"/>
                    </a:cubicBezTo>
                    <a:cubicBezTo>
                      <a:pt x="148" y="170"/>
                      <a:pt x="147" y="172"/>
                      <a:pt x="145" y="171"/>
                    </a:cubicBezTo>
                    <a:cubicBezTo>
                      <a:pt x="146" y="169"/>
                      <a:pt x="151" y="169"/>
                      <a:pt x="153" y="168"/>
                    </a:cubicBezTo>
                    <a:cubicBezTo>
                      <a:pt x="151" y="165"/>
                      <a:pt x="149" y="169"/>
                      <a:pt x="147" y="167"/>
                    </a:cubicBezTo>
                    <a:cubicBezTo>
                      <a:pt x="145" y="165"/>
                      <a:pt x="145" y="165"/>
                      <a:pt x="145" y="165"/>
                    </a:cubicBezTo>
                    <a:cubicBezTo>
                      <a:pt x="146" y="165"/>
                      <a:pt x="146" y="165"/>
                      <a:pt x="146" y="165"/>
                    </a:cubicBezTo>
                    <a:cubicBezTo>
                      <a:pt x="146" y="165"/>
                      <a:pt x="146" y="165"/>
                      <a:pt x="146" y="165"/>
                    </a:cubicBezTo>
                    <a:cubicBezTo>
                      <a:pt x="143" y="164"/>
                      <a:pt x="140" y="165"/>
                      <a:pt x="137" y="165"/>
                    </a:cubicBezTo>
                    <a:cubicBezTo>
                      <a:pt x="136" y="166"/>
                      <a:pt x="138" y="167"/>
                      <a:pt x="136" y="167"/>
                    </a:cubicBezTo>
                    <a:cubicBezTo>
                      <a:pt x="135" y="167"/>
                      <a:pt x="136" y="168"/>
                      <a:pt x="135" y="168"/>
                    </a:cubicBezTo>
                    <a:cubicBezTo>
                      <a:pt x="137" y="168"/>
                      <a:pt x="138" y="168"/>
                      <a:pt x="139" y="168"/>
                    </a:cubicBezTo>
                    <a:cubicBezTo>
                      <a:pt x="137" y="169"/>
                      <a:pt x="137" y="169"/>
                      <a:pt x="137" y="169"/>
                    </a:cubicBezTo>
                    <a:cubicBezTo>
                      <a:pt x="136" y="169"/>
                      <a:pt x="136" y="169"/>
                      <a:pt x="136" y="169"/>
                    </a:cubicBezTo>
                    <a:cubicBezTo>
                      <a:pt x="132" y="171"/>
                      <a:pt x="132" y="171"/>
                      <a:pt x="132" y="171"/>
                    </a:cubicBezTo>
                    <a:cubicBezTo>
                      <a:pt x="131" y="170"/>
                      <a:pt x="131" y="170"/>
                      <a:pt x="131" y="170"/>
                    </a:cubicBezTo>
                    <a:cubicBezTo>
                      <a:pt x="134" y="170"/>
                      <a:pt x="134" y="170"/>
                      <a:pt x="134" y="170"/>
                    </a:cubicBezTo>
                    <a:cubicBezTo>
                      <a:pt x="132" y="169"/>
                      <a:pt x="132" y="167"/>
                      <a:pt x="129" y="167"/>
                    </a:cubicBezTo>
                    <a:cubicBezTo>
                      <a:pt x="131" y="166"/>
                      <a:pt x="134" y="167"/>
                      <a:pt x="135" y="165"/>
                    </a:cubicBezTo>
                    <a:cubicBezTo>
                      <a:pt x="133" y="164"/>
                      <a:pt x="132" y="164"/>
                      <a:pt x="131" y="162"/>
                    </a:cubicBezTo>
                    <a:cubicBezTo>
                      <a:pt x="136" y="162"/>
                      <a:pt x="139" y="159"/>
                      <a:pt x="143" y="158"/>
                    </a:cubicBezTo>
                    <a:cubicBezTo>
                      <a:pt x="144" y="159"/>
                      <a:pt x="145" y="159"/>
                      <a:pt x="145" y="159"/>
                    </a:cubicBezTo>
                    <a:cubicBezTo>
                      <a:pt x="147" y="157"/>
                      <a:pt x="149" y="160"/>
                      <a:pt x="151" y="159"/>
                    </a:cubicBezTo>
                    <a:cubicBezTo>
                      <a:pt x="153" y="160"/>
                      <a:pt x="153" y="160"/>
                      <a:pt x="153" y="160"/>
                    </a:cubicBezTo>
                    <a:cubicBezTo>
                      <a:pt x="153" y="160"/>
                      <a:pt x="154" y="159"/>
                      <a:pt x="154" y="158"/>
                    </a:cubicBezTo>
                    <a:cubicBezTo>
                      <a:pt x="151" y="157"/>
                      <a:pt x="149" y="157"/>
                      <a:pt x="146" y="156"/>
                    </a:cubicBezTo>
                    <a:cubicBezTo>
                      <a:pt x="148" y="156"/>
                      <a:pt x="151" y="156"/>
                      <a:pt x="152" y="154"/>
                    </a:cubicBezTo>
                    <a:cubicBezTo>
                      <a:pt x="152" y="154"/>
                      <a:pt x="154" y="153"/>
                      <a:pt x="155" y="153"/>
                    </a:cubicBezTo>
                    <a:cubicBezTo>
                      <a:pt x="155" y="154"/>
                      <a:pt x="152" y="155"/>
                      <a:pt x="152" y="157"/>
                    </a:cubicBezTo>
                    <a:cubicBezTo>
                      <a:pt x="155" y="157"/>
                      <a:pt x="160" y="157"/>
                      <a:pt x="160" y="154"/>
                    </a:cubicBezTo>
                    <a:cubicBezTo>
                      <a:pt x="161" y="154"/>
                      <a:pt x="164" y="153"/>
                      <a:pt x="164" y="155"/>
                    </a:cubicBezTo>
                    <a:cubicBezTo>
                      <a:pt x="163" y="155"/>
                      <a:pt x="163" y="156"/>
                      <a:pt x="165" y="156"/>
                    </a:cubicBezTo>
                    <a:cubicBezTo>
                      <a:pt x="170" y="158"/>
                      <a:pt x="167" y="153"/>
                      <a:pt x="171" y="153"/>
                    </a:cubicBezTo>
                    <a:cubicBezTo>
                      <a:pt x="171" y="152"/>
                      <a:pt x="171" y="152"/>
                      <a:pt x="171" y="152"/>
                    </a:cubicBezTo>
                    <a:cubicBezTo>
                      <a:pt x="171" y="152"/>
                      <a:pt x="170" y="152"/>
                      <a:pt x="169" y="152"/>
                    </a:cubicBezTo>
                    <a:cubicBezTo>
                      <a:pt x="170" y="151"/>
                      <a:pt x="170" y="151"/>
                      <a:pt x="170" y="151"/>
                    </a:cubicBezTo>
                    <a:cubicBezTo>
                      <a:pt x="168" y="150"/>
                      <a:pt x="164" y="152"/>
                      <a:pt x="164" y="149"/>
                    </a:cubicBezTo>
                    <a:cubicBezTo>
                      <a:pt x="166" y="148"/>
                      <a:pt x="166" y="148"/>
                      <a:pt x="166" y="148"/>
                    </a:cubicBezTo>
                    <a:cubicBezTo>
                      <a:pt x="168" y="148"/>
                      <a:pt x="167" y="146"/>
                      <a:pt x="170" y="145"/>
                    </a:cubicBezTo>
                    <a:cubicBezTo>
                      <a:pt x="171" y="146"/>
                      <a:pt x="171" y="146"/>
                      <a:pt x="173" y="146"/>
                    </a:cubicBezTo>
                    <a:cubicBezTo>
                      <a:pt x="173" y="145"/>
                      <a:pt x="175" y="145"/>
                      <a:pt x="176" y="145"/>
                    </a:cubicBezTo>
                    <a:cubicBezTo>
                      <a:pt x="177" y="147"/>
                      <a:pt x="180" y="146"/>
                      <a:pt x="182" y="145"/>
                    </a:cubicBezTo>
                    <a:cubicBezTo>
                      <a:pt x="183" y="147"/>
                      <a:pt x="185" y="145"/>
                      <a:pt x="186" y="146"/>
                    </a:cubicBezTo>
                    <a:cubicBezTo>
                      <a:pt x="187" y="144"/>
                      <a:pt x="183" y="144"/>
                      <a:pt x="185" y="142"/>
                    </a:cubicBezTo>
                    <a:cubicBezTo>
                      <a:pt x="186" y="142"/>
                      <a:pt x="187" y="143"/>
                      <a:pt x="187" y="143"/>
                    </a:cubicBezTo>
                    <a:cubicBezTo>
                      <a:pt x="187" y="144"/>
                      <a:pt x="187" y="144"/>
                      <a:pt x="187" y="144"/>
                    </a:cubicBezTo>
                    <a:cubicBezTo>
                      <a:pt x="188" y="144"/>
                      <a:pt x="188" y="143"/>
                      <a:pt x="189" y="142"/>
                    </a:cubicBezTo>
                    <a:cubicBezTo>
                      <a:pt x="188" y="142"/>
                      <a:pt x="186" y="140"/>
                      <a:pt x="185" y="142"/>
                    </a:cubicBezTo>
                    <a:cubicBezTo>
                      <a:pt x="185" y="141"/>
                      <a:pt x="185" y="141"/>
                      <a:pt x="185" y="141"/>
                    </a:cubicBezTo>
                    <a:cubicBezTo>
                      <a:pt x="183" y="140"/>
                      <a:pt x="181" y="142"/>
                      <a:pt x="179" y="141"/>
                    </a:cubicBezTo>
                    <a:cubicBezTo>
                      <a:pt x="179" y="138"/>
                      <a:pt x="182" y="139"/>
                      <a:pt x="182" y="137"/>
                    </a:cubicBezTo>
                    <a:cubicBezTo>
                      <a:pt x="178" y="137"/>
                      <a:pt x="177" y="140"/>
                      <a:pt x="173" y="139"/>
                    </a:cubicBezTo>
                    <a:cubicBezTo>
                      <a:pt x="172" y="141"/>
                      <a:pt x="169" y="139"/>
                      <a:pt x="166" y="140"/>
                    </a:cubicBezTo>
                    <a:cubicBezTo>
                      <a:pt x="164" y="139"/>
                      <a:pt x="166" y="138"/>
                      <a:pt x="167" y="137"/>
                    </a:cubicBezTo>
                    <a:cubicBezTo>
                      <a:pt x="170" y="136"/>
                      <a:pt x="173" y="134"/>
                      <a:pt x="175" y="134"/>
                    </a:cubicBezTo>
                    <a:cubicBezTo>
                      <a:pt x="176" y="136"/>
                      <a:pt x="174" y="134"/>
                      <a:pt x="173" y="135"/>
                    </a:cubicBezTo>
                    <a:cubicBezTo>
                      <a:pt x="175" y="137"/>
                      <a:pt x="178" y="137"/>
                      <a:pt x="180" y="136"/>
                    </a:cubicBezTo>
                    <a:cubicBezTo>
                      <a:pt x="180" y="135"/>
                      <a:pt x="181" y="135"/>
                      <a:pt x="181" y="135"/>
                    </a:cubicBezTo>
                    <a:cubicBezTo>
                      <a:pt x="185" y="137"/>
                      <a:pt x="189" y="135"/>
                      <a:pt x="192" y="138"/>
                    </a:cubicBezTo>
                    <a:cubicBezTo>
                      <a:pt x="191" y="140"/>
                      <a:pt x="191" y="140"/>
                      <a:pt x="191" y="140"/>
                    </a:cubicBezTo>
                    <a:cubicBezTo>
                      <a:pt x="192" y="139"/>
                      <a:pt x="193" y="139"/>
                      <a:pt x="194" y="139"/>
                    </a:cubicBezTo>
                    <a:cubicBezTo>
                      <a:pt x="193" y="140"/>
                      <a:pt x="194" y="142"/>
                      <a:pt x="196" y="142"/>
                    </a:cubicBezTo>
                    <a:cubicBezTo>
                      <a:pt x="199" y="141"/>
                      <a:pt x="202" y="143"/>
                      <a:pt x="205" y="143"/>
                    </a:cubicBezTo>
                    <a:lnTo>
                      <a:pt x="205" y="144"/>
                    </a:lnTo>
                    <a:close/>
                    <a:moveTo>
                      <a:pt x="141" y="169"/>
                    </a:moveTo>
                    <a:cubicBezTo>
                      <a:pt x="143" y="168"/>
                      <a:pt x="143" y="168"/>
                      <a:pt x="143" y="168"/>
                    </a:cubicBezTo>
                    <a:cubicBezTo>
                      <a:pt x="144" y="169"/>
                      <a:pt x="143" y="172"/>
                      <a:pt x="141" y="169"/>
                    </a:cubicBezTo>
                    <a:close/>
                    <a:moveTo>
                      <a:pt x="214" y="135"/>
                    </a:moveTo>
                    <a:cubicBezTo>
                      <a:pt x="212" y="136"/>
                      <a:pt x="212" y="138"/>
                      <a:pt x="211" y="139"/>
                    </a:cubicBezTo>
                    <a:cubicBezTo>
                      <a:pt x="210" y="137"/>
                      <a:pt x="206" y="141"/>
                      <a:pt x="206" y="137"/>
                    </a:cubicBezTo>
                    <a:cubicBezTo>
                      <a:pt x="208" y="137"/>
                      <a:pt x="205" y="135"/>
                      <a:pt x="207" y="134"/>
                    </a:cubicBezTo>
                    <a:cubicBezTo>
                      <a:pt x="205" y="135"/>
                      <a:pt x="203" y="136"/>
                      <a:pt x="200" y="135"/>
                    </a:cubicBezTo>
                    <a:cubicBezTo>
                      <a:pt x="198" y="137"/>
                      <a:pt x="198" y="137"/>
                      <a:pt x="198" y="137"/>
                    </a:cubicBezTo>
                    <a:cubicBezTo>
                      <a:pt x="195" y="137"/>
                      <a:pt x="196" y="133"/>
                      <a:pt x="192" y="133"/>
                    </a:cubicBezTo>
                    <a:cubicBezTo>
                      <a:pt x="192" y="133"/>
                      <a:pt x="192" y="133"/>
                      <a:pt x="192" y="133"/>
                    </a:cubicBezTo>
                    <a:cubicBezTo>
                      <a:pt x="195" y="135"/>
                      <a:pt x="197" y="130"/>
                      <a:pt x="201" y="131"/>
                    </a:cubicBezTo>
                    <a:cubicBezTo>
                      <a:pt x="200" y="130"/>
                      <a:pt x="202" y="130"/>
                      <a:pt x="202" y="129"/>
                    </a:cubicBezTo>
                    <a:cubicBezTo>
                      <a:pt x="204" y="129"/>
                      <a:pt x="204" y="129"/>
                      <a:pt x="204" y="129"/>
                    </a:cubicBezTo>
                    <a:cubicBezTo>
                      <a:pt x="204" y="130"/>
                      <a:pt x="203" y="130"/>
                      <a:pt x="204" y="131"/>
                    </a:cubicBezTo>
                    <a:cubicBezTo>
                      <a:pt x="204" y="130"/>
                      <a:pt x="208" y="132"/>
                      <a:pt x="209" y="132"/>
                    </a:cubicBezTo>
                    <a:cubicBezTo>
                      <a:pt x="209" y="133"/>
                      <a:pt x="207" y="133"/>
                      <a:pt x="207" y="134"/>
                    </a:cubicBezTo>
                    <a:cubicBezTo>
                      <a:pt x="209" y="135"/>
                      <a:pt x="212" y="134"/>
                      <a:pt x="214" y="135"/>
                    </a:cubicBezTo>
                    <a:close/>
                    <a:moveTo>
                      <a:pt x="190" y="120"/>
                    </a:moveTo>
                    <a:cubicBezTo>
                      <a:pt x="190" y="119"/>
                      <a:pt x="193" y="118"/>
                      <a:pt x="195" y="118"/>
                    </a:cubicBezTo>
                    <a:cubicBezTo>
                      <a:pt x="193" y="119"/>
                      <a:pt x="192" y="120"/>
                      <a:pt x="190" y="120"/>
                    </a:cubicBezTo>
                    <a:close/>
                    <a:moveTo>
                      <a:pt x="216" y="132"/>
                    </a:moveTo>
                    <a:cubicBezTo>
                      <a:pt x="214" y="133"/>
                      <a:pt x="213" y="130"/>
                      <a:pt x="211" y="131"/>
                    </a:cubicBezTo>
                    <a:cubicBezTo>
                      <a:pt x="211" y="130"/>
                      <a:pt x="211" y="130"/>
                      <a:pt x="211" y="130"/>
                    </a:cubicBezTo>
                    <a:cubicBezTo>
                      <a:pt x="210" y="131"/>
                      <a:pt x="209" y="129"/>
                      <a:pt x="207" y="129"/>
                    </a:cubicBezTo>
                    <a:cubicBezTo>
                      <a:pt x="211" y="128"/>
                      <a:pt x="215" y="130"/>
                      <a:pt x="219" y="132"/>
                    </a:cubicBezTo>
                    <a:cubicBezTo>
                      <a:pt x="218" y="132"/>
                      <a:pt x="215" y="131"/>
                      <a:pt x="216" y="132"/>
                    </a:cubicBezTo>
                    <a:close/>
                    <a:moveTo>
                      <a:pt x="210" y="123"/>
                    </a:moveTo>
                    <a:cubicBezTo>
                      <a:pt x="209" y="123"/>
                      <a:pt x="208" y="123"/>
                      <a:pt x="208" y="124"/>
                    </a:cubicBezTo>
                    <a:cubicBezTo>
                      <a:pt x="207" y="123"/>
                      <a:pt x="206" y="121"/>
                      <a:pt x="203" y="122"/>
                    </a:cubicBezTo>
                    <a:cubicBezTo>
                      <a:pt x="203" y="123"/>
                      <a:pt x="203" y="123"/>
                      <a:pt x="203" y="123"/>
                    </a:cubicBezTo>
                    <a:cubicBezTo>
                      <a:pt x="202" y="122"/>
                      <a:pt x="201" y="122"/>
                      <a:pt x="200" y="122"/>
                    </a:cubicBezTo>
                    <a:cubicBezTo>
                      <a:pt x="199" y="121"/>
                      <a:pt x="199" y="121"/>
                      <a:pt x="199" y="121"/>
                    </a:cubicBezTo>
                    <a:cubicBezTo>
                      <a:pt x="198" y="121"/>
                      <a:pt x="198" y="121"/>
                      <a:pt x="198" y="121"/>
                    </a:cubicBezTo>
                    <a:cubicBezTo>
                      <a:pt x="197" y="120"/>
                      <a:pt x="198" y="119"/>
                      <a:pt x="200" y="120"/>
                    </a:cubicBezTo>
                    <a:cubicBezTo>
                      <a:pt x="203" y="120"/>
                      <a:pt x="203" y="122"/>
                      <a:pt x="207" y="122"/>
                    </a:cubicBezTo>
                    <a:cubicBezTo>
                      <a:pt x="207" y="122"/>
                      <a:pt x="208" y="122"/>
                      <a:pt x="208" y="123"/>
                    </a:cubicBezTo>
                    <a:cubicBezTo>
                      <a:pt x="209" y="123"/>
                      <a:pt x="209" y="122"/>
                      <a:pt x="210" y="123"/>
                    </a:cubicBezTo>
                    <a:close/>
                    <a:moveTo>
                      <a:pt x="201" y="117"/>
                    </a:moveTo>
                    <a:cubicBezTo>
                      <a:pt x="201" y="117"/>
                      <a:pt x="201" y="117"/>
                      <a:pt x="201" y="117"/>
                    </a:cubicBezTo>
                    <a:cubicBezTo>
                      <a:pt x="205" y="117"/>
                      <a:pt x="205" y="117"/>
                      <a:pt x="205" y="117"/>
                    </a:cubicBezTo>
                    <a:lnTo>
                      <a:pt x="201" y="117"/>
                    </a:lnTo>
                    <a:close/>
                    <a:moveTo>
                      <a:pt x="226" y="127"/>
                    </a:moveTo>
                    <a:cubicBezTo>
                      <a:pt x="224" y="128"/>
                      <a:pt x="222" y="127"/>
                      <a:pt x="220" y="127"/>
                    </a:cubicBezTo>
                    <a:cubicBezTo>
                      <a:pt x="219" y="125"/>
                      <a:pt x="216" y="125"/>
                      <a:pt x="215" y="126"/>
                    </a:cubicBezTo>
                    <a:cubicBezTo>
                      <a:pt x="215" y="124"/>
                      <a:pt x="219" y="125"/>
                      <a:pt x="220" y="124"/>
                    </a:cubicBezTo>
                    <a:cubicBezTo>
                      <a:pt x="222" y="124"/>
                      <a:pt x="224" y="125"/>
                      <a:pt x="226" y="127"/>
                    </a:cubicBezTo>
                    <a:close/>
                    <a:moveTo>
                      <a:pt x="220" y="120"/>
                    </a:moveTo>
                    <a:cubicBezTo>
                      <a:pt x="220" y="121"/>
                      <a:pt x="218" y="120"/>
                      <a:pt x="218" y="120"/>
                    </a:cubicBezTo>
                    <a:cubicBezTo>
                      <a:pt x="220" y="119"/>
                      <a:pt x="220" y="119"/>
                      <a:pt x="220" y="119"/>
                    </a:cubicBezTo>
                    <a:lnTo>
                      <a:pt x="220" y="120"/>
                    </a:lnTo>
                    <a:close/>
                    <a:moveTo>
                      <a:pt x="198" y="107"/>
                    </a:moveTo>
                    <a:cubicBezTo>
                      <a:pt x="199" y="109"/>
                      <a:pt x="194" y="108"/>
                      <a:pt x="192" y="109"/>
                    </a:cubicBezTo>
                    <a:cubicBezTo>
                      <a:pt x="190" y="109"/>
                      <a:pt x="190" y="109"/>
                      <a:pt x="190" y="109"/>
                    </a:cubicBezTo>
                    <a:cubicBezTo>
                      <a:pt x="195" y="109"/>
                      <a:pt x="189" y="103"/>
                      <a:pt x="196" y="103"/>
                    </a:cubicBezTo>
                    <a:cubicBezTo>
                      <a:pt x="198" y="103"/>
                      <a:pt x="197" y="101"/>
                      <a:pt x="200" y="102"/>
                    </a:cubicBezTo>
                    <a:cubicBezTo>
                      <a:pt x="200" y="102"/>
                      <a:pt x="200" y="102"/>
                      <a:pt x="200" y="102"/>
                    </a:cubicBezTo>
                    <a:cubicBezTo>
                      <a:pt x="197" y="103"/>
                      <a:pt x="199" y="105"/>
                      <a:pt x="196" y="106"/>
                    </a:cubicBezTo>
                    <a:cubicBezTo>
                      <a:pt x="196" y="107"/>
                      <a:pt x="196" y="107"/>
                      <a:pt x="196" y="107"/>
                    </a:cubicBezTo>
                    <a:cubicBezTo>
                      <a:pt x="202" y="105"/>
                      <a:pt x="202" y="105"/>
                      <a:pt x="202" y="105"/>
                    </a:cubicBezTo>
                    <a:cubicBezTo>
                      <a:pt x="201" y="105"/>
                      <a:pt x="200" y="105"/>
                      <a:pt x="199" y="105"/>
                    </a:cubicBezTo>
                    <a:cubicBezTo>
                      <a:pt x="201" y="105"/>
                      <a:pt x="204" y="103"/>
                      <a:pt x="205" y="105"/>
                    </a:cubicBezTo>
                    <a:cubicBezTo>
                      <a:pt x="201" y="105"/>
                      <a:pt x="202" y="109"/>
                      <a:pt x="198" y="107"/>
                    </a:cubicBezTo>
                    <a:close/>
                    <a:moveTo>
                      <a:pt x="247" y="122"/>
                    </a:moveTo>
                    <a:cubicBezTo>
                      <a:pt x="247" y="122"/>
                      <a:pt x="246" y="121"/>
                      <a:pt x="246" y="121"/>
                    </a:cubicBezTo>
                    <a:cubicBezTo>
                      <a:pt x="248" y="121"/>
                      <a:pt x="248" y="121"/>
                      <a:pt x="248" y="121"/>
                    </a:cubicBezTo>
                    <a:cubicBezTo>
                      <a:pt x="247" y="122"/>
                      <a:pt x="248" y="122"/>
                      <a:pt x="247" y="122"/>
                    </a:cubicBezTo>
                    <a:close/>
                    <a:moveTo>
                      <a:pt x="240" y="116"/>
                    </a:moveTo>
                    <a:cubicBezTo>
                      <a:pt x="240" y="117"/>
                      <a:pt x="240" y="117"/>
                      <a:pt x="240" y="117"/>
                    </a:cubicBezTo>
                    <a:cubicBezTo>
                      <a:pt x="239" y="115"/>
                      <a:pt x="234" y="117"/>
                      <a:pt x="233" y="115"/>
                    </a:cubicBezTo>
                    <a:cubicBezTo>
                      <a:pt x="230" y="114"/>
                      <a:pt x="227" y="115"/>
                      <a:pt x="225" y="113"/>
                    </a:cubicBezTo>
                    <a:cubicBezTo>
                      <a:pt x="224" y="113"/>
                      <a:pt x="222" y="114"/>
                      <a:pt x="220" y="114"/>
                    </a:cubicBezTo>
                    <a:cubicBezTo>
                      <a:pt x="221" y="114"/>
                      <a:pt x="223" y="113"/>
                      <a:pt x="222" y="112"/>
                    </a:cubicBezTo>
                    <a:cubicBezTo>
                      <a:pt x="220" y="111"/>
                      <a:pt x="220" y="111"/>
                      <a:pt x="220" y="111"/>
                    </a:cubicBezTo>
                    <a:cubicBezTo>
                      <a:pt x="220" y="111"/>
                      <a:pt x="220" y="111"/>
                      <a:pt x="220" y="110"/>
                    </a:cubicBezTo>
                    <a:cubicBezTo>
                      <a:pt x="217" y="111"/>
                      <a:pt x="212" y="108"/>
                      <a:pt x="210" y="111"/>
                    </a:cubicBezTo>
                    <a:cubicBezTo>
                      <a:pt x="209" y="111"/>
                      <a:pt x="207" y="110"/>
                      <a:pt x="209" y="109"/>
                    </a:cubicBezTo>
                    <a:cubicBezTo>
                      <a:pt x="211" y="108"/>
                      <a:pt x="216" y="109"/>
                      <a:pt x="218" y="107"/>
                    </a:cubicBezTo>
                    <a:cubicBezTo>
                      <a:pt x="221" y="109"/>
                      <a:pt x="221" y="109"/>
                      <a:pt x="221" y="109"/>
                    </a:cubicBezTo>
                    <a:cubicBezTo>
                      <a:pt x="221" y="110"/>
                      <a:pt x="220" y="110"/>
                      <a:pt x="221" y="111"/>
                    </a:cubicBezTo>
                    <a:cubicBezTo>
                      <a:pt x="225" y="111"/>
                      <a:pt x="225" y="111"/>
                      <a:pt x="225" y="111"/>
                    </a:cubicBezTo>
                    <a:cubicBezTo>
                      <a:pt x="225" y="111"/>
                      <a:pt x="225" y="111"/>
                      <a:pt x="225" y="112"/>
                    </a:cubicBezTo>
                    <a:cubicBezTo>
                      <a:pt x="226" y="113"/>
                      <a:pt x="228" y="112"/>
                      <a:pt x="229" y="112"/>
                    </a:cubicBezTo>
                    <a:cubicBezTo>
                      <a:pt x="230" y="111"/>
                      <a:pt x="228" y="111"/>
                      <a:pt x="228" y="111"/>
                    </a:cubicBezTo>
                    <a:cubicBezTo>
                      <a:pt x="229" y="109"/>
                      <a:pt x="230" y="111"/>
                      <a:pt x="231" y="111"/>
                    </a:cubicBezTo>
                    <a:cubicBezTo>
                      <a:pt x="239" y="111"/>
                      <a:pt x="239" y="111"/>
                      <a:pt x="239" y="111"/>
                    </a:cubicBezTo>
                    <a:cubicBezTo>
                      <a:pt x="240" y="112"/>
                      <a:pt x="239" y="112"/>
                      <a:pt x="239" y="113"/>
                    </a:cubicBezTo>
                    <a:cubicBezTo>
                      <a:pt x="239" y="114"/>
                      <a:pt x="241" y="115"/>
                      <a:pt x="242" y="114"/>
                    </a:cubicBezTo>
                    <a:cubicBezTo>
                      <a:pt x="243" y="114"/>
                      <a:pt x="244" y="112"/>
                      <a:pt x="245" y="113"/>
                    </a:cubicBezTo>
                    <a:cubicBezTo>
                      <a:pt x="246" y="115"/>
                      <a:pt x="242" y="114"/>
                      <a:pt x="243" y="116"/>
                    </a:cubicBezTo>
                    <a:cubicBezTo>
                      <a:pt x="242" y="116"/>
                      <a:pt x="241" y="115"/>
                      <a:pt x="240" y="116"/>
                    </a:cubicBezTo>
                    <a:close/>
                    <a:moveTo>
                      <a:pt x="264" y="125"/>
                    </a:moveTo>
                    <a:cubicBezTo>
                      <a:pt x="266" y="125"/>
                      <a:pt x="263" y="126"/>
                      <a:pt x="263" y="127"/>
                    </a:cubicBezTo>
                    <a:cubicBezTo>
                      <a:pt x="261" y="125"/>
                      <a:pt x="261" y="125"/>
                      <a:pt x="261" y="125"/>
                    </a:cubicBezTo>
                    <a:cubicBezTo>
                      <a:pt x="261" y="125"/>
                      <a:pt x="263" y="124"/>
                      <a:pt x="264" y="125"/>
                    </a:cubicBezTo>
                    <a:close/>
                    <a:moveTo>
                      <a:pt x="247" y="117"/>
                    </a:moveTo>
                    <a:cubicBezTo>
                      <a:pt x="246" y="117"/>
                      <a:pt x="246" y="117"/>
                      <a:pt x="245" y="117"/>
                    </a:cubicBezTo>
                    <a:cubicBezTo>
                      <a:pt x="246" y="115"/>
                      <a:pt x="249" y="115"/>
                      <a:pt x="251" y="115"/>
                    </a:cubicBezTo>
                    <a:cubicBezTo>
                      <a:pt x="251" y="114"/>
                      <a:pt x="251" y="114"/>
                      <a:pt x="251" y="114"/>
                    </a:cubicBezTo>
                    <a:cubicBezTo>
                      <a:pt x="254" y="115"/>
                      <a:pt x="254" y="115"/>
                      <a:pt x="254" y="115"/>
                    </a:cubicBezTo>
                    <a:cubicBezTo>
                      <a:pt x="252" y="117"/>
                      <a:pt x="248" y="115"/>
                      <a:pt x="247" y="117"/>
                    </a:cubicBezTo>
                    <a:close/>
                    <a:moveTo>
                      <a:pt x="257" y="113"/>
                    </a:moveTo>
                    <a:cubicBezTo>
                      <a:pt x="260" y="111"/>
                      <a:pt x="252" y="110"/>
                      <a:pt x="255" y="109"/>
                    </a:cubicBezTo>
                    <a:cubicBezTo>
                      <a:pt x="257" y="110"/>
                      <a:pt x="261" y="110"/>
                      <a:pt x="263" y="110"/>
                    </a:cubicBezTo>
                    <a:cubicBezTo>
                      <a:pt x="263" y="113"/>
                      <a:pt x="259" y="112"/>
                      <a:pt x="257" y="113"/>
                    </a:cubicBezTo>
                    <a:close/>
                    <a:moveTo>
                      <a:pt x="248" y="107"/>
                    </a:moveTo>
                    <a:cubicBezTo>
                      <a:pt x="249" y="106"/>
                      <a:pt x="249" y="106"/>
                      <a:pt x="249" y="106"/>
                    </a:cubicBezTo>
                    <a:cubicBezTo>
                      <a:pt x="250" y="107"/>
                      <a:pt x="250" y="107"/>
                      <a:pt x="250" y="107"/>
                    </a:cubicBezTo>
                    <a:cubicBezTo>
                      <a:pt x="249" y="108"/>
                      <a:pt x="249" y="107"/>
                      <a:pt x="248" y="107"/>
                    </a:cubicBezTo>
                    <a:close/>
                    <a:moveTo>
                      <a:pt x="251" y="107"/>
                    </a:moveTo>
                    <a:cubicBezTo>
                      <a:pt x="252" y="107"/>
                      <a:pt x="253" y="106"/>
                      <a:pt x="252" y="105"/>
                    </a:cubicBezTo>
                    <a:cubicBezTo>
                      <a:pt x="250" y="105"/>
                      <a:pt x="249" y="105"/>
                      <a:pt x="248" y="104"/>
                    </a:cubicBezTo>
                    <a:cubicBezTo>
                      <a:pt x="249" y="103"/>
                      <a:pt x="254" y="106"/>
                      <a:pt x="252" y="103"/>
                    </a:cubicBezTo>
                    <a:cubicBezTo>
                      <a:pt x="250" y="102"/>
                      <a:pt x="249" y="102"/>
                      <a:pt x="247" y="102"/>
                    </a:cubicBezTo>
                    <a:cubicBezTo>
                      <a:pt x="247" y="103"/>
                      <a:pt x="247" y="103"/>
                      <a:pt x="247" y="103"/>
                    </a:cubicBezTo>
                    <a:cubicBezTo>
                      <a:pt x="243" y="104"/>
                      <a:pt x="239" y="103"/>
                      <a:pt x="234" y="102"/>
                    </a:cubicBezTo>
                    <a:cubicBezTo>
                      <a:pt x="234" y="101"/>
                      <a:pt x="235" y="101"/>
                      <a:pt x="235" y="101"/>
                    </a:cubicBezTo>
                    <a:cubicBezTo>
                      <a:pt x="236" y="101"/>
                      <a:pt x="237" y="100"/>
                      <a:pt x="238" y="101"/>
                    </a:cubicBezTo>
                    <a:cubicBezTo>
                      <a:pt x="239" y="99"/>
                      <a:pt x="239" y="99"/>
                      <a:pt x="239" y="99"/>
                    </a:cubicBezTo>
                    <a:cubicBezTo>
                      <a:pt x="240" y="100"/>
                      <a:pt x="240" y="100"/>
                      <a:pt x="240" y="100"/>
                    </a:cubicBezTo>
                    <a:cubicBezTo>
                      <a:pt x="239" y="100"/>
                      <a:pt x="239" y="100"/>
                      <a:pt x="239" y="100"/>
                    </a:cubicBezTo>
                    <a:cubicBezTo>
                      <a:pt x="241" y="101"/>
                      <a:pt x="241" y="101"/>
                      <a:pt x="241" y="101"/>
                    </a:cubicBezTo>
                    <a:cubicBezTo>
                      <a:pt x="243" y="98"/>
                      <a:pt x="246" y="99"/>
                      <a:pt x="250" y="100"/>
                    </a:cubicBezTo>
                    <a:cubicBezTo>
                      <a:pt x="251" y="103"/>
                      <a:pt x="251" y="103"/>
                      <a:pt x="251" y="103"/>
                    </a:cubicBezTo>
                    <a:cubicBezTo>
                      <a:pt x="254" y="101"/>
                      <a:pt x="255" y="106"/>
                      <a:pt x="259" y="104"/>
                    </a:cubicBezTo>
                    <a:cubicBezTo>
                      <a:pt x="259" y="105"/>
                      <a:pt x="258" y="107"/>
                      <a:pt x="261" y="107"/>
                    </a:cubicBezTo>
                    <a:lnTo>
                      <a:pt x="251" y="107"/>
                    </a:lnTo>
                    <a:close/>
                    <a:moveTo>
                      <a:pt x="274" y="111"/>
                    </a:moveTo>
                    <a:cubicBezTo>
                      <a:pt x="271" y="112"/>
                      <a:pt x="270" y="109"/>
                      <a:pt x="267" y="110"/>
                    </a:cubicBezTo>
                    <a:cubicBezTo>
                      <a:pt x="266" y="110"/>
                      <a:pt x="262" y="109"/>
                      <a:pt x="262" y="107"/>
                    </a:cubicBezTo>
                    <a:cubicBezTo>
                      <a:pt x="263" y="107"/>
                      <a:pt x="262" y="106"/>
                      <a:pt x="262" y="106"/>
                    </a:cubicBezTo>
                    <a:cubicBezTo>
                      <a:pt x="264" y="108"/>
                      <a:pt x="269" y="107"/>
                      <a:pt x="272" y="109"/>
                    </a:cubicBezTo>
                    <a:cubicBezTo>
                      <a:pt x="272" y="109"/>
                      <a:pt x="271" y="109"/>
                      <a:pt x="271" y="109"/>
                    </a:cubicBezTo>
                    <a:cubicBezTo>
                      <a:pt x="270" y="111"/>
                      <a:pt x="273" y="110"/>
                      <a:pt x="274" y="111"/>
                    </a:cubicBezTo>
                    <a:close/>
                    <a:moveTo>
                      <a:pt x="315" y="112"/>
                    </a:moveTo>
                    <a:cubicBezTo>
                      <a:pt x="312" y="112"/>
                      <a:pt x="310" y="115"/>
                      <a:pt x="305" y="115"/>
                    </a:cubicBezTo>
                    <a:cubicBezTo>
                      <a:pt x="302" y="118"/>
                      <a:pt x="297" y="119"/>
                      <a:pt x="291" y="120"/>
                    </a:cubicBezTo>
                    <a:cubicBezTo>
                      <a:pt x="290" y="119"/>
                      <a:pt x="290" y="119"/>
                      <a:pt x="290" y="119"/>
                    </a:cubicBezTo>
                    <a:cubicBezTo>
                      <a:pt x="292" y="118"/>
                      <a:pt x="293" y="117"/>
                      <a:pt x="295" y="116"/>
                    </a:cubicBezTo>
                    <a:cubicBezTo>
                      <a:pt x="297" y="117"/>
                      <a:pt x="297" y="117"/>
                      <a:pt x="297" y="117"/>
                    </a:cubicBezTo>
                    <a:cubicBezTo>
                      <a:pt x="297" y="115"/>
                      <a:pt x="295" y="115"/>
                      <a:pt x="294" y="115"/>
                    </a:cubicBezTo>
                    <a:cubicBezTo>
                      <a:pt x="294" y="115"/>
                      <a:pt x="294" y="116"/>
                      <a:pt x="294" y="116"/>
                    </a:cubicBezTo>
                    <a:cubicBezTo>
                      <a:pt x="291" y="117"/>
                      <a:pt x="288" y="113"/>
                      <a:pt x="286" y="114"/>
                    </a:cubicBezTo>
                    <a:cubicBezTo>
                      <a:pt x="287" y="114"/>
                      <a:pt x="287" y="114"/>
                      <a:pt x="287" y="114"/>
                    </a:cubicBezTo>
                    <a:cubicBezTo>
                      <a:pt x="285" y="115"/>
                      <a:pt x="285" y="115"/>
                      <a:pt x="285" y="115"/>
                    </a:cubicBezTo>
                    <a:cubicBezTo>
                      <a:pt x="287" y="112"/>
                      <a:pt x="281" y="113"/>
                      <a:pt x="279" y="111"/>
                    </a:cubicBezTo>
                    <a:cubicBezTo>
                      <a:pt x="279" y="111"/>
                      <a:pt x="276" y="111"/>
                      <a:pt x="275" y="110"/>
                    </a:cubicBezTo>
                    <a:cubicBezTo>
                      <a:pt x="280" y="110"/>
                      <a:pt x="285" y="111"/>
                      <a:pt x="289" y="113"/>
                    </a:cubicBezTo>
                    <a:cubicBezTo>
                      <a:pt x="294" y="113"/>
                      <a:pt x="301" y="119"/>
                      <a:pt x="304" y="113"/>
                    </a:cubicBezTo>
                    <a:cubicBezTo>
                      <a:pt x="303" y="114"/>
                      <a:pt x="304" y="114"/>
                      <a:pt x="304" y="114"/>
                    </a:cubicBezTo>
                    <a:cubicBezTo>
                      <a:pt x="306" y="113"/>
                      <a:pt x="306" y="113"/>
                      <a:pt x="306" y="113"/>
                    </a:cubicBezTo>
                    <a:cubicBezTo>
                      <a:pt x="305" y="111"/>
                      <a:pt x="303" y="112"/>
                      <a:pt x="302" y="112"/>
                    </a:cubicBezTo>
                    <a:cubicBezTo>
                      <a:pt x="296" y="108"/>
                      <a:pt x="310" y="110"/>
                      <a:pt x="304" y="106"/>
                    </a:cubicBezTo>
                    <a:cubicBezTo>
                      <a:pt x="304" y="105"/>
                      <a:pt x="304" y="105"/>
                      <a:pt x="304" y="105"/>
                    </a:cubicBezTo>
                    <a:cubicBezTo>
                      <a:pt x="307" y="104"/>
                      <a:pt x="309" y="105"/>
                      <a:pt x="312" y="106"/>
                    </a:cubicBezTo>
                    <a:cubicBezTo>
                      <a:pt x="312" y="106"/>
                      <a:pt x="315" y="105"/>
                      <a:pt x="315" y="106"/>
                    </a:cubicBezTo>
                    <a:cubicBezTo>
                      <a:pt x="316" y="107"/>
                      <a:pt x="315" y="108"/>
                      <a:pt x="316" y="108"/>
                    </a:cubicBezTo>
                    <a:cubicBezTo>
                      <a:pt x="314" y="110"/>
                      <a:pt x="311" y="106"/>
                      <a:pt x="311" y="109"/>
                    </a:cubicBezTo>
                    <a:cubicBezTo>
                      <a:pt x="313" y="108"/>
                      <a:pt x="314" y="110"/>
                      <a:pt x="317" y="110"/>
                    </a:cubicBezTo>
                    <a:cubicBezTo>
                      <a:pt x="316" y="107"/>
                      <a:pt x="320" y="111"/>
                      <a:pt x="321" y="109"/>
                    </a:cubicBezTo>
                    <a:cubicBezTo>
                      <a:pt x="323" y="109"/>
                      <a:pt x="323" y="109"/>
                      <a:pt x="323" y="109"/>
                    </a:cubicBezTo>
                    <a:cubicBezTo>
                      <a:pt x="320" y="109"/>
                      <a:pt x="319" y="111"/>
                      <a:pt x="315" y="112"/>
                    </a:cubicBezTo>
                    <a:close/>
                    <a:moveTo>
                      <a:pt x="291" y="87"/>
                    </a:moveTo>
                    <a:cubicBezTo>
                      <a:pt x="291" y="86"/>
                      <a:pt x="291" y="86"/>
                      <a:pt x="291" y="86"/>
                    </a:cubicBezTo>
                    <a:cubicBezTo>
                      <a:pt x="291" y="86"/>
                      <a:pt x="294" y="86"/>
                      <a:pt x="293" y="87"/>
                    </a:cubicBezTo>
                    <a:lnTo>
                      <a:pt x="291" y="87"/>
                    </a:lnTo>
                    <a:close/>
                    <a:moveTo>
                      <a:pt x="296" y="89"/>
                    </a:moveTo>
                    <a:cubicBezTo>
                      <a:pt x="296" y="88"/>
                      <a:pt x="296" y="88"/>
                      <a:pt x="296" y="88"/>
                    </a:cubicBezTo>
                    <a:cubicBezTo>
                      <a:pt x="298" y="89"/>
                      <a:pt x="300" y="87"/>
                      <a:pt x="301" y="89"/>
                    </a:cubicBezTo>
                    <a:cubicBezTo>
                      <a:pt x="300" y="90"/>
                      <a:pt x="298" y="89"/>
                      <a:pt x="296" y="89"/>
                    </a:cubicBezTo>
                    <a:close/>
                    <a:moveTo>
                      <a:pt x="317" y="101"/>
                    </a:moveTo>
                    <a:cubicBezTo>
                      <a:pt x="317" y="102"/>
                      <a:pt x="317" y="102"/>
                      <a:pt x="317" y="102"/>
                    </a:cubicBezTo>
                    <a:cubicBezTo>
                      <a:pt x="316" y="102"/>
                      <a:pt x="316" y="102"/>
                      <a:pt x="316" y="102"/>
                    </a:cubicBezTo>
                    <a:lnTo>
                      <a:pt x="317" y="101"/>
                    </a:lnTo>
                    <a:close/>
                    <a:moveTo>
                      <a:pt x="336" y="104"/>
                    </a:moveTo>
                    <a:cubicBezTo>
                      <a:pt x="336" y="104"/>
                      <a:pt x="336" y="104"/>
                      <a:pt x="336" y="104"/>
                    </a:cubicBezTo>
                    <a:cubicBezTo>
                      <a:pt x="338" y="104"/>
                      <a:pt x="338" y="104"/>
                      <a:pt x="338" y="104"/>
                    </a:cubicBezTo>
                    <a:cubicBezTo>
                      <a:pt x="338" y="105"/>
                      <a:pt x="336" y="105"/>
                      <a:pt x="336" y="104"/>
                    </a:cubicBezTo>
                    <a:close/>
                    <a:moveTo>
                      <a:pt x="359" y="99"/>
                    </a:moveTo>
                    <a:cubicBezTo>
                      <a:pt x="359" y="97"/>
                      <a:pt x="359" y="97"/>
                      <a:pt x="359" y="97"/>
                    </a:cubicBezTo>
                    <a:cubicBezTo>
                      <a:pt x="360" y="96"/>
                      <a:pt x="361" y="97"/>
                      <a:pt x="362" y="97"/>
                    </a:cubicBezTo>
                    <a:cubicBezTo>
                      <a:pt x="363" y="99"/>
                      <a:pt x="360" y="98"/>
                      <a:pt x="359" y="99"/>
                    </a:cubicBezTo>
                    <a:close/>
                    <a:moveTo>
                      <a:pt x="368" y="96"/>
                    </a:moveTo>
                    <a:cubicBezTo>
                      <a:pt x="366" y="95"/>
                      <a:pt x="367" y="97"/>
                      <a:pt x="365" y="97"/>
                    </a:cubicBezTo>
                    <a:cubicBezTo>
                      <a:pt x="365" y="96"/>
                      <a:pt x="365" y="96"/>
                      <a:pt x="365" y="96"/>
                    </a:cubicBezTo>
                    <a:cubicBezTo>
                      <a:pt x="365" y="95"/>
                      <a:pt x="367" y="94"/>
                      <a:pt x="368" y="96"/>
                    </a:cubicBezTo>
                    <a:close/>
                    <a:moveTo>
                      <a:pt x="359" y="89"/>
                    </a:moveTo>
                    <a:cubicBezTo>
                      <a:pt x="360" y="91"/>
                      <a:pt x="360" y="93"/>
                      <a:pt x="357" y="93"/>
                    </a:cubicBezTo>
                    <a:cubicBezTo>
                      <a:pt x="355" y="92"/>
                      <a:pt x="352" y="92"/>
                      <a:pt x="351" y="94"/>
                    </a:cubicBezTo>
                    <a:cubicBezTo>
                      <a:pt x="347" y="95"/>
                      <a:pt x="344" y="93"/>
                      <a:pt x="340" y="96"/>
                    </a:cubicBezTo>
                    <a:cubicBezTo>
                      <a:pt x="337" y="95"/>
                      <a:pt x="336" y="97"/>
                      <a:pt x="335" y="97"/>
                    </a:cubicBezTo>
                    <a:cubicBezTo>
                      <a:pt x="335" y="98"/>
                      <a:pt x="335" y="98"/>
                      <a:pt x="335" y="98"/>
                    </a:cubicBezTo>
                    <a:cubicBezTo>
                      <a:pt x="334" y="99"/>
                      <a:pt x="332" y="98"/>
                      <a:pt x="330" y="100"/>
                    </a:cubicBezTo>
                    <a:cubicBezTo>
                      <a:pt x="335" y="102"/>
                      <a:pt x="327" y="104"/>
                      <a:pt x="333" y="105"/>
                    </a:cubicBezTo>
                    <a:cubicBezTo>
                      <a:pt x="332" y="106"/>
                      <a:pt x="331" y="105"/>
                      <a:pt x="329" y="105"/>
                    </a:cubicBezTo>
                    <a:cubicBezTo>
                      <a:pt x="327" y="106"/>
                      <a:pt x="328" y="109"/>
                      <a:pt x="325" y="108"/>
                    </a:cubicBezTo>
                    <a:cubicBezTo>
                      <a:pt x="326" y="105"/>
                      <a:pt x="322" y="106"/>
                      <a:pt x="321" y="104"/>
                    </a:cubicBezTo>
                    <a:cubicBezTo>
                      <a:pt x="326" y="105"/>
                      <a:pt x="322" y="101"/>
                      <a:pt x="324" y="99"/>
                    </a:cubicBezTo>
                    <a:cubicBezTo>
                      <a:pt x="326" y="99"/>
                      <a:pt x="327" y="102"/>
                      <a:pt x="330" y="101"/>
                    </a:cubicBezTo>
                    <a:cubicBezTo>
                      <a:pt x="330" y="100"/>
                      <a:pt x="330" y="100"/>
                      <a:pt x="330" y="99"/>
                    </a:cubicBezTo>
                    <a:cubicBezTo>
                      <a:pt x="328" y="98"/>
                      <a:pt x="324" y="99"/>
                      <a:pt x="324" y="97"/>
                    </a:cubicBezTo>
                    <a:cubicBezTo>
                      <a:pt x="323" y="97"/>
                      <a:pt x="323" y="97"/>
                      <a:pt x="323" y="97"/>
                    </a:cubicBezTo>
                    <a:cubicBezTo>
                      <a:pt x="324" y="94"/>
                      <a:pt x="329" y="97"/>
                      <a:pt x="333" y="96"/>
                    </a:cubicBezTo>
                    <a:cubicBezTo>
                      <a:pt x="333" y="96"/>
                      <a:pt x="333" y="96"/>
                      <a:pt x="333" y="96"/>
                    </a:cubicBezTo>
                    <a:cubicBezTo>
                      <a:pt x="334" y="95"/>
                      <a:pt x="335" y="97"/>
                      <a:pt x="336" y="95"/>
                    </a:cubicBezTo>
                    <a:cubicBezTo>
                      <a:pt x="336" y="94"/>
                      <a:pt x="334" y="94"/>
                      <a:pt x="333" y="94"/>
                    </a:cubicBezTo>
                    <a:cubicBezTo>
                      <a:pt x="334" y="93"/>
                      <a:pt x="335" y="91"/>
                      <a:pt x="338" y="93"/>
                    </a:cubicBezTo>
                    <a:cubicBezTo>
                      <a:pt x="338" y="93"/>
                      <a:pt x="338" y="93"/>
                      <a:pt x="338" y="93"/>
                    </a:cubicBezTo>
                    <a:cubicBezTo>
                      <a:pt x="342" y="94"/>
                      <a:pt x="344" y="92"/>
                      <a:pt x="347" y="91"/>
                    </a:cubicBezTo>
                    <a:cubicBezTo>
                      <a:pt x="349" y="93"/>
                      <a:pt x="350" y="91"/>
                      <a:pt x="352" y="91"/>
                    </a:cubicBezTo>
                    <a:cubicBezTo>
                      <a:pt x="353" y="87"/>
                      <a:pt x="356" y="91"/>
                      <a:pt x="359" y="90"/>
                    </a:cubicBezTo>
                    <a:cubicBezTo>
                      <a:pt x="357" y="89"/>
                      <a:pt x="357" y="89"/>
                      <a:pt x="357" y="89"/>
                    </a:cubicBezTo>
                    <a:cubicBezTo>
                      <a:pt x="357" y="87"/>
                      <a:pt x="359" y="89"/>
                      <a:pt x="360" y="89"/>
                    </a:cubicBezTo>
                    <a:cubicBezTo>
                      <a:pt x="360" y="89"/>
                      <a:pt x="360" y="89"/>
                      <a:pt x="360" y="88"/>
                    </a:cubicBezTo>
                    <a:cubicBezTo>
                      <a:pt x="361" y="88"/>
                      <a:pt x="361" y="88"/>
                      <a:pt x="361" y="88"/>
                    </a:cubicBezTo>
                    <a:cubicBezTo>
                      <a:pt x="362" y="90"/>
                      <a:pt x="360" y="89"/>
                      <a:pt x="359" y="89"/>
                    </a:cubicBezTo>
                    <a:close/>
                    <a:moveTo>
                      <a:pt x="336" y="75"/>
                    </a:moveTo>
                    <a:cubicBezTo>
                      <a:pt x="333" y="75"/>
                      <a:pt x="332" y="76"/>
                      <a:pt x="330" y="77"/>
                    </a:cubicBezTo>
                    <a:cubicBezTo>
                      <a:pt x="330" y="75"/>
                      <a:pt x="331" y="76"/>
                      <a:pt x="333" y="75"/>
                    </a:cubicBezTo>
                    <a:cubicBezTo>
                      <a:pt x="336" y="74"/>
                      <a:pt x="339" y="73"/>
                      <a:pt x="342" y="73"/>
                    </a:cubicBezTo>
                    <a:cubicBezTo>
                      <a:pt x="342" y="75"/>
                      <a:pt x="338" y="74"/>
                      <a:pt x="336" y="75"/>
                    </a:cubicBezTo>
                    <a:close/>
                    <a:moveTo>
                      <a:pt x="374" y="95"/>
                    </a:moveTo>
                    <a:cubicBezTo>
                      <a:pt x="373" y="95"/>
                      <a:pt x="371" y="94"/>
                      <a:pt x="371" y="94"/>
                    </a:cubicBezTo>
                    <a:cubicBezTo>
                      <a:pt x="373" y="93"/>
                      <a:pt x="373" y="93"/>
                      <a:pt x="373" y="93"/>
                    </a:cubicBezTo>
                    <a:lnTo>
                      <a:pt x="374" y="95"/>
                    </a:lnTo>
                    <a:close/>
                    <a:moveTo>
                      <a:pt x="366" y="89"/>
                    </a:moveTo>
                    <a:cubicBezTo>
                      <a:pt x="367" y="88"/>
                      <a:pt x="369" y="88"/>
                      <a:pt x="371" y="88"/>
                    </a:cubicBezTo>
                    <a:cubicBezTo>
                      <a:pt x="370" y="89"/>
                      <a:pt x="367" y="89"/>
                      <a:pt x="366" y="89"/>
                    </a:cubicBezTo>
                    <a:close/>
                    <a:moveTo>
                      <a:pt x="436" y="69"/>
                    </a:moveTo>
                    <a:cubicBezTo>
                      <a:pt x="438" y="70"/>
                      <a:pt x="438" y="70"/>
                      <a:pt x="438" y="70"/>
                    </a:cubicBezTo>
                    <a:cubicBezTo>
                      <a:pt x="434" y="69"/>
                      <a:pt x="432" y="73"/>
                      <a:pt x="428" y="71"/>
                    </a:cubicBezTo>
                    <a:cubicBezTo>
                      <a:pt x="424" y="71"/>
                      <a:pt x="418" y="72"/>
                      <a:pt x="417" y="74"/>
                    </a:cubicBezTo>
                    <a:cubicBezTo>
                      <a:pt x="413" y="72"/>
                      <a:pt x="415" y="76"/>
                      <a:pt x="411" y="75"/>
                    </a:cubicBezTo>
                    <a:cubicBezTo>
                      <a:pt x="410" y="75"/>
                      <a:pt x="409" y="74"/>
                      <a:pt x="408" y="74"/>
                    </a:cubicBezTo>
                    <a:cubicBezTo>
                      <a:pt x="407" y="76"/>
                      <a:pt x="407" y="77"/>
                      <a:pt x="404" y="77"/>
                    </a:cubicBezTo>
                    <a:cubicBezTo>
                      <a:pt x="401" y="78"/>
                      <a:pt x="400" y="78"/>
                      <a:pt x="398" y="80"/>
                    </a:cubicBezTo>
                    <a:cubicBezTo>
                      <a:pt x="398" y="79"/>
                      <a:pt x="397" y="80"/>
                      <a:pt x="397" y="79"/>
                    </a:cubicBezTo>
                    <a:cubicBezTo>
                      <a:pt x="397" y="80"/>
                      <a:pt x="397" y="80"/>
                      <a:pt x="397" y="80"/>
                    </a:cubicBezTo>
                    <a:cubicBezTo>
                      <a:pt x="395" y="81"/>
                      <a:pt x="392" y="81"/>
                      <a:pt x="390" y="82"/>
                    </a:cubicBezTo>
                    <a:cubicBezTo>
                      <a:pt x="387" y="85"/>
                      <a:pt x="380" y="86"/>
                      <a:pt x="375" y="86"/>
                    </a:cubicBezTo>
                    <a:cubicBezTo>
                      <a:pt x="374" y="87"/>
                      <a:pt x="373" y="87"/>
                      <a:pt x="372" y="87"/>
                    </a:cubicBezTo>
                    <a:cubicBezTo>
                      <a:pt x="372" y="87"/>
                      <a:pt x="372" y="87"/>
                      <a:pt x="372" y="87"/>
                    </a:cubicBezTo>
                    <a:cubicBezTo>
                      <a:pt x="377" y="83"/>
                      <a:pt x="380" y="85"/>
                      <a:pt x="386" y="80"/>
                    </a:cubicBezTo>
                    <a:cubicBezTo>
                      <a:pt x="385" y="78"/>
                      <a:pt x="385" y="78"/>
                      <a:pt x="385" y="78"/>
                    </a:cubicBezTo>
                    <a:cubicBezTo>
                      <a:pt x="386" y="79"/>
                      <a:pt x="386" y="78"/>
                      <a:pt x="387" y="78"/>
                    </a:cubicBezTo>
                    <a:cubicBezTo>
                      <a:pt x="387" y="79"/>
                      <a:pt x="387" y="79"/>
                      <a:pt x="387" y="79"/>
                    </a:cubicBezTo>
                    <a:cubicBezTo>
                      <a:pt x="391" y="79"/>
                      <a:pt x="393" y="76"/>
                      <a:pt x="398" y="76"/>
                    </a:cubicBezTo>
                    <a:cubicBezTo>
                      <a:pt x="397" y="74"/>
                      <a:pt x="400" y="75"/>
                      <a:pt x="401" y="74"/>
                    </a:cubicBezTo>
                    <a:cubicBezTo>
                      <a:pt x="405" y="75"/>
                      <a:pt x="408" y="73"/>
                      <a:pt x="412" y="73"/>
                    </a:cubicBezTo>
                    <a:cubicBezTo>
                      <a:pt x="415" y="73"/>
                      <a:pt x="414" y="71"/>
                      <a:pt x="417" y="71"/>
                    </a:cubicBezTo>
                    <a:cubicBezTo>
                      <a:pt x="421" y="70"/>
                      <a:pt x="424" y="69"/>
                      <a:pt x="428" y="70"/>
                    </a:cubicBezTo>
                    <a:cubicBezTo>
                      <a:pt x="430" y="68"/>
                      <a:pt x="433" y="67"/>
                      <a:pt x="436" y="67"/>
                    </a:cubicBezTo>
                    <a:cubicBezTo>
                      <a:pt x="435" y="68"/>
                      <a:pt x="436" y="69"/>
                      <a:pt x="436" y="69"/>
                    </a:cubicBezTo>
                    <a:close/>
                    <a:moveTo>
                      <a:pt x="405" y="39"/>
                    </a:moveTo>
                    <a:cubicBezTo>
                      <a:pt x="403" y="37"/>
                      <a:pt x="408" y="38"/>
                      <a:pt x="407" y="37"/>
                    </a:cubicBezTo>
                    <a:cubicBezTo>
                      <a:pt x="409" y="37"/>
                      <a:pt x="409" y="37"/>
                      <a:pt x="409" y="37"/>
                    </a:cubicBezTo>
                    <a:cubicBezTo>
                      <a:pt x="409" y="37"/>
                      <a:pt x="408" y="37"/>
                      <a:pt x="407" y="38"/>
                    </a:cubicBezTo>
                    <a:cubicBezTo>
                      <a:pt x="411" y="39"/>
                      <a:pt x="411" y="39"/>
                      <a:pt x="411" y="39"/>
                    </a:cubicBezTo>
                    <a:cubicBezTo>
                      <a:pt x="409" y="41"/>
                      <a:pt x="408" y="39"/>
                      <a:pt x="405" y="39"/>
                    </a:cubicBezTo>
                    <a:close/>
                    <a:moveTo>
                      <a:pt x="683" y="215"/>
                    </a:moveTo>
                    <a:cubicBezTo>
                      <a:pt x="682" y="215"/>
                      <a:pt x="682" y="214"/>
                      <a:pt x="682" y="213"/>
                    </a:cubicBezTo>
                    <a:cubicBezTo>
                      <a:pt x="682" y="212"/>
                      <a:pt x="683" y="214"/>
                      <a:pt x="685" y="214"/>
                    </a:cubicBezTo>
                    <a:cubicBezTo>
                      <a:pt x="686" y="213"/>
                      <a:pt x="688" y="212"/>
                      <a:pt x="691" y="213"/>
                    </a:cubicBezTo>
                    <a:cubicBezTo>
                      <a:pt x="690" y="217"/>
                      <a:pt x="685" y="212"/>
                      <a:pt x="683" y="215"/>
                    </a:cubicBezTo>
                    <a:close/>
                    <a:moveTo>
                      <a:pt x="673" y="94"/>
                    </a:moveTo>
                    <a:cubicBezTo>
                      <a:pt x="674" y="96"/>
                      <a:pt x="674" y="96"/>
                      <a:pt x="674" y="96"/>
                    </a:cubicBezTo>
                    <a:cubicBezTo>
                      <a:pt x="673" y="96"/>
                      <a:pt x="673" y="96"/>
                      <a:pt x="673" y="96"/>
                    </a:cubicBezTo>
                    <a:cubicBezTo>
                      <a:pt x="673" y="95"/>
                      <a:pt x="672" y="95"/>
                      <a:pt x="673" y="94"/>
                    </a:cubicBezTo>
                    <a:close/>
                    <a:moveTo>
                      <a:pt x="640" y="70"/>
                    </a:moveTo>
                    <a:cubicBezTo>
                      <a:pt x="642" y="70"/>
                      <a:pt x="642" y="70"/>
                      <a:pt x="642" y="70"/>
                    </a:cubicBezTo>
                    <a:cubicBezTo>
                      <a:pt x="641" y="70"/>
                      <a:pt x="641" y="70"/>
                      <a:pt x="640" y="70"/>
                    </a:cubicBezTo>
                    <a:cubicBezTo>
                      <a:pt x="640" y="70"/>
                      <a:pt x="640" y="70"/>
                      <a:pt x="640" y="70"/>
                    </a:cubicBezTo>
                    <a:close/>
                    <a:moveTo>
                      <a:pt x="624" y="59"/>
                    </a:moveTo>
                    <a:cubicBezTo>
                      <a:pt x="629" y="61"/>
                      <a:pt x="629" y="61"/>
                      <a:pt x="629" y="61"/>
                    </a:cubicBezTo>
                    <a:cubicBezTo>
                      <a:pt x="628" y="62"/>
                      <a:pt x="625" y="63"/>
                      <a:pt x="624" y="62"/>
                    </a:cubicBezTo>
                    <a:cubicBezTo>
                      <a:pt x="623" y="61"/>
                      <a:pt x="622" y="60"/>
                      <a:pt x="624" y="59"/>
                    </a:cubicBezTo>
                    <a:close/>
                    <a:moveTo>
                      <a:pt x="648" y="78"/>
                    </a:moveTo>
                    <a:cubicBezTo>
                      <a:pt x="648" y="78"/>
                      <a:pt x="647" y="78"/>
                      <a:pt x="647" y="78"/>
                    </a:cubicBezTo>
                    <a:cubicBezTo>
                      <a:pt x="645" y="76"/>
                      <a:pt x="645" y="76"/>
                      <a:pt x="645" y="76"/>
                    </a:cubicBezTo>
                    <a:cubicBezTo>
                      <a:pt x="646" y="76"/>
                      <a:pt x="649" y="77"/>
                      <a:pt x="651" y="78"/>
                    </a:cubicBezTo>
                    <a:cubicBezTo>
                      <a:pt x="651" y="80"/>
                      <a:pt x="651" y="80"/>
                      <a:pt x="651" y="80"/>
                    </a:cubicBezTo>
                    <a:cubicBezTo>
                      <a:pt x="650" y="80"/>
                      <a:pt x="650" y="80"/>
                      <a:pt x="650" y="80"/>
                    </a:cubicBezTo>
                    <a:cubicBezTo>
                      <a:pt x="651" y="79"/>
                      <a:pt x="649" y="79"/>
                      <a:pt x="648" y="78"/>
                    </a:cubicBezTo>
                    <a:close/>
                    <a:moveTo>
                      <a:pt x="661" y="135"/>
                    </a:moveTo>
                    <a:cubicBezTo>
                      <a:pt x="659" y="133"/>
                      <a:pt x="659" y="131"/>
                      <a:pt x="656" y="130"/>
                    </a:cubicBezTo>
                    <a:cubicBezTo>
                      <a:pt x="659" y="131"/>
                      <a:pt x="660" y="133"/>
                      <a:pt x="661" y="135"/>
                    </a:cubicBezTo>
                    <a:close/>
                    <a:moveTo>
                      <a:pt x="639" y="124"/>
                    </a:moveTo>
                    <a:cubicBezTo>
                      <a:pt x="640" y="123"/>
                      <a:pt x="640" y="123"/>
                      <a:pt x="640" y="123"/>
                    </a:cubicBezTo>
                    <a:cubicBezTo>
                      <a:pt x="641" y="124"/>
                      <a:pt x="642" y="123"/>
                      <a:pt x="643" y="124"/>
                    </a:cubicBezTo>
                    <a:cubicBezTo>
                      <a:pt x="641" y="125"/>
                      <a:pt x="641" y="125"/>
                      <a:pt x="641" y="125"/>
                    </a:cubicBezTo>
                    <a:cubicBezTo>
                      <a:pt x="641" y="125"/>
                      <a:pt x="642" y="125"/>
                      <a:pt x="642" y="126"/>
                    </a:cubicBezTo>
                    <a:cubicBezTo>
                      <a:pt x="643" y="126"/>
                      <a:pt x="643" y="126"/>
                      <a:pt x="643" y="126"/>
                    </a:cubicBezTo>
                    <a:cubicBezTo>
                      <a:pt x="643" y="125"/>
                      <a:pt x="643" y="125"/>
                      <a:pt x="644" y="125"/>
                    </a:cubicBezTo>
                    <a:cubicBezTo>
                      <a:pt x="645" y="126"/>
                      <a:pt x="645" y="126"/>
                      <a:pt x="645" y="126"/>
                    </a:cubicBezTo>
                    <a:cubicBezTo>
                      <a:pt x="647" y="127"/>
                      <a:pt x="646" y="125"/>
                      <a:pt x="648" y="125"/>
                    </a:cubicBezTo>
                    <a:cubicBezTo>
                      <a:pt x="650" y="125"/>
                      <a:pt x="651" y="127"/>
                      <a:pt x="650" y="128"/>
                    </a:cubicBezTo>
                    <a:cubicBezTo>
                      <a:pt x="648" y="129"/>
                      <a:pt x="644" y="126"/>
                      <a:pt x="642" y="126"/>
                    </a:cubicBezTo>
                    <a:cubicBezTo>
                      <a:pt x="642" y="125"/>
                      <a:pt x="640" y="125"/>
                      <a:pt x="639" y="124"/>
                    </a:cubicBezTo>
                    <a:close/>
                    <a:moveTo>
                      <a:pt x="631" y="122"/>
                    </a:moveTo>
                    <a:cubicBezTo>
                      <a:pt x="632" y="122"/>
                      <a:pt x="632" y="122"/>
                      <a:pt x="632" y="122"/>
                    </a:cubicBezTo>
                    <a:cubicBezTo>
                      <a:pt x="632" y="122"/>
                      <a:pt x="632" y="122"/>
                      <a:pt x="632" y="122"/>
                    </a:cubicBezTo>
                    <a:lnTo>
                      <a:pt x="631" y="122"/>
                    </a:lnTo>
                    <a:close/>
                    <a:moveTo>
                      <a:pt x="571" y="96"/>
                    </a:moveTo>
                    <a:cubicBezTo>
                      <a:pt x="570" y="97"/>
                      <a:pt x="571" y="97"/>
                      <a:pt x="570" y="98"/>
                    </a:cubicBezTo>
                    <a:cubicBezTo>
                      <a:pt x="570" y="97"/>
                      <a:pt x="568" y="97"/>
                      <a:pt x="568" y="97"/>
                    </a:cubicBezTo>
                    <a:cubicBezTo>
                      <a:pt x="569" y="96"/>
                      <a:pt x="571" y="97"/>
                      <a:pt x="571" y="96"/>
                    </a:cubicBezTo>
                    <a:close/>
                    <a:moveTo>
                      <a:pt x="669" y="165"/>
                    </a:moveTo>
                    <a:cubicBezTo>
                      <a:pt x="671" y="166"/>
                      <a:pt x="669" y="169"/>
                      <a:pt x="672" y="169"/>
                    </a:cubicBezTo>
                    <a:cubicBezTo>
                      <a:pt x="673" y="168"/>
                      <a:pt x="672" y="167"/>
                      <a:pt x="674" y="167"/>
                    </a:cubicBezTo>
                    <a:cubicBezTo>
                      <a:pt x="675" y="167"/>
                      <a:pt x="677" y="167"/>
                      <a:pt x="678" y="168"/>
                    </a:cubicBezTo>
                    <a:cubicBezTo>
                      <a:pt x="675" y="168"/>
                      <a:pt x="674" y="169"/>
                      <a:pt x="672" y="171"/>
                    </a:cubicBezTo>
                    <a:cubicBezTo>
                      <a:pt x="673" y="171"/>
                      <a:pt x="673" y="171"/>
                      <a:pt x="673" y="171"/>
                    </a:cubicBezTo>
                    <a:cubicBezTo>
                      <a:pt x="671" y="172"/>
                      <a:pt x="672" y="175"/>
                      <a:pt x="672" y="177"/>
                    </a:cubicBezTo>
                    <a:cubicBezTo>
                      <a:pt x="670" y="175"/>
                      <a:pt x="668" y="174"/>
                      <a:pt x="665" y="172"/>
                    </a:cubicBezTo>
                    <a:cubicBezTo>
                      <a:pt x="665" y="170"/>
                      <a:pt x="673" y="170"/>
                      <a:pt x="667" y="168"/>
                    </a:cubicBezTo>
                    <a:cubicBezTo>
                      <a:pt x="666" y="169"/>
                      <a:pt x="664" y="170"/>
                      <a:pt x="663" y="169"/>
                    </a:cubicBezTo>
                    <a:cubicBezTo>
                      <a:pt x="663" y="166"/>
                      <a:pt x="657" y="168"/>
                      <a:pt x="656" y="166"/>
                    </a:cubicBezTo>
                    <a:cubicBezTo>
                      <a:pt x="658" y="165"/>
                      <a:pt x="662" y="166"/>
                      <a:pt x="664" y="166"/>
                    </a:cubicBezTo>
                    <a:cubicBezTo>
                      <a:pt x="662" y="164"/>
                      <a:pt x="659" y="162"/>
                      <a:pt x="660" y="159"/>
                    </a:cubicBezTo>
                    <a:cubicBezTo>
                      <a:pt x="662" y="159"/>
                      <a:pt x="665" y="160"/>
                      <a:pt x="665" y="157"/>
                    </a:cubicBezTo>
                    <a:cubicBezTo>
                      <a:pt x="666" y="158"/>
                      <a:pt x="666" y="158"/>
                      <a:pt x="666" y="158"/>
                    </a:cubicBezTo>
                    <a:cubicBezTo>
                      <a:pt x="665" y="159"/>
                      <a:pt x="663" y="159"/>
                      <a:pt x="664" y="160"/>
                    </a:cubicBezTo>
                    <a:cubicBezTo>
                      <a:pt x="667" y="161"/>
                      <a:pt x="669" y="161"/>
                      <a:pt x="671" y="161"/>
                    </a:cubicBezTo>
                    <a:lnTo>
                      <a:pt x="669" y="165"/>
                    </a:lnTo>
                    <a:close/>
                    <a:moveTo>
                      <a:pt x="584" y="108"/>
                    </a:moveTo>
                    <a:cubicBezTo>
                      <a:pt x="579" y="107"/>
                      <a:pt x="579" y="107"/>
                      <a:pt x="579" y="107"/>
                    </a:cubicBezTo>
                    <a:cubicBezTo>
                      <a:pt x="580" y="105"/>
                      <a:pt x="576" y="107"/>
                      <a:pt x="575" y="104"/>
                    </a:cubicBezTo>
                    <a:cubicBezTo>
                      <a:pt x="576" y="103"/>
                      <a:pt x="576" y="101"/>
                      <a:pt x="574" y="100"/>
                    </a:cubicBezTo>
                    <a:cubicBezTo>
                      <a:pt x="577" y="100"/>
                      <a:pt x="578" y="96"/>
                      <a:pt x="581" y="100"/>
                    </a:cubicBezTo>
                    <a:cubicBezTo>
                      <a:pt x="579" y="100"/>
                      <a:pt x="578" y="102"/>
                      <a:pt x="577" y="102"/>
                    </a:cubicBezTo>
                    <a:cubicBezTo>
                      <a:pt x="577" y="104"/>
                      <a:pt x="579" y="103"/>
                      <a:pt x="580" y="104"/>
                    </a:cubicBezTo>
                    <a:cubicBezTo>
                      <a:pt x="582" y="102"/>
                      <a:pt x="586" y="105"/>
                      <a:pt x="586" y="102"/>
                    </a:cubicBezTo>
                    <a:cubicBezTo>
                      <a:pt x="589" y="103"/>
                      <a:pt x="591" y="104"/>
                      <a:pt x="593" y="103"/>
                    </a:cubicBezTo>
                    <a:cubicBezTo>
                      <a:pt x="591" y="106"/>
                      <a:pt x="588" y="107"/>
                      <a:pt x="584" y="108"/>
                    </a:cubicBezTo>
                    <a:close/>
                    <a:moveTo>
                      <a:pt x="582" y="99"/>
                    </a:moveTo>
                    <a:cubicBezTo>
                      <a:pt x="581" y="98"/>
                      <a:pt x="580" y="98"/>
                      <a:pt x="580" y="97"/>
                    </a:cubicBezTo>
                    <a:cubicBezTo>
                      <a:pt x="583" y="98"/>
                      <a:pt x="586" y="96"/>
                      <a:pt x="587" y="99"/>
                    </a:cubicBezTo>
                    <a:cubicBezTo>
                      <a:pt x="586" y="100"/>
                      <a:pt x="584" y="99"/>
                      <a:pt x="582" y="99"/>
                    </a:cubicBezTo>
                    <a:close/>
                    <a:moveTo>
                      <a:pt x="723" y="145"/>
                    </a:moveTo>
                    <a:cubicBezTo>
                      <a:pt x="729" y="149"/>
                      <a:pt x="729" y="149"/>
                      <a:pt x="729" y="149"/>
                    </a:cubicBezTo>
                    <a:cubicBezTo>
                      <a:pt x="726" y="148"/>
                      <a:pt x="724" y="148"/>
                      <a:pt x="723" y="145"/>
                    </a:cubicBezTo>
                    <a:close/>
                    <a:moveTo>
                      <a:pt x="683" y="136"/>
                    </a:moveTo>
                    <a:cubicBezTo>
                      <a:pt x="686" y="134"/>
                      <a:pt x="688" y="136"/>
                      <a:pt x="692" y="136"/>
                    </a:cubicBezTo>
                    <a:cubicBezTo>
                      <a:pt x="691" y="133"/>
                      <a:pt x="691" y="131"/>
                      <a:pt x="688" y="128"/>
                    </a:cubicBezTo>
                    <a:cubicBezTo>
                      <a:pt x="690" y="128"/>
                      <a:pt x="689" y="126"/>
                      <a:pt x="688" y="125"/>
                    </a:cubicBezTo>
                    <a:cubicBezTo>
                      <a:pt x="687" y="123"/>
                      <a:pt x="685" y="124"/>
                      <a:pt x="684" y="124"/>
                    </a:cubicBezTo>
                    <a:cubicBezTo>
                      <a:pt x="684" y="121"/>
                      <a:pt x="681" y="119"/>
                      <a:pt x="679" y="117"/>
                    </a:cubicBezTo>
                    <a:cubicBezTo>
                      <a:pt x="681" y="116"/>
                      <a:pt x="681" y="119"/>
                      <a:pt x="683" y="118"/>
                    </a:cubicBezTo>
                    <a:cubicBezTo>
                      <a:pt x="683" y="120"/>
                      <a:pt x="686" y="122"/>
                      <a:pt x="689" y="121"/>
                    </a:cubicBezTo>
                    <a:cubicBezTo>
                      <a:pt x="691" y="121"/>
                      <a:pt x="692" y="121"/>
                      <a:pt x="692" y="119"/>
                    </a:cubicBezTo>
                    <a:cubicBezTo>
                      <a:pt x="692" y="121"/>
                      <a:pt x="694" y="122"/>
                      <a:pt x="696" y="122"/>
                    </a:cubicBezTo>
                    <a:cubicBezTo>
                      <a:pt x="696" y="124"/>
                      <a:pt x="692" y="123"/>
                      <a:pt x="694" y="125"/>
                    </a:cubicBezTo>
                    <a:cubicBezTo>
                      <a:pt x="696" y="125"/>
                      <a:pt x="698" y="126"/>
                      <a:pt x="699" y="124"/>
                    </a:cubicBezTo>
                    <a:cubicBezTo>
                      <a:pt x="702" y="125"/>
                      <a:pt x="700" y="127"/>
                      <a:pt x="701" y="129"/>
                    </a:cubicBezTo>
                    <a:cubicBezTo>
                      <a:pt x="702" y="130"/>
                      <a:pt x="708" y="133"/>
                      <a:pt x="703" y="135"/>
                    </a:cubicBezTo>
                    <a:cubicBezTo>
                      <a:pt x="701" y="136"/>
                      <a:pt x="702" y="138"/>
                      <a:pt x="700" y="139"/>
                    </a:cubicBezTo>
                    <a:cubicBezTo>
                      <a:pt x="701" y="142"/>
                      <a:pt x="704" y="144"/>
                      <a:pt x="702" y="146"/>
                    </a:cubicBezTo>
                    <a:cubicBezTo>
                      <a:pt x="696" y="147"/>
                      <a:pt x="703" y="152"/>
                      <a:pt x="698" y="154"/>
                    </a:cubicBezTo>
                    <a:cubicBezTo>
                      <a:pt x="698" y="156"/>
                      <a:pt x="697" y="158"/>
                      <a:pt x="696" y="159"/>
                    </a:cubicBezTo>
                    <a:cubicBezTo>
                      <a:pt x="695" y="159"/>
                      <a:pt x="693" y="161"/>
                      <a:pt x="692" y="162"/>
                    </a:cubicBezTo>
                    <a:cubicBezTo>
                      <a:pt x="693" y="164"/>
                      <a:pt x="691" y="165"/>
                      <a:pt x="690" y="165"/>
                    </a:cubicBezTo>
                    <a:cubicBezTo>
                      <a:pt x="689" y="164"/>
                      <a:pt x="686" y="164"/>
                      <a:pt x="684" y="164"/>
                    </a:cubicBezTo>
                    <a:cubicBezTo>
                      <a:pt x="683" y="166"/>
                      <a:pt x="687" y="166"/>
                      <a:pt x="688" y="168"/>
                    </a:cubicBezTo>
                    <a:cubicBezTo>
                      <a:pt x="685" y="168"/>
                      <a:pt x="683" y="164"/>
                      <a:pt x="681" y="166"/>
                    </a:cubicBezTo>
                    <a:cubicBezTo>
                      <a:pt x="679" y="164"/>
                      <a:pt x="682" y="164"/>
                      <a:pt x="683" y="164"/>
                    </a:cubicBezTo>
                    <a:cubicBezTo>
                      <a:pt x="685" y="163"/>
                      <a:pt x="685" y="161"/>
                      <a:pt x="687" y="161"/>
                    </a:cubicBezTo>
                    <a:cubicBezTo>
                      <a:pt x="688" y="158"/>
                      <a:pt x="695" y="157"/>
                      <a:pt x="692" y="153"/>
                    </a:cubicBezTo>
                    <a:cubicBezTo>
                      <a:pt x="693" y="152"/>
                      <a:pt x="694" y="151"/>
                      <a:pt x="693" y="150"/>
                    </a:cubicBezTo>
                    <a:cubicBezTo>
                      <a:pt x="692" y="150"/>
                      <a:pt x="690" y="150"/>
                      <a:pt x="691" y="148"/>
                    </a:cubicBezTo>
                    <a:cubicBezTo>
                      <a:pt x="688" y="148"/>
                      <a:pt x="688" y="151"/>
                      <a:pt x="688" y="152"/>
                    </a:cubicBezTo>
                    <a:cubicBezTo>
                      <a:pt x="686" y="155"/>
                      <a:pt x="682" y="155"/>
                      <a:pt x="680" y="158"/>
                    </a:cubicBezTo>
                    <a:cubicBezTo>
                      <a:pt x="681" y="156"/>
                      <a:pt x="681" y="156"/>
                      <a:pt x="681" y="156"/>
                    </a:cubicBezTo>
                    <a:cubicBezTo>
                      <a:pt x="679" y="156"/>
                      <a:pt x="675" y="154"/>
                      <a:pt x="673" y="155"/>
                    </a:cubicBezTo>
                    <a:cubicBezTo>
                      <a:pt x="670" y="155"/>
                      <a:pt x="670" y="155"/>
                      <a:pt x="670" y="155"/>
                    </a:cubicBezTo>
                    <a:cubicBezTo>
                      <a:pt x="670" y="155"/>
                      <a:pt x="670" y="155"/>
                      <a:pt x="670" y="155"/>
                    </a:cubicBezTo>
                    <a:cubicBezTo>
                      <a:pt x="672" y="156"/>
                      <a:pt x="669" y="156"/>
                      <a:pt x="668" y="157"/>
                    </a:cubicBezTo>
                    <a:cubicBezTo>
                      <a:pt x="668" y="157"/>
                      <a:pt x="669" y="155"/>
                      <a:pt x="670" y="155"/>
                    </a:cubicBezTo>
                    <a:cubicBezTo>
                      <a:pt x="670" y="155"/>
                      <a:pt x="670" y="155"/>
                      <a:pt x="670" y="155"/>
                    </a:cubicBezTo>
                    <a:cubicBezTo>
                      <a:pt x="670" y="155"/>
                      <a:pt x="670" y="155"/>
                      <a:pt x="670" y="155"/>
                    </a:cubicBezTo>
                    <a:cubicBezTo>
                      <a:pt x="670" y="155"/>
                      <a:pt x="670" y="155"/>
                      <a:pt x="671" y="155"/>
                    </a:cubicBezTo>
                    <a:cubicBezTo>
                      <a:pt x="670" y="152"/>
                      <a:pt x="676" y="151"/>
                      <a:pt x="672" y="149"/>
                    </a:cubicBezTo>
                    <a:cubicBezTo>
                      <a:pt x="665" y="149"/>
                      <a:pt x="665" y="149"/>
                      <a:pt x="665" y="149"/>
                    </a:cubicBezTo>
                    <a:cubicBezTo>
                      <a:pt x="666" y="150"/>
                      <a:pt x="663" y="151"/>
                      <a:pt x="661" y="150"/>
                    </a:cubicBezTo>
                    <a:cubicBezTo>
                      <a:pt x="661" y="150"/>
                      <a:pt x="660" y="150"/>
                      <a:pt x="660" y="149"/>
                    </a:cubicBezTo>
                    <a:cubicBezTo>
                      <a:pt x="663" y="150"/>
                      <a:pt x="663" y="147"/>
                      <a:pt x="666" y="147"/>
                    </a:cubicBezTo>
                    <a:cubicBezTo>
                      <a:pt x="667" y="146"/>
                      <a:pt x="664" y="144"/>
                      <a:pt x="667" y="144"/>
                    </a:cubicBezTo>
                    <a:cubicBezTo>
                      <a:pt x="667" y="143"/>
                      <a:pt x="668" y="143"/>
                      <a:pt x="670" y="142"/>
                    </a:cubicBezTo>
                    <a:cubicBezTo>
                      <a:pt x="672" y="143"/>
                      <a:pt x="675" y="141"/>
                      <a:pt x="678" y="141"/>
                    </a:cubicBezTo>
                    <a:cubicBezTo>
                      <a:pt x="681" y="141"/>
                      <a:pt x="681" y="143"/>
                      <a:pt x="684" y="143"/>
                    </a:cubicBezTo>
                    <a:cubicBezTo>
                      <a:pt x="684" y="142"/>
                      <a:pt x="686" y="141"/>
                      <a:pt x="685" y="140"/>
                    </a:cubicBezTo>
                    <a:cubicBezTo>
                      <a:pt x="685" y="139"/>
                      <a:pt x="682" y="137"/>
                      <a:pt x="683" y="136"/>
                    </a:cubicBezTo>
                    <a:close/>
                    <a:moveTo>
                      <a:pt x="520" y="32"/>
                    </a:moveTo>
                    <a:cubicBezTo>
                      <a:pt x="523" y="30"/>
                      <a:pt x="524" y="34"/>
                      <a:pt x="526" y="34"/>
                    </a:cubicBezTo>
                    <a:cubicBezTo>
                      <a:pt x="528" y="34"/>
                      <a:pt x="528" y="35"/>
                      <a:pt x="527" y="36"/>
                    </a:cubicBezTo>
                    <a:cubicBezTo>
                      <a:pt x="524" y="34"/>
                      <a:pt x="522" y="33"/>
                      <a:pt x="520" y="32"/>
                    </a:cubicBezTo>
                    <a:close/>
                    <a:moveTo>
                      <a:pt x="514" y="30"/>
                    </a:moveTo>
                    <a:cubicBezTo>
                      <a:pt x="516" y="30"/>
                      <a:pt x="516" y="30"/>
                      <a:pt x="516" y="30"/>
                    </a:cubicBezTo>
                    <a:cubicBezTo>
                      <a:pt x="514" y="30"/>
                      <a:pt x="514" y="30"/>
                      <a:pt x="514" y="30"/>
                    </a:cubicBezTo>
                    <a:close/>
                    <a:moveTo>
                      <a:pt x="508" y="28"/>
                    </a:moveTo>
                    <a:cubicBezTo>
                      <a:pt x="511" y="28"/>
                      <a:pt x="511" y="28"/>
                      <a:pt x="511" y="28"/>
                    </a:cubicBezTo>
                    <a:cubicBezTo>
                      <a:pt x="508" y="28"/>
                      <a:pt x="508" y="28"/>
                      <a:pt x="508" y="28"/>
                    </a:cubicBezTo>
                    <a:close/>
                    <a:moveTo>
                      <a:pt x="478" y="10"/>
                    </a:moveTo>
                    <a:cubicBezTo>
                      <a:pt x="481" y="11"/>
                      <a:pt x="481" y="11"/>
                      <a:pt x="481" y="11"/>
                    </a:cubicBezTo>
                    <a:cubicBezTo>
                      <a:pt x="479" y="11"/>
                      <a:pt x="479" y="11"/>
                      <a:pt x="479" y="11"/>
                    </a:cubicBezTo>
                    <a:lnTo>
                      <a:pt x="478" y="10"/>
                    </a:lnTo>
                    <a:close/>
                    <a:moveTo>
                      <a:pt x="429" y="13"/>
                    </a:moveTo>
                    <a:cubicBezTo>
                      <a:pt x="430" y="14"/>
                      <a:pt x="432" y="13"/>
                      <a:pt x="432" y="14"/>
                    </a:cubicBezTo>
                    <a:cubicBezTo>
                      <a:pt x="432" y="14"/>
                      <a:pt x="430" y="14"/>
                      <a:pt x="430" y="14"/>
                    </a:cubicBezTo>
                    <a:lnTo>
                      <a:pt x="429" y="13"/>
                    </a:lnTo>
                    <a:close/>
                    <a:moveTo>
                      <a:pt x="429" y="16"/>
                    </a:moveTo>
                    <a:cubicBezTo>
                      <a:pt x="431" y="16"/>
                      <a:pt x="431" y="16"/>
                      <a:pt x="431" y="16"/>
                    </a:cubicBezTo>
                    <a:cubicBezTo>
                      <a:pt x="431" y="18"/>
                      <a:pt x="431" y="18"/>
                      <a:pt x="431" y="18"/>
                    </a:cubicBezTo>
                    <a:cubicBezTo>
                      <a:pt x="428" y="17"/>
                      <a:pt x="428" y="17"/>
                      <a:pt x="428" y="17"/>
                    </a:cubicBezTo>
                    <a:cubicBezTo>
                      <a:pt x="428" y="17"/>
                      <a:pt x="430" y="16"/>
                      <a:pt x="429" y="16"/>
                    </a:cubicBezTo>
                    <a:close/>
                    <a:moveTo>
                      <a:pt x="412" y="14"/>
                    </a:moveTo>
                    <a:cubicBezTo>
                      <a:pt x="412" y="13"/>
                      <a:pt x="414" y="13"/>
                      <a:pt x="415" y="14"/>
                    </a:cubicBezTo>
                    <a:cubicBezTo>
                      <a:pt x="414" y="14"/>
                      <a:pt x="413" y="14"/>
                      <a:pt x="412" y="14"/>
                    </a:cubicBezTo>
                    <a:close/>
                    <a:moveTo>
                      <a:pt x="408" y="7"/>
                    </a:moveTo>
                    <a:cubicBezTo>
                      <a:pt x="405" y="7"/>
                      <a:pt x="402" y="9"/>
                      <a:pt x="399" y="7"/>
                    </a:cubicBezTo>
                    <a:cubicBezTo>
                      <a:pt x="402" y="7"/>
                      <a:pt x="406" y="6"/>
                      <a:pt x="408" y="7"/>
                    </a:cubicBezTo>
                    <a:close/>
                    <a:moveTo>
                      <a:pt x="394" y="16"/>
                    </a:moveTo>
                    <a:cubicBezTo>
                      <a:pt x="392" y="16"/>
                      <a:pt x="392" y="16"/>
                      <a:pt x="392" y="16"/>
                    </a:cubicBezTo>
                    <a:cubicBezTo>
                      <a:pt x="395" y="15"/>
                      <a:pt x="395" y="15"/>
                      <a:pt x="395" y="15"/>
                    </a:cubicBezTo>
                    <a:lnTo>
                      <a:pt x="394" y="16"/>
                    </a:lnTo>
                    <a:close/>
                    <a:moveTo>
                      <a:pt x="409" y="14"/>
                    </a:moveTo>
                    <a:cubicBezTo>
                      <a:pt x="408" y="14"/>
                      <a:pt x="408" y="15"/>
                      <a:pt x="408" y="15"/>
                    </a:cubicBezTo>
                    <a:cubicBezTo>
                      <a:pt x="407" y="14"/>
                      <a:pt x="408" y="14"/>
                      <a:pt x="409" y="14"/>
                    </a:cubicBezTo>
                    <a:close/>
                    <a:moveTo>
                      <a:pt x="389" y="9"/>
                    </a:moveTo>
                    <a:cubicBezTo>
                      <a:pt x="388" y="8"/>
                      <a:pt x="388" y="8"/>
                      <a:pt x="388" y="8"/>
                    </a:cubicBezTo>
                    <a:cubicBezTo>
                      <a:pt x="389" y="8"/>
                      <a:pt x="389" y="8"/>
                      <a:pt x="390" y="8"/>
                    </a:cubicBezTo>
                    <a:cubicBezTo>
                      <a:pt x="390" y="8"/>
                      <a:pt x="390" y="8"/>
                      <a:pt x="390" y="8"/>
                    </a:cubicBezTo>
                    <a:cubicBezTo>
                      <a:pt x="397" y="7"/>
                      <a:pt x="397" y="7"/>
                      <a:pt x="397" y="7"/>
                    </a:cubicBezTo>
                    <a:cubicBezTo>
                      <a:pt x="395" y="9"/>
                      <a:pt x="392" y="8"/>
                      <a:pt x="390" y="8"/>
                    </a:cubicBezTo>
                    <a:cubicBezTo>
                      <a:pt x="389" y="8"/>
                      <a:pt x="389" y="8"/>
                      <a:pt x="389" y="9"/>
                    </a:cubicBezTo>
                    <a:cubicBezTo>
                      <a:pt x="389" y="9"/>
                      <a:pt x="389" y="9"/>
                      <a:pt x="389" y="9"/>
                    </a:cubicBezTo>
                    <a:cubicBezTo>
                      <a:pt x="386" y="9"/>
                      <a:pt x="384" y="10"/>
                      <a:pt x="382" y="9"/>
                    </a:cubicBezTo>
                    <a:cubicBezTo>
                      <a:pt x="383" y="8"/>
                      <a:pt x="387" y="9"/>
                      <a:pt x="389" y="9"/>
                    </a:cubicBezTo>
                    <a:close/>
                    <a:moveTo>
                      <a:pt x="376" y="17"/>
                    </a:moveTo>
                    <a:cubicBezTo>
                      <a:pt x="378" y="18"/>
                      <a:pt x="376" y="20"/>
                      <a:pt x="375" y="19"/>
                    </a:cubicBezTo>
                    <a:cubicBezTo>
                      <a:pt x="374" y="18"/>
                      <a:pt x="374" y="18"/>
                      <a:pt x="374" y="18"/>
                    </a:cubicBezTo>
                    <a:cubicBezTo>
                      <a:pt x="371" y="17"/>
                      <a:pt x="372" y="20"/>
                      <a:pt x="369" y="20"/>
                    </a:cubicBezTo>
                    <a:cubicBezTo>
                      <a:pt x="367" y="19"/>
                      <a:pt x="367" y="19"/>
                      <a:pt x="367" y="19"/>
                    </a:cubicBezTo>
                    <a:cubicBezTo>
                      <a:pt x="370" y="19"/>
                      <a:pt x="373" y="18"/>
                      <a:pt x="376" y="17"/>
                    </a:cubicBezTo>
                    <a:close/>
                    <a:moveTo>
                      <a:pt x="359" y="12"/>
                    </a:moveTo>
                    <a:cubicBezTo>
                      <a:pt x="362" y="11"/>
                      <a:pt x="362" y="11"/>
                      <a:pt x="362" y="11"/>
                    </a:cubicBezTo>
                    <a:cubicBezTo>
                      <a:pt x="361" y="12"/>
                      <a:pt x="360" y="12"/>
                      <a:pt x="359" y="12"/>
                    </a:cubicBezTo>
                    <a:close/>
                    <a:moveTo>
                      <a:pt x="364" y="16"/>
                    </a:moveTo>
                    <a:cubicBezTo>
                      <a:pt x="361" y="15"/>
                      <a:pt x="358" y="17"/>
                      <a:pt x="355" y="17"/>
                    </a:cubicBezTo>
                    <a:cubicBezTo>
                      <a:pt x="357" y="16"/>
                      <a:pt x="362" y="15"/>
                      <a:pt x="364" y="16"/>
                    </a:cubicBezTo>
                    <a:close/>
                    <a:moveTo>
                      <a:pt x="330" y="5"/>
                    </a:moveTo>
                    <a:cubicBezTo>
                      <a:pt x="330" y="6"/>
                      <a:pt x="330" y="6"/>
                      <a:pt x="330" y="6"/>
                    </a:cubicBezTo>
                    <a:cubicBezTo>
                      <a:pt x="328" y="5"/>
                      <a:pt x="326" y="6"/>
                      <a:pt x="325" y="5"/>
                    </a:cubicBezTo>
                    <a:cubicBezTo>
                      <a:pt x="326" y="4"/>
                      <a:pt x="329" y="4"/>
                      <a:pt x="330" y="5"/>
                    </a:cubicBezTo>
                    <a:close/>
                    <a:moveTo>
                      <a:pt x="323" y="4"/>
                    </a:moveTo>
                    <a:cubicBezTo>
                      <a:pt x="320" y="4"/>
                      <a:pt x="320" y="4"/>
                      <a:pt x="320" y="4"/>
                    </a:cubicBezTo>
                    <a:cubicBezTo>
                      <a:pt x="320" y="4"/>
                      <a:pt x="323" y="4"/>
                      <a:pt x="323" y="4"/>
                    </a:cubicBezTo>
                    <a:close/>
                    <a:moveTo>
                      <a:pt x="303" y="11"/>
                    </a:moveTo>
                    <a:cubicBezTo>
                      <a:pt x="302" y="12"/>
                      <a:pt x="300" y="12"/>
                      <a:pt x="300" y="11"/>
                    </a:cubicBezTo>
                    <a:cubicBezTo>
                      <a:pt x="301" y="11"/>
                      <a:pt x="303" y="10"/>
                      <a:pt x="303" y="11"/>
                    </a:cubicBezTo>
                    <a:close/>
                    <a:moveTo>
                      <a:pt x="301" y="29"/>
                    </a:moveTo>
                    <a:cubicBezTo>
                      <a:pt x="302" y="29"/>
                      <a:pt x="302" y="29"/>
                      <a:pt x="302" y="29"/>
                    </a:cubicBezTo>
                    <a:cubicBezTo>
                      <a:pt x="303" y="30"/>
                      <a:pt x="303" y="30"/>
                      <a:pt x="303" y="30"/>
                    </a:cubicBezTo>
                    <a:cubicBezTo>
                      <a:pt x="302" y="30"/>
                      <a:pt x="302" y="30"/>
                      <a:pt x="302" y="30"/>
                    </a:cubicBezTo>
                    <a:cubicBezTo>
                      <a:pt x="302" y="29"/>
                      <a:pt x="301" y="29"/>
                      <a:pt x="301" y="29"/>
                    </a:cubicBezTo>
                    <a:close/>
                    <a:moveTo>
                      <a:pt x="307" y="33"/>
                    </a:moveTo>
                    <a:cubicBezTo>
                      <a:pt x="307" y="33"/>
                      <a:pt x="307" y="33"/>
                      <a:pt x="306" y="33"/>
                    </a:cubicBezTo>
                    <a:cubicBezTo>
                      <a:pt x="307" y="32"/>
                      <a:pt x="307" y="32"/>
                      <a:pt x="307" y="32"/>
                    </a:cubicBezTo>
                    <a:cubicBezTo>
                      <a:pt x="307" y="33"/>
                      <a:pt x="307" y="33"/>
                      <a:pt x="307" y="33"/>
                    </a:cubicBezTo>
                    <a:close/>
                    <a:moveTo>
                      <a:pt x="329" y="26"/>
                    </a:moveTo>
                    <a:cubicBezTo>
                      <a:pt x="330" y="25"/>
                      <a:pt x="331" y="25"/>
                      <a:pt x="332" y="26"/>
                    </a:cubicBezTo>
                    <a:lnTo>
                      <a:pt x="329" y="26"/>
                    </a:lnTo>
                    <a:close/>
                    <a:moveTo>
                      <a:pt x="336" y="25"/>
                    </a:moveTo>
                    <a:cubicBezTo>
                      <a:pt x="336" y="25"/>
                      <a:pt x="336" y="24"/>
                      <a:pt x="337" y="24"/>
                    </a:cubicBezTo>
                    <a:cubicBezTo>
                      <a:pt x="338" y="24"/>
                      <a:pt x="337" y="26"/>
                      <a:pt x="336" y="25"/>
                    </a:cubicBezTo>
                    <a:close/>
                    <a:moveTo>
                      <a:pt x="333" y="14"/>
                    </a:moveTo>
                    <a:cubicBezTo>
                      <a:pt x="334" y="14"/>
                      <a:pt x="334" y="14"/>
                      <a:pt x="334" y="14"/>
                    </a:cubicBezTo>
                    <a:cubicBezTo>
                      <a:pt x="333" y="15"/>
                      <a:pt x="333" y="15"/>
                      <a:pt x="332" y="15"/>
                    </a:cubicBezTo>
                    <a:cubicBezTo>
                      <a:pt x="332" y="14"/>
                      <a:pt x="333" y="14"/>
                      <a:pt x="333" y="14"/>
                    </a:cubicBezTo>
                    <a:close/>
                    <a:moveTo>
                      <a:pt x="335" y="17"/>
                    </a:moveTo>
                    <a:cubicBezTo>
                      <a:pt x="331" y="18"/>
                      <a:pt x="331" y="18"/>
                      <a:pt x="331" y="18"/>
                    </a:cubicBezTo>
                    <a:cubicBezTo>
                      <a:pt x="330" y="16"/>
                      <a:pt x="334" y="17"/>
                      <a:pt x="335" y="17"/>
                    </a:cubicBezTo>
                    <a:close/>
                    <a:moveTo>
                      <a:pt x="329" y="17"/>
                    </a:moveTo>
                    <a:cubicBezTo>
                      <a:pt x="329" y="17"/>
                      <a:pt x="329" y="17"/>
                      <a:pt x="330" y="17"/>
                    </a:cubicBezTo>
                    <a:cubicBezTo>
                      <a:pt x="331" y="18"/>
                      <a:pt x="329" y="18"/>
                      <a:pt x="329" y="19"/>
                    </a:cubicBezTo>
                    <a:cubicBezTo>
                      <a:pt x="328" y="18"/>
                      <a:pt x="329" y="18"/>
                      <a:pt x="329" y="17"/>
                    </a:cubicBezTo>
                    <a:close/>
                    <a:moveTo>
                      <a:pt x="284" y="23"/>
                    </a:moveTo>
                    <a:cubicBezTo>
                      <a:pt x="286" y="22"/>
                      <a:pt x="286" y="22"/>
                      <a:pt x="286" y="22"/>
                    </a:cubicBezTo>
                    <a:cubicBezTo>
                      <a:pt x="288" y="24"/>
                      <a:pt x="288" y="24"/>
                      <a:pt x="288" y="24"/>
                    </a:cubicBezTo>
                    <a:cubicBezTo>
                      <a:pt x="288" y="24"/>
                      <a:pt x="288" y="24"/>
                      <a:pt x="288" y="24"/>
                    </a:cubicBezTo>
                    <a:cubicBezTo>
                      <a:pt x="288" y="23"/>
                      <a:pt x="288" y="23"/>
                      <a:pt x="288" y="23"/>
                    </a:cubicBezTo>
                    <a:lnTo>
                      <a:pt x="284" y="23"/>
                    </a:lnTo>
                    <a:close/>
                    <a:moveTo>
                      <a:pt x="292" y="33"/>
                    </a:moveTo>
                    <a:cubicBezTo>
                      <a:pt x="293" y="32"/>
                      <a:pt x="293" y="32"/>
                      <a:pt x="293" y="31"/>
                    </a:cubicBezTo>
                    <a:cubicBezTo>
                      <a:pt x="290" y="32"/>
                      <a:pt x="290" y="28"/>
                      <a:pt x="288" y="30"/>
                    </a:cubicBezTo>
                    <a:cubicBezTo>
                      <a:pt x="288" y="30"/>
                      <a:pt x="288" y="30"/>
                      <a:pt x="288" y="30"/>
                    </a:cubicBezTo>
                    <a:cubicBezTo>
                      <a:pt x="291" y="27"/>
                      <a:pt x="296" y="29"/>
                      <a:pt x="298" y="26"/>
                    </a:cubicBezTo>
                    <a:cubicBezTo>
                      <a:pt x="304" y="24"/>
                      <a:pt x="310" y="23"/>
                      <a:pt x="315" y="20"/>
                    </a:cubicBezTo>
                    <a:cubicBezTo>
                      <a:pt x="327" y="18"/>
                      <a:pt x="327" y="18"/>
                      <a:pt x="327" y="18"/>
                    </a:cubicBezTo>
                    <a:cubicBezTo>
                      <a:pt x="328" y="18"/>
                      <a:pt x="329" y="19"/>
                      <a:pt x="327" y="19"/>
                    </a:cubicBezTo>
                    <a:cubicBezTo>
                      <a:pt x="326" y="19"/>
                      <a:pt x="324" y="20"/>
                      <a:pt x="323" y="20"/>
                    </a:cubicBezTo>
                    <a:cubicBezTo>
                      <a:pt x="322" y="22"/>
                      <a:pt x="317" y="23"/>
                      <a:pt x="314" y="23"/>
                    </a:cubicBezTo>
                    <a:cubicBezTo>
                      <a:pt x="315" y="26"/>
                      <a:pt x="321" y="25"/>
                      <a:pt x="323" y="27"/>
                    </a:cubicBezTo>
                    <a:cubicBezTo>
                      <a:pt x="324" y="25"/>
                      <a:pt x="324" y="25"/>
                      <a:pt x="324" y="25"/>
                    </a:cubicBezTo>
                    <a:cubicBezTo>
                      <a:pt x="325" y="26"/>
                      <a:pt x="328" y="27"/>
                      <a:pt x="328" y="27"/>
                    </a:cubicBezTo>
                    <a:cubicBezTo>
                      <a:pt x="326" y="28"/>
                      <a:pt x="325" y="28"/>
                      <a:pt x="322" y="27"/>
                    </a:cubicBezTo>
                    <a:cubicBezTo>
                      <a:pt x="321" y="28"/>
                      <a:pt x="324" y="28"/>
                      <a:pt x="323" y="29"/>
                    </a:cubicBezTo>
                    <a:cubicBezTo>
                      <a:pt x="312" y="32"/>
                      <a:pt x="312" y="32"/>
                      <a:pt x="312" y="32"/>
                    </a:cubicBezTo>
                    <a:cubicBezTo>
                      <a:pt x="312" y="31"/>
                      <a:pt x="311" y="31"/>
                      <a:pt x="311" y="31"/>
                    </a:cubicBezTo>
                    <a:cubicBezTo>
                      <a:pt x="312" y="29"/>
                      <a:pt x="316" y="31"/>
                      <a:pt x="318" y="30"/>
                    </a:cubicBezTo>
                    <a:cubicBezTo>
                      <a:pt x="316" y="29"/>
                      <a:pt x="317" y="27"/>
                      <a:pt x="317" y="26"/>
                    </a:cubicBezTo>
                    <a:cubicBezTo>
                      <a:pt x="315" y="25"/>
                      <a:pt x="313" y="26"/>
                      <a:pt x="312" y="28"/>
                    </a:cubicBezTo>
                    <a:cubicBezTo>
                      <a:pt x="313" y="29"/>
                      <a:pt x="313" y="29"/>
                      <a:pt x="313" y="29"/>
                    </a:cubicBezTo>
                    <a:cubicBezTo>
                      <a:pt x="310" y="29"/>
                      <a:pt x="310" y="29"/>
                      <a:pt x="310" y="29"/>
                    </a:cubicBezTo>
                    <a:cubicBezTo>
                      <a:pt x="311" y="29"/>
                      <a:pt x="311" y="28"/>
                      <a:pt x="312" y="28"/>
                    </a:cubicBezTo>
                    <a:cubicBezTo>
                      <a:pt x="312" y="28"/>
                      <a:pt x="312" y="28"/>
                      <a:pt x="312" y="28"/>
                    </a:cubicBezTo>
                    <a:cubicBezTo>
                      <a:pt x="307" y="29"/>
                      <a:pt x="303" y="22"/>
                      <a:pt x="299" y="26"/>
                    </a:cubicBezTo>
                    <a:cubicBezTo>
                      <a:pt x="298" y="27"/>
                      <a:pt x="294" y="27"/>
                      <a:pt x="296" y="30"/>
                    </a:cubicBezTo>
                    <a:cubicBezTo>
                      <a:pt x="297" y="30"/>
                      <a:pt x="298" y="30"/>
                      <a:pt x="298" y="31"/>
                    </a:cubicBezTo>
                    <a:cubicBezTo>
                      <a:pt x="297" y="33"/>
                      <a:pt x="293" y="31"/>
                      <a:pt x="292" y="33"/>
                    </a:cubicBezTo>
                    <a:close/>
                    <a:moveTo>
                      <a:pt x="285" y="39"/>
                    </a:moveTo>
                    <a:cubicBezTo>
                      <a:pt x="285" y="40"/>
                      <a:pt x="285" y="40"/>
                      <a:pt x="285" y="40"/>
                    </a:cubicBezTo>
                    <a:cubicBezTo>
                      <a:pt x="284" y="40"/>
                      <a:pt x="284" y="40"/>
                      <a:pt x="284" y="40"/>
                    </a:cubicBezTo>
                    <a:lnTo>
                      <a:pt x="285" y="39"/>
                    </a:lnTo>
                    <a:close/>
                    <a:moveTo>
                      <a:pt x="282" y="42"/>
                    </a:moveTo>
                    <a:cubicBezTo>
                      <a:pt x="283" y="42"/>
                      <a:pt x="285" y="41"/>
                      <a:pt x="286" y="42"/>
                    </a:cubicBezTo>
                    <a:cubicBezTo>
                      <a:pt x="285" y="43"/>
                      <a:pt x="284" y="43"/>
                      <a:pt x="283" y="43"/>
                    </a:cubicBezTo>
                    <a:lnTo>
                      <a:pt x="282" y="42"/>
                    </a:lnTo>
                    <a:close/>
                    <a:moveTo>
                      <a:pt x="268" y="50"/>
                    </a:moveTo>
                    <a:cubicBezTo>
                      <a:pt x="269" y="50"/>
                      <a:pt x="269" y="50"/>
                      <a:pt x="270" y="50"/>
                    </a:cubicBezTo>
                    <a:cubicBezTo>
                      <a:pt x="270" y="51"/>
                      <a:pt x="270" y="51"/>
                      <a:pt x="270" y="51"/>
                    </a:cubicBezTo>
                    <a:lnTo>
                      <a:pt x="268" y="50"/>
                    </a:lnTo>
                    <a:close/>
                    <a:moveTo>
                      <a:pt x="266" y="45"/>
                    </a:moveTo>
                    <a:cubicBezTo>
                      <a:pt x="261" y="46"/>
                      <a:pt x="261" y="46"/>
                      <a:pt x="261" y="46"/>
                    </a:cubicBezTo>
                    <a:cubicBezTo>
                      <a:pt x="261" y="45"/>
                      <a:pt x="264" y="46"/>
                      <a:pt x="266" y="45"/>
                    </a:cubicBezTo>
                    <a:close/>
                    <a:moveTo>
                      <a:pt x="251" y="50"/>
                    </a:moveTo>
                    <a:cubicBezTo>
                      <a:pt x="248" y="49"/>
                      <a:pt x="248" y="49"/>
                      <a:pt x="248" y="49"/>
                    </a:cubicBezTo>
                    <a:cubicBezTo>
                      <a:pt x="254" y="49"/>
                      <a:pt x="254" y="49"/>
                      <a:pt x="254" y="49"/>
                    </a:cubicBezTo>
                    <a:lnTo>
                      <a:pt x="251" y="50"/>
                    </a:lnTo>
                    <a:close/>
                    <a:moveTo>
                      <a:pt x="257" y="48"/>
                    </a:moveTo>
                    <a:cubicBezTo>
                      <a:pt x="256" y="48"/>
                      <a:pt x="256" y="48"/>
                      <a:pt x="256" y="48"/>
                    </a:cubicBezTo>
                    <a:cubicBezTo>
                      <a:pt x="256" y="48"/>
                      <a:pt x="256" y="48"/>
                      <a:pt x="256" y="48"/>
                    </a:cubicBezTo>
                    <a:lnTo>
                      <a:pt x="257" y="48"/>
                    </a:lnTo>
                    <a:close/>
                    <a:moveTo>
                      <a:pt x="243" y="41"/>
                    </a:moveTo>
                    <a:cubicBezTo>
                      <a:pt x="239" y="42"/>
                      <a:pt x="239" y="42"/>
                      <a:pt x="239" y="42"/>
                    </a:cubicBezTo>
                    <a:cubicBezTo>
                      <a:pt x="239" y="41"/>
                      <a:pt x="242" y="39"/>
                      <a:pt x="243" y="41"/>
                    </a:cubicBezTo>
                    <a:close/>
                    <a:moveTo>
                      <a:pt x="241" y="44"/>
                    </a:moveTo>
                    <a:cubicBezTo>
                      <a:pt x="245" y="44"/>
                      <a:pt x="245" y="44"/>
                      <a:pt x="245" y="44"/>
                    </a:cubicBezTo>
                    <a:cubicBezTo>
                      <a:pt x="245" y="43"/>
                      <a:pt x="246" y="43"/>
                      <a:pt x="246" y="43"/>
                    </a:cubicBezTo>
                    <a:cubicBezTo>
                      <a:pt x="245" y="44"/>
                      <a:pt x="245" y="44"/>
                      <a:pt x="245" y="44"/>
                    </a:cubicBezTo>
                    <a:cubicBezTo>
                      <a:pt x="243" y="45"/>
                      <a:pt x="244" y="47"/>
                      <a:pt x="241" y="44"/>
                    </a:cubicBezTo>
                    <a:close/>
                    <a:moveTo>
                      <a:pt x="242" y="48"/>
                    </a:moveTo>
                    <a:cubicBezTo>
                      <a:pt x="242" y="47"/>
                      <a:pt x="242" y="47"/>
                      <a:pt x="242" y="47"/>
                    </a:cubicBezTo>
                    <a:cubicBezTo>
                      <a:pt x="244" y="47"/>
                      <a:pt x="248" y="44"/>
                      <a:pt x="252" y="46"/>
                    </a:cubicBezTo>
                    <a:cubicBezTo>
                      <a:pt x="249" y="48"/>
                      <a:pt x="245" y="47"/>
                      <a:pt x="242" y="48"/>
                    </a:cubicBezTo>
                    <a:close/>
                    <a:moveTo>
                      <a:pt x="258" y="54"/>
                    </a:moveTo>
                    <a:cubicBezTo>
                      <a:pt x="259" y="55"/>
                      <a:pt x="259" y="55"/>
                      <a:pt x="259" y="55"/>
                    </a:cubicBezTo>
                    <a:cubicBezTo>
                      <a:pt x="258" y="57"/>
                      <a:pt x="255" y="54"/>
                      <a:pt x="254" y="56"/>
                    </a:cubicBezTo>
                    <a:cubicBezTo>
                      <a:pt x="253" y="56"/>
                      <a:pt x="252" y="56"/>
                      <a:pt x="252" y="57"/>
                    </a:cubicBezTo>
                    <a:cubicBezTo>
                      <a:pt x="252" y="57"/>
                      <a:pt x="251" y="57"/>
                      <a:pt x="251" y="57"/>
                    </a:cubicBezTo>
                    <a:cubicBezTo>
                      <a:pt x="253" y="56"/>
                      <a:pt x="254" y="54"/>
                      <a:pt x="258" y="54"/>
                    </a:cubicBezTo>
                    <a:close/>
                    <a:moveTo>
                      <a:pt x="213" y="66"/>
                    </a:moveTo>
                    <a:cubicBezTo>
                      <a:pt x="213" y="66"/>
                      <a:pt x="213" y="66"/>
                      <a:pt x="213" y="66"/>
                    </a:cubicBezTo>
                    <a:cubicBezTo>
                      <a:pt x="216" y="65"/>
                      <a:pt x="216" y="65"/>
                      <a:pt x="216" y="65"/>
                    </a:cubicBezTo>
                    <a:lnTo>
                      <a:pt x="213" y="66"/>
                    </a:lnTo>
                    <a:close/>
                    <a:moveTo>
                      <a:pt x="209" y="65"/>
                    </a:moveTo>
                    <a:cubicBezTo>
                      <a:pt x="210" y="65"/>
                      <a:pt x="208" y="63"/>
                      <a:pt x="211" y="63"/>
                    </a:cubicBezTo>
                    <a:cubicBezTo>
                      <a:pt x="210" y="62"/>
                      <a:pt x="210" y="62"/>
                      <a:pt x="210" y="62"/>
                    </a:cubicBezTo>
                    <a:cubicBezTo>
                      <a:pt x="211" y="61"/>
                      <a:pt x="213" y="64"/>
                      <a:pt x="212" y="65"/>
                    </a:cubicBezTo>
                    <a:cubicBezTo>
                      <a:pt x="211" y="65"/>
                      <a:pt x="210" y="65"/>
                      <a:pt x="209" y="65"/>
                    </a:cubicBezTo>
                    <a:cubicBezTo>
                      <a:pt x="209" y="65"/>
                      <a:pt x="209" y="65"/>
                      <a:pt x="208" y="65"/>
                    </a:cubicBezTo>
                    <a:cubicBezTo>
                      <a:pt x="208" y="65"/>
                      <a:pt x="209" y="65"/>
                      <a:pt x="209" y="65"/>
                    </a:cubicBezTo>
                    <a:close/>
                    <a:moveTo>
                      <a:pt x="200" y="70"/>
                    </a:moveTo>
                    <a:cubicBezTo>
                      <a:pt x="198" y="69"/>
                      <a:pt x="200" y="67"/>
                      <a:pt x="197" y="68"/>
                    </a:cubicBezTo>
                    <a:cubicBezTo>
                      <a:pt x="198" y="68"/>
                      <a:pt x="199" y="66"/>
                      <a:pt x="200" y="67"/>
                    </a:cubicBezTo>
                    <a:cubicBezTo>
                      <a:pt x="202" y="69"/>
                      <a:pt x="204" y="65"/>
                      <a:pt x="207" y="66"/>
                    </a:cubicBezTo>
                    <a:cubicBezTo>
                      <a:pt x="207" y="66"/>
                      <a:pt x="207" y="66"/>
                      <a:pt x="207" y="66"/>
                    </a:cubicBezTo>
                    <a:cubicBezTo>
                      <a:pt x="207" y="67"/>
                      <a:pt x="204" y="65"/>
                      <a:pt x="205" y="68"/>
                    </a:cubicBezTo>
                    <a:cubicBezTo>
                      <a:pt x="204" y="67"/>
                      <a:pt x="202" y="68"/>
                      <a:pt x="203" y="69"/>
                    </a:cubicBezTo>
                    <a:cubicBezTo>
                      <a:pt x="204" y="70"/>
                      <a:pt x="204" y="70"/>
                      <a:pt x="204" y="70"/>
                    </a:cubicBezTo>
                    <a:cubicBezTo>
                      <a:pt x="202" y="71"/>
                      <a:pt x="202" y="71"/>
                      <a:pt x="202" y="71"/>
                    </a:cubicBezTo>
                    <a:cubicBezTo>
                      <a:pt x="202" y="71"/>
                      <a:pt x="203" y="70"/>
                      <a:pt x="202" y="70"/>
                    </a:cubicBezTo>
                    <a:cubicBezTo>
                      <a:pt x="202" y="68"/>
                      <a:pt x="200" y="69"/>
                      <a:pt x="200" y="70"/>
                    </a:cubicBezTo>
                    <a:close/>
                    <a:moveTo>
                      <a:pt x="190" y="72"/>
                    </a:moveTo>
                    <a:cubicBezTo>
                      <a:pt x="193" y="71"/>
                      <a:pt x="195" y="70"/>
                      <a:pt x="197" y="70"/>
                    </a:cubicBezTo>
                    <a:cubicBezTo>
                      <a:pt x="198" y="70"/>
                      <a:pt x="198" y="71"/>
                      <a:pt x="197" y="72"/>
                    </a:cubicBezTo>
                    <a:cubicBezTo>
                      <a:pt x="197" y="71"/>
                      <a:pt x="197" y="71"/>
                      <a:pt x="197" y="71"/>
                    </a:cubicBezTo>
                    <a:cubicBezTo>
                      <a:pt x="196" y="71"/>
                      <a:pt x="195" y="71"/>
                      <a:pt x="194" y="71"/>
                    </a:cubicBezTo>
                    <a:cubicBezTo>
                      <a:pt x="195" y="72"/>
                      <a:pt x="195" y="72"/>
                      <a:pt x="195" y="72"/>
                    </a:cubicBezTo>
                    <a:cubicBezTo>
                      <a:pt x="193" y="74"/>
                      <a:pt x="190" y="71"/>
                      <a:pt x="190" y="74"/>
                    </a:cubicBezTo>
                    <a:cubicBezTo>
                      <a:pt x="190" y="73"/>
                      <a:pt x="188" y="72"/>
                      <a:pt x="187" y="73"/>
                    </a:cubicBezTo>
                    <a:cubicBezTo>
                      <a:pt x="187" y="72"/>
                      <a:pt x="189" y="71"/>
                      <a:pt x="190" y="72"/>
                    </a:cubicBezTo>
                    <a:close/>
                    <a:moveTo>
                      <a:pt x="179" y="81"/>
                    </a:moveTo>
                    <a:cubicBezTo>
                      <a:pt x="180" y="81"/>
                      <a:pt x="180" y="81"/>
                      <a:pt x="180" y="81"/>
                    </a:cubicBezTo>
                    <a:cubicBezTo>
                      <a:pt x="178" y="82"/>
                      <a:pt x="177" y="85"/>
                      <a:pt x="174" y="84"/>
                    </a:cubicBezTo>
                    <a:cubicBezTo>
                      <a:pt x="174" y="82"/>
                      <a:pt x="179" y="83"/>
                      <a:pt x="179" y="81"/>
                    </a:cubicBezTo>
                    <a:close/>
                    <a:moveTo>
                      <a:pt x="168" y="89"/>
                    </a:moveTo>
                    <a:cubicBezTo>
                      <a:pt x="165" y="90"/>
                      <a:pt x="165" y="90"/>
                      <a:pt x="165" y="90"/>
                    </a:cubicBezTo>
                    <a:cubicBezTo>
                      <a:pt x="168" y="88"/>
                      <a:pt x="168" y="88"/>
                      <a:pt x="168" y="88"/>
                    </a:cubicBezTo>
                    <a:lnTo>
                      <a:pt x="168" y="89"/>
                    </a:lnTo>
                    <a:close/>
                    <a:moveTo>
                      <a:pt x="171" y="87"/>
                    </a:moveTo>
                    <a:cubicBezTo>
                      <a:pt x="169" y="88"/>
                      <a:pt x="169" y="88"/>
                      <a:pt x="169" y="88"/>
                    </a:cubicBezTo>
                    <a:cubicBezTo>
                      <a:pt x="169" y="87"/>
                      <a:pt x="170" y="86"/>
                      <a:pt x="171" y="87"/>
                    </a:cubicBezTo>
                    <a:close/>
                    <a:moveTo>
                      <a:pt x="166" y="86"/>
                    </a:moveTo>
                    <a:cubicBezTo>
                      <a:pt x="167" y="86"/>
                      <a:pt x="168" y="86"/>
                      <a:pt x="168" y="85"/>
                    </a:cubicBezTo>
                    <a:cubicBezTo>
                      <a:pt x="169" y="85"/>
                      <a:pt x="169" y="85"/>
                      <a:pt x="169" y="85"/>
                    </a:cubicBezTo>
                    <a:cubicBezTo>
                      <a:pt x="169" y="87"/>
                      <a:pt x="167" y="86"/>
                      <a:pt x="166" y="86"/>
                    </a:cubicBezTo>
                    <a:close/>
                    <a:moveTo>
                      <a:pt x="157" y="89"/>
                    </a:moveTo>
                    <a:cubicBezTo>
                      <a:pt x="159" y="88"/>
                      <a:pt x="159" y="88"/>
                      <a:pt x="159" y="88"/>
                    </a:cubicBezTo>
                    <a:cubicBezTo>
                      <a:pt x="157" y="89"/>
                      <a:pt x="158" y="86"/>
                      <a:pt x="157" y="86"/>
                    </a:cubicBezTo>
                    <a:cubicBezTo>
                      <a:pt x="157" y="86"/>
                      <a:pt x="157" y="86"/>
                      <a:pt x="157" y="86"/>
                    </a:cubicBezTo>
                    <a:cubicBezTo>
                      <a:pt x="158" y="86"/>
                      <a:pt x="157" y="87"/>
                      <a:pt x="158" y="87"/>
                    </a:cubicBezTo>
                    <a:cubicBezTo>
                      <a:pt x="159" y="88"/>
                      <a:pt x="160" y="87"/>
                      <a:pt x="161" y="86"/>
                    </a:cubicBezTo>
                    <a:cubicBezTo>
                      <a:pt x="162" y="87"/>
                      <a:pt x="162" y="87"/>
                      <a:pt x="162" y="87"/>
                    </a:cubicBezTo>
                    <a:cubicBezTo>
                      <a:pt x="162" y="85"/>
                      <a:pt x="164" y="85"/>
                      <a:pt x="165" y="85"/>
                    </a:cubicBezTo>
                    <a:cubicBezTo>
                      <a:pt x="166" y="84"/>
                      <a:pt x="166" y="84"/>
                      <a:pt x="166" y="84"/>
                    </a:cubicBezTo>
                    <a:cubicBezTo>
                      <a:pt x="166" y="84"/>
                      <a:pt x="167" y="84"/>
                      <a:pt x="167" y="84"/>
                    </a:cubicBezTo>
                    <a:cubicBezTo>
                      <a:pt x="167" y="84"/>
                      <a:pt x="167" y="84"/>
                      <a:pt x="167" y="84"/>
                    </a:cubicBezTo>
                    <a:cubicBezTo>
                      <a:pt x="167" y="84"/>
                      <a:pt x="166" y="84"/>
                      <a:pt x="166" y="84"/>
                    </a:cubicBezTo>
                    <a:cubicBezTo>
                      <a:pt x="166" y="84"/>
                      <a:pt x="166" y="85"/>
                      <a:pt x="165" y="85"/>
                    </a:cubicBezTo>
                    <a:cubicBezTo>
                      <a:pt x="164" y="85"/>
                      <a:pt x="164" y="86"/>
                      <a:pt x="163" y="87"/>
                    </a:cubicBezTo>
                    <a:cubicBezTo>
                      <a:pt x="163" y="87"/>
                      <a:pt x="163" y="87"/>
                      <a:pt x="163" y="87"/>
                    </a:cubicBezTo>
                    <a:cubicBezTo>
                      <a:pt x="161" y="87"/>
                      <a:pt x="160" y="89"/>
                      <a:pt x="158" y="90"/>
                    </a:cubicBezTo>
                    <a:lnTo>
                      <a:pt x="157" y="89"/>
                    </a:lnTo>
                    <a:close/>
                    <a:moveTo>
                      <a:pt x="154" y="90"/>
                    </a:moveTo>
                    <a:cubicBezTo>
                      <a:pt x="154" y="90"/>
                      <a:pt x="156" y="89"/>
                      <a:pt x="157" y="90"/>
                    </a:cubicBezTo>
                    <a:cubicBezTo>
                      <a:pt x="155" y="91"/>
                      <a:pt x="155" y="91"/>
                      <a:pt x="155" y="91"/>
                    </a:cubicBezTo>
                    <a:lnTo>
                      <a:pt x="154" y="90"/>
                    </a:lnTo>
                    <a:close/>
                    <a:moveTo>
                      <a:pt x="158" y="94"/>
                    </a:moveTo>
                    <a:cubicBezTo>
                      <a:pt x="158" y="94"/>
                      <a:pt x="158" y="94"/>
                      <a:pt x="158" y="94"/>
                    </a:cubicBezTo>
                    <a:cubicBezTo>
                      <a:pt x="156" y="95"/>
                      <a:pt x="155" y="98"/>
                      <a:pt x="152" y="97"/>
                    </a:cubicBezTo>
                    <a:cubicBezTo>
                      <a:pt x="153" y="95"/>
                      <a:pt x="157" y="96"/>
                      <a:pt x="158" y="94"/>
                    </a:cubicBezTo>
                    <a:close/>
                    <a:moveTo>
                      <a:pt x="151" y="92"/>
                    </a:moveTo>
                    <a:cubicBezTo>
                      <a:pt x="153" y="94"/>
                      <a:pt x="149" y="97"/>
                      <a:pt x="147" y="95"/>
                    </a:cubicBezTo>
                    <a:cubicBezTo>
                      <a:pt x="147" y="93"/>
                      <a:pt x="149" y="93"/>
                      <a:pt x="151" y="92"/>
                    </a:cubicBezTo>
                    <a:close/>
                    <a:moveTo>
                      <a:pt x="145" y="97"/>
                    </a:moveTo>
                    <a:cubicBezTo>
                      <a:pt x="145" y="96"/>
                      <a:pt x="145" y="96"/>
                      <a:pt x="145" y="96"/>
                    </a:cubicBezTo>
                    <a:cubicBezTo>
                      <a:pt x="146" y="97"/>
                      <a:pt x="146" y="97"/>
                      <a:pt x="146" y="97"/>
                    </a:cubicBezTo>
                    <a:lnTo>
                      <a:pt x="145" y="97"/>
                    </a:lnTo>
                    <a:close/>
                    <a:moveTo>
                      <a:pt x="147" y="100"/>
                    </a:moveTo>
                    <a:cubicBezTo>
                      <a:pt x="146" y="102"/>
                      <a:pt x="142" y="102"/>
                      <a:pt x="141" y="104"/>
                    </a:cubicBezTo>
                    <a:cubicBezTo>
                      <a:pt x="141" y="102"/>
                      <a:pt x="144" y="101"/>
                      <a:pt x="147" y="100"/>
                    </a:cubicBezTo>
                    <a:close/>
                    <a:moveTo>
                      <a:pt x="137" y="110"/>
                    </a:moveTo>
                    <a:cubicBezTo>
                      <a:pt x="137" y="110"/>
                      <a:pt x="137" y="110"/>
                      <a:pt x="137" y="110"/>
                    </a:cubicBezTo>
                    <a:cubicBezTo>
                      <a:pt x="137" y="109"/>
                      <a:pt x="137" y="109"/>
                      <a:pt x="137" y="109"/>
                    </a:cubicBezTo>
                    <a:lnTo>
                      <a:pt x="137" y="110"/>
                    </a:lnTo>
                    <a:close/>
                    <a:moveTo>
                      <a:pt x="138" y="106"/>
                    </a:moveTo>
                    <a:cubicBezTo>
                      <a:pt x="137" y="107"/>
                      <a:pt x="137" y="107"/>
                      <a:pt x="137" y="107"/>
                    </a:cubicBezTo>
                    <a:cubicBezTo>
                      <a:pt x="136" y="107"/>
                      <a:pt x="136" y="107"/>
                      <a:pt x="136" y="107"/>
                    </a:cubicBezTo>
                    <a:lnTo>
                      <a:pt x="138" y="106"/>
                    </a:lnTo>
                    <a:close/>
                    <a:moveTo>
                      <a:pt x="140" y="107"/>
                    </a:moveTo>
                    <a:cubicBezTo>
                      <a:pt x="139" y="108"/>
                      <a:pt x="139" y="108"/>
                      <a:pt x="139" y="108"/>
                    </a:cubicBezTo>
                    <a:cubicBezTo>
                      <a:pt x="138" y="108"/>
                      <a:pt x="138" y="108"/>
                      <a:pt x="138" y="108"/>
                    </a:cubicBezTo>
                    <a:cubicBezTo>
                      <a:pt x="138" y="107"/>
                      <a:pt x="139" y="107"/>
                      <a:pt x="140" y="107"/>
                    </a:cubicBezTo>
                    <a:close/>
                    <a:moveTo>
                      <a:pt x="132" y="105"/>
                    </a:moveTo>
                    <a:cubicBezTo>
                      <a:pt x="132" y="104"/>
                      <a:pt x="132" y="104"/>
                      <a:pt x="132" y="104"/>
                    </a:cubicBezTo>
                    <a:cubicBezTo>
                      <a:pt x="133" y="105"/>
                      <a:pt x="132" y="105"/>
                      <a:pt x="132" y="105"/>
                    </a:cubicBezTo>
                    <a:cubicBezTo>
                      <a:pt x="131" y="105"/>
                      <a:pt x="131" y="105"/>
                      <a:pt x="132" y="105"/>
                    </a:cubicBezTo>
                    <a:close/>
                    <a:moveTo>
                      <a:pt x="129" y="107"/>
                    </a:moveTo>
                    <a:cubicBezTo>
                      <a:pt x="130" y="106"/>
                      <a:pt x="130" y="106"/>
                      <a:pt x="130" y="106"/>
                    </a:cubicBezTo>
                    <a:cubicBezTo>
                      <a:pt x="130" y="107"/>
                      <a:pt x="130" y="107"/>
                      <a:pt x="130" y="107"/>
                    </a:cubicBezTo>
                    <a:lnTo>
                      <a:pt x="129" y="107"/>
                    </a:lnTo>
                    <a:close/>
                    <a:moveTo>
                      <a:pt x="132" y="109"/>
                    </a:moveTo>
                    <a:cubicBezTo>
                      <a:pt x="136" y="107"/>
                      <a:pt x="136" y="107"/>
                      <a:pt x="136" y="107"/>
                    </a:cubicBezTo>
                    <a:cubicBezTo>
                      <a:pt x="135" y="108"/>
                      <a:pt x="134" y="109"/>
                      <a:pt x="134" y="110"/>
                    </a:cubicBezTo>
                    <a:lnTo>
                      <a:pt x="132" y="109"/>
                    </a:lnTo>
                    <a:close/>
                    <a:moveTo>
                      <a:pt x="126" y="110"/>
                    </a:moveTo>
                    <a:cubicBezTo>
                      <a:pt x="125" y="111"/>
                      <a:pt x="123" y="113"/>
                      <a:pt x="121" y="114"/>
                    </a:cubicBezTo>
                    <a:cubicBezTo>
                      <a:pt x="122" y="111"/>
                      <a:pt x="124" y="112"/>
                      <a:pt x="126" y="110"/>
                    </a:cubicBezTo>
                    <a:close/>
                    <a:moveTo>
                      <a:pt x="114" y="119"/>
                    </a:moveTo>
                    <a:cubicBezTo>
                      <a:pt x="115" y="117"/>
                      <a:pt x="118" y="116"/>
                      <a:pt x="119" y="115"/>
                    </a:cubicBezTo>
                    <a:cubicBezTo>
                      <a:pt x="118" y="117"/>
                      <a:pt x="116" y="118"/>
                      <a:pt x="115" y="119"/>
                    </a:cubicBezTo>
                    <a:lnTo>
                      <a:pt x="114" y="119"/>
                    </a:lnTo>
                    <a:close/>
                    <a:moveTo>
                      <a:pt x="113" y="120"/>
                    </a:moveTo>
                    <a:cubicBezTo>
                      <a:pt x="114" y="121"/>
                      <a:pt x="113" y="122"/>
                      <a:pt x="110" y="123"/>
                    </a:cubicBezTo>
                    <a:cubicBezTo>
                      <a:pt x="110" y="122"/>
                      <a:pt x="112" y="121"/>
                      <a:pt x="113" y="120"/>
                    </a:cubicBezTo>
                    <a:close/>
                    <a:moveTo>
                      <a:pt x="116" y="124"/>
                    </a:moveTo>
                    <a:cubicBezTo>
                      <a:pt x="117" y="127"/>
                      <a:pt x="117" y="127"/>
                      <a:pt x="117" y="127"/>
                    </a:cubicBezTo>
                    <a:cubicBezTo>
                      <a:pt x="117" y="127"/>
                      <a:pt x="115" y="126"/>
                      <a:pt x="115" y="127"/>
                    </a:cubicBezTo>
                    <a:cubicBezTo>
                      <a:pt x="115" y="126"/>
                      <a:pt x="115" y="125"/>
                      <a:pt x="116" y="124"/>
                    </a:cubicBezTo>
                    <a:close/>
                    <a:moveTo>
                      <a:pt x="107" y="124"/>
                    </a:moveTo>
                    <a:cubicBezTo>
                      <a:pt x="109" y="125"/>
                      <a:pt x="109" y="125"/>
                      <a:pt x="109" y="125"/>
                    </a:cubicBezTo>
                    <a:cubicBezTo>
                      <a:pt x="108" y="125"/>
                      <a:pt x="108" y="126"/>
                      <a:pt x="107" y="125"/>
                    </a:cubicBezTo>
                    <a:lnTo>
                      <a:pt x="107" y="124"/>
                    </a:lnTo>
                    <a:close/>
                    <a:moveTo>
                      <a:pt x="102" y="133"/>
                    </a:moveTo>
                    <a:cubicBezTo>
                      <a:pt x="102" y="133"/>
                      <a:pt x="102" y="132"/>
                      <a:pt x="103" y="132"/>
                    </a:cubicBezTo>
                    <a:cubicBezTo>
                      <a:pt x="103" y="132"/>
                      <a:pt x="103" y="133"/>
                      <a:pt x="102" y="133"/>
                    </a:cubicBezTo>
                    <a:close/>
                    <a:moveTo>
                      <a:pt x="106" y="127"/>
                    </a:moveTo>
                    <a:cubicBezTo>
                      <a:pt x="106" y="126"/>
                      <a:pt x="106" y="126"/>
                      <a:pt x="106" y="126"/>
                    </a:cubicBezTo>
                    <a:cubicBezTo>
                      <a:pt x="107" y="127"/>
                      <a:pt x="107" y="127"/>
                      <a:pt x="107" y="127"/>
                    </a:cubicBezTo>
                    <a:cubicBezTo>
                      <a:pt x="107" y="127"/>
                      <a:pt x="106" y="127"/>
                      <a:pt x="106" y="127"/>
                    </a:cubicBezTo>
                    <a:cubicBezTo>
                      <a:pt x="106" y="127"/>
                      <a:pt x="106" y="127"/>
                      <a:pt x="106" y="127"/>
                    </a:cubicBezTo>
                    <a:cubicBezTo>
                      <a:pt x="106" y="127"/>
                      <a:pt x="106" y="127"/>
                      <a:pt x="106" y="127"/>
                    </a:cubicBezTo>
                    <a:close/>
                    <a:moveTo>
                      <a:pt x="99" y="131"/>
                    </a:moveTo>
                    <a:cubicBezTo>
                      <a:pt x="102" y="130"/>
                      <a:pt x="102" y="130"/>
                      <a:pt x="102" y="130"/>
                    </a:cubicBezTo>
                    <a:cubicBezTo>
                      <a:pt x="101" y="129"/>
                      <a:pt x="101" y="129"/>
                      <a:pt x="101" y="129"/>
                    </a:cubicBezTo>
                    <a:cubicBezTo>
                      <a:pt x="103" y="129"/>
                      <a:pt x="103" y="128"/>
                      <a:pt x="106" y="128"/>
                    </a:cubicBezTo>
                    <a:cubicBezTo>
                      <a:pt x="107" y="129"/>
                      <a:pt x="104" y="130"/>
                      <a:pt x="104" y="131"/>
                    </a:cubicBezTo>
                    <a:cubicBezTo>
                      <a:pt x="103" y="131"/>
                      <a:pt x="100" y="130"/>
                      <a:pt x="100" y="132"/>
                    </a:cubicBezTo>
                    <a:cubicBezTo>
                      <a:pt x="99" y="132"/>
                      <a:pt x="99" y="132"/>
                      <a:pt x="99" y="132"/>
                    </a:cubicBezTo>
                    <a:lnTo>
                      <a:pt x="99" y="131"/>
                    </a:lnTo>
                    <a:close/>
                    <a:moveTo>
                      <a:pt x="102" y="138"/>
                    </a:move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2" y="139"/>
                      <a:pt x="102" y="139"/>
                      <a:pt x="101" y="139"/>
                    </a:cubicBezTo>
                    <a:cubicBezTo>
                      <a:pt x="101" y="139"/>
                      <a:pt x="102" y="139"/>
                      <a:pt x="102" y="138"/>
                    </a:cubicBezTo>
                    <a:close/>
                    <a:moveTo>
                      <a:pt x="97" y="137"/>
                    </a:moveTo>
                    <a:cubicBezTo>
                      <a:pt x="98" y="137"/>
                      <a:pt x="98" y="137"/>
                      <a:pt x="98" y="137"/>
                    </a:cubicBezTo>
                    <a:cubicBezTo>
                      <a:pt x="97" y="138"/>
                      <a:pt x="97" y="138"/>
                      <a:pt x="97" y="138"/>
                    </a:cubicBezTo>
                    <a:cubicBezTo>
                      <a:pt x="97" y="137"/>
                      <a:pt x="97" y="137"/>
                      <a:pt x="97" y="137"/>
                    </a:cubicBezTo>
                    <a:close/>
                    <a:moveTo>
                      <a:pt x="95" y="135"/>
                    </a:moveTo>
                    <a:cubicBezTo>
                      <a:pt x="96" y="136"/>
                      <a:pt x="96" y="136"/>
                      <a:pt x="96" y="136"/>
                    </a:cubicBezTo>
                    <a:cubicBezTo>
                      <a:pt x="93" y="136"/>
                      <a:pt x="93" y="136"/>
                      <a:pt x="93" y="136"/>
                    </a:cubicBezTo>
                    <a:lnTo>
                      <a:pt x="95" y="135"/>
                    </a:lnTo>
                    <a:close/>
                    <a:moveTo>
                      <a:pt x="94" y="143"/>
                    </a:moveTo>
                    <a:cubicBezTo>
                      <a:pt x="95" y="142"/>
                      <a:pt x="97" y="140"/>
                      <a:pt x="97" y="140"/>
                    </a:cubicBezTo>
                    <a:cubicBezTo>
                      <a:pt x="98" y="142"/>
                      <a:pt x="95" y="142"/>
                      <a:pt x="94" y="143"/>
                    </a:cubicBezTo>
                    <a:close/>
                    <a:moveTo>
                      <a:pt x="94" y="138"/>
                    </a:moveTo>
                    <a:cubicBezTo>
                      <a:pt x="95" y="139"/>
                      <a:pt x="91" y="141"/>
                      <a:pt x="93" y="143"/>
                    </a:cubicBezTo>
                    <a:cubicBezTo>
                      <a:pt x="90" y="143"/>
                      <a:pt x="93" y="140"/>
                      <a:pt x="90" y="141"/>
                    </a:cubicBezTo>
                    <a:cubicBezTo>
                      <a:pt x="90" y="142"/>
                      <a:pt x="89" y="144"/>
                      <a:pt x="90" y="145"/>
                    </a:cubicBezTo>
                    <a:cubicBezTo>
                      <a:pt x="88" y="145"/>
                      <a:pt x="88" y="143"/>
                      <a:pt x="87" y="144"/>
                    </a:cubicBezTo>
                    <a:cubicBezTo>
                      <a:pt x="86" y="141"/>
                      <a:pt x="91" y="140"/>
                      <a:pt x="94" y="138"/>
                    </a:cubicBezTo>
                    <a:close/>
                    <a:moveTo>
                      <a:pt x="80" y="150"/>
                    </a:moveTo>
                    <a:cubicBezTo>
                      <a:pt x="79" y="149"/>
                      <a:pt x="79" y="149"/>
                      <a:pt x="79" y="149"/>
                    </a:cubicBezTo>
                    <a:cubicBezTo>
                      <a:pt x="80" y="150"/>
                      <a:pt x="80" y="150"/>
                      <a:pt x="80" y="150"/>
                    </a:cubicBezTo>
                    <a:close/>
                    <a:moveTo>
                      <a:pt x="74" y="148"/>
                    </a:moveTo>
                    <a:cubicBezTo>
                      <a:pt x="78" y="146"/>
                      <a:pt x="78" y="146"/>
                      <a:pt x="78" y="146"/>
                    </a:cubicBezTo>
                    <a:cubicBezTo>
                      <a:pt x="77" y="147"/>
                      <a:pt x="78" y="151"/>
                      <a:pt x="75" y="149"/>
                    </a:cubicBezTo>
                    <a:cubicBezTo>
                      <a:pt x="76" y="150"/>
                      <a:pt x="76" y="150"/>
                      <a:pt x="76" y="150"/>
                    </a:cubicBezTo>
                    <a:lnTo>
                      <a:pt x="74" y="148"/>
                    </a:lnTo>
                    <a:close/>
                    <a:moveTo>
                      <a:pt x="63" y="164"/>
                    </a:moveTo>
                    <a:cubicBezTo>
                      <a:pt x="62" y="162"/>
                      <a:pt x="64" y="162"/>
                      <a:pt x="65" y="161"/>
                    </a:cubicBezTo>
                    <a:cubicBezTo>
                      <a:pt x="66" y="162"/>
                      <a:pt x="66" y="162"/>
                      <a:pt x="66" y="162"/>
                    </a:cubicBezTo>
                    <a:cubicBezTo>
                      <a:pt x="69" y="161"/>
                      <a:pt x="71" y="159"/>
                      <a:pt x="72" y="157"/>
                    </a:cubicBezTo>
                    <a:cubicBezTo>
                      <a:pt x="71" y="157"/>
                      <a:pt x="71" y="158"/>
                      <a:pt x="70" y="158"/>
                    </a:cubicBezTo>
                    <a:cubicBezTo>
                      <a:pt x="71" y="156"/>
                      <a:pt x="73" y="154"/>
                      <a:pt x="75" y="152"/>
                    </a:cubicBezTo>
                    <a:cubicBezTo>
                      <a:pt x="75" y="153"/>
                      <a:pt x="72" y="154"/>
                      <a:pt x="74" y="155"/>
                    </a:cubicBezTo>
                    <a:cubicBezTo>
                      <a:pt x="76" y="155"/>
                      <a:pt x="78" y="153"/>
                      <a:pt x="80" y="153"/>
                    </a:cubicBezTo>
                    <a:cubicBezTo>
                      <a:pt x="80" y="156"/>
                      <a:pt x="76" y="157"/>
                      <a:pt x="76" y="159"/>
                    </a:cubicBezTo>
                    <a:cubicBezTo>
                      <a:pt x="74" y="157"/>
                      <a:pt x="74" y="157"/>
                      <a:pt x="74" y="157"/>
                    </a:cubicBezTo>
                    <a:cubicBezTo>
                      <a:pt x="72" y="159"/>
                      <a:pt x="72" y="159"/>
                      <a:pt x="72" y="159"/>
                    </a:cubicBezTo>
                    <a:cubicBezTo>
                      <a:pt x="73" y="159"/>
                      <a:pt x="73" y="159"/>
                      <a:pt x="73" y="159"/>
                    </a:cubicBezTo>
                    <a:cubicBezTo>
                      <a:pt x="73" y="162"/>
                      <a:pt x="73" y="162"/>
                      <a:pt x="73" y="162"/>
                    </a:cubicBezTo>
                    <a:cubicBezTo>
                      <a:pt x="70" y="162"/>
                      <a:pt x="70" y="164"/>
                      <a:pt x="69" y="165"/>
                    </a:cubicBezTo>
                    <a:cubicBezTo>
                      <a:pt x="70" y="166"/>
                      <a:pt x="71" y="169"/>
                      <a:pt x="68" y="169"/>
                    </a:cubicBezTo>
                    <a:cubicBezTo>
                      <a:pt x="66" y="169"/>
                      <a:pt x="68" y="168"/>
                      <a:pt x="68" y="167"/>
                    </a:cubicBezTo>
                    <a:cubicBezTo>
                      <a:pt x="66" y="166"/>
                      <a:pt x="65" y="166"/>
                      <a:pt x="65" y="165"/>
                    </a:cubicBezTo>
                    <a:cubicBezTo>
                      <a:pt x="66" y="165"/>
                      <a:pt x="66" y="165"/>
                      <a:pt x="66" y="165"/>
                    </a:cubicBezTo>
                    <a:cubicBezTo>
                      <a:pt x="66" y="164"/>
                      <a:pt x="66" y="164"/>
                      <a:pt x="66" y="164"/>
                    </a:cubicBezTo>
                    <a:lnTo>
                      <a:pt x="63" y="164"/>
                    </a:lnTo>
                    <a:close/>
                    <a:moveTo>
                      <a:pt x="65" y="168"/>
                    </a:moveTo>
                    <a:cubicBezTo>
                      <a:pt x="64" y="168"/>
                      <a:pt x="65" y="167"/>
                      <a:pt x="65" y="167"/>
                    </a:cubicBezTo>
                    <a:cubicBezTo>
                      <a:pt x="66" y="167"/>
                      <a:pt x="66" y="168"/>
                      <a:pt x="65" y="168"/>
                    </a:cubicBezTo>
                    <a:close/>
                    <a:moveTo>
                      <a:pt x="60" y="165"/>
                    </a:moveTo>
                    <a:cubicBezTo>
                      <a:pt x="63" y="165"/>
                      <a:pt x="63" y="165"/>
                      <a:pt x="63" y="165"/>
                    </a:cubicBezTo>
                    <a:cubicBezTo>
                      <a:pt x="63" y="166"/>
                      <a:pt x="63" y="167"/>
                      <a:pt x="62" y="167"/>
                    </a:cubicBezTo>
                    <a:cubicBezTo>
                      <a:pt x="61" y="167"/>
                      <a:pt x="61" y="166"/>
                      <a:pt x="60" y="165"/>
                    </a:cubicBezTo>
                    <a:close/>
                    <a:moveTo>
                      <a:pt x="59" y="173"/>
                    </a:moveTo>
                    <a:cubicBezTo>
                      <a:pt x="64" y="170"/>
                      <a:pt x="64" y="170"/>
                      <a:pt x="64" y="170"/>
                    </a:cubicBezTo>
                    <a:cubicBezTo>
                      <a:pt x="64" y="171"/>
                      <a:pt x="64" y="172"/>
                      <a:pt x="65" y="171"/>
                    </a:cubicBezTo>
                    <a:cubicBezTo>
                      <a:pt x="65" y="171"/>
                      <a:pt x="65" y="171"/>
                      <a:pt x="65" y="171"/>
                    </a:cubicBezTo>
                    <a:cubicBezTo>
                      <a:pt x="66" y="172"/>
                      <a:pt x="66" y="173"/>
                      <a:pt x="65" y="173"/>
                    </a:cubicBezTo>
                    <a:cubicBezTo>
                      <a:pt x="63" y="173"/>
                      <a:pt x="64" y="175"/>
                      <a:pt x="64" y="176"/>
                    </a:cubicBezTo>
                    <a:cubicBezTo>
                      <a:pt x="63" y="176"/>
                      <a:pt x="63" y="175"/>
                      <a:pt x="62" y="175"/>
                    </a:cubicBezTo>
                    <a:cubicBezTo>
                      <a:pt x="63" y="174"/>
                      <a:pt x="63" y="174"/>
                      <a:pt x="63" y="174"/>
                    </a:cubicBezTo>
                    <a:lnTo>
                      <a:pt x="59" y="173"/>
                    </a:lnTo>
                    <a:close/>
                    <a:moveTo>
                      <a:pt x="64" y="180"/>
                    </a:moveTo>
                    <a:cubicBezTo>
                      <a:pt x="64" y="180"/>
                      <a:pt x="65" y="179"/>
                      <a:pt x="65" y="179"/>
                    </a:cubicBezTo>
                    <a:cubicBezTo>
                      <a:pt x="66" y="180"/>
                      <a:pt x="66" y="180"/>
                      <a:pt x="66" y="180"/>
                    </a:cubicBezTo>
                    <a:cubicBezTo>
                      <a:pt x="68" y="179"/>
                      <a:pt x="68" y="179"/>
                      <a:pt x="68" y="179"/>
                    </a:cubicBezTo>
                    <a:cubicBezTo>
                      <a:pt x="67" y="180"/>
                      <a:pt x="66" y="181"/>
                      <a:pt x="64" y="180"/>
                    </a:cubicBezTo>
                    <a:close/>
                    <a:moveTo>
                      <a:pt x="62" y="182"/>
                    </a:moveTo>
                    <a:cubicBezTo>
                      <a:pt x="63" y="182"/>
                      <a:pt x="63" y="182"/>
                      <a:pt x="63" y="182"/>
                    </a:cubicBezTo>
                    <a:cubicBezTo>
                      <a:pt x="63" y="182"/>
                      <a:pt x="63" y="182"/>
                      <a:pt x="63" y="182"/>
                    </a:cubicBezTo>
                    <a:cubicBezTo>
                      <a:pt x="63" y="182"/>
                      <a:pt x="63" y="182"/>
                      <a:pt x="63" y="182"/>
                    </a:cubicBezTo>
                    <a:lnTo>
                      <a:pt x="62" y="182"/>
                    </a:lnTo>
                    <a:close/>
                    <a:moveTo>
                      <a:pt x="55" y="183"/>
                    </a:moveTo>
                    <a:cubicBezTo>
                      <a:pt x="57" y="183"/>
                      <a:pt x="57" y="183"/>
                      <a:pt x="57" y="183"/>
                    </a:cubicBezTo>
                    <a:cubicBezTo>
                      <a:pt x="56" y="184"/>
                      <a:pt x="57" y="186"/>
                      <a:pt x="54" y="186"/>
                    </a:cubicBezTo>
                    <a:cubicBezTo>
                      <a:pt x="54" y="186"/>
                      <a:pt x="55" y="185"/>
                      <a:pt x="53" y="185"/>
                    </a:cubicBezTo>
                    <a:cubicBezTo>
                      <a:pt x="53" y="185"/>
                      <a:pt x="53" y="185"/>
                      <a:pt x="53" y="185"/>
                    </a:cubicBezTo>
                    <a:cubicBezTo>
                      <a:pt x="52" y="184"/>
                      <a:pt x="54" y="184"/>
                      <a:pt x="55" y="183"/>
                    </a:cubicBezTo>
                    <a:close/>
                    <a:moveTo>
                      <a:pt x="43" y="186"/>
                    </a:moveTo>
                    <a:cubicBezTo>
                      <a:pt x="45" y="187"/>
                      <a:pt x="45" y="187"/>
                      <a:pt x="45" y="187"/>
                    </a:cubicBezTo>
                    <a:cubicBezTo>
                      <a:pt x="44" y="187"/>
                      <a:pt x="44" y="187"/>
                      <a:pt x="43" y="187"/>
                    </a:cubicBezTo>
                    <a:cubicBezTo>
                      <a:pt x="43" y="187"/>
                      <a:pt x="43" y="187"/>
                      <a:pt x="43" y="186"/>
                    </a:cubicBezTo>
                    <a:close/>
                    <a:moveTo>
                      <a:pt x="52" y="187"/>
                    </a:moveTo>
                    <a:cubicBezTo>
                      <a:pt x="57" y="187"/>
                      <a:pt x="53" y="189"/>
                      <a:pt x="55" y="191"/>
                    </a:cubicBezTo>
                    <a:cubicBezTo>
                      <a:pt x="56" y="191"/>
                      <a:pt x="56" y="190"/>
                      <a:pt x="56" y="191"/>
                    </a:cubicBezTo>
                    <a:cubicBezTo>
                      <a:pt x="57" y="192"/>
                      <a:pt x="56" y="195"/>
                      <a:pt x="54" y="194"/>
                    </a:cubicBezTo>
                    <a:cubicBezTo>
                      <a:pt x="51" y="192"/>
                      <a:pt x="56" y="191"/>
                      <a:pt x="54" y="190"/>
                    </a:cubicBezTo>
                    <a:cubicBezTo>
                      <a:pt x="52" y="190"/>
                      <a:pt x="52" y="192"/>
                      <a:pt x="51" y="192"/>
                    </a:cubicBezTo>
                    <a:cubicBezTo>
                      <a:pt x="50" y="192"/>
                      <a:pt x="48" y="191"/>
                      <a:pt x="47" y="191"/>
                    </a:cubicBezTo>
                    <a:cubicBezTo>
                      <a:pt x="47" y="189"/>
                      <a:pt x="50" y="187"/>
                      <a:pt x="52" y="187"/>
                    </a:cubicBezTo>
                    <a:close/>
                    <a:moveTo>
                      <a:pt x="43" y="190"/>
                    </a:moveTo>
                    <a:cubicBezTo>
                      <a:pt x="40" y="190"/>
                      <a:pt x="40" y="190"/>
                      <a:pt x="40" y="190"/>
                    </a:cubicBezTo>
                    <a:cubicBezTo>
                      <a:pt x="40" y="191"/>
                      <a:pt x="40" y="191"/>
                      <a:pt x="40" y="191"/>
                    </a:cubicBezTo>
                    <a:cubicBezTo>
                      <a:pt x="41" y="191"/>
                      <a:pt x="41" y="191"/>
                      <a:pt x="41" y="191"/>
                    </a:cubicBezTo>
                    <a:cubicBezTo>
                      <a:pt x="42" y="192"/>
                      <a:pt x="41" y="193"/>
                      <a:pt x="40" y="192"/>
                    </a:cubicBezTo>
                    <a:cubicBezTo>
                      <a:pt x="39" y="192"/>
                      <a:pt x="39" y="191"/>
                      <a:pt x="39" y="190"/>
                    </a:cubicBezTo>
                    <a:cubicBezTo>
                      <a:pt x="40" y="189"/>
                      <a:pt x="42" y="189"/>
                      <a:pt x="43" y="189"/>
                    </a:cubicBezTo>
                    <a:lnTo>
                      <a:pt x="43" y="190"/>
                    </a:lnTo>
                    <a:close/>
                    <a:moveTo>
                      <a:pt x="48" y="202"/>
                    </a:moveTo>
                    <a:cubicBezTo>
                      <a:pt x="47" y="203"/>
                      <a:pt x="47" y="203"/>
                      <a:pt x="47" y="203"/>
                    </a:cubicBezTo>
                    <a:cubicBezTo>
                      <a:pt x="47" y="203"/>
                      <a:pt x="47" y="203"/>
                      <a:pt x="47" y="203"/>
                    </a:cubicBezTo>
                    <a:lnTo>
                      <a:pt x="48" y="202"/>
                    </a:lnTo>
                    <a:close/>
                    <a:moveTo>
                      <a:pt x="37" y="213"/>
                    </a:moveTo>
                    <a:cubicBezTo>
                      <a:pt x="37" y="213"/>
                      <a:pt x="37" y="213"/>
                      <a:pt x="37" y="213"/>
                    </a:cubicBezTo>
                    <a:cubicBezTo>
                      <a:pt x="37" y="213"/>
                      <a:pt x="37" y="213"/>
                      <a:pt x="37" y="213"/>
                    </a:cubicBezTo>
                    <a:cubicBezTo>
                      <a:pt x="37" y="214"/>
                      <a:pt x="37" y="215"/>
                      <a:pt x="36" y="215"/>
                    </a:cubicBezTo>
                    <a:cubicBezTo>
                      <a:pt x="35" y="214"/>
                      <a:pt x="36" y="214"/>
                      <a:pt x="37" y="213"/>
                    </a:cubicBezTo>
                    <a:close/>
                    <a:moveTo>
                      <a:pt x="38" y="214"/>
                    </a:moveTo>
                    <a:cubicBezTo>
                      <a:pt x="40" y="213"/>
                      <a:pt x="40" y="213"/>
                      <a:pt x="40" y="213"/>
                    </a:cubicBezTo>
                    <a:cubicBezTo>
                      <a:pt x="40" y="215"/>
                      <a:pt x="38" y="215"/>
                      <a:pt x="37" y="217"/>
                    </a:cubicBezTo>
                    <a:cubicBezTo>
                      <a:pt x="35" y="216"/>
                      <a:pt x="38" y="215"/>
                      <a:pt x="38" y="214"/>
                    </a:cubicBezTo>
                    <a:close/>
                    <a:moveTo>
                      <a:pt x="12" y="248"/>
                    </a:moveTo>
                    <a:cubicBezTo>
                      <a:pt x="14" y="249"/>
                      <a:pt x="15" y="252"/>
                      <a:pt x="12" y="252"/>
                    </a:cubicBezTo>
                    <a:cubicBezTo>
                      <a:pt x="13" y="251"/>
                      <a:pt x="11" y="249"/>
                      <a:pt x="12" y="248"/>
                    </a:cubicBezTo>
                    <a:close/>
                    <a:moveTo>
                      <a:pt x="11" y="257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13" y="256"/>
                      <a:pt x="12" y="257"/>
                      <a:pt x="11" y="257"/>
                    </a:cubicBezTo>
                    <a:cubicBezTo>
                      <a:pt x="11" y="257"/>
                      <a:pt x="11" y="257"/>
                      <a:pt x="11" y="2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78338" y="1741488"/>
                <a:ext cx="12700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203701" y="1316038"/>
                <a:ext cx="50800" cy="25400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0 h 2"/>
                  <a:gd name="T4" fmla="*/ 1 w 4"/>
                  <a:gd name="T5" fmla="*/ 2 h 2"/>
                  <a:gd name="T6" fmla="*/ 4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1"/>
                      <a:pt x="2" y="0"/>
                      <a:pt x="0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4" y="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70188" y="26939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96988" y="3608388"/>
                <a:ext cx="12700" cy="12700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44801" y="3632200"/>
                <a:ext cx="0" cy="12700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194051" y="3544888"/>
                <a:ext cx="87313" cy="63500"/>
              </a:xfrm>
              <a:custGeom>
                <a:avLst/>
                <a:gdLst>
                  <a:gd name="T0" fmla="*/ 2 w 7"/>
                  <a:gd name="T1" fmla="*/ 5 h 5"/>
                  <a:gd name="T2" fmla="*/ 4 w 7"/>
                  <a:gd name="T3" fmla="*/ 1 h 5"/>
                  <a:gd name="T4" fmla="*/ 5 w 7"/>
                  <a:gd name="T5" fmla="*/ 0 h 5"/>
                  <a:gd name="T6" fmla="*/ 0 w 7"/>
                  <a:gd name="T7" fmla="*/ 3 h 5"/>
                  <a:gd name="T8" fmla="*/ 2 w 7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5">
                    <a:moveTo>
                      <a:pt x="2" y="5"/>
                    </a:moveTo>
                    <a:cubicBezTo>
                      <a:pt x="3" y="4"/>
                      <a:pt x="7" y="3"/>
                      <a:pt x="4" y="1"/>
                    </a:cubicBezTo>
                    <a:cubicBezTo>
                      <a:pt x="4" y="1"/>
                      <a:pt x="5" y="0"/>
                      <a:pt x="5" y="0"/>
                    </a:cubicBezTo>
                    <a:cubicBezTo>
                      <a:pt x="3" y="1"/>
                      <a:pt x="2" y="2"/>
                      <a:pt x="0" y="3"/>
                    </a:cubicBezTo>
                    <a:lnTo>
                      <a:pt x="2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545513" y="1603375"/>
                <a:ext cx="76200" cy="50800"/>
              </a:xfrm>
              <a:custGeom>
                <a:avLst/>
                <a:gdLst>
                  <a:gd name="T0" fmla="*/ 6 w 6"/>
                  <a:gd name="T1" fmla="*/ 2 h 4"/>
                  <a:gd name="T2" fmla="*/ 4 w 6"/>
                  <a:gd name="T3" fmla="*/ 2 h 4"/>
                  <a:gd name="T4" fmla="*/ 0 w 6"/>
                  <a:gd name="T5" fmla="*/ 0 h 4"/>
                  <a:gd name="T6" fmla="*/ 6 w 6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6" y="2"/>
                    </a:moveTo>
                    <a:cubicBezTo>
                      <a:pt x="5" y="1"/>
                      <a:pt x="5" y="1"/>
                      <a:pt x="4" y="2"/>
                    </a:cubicBezTo>
                    <a:cubicBezTo>
                      <a:pt x="3" y="0"/>
                      <a:pt x="2" y="0"/>
                      <a:pt x="0" y="0"/>
                    </a:cubicBezTo>
                    <a:cubicBezTo>
                      <a:pt x="3" y="1"/>
                      <a:pt x="5" y="4"/>
                      <a:pt x="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255963" y="35448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545513" y="1603375"/>
                <a:ext cx="0" cy="12700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840288" y="1090613"/>
                <a:ext cx="74613" cy="38100"/>
              </a:xfrm>
              <a:custGeom>
                <a:avLst/>
                <a:gdLst>
                  <a:gd name="T0" fmla="*/ 3 w 6"/>
                  <a:gd name="T1" fmla="*/ 3 h 3"/>
                  <a:gd name="T2" fmla="*/ 5 w 6"/>
                  <a:gd name="T3" fmla="*/ 0 h 3"/>
                  <a:gd name="T4" fmla="*/ 2 w 6"/>
                  <a:gd name="T5" fmla="*/ 1 h 3"/>
                  <a:gd name="T6" fmla="*/ 0 w 6"/>
                  <a:gd name="T7" fmla="*/ 0 h 3"/>
                  <a:gd name="T8" fmla="*/ 3 w 6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3">
                    <a:moveTo>
                      <a:pt x="3" y="3"/>
                    </a:moveTo>
                    <a:cubicBezTo>
                      <a:pt x="4" y="2"/>
                      <a:pt x="6" y="2"/>
                      <a:pt x="5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0" y="0"/>
                    </a:cubicBezTo>
                    <a:cubicBezTo>
                      <a:pt x="1" y="1"/>
                      <a:pt x="0" y="3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134351" y="1441450"/>
                <a:ext cx="12700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840288" y="10906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82788" y="3068638"/>
                <a:ext cx="12700" cy="12700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71676" y="3332163"/>
                <a:ext cx="23813" cy="25400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1" y="1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82826" y="3006725"/>
                <a:ext cx="12700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44738" y="4359275"/>
                <a:ext cx="25400" cy="0"/>
              </a:xfrm>
              <a:custGeom>
                <a:avLst/>
                <a:gdLst>
                  <a:gd name="T0" fmla="*/ 0 w 2"/>
                  <a:gd name="T1" fmla="*/ 2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95526" y="30067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069388" y="4021138"/>
                <a:ext cx="25400" cy="12700"/>
              </a:xfrm>
              <a:custGeom>
                <a:avLst/>
                <a:gdLst>
                  <a:gd name="T0" fmla="*/ 16 w 16"/>
                  <a:gd name="T1" fmla="*/ 8 h 8"/>
                  <a:gd name="T2" fmla="*/ 8 w 16"/>
                  <a:gd name="T3" fmla="*/ 0 h 8"/>
                  <a:gd name="T4" fmla="*/ 0 w 16"/>
                  <a:gd name="T5" fmla="*/ 8 h 8"/>
                  <a:gd name="T6" fmla="*/ 16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16" y="8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16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982076" y="3946525"/>
                <a:ext cx="87313" cy="61913"/>
              </a:xfrm>
              <a:custGeom>
                <a:avLst/>
                <a:gdLst>
                  <a:gd name="T0" fmla="*/ 4 w 7"/>
                  <a:gd name="T1" fmla="*/ 2 h 5"/>
                  <a:gd name="T2" fmla="*/ 3 w 7"/>
                  <a:gd name="T3" fmla="*/ 0 h 5"/>
                  <a:gd name="T4" fmla="*/ 0 w 7"/>
                  <a:gd name="T5" fmla="*/ 2 h 5"/>
                  <a:gd name="T6" fmla="*/ 3 w 7"/>
                  <a:gd name="T7" fmla="*/ 5 h 5"/>
                  <a:gd name="T8" fmla="*/ 7 w 7"/>
                  <a:gd name="T9" fmla="*/ 3 h 5"/>
                  <a:gd name="T10" fmla="*/ 4 w 7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5">
                    <a:moveTo>
                      <a:pt x="4" y="2"/>
                    </a:moveTo>
                    <a:cubicBezTo>
                      <a:pt x="4" y="1"/>
                      <a:pt x="4" y="1"/>
                      <a:pt x="3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6" y="5"/>
                      <a:pt x="7" y="4"/>
                      <a:pt x="7" y="3"/>
                    </a:cubicBezTo>
                    <a:cubicBezTo>
                      <a:pt x="6" y="2"/>
                      <a:pt x="5" y="2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169401" y="3808413"/>
                <a:ext cx="25400" cy="49213"/>
              </a:xfrm>
              <a:custGeom>
                <a:avLst/>
                <a:gdLst>
                  <a:gd name="T0" fmla="*/ 0 w 2"/>
                  <a:gd name="T1" fmla="*/ 1 h 4"/>
                  <a:gd name="T2" fmla="*/ 2 w 2"/>
                  <a:gd name="T3" fmla="*/ 1 h 4"/>
                  <a:gd name="T4" fmla="*/ 0 w 2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1"/>
                    </a:moveTo>
                    <a:cubicBezTo>
                      <a:pt x="1" y="4"/>
                      <a:pt x="1" y="1"/>
                      <a:pt x="2" y="1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331326" y="3344863"/>
                <a:ext cx="300038" cy="174625"/>
              </a:xfrm>
              <a:custGeom>
                <a:avLst/>
                <a:gdLst>
                  <a:gd name="T0" fmla="*/ 8 w 24"/>
                  <a:gd name="T1" fmla="*/ 1 h 14"/>
                  <a:gd name="T2" fmla="*/ 1 w 24"/>
                  <a:gd name="T3" fmla="*/ 1 h 14"/>
                  <a:gd name="T4" fmla="*/ 2 w 24"/>
                  <a:gd name="T5" fmla="*/ 3 h 14"/>
                  <a:gd name="T6" fmla="*/ 9 w 24"/>
                  <a:gd name="T7" fmla="*/ 6 h 14"/>
                  <a:gd name="T8" fmla="*/ 15 w 24"/>
                  <a:gd name="T9" fmla="*/ 12 h 14"/>
                  <a:gd name="T10" fmla="*/ 17 w 24"/>
                  <a:gd name="T11" fmla="*/ 13 h 14"/>
                  <a:gd name="T12" fmla="*/ 21 w 24"/>
                  <a:gd name="T13" fmla="*/ 13 h 14"/>
                  <a:gd name="T14" fmla="*/ 17 w 24"/>
                  <a:gd name="T15" fmla="*/ 6 h 14"/>
                  <a:gd name="T16" fmla="*/ 14 w 24"/>
                  <a:gd name="T17" fmla="*/ 6 h 14"/>
                  <a:gd name="T18" fmla="*/ 15 w 24"/>
                  <a:gd name="T19" fmla="*/ 5 h 14"/>
                  <a:gd name="T20" fmla="*/ 8 w 24"/>
                  <a:gd name="T21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4" h="14">
                    <a:moveTo>
                      <a:pt x="8" y="1"/>
                    </a:moveTo>
                    <a:cubicBezTo>
                      <a:pt x="5" y="0"/>
                      <a:pt x="5" y="2"/>
                      <a:pt x="1" y="1"/>
                    </a:cubicBezTo>
                    <a:cubicBezTo>
                      <a:pt x="0" y="2"/>
                      <a:pt x="2" y="2"/>
                      <a:pt x="2" y="3"/>
                    </a:cubicBezTo>
                    <a:cubicBezTo>
                      <a:pt x="4" y="4"/>
                      <a:pt x="6" y="4"/>
                      <a:pt x="9" y="6"/>
                    </a:cubicBezTo>
                    <a:cubicBezTo>
                      <a:pt x="9" y="8"/>
                      <a:pt x="15" y="9"/>
                      <a:pt x="15" y="12"/>
                    </a:cubicBezTo>
                    <a:cubicBezTo>
                      <a:pt x="16" y="11"/>
                      <a:pt x="16" y="14"/>
                      <a:pt x="17" y="13"/>
                    </a:cubicBezTo>
                    <a:cubicBezTo>
                      <a:pt x="19" y="14"/>
                      <a:pt x="20" y="13"/>
                      <a:pt x="21" y="13"/>
                    </a:cubicBezTo>
                    <a:cubicBezTo>
                      <a:pt x="24" y="10"/>
                      <a:pt x="17" y="9"/>
                      <a:pt x="17" y="6"/>
                    </a:cubicBezTo>
                    <a:cubicBezTo>
                      <a:pt x="16" y="8"/>
                      <a:pt x="16" y="6"/>
                      <a:pt x="14" y="6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2" y="4"/>
                      <a:pt x="10" y="4"/>
                      <a:pt x="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120188" y="3808413"/>
                <a:ext cx="25400" cy="25400"/>
              </a:xfrm>
              <a:custGeom>
                <a:avLst/>
                <a:gdLst>
                  <a:gd name="T0" fmla="*/ 16 w 16"/>
                  <a:gd name="T1" fmla="*/ 8 h 16"/>
                  <a:gd name="T2" fmla="*/ 8 w 16"/>
                  <a:gd name="T3" fmla="*/ 0 h 16"/>
                  <a:gd name="T4" fmla="*/ 0 w 16"/>
                  <a:gd name="T5" fmla="*/ 16 h 16"/>
                  <a:gd name="T6" fmla="*/ 16 w 16"/>
                  <a:gd name="T7" fmla="*/ 8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6">
                    <a:moveTo>
                      <a:pt x="16" y="8"/>
                    </a:moveTo>
                    <a:lnTo>
                      <a:pt x="8" y="0"/>
                    </a:lnTo>
                    <a:lnTo>
                      <a:pt x="0" y="16"/>
                    </a:lnTo>
                    <a:lnTo>
                      <a:pt x="16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132888" y="3783013"/>
                <a:ext cx="36513" cy="12700"/>
              </a:xfrm>
              <a:custGeom>
                <a:avLst/>
                <a:gdLst>
                  <a:gd name="T0" fmla="*/ 1 w 3"/>
                  <a:gd name="T1" fmla="*/ 1 h 1"/>
                  <a:gd name="T2" fmla="*/ 3 w 3"/>
                  <a:gd name="T3" fmla="*/ 1 h 1"/>
                  <a:gd name="T4" fmla="*/ 1 w 3"/>
                  <a:gd name="T5" fmla="*/ 0 h 1"/>
                  <a:gd name="T6" fmla="*/ 1 w 3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1" y="1"/>
                    </a:moveTo>
                    <a:cubicBezTo>
                      <a:pt x="2" y="0"/>
                      <a:pt x="2" y="1"/>
                      <a:pt x="3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705976" y="2955925"/>
                <a:ext cx="112713" cy="76200"/>
              </a:xfrm>
              <a:custGeom>
                <a:avLst/>
                <a:gdLst>
                  <a:gd name="T0" fmla="*/ 1 w 9"/>
                  <a:gd name="T1" fmla="*/ 1 h 6"/>
                  <a:gd name="T2" fmla="*/ 0 w 9"/>
                  <a:gd name="T3" fmla="*/ 2 h 6"/>
                  <a:gd name="T4" fmla="*/ 7 w 9"/>
                  <a:gd name="T5" fmla="*/ 3 h 6"/>
                  <a:gd name="T6" fmla="*/ 5 w 9"/>
                  <a:gd name="T7" fmla="*/ 4 h 6"/>
                  <a:gd name="T8" fmla="*/ 9 w 9"/>
                  <a:gd name="T9" fmla="*/ 6 h 6"/>
                  <a:gd name="T10" fmla="*/ 8 w 9"/>
                  <a:gd name="T11" fmla="*/ 4 h 6"/>
                  <a:gd name="T12" fmla="*/ 9 w 9"/>
                  <a:gd name="T13" fmla="*/ 4 h 6"/>
                  <a:gd name="T14" fmla="*/ 5 w 9"/>
                  <a:gd name="T15" fmla="*/ 0 h 6"/>
                  <a:gd name="T16" fmla="*/ 1 w 9"/>
                  <a:gd name="T17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6">
                    <a:moveTo>
                      <a:pt x="1" y="1"/>
                    </a:moveTo>
                    <a:cubicBezTo>
                      <a:pt x="1" y="2"/>
                      <a:pt x="0" y="2"/>
                      <a:pt x="0" y="2"/>
                    </a:cubicBezTo>
                    <a:cubicBezTo>
                      <a:pt x="2" y="3"/>
                      <a:pt x="4" y="2"/>
                      <a:pt x="7" y="3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7" y="4"/>
                      <a:pt x="7" y="6"/>
                      <a:pt x="9" y="6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9" y="4"/>
                      <a:pt x="9" y="4"/>
                    </a:cubicBezTo>
                    <a:cubicBezTo>
                      <a:pt x="9" y="2"/>
                      <a:pt x="7" y="1"/>
                      <a:pt x="5" y="0"/>
                    </a:cubicBezTo>
                    <a:cubicBezTo>
                      <a:pt x="5" y="0"/>
                      <a:pt x="3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059738" y="4071938"/>
                <a:ext cx="100013" cy="23813"/>
              </a:xfrm>
              <a:custGeom>
                <a:avLst/>
                <a:gdLst>
                  <a:gd name="T0" fmla="*/ 0 w 8"/>
                  <a:gd name="T1" fmla="*/ 0 h 2"/>
                  <a:gd name="T2" fmla="*/ 8 w 8"/>
                  <a:gd name="T3" fmla="*/ 1 h 2"/>
                  <a:gd name="T4" fmla="*/ 0 w 8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2">
                    <a:moveTo>
                      <a:pt x="0" y="0"/>
                    </a:moveTo>
                    <a:cubicBezTo>
                      <a:pt x="3" y="2"/>
                      <a:pt x="6" y="1"/>
                      <a:pt x="8" y="1"/>
                    </a:cubicBezTo>
                    <a:cubicBezTo>
                      <a:pt x="5" y="1"/>
                      <a:pt x="2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059738" y="407193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008938" y="4071938"/>
                <a:ext cx="50800" cy="11113"/>
              </a:xfrm>
              <a:custGeom>
                <a:avLst/>
                <a:gdLst>
                  <a:gd name="T0" fmla="*/ 4 w 4"/>
                  <a:gd name="T1" fmla="*/ 0 h 1"/>
                  <a:gd name="T2" fmla="*/ 0 w 4"/>
                  <a:gd name="T3" fmla="*/ 1 h 1"/>
                  <a:gd name="T4" fmla="*/ 4 w 4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4" y="0"/>
                    </a:moveTo>
                    <a:cubicBezTo>
                      <a:pt x="2" y="0"/>
                      <a:pt x="1" y="0"/>
                      <a:pt x="0" y="1"/>
                    </a:cubicBezTo>
                    <a:cubicBezTo>
                      <a:pt x="1" y="1"/>
                      <a:pt x="3" y="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294813" y="3032125"/>
                <a:ext cx="25400" cy="0"/>
              </a:xfrm>
              <a:custGeom>
                <a:avLst/>
                <a:gdLst>
                  <a:gd name="T0" fmla="*/ 1 w 2"/>
                  <a:gd name="T1" fmla="*/ 2 w 2"/>
                  <a:gd name="T2" fmla="*/ 0 w 2"/>
                  <a:gd name="T3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823201" y="3970338"/>
                <a:ext cx="74613" cy="38100"/>
              </a:xfrm>
              <a:custGeom>
                <a:avLst/>
                <a:gdLst>
                  <a:gd name="T0" fmla="*/ 0 w 6"/>
                  <a:gd name="T1" fmla="*/ 2 h 3"/>
                  <a:gd name="T2" fmla="*/ 6 w 6"/>
                  <a:gd name="T3" fmla="*/ 2 h 3"/>
                  <a:gd name="T4" fmla="*/ 0 w 6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0" y="2"/>
                    </a:moveTo>
                    <a:cubicBezTo>
                      <a:pt x="2" y="2"/>
                      <a:pt x="6" y="3"/>
                      <a:pt x="6" y="2"/>
                    </a:cubicBezTo>
                    <a:cubicBezTo>
                      <a:pt x="4" y="2"/>
                      <a:pt x="2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369426" y="2806700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0 w 8"/>
                  <a:gd name="T3" fmla="*/ 8 h 8"/>
                  <a:gd name="T4" fmla="*/ 8 w 8"/>
                  <a:gd name="T5" fmla="*/ 8 h 8"/>
                  <a:gd name="T6" fmla="*/ 8 w 8"/>
                  <a:gd name="T7" fmla="*/ 8 h 8"/>
                  <a:gd name="T8" fmla="*/ 0 w 8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0" y="8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320213" y="2794000"/>
                <a:ext cx="36513" cy="38100"/>
              </a:xfrm>
              <a:custGeom>
                <a:avLst/>
                <a:gdLst>
                  <a:gd name="T0" fmla="*/ 1 w 3"/>
                  <a:gd name="T1" fmla="*/ 0 h 3"/>
                  <a:gd name="T2" fmla="*/ 2 w 3"/>
                  <a:gd name="T3" fmla="*/ 3 h 3"/>
                  <a:gd name="T4" fmla="*/ 1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2" y="1"/>
                      <a:pt x="0" y="2"/>
                      <a:pt x="2" y="3"/>
                    </a:cubicBezTo>
                    <a:cubicBezTo>
                      <a:pt x="3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548563" y="3821113"/>
                <a:ext cx="36513" cy="12700"/>
              </a:xfrm>
              <a:custGeom>
                <a:avLst/>
                <a:gdLst>
                  <a:gd name="T0" fmla="*/ 0 w 23"/>
                  <a:gd name="T1" fmla="*/ 8 h 8"/>
                  <a:gd name="T2" fmla="*/ 23 w 23"/>
                  <a:gd name="T3" fmla="*/ 8 h 8"/>
                  <a:gd name="T4" fmla="*/ 0 w 23"/>
                  <a:gd name="T5" fmla="*/ 0 h 8"/>
                  <a:gd name="T6" fmla="*/ 0 w 23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8">
                    <a:moveTo>
                      <a:pt x="0" y="8"/>
                    </a:moveTo>
                    <a:lnTo>
                      <a:pt x="23" y="8"/>
                    </a:lnTo>
                    <a:lnTo>
                      <a:pt x="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410451" y="3895725"/>
                <a:ext cx="25400" cy="12700"/>
              </a:xfrm>
              <a:custGeom>
                <a:avLst/>
                <a:gdLst>
                  <a:gd name="T0" fmla="*/ 8 w 16"/>
                  <a:gd name="T1" fmla="*/ 8 h 8"/>
                  <a:gd name="T2" fmla="*/ 16 w 16"/>
                  <a:gd name="T3" fmla="*/ 0 h 8"/>
                  <a:gd name="T4" fmla="*/ 0 w 16"/>
                  <a:gd name="T5" fmla="*/ 0 h 8"/>
                  <a:gd name="T6" fmla="*/ 8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8" y="8"/>
                    </a:moveTo>
                    <a:lnTo>
                      <a:pt x="16" y="0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261226" y="3833813"/>
                <a:ext cx="36513" cy="12700"/>
              </a:xfrm>
              <a:custGeom>
                <a:avLst/>
                <a:gdLst>
                  <a:gd name="T0" fmla="*/ 0 w 3"/>
                  <a:gd name="T1" fmla="*/ 0 h 1"/>
                  <a:gd name="T2" fmla="*/ 3 w 3"/>
                  <a:gd name="T3" fmla="*/ 1 h 1"/>
                  <a:gd name="T4" fmla="*/ 0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448551" y="3708400"/>
                <a:ext cx="23813" cy="12700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223126" y="3857625"/>
                <a:ext cx="25400" cy="0"/>
              </a:xfrm>
              <a:custGeom>
                <a:avLst/>
                <a:gdLst>
                  <a:gd name="T0" fmla="*/ 0 w 16"/>
                  <a:gd name="T1" fmla="*/ 16 w 16"/>
                  <a:gd name="T2" fmla="*/ 0 w 16"/>
                  <a:gd name="T3" fmla="*/ 0 w 1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6">
                    <a:moveTo>
                      <a:pt x="0" y="0"/>
                    </a:moveTo>
                    <a:lnTo>
                      <a:pt x="16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97751" y="3657600"/>
                <a:ext cx="25400" cy="0"/>
              </a:xfrm>
              <a:custGeom>
                <a:avLst/>
                <a:gdLst>
                  <a:gd name="T0" fmla="*/ 16 w 16"/>
                  <a:gd name="T1" fmla="*/ 0 w 16"/>
                  <a:gd name="T2" fmla="*/ 8 w 16"/>
                  <a:gd name="T3" fmla="*/ 16 w 1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6">
                    <a:moveTo>
                      <a:pt x="16" y="0"/>
                    </a:moveTo>
                    <a:lnTo>
                      <a:pt x="0" y="0"/>
                    </a:lnTo>
                    <a:lnTo>
                      <a:pt x="8" y="0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86613" y="3808413"/>
                <a:ext cx="23813" cy="0"/>
              </a:xfrm>
              <a:custGeom>
                <a:avLst/>
                <a:gdLst>
                  <a:gd name="T0" fmla="*/ 0 w 2"/>
                  <a:gd name="T1" fmla="*/ 1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10438" y="3582988"/>
                <a:ext cx="112713" cy="61913"/>
              </a:xfrm>
              <a:custGeom>
                <a:avLst/>
                <a:gdLst>
                  <a:gd name="T0" fmla="*/ 9 w 9"/>
                  <a:gd name="T1" fmla="*/ 4 h 5"/>
                  <a:gd name="T2" fmla="*/ 8 w 9"/>
                  <a:gd name="T3" fmla="*/ 4 h 5"/>
                  <a:gd name="T4" fmla="*/ 1 w 9"/>
                  <a:gd name="T5" fmla="*/ 1 h 5"/>
                  <a:gd name="T6" fmla="*/ 0 w 9"/>
                  <a:gd name="T7" fmla="*/ 1 h 5"/>
                  <a:gd name="T8" fmla="*/ 9 w 9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7" y="0"/>
                      <a:pt x="3" y="4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2" y="3"/>
                      <a:pt x="6" y="5"/>
                      <a:pt x="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86601" y="3733800"/>
                <a:ext cx="87313" cy="74613"/>
              </a:xfrm>
              <a:custGeom>
                <a:avLst/>
                <a:gdLst>
                  <a:gd name="T0" fmla="*/ 5 w 7"/>
                  <a:gd name="T1" fmla="*/ 4 h 6"/>
                  <a:gd name="T2" fmla="*/ 0 w 7"/>
                  <a:gd name="T3" fmla="*/ 3 h 6"/>
                  <a:gd name="T4" fmla="*/ 7 w 7"/>
                  <a:gd name="T5" fmla="*/ 5 h 6"/>
                  <a:gd name="T6" fmla="*/ 5 w 7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5" y="4"/>
                    </a:moveTo>
                    <a:cubicBezTo>
                      <a:pt x="2" y="6"/>
                      <a:pt x="1" y="0"/>
                      <a:pt x="0" y="3"/>
                    </a:cubicBezTo>
                    <a:cubicBezTo>
                      <a:pt x="2" y="4"/>
                      <a:pt x="5" y="5"/>
                      <a:pt x="7" y="5"/>
                    </a:cubicBezTo>
                    <a:cubicBezTo>
                      <a:pt x="6" y="4"/>
                      <a:pt x="7" y="4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35801" y="3744913"/>
                <a:ext cx="12700" cy="12700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223126" y="3557588"/>
                <a:ext cx="50800" cy="25400"/>
              </a:xfrm>
              <a:custGeom>
                <a:avLst/>
                <a:gdLst>
                  <a:gd name="T0" fmla="*/ 2 w 4"/>
                  <a:gd name="T1" fmla="*/ 2 h 2"/>
                  <a:gd name="T2" fmla="*/ 4 w 4"/>
                  <a:gd name="T3" fmla="*/ 0 h 2"/>
                  <a:gd name="T4" fmla="*/ 3 w 4"/>
                  <a:gd name="T5" fmla="*/ 0 h 2"/>
                  <a:gd name="T6" fmla="*/ 2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3" y="1"/>
                      <a:pt x="3" y="1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0" y="0"/>
                      <a:pt x="4" y="2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99288" y="3733800"/>
                <a:ext cx="25400" cy="11113"/>
              </a:xfrm>
              <a:custGeom>
                <a:avLst/>
                <a:gdLst>
                  <a:gd name="T0" fmla="*/ 0 w 16"/>
                  <a:gd name="T1" fmla="*/ 7 h 7"/>
                  <a:gd name="T2" fmla="*/ 16 w 16"/>
                  <a:gd name="T3" fmla="*/ 7 h 7"/>
                  <a:gd name="T4" fmla="*/ 8 w 16"/>
                  <a:gd name="T5" fmla="*/ 0 h 7"/>
                  <a:gd name="T6" fmla="*/ 0 w 1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0" y="7"/>
                    </a:moveTo>
                    <a:lnTo>
                      <a:pt x="16" y="7"/>
                    </a:lnTo>
                    <a:lnTo>
                      <a:pt x="8" y="0"/>
                    </a:lnTo>
                    <a:lnTo>
                      <a:pt x="0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082088" y="2130425"/>
                <a:ext cx="25400" cy="23813"/>
              </a:xfrm>
              <a:custGeom>
                <a:avLst/>
                <a:gdLst>
                  <a:gd name="T0" fmla="*/ 0 w 2"/>
                  <a:gd name="T1" fmla="*/ 1 h 2"/>
                  <a:gd name="T2" fmla="*/ 1 w 2"/>
                  <a:gd name="T3" fmla="*/ 2 h 2"/>
                  <a:gd name="T4" fmla="*/ 2 w 2"/>
                  <a:gd name="T5" fmla="*/ 0 h 2"/>
                  <a:gd name="T6" fmla="*/ 0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1" y="0"/>
                      <a:pt x="2" y="0"/>
                    </a:cubicBezTo>
                    <a:cubicBezTo>
                      <a:pt x="2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99313" y="3544888"/>
                <a:ext cx="23813" cy="12700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1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86601" y="3608388"/>
                <a:ext cx="61913" cy="12700"/>
              </a:xfrm>
              <a:custGeom>
                <a:avLst/>
                <a:gdLst>
                  <a:gd name="T0" fmla="*/ 3 w 5"/>
                  <a:gd name="T1" fmla="*/ 1 h 1"/>
                  <a:gd name="T2" fmla="*/ 4 w 5"/>
                  <a:gd name="T3" fmla="*/ 0 h 1"/>
                  <a:gd name="T4" fmla="*/ 0 w 5"/>
                  <a:gd name="T5" fmla="*/ 1 h 1"/>
                  <a:gd name="T6" fmla="*/ 3 w 5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1">
                    <a:moveTo>
                      <a:pt x="3" y="1"/>
                    </a:moveTo>
                    <a:cubicBezTo>
                      <a:pt x="4" y="0"/>
                      <a:pt x="5" y="0"/>
                      <a:pt x="4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3" y="0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86601" y="3495675"/>
                <a:ext cx="100013" cy="49213"/>
              </a:xfrm>
              <a:custGeom>
                <a:avLst/>
                <a:gdLst>
                  <a:gd name="T0" fmla="*/ 1 w 8"/>
                  <a:gd name="T1" fmla="*/ 0 h 4"/>
                  <a:gd name="T2" fmla="*/ 7 w 8"/>
                  <a:gd name="T3" fmla="*/ 4 h 4"/>
                  <a:gd name="T4" fmla="*/ 8 w 8"/>
                  <a:gd name="T5" fmla="*/ 2 h 4"/>
                  <a:gd name="T6" fmla="*/ 1 w 8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4">
                    <a:moveTo>
                      <a:pt x="1" y="0"/>
                    </a:moveTo>
                    <a:cubicBezTo>
                      <a:pt x="0" y="3"/>
                      <a:pt x="6" y="2"/>
                      <a:pt x="7" y="4"/>
                    </a:cubicBezTo>
                    <a:cubicBezTo>
                      <a:pt x="6" y="3"/>
                      <a:pt x="8" y="3"/>
                      <a:pt x="8" y="2"/>
                    </a:cubicBezTo>
                    <a:cubicBezTo>
                      <a:pt x="6" y="1"/>
                      <a:pt x="4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73888" y="3670300"/>
                <a:ext cx="25400" cy="0"/>
              </a:xfrm>
              <a:custGeom>
                <a:avLst/>
                <a:gdLst>
                  <a:gd name="T0" fmla="*/ 0 w 2"/>
                  <a:gd name="T1" fmla="*/ 2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210426" y="3457575"/>
                <a:ext cx="25400" cy="25400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0 w 2"/>
                  <a:gd name="T5" fmla="*/ 1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1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256713" y="1879600"/>
                <a:ext cx="12700" cy="25400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1 h 2"/>
                  <a:gd name="T4" fmla="*/ 1 w 1"/>
                  <a:gd name="T5" fmla="*/ 1 h 2"/>
                  <a:gd name="T6" fmla="*/ 0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1"/>
                      <a:pt x="1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50051" y="3632200"/>
                <a:ext cx="61913" cy="38100"/>
              </a:xfrm>
              <a:custGeom>
                <a:avLst/>
                <a:gdLst>
                  <a:gd name="T0" fmla="*/ 0 w 5"/>
                  <a:gd name="T1" fmla="*/ 1 h 3"/>
                  <a:gd name="T2" fmla="*/ 1 w 5"/>
                  <a:gd name="T3" fmla="*/ 2 h 3"/>
                  <a:gd name="T4" fmla="*/ 5 w 5"/>
                  <a:gd name="T5" fmla="*/ 2 h 3"/>
                  <a:gd name="T6" fmla="*/ 0 w 5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0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4" y="3"/>
                      <a:pt x="5" y="2"/>
                    </a:cubicBezTo>
                    <a:cubicBezTo>
                      <a:pt x="4" y="1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120188" y="1854200"/>
                <a:ext cx="36513" cy="25400"/>
              </a:xfrm>
              <a:custGeom>
                <a:avLst/>
                <a:gdLst>
                  <a:gd name="T0" fmla="*/ 2 w 3"/>
                  <a:gd name="T1" fmla="*/ 0 h 2"/>
                  <a:gd name="T2" fmla="*/ 0 w 3"/>
                  <a:gd name="T3" fmla="*/ 0 h 2"/>
                  <a:gd name="T4" fmla="*/ 2 w 3"/>
                  <a:gd name="T5" fmla="*/ 2 h 2"/>
                  <a:gd name="T6" fmla="*/ 2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032876" y="1866900"/>
                <a:ext cx="87313" cy="61913"/>
              </a:xfrm>
              <a:custGeom>
                <a:avLst/>
                <a:gdLst>
                  <a:gd name="T0" fmla="*/ 4 w 7"/>
                  <a:gd name="T1" fmla="*/ 5 h 5"/>
                  <a:gd name="T2" fmla="*/ 5 w 7"/>
                  <a:gd name="T3" fmla="*/ 1 h 5"/>
                  <a:gd name="T4" fmla="*/ 3 w 7"/>
                  <a:gd name="T5" fmla="*/ 0 h 5"/>
                  <a:gd name="T6" fmla="*/ 0 w 7"/>
                  <a:gd name="T7" fmla="*/ 1 h 5"/>
                  <a:gd name="T8" fmla="*/ 4 w 7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5">
                    <a:moveTo>
                      <a:pt x="4" y="5"/>
                    </a:moveTo>
                    <a:cubicBezTo>
                      <a:pt x="7" y="4"/>
                      <a:pt x="4" y="1"/>
                      <a:pt x="5" y="1"/>
                    </a:cubicBezTo>
                    <a:cubicBezTo>
                      <a:pt x="4" y="1"/>
                      <a:pt x="4" y="0"/>
                      <a:pt x="3" y="0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4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11963" y="3406775"/>
                <a:ext cx="112713" cy="101600"/>
              </a:xfrm>
              <a:custGeom>
                <a:avLst/>
                <a:gdLst>
                  <a:gd name="T0" fmla="*/ 0 w 9"/>
                  <a:gd name="T1" fmla="*/ 0 h 8"/>
                  <a:gd name="T2" fmla="*/ 3 w 9"/>
                  <a:gd name="T3" fmla="*/ 4 h 8"/>
                  <a:gd name="T4" fmla="*/ 9 w 9"/>
                  <a:gd name="T5" fmla="*/ 5 h 8"/>
                  <a:gd name="T6" fmla="*/ 0 w 9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8">
                    <a:moveTo>
                      <a:pt x="0" y="0"/>
                    </a:moveTo>
                    <a:cubicBezTo>
                      <a:pt x="1" y="1"/>
                      <a:pt x="0" y="3"/>
                      <a:pt x="3" y="4"/>
                    </a:cubicBezTo>
                    <a:cubicBezTo>
                      <a:pt x="6" y="3"/>
                      <a:pt x="7" y="8"/>
                      <a:pt x="9" y="5"/>
                    </a:cubicBezTo>
                    <a:cubicBezTo>
                      <a:pt x="7" y="3"/>
                      <a:pt x="4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35801" y="3294063"/>
                <a:ext cx="50800" cy="38100"/>
              </a:xfrm>
              <a:custGeom>
                <a:avLst/>
                <a:gdLst>
                  <a:gd name="T0" fmla="*/ 3 w 4"/>
                  <a:gd name="T1" fmla="*/ 3 h 3"/>
                  <a:gd name="T2" fmla="*/ 4 w 4"/>
                  <a:gd name="T3" fmla="*/ 1 h 3"/>
                  <a:gd name="T4" fmla="*/ 1 w 4"/>
                  <a:gd name="T5" fmla="*/ 0 h 3"/>
                  <a:gd name="T6" fmla="*/ 0 w 4"/>
                  <a:gd name="T7" fmla="*/ 2 h 3"/>
                  <a:gd name="T8" fmla="*/ 2 w 4"/>
                  <a:gd name="T9" fmla="*/ 3 h 3"/>
                  <a:gd name="T10" fmla="*/ 2 w 4"/>
                  <a:gd name="T11" fmla="*/ 2 h 3"/>
                  <a:gd name="T12" fmla="*/ 3 w 4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3">
                    <a:moveTo>
                      <a:pt x="3" y="3"/>
                    </a:moveTo>
                    <a:cubicBezTo>
                      <a:pt x="3" y="2"/>
                      <a:pt x="3" y="2"/>
                      <a:pt x="4" y="1"/>
                    </a:cubicBezTo>
                    <a:cubicBezTo>
                      <a:pt x="2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0" y="2"/>
                      <a:pt x="1" y="3"/>
                      <a:pt x="2" y="3"/>
                    </a:cubicBezTo>
                    <a:cubicBezTo>
                      <a:pt x="2" y="2"/>
                      <a:pt x="2" y="2"/>
                      <a:pt x="2" y="2"/>
                    </a:cubicBezTo>
                    <a:lnTo>
                      <a:pt x="3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99251" y="3557588"/>
                <a:ext cx="38100" cy="12700"/>
              </a:xfrm>
              <a:custGeom>
                <a:avLst/>
                <a:gdLst>
                  <a:gd name="T0" fmla="*/ 2 w 3"/>
                  <a:gd name="T1" fmla="*/ 0 h 1"/>
                  <a:gd name="T2" fmla="*/ 0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11976" y="3294063"/>
                <a:ext cx="25400" cy="12700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0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24638" y="345757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24638" y="3444875"/>
                <a:ext cx="49213" cy="12700"/>
              </a:xfrm>
              <a:custGeom>
                <a:avLst/>
                <a:gdLst>
                  <a:gd name="T0" fmla="*/ 0 w 4"/>
                  <a:gd name="T1" fmla="*/ 1 h 1"/>
                  <a:gd name="T2" fmla="*/ 4 w 4"/>
                  <a:gd name="T3" fmla="*/ 1 h 1"/>
                  <a:gd name="T4" fmla="*/ 2 w 4"/>
                  <a:gd name="T5" fmla="*/ 0 h 1"/>
                  <a:gd name="T6" fmla="*/ 0 w 4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524626" y="3432175"/>
                <a:ext cx="61913" cy="25400"/>
              </a:xfrm>
              <a:custGeom>
                <a:avLst/>
                <a:gdLst>
                  <a:gd name="T0" fmla="*/ 0 w 39"/>
                  <a:gd name="T1" fmla="*/ 8 h 16"/>
                  <a:gd name="T2" fmla="*/ 39 w 39"/>
                  <a:gd name="T3" fmla="*/ 16 h 16"/>
                  <a:gd name="T4" fmla="*/ 8 w 39"/>
                  <a:gd name="T5" fmla="*/ 0 h 16"/>
                  <a:gd name="T6" fmla="*/ 0 w 39"/>
                  <a:gd name="T7" fmla="*/ 8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6">
                    <a:moveTo>
                      <a:pt x="0" y="8"/>
                    </a:moveTo>
                    <a:lnTo>
                      <a:pt x="39" y="16"/>
                    </a:lnTo>
                    <a:lnTo>
                      <a:pt x="8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720138" y="1741488"/>
                <a:ext cx="50800" cy="38100"/>
              </a:xfrm>
              <a:custGeom>
                <a:avLst/>
                <a:gdLst>
                  <a:gd name="T0" fmla="*/ 32 w 32"/>
                  <a:gd name="T1" fmla="*/ 24 h 24"/>
                  <a:gd name="T2" fmla="*/ 0 w 32"/>
                  <a:gd name="T3" fmla="*/ 0 h 24"/>
                  <a:gd name="T4" fmla="*/ 0 w 32"/>
                  <a:gd name="T5" fmla="*/ 0 h 24"/>
                  <a:gd name="T6" fmla="*/ 32 w 32"/>
                  <a:gd name="T7" fmla="*/ 24 h 24"/>
                  <a:gd name="T8" fmla="*/ 32 w 32"/>
                  <a:gd name="T9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24">
                    <a:moveTo>
                      <a:pt x="32" y="24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32" y="24"/>
                    </a:lnTo>
                    <a:lnTo>
                      <a:pt x="32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75401" y="3282950"/>
                <a:ext cx="236538" cy="123825"/>
              </a:xfrm>
              <a:custGeom>
                <a:avLst/>
                <a:gdLst>
                  <a:gd name="T0" fmla="*/ 7 w 19"/>
                  <a:gd name="T1" fmla="*/ 8 h 10"/>
                  <a:gd name="T2" fmla="*/ 13 w 19"/>
                  <a:gd name="T3" fmla="*/ 10 h 10"/>
                  <a:gd name="T4" fmla="*/ 17 w 19"/>
                  <a:gd name="T5" fmla="*/ 9 h 10"/>
                  <a:gd name="T6" fmla="*/ 17 w 19"/>
                  <a:gd name="T7" fmla="*/ 7 h 10"/>
                  <a:gd name="T8" fmla="*/ 3 w 19"/>
                  <a:gd name="T9" fmla="*/ 1 h 10"/>
                  <a:gd name="T10" fmla="*/ 0 w 19"/>
                  <a:gd name="T11" fmla="*/ 2 h 10"/>
                  <a:gd name="T12" fmla="*/ 1 w 19"/>
                  <a:gd name="T13" fmla="*/ 5 h 10"/>
                  <a:gd name="T14" fmla="*/ 7 w 19"/>
                  <a:gd name="T15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10">
                    <a:moveTo>
                      <a:pt x="7" y="8"/>
                    </a:moveTo>
                    <a:cubicBezTo>
                      <a:pt x="13" y="10"/>
                      <a:pt x="13" y="10"/>
                      <a:pt x="13" y="10"/>
                    </a:cubicBezTo>
                    <a:cubicBezTo>
                      <a:pt x="14" y="9"/>
                      <a:pt x="15" y="8"/>
                      <a:pt x="17" y="9"/>
                    </a:cubicBezTo>
                    <a:cubicBezTo>
                      <a:pt x="19" y="8"/>
                      <a:pt x="16" y="7"/>
                      <a:pt x="17" y="7"/>
                    </a:cubicBezTo>
                    <a:cubicBezTo>
                      <a:pt x="13" y="3"/>
                      <a:pt x="7" y="5"/>
                      <a:pt x="3" y="1"/>
                    </a:cubicBezTo>
                    <a:cubicBezTo>
                      <a:pt x="1" y="0"/>
                      <a:pt x="1" y="2"/>
                      <a:pt x="0" y="2"/>
                    </a:cubicBezTo>
                    <a:cubicBezTo>
                      <a:pt x="1" y="3"/>
                      <a:pt x="1" y="4"/>
                      <a:pt x="1" y="5"/>
                    </a:cubicBezTo>
                    <a:cubicBezTo>
                      <a:pt x="2" y="8"/>
                      <a:pt x="5" y="4"/>
                      <a:pt x="7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62738" y="3319463"/>
                <a:ext cx="11113" cy="0"/>
              </a:xfrm>
              <a:custGeom>
                <a:avLst/>
                <a:gdLst>
                  <a:gd name="T0" fmla="*/ 0 w 7"/>
                  <a:gd name="T1" fmla="*/ 0 w 7"/>
                  <a:gd name="T2" fmla="*/ 7 w 7"/>
                  <a:gd name="T3" fmla="*/ 0 w 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7">
                    <a:moveTo>
                      <a:pt x="0" y="0"/>
                    </a:moveTo>
                    <a:lnTo>
                      <a:pt x="0" y="0"/>
                    </a:lnTo>
                    <a:lnTo>
                      <a:pt x="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450013" y="3395663"/>
                <a:ext cx="74613" cy="49213"/>
              </a:xfrm>
              <a:custGeom>
                <a:avLst/>
                <a:gdLst>
                  <a:gd name="T0" fmla="*/ 0 w 6"/>
                  <a:gd name="T1" fmla="*/ 2 h 4"/>
                  <a:gd name="T2" fmla="*/ 6 w 6"/>
                  <a:gd name="T3" fmla="*/ 2 h 4"/>
                  <a:gd name="T4" fmla="*/ 0 w 6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0" y="2"/>
                    </a:moveTo>
                    <a:cubicBezTo>
                      <a:pt x="2" y="4"/>
                      <a:pt x="3" y="1"/>
                      <a:pt x="6" y="2"/>
                    </a:cubicBezTo>
                    <a:cubicBezTo>
                      <a:pt x="4" y="0"/>
                      <a:pt x="1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24638" y="3270250"/>
                <a:ext cx="25400" cy="12700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2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621713" y="1666875"/>
                <a:ext cx="36513" cy="49213"/>
              </a:xfrm>
              <a:custGeom>
                <a:avLst/>
                <a:gdLst>
                  <a:gd name="T0" fmla="*/ 0 w 3"/>
                  <a:gd name="T1" fmla="*/ 0 h 4"/>
                  <a:gd name="T2" fmla="*/ 2 w 3"/>
                  <a:gd name="T3" fmla="*/ 2 h 4"/>
                  <a:gd name="T4" fmla="*/ 0 w 3"/>
                  <a:gd name="T5" fmla="*/ 2 h 4"/>
                  <a:gd name="T6" fmla="*/ 2 w 3"/>
                  <a:gd name="T7" fmla="*/ 4 h 4"/>
                  <a:gd name="T8" fmla="*/ 3 w 3"/>
                  <a:gd name="T9" fmla="*/ 3 h 4"/>
                  <a:gd name="T10" fmla="*/ 0 w 3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4">
                    <a:moveTo>
                      <a:pt x="0" y="0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2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659688" y="2343150"/>
                <a:ext cx="74613" cy="74613"/>
              </a:xfrm>
              <a:custGeom>
                <a:avLst/>
                <a:gdLst>
                  <a:gd name="T0" fmla="*/ 0 w 6"/>
                  <a:gd name="T1" fmla="*/ 2 h 6"/>
                  <a:gd name="T2" fmla="*/ 1 w 6"/>
                  <a:gd name="T3" fmla="*/ 3 h 6"/>
                  <a:gd name="T4" fmla="*/ 4 w 6"/>
                  <a:gd name="T5" fmla="*/ 1 h 6"/>
                  <a:gd name="T6" fmla="*/ 2 w 6"/>
                  <a:gd name="T7" fmla="*/ 2 h 6"/>
                  <a:gd name="T8" fmla="*/ 0 w 6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2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4" y="6"/>
                      <a:pt x="6" y="2"/>
                      <a:pt x="4" y="1"/>
                    </a:cubicBezTo>
                    <a:cubicBezTo>
                      <a:pt x="2" y="0"/>
                      <a:pt x="3" y="2"/>
                      <a:pt x="2" y="2"/>
                    </a:cubicBezTo>
                    <a:cubicBezTo>
                      <a:pt x="1" y="2"/>
                      <a:pt x="0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88101" y="3219450"/>
                <a:ext cx="100013" cy="63500"/>
              </a:xfrm>
              <a:custGeom>
                <a:avLst/>
                <a:gdLst>
                  <a:gd name="T0" fmla="*/ 0 w 8"/>
                  <a:gd name="T1" fmla="*/ 2 h 5"/>
                  <a:gd name="T2" fmla="*/ 2 w 8"/>
                  <a:gd name="T3" fmla="*/ 4 h 5"/>
                  <a:gd name="T4" fmla="*/ 8 w 8"/>
                  <a:gd name="T5" fmla="*/ 3 h 5"/>
                  <a:gd name="T6" fmla="*/ 0 w 8"/>
                  <a:gd name="T7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0" y="2"/>
                    </a:moveTo>
                    <a:cubicBezTo>
                      <a:pt x="0" y="3"/>
                      <a:pt x="1" y="3"/>
                      <a:pt x="2" y="4"/>
                    </a:cubicBezTo>
                    <a:cubicBezTo>
                      <a:pt x="4" y="5"/>
                      <a:pt x="5" y="3"/>
                      <a:pt x="8" y="3"/>
                    </a:cubicBezTo>
                    <a:cubicBezTo>
                      <a:pt x="6" y="3"/>
                      <a:pt x="2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585076" y="2330450"/>
                <a:ext cx="38100" cy="38100"/>
              </a:xfrm>
              <a:custGeom>
                <a:avLst/>
                <a:gdLst>
                  <a:gd name="T0" fmla="*/ 0 w 3"/>
                  <a:gd name="T1" fmla="*/ 1 h 3"/>
                  <a:gd name="T2" fmla="*/ 2 w 3"/>
                  <a:gd name="T3" fmla="*/ 1 h 3"/>
                  <a:gd name="T4" fmla="*/ 0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1"/>
                    </a:moveTo>
                    <a:cubicBezTo>
                      <a:pt x="0" y="3"/>
                      <a:pt x="3" y="2"/>
                      <a:pt x="2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275388" y="3306763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558213" y="1541463"/>
                <a:ext cx="63500" cy="25400"/>
              </a:xfrm>
              <a:custGeom>
                <a:avLst/>
                <a:gdLst>
                  <a:gd name="T0" fmla="*/ 0 w 5"/>
                  <a:gd name="T1" fmla="*/ 1 h 2"/>
                  <a:gd name="T2" fmla="*/ 1 w 5"/>
                  <a:gd name="T3" fmla="*/ 2 h 2"/>
                  <a:gd name="T4" fmla="*/ 5 w 5"/>
                  <a:gd name="T5" fmla="*/ 1 h 2"/>
                  <a:gd name="T6" fmla="*/ 0 w 5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0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3" y="2"/>
                      <a:pt x="4" y="2"/>
                      <a:pt x="5" y="1"/>
                    </a:cubicBezTo>
                    <a:cubicBezTo>
                      <a:pt x="4" y="0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13488" y="3194050"/>
                <a:ext cx="87313" cy="63500"/>
              </a:xfrm>
              <a:custGeom>
                <a:avLst/>
                <a:gdLst>
                  <a:gd name="T0" fmla="*/ 6 w 7"/>
                  <a:gd name="T1" fmla="*/ 1 h 5"/>
                  <a:gd name="T2" fmla="*/ 1 w 7"/>
                  <a:gd name="T3" fmla="*/ 2 h 5"/>
                  <a:gd name="T4" fmla="*/ 1 w 7"/>
                  <a:gd name="T5" fmla="*/ 5 h 5"/>
                  <a:gd name="T6" fmla="*/ 4 w 7"/>
                  <a:gd name="T7" fmla="*/ 3 h 5"/>
                  <a:gd name="T8" fmla="*/ 5 w 7"/>
                  <a:gd name="T9" fmla="*/ 3 h 5"/>
                  <a:gd name="T10" fmla="*/ 5 w 7"/>
                  <a:gd name="T11" fmla="*/ 3 h 5"/>
                  <a:gd name="T12" fmla="*/ 6 w 7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5">
                    <a:moveTo>
                      <a:pt x="6" y="1"/>
                    </a:moveTo>
                    <a:cubicBezTo>
                      <a:pt x="5" y="2"/>
                      <a:pt x="2" y="0"/>
                      <a:pt x="1" y="2"/>
                    </a:cubicBezTo>
                    <a:cubicBezTo>
                      <a:pt x="0" y="2"/>
                      <a:pt x="0" y="4"/>
                      <a:pt x="1" y="5"/>
                    </a:cubicBezTo>
                    <a:cubicBezTo>
                      <a:pt x="2" y="5"/>
                      <a:pt x="7" y="5"/>
                      <a:pt x="4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7" y="2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585076" y="2243138"/>
                <a:ext cx="38100" cy="36513"/>
              </a:xfrm>
              <a:custGeom>
                <a:avLst/>
                <a:gdLst>
                  <a:gd name="T0" fmla="*/ 1 w 3"/>
                  <a:gd name="T1" fmla="*/ 0 h 3"/>
                  <a:gd name="T2" fmla="*/ 0 w 3"/>
                  <a:gd name="T3" fmla="*/ 1 h 3"/>
                  <a:gd name="T4" fmla="*/ 3 w 3"/>
                  <a:gd name="T5" fmla="*/ 3 h 3"/>
                  <a:gd name="T6" fmla="*/ 1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2"/>
                      <a:pt x="1" y="3"/>
                      <a:pt x="3" y="3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262688" y="3219450"/>
                <a:ext cx="12700" cy="12700"/>
              </a:xfrm>
              <a:custGeom>
                <a:avLst/>
                <a:gdLst>
                  <a:gd name="T0" fmla="*/ 0 w 8"/>
                  <a:gd name="T1" fmla="*/ 8 h 8"/>
                  <a:gd name="T2" fmla="*/ 8 w 8"/>
                  <a:gd name="T3" fmla="*/ 0 h 8"/>
                  <a:gd name="T4" fmla="*/ 0 w 8"/>
                  <a:gd name="T5" fmla="*/ 8 h 8"/>
                  <a:gd name="T6" fmla="*/ 0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8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61238" y="2355850"/>
                <a:ext cx="23813" cy="12700"/>
              </a:xfrm>
              <a:custGeom>
                <a:avLst/>
                <a:gdLst>
                  <a:gd name="T0" fmla="*/ 2 w 2"/>
                  <a:gd name="T1" fmla="*/ 1 h 1"/>
                  <a:gd name="T2" fmla="*/ 2 w 2"/>
                  <a:gd name="T3" fmla="*/ 0 h 1"/>
                  <a:gd name="T4" fmla="*/ 0 w 2"/>
                  <a:gd name="T5" fmla="*/ 0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35838" y="2230438"/>
                <a:ext cx="61913" cy="36513"/>
              </a:xfrm>
              <a:custGeom>
                <a:avLst/>
                <a:gdLst>
                  <a:gd name="T0" fmla="*/ 1 w 5"/>
                  <a:gd name="T1" fmla="*/ 2 h 3"/>
                  <a:gd name="T2" fmla="*/ 5 w 5"/>
                  <a:gd name="T3" fmla="*/ 1 h 3"/>
                  <a:gd name="T4" fmla="*/ 5 w 5"/>
                  <a:gd name="T5" fmla="*/ 0 h 3"/>
                  <a:gd name="T6" fmla="*/ 0 w 5"/>
                  <a:gd name="T7" fmla="*/ 1 h 3"/>
                  <a:gd name="T8" fmla="*/ 1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1" y="2"/>
                    </a:moveTo>
                    <a:cubicBezTo>
                      <a:pt x="3" y="3"/>
                      <a:pt x="4" y="2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1" y="0"/>
                      <a:pt x="0" y="1"/>
                    </a:cubicBezTo>
                    <a:lnTo>
                      <a:pt x="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99301" y="2266950"/>
                <a:ext cx="23813" cy="25400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2 h 2"/>
                  <a:gd name="T4" fmla="*/ 1 w 2"/>
                  <a:gd name="T5" fmla="*/ 0 h 2"/>
                  <a:gd name="T6" fmla="*/ 1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20876" y="5649913"/>
                <a:ext cx="25400" cy="36513"/>
              </a:xfrm>
              <a:custGeom>
                <a:avLst/>
                <a:gdLst>
                  <a:gd name="T0" fmla="*/ 2 w 2"/>
                  <a:gd name="T1" fmla="*/ 3 h 3"/>
                  <a:gd name="T2" fmla="*/ 2 w 2"/>
                  <a:gd name="T3" fmla="*/ 0 h 3"/>
                  <a:gd name="T4" fmla="*/ 1 w 2"/>
                  <a:gd name="T5" fmla="*/ 0 h 3"/>
                  <a:gd name="T6" fmla="*/ 2 w 2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2" y="3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0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872413" y="1403350"/>
                <a:ext cx="25400" cy="12700"/>
              </a:xfrm>
              <a:custGeom>
                <a:avLst/>
                <a:gdLst>
                  <a:gd name="T0" fmla="*/ 0 w 16"/>
                  <a:gd name="T1" fmla="*/ 0 h 8"/>
                  <a:gd name="T2" fmla="*/ 0 w 16"/>
                  <a:gd name="T3" fmla="*/ 0 h 8"/>
                  <a:gd name="T4" fmla="*/ 8 w 16"/>
                  <a:gd name="T5" fmla="*/ 8 h 8"/>
                  <a:gd name="T6" fmla="*/ 16 w 16"/>
                  <a:gd name="T7" fmla="*/ 8 h 8"/>
                  <a:gd name="T8" fmla="*/ 0 w 16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8">
                    <a:moveTo>
                      <a:pt x="0" y="0"/>
                    </a:moveTo>
                    <a:lnTo>
                      <a:pt x="0" y="0"/>
                    </a:lnTo>
                    <a:lnTo>
                      <a:pt x="8" y="8"/>
                    </a:lnTo>
                    <a:lnTo>
                      <a:pt x="16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6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7186613" y="1879600"/>
                <a:ext cx="12700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35838" y="1603375"/>
                <a:ext cx="125413" cy="88900"/>
              </a:xfrm>
              <a:custGeom>
                <a:avLst/>
                <a:gdLst>
                  <a:gd name="T0" fmla="*/ 0 w 10"/>
                  <a:gd name="T1" fmla="*/ 1 h 7"/>
                  <a:gd name="T2" fmla="*/ 4 w 10"/>
                  <a:gd name="T3" fmla="*/ 3 h 7"/>
                  <a:gd name="T4" fmla="*/ 10 w 10"/>
                  <a:gd name="T5" fmla="*/ 6 h 7"/>
                  <a:gd name="T6" fmla="*/ 2 w 10"/>
                  <a:gd name="T7" fmla="*/ 1 h 7"/>
                  <a:gd name="T8" fmla="*/ 0 w 10"/>
                  <a:gd name="T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">
                    <a:moveTo>
                      <a:pt x="0" y="1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7" y="3"/>
                      <a:pt x="7" y="7"/>
                      <a:pt x="10" y="6"/>
                    </a:cubicBezTo>
                    <a:cubicBezTo>
                      <a:pt x="9" y="3"/>
                      <a:pt x="3" y="3"/>
                      <a:pt x="2" y="1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559676" y="1590675"/>
                <a:ext cx="12700" cy="0"/>
              </a:xfrm>
              <a:custGeom>
                <a:avLst/>
                <a:gdLst>
                  <a:gd name="T0" fmla="*/ 0 w 8"/>
                  <a:gd name="T1" fmla="*/ 8 w 8"/>
                  <a:gd name="T2" fmla="*/ 0 w 8"/>
                  <a:gd name="T3" fmla="*/ 0 w 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8">
                    <a:moveTo>
                      <a:pt x="0" y="0"/>
                    </a:moveTo>
                    <a:lnTo>
                      <a:pt x="8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872413" y="1303338"/>
                <a:ext cx="38100" cy="38100"/>
              </a:xfrm>
              <a:custGeom>
                <a:avLst/>
                <a:gdLst>
                  <a:gd name="T0" fmla="*/ 3 w 3"/>
                  <a:gd name="T1" fmla="*/ 2 h 3"/>
                  <a:gd name="T2" fmla="*/ 1 w 3"/>
                  <a:gd name="T3" fmla="*/ 1 h 3"/>
                  <a:gd name="T4" fmla="*/ 3 w 3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2" y="3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35813" y="1792288"/>
                <a:ext cx="74613" cy="36513"/>
              </a:xfrm>
              <a:custGeom>
                <a:avLst/>
                <a:gdLst>
                  <a:gd name="T0" fmla="*/ 6 w 6"/>
                  <a:gd name="T1" fmla="*/ 3 h 3"/>
                  <a:gd name="T2" fmla="*/ 1 w 6"/>
                  <a:gd name="T3" fmla="*/ 0 h 3"/>
                  <a:gd name="T4" fmla="*/ 6 w 6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6" y="3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2"/>
                      <a:pt x="5" y="2"/>
                      <a:pt x="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71676" y="5537200"/>
                <a:ext cx="0" cy="12700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24663" y="1754188"/>
                <a:ext cx="287338" cy="150813"/>
              </a:xfrm>
              <a:custGeom>
                <a:avLst/>
                <a:gdLst>
                  <a:gd name="T0" fmla="*/ 23 w 23"/>
                  <a:gd name="T1" fmla="*/ 10 h 12"/>
                  <a:gd name="T2" fmla="*/ 16 w 23"/>
                  <a:gd name="T3" fmla="*/ 7 h 12"/>
                  <a:gd name="T4" fmla="*/ 15 w 23"/>
                  <a:gd name="T5" fmla="*/ 6 h 12"/>
                  <a:gd name="T6" fmla="*/ 0 w 23"/>
                  <a:gd name="T7" fmla="*/ 2 h 12"/>
                  <a:gd name="T8" fmla="*/ 2 w 23"/>
                  <a:gd name="T9" fmla="*/ 2 h 12"/>
                  <a:gd name="T10" fmla="*/ 12 w 23"/>
                  <a:gd name="T11" fmla="*/ 7 h 12"/>
                  <a:gd name="T12" fmla="*/ 23 w 23"/>
                  <a:gd name="T13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12">
                    <a:moveTo>
                      <a:pt x="23" y="10"/>
                    </a:moveTo>
                    <a:cubicBezTo>
                      <a:pt x="21" y="9"/>
                      <a:pt x="19" y="7"/>
                      <a:pt x="16" y="7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0" y="5"/>
                      <a:pt x="5" y="0"/>
                      <a:pt x="0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5" y="5"/>
                      <a:pt x="9" y="5"/>
                      <a:pt x="12" y="7"/>
                    </a:cubicBezTo>
                    <a:cubicBezTo>
                      <a:pt x="17" y="6"/>
                      <a:pt x="18" y="12"/>
                      <a:pt x="2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86601" y="1828800"/>
                <a:ext cx="61913" cy="25400"/>
              </a:xfrm>
              <a:custGeom>
                <a:avLst/>
                <a:gdLst>
                  <a:gd name="T0" fmla="*/ 0 w 5"/>
                  <a:gd name="T1" fmla="*/ 0 h 2"/>
                  <a:gd name="T2" fmla="*/ 3 w 5"/>
                  <a:gd name="T3" fmla="*/ 2 h 2"/>
                  <a:gd name="T4" fmla="*/ 5 w 5"/>
                  <a:gd name="T5" fmla="*/ 2 h 2"/>
                  <a:gd name="T6" fmla="*/ 0 w 5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0" y="0"/>
                    </a:moveTo>
                    <a:cubicBezTo>
                      <a:pt x="1" y="1"/>
                      <a:pt x="4" y="1"/>
                      <a:pt x="3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0"/>
                      <a:pt x="2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82788" y="5473700"/>
                <a:ext cx="25400" cy="25400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2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99276" y="1941513"/>
                <a:ext cx="38100" cy="12700"/>
              </a:xfrm>
              <a:custGeom>
                <a:avLst/>
                <a:gdLst>
                  <a:gd name="T0" fmla="*/ 1 w 3"/>
                  <a:gd name="T1" fmla="*/ 1 h 1"/>
                  <a:gd name="T2" fmla="*/ 3 w 3"/>
                  <a:gd name="T3" fmla="*/ 1 h 1"/>
                  <a:gd name="T4" fmla="*/ 1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1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86576" y="1928813"/>
                <a:ext cx="12700" cy="12700"/>
              </a:xfrm>
              <a:custGeom>
                <a:avLst/>
                <a:gdLst>
                  <a:gd name="T0" fmla="*/ 8 w 8"/>
                  <a:gd name="T1" fmla="*/ 8 h 8"/>
                  <a:gd name="T2" fmla="*/ 8 w 8"/>
                  <a:gd name="T3" fmla="*/ 0 h 8"/>
                  <a:gd name="T4" fmla="*/ 0 w 8"/>
                  <a:gd name="T5" fmla="*/ 8 h 8"/>
                  <a:gd name="T6" fmla="*/ 8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8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7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2046288" y="5373688"/>
                <a:ext cx="12700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73863" y="1966913"/>
                <a:ext cx="38100" cy="38100"/>
              </a:xfrm>
              <a:custGeom>
                <a:avLst/>
                <a:gdLst>
                  <a:gd name="T0" fmla="*/ 1 w 3"/>
                  <a:gd name="T1" fmla="*/ 0 h 3"/>
                  <a:gd name="T2" fmla="*/ 1 w 3"/>
                  <a:gd name="T3" fmla="*/ 3 h 3"/>
                  <a:gd name="T4" fmla="*/ 2 w 3"/>
                  <a:gd name="T5" fmla="*/ 2 h 3"/>
                  <a:gd name="T6" fmla="*/ 1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1"/>
                      <a:pt x="1" y="2"/>
                      <a:pt x="1" y="3"/>
                    </a:cubicBezTo>
                    <a:cubicBezTo>
                      <a:pt x="3" y="3"/>
                      <a:pt x="2" y="2"/>
                      <a:pt x="2" y="2"/>
                    </a:cubicBezTo>
                    <a:cubicBezTo>
                      <a:pt x="0" y="2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9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6275388" y="1277938"/>
                <a:ext cx="998538" cy="414338"/>
              </a:xfrm>
              <a:custGeom>
                <a:avLst/>
                <a:gdLst>
                  <a:gd name="T0" fmla="*/ 8 w 80"/>
                  <a:gd name="T1" fmla="*/ 5 h 33"/>
                  <a:gd name="T2" fmla="*/ 13 w 80"/>
                  <a:gd name="T3" fmla="*/ 6 h 33"/>
                  <a:gd name="T4" fmla="*/ 16 w 80"/>
                  <a:gd name="T5" fmla="*/ 6 h 33"/>
                  <a:gd name="T6" fmla="*/ 20 w 80"/>
                  <a:gd name="T7" fmla="*/ 4 h 33"/>
                  <a:gd name="T8" fmla="*/ 17 w 80"/>
                  <a:gd name="T9" fmla="*/ 6 h 33"/>
                  <a:gd name="T10" fmla="*/ 20 w 80"/>
                  <a:gd name="T11" fmla="*/ 6 h 33"/>
                  <a:gd name="T12" fmla="*/ 33 w 80"/>
                  <a:gd name="T13" fmla="*/ 6 h 33"/>
                  <a:gd name="T14" fmla="*/ 42 w 80"/>
                  <a:gd name="T15" fmla="*/ 10 h 33"/>
                  <a:gd name="T16" fmla="*/ 55 w 80"/>
                  <a:gd name="T17" fmla="*/ 13 h 33"/>
                  <a:gd name="T18" fmla="*/ 62 w 80"/>
                  <a:gd name="T19" fmla="*/ 17 h 33"/>
                  <a:gd name="T20" fmla="*/ 58 w 80"/>
                  <a:gd name="T21" fmla="*/ 17 h 33"/>
                  <a:gd name="T22" fmla="*/ 61 w 80"/>
                  <a:gd name="T23" fmla="*/ 19 h 33"/>
                  <a:gd name="T24" fmla="*/ 59 w 80"/>
                  <a:gd name="T25" fmla="*/ 20 h 33"/>
                  <a:gd name="T26" fmla="*/ 57 w 80"/>
                  <a:gd name="T27" fmla="*/ 20 h 33"/>
                  <a:gd name="T28" fmla="*/ 58 w 80"/>
                  <a:gd name="T29" fmla="*/ 23 h 33"/>
                  <a:gd name="T30" fmla="*/ 54 w 80"/>
                  <a:gd name="T31" fmla="*/ 23 h 33"/>
                  <a:gd name="T32" fmla="*/ 58 w 80"/>
                  <a:gd name="T33" fmla="*/ 26 h 33"/>
                  <a:gd name="T34" fmla="*/ 58 w 80"/>
                  <a:gd name="T35" fmla="*/ 28 h 33"/>
                  <a:gd name="T36" fmla="*/ 59 w 80"/>
                  <a:gd name="T37" fmla="*/ 28 h 33"/>
                  <a:gd name="T38" fmla="*/ 59 w 80"/>
                  <a:gd name="T39" fmla="*/ 27 h 33"/>
                  <a:gd name="T40" fmla="*/ 61 w 80"/>
                  <a:gd name="T41" fmla="*/ 27 h 33"/>
                  <a:gd name="T42" fmla="*/ 64 w 80"/>
                  <a:gd name="T43" fmla="*/ 29 h 33"/>
                  <a:gd name="T44" fmla="*/ 63 w 80"/>
                  <a:gd name="T45" fmla="*/ 29 h 33"/>
                  <a:gd name="T46" fmla="*/ 67 w 80"/>
                  <a:gd name="T47" fmla="*/ 30 h 33"/>
                  <a:gd name="T48" fmla="*/ 72 w 80"/>
                  <a:gd name="T49" fmla="*/ 32 h 33"/>
                  <a:gd name="T50" fmla="*/ 70 w 80"/>
                  <a:gd name="T51" fmla="*/ 28 h 33"/>
                  <a:gd name="T52" fmla="*/ 74 w 80"/>
                  <a:gd name="T53" fmla="*/ 30 h 33"/>
                  <a:gd name="T54" fmla="*/ 80 w 80"/>
                  <a:gd name="T55" fmla="*/ 29 h 33"/>
                  <a:gd name="T56" fmla="*/ 76 w 80"/>
                  <a:gd name="T57" fmla="*/ 24 h 33"/>
                  <a:gd name="T58" fmla="*/ 75 w 80"/>
                  <a:gd name="T59" fmla="*/ 26 h 33"/>
                  <a:gd name="T60" fmla="*/ 72 w 80"/>
                  <a:gd name="T61" fmla="*/ 24 h 33"/>
                  <a:gd name="T62" fmla="*/ 64 w 80"/>
                  <a:gd name="T63" fmla="*/ 20 h 33"/>
                  <a:gd name="T64" fmla="*/ 66 w 80"/>
                  <a:gd name="T65" fmla="*/ 20 h 33"/>
                  <a:gd name="T66" fmla="*/ 62 w 80"/>
                  <a:gd name="T67" fmla="*/ 18 h 33"/>
                  <a:gd name="T68" fmla="*/ 64 w 80"/>
                  <a:gd name="T69" fmla="*/ 16 h 33"/>
                  <a:gd name="T70" fmla="*/ 77 w 80"/>
                  <a:gd name="T71" fmla="*/ 21 h 33"/>
                  <a:gd name="T72" fmla="*/ 71 w 80"/>
                  <a:gd name="T73" fmla="*/ 18 h 33"/>
                  <a:gd name="T74" fmla="*/ 55 w 80"/>
                  <a:gd name="T75" fmla="*/ 12 h 33"/>
                  <a:gd name="T76" fmla="*/ 43 w 80"/>
                  <a:gd name="T77" fmla="*/ 7 h 33"/>
                  <a:gd name="T78" fmla="*/ 38 w 80"/>
                  <a:gd name="T79" fmla="*/ 7 h 33"/>
                  <a:gd name="T80" fmla="*/ 34 w 80"/>
                  <a:gd name="T81" fmla="*/ 6 h 33"/>
                  <a:gd name="T82" fmla="*/ 27 w 80"/>
                  <a:gd name="T83" fmla="*/ 3 h 33"/>
                  <a:gd name="T84" fmla="*/ 26 w 80"/>
                  <a:gd name="T85" fmla="*/ 2 h 33"/>
                  <a:gd name="T86" fmla="*/ 26 w 80"/>
                  <a:gd name="T87" fmla="*/ 3 h 33"/>
                  <a:gd name="T88" fmla="*/ 23 w 80"/>
                  <a:gd name="T89" fmla="*/ 2 h 33"/>
                  <a:gd name="T90" fmla="*/ 19 w 80"/>
                  <a:gd name="T91" fmla="*/ 1 h 33"/>
                  <a:gd name="T92" fmla="*/ 15 w 80"/>
                  <a:gd name="T93" fmla="*/ 2 h 33"/>
                  <a:gd name="T94" fmla="*/ 16 w 80"/>
                  <a:gd name="T95" fmla="*/ 2 h 33"/>
                  <a:gd name="T96" fmla="*/ 8 w 80"/>
                  <a:gd name="T97" fmla="*/ 1 h 33"/>
                  <a:gd name="T98" fmla="*/ 8 w 80"/>
                  <a:gd name="T99" fmla="*/ 1 h 33"/>
                  <a:gd name="T100" fmla="*/ 6 w 80"/>
                  <a:gd name="T101" fmla="*/ 3 h 33"/>
                  <a:gd name="T102" fmla="*/ 0 w 80"/>
                  <a:gd name="T103" fmla="*/ 4 h 33"/>
                  <a:gd name="T104" fmla="*/ 8 w 80"/>
                  <a:gd name="T105" fmla="*/ 5 h 33"/>
                  <a:gd name="T106" fmla="*/ 69 w 80"/>
                  <a:gd name="T107" fmla="*/ 27 h 33"/>
                  <a:gd name="T108" fmla="*/ 61 w 80"/>
                  <a:gd name="T109" fmla="*/ 23 h 33"/>
                  <a:gd name="T110" fmla="*/ 70 w 80"/>
                  <a:gd name="T111" fmla="*/ 27 h 33"/>
                  <a:gd name="T112" fmla="*/ 69 w 80"/>
                  <a:gd name="T113" fmla="*/ 27 h 33"/>
                  <a:gd name="T114" fmla="*/ 8 w 80"/>
                  <a:gd name="T115" fmla="*/ 3 h 33"/>
                  <a:gd name="T116" fmla="*/ 10 w 80"/>
                  <a:gd name="T117" fmla="*/ 2 h 33"/>
                  <a:gd name="T118" fmla="*/ 14 w 80"/>
                  <a:gd name="T119" fmla="*/ 5 h 33"/>
                  <a:gd name="T120" fmla="*/ 8 w 80"/>
                  <a:gd name="T121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80" h="33">
                    <a:moveTo>
                      <a:pt x="8" y="5"/>
                    </a:moveTo>
                    <a:cubicBezTo>
                      <a:pt x="8" y="7"/>
                      <a:pt x="12" y="6"/>
                      <a:pt x="13" y="6"/>
                    </a:cubicBezTo>
                    <a:cubicBezTo>
                      <a:pt x="13" y="5"/>
                      <a:pt x="15" y="6"/>
                      <a:pt x="16" y="6"/>
                    </a:cubicBezTo>
                    <a:cubicBezTo>
                      <a:pt x="16" y="5"/>
                      <a:pt x="17" y="3"/>
                      <a:pt x="20" y="4"/>
                    </a:cubicBezTo>
                    <a:cubicBezTo>
                      <a:pt x="19" y="5"/>
                      <a:pt x="18" y="5"/>
                      <a:pt x="17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3" y="5"/>
                      <a:pt x="28" y="5"/>
                      <a:pt x="33" y="6"/>
                    </a:cubicBezTo>
                    <a:cubicBezTo>
                      <a:pt x="35" y="9"/>
                      <a:pt x="40" y="7"/>
                      <a:pt x="42" y="10"/>
                    </a:cubicBezTo>
                    <a:cubicBezTo>
                      <a:pt x="47" y="9"/>
                      <a:pt x="51" y="12"/>
                      <a:pt x="55" y="13"/>
                    </a:cubicBezTo>
                    <a:cubicBezTo>
                      <a:pt x="56" y="14"/>
                      <a:pt x="63" y="14"/>
                      <a:pt x="62" y="17"/>
                    </a:cubicBezTo>
                    <a:cubicBezTo>
                      <a:pt x="61" y="18"/>
                      <a:pt x="58" y="15"/>
                      <a:pt x="58" y="17"/>
                    </a:cubicBezTo>
                    <a:cubicBezTo>
                      <a:pt x="58" y="19"/>
                      <a:pt x="60" y="18"/>
                      <a:pt x="61" y="19"/>
                    </a:cubicBezTo>
                    <a:cubicBezTo>
                      <a:pt x="62" y="21"/>
                      <a:pt x="58" y="18"/>
                      <a:pt x="59" y="20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5" y="21"/>
                      <a:pt x="57" y="22"/>
                      <a:pt x="58" y="23"/>
                    </a:cubicBezTo>
                    <a:cubicBezTo>
                      <a:pt x="54" y="23"/>
                      <a:pt x="54" y="23"/>
                      <a:pt x="54" y="23"/>
                    </a:cubicBezTo>
                    <a:cubicBezTo>
                      <a:pt x="56" y="24"/>
                      <a:pt x="56" y="26"/>
                      <a:pt x="58" y="26"/>
                    </a:cubicBezTo>
                    <a:cubicBezTo>
                      <a:pt x="58" y="28"/>
                      <a:pt x="58" y="28"/>
                      <a:pt x="58" y="28"/>
                    </a:cubicBezTo>
                    <a:cubicBezTo>
                      <a:pt x="58" y="28"/>
                      <a:pt x="60" y="29"/>
                      <a:pt x="59" y="28"/>
                    </a:cubicBezTo>
                    <a:cubicBezTo>
                      <a:pt x="59" y="27"/>
                      <a:pt x="59" y="27"/>
                      <a:pt x="59" y="27"/>
                    </a:cubicBezTo>
                    <a:cubicBezTo>
                      <a:pt x="61" y="27"/>
                      <a:pt x="61" y="27"/>
                      <a:pt x="61" y="27"/>
                    </a:cubicBezTo>
                    <a:cubicBezTo>
                      <a:pt x="62" y="28"/>
                      <a:pt x="64" y="28"/>
                      <a:pt x="64" y="29"/>
                    </a:cubicBezTo>
                    <a:cubicBezTo>
                      <a:pt x="63" y="29"/>
                      <a:pt x="63" y="29"/>
                      <a:pt x="63" y="29"/>
                    </a:cubicBezTo>
                    <a:cubicBezTo>
                      <a:pt x="67" y="30"/>
                      <a:pt x="67" y="30"/>
                      <a:pt x="67" y="30"/>
                    </a:cubicBezTo>
                    <a:cubicBezTo>
                      <a:pt x="69" y="30"/>
                      <a:pt x="70" y="33"/>
                      <a:pt x="72" y="32"/>
                    </a:cubicBezTo>
                    <a:cubicBezTo>
                      <a:pt x="72" y="30"/>
                      <a:pt x="67" y="29"/>
                      <a:pt x="70" y="28"/>
                    </a:cubicBezTo>
                    <a:cubicBezTo>
                      <a:pt x="72" y="28"/>
                      <a:pt x="73" y="29"/>
                      <a:pt x="74" y="30"/>
                    </a:cubicBezTo>
                    <a:cubicBezTo>
                      <a:pt x="76" y="30"/>
                      <a:pt x="79" y="31"/>
                      <a:pt x="80" y="29"/>
                    </a:cubicBezTo>
                    <a:cubicBezTo>
                      <a:pt x="78" y="27"/>
                      <a:pt x="78" y="24"/>
                      <a:pt x="76" y="24"/>
                    </a:cubicBezTo>
                    <a:cubicBezTo>
                      <a:pt x="75" y="26"/>
                      <a:pt x="75" y="26"/>
                      <a:pt x="75" y="26"/>
                    </a:cubicBezTo>
                    <a:cubicBezTo>
                      <a:pt x="73" y="26"/>
                      <a:pt x="72" y="25"/>
                      <a:pt x="72" y="24"/>
                    </a:cubicBezTo>
                    <a:cubicBezTo>
                      <a:pt x="70" y="22"/>
                      <a:pt x="66" y="22"/>
                      <a:pt x="64" y="20"/>
                    </a:cubicBezTo>
                    <a:cubicBezTo>
                      <a:pt x="64" y="19"/>
                      <a:pt x="65" y="20"/>
                      <a:pt x="66" y="20"/>
                    </a:cubicBezTo>
                    <a:cubicBezTo>
                      <a:pt x="66" y="18"/>
                      <a:pt x="64" y="19"/>
                      <a:pt x="62" y="18"/>
                    </a:cubicBezTo>
                    <a:cubicBezTo>
                      <a:pt x="62" y="17"/>
                      <a:pt x="64" y="17"/>
                      <a:pt x="64" y="16"/>
                    </a:cubicBezTo>
                    <a:cubicBezTo>
                      <a:pt x="69" y="18"/>
                      <a:pt x="72" y="21"/>
                      <a:pt x="77" y="21"/>
                    </a:cubicBezTo>
                    <a:cubicBezTo>
                      <a:pt x="76" y="19"/>
                      <a:pt x="72" y="20"/>
                      <a:pt x="71" y="18"/>
                    </a:cubicBezTo>
                    <a:cubicBezTo>
                      <a:pt x="65" y="15"/>
                      <a:pt x="60" y="14"/>
                      <a:pt x="55" y="12"/>
                    </a:cubicBezTo>
                    <a:cubicBezTo>
                      <a:pt x="51" y="11"/>
                      <a:pt x="46" y="10"/>
                      <a:pt x="43" y="7"/>
                    </a:cubicBezTo>
                    <a:cubicBezTo>
                      <a:pt x="42" y="8"/>
                      <a:pt x="40" y="7"/>
                      <a:pt x="38" y="7"/>
                    </a:cubicBezTo>
                    <a:cubicBezTo>
                      <a:pt x="37" y="7"/>
                      <a:pt x="36" y="5"/>
                      <a:pt x="34" y="6"/>
                    </a:cubicBezTo>
                    <a:cubicBezTo>
                      <a:pt x="32" y="4"/>
                      <a:pt x="27" y="6"/>
                      <a:pt x="27" y="3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5" y="3"/>
                      <a:pt x="26" y="3"/>
                      <a:pt x="26" y="3"/>
                    </a:cubicBezTo>
                    <a:cubicBezTo>
                      <a:pt x="25" y="2"/>
                      <a:pt x="22" y="3"/>
                      <a:pt x="23" y="2"/>
                    </a:cubicBezTo>
                    <a:cubicBezTo>
                      <a:pt x="21" y="2"/>
                      <a:pt x="19" y="3"/>
                      <a:pt x="19" y="1"/>
                    </a:cubicBezTo>
                    <a:cubicBezTo>
                      <a:pt x="17" y="2"/>
                      <a:pt x="17" y="3"/>
                      <a:pt x="15" y="2"/>
                    </a:cubicBezTo>
                    <a:cubicBezTo>
                      <a:pt x="14" y="2"/>
                      <a:pt x="15" y="2"/>
                      <a:pt x="16" y="2"/>
                    </a:cubicBezTo>
                    <a:cubicBezTo>
                      <a:pt x="13" y="0"/>
                      <a:pt x="10" y="2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9" y="3"/>
                      <a:pt x="7" y="2"/>
                      <a:pt x="6" y="3"/>
                    </a:cubicBezTo>
                    <a:cubicBezTo>
                      <a:pt x="3" y="0"/>
                      <a:pt x="1" y="4"/>
                      <a:pt x="0" y="4"/>
                    </a:cubicBezTo>
                    <a:lnTo>
                      <a:pt x="8" y="5"/>
                    </a:lnTo>
                    <a:close/>
                    <a:moveTo>
                      <a:pt x="69" y="27"/>
                    </a:moveTo>
                    <a:cubicBezTo>
                      <a:pt x="66" y="26"/>
                      <a:pt x="62" y="26"/>
                      <a:pt x="61" y="23"/>
                    </a:cubicBezTo>
                    <a:cubicBezTo>
                      <a:pt x="65" y="23"/>
                      <a:pt x="67" y="26"/>
                      <a:pt x="70" y="27"/>
                    </a:cubicBezTo>
                    <a:lnTo>
                      <a:pt x="69" y="27"/>
                    </a:lnTo>
                    <a:close/>
                    <a:moveTo>
                      <a:pt x="8" y="3"/>
                    </a:moveTo>
                    <a:cubicBezTo>
                      <a:pt x="9" y="2"/>
                      <a:pt x="10" y="2"/>
                      <a:pt x="10" y="2"/>
                    </a:cubicBezTo>
                    <a:cubicBezTo>
                      <a:pt x="12" y="3"/>
                      <a:pt x="16" y="2"/>
                      <a:pt x="14" y="5"/>
                    </a:cubicBezTo>
                    <a:cubicBezTo>
                      <a:pt x="14" y="3"/>
                      <a:pt x="10" y="4"/>
                      <a:pt x="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20888" y="5348288"/>
                <a:ext cx="0" cy="25400"/>
              </a:xfrm>
              <a:custGeom>
                <a:avLst/>
                <a:gdLst>
                  <a:gd name="T0" fmla="*/ 16 h 16"/>
                  <a:gd name="T1" fmla="*/ 16 h 16"/>
                  <a:gd name="T2" fmla="*/ 0 h 16"/>
                  <a:gd name="T3" fmla="*/ 16 h 16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6">
                    <a:moveTo>
                      <a:pt x="0" y="16"/>
                    </a:moveTo>
                    <a:lnTo>
                      <a:pt x="0" y="16"/>
                    </a:lnTo>
                    <a:lnTo>
                      <a:pt x="0" y="0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61201" y="1754188"/>
                <a:ext cx="25400" cy="12700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0 w 2"/>
                  <a:gd name="T5" fmla="*/ 0 h 1"/>
                  <a:gd name="T6" fmla="*/ 0 w 2"/>
                  <a:gd name="T7" fmla="*/ 1 h 1"/>
                  <a:gd name="T8" fmla="*/ 1 w 2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61176" y="1917700"/>
                <a:ext cx="12700" cy="11113"/>
              </a:xfrm>
              <a:custGeom>
                <a:avLst/>
                <a:gdLst>
                  <a:gd name="T0" fmla="*/ 0 w 8"/>
                  <a:gd name="T1" fmla="*/ 0 h 7"/>
                  <a:gd name="T2" fmla="*/ 8 w 8"/>
                  <a:gd name="T3" fmla="*/ 7 h 7"/>
                  <a:gd name="T4" fmla="*/ 8 w 8"/>
                  <a:gd name="T5" fmla="*/ 0 h 7"/>
                  <a:gd name="T6" fmla="*/ 8 w 8"/>
                  <a:gd name="T7" fmla="*/ 0 h 7"/>
                  <a:gd name="T8" fmla="*/ 0 w 8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7">
                    <a:moveTo>
                      <a:pt x="0" y="0"/>
                    </a:moveTo>
                    <a:lnTo>
                      <a:pt x="8" y="7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273926" y="1566863"/>
                <a:ext cx="36513" cy="23813"/>
              </a:xfrm>
              <a:custGeom>
                <a:avLst/>
                <a:gdLst>
                  <a:gd name="T0" fmla="*/ 0 w 3"/>
                  <a:gd name="T1" fmla="*/ 1 h 2"/>
                  <a:gd name="T2" fmla="*/ 3 w 3"/>
                  <a:gd name="T3" fmla="*/ 1 h 2"/>
                  <a:gd name="T4" fmla="*/ 0 w 3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1" y="1"/>
                      <a:pt x="1" y="2"/>
                      <a:pt x="3" y="1"/>
                    </a:cubicBezTo>
                    <a:cubicBezTo>
                      <a:pt x="2" y="1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33588" y="5299075"/>
                <a:ext cx="12700" cy="12700"/>
              </a:xfrm>
              <a:custGeom>
                <a:avLst/>
                <a:gdLst>
                  <a:gd name="T0" fmla="*/ 8 w 8"/>
                  <a:gd name="T1" fmla="*/ 8 h 8"/>
                  <a:gd name="T2" fmla="*/ 8 w 8"/>
                  <a:gd name="T3" fmla="*/ 0 h 8"/>
                  <a:gd name="T4" fmla="*/ 0 w 8"/>
                  <a:gd name="T5" fmla="*/ 0 h 8"/>
                  <a:gd name="T6" fmla="*/ 8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8"/>
                    </a:moveTo>
                    <a:lnTo>
                      <a:pt x="8" y="0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24676" y="1728788"/>
                <a:ext cx="74613" cy="50800"/>
              </a:xfrm>
              <a:custGeom>
                <a:avLst/>
                <a:gdLst>
                  <a:gd name="T0" fmla="*/ 1 w 6"/>
                  <a:gd name="T1" fmla="*/ 0 h 4"/>
                  <a:gd name="T2" fmla="*/ 0 w 6"/>
                  <a:gd name="T3" fmla="*/ 1 h 4"/>
                  <a:gd name="T4" fmla="*/ 6 w 6"/>
                  <a:gd name="T5" fmla="*/ 4 h 4"/>
                  <a:gd name="T6" fmla="*/ 1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4"/>
                      <a:pt x="4" y="3"/>
                      <a:pt x="6" y="4"/>
                    </a:cubicBezTo>
                    <a:cubicBezTo>
                      <a:pt x="6" y="2"/>
                      <a:pt x="4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99263" y="1879600"/>
                <a:ext cx="12700" cy="12700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0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73888" y="1716088"/>
                <a:ext cx="38100" cy="25400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1 h 2"/>
                  <a:gd name="T4" fmla="*/ 3 w 3"/>
                  <a:gd name="T5" fmla="*/ 1 h 2"/>
                  <a:gd name="T6" fmla="*/ 0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11951" y="1928813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8 w 8"/>
                  <a:gd name="T3" fmla="*/ 8 h 8"/>
                  <a:gd name="T4" fmla="*/ 8 w 8"/>
                  <a:gd name="T5" fmla="*/ 0 h 8"/>
                  <a:gd name="T6" fmla="*/ 0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8" y="8"/>
                    </a:lnTo>
                    <a:lnTo>
                      <a:pt x="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550026" y="1905000"/>
                <a:ext cx="136525" cy="74613"/>
              </a:xfrm>
              <a:custGeom>
                <a:avLst/>
                <a:gdLst>
                  <a:gd name="T0" fmla="*/ 10 w 11"/>
                  <a:gd name="T1" fmla="*/ 6 h 6"/>
                  <a:gd name="T2" fmla="*/ 9 w 11"/>
                  <a:gd name="T3" fmla="*/ 3 h 6"/>
                  <a:gd name="T4" fmla="*/ 4 w 11"/>
                  <a:gd name="T5" fmla="*/ 1 h 6"/>
                  <a:gd name="T6" fmla="*/ 4 w 11"/>
                  <a:gd name="T7" fmla="*/ 1 h 6"/>
                  <a:gd name="T8" fmla="*/ 0 w 11"/>
                  <a:gd name="T9" fmla="*/ 0 h 6"/>
                  <a:gd name="T10" fmla="*/ 0 w 11"/>
                  <a:gd name="T11" fmla="*/ 1 h 6"/>
                  <a:gd name="T12" fmla="*/ 4 w 11"/>
                  <a:gd name="T13" fmla="*/ 2 h 6"/>
                  <a:gd name="T14" fmla="*/ 10 w 11"/>
                  <a:gd name="T1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6">
                    <a:moveTo>
                      <a:pt x="10" y="6"/>
                    </a:moveTo>
                    <a:cubicBezTo>
                      <a:pt x="11" y="5"/>
                      <a:pt x="11" y="4"/>
                      <a:pt x="9" y="3"/>
                    </a:cubicBezTo>
                    <a:cubicBezTo>
                      <a:pt x="7" y="3"/>
                      <a:pt x="6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7" y="3"/>
                      <a:pt x="6" y="5"/>
                      <a:pt x="1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11938" y="1779588"/>
                <a:ext cx="174625" cy="87313"/>
              </a:xfrm>
              <a:custGeom>
                <a:avLst/>
                <a:gdLst>
                  <a:gd name="T0" fmla="*/ 12 w 14"/>
                  <a:gd name="T1" fmla="*/ 4 h 7"/>
                  <a:gd name="T2" fmla="*/ 4 w 14"/>
                  <a:gd name="T3" fmla="*/ 1 h 7"/>
                  <a:gd name="T4" fmla="*/ 13 w 14"/>
                  <a:gd name="T5" fmla="*/ 7 h 7"/>
                  <a:gd name="T6" fmla="*/ 12 w 14"/>
                  <a:gd name="T7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7">
                    <a:moveTo>
                      <a:pt x="12" y="4"/>
                    </a:moveTo>
                    <a:cubicBezTo>
                      <a:pt x="7" y="5"/>
                      <a:pt x="8" y="0"/>
                      <a:pt x="4" y="1"/>
                    </a:cubicBezTo>
                    <a:cubicBezTo>
                      <a:pt x="0" y="6"/>
                      <a:pt x="10" y="4"/>
                      <a:pt x="13" y="7"/>
                    </a:cubicBezTo>
                    <a:cubicBezTo>
                      <a:pt x="14" y="6"/>
                      <a:pt x="14" y="5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61213" y="1554163"/>
                <a:ext cx="25400" cy="0"/>
              </a:xfrm>
              <a:custGeom>
                <a:avLst/>
                <a:gdLst>
                  <a:gd name="T0" fmla="*/ 1 w 2"/>
                  <a:gd name="T1" fmla="*/ 2 w 2"/>
                  <a:gd name="T2" fmla="*/ 0 w 2"/>
                  <a:gd name="T3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70101" y="5135563"/>
                <a:ext cx="12700" cy="25400"/>
              </a:xfrm>
              <a:custGeom>
                <a:avLst/>
                <a:gdLst>
                  <a:gd name="T0" fmla="*/ 8 w 8"/>
                  <a:gd name="T1" fmla="*/ 16 h 16"/>
                  <a:gd name="T2" fmla="*/ 0 w 8"/>
                  <a:gd name="T3" fmla="*/ 0 h 16"/>
                  <a:gd name="T4" fmla="*/ 0 w 8"/>
                  <a:gd name="T5" fmla="*/ 16 h 16"/>
                  <a:gd name="T6" fmla="*/ 8 w 8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8" y="16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8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20926" y="4973638"/>
                <a:ext cx="23813" cy="12700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1 h 1"/>
                  <a:gd name="T4" fmla="*/ 1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448551" y="1152525"/>
                <a:ext cx="87313" cy="88900"/>
              </a:xfrm>
              <a:custGeom>
                <a:avLst/>
                <a:gdLst>
                  <a:gd name="T0" fmla="*/ 4 w 7"/>
                  <a:gd name="T1" fmla="*/ 2 h 7"/>
                  <a:gd name="T2" fmla="*/ 0 w 7"/>
                  <a:gd name="T3" fmla="*/ 0 h 7"/>
                  <a:gd name="T4" fmla="*/ 7 w 7"/>
                  <a:gd name="T5" fmla="*/ 7 h 7"/>
                  <a:gd name="T6" fmla="*/ 4 w 7"/>
                  <a:gd name="T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7">
                    <a:moveTo>
                      <a:pt x="4" y="2"/>
                    </a:moveTo>
                    <a:cubicBezTo>
                      <a:pt x="3" y="0"/>
                      <a:pt x="1" y="0"/>
                      <a:pt x="0" y="0"/>
                    </a:cubicBezTo>
                    <a:cubicBezTo>
                      <a:pt x="3" y="2"/>
                      <a:pt x="2" y="6"/>
                      <a:pt x="7" y="7"/>
                    </a:cubicBezTo>
                    <a:cubicBezTo>
                      <a:pt x="7" y="5"/>
                      <a:pt x="4" y="4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73876" y="1590675"/>
                <a:ext cx="112713" cy="63500"/>
              </a:xfrm>
              <a:custGeom>
                <a:avLst/>
                <a:gdLst>
                  <a:gd name="T0" fmla="*/ 8 w 9"/>
                  <a:gd name="T1" fmla="*/ 4 h 5"/>
                  <a:gd name="T2" fmla="*/ 5 w 9"/>
                  <a:gd name="T3" fmla="*/ 2 h 5"/>
                  <a:gd name="T4" fmla="*/ 0 w 9"/>
                  <a:gd name="T5" fmla="*/ 1 h 5"/>
                  <a:gd name="T6" fmla="*/ 9 w 9"/>
                  <a:gd name="T7" fmla="*/ 5 h 5"/>
                  <a:gd name="T8" fmla="*/ 8 w 9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8" y="4"/>
                    </a:moveTo>
                    <a:cubicBezTo>
                      <a:pt x="8" y="2"/>
                      <a:pt x="7" y="2"/>
                      <a:pt x="5" y="2"/>
                    </a:cubicBezTo>
                    <a:cubicBezTo>
                      <a:pt x="3" y="3"/>
                      <a:pt x="2" y="0"/>
                      <a:pt x="0" y="1"/>
                    </a:cubicBezTo>
                    <a:cubicBezTo>
                      <a:pt x="3" y="2"/>
                      <a:pt x="6" y="5"/>
                      <a:pt x="9" y="5"/>
                    </a:cubicBezTo>
                    <a:lnTo>
                      <a:pt x="8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20926" y="4948238"/>
                <a:ext cx="23813" cy="12700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2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286626" y="1139825"/>
                <a:ext cx="185738" cy="112713"/>
              </a:xfrm>
              <a:custGeom>
                <a:avLst/>
                <a:gdLst>
                  <a:gd name="T0" fmla="*/ 7 w 15"/>
                  <a:gd name="T1" fmla="*/ 4 h 9"/>
                  <a:gd name="T2" fmla="*/ 13 w 15"/>
                  <a:gd name="T3" fmla="*/ 7 h 9"/>
                  <a:gd name="T4" fmla="*/ 15 w 15"/>
                  <a:gd name="T5" fmla="*/ 8 h 9"/>
                  <a:gd name="T6" fmla="*/ 8 w 15"/>
                  <a:gd name="T7" fmla="*/ 3 h 9"/>
                  <a:gd name="T8" fmla="*/ 8 w 15"/>
                  <a:gd name="T9" fmla="*/ 1 h 9"/>
                  <a:gd name="T10" fmla="*/ 8 w 15"/>
                  <a:gd name="T11" fmla="*/ 2 h 9"/>
                  <a:gd name="T12" fmla="*/ 0 w 15"/>
                  <a:gd name="T13" fmla="*/ 0 h 9"/>
                  <a:gd name="T14" fmla="*/ 7 w 15"/>
                  <a:gd name="T15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9">
                    <a:moveTo>
                      <a:pt x="7" y="4"/>
                    </a:moveTo>
                    <a:cubicBezTo>
                      <a:pt x="10" y="4"/>
                      <a:pt x="11" y="7"/>
                      <a:pt x="13" y="7"/>
                    </a:cubicBezTo>
                    <a:cubicBezTo>
                      <a:pt x="14" y="7"/>
                      <a:pt x="13" y="9"/>
                      <a:pt x="15" y="8"/>
                    </a:cubicBezTo>
                    <a:cubicBezTo>
                      <a:pt x="14" y="6"/>
                      <a:pt x="11" y="5"/>
                      <a:pt x="8" y="3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4" y="2"/>
                      <a:pt x="3" y="0"/>
                      <a:pt x="0" y="0"/>
                    </a:cubicBezTo>
                    <a:cubicBezTo>
                      <a:pt x="3" y="0"/>
                      <a:pt x="6" y="3"/>
                      <a:pt x="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44738" y="4910138"/>
                <a:ext cx="25400" cy="0"/>
              </a:xfrm>
              <a:custGeom>
                <a:avLst/>
                <a:gdLst>
                  <a:gd name="T0" fmla="*/ 8 w 16"/>
                  <a:gd name="T1" fmla="*/ 16 w 16"/>
                  <a:gd name="T2" fmla="*/ 0 w 16"/>
                  <a:gd name="T3" fmla="*/ 8 w 1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6">
                    <a:moveTo>
                      <a:pt x="8" y="0"/>
                    </a:moveTo>
                    <a:lnTo>
                      <a:pt x="16" y="0"/>
                    </a:lnTo>
                    <a:lnTo>
                      <a:pt x="0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95501" y="5022850"/>
                <a:ext cx="50800" cy="25400"/>
              </a:xfrm>
              <a:custGeom>
                <a:avLst/>
                <a:gdLst>
                  <a:gd name="T0" fmla="*/ 0 w 4"/>
                  <a:gd name="T1" fmla="*/ 2 h 2"/>
                  <a:gd name="T2" fmla="*/ 4 w 4"/>
                  <a:gd name="T3" fmla="*/ 2 h 2"/>
                  <a:gd name="T4" fmla="*/ 3 w 4"/>
                  <a:gd name="T5" fmla="*/ 0 h 2"/>
                  <a:gd name="T6" fmla="*/ 0 w 4"/>
                  <a:gd name="T7" fmla="*/ 1 h 2"/>
                  <a:gd name="T8" fmla="*/ 0 w 4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2" y="2"/>
                      <a:pt x="2" y="1"/>
                      <a:pt x="4" y="2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0"/>
                      <a:pt x="0" y="1"/>
                    </a:cubicBez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82838" y="4822825"/>
                <a:ext cx="25400" cy="38100"/>
              </a:xfrm>
              <a:custGeom>
                <a:avLst/>
                <a:gdLst>
                  <a:gd name="T0" fmla="*/ 0 w 2"/>
                  <a:gd name="T1" fmla="*/ 3 h 3"/>
                  <a:gd name="T2" fmla="*/ 1 w 2"/>
                  <a:gd name="T3" fmla="*/ 0 h 3"/>
                  <a:gd name="T4" fmla="*/ 1 w 2"/>
                  <a:gd name="T5" fmla="*/ 0 h 3"/>
                  <a:gd name="T6" fmla="*/ 0 w 2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0" y="1"/>
                      <a:pt x="2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37338" y="1628775"/>
                <a:ext cx="200025" cy="74613"/>
              </a:xfrm>
              <a:custGeom>
                <a:avLst/>
                <a:gdLst>
                  <a:gd name="T0" fmla="*/ 11 w 16"/>
                  <a:gd name="T1" fmla="*/ 5 h 6"/>
                  <a:gd name="T2" fmla="*/ 12 w 16"/>
                  <a:gd name="T3" fmla="*/ 2 h 6"/>
                  <a:gd name="T4" fmla="*/ 0 w 16"/>
                  <a:gd name="T5" fmla="*/ 1 h 6"/>
                  <a:gd name="T6" fmla="*/ 1 w 16"/>
                  <a:gd name="T7" fmla="*/ 3 h 6"/>
                  <a:gd name="T8" fmla="*/ 4 w 16"/>
                  <a:gd name="T9" fmla="*/ 2 h 6"/>
                  <a:gd name="T10" fmla="*/ 11 w 16"/>
                  <a:gd name="T11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6">
                    <a:moveTo>
                      <a:pt x="11" y="5"/>
                    </a:moveTo>
                    <a:cubicBezTo>
                      <a:pt x="16" y="6"/>
                      <a:pt x="13" y="2"/>
                      <a:pt x="12" y="2"/>
                    </a:cubicBezTo>
                    <a:cubicBezTo>
                      <a:pt x="7" y="0"/>
                      <a:pt x="4" y="0"/>
                      <a:pt x="0" y="1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6" y="4"/>
                      <a:pt x="9" y="4"/>
                      <a:pt x="1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70113" y="4948238"/>
                <a:ext cx="25400" cy="25400"/>
              </a:xfrm>
              <a:custGeom>
                <a:avLst/>
                <a:gdLst>
                  <a:gd name="T0" fmla="*/ 0 w 2"/>
                  <a:gd name="T1" fmla="*/ 2 h 2"/>
                  <a:gd name="T2" fmla="*/ 0 w 2"/>
                  <a:gd name="T3" fmla="*/ 2 h 2"/>
                  <a:gd name="T4" fmla="*/ 2 w 2"/>
                  <a:gd name="T5" fmla="*/ 1 h 2"/>
                  <a:gd name="T6" fmla="*/ 1 w 2"/>
                  <a:gd name="T7" fmla="*/ 0 h 2"/>
                  <a:gd name="T8" fmla="*/ 0 w 2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24638" y="1477963"/>
                <a:ext cx="336550" cy="88900"/>
              </a:xfrm>
              <a:custGeom>
                <a:avLst/>
                <a:gdLst>
                  <a:gd name="T0" fmla="*/ 22 w 27"/>
                  <a:gd name="T1" fmla="*/ 6 h 7"/>
                  <a:gd name="T2" fmla="*/ 27 w 27"/>
                  <a:gd name="T3" fmla="*/ 5 h 7"/>
                  <a:gd name="T4" fmla="*/ 24 w 27"/>
                  <a:gd name="T5" fmla="*/ 2 h 7"/>
                  <a:gd name="T6" fmla="*/ 23 w 27"/>
                  <a:gd name="T7" fmla="*/ 2 h 7"/>
                  <a:gd name="T8" fmla="*/ 23 w 27"/>
                  <a:gd name="T9" fmla="*/ 3 h 7"/>
                  <a:gd name="T10" fmla="*/ 16 w 27"/>
                  <a:gd name="T11" fmla="*/ 2 h 7"/>
                  <a:gd name="T12" fmla="*/ 3 w 27"/>
                  <a:gd name="T13" fmla="*/ 2 h 7"/>
                  <a:gd name="T14" fmla="*/ 0 w 27"/>
                  <a:gd name="T15" fmla="*/ 1 h 7"/>
                  <a:gd name="T16" fmla="*/ 19 w 27"/>
                  <a:gd name="T17" fmla="*/ 6 h 7"/>
                  <a:gd name="T18" fmla="*/ 19 w 27"/>
                  <a:gd name="T19" fmla="*/ 5 h 7"/>
                  <a:gd name="T20" fmla="*/ 22 w 27"/>
                  <a:gd name="T2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7">
                    <a:moveTo>
                      <a:pt x="22" y="6"/>
                    </a:moveTo>
                    <a:cubicBezTo>
                      <a:pt x="24" y="7"/>
                      <a:pt x="24" y="6"/>
                      <a:pt x="27" y="5"/>
                    </a:cubicBezTo>
                    <a:cubicBezTo>
                      <a:pt x="27" y="4"/>
                      <a:pt x="22" y="3"/>
                      <a:pt x="24" y="2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3" y="2"/>
                      <a:pt x="23" y="3"/>
                      <a:pt x="23" y="3"/>
                    </a:cubicBezTo>
                    <a:cubicBezTo>
                      <a:pt x="20" y="4"/>
                      <a:pt x="19" y="3"/>
                      <a:pt x="16" y="2"/>
                    </a:cubicBezTo>
                    <a:cubicBezTo>
                      <a:pt x="13" y="4"/>
                      <a:pt x="7" y="1"/>
                      <a:pt x="3" y="2"/>
                    </a:cubicBezTo>
                    <a:cubicBezTo>
                      <a:pt x="2" y="2"/>
                      <a:pt x="1" y="0"/>
                      <a:pt x="0" y="1"/>
                    </a:cubicBezTo>
                    <a:cubicBezTo>
                      <a:pt x="6" y="4"/>
                      <a:pt x="13" y="5"/>
                      <a:pt x="19" y="6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20" y="5"/>
                      <a:pt x="21" y="6"/>
                      <a:pt x="2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82813" y="4935538"/>
                <a:ext cx="25400" cy="12700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20901" y="4973638"/>
                <a:ext cx="0" cy="23813"/>
              </a:xfrm>
              <a:custGeom>
                <a:avLst/>
                <a:gdLst>
                  <a:gd name="T0" fmla="*/ 15 h 15"/>
                  <a:gd name="T1" fmla="*/ 0 h 15"/>
                  <a:gd name="T2" fmla="*/ 15 h 15"/>
                  <a:gd name="T3" fmla="*/ 15 h 15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5">
                    <a:moveTo>
                      <a:pt x="0" y="15"/>
                    </a:moveTo>
                    <a:lnTo>
                      <a:pt x="0" y="0"/>
                    </a:lnTo>
                    <a:lnTo>
                      <a:pt x="0" y="15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73938" y="1203325"/>
                <a:ext cx="11113" cy="12700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86563" y="1616075"/>
                <a:ext cx="38100" cy="12700"/>
              </a:xfrm>
              <a:custGeom>
                <a:avLst/>
                <a:gdLst>
                  <a:gd name="T0" fmla="*/ 24 w 24"/>
                  <a:gd name="T1" fmla="*/ 8 h 8"/>
                  <a:gd name="T2" fmla="*/ 0 w 24"/>
                  <a:gd name="T3" fmla="*/ 0 h 8"/>
                  <a:gd name="T4" fmla="*/ 8 w 24"/>
                  <a:gd name="T5" fmla="*/ 8 h 8"/>
                  <a:gd name="T6" fmla="*/ 24 w 24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8">
                    <a:moveTo>
                      <a:pt x="24" y="8"/>
                    </a:moveTo>
                    <a:lnTo>
                      <a:pt x="0" y="0"/>
                    </a:lnTo>
                    <a:lnTo>
                      <a:pt x="8" y="8"/>
                    </a:lnTo>
                    <a:lnTo>
                      <a:pt x="24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535863" y="1052513"/>
                <a:ext cx="23813" cy="25400"/>
              </a:xfrm>
              <a:custGeom>
                <a:avLst/>
                <a:gdLst>
                  <a:gd name="T0" fmla="*/ 0 w 2"/>
                  <a:gd name="T1" fmla="*/ 1 h 2"/>
                  <a:gd name="T2" fmla="*/ 2 w 2"/>
                  <a:gd name="T3" fmla="*/ 2 h 2"/>
                  <a:gd name="T4" fmla="*/ 0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1" y="2"/>
                      <a:pt x="2" y="2"/>
                    </a:cubicBezTo>
                    <a:cubicBezTo>
                      <a:pt x="2" y="1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61176" y="1566863"/>
                <a:ext cx="38100" cy="12700"/>
              </a:xfrm>
              <a:custGeom>
                <a:avLst/>
                <a:gdLst>
                  <a:gd name="T0" fmla="*/ 0 w 3"/>
                  <a:gd name="T1" fmla="*/ 0 h 1"/>
                  <a:gd name="T2" fmla="*/ 1 w 3"/>
                  <a:gd name="T3" fmla="*/ 1 h 1"/>
                  <a:gd name="T4" fmla="*/ 3 w 3"/>
                  <a:gd name="T5" fmla="*/ 1 h 1"/>
                  <a:gd name="T6" fmla="*/ 0 w 3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3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50051" y="1566863"/>
                <a:ext cx="87313" cy="49213"/>
              </a:xfrm>
              <a:custGeom>
                <a:avLst/>
                <a:gdLst>
                  <a:gd name="T0" fmla="*/ 0 w 7"/>
                  <a:gd name="T1" fmla="*/ 0 h 4"/>
                  <a:gd name="T2" fmla="*/ 7 w 7"/>
                  <a:gd name="T3" fmla="*/ 4 h 4"/>
                  <a:gd name="T4" fmla="*/ 0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1" y="1"/>
                      <a:pt x="4" y="3"/>
                      <a:pt x="7" y="4"/>
                    </a:cubicBezTo>
                    <a:cubicBezTo>
                      <a:pt x="5" y="2"/>
                      <a:pt x="2" y="2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82813" y="4910138"/>
                <a:ext cx="0" cy="12700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33601" y="4860925"/>
                <a:ext cx="74613" cy="49213"/>
              </a:xfrm>
              <a:custGeom>
                <a:avLst/>
                <a:gdLst>
                  <a:gd name="T0" fmla="*/ 0 w 6"/>
                  <a:gd name="T1" fmla="*/ 1 h 4"/>
                  <a:gd name="T2" fmla="*/ 4 w 6"/>
                  <a:gd name="T3" fmla="*/ 4 h 4"/>
                  <a:gd name="T4" fmla="*/ 6 w 6"/>
                  <a:gd name="T5" fmla="*/ 4 h 4"/>
                  <a:gd name="T6" fmla="*/ 3 w 6"/>
                  <a:gd name="T7" fmla="*/ 0 h 4"/>
                  <a:gd name="T8" fmla="*/ 0 w 6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4">
                    <a:moveTo>
                      <a:pt x="0" y="1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5" y="4"/>
                      <a:pt x="6" y="4"/>
                    </a:cubicBezTo>
                    <a:cubicBezTo>
                      <a:pt x="4" y="2"/>
                      <a:pt x="4" y="1"/>
                      <a:pt x="3" y="0"/>
                    </a:cubicBezTo>
                    <a:cubicBezTo>
                      <a:pt x="3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402263" y="2606675"/>
                <a:ext cx="12700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414963" y="2568575"/>
                <a:ext cx="49213" cy="38100"/>
              </a:xfrm>
              <a:custGeom>
                <a:avLst/>
                <a:gdLst>
                  <a:gd name="T0" fmla="*/ 0 w 4"/>
                  <a:gd name="T1" fmla="*/ 3 h 3"/>
                  <a:gd name="T2" fmla="*/ 4 w 4"/>
                  <a:gd name="T3" fmla="*/ 2 h 3"/>
                  <a:gd name="T4" fmla="*/ 0 w 4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3"/>
                    </a:moveTo>
                    <a:cubicBezTo>
                      <a:pt x="2" y="3"/>
                      <a:pt x="3" y="3"/>
                      <a:pt x="4" y="2"/>
                    </a:cubicBezTo>
                    <a:cubicBezTo>
                      <a:pt x="2" y="0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95513" y="4860925"/>
                <a:ext cx="25400" cy="36513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3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210426" y="1265238"/>
                <a:ext cx="25400" cy="0"/>
              </a:xfrm>
              <a:custGeom>
                <a:avLst/>
                <a:gdLst>
                  <a:gd name="T0" fmla="*/ 0 w 16"/>
                  <a:gd name="T1" fmla="*/ 0 w 16"/>
                  <a:gd name="T2" fmla="*/ 16 w 16"/>
                  <a:gd name="T3" fmla="*/ 0 w 1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6">
                    <a:moveTo>
                      <a:pt x="0" y="0"/>
                    </a:moveTo>
                    <a:lnTo>
                      <a:pt x="0" y="0"/>
                    </a:lnTo>
                    <a:lnTo>
                      <a:pt x="16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60451" y="5599113"/>
                <a:ext cx="12700" cy="38100"/>
              </a:xfrm>
              <a:custGeom>
                <a:avLst/>
                <a:gdLst>
                  <a:gd name="T0" fmla="*/ 8 w 8"/>
                  <a:gd name="T1" fmla="*/ 16 h 24"/>
                  <a:gd name="T2" fmla="*/ 8 w 8"/>
                  <a:gd name="T3" fmla="*/ 0 h 24"/>
                  <a:gd name="T4" fmla="*/ 0 w 8"/>
                  <a:gd name="T5" fmla="*/ 24 h 24"/>
                  <a:gd name="T6" fmla="*/ 8 w 8"/>
                  <a:gd name="T7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24">
                    <a:moveTo>
                      <a:pt x="8" y="16"/>
                    </a:moveTo>
                    <a:lnTo>
                      <a:pt x="8" y="0"/>
                    </a:lnTo>
                    <a:lnTo>
                      <a:pt x="0" y="24"/>
                    </a:lnTo>
                    <a:lnTo>
                      <a:pt x="8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11976" y="1454150"/>
                <a:ext cx="25400" cy="12700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61176" y="1428750"/>
                <a:ext cx="50800" cy="38100"/>
              </a:xfrm>
              <a:custGeom>
                <a:avLst/>
                <a:gdLst>
                  <a:gd name="T0" fmla="*/ 0 w 4"/>
                  <a:gd name="T1" fmla="*/ 1 h 3"/>
                  <a:gd name="T2" fmla="*/ 4 w 4"/>
                  <a:gd name="T3" fmla="*/ 3 h 3"/>
                  <a:gd name="T4" fmla="*/ 0 w 4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1" y="3"/>
                      <a:pt x="3" y="3"/>
                      <a:pt x="4" y="3"/>
                    </a:cubicBezTo>
                    <a:cubicBezTo>
                      <a:pt x="3" y="2"/>
                      <a:pt x="2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327651" y="2606675"/>
                <a:ext cx="49213" cy="23813"/>
              </a:xfrm>
              <a:custGeom>
                <a:avLst/>
                <a:gdLst>
                  <a:gd name="T0" fmla="*/ 4 w 4"/>
                  <a:gd name="T1" fmla="*/ 1 h 2"/>
                  <a:gd name="T2" fmla="*/ 0 w 4"/>
                  <a:gd name="T3" fmla="*/ 1 h 2"/>
                  <a:gd name="T4" fmla="*/ 4 w 4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1"/>
                    </a:moveTo>
                    <a:cubicBezTo>
                      <a:pt x="3" y="0"/>
                      <a:pt x="1" y="1"/>
                      <a:pt x="0" y="1"/>
                    </a:cubicBezTo>
                    <a:cubicBezTo>
                      <a:pt x="2" y="2"/>
                      <a:pt x="3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8538" y="5599113"/>
                <a:ext cx="23813" cy="25400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0 w 2"/>
                  <a:gd name="T5" fmla="*/ 1 h 2"/>
                  <a:gd name="T6" fmla="*/ 1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1"/>
                      <a:pt x="2" y="1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248526" y="1165225"/>
                <a:ext cx="25400" cy="25400"/>
              </a:xfrm>
              <a:custGeom>
                <a:avLst/>
                <a:gdLst>
                  <a:gd name="T0" fmla="*/ 1 w 2"/>
                  <a:gd name="T1" fmla="*/ 2 h 2"/>
                  <a:gd name="T2" fmla="*/ 0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2"/>
                      <a:pt x="2" y="1"/>
                      <a:pt x="0" y="0"/>
                    </a:cubicBezTo>
                    <a:cubicBezTo>
                      <a:pt x="0" y="1"/>
                      <a:pt x="1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58926" y="5235575"/>
                <a:ext cx="12700" cy="12700"/>
              </a:xfrm>
              <a:custGeom>
                <a:avLst/>
                <a:gdLst>
                  <a:gd name="T0" fmla="*/ 0 w 8"/>
                  <a:gd name="T1" fmla="*/ 8 h 8"/>
                  <a:gd name="T2" fmla="*/ 8 w 8"/>
                  <a:gd name="T3" fmla="*/ 0 h 8"/>
                  <a:gd name="T4" fmla="*/ 0 w 8"/>
                  <a:gd name="T5" fmla="*/ 0 h 8"/>
                  <a:gd name="T6" fmla="*/ 0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8"/>
                    </a:moveTo>
                    <a:lnTo>
                      <a:pt x="8" y="0"/>
                    </a:lnTo>
                    <a:lnTo>
                      <a:pt x="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86601" y="1216025"/>
                <a:ext cx="87313" cy="25400"/>
              </a:xfrm>
              <a:custGeom>
                <a:avLst/>
                <a:gdLst>
                  <a:gd name="T0" fmla="*/ 0 w 7"/>
                  <a:gd name="T1" fmla="*/ 0 h 2"/>
                  <a:gd name="T2" fmla="*/ 7 w 7"/>
                  <a:gd name="T3" fmla="*/ 2 h 2"/>
                  <a:gd name="T4" fmla="*/ 0 w 7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2">
                    <a:moveTo>
                      <a:pt x="0" y="0"/>
                    </a:moveTo>
                    <a:cubicBezTo>
                      <a:pt x="2" y="1"/>
                      <a:pt x="5" y="2"/>
                      <a:pt x="7" y="2"/>
                    </a:cubicBezTo>
                    <a:cubicBezTo>
                      <a:pt x="5" y="1"/>
                      <a:pt x="3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23138" y="1077913"/>
                <a:ext cx="38100" cy="25400"/>
              </a:xfrm>
              <a:custGeom>
                <a:avLst/>
                <a:gdLst>
                  <a:gd name="T0" fmla="*/ 0 w 24"/>
                  <a:gd name="T1" fmla="*/ 0 h 16"/>
                  <a:gd name="T2" fmla="*/ 16 w 24"/>
                  <a:gd name="T3" fmla="*/ 16 h 16"/>
                  <a:gd name="T4" fmla="*/ 24 w 24"/>
                  <a:gd name="T5" fmla="*/ 8 h 16"/>
                  <a:gd name="T6" fmla="*/ 0 w 24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16">
                    <a:moveTo>
                      <a:pt x="0" y="0"/>
                    </a:moveTo>
                    <a:lnTo>
                      <a:pt x="16" y="16"/>
                    </a:lnTo>
                    <a:lnTo>
                      <a:pt x="24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327651" y="2581275"/>
                <a:ext cx="23813" cy="25400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1 h 2"/>
                  <a:gd name="T4" fmla="*/ 2 w 2"/>
                  <a:gd name="T5" fmla="*/ 1 h 2"/>
                  <a:gd name="T6" fmla="*/ 0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2" y="1"/>
                    </a:cubicBezTo>
                    <a:cubicBezTo>
                      <a:pt x="2" y="0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84326" y="5199063"/>
                <a:ext cx="25400" cy="0"/>
              </a:xfrm>
              <a:custGeom>
                <a:avLst/>
                <a:gdLst>
                  <a:gd name="T0" fmla="*/ 0 w 16"/>
                  <a:gd name="T1" fmla="*/ 16 w 16"/>
                  <a:gd name="T2" fmla="*/ 0 w 16"/>
                  <a:gd name="T3" fmla="*/ 0 w 1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6">
                    <a:moveTo>
                      <a:pt x="0" y="0"/>
                    </a:moveTo>
                    <a:lnTo>
                      <a:pt x="16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96963" y="5437188"/>
                <a:ext cx="50800" cy="100013"/>
              </a:xfrm>
              <a:custGeom>
                <a:avLst/>
                <a:gdLst>
                  <a:gd name="T0" fmla="*/ 0 w 4"/>
                  <a:gd name="T1" fmla="*/ 8 h 8"/>
                  <a:gd name="T2" fmla="*/ 2 w 4"/>
                  <a:gd name="T3" fmla="*/ 4 h 8"/>
                  <a:gd name="T4" fmla="*/ 4 w 4"/>
                  <a:gd name="T5" fmla="*/ 2 h 8"/>
                  <a:gd name="T6" fmla="*/ 2 w 4"/>
                  <a:gd name="T7" fmla="*/ 2 h 8"/>
                  <a:gd name="T8" fmla="*/ 2 w 4"/>
                  <a:gd name="T9" fmla="*/ 1 h 8"/>
                  <a:gd name="T10" fmla="*/ 4 w 4"/>
                  <a:gd name="T11" fmla="*/ 1 h 8"/>
                  <a:gd name="T12" fmla="*/ 3 w 4"/>
                  <a:gd name="T13" fmla="*/ 0 h 8"/>
                  <a:gd name="T14" fmla="*/ 0 w 4"/>
                  <a:gd name="T1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8">
                    <a:moveTo>
                      <a:pt x="0" y="8"/>
                    </a:moveTo>
                    <a:cubicBezTo>
                      <a:pt x="0" y="6"/>
                      <a:pt x="4" y="6"/>
                      <a:pt x="2" y="4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3" y="2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0"/>
                      <a:pt x="4" y="1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2"/>
                      <a:pt x="0" y="5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61213" y="1216025"/>
                <a:ext cx="25400" cy="0"/>
              </a:xfrm>
              <a:custGeom>
                <a:avLst/>
                <a:gdLst>
                  <a:gd name="T0" fmla="*/ 8 w 16"/>
                  <a:gd name="T1" fmla="*/ 16 w 16"/>
                  <a:gd name="T2" fmla="*/ 0 w 16"/>
                  <a:gd name="T3" fmla="*/ 8 w 1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6">
                    <a:moveTo>
                      <a:pt x="8" y="0"/>
                    </a:moveTo>
                    <a:lnTo>
                      <a:pt x="16" y="0"/>
                    </a:lnTo>
                    <a:lnTo>
                      <a:pt x="0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86551" y="1554163"/>
                <a:ext cx="25400" cy="12700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2 w 2"/>
                  <a:gd name="T5" fmla="*/ 0 h 1"/>
                  <a:gd name="T6" fmla="*/ 0 w 2"/>
                  <a:gd name="T7" fmla="*/ 0 h 1"/>
                  <a:gd name="T8" fmla="*/ 1 w 2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11951" y="1554163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73913" y="1128713"/>
                <a:ext cx="74613" cy="36513"/>
              </a:xfrm>
              <a:custGeom>
                <a:avLst/>
                <a:gdLst>
                  <a:gd name="T0" fmla="*/ 0 w 6"/>
                  <a:gd name="T1" fmla="*/ 0 h 3"/>
                  <a:gd name="T2" fmla="*/ 5 w 6"/>
                  <a:gd name="T3" fmla="*/ 3 h 3"/>
                  <a:gd name="T4" fmla="*/ 0 w 6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0" y="0"/>
                    </a:moveTo>
                    <a:cubicBezTo>
                      <a:pt x="2" y="1"/>
                      <a:pt x="3" y="2"/>
                      <a:pt x="5" y="3"/>
                    </a:cubicBezTo>
                    <a:cubicBezTo>
                      <a:pt x="6" y="2"/>
                      <a:pt x="2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44763" y="4510088"/>
                <a:ext cx="38100" cy="12700"/>
              </a:xfrm>
              <a:custGeom>
                <a:avLst/>
                <a:gdLst>
                  <a:gd name="T0" fmla="*/ 1 w 3"/>
                  <a:gd name="T1" fmla="*/ 0 h 1"/>
                  <a:gd name="T2" fmla="*/ 0 w 3"/>
                  <a:gd name="T3" fmla="*/ 1 h 1"/>
                  <a:gd name="T4" fmla="*/ 1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327651" y="2543175"/>
                <a:ext cx="12700" cy="25400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1 h 2"/>
                  <a:gd name="T4" fmla="*/ 0 w 1"/>
                  <a:gd name="T5" fmla="*/ 0 h 2"/>
                  <a:gd name="T6" fmla="*/ 0 w 1"/>
                  <a:gd name="T7" fmla="*/ 1 h 2"/>
                  <a:gd name="T8" fmla="*/ 0 w 1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32113" y="4171950"/>
                <a:ext cx="87313" cy="87313"/>
              </a:xfrm>
              <a:custGeom>
                <a:avLst/>
                <a:gdLst>
                  <a:gd name="T0" fmla="*/ 1 w 7"/>
                  <a:gd name="T1" fmla="*/ 5 h 7"/>
                  <a:gd name="T2" fmla="*/ 7 w 7"/>
                  <a:gd name="T3" fmla="*/ 1 h 7"/>
                  <a:gd name="T4" fmla="*/ 6 w 7"/>
                  <a:gd name="T5" fmla="*/ 0 h 7"/>
                  <a:gd name="T6" fmla="*/ 4 w 7"/>
                  <a:gd name="T7" fmla="*/ 1 h 7"/>
                  <a:gd name="T8" fmla="*/ 1 w 7"/>
                  <a:gd name="T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1" y="5"/>
                    </a:moveTo>
                    <a:cubicBezTo>
                      <a:pt x="7" y="7"/>
                      <a:pt x="2" y="0"/>
                      <a:pt x="7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3"/>
                      <a:pt x="0" y="3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46213" y="5211763"/>
                <a:ext cx="38100" cy="49213"/>
              </a:xfrm>
              <a:custGeom>
                <a:avLst/>
                <a:gdLst>
                  <a:gd name="T0" fmla="*/ 0 w 3"/>
                  <a:gd name="T1" fmla="*/ 3 h 4"/>
                  <a:gd name="T2" fmla="*/ 0 w 3"/>
                  <a:gd name="T3" fmla="*/ 3 h 4"/>
                  <a:gd name="T4" fmla="*/ 3 w 3"/>
                  <a:gd name="T5" fmla="*/ 1 h 4"/>
                  <a:gd name="T6" fmla="*/ 0 w 3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3" y="4"/>
                      <a:pt x="2" y="1"/>
                      <a:pt x="3" y="1"/>
                    </a:cubicBezTo>
                    <a:cubicBezTo>
                      <a:pt x="1" y="0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550026" y="1616075"/>
                <a:ext cx="25400" cy="25400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1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0"/>
                      <a:pt x="0" y="1"/>
                    </a:cubicBezTo>
                    <a:cubicBezTo>
                      <a:pt x="0" y="1"/>
                      <a:pt x="1" y="1"/>
                      <a:pt x="0" y="2"/>
                    </a:cubicBezTo>
                    <a:cubicBezTo>
                      <a:pt x="1" y="1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82838" y="4610100"/>
                <a:ext cx="12700" cy="12700"/>
              </a:xfrm>
              <a:custGeom>
                <a:avLst/>
                <a:gdLst>
                  <a:gd name="T0" fmla="*/ 0 w 8"/>
                  <a:gd name="T1" fmla="*/ 8 h 8"/>
                  <a:gd name="T2" fmla="*/ 8 w 8"/>
                  <a:gd name="T3" fmla="*/ 0 h 8"/>
                  <a:gd name="T4" fmla="*/ 0 w 8"/>
                  <a:gd name="T5" fmla="*/ 0 h 8"/>
                  <a:gd name="T6" fmla="*/ 0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8"/>
                    </a:moveTo>
                    <a:lnTo>
                      <a:pt x="8" y="0"/>
                    </a:lnTo>
                    <a:lnTo>
                      <a:pt x="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253038" y="2581275"/>
                <a:ext cx="11113" cy="12700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71613" y="5160963"/>
                <a:ext cx="61913" cy="25400"/>
              </a:xfrm>
              <a:custGeom>
                <a:avLst/>
                <a:gdLst>
                  <a:gd name="T0" fmla="*/ 3 w 5"/>
                  <a:gd name="T1" fmla="*/ 2 h 2"/>
                  <a:gd name="T2" fmla="*/ 5 w 5"/>
                  <a:gd name="T3" fmla="*/ 2 h 2"/>
                  <a:gd name="T4" fmla="*/ 0 w 5"/>
                  <a:gd name="T5" fmla="*/ 0 h 2"/>
                  <a:gd name="T6" fmla="*/ 3 w 5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3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0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202238" y="2593975"/>
                <a:ext cx="25400" cy="12700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2" y="0"/>
                      <a:pt x="2" y="0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46301" y="4697413"/>
                <a:ext cx="61913" cy="25400"/>
              </a:xfrm>
              <a:custGeom>
                <a:avLst/>
                <a:gdLst>
                  <a:gd name="T0" fmla="*/ 5 w 5"/>
                  <a:gd name="T1" fmla="*/ 2 h 2"/>
                  <a:gd name="T2" fmla="*/ 0 w 5"/>
                  <a:gd name="T3" fmla="*/ 1 h 2"/>
                  <a:gd name="T4" fmla="*/ 2 w 5"/>
                  <a:gd name="T5" fmla="*/ 2 h 2"/>
                  <a:gd name="T6" fmla="*/ 2 w 5"/>
                  <a:gd name="T7" fmla="*/ 2 h 2"/>
                  <a:gd name="T8" fmla="*/ 5 w 5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">
                    <a:moveTo>
                      <a:pt x="5" y="2"/>
                    </a:moveTo>
                    <a:cubicBezTo>
                      <a:pt x="3" y="1"/>
                      <a:pt x="0" y="0"/>
                      <a:pt x="0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lnTo>
                      <a:pt x="5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3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786563" y="1416050"/>
                <a:ext cx="12700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32126" y="4059238"/>
                <a:ext cx="49213" cy="36513"/>
              </a:xfrm>
              <a:custGeom>
                <a:avLst/>
                <a:gdLst>
                  <a:gd name="T0" fmla="*/ 2 w 4"/>
                  <a:gd name="T1" fmla="*/ 3 h 3"/>
                  <a:gd name="T2" fmla="*/ 3 w 4"/>
                  <a:gd name="T3" fmla="*/ 3 h 3"/>
                  <a:gd name="T4" fmla="*/ 3 w 4"/>
                  <a:gd name="T5" fmla="*/ 0 h 3"/>
                  <a:gd name="T6" fmla="*/ 2 w 4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2" y="3"/>
                      <a:pt x="3" y="3"/>
                      <a:pt x="3" y="3"/>
                    </a:cubicBezTo>
                    <a:cubicBezTo>
                      <a:pt x="4" y="2"/>
                      <a:pt x="3" y="1"/>
                      <a:pt x="3" y="0"/>
                    </a:cubicBezTo>
                    <a:cubicBezTo>
                      <a:pt x="2" y="1"/>
                      <a:pt x="0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70176" y="4346575"/>
                <a:ext cx="23813" cy="12700"/>
              </a:xfrm>
              <a:custGeom>
                <a:avLst/>
                <a:gdLst>
                  <a:gd name="T0" fmla="*/ 8 w 15"/>
                  <a:gd name="T1" fmla="*/ 8 h 8"/>
                  <a:gd name="T2" fmla="*/ 15 w 15"/>
                  <a:gd name="T3" fmla="*/ 0 h 8"/>
                  <a:gd name="T4" fmla="*/ 0 w 15"/>
                  <a:gd name="T5" fmla="*/ 0 h 8"/>
                  <a:gd name="T6" fmla="*/ 8 w 15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8">
                    <a:moveTo>
                      <a:pt x="8" y="8"/>
                    </a:moveTo>
                    <a:lnTo>
                      <a:pt x="15" y="0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84313" y="5022850"/>
                <a:ext cx="136525" cy="112713"/>
              </a:xfrm>
              <a:custGeom>
                <a:avLst/>
                <a:gdLst>
                  <a:gd name="T0" fmla="*/ 6 w 11"/>
                  <a:gd name="T1" fmla="*/ 4 h 9"/>
                  <a:gd name="T2" fmla="*/ 6 w 11"/>
                  <a:gd name="T3" fmla="*/ 1 h 9"/>
                  <a:gd name="T4" fmla="*/ 5 w 11"/>
                  <a:gd name="T5" fmla="*/ 0 h 9"/>
                  <a:gd name="T6" fmla="*/ 5 w 11"/>
                  <a:gd name="T7" fmla="*/ 1 h 9"/>
                  <a:gd name="T8" fmla="*/ 3 w 11"/>
                  <a:gd name="T9" fmla="*/ 2 h 9"/>
                  <a:gd name="T10" fmla="*/ 0 w 11"/>
                  <a:gd name="T11" fmla="*/ 8 h 9"/>
                  <a:gd name="T12" fmla="*/ 4 w 11"/>
                  <a:gd name="T13" fmla="*/ 8 h 9"/>
                  <a:gd name="T14" fmla="*/ 3 w 11"/>
                  <a:gd name="T15" fmla="*/ 7 h 9"/>
                  <a:gd name="T16" fmla="*/ 11 w 11"/>
                  <a:gd name="T17" fmla="*/ 4 h 9"/>
                  <a:gd name="T18" fmla="*/ 6 w 11"/>
                  <a:gd name="T19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" h="9">
                    <a:moveTo>
                      <a:pt x="6" y="4"/>
                    </a:moveTo>
                    <a:cubicBezTo>
                      <a:pt x="5" y="3"/>
                      <a:pt x="5" y="1"/>
                      <a:pt x="6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1"/>
                      <a:pt x="5" y="0"/>
                      <a:pt x="5" y="1"/>
                    </a:cubicBezTo>
                    <a:cubicBezTo>
                      <a:pt x="5" y="1"/>
                      <a:pt x="4" y="2"/>
                      <a:pt x="3" y="2"/>
                    </a:cubicBezTo>
                    <a:cubicBezTo>
                      <a:pt x="1" y="4"/>
                      <a:pt x="2" y="6"/>
                      <a:pt x="0" y="8"/>
                    </a:cubicBezTo>
                    <a:cubicBezTo>
                      <a:pt x="1" y="9"/>
                      <a:pt x="2" y="8"/>
                      <a:pt x="4" y="8"/>
                    </a:cubicBezTo>
                    <a:cubicBezTo>
                      <a:pt x="3" y="8"/>
                      <a:pt x="2" y="7"/>
                      <a:pt x="3" y="7"/>
                    </a:cubicBezTo>
                    <a:cubicBezTo>
                      <a:pt x="3" y="3"/>
                      <a:pt x="9" y="5"/>
                      <a:pt x="11" y="4"/>
                    </a:cubicBezTo>
                    <a:cubicBezTo>
                      <a:pt x="9" y="4"/>
                      <a:pt x="7" y="3"/>
                      <a:pt x="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93988" y="4284663"/>
                <a:ext cx="50800" cy="36513"/>
              </a:xfrm>
              <a:custGeom>
                <a:avLst/>
                <a:gdLst>
                  <a:gd name="T0" fmla="*/ 0 w 4"/>
                  <a:gd name="T1" fmla="*/ 0 h 3"/>
                  <a:gd name="T2" fmla="*/ 1 w 4"/>
                  <a:gd name="T3" fmla="*/ 2 h 3"/>
                  <a:gd name="T4" fmla="*/ 4 w 4"/>
                  <a:gd name="T5" fmla="*/ 3 h 3"/>
                  <a:gd name="T6" fmla="*/ 2 w 4"/>
                  <a:gd name="T7" fmla="*/ 2 h 3"/>
                  <a:gd name="T8" fmla="*/ 1 w 4"/>
                  <a:gd name="T9" fmla="*/ 0 h 3"/>
                  <a:gd name="T10" fmla="*/ 0 w 4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1" y="0"/>
                      <a:pt x="2" y="1"/>
                      <a:pt x="1" y="2"/>
                    </a:cubicBezTo>
                    <a:cubicBezTo>
                      <a:pt x="2" y="3"/>
                      <a:pt x="3" y="3"/>
                      <a:pt x="4" y="3"/>
                    </a:cubicBezTo>
                    <a:cubicBezTo>
                      <a:pt x="3" y="1"/>
                      <a:pt x="3" y="2"/>
                      <a:pt x="2" y="2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488113" y="1541463"/>
                <a:ext cx="36513" cy="25400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2 h 2"/>
                  <a:gd name="T4" fmla="*/ 0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1" y="1"/>
                      <a:pt x="2" y="2"/>
                      <a:pt x="3" y="2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68613" y="4146550"/>
                <a:ext cx="38100" cy="25400"/>
              </a:xfrm>
              <a:custGeom>
                <a:avLst/>
                <a:gdLst>
                  <a:gd name="T0" fmla="*/ 1 w 3"/>
                  <a:gd name="T1" fmla="*/ 2 h 2"/>
                  <a:gd name="T2" fmla="*/ 3 w 3"/>
                  <a:gd name="T3" fmla="*/ 1 h 2"/>
                  <a:gd name="T4" fmla="*/ 2 w 3"/>
                  <a:gd name="T5" fmla="*/ 0 h 2"/>
                  <a:gd name="T6" fmla="*/ 1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2" y="2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0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7235826" y="1003300"/>
                <a:ext cx="12700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20838" y="5010150"/>
                <a:ext cx="25400" cy="12700"/>
              </a:xfrm>
              <a:custGeom>
                <a:avLst/>
                <a:gdLst>
                  <a:gd name="T0" fmla="*/ 16 w 16"/>
                  <a:gd name="T1" fmla="*/ 0 h 8"/>
                  <a:gd name="T2" fmla="*/ 16 w 16"/>
                  <a:gd name="T3" fmla="*/ 0 h 8"/>
                  <a:gd name="T4" fmla="*/ 0 w 16"/>
                  <a:gd name="T5" fmla="*/ 8 h 8"/>
                  <a:gd name="T6" fmla="*/ 16 w 16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16" y="0"/>
                    </a:moveTo>
                    <a:lnTo>
                      <a:pt x="16" y="0"/>
                    </a:lnTo>
                    <a:lnTo>
                      <a:pt x="0" y="8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73901" y="1052513"/>
                <a:ext cx="61913" cy="63500"/>
              </a:xfrm>
              <a:custGeom>
                <a:avLst/>
                <a:gdLst>
                  <a:gd name="T0" fmla="*/ 3 w 5"/>
                  <a:gd name="T1" fmla="*/ 2 h 5"/>
                  <a:gd name="T2" fmla="*/ 5 w 5"/>
                  <a:gd name="T3" fmla="*/ 3 h 5"/>
                  <a:gd name="T4" fmla="*/ 0 w 5"/>
                  <a:gd name="T5" fmla="*/ 1 h 5"/>
                  <a:gd name="T6" fmla="*/ 3 w 5"/>
                  <a:gd name="T7" fmla="*/ 5 h 5"/>
                  <a:gd name="T8" fmla="*/ 3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2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0"/>
                      <a:pt x="0" y="1"/>
                    </a:cubicBezTo>
                    <a:cubicBezTo>
                      <a:pt x="3" y="1"/>
                      <a:pt x="0" y="4"/>
                      <a:pt x="3" y="5"/>
                    </a:cubicBezTo>
                    <a:cubicBezTo>
                      <a:pt x="1" y="4"/>
                      <a:pt x="3" y="3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19388" y="4233863"/>
                <a:ext cx="25400" cy="12700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0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61213" y="1003300"/>
                <a:ext cx="25400" cy="23813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2 w 2"/>
                  <a:gd name="T5" fmla="*/ 1 h 2"/>
                  <a:gd name="T6" fmla="*/ 1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1" y="2"/>
                      <a:pt x="1" y="1"/>
                      <a:pt x="2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95563" y="4271963"/>
                <a:ext cx="49213" cy="36513"/>
              </a:xfrm>
              <a:custGeom>
                <a:avLst/>
                <a:gdLst>
                  <a:gd name="T0" fmla="*/ 0 w 4"/>
                  <a:gd name="T1" fmla="*/ 1 h 3"/>
                  <a:gd name="T2" fmla="*/ 4 w 4"/>
                  <a:gd name="T3" fmla="*/ 2 h 3"/>
                  <a:gd name="T4" fmla="*/ 0 w 4"/>
                  <a:gd name="T5" fmla="*/ 0 h 3"/>
                  <a:gd name="T6" fmla="*/ 0 w 4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1" y="1"/>
                      <a:pt x="3" y="3"/>
                      <a:pt x="4" y="2"/>
                    </a:cubicBezTo>
                    <a:cubicBezTo>
                      <a:pt x="3" y="2"/>
                      <a:pt x="2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82801" y="4584700"/>
                <a:ext cx="63500" cy="74613"/>
              </a:xfrm>
              <a:custGeom>
                <a:avLst/>
                <a:gdLst>
                  <a:gd name="T0" fmla="*/ 0 w 5"/>
                  <a:gd name="T1" fmla="*/ 1 h 6"/>
                  <a:gd name="T2" fmla="*/ 1 w 5"/>
                  <a:gd name="T3" fmla="*/ 5 h 6"/>
                  <a:gd name="T4" fmla="*/ 5 w 5"/>
                  <a:gd name="T5" fmla="*/ 4 h 6"/>
                  <a:gd name="T6" fmla="*/ 0 w 5"/>
                  <a:gd name="T7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6">
                    <a:moveTo>
                      <a:pt x="0" y="1"/>
                    </a:moveTo>
                    <a:cubicBezTo>
                      <a:pt x="2" y="2"/>
                      <a:pt x="0" y="4"/>
                      <a:pt x="1" y="5"/>
                    </a:cubicBezTo>
                    <a:cubicBezTo>
                      <a:pt x="3" y="6"/>
                      <a:pt x="3" y="4"/>
                      <a:pt x="5" y="4"/>
                    </a:cubicBezTo>
                    <a:cubicBezTo>
                      <a:pt x="2" y="4"/>
                      <a:pt x="3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55926" y="4046538"/>
                <a:ext cx="38100" cy="12700"/>
              </a:xfrm>
              <a:custGeom>
                <a:avLst/>
                <a:gdLst>
                  <a:gd name="T0" fmla="*/ 1 w 3"/>
                  <a:gd name="T1" fmla="*/ 1 h 1"/>
                  <a:gd name="T2" fmla="*/ 1 w 3"/>
                  <a:gd name="T3" fmla="*/ 0 h 1"/>
                  <a:gd name="T4" fmla="*/ 1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1" y="1"/>
                    </a:moveTo>
                    <a:cubicBezTo>
                      <a:pt x="2" y="1"/>
                      <a:pt x="3" y="0"/>
                      <a:pt x="1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206751" y="3870325"/>
                <a:ext cx="23813" cy="0"/>
              </a:xfrm>
              <a:custGeom>
                <a:avLst/>
                <a:gdLst>
                  <a:gd name="T0" fmla="*/ 7 w 15"/>
                  <a:gd name="T1" fmla="*/ 15 w 15"/>
                  <a:gd name="T2" fmla="*/ 0 w 15"/>
                  <a:gd name="T3" fmla="*/ 7 w 1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5">
                    <a:moveTo>
                      <a:pt x="7" y="0"/>
                    </a:moveTo>
                    <a:lnTo>
                      <a:pt x="15" y="0"/>
                    </a:lnTo>
                    <a:lnTo>
                      <a:pt x="0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57476" y="4259263"/>
                <a:ext cx="12700" cy="0"/>
              </a:xfrm>
              <a:custGeom>
                <a:avLst/>
                <a:gdLst>
                  <a:gd name="T0" fmla="*/ 0 w 8"/>
                  <a:gd name="T1" fmla="*/ 0 w 8"/>
                  <a:gd name="T2" fmla="*/ 8 w 8"/>
                  <a:gd name="T3" fmla="*/ 0 w 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8">
                    <a:moveTo>
                      <a:pt x="0" y="0"/>
                    </a:moveTo>
                    <a:lnTo>
                      <a:pt x="0" y="0"/>
                    </a:lnTo>
                    <a:lnTo>
                      <a:pt x="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35813" y="977900"/>
                <a:ext cx="38100" cy="12700"/>
              </a:xfrm>
              <a:custGeom>
                <a:avLst/>
                <a:gdLst>
                  <a:gd name="T0" fmla="*/ 0 w 3"/>
                  <a:gd name="T1" fmla="*/ 0 h 1"/>
                  <a:gd name="T2" fmla="*/ 3 w 3"/>
                  <a:gd name="T3" fmla="*/ 1 h 1"/>
                  <a:gd name="T4" fmla="*/ 0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0" y="1"/>
                      <a:pt x="2" y="1"/>
                      <a:pt x="3" y="1"/>
                    </a:cubicBezTo>
                    <a:cubicBezTo>
                      <a:pt x="3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94001" y="4108450"/>
                <a:ext cx="50800" cy="25400"/>
              </a:xfrm>
              <a:custGeom>
                <a:avLst/>
                <a:gdLst>
                  <a:gd name="T0" fmla="*/ 1 w 4"/>
                  <a:gd name="T1" fmla="*/ 2 h 2"/>
                  <a:gd name="T2" fmla="*/ 4 w 4"/>
                  <a:gd name="T3" fmla="*/ 1 h 2"/>
                  <a:gd name="T4" fmla="*/ 0 w 4"/>
                  <a:gd name="T5" fmla="*/ 1 h 2"/>
                  <a:gd name="T6" fmla="*/ 1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1" y="2"/>
                    </a:moveTo>
                    <a:cubicBezTo>
                      <a:pt x="3" y="2"/>
                      <a:pt x="3" y="1"/>
                      <a:pt x="4" y="1"/>
                    </a:cubicBezTo>
                    <a:cubicBezTo>
                      <a:pt x="3" y="0"/>
                      <a:pt x="1" y="0"/>
                      <a:pt x="0" y="1"/>
                    </a:cubicBezTo>
                    <a:cubicBezTo>
                      <a:pt x="0" y="1"/>
                      <a:pt x="0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82801" y="4510088"/>
                <a:ext cx="87313" cy="74613"/>
              </a:xfrm>
              <a:custGeom>
                <a:avLst/>
                <a:gdLst>
                  <a:gd name="T0" fmla="*/ 3 w 7"/>
                  <a:gd name="T1" fmla="*/ 6 h 6"/>
                  <a:gd name="T2" fmla="*/ 4 w 7"/>
                  <a:gd name="T3" fmla="*/ 6 h 6"/>
                  <a:gd name="T4" fmla="*/ 6 w 7"/>
                  <a:gd name="T5" fmla="*/ 2 h 6"/>
                  <a:gd name="T6" fmla="*/ 3 w 7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3" y="6"/>
                    </a:moveTo>
                    <a:cubicBezTo>
                      <a:pt x="4" y="6"/>
                      <a:pt x="4" y="6"/>
                      <a:pt x="4" y="6"/>
                    </a:cubicBezTo>
                    <a:cubicBezTo>
                      <a:pt x="5" y="5"/>
                      <a:pt x="5" y="3"/>
                      <a:pt x="6" y="2"/>
                    </a:cubicBezTo>
                    <a:cubicBezTo>
                      <a:pt x="0" y="0"/>
                      <a:pt x="7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40276" y="2730500"/>
                <a:ext cx="38100" cy="25400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0 w 3"/>
                  <a:gd name="T5" fmla="*/ 0 h 2"/>
                  <a:gd name="T6" fmla="*/ 1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1"/>
                      <a:pt x="3" y="1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58938" y="4860925"/>
                <a:ext cx="38100" cy="12700"/>
              </a:xfrm>
              <a:custGeom>
                <a:avLst/>
                <a:gdLst>
                  <a:gd name="T0" fmla="*/ 1 w 3"/>
                  <a:gd name="T1" fmla="*/ 1 h 1"/>
                  <a:gd name="T2" fmla="*/ 3 w 3"/>
                  <a:gd name="T3" fmla="*/ 1 h 1"/>
                  <a:gd name="T4" fmla="*/ 2 w 3"/>
                  <a:gd name="T5" fmla="*/ 0 h 1"/>
                  <a:gd name="T6" fmla="*/ 1 w 3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1" y="1"/>
                    </a:moveTo>
                    <a:cubicBezTo>
                      <a:pt x="1" y="1"/>
                      <a:pt x="2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58926" y="4873625"/>
                <a:ext cx="38100" cy="74613"/>
              </a:xfrm>
              <a:custGeom>
                <a:avLst/>
                <a:gdLst>
                  <a:gd name="T0" fmla="*/ 1 w 3"/>
                  <a:gd name="T1" fmla="*/ 2 h 6"/>
                  <a:gd name="T2" fmla="*/ 0 w 3"/>
                  <a:gd name="T3" fmla="*/ 6 h 6"/>
                  <a:gd name="T4" fmla="*/ 3 w 3"/>
                  <a:gd name="T5" fmla="*/ 3 h 6"/>
                  <a:gd name="T6" fmla="*/ 1 w 3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6">
                    <a:moveTo>
                      <a:pt x="1" y="2"/>
                    </a:moveTo>
                    <a:cubicBezTo>
                      <a:pt x="1" y="3"/>
                      <a:pt x="2" y="5"/>
                      <a:pt x="0" y="6"/>
                    </a:cubicBezTo>
                    <a:cubicBezTo>
                      <a:pt x="1" y="6"/>
                      <a:pt x="3" y="4"/>
                      <a:pt x="3" y="3"/>
                    </a:cubicBezTo>
                    <a:cubicBezTo>
                      <a:pt x="2" y="3"/>
                      <a:pt x="1" y="0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23113" y="939800"/>
                <a:ext cx="38100" cy="12700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1 h 1"/>
                  <a:gd name="T4" fmla="*/ 2 w 3"/>
                  <a:gd name="T5" fmla="*/ 0 h 1"/>
                  <a:gd name="T6" fmla="*/ 0 w 3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57488" y="4059238"/>
                <a:ext cx="74613" cy="49213"/>
              </a:xfrm>
              <a:custGeom>
                <a:avLst/>
                <a:gdLst>
                  <a:gd name="T0" fmla="*/ 4 w 6"/>
                  <a:gd name="T1" fmla="*/ 0 h 4"/>
                  <a:gd name="T2" fmla="*/ 1 w 6"/>
                  <a:gd name="T3" fmla="*/ 3 h 4"/>
                  <a:gd name="T4" fmla="*/ 4 w 6"/>
                  <a:gd name="T5" fmla="*/ 4 h 4"/>
                  <a:gd name="T6" fmla="*/ 4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4" y="0"/>
                    </a:moveTo>
                    <a:cubicBezTo>
                      <a:pt x="2" y="0"/>
                      <a:pt x="0" y="1"/>
                      <a:pt x="1" y="3"/>
                    </a:cubicBezTo>
                    <a:cubicBezTo>
                      <a:pt x="1" y="3"/>
                      <a:pt x="3" y="4"/>
                      <a:pt x="4" y="4"/>
                    </a:cubicBezTo>
                    <a:cubicBezTo>
                      <a:pt x="4" y="2"/>
                      <a:pt x="6" y="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17876" y="3721100"/>
                <a:ext cx="12700" cy="12700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30601" y="3570288"/>
                <a:ext cx="12700" cy="12700"/>
              </a:xfrm>
              <a:custGeom>
                <a:avLst/>
                <a:gdLst>
                  <a:gd name="T0" fmla="*/ 0 w 8"/>
                  <a:gd name="T1" fmla="*/ 8 h 8"/>
                  <a:gd name="T2" fmla="*/ 8 w 8"/>
                  <a:gd name="T3" fmla="*/ 0 h 8"/>
                  <a:gd name="T4" fmla="*/ 0 w 8"/>
                  <a:gd name="T5" fmla="*/ 8 h 8"/>
                  <a:gd name="T6" fmla="*/ 0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8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516438" y="2855913"/>
                <a:ext cx="12700" cy="12700"/>
              </a:xfrm>
              <a:custGeom>
                <a:avLst/>
                <a:gdLst>
                  <a:gd name="T0" fmla="*/ 8 w 8"/>
                  <a:gd name="T1" fmla="*/ 8 h 8"/>
                  <a:gd name="T2" fmla="*/ 8 w 8"/>
                  <a:gd name="T3" fmla="*/ 8 h 8"/>
                  <a:gd name="T4" fmla="*/ 0 w 8"/>
                  <a:gd name="T5" fmla="*/ 0 h 8"/>
                  <a:gd name="T6" fmla="*/ 8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8"/>
                    </a:moveTo>
                    <a:lnTo>
                      <a:pt x="8" y="8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86601" y="927100"/>
                <a:ext cx="12700" cy="38100"/>
              </a:xfrm>
              <a:custGeom>
                <a:avLst/>
                <a:gdLst>
                  <a:gd name="T0" fmla="*/ 1 w 1"/>
                  <a:gd name="T1" fmla="*/ 3 h 3"/>
                  <a:gd name="T2" fmla="*/ 1 w 1"/>
                  <a:gd name="T3" fmla="*/ 0 h 3"/>
                  <a:gd name="T4" fmla="*/ 0 w 1"/>
                  <a:gd name="T5" fmla="*/ 0 h 3"/>
                  <a:gd name="T6" fmla="*/ 0 w 1"/>
                  <a:gd name="T7" fmla="*/ 2 h 3"/>
                  <a:gd name="T8" fmla="*/ 1 w 1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3">
                    <a:moveTo>
                      <a:pt x="1" y="3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0" y="2"/>
                      <a:pt x="0" y="2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06713" y="3959225"/>
                <a:ext cx="49213" cy="23813"/>
              </a:xfrm>
              <a:custGeom>
                <a:avLst/>
                <a:gdLst>
                  <a:gd name="T0" fmla="*/ 0 w 4"/>
                  <a:gd name="T1" fmla="*/ 1 h 2"/>
                  <a:gd name="T2" fmla="*/ 1 w 4"/>
                  <a:gd name="T3" fmla="*/ 1 h 2"/>
                  <a:gd name="T4" fmla="*/ 4 w 4"/>
                  <a:gd name="T5" fmla="*/ 1 h 2"/>
                  <a:gd name="T6" fmla="*/ 2 w 4"/>
                  <a:gd name="T7" fmla="*/ 0 h 2"/>
                  <a:gd name="T8" fmla="*/ 0 w 4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3" y="2"/>
                      <a:pt x="4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08188" y="4610100"/>
                <a:ext cx="12700" cy="12700"/>
              </a:xfrm>
              <a:custGeom>
                <a:avLst/>
                <a:gdLst>
                  <a:gd name="T0" fmla="*/ 0 w 8"/>
                  <a:gd name="T1" fmla="*/ 8 h 8"/>
                  <a:gd name="T2" fmla="*/ 8 w 8"/>
                  <a:gd name="T3" fmla="*/ 0 h 8"/>
                  <a:gd name="T4" fmla="*/ 0 w 8"/>
                  <a:gd name="T5" fmla="*/ 0 h 8"/>
                  <a:gd name="T6" fmla="*/ 0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8"/>
                    </a:moveTo>
                    <a:lnTo>
                      <a:pt x="8" y="0"/>
                    </a:lnTo>
                    <a:lnTo>
                      <a:pt x="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09676" y="5099050"/>
                <a:ext cx="50800" cy="49213"/>
              </a:xfrm>
              <a:custGeom>
                <a:avLst/>
                <a:gdLst>
                  <a:gd name="T0" fmla="*/ 4 w 4"/>
                  <a:gd name="T1" fmla="*/ 1 h 4"/>
                  <a:gd name="T2" fmla="*/ 1 w 4"/>
                  <a:gd name="T3" fmla="*/ 1 h 4"/>
                  <a:gd name="T4" fmla="*/ 0 w 4"/>
                  <a:gd name="T5" fmla="*/ 3 h 4"/>
                  <a:gd name="T6" fmla="*/ 0 w 4"/>
                  <a:gd name="T7" fmla="*/ 4 h 4"/>
                  <a:gd name="T8" fmla="*/ 2 w 4"/>
                  <a:gd name="T9" fmla="*/ 3 h 4"/>
                  <a:gd name="T10" fmla="*/ 4 w 4"/>
                  <a:gd name="T11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4">
                    <a:moveTo>
                      <a:pt x="4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1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3"/>
                      <a:pt x="2" y="3"/>
                    </a:cubicBezTo>
                    <a:cubicBezTo>
                      <a:pt x="0" y="1"/>
                      <a:pt x="3" y="2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23113" y="903288"/>
                <a:ext cx="25400" cy="23813"/>
              </a:xfrm>
              <a:custGeom>
                <a:avLst/>
                <a:gdLst>
                  <a:gd name="T0" fmla="*/ 0 w 16"/>
                  <a:gd name="T1" fmla="*/ 0 h 15"/>
                  <a:gd name="T2" fmla="*/ 8 w 16"/>
                  <a:gd name="T3" fmla="*/ 15 h 15"/>
                  <a:gd name="T4" fmla="*/ 16 w 16"/>
                  <a:gd name="T5" fmla="*/ 15 h 15"/>
                  <a:gd name="T6" fmla="*/ 0 w 16"/>
                  <a:gd name="T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5">
                    <a:moveTo>
                      <a:pt x="0" y="0"/>
                    </a:moveTo>
                    <a:lnTo>
                      <a:pt x="8" y="15"/>
                    </a:lnTo>
                    <a:lnTo>
                      <a:pt x="16" y="1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29126" y="2881313"/>
                <a:ext cx="49213" cy="38100"/>
              </a:xfrm>
              <a:custGeom>
                <a:avLst/>
                <a:gdLst>
                  <a:gd name="T0" fmla="*/ 0 w 4"/>
                  <a:gd name="T1" fmla="*/ 2 h 3"/>
                  <a:gd name="T2" fmla="*/ 2 w 4"/>
                  <a:gd name="T3" fmla="*/ 1 h 3"/>
                  <a:gd name="T4" fmla="*/ 0 w 4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2"/>
                    </a:moveTo>
                    <a:cubicBezTo>
                      <a:pt x="2" y="3"/>
                      <a:pt x="4" y="1"/>
                      <a:pt x="2" y="1"/>
                    </a:cubicBezTo>
                    <a:cubicBezTo>
                      <a:pt x="1" y="0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68626" y="3857625"/>
                <a:ext cx="63500" cy="76200"/>
              </a:xfrm>
              <a:custGeom>
                <a:avLst/>
                <a:gdLst>
                  <a:gd name="T0" fmla="*/ 0 w 5"/>
                  <a:gd name="T1" fmla="*/ 3 h 6"/>
                  <a:gd name="T2" fmla="*/ 1 w 5"/>
                  <a:gd name="T3" fmla="*/ 4 h 6"/>
                  <a:gd name="T4" fmla="*/ 2 w 5"/>
                  <a:gd name="T5" fmla="*/ 5 h 6"/>
                  <a:gd name="T6" fmla="*/ 5 w 5"/>
                  <a:gd name="T7" fmla="*/ 2 h 6"/>
                  <a:gd name="T8" fmla="*/ 0 w 5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6">
                    <a:moveTo>
                      <a:pt x="0" y="3"/>
                    </a:moveTo>
                    <a:cubicBezTo>
                      <a:pt x="1" y="3"/>
                      <a:pt x="1" y="4"/>
                      <a:pt x="1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4" y="6"/>
                      <a:pt x="4" y="3"/>
                      <a:pt x="5" y="2"/>
                    </a:cubicBezTo>
                    <a:cubicBezTo>
                      <a:pt x="2" y="0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84326" y="4848225"/>
                <a:ext cx="36513" cy="25400"/>
              </a:xfrm>
              <a:custGeom>
                <a:avLst/>
                <a:gdLst>
                  <a:gd name="T0" fmla="*/ 0 w 3"/>
                  <a:gd name="T1" fmla="*/ 2 h 2"/>
                  <a:gd name="T2" fmla="*/ 3 w 3"/>
                  <a:gd name="T3" fmla="*/ 1 h 2"/>
                  <a:gd name="T4" fmla="*/ 0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1" y="0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06713" y="3895725"/>
                <a:ext cx="74613" cy="63500"/>
              </a:xfrm>
              <a:custGeom>
                <a:avLst/>
                <a:gdLst>
                  <a:gd name="T0" fmla="*/ 1 w 6"/>
                  <a:gd name="T1" fmla="*/ 0 h 5"/>
                  <a:gd name="T2" fmla="*/ 0 w 6"/>
                  <a:gd name="T3" fmla="*/ 2 h 5"/>
                  <a:gd name="T4" fmla="*/ 3 w 6"/>
                  <a:gd name="T5" fmla="*/ 5 h 5"/>
                  <a:gd name="T6" fmla="*/ 6 w 6"/>
                  <a:gd name="T7" fmla="*/ 3 h 5"/>
                  <a:gd name="T8" fmla="*/ 1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1" y="0"/>
                    </a:moveTo>
                    <a:cubicBezTo>
                      <a:pt x="0" y="1"/>
                      <a:pt x="1" y="1"/>
                      <a:pt x="0" y="2"/>
                    </a:cubicBezTo>
                    <a:cubicBezTo>
                      <a:pt x="1" y="3"/>
                      <a:pt x="2" y="3"/>
                      <a:pt x="3" y="5"/>
                    </a:cubicBezTo>
                    <a:cubicBezTo>
                      <a:pt x="4" y="4"/>
                      <a:pt x="6" y="4"/>
                      <a:pt x="6" y="3"/>
                    </a:cubicBezTo>
                    <a:cubicBezTo>
                      <a:pt x="2" y="4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32101" y="3995738"/>
                <a:ext cx="36513" cy="50800"/>
              </a:xfrm>
              <a:custGeom>
                <a:avLst/>
                <a:gdLst>
                  <a:gd name="T0" fmla="*/ 0 w 3"/>
                  <a:gd name="T1" fmla="*/ 2 h 4"/>
                  <a:gd name="T2" fmla="*/ 3 w 3"/>
                  <a:gd name="T3" fmla="*/ 1 h 4"/>
                  <a:gd name="T4" fmla="*/ 2 w 3"/>
                  <a:gd name="T5" fmla="*/ 0 h 4"/>
                  <a:gd name="T6" fmla="*/ 0 w 3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2" y="4"/>
                      <a:pt x="2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1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47763" y="5122863"/>
                <a:ext cx="25400" cy="38100"/>
              </a:xfrm>
              <a:custGeom>
                <a:avLst/>
                <a:gdLst>
                  <a:gd name="T0" fmla="*/ 16 w 16"/>
                  <a:gd name="T1" fmla="*/ 0 h 24"/>
                  <a:gd name="T2" fmla="*/ 0 w 16"/>
                  <a:gd name="T3" fmla="*/ 0 h 24"/>
                  <a:gd name="T4" fmla="*/ 8 w 16"/>
                  <a:gd name="T5" fmla="*/ 24 h 24"/>
                  <a:gd name="T6" fmla="*/ 16 w 16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24">
                    <a:moveTo>
                      <a:pt x="16" y="0"/>
                    </a:moveTo>
                    <a:lnTo>
                      <a:pt x="0" y="0"/>
                    </a:lnTo>
                    <a:lnTo>
                      <a:pt x="8" y="24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41826" y="2819400"/>
                <a:ext cx="61913" cy="36513"/>
              </a:xfrm>
              <a:custGeom>
                <a:avLst/>
                <a:gdLst>
                  <a:gd name="T0" fmla="*/ 1 w 5"/>
                  <a:gd name="T1" fmla="*/ 2 h 3"/>
                  <a:gd name="T2" fmla="*/ 4 w 5"/>
                  <a:gd name="T3" fmla="*/ 1 h 3"/>
                  <a:gd name="T4" fmla="*/ 1 w 5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1" y="2"/>
                    </a:moveTo>
                    <a:cubicBezTo>
                      <a:pt x="1" y="3"/>
                      <a:pt x="5" y="3"/>
                      <a:pt x="4" y="1"/>
                    </a:cubicBezTo>
                    <a:cubicBezTo>
                      <a:pt x="3" y="2"/>
                      <a:pt x="0" y="0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08213" y="4384675"/>
                <a:ext cx="12700" cy="36513"/>
              </a:xfrm>
              <a:custGeom>
                <a:avLst/>
                <a:gdLst>
                  <a:gd name="T0" fmla="*/ 1 w 1"/>
                  <a:gd name="T1" fmla="*/ 3 h 3"/>
                  <a:gd name="T2" fmla="*/ 1 w 1"/>
                  <a:gd name="T3" fmla="*/ 0 h 3"/>
                  <a:gd name="T4" fmla="*/ 0 w 1"/>
                  <a:gd name="T5" fmla="*/ 1 h 3"/>
                  <a:gd name="T6" fmla="*/ 0 w 1"/>
                  <a:gd name="T7" fmla="*/ 3 h 3"/>
                  <a:gd name="T8" fmla="*/ 1 w 1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3">
                    <a:moveTo>
                      <a:pt x="1" y="3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32088" y="3995738"/>
                <a:ext cx="61913" cy="38100"/>
              </a:xfrm>
              <a:custGeom>
                <a:avLst/>
                <a:gdLst>
                  <a:gd name="T0" fmla="*/ 1 w 5"/>
                  <a:gd name="T1" fmla="*/ 2 h 3"/>
                  <a:gd name="T2" fmla="*/ 5 w 5"/>
                  <a:gd name="T3" fmla="*/ 2 h 3"/>
                  <a:gd name="T4" fmla="*/ 3 w 5"/>
                  <a:gd name="T5" fmla="*/ 0 h 3"/>
                  <a:gd name="T6" fmla="*/ 0 w 5"/>
                  <a:gd name="T7" fmla="*/ 1 h 3"/>
                  <a:gd name="T8" fmla="*/ 1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1" y="2"/>
                    </a:moveTo>
                    <a:cubicBezTo>
                      <a:pt x="2" y="3"/>
                      <a:pt x="4" y="3"/>
                      <a:pt x="5" y="2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60463" y="5099050"/>
                <a:ext cx="23813" cy="11113"/>
              </a:xfrm>
              <a:custGeom>
                <a:avLst/>
                <a:gdLst>
                  <a:gd name="T0" fmla="*/ 8 w 15"/>
                  <a:gd name="T1" fmla="*/ 7 h 7"/>
                  <a:gd name="T2" fmla="*/ 15 w 15"/>
                  <a:gd name="T3" fmla="*/ 0 h 7"/>
                  <a:gd name="T4" fmla="*/ 0 w 15"/>
                  <a:gd name="T5" fmla="*/ 7 h 7"/>
                  <a:gd name="T6" fmla="*/ 8 w 15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">
                    <a:moveTo>
                      <a:pt x="8" y="7"/>
                    </a:moveTo>
                    <a:lnTo>
                      <a:pt x="15" y="0"/>
                    </a:lnTo>
                    <a:lnTo>
                      <a:pt x="0" y="7"/>
                    </a:lnTo>
                    <a:lnTo>
                      <a:pt x="8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55926" y="3757613"/>
                <a:ext cx="87313" cy="88900"/>
              </a:xfrm>
              <a:custGeom>
                <a:avLst/>
                <a:gdLst>
                  <a:gd name="T0" fmla="*/ 1 w 7"/>
                  <a:gd name="T1" fmla="*/ 3 h 7"/>
                  <a:gd name="T2" fmla="*/ 2 w 7"/>
                  <a:gd name="T3" fmla="*/ 3 h 7"/>
                  <a:gd name="T4" fmla="*/ 6 w 7"/>
                  <a:gd name="T5" fmla="*/ 7 h 7"/>
                  <a:gd name="T6" fmla="*/ 7 w 7"/>
                  <a:gd name="T7" fmla="*/ 7 h 7"/>
                  <a:gd name="T8" fmla="*/ 4 w 7"/>
                  <a:gd name="T9" fmla="*/ 5 h 7"/>
                  <a:gd name="T10" fmla="*/ 6 w 7"/>
                  <a:gd name="T11" fmla="*/ 0 h 7"/>
                  <a:gd name="T12" fmla="*/ 1 w 7"/>
                  <a:gd name="T13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7">
                    <a:moveTo>
                      <a:pt x="1" y="3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0" y="6"/>
                      <a:pt x="7" y="5"/>
                      <a:pt x="6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3"/>
                      <a:pt x="5" y="1"/>
                      <a:pt x="6" y="0"/>
                    </a:cubicBezTo>
                    <a:cubicBezTo>
                      <a:pt x="3" y="0"/>
                      <a:pt x="5" y="3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81313" y="3933825"/>
                <a:ext cx="25400" cy="12700"/>
              </a:xfrm>
              <a:custGeom>
                <a:avLst/>
                <a:gdLst>
                  <a:gd name="T0" fmla="*/ 1 w 2"/>
                  <a:gd name="T1" fmla="*/ 0 h 1"/>
                  <a:gd name="T2" fmla="*/ 2 w 2"/>
                  <a:gd name="T3" fmla="*/ 0 h 1"/>
                  <a:gd name="T4" fmla="*/ 0 w 2"/>
                  <a:gd name="T5" fmla="*/ 0 h 1"/>
                  <a:gd name="T6" fmla="*/ 1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1" y="1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16426" y="2855913"/>
                <a:ext cx="25400" cy="12700"/>
              </a:xfrm>
              <a:custGeom>
                <a:avLst/>
                <a:gdLst>
                  <a:gd name="T0" fmla="*/ 8 w 16"/>
                  <a:gd name="T1" fmla="*/ 8 h 8"/>
                  <a:gd name="T2" fmla="*/ 16 w 16"/>
                  <a:gd name="T3" fmla="*/ 0 h 8"/>
                  <a:gd name="T4" fmla="*/ 0 w 16"/>
                  <a:gd name="T5" fmla="*/ 8 h 8"/>
                  <a:gd name="T6" fmla="*/ 8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8" y="8"/>
                    </a:moveTo>
                    <a:lnTo>
                      <a:pt x="16" y="0"/>
                    </a:lnTo>
                    <a:lnTo>
                      <a:pt x="0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71588" y="5010150"/>
                <a:ext cx="12700" cy="12700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56001" y="3432175"/>
                <a:ext cx="23813" cy="25400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0 h 2"/>
                  <a:gd name="T4" fmla="*/ 0 w 2"/>
                  <a:gd name="T5" fmla="*/ 1 h 2"/>
                  <a:gd name="T6" fmla="*/ 2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22363" y="5110163"/>
                <a:ext cx="12700" cy="12700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43238" y="3770313"/>
                <a:ext cx="38100" cy="38100"/>
              </a:xfrm>
              <a:custGeom>
                <a:avLst/>
                <a:gdLst>
                  <a:gd name="T0" fmla="*/ 0 w 3"/>
                  <a:gd name="T1" fmla="*/ 0 h 3"/>
                  <a:gd name="T2" fmla="*/ 1 w 3"/>
                  <a:gd name="T3" fmla="*/ 3 h 3"/>
                  <a:gd name="T4" fmla="*/ 3 w 3"/>
                  <a:gd name="T5" fmla="*/ 0 h 3"/>
                  <a:gd name="T6" fmla="*/ 0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3" y="3"/>
                      <a:pt x="2" y="0"/>
                      <a:pt x="3" y="0"/>
                    </a:cubicBezTo>
                    <a:cubicBezTo>
                      <a:pt x="2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57426" y="4308475"/>
                <a:ext cx="25400" cy="25400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0 w 2"/>
                  <a:gd name="T5" fmla="*/ 1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32113" y="3857625"/>
                <a:ext cx="23813" cy="25400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0 w 2"/>
                  <a:gd name="T5" fmla="*/ 1 h 2"/>
                  <a:gd name="T6" fmla="*/ 1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95526" y="4259263"/>
                <a:ext cx="36513" cy="38100"/>
              </a:xfrm>
              <a:custGeom>
                <a:avLst/>
                <a:gdLst>
                  <a:gd name="T0" fmla="*/ 3 w 3"/>
                  <a:gd name="T1" fmla="*/ 2 h 3"/>
                  <a:gd name="T2" fmla="*/ 0 w 3"/>
                  <a:gd name="T3" fmla="*/ 0 h 3"/>
                  <a:gd name="T4" fmla="*/ 0 w 3"/>
                  <a:gd name="T5" fmla="*/ 1 h 3"/>
                  <a:gd name="T6" fmla="*/ 3 w 3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3"/>
                      <a:pt x="2" y="1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86563" y="1016000"/>
                <a:ext cx="50800" cy="23813"/>
              </a:xfrm>
              <a:custGeom>
                <a:avLst/>
                <a:gdLst>
                  <a:gd name="T0" fmla="*/ 4 w 4"/>
                  <a:gd name="T1" fmla="*/ 2 h 2"/>
                  <a:gd name="T2" fmla="*/ 1 w 4"/>
                  <a:gd name="T3" fmla="*/ 0 h 2"/>
                  <a:gd name="T4" fmla="*/ 0 w 4"/>
                  <a:gd name="T5" fmla="*/ 0 h 2"/>
                  <a:gd name="T6" fmla="*/ 4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cubicBezTo>
                      <a:pt x="3" y="1"/>
                      <a:pt x="1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94001" y="3946525"/>
                <a:ext cx="25400" cy="0"/>
              </a:xfrm>
              <a:custGeom>
                <a:avLst/>
                <a:gdLst>
                  <a:gd name="T0" fmla="*/ 0 w 2"/>
                  <a:gd name="T1" fmla="*/ 1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46226" y="4784725"/>
                <a:ext cx="25400" cy="0"/>
              </a:xfrm>
              <a:custGeom>
                <a:avLst/>
                <a:gdLst>
                  <a:gd name="T0" fmla="*/ 8 w 16"/>
                  <a:gd name="T1" fmla="*/ 16 w 16"/>
                  <a:gd name="T2" fmla="*/ 0 w 16"/>
                  <a:gd name="T3" fmla="*/ 8 w 1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6">
                    <a:moveTo>
                      <a:pt x="8" y="0"/>
                    </a:moveTo>
                    <a:lnTo>
                      <a:pt x="16" y="0"/>
                    </a:lnTo>
                    <a:lnTo>
                      <a:pt x="0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99288" y="890588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016376" y="3057525"/>
                <a:ext cx="38100" cy="23813"/>
              </a:xfrm>
              <a:custGeom>
                <a:avLst/>
                <a:gdLst>
                  <a:gd name="T0" fmla="*/ 3 w 3"/>
                  <a:gd name="T1" fmla="*/ 1 h 2"/>
                  <a:gd name="T2" fmla="*/ 2 w 3"/>
                  <a:gd name="T3" fmla="*/ 0 h 2"/>
                  <a:gd name="T4" fmla="*/ 0 w 3"/>
                  <a:gd name="T5" fmla="*/ 1 h 2"/>
                  <a:gd name="T6" fmla="*/ 3 w 3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1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929063" y="3144838"/>
                <a:ext cx="12700" cy="12700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32126" y="3708400"/>
                <a:ext cx="74613" cy="49213"/>
              </a:xfrm>
              <a:custGeom>
                <a:avLst/>
                <a:gdLst>
                  <a:gd name="T0" fmla="*/ 0 w 6"/>
                  <a:gd name="T1" fmla="*/ 2 h 4"/>
                  <a:gd name="T2" fmla="*/ 6 w 6"/>
                  <a:gd name="T3" fmla="*/ 2 h 4"/>
                  <a:gd name="T4" fmla="*/ 0 w 6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0" y="2"/>
                    </a:moveTo>
                    <a:cubicBezTo>
                      <a:pt x="3" y="2"/>
                      <a:pt x="4" y="4"/>
                      <a:pt x="6" y="2"/>
                    </a:cubicBezTo>
                    <a:cubicBezTo>
                      <a:pt x="4" y="0"/>
                      <a:pt x="2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103688" y="3019425"/>
                <a:ext cx="12700" cy="0"/>
              </a:xfrm>
              <a:custGeom>
                <a:avLst/>
                <a:gdLst>
                  <a:gd name="T0" fmla="*/ 8 w 8"/>
                  <a:gd name="T1" fmla="*/ 8 w 8"/>
                  <a:gd name="T2" fmla="*/ 0 w 8"/>
                  <a:gd name="T3" fmla="*/ 8 w 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8">
                    <a:moveTo>
                      <a:pt x="8" y="0"/>
                    </a:moveTo>
                    <a:lnTo>
                      <a:pt x="8" y="0"/>
                    </a:lnTo>
                    <a:lnTo>
                      <a:pt x="0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13488" y="1354138"/>
                <a:ext cx="36513" cy="23813"/>
              </a:xfrm>
              <a:custGeom>
                <a:avLst/>
                <a:gdLst>
                  <a:gd name="T0" fmla="*/ 1 w 3"/>
                  <a:gd name="T1" fmla="*/ 2 h 2"/>
                  <a:gd name="T2" fmla="*/ 1 w 3"/>
                  <a:gd name="T3" fmla="*/ 0 h 2"/>
                  <a:gd name="T4" fmla="*/ 1 w 3"/>
                  <a:gd name="T5" fmla="*/ 1 h 2"/>
                  <a:gd name="T6" fmla="*/ 1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3" y="2"/>
                      <a:pt x="3" y="0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33563" y="4559300"/>
                <a:ext cx="12700" cy="12700"/>
              </a:xfrm>
              <a:custGeom>
                <a:avLst/>
                <a:gdLst>
                  <a:gd name="T0" fmla="*/ 8 w 8"/>
                  <a:gd name="T1" fmla="*/ 8 h 8"/>
                  <a:gd name="T2" fmla="*/ 0 w 8"/>
                  <a:gd name="T3" fmla="*/ 0 h 8"/>
                  <a:gd name="T4" fmla="*/ 8 w 8"/>
                  <a:gd name="T5" fmla="*/ 8 h 8"/>
                  <a:gd name="T6" fmla="*/ 8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8"/>
                    </a:moveTo>
                    <a:lnTo>
                      <a:pt x="0" y="0"/>
                    </a:lnTo>
                    <a:lnTo>
                      <a:pt x="8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22401" y="4697413"/>
                <a:ext cx="100013" cy="150813"/>
              </a:xfrm>
              <a:custGeom>
                <a:avLst/>
                <a:gdLst>
                  <a:gd name="T0" fmla="*/ 0 w 8"/>
                  <a:gd name="T1" fmla="*/ 9 h 12"/>
                  <a:gd name="T2" fmla="*/ 1 w 8"/>
                  <a:gd name="T3" fmla="*/ 12 h 12"/>
                  <a:gd name="T4" fmla="*/ 4 w 8"/>
                  <a:gd name="T5" fmla="*/ 9 h 12"/>
                  <a:gd name="T6" fmla="*/ 8 w 8"/>
                  <a:gd name="T7" fmla="*/ 0 h 12"/>
                  <a:gd name="T8" fmla="*/ 0 w 8"/>
                  <a:gd name="T9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2">
                    <a:moveTo>
                      <a:pt x="0" y="9"/>
                    </a:moveTo>
                    <a:cubicBezTo>
                      <a:pt x="3" y="10"/>
                      <a:pt x="0" y="11"/>
                      <a:pt x="1" y="12"/>
                    </a:cubicBezTo>
                    <a:cubicBezTo>
                      <a:pt x="3" y="11"/>
                      <a:pt x="2" y="9"/>
                      <a:pt x="4" y="9"/>
                    </a:cubicBezTo>
                    <a:cubicBezTo>
                      <a:pt x="2" y="5"/>
                      <a:pt x="6" y="3"/>
                      <a:pt x="8" y="0"/>
                    </a:cubicBezTo>
                    <a:cubicBezTo>
                      <a:pt x="0" y="1"/>
                      <a:pt x="6" y="6"/>
                      <a:pt x="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24676" y="903288"/>
                <a:ext cx="12700" cy="1111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50051" y="977900"/>
                <a:ext cx="61913" cy="38100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1 h 3"/>
                  <a:gd name="T4" fmla="*/ 5 w 5"/>
                  <a:gd name="T5" fmla="*/ 2 h 3"/>
                  <a:gd name="T6" fmla="*/ 0 w 5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4" y="3"/>
                      <a:pt x="5" y="2"/>
                    </a:cubicBezTo>
                    <a:cubicBezTo>
                      <a:pt x="3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243263" y="3370263"/>
                <a:ext cx="174625" cy="125413"/>
              </a:xfrm>
              <a:custGeom>
                <a:avLst/>
                <a:gdLst>
                  <a:gd name="T0" fmla="*/ 3 w 14"/>
                  <a:gd name="T1" fmla="*/ 2 h 10"/>
                  <a:gd name="T2" fmla="*/ 4 w 14"/>
                  <a:gd name="T3" fmla="*/ 2 h 10"/>
                  <a:gd name="T4" fmla="*/ 0 w 14"/>
                  <a:gd name="T5" fmla="*/ 3 h 10"/>
                  <a:gd name="T6" fmla="*/ 2 w 14"/>
                  <a:gd name="T7" fmla="*/ 6 h 10"/>
                  <a:gd name="T8" fmla="*/ 7 w 14"/>
                  <a:gd name="T9" fmla="*/ 6 h 10"/>
                  <a:gd name="T10" fmla="*/ 8 w 14"/>
                  <a:gd name="T11" fmla="*/ 7 h 10"/>
                  <a:gd name="T12" fmla="*/ 6 w 14"/>
                  <a:gd name="T13" fmla="*/ 7 h 10"/>
                  <a:gd name="T14" fmla="*/ 6 w 14"/>
                  <a:gd name="T15" fmla="*/ 8 h 10"/>
                  <a:gd name="T16" fmla="*/ 14 w 14"/>
                  <a:gd name="T17" fmla="*/ 7 h 10"/>
                  <a:gd name="T18" fmla="*/ 9 w 14"/>
                  <a:gd name="T19" fmla="*/ 3 h 10"/>
                  <a:gd name="T20" fmla="*/ 3 w 14"/>
                  <a:gd name="T21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" h="10">
                    <a:moveTo>
                      <a:pt x="3" y="2"/>
                    </a:moveTo>
                    <a:cubicBezTo>
                      <a:pt x="3" y="2"/>
                      <a:pt x="3" y="2"/>
                      <a:pt x="4" y="2"/>
                    </a:cubicBezTo>
                    <a:cubicBezTo>
                      <a:pt x="3" y="3"/>
                      <a:pt x="2" y="4"/>
                      <a:pt x="0" y="3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5"/>
                      <a:pt x="6" y="8"/>
                      <a:pt x="7" y="6"/>
                    </a:cubicBezTo>
                    <a:cubicBezTo>
                      <a:pt x="7" y="6"/>
                      <a:pt x="7" y="6"/>
                      <a:pt x="8" y="7"/>
                    </a:cubicBezTo>
                    <a:cubicBezTo>
                      <a:pt x="8" y="8"/>
                      <a:pt x="6" y="8"/>
                      <a:pt x="6" y="7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10" y="10"/>
                      <a:pt x="11" y="6"/>
                      <a:pt x="14" y="7"/>
                    </a:cubicBezTo>
                    <a:cubicBezTo>
                      <a:pt x="12" y="6"/>
                      <a:pt x="11" y="3"/>
                      <a:pt x="9" y="3"/>
                    </a:cubicBezTo>
                    <a:cubicBezTo>
                      <a:pt x="7" y="2"/>
                      <a:pt x="4" y="0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95476" y="4471988"/>
                <a:ext cx="25400" cy="25400"/>
              </a:xfrm>
              <a:custGeom>
                <a:avLst/>
                <a:gdLst>
                  <a:gd name="T0" fmla="*/ 0 w 2"/>
                  <a:gd name="T1" fmla="*/ 1 h 2"/>
                  <a:gd name="T2" fmla="*/ 2 w 2"/>
                  <a:gd name="T3" fmla="*/ 1 h 2"/>
                  <a:gd name="T4" fmla="*/ 0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2"/>
                      <a:pt x="2" y="1"/>
                      <a:pt x="2" y="1"/>
                    </a:cubicBezTo>
                    <a:cubicBezTo>
                      <a:pt x="2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95538" y="3995738"/>
                <a:ext cx="136525" cy="125413"/>
              </a:xfrm>
              <a:custGeom>
                <a:avLst/>
                <a:gdLst>
                  <a:gd name="T0" fmla="*/ 3 w 11"/>
                  <a:gd name="T1" fmla="*/ 6 h 10"/>
                  <a:gd name="T2" fmla="*/ 0 w 11"/>
                  <a:gd name="T3" fmla="*/ 7 h 10"/>
                  <a:gd name="T4" fmla="*/ 4 w 11"/>
                  <a:gd name="T5" fmla="*/ 10 h 10"/>
                  <a:gd name="T6" fmla="*/ 4 w 11"/>
                  <a:gd name="T7" fmla="*/ 6 h 10"/>
                  <a:gd name="T8" fmla="*/ 5 w 11"/>
                  <a:gd name="T9" fmla="*/ 5 h 10"/>
                  <a:gd name="T10" fmla="*/ 6 w 11"/>
                  <a:gd name="T11" fmla="*/ 6 h 10"/>
                  <a:gd name="T12" fmla="*/ 8 w 11"/>
                  <a:gd name="T13" fmla="*/ 2 h 10"/>
                  <a:gd name="T14" fmla="*/ 4 w 11"/>
                  <a:gd name="T15" fmla="*/ 2 h 10"/>
                  <a:gd name="T16" fmla="*/ 3 w 11"/>
                  <a:gd name="T17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0">
                    <a:moveTo>
                      <a:pt x="3" y="6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" y="9"/>
                      <a:pt x="3" y="9"/>
                      <a:pt x="4" y="10"/>
                    </a:cubicBezTo>
                    <a:cubicBezTo>
                      <a:pt x="2" y="8"/>
                      <a:pt x="7" y="7"/>
                      <a:pt x="4" y="6"/>
                    </a:cubicBezTo>
                    <a:cubicBezTo>
                      <a:pt x="4" y="6"/>
                      <a:pt x="4" y="5"/>
                      <a:pt x="5" y="5"/>
                    </a:cubicBezTo>
                    <a:cubicBezTo>
                      <a:pt x="6" y="5"/>
                      <a:pt x="5" y="6"/>
                      <a:pt x="6" y="6"/>
                    </a:cubicBezTo>
                    <a:cubicBezTo>
                      <a:pt x="6" y="5"/>
                      <a:pt x="11" y="4"/>
                      <a:pt x="8" y="2"/>
                    </a:cubicBezTo>
                    <a:cubicBezTo>
                      <a:pt x="6" y="2"/>
                      <a:pt x="5" y="0"/>
                      <a:pt x="4" y="2"/>
                    </a:cubicBezTo>
                    <a:cubicBezTo>
                      <a:pt x="4" y="3"/>
                      <a:pt x="1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57438" y="4159250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0 w 8"/>
                  <a:gd name="T3" fmla="*/ 8 h 8"/>
                  <a:gd name="T4" fmla="*/ 8 w 8"/>
                  <a:gd name="T5" fmla="*/ 0 h 8"/>
                  <a:gd name="T6" fmla="*/ 0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0" y="8"/>
                    </a:lnTo>
                    <a:lnTo>
                      <a:pt x="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130551" y="3608388"/>
                <a:ext cx="25400" cy="23813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0 h 2"/>
                  <a:gd name="T4" fmla="*/ 0 w 2"/>
                  <a:gd name="T5" fmla="*/ 1 h 2"/>
                  <a:gd name="T6" fmla="*/ 2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95501" y="4271963"/>
                <a:ext cx="61913" cy="25400"/>
              </a:xfrm>
              <a:custGeom>
                <a:avLst/>
                <a:gdLst>
                  <a:gd name="T0" fmla="*/ 3 w 5"/>
                  <a:gd name="T1" fmla="*/ 0 h 2"/>
                  <a:gd name="T2" fmla="*/ 5 w 5"/>
                  <a:gd name="T3" fmla="*/ 2 h 2"/>
                  <a:gd name="T4" fmla="*/ 3 w 5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3" y="0"/>
                    </a:moveTo>
                    <a:cubicBezTo>
                      <a:pt x="0" y="2"/>
                      <a:pt x="5" y="1"/>
                      <a:pt x="5" y="2"/>
                    </a:cubicBezTo>
                    <a:cubicBezTo>
                      <a:pt x="5" y="1"/>
                      <a:pt x="5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97038" y="4546600"/>
                <a:ext cx="74613" cy="38100"/>
              </a:xfrm>
              <a:custGeom>
                <a:avLst/>
                <a:gdLst>
                  <a:gd name="T0" fmla="*/ 1 w 6"/>
                  <a:gd name="T1" fmla="*/ 1 h 3"/>
                  <a:gd name="T2" fmla="*/ 0 w 6"/>
                  <a:gd name="T3" fmla="*/ 3 h 3"/>
                  <a:gd name="T4" fmla="*/ 6 w 6"/>
                  <a:gd name="T5" fmla="*/ 2 h 3"/>
                  <a:gd name="T6" fmla="*/ 2 w 6"/>
                  <a:gd name="T7" fmla="*/ 1 h 3"/>
                  <a:gd name="T8" fmla="*/ 2 w 6"/>
                  <a:gd name="T9" fmla="*/ 0 h 3"/>
                  <a:gd name="T10" fmla="*/ 1 w 6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3">
                    <a:moveTo>
                      <a:pt x="1" y="1"/>
                    </a:moveTo>
                    <a:cubicBezTo>
                      <a:pt x="2" y="2"/>
                      <a:pt x="0" y="3"/>
                      <a:pt x="0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0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96988" y="4810125"/>
                <a:ext cx="61913" cy="63500"/>
              </a:xfrm>
              <a:custGeom>
                <a:avLst/>
                <a:gdLst>
                  <a:gd name="T0" fmla="*/ 5 w 5"/>
                  <a:gd name="T1" fmla="*/ 0 h 5"/>
                  <a:gd name="T2" fmla="*/ 4 w 5"/>
                  <a:gd name="T3" fmla="*/ 0 h 5"/>
                  <a:gd name="T4" fmla="*/ 2 w 5"/>
                  <a:gd name="T5" fmla="*/ 0 h 5"/>
                  <a:gd name="T6" fmla="*/ 0 w 5"/>
                  <a:gd name="T7" fmla="*/ 4 h 5"/>
                  <a:gd name="T8" fmla="*/ 3 w 5"/>
                  <a:gd name="T9" fmla="*/ 2 h 5"/>
                  <a:gd name="T10" fmla="*/ 5 w 5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5">
                    <a:moveTo>
                      <a:pt x="5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4" y="3"/>
                      <a:pt x="0" y="2"/>
                      <a:pt x="0" y="4"/>
                    </a:cubicBezTo>
                    <a:cubicBezTo>
                      <a:pt x="2" y="5"/>
                      <a:pt x="1" y="2"/>
                      <a:pt x="3" y="2"/>
                    </a:cubicBezTo>
                    <a:cubicBezTo>
                      <a:pt x="4" y="1"/>
                      <a:pt x="3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11951" y="1003300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8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699251" y="1003300"/>
                <a:ext cx="12700" cy="12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13488" y="1277938"/>
                <a:ext cx="36513" cy="12700"/>
              </a:xfrm>
              <a:custGeom>
                <a:avLst/>
                <a:gdLst>
                  <a:gd name="T0" fmla="*/ 3 w 3"/>
                  <a:gd name="T1" fmla="*/ 1 h 1"/>
                  <a:gd name="T2" fmla="*/ 0 w 3"/>
                  <a:gd name="T3" fmla="*/ 0 h 1"/>
                  <a:gd name="T4" fmla="*/ 0 w 3"/>
                  <a:gd name="T5" fmla="*/ 1 h 1"/>
                  <a:gd name="T6" fmla="*/ 3 w 3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3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2" y="1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155951" y="3570288"/>
                <a:ext cx="25400" cy="12700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1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96976" y="4873625"/>
                <a:ext cx="50800" cy="36513"/>
              </a:xfrm>
              <a:custGeom>
                <a:avLst/>
                <a:gdLst>
                  <a:gd name="T0" fmla="*/ 4 w 4"/>
                  <a:gd name="T1" fmla="*/ 1 h 3"/>
                  <a:gd name="T2" fmla="*/ 0 w 4"/>
                  <a:gd name="T3" fmla="*/ 2 h 3"/>
                  <a:gd name="T4" fmla="*/ 1 w 4"/>
                  <a:gd name="T5" fmla="*/ 2 h 3"/>
                  <a:gd name="T6" fmla="*/ 2 w 4"/>
                  <a:gd name="T7" fmla="*/ 1 h 3"/>
                  <a:gd name="T8" fmla="*/ 4 w 4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4" y="1"/>
                    </a:moveTo>
                    <a:cubicBezTo>
                      <a:pt x="4" y="2"/>
                      <a:pt x="0" y="0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4" y="3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97001" y="4772025"/>
                <a:ext cx="12700" cy="12700"/>
              </a:xfrm>
              <a:custGeom>
                <a:avLst/>
                <a:gdLst>
                  <a:gd name="T0" fmla="*/ 8 w 8"/>
                  <a:gd name="T1" fmla="*/ 0 h 8"/>
                  <a:gd name="T2" fmla="*/ 0 w 8"/>
                  <a:gd name="T3" fmla="*/ 8 h 8"/>
                  <a:gd name="T4" fmla="*/ 8 w 8"/>
                  <a:gd name="T5" fmla="*/ 8 h 8"/>
                  <a:gd name="T6" fmla="*/ 8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0"/>
                    </a:moveTo>
                    <a:lnTo>
                      <a:pt x="0" y="8"/>
                    </a:lnTo>
                    <a:lnTo>
                      <a:pt x="8" y="8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85813" y="5135563"/>
                <a:ext cx="61913" cy="38100"/>
              </a:xfrm>
              <a:custGeom>
                <a:avLst/>
                <a:gdLst>
                  <a:gd name="T0" fmla="*/ 3 w 5"/>
                  <a:gd name="T1" fmla="*/ 1 h 3"/>
                  <a:gd name="T2" fmla="*/ 4 w 5"/>
                  <a:gd name="T3" fmla="*/ 2 h 3"/>
                  <a:gd name="T4" fmla="*/ 4 w 5"/>
                  <a:gd name="T5" fmla="*/ 0 h 3"/>
                  <a:gd name="T6" fmla="*/ 0 w 5"/>
                  <a:gd name="T7" fmla="*/ 1 h 3"/>
                  <a:gd name="T8" fmla="*/ 1 w 5"/>
                  <a:gd name="T9" fmla="*/ 3 h 3"/>
                  <a:gd name="T10" fmla="*/ 3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3" y="1"/>
                    </a:moveTo>
                    <a:cubicBezTo>
                      <a:pt x="4" y="1"/>
                      <a:pt x="3" y="2"/>
                      <a:pt x="4" y="2"/>
                    </a:cubicBezTo>
                    <a:cubicBezTo>
                      <a:pt x="5" y="1"/>
                      <a:pt x="4" y="1"/>
                      <a:pt x="4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0" y="3"/>
                      <a:pt x="1" y="3"/>
                    </a:cubicBezTo>
                    <a:cubicBezTo>
                      <a:pt x="2" y="2"/>
                      <a:pt x="1" y="1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168651" y="3532188"/>
                <a:ext cx="38100" cy="38100"/>
              </a:xfrm>
              <a:custGeom>
                <a:avLst/>
                <a:gdLst>
                  <a:gd name="T0" fmla="*/ 3 w 3"/>
                  <a:gd name="T1" fmla="*/ 0 h 3"/>
                  <a:gd name="T2" fmla="*/ 0 w 3"/>
                  <a:gd name="T3" fmla="*/ 2 h 3"/>
                  <a:gd name="T4" fmla="*/ 3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3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57413" y="4233863"/>
                <a:ext cx="38100" cy="38100"/>
              </a:xfrm>
              <a:custGeom>
                <a:avLst/>
                <a:gdLst>
                  <a:gd name="T0" fmla="*/ 1 w 3"/>
                  <a:gd name="T1" fmla="*/ 0 h 3"/>
                  <a:gd name="T2" fmla="*/ 0 w 3"/>
                  <a:gd name="T3" fmla="*/ 3 h 3"/>
                  <a:gd name="T4" fmla="*/ 3 w 3"/>
                  <a:gd name="T5" fmla="*/ 0 h 3"/>
                  <a:gd name="T6" fmla="*/ 1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1"/>
                      <a:pt x="0" y="2"/>
                      <a:pt x="0" y="3"/>
                    </a:cubicBezTo>
                    <a:cubicBezTo>
                      <a:pt x="2" y="2"/>
                      <a:pt x="1" y="1"/>
                      <a:pt x="3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96988" y="4672013"/>
                <a:ext cx="125413" cy="125413"/>
              </a:xfrm>
              <a:custGeom>
                <a:avLst/>
                <a:gdLst>
                  <a:gd name="T0" fmla="*/ 2 w 10"/>
                  <a:gd name="T1" fmla="*/ 9 h 10"/>
                  <a:gd name="T2" fmla="*/ 9 w 10"/>
                  <a:gd name="T3" fmla="*/ 4 h 10"/>
                  <a:gd name="T4" fmla="*/ 8 w 10"/>
                  <a:gd name="T5" fmla="*/ 5 h 10"/>
                  <a:gd name="T6" fmla="*/ 10 w 10"/>
                  <a:gd name="T7" fmla="*/ 0 h 10"/>
                  <a:gd name="T8" fmla="*/ 9 w 10"/>
                  <a:gd name="T9" fmla="*/ 0 h 10"/>
                  <a:gd name="T10" fmla="*/ 0 w 10"/>
                  <a:gd name="T11" fmla="*/ 9 h 10"/>
                  <a:gd name="T12" fmla="*/ 4 w 10"/>
                  <a:gd name="T13" fmla="*/ 10 h 10"/>
                  <a:gd name="T14" fmla="*/ 7 w 10"/>
                  <a:gd name="T15" fmla="*/ 9 h 10"/>
                  <a:gd name="T16" fmla="*/ 2 w 10"/>
                  <a:gd name="T1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0">
                    <a:moveTo>
                      <a:pt x="2" y="9"/>
                    </a:moveTo>
                    <a:cubicBezTo>
                      <a:pt x="2" y="6"/>
                      <a:pt x="8" y="7"/>
                      <a:pt x="9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2"/>
                      <a:pt x="9" y="2"/>
                      <a:pt x="1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5" y="2"/>
                      <a:pt x="2" y="6"/>
                      <a:pt x="0" y="9"/>
                    </a:cubicBezTo>
                    <a:cubicBezTo>
                      <a:pt x="2" y="10"/>
                      <a:pt x="3" y="9"/>
                      <a:pt x="4" y="10"/>
                    </a:cubicBezTo>
                    <a:cubicBezTo>
                      <a:pt x="5" y="10"/>
                      <a:pt x="5" y="9"/>
                      <a:pt x="7" y="9"/>
                    </a:cubicBezTo>
                    <a:cubicBezTo>
                      <a:pt x="5" y="8"/>
                      <a:pt x="4" y="9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35038" y="5035550"/>
                <a:ext cx="63500" cy="25400"/>
              </a:xfrm>
              <a:custGeom>
                <a:avLst/>
                <a:gdLst>
                  <a:gd name="T0" fmla="*/ 2 w 5"/>
                  <a:gd name="T1" fmla="*/ 2 h 2"/>
                  <a:gd name="T2" fmla="*/ 5 w 5"/>
                  <a:gd name="T3" fmla="*/ 0 h 2"/>
                  <a:gd name="T4" fmla="*/ 2 w 5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2" y="2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0" y="0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99263" y="852488"/>
                <a:ext cx="49213" cy="38100"/>
              </a:xfrm>
              <a:custGeom>
                <a:avLst/>
                <a:gdLst>
                  <a:gd name="T0" fmla="*/ 4 w 4"/>
                  <a:gd name="T1" fmla="*/ 2 h 3"/>
                  <a:gd name="T2" fmla="*/ 0 w 4"/>
                  <a:gd name="T3" fmla="*/ 1 h 3"/>
                  <a:gd name="T4" fmla="*/ 4 w 4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2"/>
                    </a:moveTo>
                    <a:cubicBezTo>
                      <a:pt x="3" y="1"/>
                      <a:pt x="1" y="0"/>
                      <a:pt x="0" y="1"/>
                    </a:cubicBezTo>
                    <a:cubicBezTo>
                      <a:pt x="2" y="2"/>
                      <a:pt x="2" y="3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61163" y="914400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213476" y="1290638"/>
                <a:ext cx="61913" cy="25400"/>
              </a:xfrm>
              <a:custGeom>
                <a:avLst/>
                <a:gdLst>
                  <a:gd name="T0" fmla="*/ 1 w 5"/>
                  <a:gd name="T1" fmla="*/ 2 h 2"/>
                  <a:gd name="T2" fmla="*/ 5 w 5"/>
                  <a:gd name="T3" fmla="*/ 1 h 2"/>
                  <a:gd name="T4" fmla="*/ 2 w 5"/>
                  <a:gd name="T5" fmla="*/ 0 h 2"/>
                  <a:gd name="T6" fmla="*/ 1 w 5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1" y="2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3" y="1"/>
                      <a:pt x="3" y="0"/>
                      <a:pt x="2" y="0"/>
                    </a:cubicBezTo>
                    <a:cubicBezTo>
                      <a:pt x="1" y="1"/>
                      <a:pt x="0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22376" y="4822825"/>
                <a:ext cx="38100" cy="38100"/>
              </a:xfrm>
              <a:custGeom>
                <a:avLst/>
                <a:gdLst>
                  <a:gd name="T0" fmla="*/ 0 w 3"/>
                  <a:gd name="T1" fmla="*/ 2 h 3"/>
                  <a:gd name="T2" fmla="*/ 0 w 3"/>
                  <a:gd name="T3" fmla="*/ 3 h 3"/>
                  <a:gd name="T4" fmla="*/ 3 w 3"/>
                  <a:gd name="T5" fmla="*/ 2 h 3"/>
                  <a:gd name="T6" fmla="*/ 2 w 3"/>
                  <a:gd name="T7" fmla="*/ 0 h 3"/>
                  <a:gd name="T8" fmla="*/ 0 w 3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1"/>
                      <a:pt x="3" y="2"/>
                    </a:cubicBezTo>
                    <a:cubicBezTo>
                      <a:pt x="3" y="1"/>
                      <a:pt x="3" y="0"/>
                      <a:pt x="2" y="0"/>
                    </a:cubicBezTo>
                    <a:cubicBezTo>
                      <a:pt x="2" y="1"/>
                      <a:pt x="1" y="3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46276" y="4346575"/>
                <a:ext cx="25400" cy="25400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1 h 2"/>
                  <a:gd name="T4" fmla="*/ 0 w 2"/>
                  <a:gd name="T5" fmla="*/ 0 h 2"/>
                  <a:gd name="T6" fmla="*/ 1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2"/>
                      <a:pt x="2" y="1"/>
                      <a:pt x="2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0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99251" y="927100"/>
                <a:ext cx="12700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11951" y="927100"/>
                <a:ext cx="25400" cy="12700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1" y="1"/>
                      <a:pt x="1" y="0"/>
                      <a:pt x="0" y="0"/>
                    </a:cubicBezTo>
                    <a:cubicBezTo>
                      <a:pt x="0" y="0"/>
                      <a:pt x="0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11951" y="92710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71676" y="4321175"/>
                <a:ext cx="23813" cy="0"/>
              </a:xfrm>
              <a:custGeom>
                <a:avLst/>
                <a:gdLst>
                  <a:gd name="T0" fmla="*/ 7 w 15"/>
                  <a:gd name="T1" fmla="*/ 15 w 15"/>
                  <a:gd name="T2" fmla="*/ 0 w 15"/>
                  <a:gd name="T3" fmla="*/ 7 w 1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5">
                    <a:moveTo>
                      <a:pt x="7" y="0"/>
                    </a:moveTo>
                    <a:lnTo>
                      <a:pt x="15" y="0"/>
                    </a:lnTo>
                    <a:lnTo>
                      <a:pt x="0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82788" y="4208463"/>
                <a:ext cx="138113" cy="76200"/>
              </a:xfrm>
              <a:custGeom>
                <a:avLst/>
                <a:gdLst>
                  <a:gd name="T0" fmla="*/ 5 w 11"/>
                  <a:gd name="T1" fmla="*/ 0 h 6"/>
                  <a:gd name="T2" fmla="*/ 2 w 11"/>
                  <a:gd name="T3" fmla="*/ 6 h 6"/>
                  <a:gd name="T4" fmla="*/ 4 w 11"/>
                  <a:gd name="T5" fmla="*/ 5 h 6"/>
                  <a:gd name="T6" fmla="*/ 2 w 11"/>
                  <a:gd name="T7" fmla="*/ 4 h 6"/>
                  <a:gd name="T8" fmla="*/ 7 w 11"/>
                  <a:gd name="T9" fmla="*/ 5 h 6"/>
                  <a:gd name="T10" fmla="*/ 11 w 11"/>
                  <a:gd name="T11" fmla="*/ 1 h 6"/>
                  <a:gd name="T12" fmla="*/ 5 w 11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6">
                    <a:moveTo>
                      <a:pt x="5" y="0"/>
                    </a:moveTo>
                    <a:cubicBezTo>
                      <a:pt x="5" y="2"/>
                      <a:pt x="0" y="3"/>
                      <a:pt x="2" y="6"/>
                    </a:cubicBezTo>
                    <a:cubicBezTo>
                      <a:pt x="3" y="6"/>
                      <a:pt x="4" y="5"/>
                      <a:pt x="4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4" y="2"/>
                      <a:pt x="5" y="4"/>
                      <a:pt x="7" y="5"/>
                    </a:cubicBezTo>
                    <a:cubicBezTo>
                      <a:pt x="8" y="4"/>
                      <a:pt x="9" y="2"/>
                      <a:pt x="11" y="1"/>
                    </a:cubicBezTo>
                    <a:cubicBezTo>
                      <a:pt x="10" y="0"/>
                      <a:pt x="7" y="1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22413" y="4484688"/>
                <a:ext cx="123825" cy="163513"/>
              </a:xfrm>
              <a:custGeom>
                <a:avLst/>
                <a:gdLst>
                  <a:gd name="T0" fmla="*/ 7 w 10"/>
                  <a:gd name="T1" fmla="*/ 3 h 13"/>
                  <a:gd name="T2" fmla="*/ 7 w 10"/>
                  <a:gd name="T3" fmla="*/ 4 h 13"/>
                  <a:gd name="T4" fmla="*/ 8 w 10"/>
                  <a:gd name="T5" fmla="*/ 3 h 13"/>
                  <a:gd name="T6" fmla="*/ 9 w 10"/>
                  <a:gd name="T7" fmla="*/ 0 h 13"/>
                  <a:gd name="T8" fmla="*/ 4 w 10"/>
                  <a:gd name="T9" fmla="*/ 1 h 13"/>
                  <a:gd name="T10" fmla="*/ 2 w 10"/>
                  <a:gd name="T11" fmla="*/ 1 h 13"/>
                  <a:gd name="T12" fmla="*/ 3 w 10"/>
                  <a:gd name="T13" fmla="*/ 2 h 13"/>
                  <a:gd name="T14" fmla="*/ 0 w 10"/>
                  <a:gd name="T15" fmla="*/ 13 h 13"/>
                  <a:gd name="T16" fmla="*/ 7 w 10"/>
                  <a:gd name="T17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3">
                    <a:moveTo>
                      <a:pt x="7" y="3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6" y="2"/>
                      <a:pt x="10" y="1"/>
                      <a:pt x="9" y="0"/>
                    </a:cubicBezTo>
                    <a:cubicBezTo>
                      <a:pt x="7" y="0"/>
                      <a:pt x="6" y="1"/>
                      <a:pt x="4" y="1"/>
                    </a:cubicBezTo>
                    <a:cubicBezTo>
                      <a:pt x="3" y="1"/>
                      <a:pt x="3" y="0"/>
                      <a:pt x="2" y="1"/>
                    </a:cubicBezTo>
                    <a:cubicBezTo>
                      <a:pt x="2" y="1"/>
                      <a:pt x="2" y="2"/>
                      <a:pt x="3" y="2"/>
                    </a:cubicBezTo>
                    <a:cubicBezTo>
                      <a:pt x="3" y="5"/>
                      <a:pt x="0" y="9"/>
                      <a:pt x="0" y="13"/>
                    </a:cubicBezTo>
                    <a:cubicBezTo>
                      <a:pt x="1" y="9"/>
                      <a:pt x="4" y="6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22401" y="4684713"/>
                <a:ext cx="12700" cy="12700"/>
              </a:xfrm>
              <a:custGeom>
                <a:avLst/>
                <a:gdLst>
                  <a:gd name="T0" fmla="*/ 8 w 8"/>
                  <a:gd name="T1" fmla="*/ 8 h 8"/>
                  <a:gd name="T2" fmla="*/ 8 w 8"/>
                  <a:gd name="T3" fmla="*/ 0 h 8"/>
                  <a:gd name="T4" fmla="*/ 0 w 8"/>
                  <a:gd name="T5" fmla="*/ 8 h 8"/>
                  <a:gd name="T6" fmla="*/ 8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8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226176" y="1277938"/>
                <a:ext cx="23813" cy="0"/>
              </a:xfrm>
              <a:custGeom>
                <a:avLst/>
                <a:gdLst>
                  <a:gd name="T0" fmla="*/ 15 w 15"/>
                  <a:gd name="T1" fmla="*/ 0 w 15"/>
                  <a:gd name="T2" fmla="*/ 7 w 15"/>
                  <a:gd name="T3" fmla="*/ 15 w 1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5">
                    <a:moveTo>
                      <a:pt x="15" y="0"/>
                    </a:moveTo>
                    <a:lnTo>
                      <a:pt x="0" y="0"/>
                    </a:lnTo>
                    <a:lnTo>
                      <a:pt x="7" y="0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47776" y="4748213"/>
                <a:ext cx="49213" cy="61913"/>
              </a:xfrm>
              <a:custGeom>
                <a:avLst/>
                <a:gdLst>
                  <a:gd name="T0" fmla="*/ 1 w 4"/>
                  <a:gd name="T1" fmla="*/ 5 h 5"/>
                  <a:gd name="T2" fmla="*/ 4 w 4"/>
                  <a:gd name="T3" fmla="*/ 0 h 5"/>
                  <a:gd name="T4" fmla="*/ 4 w 4"/>
                  <a:gd name="T5" fmla="*/ 0 h 5"/>
                  <a:gd name="T6" fmla="*/ 1 w 4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1" y="5"/>
                    </a:moveTo>
                    <a:cubicBezTo>
                      <a:pt x="2" y="3"/>
                      <a:pt x="3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1"/>
                      <a:pt x="0" y="3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33551" y="4446588"/>
                <a:ext cx="50800" cy="38100"/>
              </a:xfrm>
              <a:custGeom>
                <a:avLst/>
                <a:gdLst>
                  <a:gd name="T0" fmla="*/ 4 w 4"/>
                  <a:gd name="T1" fmla="*/ 0 h 3"/>
                  <a:gd name="T2" fmla="*/ 0 w 4"/>
                  <a:gd name="T3" fmla="*/ 1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3"/>
                      <a:pt x="3" y="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026151" y="1265238"/>
                <a:ext cx="174625" cy="63500"/>
              </a:xfrm>
              <a:custGeom>
                <a:avLst/>
                <a:gdLst>
                  <a:gd name="T0" fmla="*/ 14 w 14"/>
                  <a:gd name="T1" fmla="*/ 3 h 5"/>
                  <a:gd name="T2" fmla="*/ 9 w 14"/>
                  <a:gd name="T3" fmla="*/ 3 h 5"/>
                  <a:gd name="T4" fmla="*/ 7 w 14"/>
                  <a:gd name="T5" fmla="*/ 3 h 5"/>
                  <a:gd name="T6" fmla="*/ 8 w 14"/>
                  <a:gd name="T7" fmla="*/ 1 h 5"/>
                  <a:gd name="T8" fmla="*/ 3 w 14"/>
                  <a:gd name="T9" fmla="*/ 1 h 5"/>
                  <a:gd name="T10" fmla="*/ 6 w 14"/>
                  <a:gd name="T11" fmla="*/ 1 h 5"/>
                  <a:gd name="T12" fmla="*/ 6 w 14"/>
                  <a:gd name="T13" fmla="*/ 2 h 5"/>
                  <a:gd name="T14" fmla="*/ 5 w 14"/>
                  <a:gd name="T15" fmla="*/ 3 h 5"/>
                  <a:gd name="T16" fmla="*/ 2 w 14"/>
                  <a:gd name="T17" fmla="*/ 2 h 5"/>
                  <a:gd name="T18" fmla="*/ 0 w 14"/>
                  <a:gd name="T19" fmla="*/ 3 h 5"/>
                  <a:gd name="T20" fmla="*/ 1 w 14"/>
                  <a:gd name="T21" fmla="*/ 3 h 5"/>
                  <a:gd name="T22" fmla="*/ 1 w 14"/>
                  <a:gd name="T23" fmla="*/ 4 h 5"/>
                  <a:gd name="T24" fmla="*/ 14 w 14"/>
                  <a:gd name="T2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" h="5">
                    <a:moveTo>
                      <a:pt x="14" y="3"/>
                    </a:moveTo>
                    <a:cubicBezTo>
                      <a:pt x="12" y="3"/>
                      <a:pt x="10" y="2"/>
                      <a:pt x="9" y="3"/>
                    </a:cubicBezTo>
                    <a:cubicBezTo>
                      <a:pt x="8" y="3"/>
                      <a:pt x="7" y="3"/>
                      <a:pt x="7" y="3"/>
                    </a:cubicBezTo>
                    <a:cubicBezTo>
                      <a:pt x="6" y="2"/>
                      <a:pt x="8" y="2"/>
                      <a:pt x="8" y="1"/>
                    </a:cubicBezTo>
                    <a:cubicBezTo>
                      <a:pt x="6" y="1"/>
                      <a:pt x="4" y="0"/>
                      <a:pt x="3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3"/>
                      <a:pt x="5" y="2"/>
                      <a:pt x="5" y="3"/>
                    </a:cubicBezTo>
                    <a:cubicBezTo>
                      <a:pt x="4" y="3"/>
                      <a:pt x="2" y="4"/>
                      <a:pt x="2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5" y="4"/>
                      <a:pt x="10" y="5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051551" y="1390650"/>
                <a:ext cx="23813" cy="12700"/>
              </a:xfrm>
              <a:custGeom>
                <a:avLst/>
                <a:gdLst>
                  <a:gd name="T0" fmla="*/ 15 w 15"/>
                  <a:gd name="T1" fmla="*/ 0 h 8"/>
                  <a:gd name="T2" fmla="*/ 0 w 15"/>
                  <a:gd name="T3" fmla="*/ 0 h 8"/>
                  <a:gd name="T4" fmla="*/ 7 w 15"/>
                  <a:gd name="T5" fmla="*/ 8 h 8"/>
                  <a:gd name="T6" fmla="*/ 15 w 15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8">
                    <a:moveTo>
                      <a:pt x="15" y="0"/>
                    </a:moveTo>
                    <a:lnTo>
                      <a:pt x="0" y="0"/>
                    </a:lnTo>
                    <a:lnTo>
                      <a:pt x="7" y="8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138863" y="1265238"/>
                <a:ext cx="49213" cy="25400"/>
              </a:xfrm>
              <a:custGeom>
                <a:avLst/>
                <a:gdLst>
                  <a:gd name="T0" fmla="*/ 0 w 4"/>
                  <a:gd name="T1" fmla="*/ 1 h 2"/>
                  <a:gd name="T2" fmla="*/ 4 w 4"/>
                  <a:gd name="T3" fmla="*/ 2 h 2"/>
                  <a:gd name="T4" fmla="*/ 0 w 4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0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94001" y="3695700"/>
                <a:ext cx="25400" cy="25400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0 h 2"/>
                  <a:gd name="T4" fmla="*/ 0 w 2"/>
                  <a:gd name="T5" fmla="*/ 1 h 2"/>
                  <a:gd name="T6" fmla="*/ 2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97038" y="4433888"/>
                <a:ext cx="36513" cy="12700"/>
              </a:xfrm>
              <a:custGeom>
                <a:avLst/>
                <a:gdLst>
                  <a:gd name="T0" fmla="*/ 1 w 3"/>
                  <a:gd name="T1" fmla="*/ 1 h 1"/>
                  <a:gd name="T2" fmla="*/ 3 w 3"/>
                  <a:gd name="T3" fmla="*/ 1 h 1"/>
                  <a:gd name="T4" fmla="*/ 0 w 3"/>
                  <a:gd name="T5" fmla="*/ 0 h 1"/>
                  <a:gd name="T6" fmla="*/ 1 w 3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1" y="1"/>
                    </a:moveTo>
                    <a:cubicBezTo>
                      <a:pt x="2" y="1"/>
                      <a:pt x="2" y="1"/>
                      <a:pt x="3" y="1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85838" y="4672013"/>
                <a:ext cx="336550" cy="138113"/>
              </a:xfrm>
              <a:custGeom>
                <a:avLst/>
                <a:gdLst>
                  <a:gd name="T0" fmla="*/ 7 w 27"/>
                  <a:gd name="T1" fmla="*/ 11 h 11"/>
                  <a:gd name="T2" fmla="*/ 8 w 27"/>
                  <a:gd name="T3" fmla="*/ 11 h 11"/>
                  <a:gd name="T4" fmla="*/ 14 w 27"/>
                  <a:gd name="T5" fmla="*/ 6 h 11"/>
                  <a:gd name="T6" fmla="*/ 16 w 27"/>
                  <a:gd name="T7" fmla="*/ 7 h 11"/>
                  <a:gd name="T8" fmla="*/ 18 w 27"/>
                  <a:gd name="T9" fmla="*/ 6 h 11"/>
                  <a:gd name="T10" fmla="*/ 21 w 27"/>
                  <a:gd name="T11" fmla="*/ 5 h 11"/>
                  <a:gd name="T12" fmla="*/ 21 w 27"/>
                  <a:gd name="T13" fmla="*/ 5 h 11"/>
                  <a:gd name="T14" fmla="*/ 26 w 27"/>
                  <a:gd name="T15" fmla="*/ 3 h 11"/>
                  <a:gd name="T16" fmla="*/ 23 w 27"/>
                  <a:gd name="T17" fmla="*/ 4 h 11"/>
                  <a:gd name="T18" fmla="*/ 24 w 27"/>
                  <a:gd name="T19" fmla="*/ 2 h 11"/>
                  <a:gd name="T20" fmla="*/ 15 w 27"/>
                  <a:gd name="T21" fmla="*/ 6 h 11"/>
                  <a:gd name="T22" fmla="*/ 17 w 27"/>
                  <a:gd name="T23" fmla="*/ 4 h 11"/>
                  <a:gd name="T24" fmla="*/ 14 w 27"/>
                  <a:gd name="T25" fmla="*/ 0 h 11"/>
                  <a:gd name="T26" fmla="*/ 9 w 27"/>
                  <a:gd name="T27" fmla="*/ 1 h 11"/>
                  <a:gd name="T28" fmla="*/ 5 w 27"/>
                  <a:gd name="T29" fmla="*/ 2 h 11"/>
                  <a:gd name="T30" fmla="*/ 5 w 27"/>
                  <a:gd name="T31" fmla="*/ 1 h 11"/>
                  <a:gd name="T32" fmla="*/ 4 w 27"/>
                  <a:gd name="T33" fmla="*/ 1 h 11"/>
                  <a:gd name="T34" fmla="*/ 4 w 27"/>
                  <a:gd name="T35" fmla="*/ 5 h 11"/>
                  <a:gd name="T36" fmla="*/ 6 w 27"/>
                  <a:gd name="T37" fmla="*/ 3 h 11"/>
                  <a:gd name="T38" fmla="*/ 5 w 27"/>
                  <a:gd name="T39" fmla="*/ 11 h 11"/>
                  <a:gd name="T40" fmla="*/ 7 w 27"/>
                  <a:gd name="T41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" h="11">
                    <a:moveTo>
                      <a:pt x="7" y="11"/>
                    </a:moveTo>
                    <a:cubicBezTo>
                      <a:pt x="8" y="11"/>
                      <a:pt x="8" y="11"/>
                      <a:pt x="8" y="11"/>
                    </a:cubicBezTo>
                    <a:cubicBezTo>
                      <a:pt x="13" y="11"/>
                      <a:pt x="10" y="7"/>
                      <a:pt x="14" y="6"/>
                    </a:cubicBezTo>
                    <a:cubicBezTo>
                      <a:pt x="14" y="5"/>
                      <a:pt x="16" y="6"/>
                      <a:pt x="16" y="7"/>
                    </a:cubicBezTo>
                    <a:cubicBezTo>
                      <a:pt x="17" y="6"/>
                      <a:pt x="17" y="6"/>
                      <a:pt x="18" y="6"/>
                    </a:cubicBezTo>
                    <a:cubicBezTo>
                      <a:pt x="18" y="5"/>
                      <a:pt x="21" y="5"/>
                      <a:pt x="21" y="5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22" y="4"/>
                      <a:pt x="27" y="5"/>
                      <a:pt x="26" y="3"/>
                    </a:cubicBezTo>
                    <a:cubicBezTo>
                      <a:pt x="25" y="3"/>
                      <a:pt x="25" y="4"/>
                      <a:pt x="23" y="4"/>
                    </a:cubicBezTo>
                    <a:cubicBezTo>
                      <a:pt x="24" y="3"/>
                      <a:pt x="23" y="2"/>
                      <a:pt x="24" y="2"/>
                    </a:cubicBezTo>
                    <a:cubicBezTo>
                      <a:pt x="22" y="5"/>
                      <a:pt x="18" y="3"/>
                      <a:pt x="15" y="6"/>
                    </a:cubicBezTo>
                    <a:cubicBezTo>
                      <a:pt x="16" y="5"/>
                      <a:pt x="14" y="3"/>
                      <a:pt x="17" y="4"/>
                    </a:cubicBezTo>
                    <a:cubicBezTo>
                      <a:pt x="12" y="4"/>
                      <a:pt x="15" y="0"/>
                      <a:pt x="14" y="0"/>
                    </a:cubicBezTo>
                    <a:cubicBezTo>
                      <a:pt x="13" y="1"/>
                      <a:pt x="11" y="1"/>
                      <a:pt x="9" y="1"/>
                    </a:cubicBezTo>
                    <a:cubicBezTo>
                      <a:pt x="11" y="3"/>
                      <a:pt x="7" y="1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4" y="1"/>
                      <a:pt x="4" y="1"/>
                    </a:cubicBezTo>
                    <a:cubicBezTo>
                      <a:pt x="5" y="3"/>
                      <a:pt x="0" y="4"/>
                      <a:pt x="4" y="5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8" y="5"/>
                      <a:pt x="7" y="9"/>
                      <a:pt x="5" y="11"/>
                    </a:cubicBezTo>
                    <a:lnTo>
                      <a:pt x="7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47776" y="4748213"/>
                <a:ext cx="12700" cy="23813"/>
              </a:xfrm>
              <a:custGeom>
                <a:avLst/>
                <a:gdLst>
                  <a:gd name="T0" fmla="*/ 0 w 8"/>
                  <a:gd name="T1" fmla="*/ 15 h 15"/>
                  <a:gd name="T2" fmla="*/ 8 w 8"/>
                  <a:gd name="T3" fmla="*/ 0 h 15"/>
                  <a:gd name="T4" fmla="*/ 0 w 8"/>
                  <a:gd name="T5" fmla="*/ 8 h 15"/>
                  <a:gd name="T6" fmla="*/ 0 w 8"/>
                  <a:gd name="T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5">
                    <a:moveTo>
                      <a:pt x="0" y="15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22326" y="4960938"/>
                <a:ext cx="63500" cy="61913"/>
              </a:xfrm>
              <a:custGeom>
                <a:avLst/>
                <a:gdLst>
                  <a:gd name="T0" fmla="*/ 5 w 5"/>
                  <a:gd name="T1" fmla="*/ 2 h 5"/>
                  <a:gd name="T2" fmla="*/ 3 w 5"/>
                  <a:gd name="T3" fmla="*/ 0 h 5"/>
                  <a:gd name="T4" fmla="*/ 1 w 5"/>
                  <a:gd name="T5" fmla="*/ 4 h 5"/>
                  <a:gd name="T6" fmla="*/ 2 w 5"/>
                  <a:gd name="T7" fmla="*/ 5 h 5"/>
                  <a:gd name="T8" fmla="*/ 5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2"/>
                    </a:moveTo>
                    <a:cubicBezTo>
                      <a:pt x="3" y="2"/>
                      <a:pt x="4" y="0"/>
                      <a:pt x="3" y="0"/>
                    </a:cubicBezTo>
                    <a:cubicBezTo>
                      <a:pt x="4" y="2"/>
                      <a:pt x="0" y="3"/>
                      <a:pt x="1" y="4"/>
                    </a:cubicBezTo>
                    <a:cubicBezTo>
                      <a:pt x="2" y="4"/>
                      <a:pt x="2" y="5"/>
                      <a:pt x="2" y="5"/>
                    </a:cubicBezTo>
                    <a:cubicBezTo>
                      <a:pt x="3" y="4"/>
                      <a:pt x="4" y="3"/>
                      <a:pt x="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70101" y="4171950"/>
                <a:ext cx="38100" cy="0"/>
              </a:xfrm>
              <a:custGeom>
                <a:avLst/>
                <a:gdLst>
                  <a:gd name="T0" fmla="*/ 0 w 3"/>
                  <a:gd name="T1" fmla="*/ 0 w 3"/>
                  <a:gd name="T2" fmla="*/ 3 w 3"/>
                  <a:gd name="T3" fmla="*/ 0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3">
                    <a:moveTo>
                      <a:pt x="0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3" y="0"/>
                      <a:pt x="3" y="0"/>
                      <a:pt x="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57476" y="3708400"/>
                <a:ext cx="74613" cy="49213"/>
              </a:xfrm>
              <a:custGeom>
                <a:avLst/>
                <a:gdLst>
                  <a:gd name="T0" fmla="*/ 0 w 6"/>
                  <a:gd name="T1" fmla="*/ 2 h 4"/>
                  <a:gd name="T2" fmla="*/ 4 w 6"/>
                  <a:gd name="T3" fmla="*/ 4 h 4"/>
                  <a:gd name="T4" fmla="*/ 4 w 6"/>
                  <a:gd name="T5" fmla="*/ 0 h 4"/>
                  <a:gd name="T6" fmla="*/ 0 w 6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0" y="2"/>
                    </a:moveTo>
                    <a:cubicBezTo>
                      <a:pt x="1" y="3"/>
                      <a:pt x="3" y="4"/>
                      <a:pt x="4" y="4"/>
                    </a:cubicBezTo>
                    <a:cubicBezTo>
                      <a:pt x="5" y="3"/>
                      <a:pt x="6" y="1"/>
                      <a:pt x="4" y="0"/>
                    </a:cubicBez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35101" y="4597400"/>
                <a:ext cx="0" cy="25400"/>
              </a:xfrm>
              <a:custGeom>
                <a:avLst/>
                <a:gdLst>
                  <a:gd name="T0" fmla="*/ 16 h 16"/>
                  <a:gd name="T1" fmla="*/ 0 h 16"/>
                  <a:gd name="T2" fmla="*/ 16 h 16"/>
                  <a:gd name="T3" fmla="*/ 16 h 16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6">
                    <a:moveTo>
                      <a:pt x="0" y="16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188076" y="1228725"/>
                <a:ext cx="25400" cy="0"/>
              </a:xfrm>
              <a:custGeom>
                <a:avLst/>
                <a:gdLst>
                  <a:gd name="T0" fmla="*/ 0 w 2"/>
                  <a:gd name="T1" fmla="*/ 2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20876" y="4246563"/>
                <a:ext cx="38100" cy="12700"/>
              </a:xfrm>
              <a:custGeom>
                <a:avLst/>
                <a:gdLst>
                  <a:gd name="T0" fmla="*/ 1 w 3"/>
                  <a:gd name="T1" fmla="*/ 1 h 1"/>
                  <a:gd name="T2" fmla="*/ 3 w 3"/>
                  <a:gd name="T3" fmla="*/ 0 h 1"/>
                  <a:gd name="T4" fmla="*/ 1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1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6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958976" y="4246563"/>
                <a:ext cx="12700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46238" y="4421188"/>
                <a:ext cx="50800" cy="25400"/>
              </a:xfrm>
              <a:custGeom>
                <a:avLst/>
                <a:gdLst>
                  <a:gd name="T0" fmla="*/ 1 w 4"/>
                  <a:gd name="T1" fmla="*/ 0 h 2"/>
                  <a:gd name="T2" fmla="*/ 0 w 4"/>
                  <a:gd name="T3" fmla="*/ 1 h 2"/>
                  <a:gd name="T4" fmla="*/ 0 w 4"/>
                  <a:gd name="T5" fmla="*/ 2 h 2"/>
                  <a:gd name="T6" fmla="*/ 1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4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586538" y="790575"/>
                <a:ext cx="100013" cy="61913"/>
              </a:xfrm>
              <a:custGeom>
                <a:avLst/>
                <a:gdLst>
                  <a:gd name="T0" fmla="*/ 5 w 8"/>
                  <a:gd name="T1" fmla="*/ 5 h 5"/>
                  <a:gd name="T2" fmla="*/ 4 w 8"/>
                  <a:gd name="T3" fmla="*/ 5 h 5"/>
                  <a:gd name="T4" fmla="*/ 5 w 8"/>
                  <a:gd name="T5" fmla="*/ 5 h 5"/>
                  <a:gd name="T6" fmla="*/ 8 w 8"/>
                  <a:gd name="T7" fmla="*/ 4 h 5"/>
                  <a:gd name="T8" fmla="*/ 8 w 8"/>
                  <a:gd name="T9" fmla="*/ 3 h 5"/>
                  <a:gd name="T10" fmla="*/ 0 w 8"/>
                  <a:gd name="T11" fmla="*/ 1 h 5"/>
                  <a:gd name="T12" fmla="*/ 1 w 8"/>
                  <a:gd name="T13" fmla="*/ 1 h 5"/>
                  <a:gd name="T14" fmla="*/ 1 w 8"/>
                  <a:gd name="T15" fmla="*/ 3 h 5"/>
                  <a:gd name="T16" fmla="*/ 5 w 8"/>
                  <a:gd name="T1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5">
                    <a:moveTo>
                      <a:pt x="5" y="5"/>
                    </a:moveTo>
                    <a:cubicBezTo>
                      <a:pt x="5" y="5"/>
                      <a:pt x="4" y="5"/>
                      <a:pt x="4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4"/>
                      <a:pt x="7" y="5"/>
                      <a:pt x="8" y="4"/>
                    </a:cubicBezTo>
                    <a:cubicBezTo>
                      <a:pt x="7" y="4"/>
                      <a:pt x="7" y="3"/>
                      <a:pt x="8" y="3"/>
                    </a:cubicBezTo>
                    <a:cubicBezTo>
                      <a:pt x="5" y="3"/>
                      <a:pt x="4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2" y="3"/>
                      <a:pt x="1" y="3"/>
                    </a:cubicBezTo>
                    <a:cubicBezTo>
                      <a:pt x="3" y="2"/>
                      <a:pt x="3" y="4"/>
                      <a:pt x="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97026" y="4446588"/>
                <a:ext cx="23813" cy="25400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2 h 2"/>
                  <a:gd name="T4" fmla="*/ 2 w 2"/>
                  <a:gd name="T5" fmla="*/ 1 h 2"/>
                  <a:gd name="T6" fmla="*/ 0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2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33563" y="4284663"/>
                <a:ext cx="25400" cy="12700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0 h 1"/>
                  <a:gd name="T4" fmla="*/ 2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58913" y="4497388"/>
                <a:ext cx="50800" cy="61913"/>
              </a:xfrm>
              <a:custGeom>
                <a:avLst/>
                <a:gdLst>
                  <a:gd name="T0" fmla="*/ 4 w 4"/>
                  <a:gd name="T1" fmla="*/ 1 h 5"/>
                  <a:gd name="T2" fmla="*/ 0 w 4"/>
                  <a:gd name="T3" fmla="*/ 4 h 5"/>
                  <a:gd name="T4" fmla="*/ 4 w 4"/>
                  <a:gd name="T5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1"/>
                    </a:moveTo>
                    <a:cubicBezTo>
                      <a:pt x="0" y="0"/>
                      <a:pt x="2" y="3"/>
                      <a:pt x="0" y="4"/>
                    </a:cubicBezTo>
                    <a:cubicBezTo>
                      <a:pt x="2" y="5"/>
                      <a:pt x="3" y="2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400801" y="1016000"/>
                <a:ext cx="23813" cy="11113"/>
              </a:xfrm>
              <a:custGeom>
                <a:avLst/>
                <a:gdLst>
                  <a:gd name="T0" fmla="*/ 7 w 15"/>
                  <a:gd name="T1" fmla="*/ 7 h 7"/>
                  <a:gd name="T2" fmla="*/ 15 w 15"/>
                  <a:gd name="T3" fmla="*/ 7 h 7"/>
                  <a:gd name="T4" fmla="*/ 0 w 15"/>
                  <a:gd name="T5" fmla="*/ 0 h 7"/>
                  <a:gd name="T6" fmla="*/ 7 w 15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">
                    <a:moveTo>
                      <a:pt x="7" y="7"/>
                    </a:moveTo>
                    <a:lnTo>
                      <a:pt x="15" y="7"/>
                    </a:lnTo>
                    <a:lnTo>
                      <a:pt x="0" y="0"/>
                    </a:lnTo>
                    <a:lnTo>
                      <a:pt x="7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93988" y="3670300"/>
                <a:ext cx="38100" cy="25400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0" y="0"/>
                      <a:pt x="1" y="2"/>
                      <a:pt x="0" y="2"/>
                    </a:cubicBezTo>
                    <a:cubicBezTo>
                      <a:pt x="2" y="2"/>
                      <a:pt x="2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84363" y="4083050"/>
                <a:ext cx="174625" cy="138113"/>
              </a:xfrm>
              <a:custGeom>
                <a:avLst/>
                <a:gdLst>
                  <a:gd name="T0" fmla="*/ 14 w 14"/>
                  <a:gd name="T1" fmla="*/ 0 h 11"/>
                  <a:gd name="T2" fmla="*/ 7 w 14"/>
                  <a:gd name="T3" fmla="*/ 1 h 11"/>
                  <a:gd name="T4" fmla="*/ 8 w 14"/>
                  <a:gd name="T5" fmla="*/ 3 h 11"/>
                  <a:gd name="T6" fmla="*/ 5 w 14"/>
                  <a:gd name="T7" fmla="*/ 3 h 11"/>
                  <a:gd name="T8" fmla="*/ 0 w 14"/>
                  <a:gd name="T9" fmla="*/ 11 h 11"/>
                  <a:gd name="T10" fmla="*/ 1 w 14"/>
                  <a:gd name="T11" fmla="*/ 10 h 11"/>
                  <a:gd name="T12" fmla="*/ 4 w 14"/>
                  <a:gd name="T13" fmla="*/ 11 h 11"/>
                  <a:gd name="T14" fmla="*/ 3 w 14"/>
                  <a:gd name="T15" fmla="*/ 7 h 11"/>
                  <a:gd name="T16" fmla="*/ 6 w 14"/>
                  <a:gd name="T17" fmla="*/ 7 h 11"/>
                  <a:gd name="T18" fmla="*/ 14 w 14"/>
                  <a:gd name="T19" fmla="*/ 4 h 11"/>
                  <a:gd name="T20" fmla="*/ 10 w 14"/>
                  <a:gd name="T21" fmla="*/ 4 h 11"/>
                  <a:gd name="T22" fmla="*/ 14 w 14"/>
                  <a:gd name="T2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1">
                    <a:moveTo>
                      <a:pt x="14" y="0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5"/>
                      <a:pt x="6" y="3"/>
                      <a:pt x="5" y="3"/>
                    </a:cubicBezTo>
                    <a:cubicBezTo>
                      <a:pt x="4" y="6"/>
                      <a:pt x="0" y="9"/>
                      <a:pt x="0" y="11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2" y="9"/>
                      <a:pt x="4" y="10"/>
                      <a:pt x="4" y="11"/>
                    </a:cubicBezTo>
                    <a:cubicBezTo>
                      <a:pt x="8" y="10"/>
                      <a:pt x="1" y="8"/>
                      <a:pt x="3" y="7"/>
                    </a:cubicBezTo>
                    <a:cubicBezTo>
                      <a:pt x="4" y="6"/>
                      <a:pt x="5" y="7"/>
                      <a:pt x="6" y="7"/>
                    </a:cubicBezTo>
                    <a:cubicBezTo>
                      <a:pt x="7" y="5"/>
                      <a:pt x="14" y="7"/>
                      <a:pt x="14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2"/>
                      <a:pt x="14" y="1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11213" y="4960938"/>
                <a:ext cx="23813" cy="25400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1 h 2"/>
                  <a:gd name="T4" fmla="*/ 1 w 2"/>
                  <a:gd name="T5" fmla="*/ 0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70101" y="4095750"/>
                <a:ext cx="50800" cy="25400"/>
              </a:xfrm>
              <a:custGeom>
                <a:avLst/>
                <a:gdLst>
                  <a:gd name="T0" fmla="*/ 4 w 4"/>
                  <a:gd name="T1" fmla="*/ 0 h 2"/>
                  <a:gd name="T2" fmla="*/ 2 w 4"/>
                  <a:gd name="T3" fmla="*/ 0 h 2"/>
                  <a:gd name="T4" fmla="*/ 1 w 4"/>
                  <a:gd name="T5" fmla="*/ 1 h 2"/>
                  <a:gd name="T6" fmla="*/ 4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0" y="0"/>
                      <a:pt x="1" y="1"/>
                    </a:cubicBezTo>
                    <a:cubicBezTo>
                      <a:pt x="3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97026" y="4397375"/>
                <a:ext cx="49213" cy="36513"/>
              </a:xfrm>
              <a:custGeom>
                <a:avLst/>
                <a:gdLst>
                  <a:gd name="T0" fmla="*/ 0 w 4"/>
                  <a:gd name="T1" fmla="*/ 3 h 3"/>
                  <a:gd name="T2" fmla="*/ 4 w 4"/>
                  <a:gd name="T3" fmla="*/ 2 h 3"/>
                  <a:gd name="T4" fmla="*/ 2 w 4"/>
                  <a:gd name="T5" fmla="*/ 0 h 3"/>
                  <a:gd name="T6" fmla="*/ 0 w 4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3"/>
                    </a:moveTo>
                    <a:cubicBezTo>
                      <a:pt x="1" y="2"/>
                      <a:pt x="3" y="3"/>
                      <a:pt x="4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1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71613" y="4471988"/>
                <a:ext cx="61913" cy="38100"/>
              </a:xfrm>
              <a:custGeom>
                <a:avLst/>
                <a:gdLst>
                  <a:gd name="T0" fmla="*/ 5 w 5"/>
                  <a:gd name="T1" fmla="*/ 1 h 3"/>
                  <a:gd name="T2" fmla="*/ 2 w 5"/>
                  <a:gd name="T3" fmla="*/ 0 h 3"/>
                  <a:gd name="T4" fmla="*/ 0 w 5"/>
                  <a:gd name="T5" fmla="*/ 2 h 3"/>
                  <a:gd name="T6" fmla="*/ 5 w 5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5" y="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1" y="1"/>
                      <a:pt x="0" y="2"/>
                    </a:cubicBezTo>
                    <a:cubicBezTo>
                      <a:pt x="2" y="3"/>
                      <a:pt x="3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462713" y="890588"/>
                <a:ext cx="49213" cy="23813"/>
              </a:xfrm>
              <a:custGeom>
                <a:avLst/>
                <a:gdLst>
                  <a:gd name="T0" fmla="*/ 0 w 4"/>
                  <a:gd name="T1" fmla="*/ 0 h 2"/>
                  <a:gd name="T2" fmla="*/ 4 w 4"/>
                  <a:gd name="T3" fmla="*/ 2 h 2"/>
                  <a:gd name="T4" fmla="*/ 0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2" y="1"/>
                      <a:pt x="2" y="2"/>
                      <a:pt x="4" y="2"/>
                    </a:cubicBezTo>
                    <a:cubicBezTo>
                      <a:pt x="4" y="1"/>
                      <a:pt x="2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000751" y="1277938"/>
                <a:ext cx="25400" cy="12700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0 h 1"/>
                  <a:gd name="T6" fmla="*/ 0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1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95513" y="3983038"/>
                <a:ext cx="49213" cy="12700"/>
              </a:xfrm>
              <a:custGeom>
                <a:avLst/>
                <a:gdLst>
                  <a:gd name="T0" fmla="*/ 2 w 4"/>
                  <a:gd name="T1" fmla="*/ 1 h 1"/>
                  <a:gd name="T2" fmla="*/ 2 w 4"/>
                  <a:gd name="T3" fmla="*/ 0 h 1"/>
                  <a:gd name="T4" fmla="*/ 0 w 4"/>
                  <a:gd name="T5" fmla="*/ 0 h 1"/>
                  <a:gd name="T6" fmla="*/ 2 w 4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1">
                    <a:moveTo>
                      <a:pt x="2" y="1"/>
                    </a:moveTo>
                    <a:cubicBezTo>
                      <a:pt x="2" y="1"/>
                      <a:pt x="4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2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85826" y="4873625"/>
                <a:ext cx="25400" cy="11113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1" y="0"/>
                      <a:pt x="1" y="0"/>
                    </a:cubicBezTo>
                    <a:cubicBezTo>
                      <a:pt x="1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84338" y="4246563"/>
                <a:ext cx="100013" cy="74613"/>
              </a:xfrm>
              <a:custGeom>
                <a:avLst/>
                <a:gdLst>
                  <a:gd name="T0" fmla="*/ 8 w 8"/>
                  <a:gd name="T1" fmla="*/ 4 h 6"/>
                  <a:gd name="T2" fmla="*/ 0 w 8"/>
                  <a:gd name="T3" fmla="*/ 5 h 6"/>
                  <a:gd name="T4" fmla="*/ 8 w 8"/>
                  <a:gd name="T5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8" y="4"/>
                    </a:moveTo>
                    <a:cubicBezTo>
                      <a:pt x="4" y="0"/>
                      <a:pt x="4" y="6"/>
                      <a:pt x="0" y="5"/>
                    </a:cubicBezTo>
                    <a:cubicBezTo>
                      <a:pt x="3" y="6"/>
                      <a:pt x="6" y="5"/>
                      <a:pt x="8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4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165726" y="814388"/>
                <a:ext cx="1284288" cy="225425"/>
              </a:xfrm>
              <a:custGeom>
                <a:avLst/>
                <a:gdLst>
                  <a:gd name="T0" fmla="*/ 6 w 103"/>
                  <a:gd name="T1" fmla="*/ 5 h 18"/>
                  <a:gd name="T2" fmla="*/ 12 w 103"/>
                  <a:gd name="T3" fmla="*/ 8 h 18"/>
                  <a:gd name="T4" fmla="*/ 41 w 103"/>
                  <a:gd name="T5" fmla="*/ 7 h 18"/>
                  <a:gd name="T6" fmla="*/ 45 w 103"/>
                  <a:gd name="T7" fmla="*/ 8 h 18"/>
                  <a:gd name="T8" fmla="*/ 49 w 103"/>
                  <a:gd name="T9" fmla="*/ 13 h 18"/>
                  <a:gd name="T10" fmla="*/ 53 w 103"/>
                  <a:gd name="T11" fmla="*/ 15 h 18"/>
                  <a:gd name="T12" fmla="*/ 62 w 103"/>
                  <a:gd name="T13" fmla="*/ 13 h 18"/>
                  <a:gd name="T14" fmla="*/ 63 w 103"/>
                  <a:gd name="T15" fmla="*/ 15 h 18"/>
                  <a:gd name="T16" fmla="*/ 73 w 103"/>
                  <a:gd name="T17" fmla="*/ 15 h 18"/>
                  <a:gd name="T18" fmla="*/ 77 w 103"/>
                  <a:gd name="T19" fmla="*/ 12 h 18"/>
                  <a:gd name="T20" fmla="*/ 79 w 103"/>
                  <a:gd name="T21" fmla="*/ 14 h 18"/>
                  <a:gd name="T22" fmla="*/ 79 w 103"/>
                  <a:gd name="T23" fmla="*/ 12 h 18"/>
                  <a:gd name="T24" fmla="*/ 80 w 103"/>
                  <a:gd name="T25" fmla="*/ 11 h 18"/>
                  <a:gd name="T26" fmla="*/ 79 w 103"/>
                  <a:gd name="T27" fmla="*/ 11 h 18"/>
                  <a:gd name="T28" fmla="*/ 74 w 103"/>
                  <a:gd name="T29" fmla="*/ 7 h 18"/>
                  <a:gd name="T30" fmla="*/ 79 w 103"/>
                  <a:gd name="T31" fmla="*/ 8 h 18"/>
                  <a:gd name="T32" fmla="*/ 87 w 103"/>
                  <a:gd name="T33" fmla="*/ 9 h 18"/>
                  <a:gd name="T34" fmla="*/ 94 w 103"/>
                  <a:gd name="T35" fmla="*/ 9 h 18"/>
                  <a:gd name="T36" fmla="*/ 103 w 103"/>
                  <a:gd name="T37" fmla="*/ 11 h 18"/>
                  <a:gd name="T38" fmla="*/ 88 w 103"/>
                  <a:gd name="T39" fmla="*/ 6 h 18"/>
                  <a:gd name="T40" fmla="*/ 80 w 103"/>
                  <a:gd name="T41" fmla="*/ 4 h 18"/>
                  <a:gd name="T42" fmla="*/ 70 w 103"/>
                  <a:gd name="T43" fmla="*/ 3 h 18"/>
                  <a:gd name="T44" fmla="*/ 61 w 103"/>
                  <a:gd name="T45" fmla="*/ 3 h 18"/>
                  <a:gd name="T46" fmla="*/ 56 w 103"/>
                  <a:gd name="T47" fmla="*/ 3 h 18"/>
                  <a:gd name="T48" fmla="*/ 34 w 103"/>
                  <a:gd name="T49" fmla="*/ 1 h 18"/>
                  <a:gd name="T50" fmla="*/ 18 w 103"/>
                  <a:gd name="T51" fmla="*/ 2 h 18"/>
                  <a:gd name="T52" fmla="*/ 6 w 103"/>
                  <a:gd name="T53" fmla="*/ 7 h 18"/>
                  <a:gd name="T54" fmla="*/ 76 w 103"/>
                  <a:gd name="T55" fmla="*/ 5 h 18"/>
                  <a:gd name="T56" fmla="*/ 74 w 103"/>
                  <a:gd name="T57" fmla="*/ 7 h 18"/>
                  <a:gd name="T58" fmla="*/ 74 w 103"/>
                  <a:gd name="T59" fmla="*/ 12 h 18"/>
                  <a:gd name="T60" fmla="*/ 63 w 103"/>
                  <a:gd name="T61" fmla="*/ 12 h 18"/>
                  <a:gd name="T62" fmla="*/ 71 w 103"/>
                  <a:gd name="T63" fmla="*/ 12 h 18"/>
                  <a:gd name="T64" fmla="*/ 61 w 103"/>
                  <a:gd name="T65" fmla="*/ 10 h 18"/>
                  <a:gd name="T66" fmla="*/ 63 w 103"/>
                  <a:gd name="T67" fmla="*/ 10 h 18"/>
                  <a:gd name="T68" fmla="*/ 55 w 103"/>
                  <a:gd name="T69" fmla="*/ 6 h 18"/>
                  <a:gd name="T70" fmla="*/ 70 w 103"/>
                  <a:gd name="T71" fmla="*/ 6 h 18"/>
                  <a:gd name="T72" fmla="*/ 67 w 103"/>
                  <a:gd name="T73" fmla="*/ 7 h 18"/>
                  <a:gd name="T74" fmla="*/ 55 w 103"/>
                  <a:gd name="T75" fmla="*/ 7 h 18"/>
                  <a:gd name="T76" fmla="*/ 62 w 103"/>
                  <a:gd name="T77" fmla="*/ 12 h 18"/>
                  <a:gd name="T78" fmla="*/ 60 w 103"/>
                  <a:gd name="T79" fmla="*/ 12 h 18"/>
                  <a:gd name="T80" fmla="*/ 51 w 103"/>
                  <a:gd name="T81" fmla="*/ 7 h 18"/>
                  <a:gd name="T82" fmla="*/ 51 w 103"/>
                  <a:gd name="T83" fmla="*/ 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03" h="18">
                    <a:moveTo>
                      <a:pt x="3" y="6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9" y="6"/>
                      <a:pt x="12" y="4"/>
                      <a:pt x="14" y="6"/>
                    </a:cubicBezTo>
                    <a:cubicBezTo>
                      <a:pt x="12" y="6"/>
                      <a:pt x="12" y="7"/>
                      <a:pt x="12" y="8"/>
                    </a:cubicBezTo>
                    <a:cubicBezTo>
                      <a:pt x="20" y="8"/>
                      <a:pt x="30" y="4"/>
                      <a:pt x="38" y="7"/>
                    </a:cubicBezTo>
                    <a:cubicBezTo>
                      <a:pt x="38" y="7"/>
                      <a:pt x="40" y="6"/>
                      <a:pt x="41" y="7"/>
                    </a:cubicBezTo>
                    <a:cubicBezTo>
                      <a:pt x="41" y="7"/>
                      <a:pt x="41" y="8"/>
                      <a:pt x="40" y="8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43" y="11"/>
                      <a:pt x="48" y="11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50" y="15"/>
                      <a:pt x="52" y="16"/>
                      <a:pt x="53" y="15"/>
                    </a:cubicBezTo>
                    <a:cubicBezTo>
                      <a:pt x="56" y="15"/>
                      <a:pt x="58" y="13"/>
                      <a:pt x="60" y="14"/>
                    </a:cubicBezTo>
                    <a:cubicBezTo>
                      <a:pt x="61" y="14"/>
                      <a:pt x="61" y="13"/>
                      <a:pt x="62" y="13"/>
                    </a:cubicBezTo>
                    <a:cubicBezTo>
                      <a:pt x="63" y="13"/>
                      <a:pt x="63" y="13"/>
                      <a:pt x="63" y="13"/>
                    </a:cubicBezTo>
                    <a:cubicBezTo>
                      <a:pt x="63" y="14"/>
                      <a:pt x="63" y="14"/>
                      <a:pt x="63" y="15"/>
                    </a:cubicBezTo>
                    <a:cubicBezTo>
                      <a:pt x="65" y="14"/>
                      <a:pt x="68" y="18"/>
                      <a:pt x="69" y="14"/>
                    </a:cubicBezTo>
                    <a:cubicBezTo>
                      <a:pt x="72" y="14"/>
                      <a:pt x="71" y="16"/>
                      <a:pt x="73" y="15"/>
                    </a:cubicBezTo>
                    <a:cubicBezTo>
                      <a:pt x="77" y="17"/>
                      <a:pt x="76" y="14"/>
                      <a:pt x="78" y="14"/>
                    </a:cubicBezTo>
                    <a:cubicBezTo>
                      <a:pt x="77" y="14"/>
                      <a:pt x="77" y="13"/>
                      <a:pt x="77" y="12"/>
                    </a:cubicBezTo>
                    <a:cubicBezTo>
                      <a:pt x="79" y="13"/>
                      <a:pt x="79" y="13"/>
                      <a:pt x="79" y="13"/>
                    </a:cubicBezTo>
                    <a:cubicBezTo>
                      <a:pt x="79" y="13"/>
                      <a:pt x="79" y="13"/>
                      <a:pt x="79" y="14"/>
                    </a:cubicBezTo>
                    <a:cubicBezTo>
                      <a:pt x="80" y="13"/>
                      <a:pt x="80" y="13"/>
                      <a:pt x="80" y="13"/>
                    </a:cubicBezTo>
                    <a:cubicBezTo>
                      <a:pt x="79" y="13"/>
                      <a:pt x="78" y="13"/>
                      <a:pt x="79" y="12"/>
                    </a:cubicBezTo>
                    <a:cubicBezTo>
                      <a:pt x="79" y="12"/>
                      <a:pt x="80" y="11"/>
                      <a:pt x="81" y="11"/>
                    </a:cubicBezTo>
                    <a:cubicBezTo>
                      <a:pt x="80" y="11"/>
                      <a:pt x="80" y="11"/>
                      <a:pt x="80" y="11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9" y="11"/>
                      <a:pt x="79" y="11"/>
                      <a:pt x="79" y="11"/>
                    </a:cubicBezTo>
                    <a:cubicBezTo>
                      <a:pt x="76" y="9"/>
                      <a:pt x="72" y="10"/>
                      <a:pt x="72" y="8"/>
                    </a:cubicBezTo>
                    <a:cubicBezTo>
                      <a:pt x="74" y="7"/>
                      <a:pt x="74" y="7"/>
                      <a:pt x="74" y="7"/>
                    </a:cubicBezTo>
                    <a:cubicBezTo>
                      <a:pt x="76" y="7"/>
                      <a:pt x="78" y="9"/>
                      <a:pt x="78" y="10"/>
                    </a:cubicBezTo>
                    <a:cubicBezTo>
                      <a:pt x="81" y="9"/>
                      <a:pt x="78" y="9"/>
                      <a:pt x="79" y="8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83" y="7"/>
                      <a:pt x="84" y="10"/>
                      <a:pt x="87" y="9"/>
                    </a:cubicBezTo>
                    <a:cubicBezTo>
                      <a:pt x="88" y="11"/>
                      <a:pt x="91" y="9"/>
                      <a:pt x="94" y="11"/>
                    </a:cubicBezTo>
                    <a:cubicBezTo>
                      <a:pt x="94" y="9"/>
                      <a:pt x="94" y="9"/>
                      <a:pt x="94" y="9"/>
                    </a:cubicBezTo>
                    <a:cubicBezTo>
                      <a:pt x="96" y="10"/>
                      <a:pt x="99" y="10"/>
                      <a:pt x="99" y="13"/>
                    </a:cubicBezTo>
                    <a:cubicBezTo>
                      <a:pt x="99" y="11"/>
                      <a:pt x="101" y="12"/>
                      <a:pt x="103" y="11"/>
                    </a:cubicBezTo>
                    <a:cubicBezTo>
                      <a:pt x="98" y="9"/>
                      <a:pt x="93" y="8"/>
                      <a:pt x="88" y="7"/>
                    </a:cubicBezTo>
                    <a:cubicBezTo>
                      <a:pt x="88" y="6"/>
                      <a:pt x="88" y="6"/>
                      <a:pt x="88" y="6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2" y="6"/>
                      <a:pt x="83" y="4"/>
                      <a:pt x="80" y="4"/>
                    </a:cubicBezTo>
                    <a:cubicBezTo>
                      <a:pt x="78" y="4"/>
                      <a:pt x="75" y="3"/>
                      <a:pt x="74" y="5"/>
                    </a:cubicBezTo>
                    <a:cubicBezTo>
                      <a:pt x="71" y="5"/>
                      <a:pt x="72" y="3"/>
                      <a:pt x="70" y="3"/>
                    </a:cubicBezTo>
                    <a:cubicBezTo>
                      <a:pt x="67" y="4"/>
                      <a:pt x="63" y="0"/>
                      <a:pt x="59" y="2"/>
                    </a:cubicBezTo>
                    <a:cubicBezTo>
                      <a:pt x="59" y="3"/>
                      <a:pt x="61" y="2"/>
                      <a:pt x="61" y="3"/>
                    </a:cubicBezTo>
                    <a:cubicBezTo>
                      <a:pt x="60" y="5"/>
                      <a:pt x="58" y="3"/>
                      <a:pt x="56" y="4"/>
                    </a:cubicBezTo>
                    <a:cubicBezTo>
                      <a:pt x="56" y="3"/>
                      <a:pt x="56" y="3"/>
                      <a:pt x="56" y="3"/>
                    </a:cubicBezTo>
                    <a:cubicBezTo>
                      <a:pt x="49" y="2"/>
                      <a:pt x="41" y="0"/>
                      <a:pt x="35" y="2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31" y="3"/>
                      <a:pt x="24" y="2"/>
                      <a:pt x="19" y="1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3" y="3"/>
                      <a:pt x="7" y="6"/>
                      <a:pt x="2" y="3"/>
                    </a:cubicBezTo>
                    <a:cubicBezTo>
                      <a:pt x="0" y="6"/>
                      <a:pt x="3" y="6"/>
                      <a:pt x="6" y="7"/>
                    </a:cubicBezTo>
                    <a:lnTo>
                      <a:pt x="3" y="6"/>
                    </a:lnTo>
                    <a:close/>
                    <a:moveTo>
                      <a:pt x="76" y="5"/>
                    </a:moveTo>
                    <a:cubicBezTo>
                      <a:pt x="79" y="7"/>
                      <a:pt x="79" y="7"/>
                      <a:pt x="79" y="7"/>
                    </a:cubicBezTo>
                    <a:cubicBezTo>
                      <a:pt x="78" y="8"/>
                      <a:pt x="76" y="7"/>
                      <a:pt x="74" y="7"/>
                    </a:cubicBezTo>
                    <a:lnTo>
                      <a:pt x="76" y="5"/>
                    </a:lnTo>
                    <a:close/>
                    <a:moveTo>
                      <a:pt x="74" y="12"/>
                    </a:moveTo>
                    <a:cubicBezTo>
                      <a:pt x="72" y="13"/>
                      <a:pt x="67" y="11"/>
                      <a:pt x="65" y="13"/>
                    </a:cubicBezTo>
                    <a:cubicBezTo>
                      <a:pt x="64" y="12"/>
                      <a:pt x="63" y="13"/>
                      <a:pt x="63" y="12"/>
                    </a:cubicBezTo>
                    <a:cubicBezTo>
                      <a:pt x="68" y="13"/>
                      <a:pt x="65" y="7"/>
                      <a:pt x="70" y="10"/>
                    </a:cubicBezTo>
                    <a:cubicBezTo>
                      <a:pt x="70" y="11"/>
                      <a:pt x="70" y="12"/>
                      <a:pt x="71" y="12"/>
                    </a:cubicBezTo>
                    <a:cubicBezTo>
                      <a:pt x="73" y="12"/>
                      <a:pt x="73" y="11"/>
                      <a:pt x="74" y="12"/>
                    </a:cubicBezTo>
                    <a:close/>
                    <a:moveTo>
                      <a:pt x="61" y="10"/>
                    </a:moveTo>
                    <a:cubicBezTo>
                      <a:pt x="62" y="10"/>
                      <a:pt x="62" y="10"/>
                      <a:pt x="62" y="10"/>
                    </a:cubicBezTo>
                    <a:cubicBezTo>
                      <a:pt x="63" y="10"/>
                      <a:pt x="63" y="10"/>
                      <a:pt x="63" y="10"/>
                    </a:cubicBezTo>
                    <a:cubicBezTo>
                      <a:pt x="62" y="10"/>
                      <a:pt x="61" y="10"/>
                      <a:pt x="61" y="10"/>
                    </a:cubicBezTo>
                    <a:close/>
                    <a:moveTo>
                      <a:pt x="55" y="6"/>
                    </a:moveTo>
                    <a:cubicBezTo>
                      <a:pt x="58" y="5"/>
                      <a:pt x="62" y="7"/>
                      <a:pt x="63" y="5"/>
                    </a:cubicBezTo>
                    <a:cubicBezTo>
                      <a:pt x="66" y="7"/>
                      <a:pt x="67" y="3"/>
                      <a:pt x="70" y="6"/>
                    </a:cubicBezTo>
                    <a:cubicBezTo>
                      <a:pt x="71" y="7"/>
                      <a:pt x="71" y="7"/>
                      <a:pt x="71" y="7"/>
                    </a:cubicBezTo>
                    <a:cubicBezTo>
                      <a:pt x="67" y="7"/>
                      <a:pt x="67" y="7"/>
                      <a:pt x="67" y="7"/>
                    </a:cubicBezTo>
                    <a:cubicBezTo>
                      <a:pt x="67" y="7"/>
                      <a:pt x="68" y="8"/>
                      <a:pt x="68" y="8"/>
                    </a:cubicBezTo>
                    <a:cubicBezTo>
                      <a:pt x="64" y="6"/>
                      <a:pt x="59" y="7"/>
                      <a:pt x="55" y="7"/>
                    </a:cubicBezTo>
                    <a:lnTo>
                      <a:pt x="55" y="6"/>
                    </a:lnTo>
                    <a:close/>
                    <a:moveTo>
                      <a:pt x="62" y="12"/>
                    </a:moveTo>
                    <a:cubicBezTo>
                      <a:pt x="60" y="13"/>
                      <a:pt x="60" y="13"/>
                      <a:pt x="60" y="13"/>
                    </a:cubicBezTo>
                    <a:cubicBezTo>
                      <a:pt x="60" y="12"/>
                      <a:pt x="60" y="12"/>
                      <a:pt x="60" y="12"/>
                    </a:cubicBezTo>
                    <a:lnTo>
                      <a:pt x="62" y="12"/>
                    </a:lnTo>
                    <a:close/>
                    <a:moveTo>
                      <a:pt x="51" y="7"/>
                    </a:moveTo>
                    <a:cubicBezTo>
                      <a:pt x="50" y="8"/>
                      <a:pt x="48" y="8"/>
                      <a:pt x="47" y="7"/>
                    </a:cubicBezTo>
                    <a:cubicBezTo>
                      <a:pt x="47" y="6"/>
                      <a:pt x="50" y="6"/>
                      <a:pt x="51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240338" y="903288"/>
                <a:ext cx="23813" cy="11113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1 h 1"/>
                  <a:gd name="T4" fmla="*/ 0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408238" y="3808413"/>
                <a:ext cx="36513" cy="25400"/>
              </a:xfrm>
              <a:custGeom>
                <a:avLst/>
                <a:gdLst>
                  <a:gd name="T0" fmla="*/ 1 w 3"/>
                  <a:gd name="T1" fmla="*/ 1 h 2"/>
                  <a:gd name="T2" fmla="*/ 3 w 3"/>
                  <a:gd name="T3" fmla="*/ 2 h 2"/>
                  <a:gd name="T4" fmla="*/ 3 w 3"/>
                  <a:gd name="T5" fmla="*/ 2 h 2"/>
                  <a:gd name="T6" fmla="*/ 1 w 3"/>
                  <a:gd name="T7" fmla="*/ 0 h 2"/>
                  <a:gd name="T8" fmla="*/ 1 w 3"/>
                  <a:gd name="T9" fmla="*/ 0 h 2"/>
                  <a:gd name="T10" fmla="*/ 1 w 3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2">
                    <a:moveTo>
                      <a:pt x="1" y="1"/>
                    </a:move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888038" y="1277938"/>
                <a:ext cx="87313" cy="38100"/>
              </a:xfrm>
              <a:custGeom>
                <a:avLst/>
                <a:gdLst>
                  <a:gd name="T0" fmla="*/ 0 w 7"/>
                  <a:gd name="T1" fmla="*/ 2 h 3"/>
                  <a:gd name="T2" fmla="*/ 1 w 7"/>
                  <a:gd name="T3" fmla="*/ 3 h 3"/>
                  <a:gd name="T4" fmla="*/ 6 w 7"/>
                  <a:gd name="T5" fmla="*/ 1 h 3"/>
                  <a:gd name="T6" fmla="*/ 0 w 7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3">
                    <a:moveTo>
                      <a:pt x="0" y="2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3" y="3"/>
                      <a:pt x="7" y="2"/>
                      <a:pt x="6" y="1"/>
                    </a:cubicBezTo>
                    <a:cubicBezTo>
                      <a:pt x="5" y="2"/>
                      <a:pt x="2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33601" y="3995738"/>
                <a:ext cx="23813" cy="25400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1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33601" y="402113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9213" y="5360988"/>
                <a:ext cx="12700" cy="25400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6513" y="5386388"/>
                <a:ext cx="25400" cy="25400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2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57426" y="3883025"/>
                <a:ext cx="63500" cy="25400"/>
              </a:xfrm>
              <a:custGeom>
                <a:avLst/>
                <a:gdLst>
                  <a:gd name="T0" fmla="*/ 4 w 5"/>
                  <a:gd name="T1" fmla="*/ 0 h 2"/>
                  <a:gd name="T2" fmla="*/ 0 w 5"/>
                  <a:gd name="T3" fmla="*/ 1 h 2"/>
                  <a:gd name="T4" fmla="*/ 4 w 5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4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5" y="2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73163" y="4635500"/>
                <a:ext cx="23813" cy="12700"/>
              </a:xfrm>
              <a:custGeom>
                <a:avLst/>
                <a:gdLst>
                  <a:gd name="T0" fmla="*/ 15 w 15"/>
                  <a:gd name="T1" fmla="*/ 0 h 8"/>
                  <a:gd name="T2" fmla="*/ 0 w 15"/>
                  <a:gd name="T3" fmla="*/ 8 h 8"/>
                  <a:gd name="T4" fmla="*/ 7 w 15"/>
                  <a:gd name="T5" fmla="*/ 8 h 8"/>
                  <a:gd name="T6" fmla="*/ 15 w 15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8">
                    <a:moveTo>
                      <a:pt x="15" y="0"/>
                    </a:moveTo>
                    <a:lnTo>
                      <a:pt x="0" y="8"/>
                    </a:lnTo>
                    <a:lnTo>
                      <a:pt x="7" y="8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44813" y="3406775"/>
                <a:ext cx="23813" cy="25400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1 w 2"/>
                  <a:gd name="T5" fmla="*/ 2 h 2"/>
                  <a:gd name="T6" fmla="*/ 2 w 2"/>
                  <a:gd name="T7" fmla="*/ 2 h 2"/>
                  <a:gd name="T8" fmla="*/ 2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2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58988" y="3983038"/>
                <a:ext cx="74613" cy="50800"/>
              </a:xfrm>
              <a:custGeom>
                <a:avLst/>
                <a:gdLst>
                  <a:gd name="T0" fmla="*/ 3 w 6"/>
                  <a:gd name="T1" fmla="*/ 0 h 4"/>
                  <a:gd name="T2" fmla="*/ 0 w 6"/>
                  <a:gd name="T3" fmla="*/ 3 h 4"/>
                  <a:gd name="T4" fmla="*/ 6 w 6"/>
                  <a:gd name="T5" fmla="*/ 1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4" y="2"/>
                      <a:pt x="1" y="2"/>
                      <a:pt x="0" y="3"/>
                    </a:cubicBezTo>
                    <a:cubicBezTo>
                      <a:pt x="2" y="4"/>
                      <a:pt x="4" y="2"/>
                      <a:pt x="6" y="1"/>
                    </a:cubicBezTo>
                    <a:cubicBezTo>
                      <a:pt x="5" y="1"/>
                      <a:pt x="4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575426" y="777875"/>
                <a:ext cx="23813" cy="12700"/>
              </a:xfrm>
              <a:custGeom>
                <a:avLst/>
                <a:gdLst>
                  <a:gd name="T0" fmla="*/ 0 w 15"/>
                  <a:gd name="T1" fmla="*/ 0 h 8"/>
                  <a:gd name="T2" fmla="*/ 7 w 15"/>
                  <a:gd name="T3" fmla="*/ 0 h 8"/>
                  <a:gd name="T4" fmla="*/ 15 w 15"/>
                  <a:gd name="T5" fmla="*/ 8 h 8"/>
                  <a:gd name="T6" fmla="*/ 0 w 15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8">
                    <a:moveTo>
                      <a:pt x="0" y="0"/>
                    </a:moveTo>
                    <a:lnTo>
                      <a:pt x="7" y="0"/>
                    </a:lnTo>
                    <a:lnTo>
                      <a:pt x="15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81313" y="3419475"/>
                <a:ext cx="50800" cy="25400"/>
              </a:xfrm>
              <a:custGeom>
                <a:avLst/>
                <a:gdLst>
                  <a:gd name="T0" fmla="*/ 1 w 4"/>
                  <a:gd name="T1" fmla="*/ 0 h 2"/>
                  <a:gd name="T2" fmla="*/ 0 w 4"/>
                  <a:gd name="T3" fmla="*/ 2 h 2"/>
                  <a:gd name="T4" fmla="*/ 4 w 4"/>
                  <a:gd name="T5" fmla="*/ 2 h 2"/>
                  <a:gd name="T6" fmla="*/ 1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71651" y="4159250"/>
                <a:ext cx="74613" cy="61913"/>
              </a:xfrm>
              <a:custGeom>
                <a:avLst/>
                <a:gdLst>
                  <a:gd name="T0" fmla="*/ 6 w 6"/>
                  <a:gd name="T1" fmla="*/ 1 h 5"/>
                  <a:gd name="T2" fmla="*/ 0 w 6"/>
                  <a:gd name="T3" fmla="*/ 3 h 5"/>
                  <a:gd name="T4" fmla="*/ 1 w 6"/>
                  <a:gd name="T5" fmla="*/ 2 h 5"/>
                  <a:gd name="T6" fmla="*/ 2 w 6"/>
                  <a:gd name="T7" fmla="*/ 3 h 5"/>
                  <a:gd name="T8" fmla="*/ 6 w 6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6" y="1"/>
                    </a:moveTo>
                    <a:cubicBezTo>
                      <a:pt x="4" y="1"/>
                      <a:pt x="1" y="0"/>
                      <a:pt x="0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5" y="5"/>
                      <a:pt x="5" y="1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11226" y="4772025"/>
                <a:ext cx="49213" cy="25400"/>
              </a:xfrm>
              <a:custGeom>
                <a:avLst/>
                <a:gdLst>
                  <a:gd name="T0" fmla="*/ 1 w 4"/>
                  <a:gd name="T1" fmla="*/ 2 h 2"/>
                  <a:gd name="T2" fmla="*/ 3 w 4"/>
                  <a:gd name="T3" fmla="*/ 0 h 2"/>
                  <a:gd name="T4" fmla="*/ 0 w 4"/>
                  <a:gd name="T5" fmla="*/ 1 h 2"/>
                  <a:gd name="T6" fmla="*/ 1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1" y="2"/>
                    </a:moveTo>
                    <a:cubicBezTo>
                      <a:pt x="3" y="2"/>
                      <a:pt x="4" y="0"/>
                      <a:pt x="3" y="0"/>
                    </a:cubicBezTo>
                    <a:cubicBezTo>
                      <a:pt x="2" y="1"/>
                      <a:pt x="0" y="0"/>
                      <a:pt x="0" y="1"/>
                    </a:cubicBezTo>
                    <a:cubicBezTo>
                      <a:pt x="1" y="1"/>
                      <a:pt x="1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249988" y="1016000"/>
                <a:ext cx="25400" cy="11113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0 h 1"/>
                  <a:gd name="T4" fmla="*/ 0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1"/>
                      <a:pt x="2" y="1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09663" y="4648200"/>
                <a:ext cx="25400" cy="23813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2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4613" y="5324475"/>
                <a:ext cx="12700" cy="23813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1 w 1"/>
                  <a:gd name="T5" fmla="*/ 2 h 2"/>
                  <a:gd name="T6" fmla="*/ 1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275388" y="977900"/>
                <a:ext cx="25400" cy="12700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1 h 1"/>
                  <a:gd name="T6" fmla="*/ 2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2" y="1"/>
                      <a:pt x="2" y="1"/>
                      <a:pt x="2" y="1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09701" y="4446588"/>
                <a:ext cx="12700" cy="25400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6526" y="5311775"/>
                <a:ext cx="12700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22413" y="4108450"/>
                <a:ext cx="274638" cy="188913"/>
              </a:xfrm>
              <a:custGeom>
                <a:avLst/>
                <a:gdLst>
                  <a:gd name="T0" fmla="*/ 2 w 22"/>
                  <a:gd name="T1" fmla="*/ 14 h 15"/>
                  <a:gd name="T2" fmla="*/ 3 w 22"/>
                  <a:gd name="T3" fmla="*/ 14 h 15"/>
                  <a:gd name="T4" fmla="*/ 5 w 22"/>
                  <a:gd name="T5" fmla="*/ 15 h 15"/>
                  <a:gd name="T6" fmla="*/ 7 w 22"/>
                  <a:gd name="T7" fmla="*/ 13 h 15"/>
                  <a:gd name="T8" fmla="*/ 7 w 22"/>
                  <a:gd name="T9" fmla="*/ 14 h 15"/>
                  <a:gd name="T10" fmla="*/ 12 w 22"/>
                  <a:gd name="T11" fmla="*/ 14 h 15"/>
                  <a:gd name="T12" fmla="*/ 7 w 22"/>
                  <a:gd name="T13" fmla="*/ 13 h 15"/>
                  <a:gd name="T14" fmla="*/ 13 w 22"/>
                  <a:gd name="T15" fmla="*/ 5 h 15"/>
                  <a:gd name="T16" fmla="*/ 19 w 22"/>
                  <a:gd name="T17" fmla="*/ 5 h 15"/>
                  <a:gd name="T18" fmla="*/ 19 w 22"/>
                  <a:gd name="T19" fmla="*/ 2 h 15"/>
                  <a:gd name="T20" fmla="*/ 14 w 22"/>
                  <a:gd name="T21" fmla="*/ 2 h 15"/>
                  <a:gd name="T22" fmla="*/ 13 w 22"/>
                  <a:gd name="T23" fmla="*/ 1 h 15"/>
                  <a:gd name="T24" fmla="*/ 8 w 22"/>
                  <a:gd name="T25" fmla="*/ 5 h 15"/>
                  <a:gd name="T26" fmla="*/ 10 w 22"/>
                  <a:gd name="T27" fmla="*/ 5 h 15"/>
                  <a:gd name="T28" fmla="*/ 9 w 22"/>
                  <a:gd name="T29" fmla="*/ 9 h 15"/>
                  <a:gd name="T30" fmla="*/ 6 w 22"/>
                  <a:gd name="T31" fmla="*/ 8 h 15"/>
                  <a:gd name="T32" fmla="*/ 6 w 22"/>
                  <a:gd name="T33" fmla="*/ 9 h 15"/>
                  <a:gd name="T34" fmla="*/ 2 w 22"/>
                  <a:gd name="T35" fmla="*/ 9 h 15"/>
                  <a:gd name="T36" fmla="*/ 2 w 22"/>
                  <a:gd name="T37" fmla="*/ 9 h 15"/>
                  <a:gd name="T38" fmla="*/ 1 w 22"/>
                  <a:gd name="T39" fmla="*/ 10 h 15"/>
                  <a:gd name="T40" fmla="*/ 6 w 22"/>
                  <a:gd name="T41" fmla="*/ 10 h 15"/>
                  <a:gd name="T42" fmla="*/ 2 w 22"/>
                  <a:gd name="T43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2" h="15">
                    <a:moveTo>
                      <a:pt x="2" y="14"/>
                    </a:moveTo>
                    <a:cubicBezTo>
                      <a:pt x="2" y="14"/>
                      <a:pt x="3" y="14"/>
                      <a:pt x="3" y="14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6" y="14"/>
                      <a:pt x="5" y="12"/>
                      <a:pt x="7" y="13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1" y="13"/>
                      <a:pt x="9" y="12"/>
                      <a:pt x="7" y="13"/>
                    </a:cubicBezTo>
                    <a:cubicBezTo>
                      <a:pt x="7" y="9"/>
                      <a:pt x="13" y="9"/>
                      <a:pt x="13" y="5"/>
                    </a:cubicBezTo>
                    <a:cubicBezTo>
                      <a:pt x="16" y="6"/>
                      <a:pt x="17" y="5"/>
                      <a:pt x="19" y="5"/>
                    </a:cubicBezTo>
                    <a:cubicBezTo>
                      <a:pt x="18" y="3"/>
                      <a:pt x="22" y="3"/>
                      <a:pt x="19" y="2"/>
                    </a:cubicBezTo>
                    <a:cubicBezTo>
                      <a:pt x="18" y="0"/>
                      <a:pt x="15" y="1"/>
                      <a:pt x="14" y="2"/>
                    </a:cubicBezTo>
                    <a:cubicBezTo>
                      <a:pt x="13" y="2"/>
                      <a:pt x="13" y="1"/>
                      <a:pt x="13" y="1"/>
                    </a:cubicBezTo>
                    <a:cubicBezTo>
                      <a:pt x="9" y="1"/>
                      <a:pt x="12" y="4"/>
                      <a:pt x="8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6" y="8"/>
                      <a:pt x="7" y="8"/>
                      <a:pt x="6" y="9"/>
                    </a:cubicBezTo>
                    <a:cubicBezTo>
                      <a:pt x="5" y="9"/>
                      <a:pt x="3" y="10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0" y="10"/>
                      <a:pt x="1" y="10"/>
                    </a:cubicBezTo>
                    <a:cubicBezTo>
                      <a:pt x="2" y="10"/>
                      <a:pt x="4" y="10"/>
                      <a:pt x="6" y="10"/>
                    </a:cubicBezTo>
                    <a:cubicBezTo>
                      <a:pt x="7" y="12"/>
                      <a:pt x="3" y="12"/>
                      <a:pt x="2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35076" y="4533900"/>
                <a:ext cx="49213" cy="25400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1 h 2"/>
                  <a:gd name="T4" fmla="*/ 3 w 4"/>
                  <a:gd name="T5" fmla="*/ 2 h 2"/>
                  <a:gd name="T6" fmla="*/ 4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1"/>
                      <a:pt x="2" y="1"/>
                      <a:pt x="0" y="1"/>
                    </a:cubicBezTo>
                    <a:cubicBezTo>
                      <a:pt x="1" y="2"/>
                      <a:pt x="2" y="2"/>
                      <a:pt x="3" y="2"/>
                    </a:cubicBez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726113" y="1390650"/>
                <a:ext cx="25400" cy="12700"/>
              </a:xfrm>
              <a:custGeom>
                <a:avLst/>
                <a:gdLst>
                  <a:gd name="T0" fmla="*/ 0 w 16"/>
                  <a:gd name="T1" fmla="*/ 8 h 8"/>
                  <a:gd name="T2" fmla="*/ 8 w 16"/>
                  <a:gd name="T3" fmla="*/ 8 h 8"/>
                  <a:gd name="T4" fmla="*/ 16 w 16"/>
                  <a:gd name="T5" fmla="*/ 0 h 8"/>
                  <a:gd name="T6" fmla="*/ 0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0" y="8"/>
                    </a:moveTo>
                    <a:lnTo>
                      <a:pt x="8" y="8"/>
                    </a:lnTo>
                    <a:lnTo>
                      <a:pt x="16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08226" y="3795713"/>
                <a:ext cx="36513" cy="38100"/>
              </a:xfrm>
              <a:custGeom>
                <a:avLst/>
                <a:gdLst>
                  <a:gd name="T0" fmla="*/ 1 w 3"/>
                  <a:gd name="T1" fmla="*/ 3 h 3"/>
                  <a:gd name="T2" fmla="*/ 3 w 3"/>
                  <a:gd name="T3" fmla="*/ 0 h 3"/>
                  <a:gd name="T4" fmla="*/ 0 w 3"/>
                  <a:gd name="T5" fmla="*/ 1 h 3"/>
                  <a:gd name="T6" fmla="*/ 1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3" y="3"/>
                      <a:pt x="3" y="1"/>
                      <a:pt x="3" y="0"/>
                    </a:cubicBezTo>
                    <a:cubicBezTo>
                      <a:pt x="2" y="0"/>
                      <a:pt x="1" y="1"/>
                      <a:pt x="0" y="1"/>
                    </a:cubicBezTo>
                    <a:cubicBezTo>
                      <a:pt x="0" y="2"/>
                      <a:pt x="1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33601" y="3908425"/>
                <a:ext cx="74613" cy="38100"/>
              </a:xfrm>
              <a:custGeom>
                <a:avLst/>
                <a:gdLst>
                  <a:gd name="T0" fmla="*/ 6 w 6"/>
                  <a:gd name="T1" fmla="*/ 1 h 3"/>
                  <a:gd name="T2" fmla="*/ 5 w 6"/>
                  <a:gd name="T3" fmla="*/ 1 h 3"/>
                  <a:gd name="T4" fmla="*/ 0 w 6"/>
                  <a:gd name="T5" fmla="*/ 1 h 3"/>
                  <a:gd name="T6" fmla="*/ 6 w 6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3">
                    <a:moveTo>
                      <a:pt x="6" y="1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1" y="0"/>
                      <a:pt x="0" y="1"/>
                    </a:cubicBezTo>
                    <a:cubicBezTo>
                      <a:pt x="2" y="3"/>
                      <a:pt x="4" y="0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58951" y="4195763"/>
                <a:ext cx="25400" cy="25400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2 h 2"/>
                  <a:gd name="T4" fmla="*/ 2 w 2"/>
                  <a:gd name="T5" fmla="*/ 1 h 2"/>
                  <a:gd name="T6" fmla="*/ 0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33613" y="3870325"/>
                <a:ext cx="23813" cy="12700"/>
              </a:xfrm>
              <a:custGeom>
                <a:avLst/>
                <a:gdLst>
                  <a:gd name="T0" fmla="*/ 15 w 15"/>
                  <a:gd name="T1" fmla="*/ 8 h 8"/>
                  <a:gd name="T2" fmla="*/ 7 w 15"/>
                  <a:gd name="T3" fmla="*/ 0 h 8"/>
                  <a:gd name="T4" fmla="*/ 0 w 15"/>
                  <a:gd name="T5" fmla="*/ 8 h 8"/>
                  <a:gd name="T6" fmla="*/ 15 w 15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8">
                    <a:moveTo>
                      <a:pt x="15" y="8"/>
                    </a:moveTo>
                    <a:lnTo>
                      <a:pt x="7" y="0"/>
                    </a:lnTo>
                    <a:lnTo>
                      <a:pt x="0" y="8"/>
                    </a:lnTo>
                    <a:lnTo>
                      <a:pt x="15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838826" y="1290638"/>
                <a:ext cx="25400" cy="12700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264151" y="1477963"/>
                <a:ext cx="349250" cy="50800"/>
              </a:xfrm>
              <a:custGeom>
                <a:avLst/>
                <a:gdLst>
                  <a:gd name="T0" fmla="*/ 0 w 28"/>
                  <a:gd name="T1" fmla="*/ 2 h 4"/>
                  <a:gd name="T2" fmla="*/ 10 w 28"/>
                  <a:gd name="T3" fmla="*/ 4 h 4"/>
                  <a:gd name="T4" fmla="*/ 11 w 28"/>
                  <a:gd name="T5" fmla="*/ 3 h 4"/>
                  <a:gd name="T6" fmla="*/ 8 w 28"/>
                  <a:gd name="T7" fmla="*/ 2 h 4"/>
                  <a:gd name="T8" fmla="*/ 10 w 28"/>
                  <a:gd name="T9" fmla="*/ 1 h 4"/>
                  <a:gd name="T10" fmla="*/ 28 w 28"/>
                  <a:gd name="T11" fmla="*/ 1 h 4"/>
                  <a:gd name="T12" fmla="*/ 20 w 28"/>
                  <a:gd name="T13" fmla="*/ 1 h 4"/>
                  <a:gd name="T14" fmla="*/ 8 w 28"/>
                  <a:gd name="T15" fmla="*/ 1 h 4"/>
                  <a:gd name="T16" fmla="*/ 0 w 28"/>
                  <a:gd name="T1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4">
                    <a:moveTo>
                      <a:pt x="0" y="2"/>
                    </a:moveTo>
                    <a:cubicBezTo>
                      <a:pt x="3" y="2"/>
                      <a:pt x="9" y="1"/>
                      <a:pt x="10" y="4"/>
                    </a:cubicBezTo>
                    <a:cubicBezTo>
                      <a:pt x="11" y="4"/>
                      <a:pt x="12" y="4"/>
                      <a:pt x="11" y="3"/>
                    </a:cubicBezTo>
                    <a:cubicBezTo>
                      <a:pt x="10" y="3"/>
                      <a:pt x="9" y="3"/>
                      <a:pt x="8" y="2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6" y="2"/>
                      <a:pt x="22" y="3"/>
                      <a:pt x="28" y="1"/>
                    </a:cubicBezTo>
                    <a:cubicBezTo>
                      <a:pt x="25" y="2"/>
                      <a:pt x="22" y="0"/>
                      <a:pt x="20" y="1"/>
                    </a:cubicBezTo>
                    <a:cubicBezTo>
                      <a:pt x="16" y="0"/>
                      <a:pt x="10" y="0"/>
                      <a:pt x="8" y="1"/>
                    </a:cubicBezTo>
                    <a:cubicBezTo>
                      <a:pt x="5" y="1"/>
                      <a:pt x="2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32113" y="3370263"/>
                <a:ext cx="36513" cy="25400"/>
              </a:xfrm>
              <a:custGeom>
                <a:avLst/>
                <a:gdLst>
                  <a:gd name="T0" fmla="*/ 1 w 3"/>
                  <a:gd name="T1" fmla="*/ 0 h 2"/>
                  <a:gd name="T2" fmla="*/ 0 w 3"/>
                  <a:gd name="T3" fmla="*/ 1 h 2"/>
                  <a:gd name="T4" fmla="*/ 3 w 3"/>
                  <a:gd name="T5" fmla="*/ 1 h 2"/>
                  <a:gd name="T6" fmla="*/ 1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58976" y="4033838"/>
                <a:ext cx="49213" cy="38100"/>
              </a:xfrm>
              <a:custGeom>
                <a:avLst/>
                <a:gdLst>
                  <a:gd name="T0" fmla="*/ 4 w 4"/>
                  <a:gd name="T1" fmla="*/ 0 h 3"/>
                  <a:gd name="T2" fmla="*/ 0 w 4"/>
                  <a:gd name="T3" fmla="*/ 1 h 3"/>
                  <a:gd name="T4" fmla="*/ 0 w 4"/>
                  <a:gd name="T5" fmla="*/ 2 h 3"/>
                  <a:gd name="T6" fmla="*/ 4 w 4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1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3" y="3"/>
                      <a:pt x="4" y="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776913" y="1303338"/>
                <a:ext cx="49213" cy="25400"/>
              </a:xfrm>
              <a:custGeom>
                <a:avLst/>
                <a:gdLst>
                  <a:gd name="T0" fmla="*/ 3 w 4"/>
                  <a:gd name="T1" fmla="*/ 0 h 2"/>
                  <a:gd name="T2" fmla="*/ 0 w 4"/>
                  <a:gd name="T3" fmla="*/ 0 h 2"/>
                  <a:gd name="T4" fmla="*/ 0 w 4"/>
                  <a:gd name="T5" fmla="*/ 2 h 2"/>
                  <a:gd name="T6" fmla="*/ 4 w 4"/>
                  <a:gd name="T7" fmla="*/ 1 h 2"/>
                  <a:gd name="T8" fmla="*/ 3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3" y="0"/>
                    </a:moveTo>
                    <a:cubicBezTo>
                      <a:pt x="3" y="0"/>
                      <a:pt x="1" y="2"/>
                      <a:pt x="0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4" y="1"/>
                      <a:pt x="4" y="1"/>
                      <a:pt x="4" y="1"/>
                    </a:cubicBez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589588" y="1365250"/>
                <a:ext cx="123825" cy="63500"/>
              </a:xfrm>
              <a:custGeom>
                <a:avLst/>
                <a:gdLst>
                  <a:gd name="T0" fmla="*/ 4 w 10"/>
                  <a:gd name="T1" fmla="*/ 1 h 5"/>
                  <a:gd name="T2" fmla="*/ 4 w 10"/>
                  <a:gd name="T3" fmla="*/ 2 h 5"/>
                  <a:gd name="T4" fmla="*/ 0 w 10"/>
                  <a:gd name="T5" fmla="*/ 3 h 5"/>
                  <a:gd name="T6" fmla="*/ 1 w 10"/>
                  <a:gd name="T7" fmla="*/ 4 h 5"/>
                  <a:gd name="T8" fmla="*/ 9 w 10"/>
                  <a:gd name="T9" fmla="*/ 4 h 5"/>
                  <a:gd name="T10" fmla="*/ 10 w 10"/>
                  <a:gd name="T11" fmla="*/ 3 h 5"/>
                  <a:gd name="T12" fmla="*/ 4 w 10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">
                    <a:moveTo>
                      <a:pt x="4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2" y="2"/>
                      <a:pt x="1" y="1"/>
                      <a:pt x="0" y="3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4" y="3"/>
                      <a:pt x="6" y="5"/>
                      <a:pt x="9" y="4"/>
                    </a:cubicBezTo>
                    <a:cubicBezTo>
                      <a:pt x="10" y="4"/>
                      <a:pt x="9" y="4"/>
                      <a:pt x="10" y="3"/>
                    </a:cubicBezTo>
                    <a:cubicBezTo>
                      <a:pt x="7" y="5"/>
                      <a:pt x="6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06726" y="3119438"/>
                <a:ext cx="236538" cy="212725"/>
              </a:xfrm>
              <a:custGeom>
                <a:avLst/>
                <a:gdLst>
                  <a:gd name="T0" fmla="*/ 11 w 19"/>
                  <a:gd name="T1" fmla="*/ 10 h 17"/>
                  <a:gd name="T2" fmla="*/ 16 w 19"/>
                  <a:gd name="T3" fmla="*/ 6 h 17"/>
                  <a:gd name="T4" fmla="*/ 15 w 19"/>
                  <a:gd name="T5" fmla="*/ 6 h 17"/>
                  <a:gd name="T6" fmla="*/ 17 w 19"/>
                  <a:gd name="T7" fmla="*/ 4 h 17"/>
                  <a:gd name="T8" fmla="*/ 16 w 19"/>
                  <a:gd name="T9" fmla="*/ 3 h 17"/>
                  <a:gd name="T10" fmla="*/ 19 w 19"/>
                  <a:gd name="T11" fmla="*/ 1 h 17"/>
                  <a:gd name="T12" fmla="*/ 17 w 19"/>
                  <a:gd name="T13" fmla="*/ 0 h 17"/>
                  <a:gd name="T14" fmla="*/ 12 w 19"/>
                  <a:gd name="T15" fmla="*/ 4 h 17"/>
                  <a:gd name="T16" fmla="*/ 5 w 19"/>
                  <a:gd name="T17" fmla="*/ 8 h 17"/>
                  <a:gd name="T18" fmla="*/ 4 w 19"/>
                  <a:gd name="T19" fmla="*/ 10 h 17"/>
                  <a:gd name="T20" fmla="*/ 0 w 19"/>
                  <a:gd name="T21" fmla="*/ 14 h 17"/>
                  <a:gd name="T22" fmla="*/ 3 w 19"/>
                  <a:gd name="T23" fmla="*/ 16 h 17"/>
                  <a:gd name="T24" fmla="*/ 11 w 19"/>
                  <a:gd name="T25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" h="17">
                    <a:moveTo>
                      <a:pt x="11" y="10"/>
                    </a:moveTo>
                    <a:cubicBezTo>
                      <a:pt x="13" y="8"/>
                      <a:pt x="12" y="6"/>
                      <a:pt x="16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4"/>
                      <a:pt x="16" y="4"/>
                      <a:pt x="17" y="4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8" y="3"/>
                      <a:pt x="19" y="3"/>
                      <a:pt x="19" y="1"/>
                    </a:cubicBezTo>
                    <a:cubicBezTo>
                      <a:pt x="18" y="1"/>
                      <a:pt x="18" y="0"/>
                      <a:pt x="17" y="0"/>
                    </a:cubicBezTo>
                    <a:cubicBezTo>
                      <a:pt x="17" y="2"/>
                      <a:pt x="12" y="1"/>
                      <a:pt x="12" y="4"/>
                    </a:cubicBezTo>
                    <a:cubicBezTo>
                      <a:pt x="7" y="4"/>
                      <a:pt x="11" y="8"/>
                      <a:pt x="5" y="8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1" y="11"/>
                      <a:pt x="3" y="14"/>
                      <a:pt x="0" y="14"/>
                    </a:cubicBezTo>
                    <a:cubicBezTo>
                      <a:pt x="1" y="15"/>
                      <a:pt x="1" y="17"/>
                      <a:pt x="3" y="16"/>
                    </a:cubicBezTo>
                    <a:cubicBezTo>
                      <a:pt x="4" y="13"/>
                      <a:pt x="9" y="13"/>
                      <a:pt x="11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888038" y="1228725"/>
                <a:ext cx="25400" cy="36513"/>
              </a:xfrm>
              <a:custGeom>
                <a:avLst/>
                <a:gdLst>
                  <a:gd name="T0" fmla="*/ 2 w 2"/>
                  <a:gd name="T1" fmla="*/ 1 h 3"/>
                  <a:gd name="T2" fmla="*/ 0 w 2"/>
                  <a:gd name="T3" fmla="*/ 1 h 3"/>
                  <a:gd name="T4" fmla="*/ 0 w 2"/>
                  <a:gd name="T5" fmla="*/ 2 h 3"/>
                  <a:gd name="T6" fmla="*/ 2 w 2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2" y="1"/>
                    </a:moveTo>
                    <a:cubicBezTo>
                      <a:pt x="1" y="1"/>
                      <a:pt x="0" y="0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2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84351" y="4071938"/>
                <a:ext cx="111125" cy="61913"/>
              </a:xfrm>
              <a:custGeom>
                <a:avLst/>
                <a:gdLst>
                  <a:gd name="T0" fmla="*/ 9 w 9"/>
                  <a:gd name="T1" fmla="*/ 3 h 5"/>
                  <a:gd name="T2" fmla="*/ 5 w 9"/>
                  <a:gd name="T3" fmla="*/ 2 h 5"/>
                  <a:gd name="T4" fmla="*/ 0 w 9"/>
                  <a:gd name="T5" fmla="*/ 2 h 5"/>
                  <a:gd name="T6" fmla="*/ 1 w 9"/>
                  <a:gd name="T7" fmla="*/ 3 h 5"/>
                  <a:gd name="T8" fmla="*/ 4 w 9"/>
                  <a:gd name="T9" fmla="*/ 5 h 5"/>
                  <a:gd name="T10" fmla="*/ 9 w 9"/>
                  <a:gd name="T11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8" y="2"/>
                      <a:pt x="6" y="2"/>
                      <a:pt x="5" y="2"/>
                    </a:cubicBezTo>
                    <a:cubicBezTo>
                      <a:pt x="2" y="4"/>
                      <a:pt x="1" y="0"/>
                      <a:pt x="0" y="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3" y="2"/>
                      <a:pt x="3" y="4"/>
                      <a:pt x="4" y="5"/>
                    </a:cubicBezTo>
                    <a:lnTo>
                      <a:pt x="9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175376" y="939800"/>
                <a:ext cx="74613" cy="63500"/>
              </a:xfrm>
              <a:custGeom>
                <a:avLst/>
                <a:gdLst>
                  <a:gd name="T0" fmla="*/ 2 w 6"/>
                  <a:gd name="T1" fmla="*/ 2 h 5"/>
                  <a:gd name="T2" fmla="*/ 5 w 6"/>
                  <a:gd name="T3" fmla="*/ 1 h 5"/>
                  <a:gd name="T4" fmla="*/ 3 w 6"/>
                  <a:gd name="T5" fmla="*/ 0 h 5"/>
                  <a:gd name="T6" fmla="*/ 3 w 6"/>
                  <a:gd name="T7" fmla="*/ 1 h 5"/>
                  <a:gd name="T8" fmla="*/ 1 w 6"/>
                  <a:gd name="T9" fmla="*/ 1 h 5"/>
                  <a:gd name="T10" fmla="*/ 0 w 6"/>
                  <a:gd name="T11" fmla="*/ 4 h 5"/>
                  <a:gd name="T12" fmla="*/ 4 w 6"/>
                  <a:gd name="T13" fmla="*/ 4 h 5"/>
                  <a:gd name="T14" fmla="*/ 5 w 6"/>
                  <a:gd name="T15" fmla="*/ 5 h 5"/>
                  <a:gd name="T16" fmla="*/ 6 w 6"/>
                  <a:gd name="T17" fmla="*/ 3 h 5"/>
                  <a:gd name="T18" fmla="*/ 2 w 6"/>
                  <a:gd name="T1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5">
                    <a:moveTo>
                      <a:pt x="2" y="2"/>
                    </a:moveTo>
                    <a:cubicBezTo>
                      <a:pt x="3" y="2"/>
                      <a:pt x="5" y="2"/>
                      <a:pt x="5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3" y="4"/>
                      <a:pt x="4" y="4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4"/>
                      <a:pt x="5" y="3"/>
                      <a:pt x="6" y="3"/>
                    </a:cubicBezTo>
                    <a:cubicBezTo>
                      <a:pt x="4" y="3"/>
                      <a:pt x="2" y="3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08188" y="3995738"/>
                <a:ext cx="25400" cy="25400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0 h 2"/>
                  <a:gd name="T4" fmla="*/ 0 w 2"/>
                  <a:gd name="T5" fmla="*/ 0 h 2"/>
                  <a:gd name="T6" fmla="*/ 1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1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35101" y="4371975"/>
                <a:ext cx="36513" cy="38100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1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85838" y="4697413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22338" y="4697413"/>
                <a:ext cx="50800" cy="50800"/>
              </a:xfrm>
              <a:custGeom>
                <a:avLst/>
                <a:gdLst>
                  <a:gd name="T0" fmla="*/ 4 w 4"/>
                  <a:gd name="T1" fmla="*/ 1 h 4"/>
                  <a:gd name="T2" fmla="*/ 1 w 4"/>
                  <a:gd name="T3" fmla="*/ 0 h 4"/>
                  <a:gd name="T4" fmla="*/ 0 w 4"/>
                  <a:gd name="T5" fmla="*/ 3 h 4"/>
                  <a:gd name="T6" fmla="*/ 4 w 4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1"/>
                    </a:moveTo>
                    <a:cubicBezTo>
                      <a:pt x="3" y="2"/>
                      <a:pt x="2" y="1"/>
                      <a:pt x="1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3" y="4"/>
                      <a:pt x="2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55926" y="3306763"/>
                <a:ext cx="38100" cy="38100"/>
              </a:xfrm>
              <a:custGeom>
                <a:avLst/>
                <a:gdLst>
                  <a:gd name="T0" fmla="*/ 3 w 3"/>
                  <a:gd name="T1" fmla="*/ 2 h 3"/>
                  <a:gd name="T2" fmla="*/ 0 w 3"/>
                  <a:gd name="T3" fmla="*/ 2 h 3"/>
                  <a:gd name="T4" fmla="*/ 0 w 3"/>
                  <a:gd name="T5" fmla="*/ 2 h 3"/>
                  <a:gd name="T6" fmla="*/ 3 w 3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2" y="3"/>
                      <a:pt x="1" y="0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3" y="3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249988" y="939800"/>
                <a:ext cx="25400" cy="12700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1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71638" y="3895725"/>
                <a:ext cx="423863" cy="200025"/>
              </a:xfrm>
              <a:custGeom>
                <a:avLst/>
                <a:gdLst>
                  <a:gd name="T0" fmla="*/ 13 w 34"/>
                  <a:gd name="T1" fmla="*/ 10 h 16"/>
                  <a:gd name="T2" fmla="*/ 8 w 34"/>
                  <a:gd name="T3" fmla="*/ 11 h 16"/>
                  <a:gd name="T4" fmla="*/ 5 w 34"/>
                  <a:gd name="T5" fmla="*/ 11 h 16"/>
                  <a:gd name="T6" fmla="*/ 6 w 34"/>
                  <a:gd name="T7" fmla="*/ 12 h 16"/>
                  <a:gd name="T8" fmla="*/ 0 w 34"/>
                  <a:gd name="T9" fmla="*/ 15 h 16"/>
                  <a:gd name="T10" fmla="*/ 1 w 34"/>
                  <a:gd name="T11" fmla="*/ 15 h 16"/>
                  <a:gd name="T12" fmla="*/ 3 w 34"/>
                  <a:gd name="T13" fmla="*/ 15 h 16"/>
                  <a:gd name="T14" fmla="*/ 19 w 34"/>
                  <a:gd name="T15" fmla="*/ 15 h 16"/>
                  <a:gd name="T16" fmla="*/ 17 w 34"/>
                  <a:gd name="T17" fmla="*/ 14 h 16"/>
                  <a:gd name="T18" fmla="*/ 23 w 34"/>
                  <a:gd name="T19" fmla="*/ 10 h 16"/>
                  <a:gd name="T20" fmla="*/ 20 w 34"/>
                  <a:gd name="T21" fmla="*/ 7 h 16"/>
                  <a:gd name="T22" fmla="*/ 21 w 34"/>
                  <a:gd name="T23" fmla="*/ 7 h 16"/>
                  <a:gd name="T24" fmla="*/ 23 w 34"/>
                  <a:gd name="T25" fmla="*/ 7 h 16"/>
                  <a:gd name="T26" fmla="*/ 24 w 34"/>
                  <a:gd name="T27" fmla="*/ 5 h 16"/>
                  <a:gd name="T28" fmla="*/ 26 w 34"/>
                  <a:gd name="T29" fmla="*/ 4 h 16"/>
                  <a:gd name="T30" fmla="*/ 32 w 34"/>
                  <a:gd name="T31" fmla="*/ 5 h 16"/>
                  <a:gd name="T32" fmla="*/ 34 w 34"/>
                  <a:gd name="T33" fmla="*/ 4 h 16"/>
                  <a:gd name="T34" fmla="*/ 28 w 34"/>
                  <a:gd name="T35" fmla="*/ 3 h 16"/>
                  <a:gd name="T36" fmla="*/ 25 w 34"/>
                  <a:gd name="T37" fmla="*/ 0 h 16"/>
                  <a:gd name="T38" fmla="*/ 22 w 34"/>
                  <a:gd name="T39" fmla="*/ 2 h 16"/>
                  <a:gd name="T40" fmla="*/ 23 w 34"/>
                  <a:gd name="T41" fmla="*/ 3 h 16"/>
                  <a:gd name="T42" fmla="*/ 17 w 34"/>
                  <a:gd name="T43" fmla="*/ 7 h 16"/>
                  <a:gd name="T44" fmla="*/ 13 w 34"/>
                  <a:gd name="T4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4" h="16">
                    <a:moveTo>
                      <a:pt x="13" y="10"/>
                    </a:moveTo>
                    <a:cubicBezTo>
                      <a:pt x="10" y="9"/>
                      <a:pt x="8" y="9"/>
                      <a:pt x="8" y="11"/>
                    </a:cubicBezTo>
                    <a:cubicBezTo>
                      <a:pt x="7" y="11"/>
                      <a:pt x="6" y="11"/>
                      <a:pt x="5" y="11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3" y="12"/>
                      <a:pt x="3" y="16"/>
                      <a:pt x="0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2" y="15"/>
                      <a:pt x="2" y="14"/>
                      <a:pt x="3" y="15"/>
                    </a:cubicBezTo>
                    <a:cubicBezTo>
                      <a:pt x="8" y="12"/>
                      <a:pt x="14" y="15"/>
                      <a:pt x="19" y="15"/>
                    </a:cubicBezTo>
                    <a:cubicBezTo>
                      <a:pt x="17" y="14"/>
                      <a:pt x="17" y="14"/>
                      <a:pt x="17" y="14"/>
                    </a:cubicBezTo>
                    <a:cubicBezTo>
                      <a:pt x="23" y="14"/>
                      <a:pt x="19" y="10"/>
                      <a:pt x="23" y="10"/>
                    </a:cubicBezTo>
                    <a:cubicBezTo>
                      <a:pt x="25" y="9"/>
                      <a:pt x="21" y="8"/>
                      <a:pt x="20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2" y="7"/>
                      <a:pt x="22" y="7"/>
                      <a:pt x="23" y="7"/>
                    </a:cubicBezTo>
                    <a:cubicBezTo>
                      <a:pt x="23" y="6"/>
                      <a:pt x="27" y="6"/>
                      <a:pt x="24" y="5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8" y="4"/>
                      <a:pt x="31" y="4"/>
                      <a:pt x="32" y="5"/>
                    </a:cubicBezTo>
                    <a:cubicBezTo>
                      <a:pt x="33" y="5"/>
                      <a:pt x="34" y="4"/>
                      <a:pt x="34" y="4"/>
                    </a:cubicBezTo>
                    <a:cubicBezTo>
                      <a:pt x="33" y="3"/>
                      <a:pt x="30" y="2"/>
                      <a:pt x="28" y="3"/>
                    </a:cubicBezTo>
                    <a:cubicBezTo>
                      <a:pt x="28" y="1"/>
                      <a:pt x="25" y="1"/>
                      <a:pt x="25" y="0"/>
                    </a:cubicBezTo>
                    <a:cubicBezTo>
                      <a:pt x="24" y="1"/>
                      <a:pt x="22" y="2"/>
                      <a:pt x="22" y="2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2" y="5"/>
                      <a:pt x="16" y="4"/>
                      <a:pt x="17" y="7"/>
                    </a:cubicBezTo>
                    <a:cubicBezTo>
                      <a:pt x="14" y="7"/>
                      <a:pt x="15" y="10"/>
                      <a:pt x="1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22388" y="4459288"/>
                <a:ext cx="0" cy="12700"/>
              </a:xfrm>
              <a:custGeom>
                <a:avLst/>
                <a:gdLst>
                  <a:gd name="T0" fmla="*/ 0 h 8"/>
                  <a:gd name="T1" fmla="*/ 8 h 8"/>
                  <a:gd name="T2" fmla="*/ 0 h 8"/>
                  <a:gd name="T3" fmla="*/ 0 h 8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8">
                    <a:moveTo>
                      <a:pt x="0" y="0"/>
                    </a:moveTo>
                    <a:lnTo>
                      <a:pt x="0" y="8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50001" y="877888"/>
                <a:ext cx="0" cy="12700"/>
              </a:xfrm>
              <a:custGeom>
                <a:avLst/>
                <a:gdLst>
                  <a:gd name="T0" fmla="*/ 8 h 8"/>
                  <a:gd name="T1" fmla="*/ 8 h 8"/>
                  <a:gd name="T2" fmla="*/ 0 h 8"/>
                  <a:gd name="T3" fmla="*/ 8 h 8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8">
                    <a:moveTo>
                      <a:pt x="0" y="8"/>
                    </a:moveTo>
                    <a:lnTo>
                      <a:pt x="0" y="8"/>
                    </a:lnTo>
                    <a:lnTo>
                      <a:pt x="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70138" y="3721100"/>
                <a:ext cx="49213" cy="23813"/>
              </a:xfrm>
              <a:custGeom>
                <a:avLst/>
                <a:gdLst>
                  <a:gd name="T0" fmla="*/ 2 w 4"/>
                  <a:gd name="T1" fmla="*/ 0 h 2"/>
                  <a:gd name="T2" fmla="*/ 0 w 4"/>
                  <a:gd name="T3" fmla="*/ 2 h 2"/>
                  <a:gd name="T4" fmla="*/ 4 w 4"/>
                  <a:gd name="T5" fmla="*/ 1 h 2"/>
                  <a:gd name="T6" fmla="*/ 2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2" y="0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1" y="1"/>
                      <a:pt x="3" y="1"/>
                      <a:pt x="4" y="1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754438" y="2668588"/>
                <a:ext cx="125413" cy="74613"/>
              </a:xfrm>
              <a:custGeom>
                <a:avLst/>
                <a:gdLst>
                  <a:gd name="T0" fmla="*/ 9 w 10"/>
                  <a:gd name="T1" fmla="*/ 3 h 6"/>
                  <a:gd name="T2" fmla="*/ 6 w 10"/>
                  <a:gd name="T3" fmla="*/ 0 h 6"/>
                  <a:gd name="T4" fmla="*/ 0 w 10"/>
                  <a:gd name="T5" fmla="*/ 3 h 6"/>
                  <a:gd name="T6" fmla="*/ 2 w 10"/>
                  <a:gd name="T7" fmla="*/ 4 h 6"/>
                  <a:gd name="T8" fmla="*/ 9 w 10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6">
                    <a:moveTo>
                      <a:pt x="9" y="3"/>
                    </a:moveTo>
                    <a:cubicBezTo>
                      <a:pt x="10" y="2"/>
                      <a:pt x="8" y="1"/>
                      <a:pt x="6" y="0"/>
                    </a:cubicBezTo>
                    <a:cubicBezTo>
                      <a:pt x="3" y="0"/>
                      <a:pt x="1" y="0"/>
                      <a:pt x="0" y="3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6" y="6"/>
                      <a:pt x="6" y="3"/>
                      <a:pt x="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09688" y="4421188"/>
                <a:ext cx="49213" cy="12700"/>
              </a:xfrm>
              <a:custGeom>
                <a:avLst/>
                <a:gdLst>
                  <a:gd name="T0" fmla="*/ 31 w 31"/>
                  <a:gd name="T1" fmla="*/ 0 h 8"/>
                  <a:gd name="T2" fmla="*/ 31 w 31"/>
                  <a:gd name="T3" fmla="*/ 0 h 8"/>
                  <a:gd name="T4" fmla="*/ 0 w 31"/>
                  <a:gd name="T5" fmla="*/ 8 h 8"/>
                  <a:gd name="T6" fmla="*/ 31 w 31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8">
                    <a:moveTo>
                      <a:pt x="31" y="0"/>
                    </a:moveTo>
                    <a:lnTo>
                      <a:pt x="31" y="0"/>
                    </a:lnTo>
                    <a:lnTo>
                      <a:pt x="0" y="8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405188" y="2855913"/>
                <a:ext cx="174625" cy="112713"/>
              </a:xfrm>
              <a:custGeom>
                <a:avLst/>
                <a:gdLst>
                  <a:gd name="T0" fmla="*/ 13 w 14"/>
                  <a:gd name="T1" fmla="*/ 1 h 9"/>
                  <a:gd name="T2" fmla="*/ 11 w 14"/>
                  <a:gd name="T3" fmla="*/ 0 h 9"/>
                  <a:gd name="T4" fmla="*/ 11 w 14"/>
                  <a:gd name="T5" fmla="*/ 2 h 9"/>
                  <a:gd name="T6" fmla="*/ 8 w 14"/>
                  <a:gd name="T7" fmla="*/ 4 h 9"/>
                  <a:gd name="T8" fmla="*/ 0 w 14"/>
                  <a:gd name="T9" fmla="*/ 5 h 9"/>
                  <a:gd name="T10" fmla="*/ 2 w 14"/>
                  <a:gd name="T11" fmla="*/ 7 h 9"/>
                  <a:gd name="T12" fmla="*/ 14 w 14"/>
                  <a:gd name="T13" fmla="*/ 3 h 9"/>
                  <a:gd name="T14" fmla="*/ 12 w 14"/>
                  <a:gd name="T15" fmla="*/ 2 h 9"/>
                  <a:gd name="T16" fmla="*/ 13 w 14"/>
                  <a:gd name="T17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9">
                    <a:moveTo>
                      <a:pt x="13" y="1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8" y="1"/>
                      <a:pt x="10" y="4"/>
                      <a:pt x="8" y="4"/>
                    </a:cubicBezTo>
                    <a:cubicBezTo>
                      <a:pt x="5" y="6"/>
                      <a:pt x="3" y="4"/>
                      <a:pt x="0" y="5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9" y="9"/>
                      <a:pt x="7" y="2"/>
                      <a:pt x="14" y="3"/>
                    </a:cubicBezTo>
                    <a:cubicBezTo>
                      <a:pt x="14" y="3"/>
                      <a:pt x="13" y="2"/>
                      <a:pt x="12" y="2"/>
                    </a:cubicBezTo>
                    <a:cubicBezTo>
                      <a:pt x="11" y="1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43275" y="2994025"/>
                <a:ext cx="61913" cy="25400"/>
              </a:xfrm>
              <a:custGeom>
                <a:avLst/>
                <a:gdLst>
                  <a:gd name="T0" fmla="*/ 0 w 5"/>
                  <a:gd name="T1" fmla="*/ 1 h 2"/>
                  <a:gd name="T2" fmla="*/ 5 w 5"/>
                  <a:gd name="T3" fmla="*/ 2 h 2"/>
                  <a:gd name="T4" fmla="*/ 0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1"/>
                    </a:moveTo>
                    <a:cubicBezTo>
                      <a:pt x="1" y="2"/>
                      <a:pt x="4" y="2"/>
                      <a:pt x="5" y="2"/>
                    </a:cubicBezTo>
                    <a:cubicBezTo>
                      <a:pt x="3" y="2"/>
                      <a:pt x="2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432050" y="3670300"/>
                <a:ext cx="25400" cy="12700"/>
              </a:xfrm>
              <a:custGeom>
                <a:avLst/>
                <a:gdLst>
                  <a:gd name="T0" fmla="*/ 2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679825" y="2719388"/>
                <a:ext cx="112713" cy="49213"/>
              </a:xfrm>
              <a:custGeom>
                <a:avLst/>
                <a:gdLst>
                  <a:gd name="T0" fmla="*/ 7 w 9"/>
                  <a:gd name="T1" fmla="*/ 1 h 4"/>
                  <a:gd name="T2" fmla="*/ 0 w 9"/>
                  <a:gd name="T3" fmla="*/ 2 h 4"/>
                  <a:gd name="T4" fmla="*/ 5 w 9"/>
                  <a:gd name="T5" fmla="*/ 4 h 4"/>
                  <a:gd name="T6" fmla="*/ 7 w 9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4">
                    <a:moveTo>
                      <a:pt x="7" y="1"/>
                    </a:moveTo>
                    <a:cubicBezTo>
                      <a:pt x="4" y="0"/>
                      <a:pt x="2" y="3"/>
                      <a:pt x="0" y="2"/>
                    </a:cubicBezTo>
                    <a:cubicBezTo>
                      <a:pt x="1" y="3"/>
                      <a:pt x="4" y="2"/>
                      <a:pt x="5" y="4"/>
                    </a:cubicBezTo>
                    <a:cubicBezTo>
                      <a:pt x="6" y="2"/>
                      <a:pt x="9" y="3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71588" y="4446588"/>
                <a:ext cx="38100" cy="12700"/>
              </a:xfrm>
              <a:custGeom>
                <a:avLst/>
                <a:gdLst>
                  <a:gd name="T0" fmla="*/ 24 w 24"/>
                  <a:gd name="T1" fmla="*/ 8 h 8"/>
                  <a:gd name="T2" fmla="*/ 24 w 24"/>
                  <a:gd name="T3" fmla="*/ 0 h 8"/>
                  <a:gd name="T4" fmla="*/ 0 w 24"/>
                  <a:gd name="T5" fmla="*/ 8 h 8"/>
                  <a:gd name="T6" fmla="*/ 24 w 24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8">
                    <a:moveTo>
                      <a:pt x="24" y="8"/>
                    </a:moveTo>
                    <a:lnTo>
                      <a:pt x="24" y="0"/>
                    </a:lnTo>
                    <a:lnTo>
                      <a:pt x="0" y="8"/>
                    </a:lnTo>
                    <a:lnTo>
                      <a:pt x="24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414963" y="1516063"/>
                <a:ext cx="49213" cy="12700"/>
              </a:xfrm>
              <a:custGeom>
                <a:avLst/>
                <a:gdLst>
                  <a:gd name="T0" fmla="*/ 31 w 31"/>
                  <a:gd name="T1" fmla="*/ 8 h 8"/>
                  <a:gd name="T2" fmla="*/ 23 w 31"/>
                  <a:gd name="T3" fmla="*/ 0 h 8"/>
                  <a:gd name="T4" fmla="*/ 0 w 31"/>
                  <a:gd name="T5" fmla="*/ 8 h 8"/>
                  <a:gd name="T6" fmla="*/ 31 w 31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8">
                    <a:moveTo>
                      <a:pt x="31" y="8"/>
                    </a:moveTo>
                    <a:lnTo>
                      <a:pt x="23" y="0"/>
                    </a:lnTo>
                    <a:lnTo>
                      <a:pt x="0" y="8"/>
                    </a:lnTo>
                    <a:lnTo>
                      <a:pt x="31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243263" y="3081338"/>
                <a:ext cx="50800" cy="25400"/>
              </a:xfrm>
              <a:custGeom>
                <a:avLst/>
                <a:gdLst>
                  <a:gd name="T0" fmla="*/ 3 w 4"/>
                  <a:gd name="T1" fmla="*/ 0 h 2"/>
                  <a:gd name="T2" fmla="*/ 1 w 4"/>
                  <a:gd name="T3" fmla="*/ 0 h 2"/>
                  <a:gd name="T4" fmla="*/ 0 w 4"/>
                  <a:gd name="T5" fmla="*/ 1 h 2"/>
                  <a:gd name="T6" fmla="*/ 3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3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2" y="2"/>
                      <a:pt x="4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268663" y="3032125"/>
                <a:ext cx="87313" cy="25400"/>
              </a:xfrm>
              <a:custGeom>
                <a:avLst/>
                <a:gdLst>
                  <a:gd name="T0" fmla="*/ 5 w 7"/>
                  <a:gd name="T1" fmla="*/ 0 h 2"/>
                  <a:gd name="T2" fmla="*/ 0 w 7"/>
                  <a:gd name="T3" fmla="*/ 2 h 2"/>
                  <a:gd name="T4" fmla="*/ 7 w 7"/>
                  <a:gd name="T5" fmla="*/ 1 h 2"/>
                  <a:gd name="T6" fmla="*/ 5 w 7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2">
                    <a:moveTo>
                      <a:pt x="5" y="0"/>
                    </a:moveTo>
                    <a:cubicBezTo>
                      <a:pt x="3" y="0"/>
                      <a:pt x="0" y="0"/>
                      <a:pt x="0" y="2"/>
                    </a:cubicBezTo>
                    <a:cubicBezTo>
                      <a:pt x="3" y="2"/>
                      <a:pt x="5" y="1"/>
                      <a:pt x="7" y="1"/>
                    </a:cubicBez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71613" y="4297363"/>
                <a:ext cx="12700" cy="36513"/>
              </a:xfrm>
              <a:custGeom>
                <a:avLst/>
                <a:gdLst>
                  <a:gd name="T0" fmla="*/ 0 w 1"/>
                  <a:gd name="T1" fmla="*/ 1 h 3"/>
                  <a:gd name="T2" fmla="*/ 0 w 1"/>
                  <a:gd name="T3" fmla="*/ 3 h 3"/>
                  <a:gd name="T4" fmla="*/ 1 w 1"/>
                  <a:gd name="T5" fmla="*/ 1 h 3"/>
                  <a:gd name="T6" fmla="*/ 0 w 1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3">
                    <a:moveTo>
                      <a:pt x="0" y="1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0" y="1"/>
                      <a:pt x="1" y="1"/>
                    </a:cubicBezTo>
                    <a:cubicBezTo>
                      <a:pt x="1" y="1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643313" y="2755900"/>
                <a:ext cx="61913" cy="38100"/>
              </a:xfrm>
              <a:custGeom>
                <a:avLst/>
                <a:gdLst>
                  <a:gd name="T0" fmla="*/ 4 w 5"/>
                  <a:gd name="T1" fmla="*/ 1 h 3"/>
                  <a:gd name="T2" fmla="*/ 1 w 5"/>
                  <a:gd name="T3" fmla="*/ 2 h 3"/>
                  <a:gd name="T4" fmla="*/ 5 w 5"/>
                  <a:gd name="T5" fmla="*/ 2 h 3"/>
                  <a:gd name="T6" fmla="*/ 4 w 5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3" y="2"/>
                      <a:pt x="0" y="0"/>
                      <a:pt x="1" y="2"/>
                    </a:cubicBezTo>
                    <a:cubicBezTo>
                      <a:pt x="2" y="3"/>
                      <a:pt x="4" y="2"/>
                      <a:pt x="5" y="2"/>
                    </a:cubicBezTo>
                    <a:lnTo>
                      <a:pt x="4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56000" y="2794000"/>
                <a:ext cx="123825" cy="61913"/>
              </a:xfrm>
              <a:custGeom>
                <a:avLst/>
                <a:gdLst>
                  <a:gd name="T0" fmla="*/ 6 w 10"/>
                  <a:gd name="T1" fmla="*/ 1 h 5"/>
                  <a:gd name="T2" fmla="*/ 5 w 10"/>
                  <a:gd name="T3" fmla="*/ 0 h 5"/>
                  <a:gd name="T4" fmla="*/ 0 w 10"/>
                  <a:gd name="T5" fmla="*/ 4 h 5"/>
                  <a:gd name="T6" fmla="*/ 4 w 10"/>
                  <a:gd name="T7" fmla="*/ 5 h 5"/>
                  <a:gd name="T8" fmla="*/ 8 w 10"/>
                  <a:gd name="T9" fmla="*/ 0 h 5"/>
                  <a:gd name="T10" fmla="*/ 6 w 10"/>
                  <a:gd name="T11" fmla="*/ 2 h 5"/>
                  <a:gd name="T12" fmla="*/ 6 w 10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">
                    <a:moveTo>
                      <a:pt x="6" y="1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4" y="2"/>
                      <a:pt x="0" y="1"/>
                      <a:pt x="0" y="4"/>
                    </a:cubicBezTo>
                    <a:cubicBezTo>
                      <a:pt x="1" y="5"/>
                      <a:pt x="2" y="4"/>
                      <a:pt x="4" y="5"/>
                    </a:cubicBezTo>
                    <a:cubicBezTo>
                      <a:pt x="5" y="3"/>
                      <a:pt x="10" y="2"/>
                      <a:pt x="8" y="0"/>
                    </a:cubicBezTo>
                    <a:cubicBezTo>
                      <a:pt x="7" y="0"/>
                      <a:pt x="8" y="2"/>
                      <a:pt x="6" y="2"/>
                    </a:cubicBezTo>
                    <a:cubicBezTo>
                      <a:pt x="6" y="1"/>
                      <a:pt x="6" y="1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82800" y="3833813"/>
                <a:ext cx="87313" cy="49213"/>
              </a:xfrm>
              <a:custGeom>
                <a:avLst/>
                <a:gdLst>
                  <a:gd name="T0" fmla="*/ 0 w 7"/>
                  <a:gd name="T1" fmla="*/ 2 h 4"/>
                  <a:gd name="T2" fmla="*/ 7 w 7"/>
                  <a:gd name="T3" fmla="*/ 2 h 4"/>
                  <a:gd name="T4" fmla="*/ 2 w 7"/>
                  <a:gd name="T5" fmla="*/ 0 h 4"/>
                  <a:gd name="T6" fmla="*/ 0 w 7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0" y="2"/>
                    </a:moveTo>
                    <a:cubicBezTo>
                      <a:pt x="2" y="1"/>
                      <a:pt x="6" y="4"/>
                      <a:pt x="7" y="2"/>
                    </a:cubicBezTo>
                    <a:cubicBezTo>
                      <a:pt x="6" y="0"/>
                      <a:pt x="4" y="1"/>
                      <a:pt x="2" y="0"/>
                    </a:cubicBezTo>
                    <a:cubicBezTo>
                      <a:pt x="1" y="0"/>
                      <a:pt x="1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22338" y="4659313"/>
                <a:ext cx="25400" cy="12700"/>
              </a:xfrm>
              <a:custGeom>
                <a:avLst/>
                <a:gdLst>
                  <a:gd name="T0" fmla="*/ 0 w 16"/>
                  <a:gd name="T1" fmla="*/ 8 h 8"/>
                  <a:gd name="T2" fmla="*/ 16 w 16"/>
                  <a:gd name="T3" fmla="*/ 8 h 8"/>
                  <a:gd name="T4" fmla="*/ 8 w 16"/>
                  <a:gd name="T5" fmla="*/ 0 h 8"/>
                  <a:gd name="T6" fmla="*/ 0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0" y="8"/>
                    </a:moveTo>
                    <a:lnTo>
                      <a:pt x="16" y="8"/>
                    </a:lnTo>
                    <a:lnTo>
                      <a:pt x="8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489575" y="1477963"/>
                <a:ext cx="12700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262688" y="852488"/>
                <a:ext cx="38100" cy="25400"/>
              </a:xfrm>
              <a:custGeom>
                <a:avLst/>
                <a:gdLst>
                  <a:gd name="T0" fmla="*/ 0 w 24"/>
                  <a:gd name="T1" fmla="*/ 0 h 16"/>
                  <a:gd name="T2" fmla="*/ 8 w 24"/>
                  <a:gd name="T3" fmla="*/ 16 h 16"/>
                  <a:gd name="T4" fmla="*/ 24 w 24"/>
                  <a:gd name="T5" fmla="*/ 8 h 16"/>
                  <a:gd name="T6" fmla="*/ 0 w 24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16">
                    <a:moveTo>
                      <a:pt x="0" y="0"/>
                    </a:moveTo>
                    <a:lnTo>
                      <a:pt x="8" y="16"/>
                    </a:lnTo>
                    <a:lnTo>
                      <a:pt x="24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55975" y="2981325"/>
                <a:ext cx="36513" cy="12700"/>
              </a:xfrm>
              <a:custGeom>
                <a:avLst/>
                <a:gdLst>
                  <a:gd name="T0" fmla="*/ 0 w 3"/>
                  <a:gd name="T1" fmla="*/ 0 h 1"/>
                  <a:gd name="T2" fmla="*/ 0 w 3"/>
                  <a:gd name="T3" fmla="*/ 1 h 1"/>
                  <a:gd name="T4" fmla="*/ 3 w 3"/>
                  <a:gd name="T5" fmla="*/ 0 h 1"/>
                  <a:gd name="T6" fmla="*/ 0 w 3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22388" y="4297363"/>
                <a:ext cx="123825" cy="100013"/>
              </a:xfrm>
              <a:custGeom>
                <a:avLst/>
                <a:gdLst>
                  <a:gd name="T0" fmla="*/ 7 w 10"/>
                  <a:gd name="T1" fmla="*/ 2 h 8"/>
                  <a:gd name="T2" fmla="*/ 0 w 10"/>
                  <a:gd name="T3" fmla="*/ 7 h 8"/>
                  <a:gd name="T4" fmla="*/ 10 w 10"/>
                  <a:gd name="T5" fmla="*/ 1 h 8"/>
                  <a:gd name="T6" fmla="*/ 6 w 10"/>
                  <a:gd name="T7" fmla="*/ 1 h 8"/>
                  <a:gd name="T8" fmla="*/ 7 w 10"/>
                  <a:gd name="T9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8">
                    <a:moveTo>
                      <a:pt x="7" y="2"/>
                    </a:moveTo>
                    <a:cubicBezTo>
                      <a:pt x="7" y="4"/>
                      <a:pt x="1" y="4"/>
                      <a:pt x="0" y="7"/>
                    </a:cubicBezTo>
                    <a:cubicBezTo>
                      <a:pt x="5" y="8"/>
                      <a:pt x="6" y="3"/>
                      <a:pt x="10" y="1"/>
                    </a:cubicBezTo>
                    <a:cubicBezTo>
                      <a:pt x="8" y="1"/>
                      <a:pt x="9" y="0"/>
                      <a:pt x="6" y="1"/>
                    </a:cubicBezTo>
                    <a:lnTo>
                      <a:pt x="7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70113" y="3757613"/>
                <a:ext cx="63500" cy="38100"/>
              </a:xfrm>
              <a:custGeom>
                <a:avLst/>
                <a:gdLst>
                  <a:gd name="T0" fmla="*/ 1 w 5"/>
                  <a:gd name="T1" fmla="*/ 2 h 3"/>
                  <a:gd name="T2" fmla="*/ 4 w 5"/>
                  <a:gd name="T3" fmla="*/ 0 h 3"/>
                  <a:gd name="T4" fmla="*/ 0 w 5"/>
                  <a:gd name="T5" fmla="*/ 0 h 3"/>
                  <a:gd name="T6" fmla="*/ 1 w 5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1" y="2"/>
                    </a:moveTo>
                    <a:cubicBezTo>
                      <a:pt x="3" y="3"/>
                      <a:pt x="5" y="1"/>
                      <a:pt x="4" y="0"/>
                    </a:cubicBezTo>
                    <a:cubicBezTo>
                      <a:pt x="3" y="0"/>
                      <a:pt x="1" y="1"/>
                      <a:pt x="0" y="0"/>
                    </a:cubicBezTo>
                    <a:cubicBezTo>
                      <a:pt x="0" y="1"/>
                      <a:pt x="0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57425" y="3695700"/>
                <a:ext cx="50800" cy="38100"/>
              </a:xfrm>
              <a:custGeom>
                <a:avLst/>
                <a:gdLst>
                  <a:gd name="T0" fmla="*/ 4 w 4"/>
                  <a:gd name="T1" fmla="*/ 1 h 3"/>
                  <a:gd name="T2" fmla="*/ 0 w 4"/>
                  <a:gd name="T3" fmla="*/ 1 h 3"/>
                  <a:gd name="T4" fmla="*/ 4 w 4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1"/>
                    </a:moveTo>
                    <a:cubicBezTo>
                      <a:pt x="4" y="1"/>
                      <a:pt x="0" y="0"/>
                      <a:pt x="0" y="1"/>
                    </a:cubicBezTo>
                    <a:cubicBezTo>
                      <a:pt x="1" y="2"/>
                      <a:pt x="3" y="3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32063" y="3519488"/>
                <a:ext cx="25400" cy="25400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2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1"/>
                      <a:pt x="0" y="1"/>
                      <a:pt x="1" y="2"/>
                    </a:cubicBezTo>
                    <a:cubicBezTo>
                      <a:pt x="2" y="2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44738" y="3608388"/>
                <a:ext cx="38100" cy="23813"/>
              </a:xfrm>
              <a:custGeom>
                <a:avLst/>
                <a:gdLst>
                  <a:gd name="T0" fmla="*/ 0 w 3"/>
                  <a:gd name="T1" fmla="*/ 1 h 2"/>
                  <a:gd name="T2" fmla="*/ 0 w 3"/>
                  <a:gd name="T3" fmla="*/ 2 h 2"/>
                  <a:gd name="T4" fmla="*/ 3 w 3"/>
                  <a:gd name="T5" fmla="*/ 2 h 2"/>
                  <a:gd name="T6" fmla="*/ 0 w 3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3" y="2"/>
                      <a:pt x="3" y="2"/>
                    </a:cubicBezTo>
                    <a:cubicBezTo>
                      <a:pt x="3" y="1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08213" y="3708400"/>
                <a:ext cx="36513" cy="36513"/>
              </a:xfrm>
              <a:custGeom>
                <a:avLst/>
                <a:gdLst>
                  <a:gd name="T0" fmla="*/ 0 w 3"/>
                  <a:gd name="T1" fmla="*/ 3 h 3"/>
                  <a:gd name="T2" fmla="*/ 0 w 3"/>
                  <a:gd name="T3" fmla="*/ 3 h 3"/>
                  <a:gd name="T4" fmla="*/ 3 w 3"/>
                  <a:gd name="T5" fmla="*/ 0 h 3"/>
                  <a:gd name="T6" fmla="*/ 0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3" y="1"/>
                      <a:pt x="3" y="0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08175" y="3933825"/>
                <a:ext cx="12700" cy="12700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84300" y="4284663"/>
                <a:ext cx="25400" cy="12700"/>
              </a:xfrm>
              <a:custGeom>
                <a:avLst/>
                <a:gdLst>
                  <a:gd name="T0" fmla="*/ 8 w 16"/>
                  <a:gd name="T1" fmla="*/ 0 h 8"/>
                  <a:gd name="T2" fmla="*/ 0 w 16"/>
                  <a:gd name="T3" fmla="*/ 8 h 8"/>
                  <a:gd name="T4" fmla="*/ 16 w 16"/>
                  <a:gd name="T5" fmla="*/ 8 h 8"/>
                  <a:gd name="T6" fmla="*/ 8 w 16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8" y="0"/>
                    </a:moveTo>
                    <a:lnTo>
                      <a:pt x="0" y="8"/>
                    </a:lnTo>
                    <a:lnTo>
                      <a:pt x="16" y="8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214938" y="1554163"/>
                <a:ext cx="61913" cy="25400"/>
              </a:xfrm>
              <a:custGeom>
                <a:avLst/>
                <a:gdLst>
                  <a:gd name="T0" fmla="*/ 5 w 5"/>
                  <a:gd name="T1" fmla="*/ 0 h 2"/>
                  <a:gd name="T2" fmla="*/ 0 w 5"/>
                  <a:gd name="T3" fmla="*/ 1 h 2"/>
                  <a:gd name="T4" fmla="*/ 5 w 5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3" y="1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20875" y="3870325"/>
                <a:ext cx="74613" cy="25400"/>
              </a:xfrm>
              <a:custGeom>
                <a:avLst/>
                <a:gdLst>
                  <a:gd name="T0" fmla="*/ 6 w 6"/>
                  <a:gd name="T1" fmla="*/ 1 h 2"/>
                  <a:gd name="T2" fmla="*/ 1 w 6"/>
                  <a:gd name="T3" fmla="*/ 0 h 2"/>
                  <a:gd name="T4" fmla="*/ 0 w 6"/>
                  <a:gd name="T5" fmla="*/ 1 h 2"/>
                  <a:gd name="T6" fmla="*/ 2 w 6"/>
                  <a:gd name="T7" fmla="*/ 1 h 2"/>
                  <a:gd name="T8" fmla="*/ 2 w 6"/>
                  <a:gd name="T9" fmla="*/ 2 h 2"/>
                  <a:gd name="T10" fmla="*/ 6 w 6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4" y="0"/>
                      <a:pt x="2" y="1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4" y="0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33588" y="3833813"/>
                <a:ext cx="0" cy="23813"/>
              </a:xfrm>
              <a:custGeom>
                <a:avLst/>
                <a:gdLst>
                  <a:gd name="T0" fmla="*/ 8 h 15"/>
                  <a:gd name="T1" fmla="*/ 0 h 15"/>
                  <a:gd name="T2" fmla="*/ 15 h 15"/>
                  <a:gd name="T3" fmla="*/ 8 h 15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5">
                    <a:moveTo>
                      <a:pt x="0" y="8"/>
                    </a:moveTo>
                    <a:lnTo>
                      <a:pt x="0" y="0"/>
                    </a:lnTo>
                    <a:lnTo>
                      <a:pt x="0" y="15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60413" y="4672013"/>
                <a:ext cx="25400" cy="25400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2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1"/>
                      <a:pt x="1" y="0"/>
                      <a:pt x="1" y="2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08163" y="3921125"/>
                <a:ext cx="87313" cy="49213"/>
              </a:xfrm>
              <a:custGeom>
                <a:avLst/>
                <a:gdLst>
                  <a:gd name="T0" fmla="*/ 0 w 7"/>
                  <a:gd name="T1" fmla="*/ 3 h 4"/>
                  <a:gd name="T2" fmla="*/ 5 w 7"/>
                  <a:gd name="T3" fmla="*/ 1 h 4"/>
                  <a:gd name="T4" fmla="*/ 6 w 7"/>
                  <a:gd name="T5" fmla="*/ 0 h 4"/>
                  <a:gd name="T6" fmla="*/ 0 w 7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0" y="3"/>
                    </a:moveTo>
                    <a:cubicBezTo>
                      <a:pt x="1" y="3"/>
                      <a:pt x="7" y="4"/>
                      <a:pt x="5" y="1"/>
                    </a:cubicBezTo>
                    <a:cubicBezTo>
                      <a:pt x="6" y="1"/>
                      <a:pt x="6" y="1"/>
                      <a:pt x="6" y="0"/>
                    </a:cubicBezTo>
                    <a:cubicBezTo>
                      <a:pt x="3" y="0"/>
                      <a:pt x="2" y="0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84363" y="3921125"/>
                <a:ext cx="23813" cy="12700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1 h 1"/>
                  <a:gd name="T4" fmla="*/ 0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0"/>
                      <a:pt x="1" y="0"/>
                      <a:pt x="2" y="1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262688" y="777875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0 w 8"/>
                  <a:gd name="T3" fmla="*/ 8 h 8"/>
                  <a:gd name="T4" fmla="*/ 8 w 8"/>
                  <a:gd name="T5" fmla="*/ 8 h 8"/>
                  <a:gd name="T6" fmla="*/ 0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0" y="8"/>
                    </a:lnTo>
                    <a:lnTo>
                      <a:pt x="8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95525" y="3621088"/>
                <a:ext cx="36513" cy="23813"/>
              </a:xfrm>
              <a:custGeom>
                <a:avLst/>
                <a:gdLst>
                  <a:gd name="T0" fmla="*/ 8 w 23"/>
                  <a:gd name="T1" fmla="*/ 15 h 15"/>
                  <a:gd name="T2" fmla="*/ 23 w 23"/>
                  <a:gd name="T3" fmla="*/ 0 h 15"/>
                  <a:gd name="T4" fmla="*/ 0 w 23"/>
                  <a:gd name="T5" fmla="*/ 7 h 15"/>
                  <a:gd name="T6" fmla="*/ 8 w 23"/>
                  <a:gd name="T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15">
                    <a:moveTo>
                      <a:pt x="8" y="15"/>
                    </a:moveTo>
                    <a:lnTo>
                      <a:pt x="23" y="0"/>
                    </a:lnTo>
                    <a:lnTo>
                      <a:pt x="0" y="7"/>
                    </a:lnTo>
                    <a:lnTo>
                      <a:pt x="8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340350" y="1441450"/>
                <a:ext cx="23813" cy="12700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  <a:gd name="T6" fmla="*/ 1 w 2"/>
                  <a:gd name="T7" fmla="*/ 0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09663" y="4384675"/>
                <a:ext cx="38100" cy="25400"/>
              </a:xfrm>
              <a:custGeom>
                <a:avLst/>
                <a:gdLst>
                  <a:gd name="T0" fmla="*/ 0 w 3"/>
                  <a:gd name="T1" fmla="*/ 2 h 2"/>
                  <a:gd name="T2" fmla="*/ 3 w 3"/>
                  <a:gd name="T3" fmla="*/ 1 h 2"/>
                  <a:gd name="T4" fmla="*/ 1 w 3"/>
                  <a:gd name="T5" fmla="*/ 0 h 2"/>
                  <a:gd name="T6" fmla="*/ 0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1" y="1"/>
                      <a:pt x="1" y="0"/>
                    </a:cubicBez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95500" y="3708400"/>
                <a:ext cx="50800" cy="25400"/>
              </a:xfrm>
              <a:custGeom>
                <a:avLst/>
                <a:gdLst>
                  <a:gd name="T0" fmla="*/ 3 w 4"/>
                  <a:gd name="T1" fmla="*/ 0 h 2"/>
                  <a:gd name="T2" fmla="*/ 0 w 4"/>
                  <a:gd name="T3" fmla="*/ 0 h 2"/>
                  <a:gd name="T4" fmla="*/ 1 w 4"/>
                  <a:gd name="T5" fmla="*/ 1 h 2"/>
                  <a:gd name="T6" fmla="*/ 3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3" y="0"/>
                    </a:moveTo>
                    <a:cubicBezTo>
                      <a:pt x="2" y="0"/>
                      <a:pt x="1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3" y="2"/>
                      <a:pt x="4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96975" y="4321175"/>
                <a:ext cx="25400" cy="12700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0 h 1"/>
                  <a:gd name="T6" fmla="*/ 0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1" y="1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22375" y="4321175"/>
                <a:ext cx="12700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264150" y="1428750"/>
                <a:ext cx="63500" cy="25400"/>
              </a:xfrm>
              <a:custGeom>
                <a:avLst/>
                <a:gdLst>
                  <a:gd name="T0" fmla="*/ 4 w 5"/>
                  <a:gd name="T1" fmla="*/ 1 h 2"/>
                  <a:gd name="T2" fmla="*/ 0 w 5"/>
                  <a:gd name="T3" fmla="*/ 2 h 2"/>
                  <a:gd name="T4" fmla="*/ 4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4" y="1"/>
                    </a:moveTo>
                    <a:cubicBezTo>
                      <a:pt x="3" y="2"/>
                      <a:pt x="0" y="0"/>
                      <a:pt x="0" y="2"/>
                    </a:cubicBezTo>
                    <a:cubicBezTo>
                      <a:pt x="1" y="2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914900" y="1566863"/>
                <a:ext cx="187325" cy="49213"/>
              </a:xfrm>
              <a:custGeom>
                <a:avLst/>
                <a:gdLst>
                  <a:gd name="T0" fmla="*/ 15 w 15"/>
                  <a:gd name="T1" fmla="*/ 3 h 4"/>
                  <a:gd name="T2" fmla="*/ 13 w 15"/>
                  <a:gd name="T3" fmla="*/ 3 h 4"/>
                  <a:gd name="T4" fmla="*/ 3 w 15"/>
                  <a:gd name="T5" fmla="*/ 0 h 4"/>
                  <a:gd name="T6" fmla="*/ 0 w 15"/>
                  <a:gd name="T7" fmla="*/ 2 h 4"/>
                  <a:gd name="T8" fmla="*/ 7 w 15"/>
                  <a:gd name="T9" fmla="*/ 2 h 4"/>
                  <a:gd name="T10" fmla="*/ 12 w 15"/>
                  <a:gd name="T11" fmla="*/ 3 h 4"/>
                  <a:gd name="T12" fmla="*/ 15 w 15"/>
                  <a:gd name="T13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15" y="3"/>
                    </a:moveTo>
                    <a:cubicBezTo>
                      <a:pt x="13" y="3"/>
                      <a:pt x="13" y="3"/>
                      <a:pt x="13" y="3"/>
                    </a:cubicBezTo>
                    <a:cubicBezTo>
                      <a:pt x="11" y="0"/>
                      <a:pt x="7" y="0"/>
                      <a:pt x="3" y="0"/>
                    </a:cubicBezTo>
                    <a:cubicBezTo>
                      <a:pt x="4" y="2"/>
                      <a:pt x="1" y="1"/>
                      <a:pt x="0" y="2"/>
                    </a:cubicBezTo>
                    <a:cubicBezTo>
                      <a:pt x="3" y="2"/>
                      <a:pt x="5" y="4"/>
                      <a:pt x="7" y="2"/>
                    </a:cubicBezTo>
                    <a:cubicBezTo>
                      <a:pt x="9" y="2"/>
                      <a:pt x="12" y="0"/>
                      <a:pt x="12" y="3"/>
                    </a:cubicBezTo>
                    <a:lnTo>
                      <a:pt x="15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457450" y="3444875"/>
                <a:ext cx="38100" cy="12700"/>
              </a:xfrm>
              <a:custGeom>
                <a:avLst/>
                <a:gdLst>
                  <a:gd name="T0" fmla="*/ 3 w 3"/>
                  <a:gd name="T1" fmla="*/ 1 h 1"/>
                  <a:gd name="T2" fmla="*/ 0 w 3"/>
                  <a:gd name="T3" fmla="*/ 1 h 1"/>
                  <a:gd name="T4" fmla="*/ 3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1"/>
                    </a:moveTo>
                    <a:cubicBezTo>
                      <a:pt x="2" y="1"/>
                      <a:pt x="1" y="0"/>
                      <a:pt x="0" y="1"/>
                    </a:cubicBezTo>
                    <a:cubicBezTo>
                      <a:pt x="1" y="1"/>
                      <a:pt x="2" y="0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027613" y="1466850"/>
                <a:ext cx="200025" cy="61913"/>
              </a:xfrm>
              <a:custGeom>
                <a:avLst/>
                <a:gdLst>
                  <a:gd name="T0" fmla="*/ 9 w 16"/>
                  <a:gd name="T1" fmla="*/ 1 h 5"/>
                  <a:gd name="T2" fmla="*/ 0 w 16"/>
                  <a:gd name="T3" fmla="*/ 4 h 5"/>
                  <a:gd name="T4" fmla="*/ 4 w 16"/>
                  <a:gd name="T5" fmla="*/ 5 h 5"/>
                  <a:gd name="T6" fmla="*/ 11 w 16"/>
                  <a:gd name="T7" fmla="*/ 1 h 5"/>
                  <a:gd name="T8" fmla="*/ 12 w 16"/>
                  <a:gd name="T9" fmla="*/ 3 h 5"/>
                  <a:gd name="T10" fmla="*/ 16 w 16"/>
                  <a:gd name="T11" fmla="*/ 3 h 5"/>
                  <a:gd name="T12" fmla="*/ 12 w 16"/>
                  <a:gd name="T13" fmla="*/ 1 h 5"/>
                  <a:gd name="T14" fmla="*/ 12 w 16"/>
                  <a:gd name="T15" fmla="*/ 0 h 5"/>
                  <a:gd name="T16" fmla="*/ 9 w 16"/>
                  <a:gd name="T1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5">
                    <a:moveTo>
                      <a:pt x="9" y="1"/>
                    </a:moveTo>
                    <a:cubicBezTo>
                      <a:pt x="7" y="3"/>
                      <a:pt x="4" y="3"/>
                      <a:pt x="0" y="4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7" y="4"/>
                      <a:pt x="9" y="3"/>
                      <a:pt x="11" y="1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4" y="3"/>
                      <a:pt x="15" y="3"/>
                      <a:pt x="16" y="3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0"/>
                      <a:pt x="12" y="0"/>
                      <a:pt x="12" y="0"/>
                    </a:cubicBezTo>
                    <a:lnTo>
                      <a:pt x="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432050" y="3457575"/>
                <a:ext cx="25400" cy="12700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70100" y="3708400"/>
                <a:ext cx="12700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98513" y="4546600"/>
                <a:ext cx="0" cy="25400"/>
              </a:xfrm>
              <a:custGeom>
                <a:avLst/>
                <a:gdLst>
                  <a:gd name="T0" fmla="*/ 0 h 16"/>
                  <a:gd name="T1" fmla="*/ 16 h 16"/>
                  <a:gd name="T2" fmla="*/ 0 h 16"/>
                  <a:gd name="T3" fmla="*/ 0 h 16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6">
                    <a:moveTo>
                      <a:pt x="0" y="0"/>
                    </a:moveTo>
                    <a:lnTo>
                      <a:pt x="0" y="16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57488" y="3206750"/>
                <a:ext cx="23813" cy="12700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1 h 1"/>
                  <a:gd name="T4" fmla="*/ 2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1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5800" y="4610100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0 w 8"/>
                  <a:gd name="T3" fmla="*/ 8 h 8"/>
                  <a:gd name="T4" fmla="*/ 8 w 8"/>
                  <a:gd name="T5" fmla="*/ 8 h 8"/>
                  <a:gd name="T6" fmla="*/ 0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0" y="8"/>
                    </a:lnTo>
                    <a:lnTo>
                      <a:pt x="8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065713" y="1554163"/>
                <a:ext cx="23813" cy="12700"/>
              </a:xfrm>
              <a:custGeom>
                <a:avLst/>
                <a:gdLst>
                  <a:gd name="T0" fmla="*/ 7 w 15"/>
                  <a:gd name="T1" fmla="*/ 8 h 8"/>
                  <a:gd name="T2" fmla="*/ 15 w 15"/>
                  <a:gd name="T3" fmla="*/ 0 h 8"/>
                  <a:gd name="T4" fmla="*/ 0 w 15"/>
                  <a:gd name="T5" fmla="*/ 0 h 8"/>
                  <a:gd name="T6" fmla="*/ 7 w 15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8">
                    <a:moveTo>
                      <a:pt x="7" y="8"/>
                    </a:moveTo>
                    <a:lnTo>
                      <a:pt x="15" y="0"/>
                    </a:lnTo>
                    <a:lnTo>
                      <a:pt x="0" y="0"/>
                    </a:lnTo>
                    <a:lnTo>
                      <a:pt x="7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85763" y="4784725"/>
                <a:ext cx="25400" cy="12700"/>
              </a:xfrm>
              <a:custGeom>
                <a:avLst/>
                <a:gdLst>
                  <a:gd name="T0" fmla="*/ 2 w 2"/>
                  <a:gd name="T1" fmla="*/ 0 h 1"/>
                  <a:gd name="T2" fmla="*/ 2 w 2"/>
                  <a:gd name="T3" fmla="*/ 1 h 1"/>
                  <a:gd name="T4" fmla="*/ 2 w 2"/>
                  <a:gd name="T5" fmla="*/ 0 h 1"/>
                  <a:gd name="T6" fmla="*/ 2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0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1925" y="4935538"/>
                <a:ext cx="25400" cy="25400"/>
              </a:xfrm>
              <a:custGeom>
                <a:avLst/>
                <a:gdLst>
                  <a:gd name="T0" fmla="*/ 0 w 16"/>
                  <a:gd name="T1" fmla="*/ 0 h 16"/>
                  <a:gd name="T2" fmla="*/ 8 w 16"/>
                  <a:gd name="T3" fmla="*/ 16 h 16"/>
                  <a:gd name="T4" fmla="*/ 16 w 16"/>
                  <a:gd name="T5" fmla="*/ 0 h 16"/>
                  <a:gd name="T6" fmla="*/ 0 w 16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6">
                    <a:moveTo>
                      <a:pt x="0" y="0"/>
                    </a:moveTo>
                    <a:lnTo>
                      <a:pt x="8" y="16"/>
                    </a:lnTo>
                    <a:lnTo>
                      <a:pt x="16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4922838"/>
                <a:ext cx="100013" cy="112713"/>
              </a:xfrm>
              <a:custGeom>
                <a:avLst/>
                <a:gdLst>
                  <a:gd name="T0" fmla="*/ 3 w 8"/>
                  <a:gd name="T1" fmla="*/ 9 h 9"/>
                  <a:gd name="T2" fmla="*/ 7 w 8"/>
                  <a:gd name="T3" fmla="*/ 3 h 9"/>
                  <a:gd name="T4" fmla="*/ 0 w 8"/>
                  <a:gd name="T5" fmla="*/ 7 h 9"/>
                  <a:gd name="T6" fmla="*/ 3 w 8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9">
                    <a:moveTo>
                      <a:pt x="3" y="9"/>
                    </a:moveTo>
                    <a:cubicBezTo>
                      <a:pt x="2" y="6"/>
                      <a:pt x="8" y="6"/>
                      <a:pt x="7" y="3"/>
                    </a:cubicBezTo>
                    <a:cubicBezTo>
                      <a:pt x="4" y="0"/>
                      <a:pt x="3" y="6"/>
                      <a:pt x="0" y="7"/>
                    </a:cubicBezTo>
                    <a:cubicBezTo>
                      <a:pt x="0" y="6"/>
                      <a:pt x="3" y="7"/>
                      <a:pt x="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44725" y="3519488"/>
                <a:ext cx="25400" cy="25400"/>
              </a:xfrm>
              <a:custGeom>
                <a:avLst/>
                <a:gdLst>
                  <a:gd name="T0" fmla="*/ 0 w 2"/>
                  <a:gd name="T1" fmla="*/ 1 h 2"/>
                  <a:gd name="T2" fmla="*/ 2 w 2"/>
                  <a:gd name="T3" fmla="*/ 0 h 2"/>
                  <a:gd name="T4" fmla="*/ 0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2" y="2"/>
                      <a:pt x="2" y="1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08213" y="3432175"/>
                <a:ext cx="149225" cy="63500"/>
              </a:xfrm>
              <a:custGeom>
                <a:avLst/>
                <a:gdLst>
                  <a:gd name="T0" fmla="*/ 7 w 12"/>
                  <a:gd name="T1" fmla="*/ 2 h 5"/>
                  <a:gd name="T2" fmla="*/ 0 w 12"/>
                  <a:gd name="T3" fmla="*/ 2 h 5"/>
                  <a:gd name="T4" fmla="*/ 6 w 12"/>
                  <a:gd name="T5" fmla="*/ 3 h 5"/>
                  <a:gd name="T6" fmla="*/ 5 w 12"/>
                  <a:gd name="T7" fmla="*/ 5 h 5"/>
                  <a:gd name="T8" fmla="*/ 12 w 12"/>
                  <a:gd name="T9" fmla="*/ 2 h 5"/>
                  <a:gd name="T10" fmla="*/ 7 w 12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5">
                    <a:moveTo>
                      <a:pt x="7" y="2"/>
                    </a:moveTo>
                    <a:cubicBezTo>
                      <a:pt x="4" y="3"/>
                      <a:pt x="2" y="1"/>
                      <a:pt x="0" y="2"/>
                    </a:cubicBezTo>
                    <a:cubicBezTo>
                      <a:pt x="2" y="2"/>
                      <a:pt x="3" y="4"/>
                      <a:pt x="6" y="3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9" y="5"/>
                      <a:pt x="9" y="3"/>
                      <a:pt x="12" y="2"/>
                    </a:cubicBezTo>
                    <a:cubicBezTo>
                      <a:pt x="10" y="0"/>
                      <a:pt x="9" y="2"/>
                      <a:pt x="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32075" y="3170238"/>
                <a:ext cx="87313" cy="36513"/>
              </a:xfrm>
              <a:custGeom>
                <a:avLst/>
                <a:gdLst>
                  <a:gd name="T0" fmla="*/ 4 w 7"/>
                  <a:gd name="T1" fmla="*/ 3 h 3"/>
                  <a:gd name="T2" fmla="*/ 6 w 7"/>
                  <a:gd name="T3" fmla="*/ 3 h 3"/>
                  <a:gd name="T4" fmla="*/ 0 w 7"/>
                  <a:gd name="T5" fmla="*/ 0 h 3"/>
                  <a:gd name="T6" fmla="*/ 4 w 7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3">
                    <a:moveTo>
                      <a:pt x="4" y="3"/>
                    </a:moveTo>
                    <a:cubicBezTo>
                      <a:pt x="5" y="3"/>
                      <a:pt x="6" y="3"/>
                      <a:pt x="6" y="3"/>
                    </a:cubicBezTo>
                    <a:cubicBezTo>
                      <a:pt x="7" y="0"/>
                      <a:pt x="3" y="1"/>
                      <a:pt x="0" y="0"/>
                    </a:cubicBezTo>
                    <a:lnTo>
                      <a:pt x="4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08225" y="3306763"/>
                <a:ext cx="136525" cy="125413"/>
              </a:xfrm>
              <a:custGeom>
                <a:avLst/>
                <a:gdLst>
                  <a:gd name="T0" fmla="*/ 0 w 11"/>
                  <a:gd name="T1" fmla="*/ 8 h 10"/>
                  <a:gd name="T2" fmla="*/ 2 w 11"/>
                  <a:gd name="T3" fmla="*/ 10 h 10"/>
                  <a:gd name="T4" fmla="*/ 3 w 11"/>
                  <a:gd name="T5" fmla="*/ 9 h 10"/>
                  <a:gd name="T6" fmla="*/ 11 w 11"/>
                  <a:gd name="T7" fmla="*/ 7 h 10"/>
                  <a:gd name="T8" fmla="*/ 0 w 11"/>
                  <a:gd name="T9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0" y="8"/>
                    </a:moveTo>
                    <a:cubicBezTo>
                      <a:pt x="2" y="10"/>
                      <a:pt x="2" y="10"/>
                      <a:pt x="2" y="10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5" y="7"/>
                      <a:pt x="9" y="9"/>
                      <a:pt x="11" y="7"/>
                    </a:cubicBezTo>
                    <a:cubicBezTo>
                      <a:pt x="7" y="0"/>
                      <a:pt x="3" y="8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9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87325" y="4910138"/>
                <a:ext cx="1588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1925" y="4784725"/>
                <a:ext cx="136525" cy="88900"/>
              </a:xfrm>
              <a:custGeom>
                <a:avLst/>
                <a:gdLst>
                  <a:gd name="T0" fmla="*/ 7 w 11"/>
                  <a:gd name="T1" fmla="*/ 3 h 7"/>
                  <a:gd name="T2" fmla="*/ 8 w 11"/>
                  <a:gd name="T3" fmla="*/ 4 h 7"/>
                  <a:gd name="T4" fmla="*/ 8 w 11"/>
                  <a:gd name="T5" fmla="*/ 5 h 7"/>
                  <a:gd name="T6" fmla="*/ 1 w 11"/>
                  <a:gd name="T7" fmla="*/ 0 h 7"/>
                  <a:gd name="T8" fmla="*/ 4 w 11"/>
                  <a:gd name="T9" fmla="*/ 2 h 7"/>
                  <a:gd name="T10" fmla="*/ 2 w 11"/>
                  <a:gd name="T11" fmla="*/ 7 h 7"/>
                  <a:gd name="T12" fmla="*/ 7 w 11"/>
                  <a:gd name="T13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7">
                    <a:moveTo>
                      <a:pt x="7" y="3"/>
                    </a:moveTo>
                    <a:cubicBezTo>
                      <a:pt x="7" y="3"/>
                      <a:pt x="7" y="4"/>
                      <a:pt x="8" y="4"/>
                    </a:cubicBezTo>
                    <a:cubicBezTo>
                      <a:pt x="8" y="4"/>
                      <a:pt x="8" y="5"/>
                      <a:pt x="8" y="5"/>
                    </a:cubicBezTo>
                    <a:cubicBezTo>
                      <a:pt x="11" y="1"/>
                      <a:pt x="3" y="2"/>
                      <a:pt x="1" y="0"/>
                    </a:cubicBezTo>
                    <a:cubicBezTo>
                      <a:pt x="0" y="2"/>
                      <a:pt x="3" y="1"/>
                      <a:pt x="4" y="2"/>
                    </a:cubicBezTo>
                    <a:cubicBezTo>
                      <a:pt x="5" y="4"/>
                      <a:pt x="1" y="5"/>
                      <a:pt x="2" y="7"/>
                    </a:cubicBezTo>
                    <a:cubicBezTo>
                      <a:pt x="5" y="6"/>
                      <a:pt x="6" y="4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013450" y="777875"/>
                <a:ext cx="38100" cy="12700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0 h 1"/>
                  <a:gd name="T4" fmla="*/ 1 w 3"/>
                  <a:gd name="T5" fmla="*/ 1 h 1"/>
                  <a:gd name="T6" fmla="*/ 3 w 3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32100" y="3068638"/>
                <a:ext cx="36513" cy="25400"/>
              </a:xfrm>
              <a:custGeom>
                <a:avLst/>
                <a:gdLst>
                  <a:gd name="T0" fmla="*/ 0 w 3"/>
                  <a:gd name="T1" fmla="*/ 1 h 2"/>
                  <a:gd name="T2" fmla="*/ 1 w 3"/>
                  <a:gd name="T3" fmla="*/ 1 h 2"/>
                  <a:gd name="T4" fmla="*/ 3 w 3"/>
                  <a:gd name="T5" fmla="*/ 1 h 2"/>
                  <a:gd name="T6" fmla="*/ 0 w 3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0"/>
                      <a:pt x="2" y="2"/>
                      <a:pt x="3" y="1"/>
                    </a:cubicBezTo>
                    <a:cubicBezTo>
                      <a:pt x="2" y="1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0400" y="4421188"/>
                <a:ext cx="63500" cy="138113"/>
              </a:xfrm>
              <a:custGeom>
                <a:avLst/>
                <a:gdLst>
                  <a:gd name="T0" fmla="*/ 2 w 5"/>
                  <a:gd name="T1" fmla="*/ 11 h 11"/>
                  <a:gd name="T2" fmla="*/ 4 w 5"/>
                  <a:gd name="T3" fmla="*/ 8 h 11"/>
                  <a:gd name="T4" fmla="*/ 5 w 5"/>
                  <a:gd name="T5" fmla="*/ 8 h 11"/>
                  <a:gd name="T6" fmla="*/ 4 w 5"/>
                  <a:gd name="T7" fmla="*/ 0 h 11"/>
                  <a:gd name="T8" fmla="*/ 2 w 5"/>
                  <a:gd name="T9" fmla="*/ 10 h 11"/>
                  <a:gd name="T10" fmla="*/ 2 w 5"/>
                  <a:gd name="T11" fmla="*/ 9 h 11"/>
                  <a:gd name="T12" fmla="*/ 2 w 5"/>
                  <a:gd name="T13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">
                    <a:moveTo>
                      <a:pt x="2" y="11"/>
                    </a:moveTo>
                    <a:cubicBezTo>
                      <a:pt x="5" y="11"/>
                      <a:pt x="5" y="9"/>
                      <a:pt x="4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4" y="5"/>
                      <a:pt x="5" y="2"/>
                      <a:pt x="4" y="0"/>
                    </a:cubicBezTo>
                    <a:cubicBezTo>
                      <a:pt x="3" y="4"/>
                      <a:pt x="4" y="7"/>
                      <a:pt x="2" y="10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0" y="10"/>
                      <a:pt x="4" y="10"/>
                      <a:pt x="2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65675" y="1603375"/>
                <a:ext cx="136525" cy="38100"/>
              </a:xfrm>
              <a:custGeom>
                <a:avLst/>
                <a:gdLst>
                  <a:gd name="T0" fmla="*/ 0 w 11"/>
                  <a:gd name="T1" fmla="*/ 1 h 3"/>
                  <a:gd name="T2" fmla="*/ 1 w 11"/>
                  <a:gd name="T3" fmla="*/ 3 h 3"/>
                  <a:gd name="T4" fmla="*/ 2 w 11"/>
                  <a:gd name="T5" fmla="*/ 2 h 3"/>
                  <a:gd name="T6" fmla="*/ 11 w 11"/>
                  <a:gd name="T7" fmla="*/ 1 h 3"/>
                  <a:gd name="T8" fmla="*/ 6 w 11"/>
                  <a:gd name="T9" fmla="*/ 0 h 3"/>
                  <a:gd name="T10" fmla="*/ 7 w 11"/>
                  <a:gd name="T11" fmla="*/ 1 h 3"/>
                  <a:gd name="T12" fmla="*/ 5 w 11"/>
                  <a:gd name="T13" fmla="*/ 1 h 3"/>
                  <a:gd name="T14" fmla="*/ 4 w 11"/>
                  <a:gd name="T15" fmla="*/ 1 h 3"/>
                  <a:gd name="T16" fmla="*/ 0 w 11"/>
                  <a:gd name="T1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3">
                    <a:moveTo>
                      <a:pt x="0" y="1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5" y="3"/>
                      <a:pt x="8" y="1"/>
                      <a:pt x="11" y="1"/>
                    </a:cubicBezTo>
                    <a:cubicBezTo>
                      <a:pt x="10" y="0"/>
                      <a:pt x="7" y="0"/>
                      <a:pt x="6" y="0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2"/>
                      <a:pt x="5" y="1"/>
                    </a:cubicBezTo>
                    <a:cubicBezTo>
                      <a:pt x="4" y="2"/>
                      <a:pt x="4" y="1"/>
                      <a:pt x="4" y="1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94000" y="3081338"/>
                <a:ext cx="38100" cy="38100"/>
              </a:xfrm>
              <a:custGeom>
                <a:avLst/>
                <a:gdLst>
                  <a:gd name="T0" fmla="*/ 1 w 3"/>
                  <a:gd name="T1" fmla="*/ 1 h 3"/>
                  <a:gd name="T2" fmla="*/ 0 w 3"/>
                  <a:gd name="T3" fmla="*/ 3 h 3"/>
                  <a:gd name="T4" fmla="*/ 3 w 3"/>
                  <a:gd name="T5" fmla="*/ 1 h 3"/>
                  <a:gd name="T6" fmla="*/ 1 w 3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1" y="1"/>
                    </a:moveTo>
                    <a:cubicBezTo>
                      <a:pt x="2" y="2"/>
                      <a:pt x="0" y="2"/>
                      <a:pt x="0" y="3"/>
                    </a:cubicBezTo>
                    <a:cubicBezTo>
                      <a:pt x="1" y="2"/>
                      <a:pt x="2" y="1"/>
                      <a:pt x="3" y="1"/>
                    </a:cubicBezTo>
                    <a:cubicBezTo>
                      <a:pt x="2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1925" y="4835525"/>
                <a:ext cx="25400" cy="49213"/>
              </a:xfrm>
              <a:custGeom>
                <a:avLst/>
                <a:gdLst>
                  <a:gd name="T0" fmla="*/ 2 w 2"/>
                  <a:gd name="T1" fmla="*/ 4 h 4"/>
                  <a:gd name="T2" fmla="*/ 0 w 2"/>
                  <a:gd name="T3" fmla="*/ 2 h 4"/>
                  <a:gd name="T4" fmla="*/ 1 w 2"/>
                  <a:gd name="T5" fmla="*/ 1 h 4"/>
                  <a:gd name="T6" fmla="*/ 0 w 2"/>
                  <a:gd name="T7" fmla="*/ 1 h 4"/>
                  <a:gd name="T8" fmla="*/ 0 w 2"/>
                  <a:gd name="T9" fmla="*/ 3 h 4"/>
                  <a:gd name="T10" fmla="*/ 2 w 2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1" y="0"/>
                      <a:pt x="0" y="1"/>
                    </a:cubicBezTo>
                    <a:cubicBezTo>
                      <a:pt x="0" y="2"/>
                      <a:pt x="0" y="2"/>
                      <a:pt x="0" y="3"/>
                    </a:cubicBezTo>
                    <a:lnTo>
                      <a:pt x="2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526088" y="977900"/>
                <a:ext cx="12700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376863" y="914400"/>
                <a:ext cx="374650" cy="112713"/>
              </a:xfrm>
              <a:custGeom>
                <a:avLst/>
                <a:gdLst>
                  <a:gd name="T0" fmla="*/ 28 w 30"/>
                  <a:gd name="T1" fmla="*/ 7 h 9"/>
                  <a:gd name="T2" fmla="*/ 26 w 30"/>
                  <a:gd name="T3" fmla="*/ 6 h 9"/>
                  <a:gd name="T4" fmla="*/ 29 w 30"/>
                  <a:gd name="T5" fmla="*/ 4 h 9"/>
                  <a:gd name="T6" fmla="*/ 28 w 30"/>
                  <a:gd name="T7" fmla="*/ 4 h 9"/>
                  <a:gd name="T8" fmla="*/ 25 w 30"/>
                  <a:gd name="T9" fmla="*/ 2 h 9"/>
                  <a:gd name="T10" fmla="*/ 20 w 30"/>
                  <a:gd name="T11" fmla="*/ 1 h 9"/>
                  <a:gd name="T12" fmla="*/ 17 w 30"/>
                  <a:gd name="T13" fmla="*/ 2 h 9"/>
                  <a:gd name="T14" fmla="*/ 20 w 30"/>
                  <a:gd name="T15" fmla="*/ 2 h 9"/>
                  <a:gd name="T16" fmla="*/ 19 w 30"/>
                  <a:gd name="T17" fmla="*/ 4 h 9"/>
                  <a:gd name="T18" fmla="*/ 24 w 30"/>
                  <a:gd name="T19" fmla="*/ 4 h 9"/>
                  <a:gd name="T20" fmla="*/ 21 w 30"/>
                  <a:gd name="T21" fmla="*/ 5 h 9"/>
                  <a:gd name="T22" fmla="*/ 12 w 30"/>
                  <a:gd name="T23" fmla="*/ 4 h 9"/>
                  <a:gd name="T24" fmla="*/ 15 w 30"/>
                  <a:gd name="T25" fmla="*/ 2 h 9"/>
                  <a:gd name="T26" fmla="*/ 10 w 30"/>
                  <a:gd name="T27" fmla="*/ 2 h 9"/>
                  <a:gd name="T28" fmla="*/ 0 w 30"/>
                  <a:gd name="T29" fmla="*/ 3 h 9"/>
                  <a:gd name="T30" fmla="*/ 3 w 30"/>
                  <a:gd name="T31" fmla="*/ 4 h 9"/>
                  <a:gd name="T32" fmla="*/ 13 w 30"/>
                  <a:gd name="T33" fmla="*/ 5 h 9"/>
                  <a:gd name="T34" fmla="*/ 13 w 30"/>
                  <a:gd name="T35" fmla="*/ 5 h 9"/>
                  <a:gd name="T36" fmla="*/ 20 w 30"/>
                  <a:gd name="T37" fmla="*/ 6 h 9"/>
                  <a:gd name="T38" fmla="*/ 21 w 30"/>
                  <a:gd name="T39" fmla="*/ 8 h 9"/>
                  <a:gd name="T40" fmla="*/ 24 w 30"/>
                  <a:gd name="T41" fmla="*/ 7 h 9"/>
                  <a:gd name="T42" fmla="*/ 28 w 30"/>
                  <a:gd name="T43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" h="9">
                    <a:moveTo>
                      <a:pt x="28" y="7"/>
                    </a:moveTo>
                    <a:cubicBezTo>
                      <a:pt x="26" y="6"/>
                      <a:pt x="26" y="6"/>
                      <a:pt x="26" y="6"/>
                    </a:cubicBezTo>
                    <a:cubicBezTo>
                      <a:pt x="27" y="5"/>
                      <a:pt x="30" y="6"/>
                      <a:pt x="29" y="4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4" y="5"/>
                      <a:pt x="27" y="3"/>
                      <a:pt x="25" y="2"/>
                    </a:cubicBezTo>
                    <a:cubicBezTo>
                      <a:pt x="24" y="1"/>
                      <a:pt x="21" y="1"/>
                      <a:pt x="20" y="1"/>
                    </a:cubicBezTo>
                    <a:cubicBezTo>
                      <a:pt x="21" y="2"/>
                      <a:pt x="18" y="2"/>
                      <a:pt x="17" y="2"/>
                    </a:cubicBezTo>
                    <a:cubicBezTo>
                      <a:pt x="18" y="2"/>
                      <a:pt x="19" y="2"/>
                      <a:pt x="20" y="2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20" y="5"/>
                      <a:pt x="22" y="4"/>
                      <a:pt x="24" y="4"/>
                    </a:cubicBezTo>
                    <a:cubicBezTo>
                      <a:pt x="24" y="6"/>
                      <a:pt x="22" y="5"/>
                      <a:pt x="21" y="5"/>
                    </a:cubicBezTo>
                    <a:cubicBezTo>
                      <a:pt x="19" y="5"/>
                      <a:pt x="13" y="6"/>
                      <a:pt x="12" y="4"/>
                    </a:cubicBezTo>
                    <a:cubicBezTo>
                      <a:pt x="12" y="2"/>
                      <a:pt x="14" y="2"/>
                      <a:pt x="15" y="2"/>
                    </a:cubicBezTo>
                    <a:cubicBezTo>
                      <a:pt x="13" y="1"/>
                      <a:pt x="12" y="3"/>
                      <a:pt x="10" y="2"/>
                    </a:cubicBezTo>
                    <a:cubicBezTo>
                      <a:pt x="7" y="5"/>
                      <a:pt x="2" y="0"/>
                      <a:pt x="0" y="3"/>
                    </a:cubicBezTo>
                    <a:cubicBezTo>
                      <a:pt x="1" y="3"/>
                      <a:pt x="2" y="3"/>
                      <a:pt x="3" y="4"/>
                    </a:cubicBezTo>
                    <a:cubicBezTo>
                      <a:pt x="7" y="2"/>
                      <a:pt x="9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5" y="5"/>
                      <a:pt x="17" y="9"/>
                      <a:pt x="20" y="6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3" y="8"/>
                      <a:pt x="21" y="6"/>
                      <a:pt x="24" y="7"/>
                    </a:cubicBezTo>
                    <a:cubicBezTo>
                      <a:pt x="24" y="8"/>
                      <a:pt x="27" y="8"/>
                      <a:pt x="28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514975" y="977900"/>
                <a:ext cx="11113" cy="12700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43275" y="2693988"/>
                <a:ext cx="25400" cy="25400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1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11150" y="4722813"/>
                <a:ext cx="63500" cy="38100"/>
              </a:xfrm>
              <a:custGeom>
                <a:avLst/>
                <a:gdLst>
                  <a:gd name="T0" fmla="*/ 2 w 5"/>
                  <a:gd name="T1" fmla="*/ 2 h 3"/>
                  <a:gd name="T2" fmla="*/ 5 w 5"/>
                  <a:gd name="T3" fmla="*/ 2 h 3"/>
                  <a:gd name="T4" fmla="*/ 3 w 5"/>
                  <a:gd name="T5" fmla="*/ 0 h 3"/>
                  <a:gd name="T6" fmla="*/ 0 w 5"/>
                  <a:gd name="T7" fmla="*/ 1 h 3"/>
                  <a:gd name="T8" fmla="*/ 2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2" y="2"/>
                    </a:moveTo>
                    <a:cubicBezTo>
                      <a:pt x="2" y="1"/>
                      <a:pt x="4" y="3"/>
                      <a:pt x="5" y="2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3" y="1"/>
                      <a:pt x="1" y="2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73113" y="4446588"/>
                <a:ext cx="12700" cy="25400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2 h 2"/>
                  <a:gd name="T4" fmla="*/ 1 w 1"/>
                  <a:gd name="T5" fmla="*/ 0 h 2"/>
                  <a:gd name="T6" fmla="*/ 0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1" y="2"/>
                      <a:pt x="1" y="2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60425" y="4397375"/>
                <a:ext cx="25400" cy="12700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1 w 2"/>
                  <a:gd name="T5" fmla="*/ 0 h 1"/>
                  <a:gd name="T6" fmla="*/ 2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481388" y="2581275"/>
                <a:ext cx="23813" cy="12700"/>
              </a:xfrm>
              <a:custGeom>
                <a:avLst/>
                <a:gdLst>
                  <a:gd name="T0" fmla="*/ 7 w 15"/>
                  <a:gd name="T1" fmla="*/ 0 h 8"/>
                  <a:gd name="T2" fmla="*/ 15 w 15"/>
                  <a:gd name="T3" fmla="*/ 8 h 8"/>
                  <a:gd name="T4" fmla="*/ 0 w 15"/>
                  <a:gd name="T5" fmla="*/ 0 h 8"/>
                  <a:gd name="T6" fmla="*/ 7 w 15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8">
                    <a:moveTo>
                      <a:pt x="7" y="0"/>
                    </a:moveTo>
                    <a:lnTo>
                      <a:pt x="15" y="8"/>
                    </a:lnTo>
                    <a:lnTo>
                      <a:pt x="0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1913" y="4910138"/>
                <a:ext cx="38100" cy="25400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0" y="0"/>
                      <a:pt x="2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613400" y="1027113"/>
                <a:ext cx="25400" cy="12700"/>
              </a:xfrm>
              <a:custGeom>
                <a:avLst/>
                <a:gdLst>
                  <a:gd name="T0" fmla="*/ 8 w 16"/>
                  <a:gd name="T1" fmla="*/ 8 h 8"/>
                  <a:gd name="T2" fmla="*/ 16 w 16"/>
                  <a:gd name="T3" fmla="*/ 0 h 8"/>
                  <a:gd name="T4" fmla="*/ 0 w 16"/>
                  <a:gd name="T5" fmla="*/ 8 h 8"/>
                  <a:gd name="T6" fmla="*/ 8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8" y="8"/>
                    </a:moveTo>
                    <a:lnTo>
                      <a:pt x="16" y="0"/>
                    </a:lnTo>
                    <a:lnTo>
                      <a:pt x="0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73088" y="4346575"/>
                <a:ext cx="12700" cy="12700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8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11175" y="4259263"/>
                <a:ext cx="149225" cy="350838"/>
              </a:xfrm>
              <a:custGeom>
                <a:avLst/>
                <a:gdLst>
                  <a:gd name="T0" fmla="*/ 1 w 12"/>
                  <a:gd name="T1" fmla="*/ 21 h 28"/>
                  <a:gd name="T2" fmla="*/ 3 w 12"/>
                  <a:gd name="T3" fmla="*/ 25 h 28"/>
                  <a:gd name="T4" fmla="*/ 2 w 12"/>
                  <a:gd name="T5" fmla="*/ 28 h 28"/>
                  <a:gd name="T6" fmla="*/ 3 w 12"/>
                  <a:gd name="T7" fmla="*/ 28 h 28"/>
                  <a:gd name="T8" fmla="*/ 9 w 12"/>
                  <a:gd name="T9" fmla="*/ 13 h 28"/>
                  <a:gd name="T10" fmla="*/ 12 w 12"/>
                  <a:gd name="T11" fmla="*/ 13 h 28"/>
                  <a:gd name="T12" fmla="*/ 12 w 12"/>
                  <a:gd name="T13" fmla="*/ 12 h 28"/>
                  <a:gd name="T14" fmla="*/ 7 w 12"/>
                  <a:gd name="T15" fmla="*/ 10 h 28"/>
                  <a:gd name="T16" fmla="*/ 12 w 12"/>
                  <a:gd name="T17" fmla="*/ 7 h 28"/>
                  <a:gd name="T18" fmla="*/ 12 w 12"/>
                  <a:gd name="T19" fmla="*/ 6 h 28"/>
                  <a:gd name="T20" fmla="*/ 10 w 12"/>
                  <a:gd name="T21" fmla="*/ 6 h 28"/>
                  <a:gd name="T22" fmla="*/ 11 w 12"/>
                  <a:gd name="T23" fmla="*/ 5 h 28"/>
                  <a:gd name="T24" fmla="*/ 11 w 12"/>
                  <a:gd name="T25" fmla="*/ 5 h 28"/>
                  <a:gd name="T26" fmla="*/ 11 w 12"/>
                  <a:gd name="T27" fmla="*/ 2 h 28"/>
                  <a:gd name="T28" fmla="*/ 10 w 12"/>
                  <a:gd name="T29" fmla="*/ 0 h 28"/>
                  <a:gd name="T30" fmla="*/ 6 w 12"/>
                  <a:gd name="T31" fmla="*/ 2 h 28"/>
                  <a:gd name="T32" fmla="*/ 7 w 12"/>
                  <a:gd name="T33" fmla="*/ 3 h 28"/>
                  <a:gd name="T34" fmla="*/ 5 w 12"/>
                  <a:gd name="T35" fmla="*/ 5 h 28"/>
                  <a:gd name="T36" fmla="*/ 8 w 12"/>
                  <a:gd name="T37" fmla="*/ 7 h 28"/>
                  <a:gd name="T38" fmla="*/ 6 w 12"/>
                  <a:gd name="T39" fmla="*/ 8 h 28"/>
                  <a:gd name="T40" fmla="*/ 6 w 12"/>
                  <a:gd name="T41" fmla="*/ 8 h 28"/>
                  <a:gd name="T42" fmla="*/ 6 w 12"/>
                  <a:gd name="T43" fmla="*/ 8 h 28"/>
                  <a:gd name="T44" fmla="*/ 5 w 12"/>
                  <a:gd name="T45" fmla="*/ 9 h 28"/>
                  <a:gd name="T46" fmla="*/ 6 w 12"/>
                  <a:gd name="T47" fmla="*/ 9 h 28"/>
                  <a:gd name="T48" fmla="*/ 5 w 12"/>
                  <a:gd name="T49" fmla="*/ 11 h 28"/>
                  <a:gd name="T50" fmla="*/ 4 w 12"/>
                  <a:gd name="T51" fmla="*/ 10 h 28"/>
                  <a:gd name="T52" fmla="*/ 0 w 12"/>
                  <a:gd name="T53" fmla="*/ 22 h 28"/>
                  <a:gd name="T54" fmla="*/ 1 w 12"/>
                  <a:gd name="T55" fmla="*/ 21 h 28"/>
                  <a:gd name="T56" fmla="*/ 3 w 12"/>
                  <a:gd name="T57" fmla="*/ 18 h 28"/>
                  <a:gd name="T58" fmla="*/ 2 w 12"/>
                  <a:gd name="T59" fmla="*/ 19 h 28"/>
                  <a:gd name="T60" fmla="*/ 3 w 12"/>
                  <a:gd name="T61" fmla="*/ 18 h 28"/>
                  <a:gd name="T62" fmla="*/ 2 w 12"/>
                  <a:gd name="T63" fmla="*/ 20 h 28"/>
                  <a:gd name="T64" fmla="*/ 3 w 12"/>
                  <a:gd name="T65" fmla="*/ 20 h 28"/>
                  <a:gd name="T66" fmla="*/ 3 w 12"/>
                  <a:gd name="T67" fmla="*/ 21 h 28"/>
                  <a:gd name="T68" fmla="*/ 2 w 12"/>
                  <a:gd name="T69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" h="28">
                    <a:moveTo>
                      <a:pt x="1" y="21"/>
                    </a:moveTo>
                    <a:cubicBezTo>
                      <a:pt x="4" y="22"/>
                      <a:pt x="1" y="23"/>
                      <a:pt x="3" y="25"/>
                    </a:cubicBezTo>
                    <a:cubicBezTo>
                      <a:pt x="2" y="25"/>
                      <a:pt x="2" y="27"/>
                      <a:pt x="2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6" y="23"/>
                      <a:pt x="5" y="16"/>
                      <a:pt x="9" y="13"/>
                    </a:cubicBezTo>
                    <a:cubicBezTo>
                      <a:pt x="10" y="12"/>
                      <a:pt x="12" y="13"/>
                      <a:pt x="12" y="13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0" y="11"/>
                      <a:pt x="7" y="12"/>
                      <a:pt x="7" y="10"/>
                    </a:cubicBezTo>
                    <a:cubicBezTo>
                      <a:pt x="10" y="9"/>
                      <a:pt x="9" y="5"/>
                      <a:pt x="12" y="7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4"/>
                      <a:pt x="9" y="2"/>
                      <a:pt x="11" y="2"/>
                    </a:cubicBezTo>
                    <a:cubicBezTo>
                      <a:pt x="12" y="1"/>
                      <a:pt x="10" y="0"/>
                      <a:pt x="10" y="0"/>
                    </a:cubicBezTo>
                    <a:cubicBezTo>
                      <a:pt x="9" y="0"/>
                      <a:pt x="9" y="3"/>
                      <a:pt x="6" y="2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4"/>
                      <a:pt x="7" y="5"/>
                      <a:pt x="5" y="5"/>
                    </a:cubicBezTo>
                    <a:cubicBezTo>
                      <a:pt x="6" y="6"/>
                      <a:pt x="7" y="6"/>
                      <a:pt x="8" y="7"/>
                    </a:cubicBezTo>
                    <a:cubicBezTo>
                      <a:pt x="7" y="8"/>
                      <a:pt x="7" y="9"/>
                      <a:pt x="6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6" y="9"/>
                      <a:pt x="7" y="10"/>
                      <a:pt x="5" y="11"/>
                    </a:cubicBezTo>
                    <a:cubicBezTo>
                      <a:pt x="4" y="11"/>
                      <a:pt x="4" y="9"/>
                      <a:pt x="4" y="10"/>
                    </a:cubicBezTo>
                    <a:cubicBezTo>
                      <a:pt x="2" y="14"/>
                      <a:pt x="0" y="18"/>
                      <a:pt x="0" y="22"/>
                    </a:cubicBezTo>
                    <a:lnTo>
                      <a:pt x="1" y="21"/>
                    </a:lnTo>
                    <a:close/>
                    <a:moveTo>
                      <a:pt x="3" y="18"/>
                    </a:moveTo>
                    <a:cubicBezTo>
                      <a:pt x="4" y="19"/>
                      <a:pt x="3" y="19"/>
                      <a:pt x="2" y="19"/>
                    </a:cubicBezTo>
                    <a:lnTo>
                      <a:pt x="3" y="18"/>
                    </a:lnTo>
                    <a:close/>
                    <a:moveTo>
                      <a:pt x="2" y="20"/>
                    </a:moveTo>
                    <a:cubicBezTo>
                      <a:pt x="2" y="20"/>
                      <a:pt x="3" y="20"/>
                      <a:pt x="3" y="20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2" y="21"/>
                      <a:pt x="2" y="21"/>
                      <a:pt x="2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19425" y="2894013"/>
                <a:ext cx="23813" cy="12700"/>
              </a:xfrm>
              <a:custGeom>
                <a:avLst/>
                <a:gdLst>
                  <a:gd name="T0" fmla="*/ 15 w 15"/>
                  <a:gd name="T1" fmla="*/ 8 h 8"/>
                  <a:gd name="T2" fmla="*/ 8 w 15"/>
                  <a:gd name="T3" fmla="*/ 0 h 8"/>
                  <a:gd name="T4" fmla="*/ 0 w 15"/>
                  <a:gd name="T5" fmla="*/ 0 h 8"/>
                  <a:gd name="T6" fmla="*/ 15 w 15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8">
                    <a:moveTo>
                      <a:pt x="15" y="8"/>
                    </a:moveTo>
                    <a:lnTo>
                      <a:pt x="8" y="0"/>
                    </a:lnTo>
                    <a:lnTo>
                      <a:pt x="0" y="0"/>
                    </a:lnTo>
                    <a:lnTo>
                      <a:pt x="15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85825" y="4346575"/>
                <a:ext cx="12700" cy="12700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0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6588" y="4510088"/>
                <a:ext cx="36513" cy="12700"/>
              </a:xfrm>
              <a:custGeom>
                <a:avLst/>
                <a:gdLst>
                  <a:gd name="T0" fmla="*/ 1 w 3"/>
                  <a:gd name="T1" fmla="*/ 0 h 1"/>
                  <a:gd name="T2" fmla="*/ 2 w 3"/>
                  <a:gd name="T3" fmla="*/ 1 h 1"/>
                  <a:gd name="T4" fmla="*/ 1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1" y="0"/>
                    </a:moveTo>
                    <a:cubicBezTo>
                      <a:pt x="0" y="0"/>
                      <a:pt x="1" y="1"/>
                      <a:pt x="2" y="1"/>
                    </a:cubicBezTo>
                    <a:cubicBezTo>
                      <a:pt x="1" y="0"/>
                      <a:pt x="3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891088" y="1541463"/>
                <a:ext cx="23813" cy="12700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2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7313" y="4860925"/>
                <a:ext cx="25400" cy="23813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1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0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82863" y="2981325"/>
                <a:ext cx="261938" cy="100013"/>
              </a:xfrm>
              <a:custGeom>
                <a:avLst/>
                <a:gdLst>
                  <a:gd name="T0" fmla="*/ 15 w 21"/>
                  <a:gd name="T1" fmla="*/ 3 h 8"/>
                  <a:gd name="T2" fmla="*/ 6 w 21"/>
                  <a:gd name="T3" fmla="*/ 4 h 8"/>
                  <a:gd name="T4" fmla="*/ 6 w 21"/>
                  <a:gd name="T5" fmla="*/ 2 h 8"/>
                  <a:gd name="T6" fmla="*/ 1 w 21"/>
                  <a:gd name="T7" fmla="*/ 2 h 8"/>
                  <a:gd name="T8" fmla="*/ 0 w 21"/>
                  <a:gd name="T9" fmla="*/ 3 h 8"/>
                  <a:gd name="T10" fmla="*/ 10 w 21"/>
                  <a:gd name="T11" fmla="*/ 5 h 8"/>
                  <a:gd name="T12" fmla="*/ 21 w 21"/>
                  <a:gd name="T13" fmla="*/ 4 h 8"/>
                  <a:gd name="T14" fmla="*/ 15 w 21"/>
                  <a:gd name="T15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15" y="3"/>
                    </a:moveTo>
                    <a:cubicBezTo>
                      <a:pt x="12" y="0"/>
                      <a:pt x="9" y="3"/>
                      <a:pt x="6" y="4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4"/>
                      <a:pt x="3" y="1"/>
                      <a:pt x="1" y="2"/>
                    </a:cubicBezTo>
                    <a:cubicBezTo>
                      <a:pt x="1" y="3"/>
                      <a:pt x="0" y="2"/>
                      <a:pt x="0" y="3"/>
                    </a:cubicBezTo>
                    <a:cubicBezTo>
                      <a:pt x="4" y="3"/>
                      <a:pt x="6" y="6"/>
                      <a:pt x="10" y="5"/>
                    </a:cubicBezTo>
                    <a:cubicBezTo>
                      <a:pt x="14" y="1"/>
                      <a:pt x="17" y="8"/>
                      <a:pt x="21" y="4"/>
                    </a:cubicBezTo>
                    <a:cubicBezTo>
                      <a:pt x="19" y="2"/>
                      <a:pt x="16" y="4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32038" y="3357563"/>
                <a:ext cx="25400" cy="12700"/>
              </a:xfrm>
              <a:custGeom>
                <a:avLst/>
                <a:gdLst>
                  <a:gd name="T0" fmla="*/ 0 w 16"/>
                  <a:gd name="T1" fmla="*/ 8 h 8"/>
                  <a:gd name="T2" fmla="*/ 16 w 16"/>
                  <a:gd name="T3" fmla="*/ 0 h 8"/>
                  <a:gd name="T4" fmla="*/ 0 w 16"/>
                  <a:gd name="T5" fmla="*/ 0 h 8"/>
                  <a:gd name="T6" fmla="*/ 0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0" y="8"/>
                    </a:moveTo>
                    <a:lnTo>
                      <a:pt x="16" y="0"/>
                    </a:lnTo>
                    <a:lnTo>
                      <a:pt x="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667125" y="2417763"/>
                <a:ext cx="12700" cy="12700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0 w 1"/>
                  <a:gd name="T5" fmla="*/ 0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9263" y="4597400"/>
                <a:ext cx="36513" cy="12700"/>
              </a:xfrm>
              <a:custGeom>
                <a:avLst/>
                <a:gdLst>
                  <a:gd name="T0" fmla="*/ 2 w 3"/>
                  <a:gd name="T1" fmla="*/ 0 h 1"/>
                  <a:gd name="T2" fmla="*/ 2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0" y="1"/>
                      <a:pt x="2" y="0"/>
                      <a:pt x="2" y="1"/>
                    </a:cubicBezTo>
                    <a:cubicBezTo>
                      <a:pt x="3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4613" y="4822825"/>
                <a:ext cx="38100" cy="38100"/>
              </a:xfrm>
              <a:custGeom>
                <a:avLst/>
                <a:gdLst>
                  <a:gd name="T0" fmla="*/ 16 w 24"/>
                  <a:gd name="T1" fmla="*/ 16 h 24"/>
                  <a:gd name="T2" fmla="*/ 16 w 24"/>
                  <a:gd name="T3" fmla="*/ 0 h 24"/>
                  <a:gd name="T4" fmla="*/ 0 w 24"/>
                  <a:gd name="T5" fmla="*/ 0 h 24"/>
                  <a:gd name="T6" fmla="*/ 0 w 24"/>
                  <a:gd name="T7" fmla="*/ 24 h 24"/>
                  <a:gd name="T8" fmla="*/ 24 w 24"/>
                  <a:gd name="T9" fmla="*/ 16 h 24"/>
                  <a:gd name="T10" fmla="*/ 16 w 24"/>
                  <a:gd name="T11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4">
                    <a:moveTo>
                      <a:pt x="16" y="16"/>
                    </a:moveTo>
                    <a:lnTo>
                      <a:pt x="16" y="0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24" y="16"/>
                    </a:lnTo>
                    <a:lnTo>
                      <a:pt x="16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940300" y="1416050"/>
                <a:ext cx="112713" cy="38100"/>
              </a:xfrm>
              <a:custGeom>
                <a:avLst/>
                <a:gdLst>
                  <a:gd name="T0" fmla="*/ 1 w 9"/>
                  <a:gd name="T1" fmla="*/ 3 h 3"/>
                  <a:gd name="T2" fmla="*/ 9 w 9"/>
                  <a:gd name="T3" fmla="*/ 0 h 3"/>
                  <a:gd name="T4" fmla="*/ 1 w 9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3">
                    <a:moveTo>
                      <a:pt x="1" y="3"/>
                    </a:moveTo>
                    <a:cubicBezTo>
                      <a:pt x="3" y="1"/>
                      <a:pt x="7" y="2"/>
                      <a:pt x="9" y="0"/>
                    </a:cubicBezTo>
                    <a:cubicBezTo>
                      <a:pt x="6" y="1"/>
                      <a:pt x="0" y="0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591050" y="1541463"/>
                <a:ext cx="274638" cy="87313"/>
              </a:xfrm>
              <a:custGeom>
                <a:avLst/>
                <a:gdLst>
                  <a:gd name="T0" fmla="*/ 0 w 22"/>
                  <a:gd name="T1" fmla="*/ 7 h 7"/>
                  <a:gd name="T2" fmla="*/ 3 w 22"/>
                  <a:gd name="T3" fmla="*/ 7 h 7"/>
                  <a:gd name="T4" fmla="*/ 20 w 22"/>
                  <a:gd name="T5" fmla="*/ 2 h 7"/>
                  <a:gd name="T6" fmla="*/ 18 w 22"/>
                  <a:gd name="T7" fmla="*/ 1 h 7"/>
                  <a:gd name="T8" fmla="*/ 22 w 22"/>
                  <a:gd name="T9" fmla="*/ 1 h 7"/>
                  <a:gd name="T10" fmla="*/ 16 w 22"/>
                  <a:gd name="T11" fmla="*/ 2 h 7"/>
                  <a:gd name="T12" fmla="*/ 0 w 22"/>
                  <a:gd name="T13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7">
                    <a:moveTo>
                      <a:pt x="0" y="7"/>
                    </a:moveTo>
                    <a:cubicBezTo>
                      <a:pt x="1" y="7"/>
                      <a:pt x="2" y="7"/>
                      <a:pt x="3" y="7"/>
                    </a:cubicBezTo>
                    <a:cubicBezTo>
                      <a:pt x="7" y="2"/>
                      <a:pt x="15" y="7"/>
                      <a:pt x="20" y="2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21" y="2"/>
                      <a:pt x="22" y="1"/>
                    </a:cubicBezTo>
                    <a:cubicBezTo>
                      <a:pt x="20" y="0"/>
                      <a:pt x="17" y="0"/>
                      <a:pt x="16" y="2"/>
                    </a:cubicBezTo>
                    <a:cubicBezTo>
                      <a:pt x="10" y="2"/>
                      <a:pt x="5" y="5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1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351463" y="714375"/>
                <a:ext cx="549275" cy="125413"/>
              </a:xfrm>
              <a:custGeom>
                <a:avLst/>
                <a:gdLst>
                  <a:gd name="T0" fmla="*/ 19 w 44"/>
                  <a:gd name="T1" fmla="*/ 8 h 10"/>
                  <a:gd name="T2" fmla="*/ 14 w 44"/>
                  <a:gd name="T3" fmla="*/ 7 h 10"/>
                  <a:gd name="T4" fmla="*/ 20 w 44"/>
                  <a:gd name="T5" fmla="*/ 7 h 10"/>
                  <a:gd name="T6" fmla="*/ 27 w 44"/>
                  <a:gd name="T7" fmla="*/ 7 h 10"/>
                  <a:gd name="T8" fmla="*/ 40 w 44"/>
                  <a:gd name="T9" fmla="*/ 8 h 10"/>
                  <a:gd name="T10" fmla="*/ 37 w 44"/>
                  <a:gd name="T11" fmla="*/ 7 h 10"/>
                  <a:gd name="T12" fmla="*/ 41 w 44"/>
                  <a:gd name="T13" fmla="*/ 6 h 10"/>
                  <a:gd name="T14" fmla="*/ 42 w 44"/>
                  <a:gd name="T15" fmla="*/ 7 h 10"/>
                  <a:gd name="T16" fmla="*/ 44 w 44"/>
                  <a:gd name="T17" fmla="*/ 5 h 10"/>
                  <a:gd name="T18" fmla="*/ 38 w 44"/>
                  <a:gd name="T19" fmla="*/ 4 h 10"/>
                  <a:gd name="T20" fmla="*/ 37 w 44"/>
                  <a:gd name="T21" fmla="*/ 2 h 10"/>
                  <a:gd name="T22" fmla="*/ 25 w 44"/>
                  <a:gd name="T23" fmla="*/ 2 h 10"/>
                  <a:gd name="T24" fmla="*/ 25 w 44"/>
                  <a:gd name="T25" fmla="*/ 2 h 10"/>
                  <a:gd name="T26" fmla="*/ 36 w 44"/>
                  <a:gd name="T27" fmla="*/ 3 h 10"/>
                  <a:gd name="T28" fmla="*/ 38 w 44"/>
                  <a:gd name="T29" fmla="*/ 4 h 10"/>
                  <a:gd name="T30" fmla="*/ 36 w 44"/>
                  <a:gd name="T31" fmla="*/ 4 h 10"/>
                  <a:gd name="T32" fmla="*/ 29 w 44"/>
                  <a:gd name="T33" fmla="*/ 6 h 10"/>
                  <a:gd name="T34" fmla="*/ 29 w 44"/>
                  <a:gd name="T35" fmla="*/ 5 h 10"/>
                  <a:gd name="T36" fmla="*/ 27 w 44"/>
                  <a:gd name="T37" fmla="*/ 6 h 10"/>
                  <a:gd name="T38" fmla="*/ 27 w 44"/>
                  <a:gd name="T39" fmla="*/ 5 h 10"/>
                  <a:gd name="T40" fmla="*/ 20 w 44"/>
                  <a:gd name="T41" fmla="*/ 2 h 10"/>
                  <a:gd name="T42" fmla="*/ 20 w 44"/>
                  <a:gd name="T43" fmla="*/ 2 h 10"/>
                  <a:gd name="T44" fmla="*/ 7 w 44"/>
                  <a:gd name="T45" fmla="*/ 1 h 10"/>
                  <a:gd name="T46" fmla="*/ 8 w 44"/>
                  <a:gd name="T47" fmla="*/ 2 h 10"/>
                  <a:gd name="T48" fmla="*/ 2 w 44"/>
                  <a:gd name="T49" fmla="*/ 3 h 10"/>
                  <a:gd name="T50" fmla="*/ 4 w 44"/>
                  <a:gd name="T51" fmla="*/ 3 h 10"/>
                  <a:gd name="T52" fmla="*/ 0 w 44"/>
                  <a:gd name="T53" fmla="*/ 4 h 10"/>
                  <a:gd name="T54" fmla="*/ 2 w 44"/>
                  <a:gd name="T55" fmla="*/ 5 h 10"/>
                  <a:gd name="T56" fmla="*/ 19 w 44"/>
                  <a:gd name="T57" fmla="*/ 8 h 10"/>
                  <a:gd name="T58" fmla="*/ 9 w 44"/>
                  <a:gd name="T59" fmla="*/ 5 h 10"/>
                  <a:gd name="T60" fmla="*/ 12 w 44"/>
                  <a:gd name="T61" fmla="*/ 4 h 10"/>
                  <a:gd name="T62" fmla="*/ 13 w 44"/>
                  <a:gd name="T63" fmla="*/ 5 h 10"/>
                  <a:gd name="T64" fmla="*/ 9 w 44"/>
                  <a:gd name="T65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4" h="10">
                    <a:moveTo>
                      <a:pt x="19" y="8"/>
                    </a:moveTo>
                    <a:cubicBezTo>
                      <a:pt x="14" y="7"/>
                      <a:pt x="14" y="7"/>
                      <a:pt x="14" y="7"/>
                    </a:cubicBezTo>
                    <a:cubicBezTo>
                      <a:pt x="15" y="6"/>
                      <a:pt x="18" y="7"/>
                      <a:pt x="20" y="7"/>
                    </a:cubicBezTo>
                    <a:cubicBezTo>
                      <a:pt x="22" y="9"/>
                      <a:pt x="24" y="6"/>
                      <a:pt x="27" y="7"/>
                    </a:cubicBezTo>
                    <a:cubicBezTo>
                      <a:pt x="31" y="8"/>
                      <a:pt x="36" y="10"/>
                      <a:pt x="40" y="8"/>
                    </a:cubicBezTo>
                    <a:cubicBezTo>
                      <a:pt x="39" y="7"/>
                      <a:pt x="38" y="7"/>
                      <a:pt x="37" y="7"/>
                    </a:cubicBezTo>
                    <a:cubicBezTo>
                      <a:pt x="38" y="6"/>
                      <a:pt x="39" y="5"/>
                      <a:pt x="41" y="6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3" y="7"/>
                      <a:pt x="44" y="6"/>
                      <a:pt x="44" y="5"/>
                    </a:cubicBezTo>
                    <a:cubicBezTo>
                      <a:pt x="38" y="4"/>
                      <a:pt x="38" y="4"/>
                      <a:pt x="38" y="4"/>
                    </a:cubicBezTo>
                    <a:cubicBezTo>
                      <a:pt x="39" y="3"/>
                      <a:pt x="37" y="3"/>
                      <a:pt x="37" y="2"/>
                    </a:cubicBezTo>
                    <a:cubicBezTo>
                      <a:pt x="33" y="2"/>
                      <a:pt x="29" y="1"/>
                      <a:pt x="25" y="2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29" y="2"/>
                      <a:pt x="33" y="3"/>
                      <a:pt x="36" y="3"/>
                    </a:cubicBezTo>
                    <a:cubicBezTo>
                      <a:pt x="38" y="4"/>
                      <a:pt x="38" y="4"/>
                      <a:pt x="38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3" y="3"/>
                      <a:pt x="33" y="7"/>
                      <a:pt x="29" y="6"/>
                    </a:cubicBezTo>
                    <a:cubicBezTo>
                      <a:pt x="29" y="5"/>
                      <a:pt x="29" y="5"/>
                      <a:pt x="29" y="5"/>
                    </a:cubicBezTo>
                    <a:cubicBezTo>
                      <a:pt x="27" y="6"/>
                      <a:pt x="27" y="6"/>
                      <a:pt x="27" y="6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4" y="6"/>
                      <a:pt x="22" y="3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15" y="1"/>
                      <a:pt x="11" y="2"/>
                      <a:pt x="7" y="1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6"/>
                      <a:pt x="4" y="0"/>
                      <a:pt x="2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1" y="4"/>
                      <a:pt x="0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7" y="7"/>
                      <a:pt x="15" y="8"/>
                      <a:pt x="19" y="8"/>
                    </a:cubicBezTo>
                    <a:close/>
                    <a:moveTo>
                      <a:pt x="9" y="5"/>
                    </a:moveTo>
                    <a:cubicBezTo>
                      <a:pt x="10" y="4"/>
                      <a:pt x="10" y="3"/>
                      <a:pt x="12" y="4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2" y="5"/>
                      <a:pt x="10" y="5"/>
                      <a:pt x="9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85775" y="4572000"/>
                <a:ext cx="25400" cy="12700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1" y="0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57500" y="2944813"/>
                <a:ext cx="36513" cy="36513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2" y="2"/>
                      <a:pt x="3" y="1"/>
                      <a:pt x="3" y="0"/>
                    </a:cubicBezTo>
                    <a:cubicBezTo>
                      <a:pt x="1" y="0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114925" y="1354138"/>
                <a:ext cx="12700" cy="0"/>
              </a:xfrm>
              <a:custGeom>
                <a:avLst/>
                <a:gdLst>
                  <a:gd name="T0" fmla="*/ 0 w 8"/>
                  <a:gd name="T1" fmla="*/ 8 w 8"/>
                  <a:gd name="T2" fmla="*/ 0 w 8"/>
                  <a:gd name="T3" fmla="*/ 0 w 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8">
                    <a:moveTo>
                      <a:pt x="0" y="0"/>
                    </a:moveTo>
                    <a:lnTo>
                      <a:pt x="8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7338" y="4672013"/>
                <a:ext cx="49213" cy="25400"/>
              </a:xfrm>
              <a:custGeom>
                <a:avLst/>
                <a:gdLst>
                  <a:gd name="T0" fmla="*/ 0 w 4"/>
                  <a:gd name="T1" fmla="*/ 1 h 2"/>
                  <a:gd name="T2" fmla="*/ 4 w 4"/>
                  <a:gd name="T3" fmla="*/ 1 h 2"/>
                  <a:gd name="T4" fmla="*/ 3 w 4"/>
                  <a:gd name="T5" fmla="*/ 0 h 2"/>
                  <a:gd name="T6" fmla="*/ 0 w 4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1"/>
                    </a:moveTo>
                    <a:cubicBezTo>
                      <a:pt x="1" y="2"/>
                      <a:pt x="3" y="1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6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274638" y="4722813"/>
                <a:ext cx="12700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805238" y="2255838"/>
                <a:ext cx="36513" cy="23813"/>
              </a:xfrm>
              <a:custGeom>
                <a:avLst/>
                <a:gdLst>
                  <a:gd name="T0" fmla="*/ 1 w 3"/>
                  <a:gd name="T1" fmla="*/ 2 h 2"/>
                  <a:gd name="T2" fmla="*/ 3 w 3"/>
                  <a:gd name="T3" fmla="*/ 1 h 2"/>
                  <a:gd name="T4" fmla="*/ 2 w 3"/>
                  <a:gd name="T5" fmla="*/ 0 h 2"/>
                  <a:gd name="T6" fmla="*/ 1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2" y="1"/>
                      <a:pt x="2" y="2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0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57500" y="2819400"/>
                <a:ext cx="123825" cy="74613"/>
              </a:xfrm>
              <a:custGeom>
                <a:avLst/>
                <a:gdLst>
                  <a:gd name="T0" fmla="*/ 7 w 10"/>
                  <a:gd name="T1" fmla="*/ 4 h 6"/>
                  <a:gd name="T2" fmla="*/ 8 w 10"/>
                  <a:gd name="T3" fmla="*/ 2 h 6"/>
                  <a:gd name="T4" fmla="*/ 4 w 10"/>
                  <a:gd name="T5" fmla="*/ 1 h 6"/>
                  <a:gd name="T6" fmla="*/ 3 w 10"/>
                  <a:gd name="T7" fmla="*/ 4 h 6"/>
                  <a:gd name="T8" fmla="*/ 1 w 10"/>
                  <a:gd name="T9" fmla="*/ 6 h 6"/>
                  <a:gd name="T10" fmla="*/ 2 w 10"/>
                  <a:gd name="T11" fmla="*/ 6 h 6"/>
                  <a:gd name="T12" fmla="*/ 2 w 10"/>
                  <a:gd name="T13" fmla="*/ 6 h 6"/>
                  <a:gd name="T14" fmla="*/ 5 w 10"/>
                  <a:gd name="T15" fmla="*/ 5 h 6"/>
                  <a:gd name="T16" fmla="*/ 10 w 10"/>
                  <a:gd name="T17" fmla="*/ 4 h 6"/>
                  <a:gd name="T18" fmla="*/ 7 w 10"/>
                  <a:gd name="T1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6">
                    <a:moveTo>
                      <a:pt x="7" y="4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7" y="2"/>
                      <a:pt x="5" y="0"/>
                      <a:pt x="4" y="1"/>
                    </a:cubicBezTo>
                    <a:cubicBezTo>
                      <a:pt x="3" y="2"/>
                      <a:pt x="6" y="3"/>
                      <a:pt x="3" y="4"/>
                    </a:cubicBezTo>
                    <a:cubicBezTo>
                      <a:pt x="0" y="3"/>
                      <a:pt x="2" y="6"/>
                      <a:pt x="1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7" y="4"/>
                      <a:pt x="9" y="5"/>
                      <a:pt x="10" y="4"/>
                    </a:cubicBezTo>
                    <a:lnTo>
                      <a:pt x="7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9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678363" y="1428750"/>
                <a:ext cx="274638" cy="112713"/>
              </a:xfrm>
              <a:custGeom>
                <a:avLst/>
                <a:gdLst>
                  <a:gd name="T0" fmla="*/ 0 w 22"/>
                  <a:gd name="T1" fmla="*/ 8 h 9"/>
                  <a:gd name="T2" fmla="*/ 1 w 22"/>
                  <a:gd name="T3" fmla="*/ 9 h 9"/>
                  <a:gd name="T4" fmla="*/ 1 w 22"/>
                  <a:gd name="T5" fmla="*/ 8 h 9"/>
                  <a:gd name="T6" fmla="*/ 8 w 22"/>
                  <a:gd name="T7" fmla="*/ 8 h 9"/>
                  <a:gd name="T8" fmla="*/ 22 w 22"/>
                  <a:gd name="T9" fmla="*/ 2 h 9"/>
                  <a:gd name="T10" fmla="*/ 17 w 22"/>
                  <a:gd name="T11" fmla="*/ 4 h 9"/>
                  <a:gd name="T12" fmla="*/ 16 w 22"/>
                  <a:gd name="T13" fmla="*/ 4 h 9"/>
                  <a:gd name="T14" fmla="*/ 20 w 22"/>
                  <a:gd name="T15" fmla="*/ 1 h 9"/>
                  <a:gd name="T16" fmla="*/ 19 w 22"/>
                  <a:gd name="T17" fmla="*/ 0 h 9"/>
                  <a:gd name="T18" fmla="*/ 15 w 22"/>
                  <a:gd name="T19" fmla="*/ 2 h 9"/>
                  <a:gd name="T20" fmla="*/ 8 w 22"/>
                  <a:gd name="T21" fmla="*/ 3 h 9"/>
                  <a:gd name="T22" fmla="*/ 2 w 22"/>
                  <a:gd name="T23" fmla="*/ 5 h 9"/>
                  <a:gd name="T24" fmla="*/ 5 w 22"/>
                  <a:gd name="T25" fmla="*/ 5 h 9"/>
                  <a:gd name="T26" fmla="*/ 0 w 22"/>
                  <a:gd name="T27" fmla="*/ 8 h 9"/>
                  <a:gd name="T28" fmla="*/ 6 w 22"/>
                  <a:gd name="T29" fmla="*/ 6 h 9"/>
                  <a:gd name="T30" fmla="*/ 10 w 22"/>
                  <a:gd name="T31" fmla="*/ 4 h 9"/>
                  <a:gd name="T32" fmla="*/ 6 w 22"/>
                  <a:gd name="T3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" h="9">
                    <a:moveTo>
                      <a:pt x="0" y="8"/>
                    </a:moveTo>
                    <a:cubicBezTo>
                      <a:pt x="0" y="8"/>
                      <a:pt x="0" y="9"/>
                      <a:pt x="1" y="9"/>
                    </a:cubicBezTo>
                    <a:cubicBezTo>
                      <a:pt x="1" y="8"/>
                      <a:pt x="2" y="8"/>
                      <a:pt x="1" y="8"/>
                    </a:cubicBezTo>
                    <a:cubicBezTo>
                      <a:pt x="4" y="8"/>
                      <a:pt x="6" y="8"/>
                      <a:pt x="8" y="8"/>
                    </a:cubicBezTo>
                    <a:cubicBezTo>
                      <a:pt x="11" y="4"/>
                      <a:pt x="17" y="5"/>
                      <a:pt x="22" y="2"/>
                    </a:cubicBezTo>
                    <a:cubicBezTo>
                      <a:pt x="21" y="4"/>
                      <a:pt x="17" y="2"/>
                      <a:pt x="17" y="4"/>
                    </a:cubicBezTo>
                    <a:cubicBezTo>
                      <a:pt x="17" y="4"/>
                      <a:pt x="16" y="4"/>
                      <a:pt x="16" y="4"/>
                    </a:cubicBezTo>
                    <a:cubicBezTo>
                      <a:pt x="15" y="2"/>
                      <a:pt x="19" y="3"/>
                      <a:pt x="20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8" y="1"/>
                      <a:pt x="15" y="1"/>
                      <a:pt x="15" y="2"/>
                    </a:cubicBezTo>
                    <a:cubicBezTo>
                      <a:pt x="12" y="2"/>
                      <a:pt x="10" y="3"/>
                      <a:pt x="8" y="3"/>
                    </a:cubicBezTo>
                    <a:cubicBezTo>
                      <a:pt x="7" y="4"/>
                      <a:pt x="4" y="4"/>
                      <a:pt x="2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7"/>
                      <a:pt x="2" y="7"/>
                      <a:pt x="0" y="8"/>
                    </a:cubicBezTo>
                    <a:close/>
                    <a:moveTo>
                      <a:pt x="6" y="6"/>
                    </a:moveTo>
                    <a:cubicBezTo>
                      <a:pt x="7" y="6"/>
                      <a:pt x="9" y="3"/>
                      <a:pt x="10" y="4"/>
                    </a:cubicBezTo>
                    <a:cubicBezTo>
                      <a:pt x="6" y="6"/>
                      <a:pt x="6" y="6"/>
                      <a:pt x="6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206750" y="2681288"/>
                <a:ext cx="23813" cy="12700"/>
              </a:xfrm>
              <a:custGeom>
                <a:avLst/>
                <a:gdLst>
                  <a:gd name="T0" fmla="*/ 15 w 15"/>
                  <a:gd name="T1" fmla="*/ 8 h 8"/>
                  <a:gd name="T2" fmla="*/ 15 w 15"/>
                  <a:gd name="T3" fmla="*/ 8 h 8"/>
                  <a:gd name="T4" fmla="*/ 7 w 15"/>
                  <a:gd name="T5" fmla="*/ 0 h 8"/>
                  <a:gd name="T6" fmla="*/ 0 w 15"/>
                  <a:gd name="T7" fmla="*/ 0 h 8"/>
                  <a:gd name="T8" fmla="*/ 15 w 1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8">
                    <a:moveTo>
                      <a:pt x="15" y="8"/>
                    </a:moveTo>
                    <a:lnTo>
                      <a:pt x="15" y="8"/>
                    </a:lnTo>
                    <a:lnTo>
                      <a:pt x="7" y="0"/>
                    </a:lnTo>
                    <a:lnTo>
                      <a:pt x="0" y="0"/>
                    </a:lnTo>
                    <a:lnTo>
                      <a:pt x="15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33588" y="3482975"/>
                <a:ext cx="36513" cy="25400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1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2" y="1"/>
                      <a:pt x="1" y="0"/>
                      <a:pt x="0" y="1"/>
                    </a:cubicBezTo>
                    <a:cubicBezTo>
                      <a:pt x="2" y="2"/>
                      <a:pt x="3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014913" y="1341438"/>
                <a:ext cx="38100" cy="49213"/>
              </a:xfrm>
              <a:custGeom>
                <a:avLst/>
                <a:gdLst>
                  <a:gd name="T0" fmla="*/ 3 w 3"/>
                  <a:gd name="T1" fmla="*/ 3 h 4"/>
                  <a:gd name="T2" fmla="*/ 0 w 3"/>
                  <a:gd name="T3" fmla="*/ 2 h 4"/>
                  <a:gd name="T4" fmla="*/ 3 w 3"/>
                  <a:gd name="T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3" y="3"/>
                    </a:moveTo>
                    <a:cubicBezTo>
                      <a:pt x="3" y="0"/>
                      <a:pt x="1" y="2"/>
                      <a:pt x="0" y="2"/>
                    </a:cubicBezTo>
                    <a:cubicBezTo>
                      <a:pt x="0" y="4"/>
                      <a:pt x="2" y="2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32088" y="2968625"/>
                <a:ext cx="61913" cy="12700"/>
              </a:xfrm>
              <a:custGeom>
                <a:avLst/>
                <a:gdLst>
                  <a:gd name="T0" fmla="*/ 1 w 5"/>
                  <a:gd name="T1" fmla="*/ 1 h 1"/>
                  <a:gd name="T2" fmla="*/ 5 w 5"/>
                  <a:gd name="T3" fmla="*/ 1 h 1"/>
                  <a:gd name="T4" fmla="*/ 1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1" y="1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3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489575" y="990600"/>
                <a:ext cx="36513" cy="49213"/>
              </a:xfrm>
              <a:custGeom>
                <a:avLst/>
                <a:gdLst>
                  <a:gd name="T0" fmla="*/ 0 w 3"/>
                  <a:gd name="T1" fmla="*/ 2 h 4"/>
                  <a:gd name="T2" fmla="*/ 2 w 3"/>
                  <a:gd name="T3" fmla="*/ 0 h 4"/>
                  <a:gd name="T4" fmla="*/ 0 w 3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3" y="4"/>
                      <a:pt x="2" y="1"/>
                      <a:pt x="2" y="0"/>
                    </a:cubicBezTo>
                    <a:cubicBezTo>
                      <a:pt x="0" y="2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576888" y="952500"/>
                <a:ext cx="12700" cy="12700"/>
              </a:xfrm>
              <a:custGeom>
                <a:avLst/>
                <a:gdLst>
                  <a:gd name="T0" fmla="*/ 8 w 8"/>
                  <a:gd name="T1" fmla="*/ 8 h 8"/>
                  <a:gd name="T2" fmla="*/ 0 w 8"/>
                  <a:gd name="T3" fmla="*/ 0 h 8"/>
                  <a:gd name="T4" fmla="*/ 0 w 8"/>
                  <a:gd name="T5" fmla="*/ 0 h 8"/>
                  <a:gd name="T6" fmla="*/ 8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8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451475" y="1016000"/>
                <a:ext cx="25400" cy="36513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2 w 2"/>
                  <a:gd name="T5" fmla="*/ 2 h 3"/>
                  <a:gd name="T6" fmla="*/ 0 w 2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3"/>
                      <a:pt x="0" y="3"/>
                    </a:cubicBezTo>
                    <a:cubicBezTo>
                      <a:pt x="1" y="3"/>
                      <a:pt x="1" y="2"/>
                      <a:pt x="2" y="2"/>
                    </a:cubicBezTo>
                    <a:cubicBezTo>
                      <a:pt x="1" y="2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4638" y="4410075"/>
                <a:ext cx="136525" cy="238125"/>
              </a:xfrm>
              <a:custGeom>
                <a:avLst/>
                <a:gdLst>
                  <a:gd name="T0" fmla="*/ 7 w 11"/>
                  <a:gd name="T1" fmla="*/ 10 h 19"/>
                  <a:gd name="T2" fmla="*/ 4 w 11"/>
                  <a:gd name="T3" fmla="*/ 15 h 19"/>
                  <a:gd name="T4" fmla="*/ 4 w 11"/>
                  <a:gd name="T5" fmla="*/ 17 h 19"/>
                  <a:gd name="T6" fmla="*/ 3 w 11"/>
                  <a:gd name="T7" fmla="*/ 14 h 19"/>
                  <a:gd name="T8" fmla="*/ 1 w 11"/>
                  <a:gd name="T9" fmla="*/ 18 h 19"/>
                  <a:gd name="T10" fmla="*/ 3 w 11"/>
                  <a:gd name="T11" fmla="*/ 19 h 19"/>
                  <a:gd name="T12" fmla="*/ 6 w 11"/>
                  <a:gd name="T13" fmla="*/ 16 h 19"/>
                  <a:gd name="T14" fmla="*/ 11 w 11"/>
                  <a:gd name="T15" fmla="*/ 12 h 19"/>
                  <a:gd name="T16" fmla="*/ 9 w 11"/>
                  <a:gd name="T17" fmla="*/ 9 h 19"/>
                  <a:gd name="T18" fmla="*/ 7 w 11"/>
                  <a:gd name="T19" fmla="*/ 9 h 19"/>
                  <a:gd name="T20" fmla="*/ 5 w 11"/>
                  <a:gd name="T21" fmla="*/ 7 h 19"/>
                  <a:gd name="T22" fmla="*/ 11 w 11"/>
                  <a:gd name="T23" fmla="*/ 4 h 19"/>
                  <a:gd name="T24" fmla="*/ 9 w 11"/>
                  <a:gd name="T25" fmla="*/ 0 h 19"/>
                  <a:gd name="T26" fmla="*/ 5 w 11"/>
                  <a:gd name="T27" fmla="*/ 2 h 19"/>
                  <a:gd name="T28" fmla="*/ 2 w 11"/>
                  <a:gd name="T29" fmla="*/ 7 h 19"/>
                  <a:gd name="T30" fmla="*/ 4 w 11"/>
                  <a:gd name="T31" fmla="*/ 10 h 19"/>
                  <a:gd name="T32" fmla="*/ 4 w 11"/>
                  <a:gd name="T33" fmla="*/ 10 h 19"/>
                  <a:gd name="T34" fmla="*/ 7 w 11"/>
                  <a:gd name="T35" fmla="*/ 1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" h="19">
                    <a:moveTo>
                      <a:pt x="7" y="10"/>
                    </a:moveTo>
                    <a:cubicBezTo>
                      <a:pt x="7" y="12"/>
                      <a:pt x="6" y="14"/>
                      <a:pt x="4" y="15"/>
                    </a:cubicBezTo>
                    <a:cubicBezTo>
                      <a:pt x="4" y="16"/>
                      <a:pt x="4" y="16"/>
                      <a:pt x="4" y="17"/>
                    </a:cubicBezTo>
                    <a:cubicBezTo>
                      <a:pt x="0" y="16"/>
                      <a:pt x="4" y="16"/>
                      <a:pt x="3" y="14"/>
                    </a:cubicBezTo>
                    <a:cubicBezTo>
                      <a:pt x="3" y="16"/>
                      <a:pt x="0" y="16"/>
                      <a:pt x="1" y="18"/>
                    </a:cubicBezTo>
                    <a:cubicBezTo>
                      <a:pt x="3" y="16"/>
                      <a:pt x="3" y="19"/>
                      <a:pt x="3" y="19"/>
                    </a:cubicBezTo>
                    <a:cubicBezTo>
                      <a:pt x="3" y="17"/>
                      <a:pt x="6" y="18"/>
                      <a:pt x="6" y="16"/>
                    </a:cubicBezTo>
                    <a:cubicBezTo>
                      <a:pt x="7" y="14"/>
                      <a:pt x="8" y="10"/>
                      <a:pt x="11" y="12"/>
                    </a:cubicBezTo>
                    <a:cubicBezTo>
                      <a:pt x="9" y="11"/>
                      <a:pt x="10" y="10"/>
                      <a:pt x="9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9"/>
                      <a:pt x="5" y="8"/>
                      <a:pt x="5" y="7"/>
                    </a:cubicBezTo>
                    <a:cubicBezTo>
                      <a:pt x="7" y="6"/>
                      <a:pt x="8" y="3"/>
                      <a:pt x="11" y="4"/>
                    </a:cubicBezTo>
                    <a:cubicBezTo>
                      <a:pt x="9" y="2"/>
                      <a:pt x="7" y="1"/>
                      <a:pt x="9" y="0"/>
                    </a:cubicBezTo>
                    <a:cubicBezTo>
                      <a:pt x="7" y="0"/>
                      <a:pt x="7" y="2"/>
                      <a:pt x="5" y="2"/>
                    </a:cubicBezTo>
                    <a:cubicBezTo>
                      <a:pt x="1" y="2"/>
                      <a:pt x="3" y="5"/>
                      <a:pt x="2" y="7"/>
                    </a:cubicBezTo>
                    <a:cubicBezTo>
                      <a:pt x="8" y="4"/>
                      <a:pt x="2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lnTo>
                      <a:pt x="7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11163" y="4459288"/>
                <a:ext cx="12700" cy="12700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11163" y="44592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3825" y="4735513"/>
                <a:ext cx="25400" cy="25400"/>
              </a:xfrm>
              <a:custGeom>
                <a:avLst/>
                <a:gdLst>
                  <a:gd name="T0" fmla="*/ 0 w 16"/>
                  <a:gd name="T1" fmla="*/ 0 h 16"/>
                  <a:gd name="T2" fmla="*/ 0 w 16"/>
                  <a:gd name="T3" fmla="*/ 16 h 16"/>
                  <a:gd name="T4" fmla="*/ 16 w 16"/>
                  <a:gd name="T5" fmla="*/ 8 h 16"/>
                  <a:gd name="T6" fmla="*/ 0 w 16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6">
                    <a:moveTo>
                      <a:pt x="0" y="0"/>
                    </a:moveTo>
                    <a:lnTo>
                      <a:pt x="0" y="16"/>
                    </a:lnTo>
                    <a:lnTo>
                      <a:pt x="16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70175" y="2994025"/>
                <a:ext cx="23813" cy="12700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0 h 1"/>
                  <a:gd name="T4" fmla="*/ 0 w 2"/>
                  <a:gd name="T5" fmla="*/ 1 h 1"/>
                  <a:gd name="T6" fmla="*/ 1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2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44763" y="3032125"/>
                <a:ext cx="50800" cy="25400"/>
              </a:xfrm>
              <a:custGeom>
                <a:avLst/>
                <a:gdLst>
                  <a:gd name="T0" fmla="*/ 1 w 4"/>
                  <a:gd name="T1" fmla="*/ 2 h 2"/>
                  <a:gd name="T2" fmla="*/ 4 w 4"/>
                  <a:gd name="T3" fmla="*/ 1 h 2"/>
                  <a:gd name="T4" fmla="*/ 2 w 4"/>
                  <a:gd name="T5" fmla="*/ 0 h 2"/>
                  <a:gd name="T6" fmla="*/ 1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1" y="2"/>
                    </a:moveTo>
                    <a:cubicBezTo>
                      <a:pt x="1" y="1"/>
                      <a:pt x="3" y="2"/>
                      <a:pt x="4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291013" y="1779588"/>
                <a:ext cx="63500" cy="25400"/>
              </a:xfrm>
              <a:custGeom>
                <a:avLst/>
                <a:gdLst>
                  <a:gd name="T0" fmla="*/ 4 w 5"/>
                  <a:gd name="T1" fmla="*/ 1 h 2"/>
                  <a:gd name="T2" fmla="*/ 2 w 5"/>
                  <a:gd name="T3" fmla="*/ 0 h 2"/>
                  <a:gd name="T4" fmla="*/ 3 w 5"/>
                  <a:gd name="T5" fmla="*/ 2 h 2"/>
                  <a:gd name="T6" fmla="*/ 4 w 5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4" y="1"/>
                    </a:moveTo>
                    <a:cubicBezTo>
                      <a:pt x="4" y="0"/>
                      <a:pt x="3" y="0"/>
                      <a:pt x="2" y="0"/>
                    </a:cubicBezTo>
                    <a:cubicBezTo>
                      <a:pt x="0" y="1"/>
                      <a:pt x="3" y="1"/>
                      <a:pt x="3" y="2"/>
                    </a:cubicBezTo>
                    <a:cubicBezTo>
                      <a:pt x="5" y="2"/>
                      <a:pt x="2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229100" y="1841500"/>
                <a:ext cx="25400" cy="12700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1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09713" y="3757613"/>
                <a:ext cx="23813" cy="12700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1" y="0"/>
                      <a:pt x="2" y="0"/>
                    </a:cubicBezTo>
                    <a:cubicBezTo>
                      <a:pt x="1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6538" y="4584700"/>
                <a:ext cx="38100" cy="12700"/>
              </a:xfrm>
              <a:custGeom>
                <a:avLst/>
                <a:gdLst>
                  <a:gd name="T0" fmla="*/ 0 w 3"/>
                  <a:gd name="T1" fmla="*/ 0 h 1"/>
                  <a:gd name="T2" fmla="*/ 3 w 3"/>
                  <a:gd name="T3" fmla="*/ 1 h 1"/>
                  <a:gd name="T4" fmla="*/ 0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1" y="1"/>
                      <a:pt x="2" y="1"/>
                      <a:pt x="3" y="1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329113" y="1754188"/>
                <a:ext cx="49213" cy="12700"/>
              </a:xfrm>
              <a:custGeom>
                <a:avLst/>
                <a:gdLst>
                  <a:gd name="T0" fmla="*/ 31 w 31"/>
                  <a:gd name="T1" fmla="*/ 0 h 8"/>
                  <a:gd name="T2" fmla="*/ 0 w 31"/>
                  <a:gd name="T3" fmla="*/ 0 h 8"/>
                  <a:gd name="T4" fmla="*/ 16 w 31"/>
                  <a:gd name="T5" fmla="*/ 8 h 8"/>
                  <a:gd name="T6" fmla="*/ 31 w 31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8">
                    <a:moveTo>
                      <a:pt x="31" y="0"/>
                    </a:moveTo>
                    <a:lnTo>
                      <a:pt x="0" y="0"/>
                    </a:lnTo>
                    <a:lnTo>
                      <a:pt x="16" y="8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029075" y="1866900"/>
                <a:ext cx="161925" cy="61913"/>
              </a:xfrm>
              <a:custGeom>
                <a:avLst/>
                <a:gdLst>
                  <a:gd name="T0" fmla="*/ 1 w 13"/>
                  <a:gd name="T1" fmla="*/ 3 h 5"/>
                  <a:gd name="T2" fmla="*/ 0 w 13"/>
                  <a:gd name="T3" fmla="*/ 5 h 5"/>
                  <a:gd name="T4" fmla="*/ 5 w 13"/>
                  <a:gd name="T5" fmla="*/ 4 h 5"/>
                  <a:gd name="T6" fmla="*/ 13 w 13"/>
                  <a:gd name="T7" fmla="*/ 0 h 5"/>
                  <a:gd name="T8" fmla="*/ 1 w 1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" y="3"/>
                    </a:moveTo>
                    <a:cubicBezTo>
                      <a:pt x="0" y="4"/>
                      <a:pt x="1" y="4"/>
                      <a:pt x="0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7" y="2"/>
                      <a:pt x="12" y="3"/>
                      <a:pt x="13" y="0"/>
                    </a:cubicBezTo>
                    <a:cubicBezTo>
                      <a:pt x="8" y="1"/>
                      <a:pt x="6" y="4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11150" y="4546600"/>
                <a:ext cx="0" cy="12700"/>
              </a:xfrm>
              <a:custGeom>
                <a:avLst/>
                <a:gdLst>
                  <a:gd name="T0" fmla="*/ 0 h 8"/>
                  <a:gd name="T1" fmla="*/ 8 h 8"/>
                  <a:gd name="T2" fmla="*/ 0 h 8"/>
                  <a:gd name="T3" fmla="*/ 0 h 8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8">
                    <a:moveTo>
                      <a:pt x="0" y="0"/>
                    </a:moveTo>
                    <a:lnTo>
                      <a:pt x="0" y="8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229100" y="1766888"/>
                <a:ext cx="74613" cy="49213"/>
              </a:xfrm>
              <a:custGeom>
                <a:avLst/>
                <a:gdLst>
                  <a:gd name="T0" fmla="*/ 6 w 6"/>
                  <a:gd name="T1" fmla="*/ 2 h 4"/>
                  <a:gd name="T2" fmla="*/ 0 w 6"/>
                  <a:gd name="T3" fmla="*/ 2 h 4"/>
                  <a:gd name="T4" fmla="*/ 6 w 6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6" y="2"/>
                    </a:moveTo>
                    <a:cubicBezTo>
                      <a:pt x="4" y="3"/>
                      <a:pt x="2" y="0"/>
                      <a:pt x="0" y="2"/>
                    </a:cubicBezTo>
                    <a:cubicBezTo>
                      <a:pt x="2" y="0"/>
                      <a:pt x="4" y="4"/>
                      <a:pt x="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73113" y="4221163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8 w 8"/>
                  <a:gd name="T3" fmla="*/ 8 h 8"/>
                  <a:gd name="T4" fmla="*/ 0 w 8"/>
                  <a:gd name="T5" fmla="*/ 0 h 8"/>
                  <a:gd name="T6" fmla="*/ 0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8" y="8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616450" y="1490663"/>
                <a:ext cx="74613" cy="38100"/>
              </a:xfrm>
              <a:custGeom>
                <a:avLst/>
                <a:gdLst>
                  <a:gd name="T0" fmla="*/ 2 w 6"/>
                  <a:gd name="T1" fmla="*/ 2 h 3"/>
                  <a:gd name="T2" fmla="*/ 2 w 6"/>
                  <a:gd name="T3" fmla="*/ 3 h 3"/>
                  <a:gd name="T4" fmla="*/ 6 w 6"/>
                  <a:gd name="T5" fmla="*/ 1 h 3"/>
                  <a:gd name="T6" fmla="*/ 4 w 6"/>
                  <a:gd name="T7" fmla="*/ 0 h 3"/>
                  <a:gd name="T8" fmla="*/ 0 w 6"/>
                  <a:gd name="T9" fmla="*/ 2 h 3"/>
                  <a:gd name="T10" fmla="*/ 2 w 6"/>
                  <a:gd name="T1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3">
                    <a:moveTo>
                      <a:pt x="2" y="2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2"/>
                      <a:pt x="1" y="1"/>
                      <a:pt x="0" y="2"/>
                    </a:cubicBez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7325" y="4572000"/>
                <a:ext cx="12700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6525" y="4559300"/>
                <a:ext cx="87313" cy="63500"/>
              </a:xfrm>
              <a:custGeom>
                <a:avLst/>
                <a:gdLst>
                  <a:gd name="T0" fmla="*/ 4 w 7"/>
                  <a:gd name="T1" fmla="*/ 5 h 5"/>
                  <a:gd name="T2" fmla="*/ 4 w 7"/>
                  <a:gd name="T3" fmla="*/ 1 h 5"/>
                  <a:gd name="T4" fmla="*/ 4 w 7"/>
                  <a:gd name="T5" fmla="*/ 2 h 5"/>
                  <a:gd name="T6" fmla="*/ 3 w 7"/>
                  <a:gd name="T7" fmla="*/ 0 h 5"/>
                  <a:gd name="T8" fmla="*/ 0 w 7"/>
                  <a:gd name="T9" fmla="*/ 2 h 5"/>
                  <a:gd name="T10" fmla="*/ 1 w 7"/>
                  <a:gd name="T11" fmla="*/ 3 h 5"/>
                  <a:gd name="T12" fmla="*/ 4 w 7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5">
                    <a:moveTo>
                      <a:pt x="4" y="5"/>
                    </a:moveTo>
                    <a:cubicBezTo>
                      <a:pt x="2" y="3"/>
                      <a:pt x="7" y="3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3"/>
                      <a:pt x="0" y="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4" y="2"/>
                      <a:pt x="3" y="5"/>
                      <a:pt x="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067175" y="1779588"/>
                <a:ext cx="161925" cy="61913"/>
              </a:xfrm>
              <a:custGeom>
                <a:avLst/>
                <a:gdLst>
                  <a:gd name="T0" fmla="*/ 8 w 13"/>
                  <a:gd name="T1" fmla="*/ 2 h 5"/>
                  <a:gd name="T2" fmla="*/ 0 w 13"/>
                  <a:gd name="T3" fmla="*/ 3 h 5"/>
                  <a:gd name="T4" fmla="*/ 11 w 13"/>
                  <a:gd name="T5" fmla="*/ 4 h 5"/>
                  <a:gd name="T6" fmla="*/ 9 w 13"/>
                  <a:gd name="T7" fmla="*/ 3 h 5"/>
                  <a:gd name="T8" fmla="*/ 13 w 13"/>
                  <a:gd name="T9" fmla="*/ 2 h 5"/>
                  <a:gd name="T10" fmla="*/ 7 w 13"/>
                  <a:gd name="T11" fmla="*/ 3 h 5"/>
                  <a:gd name="T12" fmla="*/ 8 w 13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5">
                    <a:moveTo>
                      <a:pt x="8" y="2"/>
                    </a:moveTo>
                    <a:cubicBezTo>
                      <a:pt x="5" y="1"/>
                      <a:pt x="3" y="3"/>
                      <a:pt x="0" y="3"/>
                    </a:cubicBezTo>
                    <a:cubicBezTo>
                      <a:pt x="5" y="5"/>
                      <a:pt x="7" y="3"/>
                      <a:pt x="11" y="4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10" y="2"/>
                      <a:pt x="12" y="2"/>
                      <a:pt x="13" y="2"/>
                    </a:cubicBezTo>
                    <a:cubicBezTo>
                      <a:pt x="11" y="0"/>
                      <a:pt x="10" y="3"/>
                      <a:pt x="7" y="3"/>
                    </a:cubicBezTo>
                    <a:cubicBezTo>
                      <a:pt x="7" y="3"/>
                      <a:pt x="7" y="2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902200" y="952500"/>
                <a:ext cx="461963" cy="125413"/>
              </a:xfrm>
              <a:custGeom>
                <a:avLst/>
                <a:gdLst>
                  <a:gd name="T0" fmla="*/ 7 w 37"/>
                  <a:gd name="T1" fmla="*/ 3 h 10"/>
                  <a:gd name="T2" fmla="*/ 16 w 37"/>
                  <a:gd name="T3" fmla="*/ 4 h 10"/>
                  <a:gd name="T4" fmla="*/ 8 w 37"/>
                  <a:gd name="T5" fmla="*/ 6 h 10"/>
                  <a:gd name="T6" fmla="*/ 10 w 37"/>
                  <a:gd name="T7" fmla="*/ 7 h 10"/>
                  <a:gd name="T8" fmla="*/ 14 w 37"/>
                  <a:gd name="T9" fmla="*/ 5 h 10"/>
                  <a:gd name="T10" fmla="*/ 17 w 37"/>
                  <a:gd name="T11" fmla="*/ 7 h 10"/>
                  <a:gd name="T12" fmla="*/ 16 w 37"/>
                  <a:gd name="T13" fmla="*/ 7 h 10"/>
                  <a:gd name="T14" fmla="*/ 16 w 37"/>
                  <a:gd name="T15" fmla="*/ 9 h 10"/>
                  <a:gd name="T16" fmla="*/ 22 w 37"/>
                  <a:gd name="T17" fmla="*/ 9 h 10"/>
                  <a:gd name="T18" fmla="*/ 26 w 37"/>
                  <a:gd name="T19" fmla="*/ 6 h 10"/>
                  <a:gd name="T20" fmla="*/ 19 w 37"/>
                  <a:gd name="T21" fmla="*/ 8 h 10"/>
                  <a:gd name="T22" fmla="*/ 19 w 37"/>
                  <a:gd name="T23" fmla="*/ 7 h 10"/>
                  <a:gd name="T24" fmla="*/ 20 w 37"/>
                  <a:gd name="T25" fmla="*/ 7 h 10"/>
                  <a:gd name="T26" fmla="*/ 20 w 37"/>
                  <a:gd name="T27" fmla="*/ 5 h 10"/>
                  <a:gd name="T28" fmla="*/ 26 w 37"/>
                  <a:gd name="T29" fmla="*/ 5 h 10"/>
                  <a:gd name="T30" fmla="*/ 32 w 37"/>
                  <a:gd name="T31" fmla="*/ 6 h 10"/>
                  <a:gd name="T32" fmla="*/ 29 w 37"/>
                  <a:gd name="T33" fmla="*/ 2 h 10"/>
                  <a:gd name="T34" fmla="*/ 30 w 37"/>
                  <a:gd name="T35" fmla="*/ 2 h 10"/>
                  <a:gd name="T36" fmla="*/ 22 w 37"/>
                  <a:gd name="T37" fmla="*/ 2 h 10"/>
                  <a:gd name="T38" fmla="*/ 0 w 37"/>
                  <a:gd name="T39" fmla="*/ 4 h 10"/>
                  <a:gd name="T40" fmla="*/ 7 w 37"/>
                  <a:gd name="T41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7" h="10">
                    <a:moveTo>
                      <a:pt x="7" y="3"/>
                    </a:moveTo>
                    <a:cubicBezTo>
                      <a:pt x="10" y="4"/>
                      <a:pt x="14" y="2"/>
                      <a:pt x="16" y="4"/>
                    </a:cubicBezTo>
                    <a:cubicBezTo>
                      <a:pt x="14" y="5"/>
                      <a:pt x="11" y="6"/>
                      <a:pt x="8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4"/>
                      <a:pt x="14" y="9"/>
                      <a:pt x="14" y="5"/>
                    </a:cubicBezTo>
                    <a:cubicBezTo>
                      <a:pt x="15" y="5"/>
                      <a:pt x="17" y="6"/>
                      <a:pt x="17" y="7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9" y="10"/>
                      <a:pt x="19" y="8"/>
                      <a:pt x="22" y="9"/>
                    </a:cubicBezTo>
                    <a:cubicBezTo>
                      <a:pt x="24" y="9"/>
                      <a:pt x="28" y="9"/>
                      <a:pt x="26" y="6"/>
                    </a:cubicBezTo>
                    <a:cubicBezTo>
                      <a:pt x="24" y="6"/>
                      <a:pt x="21" y="8"/>
                      <a:pt x="19" y="8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7"/>
                      <a:pt x="20" y="6"/>
                      <a:pt x="20" y="7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1" y="3"/>
                      <a:pt x="24" y="6"/>
                      <a:pt x="26" y="5"/>
                    </a:cubicBezTo>
                    <a:cubicBezTo>
                      <a:pt x="28" y="4"/>
                      <a:pt x="31" y="5"/>
                      <a:pt x="32" y="6"/>
                    </a:cubicBezTo>
                    <a:cubicBezTo>
                      <a:pt x="37" y="3"/>
                      <a:pt x="29" y="5"/>
                      <a:pt x="29" y="2"/>
                    </a:cubicBezTo>
                    <a:cubicBezTo>
                      <a:pt x="29" y="2"/>
                      <a:pt x="30" y="2"/>
                      <a:pt x="30" y="2"/>
                    </a:cubicBezTo>
                    <a:cubicBezTo>
                      <a:pt x="22" y="2"/>
                      <a:pt x="22" y="2"/>
                      <a:pt x="22" y="2"/>
                    </a:cubicBezTo>
                    <a:cubicBezTo>
                      <a:pt x="16" y="0"/>
                      <a:pt x="6" y="3"/>
                      <a:pt x="0" y="4"/>
                    </a:cubicBezTo>
                    <a:cubicBezTo>
                      <a:pt x="2" y="3"/>
                      <a:pt x="5" y="4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03763" y="14668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691063" y="1466850"/>
                <a:ext cx="12700" cy="11113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73150" y="3995738"/>
                <a:ext cx="12700" cy="12700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287338" y="4510088"/>
                <a:ext cx="1588" cy="238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092575" y="1866900"/>
                <a:ext cx="36513" cy="25400"/>
              </a:xfrm>
              <a:custGeom>
                <a:avLst/>
                <a:gdLst>
                  <a:gd name="T0" fmla="*/ 0 w 3"/>
                  <a:gd name="T1" fmla="*/ 2 h 2"/>
                  <a:gd name="T2" fmla="*/ 3 w 3"/>
                  <a:gd name="T3" fmla="*/ 0 h 2"/>
                  <a:gd name="T4" fmla="*/ 0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1" y="1"/>
                      <a:pt x="2" y="1"/>
                      <a:pt x="3" y="0"/>
                    </a:cubicBezTo>
                    <a:cubicBezTo>
                      <a:pt x="1" y="0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78338" y="1528763"/>
                <a:ext cx="100013" cy="25400"/>
              </a:xfrm>
              <a:custGeom>
                <a:avLst/>
                <a:gdLst>
                  <a:gd name="T0" fmla="*/ 0 w 8"/>
                  <a:gd name="T1" fmla="*/ 2 h 2"/>
                  <a:gd name="T2" fmla="*/ 8 w 8"/>
                  <a:gd name="T3" fmla="*/ 1 h 2"/>
                  <a:gd name="T4" fmla="*/ 7 w 8"/>
                  <a:gd name="T5" fmla="*/ 0 h 2"/>
                  <a:gd name="T6" fmla="*/ 5 w 8"/>
                  <a:gd name="T7" fmla="*/ 1 h 2"/>
                  <a:gd name="T8" fmla="*/ 5 w 8"/>
                  <a:gd name="T9" fmla="*/ 1 h 2"/>
                  <a:gd name="T10" fmla="*/ 0 w 8"/>
                  <a:gd name="T1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0" y="2"/>
                    </a:moveTo>
                    <a:cubicBezTo>
                      <a:pt x="3" y="2"/>
                      <a:pt x="5" y="1"/>
                      <a:pt x="8" y="1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3" y="2"/>
                      <a:pt x="1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408238" y="3044825"/>
                <a:ext cx="23813" cy="12700"/>
              </a:xfrm>
              <a:custGeom>
                <a:avLst/>
                <a:gdLst>
                  <a:gd name="T0" fmla="*/ 2 w 2"/>
                  <a:gd name="T1" fmla="*/ 0 h 1"/>
                  <a:gd name="T2" fmla="*/ 2 w 2"/>
                  <a:gd name="T3" fmla="*/ 0 h 1"/>
                  <a:gd name="T4" fmla="*/ 0 w 2"/>
                  <a:gd name="T5" fmla="*/ 1 h 1"/>
                  <a:gd name="T6" fmla="*/ 2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0025" y="4484688"/>
                <a:ext cx="36513" cy="49213"/>
              </a:xfrm>
              <a:custGeom>
                <a:avLst/>
                <a:gdLst>
                  <a:gd name="T0" fmla="*/ 0 w 3"/>
                  <a:gd name="T1" fmla="*/ 1 h 4"/>
                  <a:gd name="T2" fmla="*/ 1 w 3"/>
                  <a:gd name="T3" fmla="*/ 4 h 4"/>
                  <a:gd name="T4" fmla="*/ 0 w 3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0" y="1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3"/>
                      <a:pt x="3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8500" y="4121150"/>
                <a:ext cx="74613" cy="50800"/>
              </a:xfrm>
              <a:custGeom>
                <a:avLst/>
                <a:gdLst>
                  <a:gd name="T0" fmla="*/ 5 w 6"/>
                  <a:gd name="T1" fmla="*/ 4 h 4"/>
                  <a:gd name="T2" fmla="*/ 6 w 6"/>
                  <a:gd name="T3" fmla="*/ 2 h 4"/>
                  <a:gd name="T4" fmla="*/ 1 w 6"/>
                  <a:gd name="T5" fmla="*/ 0 h 4"/>
                  <a:gd name="T6" fmla="*/ 0 w 6"/>
                  <a:gd name="T7" fmla="*/ 2 h 4"/>
                  <a:gd name="T8" fmla="*/ 5 w 6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2" y="2"/>
                      <a:pt x="1" y="0"/>
                    </a:cubicBezTo>
                    <a:cubicBezTo>
                      <a:pt x="1" y="1"/>
                      <a:pt x="1" y="1"/>
                      <a:pt x="0" y="2"/>
                    </a:cubicBezTo>
                    <a:cubicBezTo>
                      <a:pt x="2" y="3"/>
                      <a:pt x="4" y="2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114925" y="1077913"/>
                <a:ext cx="25400" cy="12700"/>
              </a:xfrm>
              <a:custGeom>
                <a:avLst/>
                <a:gdLst>
                  <a:gd name="T0" fmla="*/ 8 w 16"/>
                  <a:gd name="T1" fmla="*/ 8 h 8"/>
                  <a:gd name="T2" fmla="*/ 16 w 16"/>
                  <a:gd name="T3" fmla="*/ 0 h 8"/>
                  <a:gd name="T4" fmla="*/ 0 w 16"/>
                  <a:gd name="T5" fmla="*/ 8 h 8"/>
                  <a:gd name="T6" fmla="*/ 8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8" y="8"/>
                    </a:moveTo>
                    <a:lnTo>
                      <a:pt x="16" y="0"/>
                    </a:lnTo>
                    <a:lnTo>
                      <a:pt x="0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905250" y="1966913"/>
                <a:ext cx="12700" cy="12700"/>
              </a:xfrm>
              <a:custGeom>
                <a:avLst/>
                <a:gdLst>
                  <a:gd name="T0" fmla="*/ 8 w 8"/>
                  <a:gd name="T1" fmla="*/ 8 h 8"/>
                  <a:gd name="T2" fmla="*/ 0 w 8"/>
                  <a:gd name="T3" fmla="*/ 0 h 8"/>
                  <a:gd name="T4" fmla="*/ 8 w 8"/>
                  <a:gd name="T5" fmla="*/ 8 h 8"/>
                  <a:gd name="T6" fmla="*/ 8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8"/>
                    </a:moveTo>
                    <a:lnTo>
                      <a:pt x="0" y="0"/>
                    </a:lnTo>
                    <a:lnTo>
                      <a:pt x="8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565650" y="1466850"/>
                <a:ext cx="38100" cy="11113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1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879850" y="1841500"/>
                <a:ext cx="187325" cy="38100"/>
              </a:xfrm>
              <a:custGeom>
                <a:avLst/>
                <a:gdLst>
                  <a:gd name="T0" fmla="*/ 12 w 15"/>
                  <a:gd name="T1" fmla="*/ 0 h 3"/>
                  <a:gd name="T2" fmla="*/ 9 w 15"/>
                  <a:gd name="T3" fmla="*/ 1 h 3"/>
                  <a:gd name="T4" fmla="*/ 0 w 15"/>
                  <a:gd name="T5" fmla="*/ 3 h 3"/>
                  <a:gd name="T6" fmla="*/ 9 w 15"/>
                  <a:gd name="T7" fmla="*/ 3 h 3"/>
                  <a:gd name="T8" fmla="*/ 15 w 15"/>
                  <a:gd name="T9" fmla="*/ 1 h 3"/>
                  <a:gd name="T10" fmla="*/ 13 w 15"/>
                  <a:gd name="T11" fmla="*/ 1 h 3"/>
                  <a:gd name="T12" fmla="*/ 13 w 15"/>
                  <a:gd name="T13" fmla="*/ 0 h 3"/>
                  <a:gd name="T14" fmla="*/ 12 w 15"/>
                  <a:gd name="T1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3">
                    <a:moveTo>
                      <a:pt x="12" y="0"/>
                    </a:moveTo>
                    <a:cubicBezTo>
                      <a:pt x="10" y="0"/>
                      <a:pt x="10" y="1"/>
                      <a:pt x="9" y="1"/>
                    </a:cubicBezTo>
                    <a:cubicBezTo>
                      <a:pt x="6" y="1"/>
                      <a:pt x="3" y="2"/>
                      <a:pt x="0" y="3"/>
                    </a:cubicBezTo>
                    <a:cubicBezTo>
                      <a:pt x="3" y="3"/>
                      <a:pt x="7" y="2"/>
                      <a:pt x="9" y="3"/>
                    </a:cubicBezTo>
                    <a:cubicBezTo>
                      <a:pt x="10" y="2"/>
                      <a:pt x="13" y="1"/>
                      <a:pt x="15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941763" y="1917700"/>
                <a:ext cx="12700" cy="1111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643313" y="1892300"/>
                <a:ext cx="298450" cy="112713"/>
              </a:xfrm>
              <a:custGeom>
                <a:avLst/>
                <a:gdLst>
                  <a:gd name="T0" fmla="*/ 0 w 24"/>
                  <a:gd name="T1" fmla="*/ 8 h 9"/>
                  <a:gd name="T2" fmla="*/ 2 w 24"/>
                  <a:gd name="T3" fmla="*/ 9 h 9"/>
                  <a:gd name="T4" fmla="*/ 7 w 24"/>
                  <a:gd name="T5" fmla="*/ 9 h 9"/>
                  <a:gd name="T6" fmla="*/ 9 w 24"/>
                  <a:gd name="T7" fmla="*/ 6 h 9"/>
                  <a:gd name="T8" fmla="*/ 10 w 24"/>
                  <a:gd name="T9" fmla="*/ 7 h 9"/>
                  <a:gd name="T10" fmla="*/ 11 w 24"/>
                  <a:gd name="T11" fmla="*/ 4 h 9"/>
                  <a:gd name="T12" fmla="*/ 13 w 24"/>
                  <a:gd name="T13" fmla="*/ 6 h 9"/>
                  <a:gd name="T14" fmla="*/ 14 w 24"/>
                  <a:gd name="T15" fmla="*/ 4 h 9"/>
                  <a:gd name="T16" fmla="*/ 19 w 24"/>
                  <a:gd name="T17" fmla="*/ 5 h 9"/>
                  <a:gd name="T18" fmla="*/ 15 w 24"/>
                  <a:gd name="T19" fmla="*/ 3 h 9"/>
                  <a:gd name="T20" fmla="*/ 20 w 24"/>
                  <a:gd name="T21" fmla="*/ 3 h 9"/>
                  <a:gd name="T22" fmla="*/ 19 w 24"/>
                  <a:gd name="T23" fmla="*/ 3 h 9"/>
                  <a:gd name="T24" fmla="*/ 24 w 24"/>
                  <a:gd name="T25" fmla="*/ 2 h 9"/>
                  <a:gd name="T26" fmla="*/ 19 w 24"/>
                  <a:gd name="T27" fmla="*/ 1 h 9"/>
                  <a:gd name="T28" fmla="*/ 14 w 24"/>
                  <a:gd name="T29" fmla="*/ 0 h 9"/>
                  <a:gd name="T30" fmla="*/ 16 w 24"/>
                  <a:gd name="T31" fmla="*/ 1 h 9"/>
                  <a:gd name="T32" fmla="*/ 8 w 24"/>
                  <a:gd name="T33" fmla="*/ 3 h 9"/>
                  <a:gd name="T34" fmla="*/ 7 w 24"/>
                  <a:gd name="T35" fmla="*/ 4 h 9"/>
                  <a:gd name="T36" fmla="*/ 8 w 24"/>
                  <a:gd name="T37" fmla="*/ 6 h 9"/>
                  <a:gd name="T38" fmla="*/ 8 w 24"/>
                  <a:gd name="T39" fmla="*/ 6 h 9"/>
                  <a:gd name="T40" fmla="*/ 7 w 24"/>
                  <a:gd name="T41" fmla="*/ 4 h 9"/>
                  <a:gd name="T42" fmla="*/ 0 w 24"/>
                  <a:gd name="T43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4" h="9">
                    <a:moveTo>
                      <a:pt x="0" y="8"/>
                    </a:moveTo>
                    <a:cubicBezTo>
                      <a:pt x="1" y="7"/>
                      <a:pt x="1" y="9"/>
                      <a:pt x="2" y="9"/>
                    </a:cubicBezTo>
                    <a:cubicBezTo>
                      <a:pt x="4" y="9"/>
                      <a:pt x="6" y="9"/>
                      <a:pt x="7" y="9"/>
                    </a:cubicBezTo>
                    <a:cubicBezTo>
                      <a:pt x="5" y="7"/>
                      <a:pt x="9" y="8"/>
                      <a:pt x="9" y="6"/>
                    </a:cubicBezTo>
                    <a:cubicBezTo>
                      <a:pt x="9" y="7"/>
                      <a:pt x="10" y="7"/>
                      <a:pt x="10" y="7"/>
                    </a:cubicBezTo>
                    <a:cubicBezTo>
                      <a:pt x="11" y="6"/>
                      <a:pt x="11" y="5"/>
                      <a:pt x="11" y="4"/>
                    </a:cubicBezTo>
                    <a:cubicBezTo>
                      <a:pt x="13" y="4"/>
                      <a:pt x="12" y="6"/>
                      <a:pt x="13" y="6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6" y="4"/>
                      <a:pt x="18" y="6"/>
                      <a:pt x="19" y="5"/>
                    </a:cubicBezTo>
                    <a:cubicBezTo>
                      <a:pt x="18" y="5"/>
                      <a:pt x="15" y="4"/>
                      <a:pt x="15" y="3"/>
                    </a:cubicBezTo>
                    <a:cubicBezTo>
                      <a:pt x="16" y="1"/>
                      <a:pt x="18" y="4"/>
                      <a:pt x="20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1" y="1"/>
                      <a:pt x="22" y="2"/>
                      <a:pt x="19" y="1"/>
                    </a:cubicBezTo>
                    <a:cubicBezTo>
                      <a:pt x="19" y="0"/>
                      <a:pt x="16" y="0"/>
                      <a:pt x="14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3"/>
                      <a:pt x="11" y="3"/>
                      <a:pt x="8" y="3"/>
                    </a:cubicBezTo>
                    <a:cubicBezTo>
                      <a:pt x="8" y="4"/>
                      <a:pt x="8" y="4"/>
                      <a:pt x="7" y="4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7" y="6"/>
                      <a:pt x="7" y="5"/>
                      <a:pt x="7" y="4"/>
                    </a:cubicBezTo>
                    <a:cubicBezTo>
                      <a:pt x="4" y="6"/>
                      <a:pt x="1" y="5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5013" y="3908425"/>
                <a:ext cx="138113" cy="187325"/>
              </a:xfrm>
              <a:custGeom>
                <a:avLst/>
                <a:gdLst>
                  <a:gd name="T0" fmla="*/ 2 w 11"/>
                  <a:gd name="T1" fmla="*/ 14 h 15"/>
                  <a:gd name="T2" fmla="*/ 7 w 11"/>
                  <a:gd name="T3" fmla="*/ 6 h 15"/>
                  <a:gd name="T4" fmla="*/ 11 w 11"/>
                  <a:gd name="T5" fmla="*/ 0 h 15"/>
                  <a:gd name="T6" fmla="*/ 9 w 11"/>
                  <a:gd name="T7" fmla="*/ 1 h 15"/>
                  <a:gd name="T8" fmla="*/ 8 w 11"/>
                  <a:gd name="T9" fmla="*/ 0 h 15"/>
                  <a:gd name="T10" fmla="*/ 5 w 11"/>
                  <a:gd name="T11" fmla="*/ 1 h 15"/>
                  <a:gd name="T12" fmla="*/ 5 w 11"/>
                  <a:gd name="T13" fmla="*/ 4 h 15"/>
                  <a:gd name="T14" fmla="*/ 5 w 11"/>
                  <a:gd name="T15" fmla="*/ 10 h 15"/>
                  <a:gd name="T16" fmla="*/ 3 w 11"/>
                  <a:gd name="T17" fmla="*/ 9 h 15"/>
                  <a:gd name="T18" fmla="*/ 0 w 11"/>
                  <a:gd name="T19" fmla="*/ 13 h 15"/>
                  <a:gd name="T20" fmla="*/ 2 w 11"/>
                  <a:gd name="T21" fmla="*/ 15 h 15"/>
                  <a:gd name="T22" fmla="*/ 2 w 11"/>
                  <a:gd name="T23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" h="15">
                    <a:moveTo>
                      <a:pt x="2" y="14"/>
                    </a:moveTo>
                    <a:cubicBezTo>
                      <a:pt x="7" y="12"/>
                      <a:pt x="4" y="8"/>
                      <a:pt x="7" y="6"/>
                    </a:cubicBezTo>
                    <a:cubicBezTo>
                      <a:pt x="7" y="4"/>
                      <a:pt x="9" y="2"/>
                      <a:pt x="11" y="0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6" y="2"/>
                      <a:pt x="4" y="2"/>
                      <a:pt x="5" y="4"/>
                    </a:cubicBezTo>
                    <a:cubicBezTo>
                      <a:pt x="7" y="6"/>
                      <a:pt x="3" y="8"/>
                      <a:pt x="5" y="10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1" y="13"/>
                      <a:pt x="2" y="15"/>
                      <a:pt x="2" y="15"/>
                    </a:cubicBezTo>
                    <a:cubicBezTo>
                      <a:pt x="3" y="15"/>
                      <a:pt x="2" y="15"/>
                      <a:pt x="2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46263" y="3319463"/>
                <a:ext cx="25400" cy="25400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2" y="2"/>
                      <a:pt x="2" y="1"/>
                      <a:pt x="2" y="0"/>
                    </a:cubicBezTo>
                    <a:cubicBezTo>
                      <a:pt x="1" y="1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953000" y="1103313"/>
                <a:ext cx="49213" cy="25400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1 h 2"/>
                  <a:gd name="T4" fmla="*/ 4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2" y="0"/>
                      <a:pt x="1" y="0"/>
                      <a:pt x="0" y="1"/>
                    </a:cubicBezTo>
                    <a:cubicBezTo>
                      <a:pt x="2" y="2"/>
                      <a:pt x="3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351463" y="801688"/>
                <a:ext cx="38100" cy="12700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1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316413" y="1541463"/>
                <a:ext cx="38100" cy="25400"/>
              </a:xfrm>
              <a:custGeom>
                <a:avLst/>
                <a:gdLst>
                  <a:gd name="T0" fmla="*/ 0 w 3"/>
                  <a:gd name="T1" fmla="*/ 1 h 2"/>
                  <a:gd name="T2" fmla="*/ 3 w 3"/>
                  <a:gd name="T3" fmla="*/ 2 h 2"/>
                  <a:gd name="T4" fmla="*/ 0 w 3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0" y="2"/>
                      <a:pt x="2" y="2"/>
                      <a:pt x="3" y="2"/>
                    </a:cubicBezTo>
                    <a:cubicBezTo>
                      <a:pt x="2" y="1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43300" y="2117725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0 w 8"/>
                  <a:gd name="T3" fmla="*/ 8 h 8"/>
                  <a:gd name="T4" fmla="*/ 8 w 8"/>
                  <a:gd name="T5" fmla="*/ 0 h 8"/>
                  <a:gd name="T6" fmla="*/ 0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0" y="8"/>
                    </a:lnTo>
                    <a:lnTo>
                      <a:pt x="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95475" y="3244850"/>
                <a:ext cx="25400" cy="38100"/>
              </a:xfrm>
              <a:custGeom>
                <a:avLst/>
                <a:gdLst>
                  <a:gd name="T0" fmla="*/ 8 w 16"/>
                  <a:gd name="T1" fmla="*/ 24 h 24"/>
                  <a:gd name="T2" fmla="*/ 16 w 16"/>
                  <a:gd name="T3" fmla="*/ 0 h 24"/>
                  <a:gd name="T4" fmla="*/ 0 w 16"/>
                  <a:gd name="T5" fmla="*/ 24 h 24"/>
                  <a:gd name="T6" fmla="*/ 8 w 16"/>
                  <a:gd name="T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24">
                    <a:moveTo>
                      <a:pt x="8" y="24"/>
                    </a:moveTo>
                    <a:lnTo>
                      <a:pt x="16" y="0"/>
                    </a:lnTo>
                    <a:lnTo>
                      <a:pt x="0" y="24"/>
                    </a:lnTo>
                    <a:lnTo>
                      <a:pt x="8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96988" y="3657600"/>
                <a:ext cx="38100" cy="25400"/>
              </a:xfrm>
              <a:custGeom>
                <a:avLst/>
                <a:gdLst>
                  <a:gd name="T0" fmla="*/ 2 w 3"/>
                  <a:gd name="T1" fmla="*/ 0 h 2"/>
                  <a:gd name="T2" fmla="*/ 0 w 3"/>
                  <a:gd name="T3" fmla="*/ 1 h 2"/>
                  <a:gd name="T4" fmla="*/ 2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2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289550" y="801688"/>
                <a:ext cx="38100" cy="12700"/>
              </a:xfrm>
              <a:custGeom>
                <a:avLst/>
                <a:gdLst>
                  <a:gd name="T0" fmla="*/ 3 w 3"/>
                  <a:gd name="T1" fmla="*/ 1 h 1"/>
                  <a:gd name="T2" fmla="*/ 0 w 3"/>
                  <a:gd name="T3" fmla="*/ 1 h 1"/>
                  <a:gd name="T4" fmla="*/ 3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1"/>
                    </a:moveTo>
                    <a:cubicBezTo>
                      <a:pt x="3" y="0"/>
                      <a:pt x="0" y="1"/>
                      <a:pt x="0" y="1"/>
                    </a:cubicBezTo>
                    <a:lnTo>
                      <a:pt x="3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603750" y="1316038"/>
                <a:ext cx="36513" cy="25400"/>
              </a:xfrm>
              <a:custGeom>
                <a:avLst/>
                <a:gdLst>
                  <a:gd name="T0" fmla="*/ 3 w 3"/>
                  <a:gd name="T1" fmla="*/ 1 h 2"/>
                  <a:gd name="T2" fmla="*/ 1 w 3"/>
                  <a:gd name="T3" fmla="*/ 0 h 2"/>
                  <a:gd name="T4" fmla="*/ 0 w 3"/>
                  <a:gd name="T5" fmla="*/ 1 h 2"/>
                  <a:gd name="T6" fmla="*/ 3 w 3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730625" y="19415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33550" y="3357563"/>
                <a:ext cx="25400" cy="0"/>
              </a:xfrm>
              <a:custGeom>
                <a:avLst/>
                <a:gdLst>
                  <a:gd name="T0" fmla="*/ 0 w 16"/>
                  <a:gd name="T1" fmla="*/ 8 w 16"/>
                  <a:gd name="T2" fmla="*/ 16 w 16"/>
                  <a:gd name="T3" fmla="*/ 0 w 1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6">
                    <a:moveTo>
                      <a:pt x="0" y="0"/>
                    </a:moveTo>
                    <a:lnTo>
                      <a:pt x="8" y="0"/>
                    </a:lnTo>
                    <a:lnTo>
                      <a:pt x="16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4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671638" y="3395663"/>
                <a:ext cx="25400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827588" y="1152525"/>
                <a:ext cx="12700" cy="12700"/>
              </a:xfrm>
              <a:custGeom>
                <a:avLst/>
                <a:gdLst>
                  <a:gd name="T0" fmla="*/ 8 w 8"/>
                  <a:gd name="T1" fmla="*/ 8 h 8"/>
                  <a:gd name="T2" fmla="*/ 8 w 8"/>
                  <a:gd name="T3" fmla="*/ 0 h 8"/>
                  <a:gd name="T4" fmla="*/ 0 w 8"/>
                  <a:gd name="T5" fmla="*/ 0 h 8"/>
                  <a:gd name="T6" fmla="*/ 8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8"/>
                    </a:moveTo>
                    <a:lnTo>
                      <a:pt x="8" y="0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47788" y="3608388"/>
                <a:ext cx="11113" cy="12700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492500" y="2092325"/>
                <a:ext cx="25400" cy="25400"/>
              </a:xfrm>
              <a:custGeom>
                <a:avLst/>
                <a:gdLst>
                  <a:gd name="T0" fmla="*/ 0 w 2"/>
                  <a:gd name="T1" fmla="*/ 1 h 2"/>
                  <a:gd name="T2" fmla="*/ 1 w 2"/>
                  <a:gd name="T3" fmla="*/ 1 h 2"/>
                  <a:gd name="T4" fmla="*/ 2 w 2"/>
                  <a:gd name="T5" fmla="*/ 1 h 2"/>
                  <a:gd name="T6" fmla="*/ 0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2" y="2"/>
                      <a:pt x="2" y="1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20850" y="3294063"/>
                <a:ext cx="87313" cy="38100"/>
              </a:xfrm>
              <a:custGeom>
                <a:avLst/>
                <a:gdLst>
                  <a:gd name="T0" fmla="*/ 3 w 7"/>
                  <a:gd name="T1" fmla="*/ 3 h 3"/>
                  <a:gd name="T2" fmla="*/ 4 w 7"/>
                  <a:gd name="T3" fmla="*/ 3 h 3"/>
                  <a:gd name="T4" fmla="*/ 3 w 7"/>
                  <a:gd name="T5" fmla="*/ 0 h 3"/>
                  <a:gd name="T6" fmla="*/ 3 w 7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3">
                    <a:moveTo>
                      <a:pt x="3" y="3"/>
                    </a:moveTo>
                    <a:cubicBezTo>
                      <a:pt x="3" y="3"/>
                      <a:pt x="4" y="3"/>
                      <a:pt x="4" y="3"/>
                    </a:cubicBezTo>
                    <a:cubicBezTo>
                      <a:pt x="4" y="2"/>
                      <a:pt x="6" y="0"/>
                      <a:pt x="3" y="0"/>
                    </a:cubicBezTo>
                    <a:cubicBezTo>
                      <a:pt x="0" y="1"/>
                      <a:pt x="7" y="2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376863" y="714375"/>
                <a:ext cx="38100" cy="12700"/>
              </a:xfrm>
              <a:custGeom>
                <a:avLst/>
                <a:gdLst>
                  <a:gd name="T0" fmla="*/ 0 w 3"/>
                  <a:gd name="T1" fmla="*/ 0 h 1"/>
                  <a:gd name="T2" fmla="*/ 2 w 3"/>
                  <a:gd name="T3" fmla="*/ 1 h 1"/>
                  <a:gd name="T4" fmla="*/ 0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0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227638" y="752475"/>
                <a:ext cx="100013" cy="49213"/>
              </a:xfrm>
              <a:custGeom>
                <a:avLst/>
                <a:gdLst>
                  <a:gd name="T0" fmla="*/ 3 w 8"/>
                  <a:gd name="T1" fmla="*/ 3 h 4"/>
                  <a:gd name="T2" fmla="*/ 2 w 8"/>
                  <a:gd name="T3" fmla="*/ 3 h 4"/>
                  <a:gd name="T4" fmla="*/ 7 w 8"/>
                  <a:gd name="T5" fmla="*/ 4 h 4"/>
                  <a:gd name="T6" fmla="*/ 3 w 8"/>
                  <a:gd name="T7" fmla="*/ 2 h 4"/>
                  <a:gd name="T8" fmla="*/ 8 w 8"/>
                  <a:gd name="T9" fmla="*/ 1 h 4"/>
                  <a:gd name="T10" fmla="*/ 0 w 8"/>
                  <a:gd name="T11" fmla="*/ 2 h 4"/>
                  <a:gd name="T12" fmla="*/ 3 w 8"/>
                  <a:gd name="T13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4">
                    <a:moveTo>
                      <a:pt x="3" y="3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3" y="4"/>
                      <a:pt x="5" y="4"/>
                      <a:pt x="7" y="4"/>
                    </a:cubicBezTo>
                    <a:cubicBezTo>
                      <a:pt x="6" y="2"/>
                      <a:pt x="3" y="4"/>
                      <a:pt x="3" y="2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5" y="0"/>
                      <a:pt x="3" y="3"/>
                      <a:pt x="0" y="2"/>
                    </a:cubicBezTo>
                    <a:cubicBezTo>
                      <a:pt x="3" y="3"/>
                      <a:pt x="3" y="3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08163" y="3206750"/>
                <a:ext cx="63500" cy="38100"/>
              </a:xfrm>
              <a:custGeom>
                <a:avLst/>
                <a:gdLst>
                  <a:gd name="T0" fmla="*/ 4 w 5"/>
                  <a:gd name="T1" fmla="*/ 3 h 3"/>
                  <a:gd name="T2" fmla="*/ 3 w 5"/>
                  <a:gd name="T3" fmla="*/ 2 h 3"/>
                  <a:gd name="T4" fmla="*/ 5 w 5"/>
                  <a:gd name="T5" fmla="*/ 0 h 3"/>
                  <a:gd name="T6" fmla="*/ 3 w 5"/>
                  <a:gd name="T7" fmla="*/ 0 h 3"/>
                  <a:gd name="T8" fmla="*/ 4 w 5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4" y="3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5" y="0"/>
                      <a:pt x="5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1"/>
                      <a:pt x="0" y="3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68700" y="1992313"/>
                <a:ext cx="61913" cy="25400"/>
              </a:xfrm>
              <a:custGeom>
                <a:avLst/>
                <a:gdLst>
                  <a:gd name="T0" fmla="*/ 3 w 5"/>
                  <a:gd name="T1" fmla="*/ 1 h 2"/>
                  <a:gd name="T2" fmla="*/ 5 w 5"/>
                  <a:gd name="T3" fmla="*/ 0 h 2"/>
                  <a:gd name="T4" fmla="*/ 1 w 5"/>
                  <a:gd name="T5" fmla="*/ 2 h 2"/>
                  <a:gd name="T6" fmla="*/ 3 w 5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3" y="1"/>
                    </a:moveTo>
                    <a:cubicBezTo>
                      <a:pt x="3" y="1"/>
                      <a:pt x="5" y="1"/>
                      <a:pt x="5" y="0"/>
                    </a:cubicBezTo>
                    <a:cubicBezTo>
                      <a:pt x="3" y="0"/>
                      <a:pt x="0" y="2"/>
                      <a:pt x="1" y="2"/>
                    </a:cubicBezTo>
                    <a:cubicBezTo>
                      <a:pt x="3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202238" y="814388"/>
                <a:ext cx="25400" cy="12700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1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492500" y="2017713"/>
                <a:ext cx="50800" cy="49213"/>
              </a:xfrm>
              <a:custGeom>
                <a:avLst/>
                <a:gdLst>
                  <a:gd name="T0" fmla="*/ 4 w 4"/>
                  <a:gd name="T1" fmla="*/ 3 h 4"/>
                  <a:gd name="T2" fmla="*/ 3 w 4"/>
                  <a:gd name="T3" fmla="*/ 1 h 4"/>
                  <a:gd name="T4" fmla="*/ 0 w 4"/>
                  <a:gd name="T5" fmla="*/ 3 h 4"/>
                  <a:gd name="T6" fmla="*/ 4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3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0" y="0"/>
                      <a:pt x="2" y="3"/>
                      <a:pt x="0" y="3"/>
                    </a:cubicBezTo>
                    <a:cubicBezTo>
                      <a:pt x="1" y="3"/>
                      <a:pt x="3" y="4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84350" y="3232150"/>
                <a:ext cx="36513" cy="38100"/>
              </a:xfrm>
              <a:custGeom>
                <a:avLst/>
                <a:gdLst>
                  <a:gd name="T0" fmla="*/ 1 w 3"/>
                  <a:gd name="T1" fmla="*/ 0 h 3"/>
                  <a:gd name="T2" fmla="*/ 1 w 3"/>
                  <a:gd name="T3" fmla="*/ 3 h 3"/>
                  <a:gd name="T4" fmla="*/ 3 w 3"/>
                  <a:gd name="T5" fmla="*/ 2 h 3"/>
                  <a:gd name="T6" fmla="*/ 1 w 3"/>
                  <a:gd name="T7" fmla="*/ 1 h 3"/>
                  <a:gd name="T8" fmla="*/ 2 w 3"/>
                  <a:gd name="T9" fmla="*/ 0 h 3"/>
                  <a:gd name="T10" fmla="*/ 1 w 3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0" y="2"/>
                      <a:pt x="3" y="2"/>
                      <a:pt x="1" y="3"/>
                    </a:cubicBezTo>
                    <a:cubicBezTo>
                      <a:pt x="3" y="3"/>
                      <a:pt x="1" y="2"/>
                      <a:pt x="3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2" y="1"/>
                      <a:pt x="2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417888" y="2092325"/>
                <a:ext cx="38100" cy="25400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1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3" y="1"/>
                      <a:pt x="1" y="1"/>
                      <a:pt x="0" y="1"/>
                    </a:cubicBezTo>
                    <a:cubicBezTo>
                      <a:pt x="3" y="2"/>
                      <a:pt x="2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98525" y="3846513"/>
                <a:ext cx="23813" cy="11113"/>
              </a:xfrm>
              <a:custGeom>
                <a:avLst/>
                <a:gdLst>
                  <a:gd name="T0" fmla="*/ 0 w 15"/>
                  <a:gd name="T1" fmla="*/ 0 h 7"/>
                  <a:gd name="T2" fmla="*/ 8 w 15"/>
                  <a:gd name="T3" fmla="*/ 0 h 7"/>
                  <a:gd name="T4" fmla="*/ 15 w 15"/>
                  <a:gd name="T5" fmla="*/ 7 h 7"/>
                  <a:gd name="T6" fmla="*/ 0 w 15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">
                    <a:moveTo>
                      <a:pt x="0" y="0"/>
                    </a:moveTo>
                    <a:lnTo>
                      <a:pt x="8" y="0"/>
                    </a:lnTo>
                    <a:lnTo>
                      <a:pt x="15" y="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840288" y="939800"/>
                <a:ext cx="200025" cy="38100"/>
              </a:xfrm>
              <a:custGeom>
                <a:avLst/>
                <a:gdLst>
                  <a:gd name="T0" fmla="*/ 0 w 16"/>
                  <a:gd name="T1" fmla="*/ 2 h 3"/>
                  <a:gd name="T2" fmla="*/ 1 w 16"/>
                  <a:gd name="T3" fmla="*/ 3 h 3"/>
                  <a:gd name="T4" fmla="*/ 12 w 16"/>
                  <a:gd name="T5" fmla="*/ 1 h 3"/>
                  <a:gd name="T6" fmla="*/ 16 w 16"/>
                  <a:gd name="T7" fmla="*/ 1 h 3"/>
                  <a:gd name="T8" fmla="*/ 10 w 16"/>
                  <a:gd name="T9" fmla="*/ 1 h 3"/>
                  <a:gd name="T10" fmla="*/ 6 w 16"/>
                  <a:gd name="T11" fmla="*/ 1 h 3"/>
                  <a:gd name="T12" fmla="*/ 7 w 16"/>
                  <a:gd name="T13" fmla="*/ 1 h 3"/>
                  <a:gd name="T14" fmla="*/ 4 w 16"/>
                  <a:gd name="T15" fmla="*/ 2 h 3"/>
                  <a:gd name="T16" fmla="*/ 4 w 16"/>
                  <a:gd name="T17" fmla="*/ 2 h 3"/>
                  <a:gd name="T18" fmla="*/ 0 w 16"/>
                  <a:gd name="T1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3">
                    <a:moveTo>
                      <a:pt x="0" y="2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4" y="3"/>
                      <a:pt x="15" y="1"/>
                      <a:pt x="16" y="1"/>
                    </a:cubicBezTo>
                    <a:cubicBezTo>
                      <a:pt x="14" y="1"/>
                      <a:pt x="12" y="0"/>
                      <a:pt x="10" y="1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3"/>
                      <a:pt x="5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57425" y="2919413"/>
                <a:ext cx="12700" cy="12700"/>
              </a:xfrm>
              <a:custGeom>
                <a:avLst/>
                <a:gdLst>
                  <a:gd name="T0" fmla="*/ 8 w 8"/>
                  <a:gd name="T1" fmla="*/ 8 h 8"/>
                  <a:gd name="T2" fmla="*/ 8 w 8"/>
                  <a:gd name="T3" fmla="*/ 0 h 8"/>
                  <a:gd name="T4" fmla="*/ 0 w 8"/>
                  <a:gd name="T5" fmla="*/ 8 h 8"/>
                  <a:gd name="T6" fmla="*/ 8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8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58913" y="3432175"/>
                <a:ext cx="38100" cy="25400"/>
              </a:xfrm>
              <a:custGeom>
                <a:avLst/>
                <a:gdLst>
                  <a:gd name="T0" fmla="*/ 2 w 3"/>
                  <a:gd name="T1" fmla="*/ 0 h 2"/>
                  <a:gd name="T2" fmla="*/ 0 w 3"/>
                  <a:gd name="T3" fmla="*/ 1 h 2"/>
                  <a:gd name="T4" fmla="*/ 1 w 3"/>
                  <a:gd name="T5" fmla="*/ 1 h 2"/>
                  <a:gd name="T6" fmla="*/ 3 w 3"/>
                  <a:gd name="T7" fmla="*/ 2 h 2"/>
                  <a:gd name="T8" fmla="*/ 2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2"/>
                      <a:pt x="3" y="2"/>
                    </a:cubicBezTo>
                    <a:cubicBezTo>
                      <a:pt x="2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35063" y="3683000"/>
                <a:ext cx="0" cy="12700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85850" y="3683000"/>
                <a:ext cx="11113" cy="12700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60438" y="3644900"/>
                <a:ext cx="125413" cy="125413"/>
              </a:xfrm>
              <a:custGeom>
                <a:avLst/>
                <a:gdLst>
                  <a:gd name="T0" fmla="*/ 3 w 10"/>
                  <a:gd name="T1" fmla="*/ 5 h 10"/>
                  <a:gd name="T2" fmla="*/ 3 w 10"/>
                  <a:gd name="T3" fmla="*/ 10 h 10"/>
                  <a:gd name="T4" fmla="*/ 3 w 10"/>
                  <a:gd name="T5" fmla="*/ 6 h 10"/>
                  <a:gd name="T6" fmla="*/ 8 w 10"/>
                  <a:gd name="T7" fmla="*/ 5 h 10"/>
                  <a:gd name="T8" fmla="*/ 8 w 10"/>
                  <a:gd name="T9" fmla="*/ 7 h 10"/>
                  <a:gd name="T10" fmla="*/ 10 w 10"/>
                  <a:gd name="T11" fmla="*/ 4 h 10"/>
                  <a:gd name="T12" fmla="*/ 4 w 10"/>
                  <a:gd name="T13" fmla="*/ 4 h 10"/>
                  <a:gd name="T14" fmla="*/ 4 w 10"/>
                  <a:gd name="T15" fmla="*/ 0 h 10"/>
                  <a:gd name="T16" fmla="*/ 1 w 10"/>
                  <a:gd name="T17" fmla="*/ 5 h 10"/>
                  <a:gd name="T18" fmla="*/ 3 w 10"/>
                  <a:gd name="T19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3" y="5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4" y="9"/>
                      <a:pt x="3" y="7"/>
                      <a:pt x="3" y="6"/>
                    </a:cubicBezTo>
                    <a:cubicBezTo>
                      <a:pt x="5" y="6"/>
                      <a:pt x="6" y="5"/>
                      <a:pt x="8" y="5"/>
                    </a:cubicBezTo>
                    <a:cubicBezTo>
                      <a:pt x="8" y="6"/>
                      <a:pt x="7" y="6"/>
                      <a:pt x="8" y="7"/>
                    </a:cubicBezTo>
                    <a:cubicBezTo>
                      <a:pt x="10" y="6"/>
                      <a:pt x="10" y="5"/>
                      <a:pt x="10" y="4"/>
                    </a:cubicBezTo>
                    <a:cubicBezTo>
                      <a:pt x="9" y="5"/>
                      <a:pt x="6" y="3"/>
                      <a:pt x="4" y="4"/>
                    </a:cubicBezTo>
                    <a:cubicBezTo>
                      <a:pt x="3" y="2"/>
                      <a:pt x="7" y="1"/>
                      <a:pt x="4" y="0"/>
                    </a:cubicBezTo>
                    <a:cubicBezTo>
                      <a:pt x="3" y="2"/>
                      <a:pt x="0" y="4"/>
                      <a:pt x="1" y="5"/>
                    </a:cubicBezTo>
                    <a:cubicBezTo>
                      <a:pt x="1" y="6"/>
                      <a:pt x="3" y="5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55938" y="2217738"/>
                <a:ext cx="174625" cy="49213"/>
              </a:xfrm>
              <a:custGeom>
                <a:avLst/>
                <a:gdLst>
                  <a:gd name="T0" fmla="*/ 1 w 14"/>
                  <a:gd name="T1" fmla="*/ 4 h 4"/>
                  <a:gd name="T2" fmla="*/ 14 w 14"/>
                  <a:gd name="T3" fmla="*/ 1 h 4"/>
                  <a:gd name="T4" fmla="*/ 13 w 14"/>
                  <a:gd name="T5" fmla="*/ 0 h 4"/>
                  <a:gd name="T6" fmla="*/ 4 w 14"/>
                  <a:gd name="T7" fmla="*/ 2 h 4"/>
                  <a:gd name="T8" fmla="*/ 1 w 14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4">
                    <a:moveTo>
                      <a:pt x="1" y="4"/>
                    </a:moveTo>
                    <a:cubicBezTo>
                      <a:pt x="4" y="1"/>
                      <a:pt x="10" y="4"/>
                      <a:pt x="14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3"/>
                      <a:pt x="0" y="3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44725" y="2894013"/>
                <a:ext cx="25400" cy="12700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0"/>
                      <a:pt x="2" y="1"/>
                      <a:pt x="2" y="0"/>
                    </a:cubicBezTo>
                    <a:cubicBezTo>
                      <a:pt x="2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09663" y="3544888"/>
                <a:ext cx="100013" cy="125413"/>
              </a:xfrm>
              <a:custGeom>
                <a:avLst/>
                <a:gdLst>
                  <a:gd name="T0" fmla="*/ 7 w 8"/>
                  <a:gd name="T1" fmla="*/ 2 h 10"/>
                  <a:gd name="T2" fmla="*/ 2 w 8"/>
                  <a:gd name="T3" fmla="*/ 0 h 10"/>
                  <a:gd name="T4" fmla="*/ 1 w 8"/>
                  <a:gd name="T5" fmla="*/ 2 h 10"/>
                  <a:gd name="T6" fmla="*/ 4 w 8"/>
                  <a:gd name="T7" fmla="*/ 4 h 10"/>
                  <a:gd name="T8" fmla="*/ 3 w 8"/>
                  <a:gd name="T9" fmla="*/ 6 h 10"/>
                  <a:gd name="T10" fmla="*/ 1 w 8"/>
                  <a:gd name="T11" fmla="*/ 5 h 10"/>
                  <a:gd name="T12" fmla="*/ 0 w 8"/>
                  <a:gd name="T13" fmla="*/ 5 h 10"/>
                  <a:gd name="T14" fmla="*/ 0 w 8"/>
                  <a:gd name="T15" fmla="*/ 10 h 10"/>
                  <a:gd name="T16" fmla="*/ 1 w 8"/>
                  <a:gd name="T17" fmla="*/ 10 h 10"/>
                  <a:gd name="T18" fmla="*/ 1 w 8"/>
                  <a:gd name="T19" fmla="*/ 9 h 10"/>
                  <a:gd name="T20" fmla="*/ 8 w 8"/>
                  <a:gd name="T21" fmla="*/ 3 h 10"/>
                  <a:gd name="T22" fmla="*/ 7 w 8"/>
                  <a:gd name="T23" fmla="*/ 3 h 10"/>
                  <a:gd name="T24" fmla="*/ 7 w 8"/>
                  <a:gd name="T2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10">
                    <a:moveTo>
                      <a:pt x="7" y="2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4"/>
                      <a:pt x="2" y="3"/>
                      <a:pt x="4" y="4"/>
                    </a:cubicBezTo>
                    <a:cubicBezTo>
                      <a:pt x="4" y="5"/>
                      <a:pt x="2" y="5"/>
                      <a:pt x="3" y="6"/>
                    </a:cubicBezTo>
                    <a:cubicBezTo>
                      <a:pt x="1" y="6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5" y="6"/>
                      <a:pt x="0" y="8"/>
                      <a:pt x="0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5" y="8"/>
                      <a:pt x="4" y="4"/>
                      <a:pt x="8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2"/>
                      <a:pt x="6" y="2"/>
                      <a:pt x="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09675" y="3582988"/>
                <a:ext cx="12700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114925" y="814388"/>
                <a:ext cx="25400" cy="12700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2 w 2"/>
                  <a:gd name="T5" fmla="*/ 1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1" y="1"/>
                      <a:pt x="2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43275" y="2105025"/>
                <a:ext cx="25400" cy="12700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0 w 2"/>
                  <a:gd name="T5" fmla="*/ 1 h 1"/>
                  <a:gd name="T6" fmla="*/ 2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71613" y="3357563"/>
                <a:ext cx="38100" cy="49213"/>
              </a:xfrm>
              <a:custGeom>
                <a:avLst/>
                <a:gdLst>
                  <a:gd name="T0" fmla="*/ 2 w 3"/>
                  <a:gd name="T1" fmla="*/ 1 h 4"/>
                  <a:gd name="T2" fmla="*/ 1 w 3"/>
                  <a:gd name="T3" fmla="*/ 1 h 4"/>
                  <a:gd name="T4" fmla="*/ 1 w 3"/>
                  <a:gd name="T5" fmla="*/ 2 h 4"/>
                  <a:gd name="T6" fmla="*/ 3 w 3"/>
                  <a:gd name="T7" fmla="*/ 4 h 4"/>
                  <a:gd name="T8" fmla="*/ 2 w 3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2" y="1"/>
                    </a:moveTo>
                    <a:cubicBezTo>
                      <a:pt x="2" y="1"/>
                      <a:pt x="2" y="0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1" y="4"/>
                      <a:pt x="3" y="4"/>
                    </a:cubicBezTo>
                    <a:cubicBezTo>
                      <a:pt x="2" y="1"/>
                      <a:pt x="2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140325" y="777875"/>
                <a:ext cx="36513" cy="12700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1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268663" y="2130425"/>
                <a:ext cx="49213" cy="12700"/>
              </a:xfrm>
              <a:custGeom>
                <a:avLst/>
                <a:gdLst>
                  <a:gd name="T0" fmla="*/ 0 w 4"/>
                  <a:gd name="T1" fmla="*/ 0 h 1"/>
                  <a:gd name="T2" fmla="*/ 3 w 4"/>
                  <a:gd name="T3" fmla="*/ 1 h 1"/>
                  <a:gd name="T4" fmla="*/ 0 w 4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0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22413" y="3357563"/>
                <a:ext cx="23813" cy="25400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2 w 2"/>
                  <a:gd name="T5" fmla="*/ 1 h 2"/>
                  <a:gd name="T6" fmla="*/ 1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1"/>
                      <a:pt x="2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565650" y="1203325"/>
                <a:ext cx="25400" cy="25400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2 h 2"/>
                  <a:gd name="T4" fmla="*/ 2 w 2"/>
                  <a:gd name="T5" fmla="*/ 1 h 2"/>
                  <a:gd name="T6" fmla="*/ 0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20888" y="3019425"/>
                <a:ext cx="12700" cy="25400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0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1"/>
                      <a:pt x="0" y="1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73113" y="3846513"/>
                <a:ext cx="12700" cy="23813"/>
              </a:xfrm>
              <a:custGeom>
                <a:avLst/>
                <a:gdLst>
                  <a:gd name="T0" fmla="*/ 8 w 8"/>
                  <a:gd name="T1" fmla="*/ 0 h 15"/>
                  <a:gd name="T2" fmla="*/ 0 w 8"/>
                  <a:gd name="T3" fmla="*/ 7 h 15"/>
                  <a:gd name="T4" fmla="*/ 8 w 8"/>
                  <a:gd name="T5" fmla="*/ 15 h 15"/>
                  <a:gd name="T6" fmla="*/ 8 w 8"/>
                  <a:gd name="T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5">
                    <a:moveTo>
                      <a:pt x="8" y="0"/>
                    </a:moveTo>
                    <a:lnTo>
                      <a:pt x="0" y="7"/>
                    </a:lnTo>
                    <a:lnTo>
                      <a:pt x="8" y="15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81338" y="2266950"/>
                <a:ext cx="25400" cy="12700"/>
              </a:xfrm>
              <a:custGeom>
                <a:avLst/>
                <a:gdLst>
                  <a:gd name="T0" fmla="*/ 8 w 16"/>
                  <a:gd name="T1" fmla="*/ 8 h 8"/>
                  <a:gd name="T2" fmla="*/ 16 w 16"/>
                  <a:gd name="T3" fmla="*/ 0 h 8"/>
                  <a:gd name="T4" fmla="*/ 0 w 16"/>
                  <a:gd name="T5" fmla="*/ 0 h 8"/>
                  <a:gd name="T6" fmla="*/ 8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8" y="8"/>
                    </a:moveTo>
                    <a:lnTo>
                      <a:pt x="16" y="0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08188" y="2944813"/>
                <a:ext cx="61913" cy="49213"/>
              </a:xfrm>
              <a:custGeom>
                <a:avLst/>
                <a:gdLst>
                  <a:gd name="T0" fmla="*/ 4 w 5"/>
                  <a:gd name="T1" fmla="*/ 4 h 4"/>
                  <a:gd name="T2" fmla="*/ 5 w 5"/>
                  <a:gd name="T3" fmla="*/ 0 h 4"/>
                  <a:gd name="T4" fmla="*/ 4 w 5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4" y="4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1"/>
                      <a:pt x="0" y="3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053013" y="814388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8 w 8"/>
                  <a:gd name="T3" fmla="*/ 8 h 8"/>
                  <a:gd name="T4" fmla="*/ 8 w 8"/>
                  <a:gd name="T5" fmla="*/ 8 h 8"/>
                  <a:gd name="T6" fmla="*/ 0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8" y="8"/>
                    </a:lnTo>
                    <a:lnTo>
                      <a:pt x="8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82800" y="2919413"/>
                <a:ext cx="25400" cy="25400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0 h 2"/>
                  <a:gd name="T4" fmla="*/ 2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0" y="0"/>
                      <a:pt x="2" y="1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71588" y="3482975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8 w 8"/>
                  <a:gd name="T3" fmla="*/ 8 h 8"/>
                  <a:gd name="T4" fmla="*/ 8 w 8"/>
                  <a:gd name="T5" fmla="*/ 0 h 8"/>
                  <a:gd name="T6" fmla="*/ 0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8" y="8"/>
                    </a:lnTo>
                    <a:lnTo>
                      <a:pt x="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11188" y="3883025"/>
                <a:ext cx="49213" cy="50800"/>
              </a:xfrm>
              <a:custGeom>
                <a:avLst/>
                <a:gdLst>
                  <a:gd name="T0" fmla="*/ 1 w 4"/>
                  <a:gd name="T1" fmla="*/ 4 h 4"/>
                  <a:gd name="T2" fmla="*/ 4 w 4"/>
                  <a:gd name="T3" fmla="*/ 2 h 4"/>
                  <a:gd name="T4" fmla="*/ 3 w 4"/>
                  <a:gd name="T5" fmla="*/ 1 h 4"/>
                  <a:gd name="T6" fmla="*/ 4 w 4"/>
                  <a:gd name="T7" fmla="*/ 0 h 4"/>
                  <a:gd name="T8" fmla="*/ 1 w 4"/>
                  <a:gd name="T9" fmla="*/ 1 h 4"/>
                  <a:gd name="T10" fmla="*/ 2 w 4"/>
                  <a:gd name="T11" fmla="*/ 1 h 4"/>
                  <a:gd name="T12" fmla="*/ 0 w 4"/>
                  <a:gd name="T13" fmla="*/ 3 h 4"/>
                  <a:gd name="T14" fmla="*/ 1 w 4"/>
                  <a:gd name="T15" fmla="*/ 3 h 4"/>
                  <a:gd name="T16" fmla="*/ 1 w 4"/>
                  <a:gd name="T1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4">
                    <a:moveTo>
                      <a:pt x="1" y="4"/>
                    </a:moveTo>
                    <a:cubicBezTo>
                      <a:pt x="3" y="4"/>
                      <a:pt x="3" y="1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1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2" y="4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917950" y="1377950"/>
                <a:ext cx="273050" cy="125413"/>
              </a:xfrm>
              <a:custGeom>
                <a:avLst/>
                <a:gdLst>
                  <a:gd name="T0" fmla="*/ 16 w 22"/>
                  <a:gd name="T1" fmla="*/ 4 h 10"/>
                  <a:gd name="T2" fmla="*/ 22 w 22"/>
                  <a:gd name="T3" fmla="*/ 2 h 10"/>
                  <a:gd name="T4" fmla="*/ 13 w 22"/>
                  <a:gd name="T5" fmla="*/ 3 h 10"/>
                  <a:gd name="T6" fmla="*/ 10 w 22"/>
                  <a:gd name="T7" fmla="*/ 3 h 10"/>
                  <a:gd name="T8" fmla="*/ 2 w 22"/>
                  <a:gd name="T9" fmla="*/ 2 h 10"/>
                  <a:gd name="T10" fmla="*/ 4 w 22"/>
                  <a:gd name="T11" fmla="*/ 5 h 10"/>
                  <a:gd name="T12" fmla="*/ 0 w 22"/>
                  <a:gd name="T13" fmla="*/ 7 h 10"/>
                  <a:gd name="T14" fmla="*/ 1 w 22"/>
                  <a:gd name="T15" fmla="*/ 10 h 10"/>
                  <a:gd name="T16" fmla="*/ 6 w 22"/>
                  <a:gd name="T17" fmla="*/ 8 h 10"/>
                  <a:gd name="T18" fmla="*/ 13 w 22"/>
                  <a:gd name="T19" fmla="*/ 5 h 10"/>
                  <a:gd name="T20" fmla="*/ 15 w 22"/>
                  <a:gd name="T21" fmla="*/ 9 h 10"/>
                  <a:gd name="T22" fmla="*/ 19 w 22"/>
                  <a:gd name="T23" fmla="*/ 8 h 10"/>
                  <a:gd name="T24" fmla="*/ 16 w 22"/>
                  <a:gd name="T25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10">
                    <a:moveTo>
                      <a:pt x="16" y="4"/>
                    </a:moveTo>
                    <a:cubicBezTo>
                      <a:pt x="19" y="5"/>
                      <a:pt x="19" y="2"/>
                      <a:pt x="22" y="2"/>
                    </a:cubicBezTo>
                    <a:cubicBezTo>
                      <a:pt x="18" y="1"/>
                      <a:pt x="16" y="4"/>
                      <a:pt x="13" y="3"/>
                    </a:cubicBezTo>
                    <a:cubicBezTo>
                      <a:pt x="12" y="3"/>
                      <a:pt x="11" y="2"/>
                      <a:pt x="10" y="3"/>
                    </a:cubicBezTo>
                    <a:cubicBezTo>
                      <a:pt x="8" y="0"/>
                      <a:pt x="5" y="5"/>
                      <a:pt x="2" y="2"/>
                    </a:cubicBezTo>
                    <a:cubicBezTo>
                      <a:pt x="3" y="3"/>
                      <a:pt x="2" y="5"/>
                      <a:pt x="4" y="5"/>
                    </a:cubicBezTo>
                    <a:cubicBezTo>
                      <a:pt x="4" y="7"/>
                      <a:pt x="1" y="7"/>
                      <a:pt x="0" y="7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3" y="8"/>
                      <a:pt x="7" y="9"/>
                      <a:pt x="6" y="8"/>
                    </a:cubicBezTo>
                    <a:cubicBezTo>
                      <a:pt x="10" y="7"/>
                      <a:pt x="11" y="6"/>
                      <a:pt x="13" y="5"/>
                    </a:cubicBezTo>
                    <a:cubicBezTo>
                      <a:pt x="18" y="5"/>
                      <a:pt x="11" y="8"/>
                      <a:pt x="15" y="9"/>
                    </a:cubicBezTo>
                    <a:cubicBezTo>
                      <a:pt x="17" y="10"/>
                      <a:pt x="18" y="9"/>
                      <a:pt x="19" y="8"/>
                    </a:cubicBezTo>
                    <a:cubicBezTo>
                      <a:pt x="17" y="6"/>
                      <a:pt x="16" y="6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09688" y="3470275"/>
                <a:ext cx="12700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98475" y="3995738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8 w 8"/>
                  <a:gd name="T3" fmla="*/ 8 h 8"/>
                  <a:gd name="T4" fmla="*/ 8 w 8"/>
                  <a:gd name="T5" fmla="*/ 8 h 8"/>
                  <a:gd name="T6" fmla="*/ 0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8" y="8"/>
                    </a:lnTo>
                    <a:lnTo>
                      <a:pt x="8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33600" y="2881313"/>
                <a:ext cx="12700" cy="12700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84275" y="3457575"/>
                <a:ext cx="76200" cy="50800"/>
              </a:xfrm>
              <a:custGeom>
                <a:avLst/>
                <a:gdLst>
                  <a:gd name="T0" fmla="*/ 3 w 6"/>
                  <a:gd name="T1" fmla="*/ 4 h 4"/>
                  <a:gd name="T2" fmla="*/ 6 w 6"/>
                  <a:gd name="T3" fmla="*/ 4 h 4"/>
                  <a:gd name="T4" fmla="*/ 3 w 6"/>
                  <a:gd name="T5" fmla="*/ 2 h 4"/>
                  <a:gd name="T6" fmla="*/ 3 w 6"/>
                  <a:gd name="T7" fmla="*/ 2 h 4"/>
                  <a:gd name="T8" fmla="*/ 0 w 6"/>
                  <a:gd name="T9" fmla="*/ 0 h 4"/>
                  <a:gd name="T10" fmla="*/ 3 w 6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4">
                    <a:moveTo>
                      <a:pt x="3" y="4"/>
                    </a:moveTo>
                    <a:cubicBezTo>
                      <a:pt x="4" y="4"/>
                      <a:pt x="4" y="3"/>
                      <a:pt x="6" y="4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2" y="0"/>
                      <a:pt x="0" y="0"/>
                    </a:cubicBezTo>
                    <a:cubicBezTo>
                      <a:pt x="1" y="1"/>
                      <a:pt x="5" y="2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9650" y="3595688"/>
                <a:ext cx="50800" cy="49213"/>
              </a:xfrm>
              <a:custGeom>
                <a:avLst/>
                <a:gdLst>
                  <a:gd name="T0" fmla="*/ 2 w 4"/>
                  <a:gd name="T1" fmla="*/ 0 h 4"/>
                  <a:gd name="T2" fmla="*/ 2 w 4"/>
                  <a:gd name="T3" fmla="*/ 4 h 4"/>
                  <a:gd name="T4" fmla="*/ 4 w 4"/>
                  <a:gd name="T5" fmla="*/ 0 h 4"/>
                  <a:gd name="T6" fmla="*/ 2 w 4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2" y="2"/>
                      <a:pt x="0" y="3"/>
                      <a:pt x="2" y="4"/>
                    </a:cubicBezTo>
                    <a:cubicBezTo>
                      <a:pt x="4" y="0"/>
                      <a:pt x="4" y="0"/>
                      <a:pt x="4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541838" y="939800"/>
                <a:ext cx="249238" cy="125413"/>
              </a:xfrm>
              <a:custGeom>
                <a:avLst/>
                <a:gdLst>
                  <a:gd name="T0" fmla="*/ 10 w 20"/>
                  <a:gd name="T1" fmla="*/ 8 h 10"/>
                  <a:gd name="T2" fmla="*/ 20 w 20"/>
                  <a:gd name="T3" fmla="*/ 4 h 10"/>
                  <a:gd name="T4" fmla="*/ 16 w 20"/>
                  <a:gd name="T5" fmla="*/ 4 h 10"/>
                  <a:gd name="T6" fmla="*/ 1 w 20"/>
                  <a:gd name="T7" fmla="*/ 5 h 10"/>
                  <a:gd name="T8" fmla="*/ 9 w 20"/>
                  <a:gd name="T9" fmla="*/ 5 h 10"/>
                  <a:gd name="T10" fmla="*/ 9 w 20"/>
                  <a:gd name="T11" fmla="*/ 6 h 10"/>
                  <a:gd name="T12" fmla="*/ 3 w 20"/>
                  <a:gd name="T13" fmla="*/ 6 h 10"/>
                  <a:gd name="T14" fmla="*/ 4 w 20"/>
                  <a:gd name="T15" fmla="*/ 8 h 10"/>
                  <a:gd name="T16" fmla="*/ 1 w 20"/>
                  <a:gd name="T17" fmla="*/ 8 h 10"/>
                  <a:gd name="T18" fmla="*/ 1 w 20"/>
                  <a:gd name="T19" fmla="*/ 10 h 10"/>
                  <a:gd name="T20" fmla="*/ 2 w 20"/>
                  <a:gd name="T21" fmla="*/ 9 h 10"/>
                  <a:gd name="T22" fmla="*/ 10 w 20"/>
                  <a:gd name="T23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10">
                    <a:moveTo>
                      <a:pt x="10" y="8"/>
                    </a:moveTo>
                    <a:cubicBezTo>
                      <a:pt x="11" y="6"/>
                      <a:pt x="17" y="7"/>
                      <a:pt x="20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1" y="0"/>
                      <a:pt x="6" y="5"/>
                      <a:pt x="1" y="5"/>
                    </a:cubicBezTo>
                    <a:cubicBezTo>
                      <a:pt x="4" y="5"/>
                      <a:pt x="6" y="4"/>
                      <a:pt x="9" y="5"/>
                    </a:cubicBezTo>
                    <a:cubicBezTo>
                      <a:pt x="9" y="5"/>
                      <a:pt x="9" y="6"/>
                      <a:pt x="9" y="6"/>
                    </a:cubicBezTo>
                    <a:cubicBezTo>
                      <a:pt x="7" y="6"/>
                      <a:pt x="5" y="7"/>
                      <a:pt x="3" y="6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0" y="9"/>
                      <a:pt x="2" y="9"/>
                      <a:pt x="1" y="10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4" y="9"/>
                      <a:pt x="7" y="7"/>
                      <a:pt x="1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79813" y="1804988"/>
                <a:ext cx="63500" cy="36513"/>
              </a:xfrm>
              <a:custGeom>
                <a:avLst/>
                <a:gdLst>
                  <a:gd name="T0" fmla="*/ 5 w 5"/>
                  <a:gd name="T1" fmla="*/ 1 h 3"/>
                  <a:gd name="T2" fmla="*/ 1 w 5"/>
                  <a:gd name="T3" fmla="*/ 3 h 3"/>
                  <a:gd name="T4" fmla="*/ 5 w 5"/>
                  <a:gd name="T5" fmla="*/ 2 h 3"/>
                  <a:gd name="T6" fmla="*/ 5 w 5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5" y="1"/>
                    </a:moveTo>
                    <a:cubicBezTo>
                      <a:pt x="0" y="0"/>
                      <a:pt x="2" y="2"/>
                      <a:pt x="1" y="3"/>
                    </a:cubicBezTo>
                    <a:cubicBezTo>
                      <a:pt x="2" y="2"/>
                      <a:pt x="3" y="2"/>
                      <a:pt x="5" y="2"/>
                    </a:cubicBezTo>
                    <a:lnTo>
                      <a:pt x="5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68700" y="1841500"/>
                <a:ext cx="23813" cy="12700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054475" y="1490663"/>
                <a:ext cx="25400" cy="12700"/>
              </a:xfrm>
              <a:custGeom>
                <a:avLst/>
                <a:gdLst>
                  <a:gd name="T0" fmla="*/ 1 w 2"/>
                  <a:gd name="T1" fmla="*/ 1 h 1"/>
                  <a:gd name="T2" fmla="*/ 0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0"/>
                      <a:pt x="0" y="0"/>
                      <a:pt x="0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878388" y="890588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70113" y="2819400"/>
                <a:ext cx="12700" cy="12700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0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9651" y="3519488"/>
                <a:ext cx="100013" cy="63500"/>
              </a:xfrm>
              <a:custGeom>
                <a:avLst/>
                <a:gdLst>
                  <a:gd name="T0" fmla="*/ 0 w 8"/>
                  <a:gd name="T1" fmla="*/ 0 h 5"/>
                  <a:gd name="T2" fmla="*/ 0 w 8"/>
                  <a:gd name="T3" fmla="*/ 3 h 5"/>
                  <a:gd name="T4" fmla="*/ 5 w 8"/>
                  <a:gd name="T5" fmla="*/ 3 h 5"/>
                  <a:gd name="T6" fmla="*/ 5 w 8"/>
                  <a:gd name="T7" fmla="*/ 3 h 5"/>
                  <a:gd name="T8" fmla="*/ 8 w 8"/>
                  <a:gd name="T9" fmla="*/ 3 h 5"/>
                  <a:gd name="T10" fmla="*/ 4 w 8"/>
                  <a:gd name="T11" fmla="*/ 2 h 5"/>
                  <a:gd name="T12" fmla="*/ 0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0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3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7" y="5"/>
                      <a:pt x="7" y="3"/>
                      <a:pt x="8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3"/>
                      <a:pt x="2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8501" y="3783013"/>
                <a:ext cx="25400" cy="38100"/>
              </a:xfrm>
              <a:custGeom>
                <a:avLst/>
                <a:gdLst>
                  <a:gd name="T0" fmla="*/ 1 w 2"/>
                  <a:gd name="T1" fmla="*/ 0 h 3"/>
                  <a:gd name="T2" fmla="*/ 2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0" y="1"/>
                      <a:pt x="1" y="1"/>
                      <a:pt x="2" y="3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17901" y="1828801"/>
                <a:ext cx="38100" cy="12700"/>
              </a:xfrm>
              <a:custGeom>
                <a:avLst/>
                <a:gdLst>
                  <a:gd name="T0" fmla="*/ 0 w 24"/>
                  <a:gd name="T1" fmla="*/ 8 h 8"/>
                  <a:gd name="T2" fmla="*/ 24 w 24"/>
                  <a:gd name="T3" fmla="*/ 0 h 8"/>
                  <a:gd name="T4" fmla="*/ 0 w 24"/>
                  <a:gd name="T5" fmla="*/ 8 h 8"/>
                  <a:gd name="T6" fmla="*/ 0 w 24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8">
                    <a:moveTo>
                      <a:pt x="0" y="8"/>
                    </a:moveTo>
                    <a:lnTo>
                      <a:pt x="24" y="0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33613" y="2719388"/>
                <a:ext cx="36513" cy="23813"/>
              </a:xfrm>
              <a:custGeom>
                <a:avLst/>
                <a:gdLst>
                  <a:gd name="T0" fmla="*/ 0 w 3"/>
                  <a:gd name="T1" fmla="*/ 2 h 2"/>
                  <a:gd name="T2" fmla="*/ 3 w 3"/>
                  <a:gd name="T3" fmla="*/ 1 h 2"/>
                  <a:gd name="T4" fmla="*/ 0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2" y="2"/>
                      <a:pt x="3" y="2"/>
                      <a:pt x="3" y="1"/>
                    </a:cubicBezTo>
                    <a:cubicBezTo>
                      <a:pt x="3" y="1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96963" y="3482976"/>
                <a:ext cx="63500" cy="36513"/>
              </a:xfrm>
              <a:custGeom>
                <a:avLst/>
                <a:gdLst>
                  <a:gd name="T0" fmla="*/ 4 w 5"/>
                  <a:gd name="T1" fmla="*/ 0 h 3"/>
                  <a:gd name="T2" fmla="*/ 0 w 5"/>
                  <a:gd name="T3" fmla="*/ 2 h 3"/>
                  <a:gd name="T4" fmla="*/ 2 w 5"/>
                  <a:gd name="T5" fmla="*/ 3 h 3"/>
                  <a:gd name="T6" fmla="*/ 4 w 5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4" y="0"/>
                    </a:moveTo>
                    <a:cubicBezTo>
                      <a:pt x="2" y="0"/>
                      <a:pt x="1" y="2"/>
                      <a:pt x="0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0" y="2"/>
                      <a:pt x="5" y="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20851" y="3094038"/>
                <a:ext cx="12700" cy="12700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268663" y="1992313"/>
                <a:ext cx="36513" cy="12700"/>
              </a:xfrm>
              <a:custGeom>
                <a:avLst/>
                <a:gdLst>
                  <a:gd name="T0" fmla="*/ 0 w 3"/>
                  <a:gd name="T1" fmla="*/ 1 h 1"/>
                  <a:gd name="T2" fmla="*/ 2 w 3"/>
                  <a:gd name="T3" fmla="*/ 0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2" y="1"/>
                      <a:pt x="3" y="1"/>
                      <a:pt x="2" y="0"/>
                    </a:cubicBezTo>
                    <a:cubicBezTo>
                      <a:pt x="1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408238" y="2593976"/>
                <a:ext cx="23813" cy="23813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2" y="2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97051" y="2981326"/>
                <a:ext cx="36513" cy="50800"/>
              </a:xfrm>
              <a:custGeom>
                <a:avLst/>
                <a:gdLst>
                  <a:gd name="T0" fmla="*/ 0 w 3"/>
                  <a:gd name="T1" fmla="*/ 4 h 4"/>
                  <a:gd name="T2" fmla="*/ 3 w 3"/>
                  <a:gd name="T3" fmla="*/ 0 h 4"/>
                  <a:gd name="T4" fmla="*/ 0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2" y="4"/>
                      <a:pt x="3" y="2"/>
                      <a:pt x="3" y="0"/>
                    </a:cubicBezTo>
                    <a:cubicBezTo>
                      <a:pt x="1" y="1"/>
                      <a:pt x="0" y="3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27576" y="890588"/>
                <a:ext cx="50800" cy="12700"/>
              </a:xfrm>
              <a:custGeom>
                <a:avLst/>
                <a:gdLst>
                  <a:gd name="T0" fmla="*/ 0 w 4"/>
                  <a:gd name="T1" fmla="*/ 1 h 1"/>
                  <a:gd name="T2" fmla="*/ 4 w 4"/>
                  <a:gd name="T3" fmla="*/ 1 h 1"/>
                  <a:gd name="T4" fmla="*/ 0 w 4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19376" y="2430463"/>
                <a:ext cx="25400" cy="25400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2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19413" y="2217738"/>
                <a:ext cx="25400" cy="12700"/>
              </a:xfrm>
              <a:custGeom>
                <a:avLst/>
                <a:gdLst>
                  <a:gd name="T0" fmla="*/ 0 w 16"/>
                  <a:gd name="T1" fmla="*/ 8 h 8"/>
                  <a:gd name="T2" fmla="*/ 16 w 16"/>
                  <a:gd name="T3" fmla="*/ 0 h 8"/>
                  <a:gd name="T4" fmla="*/ 8 w 16"/>
                  <a:gd name="T5" fmla="*/ 8 h 8"/>
                  <a:gd name="T6" fmla="*/ 0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0" y="8"/>
                    </a:moveTo>
                    <a:lnTo>
                      <a:pt x="16" y="0"/>
                    </a:lnTo>
                    <a:lnTo>
                      <a:pt x="8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70176" y="2343151"/>
                <a:ext cx="74613" cy="49213"/>
              </a:xfrm>
              <a:custGeom>
                <a:avLst/>
                <a:gdLst>
                  <a:gd name="T0" fmla="*/ 3 w 6"/>
                  <a:gd name="T1" fmla="*/ 3 h 4"/>
                  <a:gd name="T2" fmla="*/ 3 w 6"/>
                  <a:gd name="T3" fmla="*/ 0 h 4"/>
                  <a:gd name="T4" fmla="*/ 3 w 6"/>
                  <a:gd name="T5" fmla="*/ 2 h 4"/>
                  <a:gd name="T6" fmla="*/ 2 w 6"/>
                  <a:gd name="T7" fmla="*/ 2 h 4"/>
                  <a:gd name="T8" fmla="*/ 1 w 6"/>
                  <a:gd name="T9" fmla="*/ 4 h 4"/>
                  <a:gd name="T10" fmla="*/ 3 w 6"/>
                  <a:gd name="T11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3" y="2"/>
                      <a:pt x="6" y="1"/>
                      <a:pt x="3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0" y="2"/>
                      <a:pt x="1" y="3"/>
                      <a:pt x="1" y="4"/>
                    </a:cubicBezTo>
                    <a:cubicBezTo>
                      <a:pt x="2" y="3"/>
                      <a:pt x="2" y="2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47751" y="3457576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8 w 8"/>
                  <a:gd name="T3" fmla="*/ 8 h 8"/>
                  <a:gd name="T4" fmla="*/ 8 w 8"/>
                  <a:gd name="T5" fmla="*/ 8 h 8"/>
                  <a:gd name="T6" fmla="*/ 0 w 8"/>
                  <a:gd name="T7" fmla="*/ 0 h 8"/>
                  <a:gd name="T8" fmla="*/ 0 w 8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8" y="8"/>
                    </a:lnTo>
                    <a:lnTo>
                      <a:pt x="8" y="8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35051" y="3470276"/>
                <a:ext cx="38100" cy="38100"/>
              </a:xfrm>
              <a:custGeom>
                <a:avLst/>
                <a:gdLst>
                  <a:gd name="T0" fmla="*/ 3 w 3"/>
                  <a:gd name="T1" fmla="*/ 3 h 3"/>
                  <a:gd name="T2" fmla="*/ 3 w 3"/>
                  <a:gd name="T3" fmla="*/ 0 h 3"/>
                  <a:gd name="T4" fmla="*/ 2 w 3"/>
                  <a:gd name="T5" fmla="*/ 0 h 3"/>
                  <a:gd name="T6" fmla="*/ 0 w 3"/>
                  <a:gd name="T7" fmla="*/ 1 h 3"/>
                  <a:gd name="T8" fmla="*/ 3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3"/>
                    </a:moveTo>
                    <a:cubicBezTo>
                      <a:pt x="3" y="2"/>
                      <a:pt x="1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2" y="1"/>
                      <a:pt x="0" y="1"/>
                    </a:cubicBezTo>
                    <a:cubicBezTo>
                      <a:pt x="0" y="2"/>
                      <a:pt x="3" y="3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65638" y="1052513"/>
                <a:ext cx="50800" cy="25400"/>
              </a:xfrm>
              <a:custGeom>
                <a:avLst/>
                <a:gdLst>
                  <a:gd name="T0" fmla="*/ 3 w 4"/>
                  <a:gd name="T1" fmla="*/ 2 h 2"/>
                  <a:gd name="T2" fmla="*/ 4 w 4"/>
                  <a:gd name="T3" fmla="*/ 1 h 2"/>
                  <a:gd name="T4" fmla="*/ 0 w 4"/>
                  <a:gd name="T5" fmla="*/ 0 h 2"/>
                  <a:gd name="T6" fmla="*/ 3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3" y="2"/>
                    </a:moveTo>
                    <a:cubicBezTo>
                      <a:pt x="4" y="2"/>
                      <a:pt x="4" y="1"/>
                      <a:pt x="4" y="1"/>
                    </a:cubicBezTo>
                    <a:cubicBezTo>
                      <a:pt x="3" y="1"/>
                      <a:pt x="1" y="1"/>
                      <a:pt x="0" y="0"/>
                    </a:cubicBezTo>
                    <a:cubicBezTo>
                      <a:pt x="1" y="1"/>
                      <a:pt x="2" y="2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54526" y="1052513"/>
                <a:ext cx="1111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81326" y="2130426"/>
                <a:ext cx="38100" cy="36513"/>
              </a:xfrm>
              <a:custGeom>
                <a:avLst/>
                <a:gdLst>
                  <a:gd name="T0" fmla="*/ 2 w 3"/>
                  <a:gd name="T1" fmla="*/ 3 h 3"/>
                  <a:gd name="T2" fmla="*/ 3 w 3"/>
                  <a:gd name="T3" fmla="*/ 0 h 3"/>
                  <a:gd name="T4" fmla="*/ 2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3" y="2"/>
                      <a:pt x="3" y="0"/>
                      <a:pt x="3" y="0"/>
                    </a:cubicBezTo>
                    <a:cubicBezTo>
                      <a:pt x="3" y="0"/>
                      <a:pt x="0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19413" y="2166938"/>
                <a:ext cx="49213" cy="38100"/>
              </a:xfrm>
              <a:custGeom>
                <a:avLst/>
                <a:gdLst>
                  <a:gd name="T0" fmla="*/ 3 w 4"/>
                  <a:gd name="T1" fmla="*/ 0 h 3"/>
                  <a:gd name="T2" fmla="*/ 0 w 4"/>
                  <a:gd name="T3" fmla="*/ 3 h 3"/>
                  <a:gd name="T4" fmla="*/ 3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3" y="0"/>
                    </a:moveTo>
                    <a:cubicBezTo>
                      <a:pt x="0" y="0"/>
                      <a:pt x="2" y="2"/>
                      <a:pt x="0" y="3"/>
                    </a:cubicBezTo>
                    <a:cubicBezTo>
                      <a:pt x="2" y="2"/>
                      <a:pt x="4" y="2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94013" y="2205038"/>
                <a:ext cx="25400" cy="12700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40276" y="877888"/>
                <a:ext cx="25400" cy="12700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2" y="1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68638" y="2066926"/>
                <a:ext cx="50800" cy="38100"/>
              </a:xfrm>
              <a:custGeom>
                <a:avLst/>
                <a:gdLst>
                  <a:gd name="T0" fmla="*/ 4 w 4"/>
                  <a:gd name="T1" fmla="*/ 0 h 3"/>
                  <a:gd name="T2" fmla="*/ 0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2" y="0"/>
                      <a:pt x="1" y="1"/>
                      <a:pt x="0" y="3"/>
                    </a:cubicBezTo>
                    <a:cubicBezTo>
                      <a:pt x="1" y="2"/>
                      <a:pt x="4" y="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43238" y="2105026"/>
                <a:ext cx="12700" cy="12700"/>
              </a:xfrm>
              <a:custGeom>
                <a:avLst/>
                <a:gdLst>
                  <a:gd name="T0" fmla="*/ 0 w 8"/>
                  <a:gd name="T1" fmla="*/ 8 h 8"/>
                  <a:gd name="T2" fmla="*/ 8 w 8"/>
                  <a:gd name="T3" fmla="*/ 8 h 8"/>
                  <a:gd name="T4" fmla="*/ 8 w 8"/>
                  <a:gd name="T5" fmla="*/ 0 h 8"/>
                  <a:gd name="T6" fmla="*/ 0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8"/>
                    </a:moveTo>
                    <a:lnTo>
                      <a:pt x="8" y="8"/>
                    </a:lnTo>
                    <a:lnTo>
                      <a:pt x="8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82863" y="2405063"/>
                <a:ext cx="36513" cy="38100"/>
              </a:xfrm>
              <a:custGeom>
                <a:avLst/>
                <a:gdLst>
                  <a:gd name="T0" fmla="*/ 2 w 3"/>
                  <a:gd name="T1" fmla="*/ 0 h 3"/>
                  <a:gd name="T2" fmla="*/ 0 w 3"/>
                  <a:gd name="T3" fmla="*/ 3 h 3"/>
                  <a:gd name="T4" fmla="*/ 2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0"/>
                    </a:moveTo>
                    <a:cubicBezTo>
                      <a:pt x="0" y="1"/>
                      <a:pt x="0" y="2"/>
                      <a:pt x="0" y="3"/>
                    </a:cubicBezTo>
                    <a:cubicBezTo>
                      <a:pt x="0" y="2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9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2506663" y="2468563"/>
                <a:ext cx="1588" cy="12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06663" y="2481263"/>
                <a:ext cx="12700" cy="12700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06663" y="248126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60451" y="3432176"/>
                <a:ext cx="49213" cy="25400"/>
              </a:xfrm>
              <a:custGeom>
                <a:avLst/>
                <a:gdLst>
                  <a:gd name="T0" fmla="*/ 1 w 4"/>
                  <a:gd name="T1" fmla="*/ 0 h 2"/>
                  <a:gd name="T2" fmla="*/ 3 w 4"/>
                  <a:gd name="T3" fmla="*/ 2 h 2"/>
                  <a:gd name="T4" fmla="*/ 4 w 4"/>
                  <a:gd name="T5" fmla="*/ 2 h 2"/>
                  <a:gd name="T6" fmla="*/ 1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1" y="0"/>
                    </a:moveTo>
                    <a:cubicBezTo>
                      <a:pt x="0" y="1"/>
                      <a:pt x="2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492501" y="1065213"/>
                <a:ext cx="923925" cy="350838"/>
              </a:xfrm>
              <a:custGeom>
                <a:avLst/>
                <a:gdLst>
                  <a:gd name="T0" fmla="*/ 6 w 74"/>
                  <a:gd name="T1" fmla="*/ 23 h 28"/>
                  <a:gd name="T2" fmla="*/ 5 w 74"/>
                  <a:gd name="T3" fmla="*/ 24 h 28"/>
                  <a:gd name="T4" fmla="*/ 1 w 74"/>
                  <a:gd name="T5" fmla="*/ 28 h 28"/>
                  <a:gd name="T6" fmla="*/ 2 w 74"/>
                  <a:gd name="T7" fmla="*/ 25 h 28"/>
                  <a:gd name="T8" fmla="*/ 4 w 74"/>
                  <a:gd name="T9" fmla="*/ 26 h 28"/>
                  <a:gd name="T10" fmla="*/ 10 w 74"/>
                  <a:gd name="T11" fmla="*/ 25 h 28"/>
                  <a:gd name="T12" fmla="*/ 16 w 74"/>
                  <a:gd name="T13" fmla="*/ 22 h 28"/>
                  <a:gd name="T14" fmla="*/ 23 w 74"/>
                  <a:gd name="T15" fmla="*/ 21 h 28"/>
                  <a:gd name="T16" fmla="*/ 30 w 74"/>
                  <a:gd name="T17" fmla="*/ 18 h 28"/>
                  <a:gd name="T18" fmla="*/ 37 w 74"/>
                  <a:gd name="T19" fmla="*/ 16 h 28"/>
                  <a:gd name="T20" fmla="*/ 37 w 74"/>
                  <a:gd name="T21" fmla="*/ 17 h 28"/>
                  <a:gd name="T22" fmla="*/ 46 w 74"/>
                  <a:gd name="T23" fmla="*/ 16 h 28"/>
                  <a:gd name="T24" fmla="*/ 45 w 74"/>
                  <a:gd name="T25" fmla="*/ 17 h 28"/>
                  <a:gd name="T26" fmla="*/ 46 w 74"/>
                  <a:gd name="T27" fmla="*/ 18 h 28"/>
                  <a:gd name="T28" fmla="*/ 46 w 74"/>
                  <a:gd name="T29" fmla="*/ 16 h 28"/>
                  <a:gd name="T30" fmla="*/ 52 w 74"/>
                  <a:gd name="T31" fmla="*/ 17 h 28"/>
                  <a:gd name="T32" fmla="*/ 58 w 74"/>
                  <a:gd name="T33" fmla="*/ 13 h 28"/>
                  <a:gd name="T34" fmla="*/ 58 w 74"/>
                  <a:gd name="T35" fmla="*/ 14 h 28"/>
                  <a:gd name="T36" fmla="*/ 60 w 74"/>
                  <a:gd name="T37" fmla="*/ 15 h 28"/>
                  <a:gd name="T38" fmla="*/ 49 w 74"/>
                  <a:gd name="T39" fmla="*/ 11 h 28"/>
                  <a:gd name="T40" fmla="*/ 56 w 74"/>
                  <a:gd name="T41" fmla="*/ 9 h 28"/>
                  <a:gd name="T42" fmla="*/ 53 w 74"/>
                  <a:gd name="T43" fmla="*/ 8 h 28"/>
                  <a:gd name="T44" fmla="*/ 61 w 74"/>
                  <a:gd name="T45" fmla="*/ 6 h 28"/>
                  <a:gd name="T46" fmla="*/ 61 w 74"/>
                  <a:gd name="T47" fmla="*/ 7 h 28"/>
                  <a:gd name="T48" fmla="*/ 64 w 74"/>
                  <a:gd name="T49" fmla="*/ 6 h 28"/>
                  <a:gd name="T50" fmla="*/ 62 w 74"/>
                  <a:gd name="T51" fmla="*/ 5 h 28"/>
                  <a:gd name="T52" fmla="*/ 63 w 74"/>
                  <a:gd name="T53" fmla="*/ 3 h 28"/>
                  <a:gd name="T54" fmla="*/ 65 w 74"/>
                  <a:gd name="T55" fmla="*/ 5 h 28"/>
                  <a:gd name="T56" fmla="*/ 71 w 74"/>
                  <a:gd name="T57" fmla="*/ 0 h 28"/>
                  <a:gd name="T58" fmla="*/ 68 w 74"/>
                  <a:gd name="T59" fmla="*/ 1 h 28"/>
                  <a:gd name="T60" fmla="*/ 68 w 74"/>
                  <a:gd name="T61" fmla="*/ 2 h 28"/>
                  <a:gd name="T62" fmla="*/ 50 w 74"/>
                  <a:gd name="T63" fmla="*/ 7 h 28"/>
                  <a:gd name="T64" fmla="*/ 42 w 74"/>
                  <a:gd name="T65" fmla="*/ 5 h 28"/>
                  <a:gd name="T66" fmla="*/ 39 w 74"/>
                  <a:gd name="T67" fmla="*/ 6 h 28"/>
                  <a:gd name="T68" fmla="*/ 45 w 74"/>
                  <a:gd name="T69" fmla="*/ 8 h 28"/>
                  <a:gd name="T70" fmla="*/ 35 w 74"/>
                  <a:gd name="T71" fmla="*/ 11 h 28"/>
                  <a:gd name="T72" fmla="*/ 35 w 74"/>
                  <a:gd name="T73" fmla="*/ 9 h 28"/>
                  <a:gd name="T74" fmla="*/ 31 w 74"/>
                  <a:gd name="T75" fmla="*/ 8 h 28"/>
                  <a:gd name="T76" fmla="*/ 28 w 74"/>
                  <a:gd name="T77" fmla="*/ 9 h 28"/>
                  <a:gd name="T78" fmla="*/ 35 w 74"/>
                  <a:gd name="T79" fmla="*/ 11 h 28"/>
                  <a:gd name="T80" fmla="*/ 30 w 74"/>
                  <a:gd name="T81" fmla="*/ 12 h 28"/>
                  <a:gd name="T82" fmla="*/ 31 w 74"/>
                  <a:gd name="T83" fmla="*/ 12 h 28"/>
                  <a:gd name="T84" fmla="*/ 22 w 74"/>
                  <a:gd name="T85" fmla="*/ 12 h 28"/>
                  <a:gd name="T86" fmla="*/ 24 w 74"/>
                  <a:gd name="T87" fmla="*/ 13 h 28"/>
                  <a:gd name="T88" fmla="*/ 21 w 74"/>
                  <a:gd name="T89" fmla="*/ 16 h 28"/>
                  <a:gd name="T90" fmla="*/ 25 w 74"/>
                  <a:gd name="T91" fmla="*/ 17 h 28"/>
                  <a:gd name="T92" fmla="*/ 15 w 74"/>
                  <a:gd name="T93" fmla="*/ 19 h 28"/>
                  <a:gd name="T94" fmla="*/ 15 w 74"/>
                  <a:gd name="T95" fmla="*/ 19 h 28"/>
                  <a:gd name="T96" fmla="*/ 9 w 74"/>
                  <a:gd name="T97" fmla="*/ 20 h 28"/>
                  <a:gd name="T98" fmla="*/ 10 w 74"/>
                  <a:gd name="T99" fmla="*/ 21 h 28"/>
                  <a:gd name="T100" fmla="*/ 0 w 74"/>
                  <a:gd name="T101" fmla="*/ 23 h 28"/>
                  <a:gd name="T102" fmla="*/ 6 w 74"/>
                  <a:gd name="T103" fmla="*/ 23 h 28"/>
                  <a:gd name="T104" fmla="*/ 60 w 74"/>
                  <a:gd name="T105" fmla="*/ 5 h 28"/>
                  <a:gd name="T106" fmla="*/ 59 w 74"/>
                  <a:gd name="T107" fmla="*/ 6 h 28"/>
                  <a:gd name="T108" fmla="*/ 60 w 74"/>
                  <a:gd name="T109" fmla="*/ 5 h 28"/>
                  <a:gd name="T110" fmla="*/ 41 w 74"/>
                  <a:gd name="T111" fmla="*/ 10 h 28"/>
                  <a:gd name="T112" fmla="*/ 43 w 74"/>
                  <a:gd name="T113" fmla="*/ 10 h 28"/>
                  <a:gd name="T114" fmla="*/ 42 w 74"/>
                  <a:gd name="T115" fmla="*/ 13 h 28"/>
                  <a:gd name="T116" fmla="*/ 41 w 74"/>
                  <a:gd name="T117" fmla="*/ 10 h 28"/>
                  <a:gd name="T118" fmla="*/ 13 w 74"/>
                  <a:gd name="T119" fmla="*/ 21 h 28"/>
                  <a:gd name="T120" fmla="*/ 11 w 74"/>
                  <a:gd name="T121" fmla="*/ 21 h 28"/>
                  <a:gd name="T122" fmla="*/ 13 w 74"/>
                  <a:gd name="T123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74" h="28">
                    <a:moveTo>
                      <a:pt x="6" y="23"/>
                    </a:moveTo>
                    <a:cubicBezTo>
                      <a:pt x="6" y="24"/>
                      <a:pt x="5" y="24"/>
                      <a:pt x="5" y="24"/>
                    </a:cubicBezTo>
                    <a:cubicBezTo>
                      <a:pt x="1" y="25"/>
                      <a:pt x="1" y="26"/>
                      <a:pt x="1" y="28"/>
                    </a:cubicBezTo>
                    <a:cubicBezTo>
                      <a:pt x="2" y="27"/>
                      <a:pt x="1" y="26"/>
                      <a:pt x="2" y="25"/>
                    </a:cubicBezTo>
                    <a:cubicBezTo>
                      <a:pt x="3" y="25"/>
                      <a:pt x="4" y="25"/>
                      <a:pt x="4" y="26"/>
                    </a:cubicBezTo>
                    <a:cubicBezTo>
                      <a:pt x="5" y="24"/>
                      <a:pt x="8" y="25"/>
                      <a:pt x="10" y="25"/>
                    </a:cubicBezTo>
                    <a:cubicBezTo>
                      <a:pt x="9" y="22"/>
                      <a:pt x="14" y="23"/>
                      <a:pt x="16" y="22"/>
                    </a:cubicBezTo>
                    <a:cubicBezTo>
                      <a:pt x="19" y="22"/>
                      <a:pt x="20" y="19"/>
                      <a:pt x="23" y="21"/>
                    </a:cubicBezTo>
                    <a:cubicBezTo>
                      <a:pt x="25" y="19"/>
                      <a:pt x="27" y="18"/>
                      <a:pt x="30" y="18"/>
                    </a:cubicBezTo>
                    <a:cubicBezTo>
                      <a:pt x="34" y="21"/>
                      <a:pt x="33" y="16"/>
                      <a:pt x="37" y="16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39" y="13"/>
                      <a:pt x="42" y="17"/>
                      <a:pt x="46" y="16"/>
                    </a:cubicBezTo>
                    <a:cubicBezTo>
                      <a:pt x="46" y="17"/>
                      <a:pt x="45" y="17"/>
                      <a:pt x="45" y="17"/>
                    </a:cubicBezTo>
                    <a:cubicBezTo>
                      <a:pt x="46" y="18"/>
                      <a:pt x="46" y="18"/>
                      <a:pt x="46" y="18"/>
                    </a:cubicBezTo>
                    <a:cubicBezTo>
                      <a:pt x="46" y="16"/>
                      <a:pt x="46" y="16"/>
                      <a:pt x="46" y="16"/>
                    </a:cubicBezTo>
                    <a:cubicBezTo>
                      <a:pt x="48" y="16"/>
                      <a:pt x="51" y="15"/>
                      <a:pt x="52" y="17"/>
                    </a:cubicBezTo>
                    <a:cubicBezTo>
                      <a:pt x="55" y="17"/>
                      <a:pt x="56" y="14"/>
                      <a:pt x="58" y="13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58" y="15"/>
                      <a:pt x="60" y="15"/>
                      <a:pt x="60" y="15"/>
                    </a:cubicBezTo>
                    <a:cubicBezTo>
                      <a:pt x="58" y="10"/>
                      <a:pt x="51" y="15"/>
                      <a:pt x="49" y="11"/>
                    </a:cubicBezTo>
                    <a:cubicBezTo>
                      <a:pt x="51" y="9"/>
                      <a:pt x="56" y="13"/>
                      <a:pt x="56" y="9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5" y="7"/>
                      <a:pt x="58" y="7"/>
                      <a:pt x="61" y="6"/>
                    </a:cubicBezTo>
                    <a:cubicBezTo>
                      <a:pt x="61" y="7"/>
                      <a:pt x="61" y="7"/>
                      <a:pt x="61" y="7"/>
                    </a:cubicBezTo>
                    <a:cubicBezTo>
                      <a:pt x="64" y="6"/>
                      <a:pt x="64" y="6"/>
                      <a:pt x="64" y="6"/>
                    </a:cubicBezTo>
                    <a:cubicBezTo>
                      <a:pt x="63" y="5"/>
                      <a:pt x="62" y="6"/>
                      <a:pt x="62" y="5"/>
                    </a:cubicBezTo>
                    <a:cubicBezTo>
                      <a:pt x="62" y="4"/>
                      <a:pt x="63" y="4"/>
                      <a:pt x="63" y="3"/>
                    </a:cubicBezTo>
                    <a:cubicBezTo>
                      <a:pt x="66" y="2"/>
                      <a:pt x="66" y="5"/>
                      <a:pt x="65" y="5"/>
                    </a:cubicBezTo>
                    <a:cubicBezTo>
                      <a:pt x="67" y="3"/>
                      <a:pt x="74" y="2"/>
                      <a:pt x="71" y="0"/>
                    </a:cubicBezTo>
                    <a:cubicBezTo>
                      <a:pt x="70" y="0"/>
                      <a:pt x="69" y="1"/>
                      <a:pt x="68" y="1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62" y="2"/>
                      <a:pt x="56" y="4"/>
                      <a:pt x="50" y="7"/>
                    </a:cubicBezTo>
                    <a:cubicBezTo>
                      <a:pt x="47" y="6"/>
                      <a:pt x="43" y="9"/>
                      <a:pt x="42" y="5"/>
                    </a:cubicBezTo>
                    <a:cubicBezTo>
                      <a:pt x="40" y="4"/>
                      <a:pt x="38" y="6"/>
                      <a:pt x="39" y="6"/>
                    </a:cubicBezTo>
                    <a:cubicBezTo>
                      <a:pt x="41" y="7"/>
                      <a:pt x="43" y="7"/>
                      <a:pt x="45" y="8"/>
                    </a:cubicBezTo>
                    <a:cubicBezTo>
                      <a:pt x="42" y="9"/>
                      <a:pt x="38" y="10"/>
                      <a:pt x="35" y="11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4" y="8"/>
                      <a:pt x="32" y="10"/>
                      <a:pt x="31" y="8"/>
                    </a:cubicBezTo>
                    <a:cubicBezTo>
                      <a:pt x="30" y="9"/>
                      <a:pt x="28" y="8"/>
                      <a:pt x="28" y="9"/>
                    </a:cubicBezTo>
                    <a:cubicBezTo>
                      <a:pt x="30" y="10"/>
                      <a:pt x="33" y="10"/>
                      <a:pt x="35" y="11"/>
                    </a:cubicBezTo>
                    <a:cubicBezTo>
                      <a:pt x="34" y="13"/>
                      <a:pt x="31" y="12"/>
                      <a:pt x="30" y="12"/>
                    </a:cubicBezTo>
                    <a:cubicBezTo>
                      <a:pt x="31" y="12"/>
                      <a:pt x="31" y="12"/>
                      <a:pt x="31" y="12"/>
                    </a:cubicBezTo>
                    <a:cubicBezTo>
                      <a:pt x="29" y="10"/>
                      <a:pt x="25" y="12"/>
                      <a:pt x="22" y="12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5" y="15"/>
                      <a:pt x="21" y="15"/>
                      <a:pt x="21" y="16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4" y="20"/>
                      <a:pt x="17" y="17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4" y="19"/>
                      <a:pt x="12" y="21"/>
                      <a:pt x="9" y="20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7" y="21"/>
                      <a:pt x="4" y="22"/>
                      <a:pt x="0" y="23"/>
                    </a:cubicBezTo>
                    <a:cubicBezTo>
                      <a:pt x="3" y="24"/>
                      <a:pt x="4" y="22"/>
                      <a:pt x="6" y="23"/>
                    </a:cubicBezTo>
                    <a:close/>
                    <a:moveTo>
                      <a:pt x="60" y="5"/>
                    </a:moveTo>
                    <a:cubicBezTo>
                      <a:pt x="59" y="6"/>
                      <a:pt x="59" y="6"/>
                      <a:pt x="59" y="6"/>
                    </a:cubicBezTo>
                    <a:cubicBezTo>
                      <a:pt x="59" y="5"/>
                      <a:pt x="60" y="5"/>
                      <a:pt x="60" y="5"/>
                    </a:cubicBezTo>
                    <a:close/>
                    <a:moveTo>
                      <a:pt x="41" y="10"/>
                    </a:moveTo>
                    <a:cubicBezTo>
                      <a:pt x="41" y="10"/>
                      <a:pt x="42" y="10"/>
                      <a:pt x="43" y="10"/>
                    </a:cubicBezTo>
                    <a:cubicBezTo>
                      <a:pt x="45" y="11"/>
                      <a:pt x="43" y="12"/>
                      <a:pt x="42" y="13"/>
                    </a:cubicBezTo>
                    <a:cubicBezTo>
                      <a:pt x="43" y="12"/>
                      <a:pt x="42" y="11"/>
                      <a:pt x="41" y="10"/>
                    </a:cubicBezTo>
                    <a:close/>
                    <a:moveTo>
                      <a:pt x="13" y="21"/>
                    </a:moveTo>
                    <a:cubicBezTo>
                      <a:pt x="11" y="21"/>
                      <a:pt x="11" y="21"/>
                      <a:pt x="11" y="21"/>
                    </a:cubicBezTo>
                    <a:cubicBezTo>
                      <a:pt x="9" y="20"/>
                      <a:pt x="13" y="20"/>
                      <a:pt x="1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70188" y="2266951"/>
                <a:ext cx="49213" cy="38100"/>
              </a:xfrm>
              <a:custGeom>
                <a:avLst/>
                <a:gdLst>
                  <a:gd name="T0" fmla="*/ 3 w 4"/>
                  <a:gd name="T1" fmla="*/ 0 h 3"/>
                  <a:gd name="T2" fmla="*/ 2 w 4"/>
                  <a:gd name="T3" fmla="*/ 1 h 3"/>
                  <a:gd name="T4" fmla="*/ 1 w 4"/>
                  <a:gd name="T5" fmla="*/ 1 h 3"/>
                  <a:gd name="T6" fmla="*/ 0 w 4"/>
                  <a:gd name="T7" fmla="*/ 2 h 3"/>
                  <a:gd name="T8" fmla="*/ 0 w 4"/>
                  <a:gd name="T9" fmla="*/ 3 h 3"/>
                  <a:gd name="T10" fmla="*/ 3 w 4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3">
                    <a:moveTo>
                      <a:pt x="3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1" y="1"/>
                      <a:pt x="4" y="2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47726" y="3544888"/>
                <a:ext cx="63500" cy="87313"/>
              </a:xfrm>
              <a:custGeom>
                <a:avLst/>
                <a:gdLst>
                  <a:gd name="T0" fmla="*/ 0 w 5"/>
                  <a:gd name="T1" fmla="*/ 3 h 7"/>
                  <a:gd name="T2" fmla="*/ 5 w 5"/>
                  <a:gd name="T3" fmla="*/ 0 h 7"/>
                  <a:gd name="T4" fmla="*/ 0 w 5"/>
                  <a:gd name="T5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7">
                    <a:moveTo>
                      <a:pt x="0" y="3"/>
                    </a:moveTo>
                    <a:cubicBezTo>
                      <a:pt x="4" y="7"/>
                      <a:pt x="5" y="2"/>
                      <a:pt x="5" y="0"/>
                    </a:cubicBezTo>
                    <a:cubicBezTo>
                      <a:pt x="3" y="1"/>
                      <a:pt x="2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44788" y="2305051"/>
                <a:ext cx="0" cy="12700"/>
              </a:xfrm>
              <a:custGeom>
                <a:avLst/>
                <a:gdLst>
                  <a:gd name="T0" fmla="*/ 8 h 8"/>
                  <a:gd name="T1" fmla="*/ 8 h 8"/>
                  <a:gd name="T2" fmla="*/ 0 h 8"/>
                  <a:gd name="T3" fmla="*/ 8 h 8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8">
                    <a:moveTo>
                      <a:pt x="0" y="8"/>
                    </a:moveTo>
                    <a:lnTo>
                      <a:pt x="0" y="8"/>
                    </a:lnTo>
                    <a:lnTo>
                      <a:pt x="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03763" y="877888"/>
                <a:ext cx="23813" cy="12700"/>
              </a:xfrm>
              <a:custGeom>
                <a:avLst/>
                <a:gdLst>
                  <a:gd name="T0" fmla="*/ 0 w 15"/>
                  <a:gd name="T1" fmla="*/ 0 h 8"/>
                  <a:gd name="T2" fmla="*/ 15 w 15"/>
                  <a:gd name="T3" fmla="*/ 8 h 8"/>
                  <a:gd name="T4" fmla="*/ 8 w 15"/>
                  <a:gd name="T5" fmla="*/ 0 h 8"/>
                  <a:gd name="T6" fmla="*/ 0 w 15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8">
                    <a:moveTo>
                      <a:pt x="0" y="0"/>
                    </a:moveTo>
                    <a:lnTo>
                      <a:pt x="15" y="8"/>
                    </a:lnTo>
                    <a:lnTo>
                      <a:pt x="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967163" y="1341438"/>
                <a:ext cx="112713" cy="36513"/>
              </a:xfrm>
              <a:custGeom>
                <a:avLst/>
                <a:gdLst>
                  <a:gd name="T0" fmla="*/ 1 w 9"/>
                  <a:gd name="T1" fmla="*/ 3 h 3"/>
                  <a:gd name="T2" fmla="*/ 9 w 9"/>
                  <a:gd name="T3" fmla="*/ 2 h 3"/>
                  <a:gd name="T4" fmla="*/ 7 w 9"/>
                  <a:gd name="T5" fmla="*/ 2 h 3"/>
                  <a:gd name="T6" fmla="*/ 8 w 9"/>
                  <a:gd name="T7" fmla="*/ 0 h 3"/>
                  <a:gd name="T8" fmla="*/ 0 w 9"/>
                  <a:gd name="T9" fmla="*/ 2 h 3"/>
                  <a:gd name="T10" fmla="*/ 1 w 9"/>
                  <a:gd name="T11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3">
                    <a:moveTo>
                      <a:pt x="1" y="3"/>
                    </a:moveTo>
                    <a:cubicBezTo>
                      <a:pt x="3" y="2"/>
                      <a:pt x="6" y="2"/>
                      <a:pt x="9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1"/>
                      <a:pt x="3" y="1"/>
                      <a:pt x="0" y="2"/>
                    </a:cubicBezTo>
                    <a:lnTo>
                      <a:pt x="1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58976" y="2832101"/>
                <a:ext cx="36513" cy="23813"/>
              </a:xfrm>
              <a:custGeom>
                <a:avLst/>
                <a:gdLst>
                  <a:gd name="T0" fmla="*/ 0 w 3"/>
                  <a:gd name="T1" fmla="*/ 1 h 2"/>
                  <a:gd name="T2" fmla="*/ 1 w 3"/>
                  <a:gd name="T3" fmla="*/ 0 h 2"/>
                  <a:gd name="T4" fmla="*/ 0 w 3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1" y="2"/>
                      <a:pt x="3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441826" y="1077913"/>
                <a:ext cx="12700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29126" y="1077913"/>
                <a:ext cx="0" cy="25400"/>
              </a:xfrm>
              <a:custGeom>
                <a:avLst/>
                <a:gdLst>
                  <a:gd name="T0" fmla="*/ 16 h 16"/>
                  <a:gd name="T1" fmla="*/ 0 h 16"/>
                  <a:gd name="T2" fmla="*/ 16 h 16"/>
                  <a:gd name="T3" fmla="*/ 16 h 16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6">
                    <a:moveTo>
                      <a:pt x="0" y="16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95488" y="2794001"/>
                <a:ext cx="25400" cy="25400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96963" y="3419476"/>
                <a:ext cx="12700" cy="0"/>
              </a:xfrm>
              <a:custGeom>
                <a:avLst/>
                <a:gdLst>
                  <a:gd name="T0" fmla="*/ 0 w 8"/>
                  <a:gd name="T1" fmla="*/ 8 w 8"/>
                  <a:gd name="T2" fmla="*/ 0 w 8"/>
                  <a:gd name="T3" fmla="*/ 0 w 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8">
                    <a:moveTo>
                      <a:pt x="0" y="0"/>
                    </a:moveTo>
                    <a:lnTo>
                      <a:pt x="8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47726" y="3482976"/>
                <a:ext cx="50800" cy="49213"/>
              </a:xfrm>
              <a:custGeom>
                <a:avLst/>
                <a:gdLst>
                  <a:gd name="T0" fmla="*/ 1 w 4"/>
                  <a:gd name="T1" fmla="*/ 1 h 4"/>
                  <a:gd name="T2" fmla="*/ 0 w 4"/>
                  <a:gd name="T3" fmla="*/ 3 h 4"/>
                  <a:gd name="T4" fmla="*/ 4 w 4"/>
                  <a:gd name="T5" fmla="*/ 2 h 4"/>
                  <a:gd name="T6" fmla="*/ 3 w 4"/>
                  <a:gd name="T7" fmla="*/ 1 h 4"/>
                  <a:gd name="T8" fmla="*/ 4 w 4"/>
                  <a:gd name="T9" fmla="*/ 1 h 4"/>
                  <a:gd name="T10" fmla="*/ 1 w 4"/>
                  <a:gd name="T11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4">
                    <a:moveTo>
                      <a:pt x="1" y="1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4"/>
                      <a:pt x="2" y="2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2" y="0"/>
                      <a:pt x="2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5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98526" y="3495676"/>
                <a:ext cx="1588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98526" y="3294063"/>
                <a:ext cx="187325" cy="238125"/>
              </a:xfrm>
              <a:custGeom>
                <a:avLst/>
                <a:gdLst>
                  <a:gd name="T0" fmla="*/ 5 w 15"/>
                  <a:gd name="T1" fmla="*/ 8 h 19"/>
                  <a:gd name="T2" fmla="*/ 9 w 15"/>
                  <a:gd name="T3" fmla="*/ 8 h 19"/>
                  <a:gd name="T4" fmla="*/ 4 w 15"/>
                  <a:gd name="T5" fmla="*/ 13 h 19"/>
                  <a:gd name="T6" fmla="*/ 0 w 15"/>
                  <a:gd name="T7" fmla="*/ 16 h 19"/>
                  <a:gd name="T8" fmla="*/ 6 w 15"/>
                  <a:gd name="T9" fmla="*/ 14 h 19"/>
                  <a:gd name="T10" fmla="*/ 2 w 15"/>
                  <a:gd name="T11" fmla="*/ 19 h 19"/>
                  <a:gd name="T12" fmla="*/ 4 w 15"/>
                  <a:gd name="T13" fmla="*/ 19 h 19"/>
                  <a:gd name="T14" fmla="*/ 11 w 15"/>
                  <a:gd name="T15" fmla="*/ 10 h 19"/>
                  <a:gd name="T16" fmla="*/ 15 w 15"/>
                  <a:gd name="T17" fmla="*/ 4 h 19"/>
                  <a:gd name="T18" fmla="*/ 14 w 15"/>
                  <a:gd name="T19" fmla="*/ 4 h 19"/>
                  <a:gd name="T20" fmla="*/ 11 w 15"/>
                  <a:gd name="T21" fmla="*/ 4 h 19"/>
                  <a:gd name="T22" fmla="*/ 7 w 15"/>
                  <a:gd name="T23" fmla="*/ 2 h 19"/>
                  <a:gd name="T24" fmla="*/ 8 w 15"/>
                  <a:gd name="T25" fmla="*/ 0 h 19"/>
                  <a:gd name="T26" fmla="*/ 10 w 15"/>
                  <a:gd name="T27" fmla="*/ 1 h 19"/>
                  <a:gd name="T28" fmla="*/ 11 w 15"/>
                  <a:gd name="T29" fmla="*/ 1 h 19"/>
                  <a:gd name="T30" fmla="*/ 9 w 15"/>
                  <a:gd name="T31" fmla="*/ 0 h 19"/>
                  <a:gd name="T32" fmla="*/ 5 w 15"/>
                  <a:gd name="T33" fmla="*/ 4 h 19"/>
                  <a:gd name="T34" fmla="*/ 5 w 15"/>
                  <a:gd name="T35" fmla="*/ 5 h 19"/>
                  <a:gd name="T36" fmla="*/ 9 w 15"/>
                  <a:gd name="T37" fmla="*/ 3 h 19"/>
                  <a:gd name="T38" fmla="*/ 9 w 15"/>
                  <a:gd name="T39" fmla="*/ 4 h 19"/>
                  <a:gd name="T40" fmla="*/ 5 w 15"/>
                  <a:gd name="T41" fmla="*/ 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" h="19">
                    <a:moveTo>
                      <a:pt x="5" y="8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8" y="10"/>
                      <a:pt x="6" y="11"/>
                      <a:pt x="4" y="13"/>
                    </a:cubicBezTo>
                    <a:cubicBezTo>
                      <a:pt x="1" y="11"/>
                      <a:pt x="1" y="15"/>
                      <a:pt x="0" y="16"/>
                    </a:cubicBezTo>
                    <a:cubicBezTo>
                      <a:pt x="1" y="14"/>
                      <a:pt x="4" y="13"/>
                      <a:pt x="6" y="14"/>
                    </a:cubicBezTo>
                    <a:cubicBezTo>
                      <a:pt x="3" y="15"/>
                      <a:pt x="2" y="17"/>
                      <a:pt x="2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5"/>
                      <a:pt x="10" y="13"/>
                      <a:pt x="11" y="10"/>
                    </a:cubicBezTo>
                    <a:cubicBezTo>
                      <a:pt x="13" y="8"/>
                      <a:pt x="10" y="5"/>
                      <a:pt x="15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3" y="4"/>
                      <a:pt x="12" y="5"/>
                      <a:pt x="11" y="4"/>
                    </a:cubicBezTo>
                    <a:cubicBezTo>
                      <a:pt x="11" y="2"/>
                      <a:pt x="8" y="3"/>
                      <a:pt x="7" y="2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9" y="0"/>
                      <a:pt x="11" y="0"/>
                      <a:pt x="10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0"/>
                      <a:pt x="10" y="0"/>
                      <a:pt x="9" y="0"/>
                    </a:cubicBezTo>
                    <a:cubicBezTo>
                      <a:pt x="7" y="1"/>
                      <a:pt x="6" y="2"/>
                      <a:pt x="5" y="4"/>
                    </a:cubicBezTo>
                    <a:cubicBezTo>
                      <a:pt x="4" y="4"/>
                      <a:pt x="4" y="5"/>
                      <a:pt x="5" y="5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6" y="4"/>
                      <a:pt x="8" y="7"/>
                      <a:pt x="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03763" y="852488"/>
                <a:ext cx="23813" cy="0"/>
              </a:xfrm>
              <a:custGeom>
                <a:avLst/>
                <a:gdLst>
                  <a:gd name="T0" fmla="*/ 8 w 15"/>
                  <a:gd name="T1" fmla="*/ 0 w 15"/>
                  <a:gd name="T2" fmla="*/ 15 w 15"/>
                  <a:gd name="T3" fmla="*/ 8 w 1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5">
                    <a:moveTo>
                      <a:pt x="8" y="0"/>
                    </a:moveTo>
                    <a:lnTo>
                      <a:pt x="0" y="0"/>
                    </a:lnTo>
                    <a:lnTo>
                      <a:pt x="15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44801" y="2154238"/>
                <a:ext cx="74613" cy="50800"/>
              </a:xfrm>
              <a:custGeom>
                <a:avLst/>
                <a:gdLst>
                  <a:gd name="T0" fmla="*/ 1 w 6"/>
                  <a:gd name="T1" fmla="*/ 1 h 4"/>
                  <a:gd name="T2" fmla="*/ 0 w 6"/>
                  <a:gd name="T3" fmla="*/ 2 h 4"/>
                  <a:gd name="T4" fmla="*/ 4 w 6"/>
                  <a:gd name="T5" fmla="*/ 0 h 4"/>
                  <a:gd name="T6" fmla="*/ 4 w 6"/>
                  <a:gd name="T7" fmla="*/ 2 h 4"/>
                  <a:gd name="T8" fmla="*/ 1 w 6"/>
                  <a:gd name="T9" fmla="*/ 2 h 4"/>
                  <a:gd name="T10" fmla="*/ 1 w 6"/>
                  <a:gd name="T11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4"/>
                      <a:pt x="6" y="2"/>
                      <a:pt x="4" y="0"/>
                    </a:cubicBezTo>
                    <a:cubicBezTo>
                      <a:pt x="3" y="0"/>
                      <a:pt x="3" y="1"/>
                      <a:pt x="4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1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98513" y="3532188"/>
                <a:ext cx="49213" cy="63500"/>
              </a:xfrm>
              <a:custGeom>
                <a:avLst/>
                <a:gdLst>
                  <a:gd name="T0" fmla="*/ 4 w 4"/>
                  <a:gd name="T1" fmla="*/ 3 h 5"/>
                  <a:gd name="T2" fmla="*/ 1 w 4"/>
                  <a:gd name="T3" fmla="*/ 1 h 5"/>
                  <a:gd name="T4" fmla="*/ 0 w 4"/>
                  <a:gd name="T5" fmla="*/ 4 h 5"/>
                  <a:gd name="T6" fmla="*/ 4 w 4"/>
                  <a:gd name="T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4" y="3"/>
                    </a:moveTo>
                    <a:cubicBezTo>
                      <a:pt x="2" y="3"/>
                      <a:pt x="4" y="0"/>
                      <a:pt x="1" y="1"/>
                    </a:cubicBezTo>
                    <a:cubicBezTo>
                      <a:pt x="0" y="2"/>
                      <a:pt x="0" y="3"/>
                      <a:pt x="0" y="4"/>
                    </a:cubicBezTo>
                    <a:cubicBezTo>
                      <a:pt x="1" y="5"/>
                      <a:pt x="3" y="4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805238" y="1466851"/>
                <a:ext cx="36513" cy="23813"/>
              </a:xfrm>
              <a:custGeom>
                <a:avLst/>
                <a:gdLst>
                  <a:gd name="T0" fmla="*/ 0 w 3"/>
                  <a:gd name="T1" fmla="*/ 2 h 2"/>
                  <a:gd name="T2" fmla="*/ 3 w 3"/>
                  <a:gd name="T3" fmla="*/ 1 h 2"/>
                  <a:gd name="T4" fmla="*/ 1 w 3"/>
                  <a:gd name="T5" fmla="*/ 0 h 2"/>
                  <a:gd name="T6" fmla="*/ 0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1" y="2"/>
                      <a:pt x="2" y="2"/>
                      <a:pt x="3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84301" y="3157538"/>
                <a:ext cx="38100" cy="23813"/>
              </a:xfrm>
              <a:custGeom>
                <a:avLst/>
                <a:gdLst>
                  <a:gd name="T0" fmla="*/ 0 w 3"/>
                  <a:gd name="T1" fmla="*/ 1 h 2"/>
                  <a:gd name="T2" fmla="*/ 2 w 3"/>
                  <a:gd name="T3" fmla="*/ 2 h 2"/>
                  <a:gd name="T4" fmla="*/ 1 w 3"/>
                  <a:gd name="T5" fmla="*/ 1 h 2"/>
                  <a:gd name="T6" fmla="*/ 3 w 3"/>
                  <a:gd name="T7" fmla="*/ 1 h 2"/>
                  <a:gd name="T8" fmla="*/ 3 w 3"/>
                  <a:gd name="T9" fmla="*/ 1 h 2"/>
                  <a:gd name="T10" fmla="*/ 0 w 3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1" y="1"/>
                      <a:pt x="1" y="2"/>
                      <a:pt x="2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92513" y="1628776"/>
                <a:ext cx="25400" cy="12700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58926" y="3019426"/>
                <a:ext cx="50800" cy="38100"/>
              </a:xfrm>
              <a:custGeom>
                <a:avLst/>
                <a:gdLst>
                  <a:gd name="T0" fmla="*/ 2 w 4"/>
                  <a:gd name="T1" fmla="*/ 3 h 3"/>
                  <a:gd name="T2" fmla="*/ 4 w 4"/>
                  <a:gd name="T3" fmla="*/ 1 h 3"/>
                  <a:gd name="T4" fmla="*/ 2 w 4"/>
                  <a:gd name="T5" fmla="*/ 0 h 3"/>
                  <a:gd name="T6" fmla="*/ 0 w 4"/>
                  <a:gd name="T7" fmla="*/ 2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0" y="1"/>
                      <a:pt x="0" y="2"/>
                    </a:cubicBezTo>
                    <a:cubicBezTo>
                      <a:pt x="0" y="3"/>
                      <a:pt x="1" y="3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419351" y="2443163"/>
                <a:ext cx="25400" cy="12700"/>
              </a:xfrm>
              <a:custGeom>
                <a:avLst/>
                <a:gdLst>
                  <a:gd name="T0" fmla="*/ 0 w 16"/>
                  <a:gd name="T1" fmla="*/ 8 h 8"/>
                  <a:gd name="T2" fmla="*/ 8 w 16"/>
                  <a:gd name="T3" fmla="*/ 8 h 8"/>
                  <a:gd name="T4" fmla="*/ 16 w 16"/>
                  <a:gd name="T5" fmla="*/ 0 h 8"/>
                  <a:gd name="T6" fmla="*/ 0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0" y="8"/>
                    </a:moveTo>
                    <a:lnTo>
                      <a:pt x="8" y="8"/>
                    </a:lnTo>
                    <a:lnTo>
                      <a:pt x="16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35088" y="3194051"/>
                <a:ext cx="23813" cy="12700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0 h 1"/>
                  <a:gd name="T6" fmla="*/ 0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2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892551" y="1390651"/>
                <a:ext cx="12700" cy="12700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0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979863" y="1303338"/>
                <a:ext cx="25400" cy="38100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2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830638" y="1403351"/>
                <a:ext cx="49213" cy="25400"/>
              </a:xfrm>
              <a:custGeom>
                <a:avLst/>
                <a:gdLst>
                  <a:gd name="T0" fmla="*/ 4 w 4"/>
                  <a:gd name="T1" fmla="*/ 1 h 2"/>
                  <a:gd name="T2" fmla="*/ 0 w 4"/>
                  <a:gd name="T3" fmla="*/ 0 h 2"/>
                  <a:gd name="T4" fmla="*/ 2 w 4"/>
                  <a:gd name="T5" fmla="*/ 2 h 2"/>
                  <a:gd name="T6" fmla="*/ 4 w 4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2" y="1"/>
                      <a:pt x="2" y="2"/>
                    </a:cubicBezTo>
                    <a:lnTo>
                      <a:pt x="4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867151" y="1328738"/>
                <a:ext cx="87313" cy="36513"/>
              </a:xfrm>
              <a:custGeom>
                <a:avLst/>
                <a:gdLst>
                  <a:gd name="T0" fmla="*/ 0 w 7"/>
                  <a:gd name="T1" fmla="*/ 3 h 3"/>
                  <a:gd name="T2" fmla="*/ 7 w 7"/>
                  <a:gd name="T3" fmla="*/ 1 h 3"/>
                  <a:gd name="T4" fmla="*/ 6 w 7"/>
                  <a:gd name="T5" fmla="*/ 0 h 3"/>
                  <a:gd name="T6" fmla="*/ 0 w 7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3">
                    <a:moveTo>
                      <a:pt x="0" y="3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1"/>
                      <a:pt x="1" y="1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43301" y="1616076"/>
                <a:ext cx="25400" cy="12700"/>
              </a:xfrm>
              <a:custGeom>
                <a:avLst/>
                <a:gdLst>
                  <a:gd name="T0" fmla="*/ 16 w 16"/>
                  <a:gd name="T1" fmla="*/ 0 h 8"/>
                  <a:gd name="T2" fmla="*/ 8 w 16"/>
                  <a:gd name="T3" fmla="*/ 0 h 8"/>
                  <a:gd name="T4" fmla="*/ 0 w 16"/>
                  <a:gd name="T5" fmla="*/ 0 h 8"/>
                  <a:gd name="T6" fmla="*/ 8 w 16"/>
                  <a:gd name="T7" fmla="*/ 8 h 8"/>
                  <a:gd name="T8" fmla="*/ 16 w 16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8">
                    <a:moveTo>
                      <a:pt x="16" y="0"/>
                    </a:moveTo>
                    <a:lnTo>
                      <a:pt x="8" y="0"/>
                    </a:lnTo>
                    <a:lnTo>
                      <a:pt x="0" y="0"/>
                    </a:lnTo>
                    <a:lnTo>
                      <a:pt x="8" y="8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33538" y="2955926"/>
                <a:ext cx="25400" cy="12700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  <a:gd name="T6" fmla="*/ 1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0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60476" y="3219451"/>
                <a:ext cx="11113" cy="12700"/>
              </a:xfrm>
              <a:custGeom>
                <a:avLst/>
                <a:gdLst>
                  <a:gd name="T0" fmla="*/ 0 w 7"/>
                  <a:gd name="T1" fmla="*/ 0 h 8"/>
                  <a:gd name="T2" fmla="*/ 0 w 7"/>
                  <a:gd name="T3" fmla="*/ 8 h 8"/>
                  <a:gd name="T4" fmla="*/ 7 w 7"/>
                  <a:gd name="T5" fmla="*/ 0 h 8"/>
                  <a:gd name="T6" fmla="*/ 0 w 7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8">
                    <a:moveTo>
                      <a:pt x="0" y="0"/>
                    </a:moveTo>
                    <a:lnTo>
                      <a:pt x="0" y="8"/>
                    </a:lnTo>
                    <a:lnTo>
                      <a:pt x="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98488" y="3657601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22376" y="3219451"/>
                <a:ext cx="0" cy="25400"/>
              </a:xfrm>
              <a:custGeom>
                <a:avLst/>
                <a:gdLst>
                  <a:gd name="T0" fmla="*/ 16 h 16"/>
                  <a:gd name="T1" fmla="*/ 0 h 16"/>
                  <a:gd name="T2" fmla="*/ 16 h 16"/>
                  <a:gd name="T3" fmla="*/ 16 h 16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6">
                    <a:moveTo>
                      <a:pt x="0" y="16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630613" y="1365251"/>
                <a:ext cx="200025" cy="101600"/>
              </a:xfrm>
              <a:custGeom>
                <a:avLst/>
                <a:gdLst>
                  <a:gd name="T0" fmla="*/ 14 w 16"/>
                  <a:gd name="T1" fmla="*/ 6 h 8"/>
                  <a:gd name="T2" fmla="*/ 12 w 16"/>
                  <a:gd name="T3" fmla="*/ 3 h 8"/>
                  <a:gd name="T4" fmla="*/ 16 w 16"/>
                  <a:gd name="T5" fmla="*/ 2 h 8"/>
                  <a:gd name="T6" fmla="*/ 15 w 16"/>
                  <a:gd name="T7" fmla="*/ 0 h 8"/>
                  <a:gd name="T8" fmla="*/ 10 w 16"/>
                  <a:gd name="T9" fmla="*/ 3 h 8"/>
                  <a:gd name="T10" fmla="*/ 1 w 16"/>
                  <a:gd name="T11" fmla="*/ 5 h 8"/>
                  <a:gd name="T12" fmla="*/ 6 w 16"/>
                  <a:gd name="T13" fmla="*/ 8 h 8"/>
                  <a:gd name="T14" fmla="*/ 7 w 16"/>
                  <a:gd name="T15" fmla="*/ 7 h 8"/>
                  <a:gd name="T16" fmla="*/ 6 w 16"/>
                  <a:gd name="T17" fmla="*/ 7 h 8"/>
                  <a:gd name="T18" fmla="*/ 6 w 16"/>
                  <a:gd name="T19" fmla="*/ 5 h 8"/>
                  <a:gd name="T20" fmla="*/ 14 w 16"/>
                  <a:gd name="T21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8">
                    <a:moveTo>
                      <a:pt x="14" y="6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2" y="1"/>
                      <a:pt x="11" y="2"/>
                      <a:pt x="10" y="3"/>
                    </a:cubicBezTo>
                    <a:cubicBezTo>
                      <a:pt x="7" y="2"/>
                      <a:pt x="4" y="6"/>
                      <a:pt x="1" y="5"/>
                    </a:cubicBezTo>
                    <a:cubicBezTo>
                      <a:pt x="0" y="8"/>
                      <a:pt x="5" y="7"/>
                      <a:pt x="6" y="8"/>
                    </a:cubicBezTo>
                    <a:cubicBezTo>
                      <a:pt x="6" y="8"/>
                      <a:pt x="8" y="8"/>
                      <a:pt x="7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10" y="2"/>
                      <a:pt x="11" y="7"/>
                      <a:pt x="1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22338" y="3382963"/>
                <a:ext cx="12700" cy="12700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1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85826" y="3395663"/>
                <a:ext cx="74613" cy="49213"/>
              </a:xfrm>
              <a:custGeom>
                <a:avLst/>
                <a:gdLst>
                  <a:gd name="T0" fmla="*/ 4 w 6"/>
                  <a:gd name="T1" fmla="*/ 4 h 4"/>
                  <a:gd name="T2" fmla="*/ 3 w 6"/>
                  <a:gd name="T3" fmla="*/ 0 h 4"/>
                  <a:gd name="T4" fmla="*/ 0 w 6"/>
                  <a:gd name="T5" fmla="*/ 4 h 4"/>
                  <a:gd name="T6" fmla="*/ 4 w 6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4" y="4"/>
                    </a:moveTo>
                    <a:cubicBezTo>
                      <a:pt x="6" y="3"/>
                      <a:pt x="2" y="1"/>
                      <a:pt x="3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1" y="3"/>
                      <a:pt x="3" y="4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81376" y="1590676"/>
                <a:ext cx="161925" cy="88900"/>
              </a:xfrm>
              <a:custGeom>
                <a:avLst/>
                <a:gdLst>
                  <a:gd name="T0" fmla="*/ 8 w 13"/>
                  <a:gd name="T1" fmla="*/ 5 h 7"/>
                  <a:gd name="T2" fmla="*/ 13 w 13"/>
                  <a:gd name="T3" fmla="*/ 2 h 7"/>
                  <a:gd name="T4" fmla="*/ 0 w 13"/>
                  <a:gd name="T5" fmla="*/ 5 h 7"/>
                  <a:gd name="T6" fmla="*/ 0 w 13"/>
                  <a:gd name="T7" fmla="*/ 6 h 7"/>
                  <a:gd name="T8" fmla="*/ 8 w 13"/>
                  <a:gd name="T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7">
                    <a:moveTo>
                      <a:pt x="8" y="5"/>
                    </a:moveTo>
                    <a:cubicBezTo>
                      <a:pt x="10" y="4"/>
                      <a:pt x="11" y="3"/>
                      <a:pt x="13" y="2"/>
                    </a:cubicBezTo>
                    <a:cubicBezTo>
                      <a:pt x="8" y="0"/>
                      <a:pt x="5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7"/>
                      <a:pt x="5" y="4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60451" y="3282951"/>
                <a:ext cx="74613" cy="49213"/>
              </a:xfrm>
              <a:custGeom>
                <a:avLst/>
                <a:gdLst>
                  <a:gd name="T0" fmla="*/ 0 w 6"/>
                  <a:gd name="T1" fmla="*/ 3 h 4"/>
                  <a:gd name="T2" fmla="*/ 0 w 6"/>
                  <a:gd name="T3" fmla="*/ 4 h 4"/>
                  <a:gd name="T4" fmla="*/ 4 w 6"/>
                  <a:gd name="T5" fmla="*/ 1 h 4"/>
                  <a:gd name="T6" fmla="*/ 0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2" y="3"/>
                      <a:pt x="6" y="3"/>
                      <a:pt x="4" y="1"/>
                    </a:cubicBezTo>
                    <a:cubicBezTo>
                      <a:pt x="1" y="0"/>
                      <a:pt x="3" y="3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254501" y="1016001"/>
                <a:ext cx="87313" cy="23813"/>
              </a:xfrm>
              <a:custGeom>
                <a:avLst/>
                <a:gdLst>
                  <a:gd name="T0" fmla="*/ 6 w 7"/>
                  <a:gd name="T1" fmla="*/ 0 h 2"/>
                  <a:gd name="T2" fmla="*/ 0 w 7"/>
                  <a:gd name="T3" fmla="*/ 0 h 2"/>
                  <a:gd name="T4" fmla="*/ 6 w 7"/>
                  <a:gd name="T5" fmla="*/ 2 h 2"/>
                  <a:gd name="T6" fmla="*/ 6 w 7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2">
                    <a:moveTo>
                      <a:pt x="6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4" y="1"/>
                      <a:pt x="6" y="2"/>
                    </a:cubicBezTo>
                    <a:cubicBezTo>
                      <a:pt x="7" y="2"/>
                      <a:pt x="6" y="1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96988" y="3119438"/>
                <a:ext cx="50800" cy="38100"/>
              </a:xfrm>
              <a:custGeom>
                <a:avLst/>
                <a:gdLst>
                  <a:gd name="T0" fmla="*/ 2 w 4"/>
                  <a:gd name="T1" fmla="*/ 0 h 3"/>
                  <a:gd name="T2" fmla="*/ 0 w 4"/>
                  <a:gd name="T3" fmla="*/ 1 h 3"/>
                  <a:gd name="T4" fmla="*/ 3 w 4"/>
                  <a:gd name="T5" fmla="*/ 3 h 3"/>
                  <a:gd name="T6" fmla="*/ 2 w 4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3"/>
                      <a:pt x="3" y="3"/>
                    </a:cubicBezTo>
                    <a:cubicBezTo>
                      <a:pt x="4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05201" y="1466851"/>
                <a:ext cx="200025" cy="61913"/>
              </a:xfrm>
              <a:custGeom>
                <a:avLst/>
                <a:gdLst>
                  <a:gd name="T0" fmla="*/ 5 w 16"/>
                  <a:gd name="T1" fmla="*/ 4 h 5"/>
                  <a:gd name="T2" fmla="*/ 10 w 16"/>
                  <a:gd name="T3" fmla="*/ 3 h 5"/>
                  <a:gd name="T4" fmla="*/ 14 w 16"/>
                  <a:gd name="T5" fmla="*/ 3 h 5"/>
                  <a:gd name="T6" fmla="*/ 15 w 16"/>
                  <a:gd name="T7" fmla="*/ 1 h 5"/>
                  <a:gd name="T8" fmla="*/ 12 w 16"/>
                  <a:gd name="T9" fmla="*/ 1 h 5"/>
                  <a:gd name="T10" fmla="*/ 12 w 16"/>
                  <a:gd name="T11" fmla="*/ 1 h 5"/>
                  <a:gd name="T12" fmla="*/ 6 w 16"/>
                  <a:gd name="T13" fmla="*/ 2 h 5"/>
                  <a:gd name="T14" fmla="*/ 5 w 16"/>
                  <a:gd name="T15" fmla="*/ 0 h 5"/>
                  <a:gd name="T16" fmla="*/ 4 w 16"/>
                  <a:gd name="T17" fmla="*/ 1 h 5"/>
                  <a:gd name="T18" fmla="*/ 1 w 16"/>
                  <a:gd name="T19" fmla="*/ 0 h 5"/>
                  <a:gd name="T20" fmla="*/ 1 w 16"/>
                  <a:gd name="T21" fmla="*/ 2 h 5"/>
                  <a:gd name="T22" fmla="*/ 5 w 16"/>
                  <a:gd name="T23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" h="5">
                    <a:moveTo>
                      <a:pt x="5" y="4"/>
                    </a:moveTo>
                    <a:cubicBezTo>
                      <a:pt x="7" y="5"/>
                      <a:pt x="8" y="3"/>
                      <a:pt x="10" y="3"/>
                    </a:cubicBezTo>
                    <a:cubicBezTo>
                      <a:pt x="11" y="3"/>
                      <a:pt x="12" y="2"/>
                      <a:pt x="14" y="3"/>
                    </a:cubicBezTo>
                    <a:cubicBezTo>
                      <a:pt x="14" y="2"/>
                      <a:pt x="16" y="2"/>
                      <a:pt x="15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1" y="4"/>
                      <a:pt x="8" y="0"/>
                      <a:pt x="6" y="2"/>
                    </a:cubicBezTo>
                    <a:cubicBezTo>
                      <a:pt x="6" y="1"/>
                      <a:pt x="5" y="1"/>
                      <a:pt x="5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  <a:cubicBezTo>
                      <a:pt x="0" y="1"/>
                      <a:pt x="2" y="1"/>
                      <a:pt x="1" y="2"/>
                    </a:cubicBezTo>
                    <a:cubicBezTo>
                      <a:pt x="3" y="1"/>
                      <a:pt x="3" y="3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98513" y="34956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85813" y="3482976"/>
                <a:ext cx="12700" cy="12700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98513" y="34956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254501" y="1027113"/>
                <a:ext cx="36513" cy="25400"/>
              </a:xfrm>
              <a:custGeom>
                <a:avLst/>
                <a:gdLst>
                  <a:gd name="T0" fmla="*/ 3 w 3"/>
                  <a:gd name="T1" fmla="*/ 2 h 2"/>
                  <a:gd name="T2" fmla="*/ 0 w 3"/>
                  <a:gd name="T3" fmla="*/ 2 h 2"/>
                  <a:gd name="T4" fmla="*/ 0 w 3"/>
                  <a:gd name="T5" fmla="*/ 2 h 2"/>
                  <a:gd name="T6" fmla="*/ 3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2"/>
                    </a:moveTo>
                    <a:cubicBezTo>
                      <a:pt x="2" y="0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35051" y="3244851"/>
                <a:ext cx="0" cy="12700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35051" y="3181351"/>
                <a:ext cx="161925" cy="88900"/>
              </a:xfrm>
              <a:custGeom>
                <a:avLst/>
                <a:gdLst>
                  <a:gd name="T0" fmla="*/ 3 w 13"/>
                  <a:gd name="T1" fmla="*/ 3 h 7"/>
                  <a:gd name="T2" fmla="*/ 7 w 13"/>
                  <a:gd name="T3" fmla="*/ 2 h 7"/>
                  <a:gd name="T4" fmla="*/ 8 w 13"/>
                  <a:gd name="T5" fmla="*/ 4 h 7"/>
                  <a:gd name="T6" fmla="*/ 5 w 13"/>
                  <a:gd name="T7" fmla="*/ 7 h 7"/>
                  <a:gd name="T8" fmla="*/ 6 w 13"/>
                  <a:gd name="T9" fmla="*/ 7 h 7"/>
                  <a:gd name="T10" fmla="*/ 6 w 13"/>
                  <a:gd name="T11" fmla="*/ 7 h 7"/>
                  <a:gd name="T12" fmla="*/ 13 w 13"/>
                  <a:gd name="T13" fmla="*/ 2 h 7"/>
                  <a:gd name="T14" fmla="*/ 5 w 13"/>
                  <a:gd name="T15" fmla="*/ 2 h 7"/>
                  <a:gd name="T16" fmla="*/ 3 w 13"/>
                  <a:gd name="T17" fmla="*/ 0 h 7"/>
                  <a:gd name="T18" fmla="*/ 0 w 13"/>
                  <a:gd name="T19" fmla="*/ 5 h 7"/>
                  <a:gd name="T20" fmla="*/ 3 w 13"/>
                  <a:gd name="T21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7">
                    <a:moveTo>
                      <a:pt x="3" y="3"/>
                    </a:moveTo>
                    <a:cubicBezTo>
                      <a:pt x="4" y="3"/>
                      <a:pt x="5" y="2"/>
                      <a:pt x="7" y="2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6" y="4"/>
                      <a:pt x="6" y="6"/>
                      <a:pt x="5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9" y="5"/>
                      <a:pt x="12" y="5"/>
                      <a:pt x="13" y="2"/>
                    </a:cubicBezTo>
                    <a:cubicBezTo>
                      <a:pt x="11" y="0"/>
                      <a:pt x="7" y="2"/>
                      <a:pt x="5" y="2"/>
                    </a:cubicBezTo>
                    <a:cubicBezTo>
                      <a:pt x="4" y="1"/>
                      <a:pt x="4" y="0"/>
                      <a:pt x="3" y="0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5" y="5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17901" y="1579563"/>
                <a:ext cx="25400" cy="0"/>
              </a:xfrm>
              <a:custGeom>
                <a:avLst/>
                <a:gdLst>
                  <a:gd name="T0" fmla="*/ 0 w 2"/>
                  <a:gd name="T1" fmla="*/ 1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82876" y="1579563"/>
                <a:ext cx="722313" cy="425450"/>
              </a:xfrm>
              <a:custGeom>
                <a:avLst/>
                <a:gdLst>
                  <a:gd name="T0" fmla="*/ 14 w 58"/>
                  <a:gd name="T1" fmla="*/ 12 h 34"/>
                  <a:gd name="T2" fmla="*/ 23 w 58"/>
                  <a:gd name="T3" fmla="*/ 11 h 34"/>
                  <a:gd name="T4" fmla="*/ 22 w 58"/>
                  <a:gd name="T5" fmla="*/ 12 h 34"/>
                  <a:gd name="T6" fmla="*/ 20 w 58"/>
                  <a:gd name="T7" fmla="*/ 12 h 34"/>
                  <a:gd name="T8" fmla="*/ 16 w 58"/>
                  <a:gd name="T9" fmla="*/ 14 h 34"/>
                  <a:gd name="T10" fmla="*/ 26 w 58"/>
                  <a:gd name="T11" fmla="*/ 12 h 34"/>
                  <a:gd name="T12" fmla="*/ 23 w 58"/>
                  <a:gd name="T13" fmla="*/ 10 h 34"/>
                  <a:gd name="T14" fmla="*/ 23 w 58"/>
                  <a:gd name="T15" fmla="*/ 9 h 34"/>
                  <a:gd name="T16" fmla="*/ 26 w 58"/>
                  <a:gd name="T17" fmla="*/ 9 h 34"/>
                  <a:gd name="T18" fmla="*/ 38 w 58"/>
                  <a:gd name="T19" fmla="*/ 8 h 34"/>
                  <a:gd name="T20" fmla="*/ 44 w 58"/>
                  <a:gd name="T21" fmla="*/ 7 h 34"/>
                  <a:gd name="T22" fmla="*/ 44 w 58"/>
                  <a:gd name="T23" fmla="*/ 9 h 34"/>
                  <a:gd name="T24" fmla="*/ 46 w 58"/>
                  <a:gd name="T25" fmla="*/ 8 h 34"/>
                  <a:gd name="T26" fmla="*/ 49 w 58"/>
                  <a:gd name="T27" fmla="*/ 9 h 34"/>
                  <a:gd name="T28" fmla="*/ 41 w 58"/>
                  <a:gd name="T29" fmla="*/ 11 h 34"/>
                  <a:gd name="T30" fmla="*/ 42 w 58"/>
                  <a:gd name="T31" fmla="*/ 13 h 34"/>
                  <a:gd name="T32" fmla="*/ 24 w 58"/>
                  <a:gd name="T33" fmla="*/ 19 h 34"/>
                  <a:gd name="T34" fmla="*/ 17 w 58"/>
                  <a:gd name="T35" fmla="*/ 24 h 34"/>
                  <a:gd name="T36" fmla="*/ 10 w 58"/>
                  <a:gd name="T37" fmla="*/ 25 h 34"/>
                  <a:gd name="T38" fmla="*/ 8 w 58"/>
                  <a:gd name="T39" fmla="*/ 26 h 34"/>
                  <a:gd name="T40" fmla="*/ 8 w 58"/>
                  <a:gd name="T41" fmla="*/ 29 h 34"/>
                  <a:gd name="T42" fmla="*/ 6 w 58"/>
                  <a:gd name="T43" fmla="*/ 29 h 34"/>
                  <a:gd name="T44" fmla="*/ 6 w 58"/>
                  <a:gd name="T45" fmla="*/ 28 h 34"/>
                  <a:gd name="T46" fmla="*/ 1 w 58"/>
                  <a:gd name="T47" fmla="*/ 31 h 34"/>
                  <a:gd name="T48" fmla="*/ 2 w 58"/>
                  <a:gd name="T49" fmla="*/ 33 h 34"/>
                  <a:gd name="T50" fmla="*/ 9 w 58"/>
                  <a:gd name="T51" fmla="*/ 28 h 34"/>
                  <a:gd name="T52" fmla="*/ 31 w 58"/>
                  <a:gd name="T53" fmla="*/ 18 h 34"/>
                  <a:gd name="T54" fmla="*/ 35 w 58"/>
                  <a:gd name="T55" fmla="*/ 16 h 34"/>
                  <a:gd name="T56" fmla="*/ 38 w 58"/>
                  <a:gd name="T57" fmla="*/ 15 h 34"/>
                  <a:gd name="T58" fmla="*/ 50 w 58"/>
                  <a:gd name="T59" fmla="*/ 11 h 34"/>
                  <a:gd name="T60" fmla="*/ 54 w 58"/>
                  <a:gd name="T61" fmla="*/ 10 h 34"/>
                  <a:gd name="T62" fmla="*/ 49 w 58"/>
                  <a:gd name="T63" fmla="*/ 7 h 34"/>
                  <a:gd name="T64" fmla="*/ 47 w 58"/>
                  <a:gd name="T65" fmla="*/ 7 h 34"/>
                  <a:gd name="T66" fmla="*/ 34 w 58"/>
                  <a:gd name="T67" fmla="*/ 5 h 34"/>
                  <a:gd name="T68" fmla="*/ 34 w 58"/>
                  <a:gd name="T69" fmla="*/ 4 h 34"/>
                  <a:gd name="T70" fmla="*/ 41 w 58"/>
                  <a:gd name="T71" fmla="*/ 2 h 34"/>
                  <a:gd name="T72" fmla="*/ 45 w 58"/>
                  <a:gd name="T73" fmla="*/ 4 h 34"/>
                  <a:gd name="T74" fmla="*/ 47 w 58"/>
                  <a:gd name="T75" fmla="*/ 1 h 34"/>
                  <a:gd name="T76" fmla="*/ 46 w 58"/>
                  <a:gd name="T77" fmla="*/ 2 h 34"/>
                  <a:gd name="T78" fmla="*/ 43 w 58"/>
                  <a:gd name="T79" fmla="*/ 1 h 34"/>
                  <a:gd name="T80" fmla="*/ 44 w 58"/>
                  <a:gd name="T81" fmla="*/ 1 h 34"/>
                  <a:gd name="T82" fmla="*/ 36 w 58"/>
                  <a:gd name="T83" fmla="*/ 2 h 34"/>
                  <a:gd name="T84" fmla="*/ 37 w 58"/>
                  <a:gd name="T85" fmla="*/ 2 h 34"/>
                  <a:gd name="T86" fmla="*/ 32 w 58"/>
                  <a:gd name="T87" fmla="*/ 4 h 34"/>
                  <a:gd name="T88" fmla="*/ 30 w 58"/>
                  <a:gd name="T89" fmla="*/ 7 h 34"/>
                  <a:gd name="T90" fmla="*/ 25 w 58"/>
                  <a:gd name="T91" fmla="*/ 7 h 34"/>
                  <a:gd name="T92" fmla="*/ 23 w 58"/>
                  <a:gd name="T93" fmla="*/ 9 h 34"/>
                  <a:gd name="T94" fmla="*/ 20 w 58"/>
                  <a:gd name="T95" fmla="*/ 9 h 34"/>
                  <a:gd name="T96" fmla="*/ 11 w 58"/>
                  <a:gd name="T97" fmla="*/ 11 h 34"/>
                  <a:gd name="T98" fmla="*/ 14 w 58"/>
                  <a:gd name="T99" fmla="*/ 11 h 34"/>
                  <a:gd name="T100" fmla="*/ 14 w 58"/>
                  <a:gd name="T101" fmla="*/ 1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8" h="34">
                    <a:moveTo>
                      <a:pt x="14" y="12"/>
                    </a:moveTo>
                    <a:cubicBezTo>
                      <a:pt x="15" y="11"/>
                      <a:pt x="19" y="8"/>
                      <a:pt x="23" y="11"/>
                    </a:cubicBezTo>
                    <a:cubicBezTo>
                      <a:pt x="22" y="11"/>
                      <a:pt x="23" y="12"/>
                      <a:pt x="22" y="12"/>
                    </a:cubicBezTo>
                    <a:cubicBezTo>
                      <a:pt x="21" y="12"/>
                      <a:pt x="21" y="12"/>
                      <a:pt x="20" y="12"/>
                    </a:cubicBezTo>
                    <a:cubicBezTo>
                      <a:pt x="20" y="13"/>
                      <a:pt x="17" y="15"/>
                      <a:pt x="16" y="14"/>
                    </a:cubicBezTo>
                    <a:cubicBezTo>
                      <a:pt x="19" y="15"/>
                      <a:pt x="25" y="13"/>
                      <a:pt x="26" y="12"/>
                    </a:cubicBezTo>
                    <a:cubicBezTo>
                      <a:pt x="28" y="10"/>
                      <a:pt x="24" y="9"/>
                      <a:pt x="23" y="10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24" y="9"/>
                      <a:pt x="25" y="9"/>
                      <a:pt x="26" y="9"/>
                    </a:cubicBezTo>
                    <a:cubicBezTo>
                      <a:pt x="32" y="11"/>
                      <a:pt x="32" y="6"/>
                      <a:pt x="38" y="8"/>
                    </a:cubicBezTo>
                    <a:cubicBezTo>
                      <a:pt x="39" y="7"/>
                      <a:pt x="42" y="7"/>
                      <a:pt x="44" y="7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6" y="8"/>
                      <a:pt x="46" y="8"/>
                      <a:pt x="46" y="8"/>
                    </a:cubicBezTo>
                    <a:cubicBezTo>
                      <a:pt x="47" y="8"/>
                      <a:pt x="48" y="8"/>
                      <a:pt x="49" y="9"/>
                    </a:cubicBezTo>
                    <a:cubicBezTo>
                      <a:pt x="46" y="10"/>
                      <a:pt x="44" y="12"/>
                      <a:pt x="41" y="11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36" y="14"/>
                      <a:pt x="30" y="17"/>
                      <a:pt x="24" y="19"/>
                    </a:cubicBezTo>
                    <a:cubicBezTo>
                      <a:pt x="23" y="23"/>
                      <a:pt x="16" y="21"/>
                      <a:pt x="17" y="24"/>
                    </a:cubicBezTo>
                    <a:cubicBezTo>
                      <a:pt x="15" y="23"/>
                      <a:pt x="12" y="25"/>
                      <a:pt x="10" y="25"/>
                    </a:cubicBezTo>
                    <a:cubicBezTo>
                      <a:pt x="10" y="26"/>
                      <a:pt x="9" y="26"/>
                      <a:pt x="8" y="26"/>
                    </a:cubicBezTo>
                    <a:cubicBezTo>
                      <a:pt x="8" y="27"/>
                      <a:pt x="7" y="27"/>
                      <a:pt x="8" y="29"/>
                    </a:cubicBezTo>
                    <a:cubicBezTo>
                      <a:pt x="7" y="28"/>
                      <a:pt x="7" y="29"/>
                      <a:pt x="6" y="29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5" y="29"/>
                      <a:pt x="1" y="29"/>
                      <a:pt x="1" y="31"/>
                    </a:cubicBezTo>
                    <a:cubicBezTo>
                      <a:pt x="3" y="32"/>
                      <a:pt x="0" y="33"/>
                      <a:pt x="2" y="33"/>
                    </a:cubicBezTo>
                    <a:cubicBezTo>
                      <a:pt x="7" y="34"/>
                      <a:pt x="7" y="30"/>
                      <a:pt x="9" y="28"/>
                    </a:cubicBezTo>
                    <a:cubicBezTo>
                      <a:pt x="18" y="27"/>
                      <a:pt x="23" y="22"/>
                      <a:pt x="31" y="18"/>
                    </a:cubicBezTo>
                    <a:cubicBezTo>
                      <a:pt x="32" y="17"/>
                      <a:pt x="34" y="18"/>
                      <a:pt x="35" y="16"/>
                    </a:cubicBezTo>
                    <a:cubicBezTo>
                      <a:pt x="36" y="17"/>
                      <a:pt x="37" y="16"/>
                      <a:pt x="38" y="15"/>
                    </a:cubicBezTo>
                    <a:cubicBezTo>
                      <a:pt x="43" y="14"/>
                      <a:pt x="44" y="11"/>
                      <a:pt x="50" y="11"/>
                    </a:cubicBezTo>
                    <a:cubicBezTo>
                      <a:pt x="52" y="12"/>
                      <a:pt x="52" y="10"/>
                      <a:pt x="54" y="10"/>
                    </a:cubicBezTo>
                    <a:cubicBezTo>
                      <a:pt x="58" y="7"/>
                      <a:pt x="49" y="8"/>
                      <a:pt x="49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3" y="6"/>
                      <a:pt x="38" y="4"/>
                      <a:pt x="34" y="5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6" y="3"/>
                      <a:pt x="38" y="2"/>
                      <a:pt x="41" y="2"/>
                    </a:cubicBezTo>
                    <a:cubicBezTo>
                      <a:pt x="43" y="3"/>
                      <a:pt x="44" y="5"/>
                      <a:pt x="45" y="4"/>
                    </a:cubicBezTo>
                    <a:cubicBezTo>
                      <a:pt x="48" y="4"/>
                      <a:pt x="49" y="3"/>
                      <a:pt x="47" y="1"/>
                    </a:cubicBezTo>
                    <a:cubicBezTo>
                      <a:pt x="45" y="1"/>
                      <a:pt x="46" y="1"/>
                      <a:pt x="46" y="2"/>
                    </a:cubicBezTo>
                    <a:cubicBezTo>
                      <a:pt x="45" y="2"/>
                      <a:pt x="43" y="2"/>
                      <a:pt x="43" y="1"/>
                    </a:cubicBezTo>
                    <a:cubicBezTo>
                      <a:pt x="44" y="1"/>
                      <a:pt x="43" y="1"/>
                      <a:pt x="44" y="1"/>
                    </a:cubicBezTo>
                    <a:cubicBezTo>
                      <a:pt x="41" y="0"/>
                      <a:pt x="39" y="2"/>
                      <a:pt x="36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6" y="3"/>
                      <a:pt x="34" y="6"/>
                      <a:pt x="32" y="4"/>
                    </a:cubicBezTo>
                    <a:cubicBezTo>
                      <a:pt x="31" y="5"/>
                      <a:pt x="30" y="6"/>
                      <a:pt x="30" y="7"/>
                    </a:cubicBezTo>
                    <a:cubicBezTo>
                      <a:pt x="28" y="7"/>
                      <a:pt x="26" y="9"/>
                      <a:pt x="25" y="7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22" y="9"/>
                      <a:pt x="21" y="10"/>
                      <a:pt x="20" y="9"/>
                    </a:cubicBezTo>
                    <a:cubicBezTo>
                      <a:pt x="17" y="9"/>
                      <a:pt x="12" y="8"/>
                      <a:pt x="11" y="11"/>
                    </a:cubicBezTo>
                    <a:cubicBezTo>
                      <a:pt x="14" y="11"/>
                      <a:pt x="14" y="11"/>
                      <a:pt x="14" y="11"/>
                    </a:cubicBezTo>
                    <a:lnTo>
                      <a:pt x="14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155951" y="1828801"/>
                <a:ext cx="12700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55926" y="1941513"/>
                <a:ext cx="12700" cy="12700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941763" y="1090613"/>
                <a:ext cx="161925" cy="38100"/>
              </a:xfrm>
              <a:custGeom>
                <a:avLst/>
                <a:gdLst>
                  <a:gd name="T0" fmla="*/ 13 w 13"/>
                  <a:gd name="T1" fmla="*/ 2 h 3"/>
                  <a:gd name="T2" fmla="*/ 7 w 13"/>
                  <a:gd name="T3" fmla="*/ 0 h 3"/>
                  <a:gd name="T4" fmla="*/ 0 w 13"/>
                  <a:gd name="T5" fmla="*/ 3 h 3"/>
                  <a:gd name="T6" fmla="*/ 8 w 13"/>
                  <a:gd name="T7" fmla="*/ 1 h 3"/>
                  <a:gd name="T8" fmla="*/ 13 w 13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3">
                    <a:moveTo>
                      <a:pt x="13" y="2"/>
                    </a:moveTo>
                    <a:cubicBezTo>
                      <a:pt x="12" y="0"/>
                      <a:pt x="10" y="0"/>
                      <a:pt x="7" y="0"/>
                    </a:cubicBezTo>
                    <a:cubicBezTo>
                      <a:pt x="5" y="2"/>
                      <a:pt x="2" y="1"/>
                      <a:pt x="0" y="3"/>
                    </a:cubicBezTo>
                    <a:cubicBezTo>
                      <a:pt x="3" y="3"/>
                      <a:pt x="6" y="1"/>
                      <a:pt x="8" y="1"/>
                    </a:cubicBezTo>
                    <a:cubicBezTo>
                      <a:pt x="9" y="3"/>
                      <a:pt x="12" y="2"/>
                      <a:pt x="1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17901" y="1503363"/>
                <a:ext cx="12700" cy="38100"/>
              </a:xfrm>
              <a:custGeom>
                <a:avLst/>
                <a:gdLst>
                  <a:gd name="T0" fmla="*/ 0 w 1"/>
                  <a:gd name="T1" fmla="*/ 1 h 3"/>
                  <a:gd name="T2" fmla="*/ 0 w 1"/>
                  <a:gd name="T3" fmla="*/ 2 h 3"/>
                  <a:gd name="T4" fmla="*/ 1 w 1"/>
                  <a:gd name="T5" fmla="*/ 2 h 3"/>
                  <a:gd name="T6" fmla="*/ 0 w 1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2"/>
                      <a:pt x="1" y="2"/>
                    </a:cubicBezTo>
                    <a:cubicBezTo>
                      <a:pt x="0" y="2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17876" y="1628776"/>
                <a:ext cx="63500" cy="25400"/>
              </a:xfrm>
              <a:custGeom>
                <a:avLst/>
                <a:gdLst>
                  <a:gd name="T0" fmla="*/ 5 w 5"/>
                  <a:gd name="T1" fmla="*/ 1 h 2"/>
                  <a:gd name="T2" fmla="*/ 4 w 5"/>
                  <a:gd name="T3" fmla="*/ 0 h 2"/>
                  <a:gd name="T4" fmla="*/ 0 w 5"/>
                  <a:gd name="T5" fmla="*/ 2 h 2"/>
                  <a:gd name="T6" fmla="*/ 5 w 5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2"/>
                      <a:pt x="3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22401" y="2981326"/>
                <a:ext cx="23813" cy="12700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1 w 2"/>
                  <a:gd name="T5" fmla="*/ 1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lnTo>
                      <a:pt x="2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35063" y="3081338"/>
                <a:ext cx="125413" cy="50800"/>
              </a:xfrm>
              <a:custGeom>
                <a:avLst/>
                <a:gdLst>
                  <a:gd name="T0" fmla="*/ 0 w 10"/>
                  <a:gd name="T1" fmla="*/ 3 h 4"/>
                  <a:gd name="T2" fmla="*/ 2 w 10"/>
                  <a:gd name="T3" fmla="*/ 3 h 4"/>
                  <a:gd name="T4" fmla="*/ 10 w 10"/>
                  <a:gd name="T5" fmla="*/ 3 h 4"/>
                  <a:gd name="T6" fmla="*/ 7 w 10"/>
                  <a:gd name="T7" fmla="*/ 1 h 4"/>
                  <a:gd name="T8" fmla="*/ 6 w 10"/>
                  <a:gd name="T9" fmla="*/ 2 h 4"/>
                  <a:gd name="T10" fmla="*/ 2 w 10"/>
                  <a:gd name="T11" fmla="*/ 0 h 4"/>
                  <a:gd name="T12" fmla="*/ 0 w 10"/>
                  <a:gd name="T13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4">
                    <a:moveTo>
                      <a:pt x="0" y="3"/>
                    </a:moveTo>
                    <a:cubicBezTo>
                      <a:pt x="1" y="3"/>
                      <a:pt x="1" y="3"/>
                      <a:pt x="2" y="3"/>
                    </a:cubicBezTo>
                    <a:cubicBezTo>
                      <a:pt x="5" y="1"/>
                      <a:pt x="7" y="4"/>
                      <a:pt x="10" y="3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2" y="2"/>
                      <a:pt x="2" y="0"/>
                    </a:cubicBezTo>
                    <a:cubicBezTo>
                      <a:pt x="1" y="1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092576" y="1065213"/>
                <a:ext cx="36513" cy="12700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1 h 1"/>
                  <a:gd name="T4" fmla="*/ 3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2" y="1"/>
                      <a:pt x="0" y="0"/>
                      <a:pt x="0" y="1"/>
                    </a:cubicBezTo>
                    <a:cubicBezTo>
                      <a:pt x="1" y="1"/>
                      <a:pt x="2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129088" y="1065213"/>
                <a:ext cx="12700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405188" y="1503363"/>
                <a:ext cx="63500" cy="63500"/>
              </a:xfrm>
              <a:custGeom>
                <a:avLst/>
                <a:gdLst>
                  <a:gd name="T0" fmla="*/ 3 w 5"/>
                  <a:gd name="T1" fmla="*/ 0 h 5"/>
                  <a:gd name="T2" fmla="*/ 0 w 5"/>
                  <a:gd name="T3" fmla="*/ 4 h 5"/>
                  <a:gd name="T4" fmla="*/ 5 w 5"/>
                  <a:gd name="T5" fmla="*/ 3 h 5"/>
                  <a:gd name="T6" fmla="*/ 3 w 5"/>
                  <a:gd name="T7" fmla="*/ 3 h 5"/>
                  <a:gd name="T8" fmla="*/ 3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0"/>
                    </a:moveTo>
                    <a:cubicBezTo>
                      <a:pt x="0" y="1"/>
                      <a:pt x="2" y="3"/>
                      <a:pt x="0" y="4"/>
                    </a:cubicBezTo>
                    <a:cubicBezTo>
                      <a:pt x="2" y="5"/>
                      <a:pt x="4" y="5"/>
                      <a:pt x="5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5" y="3"/>
                      <a:pt x="0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84338" y="2768601"/>
                <a:ext cx="36513" cy="25400"/>
              </a:xfrm>
              <a:custGeom>
                <a:avLst/>
                <a:gdLst>
                  <a:gd name="T0" fmla="*/ 1 w 3"/>
                  <a:gd name="T1" fmla="*/ 2 h 2"/>
                  <a:gd name="T2" fmla="*/ 3 w 3"/>
                  <a:gd name="T3" fmla="*/ 0 h 2"/>
                  <a:gd name="T4" fmla="*/ 0 w 3"/>
                  <a:gd name="T5" fmla="*/ 1 h 2"/>
                  <a:gd name="T6" fmla="*/ 1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1"/>
                      <a:pt x="3" y="1"/>
                      <a:pt x="3" y="0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47776" y="3032126"/>
                <a:ext cx="49213" cy="49213"/>
              </a:xfrm>
              <a:custGeom>
                <a:avLst/>
                <a:gdLst>
                  <a:gd name="T0" fmla="*/ 4 w 4"/>
                  <a:gd name="T1" fmla="*/ 1 h 4"/>
                  <a:gd name="T2" fmla="*/ 2 w 4"/>
                  <a:gd name="T3" fmla="*/ 0 h 4"/>
                  <a:gd name="T4" fmla="*/ 0 w 4"/>
                  <a:gd name="T5" fmla="*/ 3 h 4"/>
                  <a:gd name="T6" fmla="*/ 4 w 4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1"/>
                    </a:moveTo>
                    <a:cubicBezTo>
                      <a:pt x="4" y="0"/>
                      <a:pt x="4" y="0"/>
                      <a:pt x="2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3" y="4"/>
                      <a:pt x="4" y="3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58938" y="2781301"/>
                <a:ext cx="25400" cy="25400"/>
              </a:xfrm>
              <a:custGeom>
                <a:avLst/>
                <a:gdLst>
                  <a:gd name="T0" fmla="*/ 16 w 16"/>
                  <a:gd name="T1" fmla="*/ 8 h 16"/>
                  <a:gd name="T2" fmla="*/ 0 w 16"/>
                  <a:gd name="T3" fmla="*/ 0 h 16"/>
                  <a:gd name="T4" fmla="*/ 8 w 16"/>
                  <a:gd name="T5" fmla="*/ 16 h 16"/>
                  <a:gd name="T6" fmla="*/ 16 w 16"/>
                  <a:gd name="T7" fmla="*/ 8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6">
                    <a:moveTo>
                      <a:pt x="16" y="8"/>
                    </a:moveTo>
                    <a:lnTo>
                      <a:pt x="0" y="0"/>
                    </a:lnTo>
                    <a:lnTo>
                      <a:pt x="8" y="16"/>
                    </a:lnTo>
                    <a:lnTo>
                      <a:pt x="16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81376" y="1579563"/>
                <a:ext cx="11113" cy="11113"/>
              </a:xfrm>
              <a:custGeom>
                <a:avLst/>
                <a:gdLst>
                  <a:gd name="T0" fmla="*/ 7 w 7"/>
                  <a:gd name="T1" fmla="*/ 0 h 7"/>
                  <a:gd name="T2" fmla="*/ 7 w 7"/>
                  <a:gd name="T3" fmla="*/ 0 h 7"/>
                  <a:gd name="T4" fmla="*/ 0 w 7"/>
                  <a:gd name="T5" fmla="*/ 7 h 7"/>
                  <a:gd name="T6" fmla="*/ 7 w 7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7">
                    <a:moveTo>
                      <a:pt x="7" y="0"/>
                    </a:moveTo>
                    <a:lnTo>
                      <a:pt x="7" y="0"/>
                    </a:lnTo>
                    <a:lnTo>
                      <a:pt x="0" y="7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44813" y="1892301"/>
                <a:ext cx="23813" cy="0"/>
              </a:xfrm>
              <a:custGeom>
                <a:avLst/>
                <a:gdLst>
                  <a:gd name="T0" fmla="*/ 15 w 15"/>
                  <a:gd name="T1" fmla="*/ 0 w 15"/>
                  <a:gd name="T2" fmla="*/ 7 w 15"/>
                  <a:gd name="T3" fmla="*/ 15 w 1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5">
                    <a:moveTo>
                      <a:pt x="15" y="0"/>
                    </a:moveTo>
                    <a:lnTo>
                      <a:pt x="0" y="0"/>
                    </a:lnTo>
                    <a:lnTo>
                      <a:pt x="7" y="0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85788" y="3495676"/>
                <a:ext cx="38100" cy="23813"/>
              </a:xfrm>
              <a:custGeom>
                <a:avLst/>
                <a:gdLst>
                  <a:gd name="T0" fmla="*/ 24 w 24"/>
                  <a:gd name="T1" fmla="*/ 0 h 15"/>
                  <a:gd name="T2" fmla="*/ 0 w 24"/>
                  <a:gd name="T3" fmla="*/ 15 h 15"/>
                  <a:gd name="T4" fmla="*/ 16 w 24"/>
                  <a:gd name="T5" fmla="*/ 8 h 15"/>
                  <a:gd name="T6" fmla="*/ 24 w 24"/>
                  <a:gd name="T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15">
                    <a:moveTo>
                      <a:pt x="24" y="0"/>
                    </a:moveTo>
                    <a:lnTo>
                      <a:pt x="0" y="15"/>
                    </a:lnTo>
                    <a:lnTo>
                      <a:pt x="16" y="8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05176" y="1566863"/>
                <a:ext cx="50800" cy="36513"/>
              </a:xfrm>
              <a:custGeom>
                <a:avLst/>
                <a:gdLst>
                  <a:gd name="T0" fmla="*/ 4 w 4"/>
                  <a:gd name="T1" fmla="*/ 1 h 3"/>
                  <a:gd name="T2" fmla="*/ 0 w 4"/>
                  <a:gd name="T3" fmla="*/ 1 h 3"/>
                  <a:gd name="T4" fmla="*/ 2 w 4"/>
                  <a:gd name="T5" fmla="*/ 3 h 3"/>
                  <a:gd name="T6" fmla="*/ 4 w 4"/>
                  <a:gd name="T7" fmla="*/ 3 h 3"/>
                  <a:gd name="T8" fmla="*/ 4 w 4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4" y="1"/>
                    </a:moveTo>
                    <a:cubicBezTo>
                      <a:pt x="3" y="2"/>
                      <a:pt x="1" y="0"/>
                      <a:pt x="0" y="1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3" y="3"/>
                      <a:pt x="4" y="3"/>
                    </a:cubicBezTo>
                    <a:cubicBezTo>
                      <a:pt x="2" y="2"/>
                      <a:pt x="4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630613" y="1377951"/>
                <a:ext cx="25400" cy="12700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0 h 1"/>
                  <a:gd name="T4" fmla="*/ 1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1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33526" y="2819401"/>
                <a:ext cx="12700" cy="23813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0 h 2"/>
                  <a:gd name="T4" fmla="*/ 1 w 1"/>
                  <a:gd name="T5" fmla="*/ 2 h 2"/>
                  <a:gd name="T6" fmla="*/ 0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68638" y="1741488"/>
                <a:ext cx="38100" cy="12700"/>
              </a:xfrm>
              <a:custGeom>
                <a:avLst/>
                <a:gdLst>
                  <a:gd name="T0" fmla="*/ 0 w 24"/>
                  <a:gd name="T1" fmla="*/ 0 h 8"/>
                  <a:gd name="T2" fmla="*/ 16 w 24"/>
                  <a:gd name="T3" fmla="*/ 8 h 8"/>
                  <a:gd name="T4" fmla="*/ 24 w 24"/>
                  <a:gd name="T5" fmla="*/ 0 h 8"/>
                  <a:gd name="T6" fmla="*/ 0 w 24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8">
                    <a:moveTo>
                      <a:pt x="0" y="0"/>
                    </a:moveTo>
                    <a:lnTo>
                      <a:pt x="16" y="8"/>
                    </a:lnTo>
                    <a:lnTo>
                      <a:pt x="2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46238" y="2668588"/>
                <a:ext cx="87313" cy="50800"/>
              </a:xfrm>
              <a:custGeom>
                <a:avLst/>
                <a:gdLst>
                  <a:gd name="T0" fmla="*/ 6 w 7"/>
                  <a:gd name="T1" fmla="*/ 3 h 4"/>
                  <a:gd name="T2" fmla="*/ 4 w 7"/>
                  <a:gd name="T3" fmla="*/ 1 h 4"/>
                  <a:gd name="T4" fmla="*/ 0 w 7"/>
                  <a:gd name="T5" fmla="*/ 2 h 4"/>
                  <a:gd name="T6" fmla="*/ 6 w 7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6" y="3"/>
                    </a:moveTo>
                    <a:cubicBezTo>
                      <a:pt x="7" y="2"/>
                      <a:pt x="4" y="2"/>
                      <a:pt x="4" y="1"/>
                    </a:cubicBezTo>
                    <a:cubicBezTo>
                      <a:pt x="2" y="0"/>
                      <a:pt x="1" y="1"/>
                      <a:pt x="0" y="2"/>
                    </a:cubicBezTo>
                    <a:cubicBezTo>
                      <a:pt x="2" y="4"/>
                      <a:pt x="4" y="3"/>
                      <a:pt x="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20876" y="2417763"/>
                <a:ext cx="125413" cy="112713"/>
              </a:xfrm>
              <a:custGeom>
                <a:avLst/>
                <a:gdLst>
                  <a:gd name="T0" fmla="*/ 0 w 10"/>
                  <a:gd name="T1" fmla="*/ 6 h 9"/>
                  <a:gd name="T2" fmla="*/ 6 w 10"/>
                  <a:gd name="T3" fmla="*/ 8 h 9"/>
                  <a:gd name="T4" fmla="*/ 8 w 10"/>
                  <a:gd name="T5" fmla="*/ 0 h 9"/>
                  <a:gd name="T6" fmla="*/ 4 w 10"/>
                  <a:gd name="T7" fmla="*/ 1 h 9"/>
                  <a:gd name="T8" fmla="*/ 6 w 10"/>
                  <a:gd name="T9" fmla="*/ 1 h 9"/>
                  <a:gd name="T10" fmla="*/ 7 w 10"/>
                  <a:gd name="T11" fmla="*/ 2 h 9"/>
                  <a:gd name="T12" fmla="*/ 4 w 10"/>
                  <a:gd name="T13" fmla="*/ 4 h 9"/>
                  <a:gd name="T14" fmla="*/ 4 w 10"/>
                  <a:gd name="T15" fmla="*/ 3 h 9"/>
                  <a:gd name="T16" fmla="*/ 3 w 10"/>
                  <a:gd name="T17" fmla="*/ 4 h 9"/>
                  <a:gd name="T18" fmla="*/ 3 w 10"/>
                  <a:gd name="T19" fmla="*/ 5 h 9"/>
                  <a:gd name="T20" fmla="*/ 0 w 10"/>
                  <a:gd name="T21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9">
                    <a:moveTo>
                      <a:pt x="0" y="6"/>
                    </a:moveTo>
                    <a:cubicBezTo>
                      <a:pt x="1" y="8"/>
                      <a:pt x="3" y="9"/>
                      <a:pt x="6" y="8"/>
                    </a:cubicBezTo>
                    <a:cubicBezTo>
                      <a:pt x="1" y="5"/>
                      <a:pt x="10" y="3"/>
                      <a:pt x="8" y="0"/>
                    </a:cubicBezTo>
                    <a:cubicBezTo>
                      <a:pt x="7" y="1"/>
                      <a:pt x="4" y="0"/>
                      <a:pt x="4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7" y="1"/>
                      <a:pt x="6" y="2"/>
                      <a:pt x="7" y="2"/>
                    </a:cubicBezTo>
                    <a:cubicBezTo>
                      <a:pt x="6" y="3"/>
                      <a:pt x="6" y="4"/>
                      <a:pt x="4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4"/>
                      <a:pt x="3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6"/>
                      <a:pt x="1" y="5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82813" y="2041526"/>
                <a:ext cx="449263" cy="276225"/>
              </a:xfrm>
              <a:custGeom>
                <a:avLst/>
                <a:gdLst>
                  <a:gd name="T0" fmla="*/ 6 w 36"/>
                  <a:gd name="T1" fmla="*/ 18 h 22"/>
                  <a:gd name="T2" fmla="*/ 13 w 36"/>
                  <a:gd name="T3" fmla="*/ 17 h 22"/>
                  <a:gd name="T4" fmla="*/ 23 w 36"/>
                  <a:gd name="T5" fmla="*/ 8 h 22"/>
                  <a:gd name="T6" fmla="*/ 35 w 36"/>
                  <a:gd name="T7" fmla="*/ 3 h 22"/>
                  <a:gd name="T8" fmla="*/ 34 w 36"/>
                  <a:gd name="T9" fmla="*/ 0 h 22"/>
                  <a:gd name="T10" fmla="*/ 30 w 36"/>
                  <a:gd name="T11" fmla="*/ 2 h 22"/>
                  <a:gd name="T12" fmla="*/ 23 w 36"/>
                  <a:gd name="T13" fmla="*/ 4 h 22"/>
                  <a:gd name="T14" fmla="*/ 19 w 36"/>
                  <a:gd name="T15" fmla="*/ 8 h 22"/>
                  <a:gd name="T16" fmla="*/ 13 w 36"/>
                  <a:gd name="T17" fmla="*/ 10 h 22"/>
                  <a:gd name="T18" fmla="*/ 11 w 36"/>
                  <a:gd name="T19" fmla="*/ 13 h 22"/>
                  <a:gd name="T20" fmla="*/ 9 w 36"/>
                  <a:gd name="T21" fmla="*/ 11 h 22"/>
                  <a:gd name="T22" fmla="*/ 0 w 36"/>
                  <a:gd name="T23" fmla="*/ 18 h 22"/>
                  <a:gd name="T24" fmla="*/ 3 w 36"/>
                  <a:gd name="T25" fmla="*/ 18 h 22"/>
                  <a:gd name="T26" fmla="*/ 2 w 36"/>
                  <a:gd name="T27" fmla="*/ 16 h 22"/>
                  <a:gd name="T28" fmla="*/ 7 w 36"/>
                  <a:gd name="T29" fmla="*/ 15 h 22"/>
                  <a:gd name="T30" fmla="*/ 7 w 36"/>
                  <a:gd name="T31" fmla="*/ 16 h 22"/>
                  <a:gd name="T32" fmla="*/ 3 w 36"/>
                  <a:gd name="T33" fmla="*/ 19 h 22"/>
                  <a:gd name="T34" fmla="*/ 3 w 36"/>
                  <a:gd name="T35" fmla="*/ 22 h 22"/>
                  <a:gd name="T36" fmla="*/ 6 w 36"/>
                  <a:gd name="T37" fmla="*/ 21 h 22"/>
                  <a:gd name="T38" fmla="*/ 6 w 36"/>
                  <a:gd name="T3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" h="22">
                    <a:moveTo>
                      <a:pt x="6" y="18"/>
                    </a:moveTo>
                    <a:cubicBezTo>
                      <a:pt x="9" y="19"/>
                      <a:pt x="11" y="15"/>
                      <a:pt x="13" y="17"/>
                    </a:cubicBezTo>
                    <a:cubicBezTo>
                      <a:pt x="13" y="12"/>
                      <a:pt x="21" y="11"/>
                      <a:pt x="23" y="8"/>
                    </a:cubicBezTo>
                    <a:cubicBezTo>
                      <a:pt x="29" y="8"/>
                      <a:pt x="32" y="5"/>
                      <a:pt x="35" y="3"/>
                    </a:cubicBezTo>
                    <a:cubicBezTo>
                      <a:pt x="36" y="2"/>
                      <a:pt x="35" y="1"/>
                      <a:pt x="34" y="0"/>
                    </a:cubicBezTo>
                    <a:cubicBezTo>
                      <a:pt x="32" y="0"/>
                      <a:pt x="33" y="3"/>
                      <a:pt x="30" y="2"/>
                    </a:cubicBezTo>
                    <a:cubicBezTo>
                      <a:pt x="27" y="0"/>
                      <a:pt x="27" y="5"/>
                      <a:pt x="23" y="4"/>
                    </a:cubicBezTo>
                    <a:cubicBezTo>
                      <a:pt x="23" y="7"/>
                      <a:pt x="19" y="6"/>
                      <a:pt x="19" y="8"/>
                    </a:cubicBezTo>
                    <a:cubicBezTo>
                      <a:pt x="17" y="9"/>
                      <a:pt x="16" y="12"/>
                      <a:pt x="13" y="10"/>
                    </a:cubicBezTo>
                    <a:cubicBezTo>
                      <a:pt x="14" y="11"/>
                      <a:pt x="11" y="12"/>
                      <a:pt x="11" y="13"/>
                    </a:cubicBezTo>
                    <a:cubicBezTo>
                      <a:pt x="8" y="13"/>
                      <a:pt x="9" y="11"/>
                      <a:pt x="9" y="11"/>
                    </a:cubicBezTo>
                    <a:cubicBezTo>
                      <a:pt x="5" y="12"/>
                      <a:pt x="2" y="15"/>
                      <a:pt x="0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5" y="16"/>
                      <a:pt x="3" y="17"/>
                      <a:pt x="2" y="16"/>
                    </a:cubicBezTo>
                    <a:cubicBezTo>
                      <a:pt x="3" y="14"/>
                      <a:pt x="5" y="14"/>
                      <a:pt x="7" y="15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5" y="17"/>
                      <a:pt x="6" y="19"/>
                      <a:pt x="3" y="19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21"/>
                      <a:pt x="5" y="19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8538" y="3194051"/>
                <a:ext cx="11113" cy="12700"/>
              </a:xfrm>
              <a:custGeom>
                <a:avLst/>
                <a:gdLst>
                  <a:gd name="T0" fmla="*/ 0 w 7"/>
                  <a:gd name="T1" fmla="*/ 0 h 8"/>
                  <a:gd name="T2" fmla="*/ 0 w 7"/>
                  <a:gd name="T3" fmla="*/ 0 h 8"/>
                  <a:gd name="T4" fmla="*/ 0 w 7"/>
                  <a:gd name="T5" fmla="*/ 8 h 8"/>
                  <a:gd name="T6" fmla="*/ 7 w 7"/>
                  <a:gd name="T7" fmla="*/ 0 h 8"/>
                  <a:gd name="T8" fmla="*/ 0 w 7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8">
                    <a:moveTo>
                      <a:pt x="0" y="0"/>
                    </a:moveTo>
                    <a:lnTo>
                      <a:pt x="0" y="0"/>
                    </a:lnTo>
                    <a:lnTo>
                      <a:pt x="0" y="8"/>
                    </a:lnTo>
                    <a:lnTo>
                      <a:pt x="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32126" y="1766888"/>
                <a:ext cx="11113" cy="12700"/>
              </a:xfrm>
              <a:custGeom>
                <a:avLst/>
                <a:gdLst>
                  <a:gd name="T0" fmla="*/ 7 w 7"/>
                  <a:gd name="T1" fmla="*/ 0 h 8"/>
                  <a:gd name="T2" fmla="*/ 0 w 7"/>
                  <a:gd name="T3" fmla="*/ 0 h 8"/>
                  <a:gd name="T4" fmla="*/ 7 w 7"/>
                  <a:gd name="T5" fmla="*/ 8 h 8"/>
                  <a:gd name="T6" fmla="*/ 7 w 7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8">
                    <a:moveTo>
                      <a:pt x="7" y="0"/>
                    </a:moveTo>
                    <a:lnTo>
                      <a:pt x="0" y="0"/>
                    </a:lnTo>
                    <a:lnTo>
                      <a:pt x="7" y="8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44776" y="2017713"/>
                <a:ext cx="38100" cy="12700"/>
              </a:xfrm>
              <a:custGeom>
                <a:avLst/>
                <a:gdLst>
                  <a:gd name="T0" fmla="*/ 3 w 3"/>
                  <a:gd name="T1" fmla="*/ 1 h 1"/>
                  <a:gd name="T2" fmla="*/ 0 w 3"/>
                  <a:gd name="T3" fmla="*/ 0 h 1"/>
                  <a:gd name="T4" fmla="*/ 1 w 3"/>
                  <a:gd name="T5" fmla="*/ 1 h 1"/>
                  <a:gd name="T6" fmla="*/ 2 w 3"/>
                  <a:gd name="T7" fmla="*/ 1 h 1"/>
                  <a:gd name="T8" fmla="*/ 3 w 3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">
                    <a:moveTo>
                      <a:pt x="3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3" y="1"/>
                      <a:pt x="2" y="1"/>
                    </a:cubicBezTo>
                    <a:lnTo>
                      <a:pt x="3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81313" y="1804988"/>
                <a:ext cx="74613" cy="36513"/>
              </a:xfrm>
              <a:custGeom>
                <a:avLst/>
                <a:gdLst>
                  <a:gd name="T0" fmla="*/ 4 w 6"/>
                  <a:gd name="T1" fmla="*/ 0 h 3"/>
                  <a:gd name="T2" fmla="*/ 0 w 6"/>
                  <a:gd name="T3" fmla="*/ 3 h 3"/>
                  <a:gd name="T4" fmla="*/ 6 w 6"/>
                  <a:gd name="T5" fmla="*/ 1 h 3"/>
                  <a:gd name="T6" fmla="*/ 4 w 6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3">
                    <a:moveTo>
                      <a:pt x="4" y="0"/>
                    </a:moveTo>
                    <a:cubicBezTo>
                      <a:pt x="3" y="1"/>
                      <a:pt x="0" y="1"/>
                      <a:pt x="0" y="3"/>
                    </a:cubicBezTo>
                    <a:cubicBezTo>
                      <a:pt x="2" y="3"/>
                      <a:pt x="4" y="2"/>
                      <a:pt x="6" y="1"/>
                    </a:cubicBezTo>
                    <a:cubicBezTo>
                      <a:pt x="6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71588" y="2955926"/>
                <a:ext cx="38100" cy="25400"/>
              </a:xfrm>
              <a:custGeom>
                <a:avLst/>
                <a:gdLst>
                  <a:gd name="T0" fmla="*/ 1 w 3"/>
                  <a:gd name="T1" fmla="*/ 0 h 2"/>
                  <a:gd name="T2" fmla="*/ 1 w 3"/>
                  <a:gd name="T3" fmla="*/ 1 h 2"/>
                  <a:gd name="T4" fmla="*/ 3 w 3"/>
                  <a:gd name="T5" fmla="*/ 1 h 2"/>
                  <a:gd name="T6" fmla="*/ 1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2"/>
                      <a:pt x="2" y="1"/>
                      <a:pt x="3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84276" y="3006726"/>
                <a:ext cx="25400" cy="25400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1 h 2"/>
                  <a:gd name="T4" fmla="*/ 0 w 2"/>
                  <a:gd name="T5" fmla="*/ 2 h 2"/>
                  <a:gd name="T6" fmla="*/ 1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2"/>
                      <a:pt x="2" y="0"/>
                      <a:pt x="1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92488" y="1454151"/>
                <a:ext cx="50800" cy="12700"/>
              </a:xfrm>
              <a:custGeom>
                <a:avLst/>
                <a:gdLst>
                  <a:gd name="T0" fmla="*/ 0 w 4"/>
                  <a:gd name="T1" fmla="*/ 1 h 1"/>
                  <a:gd name="T2" fmla="*/ 4 w 4"/>
                  <a:gd name="T3" fmla="*/ 0 h 1"/>
                  <a:gd name="T4" fmla="*/ 0 w 4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1" y="1"/>
                      <a:pt x="3" y="1"/>
                      <a:pt x="4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792538" y="1152526"/>
                <a:ext cx="38100" cy="25400"/>
              </a:xfrm>
              <a:custGeom>
                <a:avLst/>
                <a:gdLst>
                  <a:gd name="T0" fmla="*/ 0 w 24"/>
                  <a:gd name="T1" fmla="*/ 0 h 16"/>
                  <a:gd name="T2" fmla="*/ 0 w 24"/>
                  <a:gd name="T3" fmla="*/ 16 h 16"/>
                  <a:gd name="T4" fmla="*/ 24 w 24"/>
                  <a:gd name="T5" fmla="*/ 8 h 16"/>
                  <a:gd name="T6" fmla="*/ 0 w 24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16">
                    <a:moveTo>
                      <a:pt x="0" y="0"/>
                    </a:moveTo>
                    <a:lnTo>
                      <a:pt x="0" y="16"/>
                    </a:lnTo>
                    <a:lnTo>
                      <a:pt x="24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08201" y="2355851"/>
                <a:ext cx="12700" cy="23813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0 h 2"/>
                  <a:gd name="T4" fmla="*/ 0 w 1"/>
                  <a:gd name="T5" fmla="*/ 1 h 2"/>
                  <a:gd name="T6" fmla="*/ 1 w 1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30601" y="1252538"/>
                <a:ext cx="149225" cy="50800"/>
              </a:xfrm>
              <a:custGeom>
                <a:avLst/>
                <a:gdLst>
                  <a:gd name="T0" fmla="*/ 0 w 12"/>
                  <a:gd name="T1" fmla="*/ 4 h 4"/>
                  <a:gd name="T2" fmla="*/ 12 w 12"/>
                  <a:gd name="T3" fmla="*/ 2 h 4"/>
                  <a:gd name="T4" fmla="*/ 0 w 1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4">
                    <a:moveTo>
                      <a:pt x="0" y="4"/>
                    </a:moveTo>
                    <a:cubicBezTo>
                      <a:pt x="4" y="3"/>
                      <a:pt x="8" y="3"/>
                      <a:pt x="12" y="2"/>
                    </a:cubicBezTo>
                    <a:cubicBezTo>
                      <a:pt x="7" y="0"/>
                      <a:pt x="4" y="3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05201" y="1303338"/>
                <a:ext cx="25400" cy="0"/>
              </a:xfrm>
              <a:custGeom>
                <a:avLst/>
                <a:gdLst>
                  <a:gd name="T0" fmla="*/ 2 w 2"/>
                  <a:gd name="T1" fmla="*/ 0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94026" y="1741488"/>
                <a:ext cx="25400" cy="12700"/>
              </a:xfrm>
              <a:custGeom>
                <a:avLst/>
                <a:gdLst>
                  <a:gd name="T0" fmla="*/ 0 w 16"/>
                  <a:gd name="T1" fmla="*/ 0 h 8"/>
                  <a:gd name="T2" fmla="*/ 8 w 16"/>
                  <a:gd name="T3" fmla="*/ 8 h 8"/>
                  <a:gd name="T4" fmla="*/ 16 w 16"/>
                  <a:gd name="T5" fmla="*/ 8 h 8"/>
                  <a:gd name="T6" fmla="*/ 0 w 16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0" y="0"/>
                    </a:moveTo>
                    <a:lnTo>
                      <a:pt x="8" y="8"/>
                    </a:lnTo>
                    <a:lnTo>
                      <a:pt x="16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94026" y="1403351"/>
                <a:ext cx="449263" cy="176213"/>
              </a:xfrm>
              <a:custGeom>
                <a:avLst/>
                <a:gdLst>
                  <a:gd name="T0" fmla="*/ 29 w 36"/>
                  <a:gd name="T1" fmla="*/ 2 h 14"/>
                  <a:gd name="T2" fmla="*/ 27 w 36"/>
                  <a:gd name="T3" fmla="*/ 0 h 14"/>
                  <a:gd name="T4" fmla="*/ 0 w 36"/>
                  <a:gd name="T5" fmla="*/ 11 h 14"/>
                  <a:gd name="T6" fmla="*/ 2 w 36"/>
                  <a:gd name="T7" fmla="*/ 11 h 14"/>
                  <a:gd name="T8" fmla="*/ 8 w 36"/>
                  <a:gd name="T9" fmla="*/ 10 h 14"/>
                  <a:gd name="T10" fmla="*/ 2 w 36"/>
                  <a:gd name="T11" fmla="*/ 14 h 14"/>
                  <a:gd name="T12" fmla="*/ 4 w 36"/>
                  <a:gd name="T13" fmla="*/ 13 h 14"/>
                  <a:gd name="T14" fmla="*/ 13 w 36"/>
                  <a:gd name="T15" fmla="*/ 10 h 14"/>
                  <a:gd name="T16" fmla="*/ 8 w 36"/>
                  <a:gd name="T17" fmla="*/ 9 h 14"/>
                  <a:gd name="T18" fmla="*/ 17 w 36"/>
                  <a:gd name="T19" fmla="*/ 7 h 14"/>
                  <a:gd name="T20" fmla="*/ 14 w 36"/>
                  <a:gd name="T21" fmla="*/ 6 h 14"/>
                  <a:gd name="T22" fmla="*/ 16 w 36"/>
                  <a:gd name="T23" fmla="*/ 5 h 14"/>
                  <a:gd name="T24" fmla="*/ 20 w 36"/>
                  <a:gd name="T25" fmla="*/ 3 h 14"/>
                  <a:gd name="T26" fmla="*/ 23 w 36"/>
                  <a:gd name="T27" fmla="*/ 3 h 14"/>
                  <a:gd name="T28" fmla="*/ 22 w 36"/>
                  <a:gd name="T29" fmla="*/ 5 h 14"/>
                  <a:gd name="T30" fmla="*/ 25 w 36"/>
                  <a:gd name="T31" fmla="*/ 7 h 14"/>
                  <a:gd name="T32" fmla="*/ 25 w 36"/>
                  <a:gd name="T33" fmla="*/ 4 h 14"/>
                  <a:gd name="T34" fmla="*/ 29 w 36"/>
                  <a:gd name="T35" fmla="*/ 4 h 14"/>
                  <a:gd name="T36" fmla="*/ 29 w 36"/>
                  <a:gd name="T37" fmla="*/ 5 h 14"/>
                  <a:gd name="T38" fmla="*/ 34 w 36"/>
                  <a:gd name="T39" fmla="*/ 2 h 14"/>
                  <a:gd name="T40" fmla="*/ 35 w 36"/>
                  <a:gd name="T41" fmla="*/ 3 h 14"/>
                  <a:gd name="T42" fmla="*/ 36 w 36"/>
                  <a:gd name="T43" fmla="*/ 2 h 14"/>
                  <a:gd name="T44" fmla="*/ 29 w 36"/>
                  <a:gd name="T45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" h="14">
                    <a:moveTo>
                      <a:pt x="29" y="2"/>
                    </a:moveTo>
                    <a:cubicBezTo>
                      <a:pt x="28" y="2"/>
                      <a:pt x="27" y="1"/>
                      <a:pt x="27" y="0"/>
                    </a:cubicBezTo>
                    <a:cubicBezTo>
                      <a:pt x="16" y="3"/>
                      <a:pt x="9" y="6"/>
                      <a:pt x="0" y="11"/>
                    </a:cubicBezTo>
                    <a:cubicBezTo>
                      <a:pt x="1" y="11"/>
                      <a:pt x="1" y="11"/>
                      <a:pt x="2" y="11"/>
                    </a:cubicBezTo>
                    <a:cubicBezTo>
                      <a:pt x="3" y="10"/>
                      <a:pt x="6" y="9"/>
                      <a:pt x="8" y="10"/>
                    </a:cubicBezTo>
                    <a:cubicBezTo>
                      <a:pt x="6" y="10"/>
                      <a:pt x="4" y="13"/>
                      <a:pt x="2" y="14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8" y="12"/>
                      <a:pt x="10" y="12"/>
                      <a:pt x="13" y="10"/>
                    </a:cubicBezTo>
                    <a:cubicBezTo>
                      <a:pt x="13" y="6"/>
                      <a:pt x="9" y="12"/>
                      <a:pt x="8" y="9"/>
                    </a:cubicBezTo>
                    <a:cubicBezTo>
                      <a:pt x="9" y="5"/>
                      <a:pt x="15" y="10"/>
                      <a:pt x="17" y="7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7" y="4"/>
                      <a:pt x="20" y="4"/>
                      <a:pt x="20" y="3"/>
                    </a:cubicBezTo>
                    <a:cubicBezTo>
                      <a:pt x="21" y="3"/>
                      <a:pt x="22" y="3"/>
                      <a:pt x="23" y="3"/>
                    </a:cubicBezTo>
                    <a:cubicBezTo>
                      <a:pt x="24" y="5"/>
                      <a:pt x="21" y="6"/>
                      <a:pt x="22" y="5"/>
                    </a:cubicBezTo>
                    <a:cubicBezTo>
                      <a:pt x="23" y="4"/>
                      <a:pt x="25" y="6"/>
                      <a:pt x="25" y="7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9" y="5"/>
                      <a:pt x="29" y="5"/>
                      <a:pt x="29" y="5"/>
                    </a:cubicBezTo>
                    <a:cubicBezTo>
                      <a:pt x="34" y="2"/>
                      <a:pt x="34" y="2"/>
                      <a:pt x="34" y="2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4" y="2"/>
                      <a:pt x="29" y="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767138" y="1177926"/>
                <a:ext cx="12700" cy="0"/>
              </a:xfrm>
              <a:custGeom>
                <a:avLst/>
                <a:gdLst>
                  <a:gd name="T0" fmla="*/ 8 w 8"/>
                  <a:gd name="T1" fmla="*/ 0 w 8"/>
                  <a:gd name="T2" fmla="*/ 8 w 8"/>
                  <a:gd name="T3" fmla="*/ 8 w 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8">
                    <a:moveTo>
                      <a:pt x="8" y="0"/>
                    </a:moveTo>
                    <a:lnTo>
                      <a:pt x="0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8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3343276" y="1477963"/>
                <a:ext cx="12700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46301" y="2292351"/>
                <a:ext cx="36513" cy="38100"/>
              </a:xfrm>
              <a:custGeom>
                <a:avLst/>
                <a:gdLst>
                  <a:gd name="T0" fmla="*/ 3 w 3"/>
                  <a:gd name="T1" fmla="*/ 1 h 3"/>
                  <a:gd name="T2" fmla="*/ 1 w 3"/>
                  <a:gd name="T3" fmla="*/ 0 h 3"/>
                  <a:gd name="T4" fmla="*/ 2 w 3"/>
                  <a:gd name="T5" fmla="*/ 3 h 3"/>
                  <a:gd name="T6" fmla="*/ 3 w 3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1"/>
                      <a:pt x="2" y="0"/>
                      <a:pt x="1" y="0"/>
                    </a:cubicBezTo>
                    <a:cubicBezTo>
                      <a:pt x="0" y="1"/>
                      <a:pt x="1" y="2"/>
                      <a:pt x="2" y="3"/>
                    </a:cubicBezTo>
                    <a:cubicBezTo>
                      <a:pt x="2" y="2"/>
                      <a:pt x="3" y="2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70176" y="1766888"/>
                <a:ext cx="249238" cy="61913"/>
              </a:xfrm>
              <a:custGeom>
                <a:avLst/>
                <a:gdLst>
                  <a:gd name="T0" fmla="*/ 13 w 20"/>
                  <a:gd name="T1" fmla="*/ 1 h 5"/>
                  <a:gd name="T2" fmla="*/ 12 w 20"/>
                  <a:gd name="T3" fmla="*/ 3 h 5"/>
                  <a:gd name="T4" fmla="*/ 10 w 20"/>
                  <a:gd name="T5" fmla="*/ 1 h 5"/>
                  <a:gd name="T6" fmla="*/ 4 w 20"/>
                  <a:gd name="T7" fmla="*/ 1 h 5"/>
                  <a:gd name="T8" fmla="*/ 4 w 20"/>
                  <a:gd name="T9" fmla="*/ 0 h 5"/>
                  <a:gd name="T10" fmla="*/ 3 w 20"/>
                  <a:gd name="T11" fmla="*/ 2 h 5"/>
                  <a:gd name="T12" fmla="*/ 0 w 20"/>
                  <a:gd name="T13" fmla="*/ 1 h 5"/>
                  <a:gd name="T14" fmla="*/ 0 w 20"/>
                  <a:gd name="T15" fmla="*/ 2 h 5"/>
                  <a:gd name="T16" fmla="*/ 5 w 20"/>
                  <a:gd name="T17" fmla="*/ 3 h 5"/>
                  <a:gd name="T18" fmla="*/ 8 w 20"/>
                  <a:gd name="T19" fmla="*/ 2 h 5"/>
                  <a:gd name="T20" fmla="*/ 11 w 20"/>
                  <a:gd name="T21" fmla="*/ 5 h 5"/>
                  <a:gd name="T22" fmla="*/ 13 w 20"/>
                  <a:gd name="T23" fmla="*/ 3 h 5"/>
                  <a:gd name="T24" fmla="*/ 14 w 20"/>
                  <a:gd name="T25" fmla="*/ 5 h 5"/>
                  <a:gd name="T26" fmla="*/ 20 w 20"/>
                  <a:gd name="T27" fmla="*/ 2 h 5"/>
                  <a:gd name="T28" fmla="*/ 18 w 20"/>
                  <a:gd name="T29" fmla="*/ 2 h 5"/>
                  <a:gd name="T30" fmla="*/ 18 w 20"/>
                  <a:gd name="T31" fmla="*/ 0 h 5"/>
                  <a:gd name="T32" fmla="*/ 13 w 20"/>
                  <a:gd name="T3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" h="5">
                    <a:moveTo>
                      <a:pt x="13" y="1"/>
                    </a:moveTo>
                    <a:cubicBezTo>
                      <a:pt x="13" y="2"/>
                      <a:pt x="13" y="3"/>
                      <a:pt x="12" y="3"/>
                    </a:cubicBezTo>
                    <a:cubicBezTo>
                      <a:pt x="10" y="4"/>
                      <a:pt x="11" y="2"/>
                      <a:pt x="10" y="1"/>
                    </a:cubicBezTo>
                    <a:cubicBezTo>
                      <a:pt x="8" y="3"/>
                      <a:pt x="6" y="0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0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3" y="1"/>
                      <a:pt x="4" y="4"/>
                      <a:pt x="5" y="3"/>
                    </a:cubicBezTo>
                    <a:cubicBezTo>
                      <a:pt x="6" y="2"/>
                      <a:pt x="7" y="2"/>
                      <a:pt x="8" y="2"/>
                    </a:cubicBezTo>
                    <a:cubicBezTo>
                      <a:pt x="11" y="2"/>
                      <a:pt x="9" y="4"/>
                      <a:pt x="11" y="5"/>
                    </a:cubicBezTo>
                    <a:cubicBezTo>
                      <a:pt x="12" y="4"/>
                      <a:pt x="13" y="3"/>
                      <a:pt x="13" y="3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6" y="4"/>
                      <a:pt x="18" y="3"/>
                      <a:pt x="20" y="2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6" y="0"/>
                      <a:pt x="15" y="2"/>
                      <a:pt x="1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70101" y="2368551"/>
                <a:ext cx="12700" cy="1111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33526" y="2719388"/>
                <a:ext cx="38100" cy="36513"/>
              </a:xfrm>
              <a:custGeom>
                <a:avLst/>
                <a:gdLst>
                  <a:gd name="T0" fmla="*/ 3 w 3"/>
                  <a:gd name="T1" fmla="*/ 0 h 3"/>
                  <a:gd name="T2" fmla="*/ 0 w 3"/>
                  <a:gd name="T3" fmla="*/ 1 h 3"/>
                  <a:gd name="T4" fmla="*/ 3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3"/>
                      <a:pt x="2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95501" y="2317751"/>
                <a:ext cx="38100" cy="25400"/>
              </a:xfrm>
              <a:custGeom>
                <a:avLst/>
                <a:gdLst>
                  <a:gd name="T0" fmla="*/ 3 w 3"/>
                  <a:gd name="T1" fmla="*/ 0 h 2"/>
                  <a:gd name="T2" fmla="*/ 1 w 3"/>
                  <a:gd name="T3" fmla="*/ 1 h 2"/>
                  <a:gd name="T4" fmla="*/ 1 w 3"/>
                  <a:gd name="T5" fmla="*/ 2 h 2"/>
                  <a:gd name="T6" fmla="*/ 3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2" y="1"/>
                      <a:pt x="1" y="0"/>
                      <a:pt x="1" y="1"/>
                    </a:cubicBezTo>
                    <a:cubicBezTo>
                      <a:pt x="0" y="1"/>
                      <a:pt x="0" y="1"/>
                      <a:pt x="1" y="2"/>
                    </a:cubicBezTo>
                    <a:cubicBezTo>
                      <a:pt x="2" y="2"/>
                      <a:pt x="3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643313" y="1203326"/>
                <a:ext cx="61913" cy="25400"/>
              </a:xfrm>
              <a:custGeom>
                <a:avLst/>
                <a:gdLst>
                  <a:gd name="T0" fmla="*/ 0 w 5"/>
                  <a:gd name="T1" fmla="*/ 0 h 2"/>
                  <a:gd name="T2" fmla="*/ 1 w 5"/>
                  <a:gd name="T3" fmla="*/ 0 h 2"/>
                  <a:gd name="T4" fmla="*/ 5 w 5"/>
                  <a:gd name="T5" fmla="*/ 0 h 2"/>
                  <a:gd name="T6" fmla="*/ 0 w 5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2"/>
                      <a:pt x="4" y="0"/>
                      <a:pt x="5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457451" y="1828801"/>
                <a:ext cx="323850" cy="125413"/>
              </a:xfrm>
              <a:custGeom>
                <a:avLst/>
                <a:gdLst>
                  <a:gd name="T0" fmla="*/ 5 w 26"/>
                  <a:gd name="T1" fmla="*/ 8 h 10"/>
                  <a:gd name="T2" fmla="*/ 11 w 26"/>
                  <a:gd name="T3" fmla="*/ 4 h 10"/>
                  <a:gd name="T4" fmla="*/ 18 w 26"/>
                  <a:gd name="T5" fmla="*/ 4 h 10"/>
                  <a:gd name="T6" fmla="*/ 25 w 26"/>
                  <a:gd name="T7" fmla="*/ 4 h 10"/>
                  <a:gd name="T8" fmla="*/ 24 w 26"/>
                  <a:gd name="T9" fmla="*/ 0 h 10"/>
                  <a:gd name="T10" fmla="*/ 24 w 26"/>
                  <a:gd name="T11" fmla="*/ 1 h 10"/>
                  <a:gd name="T12" fmla="*/ 24 w 26"/>
                  <a:gd name="T13" fmla="*/ 1 h 10"/>
                  <a:gd name="T14" fmla="*/ 24 w 26"/>
                  <a:gd name="T15" fmla="*/ 2 h 10"/>
                  <a:gd name="T16" fmla="*/ 22 w 26"/>
                  <a:gd name="T17" fmla="*/ 1 h 10"/>
                  <a:gd name="T18" fmla="*/ 15 w 26"/>
                  <a:gd name="T19" fmla="*/ 2 h 10"/>
                  <a:gd name="T20" fmla="*/ 13 w 26"/>
                  <a:gd name="T21" fmla="*/ 1 h 10"/>
                  <a:gd name="T22" fmla="*/ 13 w 26"/>
                  <a:gd name="T23" fmla="*/ 0 h 10"/>
                  <a:gd name="T24" fmla="*/ 10 w 26"/>
                  <a:gd name="T25" fmla="*/ 1 h 10"/>
                  <a:gd name="T26" fmla="*/ 13 w 26"/>
                  <a:gd name="T27" fmla="*/ 3 h 10"/>
                  <a:gd name="T28" fmla="*/ 5 w 26"/>
                  <a:gd name="T29" fmla="*/ 5 h 10"/>
                  <a:gd name="T30" fmla="*/ 0 w 26"/>
                  <a:gd name="T31" fmla="*/ 10 h 10"/>
                  <a:gd name="T32" fmla="*/ 5 w 26"/>
                  <a:gd name="T33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10">
                    <a:moveTo>
                      <a:pt x="5" y="8"/>
                    </a:moveTo>
                    <a:cubicBezTo>
                      <a:pt x="6" y="7"/>
                      <a:pt x="9" y="6"/>
                      <a:pt x="11" y="4"/>
                    </a:cubicBezTo>
                    <a:cubicBezTo>
                      <a:pt x="13" y="5"/>
                      <a:pt x="16" y="2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4" y="2"/>
                      <a:pt x="26" y="1"/>
                      <a:pt x="24" y="0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2"/>
                      <a:pt x="24" y="2"/>
                    </a:cubicBezTo>
                    <a:cubicBezTo>
                      <a:pt x="23" y="2"/>
                      <a:pt x="22" y="1"/>
                      <a:pt x="22" y="1"/>
                    </a:cubicBezTo>
                    <a:cubicBezTo>
                      <a:pt x="19" y="0"/>
                      <a:pt x="18" y="1"/>
                      <a:pt x="15" y="2"/>
                    </a:cubicBezTo>
                    <a:cubicBezTo>
                      <a:pt x="15" y="1"/>
                      <a:pt x="14" y="1"/>
                      <a:pt x="13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1" y="0"/>
                      <a:pt x="11" y="0"/>
                      <a:pt x="10" y="1"/>
                    </a:cubicBezTo>
                    <a:cubicBezTo>
                      <a:pt x="11" y="1"/>
                      <a:pt x="11" y="3"/>
                      <a:pt x="13" y="3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7"/>
                      <a:pt x="2" y="8"/>
                      <a:pt x="0" y="10"/>
                    </a:cubicBezTo>
                    <a:cubicBezTo>
                      <a:pt x="2" y="9"/>
                      <a:pt x="3" y="8"/>
                      <a:pt x="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32038" y="2143126"/>
                <a:ext cx="25400" cy="11113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1 h 1"/>
                  <a:gd name="T4" fmla="*/ 1 w 2"/>
                  <a:gd name="T5" fmla="*/ 1 h 1"/>
                  <a:gd name="T6" fmla="*/ 1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7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60426" y="3157538"/>
                <a:ext cx="12700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92513" y="1216026"/>
                <a:ext cx="38100" cy="12700"/>
              </a:xfrm>
              <a:custGeom>
                <a:avLst/>
                <a:gdLst>
                  <a:gd name="T0" fmla="*/ 0 w 3"/>
                  <a:gd name="T1" fmla="*/ 0 h 1"/>
                  <a:gd name="T2" fmla="*/ 1 w 3"/>
                  <a:gd name="T3" fmla="*/ 1 h 1"/>
                  <a:gd name="T4" fmla="*/ 3 w 3"/>
                  <a:gd name="T5" fmla="*/ 1 h 1"/>
                  <a:gd name="T6" fmla="*/ 0 w 3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3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71651" y="2517776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95563" y="1905001"/>
                <a:ext cx="36513" cy="23813"/>
              </a:xfrm>
              <a:custGeom>
                <a:avLst/>
                <a:gdLst>
                  <a:gd name="T0" fmla="*/ 2 w 3"/>
                  <a:gd name="T1" fmla="*/ 1 h 2"/>
                  <a:gd name="T2" fmla="*/ 0 w 3"/>
                  <a:gd name="T3" fmla="*/ 1 h 2"/>
                  <a:gd name="T4" fmla="*/ 1 w 3"/>
                  <a:gd name="T5" fmla="*/ 2 h 2"/>
                  <a:gd name="T6" fmla="*/ 3 w 3"/>
                  <a:gd name="T7" fmla="*/ 1 h 2"/>
                  <a:gd name="T8" fmla="*/ 2 w 3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2" y="2"/>
                      <a:pt x="0" y="0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  <a:cubicBezTo>
                      <a:pt x="3" y="1"/>
                      <a:pt x="3" y="1"/>
                      <a:pt x="3" y="1"/>
                    </a:cubicBezTo>
                    <a:lnTo>
                      <a:pt x="2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68626" y="1616076"/>
                <a:ext cx="74613" cy="38100"/>
              </a:xfrm>
              <a:custGeom>
                <a:avLst/>
                <a:gdLst>
                  <a:gd name="T0" fmla="*/ 5 w 6"/>
                  <a:gd name="T1" fmla="*/ 1 h 3"/>
                  <a:gd name="T2" fmla="*/ 1 w 6"/>
                  <a:gd name="T3" fmla="*/ 2 h 3"/>
                  <a:gd name="T4" fmla="*/ 5 w 6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5" y="1"/>
                    </a:moveTo>
                    <a:cubicBezTo>
                      <a:pt x="3" y="0"/>
                      <a:pt x="1" y="1"/>
                      <a:pt x="1" y="2"/>
                    </a:cubicBezTo>
                    <a:cubicBezTo>
                      <a:pt x="0" y="2"/>
                      <a:pt x="6" y="3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32063" y="1941513"/>
                <a:ext cx="50800" cy="38100"/>
              </a:xfrm>
              <a:custGeom>
                <a:avLst/>
                <a:gdLst>
                  <a:gd name="T0" fmla="*/ 3 w 4"/>
                  <a:gd name="T1" fmla="*/ 0 h 3"/>
                  <a:gd name="T2" fmla="*/ 0 w 4"/>
                  <a:gd name="T3" fmla="*/ 3 h 3"/>
                  <a:gd name="T4" fmla="*/ 3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3" y="0"/>
                    </a:moveTo>
                    <a:cubicBezTo>
                      <a:pt x="1" y="0"/>
                      <a:pt x="1" y="2"/>
                      <a:pt x="0" y="3"/>
                    </a:cubicBezTo>
                    <a:cubicBezTo>
                      <a:pt x="2" y="2"/>
                      <a:pt x="4" y="2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06663" y="1979613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19363" y="1979613"/>
                <a:ext cx="12700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71663" y="2430463"/>
                <a:ext cx="12700" cy="12700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20901" y="2230438"/>
                <a:ext cx="25400" cy="12700"/>
              </a:xfrm>
              <a:custGeom>
                <a:avLst/>
                <a:gdLst>
                  <a:gd name="T0" fmla="*/ 2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2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46288" y="2266951"/>
                <a:ext cx="36513" cy="38100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1" y="2"/>
                      <a:pt x="3" y="0"/>
                      <a:pt x="3" y="0"/>
                    </a:cubicBezTo>
                    <a:cubicBezTo>
                      <a:pt x="2" y="1"/>
                      <a:pt x="0" y="1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20888" y="2305051"/>
                <a:ext cx="12700" cy="12700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9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22326" y="3132138"/>
                <a:ext cx="1588" cy="12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82788" y="2317751"/>
                <a:ext cx="25400" cy="12700"/>
              </a:xfrm>
              <a:custGeom>
                <a:avLst/>
                <a:gdLst>
                  <a:gd name="T0" fmla="*/ 0 w 16"/>
                  <a:gd name="T1" fmla="*/ 8 h 8"/>
                  <a:gd name="T2" fmla="*/ 8 w 16"/>
                  <a:gd name="T3" fmla="*/ 8 h 8"/>
                  <a:gd name="T4" fmla="*/ 16 w 16"/>
                  <a:gd name="T5" fmla="*/ 0 h 8"/>
                  <a:gd name="T6" fmla="*/ 0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0" y="8"/>
                    </a:moveTo>
                    <a:lnTo>
                      <a:pt x="8" y="8"/>
                    </a:lnTo>
                    <a:lnTo>
                      <a:pt x="16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57426" y="2117726"/>
                <a:ext cx="25400" cy="12700"/>
              </a:xfrm>
              <a:custGeom>
                <a:avLst/>
                <a:gdLst>
                  <a:gd name="T0" fmla="*/ 8 w 16"/>
                  <a:gd name="T1" fmla="*/ 8 h 8"/>
                  <a:gd name="T2" fmla="*/ 16 w 16"/>
                  <a:gd name="T3" fmla="*/ 0 h 8"/>
                  <a:gd name="T4" fmla="*/ 0 w 16"/>
                  <a:gd name="T5" fmla="*/ 0 h 8"/>
                  <a:gd name="T6" fmla="*/ 8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8" y="8"/>
                    </a:moveTo>
                    <a:lnTo>
                      <a:pt x="16" y="0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44726" y="2130426"/>
                <a:ext cx="12700" cy="23813"/>
              </a:xfrm>
              <a:custGeom>
                <a:avLst/>
                <a:gdLst>
                  <a:gd name="T0" fmla="*/ 8 w 8"/>
                  <a:gd name="T1" fmla="*/ 8 h 15"/>
                  <a:gd name="T2" fmla="*/ 0 w 8"/>
                  <a:gd name="T3" fmla="*/ 0 h 15"/>
                  <a:gd name="T4" fmla="*/ 0 w 8"/>
                  <a:gd name="T5" fmla="*/ 15 h 15"/>
                  <a:gd name="T6" fmla="*/ 8 w 8"/>
                  <a:gd name="T7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5">
                    <a:moveTo>
                      <a:pt x="8" y="8"/>
                    </a:moveTo>
                    <a:lnTo>
                      <a:pt x="0" y="0"/>
                    </a:lnTo>
                    <a:lnTo>
                      <a:pt x="0" y="15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81326" y="1341438"/>
                <a:ext cx="312738" cy="74613"/>
              </a:xfrm>
              <a:custGeom>
                <a:avLst/>
                <a:gdLst>
                  <a:gd name="T0" fmla="*/ 15 w 25"/>
                  <a:gd name="T1" fmla="*/ 4 h 6"/>
                  <a:gd name="T2" fmla="*/ 12 w 25"/>
                  <a:gd name="T3" fmla="*/ 5 h 6"/>
                  <a:gd name="T4" fmla="*/ 25 w 25"/>
                  <a:gd name="T5" fmla="*/ 5 h 6"/>
                  <a:gd name="T6" fmla="*/ 15 w 25"/>
                  <a:gd name="T7" fmla="*/ 3 h 6"/>
                  <a:gd name="T8" fmla="*/ 16 w 25"/>
                  <a:gd name="T9" fmla="*/ 2 h 6"/>
                  <a:gd name="T10" fmla="*/ 5 w 25"/>
                  <a:gd name="T11" fmla="*/ 2 h 6"/>
                  <a:gd name="T12" fmla="*/ 4 w 25"/>
                  <a:gd name="T13" fmla="*/ 1 h 6"/>
                  <a:gd name="T14" fmla="*/ 7 w 25"/>
                  <a:gd name="T15" fmla="*/ 6 h 6"/>
                  <a:gd name="T16" fmla="*/ 15 w 25"/>
                  <a:gd name="T1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6">
                    <a:moveTo>
                      <a:pt x="15" y="4"/>
                    </a:moveTo>
                    <a:cubicBezTo>
                      <a:pt x="14" y="5"/>
                      <a:pt x="13" y="4"/>
                      <a:pt x="12" y="5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2" y="3"/>
                      <a:pt x="18" y="5"/>
                      <a:pt x="15" y="3"/>
                    </a:cubicBezTo>
                    <a:cubicBezTo>
                      <a:pt x="16" y="3"/>
                      <a:pt x="16" y="3"/>
                      <a:pt x="16" y="2"/>
                    </a:cubicBezTo>
                    <a:cubicBezTo>
                      <a:pt x="12" y="0"/>
                      <a:pt x="9" y="3"/>
                      <a:pt x="5" y="2"/>
                    </a:cubicBezTo>
                    <a:cubicBezTo>
                      <a:pt x="6" y="1"/>
                      <a:pt x="5" y="1"/>
                      <a:pt x="4" y="1"/>
                    </a:cubicBezTo>
                    <a:cubicBezTo>
                      <a:pt x="0" y="3"/>
                      <a:pt x="8" y="3"/>
                      <a:pt x="7" y="6"/>
                    </a:cubicBezTo>
                    <a:cubicBezTo>
                      <a:pt x="10" y="5"/>
                      <a:pt x="13" y="3"/>
                      <a:pt x="1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97038" y="2505076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8 w 8"/>
                  <a:gd name="T3" fmla="*/ 8 h 8"/>
                  <a:gd name="T4" fmla="*/ 8 w 8"/>
                  <a:gd name="T5" fmla="*/ 8 h 8"/>
                  <a:gd name="T6" fmla="*/ 0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8" y="8"/>
                    </a:lnTo>
                    <a:lnTo>
                      <a:pt x="8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84326" y="2581276"/>
                <a:ext cx="25400" cy="12700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  <a:gd name="T6" fmla="*/ 1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2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71651" y="2430463"/>
                <a:ext cx="36513" cy="25400"/>
              </a:xfrm>
              <a:custGeom>
                <a:avLst/>
                <a:gdLst>
                  <a:gd name="T0" fmla="*/ 1 w 3"/>
                  <a:gd name="T1" fmla="*/ 0 h 2"/>
                  <a:gd name="T2" fmla="*/ 1 w 3"/>
                  <a:gd name="T3" fmla="*/ 2 h 2"/>
                  <a:gd name="T4" fmla="*/ 1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1"/>
                      <a:pt x="3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85838" y="2981326"/>
                <a:ext cx="23813" cy="12700"/>
              </a:xfrm>
              <a:custGeom>
                <a:avLst/>
                <a:gdLst>
                  <a:gd name="T0" fmla="*/ 8 w 15"/>
                  <a:gd name="T1" fmla="*/ 8 h 8"/>
                  <a:gd name="T2" fmla="*/ 15 w 15"/>
                  <a:gd name="T3" fmla="*/ 0 h 8"/>
                  <a:gd name="T4" fmla="*/ 0 w 15"/>
                  <a:gd name="T5" fmla="*/ 0 h 8"/>
                  <a:gd name="T6" fmla="*/ 8 w 15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8">
                    <a:moveTo>
                      <a:pt x="8" y="8"/>
                    </a:moveTo>
                    <a:lnTo>
                      <a:pt x="15" y="0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44788" y="1728788"/>
                <a:ext cx="36513" cy="25400"/>
              </a:xfrm>
              <a:custGeom>
                <a:avLst/>
                <a:gdLst>
                  <a:gd name="T0" fmla="*/ 0 w 3"/>
                  <a:gd name="T1" fmla="*/ 2 h 2"/>
                  <a:gd name="T2" fmla="*/ 3 w 3"/>
                  <a:gd name="T3" fmla="*/ 1 h 2"/>
                  <a:gd name="T4" fmla="*/ 0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70138" y="1954213"/>
                <a:ext cx="74613" cy="50800"/>
              </a:xfrm>
              <a:custGeom>
                <a:avLst/>
                <a:gdLst>
                  <a:gd name="T0" fmla="*/ 5 w 6"/>
                  <a:gd name="T1" fmla="*/ 3 h 4"/>
                  <a:gd name="T2" fmla="*/ 6 w 6"/>
                  <a:gd name="T3" fmla="*/ 1 h 4"/>
                  <a:gd name="T4" fmla="*/ 6 w 6"/>
                  <a:gd name="T5" fmla="*/ 0 h 4"/>
                  <a:gd name="T6" fmla="*/ 0 w 6"/>
                  <a:gd name="T7" fmla="*/ 4 h 4"/>
                  <a:gd name="T8" fmla="*/ 5 w 6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4" y="1"/>
                      <a:pt x="6" y="2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2" y="4"/>
                      <a:pt x="3" y="2"/>
                      <a:pt x="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20926" y="2017713"/>
                <a:ext cx="49213" cy="36513"/>
              </a:xfrm>
              <a:custGeom>
                <a:avLst/>
                <a:gdLst>
                  <a:gd name="T0" fmla="*/ 4 w 4"/>
                  <a:gd name="T1" fmla="*/ 2 h 3"/>
                  <a:gd name="T2" fmla="*/ 3 w 4"/>
                  <a:gd name="T3" fmla="*/ 0 h 3"/>
                  <a:gd name="T4" fmla="*/ 0 w 4"/>
                  <a:gd name="T5" fmla="*/ 3 h 3"/>
                  <a:gd name="T6" fmla="*/ 4 w 4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4" y="2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0" y="1"/>
                      <a:pt x="0" y="3"/>
                    </a:cubicBezTo>
                    <a:cubicBezTo>
                      <a:pt x="1" y="2"/>
                      <a:pt x="3" y="1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08176" y="2330451"/>
                <a:ext cx="25400" cy="12700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08163" y="2379663"/>
                <a:ext cx="25400" cy="25400"/>
              </a:xfrm>
              <a:custGeom>
                <a:avLst/>
                <a:gdLst>
                  <a:gd name="T0" fmla="*/ 2 w 2"/>
                  <a:gd name="T1" fmla="*/ 0 h 2"/>
                  <a:gd name="T2" fmla="*/ 1 w 2"/>
                  <a:gd name="T3" fmla="*/ 0 h 2"/>
                  <a:gd name="T4" fmla="*/ 0 w 2"/>
                  <a:gd name="T5" fmla="*/ 1 h 2"/>
                  <a:gd name="T6" fmla="*/ 2 w 2"/>
                  <a:gd name="T7" fmla="*/ 2 h 2"/>
                  <a:gd name="T8" fmla="*/ 2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1" y="2"/>
                      <a:pt x="2" y="1"/>
                      <a:pt x="2" y="2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05176" y="1303338"/>
                <a:ext cx="87313" cy="25400"/>
              </a:xfrm>
              <a:custGeom>
                <a:avLst/>
                <a:gdLst>
                  <a:gd name="T0" fmla="*/ 2 w 7"/>
                  <a:gd name="T1" fmla="*/ 0 h 2"/>
                  <a:gd name="T2" fmla="*/ 1 w 7"/>
                  <a:gd name="T3" fmla="*/ 2 h 2"/>
                  <a:gd name="T4" fmla="*/ 7 w 7"/>
                  <a:gd name="T5" fmla="*/ 0 h 2"/>
                  <a:gd name="T6" fmla="*/ 2 w 7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2">
                    <a:moveTo>
                      <a:pt x="2" y="0"/>
                    </a:moveTo>
                    <a:cubicBezTo>
                      <a:pt x="0" y="0"/>
                      <a:pt x="2" y="1"/>
                      <a:pt x="1" y="2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0"/>
                      <a:pt x="4" y="2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44813" y="1554163"/>
                <a:ext cx="49213" cy="25400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1 h 2"/>
                  <a:gd name="T4" fmla="*/ 4 w 4"/>
                  <a:gd name="T5" fmla="*/ 2 h 2"/>
                  <a:gd name="T6" fmla="*/ 4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0"/>
                      <a:pt x="1" y="1"/>
                      <a:pt x="0" y="1"/>
                    </a:cubicBezTo>
                    <a:cubicBezTo>
                      <a:pt x="0" y="1"/>
                      <a:pt x="3" y="1"/>
                      <a:pt x="4" y="2"/>
                    </a:cubicBezTo>
                    <a:cubicBezTo>
                      <a:pt x="4" y="1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94026" y="1579563"/>
                <a:ext cx="12700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81313" y="1590676"/>
                <a:ext cx="87313" cy="50800"/>
              </a:xfrm>
              <a:custGeom>
                <a:avLst/>
                <a:gdLst>
                  <a:gd name="T0" fmla="*/ 1 w 7"/>
                  <a:gd name="T1" fmla="*/ 4 h 4"/>
                  <a:gd name="T2" fmla="*/ 7 w 7"/>
                  <a:gd name="T3" fmla="*/ 1 h 4"/>
                  <a:gd name="T4" fmla="*/ 1 w 7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1" y="4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5" y="0"/>
                      <a:pt x="0" y="2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20901" y="2041526"/>
                <a:ext cx="161925" cy="76200"/>
              </a:xfrm>
              <a:custGeom>
                <a:avLst/>
                <a:gdLst>
                  <a:gd name="T0" fmla="*/ 3 w 13"/>
                  <a:gd name="T1" fmla="*/ 4 h 6"/>
                  <a:gd name="T2" fmla="*/ 9 w 13"/>
                  <a:gd name="T3" fmla="*/ 5 h 6"/>
                  <a:gd name="T4" fmla="*/ 13 w 13"/>
                  <a:gd name="T5" fmla="*/ 3 h 6"/>
                  <a:gd name="T6" fmla="*/ 8 w 13"/>
                  <a:gd name="T7" fmla="*/ 2 h 6"/>
                  <a:gd name="T8" fmla="*/ 0 w 13"/>
                  <a:gd name="T9" fmla="*/ 6 h 6"/>
                  <a:gd name="T10" fmla="*/ 0 w 13"/>
                  <a:gd name="T11" fmla="*/ 6 h 6"/>
                  <a:gd name="T12" fmla="*/ 3 w 13"/>
                  <a:gd name="T13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6">
                    <a:moveTo>
                      <a:pt x="3" y="4"/>
                    </a:moveTo>
                    <a:cubicBezTo>
                      <a:pt x="6" y="4"/>
                      <a:pt x="8" y="2"/>
                      <a:pt x="9" y="5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2" y="3"/>
                      <a:pt x="11" y="2"/>
                      <a:pt x="8" y="2"/>
                    </a:cubicBezTo>
                    <a:cubicBezTo>
                      <a:pt x="3" y="0"/>
                      <a:pt x="3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3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08213" y="2105026"/>
                <a:ext cx="25400" cy="25400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2 h 2"/>
                  <a:gd name="T4" fmla="*/ 2 w 2"/>
                  <a:gd name="T5" fmla="*/ 1 h 2"/>
                  <a:gd name="T6" fmla="*/ 0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2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82826" y="2041526"/>
                <a:ext cx="25400" cy="12700"/>
              </a:xfrm>
              <a:custGeom>
                <a:avLst/>
                <a:gdLst>
                  <a:gd name="T0" fmla="*/ 8 w 16"/>
                  <a:gd name="T1" fmla="*/ 0 h 8"/>
                  <a:gd name="T2" fmla="*/ 0 w 16"/>
                  <a:gd name="T3" fmla="*/ 8 h 8"/>
                  <a:gd name="T4" fmla="*/ 16 w 16"/>
                  <a:gd name="T5" fmla="*/ 8 h 8"/>
                  <a:gd name="T6" fmla="*/ 8 w 16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8" y="0"/>
                    </a:moveTo>
                    <a:lnTo>
                      <a:pt x="0" y="8"/>
                    </a:lnTo>
                    <a:lnTo>
                      <a:pt x="16" y="8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47738" y="2955926"/>
                <a:ext cx="25400" cy="25400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0 h 2"/>
                  <a:gd name="T4" fmla="*/ 0 w 2"/>
                  <a:gd name="T5" fmla="*/ 2 h 2"/>
                  <a:gd name="T6" fmla="*/ 1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2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47726" y="3019426"/>
                <a:ext cx="25400" cy="25400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2 h 2"/>
                  <a:gd name="T4" fmla="*/ 2 w 2"/>
                  <a:gd name="T5" fmla="*/ 0 h 2"/>
                  <a:gd name="T6" fmla="*/ 1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0" y="1"/>
                      <a:pt x="1" y="2"/>
                      <a:pt x="1" y="2"/>
                    </a:cubicBezTo>
                    <a:cubicBezTo>
                      <a:pt x="2" y="2"/>
                      <a:pt x="2" y="1"/>
                      <a:pt x="2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81301" y="1641476"/>
                <a:ext cx="87313" cy="50800"/>
              </a:xfrm>
              <a:custGeom>
                <a:avLst/>
                <a:gdLst>
                  <a:gd name="T0" fmla="*/ 6 w 7"/>
                  <a:gd name="T1" fmla="*/ 0 h 4"/>
                  <a:gd name="T2" fmla="*/ 0 w 7"/>
                  <a:gd name="T3" fmla="*/ 4 h 4"/>
                  <a:gd name="T4" fmla="*/ 0 w 7"/>
                  <a:gd name="T5" fmla="*/ 4 h 4"/>
                  <a:gd name="T6" fmla="*/ 7 w 7"/>
                  <a:gd name="T7" fmla="*/ 0 h 4"/>
                  <a:gd name="T8" fmla="*/ 6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3"/>
                      <a:pt x="0" y="2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33601" y="2130426"/>
                <a:ext cx="36513" cy="12700"/>
              </a:xfrm>
              <a:custGeom>
                <a:avLst/>
                <a:gdLst>
                  <a:gd name="T0" fmla="*/ 1 w 3"/>
                  <a:gd name="T1" fmla="*/ 0 h 1"/>
                  <a:gd name="T2" fmla="*/ 1 w 3"/>
                  <a:gd name="T3" fmla="*/ 1 h 1"/>
                  <a:gd name="T4" fmla="*/ 3 w 3"/>
                  <a:gd name="T5" fmla="*/ 0 h 1"/>
                  <a:gd name="T6" fmla="*/ 1 w 3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1" y="0"/>
                    </a:moveTo>
                    <a:cubicBezTo>
                      <a:pt x="1" y="0"/>
                      <a:pt x="0" y="0"/>
                      <a:pt x="1" y="1"/>
                    </a:cubicBezTo>
                    <a:cubicBezTo>
                      <a:pt x="1" y="1"/>
                      <a:pt x="3" y="0"/>
                      <a:pt x="3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95476" y="2305051"/>
                <a:ext cx="25400" cy="12700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19376" y="1666876"/>
                <a:ext cx="150813" cy="87313"/>
              </a:xfrm>
              <a:custGeom>
                <a:avLst/>
                <a:gdLst>
                  <a:gd name="T0" fmla="*/ 5 w 12"/>
                  <a:gd name="T1" fmla="*/ 6 h 7"/>
                  <a:gd name="T2" fmla="*/ 4 w 12"/>
                  <a:gd name="T3" fmla="*/ 7 h 7"/>
                  <a:gd name="T4" fmla="*/ 12 w 12"/>
                  <a:gd name="T5" fmla="*/ 3 h 7"/>
                  <a:gd name="T6" fmla="*/ 5 w 12"/>
                  <a:gd name="T7" fmla="*/ 4 h 7"/>
                  <a:gd name="T8" fmla="*/ 0 w 12"/>
                  <a:gd name="T9" fmla="*/ 5 h 7"/>
                  <a:gd name="T10" fmla="*/ 5 w 12"/>
                  <a:gd name="T1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7">
                    <a:moveTo>
                      <a:pt x="5" y="6"/>
                    </a:moveTo>
                    <a:cubicBezTo>
                      <a:pt x="4" y="7"/>
                      <a:pt x="4" y="7"/>
                      <a:pt x="4" y="7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9" y="0"/>
                      <a:pt x="8" y="6"/>
                      <a:pt x="5" y="4"/>
                    </a:cubicBezTo>
                    <a:cubicBezTo>
                      <a:pt x="3" y="3"/>
                      <a:pt x="2" y="4"/>
                      <a:pt x="0" y="5"/>
                    </a:cubicBezTo>
                    <a:cubicBezTo>
                      <a:pt x="2" y="6"/>
                      <a:pt x="3" y="5"/>
                      <a:pt x="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432051" y="1917701"/>
                <a:ext cx="25400" cy="11113"/>
              </a:xfrm>
              <a:custGeom>
                <a:avLst/>
                <a:gdLst>
                  <a:gd name="T0" fmla="*/ 8 w 16"/>
                  <a:gd name="T1" fmla="*/ 0 h 7"/>
                  <a:gd name="T2" fmla="*/ 0 w 16"/>
                  <a:gd name="T3" fmla="*/ 7 h 7"/>
                  <a:gd name="T4" fmla="*/ 16 w 16"/>
                  <a:gd name="T5" fmla="*/ 7 h 7"/>
                  <a:gd name="T6" fmla="*/ 8 w 16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8" y="0"/>
                    </a:moveTo>
                    <a:lnTo>
                      <a:pt x="0" y="7"/>
                    </a:lnTo>
                    <a:lnTo>
                      <a:pt x="16" y="7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19426" y="1428751"/>
                <a:ext cx="111125" cy="38100"/>
              </a:xfrm>
              <a:custGeom>
                <a:avLst/>
                <a:gdLst>
                  <a:gd name="T0" fmla="*/ 3 w 9"/>
                  <a:gd name="T1" fmla="*/ 1 h 3"/>
                  <a:gd name="T2" fmla="*/ 9 w 9"/>
                  <a:gd name="T3" fmla="*/ 1 h 3"/>
                  <a:gd name="T4" fmla="*/ 8 w 9"/>
                  <a:gd name="T5" fmla="*/ 0 h 3"/>
                  <a:gd name="T6" fmla="*/ 0 w 9"/>
                  <a:gd name="T7" fmla="*/ 2 h 3"/>
                  <a:gd name="T8" fmla="*/ 2 w 9"/>
                  <a:gd name="T9" fmla="*/ 2 h 3"/>
                  <a:gd name="T10" fmla="*/ 3 w 9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3">
                    <a:moveTo>
                      <a:pt x="3" y="1"/>
                    </a:moveTo>
                    <a:cubicBezTo>
                      <a:pt x="5" y="2"/>
                      <a:pt x="6" y="0"/>
                      <a:pt x="9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2" y="0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4" y="3"/>
                      <a:pt x="3" y="2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06713" y="1566863"/>
                <a:ext cx="25400" cy="23813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46226" y="2530476"/>
                <a:ext cx="12700" cy="12700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95563" y="1754188"/>
                <a:ext cx="61913" cy="50800"/>
              </a:xfrm>
              <a:custGeom>
                <a:avLst/>
                <a:gdLst>
                  <a:gd name="T0" fmla="*/ 5 w 5"/>
                  <a:gd name="T1" fmla="*/ 0 h 4"/>
                  <a:gd name="T2" fmla="*/ 0 w 5"/>
                  <a:gd name="T3" fmla="*/ 4 h 4"/>
                  <a:gd name="T4" fmla="*/ 5 w 5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5" y="0"/>
                    </a:moveTo>
                    <a:cubicBezTo>
                      <a:pt x="5" y="1"/>
                      <a:pt x="0" y="1"/>
                      <a:pt x="0" y="4"/>
                    </a:cubicBezTo>
                    <a:cubicBezTo>
                      <a:pt x="2" y="2"/>
                      <a:pt x="5" y="2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444751" y="1792288"/>
                <a:ext cx="138113" cy="61913"/>
              </a:xfrm>
              <a:custGeom>
                <a:avLst/>
                <a:gdLst>
                  <a:gd name="T0" fmla="*/ 6 w 11"/>
                  <a:gd name="T1" fmla="*/ 3 h 5"/>
                  <a:gd name="T2" fmla="*/ 6 w 11"/>
                  <a:gd name="T3" fmla="*/ 3 h 5"/>
                  <a:gd name="T4" fmla="*/ 5 w 11"/>
                  <a:gd name="T5" fmla="*/ 3 h 5"/>
                  <a:gd name="T6" fmla="*/ 5 w 11"/>
                  <a:gd name="T7" fmla="*/ 5 h 5"/>
                  <a:gd name="T8" fmla="*/ 7 w 11"/>
                  <a:gd name="T9" fmla="*/ 3 h 5"/>
                  <a:gd name="T10" fmla="*/ 11 w 11"/>
                  <a:gd name="T11" fmla="*/ 1 h 5"/>
                  <a:gd name="T12" fmla="*/ 7 w 11"/>
                  <a:gd name="T13" fmla="*/ 2 h 5"/>
                  <a:gd name="T14" fmla="*/ 6 w 11"/>
                  <a:gd name="T15" fmla="*/ 1 h 5"/>
                  <a:gd name="T16" fmla="*/ 0 w 11"/>
                  <a:gd name="T17" fmla="*/ 4 h 5"/>
                  <a:gd name="T18" fmla="*/ 6 w 11"/>
                  <a:gd name="T1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" h="5"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4"/>
                      <a:pt x="8" y="4"/>
                      <a:pt x="7" y="3"/>
                    </a:cubicBezTo>
                    <a:cubicBezTo>
                      <a:pt x="9" y="3"/>
                      <a:pt x="10" y="3"/>
                      <a:pt x="11" y="1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6" y="1"/>
                    </a:cubicBezTo>
                    <a:cubicBezTo>
                      <a:pt x="3" y="0"/>
                      <a:pt x="2" y="3"/>
                      <a:pt x="0" y="4"/>
                    </a:cubicBezTo>
                    <a:cubicBezTo>
                      <a:pt x="3" y="4"/>
                      <a:pt x="3" y="2"/>
                      <a:pt x="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8538" y="2894013"/>
                <a:ext cx="23813" cy="12700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0 w 2"/>
                  <a:gd name="T5" fmla="*/ 1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08226" y="1979613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08213" y="2054226"/>
                <a:ext cx="25400" cy="0"/>
              </a:xfrm>
              <a:custGeom>
                <a:avLst/>
                <a:gdLst>
                  <a:gd name="T0" fmla="*/ 16 w 16"/>
                  <a:gd name="T1" fmla="*/ 0 w 16"/>
                  <a:gd name="T2" fmla="*/ 16 w 16"/>
                  <a:gd name="T3" fmla="*/ 16 w 1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6">
                    <a:moveTo>
                      <a:pt x="16" y="0"/>
                    </a:moveTo>
                    <a:lnTo>
                      <a:pt x="0" y="0"/>
                    </a:lnTo>
                    <a:lnTo>
                      <a:pt x="16" y="0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95476" y="2243138"/>
                <a:ext cx="38100" cy="36513"/>
              </a:xfrm>
              <a:custGeom>
                <a:avLst/>
                <a:gdLst>
                  <a:gd name="T0" fmla="*/ 0 w 3"/>
                  <a:gd name="T1" fmla="*/ 3 h 3"/>
                  <a:gd name="T2" fmla="*/ 1 w 3"/>
                  <a:gd name="T3" fmla="*/ 3 h 3"/>
                  <a:gd name="T4" fmla="*/ 3 w 3"/>
                  <a:gd name="T5" fmla="*/ 1 h 3"/>
                  <a:gd name="T6" fmla="*/ 0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2"/>
                      <a:pt x="2" y="1"/>
                      <a:pt x="3" y="1"/>
                    </a:cubicBezTo>
                    <a:cubicBezTo>
                      <a:pt x="1" y="0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84326" y="2468563"/>
                <a:ext cx="36513" cy="25400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0 w 3"/>
                  <a:gd name="T5" fmla="*/ 1 h 2"/>
                  <a:gd name="T6" fmla="*/ 1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2" y="2"/>
                      <a:pt x="3" y="0"/>
                      <a:pt x="2" y="0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70101" y="2143126"/>
                <a:ext cx="12700" cy="11113"/>
              </a:xfrm>
              <a:custGeom>
                <a:avLst/>
                <a:gdLst>
                  <a:gd name="T0" fmla="*/ 8 w 8"/>
                  <a:gd name="T1" fmla="*/ 0 h 7"/>
                  <a:gd name="T2" fmla="*/ 0 w 8"/>
                  <a:gd name="T3" fmla="*/ 7 h 7"/>
                  <a:gd name="T4" fmla="*/ 8 w 8"/>
                  <a:gd name="T5" fmla="*/ 7 h 7"/>
                  <a:gd name="T6" fmla="*/ 8 w 8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7">
                    <a:moveTo>
                      <a:pt x="8" y="0"/>
                    </a:moveTo>
                    <a:lnTo>
                      <a:pt x="0" y="7"/>
                    </a:lnTo>
                    <a:lnTo>
                      <a:pt x="8" y="7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46238" y="2368551"/>
                <a:ext cx="74613" cy="61913"/>
              </a:xfrm>
              <a:custGeom>
                <a:avLst/>
                <a:gdLst>
                  <a:gd name="T0" fmla="*/ 2 w 6"/>
                  <a:gd name="T1" fmla="*/ 0 h 5"/>
                  <a:gd name="T2" fmla="*/ 2 w 6"/>
                  <a:gd name="T3" fmla="*/ 5 h 5"/>
                  <a:gd name="T4" fmla="*/ 2 w 6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2" y="0"/>
                    </a:moveTo>
                    <a:cubicBezTo>
                      <a:pt x="0" y="1"/>
                      <a:pt x="5" y="3"/>
                      <a:pt x="2" y="5"/>
                    </a:cubicBezTo>
                    <a:cubicBezTo>
                      <a:pt x="4" y="4"/>
                      <a:pt x="6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57426" y="2005013"/>
                <a:ext cx="12700" cy="12700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44726" y="2017713"/>
                <a:ext cx="25400" cy="12700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71613" y="2543176"/>
                <a:ext cx="12700" cy="25400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1" y="2"/>
                      <a:pt x="0" y="2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19413" y="1503363"/>
                <a:ext cx="49213" cy="12700"/>
              </a:xfrm>
              <a:custGeom>
                <a:avLst/>
                <a:gdLst>
                  <a:gd name="T0" fmla="*/ 23 w 31"/>
                  <a:gd name="T1" fmla="*/ 0 h 8"/>
                  <a:gd name="T2" fmla="*/ 0 w 31"/>
                  <a:gd name="T3" fmla="*/ 0 h 8"/>
                  <a:gd name="T4" fmla="*/ 8 w 31"/>
                  <a:gd name="T5" fmla="*/ 8 h 8"/>
                  <a:gd name="T6" fmla="*/ 31 w 31"/>
                  <a:gd name="T7" fmla="*/ 8 h 8"/>
                  <a:gd name="T8" fmla="*/ 23 w 31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8">
                    <a:moveTo>
                      <a:pt x="23" y="0"/>
                    </a:moveTo>
                    <a:lnTo>
                      <a:pt x="0" y="0"/>
                    </a:lnTo>
                    <a:lnTo>
                      <a:pt x="8" y="8"/>
                    </a:lnTo>
                    <a:lnTo>
                      <a:pt x="31" y="8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3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522413" y="2517776"/>
                <a:ext cx="1588" cy="12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82826" y="1905001"/>
                <a:ext cx="87313" cy="49213"/>
              </a:xfrm>
              <a:custGeom>
                <a:avLst/>
                <a:gdLst>
                  <a:gd name="T0" fmla="*/ 2 w 7"/>
                  <a:gd name="T1" fmla="*/ 4 h 4"/>
                  <a:gd name="T2" fmla="*/ 6 w 7"/>
                  <a:gd name="T3" fmla="*/ 1 h 4"/>
                  <a:gd name="T4" fmla="*/ 4 w 7"/>
                  <a:gd name="T5" fmla="*/ 0 h 4"/>
                  <a:gd name="T6" fmla="*/ 0 w 7"/>
                  <a:gd name="T7" fmla="*/ 4 h 4"/>
                  <a:gd name="T8" fmla="*/ 2 w 7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4"/>
                    </a:moveTo>
                    <a:cubicBezTo>
                      <a:pt x="4" y="3"/>
                      <a:pt x="7" y="3"/>
                      <a:pt x="6" y="1"/>
                    </a:cubicBezTo>
                    <a:cubicBezTo>
                      <a:pt x="6" y="0"/>
                      <a:pt x="5" y="0"/>
                      <a:pt x="4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1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09738" y="2330451"/>
                <a:ext cx="74613" cy="49213"/>
              </a:xfrm>
              <a:custGeom>
                <a:avLst/>
                <a:gdLst>
                  <a:gd name="T0" fmla="*/ 4 w 6"/>
                  <a:gd name="T1" fmla="*/ 0 h 4"/>
                  <a:gd name="T2" fmla="*/ 0 w 6"/>
                  <a:gd name="T3" fmla="*/ 4 h 4"/>
                  <a:gd name="T4" fmla="*/ 4 w 6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4" y="0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2" y="3"/>
                      <a:pt x="6" y="2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82863" y="1754188"/>
                <a:ext cx="36513" cy="12700"/>
              </a:xfrm>
              <a:custGeom>
                <a:avLst/>
                <a:gdLst>
                  <a:gd name="T0" fmla="*/ 23 w 23"/>
                  <a:gd name="T1" fmla="*/ 0 h 8"/>
                  <a:gd name="T2" fmla="*/ 0 w 23"/>
                  <a:gd name="T3" fmla="*/ 0 h 8"/>
                  <a:gd name="T4" fmla="*/ 15 w 23"/>
                  <a:gd name="T5" fmla="*/ 8 h 8"/>
                  <a:gd name="T6" fmla="*/ 23 w 23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8">
                    <a:moveTo>
                      <a:pt x="23" y="0"/>
                    </a:moveTo>
                    <a:lnTo>
                      <a:pt x="0" y="0"/>
                    </a:lnTo>
                    <a:lnTo>
                      <a:pt x="15" y="8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46226" y="2468563"/>
                <a:ext cx="38100" cy="25400"/>
              </a:xfrm>
              <a:custGeom>
                <a:avLst/>
                <a:gdLst>
                  <a:gd name="T0" fmla="*/ 3 w 3"/>
                  <a:gd name="T1" fmla="*/ 1 h 2"/>
                  <a:gd name="T2" fmla="*/ 0 w 3"/>
                  <a:gd name="T3" fmla="*/ 1 h 2"/>
                  <a:gd name="T4" fmla="*/ 3 w 3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82813" y="2017713"/>
                <a:ext cx="25400" cy="23813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1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1" y="2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20863" y="2192338"/>
                <a:ext cx="87313" cy="87313"/>
              </a:xfrm>
              <a:custGeom>
                <a:avLst/>
                <a:gdLst>
                  <a:gd name="T0" fmla="*/ 4 w 7"/>
                  <a:gd name="T1" fmla="*/ 6 h 7"/>
                  <a:gd name="T2" fmla="*/ 2 w 7"/>
                  <a:gd name="T3" fmla="*/ 5 h 7"/>
                  <a:gd name="T4" fmla="*/ 7 w 7"/>
                  <a:gd name="T5" fmla="*/ 3 h 7"/>
                  <a:gd name="T6" fmla="*/ 1 w 7"/>
                  <a:gd name="T7" fmla="*/ 5 h 7"/>
                  <a:gd name="T8" fmla="*/ 0 w 7"/>
                  <a:gd name="T9" fmla="*/ 6 h 7"/>
                  <a:gd name="T10" fmla="*/ 4 w 7"/>
                  <a:gd name="T1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4" y="6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3" y="4"/>
                      <a:pt x="6" y="5"/>
                      <a:pt x="7" y="3"/>
                    </a:cubicBezTo>
                    <a:cubicBezTo>
                      <a:pt x="4" y="0"/>
                      <a:pt x="3" y="6"/>
                      <a:pt x="1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2" y="6"/>
                      <a:pt x="3" y="7"/>
                      <a:pt x="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20901" y="2054226"/>
                <a:ext cx="25400" cy="25400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1 h 2"/>
                  <a:gd name="T4" fmla="*/ 2 w 2"/>
                  <a:gd name="T5" fmla="*/ 1 h 2"/>
                  <a:gd name="T6" fmla="*/ 0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1"/>
                      <a:pt x="2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1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109663" y="2768601"/>
                <a:ext cx="1588" cy="12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08176" y="2179638"/>
                <a:ext cx="38100" cy="25400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1 h 2"/>
                  <a:gd name="T4" fmla="*/ 3 w 3"/>
                  <a:gd name="T5" fmla="*/ 2 h 2"/>
                  <a:gd name="T6" fmla="*/ 0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0"/>
                      <a:pt x="2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84351" y="2292351"/>
                <a:ext cx="23813" cy="12700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0 w 2"/>
                  <a:gd name="T5" fmla="*/ 1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96963" y="2743201"/>
                <a:ext cx="50800" cy="25400"/>
              </a:xfrm>
              <a:custGeom>
                <a:avLst/>
                <a:gdLst>
                  <a:gd name="T0" fmla="*/ 2 w 4"/>
                  <a:gd name="T1" fmla="*/ 0 h 2"/>
                  <a:gd name="T2" fmla="*/ 2 w 4"/>
                  <a:gd name="T3" fmla="*/ 2 h 2"/>
                  <a:gd name="T4" fmla="*/ 2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2" y="0"/>
                    </a:moveTo>
                    <a:cubicBezTo>
                      <a:pt x="2" y="1"/>
                      <a:pt x="0" y="1"/>
                      <a:pt x="2" y="2"/>
                    </a:cubicBezTo>
                    <a:cubicBezTo>
                      <a:pt x="2" y="1"/>
                      <a:pt x="4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44788" y="1477963"/>
                <a:ext cx="149225" cy="63500"/>
              </a:xfrm>
              <a:custGeom>
                <a:avLst/>
                <a:gdLst>
                  <a:gd name="T0" fmla="*/ 5 w 12"/>
                  <a:gd name="T1" fmla="*/ 3 h 5"/>
                  <a:gd name="T2" fmla="*/ 7 w 12"/>
                  <a:gd name="T3" fmla="*/ 4 h 5"/>
                  <a:gd name="T4" fmla="*/ 6 w 12"/>
                  <a:gd name="T5" fmla="*/ 4 h 5"/>
                  <a:gd name="T6" fmla="*/ 5 w 12"/>
                  <a:gd name="T7" fmla="*/ 4 h 5"/>
                  <a:gd name="T8" fmla="*/ 11 w 12"/>
                  <a:gd name="T9" fmla="*/ 3 h 5"/>
                  <a:gd name="T10" fmla="*/ 9 w 12"/>
                  <a:gd name="T11" fmla="*/ 3 h 5"/>
                  <a:gd name="T12" fmla="*/ 1 w 12"/>
                  <a:gd name="T13" fmla="*/ 2 h 5"/>
                  <a:gd name="T14" fmla="*/ 2 w 12"/>
                  <a:gd name="T15" fmla="*/ 1 h 5"/>
                  <a:gd name="T16" fmla="*/ 0 w 12"/>
                  <a:gd name="T17" fmla="*/ 3 h 5"/>
                  <a:gd name="T18" fmla="*/ 5 w 12"/>
                  <a:gd name="T1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5">
                    <a:moveTo>
                      <a:pt x="5" y="3"/>
                    </a:moveTo>
                    <a:cubicBezTo>
                      <a:pt x="6" y="3"/>
                      <a:pt x="7" y="3"/>
                      <a:pt x="7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8" y="5"/>
                      <a:pt x="10" y="4"/>
                      <a:pt x="11" y="3"/>
                    </a:cubicBezTo>
                    <a:cubicBezTo>
                      <a:pt x="12" y="2"/>
                      <a:pt x="10" y="3"/>
                      <a:pt x="9" y="3"/>
                    </a:cubicBezTo>
                    <a:cubicBezTo>
                      <a:pt x="7" y="0"/>
                      <a:pt x="4" y="2"/>
                      <a:pt x="1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0" y="1"/>
                      <a:pt x="1" y="2"/>
                      <a:pt x="0" y="3"/>
                    </a:cubicBezTo>
                    <a:cubicBezTo>
                      <a:pt x="2" y="4"/>
                      <a:pt x="4" y="3"/>
                      <a:pt x="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33601" y="2030413"/>
                <a:ext cx="12700" cy="11113"/>
              </a:xfrm>
              <a:custGeom>
                <a:avLst/>
                <a:gdLst>
                  <a:gd name="T0" fmla="*/ 8 w 8"/>
                  <a:gd name="T1" fmla="*/ 0 h 7"/>
                  <a:gd name="T2" fmla="*/ 0 w 8"/>
                  <a:gd name="T3" fmla="*/ 0 h 7"/>
                  <a:gd name="T4" fmla="*/ 8 w 8"/>
                  <a:gd name="T5" fmla="*/ 7 h 7"/>
                  <a:gd name="T6" fmla="*/ 8 w 8"/>
                  <a:gd name="T7" fmla="*/ 7 h 7"/>
                  <a:gd name="T8" fmla="*/ 8 w 8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7">
                    <a:moveTo>
                      <a:pt x="8" y="0"/>
                    </a:moveTo>
                    <a:lnTo>
                      <a:pt x="0" y="0"/>
                    </a:lnTo>
                    <a:lnTo>
                      <a:pt x="8" y="7"/>
                    </a:lnTo>
                    <a:lnTo>
                      <a:pt x="8" y="7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60451" y="2755901"/>
                <a:ext cx="36513" cy="12700"/>
              </a:xfrm>
              <a:custGeom>
                <a:avLst/>
                <a:gdLst>
                  <a:gd name="T0" fmla="*/ 2 w 3"/>
                  <a:gd name="T1" fmla="*/ 0 h 1"/>
                  <a:gd name="T2" fmla="*/ 2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3" y="1"/>
                      <a:pt x="0" y="1"/>
                      <a:pt x="2" y="1"/>
                    </a:cubicBezTo>
                    <a:cubicBezTo>
                      <a:pt x="2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19413" y="1428751"/>
                <a:ext cx="49213" cy="25400"/>
              </a:xfrm>
              <a:custGeom>
                <a:avLst/>
                <a:gdLst>
                  <a:gd name="T0" fmla="*/ 4 w 4"/>
                  <a:gd name="T1" fmla="*/ 2 h 2"/>
                  <a:gd name="T2" fmla="*/ 0 w 4"/>
                  <a:gd name="T3" fmla="*/ 0 h 2"/>
                  <a:gd name="T4" fmla="*/ 1 w 4"/>
                  <a:gd name="T5" fmla="*/ 2 h 2"/>
                  <a:gd name="T6" fmla="*/ 4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cubicBezTo>
                      <a:pt x="4" y="1"/>
                      <a:pt x="2" y="0"/>
                      <a:pt x="0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3" y="2"/>
                      <a:pt x="3" y="2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73163" y="2643188"/>
                <a:ext cx="36513" cy="38100"/>
              </a:xfrm>
              <a:custGeom>
                <a:avLst/>
                <a:gdLst>
                  <a:gd name="T0" fmla="*/ 3 w 3"/>
                  <a:gd name="T1" fmla="*/ 2 h 3"/>
                  <a:gd name="T2" fmla="*/ 1 w 3"/>
                  <a:gd name="T3" fmla="*/ 3 h 3"/>
                  <a:gd name="T4" fmla="*/ 3 w 3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0" y="0"/>
                      <a:pt x="3" y="3"/>
                      <a:pt x="1" y="3"/>
                    </a:cubicBezTo>
                    <a:cubicBezTo>
                      <a:pt x="2" y="3"/>
                      <a:pt x="1" y="2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46213" y="2468563"/>
                <a:ext cx="38100" cy="12700"/>
              </a:xfrm>
              <a:custGeom>
                <a:avLst/>
                <a:gdLst>
                  <a:gd name="T0" fmla="*/ 3 w 3"/>
                  <a:gd name="T1" fmla="*/ 1 h 1"/>
                  <a:gd name="T2" fmla="*/ 3 w 3"/>
                  <a:gd name="T3" fmla="*/ 0 h 1"/>
                  <a:gd name="T4" fmla="*/ 2 w 3"/>
                  <a:gd name="T5" fmla="*/ 0 h 1"/>
                  <a:gd name="T6" fmla="*/ 0 w 3"/>
                  <a:gd name="T7" fmla="*/ 1 h 1"/>
                  <a:gd name="T8" fmla="*/ 2 w 3"/>
                  <a:gd name="T9" fmla="*/ 0 h 1"/>
                  <a:gd name="T10" fmla="*/ 3 w 3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1">
                    <a:moveTo>
                      <a:pt x="3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1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22376" y="2630488"/>
                <a:ext cx="12700" cy="12700"/>
              </a:xfrm>
              <a:custGeom>
                <a:avLst/>
                <a:gdLst>
                  <a:gd name="T0" fmla="*/ 0 w 8"/>
                  <a:gd name="T1" fmla="*/ 8 h 8"/>
                  <a:gd name="T2" fmla="*/ 8 w 8"/>
                  <a:gd name="T3" fmla="*/ 8 h 8"/>
                  <a:gd name="T4" fmla="*/ 0 w 8"/>
                  <a:gd name="T5" fmla="*/ 0 h 8"/>
                  <a:gd name="T6" fmla="*/ 0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8"/>
                    </a:moveTo>
                    <a:lnTo>
                      <a:pt x="8" y="8"/>
                    </a:lnTo>
                    <a:lnTo>
                      <a:pt x="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81326" y="1403351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0 w 8"/>
                  <a:gd name="T3" fmla="*/ 8 h 8"/>
                  <a:gd name="T4" fmla="*/ 8 w 8"/>
                  <a:gd name="T5" fmla="*/ 0 h 8"/>
                  <a:gd name="T6" fmla="*/ 0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0" y="8"/>
                    </a:lnTo>
                    <a:lnTo>
                      <a:pt x="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60476" y="2581276"/>
                <a:ext cx="11113" cy="12700"/>
              </a:xfrm>
              <a:custGeom>
                <a:avLst/>
                <a:gdLst>
                  <a:gd name="T0" fmla="*/ 0 w 7"/>
                  <a:gd name="T1" fmla="*/ 8 h 8"/>
                  <a:gd name="T2" fmla="*/ 7 w 7"/>
                  <a:gd name="T3" fmla="*/ 8 h 8"/>
                  <a:gd name="T4" fmla="*/ 0 w 7"/>
                  <a:gd name="T5" fmla="*/ 0 h 8"/>
                  <a:gd name="T6" fmla="*/ 0 w 7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8">
                    <a:moveTo>
                      <a:pt x="0" y="8"/>
                    </a:moveTo>
                    <a:lnTo>
                      <a:pt x="7" y="8"/>
                    </a:lnTo>
                    <a:lnTo>
                      <a:pt x="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4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2955926" y="1390651"/>
                <a:ext cx="12700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33538" y="2305050"/>
                <a:ext cx="25400" cy="12700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1"/>
                      <a:pt x="2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09688" y="2493963"/>
                <a:ext cx="61913" cy="36513"/>
              </a:xfrm>
              <a:custGeom>
                <a:avLst/>
                <a:gdLst>
                  <a:gd name="T0" fmla="*/ 4 w 5"/>
                  <a:gd name="T1" fmla="*/ 0 h 3"/>
                  <a:gd name="T2" fmla="*/ 3 w 5"/>
                  <a:gd name="T3" fmla="*/ 1 h 3"/>
                  <a:gd name="T4" fmla="*/ 0 w 5"/>
                  <a:gd name="T5" fmla="*/ 3 h 3"/>
                  <a:gd name="T6" fmla="*/ 4 w 5"/>
                  <a:gd name="T7" fmla="*/ 2 h 3"/>
                  <a:gd name="T8" fmla="*/ 4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4" y="0"/>
                    </a:moveTo>
                    <a:cubicBezTo>
                      <a:pt x="2" y="0"/>
                      <a:pt x="4" y="1"/>
                      <a:pt x="3" y="1"/>
                    </a:cubicBezTo>
                    <a:cubicBezTo>
                      <a:pt x="2" y="2"/>
                      <a:pt x="0" y="1"/>
                      <a:pt x="0" y="3"/>
                    </a:cubicBezTo>
                    <a:cubicBezTo>
                      <a:pt x="1" y="3"/>
                      <a:pt x="3" y="3"/>
                      <a:pt x="4" y="2"/>
                    </a:cubicBezTo>
                    <a:cubicBezTo>
                      <a:pt x="4" y="1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84338" y="2279650"/>
                <a:ext cx="12700" cy="0"/>
              </a:xfrm>
              <a:custGeom>
                <a:avLst/>
                <a:gdLst>
                  <a:gd name="T0" fmla="*/ 8 w 8"/>
                  <a:gd name="T1" fmla="*/ 0 w 8"/>
                  <a:gd name="T2" fmla="*/ 8 w 8"/>
                  <a:gd name="T3" fmla="*/ 8 w 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8">
                    <a:moveTo>
                      <a:pt x="8" y="0"/>
                    </a:moveTo>
                    <a:lnTo>
                      <a:pt x="0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84325" y="2330450"/>
                <a:ext cx="25400" cy="12700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1 h 1"/>
                  <a:gd name="T4" fmla="*/ 2 w 2"/>
                  <a:gd name="T5" fmla="*/ 1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97038" y="2243138"/>
                <a:ext cx="36513" cy="12700"/>
              </a:xfrm>
              <a:custGeom>
                <a:avLst/>
                <a:gdLst>
                  <a:gd name="T0" fmla="*/ 2 w 3"/>
                  <a:gd name="T1" fmla="*/ 1 h 1"/>
                  <a:gd name="T2" fmla="*/ 3 w 3"/>
                  <a:gd name="T3" fmla="*/ 0 h 1"/>
                  <a:gd name="T4" fmla="*/ 2 w 3"/>
                  <a:gd name="T5" fmla="*/ 1 h 1"/>
                  <a:gd name="T6" fmla="*/ 1 w 3"/>
                  <a:gd name="T7" fmla="*/ 0 h 1"/>
                  <a:gd name="T8" fmla="*/ 0 w 3"/>
                  <a:gd name="T9" fmla="*/ 1 h 1"/>
                  <a:gd name="T10" fmla="*/ 2 w 3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1">
                    <a:moveTo>
                      <a:pt x="2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97013" y="2343150"/>
                <a:ext cx="25400" cy="12700"/>
              </a:xfrm>
              <a:custGeom>
                <a:avLst/>
                <a:gdLst>
                  <a:gd name="T0" fmla="*/ 8 w 16"/>
                  <a:gd name="T1" fmla="*/ 0 h 8"/>
                  <a:gd name="T2" fmla="*/ 0 w 16"/>
                  <a:gd name="T3" fmla="*/ 8 h 8"/>
                  <a:gd name="T4" fmla="*/ 8 w 16"/>
                  <a:gd name="T5" fmla="*/ 8 h 8"/>
                  <a:gd name="T6" fmla="*/ 16 w 16"/>
                  <a:gd name="T7" fmla="*/ 0 h 8"/>
                  <a:gd name="T8" fmla="*/ 8 w 16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8">
                    <a:moveTo>
                      <a:pt x="8" y="0"/>
                    </a:moveTo>
                    <a:lnTo>
                      <a:pt x="0" y="8"/>
                    </a:lnTo>
                    <a:lnTo>
                      <a:pt x="8" y="8"/>
                    </a:lnTo>
                    <a:lnTo>
                      <a:pt x="16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08213" y="1792288"/>
                <a:ext cx="36513" cy="49213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0 w 3"/>
                  <a:gd name="T5" fmla="*/ 2 h 4"/>
                  <a:gd name="T6" fmla="*/ 3 w 3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2" y="0"/>
                      <a:pt x="1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3" y="4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58938" y="2205038"/>
                <a:ext cx="38100" cy="25400"/>
              </a:xfrm>
              <a:custGeom>
                <a:avLst/>
                <a:gdLst>
                  <a:gd name="T0" fmla="*/ 2 w 3"/>
                  <a:gd name="T1" fmla="*/ 0 h 2"/>
                  <a:gd name="T2" fmla="*/ 1 w 3"/>
                  <a:gd name="T3" fmla="*/ 0 h 2"/>
                  <a:gd name="T4" fmla="*/ 1 w 3"/>
                  <a:gd name="T5" fmla="*/ 2 h 2"/>
                  <a:gd name="T6" fmla="*/ 2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2"/>
                      <a:pt x="1" y="2"/>
                    </a:cubicBezTo>
                    <a:cubicBezTo>
                      <a:pt x="2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95563" y="1554163"/>
                <a:ext cx="23813" cy="12700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06663" y="1603375"/>
                <a:ext cx="12700" cy="12700"/>
              </a:xfrm>
              <a:custGeom>
                <a:avLst/>
                <a:gdLst>
                  <a:gd name="T0" fmla="*/ 0 w 8"/>
                  <a:gd name="T1" fmla="*/ 8 h 8"/>
                  <a:gd name="T2" fmla="*/ 8 w 8"/>
                  <a:gd name="T3" fmla="*/ 8 h 8"/>
                  <a:gd name="T4" fmla="*/ 0 w 8"/>
                  <a:gd name="T5" fmla="*/ 0 h 8"/>
                  <a:gd name="T6" fmla="*/ 0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8"/>
                    </a:moveTo>
                    <a:lnTo>
                      <a:pt x="8" y="8"/>
                    </a:lnTo>
                    <a:lnTo>
                      <a:pt x="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655" name="组合 1654"/>
            <p:cNvGrpSpPr/>
            <p:nvPr/>
          </p:nvGrpSpPr>
          <p:grpSpPr>
            <a:xfrm rot="10149760" flipH="1">
              <a:off x="3530961" y="3926840"/>
              <a:ext cx="3956959" cy="1442560"/>
              <a:chOff x="0" y="714375"/>
              <a:chExt cx="12712701" cy="5499101"/>
            </a:xfrm>
            <a:solidFill>
              <a:srgbClr val="223347"/>
            </a:solidFill>
          </p:grpSpPr>
          <p:sp>
            <p:nvSpPr>
              <p:cNvPr id="16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791826" y="4910138"/>
                <a:ext cx="25400" cy="25400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1"/>
                      <a:pt x="2" y="2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883651" y="3144838"/>
                <a:ext cx="2357438" cy="2203450"/>
              </a:xfrm>
              <a:custGeom>
                <a:avLst/>
                <a:gdLst>
                  <a:gd name="T0" fmla="*/ 135 w 189"/>
                  <a:gd name="T1" fmla="*/ 10 h 176"/>
                  <a:gd name="T2" fmla="*/ 123 w 189"/>
                  <a:gd name="T3" fmla="*/ 5 h 176"/>
                  <a:gd name="T4" fmla="*/ 99 w 189"/>
                  <a:gd name="T5" fmla="*/ 5 h 176"/>
                  <a:gd name="T6" fmla="*/ 47 w 189"/>
                  <a:gd name="T7" fmla="*/ 28 h 176"/>
                  <a:gd name="T8" fmla="*/ 36 w 189"/>
                  <a:gd name="T9" fmla="*/ 34 h 176"/>
                  <a:gd name="T10" fmla="*/ 31 w 189"/>
                  <a:gd name="T11" fmla="*/ 48 h 176"/>
                  <a:gd name="T12" fmla="*/ 19 w 189"/>
                  <a:gd name="T13" fmla="*/ 71 h 176"/>
                  <a:gd name="T14" fmla="*/ 8 w 189"/>
                  <a:gd name="T15" fmla="*/ 97 h 176"/>
                  <a:gd name="T16" fmla="*/ 6 w 189"/>
                  <a:gd name="T17" fmla="*/ 126 h 176"/>
                  <a:gd name="T18" fmla="*/ 13 w 189"/>
                  <a:gd name="T19" fmla="*/ 142 h 176"/>
                  <a:gd name="T20" fmla="*/ 36 w 189"/>
                  <a:gd name="T21" fmla="*/ 153 h 176"/>
                  <a:gd name="T22" fmla="*/ 48 w 189"/>
                  <a:gd name="T23" fmla="*/ 162 h 176"/>
                  <a:gd name="T24" fmla="*/ 54 w 189"/>
                  <a:gd name="T25" fmla="*/ 158 h 176"/>
                  <a:gd name="T26" fmla="*/ 62 w 189"/>
                  <a:gd name="T27" fmla="*/ 162 h 176"/>
                  <a:gd name="T28" fmla="*/ 71 w 189"/>
                  <a:gd name="T29" fmla="*/ 168 h 176"/>
                  <a:gd name="T30" fmla="*/ 83 w 189"/>
                  <a:gd name="T31" fmla="*/ 173 h 176"/>
                  <a:gd name="T32" fmla="*/ 104 w 189"/>
                  <a:gd name="T33" fmla="*/ 170 h 176"/>
                  <a:gd name="T34" fmla="*/ 106 w 189"/>
                  <a:gd name="T35" fmla="*/ 165 h 176"/>
                  <a:gd name="T36" fmla="*/ 115 w 189"/>
                  <a:gd name="T37" fmla="*/ 163 h 176"/>
                  <a:gd name="T38" fmla="*/ 132 w 189"/>
                  <a:gd name="T39" fmla="*/ 162 h 176"/>
                  <a:gd name="T40" fmla="*/ 136 w 189"/>
                  <a:gd name="T41" fmla="*/ 146 h 176"/>
                  <a:gd name="T42" fmla="*/ 139 w 189"/>
                  <a:gd name="T43" fmla="*/ 148 h 176"/>
                  <a:gd name="T44" fmla="*/ 137 w 189"/>
                  <a:gd name="T45" fmla="*/ 140 h 176"/>
                  <a:gd name="T46" fmla="*/ 143 w 189"/>
                  <a:gd name="T47" fmla="*/ 138 h 176"/>
                  <a:gd name="T48" fmla="*/ 152 w 189"/>
                  <a:gd name="T49" fmla="*/ 140 h 176"/>
                  <a:gd name="T50" fmla="*/ 153 w 189"/>
                  <a:gd name="T51" fmla="*/ 141 h 176"/>
                  <a:gd name="T52" fmla="*/ 155 w 189"/>
                  <a:gd name="T53" fmla="*/ 140 h 176"/>
                  <a:gd name="T54" fmla="*/ 164 w 189"/>
                  <a:gd name="T55" fmla="*/ 130 h 176"/>
                  <a:gd name="T56" fmla="*/ 168 w 189"/>
                  <a:gd name="T57" fmla="*/ 136 h 176"/>
                  <a:gd name="T58" fmla="*/ 169 w 189"/>
                  <a:gd name="T59" fmla="*/ 136 h 176"/>
                  <a:gd name="T60" fmla="*/ 169 w 189"/>
                  <a:gd name="T61" fmla="*/ 128 h 176"/>
                  <a:gd name="T62" fmla="*/ 172 w 189"/>
                  <a:gd name="T63" fmla="*/ 133 h 176"/>
                  <a:gd name="T64" fmla="*/ 186 w 189"/>
                  <a:gd name="T65" fmla="*/ 101 h 176"/>
                  <a:gd name="T66" fmla="*/ 181 w 189"/>
                  <a:gd name="T67" fmla="*/ 73 h 176"/>
                  <a:gd name="T68" fmla="*/ 189 w 189"/>
                  <a:gd name="T69" fmla="*/ 64 h 176"/>
                  <a:gd name="T70" fmla="*/ 183 w 189"/>
                  <a:gd name="T71" fmla="*/ 64 h 176"/>
                  <a:gd name="T72" fmla="*/ 181 w 189"/>
                  <a:gd name="T73" fmla="*/ 56 h 176"/>
                  <a:gd name="T74" fmla="*/ 187 w 189"/>
                  <a:gd name="T75" fmla="*/ 54 h 176"/>
                  <a:gd name="T76" fmla="*/ 187 w 189"/>
                  <a:gd name="T77" fmla="*/ 53 h 176"/>
                  <a:gd name="T78" fmla="*/ 177 w 189"/>
                  <a:gd name="T79" fmla="*/ 51 h 176"/>
                  <a:gd name="T80" fmla="*/ 179 w 189"/>
                  <a:gd name="T81" fmla="*/ 46 h 176"/>
                  <a:gd name="T82" fmla="*/ 172 w 189"/>
                  <a:gd name="T83" fmla="*/ 47 h 176"/>
                  <a:gd name="T84" fmla="*/ 168 w 189"/>
                  <a:gd name="T85" fmla="*/ 41 h 176"/>
                  <a:gd name="T86" fmla="*/ 161 w 189"/>
                  <a:gd name="T87" fmla="*/ 28 h 176"/>
                  <a:gd name="T88" fmla="*/ 135 w 189"/>
                  <a:gd name="T89" fmla="*/ 1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89" h="176">
                    <a:moveTo>
                      <a:pt x="135" y="10"/>
                    </a:moveTo>
                    <a:cubicBezTo>
                      <a:pt x="123" y="5"/>
                      <a:pt x="123" y="5"/>
                      <a:pt x="123" y="5"/>
                    </a:cubicBezTo>
                    <a:cubicBezTo>
                      <a:pt x="120" y="4"/>
                      <a:pt x="92" y="0"/>
                      <a:pt x="99" y="5"/>
                    </a:cubicBezTo>
                    <a:cubicBezTo>
                      <a:pt x="87" y="1"/>
                      <a:pt x="51" y="19"/>
                      <a:pt x="47" y="28"/>
                    </a:cubicBezTo>
                    <a:cubicBezTo>
                      <a:pt x="45" y="29"/>
                      <a:pt x="36" y="25"/>
                      <a:pt x="36" y="34"/>
                    </a:cubicBezTo>
                    <a:cubicBezTo>
                      <a:pt x="29" y="37"/>
                      <a:pt x="28" y="50"/>
                      <a:pt x="31" y="48"/>
                    </a:cubicBezTo>
                    <a:cubicBezTo>
                      <a:pt x="19" y="54"/>
                      <a:pt x="22" y="60"/>
                      <a:pt x="19" y="71"/>
                    </a:cubicBezTo>
                    <a:cubicBezTo>
                      <a:pt x="15" y="75"/>
                      <a:pt x="15" y="94"/>
                      <a:pt x="8" y="97"/>
                    </a:cubicBezTo>
                    <a:cubicBezTo>
                      <a:pt x="15" y="111"/>
                      <a:pt x="0" y="113"/>
                      <a:pt x="6" y="126"/>
                    </a:cubicBezTo>
                    <a:cubicBezTo>
                      <a:pt x="8" y="133"/>
                      <a:pt x="2" y="141"/>
                      <a:pt x="13" y="142"/>
                    </a:cubicBezTo>
                    <a:cubicBezTo>
                      <a:pt x="16" y="138"/>
                      <a:pt x="29" y="157"/>
                      <a:pt x="36" y="153"/>
                    </a:cubicBezTo>
                    <a:cubicBezTo>
                      <a:pt x="48" y="162"/>
                      <a:pt x="48" y="162"/>
                      <a:pt x="48" y="162"/>
                    </a:cubicBezTo>
                    <a:cubicBezTo>
                      <a:pt x="49" y="165"/>
                      <a:pt x="53" y="158"/>
                      <a:pt x="54" y="158"/>
                    </a:cubicBezTo>
                    <a:cubicBezTo>
                      <a:pt x="54" y="158"/>
                      <a:pt x="62" y="163"/>
                      <a:pt x="62" y="162"/>
                    </a:cubicBezTo>
                    <a:cubicBezTo>
                      <a:pt x="69" y="163"/>
                      <a:pt x="67" y="166"/>
                      <a:pt x="71" y="168"/>
                    </a:cubicBezTo>
                    <a:cubicBezTo>
                      <a:pt x="72" y="174"/>
                      <a:pt x="73" y="173"/>
                      <a:pt x="83" y="173"/>
                    </a:cubicBezTo>
                    <a:cubicBezTo>
                      <a:pt x="91" y="176"/>
                      <a:pt x="99" y="170"/>
                      <a:pt x="104" y="170"/>
                    </a:cubicBezTo>
                    <a:cubicBezTo>
                      <a:pt x="104" y="170"/>
                      <a:pt x="106" y="165"/>
                      <a:pt x="106" y="165"/>
                    </a:cubicBezTo>
                    <a:cubicBezTo>
                      <a:pt x="113" y="171"/>
                      <a:pt x="109" y="169"/>
                      <a:pt x="115" y="163"/>
                    </a:cubicBezTo>
                    <a:cubicBezTo>
                      <a:pt x="117" y="164"/>
                      <a:pt x="129" y="169"/>
                      <a:pt x="132" y="162"/>
                    </a:cubicBezTo>
                    <a:cubicBezTo>
                      <a:pt x="134" y="159"/>
                      <a:pt x="137" y="145"/>
                      <a:pt x="136" y="146"/>
                    </a:cubicBezTo>
                    <a:cubicBezTo>
                      <a:pt x="137" y="147"/>
                      <a:pt x="138" y="147"/>
                      <a:pt x="139" y="148"/>
                    </a:cubicBezTo>
                    <a:cubicBezTo>
                      <a:pt x="139" y="147"/>
                      <a:pt x="138" y="141"/>
                      <a:pt x="137" y="140"/>
                    </a:cubicBezTo>
                    <a:cubicBezTo>
                      <a:pt x="144" y="140"/>
                      <a:pt x="137" y="140"/>
                      <a:pt x="143" y="138"/>
                    </a:cubicBezTo>
                    <a:cubicBezTo>
                      <a:pt x="143" y="138"/>
                      <a:pt x="151" y="140"/>
                      <a:pt x="152" y="140"/>
                    </a:cubicBezTo>
                    <a:cubicBezTo>
                      <a:pt x="152" y="140"/>
                      <a:pt x="153" y="141"/>
                      <a:pt x="153" y="141"/>
                    </a:cubicBezTo>
                    <a:cubicBezTo>
                      <a:pt x="153" y="141"/>
                      <a:pt x="154" y="140"/>
                      <a:pt x="155" y="140"/>
                    </a:cubicBezTo>
                    <a:cubicBezTo>
                      <a:pt x="157" y="137"/>
                      <a:pt x="160" y="133"/>
                      <a:pt x="164" y="130"/>
                    </a:cubicBezTo>
                    <a:cubicBezTo>
                      <a:pt x="164" y="130"/>
                      <a:pt x="168" y="136"/>
                      <a:pt x="168" y="136"/>
                    </a:cubicBezTo>
                    <a:cubicBezTo>
                      <a:pt x="168" y="136"/>
                      <a:pt x="168" y="135"/>
                      <a:pt x="169" y="136"/>
                    </a:cubicBezTo>
                    <a:cubicBezTo>
                      <a:pt x="169" y="135"/>
                      <a:pt x="167" y="128"/>
                      <a:pt x="169" y="128"/>
                    </a:cubicBezTo>
                    <a:cubicBezTo>
                      <a:pt x="170" y="127"/>
                      <a:pt x="169" y="133"/>
                      <a:pt x="172" y="133"/>
                    </a:cubicBezTo>
                    <a:cubicBezTo>
                      <a:pt x="177" y="126"/>
                      <a:pt x="186" y="110"/>
                      <a:pt x="186" y="101"/>
                    </a:cubicBezTo>
                    <a:cubicBezTo>
                      <a:pt x="189" y="94"/>
                      <a:pt x="175" y="78"/>
                      <a:pt x="181" y="73"/>
                    </a:cubicBezTo>
                    <a:cubicBezTo>
                      <a:pt x="185" y="71"/>
                      <a:pt x="186" y="67"/>
                      <a:pt x="189" y="64"/>
                    </a:cubicBezTo>
                    <a:cubicBezTo>
                      <a:pt x="187" y="63"/>
                      <a:pt x="185" y="64"/>
                      <a:pt x="183" y="64"/>
                    </a:cubicBezTo>
                    <a:cubicBezTo>
                      <a:pt x="185" y="59"/>
                      <a:pt x="183" y="58"/>
                      <a:pt x="181" y="56"/>
                    </a:cubicBezTo>
                    <a:cubicBezTo>
                      <a:pt x="184" y="57"/>
                      <a:pt x="186" y="56"/>
                      <a:pt x="187" y="54"/>
                    </a:cubicBezTo>
                    <a:cubicBezTo>
                      <a:pt x="187" y="54"/>
                      <a:pt x="186" y="53"/>
                      <a:pt x="187" y="53"/>
                    </a:cubicBezTo>
                    <a:cubicBezTo>
                      <a:pt x="185" y="52"/>
                      <a:pt x="177" y="52"/>
                      <a:pt x="177" y="51"/>
                    </a:cubicBezTo>
                    <a:cubicBezTo>
                      <a:pt x="176" y="51"/>
                      <a:pt x="179" y="46"/>
                      <a:pt x="179" y="46"/>
                    </a:cubicBezTo>
                    <a:cubicBezTo>
                      <a:pt x="177" y="45"/>
                      <a:pt x="174" y="48"/>
                      <a:pt x="172" y="47"/>
                    </a:cubicBezTo>
                    <a:cubicBezTo>
                      <a:pt x="170" y="44"/>
                      <a:pt x="183" y="37"/>
                      <a:pt x="168" y="41"/>
                    </a:cubicBezTo>
                    <a:cubicBezTo>
                      <a:pt x="175" y="24"/>
                      <a:pt x="166" y="34"/>
                      <a:pt x="161" y="28"/>
                    </a:cubicBezTo>
                    <a:cubicBezTo>
                      <a:pt x="159" y="15"/>
                      <a:pt x="147" y="1"/>
                      <a:pt x="135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65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232901" y="5035550"/>
                <a:ext cx="11113" cy="38100"/>
              </a:xfrm>
              <a:custGeom>
                <a:avLst/>
                <a:gdLst>
                  <a:gd name="T0" fmla="*/ 0 w 1"/>
                  <a:gd name="T1" fmla="*/ 0 h 3"/>
                  <a:gd name="T2" fmla="*/ 0 w 1"/>
                  <a:gd name="T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0" y="2"/>
                      <a:pt x="1" y="3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529888" y="4973638"/>
                <a:ext cx="25400" cy="23813"/>
              </a:xfrm>
              <a:custGeom>
                <a:avLst/>
                <a:gdLst>
                  <a:gd name="T0" fmla="*/ 1 w 2"/>
                  <a:gd name="T1" fmla="*/ 0 h 2"/>
                  <a:gd name="T2" fmla="*/ 2 w 2"/>
                  <a:gd name="T3" fmla="*/ 1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1" y="2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729913" y="4848225"/>
                <a:ext cx="36513" cy="36513"/>
              </a:xfrm>
              <a:custGeom>
                <a:avLst/>
                <a:gdLst>
                  <a:gd name="T0" fmla="*/ 0 w 3"/>
                  <a:gd name="T1" fmla="*/ 3 h 3"/>
                  <a:gd name="T2" fmla="*/ 0 w 3"/>
                  <a:gd name="T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3" y="0"/>
                      <a:pt x="2" y="2"/>
                      <a:pt x="0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817226" y="4835525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294813" y="3833813"/>
                <a:ext cx="87313" cy="0"/>
              </a:xfrm>
              <a:custGeom>
                <a:avLst/>
                <a:gdLst>
                  <a:gd name="T0" fmla="*/ 0 w 7"/>
                  <a:gd name="T1" fmla="*/ 0 w 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</a:cxnLst>
                <a:rect l="0" t="0" r="r" b="b"/>
                <a:pathLst>
                  <a:path w="7">
                    <a:moveTo>
                      <a:pt x="0" y="0"/>
                    </a:moveTo>
                    <a:cubicBezTo>
                      <a:pt x="7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232901" y="3744913"/>
                <a:ext cx="36513" cy="76200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3" y="0"/>
                      <a:pt x="1" y="6"/>
                      <a:pt x="0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320213" y="3582988"/>
                <a:ext cx="36513" cy="74613"/>
              </a:xfrm>
              <a:custGeom>
                <a:avLst/>
                <a:gdLst>
                  <a:gd name="T0" fmla="*/ 0 w 3"/>
                  <a:gd name="T1" fmla="*/ 6 h 6"/>
                  <a:gd name="T2" fmla="*/ 0 w 3"/>
                  <a:gd name="T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3" y="0"/>
                      <a:pt x="1" y="4"/>
                      <a:pt x="0" y="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102976" y="4384675"/>
                <a:ext cx="0" cy="25400"/>
              </a:xfrm>
              <a:custGeom>
                <a:avLst/>
                <a:gdLst>
                  <a:gd name="T0" fmla="*/ 0 h 2"/>
                  <a:gd name="T1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2"/>
                      <a:pt x="0" y="2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166476" y="4410075"/>
                <a:ext cx="12700" cy="36513"/>
              </a:xfrm>
              <a:custGeom>
                <a:avLst/>
                <a:gdLst>
                  <a:gd name="T0" fmla="*/ 0 w 1"/>
                  <a:gd name="T1" fmla="*/ 0 h 3"/>
                  <a:gd name="T2" fmla="*/ 0 w 1"/>
                  <a:gd name="T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1" y="0"/>
                      <a:pt x="1" y="3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569451" y="3508375"/>
                <a:ext cx="25400" cy="23813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2" y="2"/>
                      <a:pt x="0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744076" y="3382963"/>
                <a:ext cx="25400" cy="49213"/>
              </a:xfrm>
              <a:custGeom>
                <a:avLst/>
                <a:gdLst>
                  <a:gd name="T0" fmla="*/ 0 w 2"/>
                  <a:gd name="T1" fmla="*/ 0 h 4"/>
                  <a:gd name="T2" fmla="*/ 0 w 2"/>
                  <a:gd name="T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cubicBezTo>
                      <a:pt x="2" y="0"/>
                      <a:pt x="1" y="4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985126" y="5599113"/>
                <a:ext cx="174625" cy="138113"/>
              </a:xfrm>
              <a:custGeom>
                <a:avLst/>
                <a:gdLst>
                  <a:gd name="T0" fmla="*/ 3 w 14"/>
                  <a:gd name="T1" fmla="*/ 8 h 11"/>
                  <a:gd name="T2" fmla="*/ 10 w 14"/>
                  <a:gd name="T3" fmla="*/ 2 h 11"/>
                  <a:gd name="T4" fmla="*/ 3 w 14"/>
                  <a:gd name="T5" fmla="*/ 8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4" h="11">
                    <a:moveTo>
                      <a:pt x="3" y="8"/>
                    </a:moveTo>
                    <a:cubicBezTo>
                      <a:pt x="0" y="10"/>
                      <a:pt x="11" y="0"/>
                      <a:pt x="10" y="2"/>
                    </a:cubicBezTo>
                    <a:cubicBezTo>
                      <a:pt x="7" y="4"/>
                      <a:pt x="14" y="11"/>
                      <a:pt x="3" y="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747001" y="5160963"/>
                <a:ext cx="63500" cy="87313"/>
              </a:xfrm>
              <a:custGeom>
                <a:avLst/>
                <a:gdLst>
                  <a:gd name="T0" fmla="*/ 1 w 5"/>
                  <a:gd name="T1" fmla="*/ 4 h 7"/>
                  <a:gd name="T2" fmla="*/ 5 w 5"/>
                  <a:gd name="T3" fmla="*/ 4 h 7"/>
                  <a:gd name="T4" fmla="*/ 1 w 5"/>
                  <a:gd name="T5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7">
                    <a:moveTo>
                      <a:pt x="1" y="4"/>
                    </a:moveTo>
                    <a:cubicBezTo>
                      <a:pt x="1" y="0"/>
                      <a:pt x="5" y="3"/>
                      <a:pt x="5" y="4"/>
                    </a:cubicBezTo>
                    <a:cubicBezTo>
                      <a:pt x="3" y="7"/>
                      <a:pt x="0" y="5"/>
                      <a:pt x="1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18713" y="6113463"/>
                <a:ext cx="136525" cy="100013"/>
              </a:xfrm>
              <a:custGeom>
                <a:avLst/>
                <a:gdLst>
                  <a:gd name="T0" fmla="*/ 4 w 11"/>
                  <a:gd name="T1" fmla="*/ 7 h 8"/>
                  <a:gd name="T2" fmla="*/ 4 w 11"/>
                  <a:gd name="T3" fmla="*/ 0 h 8"/>
                  <a:gd name="T4" fmla="*/ 4 w 11"/>
                  <a:gd name="T5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8">
                    <a:moveTo>
                      <a:pt x="4" y="7"/>
                    </a:moveTo>
                    <a:cubicBezTo>
                      <a:pt x="5" y="6"/>
                      <a:pt x="0" y="3"/>
                      <a:pt x="4" y="0"/>
                    </a:cubicBezTo>
                    <a:cubicBezTo>
                      <a:pt x="8" y="2"/>
                      <a:pt x="11" y="8"/>
                      <a:pt x="4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997826" y="4897438"/>
                <a:ext cx="698500" cy="550863"/>
              </a:xfrm>
              <a:custGeom>
                <a:avLst/>
                <a:gdLst>
                  <a:gd name="T0" fmla="*/ 20 w 56"/>
                  <a:gd name="T1" fmla="*/ 2 h 44"/>
                  <a:gd name="T2" fmla="*/ 5 w 56"/>
                  <a:gd name="T3" fmla="*/ 15 h 44"/>
                  <a:gd name="T4" fmla="*/ 24 w 56"/>
                  <a:gd name="T5" fmla="*/ 39 h 44"/>
                  <a:gd name="T6" fmla="*/ 42 w 56"/>
                  <a:gd name="T7" fmla="*/ 35 h 44"/>
                  <a:gd name="T8" fmla="*/ 51 w 56"/>
                  <a:gd name="T9" fmla="*/ 12 h 44"/>
                  <a:gd name="T10" fmla="*/ 32 w 56"/>
                  <a:gd name="T11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44">
                    <a:moveTo>
                      <a:pt x="20" y="2"/>
                    </a:moveTo>
                    <a:cubicBezTo>
                      <a:pt x="18" y="2"/>
                      <a:pt x="0" y="10"/>
                      <a:pt x="5" y="15"/>
                    </a:cubicBezTo>
                    <a:cubicBezTo>
                      <a:pt x="3" y="18"/>
                      <a:pt x="4" y="44"/>
                      <a:pt x="24" y="39"/>
                    </a:cubicBezTo>
                    <a:cubicBezTo>
                      <a:pt x="28" y="41"/>
                      <a:pt x="46" y="40"/>
                      <a:pt x="42" y="35"/>
                    </a:cubicBezTo>
                    <a:cubicBezTo>
                      <a:pt x="56" y="25"/>
                      <a:pt x="45" y="23"/>
                      <a:pt x="51" y="12"/>
                    </a:cubicBezTo>
                    <a:cubicBezTo>
                      <a:pt x="45" y="8"/>
                      <a:pt x="36" y="5"/>
                      <a:pt x="3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696326" y="5424488"/>
                <a:ext cx="223838" cy="225425"/>
              </a:xfrm>
              <a:custGeom>
                <a:avLst/>
                <a:gdLst>
                  <a:gd name="T0" fmla="*/ 2 w 18"/>
                  <a:gd name="T1" fmla="*/ 9 h 18"/>
                  <a:gd name="T2" fmla="*/ 13 w 18"/>
                  <a:gd name="T3" fmla="*/ 0 h 18"/>
                  <a:gd name="T4" fmla="*/ 2 w 18"/>
                  <a:gd name="T5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18">
                    <a:moveTo>
                      <a:pt x="2" y="9"/>
                    </a:moveTo>
                    <a:cubicBezTo>
                      <a:pt x="4" y="5"/>
                      <a:pt x="8" y="2"/>
                      <a:pt x="13" y="0"/>
                    </a:cubicBezTo>
                    <a:cubicBezTo>
                      <a:pt x="18" y="1"/>
                      <a:pt x="0" y="18"/>
                      <a:pt x="2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883651" y="5499100"/>
                <a:ext cx="87313" cy="100013"/>
              </a:xfrm>
              <a:custGeom>
                <a:avLst/>
                <a:gdLst>
                  <a:gd name="T0" fmla="*/ 0 w 7"/>
                  <a:gd name="T1" fmla="*/ 6 h 8"/>
                  <a:gd name="T2" fmla="*/ 6 w 7"/>
                  <a:gd name="T3" fmla="*/ 2 h 8"/>
                  <a:gd name="T4" fmla="*/ 0 w 7"/>
                  <a:gd name="T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8">
                    <a:moveTo>
                      <a:pt x="0" y="6"/>
                    </a:moveTo>
                    <a:cubicBezTo>
                      <a:pt x="1" y="5"/>
                      <a:pt x="4" y="0"/>
                      <a:pt x="6" y="2"/>
                    </a:cubicBezTo>
                    <a:cubicBezTo>
                      <a:pt x="7" y="8"/>
                      <a:pt x="4" y="8"/>
                      <a:pt x="0" y="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73901" y="4760913"/>
                <a:ext cx="161925" cy="74613"/>
              </a:xfrm>
              <a:custGeom>
                <a:avLst/>
                <a:gdLst>
                  <a:gd name="T0" fmla="*/ 2 w 13"/>
                  <a:gd name="T1" fmla="*/ 3 h 6"/>
                  <a:gd name="T2" fmla="*/ 13 w 13"/>
                  <a:gd name="T3" fmla="*/ 1 h 6"/>
                  <a:gd name="T4" fmla="*/ 2 w 13"/>
                  <a:gd name="T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" h="6">
                    <a:moveTo>
                      <a:pt x="2" y="3"/>
                    </a:moveTo>
                    <a:cubicBezTo>
                      <a:pt x="4" y="0"/>
                      <a:pt x="10" y="0"/>
                      <a:pt x="13" y="1"/>
                    </a:cubicBezTo>
                    <a:cubicBezTo>
                      <a:pt x="12" y="2"/>
                      <a:pt x="0" y="6"/>
                      <a:pt x="2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317163" y="6049963"/>
                <a:ext cx="112713" cy="87313"/>
              </a:xfrm>
              <a:custGeom>
                <a:avLst/>
                <a:gdLst>
                  <a:gd name="T0" fmla="*/ 4 w 9"/>
                  <a:gd name="T1" fmla="*/ 7 h 7"/>
                  <a:gd name="T2" fmla="*/ 3 w 9"/>
                  <a:gd name="T3" fmla="*/ 0 h 7"/>
                  <a:gd name="T4" fmla="*/ 4 w 9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7">
                    <a:moveTo>
                      <a:pt x="4" y="7"/>
                    </a:moveTo>
                    <a:cubicBezTo>
                      <a:pt x="5" y="6"/>
                      <a:pt x="0" y="2"/>
                      <a:pt x="3" y="0"/>
                    </a:cubicBezTo>
                    <a:cubicBezTo>
                      <a:pt x="9" y="4"/>
                      <a:pt x="4" y="5"/>
                      <a:pt x="4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683626" y="5324475"/>
                <a:ext cx="87313" cy="74613"/>
              </a:xfrm>
              <a:custGeom>
                <a:avLst/>
                <a:gdLst>
                  <a:gd name="T0" fmla="*/ 0 w 7"/>
                  <a:gd name="T1" fmla="*/ 5 h 6"/>
                  <a:gd name="T2" fmla="*/ 3 w 7"/>
                  <a:gd name="T3" fmla="*/ 0 h 6"/>
                  <a:gd name="T4" fmla="*/ 0 w 7"/>
                  <a:gd name="T5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6">
                    <a:moveTo>
                      <a:pt x="0" y="5"/>
                    </a:moveTo>
                    <a:cubicBezTo>
                      <a:pt x="0" y="5"/>
                      <a:pt x="1" y="2"/>
                      <a:pt x="3" y="0"/>
                    </a:cubicBezTo>
                    <a:cubicBezTo>
                      <a:pt x="7" y="1"/>
                      <a:pt x="1" y="6"/>
                      <a:pt x="0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870951" y="5260975"/>
                <a:ext cx="149225" cy="187325"/>
              </a:xfrm>
              <a:custGeom>
                <a:avLst/>
                <a:gdLst>
                  <a:gd name="T0" fmla="*/ 4 w 12"/>
                  <a:gd name="T1" fmla="*/ 4 h 15"/>
                  <a:gd name="T2" fmla="*/ 12 w 12"/>
                  <a:gd name="T3" fmla="*/ 0 h 15"/>
                  <a:gd name="T4" fmla="*/ 0 w 12"/>
                  <a:gd name="T5" fmla="*/ 12 h 15"/>
                  <a:gd name="T6" fmla="*/ 4 w 12"/>
                  <a:gd name="T7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15">
                    <a:moveTo>
                      <a:pt x="4" y="4"/>
                    </a:moveTo>
                    <a:cubicBezTo>
                      <a:pt x="3" y="4"/>
                      <a:pt x="11" y="0"/>
                      <a:pt x="12" y="0"/>
                    </a:cubicBezTo>
                    <a:cubicBezTo>
                      <a:pt x="12" y="1"/>
                      <a:pt x="3" y="15"/>
                      <a:pt x="0" y="12"/>
                    </a:cubicBezTo>
                    <a:cubicBezTo>
                      <a:pt x="1" y="9"/>
                      <a:pt x="3" y="7"/>
                      <a:pt x="4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67926" y="5749925"/>
                <a:ext cx="50800" cy="161925"/>
              </a:xfrm>
              <a:custGeom>
                <a:avLst/>
                <a:gdLst>
                  <a:gd name="T0" fmla="*/ 0 w 4"/>
                  <a:gd name="T1" fmla="*/ 7 h 13"/>
                  <a:gd name="T2" fmla="*/ 4 w 4"/>
                  <a:gd name="T3" fmla="*/ 6 h 13"/>
                  <a:gd name="T4" fmla="*/ 0 w 4"/>
                  <a:gd name="T5" fmla="*/ 7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3">
                    <a:moveTo>
                      <a:pt x="0" y="7"/>
                    </a:moveTo>
                    <a:cubicBezTo>
                      <a:pt x="1" y="6"/>
                      <a:pt x="3" y="0"/>
                      <a:pt x="4" y="6"/>
                    </a:cubicBezTo>
                    <a:cubicBezTo>
                      <a:pt x="1" y="13"/>
                      <a:pt x="2" y="9"/>
                      <a:pt x="0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597776" y="4522788"/>
                <a:ext cx="74613" cy="136525"/>
              </a:xfrm>
              <a:custGeom>
                <a:avLst/>
                <a:gdLst>
                  <a:gd name="T0" fmla="*/ 0 w 6"/>
                  <a:gd name="T1" fmla="*/ 6 h 11"/>
                  <a:gd name="T2" fmla="*/ 6 w 6"/>
                  <a:gd name="T3" fmla="*/ 7 h 11"/>
                  <a:gd name="T4" fmla="*/ 0 w 6"/>
                  <a:gd name="T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11">
                    <a:moveTo>
                      <a:pt x="0" y="6"/>
                    </a:moveTo>
                    <a:cubicBezTo>
                      <a:pt x="1" y="6"/>
                      <a:pt x="4" y="0"/>
                      <a:pt x="6" y="7"/>
                    </a:cubicBezTo>
                    <a:cubicBezTo>
                      <a:pt x="5" y="11"/>
                      <a:pt x="1" y="8"/>
                      <a:pt x="0" y="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469438" y="5235575"/>
                <a:ext cx="74613" cy="100013"/>
              </a:xfrm>
              <a:custGeom>
                <a:avLst/>
                <a:gdLst>
                  <a:gd name="T0" fmla="*/ 1 w 6"/>
                  <a:gd name="T1" fmla="*/ 6 h 8"/>
                  <a:gd name="T2" fmla="*/ 1 w 6"/>
                  <a:gd name="T3" fmla="*/ 1 h 8"/>
                  <a:gd name="T4" fmla="*/ 6 w 6"/>
                  <a:gd name="T5" fmla="*/ 4 h 8"/>
                  <a:gd name="T6" fmla="*/ 1 w 6"/>
                  <a:gd name="T7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8">
                    <a:moveTo>
                      <a:pt x="1" y="6"/>
                    </a:moveTo>
                    <a:cubicBezTo>
                      <a:pt x="1" y="6"/>
                      <a:pt x="0" y="2"/>
                      <a:pt x="1" y="1"/>
                    </a:cubicBezTo>
                    <a:cubicBezTo>
                      <a:pt x="1" y="0"/>
                      <a:pt x="6" y="3"/>
                      <a:pt x="6" y="4"/>
                    </a:cubicBezTo>
                    <a:cubicBezTo>
                      <a:pt x="5" y="6"/>
                      <a:pt x="4" y="8"/>
                      <a:pt x="1" y="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31413" y="5335588"/>
                <a:ext cx="236538" cy="276225"/>
              </a:xfrm>
              <a:custGeom>
                <a:avLst/>
                <a:gdLst>
                  <a:gd name="T0" fmla="*/ 3 w 19"/>
                  <a:gd name="T1" fmla="*/ 13 h 22"/>
                  <a:gd name="T2" fmla="*/ 6 w 19"/>
                  <a:gd name="T3" fmla="*/ 3 h 22"/>
                  <a:gd name="T4" fmla="*/ 3 w 19"/>
                  <a:gd name="T5" fmla="*/ 13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22">
                    <a:moveTo>
                      <a:pt x="3" y="13"/>
                    </a:moveTo>
                    <a:cubicBezTo>
                      <a:pt x="3" y="13"/>
                      <a:pt x="7" y="2"/>
                      <a:pt x="6" y="3"/>
                    </a:cubicBezTo>
                    <a:cubicBezTo>
                      <a:pt x="19" y="0"/>
                      <a:pt x="0" y="22"/>
                      <a:pt x="3" y="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496301" y="4546600"/>
                <a:ext cx="323850" cy="463550"/>
              </a:xfrm>
              <a:custGeom>
                <a:avLst/>
                <a:gdLst>
                  <a:gd name="T0" fmla="*/ 2 w 26"/>
                  <a:gd name="T1" fmla="*/ 22 h 37"/>
                  <a:gd name="T2" fmla="*/ 5 w 26"/>
                  <a:gd name="T3" fmla="*/ 4 h 37"/>
                  <a:gd name="T4" fmla="*/ 23 w 26"/>
                  <a:gd name="T5" fmla="*/ 10 h 37"/>
                  <a:gd name="T6" fmla="*/ 2 w 26"/>
                  <a:gd name="T7" fmla="*/ 2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7">
                    <a:moveTo>
                      <a:pt x="2" y="22"/>
                    </a:moveTo>
                    <a:cubicBezTo>
                      <a:pt x="0" y="24"/>
                      <a:pt x="2" y="8"/>
                      <a:pt x="5" y="4"/>
                    </a:cubicBezTo>
                    <a:cubicBezTo>
                      <a:pt x="13" y="0"/>
                      <a:pt x="22" y="3"/>
                      <a:pt x="23" y="10"/>
                    </a:cubicBezTo>
                    <a:cubicBezTo>
                      <a:pt x="26" y="11"/>
                      <a:pt x="16" y="37"/>
                      <a:pt x="2" y="2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147051" y="4484688"/>
                <a:ext cx="261938" cy="150813"/>
              </a:xfrm>
              <a:custGeom>
                <a:avLst/>
                <a:gdLst>
                  <a:gd name="T0" fmla="*/ 0 w 21"/>
                  <a:gd name="T1" fmla="*/ 7 h 12"/>
                  <a:gd name="T2" fmla="*/ 21 w 21"/>
                  <a:gd name="T3" fmla="*/ 2 h 12"/>
                  <a:gd name="T4" fmla="*/ 0 w 21"/>
                  <a:gd name="T5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" h="12">
                    <a:moveTo>
                      <a:pt x="0" y="7"/>
                    </a:moveTo>
                    <a:cubicBezTo>
                      <a:pt x="3" y="5"/>
                      <a:pt x="17" y="0"/>
                      <a:pt x="21" y="2"/>
                    </a:cubicBezTo>
                    <a:cubicBezTo>
                      <a:pt x="15" y="7"/>
                      <a:pt x="5" y="12"/>
                      <a:pt x="0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467976" y="5324475"/>
                <a:ext cx="161925" cy="136525"/>
              </a:xfrm>
              <a:custGeom>
                <a:avLst/>
                <a:gdLst>
                  <a:gd name="T0" fmla="*/ 3 w 13"/>
                  <a:gd name="T1" fmla="*/ 5 h 11"/>
                  <a:gd name="T2" fmla="*/ 6 w 13"/>
                  <a:gd name="T3" fmla="*/ 0 h 11"/>
                  <a:gd name="T4" fmla="*/ 3 w 13"/>
                  <a:gd name="T5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" h="11">
                    <a:moveTo>
                      <a:pt x="3" y="5"/>
                    </a:moveTo>
                    <a:cubicBezTo>
                      <a:pt x="3" y="3"/>
                      <a:pt x="4" y="1"/>
                      <a:pt x="6" y="0"/>
                    </a:cubicBezTo>
                    <a:cubicBezTo>
                      <a:pt x="13" y="0"/>
                      <a:pt x="0" y="11"/>
                      <a:pt x="3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583613" y="4433888"/>
                <a:ext cx="87313" cy="63500"/>
              </a:xfrm>
              <a:custGeom>
                <a:avLst/>
                <a:gdLst>
                  <a:gd name="T0" fmla="*/ 0 w 7"/>
                  <a:gd name="T1" fmla="*/ 2 h 5"/>
                  <a:gd name="T2" fmla="*/ 7 w 7"/>
                  <a:gd name="T3" fmla="*/ 1 h 5"/>
                  <a:gd name="T4" fmla="*/ 7 w 7"/>
                  <a:gd name="T5" fmla="*/ 2 h 5"/>
                  <a:gd name="T6" fmla="*/ 0 w 7"/>
                  <a:gd name="T7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5">
                    <a:moveTo>
                      <a:pt x="0" y="2"/>
                    </a:moveTo>
                    <a:cubicBezTo>
                      <a:pt x="2" y="0"/>
                      <a:pt x="5" y="0"/>
                      <a:pt x="7" y="1"/>
                    </a:cubicBezTo>
                    <a:cubicBezTo>
                      <a:pt x="6" y="2"/>
                      <a:pt x="7" y="2"/>
                      <a:pt x="7" y="2"/>
                    </a:cubicBezTo>
                    <a:cubicBezTo>
                      <a:pt x="6" y="5"/>
                      <a:pt x="0" y="5"/>
                      <a:pt x="0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461251" y="3870325"/>
                <a:ext cx="123825" cy="88900"/>
              </a:xfrm>
              <a:custGeom>
                <a:avLst/>
                <a:gdLst>
                  <a:gd name="T0" fmla="*/ 0 w 10"/>
                  <a:gd name="T1" fmla="*/ 5 h 7"/>
                  <a:gd name="T2" fmla="*/ 10 w 10"/>
                  <a:gd name="T3" fmla="*/ 4 h 7"/>
                  <a:gd name="T4" fmla="*/ 0 w 10"/>
                  <a:gd name="T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7">
                    <a:moveTo>
                      <a:pt x="0" y="5"/>
                    </a:moveTo>
                    <a:cubicBezTo>
                      <a:pt x="0" y="0"/>
                      <a:pt x="9" y="1"/>
                      <a:pt x="10" y="4"/>
                    </a:cubicBezTo>
                    <a:cubicBezTo>
                      <a:pt x="7" y="7"/>
                      <a:pt x="4" y="5"/>
                      <a:pt x="0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717213" y="5186363"/>
                <a:ext cx="74613" cy="112713"/>
              </a:xfrm>
              <a:custGeom>
                <a:avLst/>
                <a:gdLst>
                  <a:gd name="T0" fmla="*/ 1 w 6"/>
                  <a:gd name="T1" fmla="*/ 1 h 9"/>
                  <a:gd name="T2" fmla="*/ 6 w 6"/>
                  <a:gd name="T3" fmla="*/ 4 h 9"/>
                  <a:gd name="T4" fmla="*/ 1 w 6"/>
                  <a:gd name="T5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9">
                    <a:moveTo>
                      <a:pt x="1" y="1"/>
                    </a:moveTo>
                    <a:cubicBezTo>
                      <a:pt x="2" y="1"/>
                      <a:pt x="6" y="2"/>
                      <a:pt x="6" y="4"/>
                    </a:cubicBezTo>
                    <a:cubicBezTo>
                      <a:pt x="3" y="9"/>
                      <a:pt x="0" y="0"/>
                      <a:pt x="1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666413" y="4986338"/>
                <a:ext cx="187325" cy="225425"/>
              </a:xfrm>
              <a:custGeom>
                <a:avLst/>
                <a:gdLst>
                  <a:gd name="T0" fmla="*/ 4 w 15"/>
                  <a:gd name="T1" fmla="*/ 13 h 18"/>
                  <a:gd name="T2" fmla="*/ 4 w 15"/>
                  <a:gd name="T3" fmla="*/ 7 h 18"/>
                  <a:gd name="T4" fmla="*/ 4 w 15"/>
                  <a:gd name="T5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5" h="18">
                    <a:moveTo>
                      <a:pt x="4" y="13"/>
                    </a:moveTo>
                    <a:cubicBezTo>
                      <a:pt x="3" y="14"/>
                      <a:pt x="4" y="7"/>
                      <a:pt x="4" y="7"/>
                    </a:cubicBezTo>
                    <a:cubicBezTo>
                      <a:pt x="15" y="0"/>
                      <a:pt x="0" y="18"/>
                      <a:pt x="4" y="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988801" y="5511800"/>
                <a:ext cx="176213" cy="200025"/>
              </a:xfrm>
              <a:custGeom>
                <a:avLst/>
                <a:gdLst>
                  <a:gd name="T0" fmla="*/ 6 w 14"/>
                  <a:gd name="T1" fmla="*/ 14 h 16"/>
                  <a:gd name="T2" fmla="*/ 6 w 14"/>
                  <a:gd name="T3" fmla="*/ 7 h 16"/>
                  <a:gd name="T4" fmla="*/ 2 w 14"/>
                  <a:gd name="T5" fmla="*/ 1 h 16"/>
                  <a:gd name="T6" fmla="*/ 6 w 14"/>
                  <a:gd name="T7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6">
                    <a:moveTo>
                      <a:pt x="6" y="14"/>
                    </a:moveTo>
                    <a:cubicBezTo>
                      <a:pt x="7" y="10"/>
                      <a:pt x="0" y="14"/>
                      <a:pt x="6" y="7"/>
                    </a:cubicBezTo>
                    <a:cubicBezTo>
                      <a:pt x="5" y="5"/>
                      <a:pt x="0" y="6"/>
                      <a:pt x="2" y="1"/>
                    </a:cubicBezTo>
                    <a:cubicBezTo>
                      <a:pt x="12" y="0"/>
                      <a:pt x="14" y="16"/>
                      <a:pt x="6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403013" y="5211763"/>
                <a:ext cx="212725" cy="212725"/>
              </a:xfrm>
              <a:custGeom>
                <a:avLst/>
                <a:gdLst>
                  <a:gd name="T0" fmla="*/ 3 w 17"/>
                  <a:gd name="T1" fmla="*/ 16 h 17"/>
                  <a:gd name="T2" fmla="*/ 0 w 17"/>
                  <a:gd name="T3" fmla="*/ 0 h 17"/>
                  <a:gd name="T4" fmla="*/ 3 w 17"/>
                  <a:gd name="T5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" h="17">
                    <a:moveTo>
                      <a:pt x="3" y="16"/>
                    </a:moveTo>
                    <a:cubicBezTo>
                      <a:pt x="2" y="17"/>
                      <a:pt x="0" y="1"/>
                      <a:pt x="0" y="0"/>
                    </a:cubicBezTo>
                    <a:cubicBezTo>
                      <a:pt x="3" y="0"/>
                      <a:pt x="17" y="17"/>
                      <a:pt x="3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958263" y="3983038"/>
                <a:ext cx="49213" cy="63500"/>
              </a:xfrm>
              <a:custGeom>
                <a:avLst/>
                <a:gdLst>
                  <a:gd name="T0" fmla="*/ 0 w 4"/>
                  <a:gd name="T1" fmla="*/ 3 h 5"/>
                  <a:gd name="T2" fmla="*/ 4 w 4"/>
                  <a:gd name="T3" fmla="*/ 3 h 5"/>
                  <a:gd name="T4" fmla="*/ 0 w 4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0" y="3"/>
                    </a:moveTo>
                    <a:cubicBezTo>
                      <a:pt x="1" y="3"/>
                      <a:pt x="1" y="0"/>
                      <a:pt x="4" y="3"/>
                    </a:cubicBezTo>
                    <a:cubicBezTo>
                      <a:pt x="2" y="5"/>
                      <a:pt x="1" y="5"/>
                      <a:pt x="0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415713" y="4797425"/>
                <a:ext cx="236538" cy="125413"/>
              </a:xfrm>
              <a:custGeom>
                <a:avLst/>
                <a:gdLst>
                  <a:gd name="T0" fmla="*/ 6 w 19"/>
                  <a:gd name="T1" fmla="*/ 10 h 10"/>
                  <a:gd name="T2" fmla="*/ 10 w 19"/>
                  <a:gd name="T3" fmla="*/ 4 h 10"/>
                  <a:gd name="T4" fmla="*/ 6 w 19"/>
                  <a:gd name="T5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10">
                    <a:moveTo>
                      <a:pt x="6" y="10"/>
                    </a:moveTo>
                    <a:cubicBezTo>
                      <a:pt x="7" y="8"/>
                      <a:pt x="0" y="0"/>
                      <a:pt x="10" y="4"/>
                    </a:cubicBezTo>
                    <a:cubicBezTo>
                      <a:pt x="19" y="7"/>
                      <a:pt x="10" y="10"/>
                      <a:pt x="6" y="1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153776" y="4584700"/>
                <a:ext cx="61913" cy="74613"/>
              </a:xfrm>
              <a:custGeom>
                <a:avLst/>
                <a:gdLst>
                  <a:gd name="T0" fmla="*/ 0 w 5"/>
                  <a:gd name="T1" fmla="*/ 3 h 6"/>
                  <a:gd name="T2" fmla="*/ 5 w 5"/>
                  <a:gd name="T3" fmla="*/ 4 h 6"/>
                  <a:gd name="T4" fmla="*/ 0 w 5"/>
                  <a:gd name="T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6">
                    <a:moveTo>
                      <a:pt x="0" y="3"/>
                    </a:moveTo>
                    <a:cubicBezTo>
                      <a:pt x="1" y="0"/>
                      <a:pt x="5" y="2"/>
                      <a:pt x="5" y="4"/>
                    </a:cubicBezTo>
                    <a:cubicBezTo>
                      <a:pt x="4" y="6"/>
                      <a:pt x="2" y="6"/>
                      <a:pt x="0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612688" y="5199063"/>
                <a:ext cx="100013" cy="74613"/>
              </a:xfrm>
              <a:custGeom>
                <a:avLst/>
                <a:gdLst>
                  <a:gd name="T0" fmla="*/ 3 w 8"/>
                  <a:gd name="T1" fmla="*/ 4 h 6"/>
                  <a:gd name="T2" fmla="*/ 3 w 8"/>
                  <a:gd name="T3" fmla="*/ 0 h 6"/>
                  <a:gd name="T4" fmla="*/ 3 w 8"/>
                  <a:gd name="T5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3" y="4"/>
                    </a:moveTo>
                    <a:cubicBezTo>
                      <a:pt x="3" y="1"/>
                      <a:pt x="0" y="2"/>
                      <a:pt x="3" y="0"/>
                    </a:cubicBezTo>
                    <a:cubicBezTo>
                      <a:pt x="8" y="2"/>
                      <a:pt x="6" y="6"/>
                      <a:pt x="3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970963" y="3244850"/>
                <a:ext cx="61913" cy="87313"/>
              </a:xfrm>
              <a:custGeom>
                <a:avLst/>
                <a:gdLst>
                  <a:gd name="T0" fmla="*/ 5 w 5"/>
                  <a:gd name="T1" fmla="*/ 7 h 7"/>
                  <a:gd name="T2" fmla="*/ 0 w 5"/>
                  <a:gd name="T3" fmla="*/ 3 h 7"/>
                  <a:gd name="T4" fmla="*/ 5 w 5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7">
                    <a:moveTo>
                      <a:pt x="5" y="7"/>
                    </a:moveTo>
                    <a:cubicBezTo>
                      <a:pt x="5" y="6"/>
                      <a:pt x="1" y="4"/>
                      <a:pt x="0" y="3"/>
                    </a:cubicBezTo>
                    <a:cubicBezTo>
                      <a:pt x="1" y="0"/>
                      <a:pt x="5" y="7"/>
                      <a:pt x="5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366501" y="3821113"/>
                <a:ext cx="74613" cy="149225"/>
              </a:xfrm>
              <a:custGeom>
                <a:avLst/>
                <a:gdLst>
                  <a:gd name="T0" fmla="*/ 0 w 6"/>
                  <a:gd name="T1" fmla="*/ 8 h 12"/>
                  <a:gd name="T2" fmla="*/ 0 w 6"/>
                  <a:gd name="T3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6" h="12">
                    <a:moveTo>
                      <a:pt x="0" y="8"/>
                    </a:moveTo>
                    <a:cubicBezTo>
                      <a:pt x="3" y="0"/>
                      <a:pt x="6" y="12"/>
                      <a:pt x="0" y="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141076" y="3621088"/>
                <a:ext cx="323850" cy="123825"/>
              </a:xfrm>
              <a:custGeom>
                <a:avLst/>
                <a:gdLst>
                  <a:gd name="T0" fmla="*/ 6 w 26"/>
                  <a:gd name="T1" fmla="*/ 10 h 10"/>
                  <a:gd name="T2" fmla="*/ 6 w 26"/>
                  <a:gd name="T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6" h="10">
                    <a:moveTo>
                      <a:pt x="6" y="10"/>
                    </a:moveTo>
                    <a:cubicBezTo>
                      <a:pt x="0" y="0"/>
                      <a:pt x="26" y="1"/>
                      <a:pt x="6" y="1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582151" y="2944813"/>
                <a:ext cx="61913" cy="123825"/>
              </a:xfrm>
              <a:custGeom>
                <a:avLst/>
                <a:gdLst>
                  <a:gd name="T0" fmla="*/ 1 w 5"/>
                  <a:gd name="T1" fmla="*/ 7 h 10"/>
                  <a:gd name="T2" fmla="*/ 4 w 5"/>
                  <a:gd name="T3" fmla="*/ 3 h 10"/>
                  <a:gd name="T4" fmla="*/ 1 w 5"/>
                  <a:gd name="T5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0">
                    <a:moveTo>
                      <a:pt x="1" y="7"/>
                    </a:moveTo>
                    <a:cubicBezTo>
                      <a:pt x="1" y="6"/>
                      <a:pt x="0" y="0"/>
                      <a:pt x="4" y="3"/>
                    </a:cubicBezTo>
                    <a:cubicBezTo>
                      <a:pt x="5" y="3"/>
                      <a:pt x="3" y="10"/>
                      <a:pt x="1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731376" y="2606675"/>
                <a:ext cx="136525" cy="361950"/>
              </a:xfrm>
              <a:custGeom>
                <a:avLst/>
                <a:gdLst>
                  <a:gd name="T0" fmla="*/ 0 w 11"/>
                  <a:gd name="T1" fmla="*/ 20 h 29"/>
                  <a:gd name="T2" fmla="*/ 9 w 11"/>
                  <a:gd name="T3" fmla="*/ 18 h 29"/>
                  <a:gd name="T4" fmla="*/ 0 w 11"/>
                  <a:gd name="T5" fmla="*/ 2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29">
                    <a:moveTo>
                      <a:pt x="0" y="20"/>
                    </a:moveTo>
                    <a:cubicBezTo>
                      <a:pt x="2" y="18"/>
                      <a:pt x="5" y="0"/>
                      <a:pt x="9" y="18"/>
                    </a:cubicBezTo>
                    <a:cubicBezTo>
                      <a:pt x="11" y="27"/>
                      <a:pt x="4" y="29"/>
                      <a:pt x="0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06001" y="2794000"/>
                <a:ext cx="112713" cy="238125"/>
              </a:xfrm>
              <a:custGeom>
                <a:avLst/>
                <a:gdLst>
                  <a:gd name="T0" fmla="*/ 4 w 9"/>
                  <a:gd name="T1" fmla="*/ 16 h 19"/>
                  <a:gd name="T2" fmla="*/ 9 w 9"/>
                  <a:gd name="T3" fmla="*/ 15 h 19"/>
                  <a:gd name="T4" fmla="*/ 4 w 9"/>
                  <a:gd name="T5" fmla="*/ 1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19">
                    <a:moveTo>
                      <a:pt x="4" y="16"/>
                    </a:moveTo>
                    <a:cubicBezTo>
                      <a:pt x="0" y="19"/>
                      <a:pt x="9" y="0"/>
                      <a:pt x="9" y="15"/>
                    </a:cubicBezTo>
                    <a:cubicBezTo>
                      <a:pt x="8" y="16"/>
                      <a:pt x="3" y="17"/>
                      <a:pt x="4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394826" y="2468563"/>
                <a:ext cx="87313" cy="100013"/>
              </a:xfrm>
              <a:custGeom>
                <a:avLst/>
                <a:gdLst>
                  <a:gd name="T0" fmla="*/ 2 w 7"/>
                  <a:gd name="T1" fmla="*/ 4 h 8"/>
                  <a:gd name="T2" fmla="*/ 7 w 7"/>
                  <a:gd name="T3" fmla="*/ 4 h 8"/>
                  <a:gd name="T4" fmla="*/ 2 w 7"/>
                  <a:gd name="T5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8">
                    <a:moveTo>
                      <a:pt x="2" y="4"/>
                    </a:moveTo>
                    <a:cubicBezTo>
                      <a:pt x="2" y="4"/>
                      <a:pt x="3" y="0"/>
                      <a:pt x="7" y="4"/>
                    </a:cubicBezTo>
                    <a:cubicBezTo>
                      <a:pt x="6" y="6"/>
                      <a:pt x="0" y="8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066463" y="3181350"/>
                <a:ext cx="100013" cy="88900"/>
              </a:xfrm>
              <a:custGeom>
                <a:avLst/>
                <a:gdLst>
                  <a:gd name="T0" fmla="*/ 0 w 8"/>
                  <a:gd name="T1" fmla="*/ 5 h 7"/>
                  <a:gd name="T2" fmla="*/ 6 w 8"/>
                  <a:gd name="T3" fmla="*/ 5 h 7"/>
                  <a:gd name="T4" fmla="*/ 0 w 8"/>
                  <a:gd name="T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0" y="5"/>
                    </a:moveTo>
                    <a:cubicBezTo>
                      <a:pt x="0" y="5"/>
                      <a:pt x="8" y="0"/>
                      <a:pt x="6" y="5"/>
                    </a:cubicBezTo>
                    <a:cubicBezTo>
                      <a:pt x="4" y="7"/>
                      <a:pt x="2" y="7"/>
                      <a:pt x="0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307513" y="2255838"/>
                <a:ext cx="61913" cy="49213"/>
              </a:xfrm>
              <a:custGeom>
                <a:avLst/>
                <a:gdLst>
                  <a:gd name="T0" fmla="*/ 0 w 5"/>
                  <a:gd name="T1" fmla="*/ 4 h 4"/>
                  <a:gd name="T2" fmla="*/ 0 w 5"/>
                  <a:gd name="T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5" h="4">
                    <a:moveTo>
                      <a:pt x="0" y="4"/>
                    </a:moveTo>
                    <a:cubicBezTo>
                      <a:pt x="5" y="0"/>
                      <a:pt x="3" y="0"/>
                      <a:pt x="0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118726" y="2581275"/>
                <a:ext cx="36513" cy="74613"/>
              </a:xfrm>
              <a:custGeom>
                <a:avLst/>
                <a:gdLst>
                  <a:gd name="T0" fmla="*/ 0 w 3"/>
                  <a:gd name="T1" fmla="*/ 3 h 6"/>
                  <a:gd name="T2" fmla="*/ 3 w 3"/>
                  <a:gd name="T3" fmla="*/ 3 h 6"/>
                  <a:gd name="T4" fmla="*/ 0 w 3"/>
                  <a:gd name="T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6">
                    <a:moveTo>
                      <a:pt x="0" y="3"/>
                    </a:moveTo>
                    <a:cubicBezTo>
                      <a:pt x="2" y="1"/>
                      <a:pt x="1" y="0"/>
                      <a:pt x="3" y="3"/>
                    </a:cubicBezTo>
                    <a:cubicBezTo>
                      <a:pt x="3" y="6"/>
                      <a:pt x="2" y="6"/>
                      <a:pt x="0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026901" y="2906713"/>
                <a:ext cx="138113" cy="74613"/>
              </a:xfrm>
              <a:custGeom>
                <a:avLst/>
                <a:gdLst>
                  <a:gd name="T0" fmla="*/ 0 w 11"/>
                  <a:gd name="T1" fmla="*/ 6 h 6"/>
                  <a:gd name="T2" fmla="*/ 0 w 11"/>
                  <a:gd name="T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1" h="6">
                    <a:moveTo>
                      <a:pt x="0" y="6"/>
                    </a:moveTo>
                    <a:cubicBezTo>
                      <a:pt x="8" y="0"/>
                      <a:pt x="11" y="3"/>
                      <a:pt x="0" y="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753726" y="4884738"/>
                <a:ext cx="25400" cy="25400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1"/>
                      <a:pt x="2" y="2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958263" y="5424488"/>
                <a:ext cx="149225" cy="100013"/>
              </a:xfrm>
              <a:custGeom>
                <a:avLst/>
                <a:gdLst>
                  <a:gd name="T0" fmla="*/ 0 w 12"/>
                  <a:gd name="T1" fmla="*/ 8 h 8"/>
                  <a:gd name="T2" fmla="*/ 5 w 12"/>
                  <a:gd name="T3" fmla="*/ 0 h 8"/>
                  <a:gd name="T4" fmla="*/ 0 w 12"/>
                  <a:gd name="T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8">
                    <a:moveTo>
                      <a:pt x="0" y="8"/>
                    </a:moveTo>
                    <a:cubicBezTo>
                      <a:pt x="2" y="0"/>
                      <a:pt x="3" y="4"/>
                      <a:pt x="5" y="0"/>
                    </a:cubicBezTo>
                    <a:cubicBezTo>
                      <a:pt x="12" y="4"/>
                      <a:pt x="2" y="6"/>
                      <a:pt x="0" y="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807451" y="4397375"/>
                <a:ext cx="38100" cy="36513"/>
              </a:xfrm>
              <a:custGeom>
                <a:avLst/>
                <a:gdLst>
                  <a:gd name="T0" fmla="*/ 3 w 3"/>
                  <a:gd name="T1" fmla="*/ 3 h 3"/>
                  <a:gd name="T2" fmla="*/ 0 w 3"/>
                  <a:gd name="T3" fmla="*/ 1 h 3"/>
                  <a:gd name="T4" fmla="*/ 3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3"/>
                    </a:moveTo>
                    <a:cubicBezTo>
                      <a:pt x="2" y="2"/>
                      <a:pt x="2" y="0"/>
                      <a:pt x="0" y="1"/>
                    </a:cubicBezTo>
                    <a:cubicBezTo>
                      <a:pt x="2" y="1"/>
                      <a:pt x="2" y="3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820151" y="4297363"/>
                <a:ext cx="63500" cy="61913"/>
              </a:xfrm>
              <a:custGeom>
                <a:avLst/>
                <a:gdLst>
                  <a:gd name="T0" fmla="*/ 0 w 5"/>
                  <a:gd name="T1" fmla="*/ 1 h 5"/>
                  <a:gd name="T2" fmla="*/ 1 w 5"/>
                  <a:gd name="T3" fmla="*/ 3 h 5"/>
                  <a:gd name="T4" fmla="*/ 5 w 5"/>
                  <a:gd name="T5" fmla="*/ 4 h 5"/>
                  <a:gd name="T6" fmla="*/ 0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0" y="1"/>
                    </a:moveTo>
                    <a:cubicBezTo>
                      <a:pt x="0" y="2"/>
                      <a:pt x="0" y="3"/>
                      <a:pt x="1" y="3"/>
                    </a:cubicBezTo>
                    <a:cubicBezTo>
                      <a:pt x="2" y="4"/>
                      <a:pt x="3" y="5"/>
                      <a:pt x="5" y="4"/>
                    </a:cubicBezTo>
                    <a:cubicBezTo>
                      <a:pt x="3" y="3"/>
                      <a:pt x="3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758238" y="4346575"/>
                <a:ext cx="61913" cy="50800"/>
              </a:xfrm>
              <a:custGeom>
                <a:avLst/>
                <a:gdLst>
                  <a:gd name="T0" fmla="*/ 1 w 5"/>
                  <a:gd name="T1" fmla="*/ 0 h 4"/>
                  <a:gd name="T2" fmla="*/ 3 w 5"/>
                  <a:gd name="T3" fmla="*/ 4 h 4"/>
                  <a:gd name="T4" fmla="*/ 4 w 5"/>
                  <a:gd name="T5" fmla="*/ 1 h 4"/>
                  <a:gd name="T6" fmla="*/ 3 w 5"/>
                  <a:gd name="T7" fmla="*/ 1 h 4"/>
                  <a:gd name="T8" fmla="*/ 1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1" y="0"/>
                    </a:moveTo>
                    <a:cubicBezTo>
                      <a:pt x="1" y="1"/>
                      <a:pt x="0" y="3"/>
                      <a:pt x="3" y="4"/>
                    </a:cubicBezTo>
                    <a:cubicBezTo>
                      <a:pt x="5" y="3"/>
                      <a:pt x="4" y="2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845551" y="4284663"/>
                <a:ext cx="49213" cy="23813"/>
              </a:xfrm>
              <a:custGeom>
                <a:avLst/>
                <a:gdLst>
                  <a:gd name="T0" fmla="*/ 4 w 4"/>
                  <a:gd name="T1" fmla="*/ 2 h 2"/>
                  <a:gd name="T2" fmla="*/ 4 w 4"/>
                  <a:gd name="T3" fmla="*/ 2 h 2"/>
                  <a:gd name="T4" fmla="*/ 2 w 4"/>
                  <a:gd name="T5" fmla="*/ 0 h 2"/>
                  <a:gd name="T6" fmla="*/ 0 w 4"/>
                  <a:gd name="T7" fmla="*/ 1 h 2"/>
                  <a:gd name="T8" fmla="*/ 4 w 4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3" y="1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120188" y="3895725"/>
                <a:ext cx="149225" cy="100013"/>
              </a:xfrm>
              <a:custGeom>
                <a:avLst/>
                <a:gdLst>
                  <a:gd name="T0" fmla="*/ 4 w 12"/>
                  <a:gd name="T1" fmla="*/ 1 h 8"/>
                  <a:gd name="T2" fmla="*/ 0 w 12"/>
                  <a:gd name="T3" fmla="*/ 1 h 8"/>
                  <a:gd name="T4" fmla="*/ 2 w 12"/>
                  <a:gd name="T5" fmla="*/ 3 h 8"/>
                  <a:gd name="T6" fmla="*/ 1 w 12"/>
                  <a:gd name="T7" fmla="*/ 3 h 8"/>
                  <a:gd name="T8" fmla="*/ 12 w 12"/>
                  <a:gd name="T9" fmla="*/ 8 h 8"/>
                  <a:gd name="T10" fmla="*/ 6 w 12"/>
                  <a:gd name="T11" fmla="*/ 2 h 8"/>
                  <a:gd name="T12" fmla="*/ 4 w 12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4" y="1"/>
                    </a:moveTo>
                    <a:cubicBezTo>
                      <a:pt x="2" y="1"/>
                      <a:pt x="1" y="0"/>
                      <a:pt x="0" y="1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5" y="4"/>
                      <a:pt x="8" y="7"/>
                      <a:pt x="12" y="8"/>
                    </a:cubicBezTo>
                    <a:cubicBezTo>
                      <a:pt x="10" y="6"/>
                      <a:pt x="8" y="5"/>
                      <a:pt x="6" y="2"/>
                    </a:cubicBezTo>
                    <a:cubicBezTo>
                      <a:pt x="4" y="2"/>
                      <a:pt x="4" y="2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91076" y="167957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24663" y="2066925"/>
                <a:ext cx="12700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91076" y="1654175"/>
                <a:ext cx="74613" cy="38100"/>
              </a:xfrm>
              <a:custGeom>
                <a:avLst/>
                <a:gdLst>
                  <a:gd name="T0" fmla="*/ 5 w 6"/>
                  <a:gd name="T1" fmla="*/ 2 h 3"/>
                  <a:gd name="T2" fmla="*/ 5 w 6"/>
                  <a:gd name="T3" fmla="*/ 2 h 3"/>
                  <a:gd name="T4" fmla="*/ 6 w 6"/>
                  <a:gd name="T5" fmla="*/ 1 h 3"/>
                  <a:gd name="T6" fmla="*/ 0 w 6"/>
                  <a:gd name="T7" fmla="*/ 2 h 3"/>
                  <a:gd name="T8" fmla="*/ 5 w 6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3"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6" y="2"/>
                      <a:pt x="6" y="1"/>
                    </a:cubicBezTo>
                    <a:cubicBezTo>
                      <a:pt x="4" y="0"/>
                      <a:pt x="2" y="1"/>
                      <a:pt x="0" y="2"/>
                    </a:cubicBezTo>
                    <a:cubicBezTo>
                      <a:pt x="2" y="3"/>
                      <a:pt x="3" y="1"/>
                      <a:pt x="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7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735013" y="1003300"/>
                <a:ext cx="9258300" cy="3844925"/>
              </a:xfrm>
              <a:custGeom>
                <a:avLst/>
                <a:gdLst>
                  <a:gd name="T0" fmla="*/ 67 w 742"/>
                  <a:gd name="T1" fmla="*/ 182 h 307"/>
                  <a:gd name="T2" fmla="*/ 145 w 742"/>
                  <a:gd name="T3" fmla="*/ 107 h 307"/>
                  <a:gd name="T4" fmla="*/ 239 w 742"/>
                  <a:gd name="T5" fmla="*/ 63 h 307"/>
                  <a:gd name="T6" fmla="*/ 331 w 742"/>
                  <a:gd name="T7" fmla="*/ 30 h 307"/>
                  <a:gd name="T8" fmla="*/ 444 w 742"/>
                  <a:gd name="T9" fmla="*/ 18 h 307"/>
                  <a:gd name="T10" fmla="*/ 541 w 742"/>
                  <a:gd name="T11" fmla="*/ 99 h 307"/>
                  <a:gd name="T12" fmla="*/ 506 w 742"/>
                  <a:gd name="T13" fmla="*/ 97 h 307"/>
                  <a:gd name="T14" fmla="*/ 444 w 742"/>
                  <a:gd name="T15" fmla="*/ 49 h 307"/>
                  <a:gd name="T16" fmla="*/ 312 w 742"/>
                  <a:gd name="T17" fmla="*/ 59 h 307"/>
                  <a:gd name="T18" fmla="*/ 208 w 742"/>
                  <a:gd name="T19" fmla="*/ 97 h 307"/>
                  <a:gd name="T20" fmla="*/ 126 w 742"/>
                  <a:gd name="T21" fmla="*/ 155 h 307"/>
                  <a:gd name="T22" fmla="*/ 80 w 742"/>
                  <a:gd name="T23" fmla="*/ 207 h 307"/>
                  <a:gd name="T24" fmla="*/ 46 w 742"/>
                  <a:gd name="T25" fmla="*/ 260 h 307"/>
                  <a:gd name="T26" fmla="*/ 114 w 742"/>
                  <a:gd name="T27" fmla="*/ 207 h 307"/>
                  <a:gd name="T28" fmla="*/ 166 w 742"/>
                  <a:gd name="T29" fmla="*/ 188 h 307"/>
                  <a:gd name="T30" fmla="*/ 236 w 742"/>
                  <a:gd name="T31" fmla="*/ 120 h 307"/>
                  <a:gd name="T32" fmla="*/ 186 w 742"/>
                  <a:gd name="T33" fmla="*/ 196 h 307"/>
                  <a:gd name="T34" fmla="*/ 135 w 742"/>
                  <a:gd name="T35" fmla="*/ 259 h 307"/>
                  <a:gd name="T36" fmla="*/ 140 w 742"/>
                  <a:gd name="T37" fmla="*/ 266 h 307"/>
                  <a:gd name="T38" fmla="*/ 207 w 742"/>
                  <a:gd name="T39" fmla="*/ 203 h 307"/>
                  <a:gd name="T40" fmla="*/ 308 w 742"/>
                  <a:gd name="T41" fmla="*/ 137 h 307"/>
                  <a:gd name="T42" fmla="*/ 463 w 742"/>
                  <a:gd name="T43" fmla="*/ 170 h 307"/>
                  <a:gd name="T44" fmla="*/ 535 w 742"/>
                  <a:gd name="T45" fmla="*/ 202 h 307"/>
                  <a:gd name="T46" fmla="*/ 660 w 742"/>
                  <a:gd name="T47" fmla="*/ 240 h 307"/>
                  <a:gd name="T48" fmla="*/ 720 w 742"/>
                  <a:gd name="T49" fmla="*/ 174 h 307"/>
                  <a:gd name="T50" fmla="*/ 664 w 742"/>
                  <a:gd name="T51" fmla="*/ 98 h 307"/>
                  <a:gd name="T52" fmla="*/ 594 w 742"/>
                  <a:gd name="T53" fmla="*/ 35 h 307"/>
                  <a:gd name="T54" fmla="*/ 343 w 742"/>
                  <a:gd name="T55" fmla="*/ 15 h 307"/>
                  <a:gd name="T56" fmla="*/ 296 w 742"/>
                  <a:gd name="T57" fmla="*/ 20 h 307"/>
                  <a:gd name="T58" fmla="*/ 248 w 742"/>
                  <a:gd name="T59" fmla="*/ 42 h 307"/>
                  <a:gd name="T60" fmla="*/ 183 w 742"/>
                  <a:gd name="T61" fmla="*/ 71 h 307"/>
                  <a:gd name="T62" fmla="*/ 85 w 742"/>
                  <a:gd name="T63" fmla="*/ 132 h 307"/>
                  <a:gd name="T64" fmla="*/ 48 w 742"/>
                  <a:gd name="T65" fmla="*/ 196 h 307"/>
                  <a:gd name="T66" fmla="*/ 5 w 742"/>
                  <a:gd name="T67" fmla="*/ 262 h 307"/>
                  <a:gd name="T68" fmla="*/ 62 w 742"/>
                  <a:gd name="T69" fmla="*/ 242 h 307"/>
                  <a:gd name="T70" fmla="*/ 88 w 742"/>
                  <a:gd name="T71" fmla="*/ 218 h 307"/>
                  <a:gd name="T72" fmla="*/ 113 w 742"/>
                  <a:gd name="T73" fmla="*/ 163 h 307"/>
                  <a:gd name="T74" fmla="*/ 246 w 742"/>
                  <a:gd name="T75" fmla="*/ 153 h 307"/>
                  <a:gd name="T76" fmla="*/ 373 w 742"/>
                  <a:gd name="T77" fmla="*/ 75 h 307"/>
                  <a:gd name="T78" fmla="*/ 305 w 742"/>
                  <a:gd name="T79" fmla="*/ 84 h 307"/>
                  <a:gd name="T80" fmla="*/ 279 w 742"/>
                  <a:gd name="T81" fmla="*/ 100 h 307"/>
                  <a:gd name="T82" fmla="*/ 236 w 742"/>
                  <a:gd name="T83" fmla="*/ 104 h 307"/>
                  <a:gd name="T84" fmla="*/ 178 w 742"/>
                  <a:gd name="T85" fmla="*/ 116 h 307"/>
                  <a:gd name="T86" fmla="*/ 165 w 742"/>
                  <a:gd name="T87" fmla="*/ 152 h 307"/>
                  <a:gd name="T88" fmla="*/ 158 w 742"/>
                  <a:gd name="T89" fmla="*/ 179 h 307"/>
                  <a:gd name="T90" fmla="*/ 166 w 742"/>
                  <a:gd name="T91" fmla="*/ 148 h 307"/>
                  <a:gd name="T92" fmla="*/ 211 w 742"/>
                  <a:gd name="T93" fmla="*/ 131 h 307"/>
                  <a:gd name="T94" fmla="*/ 220 w 742"/>
                  <a:gd name="T95" fmla="*/ 114 h 307"/>
                  <a:gd name="T96" fmla="*/ 239 w 742"/>
                  <a:gd name="T97" fmla="*/ 100 h 307"/>
                  <a:gd name="T98" fmla="*/ 296 w 742"/>
                  <a:gd name="T99" fmla="*/ 89 h 307"/>
                  <a:gd name="T100" fmla="*/ 333 w 742"/>
                  <a:gd name="T101" fmla="*/ 75 h 307"/>
                  <a:gd name="T102" fmla="*/ 673 w 742"/>
                  <a:gd name="T103" fmla="*/ 94 h 307"/>
                  <a:gd name="T104" fmla="*/ 656 w 742"/>
                  <a:gd name="T105" fmla="*/ 166 h 307"/>
                  <a:gd name="T106" fmla="*/ 687 w 742"/>
                  <a:gd name="T107" fmla="*/ 161 h 307"/>
                  <a:gd name="T108" fmla="*/ 412 w 742"/>
                  <a:gd name="T109" fmla="*/ 14 h 307"/>
                  <a:gd name="T110" fmla="*/ 301 w 742"/>
                  <a:gd name="T111" fmla="*/ 29 h 307"/>
                  <a:gd name="T112" fmla="*/ 310 w 742"/>
                  <a:gd name="T113" fmla="*/ 29 h 307"/>
                  <a:gd name="T114" fmla="*/ 213 w 742"/>
                  <a:gd name="T115" fmla="*/ 66 h 307"/>
                  <a:gd name="T116" fmla="*/ 158 w 742"/>
                  <a:gd name="T117" fmla="*/ 87 h 307"/>
                  <a:gd name="T118" fmla="*/ 130 w 742"/>
                  <a:gd name="T119" fmla="*/ 107 h 307"/>
                  <a:gd name="T120" fmla="*/ 95 w 742"/>
                  <a:gd name="T121" fmla="*/ 135 h 307"/>
                  <a:gd name="T122" fmla="*/ 64 w 742"/>
                  <a:gd name="T123" fmla="*/ 170 h 307"/>
                  <a:gd name="T124" fmla="*/ 37 w 742"/>
                  <a:gd name="T125" fmla="*/ 213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2" h="307">
                    <a:moveTo>
                      <a:pt x="0" y="272"/>
                    </a:moveTo>
                    <a:cubicBezTo>
                      <a:pt x="0" y="272"/>
                      <a:pt x="1" y="273"/>
                      <a:pt x="0" y="274"/>
                    </a:cubicBezTo>
                    <a:cubicBezTo>
                      <a:pt x="1" y="274"/>
                      <a:pt x="1" y="274"/>
                      <a:pt x="2" y="274"/>
                    </a:cubicBezTo>
                    <a:cubicBezTo>
                      <a:pt x="1" y="273"/>
                      <a:pt x="1" y="273"/>
                      <a:pt x="1" y="273"/>
                    </a:cubicBezTo>
                    <a:cubicBezTo>
                      <a:pt x="2" y="271"/>
                      <a:pt x="2" y="267"/>
                      <a:pt x="4" y="266"/>
                    </a:cubicBezTo>
                    <a:cubicBezTo>
                      <a:pt x="4" y="265"/>
                      <a:pt x="5" y="263"/>
                      <a:pt x="7" y="264"/>
                    </a:cubicBezTo>
                    <a:cubicBezTo>
                      <a:pt x="5" y="263"/>
                      <a:pt x="5" y="263"/>
                      <a:pt x="5" y="263"/>
                    </a:cubicBezTo>
                    <a:cubicBezTo>
                      <a:pt x="6" y="259"/>
                      <a:pt x="10" y="263"/>
                      <a:pt x="12" y="261"/>
                    </a:cubicBezTo>
                    <a:cubicBezTo>
                      <a:pt x="12" y="255"/>
                      <a:pt x="16" y="252"/>
                      <a:pt x="17" y="247"/>
                    </a:cubicBezTo>
                    <a:cubicBezTo>
                      <a:pt x="18" y="245"/>
                      <a:pt x="18" y="242"/>
                      <a:pt x="22" y="242"/>
                    </a:cubicBezTo>
                    <a:cubicBezTo>
                      <a:pt x="18" y="240"/>
                      <a:pt x="24" y="238"/>
                      <a:pt x="24" y="235"/>
                    </a:cubicBezTo>
                    <a:cubicBezTo>
                      <a:pt x="26" y="234"/>
                      <a:pt x="25" y="232"/>
                      <a:pt x="27" y="231"/>
                    </a:cubicBezTo>
                    <a:cubicBezTo>
                      <a:pt x="28" y="230"/>
                      <a:pt x="29" y="228"/>
                      <a:pt x="31" y="230"/>
                    </a:cubicBezTo>
                    <a:cubicBezTo>
                      <a:pt x="28" y="227"/>
                      <a:pt x="28" y="227"/>
                      <a:pt x="28" y="227"/>
                    </a:cubicBezTo>
                    <a:cubicBezTo>
                      <a:pt x="28" y="225"/>
                      <a:pt x="32" y="226"/>
                      <a:pt x="32" y="225"/>
                    </a:cubicBezTo>
                    <a:cubicBezTo>
                      <a:pt x="33" y="224"/>
                      <a:pt x="35" y="222"/>
                      <a:pt x="36" y="222"/>
                    </a:cubicBezTo>
                    <a:cubicBezTo>
                      <a:pt x="35" y="221"/>
                      <a:pt x="36" y="221"/>
                      <a:pt x="36" y="220"/>
                    </a:cubicBezTo>
                    <a:cubicBezTo>
                      <a:pt x="38" y="219"/>
                      <a:pt x="41" y="219"/>
                      <a:pt x="41" y="220"/>
                    </a:cubicBezTo>
                    <a:cubicBezTo>
                      <a:pt x="42" y="219"/>
                      <a:pt x="39" y="218"/>
                      <a:pt x="39" y="217"/>
                    </a:cubicBezTo>
                    <a:cubicBezTo>
                      <a:pt x="40" y="216"/>
                      <a:pt x="42" y="217"/>
                      <a:pt x="44" y="217"/>
                    </a:cubicBezTo>
                    <a:cubicBezTo>
                      <a:pt x="44" y="217"/>
                      <a:pt x="45" y="217"/>
                      <a:pt x="45" y="216"/>
                    </a:cubicBezTo>
                    <a:cubicBezTo>
                      <a:pt x="45" y="217"/>
                      <a:pt x="42" y="216"/>
                      <a:pt x="41" y="215"/>
                    </a:cubicBezTo>
                    <a:cubicBezTo>
                      <a:pt x="43" y="214"/>
                      <a:pt x="44" y="212"/>
                      <a:pt x="45" y="211"/>
                    </a:cubicBezTo>
                    <a:cubicBezTo>
                      <a:pt x="43" y="211"/>
                      <a:pt x="43" y="211"/>
                      <a:pt x="43" y="211"/>
                    </a:cubicBezTo>
                    <a:cubicBezTo>
                      <a:pt x="43" y="210"/>
                      <a:pt x="43" y="210"/>
                      <a:pt x="43" y="210"/>
                    </a:cubicBezTo>
                    <a:cubicBezTo>
                      <a:pt x="43" y="209"/>
                      <a:pt x="44" y="209"/>
                      <a:pt x="45" y="209"/>
                    </a:cubicBezTo>
                    <a:cubicBezTo>
                      <a:pt x="45" y="209"/>
                      <a:pt x="45" y="209"/>
                      <a:pt x="45" y="209"/>
                    </a:cubicBezTo>
                    <a:cubicBezTo>
                      <a:pt x="45" y="207"/>
                      <a:pt x="45" y="207"/>
                      <a:pt x="45" y="207"/>
                    </a:cubicBezTo>
                    <a:cubicBezTo>
                      <a:pt x="46" y="207"/>
                      <a:pt x="46" y="205"/>
                      <a:pt x="47" y="206"/>
                    </a:cubicBezTo>
                    <a:cubicBezTo>
                      <a:pt x="48" y="206"/>
                      <a:pt x="48" y="206"/>
                      <a:pt x="48" y="207"/>
                    </a:cubicBezTo>
                    <a:cubicBezTo>
                      <a:pt x="53" y="206"/>
                      <a:pt x="53" y="206"/>
                      <a:pt x="53" y="206"/>
                    </a:cubicBezTo>
                    <a:cubicBezTo>
                      <a:pt x="53" y="203"/>
                      <a:pt x="57" y="203"/>
                      <a:pt x="56" y="200"/>
                    </a:cubicBezTo>
                    <a:cubicBezTo>
                      <a:pt x="55" y="201"/>
                      <a:pt x="55" y="201"/>
                      <a:pt x="55" y="201"/>
                    </a:cubicBezTo>
                    <a:cubicBezTo>
                      <a:pt x="55" y="200"/>
                      <a:pt x="54" y="200"/>
                      <a:pt x="54" y="198"/>
                    </a:cubicBezTo>
                    <a:cubicBezTo>
                      <a:pt x="53" y="200"/>
                      <a:pt x="53" y="200"/>
                      <a:pt x="53" y="200"/>
                    </a:cubicBezTo>
                    <a:cubicBezTo>
                      <a:pt x="53" y="199"/>
                      <a:pt x="53" y="199"/>
                      <a:pt x="53" y="199"/>
                    </a:cubicBezTo>
                    <a:cubicBezTo>
                      <a:pt x="49" y="199"/>
                      <a:pt x="49" y="199"/>
                      <a:pt x="49" y="199"/>
                    </a:cubicBezTo>
                    <a:cubicBezTo>
                      <a:pt x="49" y="199"/>
                      <a:pt x="49" y="199"/>
                      <a:pt x="49" y="199"/>
                    </a:cubicBezTo>
                    <a:cubicBezTo>
                      <a:pt x="49" y="198"/>
                      <a:pt x="50" y="198"/>
                      <a:pt x="51" y="198"/>
                    </a:cubicBezTo>
                    <a:cubicBezTo>
                      <a:pt x="51" y="199"/>
                      <a:pt x="51" y="199"/>
                      <a:pt x="51" y="199"/>
                    </a:cubicBezTo>
                    <a:cubicBezTo>
                      <a:pt x="52" y="198"/>
                      <a:pt x="52" y="198"/>
                      <a:pt x="52" y="198"/>
                    </a:cubicBezTo>
                    <a:cubicBezTo>
                      <a:pt x="53" y="197"/>
                      <a:pt x="55" y="196"/>
                      <a:pt x="55" y="195"/>
                    </a:cubicBezTo>
                    <a:cubicBezTo>
                      <a:pt x="56" y="194"/>
                      <a:pt x="56" y="191"/>
                      <a:pt x="59" y="192"/>
                    </a:cubicBezTo>
                    <a:cubicBezTo>
                      <a:pt x="56" y="192"/>
                      <a:pt x="58" y="189"/>
                      <a:pt x="57" y="188"/>
                    </a:cubicBezTo>
                    <a:cubicBezTo>
                      <a:pt x="58" y="187"/>
                      <a:pt x="62" y="189"/>
                      <a:pt x="60" y="187"/>
                    </a:cubicBezTo>
                    <a:cubicBezTo>
                      <a:pt x="62" y="186"/>
                      <a:pt x="62" y="183"/>
                      <a:pt x="65" y="184"/>
                    </a:cubicBezTo>
                    <a:cubicBezTo>
                      <a:pt x="63" y="183"/>
                      <a:pt x="65" y="182"/>
                      <a:pt x="66" y="181"/>
                    </a:cubicBezTo>
                    <a:cubicBezTo>
                      <a:pt x="68" y="180"/>
                      <a:pt x="67" y="182"/>
                      <a:pt x="68" y="183"/>
                    </a:cubicBezTo>
                    <a:cubicBezTo>
                      <a:pt x="67" y="182"/>
                      <a:pt x="67" y="182"/>
                      <a:pt x="67" y="182"/>
                    </a:cubicBezTo>
                    <a:cubicBezTo>
                      <a:pt x="67" y="183"/>
                      <a:pt x="67" y="183"/>
                      <a:pt x="67" y="183"/>
                    </a:cubicBezTo>
                    <a:cubicBezTo>
                      <a:pt x="69" y="184"/>
                      <a:pt x="65" y="185"/>
                      <a:pt x="65" y="187"/>
                    </a:cubicBezTo>
                    <a:cubicBezTo>
                      <a:pt x="69" y="186"/>
                      <a:pt x="69" y="182"/>
                      <a:pt x="72" y="180"/>
                    </a:cubicBezTo>
                    <a:cubicBezTo>
                      <a:pt x="71" y="180"/>
                      <a:pt x="71" y="179"/>
                      <a:pt x="70" y="179"/>
                    </a:cubicBezTo>
                    <a:cubicBezTo>
                      <a:pt x="69" y="178"/>
                      <a:pt x="69" y="177"/>
                      <a:pt x="71" y="177"/>
                    </a:cubicBezTo>
                    <a:cubicBezTo>
                      <a:pt x="73" y="177"/>
                      <a:pt x="72" y="178"/>
                      <a:pt x="73" y="179"/>
                    </a:cubicBezTo>
                    <a:cubicBezTo>
                      <a:pt x="75" y="179"/>
                      <a:pt x="75" y="177"/>
                      <a:pt x="75" y="176"/>
                    </a:cubicBezTo>
                    <a:cubicBezTo>
                      <a:pt x="73" y="175"/>
                      <a:pt x="73" y="175"/>
                      <a:pt x="73" y="175"/>
                    </a:cubicBezTo>
                    <a:cubicBezTo>
                      <a:pt x="73" y="175"/>
                      <a:pt x="74" y="176"/>
                      <a:pt x="73" y="176"/>
                    </a:cubicBezTo>
                    <a:cubicBezTo>
                      <a:pt x="72" y="176"/>
                      <a:pt x="72" y="176"/>
                      <a:pt x="71" y="176"/>
                    </a:cubicBezTo>
                    <a:cubicBezTo>
                      <a:pt x="70" y="177"/>
                      <a:pt x="70" y="177"/>
                      <a:pt x="70" y="177"/>
                    </a:cubicBezTo>
                    <a:cubicBezTo>
                      <a:pt x="69" y="175"/>
                      <a:pt x="70" y="173"/>
                      <a:pt x="72" y="172"/>
                    </a:cubicBezTo>
                    <a:cubicBezTo>
                      <a:pt x="74" y="171"/>
                      <a:pt x="72" y="173"/>
                      <a:pt x="74" y="173"/>
                    </a:cubicBezTo>
                    <a:cubicBezTo>
                      <a:pt x="79" y="170"/>
                      <a:pt x="79" y="170"/>
                      <a:pt x="79" y="170"/>
                    </a:cubicBezTo>
                    <a:cubicBezTo>
                      <a:pt x="78" y="171"/>
                      <a:pt x="75" y="169"/>
                      <a:pt x="74" y="171"/>
                    </a:cubicBezTo>
                    <a:cubicBezTo>
                      <a:pt x="72" y="168"/>
                      <a:pt x="75" y="168"/>
                      <a:pt x="74" y="166"/>
                    </a:cubicBezTo>
                    <a:cubicBezTo>
                      <a:pt x="74" y="165"/>
                      <a:pt x="75" y="164"/>
                      <a:pt x="76" y="165"/>
                    </a:cubicBezTo>
                    <a:cubicBezTo>
                      <a:pt x="76" y="166"/>
                      <a:pt x="76" y="166"/>
                      <a:pt x="76" y="166"/>
                    </a:cubicBezTo>
                    <a:cubicBezTo>
                      <a:pt x="77" y="164"/>
                      <a:pt x="80" y="165"/>
                      <a:pt x="82" y="165"/>
                    </a:cubicBezTo>
                    <a:cubicBezTo>
                      <a:pt x="82" y="166"/>
                      <a:pt x="82" y="166"/>
                      <a:pt x="82" y="166"/>
                    </a:cubicBezTo>
                    <a:cubicBezTo>
                      <a:pt x="83" y="166"/>
                      <a:pt x="83" y="165"/>
                      <a:pt x="83" y="164"/>
                    </a:cubicBezTo>
                    <a:cubicBezTo>
                      <a:pt x="80" y="163"/>
                      <a:pt x="80" y="163"/>
                      <a:pt x="80" y="163"/>
                    </a:cubicBezTo>
                    <a:cubicBezTo>
                      <a:pt x="81" y="161"/>
                      <a:pt x="81" y="161"/>
                      <a:pt x="81" y="161"/>
                    </a:cubicBezTo>
                    <a:cubicBezTo>
                      <a:pt x="84" y="161"/>
                      <a:pt x="84" y="158"/>
                      <a:pt x="84" y="157"/>
                    </a:cubicBezTo>
                    <a:cubicBezTo>
                      <a:pt x="86" y="156"/>
                      <a:pt x="85" y="154"/>
                      <a:pt x="87" y="155"/>
                    </a:cubicBezTo>
                    <a:cubicBezTo>
                      <a:pt x="89" y="156"/>
                      <a:pt x="90" y="156"/>
                      <a:pt x="90" y="157"/>
                    </a:cubicBezTo>
                    <a:cubicBezTo>
                      <a:pt x="93" y="155"/>
                      <a:pt x="93" y="155"/>
                      <a:pt x="93" y="155"/>
                    </a:cubicBezTo>
                    <a:cubicBezTo>
                      <a:pt x="92" y="154"/>
                      <a:pt x="90" y="154"/>
                      <a:pt x="88" y="154"/>
                    </a:cubicBezTo>
                    <a:cubicBezTo>
                      <a:pt x="89" y="153"/>
                      <a:pt x="87" y="152"/>
                      <a:pt x="89" y="151"/>
                    </a:cubicBezTo>
                    <a:cubicBezTo>
                      <a:pt x="91" y="151"/>
                      <a:pt x="94" y="150"/>
                      <a:pt x="94" y="152"/>
                    </a:cubicBezTo>
                    <a:cubicBezTo>
                      <a:pt x="95" y="152"/>
                      <a:pt x="96" y="151"/>
                      <a:pt x="96" y="150"/>
                    </a:cubicBezTo>
                    <a:cubicBezTo>
                      <a:pt x="90" y="148"/>
                      <a:pt x="99" y="147"/>
                      <a:pt x="96" y="144"/>
                    </a:cubicBezTo>
                    <a:cubicBezTo>
                      <a:pt x="98" y="144"/>
                      <a:pt x="95" y="141"/>
                      <a:pt x="99" y="142"/>
                    </a:cubicBezTo>
                    <a:cubicBezTo>
                      <a:pt x="99" y="142"/>
                      <a:pt x="99" y="143"/>
                      <a:pt x="99" y="143"/>
                    </a:cubicBezTo>
                    <a:cubicBezTo>
                      <a:pt x="102" y="142"/>
                      <a:pt x="103" y="139"/>
                      <a:pt x="106" y="138"/>
                    </a:cubicBezTo>
                    <a:cubicBezTo>
                      <a:pt x="106" y="139"/>
                      <a:pt x="106" y="139"/>
                      <a:pt x="106" y="139"/>
                    </a:cubicBezTo>
                    <a:cubicBezTo>
                      <a:pt x="108" y="138"/>
                      <a:pt x="108" y="138"/>
                      <a:pt x="108" y="138"/>
                    </a:cubicBezTo>
                    <a:cubicBezTo>
                      <a:pt x="107" y="135"/>
                      <a:pt x="114" y="136"/>
                      <a:pt x="112" y="134"/>
                    </a:cubicBezTo>
                    <a:cubicBezTo>
                      <a:pt x="109" y="134"/>
                      <a:pt x="109" y="134"/>
                      <a:pt x="109" y="134"/>
                    </a:cubicBezTo>
                    <a:cubicBezTo>
                      <a:pt x="109" y="132"/>
                      <a:pt x="114" y="133"/>
                      <a:pt x="112" y="131"/>
                    </a:cubicBezTo>
                    <a:cubicBezTo>
                      <a:pt x="115" y="132"/>
                      <a:pt x="114" y="128"/>
                      <a:pt x="117" y="129"/>
                    </a:cubicBezTo>
                    <a:cubicBezTo>
                      <a:pt x="117" y="128"/>
                      <a:pt x="118" y="127"/>
                      <a:pt x="119" y="126"/>
                    </a:cubicBezTo>
                    <a:cubicBezTo>
                      <a:pt x="121" y="128"/>
                      <a:pt x="122" y="125"/>
                      <a:pt x="123" y="126"/>
                    </a:cubicBezTo>
                    <a:cubicBezTo>
                      <a:pt x="121" y="124"/>
                      <a:pt x="121" y="124"/>
                      <a:pt x="121" y="124"/>
                    </a:cubicBezTo>
                    <a:cubicBezTo>
                      <a:pt x="123" y="122"/>
                      <a:pt x="125" y="123"/>
                      <a:pt x="126" y="122"/>
                    </a:cubicBezTo>
                    <a:cubicBezTo>
                      <a:pt x="126" y="119"/>
                      <a:pt x="131" y="117"/>
                      <a:pt x="133" y="115"/>
                    </a:cubicBezTo>
                    <a:cubicBezTo>
                      <a:pt x="135" y="113"/>
                      <a:pt x="136" y="114"/>
                      <a:pt x="136" y="112"/>
                    </a:cubicBezTo>
                    <a:cubicBezTo>
                      <a:pt x="141" y="113"/>
                      <a:pt x="139" y="107"/>
                      <a:pt x="145" y="107"/>
                    </a:cubicBezTo>
                    <a:cubicBezTo>
                      <a:pt x="145" y="107"/>
                      <a:pt x="145" y="107"/>
                      <a:pt x="145" y="107"/>
                    </a:cubicBezTo>
                    <a:cubicBezTo>
                      <a:pt x="147" y="106"/>
                      <a:pt x="148" y="108"/>
                      <a:pt x="149" y="106"/>
                    </a:cubicBezTo>
                    <a:cubicBezTo>
                      <a:pt x="148" y="106"/>
                      <a:pt x="146" y="106"/>
                      <a:pt x="146" y="105"/>
                    </a:cubicBezTo>
                    <a:cubicBezTo>
                      <a:pt x="147" y="104"/>
                      <a:pt x="149" y="104"/>
                      <a:pt x="150" y="104"/>
                    </a:cubicBezTo>
                    <a:cubicBezTo>
                      <a:pt x="150" y="103"/>
                      <a:pt x="150" y="103"/>
                      <a:pt x="150" y="103"/>
                    </a:cubicBezTo>
                    <a:cubicBezTo>
                      <a:pt x="155" y="100"/>
                      <a:pt x="161" y="99"/>
                      <a:pt x="165" y="95"/>
                    </a:cubicBezTo>
                    <a:cubicBezTo>
                      <a:pt x="164" y="94"/>
                      <a:pt x="166" y="93"/>
                      <a:pt x="166" y="92"/>
                    </a:cubicBezTo>
                    <a:cubicBezTo>
                      <a:pt x="171" y="93"/>
                      <a:pt x="168" y="90"/>
                      <a:pt x="171" y="90"/>
                    </a:cubicBezTo>
                    <a:cubicBezTo>
                      <a:pt x="171" y="90"/>
                      <a:pt x="172" y="91"/>
                      <a:pt x="172" y="91"/>
                    </a:cubicBezTo>
                    <a:cubicBezTo>
                      <a:pt x="173" y="91"/>
                      <a:pt x="174" y="91"/>
                      <a:pt x="174" y="91"/>
                    </a:cubicBezTo>
                    <a:cubicBezTo>
                      <a:pt x="173" y="90"/>
                      <a:pt x="172" y="90"/>
                      <a:pt x="172" y="90"/>
                    </a:cubicBezTo>
                    <a:cubicBezTo>
                      <a:pt x="171" y="89"/>
                      <a:pt x="173" y="88"/>
                      <a:pt x="174" y="87"/>
                    </a:cubicBezTo>
                    <a:cubicBezTo>
                      <a:pt x="177" y="86"/>
                      <a:pt x="178" y="90"/>
                      <a:pt x="180" y="87"/>
                    </a:cubicBezTo>
                    <a:cubicBezTo>
                      <a:pt x="179" y="86"/>
                      <a:pt x="179" y="86"/>
                      <a:pt x="179" y="86"/>
                    </a:cubicBezTo>
                    <a:cubicBezTo>
                      <a:pt x="179" y="83"/>
                      <a:pt x="183" y="84"/>
                      <a:pt x="185" y="83"/>
                    </a:cubicBezTo>
                    <a:cubicBezTo>
                      <a:pt x="183" y="82"/>
                      <a:pt x="183" y="82"/>
                      <a:pt x="183" y="82"/>
                    </a:cubicBezTo>
                    <a:cubicBezTo>
                      <a:pt x="185" y="82"/>
                      <a:pt x="186" y="80"/>
                      <a:pt x="187" y="82"/>
                    </a:cubicBezTo>
                    <a:cubicBezTo>
                      <a:pt x="190" y="80"/>
                      <a:pt x="190" y="80"/>
                      <a:pt x="190" y="80"/>
                    </a:cubicBezTo>
                    <a:cubicBezTo>
                      <a:pt x="192" y="82"/>
                      <a:pt x="192" y="82"/>
                      <a:pt x="192" y="82"/>
                    </a:cubicBezTo>
                    <a:cubicBezTo>
                      <a:pt x="193" y="81"/>
                      <a:pt x="192" y="80"/>
                      <a:pt x="191" y="79"/>
                    </a:cubicBezTo>
                    <a:cubicBezTo>
                      <a:pt x="193" y="77"/>
                      <a:pt x="195" y="80"/>
                      <a:pt x="197" y="80"/>
                    </a:cubicBezTo>
                    <a:cubicBezTo>
                      <a:pt x="196" y="79"/>
                      <a:pt x="196" y="79"/>
                      <a:pt x="196" y="79"/>
                    </a:cubicBezTo>
                    <a:cubicBezTo>
                      <a:pt x="196" y="78"/>
                      <a:pt x="197" y="78"/>
                      <a:pt x="198" y="78"/>
                    </a:cubicBezTo>
                    <a:cubicBezTo>
                      <a:pt x="202" y="82"/>
                      <a:pt x="190" y="81"/>
                      <a:pt x="193" y="84"/>
                    </a:cubicBezTo>
                    <a:cubicBezTo>
                      <a:pt x="195" y="83"/>
                      <a:pt x="195" y="83"/>
                      <a:pt x="195" y="83"/>
                    </a:cubicBezTo>
                    <a:cubicBezTo>
                      <a:pt x="196" y="81"/>
                      <a:pt x="199" y="84"/>
                      <a:pt x="201" y="83"/>
                    </a:cubicBezTo>
                    <a:cubicBezTo>
                      <a:pt x="202" y="84"/>
                      <a:pt x="202" y="84"/>
                      <a:pt x="202" y="84"/>
                    </a:cubicBezTo>
                    <a:cubicBezTo>
                      <a:pt x="202" y="83"/>
                      <a:pt x="202" y="83"/>
                      <a:pt x="202" y="83"/>
                    </a:cubicBezTo>
                    <a:cubicBezTo>
                      <a:pt x="199" y="82"/>
                      <a:pt x="199" y="82"/>
                      <a:pt x="199" y="82"/>
                    </a:cubicBezTo>
                    <a:cubicBezTo>
                      <a:pt x="201" y="79"/>
                      <a:pt x="201" y="79"/>
                      <a:pt x="201" y="79"/>
                    </a:cubicBezTo>
                    <a:cubicBezTo>
                      <a:pt x="199" y="79"/>
                      <a:pt x="199" y="79"/>
                      <a:pt x="199" y="79"/>
                    </a:cubicBezTo>
                    <a:cubicBezTo>
                      <a:pt x="198" y="77"/>
                      <a:pt x="202" y="78"/>
                      <a:pt x="203" y="76"/>
                    </a:cubicBezTo>
                    <a:cubicBezTo>
                      <a:pt x="202" y="75"/>
                      <a:pt x="201" y="77"/>
                      <a:pt x="200" y="76"/>
                    </a:cubicBezTo>
                    <a:cubicBezTo>
                      <a:pt x="201" y="74"/>
                      <a:pt x="201" y="74"/>
                      <a:pt x="201" y="74"/>
                    </a:cubicBezTo>
                    <a:cubicBezTo>
                      <a:pt x="205" y="74"/>
                      <a:pt x="207" y="71"/>
                      <a:pt x="210" y="72"/>
                    </a:cubicBezTo>
                    <a:cubicBezTo>
                      <a:pt x="210" y="72"/>
                      <a:pt x="210" y="72"/>
                      <a:pt x="210" y="72"/>
                    </a:cubicBezTo>
                    <a:cubicBezTo>
                      <a:pt x="210" y="71"/>
                      <a:pt x="211" y="71"/>
                      <a:pt x="212" y="71"/>
                    </a:cubicBezTo>
                    <a:cubicBezTo>
                      <a:pt x="212" y="72"/>
                      <a:pt x="212" y="72"/>
                      <a:pt x="212" y="72"/>
                    </a:cubicBezTo>
                    <a:cubicBezTo>
                      <a:pt x="213" y="72"/>
                      <a:pt x="213" y="72"/>
                      <a:pt x="213" y="72"/>
                    </a:cubicBezTo>
                    <a:cubicBezTo>
                      <a:pt x="214" y="71"/>
                      <a:pt x="216" y="72"/>
                      <a:pt x="216" y="71"/>
                    </a:cubicBezTo>
                    <a:cubicBezTo>
                      <a:pt x="215" y="69"/>
                      <a:pt x="215" y="69"/>
                      <a:pt x="215" y="69"/>
                    </a:cubicBezTo>
                    <a:cubicBezTo>
                      <a:pt x="217" y="68"/>
                      <a:pt x="219" y="70"/>
                      <a:pt x="221" y="70"/>
                    </a:cubicBezTo>
                    <a:cubicBezTo>
                      <a:pt x="219" y="68"/>
                      <a:pt x="219" y="68"/>
                      <a:pt x="219" y="68"/>
                    </a:cubicBezTo>
                    <a:cubicBezTo>
                      <a:pt x="224" y="64"/>
                      <a:pt x="224" y="64"/>
                      <a:pt x="224" y="64"/>
                    </a:cubicBezTo>
                    <a:cubicBezTo>
                      <a:pt x="230" y="64"/>
                      <a:pt x="230" y="64"/>
                      <a:pt x="230" y="64"/>
                    </a:cubicBezTo>
                    <a:cubicBezTo>
                      <a:pt x="230" y="62"/>
                      <a:pt x="234" y="63"/>
                      <a:pt x="235" y="62"/>
                    </a:cubicBezTo>
                    <a:cubicBezTo>
                      <a:pt x="235" y="63"/>
                      <a:pt x="235" y="63"/>
                      <a:pt x="235" y="63"/>
                    </a:cubicBezTo>
                    <a:cubicBezTo>
                      <a:pt x="237" y="62"/>
                      <a:pt x="235" y="62"/>
                      <a:pt x="236" y="61"/>
                    </a:cubicBezTo>
                    <a:cubicBezTo>
                      <a:pt x="237" y="61"/>
                      <a:pt x="239" y="60"/>
                      <a:pt x="240" y="61"/>
                    </a:cubicBezTo>
                    <a:cubicBezTo>
                      <a:pt x="240" y="62"/>
                      <a:pt x="241" y="63"/>
                      <a:pt x="239" y="63"/>
                    </a:cubicBezTo>
                    <a:cubicBezTo>
                      <a:pt x="240" y="64"/>
                      <a:pt x="243" y="64"/>
                      <a:pt x="244" y="62"/>
                    </a:cubicBezTo>
                    <a:cubicBezTo>
                      <a:pt x="243" y="61"/>
                      <a:pt x="241" y="62"/>
                      <a:pt x="241" y="60"/>
                    </a:cubicBezTo>
                    <a:cubicBezTo>
                      <a:pt x="242" y="59"/>
                      <a:pt x="243" y="59"/>
                      <a:pt x="245" y="60"/>
                    </a:cubicBezTo>
                    <a:cubicBezTo>
                      <a:pt x="245" y="60"/>
                      <a:pt x="243" y="61"/>
                      <a:pt x="245" y="60"/>
                    </a:cubicBezTo>
                    <a:cubicBezTo>
                      <a:pt x="245" y="60"/>
                      <a:pt x="246" y="61"/>
                      <a:pt x="246" y="61"/>
                    </a:cubicBezTo>
                    <a:cubicBezTo>
                      <a:pt x="250" y="61"/>
                      <a:pt x="249" y="57"/>
                      <a:pt x="254" y="58"/>
                    </a:cubicBezTo>
                    <a:cubicBezTo>
                      <a:pt x="257" y="58"/>
                      <a:pt x="258" y="54"/>
                      <a:pt x="262" y="56"/>
                    </a:cubicBezTo>
                    <a:cubicBezTo>
                      <a:pt x="267" y="54"/>
                      <a:pt x="267" y="54"/>
                      <a:pt x="267" y="54"/>
                    </a:cubicBezTo>
                    <a:cubicBezTo>
                      <a:pt x="268" y="53"/>
                      <a:pt x="271" y="55"/>
                      <a:pt x="272" y="53"/>
                    </a:cubicBezTo>
                    <a:cubicBezTo>
                      <a:pt x="273" y="53"/>
                      <a:pt x="270" y="53"/>
                      <a:pt x="270" y="52"/>
                    </a:cubicBezTo>
                    <a:cubicBezTo>
                      <a:pt x="271" y="52"/>
                      <a:pt x="273" y="52"/>
                      <a:pt x="273" y="52"/>
                    </a:cubicBezTo>
                    <a:cubicBezTo>
                      <a:pt x="274" y="51"/>
                      <a:pt x="274" y="51"/>
                      <a:pt x="274" y="51"/>
                    </a:cubicBezTo>
                    <a:cubicBezTo>
                      <a:pt x="276" y="53"/>
                      <a:pt x="276" y="53"/>
                      <a:pt x="276" y="53"/>
                    </a:cubicBezTo>
                    <a:cubicBezTo>
                      <a:pt x="276" y="50"/>
                      <a:pt x="282" y="51"/>
                      <a:pt x="282" y="48"/>
                    </a:cubicBezTo>
                    <a:cubicBezTo>
                      <a:pt x="277" y="47"/>
                      <a:pt x="277" y="47"/>
                      <a:pt x="277" y="47"/>
                    </a:cubicBezTo>
                    <a:cubicBezTo>
                      <a:pt x="277" y="46"/>
                      <a:pt x="277" y="46"/>
                      <a:pt x="277" y="46"/>
                    </a:cubicBezTo>
                    <a:cubicBezTo>
                      <a:pt x="276" y="46"/>
                      <a:pt x="275" y="46"/>
                      <a:pt x="275" y="46"/>
                    </a:cubicBezTo>
                    <a:cubicBezTo>
                      <a:pt x="274" y="46"/>
                      <a:pt x="273" y="45"/>
                      <a:pt x="273" y="44"/>
                    </a:cubicBezTo>
                    <a:cubicBezTo>
                      <a:pt x="274" y="44"/>
                      <a:pt x="274" y="44"/>
                      <a:pt x="274" y="44"/>
                    </a:cubicBezTo>
                    <a:cubicBezTo>
                      <a:pt x="274" y="42"/>
                      <a:pt x="274" y="42"/>
                      <a:pt x="274" y="42"/>
                    </a:cubicBezTo>
                    <a:cubicBezTo>
                      <a:pt x="275" y="41"/>
                      <a:pt x="277" y="42"/>
                      <a:pt x="278" y="43"/>
                    </a:cubicBezTo>
                    <a:cubicBezTo>
                      <a:pt x="277" y="43"/>
                      <a:pt x="277" y="43"/>
                      <a:pt x="277" y="43"/>
                    </a:cubicBezTo>
                    <a:cubicBezTo>
                      <a:pt x="278" y="44"/>
                      <a:pt x="276" y="45"/>
                      <a:pt x="279" y="46"/>
                    </a:cubicBezTo>
                    <a:cubicBezTo>
                      <a:pt x="283" y="44"/>
                      <a:pt x="281" y="48"/>
                      <a:pt x="285" y="48"/>
                    </a:cubicBezTo>
                    <a:cubicBezTo>
                      <a:pt x="285" y="47"/>
                      <a:pt x="284" y="47"/>
                      <a:pt x="285" y="47"/>
                    </a:cubicBezTo>
                    <a:cubicBezTo>
                      <a:pt x="284" y="46"/>
                      <a:pt x="283" y="45"/>
                      <a:pt x="281" y="45"/>
                    </a:cubicBezTo>
                    <a:cubicBezTo>
                      <a:pt x="283" y="44"/>
                      <a:pt x="287" y="44"/>
                      <a:pt x="289" y="41"/>
                    </a:cubicBezTo>
                    <a:cubicBezTo>
                      <a:pt x="290" y="40"/>
                      <a:pt x="293" y="42"/>
                      <a:pt x="294" y="41"/>
                    </a:cubicBezTo>
                    <a:cubicBezTo>
                      <a:pt x="294" y="41"/>
                      <a:pt x="293" y="41"/>
                      <a:pt x="294" y="42"/>
                    </a:cubicBezTo>
                    <a:cubicBezTo>
                      <a:pt x="295" y="41"/>
                      <a:pt x="295" y="41"/>
                      <a:pt x="295" y="41"/>
                    </a:cubicBezTo>
                    <a:cubicBezTo>
                      <a:pt x="295" y="40"/>
                      <a:pt x="295" y="40"/>
                      <a:pt x="295" y="40"/>
                    </a:cubicBezTo>
                    <a:cubicBezTo>
                      <a:pt x="296" y="40"/>
                      <a:pt x="296" y="41"/>
                      <a:pt x="298" y="42"/>
                    </a:cubicBezTo>
                    <a:cubicBezTo>
                      <a:pt x="298" y="41"/>
                      <a:pt x="299" y="41"/>
                      <a:pt x="300" y="41"/>
                    </a:cubicBezTo>
                    <a:cubicBezTo>
                      <a:pt x="301" y="40"/>
                      <a:pt x="300" y="41"/>
                      <a:pt x="300" y="41"/>
                    </a:cubicBezTo>
                    <a:cubicBezTo>
                      <a:pt x="303" y="40"/>
                      <a:pt x="299" y="40"/>
                      <a:pt x="300" y="39"/>
                    </a:cubicBezTo>
                    <a:cubicBezTo>
                      <a:pt x="301" y="39"/>
                      <a:pt x="303" y="39"/>
                      <a:pt x="304" y="39"/>
                    </a:cubicBezTo>
                    <a:cubicBezTo>
                      <a:pt x="303" y="38"/>
                      <a:pt x="302" y="38"/>
                      <a:pt x="302" y="37"/>
                    </a:cubicBezTo>
                    <a:cubicBezTo>
                      <a:pt x="302" y="37"/>
                      <a:pt x="303" y="37"/>
                      <a:pt x="304" y="37"/>
                    </a:cubicBezTo>
                    <a:cubicBezTo>
                      <a:pt x="302" y="36"/>
                      <a:pt x="300" y="34"/>
                      <a:pt x="299" y="34"/>
                    </a:cubicBezTo>
                    <a:cubicBezTo>
                      <a:pt x="301" y="34"/>
                      <a:pt x="303" y="31"/>
                      <a:pt x="305" y="32"/>
                    </a:cubicBezTo>
                    <a:cubicBezTo>
                      <a:pt x="307" y="34"/>
                      <a:pt x="305" y="34"/>
                      <a:pt x="304" y="35"/>
                    </a:cubicBezTo>
                    <a:cubicBezTo>
                      <a:pt x="306" y="35"/>
                      <a:pt x="309" y="36"/>
                      <a:pt x="309" y="35"/>
                    </a:cubicBezTo>
                    <a:cubicBezTo>
                      <a:pt x="311" y="36"/>
                      <a:pt x="314" y="34"/>
                      <a:pt x="315" y="36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5"/>
                      <a:pt x="315" y="34"/>
                      <a:pt x="315" y="34"/>
                    </a:cubicBezTo>
                    <a:cubicBezTo>
                      <a:pt x="318" y="33"/>
                      <a:pt x="320" y="29"/>
                      <a:pt x="323" y="33"/>
                    </a:cubicBezTo>
                    <a:cubicBezTo>
                      <a:pt x="326" y="34"/>
                      <a:pt x="328" y="33"/>
                      <a:pt x="330" y="32"/>
                    </a:cubicBezTo>
                    <a:cubicBezTo>
                      <a:pt x="328" y="31"/>
                      <a:pt x="328" y="31"/>
                      <a:pt x="328" y="31"/>
                    </a:cubicBezTo>
                    <a:cubicBezTo>
                      <a:pt x="327" y="29"/>
                      <a:pt x="330" y="31"/>
                      <a:pt x="331" y="30"/>
                    </a:cubicBezTo>
                    <a:cubicBezTo>
                      <a:pt x="340" y="29"/>
                      <a:pt x="346" y="25"/>
                      <a:pt x="354" y="25"/>
                    </a:cubicBezTo>
                    <a:cubicBezTo>
                      <a:pt x="358" y="25"/>
                      <a:pt x="363" y="22"/>
                      <a:pt x="367" y="24"/>
                    </a:cubicBezTo>
                    <a:cubicBezTo>
                      <a:pt x="364" y="24"/>
                      <a:pt x="361" y="26"/>
                      <a:pt x="359" y="25"/>
                    </a:cubicBezTo>
                    <a:cubicBezTo>
                      <a:pt x="355" y="24"/>
                      <a:pt x="357" y="27"/>
                      <a:pt x="356" y="27"/>
                    </a:cubicBezTo>
                    <a:cubicBezTo>
                      <a:pt x="358" y="28"/>
                      <a:pt x="362" y="27"/>
                      <a:pt x="365" y="27"/>
                    </a:cubicBezTo>
                    <a:cubicBezTo>
                      <a:pt x="363" y="30"/>
                      <a:pt x="358" y="30"/>
                      <a:pt x="354" y="31"/>
                    </a:cubicBezTo>
                    <a:cubicBezTo>
                      <a:pt x="354" y="32"/>
                      <a:pt x="354" y="32"/>
                      <a:pt x="354" y="32"/>
                    </a:cubicBezTo>
                    <a:cubicBezTo>
                      <a:pt x="353" y="32"/>
                      <a:pt x="353" y="32"/>
                      <a:pt x="353" y="32"/>
                    </a:cubicBezTo>
                    <a:cubicBezTo>
                      <a:pt x="352" y="29"/>
                      <a:pt x="350" y="33"/>
                      <a:pt x="349" y="31"/>
                    </a:cubicBezTo>
                    <a:cubicBezTo>
                      <a:pt x="348" y="32"/>
                      <a:pt x="348" y="32"/>
                      <a:pt x="348" y="32"/>
                    </a:cubicBezTo>
                    <a:cubicBezTo>
                      <a:pt x="349" y="32"/>
                      <a:pt x="349" y="32"/>
                      <a:pt x="349" y="32"/>
                    </a:cubicBezTo>
                    <a:cubicBezTo>
                      <a:pt x="348" y="34"/>
                      <a:pt x="346" y="35"/>
                      <a:pt x="345" y="35"/>
                    </a:cubicBezTo>
                    <a:cubicBezTo>
                      <a:pt x="352" y="33"/>
                      <a:pt x="359" y="33"/>
                      <a:pt x="366" y="31"/>
                    </a:cubicBezTo>
                    <a:cubicBezTo>
                      <a:pt x="371" y="33"/>
                      <a:pt x="374" y="29"/>
                      <a:pt x="378" y="29"/>
                    </a:cubicBezTo>
                    <a:cubicBezTo>
                      <a:pt x="377" y="28"/>
                      <a:pt x="378" y="28"/>
                      <a:pt x="379" y="27"/>
                    </a:cubicBezTo>
                    <a:cubicBezTo>
                      <a:pt x="383" y="29"/>
                      <a:pt x="386" y="26"/>
                      <a:pt x="391" y="27"/>
                    </a:cubicBezTo>
                    <a:cubicBezTo>
                      <a:pt x="391" y="28"/>
                      <a:pt x="391" y="28"/>
                      <a:pt x="391" y="28"/>
                    </a:cubicBezTo>
                    <a:cubicBezTo>
                      <a:pt x="396" y="29"/>
                      <a:pt x="396" y="24"/>
                      <a:pt x="399" y="24"/>
                    </a:cubicBezTo>
                    <a:cubicBezTo>
                      <a:pt x="392" y="26"/>
                      <a:pt x="392" y="26"/>
                      <a:pt x="392" y="26"/>
                    </a:cubicBezTo>
                    <a:cubicBezTo>
                      <a:pt x="387" y="25"/>
                      <a:pt x="384" y="27"/>
                      <a:pt x="379" y="27"/>
                    </a:cubicBezTo>
                    <a:cubicBezTo>
                      <a:pt x="377" y="27"/>
                      <a:pt x="377" y="29"/>
                      <a:pt x="375" y="27"/>
                    </a:cubicBezTo>
                    <a:cubicBezTo>
                      <a:pt x="374" y="29"/>
                      <a:pt x="374" y="29"/>
                      <a:pt x="374" y="29"/>
                    </a:cubicBezTo>
                    <a:cubicBezTo>
                      <a:pt x="372" y="26"/>
                      <a:pt x="367" y="29"/>
                      <a:pt x="364" y="28"/>
                    </a:cubicBezTo>
                    <a:cubicBezTo>
                      <a:pt x="368" y="28"/>
                      <a:pt x="367" y="23"/>
                      <a:pt x="372" y="25"/>
                    </a:cubicBezTo>
                    <a:cubicBezTo>
                      <a:pt x="372" y="23"/>
                      <a:pt x="369" y="25"/>
                      <a:pt x="368" y="24"/>
                    </a:cubicBezTo>
                    <a:cubicBezTo>
                      <a:pt x="368" y="24"/>
                      <a:pt x="366" y="23"/>
                      <a:pt x="368" y="23"/>
                    </a:cubicBezTo>
                    <a:cubicBezTo>
                      <a:pt x="372" y="20"/>
                      <a:pt x="374" y="24"/>
                      <a:pt x="378" y="23"/>
                    </a:cubicBezTo>
                    <a:cubicBezTo>
                      <a:pt x="378" y="24"/>
                      <a:pt x="378" y="24"/>
                      <a:pt x="378" y="24"/>
                    </a:cubicBezTo>
                    <a:cubicBezTo>
                      <a:pt x="378" y="23"/>
                      <a:pt x="378" y="23"/>
                      <a:pt x="379" y="23"/>
                    </a:cubicBezTo>
                    <a:cubicBezTo>
                      <a:pt x="378" y="22"/>
                      <a:pt x="377" y="22"/>
                      <a:pt x="375" y="22"/>
                    </a:cubicBezTo>
                    <a:cubicBezTo>
                      <a:pt x="375" y="21"/>
                      <a:pt x="375" y="21"/>
                      <a:pt x="375" y="21"/>
                    </a:cubicBezTo>
                    <a:cubicBezTo>
                      <a:pt x="380" y="22"/>
                      <a:pt x="382" y="19"/>
                      <a:pt x="387" y="20"/>
                    </a:cubicBezTo>
                    <a:cubicBezTo>
                      <a:pt x="388" y="23"/>
                      <a:pt x="390" y="21"/>
                      <a:pt x="393" y="22"/>
                    </a:cubicBezTo>
                    <a:cubicBezTo>
                      <a:pt x="396" y="18"/>
                      <a:pt x="389" y="22"/>
                      <a:pt x="388" y="20"/>
                    </a:cubicBezTo>
                    <a:cubicBezTo>
                      <a:pt x="393" y="19"/>
                      <a:pt x="393" y="19"/>
                      <a:pt x="393" y="19"/>
                    </a:cubicBezTo>
                    <a:cubicBezTo>
                      <a:pt x="398" y="17"/>
                      <a:pt x="402" y="21"/>
                      <a:pt x="407" y="21"/>
                    </a:cubicBezTo>
                    <a:cubicBezTo>
                      <a:pt x="409" y="21"/>
                      <a:pt x="408" y="19"/>
                      <a:pt x="408" y="18"/>
                    </a:cubicBezTo>
                    <a:cubicBezTo>
                      <a:pt x="412" y="19"/>
                      <a:pt x="409" y="15"/>
                      <a:pt x="413" y="16"/>
                    </a:cubicBezTo>
                    <a:cubicBezTo>
                      <a:pt x="413" y="18"/>
                      <a:pt x="415" y="17"/>
                      <a:pt x="416" y="18"/>
                    </a:cubicBezTo>
                    <a:cubicBezTo>
                      <a:pt x="416" y="17"/>
                      <a:pt x="416" y="17"/>
                      <a:pt x="416" y="17"/>
                    </a:cubicBezTo>
                    <a:cubicBezTo>
                      <a:pt x="417" y="17"/>
                      <a:pt x="419" y="16"/>
                      <a:pt x="419" y="17"/>
                    </a:cubicBezTo>
                    <a:cubicBezTo>
                      <a:pt x="421" y="18"/>
                      <a:pt x="418" y="17"/>
                      <a:pt x="419" y="18"/>
                    </a:cubicBezTo>
                    <a:cubicBezTo>
                      <a:pt x="422" y="17"/>
                      <a:pt x="422" y="17"/>
                      <a:pt x="422" y="17"/>
                    </a:cubicBezTo>
                    <a:cubicBezTo>
                      <a:pt x="422" y="18"/>
                      <a:pt x="424" y="19"/>
                      <a:pt x="423" y="20"/>
                    </a:cubicBezTo>
                    <a:cubicBezTo>
                      <a:pt x="424" y="20"/>
                      <a:pt x="424" y="20"/>
                      <a:pt x="424" y="20"/>
                    </a:cubicBezTo>
                    <a:cubicBezTo>
                      <a:pt x="425" y="17"/>
                      <a:pt x="431" y="19"/>
                      <a:pt x="435" y="19"/>
                    </a:cubicBezTo>
                    <a:cubicBezTo>
                      <a:pt x="433" y="17"/>
                      <a:pt x="437" y="17"/>
                      <a:pt x="437" y="16"/>
                    </a:cubicBezTo>
                    <a:cubicBezTo>
                      <a:pt x="439" y="17"/>
                      <a:pt x="443" y="16"/>
                      <a:pt x="443" y="19"/>
                    </a:cubicBezTo>
                    <a:cubicBezTo>
                      <a:pt x="444" y="18"/>
                      <a:pt x="444" y="18"/>
                      <a:pt x="444" y="18"/>
                    </a:cubicBezTo>
                    <a:cubicBezTo>
                      <a:pt x="443" y="16"/>
                      <a:pt x="443" y="16"/>
                      <a:pt x="443" y="16"/>
                    </a:cubicBezTo>
                    <a:cubicBezTo>
                      <a:pt x="443" y="16"/>
                      <a:pt x="444" y="16"/>
                      <a:pt x="444" y="17"/>
                    </a:cubicBezTo>
                    <a:cubicBezTo>
                      <a:pt x="448" y="14"/>
                      <a:pt x="450" y="19"/>
                      <a:pt x="453" y="17"/>
                    </a:cubicBezTo>
                    <a:cubicBezTo>
                      <a:pt x="456" y="19"/>
                      <a:pt x="460" y="17"/>
                      <a:pt x="462" y="20"/>
                    </a:cubicBezTo>
                    <a:cubicBezTo>
                      <a:pt x="463" y="20"/>
                      <a:pt x="465" y="19"/>
                      <a:pt x="464" y="18"/>
                    </a:cubicBezTo>
                    <a:cubicBezTo>
                      <a:pt x="465" y="18"/>
                      <a:pt x="465" y="18"/>
                      <a:pt x="465" y="18"/>
                    </a:cubicBezTo>
                    <a:cubicBezTo>
                      <a:pt x="468" y="18"/>
                      <a:pt x="469" y="20"/>
                      <a:pt x="470" y="21"/>
                    </a:cubicBezTo>
                    <a:cubicBezTo>
                      <a:pt x="471" y="21"/>
                      <a:pt x="472" y="20"/>
                      <a:pt x="472" y="20"/>
                    </a:cubicBezTo>
                    <a:cubicBezTo>
                      <a:pt x="477" y="20"/>
                      <a:pt x="483" y="22"/>
                      <a:pt x="488" y="22"/>
                    </a:cubicBezTo>
                    <a:cubicBezTo>
                      <a:pt x="486" y="21"/>
                      <a:pt x="489" y="21"/>
                      <a:pt x="490" y="20"/>
                    </a:cubicBezTo>
                    <a:cubicBezTo>
                      <a:pt x="491" y="22"/>
                      <a:pt x="493" y="22"/>
                      <a:pt x="493" y="24"/>
                    </a:cubicBezTo>
                    <a:cubicBezTo>
                      <a:pt x="495" y="23"/>
                      <a:pt x="491" y="22"/>
                      <a:pt x="493" y="22"/>
                    </a:cubicBezTo>
                    <a:cubicBezTo>
                      <a:pt x="495" y="21"/>
                      <a:pt x="496" y="22"/>
                      <a:pt x="498" y="23"/>
                    </a:cubicBezTo>
                    <a:cubicBezTo>
                      <a:pt x="502" y="24"/>
                      <a:pt x="505" y="26"/>
                      <a:pt x="507" y="28"/>
                    </a:cubicBezTo>
                    <a:cubicBezTo>
                      <a:pt x="505" y="27"/>
                      <a:pt x="502" y="26"/>
                      <a:pt x="499" y="26"/>
                    </a:cubicBezTo>
                    <a:cubicBezTo>
                      <a:pt x="503" y="26"/>
                      <a:pt x="503" y="29"/>
                      <a:pt x="507" y="30"/>
                    </a:cubicBezTo>
                    <a:cubicBezTo>
                      <a:pt x="508" y="29"/>
                      <a:pt x="506" y="29"/>
                      <a:pt x="506" y="28"/>
                    </a:cubicBezTo>
                    <a:cubicBezTo>
                      <a:pt x="514" y="31"/>
                      <a:pt x="522" y="35"/>
                      <a:pt x="529" y="38"/>
                    </a:cubicBezTo>
                    <a:cubicBezTo>
                      <a:pt x="529" y="36"/>
                      <a:pt x="529" y="36"/>
                      <a:pt x="529" y="36"/>
                    </a:cubicBezTo>
                    <a:cubicBezTo>
                      <a:pt x="530" y="36"/>
                      <a:pt x="530" y="36"/>
                      <a:pt x="530" y="36"/>
                    </a:cubicBezTo>
                    <a:cubicBezTo>
                      <a:pt x="532" y="36"/>
                      <a:pt x="531" y="39"/>
                      <a:pt x="531" y="39"/>
                    </a:cubicBezTo>
                    <a:cubicBezTo>
                      <a:pt x="532" y="39"/>
                      <a:pt x="534" y="41"/>
                      <a:pt x="535" y="40"/>
                    </a:cubicBezTo>
                    <a:cubicBezTo>
                      <a:pt x="534" y="40"/>
                      <a:pt x="533" y="39"/>
                      <a:pt x="533" y="39"/>
                    </a:cubicBezTo>
                    <a:cubicBezTo>
                      <a:pt x="533" y="38"/>
                      <a:pt x="534" y="38"/>
                      <a:pt x="534" y="38"/>
                    </a:cubicBezTo>
                    <a:cubicBezTo>
                      <a:pt x="536" y="44"/>
                      <a:pt x="544" y="42"/>
                      <a:pt x="549" y="45"/>
                    </a:cubicBezTo>
                    <a:cubicBezTo>
                      <a:pt x="548" y="48"/>
                      <a:pt x="552" y="49"/>
                      <a:pt x="551" y="51"/>
                    </a:cubicBezTo>
                    <a:cubicBezTo>
                      <a:pt x="554" y="53"/>
                      <a:pt x="556" y="56"/>
                      <a:pt x="555" y="60"/>
                    </a:cubicBezTo>
                    <a:cubicBezTo>
                      <a:pt x="552" y="59"/>
                      <a:pt x="548" y="60"/>
                      <a:pt x="545" y="60"/>
                    </a:cubicBezTo>
                    <a:cubicBezTo>
                      <a:pt x="545" y="60"/>
                      <a:pt x="545" y="62"/>
                      <a:pt x="544" y="62"/>
                    </a:cubicBezTo>
                    <a:cubicBezTo>
                      <a:pt x="544" y="64"/>
                      <a:pt x="540" y="62"/>
                      <a:pt x="540" y="64"/>
                    </a:cubicBezTo>
                    <a:cubicBezTo>
                      <a:pt x="536" y="62"/>
                      <a:pt x="534" y="66"/>
                      <a:pt x="530" y="66"/>
                    </a:cubicBezTo>
                    <a:cubicBezTo>
                      <a:pt x="529" y="67"/>
                      <a:pt x="531" y="70"/>
                      <a:pt x="527" y="69"/>
                    </a:cubicBezTo>
                    <a:cubicBezTo>
                      <a:pt x="528" y="73"/>
                      <a:pt x="521" y="71"/>
                      <a:pt x="519" y="74"/>
                    </a:cubicBezTo>
                    <a:cubicBezTo>
                      <a:pt x="517" y="74"/>
                      <a:pt x="518" y="72"/>
                      <a:pt x="517" y="71"/>
                    </a:cubicBezTo>
                    <a:cubicBezTo>
                      <a:pt x="515" y="72"/>
                      <a:pt x="515" y="72"/>
                      <a:pt x="515" y="72"/>
                    </a:cubicBezTo>
                    <a:cubicBezTo>
                      <a:pt x="515" y="73"/>
                      <a:pt x="518" y="74"/>
                      <a:pt x="517" y="75"/>
                    </a:cubicBezTo>
                    <a:cubicBezTo>
                      <a:pt x="517" y="75"/>
                      <a:pt x="516" y="75"/>
                      <a:pt x="515" y="75"/>
                    </a:cubicBezTo>
                    <a:cubicBezTo>
                      <a:pt x="514" y="75"/>
                      <a:pt x="514" y="75"/>
                      <a:pt x="514" y="75"/>
                    </a:cubicBezTo>
                    <a:cubicBezTo>
                      <a:pt x="515" y="75"/>
                      <a:pt x="515" y="75"/>
                      <a:pt x="515" y="75"/>
                    </a:cubicBezTo>
                    <a:cubicBezTo>
                      <a:pt x="516" y="76"/>
                      <a:pt x="515" y="76"/>
                      <a:pt x="514" y="77"/>
                    </a:cubicBezTo>
                    <a:cubicBezTo>
                      <a:pt x="518" y="78"/>
                      <a:pt x="514" y="80"/>
                      <a:pt x="515" y="83"/>
                    </a:cubicBezTo>
                    <a:cubicBezTo>
                      <a:pt x="518" y="84"/>
                      <a:pt x="518" y="87"/>
                      <a:pt x="519" y="88"/>
                    </a:cubicBezTo>
                    <a:cubicBezTo>
                      <a:pt x="520" y="89"/>
                      <a:pt x="521" y="91"/>
                      <a:pt x="523" y="90"/>
                    </a:cubicBezTo>
                    <a:cubicBezTo>
                      <a:pt x="527" y="91"/>
                      <a:pt x="527" y="94"/>
                      <a:pt x="529" y="96"/>
                    </a:cubicBezTo>
                    <a:cubicBezTo>
                      <a:pt x="531" y="96"/>
                      <a:pt x="530" y="94"/>
                      <a:pt x="530" y="93"/>
                    </a:cubicBezTo>
                    <a:cubicBezTo>
                      <a:pt x="532" y="95"/>
                      <a:pt x="533" y="96"/>
                      <a:pt x="534" y="97"/>
                    </a:cubicBezTo>
                    <a:cubicBezTo>
                      <a:pt x="535" y="98"/>
                      <a:pt x="537" y="98"/>
                      <a:pt x="539" y="98"/>
                    </a:cubicBezTo>
                    <a:cubicBezTo>
                      <a:pt x="538" y="99"/>
                      <a:pt x="536" y="100"/>
                      <a:pt x="538" y="100"/>
                    </a:cubicBezTo>
                    <a:cubicBezTo>
                      <a:pt x="540" y="101"/>
                      <a:pt x="540" y="99"/>
                      <a:pt x="541" y="99"/>
                    </a:cubicBezTo>
                    <a:cubicBezTo>
                      <a:pt x="542" y="100"/>
                      <a:pt x="543" y="99"/>
                      <a:pt x="544" y="98"/>
                    </a:cubicBezTo>
                    <a:cubicBezTo>
                      <a:pt x="546" y="98"/>
                      <a:pt x="546" y="99"/>
                      <a:pt x="546" y="100"/>
                    </a:cubicBezTo>
                    <a:cubicBezTo>
                      <a:pt x="548" y="100"/>
                      <a:pt x="548" y="99"/>
                      <a:pt x="548" y="98"/>
                    </a:cubicBezTo>
                    <a:cubicBezTo>
                      <a:pt x="552" y="100"/>
                      <a:pt x="553" y="96"/>
                      <a:pt x="557" y="97"/>
                    </a:cubicBezTo>
                    <a:cubicBezTo>
                      <a:pt x="560" y="97"/>
                      <a:pt x="561" y="99"/>
                      <a:pt x="563" y="100"/>
                    </a:cubicBezTo>
                    <a:cubicBezTo>
                      <a:pt x="564" y="98"/>
                      <a:pt x="565" y="100"/>
                      <a:pt x="567" y="100"/>
                    </a:cubicBezTo>
                    <a:cubicBezTo>
                      <a:pt x="568" y="102"/>
                      <a:pt x="565" y="101"/>
                      <a:pt x="565" y="102"/>
                    </a:cubicBezTo>
                    <a:cubicBezTo>
                      <a:pt x="562" y="103"/>
                      <a:pt x="560" y="101"/>
                      <a:pt x="558" y="100"/>
                    </a:cubicBezTo>
                    <a:cubicBezTo>
                      <a:pt x="557" y="101"/>
                      <a:pt x="557" y="101"/>
                      <a:pt x="557" y="101"/>
                    </a:cubicBezTo>
                    <a:cubicBezTo>
                      <a:pt x="556" y="102"/>
                      <a:pt x="555" y="103"/>
                      <a:pt x="557" y="104"/>
                    </a:cubicBezTo>
                    <a:cubicBezTo>
                      <a:pt x="561" y="103"/>
                      <a:pt x="560" y="107"/>
                      <a:pt x="564" y="107"/>
                    </a:cubicBezTo>
                    <a:cubicBezTo>
                      <a:pt x="566" y="103"/>
                      <a:pt x="570" y="109"/>
                      <a:pt x="573" y="106"/>
                    </a:cubicBezTo>
                    <a:cubicBezTo>
                      <a:pt x="575" y="106"/>
                      <a:pt x="575" y="107"/>
                      <a:pt x="575" y="108"/>
                    </a:cubicBezTo>
                    <a:cubicBezTo>
                      <a:pt x="576" y="109"/>
                      <a:pt x="574" y="108"/>
                      <a:pt x="574" y="109"/>
                    </a:cubicBezTo>
                    <a:cubicBezTo>
                      <a:pt x="573" y="109"/>
                      <a:pt x="576" y="108"/>
                      <a:pt x="576" y="110"/>
                    </a:cubicBezTo>
                    <a:cubicBezTo>
                      <a:pt x="577" y="110"/>
                      <a:pt x="577" y="110"/>
                      <a:pt x="577" y="110"/>
                    </a:cubicBezTo>
                    <a:cubicBezTo>
                      <a:pt x="578" y="109"/>
                      <a:pt x="578" y="110"/>
                      <a:pt x="578" y="110"/>
                    </a:cubicBezTo>
                    <a:cubicBezTo>
                      <a:pt x="575" y="111"/>
                      <a:pt x="573" y="113"/>
                      <a:pt x="571" y="114"/>
                    </a:cubicBezTo>
                    <a:cubicBezTo>
                      <a:pt x="566" y="112"/>
                      <a:pt x="564" y="116"/>
                      <a:pt x="559" y="116"/>
                    </a:cubicBezTo>
                    <a:cubicBezTo>
                      <a:pt x="562" y="118"/>
                      <a:pt x="559" y="120"/>
                      <a:pt x="556" y="120"/>
                    </a:cubicBezTo>
                    <a:cubicBezTo>
                      <a:pt x="554" y="121"/>
                      <a:pt x="556" y="124"/>
                      <a:pt x="553" y="122"/>
                    </a:cubicBezTo>
                    <a:cubicBezTo>
                      <a:pt x="552" y="121"/>
                      <a:pt x="549" y="123"/>
                      <a:pt x="548" y="124"/>
                    </a:cubicBezTo>
                    <a:cubicBezTo>
                      <a:pt x="545" y="123"/>
                      <a:pt x="546" y="120"/>
                      <a:pt x="544" y="121"/>
                    </a:cubicBezTo>
                    <a:cubicBezTo>
                      <a:pt x="544" y="118"/>
                      <a:pt x="541" y="120"/>
                      <a:pt x="541" y="117"/>
                    </a:cubicBezTo>
                    <a:cubicBezTo>
                      <a:pt x="540" y="117"/>
                      <a:pt x="539" y="116"/>
                      <a:pt x="538" y="117"/>
                    </a:cubicBezTo>
                    <a:cubicBezTo>
                      <a:pt x="532" y="117"/>
                      <a:pt x="535" y="113"/>
                      <a:pt x="533" y="110"/>
                    </a:cubicBezTo>
                    <a:cubicBezTo>
                      <a:pt x="529" y="110"/>
                      <a:pt x="526" y="106"/>
                      <a:pt x="525" y="104"/>
                    </a:cubicBezTo>
                    <a:cubicBezTo>
                      <a:pt x="520" y="103"/>
                      <a:pt x="523" y="100"/>
                      <a:pt x="521" y="98"/>
                    </a:cubicBezTo>
                    <a:cubicBezTo>
                      <a:pt x="517" y="97"/>
                      <a:pt x="517" y="94"/>
                      <a:pt x="514" y="92"/>
                    </a:cubicBezTo>
                    <a:cubicBezTo>
                      <a:pt x="516" y="92"/>
                      <a:pt x="514" y="90"/>
                      <a:pt x="515" y="89"/>
                    </a:cubicBezTo>
                    <a:cubicBezTo>
                      <a:pt x="512" y="89"/>
                      <a:pt x="512" y="89"/>
                      <a:pt x="512" y="89"/>
                    </a:cubicBezTo>
                    <a:cubicBezTo>
                      <a:pt x="506" y="81"/>
                      <a:pt x="506" y="81"/>
                      <a:pt x="506" y="81"/>
                    </a:cubicBezTo>
                    <a:cubicBezTo>
                      <a:pt x="505" y="83"/>
                      <a:pt x="505" y="83"/>
                      <a:pt x="505" y="83"/>
                    </a:cubicBezTo>
                    <a:cubicBezTo>
                      <a:pt x="503" y="83"/>
                      <a:pt x="505" y="82"/>
                      <a:pt x="504" y="81"/>
                    </a:cubicBezTo>
                    <a:cubicBezTo>
                      <a:pt x="502" y="81"/>
                      <a:pt x="502" y="81"/>
                      <a:pt x="502" y="81"/>
                    </a:cubicBezTo>
                    <a:cubicBezTo>
                      <a:pt x="500" y="80"/>
                      <a:pt x="499" y="79"/>
                      <a:pt x="499" y="78"/>
                    </a:cubicBezTo>
                    <a:cubicBezTo>
                      <a:pt x="499" y="78"/>
                      <a:pt x="499" y="78"/>
                      <a:pt x="499" y="78"/>
                    </a:cubicBezTo>
                    <a:cubicBezTo>
                      <a:pt x="497" y="77"/>
                      <a:pt x="497" y="77"/>
                      <a:pt x="497" y="77"/>
                    </a:cubicBezTo>
                    <a:cubicBezTo>
                      <a:pt x="498" y="80"/>
                      <a:pt x="502" y="83"/>
                      <a:pt x="507" y="86"/>
                    </a:cubicBezTo>
                    <a:cubicBezTo>
                      <a:pt x="507" y="88"/>
                      <a:pt x="511" y="90"/>
                      <a:pt x="510" y="92"/>
                    </a:cubicBezTo>
                    <a:cubicBezTo>
                      <a:pt x="512" y="92"/>
                      <a:pt x="510" y="90"/>
                      <a:pt x="512" y="91"/>
                    </a:cubicBezTo>
                    <a:cubicBezTo>
                      <a:pt x="512" y="91"/>
                      <a:pt x="513" y="92"/>
                      <a:pt x="513" y="92"/>
                    </a:cubicBezTo>
                    <a:cubicBezTo>
                      <a:pt x="510" y="94"/>
                      <a:pt x="513" y="96"/>
                      <a:pt x="513" y="99"/>
                    </a:cubicBezTo>
                    <a:cubicBezTo>
                      <a:pt x="516" y="100"/>
                      <a:pt x="515" y="102"/>
                      <a:pt x="515" y="104"/>
                    </a:cubicBezTo>
                    <a:cubicBezTo>
                      <a:pt x="514" y="106"/>
                      <a:pt x="520" y="108"/>
                      <a:pt x="516" y="109"/>
                    </a:cubicBezTo>
                    <a:cubicBezTo>
                      <a:pt x="515" y="108"/>
                      <a:pt x="512" y="108"/>
                      <a:pt x="513" y="107"/>
                    </a:cubicBezTo>
                    <a:cubicBezTo>
                      <a:pt x="510" y="104"/>
                      <a:pt x="507" y="103"/>
                      <a:pt x="507" y="99"/>
                    </a:cubicBezTo>
                    <a:cubicBezTo>
                      <a:pt x="506" y="98"/>
                      <a:pt x="509" y="98"/>
                      <a:pt x="508" y="97"/>
                    </a:cubicBezTo>
                    <a:cubicBezTo>
                      <a:pt x="506" y="97"/>
                      <a:pt x="506" y="97"/>
                      <a:pt x="506" y="97"/>
                    </a:cubicBezTo>
                    <a:cubicBezTo>
                      <a:pt x="506" y="96"/>
                      <a:pt x="506" y="96"/>
                      <a:pt x="506" y="96"/>
                    </a:cubicBezTo>
                    <a:cubicBezTo>
                      <a:pt x="510" y="95"/>
                      <a:pt x="503" y="93"/>
                      <a:pt x="506" y="92"/>
                    </a:cubicBezTo>
                    <a:cubicBezTo>
                      <a:pt x="500" y="93"/>
                      <a:pt x="505" y="90"/>
                      <a:pt x="502" y="88"/>
                    </a:cubicBezTo>
                    <a:cubicBezTo>
                      <a:pt x="499" y="90"/>
                      <a:pt x="500" y="91"/>
                      <a:pt x="500" y="93"/>
                    </a:cubicBezTo>
                    <a:cubicBezTo>
                      <a:pt x="497" y="93"/>
                      <a:pt x="498" y="88"/>
                      <a:pt x="494" y="89"/>
                    </a:cubicBezTo>
                    <a:cubicBezTo>
                      <a:pt x="494" y="87"/>
                      <a:pt x="494" y="87"/>
                      <a:pt x="494" y="87"/>
                    </a:cubicBezTo>
                    <a:cubicBezTo>
                      <a:pt x="494" y="87"/>
                      <a:pt x="494" y="87"/>
                      <a:pt x="494" y="87"/>
                    </a:cubicBezTo>
                    <a:cubicBezTo>
                      <a:pt x="494" y="88"/>
                      <a:pt x="492" y="88"/>
                      <a:pt x="492" y="87"/>
                    </a:cubicBezTo>
                    <a:cubicBezTo>
                      <a:pt x="492" y="86"/>
                      <a:pt x="490" y="86"/>
                      <a:pt x="489" y="85"/>
                    </a:cubicBezTo>
                    <a:cubicBezTo>
                      <a:pt x="490" y="86"/>
                      <a:pt x="490" y="86"/>
                      <a:pt x="490" y="86"/>
                    </a:cubicBezTo>
                    <a:cubicBezTo>
                      <a:pt x="488" y="87"/>
                      <a:pt x="488" y="87"/>
                      <a:pt x="488" y="87"/>
                    </a:cubicBezTo>
                    <a:cubicBezTo>
                      <a:pt x="489" y="87"/>
                      <a:pt x="489" y="87"/>
                      <a:pt x="489" y="87"/>
                    </a:cubicBezTo>
                    <a:cubicBezTo>
                      <a:pt x="491" y="88"/>
                      <a:pt x="492" y="91"/>
                      <a:pt x="492" y="92"/>
                    </a:cubicBezTo>
                    <a:cubicBezTo>
                      <a:pt x="493" y="93"/>
                      <a:pt x="493" y="93"/>
                      <a:pt x="492" y="94"/>
                    </a:cubicBezTo>
                    <a:cubicBezTo>
                      <a:pt x="491" y="93"/>
                      <a:pt x="488" y="92"/>
                      <a:pt x="487" y="91"/>
                    </a:cubicBezTo>
                    <a:cubicBezTo>
                      <a:pt x="491" y="90"/>
                      <a:pt x="486" y="88"/>
                      <a:pt x="488" y="87"/>
                    </a:cubicBezTo>
                    <a:cubicBezTo>
                      <a:pt x="486" y="87"/>
                      <a:pt x="486" y="87"/>
                      <a:pt x="486" y="87"/>
                    </a:cubicBezTo>
                    <a:cubicBezTo>
                      <a:pt x="485" y="86"/>
                      <a:pt x="485" y="86"/>
                      <a:pt x="485" y="86"/>
                    </a:cubicBezTo>
                    <a:cubicBezTo>
                      <a:pt x="483" y="85"/>
                      <a:pt x="482" y="82"/>
                      <a:pt x="478" y="82"/>
                    </a:cubicBezTo>
                    <a:cubicBezTo>
                      <a:pt x="476" y="81"/>
                      <a:pt x="472" y="82"/>
                      <a:pt x="473" y="79"/>
                    </a:cubicBezTo>
                    <a:cubicBezTo>
                      <a:pt x="471" y="78"/>
                      <a:pt x="472" y="79"/>
                      <a:pt x="471" y="79"/>
                    </a:cubicBezTo>
                    <a:cubicBezTo>
                      <a:pt x="469" y="79"/>
                      <a:pt x="470" y="78"/>
                      <a:pt x="470" y="77"/>
                    </a:cubicBezTo>
                    <a:cubicBezTo>
                      <a:pt x="467" y="76"/>
                      <a:pt x="467" y="76"/>
                      <a:pt x="467" y="76"/>
                    </a:cubicBezTo>
                    <a:cubicBezTo>
                      <a:pt x="466" y="75"/>
                      <a:pt x="465" y="75"/>
                      <a:pt x="466" y="74"/>
                    </a:cubicBezTo>
                    <a:cubicBezTo>
                      <a:pt x="465" y="73"/>
                      <a:pt x="464" y="73"/>
                      <a:pt x="462" y="73"/>
                    </a:cubicBezTo>
                    <a:cubicBezTo>
                      <a:pt x="463" y="71"/>
                      <a:pt x="463" y="71"/>
                      <a:pt x="463" y="71"/>
                    </a:cubicBezTo>
                    <a:cubicBezTo>
                      <a:pt x="462" y="70"/>
                      <a:pt x="460" y="72"/>
                      <a:pt x="459" y="70"/>
                    </a:cubicBezTo>
                    <a:cubicBezTo>
                      <a:pt x="457" y="71"/>
                      <a:pt x="453" y="70"/>
                      <a:pt x="454" y="68"/>
                    </a:cubicBezTo>
                    <a:cubicBezTo>
                      <a:pt x="463" y="67"/>
                      <a:pt x="469" y="71"/>
                      <a:pt x="476" y="72"/>
                    </a:cubicBezTo>
                    <a:cubicBezTo>
                      <a:pt x="476" y="72"/>
                      <a:pt x="473" y="71"/>
                      <a:pt x="473" y="70"/>
                    </a:cubicBezTo>
                    <a:cubicBezTo>
                      <a:pt x="470" y="71"/>
                      <a:pt x="469" y="67"/>
                      <a:pt x="466" y="67"/>
                    </a:cubicBezTo>
                    <a:cubicBezTo>
                      <a:pt x="470" y="67"/>
                      <a:pt x="469" y="64"/>
                      <a:pt x="472" y="64"/>
                    </a:cubicBezTo>
                    <a:cubicBezTo>
                      <a:pt x="471" y="63"/>
                      <a:pt x="470" y="62"/>
                      <a:pt x="468" y="60"/>
                    </a:cubicBezTo>
                    <a:cubicBezTo>
                      <a:pt x="463" y="61"/>
                      <a:pt x="457" y="59"/>
                      <a:pt x="451" y="59"/>
                    </a:cubicBezTo>
                    <a:cubicBezTo>
                      <a:pt x="451" y="58"/>
                      <a:pt x="451" y="58"/>
                      <a:pt x="451" y="58"/>
                    </a:cubicBezTo>
                    <a:cubicBezTo>
                      <a:pt x="447" y="57"/>
                      <a:pt x="444" y="58"/>
                      <a:pt x="441" y="57"/>
                    </a:cubicBezTo>
                    <a:cubicBezTo>
                      <a:pt x="441" y="59"/>
                      <a:pt x="438" y="56"/>
                      <a:pt x="439" y="58"/>
                    </a:cubicBezTo>
                    <a:cubicBezTo>
                      <a:pt x="439" y="58"/>
                      <a:pt x="441" y="59"/>
                      <a:pt x="440" y="60"/>
                    </a:cubicBezTo>
                    <a:cubicBezTo>
                      <a:pt x="438" y="59"/>
                      <a:pt x="437" y="60"/>
                      <a:pt x="436" y="59"/>
                    </a:cubicBezTo>
                    <a:cubicBezTo>
                      <a:pt x="435" y="58"/>
                      <a:pt x="434" y="57"/>
                      <a:pt x="436" y="57"/>
                    </a:cubicBezTo>
                    <a:cubicBezTo>
                      <a:pt x="438" y="57"/>
                      <a:pt x="439" y="54"/>
                      <a:pt x="441" y="56"/>
                    </a:cubicBezTo>
                    <a:cubicBezTo>
                      <a:pt x="442" y="56"/>
                      <a:pt x="442" y="56"/>
                      <a:pt x="442" y="55"/>
                    </a:cubicBezTo>
                    <a:cubicBezTo>
                      <a:pt x="444" y="55"/>
                      <a:pt x="445" y="55"/>
                      <a:pt x="446" y="56"/>
                    </a:cubicBezTo>
                    <a:cubicBezTo>
                      <a:pt x="457" y="56"/>
                      <a:pt x="471" y="58"/>
                      <a:pt x="482" y="61"/>
                    </a:cubicBezTo>
                    <a:cubicBezTo>
                      <a:pt x="484" y="62"/>
                      <a:pt x="485" y="60"/>
                      <a:pt x="486" y="60"/>
                    </a:cubicBezTo>
                    <a:cubicBezTo>
                      <a:pt x="477" y="54"/>
                      <a:pt x="465" y="55"/>
                      <a:pt x="455" y="52"/>
                    </a:cubicBezTo>
                    <a:cubicBezTo>
                      <a:pt x="451" y="52"/>
                      <a:pt x="445" y="50"/>
                      <a:pt x="442" y="52"/>
                    </a:cubicBezTo>
                    <a:cubicBezTo>
                      <a:pt x="442" y="51"/>
                      <a:pt x="440" y="51"/>
                      <a:pt x="441" y="50"/>
                    </a:cubicBezTo>
                    <a:cubicBezTo>
                      <a:pt x="442" y="50"/>
                      <a:pt x="442" y="48"/>
                      <a:pt x="444" y="49"/>
                    </a:cubicBezTo>
                    <a:cubicBezTo>
                      <a:pt x="447" y="51"/>
                      <a:pt x="450" y="49"/>
                      <a:pt x="453" y="51"/>
                    </a:cubicBezTo>
                    <a:cubicBezTo>
                      <a:pt x="456" y="50"/>
                      <a:pt x="460" y="51"/>
                      <a:pt x="461" y="49"/>
                    </a:cubicBezTo>
                    <a:cubicBezTo>
                      <a:pt x="460" y="49"/>
                      <a:pt x="460" y="48"/>
                      <a:pt x="459" y="48"/>
                    </a:cubicBezTo>
                    <a:cubicBezTo>
                      <a:pt x="459" y="48"/>
                      <a:pt x="460" y="47"/>
                      <a:pt x="461" y="47"/>
                    </a:cubicBezTo>
                    <a:cubicBezTo>
                      <a:pt x="461" y="45"/>
                      <a:pt x="457" y="44"/>
                      <a:pt x="457" y="42"/>
                    </a:cubicBezTo>
                    <a:cubicBezTo>
                      <a:pt x="459" y="40"/>
                      <a:pt x="462" y="43"/>
                      <a:pt x="464" y="42"/>
                    </a:cubicBezTo>
                    <a:cubicBezTo>
                      <a:pt x="460" y="40"/>
                      <a:pt x="460" y="40"/>
                      <a:pt x="460" y="40"/>
                    </a:cubicBezTo>
                    <a:cubicBezTo>
                      <a:pt x="455" y="42"/>
                      <a:pt x="452" y="37"/>
                      <a:pt x="448" y="36"/>
                    </a:cubicBezTo>
                    <a:cubicBezTo>
                      <a:pt x="455" y="37"/>
                      <a:pt x="461" y="37"/>
                      <a:pt x="467" y="36"/>
                    </a:cubicBezTo>
                    <a:cubicBezTo>
                      <a:pt x="465" y="34"/>
                      <a:pt x="463" y="32"/>
                      <a:pt x="459" y="33"/>
                    </a:cubicBezTo>
                    <a:cubicBezTo>
                      <a:pt x="458" y="32"/>
                      <a:pt x="459" y="31"/>
                      <a:pt x="457" y="32"/>
                    </a:cubicBezTo>
                    <a:cubicBezTo>
                      <a:pt x="450" y="31"/>
                      <a:pt x="442" y="31"/>
                      <a:pt x="435" y="28"/>
                    </a:cubicBezTo>
                    <a:cubicBezTo>
                      <a:pt x="436" y="27"/>
                      <a:pt x="436" y="27"/>
                      <a:pt x="436" y="27"/>
                    </a:cubicBezTo>
                    <a:cubicBezTo>
                      <a:pt x="434" y="26"/>
                      <a:pt x="432" y="27"/>
                      <a:pt x="431" y="27"/>
                    </a:cubicBezTo>
                    <a:cubicBezTo>
                      <a:pt x="431" y="28"/>
                      <a:pt x="433" y="28"/>
                      <a:pt x="434" y="29"/>
                    </a:cubicBezTo>
                    <a:cubicBezTo>
                      <a:pt x="432" y="30"/>
                      <a:pt x="432" y="31"/>
                      <a:pt x="434" y="32"/>
                    </a:cubicBezTo>
                    <a:cubicBezTo>
                      <a:pt x="433" y="32"/>
                      <a:pt x="432" y="32"/>
                      <a:pt x="431" y="32"/>
                    </a:cubicBezTo>
                    <a:cubicBezTo>
                      <a:pt x="425" y="30"/>
                      <a:pt x="428" y="37"/>
                      <a:pt x="422" y="34"/>
                    </a:cubicBezTo>
                    <a:cubicBezTo>
                      <a:pt x="421" y="32"/>
                      <a:pt x="425" y="34"/>
                      <a:pt x="425" y="33"/>
                    </a:cubicBezTo>
                    <a:cubicBezTo>
                      <a:pt x="424" y="32"/>
                      <a:pt x="420" y="31"/>
                      <a:pt x="420" y="32"/>
                    </a:cubicBezTo>
                    <a:cubicBezTo>
                      <a:pt x="418" y="32"/>
                      <a:pt x="415" y="33"/>
                      <a:pt x="413" y="31"/>
                    </a:cubicBezTo>
                    <a:cubicBezTo>
                      <a:pt x="412" y="34"/>
                      <a:pt x="408" y="31"/>
                      <a:pt x="406" y="31"/>
                    </a:cubicBezTo>
                    <a:cubicBezTo>
                      <a:pt x="405" y="33"/>
                      <a:pt x="405" y="33"/>
                      <a:pt x="405" y="33"/>
                    </a:cubicBezTo>
                    <a:cubicBezTo>
                      <a:pt x="409" y="33"/>
                      <a:pt x="409" y="33"/>
                      <a:pt x="409" y="33"/>
                    </a:cubicBezTo>
                    <a:cubicBezTo>
                      <a:pt x="408" y="34"/>
                      <a:pt x="408" y="34"/>
                      <a:pt x="408" y="34"/>
                    </a:cubicBezTo>
                    <a:cubicBezTo>
                      <a:pt x="403" y="35"/>
                      <a:pt x="398" y="36"/>
                      <a:pt x="391" y="36"/>
                    </a:cubicBezTo>
                    <a:cubicBezTo>
                      <a:pt x="393" y="40"/>
                      <a:pt x="401" y="37"/>
                      <a:pt x="405" y="39"/>
                    </a:cubicBezTo>
                    <a:cubicBezTo>
                      <a:pt x="404" y="44"/>
                      <a:pt x="397" y="41"/>
                      <a:pt x="393" y="43"/>
                    </a:cubicBezTo>
                    <a:cubicBezTo>
                      <a:pt x="391" y="42"/>
                      <a:pt x="392" y="41"/>
                      <a:pt x="390" y="41"/>
                    </a:cubicBezTo>
                    <a:cubicBezTo>
                      <a:pt x="391" y="43"/>
                      <a:pt x="391" y="43"/>
                      <a:pt x="391" y="43"/>
                    </a:cubicBezTo>
                    <a:cubicBezTo>
                      <a:pt x="386" y="43"/>
                      <a:pt x="382" y="45"/>
                      <a:pt x="378" y="46"/>
                    </a:cubicBezTo>
                    <a:cubicBezTo>
                      <a:pt x="376" y="47"/>
                      <a:pt x="373" y="44"/>
                      <a:pt x="372" y="47"/>
                    </a:cubicBezTo>
                    <a:cubicBezTo>
                      <a:pt x="371" y="46"/>
                      <a:pt x="370" y="47"/>
                      <a:pt x="370" y="46"/>
                    </a:cubicBezTo>
                    <a:cubicBezTo>
                      <a:pt x="370" y="47"/>
                      <a:pt x="370" y="47"/>
                      <a:pt x="370" y="47"/>
                    </a:cubicBezTo>
                    <a:cubicBezTo>
                      <a:pt x="364" y="47"/>
                      <a:pt x="360" y="49"/>
                      <a:pt x="355" y="50"/>
                    </a:cubicBezTo>
                    <a:cubicBezTo>
                      <a:pt x="354" y="49"/>
                      <a:pt x="353" y="49"/>
                      <a:pt x="352" y="49"/>
                    </a:cubicBezTo>
                    <a:cubicBezTo>
                      <a:pt x="352" y="53"/>
                      <a:pt x="349" y="49"/>
                      <a:pt x="348" y="51"/>
                    </a:cubicBezTo>
                    <a:cubicBezTo>
                      <a:pt x="345" y="51"/>
                      <a:pt x="344" y="51"/>
                      <a:pt x="341" y="51"/>
                    </a:cubicBezTo>
                    <a:cubicBezTo>
                      <a:pt x="339" y="52"/>
                      <a:pt x="334" y="52"/>
                      <a:pt x="334" y="55"/>
                    </a:cubicBezTo>
                    <a:cubicBezTo>
                      <a:pt x="330" y="56"/>
                      <a:pt x="330" y="56"/>
                      <a:pt x="330" y="56"/>
                    </a:cubicBezTo>
                    <a:cubicBezTo>
                      <a:pt x="328" y="56"/>
                      <a:pt x="326" y="55"/>
                      <a:pt x="325" y="54"/>
                    </a:cubicBezTo>
                    <a:cubicBezTo>
                      <a:pt x="324" y="55"/>
                      <a:pt x="322" y="56"/>
                      <a:pt x="320" y="55"/>
                    </a:cubicBezTo>
                    <a:cubicBezTo>
                      <a:pt x="323" y="57"/>
                      <a:pt x="318" y="57"/>
                      <a:pt x="318" y="58"/>
                    </a:cubicBezTo>
                    <a:cubicBezTo>
                      <a:pt x="316" y="58"/>
                      <a:pt x="311" y="59"/>
                      <a:pt x="310" y="57"/>
                    </a:cubicBezTo>
                    <a:cubicBezTo>
                      <a:pt x="312" y="57"/>
                      <a:pt x="313" y="55"/>
                      <a:pt x="315" y="55"/>
                    </a:cubicBezTo>
                    <a:cubicBezTo>
                      <a:pt x="311" y="53"/>
                      <a:pt x="309" y="58"/>
                      <a:pt x="306" y="56"/>
                    </a:cubicBezTo>
                    <a:cubicBezTo>
                      <a:pt x="302" y="55"/>
                      <a:pt x="303" y="58"/>
                      <a:pt x="301" y="59"/>
                    </a:cubicBezTo>
                    <a:cubicBezTo>
                      <a:pt x="303" y="59"/>
                      <a:pt x="304" y="58"/>
                      <a:pt x="306" y="58"/>
                    </a:cubicBezTo>
                    <a:cubicBezTo>
                      <a:pt x="309" y="58"/>
                      <a:pt x="309" y="57"/>
                      <a:pt x="312" y="59"/>
                    </a:cubicBezTo>
                    <a:cubicBezTo>
                      <a:pt x="311" y="59"/>
                      <a:pt x="311" y="61"/>
                      <a:pt x="308" y="61"/>
                    </a:cubicBezTo>
                    <a:cubicBezTo>
                      <a:pt x="309" y="64"/>
                      <a:pt x="300" y="62"/>
                      <a:pt x="302" y="66"/>
                    </a:cubicBezTo>
                    <a:cubicBezTo>
                      <a:pt x="301" y="66"/>
                      <a:pt x="300" y="66"/>
                      <a:pt x="300" y="65"/>
                    </a:cubicBezTo>
                    <a:cubicBezTo>
                      <a:pt x="299" y="67"/>
                      <a:pt x="299" y="67"/>
                      <a:pt x="299" y="67"/>
                    </a:cubicBezTo>
                    <a:cubicBezTo>
                      <a:pt x="297" y="68"/>
                      <a:pt x="295" y="69"/>
                      <a:pt x="293" y="67"/>
                    </a:cubicBezTo>
                    <a:cubicBezTo>
                      <a:pt x="292" y="70"/>
                      <a:pt x="291" y="66"/>
                      <a:pt x="289" y="67"/>
                    </a:cubicBezTo>
                    <a:cubicBezTo>
                      <a:pt x="290" y="68"/>
                      <a:pt x="290" y="68"/>
                      <a:pt x="290" y="68"/>
                    </a:cubicBezTo>
                    <a:cubicBezTo>
                      <a:pt x="288" y="69"/>
                      <a:pt x="285" y="70"/>
                      <a:pt x="285" y="71"/>
                    </a:cubicBezTo>
                    <a:cubicBezTo>
                      <a:pt x="283" y="70"/>
                      <a:pt x="284" y="72"/>
                      <a:pt x="283" y="72"/>
                    </a:cubicBezTo>
                    <a:cubicBezTo>
                      <a:pt x="281" y="70"/>
                      <a:pt x="280" y="73"/>
                      <a:pt x="278" y="72"/>
                    </a:cubicBezTo>
                    <a:cubicBezTo>
                      <a:pt x="279" y="72"/>
                      <a:pt x="279" y="72"/>
                      <a:pt x="279" y="72"/>
                    </a:cubicBezTo>
                    <a:cubicBezTo>
                      <a:pt x="279" y="73"/>
                      <a:pt x="279" y="73"/>
                      <a:pt x="278" y="73"/>
                    </a:cubicBezTo>
                    <a:cubicBezTo>
                      <a:pt x="277" y="74"/>
                      <a:pt x="277" y="74"/>
                      <a:pt x="276" y="73"/>
                    </a:cubicBezTo>
                    <a:cubicBezTo>
                      <a:pt x="275" y="73"/>
                      <a:pt x="275" y="73"/>
                      <a:pt x="275" y="74"/>
                    </a:cubicBezTo>
                    <a:cubicBezTo>
                      <a:pt x="274" y="74"/>
                      <a:pt x="273" y="74"/>
                      <a:pt x="272" y="74"/>
                    </a:cubicBezTo>
                    <a:cubicBezTo>
                      <a:pt x="272" y="74"/>
                      <a:pt x="271" y="75"/>
                      <a:pt x="271" y="75"/>
                    </a:cubicBezTo>
                    <a:cubicBezTo>
                      <a:pt x="268" y="74"/>
                      <a:pt x="264" y="77"/>
                      <a:pt x="262" y="74"/>
                    </a:cubicBezTo>
                    <a:cubicBezTo>
                      <a:pt x="262" y="76"/>
                      <a:pt x="262" y="76"/>
                      <a:pt x="262" y="76"/>
                    </a:cubicBezTo>
                    <a:cubicBezTo>
                      <a:pt x="262" y="75"/>
                      <a:pt x="263" y="76"/>
                      <a:pt x="264" y="75"/>
                    </a:cubicBezTo>
                    <a:cubicBezTo>
                      <a:pt x="262" y="79"/>
                      <a:pt x="256" y="79"/>
                      <a:pt x="251" y="80"/>
                    </a:cubicBezTo>
                    <a:cubicBezTo>
                      <a:pt x="249" y="78"/>
                      <a:pt x="244" y="82"/>
                      <a:pt x="242" y="79"/>
                    </a:cubicBezTo>
                    <a:cubicBezTo>
                      <a:pt x="243" y="81"/>
                      <a:pt x="241" y="82"/>
                      <a:pt x="240" y="83"/>
                    </a:cubicBezTo>
                    <a:cubicBezTo>
                      <a:pt x="240" y="84"/>
                      <a:pt x="237" y="83"/>
                      <a:pt x="236" y="83"/>
                    </a:cubicBezTo>
                    <a:cubicBezTo>
                      <a:pt x="237" y="85"/>
                      <a:pt x="237" y="85"/>
                      <a:pt x="237" y="85"/>
                    </a:cubicBezTo>
                    <a:cubicBezTo>
                      <a:pt x="234" y="84"/>
                      <a:pt x="232" y="84"/>
                      <a:pt x="228" y="85"/>
                    </a:cubicBezTo>
                    <a:cubicBezTo>
                      <a:pt x="229" y="86"/>
                      <a:pt x="231" y="86"/>
                      <a:pt x="232" y="87"/>
                    </a:cubicBezTo>
                    <a:cubicBezTo>
                      <a:pt x="231" y="88"/>
                      <a:pt x="231" y="88"/>
                      <a:pt x="231" y="88"/>
                    </a:cubicBezTo>
                    <a:cubicBezTo>
                      <a:pt x="237" y="87"/>
                      <a:pt x="240" y="92"/>
                      <a:pt x="245" y="89"/>
                    </a:cubicBezTo>
                    <a:cubicBezTo>
                      <a:pt x="245" y="89"/>
                      <a:pt x="245" y="89"/>
                      <a:pt x="245" y="89"/>
                    </a:cubicBezTo>
                    <a:cubicBezTo>
                      <a:pt x="244" y="90"/>
                      <a:pt x="244" y="91"/>
                      <a:pt x="242" y="91"/>
                    </a:cubicBezTo>
                    <a:cubicBezTo>
                      <a:pt x="238" y="91"/>
                      <a:pt x="236" y="93"/>
                      <a:pt x="232" y="94"/>
                    </a:cubicBezTo>
                    <a:cubicBezTo>
                      <a:pt x="232" y="94"/>
                      <a:pt x="231" y="94"/>
                      <a:pt x="231" y="93"/>
                    </a:cubicBezTo>
                    <a:cubicBezTo>
                      <a:pt x="228" y="93"/>
                      <a:pt x="226" y="96"/>
                      <a:pt x="223" y="94"/>
                    </a:cubicBezTo>
                    <a:cubicBezTo>
                      <a:pt x="223" y="94"/>
                      <a:pt x="223" y="94"/>
                      <a:pt x="223" y="94"/>
                    </a:cubicBezTo>
                    <a:cubicBezTo>
                      <a:pt x="225" y="93"/>
                      <a:pt x="228" y="92"/>
                      <a:pt x="229" y="91"/>
                    </a:cubicBezTo>
                    <a:cubicBezTo>
                      <a:pt x="231" y="92"/>
                      <a:pt x="235" y="92"/>
                      <a:pt x="235" y="90"/>
                    </a:cubicBezTo>
                    <a:cubicBezTo>
                      <a:pt x="232" y="90"/>
                      <a:pt x="232" y="90"/>
                      <a:pt x="232" y="90"/>
                    </a:cubicBezTo>
                    <a:cubicBezTo>
                      <a:pt x="230" y="89"/>
                      <a:pt x="227" y="89"/>
                      <a:pt x="225" y="90"/>
                    </a:cubicBezTo>
                    <a:cubicBezTo>
                      <a:pt x="229" y="90"/>
                      <a:pt x="229" y="90"/>
                      <a:pt x="229" y="90"/>
                    </a:cubicBezTo>
                    <a:cubicBezTo>
                      <a:pt x="226" y="91"/>
                      <a:pt x="224" y="95"/>
                      <a:pt x="219" y="93"/>
                    </a:cubicBezTo>
                    <a:cubicBezTo>
                      <a:pt x="219" y="92"/>
                      <a:pt x="221" y="92"/>
                      <a:pt x="221" y="91"/>
                    </a:cubicBezTo>
                    <a:cubicBezTo>
                      <a:pt x="219" y="91"/>
                      <a:pt x="216" y="89"/>
                      <a:pt x="213" y="89"/>
                    </a:cubicBezTo>
                    <a:cubicBezTo>
                      <a:pt x="211" y="89"/>
                      <a:pt x="210" y="91"/>
                      <a:pt x="209" y="92"/>
                    </a:cubicBezTo>
                    <a:cubicBezTo>
                      <a:pt x="211" y="90"/>
                      <a:pt x="214" y="90"/>
                      <a:pt x="217" y="91"/>
                    </a:cubicBezTo>
                    <a:cubicBezTo>
                      <a:pt x="218" y="91"/>
                      <a:pt x="219" y="92"/>
                      <a:pt x="218" y="92"/>
                    </a:cubicBezTo>
                    <a:cubicBezTo>
                      <a:pt x="217" y="92"/>
                      <a:pt x="216" y="92"/>
                      <a:pt x="215" y="92"/>
                    </a:cubicBezTo>
                    <a:cubicBezTo>
                      <a:pt x="213" y="94"/>
                      <a:pt x="212" y="93"/>
                      <a:pt x="209" y="94"/>
                    </a:cubicBezTo>
                    <a:cubicBezTo>
                      <a:pt x="212" y="95"/>
                      <a:pt x="212" y="95"/>
                      <a:pt x="212" y="95"/>
                    </a:cubicBezTo>
                    <a:cubicBezTo>
                      <a:pt x="212" y="96"/>
                      <a:pt x="210" y="97"/>
                      <a:pt x="208" y="97"/>
                    </a:cubicBezTo>
                    <a:cubicBezTo>
                      <a:pt x="206" y="97"/>
                      <a:pt x="203" y="96"/>
                      <a:pt x="200" y="95"/>
                    </a:cubicBezTo>
                    <a:cubicBezTo>
                      <a:pt x="200" y="95"/>
                      <a:pt x="199" y="95"/>
                      <a:pt x="199" y="96"/>
                    </a:cubicBezTo>
                    <a:cubicBezTo>
                      <a:pt x="202" y="96"/>
                      <a:pt x="205" y="96"/>
                      <a:pt x="206" y="98"/>
                    </a:cubicBezTo>
                    <a:cubicBezTo>
                      <a:pt x="205" y="103"/>
                      <a:pt x="200" y="97"/>
                      <a:pt x="197" y="100"/>
                    </a:cubicBezTo>
                    <a:cubicBezTo>
                      <a:pt x="194" y="102"/>
                      <a:pt x="189" y="104"/>
                      <a:pt x="183" y="104"/>
                    </a:cubicBezTo>
                    <a:cubicBezTo>
                      <a:pt x="185" y="105"/>
                      <a:pt x="185" y="105"/>
                      <a:pt x="185" y="105"/>
                    </a:cubicBezTo>
                    <a:cubicBezTo>
                      <a:pt x="184" y="105"/>
                      <a:pt x="184" y="106"/>
                      <a:pt x="183" y="105"/>
                    </a:cubicBezTo>
                    <a:cubicBezTo>
                      <a:pt x="182" y="107"/>
                      <a:pt x="174" y="107"/>
                      <a:pt x="177" y="110"/>
                    </a:cubicBezTo>
                    <a:cubicBezTo>
                      <a:pt x="177" y="111"/>
                      <a:pt x="175" y="111"/>
                      <a:pt x="174" y="111"/>
                    </a:cubicBezTo>
                    <a:cubicBezTo>
                      <a:pt x="170" y="115"/>
                      <a:pt x="161" y="114"/>
                      <a:pt x="158" y="118"/>
                    </a:cubicBezTo>
                    <a:cubicBezTo>
                      <a:pt x="159" y="119"/>
                      <a:pt x="160" y="119"/>
                      <a:pt x="159" y="120"/>
                    </a:cubicBezTo>
                    <a:cubicBezTo>
                      <a:pt x="156" y="121"/>
                      <a:pt x="156" y="121"/>
                      <a:pt x="156" y="121"/>
                    </a:cubicBezTo>
                    <a:cubicBezTo>
                      <a:pt x="159" y="122"/>
                      <a:pt x="159" y="122"/>
                      <a:pt x="159" y="122"/>
                    </a:cubicBezTo>
                    <a:cubicBezTo>
                      <a:pt x="159" y="124"/>
                      <a:pt x="159" y="124"/>
                      <a:pt x="159" y="124"/>
                    </a:cubicBezTo>
                    <a:cubicBezTo>
                      <a:pt x="158" y="124"/>
                      <a:pt x="158" y="124"/>
                      <a:pt x="158" y="124"/>
                    </a:cubicBezTo>
                    <a:cubicBezTo>
                      <a:pt x="158" y="123"/>
                      <a:pt x="158" y="123"/>
                      <a:pt x="158" y="123"/>
                    </a:cubicBezTo>
                    <a:cubicBezTo>
                      <a:pt x="157" y="125"/>
                      <a:pt x="150" y="123"/>
                      <a:pt x="153" y="126"/>
                    </a:cubicBezTo>
                    <a:cubicBezTo>
                      <a:pt x="147" y="129"/>
                      <a:pt x="145" y="135"/>
                      <a:pt x="138" y="137"/>
                    </a:cubicBezTo>
                    <a:cubicBezTo>
                      <a:pt x="138" y="137"/>
                      <a:pt x="139" y="136"/>
                      <a:pt x="139" y="137"/>
                    </a:cubicBezTo>
                    <a:cubicBezTo>
                      <a:pt x="137" y="139"/>
                      <a:pt x="137" y="139"/>
                      <a:pt x="137" y="139"/>
                    </a:cubicBezTo>
                    <a:cubicBezTo>
                      <a:pt x="135" y="138"/>
                      <a:pt x="133" y="138"/>
                      <a:pt x="132" y="139"/>
                    </a:cubicBezTo>
                    <a:cubicBezTo>
                      <a:pt x="132" y="141"/>
                      <a:pt x="126" y="143"/>
                      <a:pt x="126" y="146"/>
                    </a:cubicBezTo>
                    <a:cubicBezTo>
                      <a:pt x="127" y="145"/>
                      <a:pt x="130" y="144"/>
                      <a:pt x="132" y="146"/>
                    </a:cubicBezTo>
                    <a:cubicBezTo>
                      <a:pt x="131" y="148"/>
                      <a:pt x="128" y="150"/>
                      <a:pt x="125" y="151"/>
                    </a:cubicBezTo>
                    <a:cubicBezTo>
                      <a:pt x="131" y="151"/>
                      <a:pt x="131" y="151"/>
                      <a:pt x="131" y="151"/>
                    </a:cubicBezTo>
                    <a:cubicBezTo>
                      <a:pt x="133" y="149"/>
                      <a:pt x="138" y="150"/>
                      <a:pt x="138" y="146"/>
                    </a:cubicBezTo>
                    <a:cubicBezTo>
                      <a:pt x="140" y="146"/>
                      <a:pt x="141" y="143"/>
                      <a:pt x="144" y="143"/>
                    </a:cubicBezTo>
                    <a:cubicBezTo>
                      <a:pt x="146" y="143"/>
                      <a:pt x="148" y="141"/>
                      <a:pt x="146" y="140"/>
                    </a:cubicBezTo>
                    <a:cubicBezTo>
                      <a:pt x="148" y="140"/>
                      <a:pt x="149" y="139"/>
                      <a:pt x="151" y="140"/>
                    </a:cubicBezTo>
                    <a:cubicBezTo>
                      <a:pt x="152" y="137"/>
                      <a:pt x="156" y="135"/>
                      <a:pt x="161" y="134"/>
                    </a:cubicBezTo>
                    <a:cubicBezTo>
                      <a:pt x="160" y="134"/>
                      <a:pt x="160" y="134"/>
                      <a:pt x="160" y="134"/>
                    </a:cubicBezTo>
                    <a:cubicBezTo>
                      <a:pt x="160" y="133"/>
                      <a:pt x="160" y="133"/>
                      <a:pt x="161" y="133"/>
                    </a:cubicBezTo>
                    <a:cubicBezTo>
                      <a:pt x="165" y="133"/>
                      <a:pt x="167" y="129"/>
                      <a:pt x="172" y="128"/>
                    </a:cubicBezTo>
                    <a:cubicBezTo>
                      <a:pt x="171" y="131"/>
                      <a:pt x="166" y="133"/>
                      <a:pt x="162" y="134"/>
                    </a:cubicBezTo>
                    <a:cubicBezTo>
                      <a:pt x="164" y="135"/>
                      <a:pt x="164" y="135"/>
                      <a:pt x="164" y="135"/>
                    </a:cubicBezTo>
                    <a:cubicBezTo>
                      <a:pt x="164" y="136"/>
                      <a:pt x="164" y="135"/>
                      <a:pt x="163" y="135"/>
                    </a:cubicBezTo>
                    <a:cubicBezTo>
                      <a:pt x="162" y="136"/>
                      <a:pt x="162" y="138"/>
                      <a:pt x="160" y="138"/>
                    </a:cubicBezTo>
                    <a:cubicBezTo>
                      <a:pt x="157" y="138"/>
                      <a:pt x="156" y="140"/>
                      <a:pt x="154" y="141"/>
                    </a:cubicBezTo>
                    <a:cubicBezTo>
                      <a:pt x="153" y="141"/>
                      <a:pt x="153" y="141"/>
                      <a:pt x="153" y="141"/>
                    </a:cubicBezTo>
                    <a:cubicBezTo>
                      <a:pt x="151" y="142"/>
                      <a:pt x="146" y="142"/>
                      <a:pt x="148" y="144"/>
                    </a:cubicBezTo>
                    <a:cubicBezTo>
                      <a:pt x="141" y="146"/>
                      <a:pt x="142" y="151"/>
                      <a:pt x="135" y="152"/>
                    </a:cubicBezTo>
                    <a:cubicBezTo>
                      <a:pt x="135" y="154"/>
                      <a:pt x="132" y="154"/>
                      <a:pt x="132" y="156"/>
                    </a:cubicBezTo>
                    <a:cubicBezTo>
                      <a:pt x="130" y="158"/>
                      <a:pt x="128" y="161"/>
                      <a:pt x="125" y="162"/>
                    </a:cubicBezTo>
                    <a:cubicBezTo>
                      <a:pt x="124" y="161"/>
                      <a:pt x="124" y="161"/>
                      <a:pt x="125" y="160"/>
                    </a:cubicBezTo>
                    <a:cubicBezTo>
                      <a:pt x="123" y="160"/>
                      <a:pt x="123" y="160"/>
                      <a:pt x="123" y="160"/>
                    </a:cubicBezTo>
                    <a:cubicBezTo>
                      <a:pt x="122" y="157"/>
                      <a:pt x="129" y="158"/>
                      <a:pt x="129" y="156"/>
                    </a:cubicBezTo>
                    <a:cubicBezTo>
                      <a:pt x="125" y="157"/>
                      <a:pt x="125" y="157"/>
                      <a:pt x="125" y="157"/>
                    </a:cubicBezTo>
                    <a:cubicBezTo>
                      <a:pt x="126" y="156"/>
                      <a:pt x="126" y="156"/>
                      <a:pt x="126" y="156"/>
                    </a:cubicBezTo>
                    <a:cubicBezTo>
                      <a:pt x="126" y="155"/>
                      <a:pt x="126" y="155"/>
                      <a:pt x="126" y="155"/>
                    </a:cubicBezTo>
                    <a:cubicBezTo>
                      <a:pt x="128" y="152"/>
                      <a:pt x="128" y="152"/>
                      <a:pt x="128" y="152"/>
                    </a:cubicBezTo>
                    <a:cubicBezTo>
                      <a:pt x="125" y="153"/>
                      <a:pt x="125" y="153"/>
                      <a:pt x="125" y="153"/>
                    </a:cubicBezTo>
                    <a:cubicBezTo>
                      <a:pt x="126" y="154"/>
                      <a:pt x="125" y="155"/>
                      <a:pt x="124" y="156"/>
                    </a:cubicBezTo>
                    <a:cubicBezTo>
                      <a:pt x="122" y="156"/>
                      <a:pt x="120" y="158"/>
                      <a:pt x="118" y="156"/>
                    </a:cubicBezTo>
                    <a:cubicBezTo>
                      <a:pt x="120" y="154"/>
                      <a:pt x="120" y="154"/>
                      <a:pt x="120" y="154"/>
                    </a:cubicBezTo>
                    <a:cubicBezTo>
                      <a:pt x="119" y="153"/>
                      <a:pt x="116" y="152"/>
                      <a:pt x="115" y="154"/>
                    </a:cubicBezTo>
                    <a:cubicBezTo>
                      <a:pt x="118" y="156"/>
                      <a:pt x="118" y="156"/>
                      <a:pt x="118" y="156"/>
                    </a:cubicBezTo>
                    <a:cubicBezTo>
                      <a:pt x="114" y="156"/>
                      <a:pt x="114" y="156"/>
                      <a:pt x="114" y="156"/>
                    </a:cubicBezTo>
                    <a:cubicBezTo>
                      <a:pt x="113" y="158"/>
                      <a:pt x="110" y="158"/>
                      <a:pt x="108" y="160"/>
                    </a:cubicBezTo>
                    <a:cubicBezTo>
                      <a:pt x="107" y="162"/>
                      <a:pt x="104" y="161"/>
                      <a:pt x="105" y="163"/>
                    </a:cubicBezTo>
                    <a:cubicBezTo>
                      <a:pt x="105" y="164"/>
                      <a:pt x="103" y="165"/>
                      <a:pt x="101" y="166"/>
                    </a:cubicBezTo>
                    <a:cubicBezTo>
                      <a:pt x="103" y="166"/>
                      <a:pt x="101" y="169"/>
                      <a:pt x="102" y="170"/>
                    </a:cubicBezTo>
                    <a:cubicBezTo>
                      <a:pt x="100" y="172"/>
                      <a:pt x="96" y="175"/>
                      <a:pt x="96" y="179"/>
                    </a:cubicBezTo>
                    <a:cubicBezTo>
                      <a:pt x="98" y="176"/>
                      <a:pt x="99" y="173"/>
                      <a:pt x="103" y="171"/>
                    </a:cubicBezTo>
                    <a:cubicBezTo>
                      <a:pt x="103" y="173"/>
                      <a:pt x="106" y="176"/>
                      <a:pt x="103" y="177"/>
                    </a:cubicBezTo>
                    <a:cubicBezTo>
                      <a:pt x="104" y="178"/>
                      <a:pt x="102" y="180"/>
                      <a:pt x="100" y="181"/>
                    </a:cubicBezTo>
                    <a:cubicBezTo>
                      <a:pt x="101" y="183"/>
                      <a:pt x="102" y="185"/>
                      <a:pt x="101" y="186"/>
                    </a:cubicBezTo>
                    <a:cubicBezTo>
                      <a:pt x="102" y="185"/>
                      <a:pt x="103" y="185"/>
                      <a:pt x="105" y="184"/>
                    </a:cubicBezTo>
                    <a:cubicBezTo>
                      <a:pt x="106" y="185"/>
                      <a:pt x="106" y="186"/>
                      <a:pt x="107" y="186"/>
                    </a:cubicBezTo>
                    <a:cubicBezTo>
                      <a:pt x="105" y="186"/>
                      <a:pt x="107" y="188"/>
                      <a:pt x="105" y="187"/>
                    </a:cubicBezTo>
                    <a:cubicBezTo>
                      <a:pt x="106" y="188"/>
                      <a:pt x="107" y="187"/>
                      <a:pt x="108" y="187"/>
                    </a:cubicBezTo>
                    <a:cubicBezTo>
                      <a:pt x="112" y="186"/>
                      <a:pt x="113" y="183"/>
                      <a:pt x="116" y="181"/>
                    </a:cubicBezTo>
                    <a:cubicBezTo>
                      <a:pt x="117" y="182"/>
                      <a:pt x="117" y="182"/>
                      <a:pt x="117" y="183"/>
                    </a:cubicBezTo>
                    <a:cubicBezTo>
                      <a:pt x="112" y="185"/>
                      <a:pt x="111" y="189"/>
                      <a:pt x="107" y="192"/>
                    </a:cubicBezTo>
                    <a:cubicBezTo>
                      <a:pt x="107" y="191"/>
                      <a:pt x="108" y="190"/>
                      <a:pt x="106" y="189"/>
                    </a:cubicBezTo>
                    <a:cubicBezTo>
                      <a:pt x="102" y="192"/>
                      <a:pt x="102" y="192"/>
                      <a:pt x="102" y="192"/>
                    </a:cubicBezTo>
                    <a:cubicBezTo>
                      <a:pt x="101" y="191"/>
                      <a:pt x="101" y="191"/>
                      <a:pt x="101" y="191"/>
                    </a:cubicBezTo>
                    <a:cubicBezTo>
                      <a:pt x="95" y="191"/>
                      <a:pt x="94" y="195"/>
                      <a:pt x="90" y="197"/>
                    </a:cubicBezTo>
                    <a:cubicBezTo>
                      <a:pt x="88" y="198"/>
                      <a:pt x="88" y="198"/>
                      <a:pt x="88" y="198"/>
                    </a:cubicBezTo>
                    <a:cubicBezTo>
                      <a:pt x="86" y="197"/>
                      <a:pt x="84" y="197"/>
                      <a:pt x="84" y="195"/>
                    </a:cubicBezTo>
                    <a:cubicBezTo>
                      <a:pt x="89" y="195"/>
                      <a:pt x="90" y="194"/>
                      <a:pt x="93" y="192"/>
                    </a:cubicBezTo>
                    <a:cubicBezTo>
                      <a:pt x="93" y="191"/>
                      <a:pt x="99" y="191"/>
                      <a:pt x="97" y="189"/>
                    </a:cubicBezTo>
                    <a:cubicBezTo>
                      <a:pt x="97" y="190"/>
                      <a:pt x="91" y="191"/>
                      <a:pt x="90" y="194"/>
                    </a:cubicBezTo>
                    <a:cubicBezTo>
                      <a:pt x="88" y="194"/>
                      <a:pt x="87" y="193"/>
                      <a:pt x="87" y="193"/>
                    </a:cubicBezTo>
                    <a:cubicBezTo>
                      <a:pt x="87" y="190"/>
                      <a:pt x="90" y="191"/>
                      <a:pt x="92" y="190"/>
                    </a:cubicBezTo>
                    <a:cubicBezTo>
                      <a:pt x="91" y="189"/>
                      <a:pt x="88" y="189"/>
                      <a:pt x="89" y="188"/>
                    </a:cubicBezTo>
                    <a:cubicBezTo>
                      <a:pt x="87" y="188"/>
                      <a:pt x="87" y="189"/>
                      <a:pt x="87" y="190"/>
                    </a:cubicBezTo>
                    <a:cubicBezTo>
                      <a:pt x="84" y="190"/>
                      <a:pt x="85" y="193"/>
                      <a:pt x="82" y="192"/>
                    </a:cubicBezTo>
                    <a:cubicBezTo>
                      <a:pt x="81" y="193"/>
                      <a:pt x="79" y="194"/>
                      <a:pt x="78" y="195"/>
                    </a:cubicBezTo>
                    <a:cubicBezTo>
                      <a:pt x="76" y="195"/>
                      <a:pt x="76" y="195"/>
                      <a:pt x="76" y="195"/>
                    </a:cubicBezTo>
                    <a:cubicBezTo>
                      <a:pt x="77" y="198"/>
                      <a:pt x="71" y="197"/>
                      <a:pt x="72" y="201"/>
                    </a:cubicBezTo>
                    <a:cubicBezTo>
                      <a:pt x="72" y="200"/>
                      <a:pt x="73" y="199"/>
                      <a:pt x="75" y="200"/>
                    </a:cubicBezTo>
                    <a:cubicBezTo>
                      <a:pt x="75" y="202"/>
                      <a:pt x="74" y="203"/>
                      <a:pt x="73" y="204"/>
                    </a:cubicBezTo>
                    <a:cubicBezTo>
                      <a:pt x="73" y="204"/>
                      <a:pt x="74" y="204"/>
                      <a:pt x="75" y="205"/>
                    </a:cubicBezTo>
                    <a:cubicBezTo>
                      <a:pt x="72" y="208"/>
                      <a:pt x="72" y="208"/>
                      <a:pt x="72" y="208"/>
                    </a:cubicBezTo>
                    <a:cubicBezTo>
                      <a:pt x="74" y="206"/>
                      <a:pt x="75" y="205"/>
                      <a:pt x="78" y="203"/>
                    </a:cubicBezTo>
                    <a:cubicBezTo>
                      <a:pt x="81" y="204"/>
                      <a:pt x="83" y="202"/>
                      <a:pt x="85" y="205"/>
                    </a:cubicBezTo>
                    <a:cubicBezTo>
                      <a:pt x="83" y="206"/>
                      <a:pt x="81" y="206"/>
                      <a:pt x="79" y="207"/>
                    </a:cubicBezTo>
                    <a:cubicBezTo>
                      <a:pt x="79" y="207"/>
                      <a:pt x="79" y="208"/>
                      <a:pt x="80" y="207"/>
                    </a:cubicBezTo>
                    <a:cubicBezTo>
                      <a:pt x="80" y="210"/>
                      <a:pt x="78" y="212"/>
                      <a:pt x="76" y="213"/>
                    </a:cubicBezTo>
                    <a:cubicBezTo>
                      <a:pt x="72" y="212"/>
                      <a:pt x="72" y="212"/>
                      <a:pt x="72" y="212"/>
                    </a:cubicBezTo>
                    <a:cubicBezTo>
                      <a:pt x="71" y="213"/>
                      <a:pt x="67" y="212"/>
                      <a:pt x="69" y="214"/>
                    </a:cubicBezTo>
                    <a:cubicBezTo>
                      <a:pt x="68" y="215"/>
                      <a:pt x="68" y="215"/>
                      <a:pt x="67" y="215"/>
                    </a:cubicBezTo>
                    <a:cubicBezTo>
                      <a:pt x="68" y="218"/>
                      <a:pt x="64" y="218"/>
                      <a:pt x="64" y="219"/>
                    </a:cubicBezTo>
                    <a:cubicBezTo>
                      <a:pt x="66" y="219"/>
                      <a:pt x="66" y="219"/>
                      <a:pt x="66" y="219"/>
                    </a:cubicBezTo>
                    <a:cubicBezTo>
                      <a:pt x="67" y="221"/>
                      <a:pt x="67" y="221"/>
                      <a:pt x="67" y="221"/>
                    </a:cubicBezTo>
                    <a:cubicBezTo>
                      <a:pt x="63" y="222"/>
                      <a:pt x="63" y="222"/>
                      <a:pt x="63" y="222"/>
                    </a:cubicBezTo>
                    <a:cubicBezTo>
                      <a:pt x="60" y="222"/>
                      <a:pt x="58" y="225"/>
                      <a:pt x="56" y="226"/>
                    </a:cubicBezTo>
                    <a:cubicBezTo>
                      <a:pt x="56" y="227"/>
                      <a:pt x="59" y="228"/>
                      <a:pt x="58" y="230"/>
                    </a:cubicBezTo>
                    <a:cubicBezTo>
                      <a:pt x="59" y="230"/>
                      <a:pt x="60" y="231"/>
                      <a:pt x="61" y="230"/>
                    </a:cubicBezTo>
                    <a:cubicBezTo>
                      <a:pt x="61" y="231"/>
                      <a:pt x="61" y="233"/>
                      <a:pt x="60" y="233"/>
                    </a:cubicBezTo>
                    <a:cubicBezTo>
                      <a:pt x="59" y="233"/>
                      <a:pt x="59" y="233"/>
                      <a:pt x="59" y="233"/>
                    </a:cubicBezTo>
                    <a:cubicBezTo>
                      <a:pt x="55" y="234"/>
                      <a:pt x="49" y="232"/>
                      <a:pt x="51" y="237"/>
                    </a:cubicBezTo>
                    <a:cubicBezTo>
                      <a:pt x="52" y="237"/>
                      <a:pt x="52" y="237"/>
                      <a:pt x="52" y="236"/>
                    </a:cubicBezTo>
                    <a:cubicBezTo>
                      <a:pt x="53" y="237"/>
                      <a:pt x="53" y="237"/>
                      <a:pt x="53" y="237"/>
                    </a:cubicBezTo>
                    <a:cubicBezTo>
                      <a:pt x="55" y="236"/>
                      <a:pt x="57" y="237"/>
                      <a:pt x="58" y="237"/>
                    </a:cubicBezTo>
                    <a:cubicBezTo>
                      <a:pt x="59" y="236"/>
                      <a:pt x="60" y="235"/>
                      <a:pt x="62" y="236"/>
                    </a:cubicBezTo>
                    <a:cubicBezTo>
                      <a:pt x="62" y="236"/>
                      <a:pt x="62" y="235"/>
                      <a:pt x="63" y="235"/>
                    </a:cubicBezTo>
                    <a:cubicBezTo>
                      <a:pt x="63" y="238"/>
                      <a:pt x="60" y="239"/>
                      <a:pt x="59" y="240"/>
                    </a:cubicBezTo>
                    <a:cubicBezTo>
                      <a:pt x="58" y="240"/>
                      <a:pt x="58" y="240"/>
                      <a:pt x="58" y="239"/>
                    </a:cubicBezTo>
                    <a:cubicBezTo>
                      <a:pt x="56" y="241"/>
                      <a:pt x="53" y="238"/>
                      <a:pt x="50" y="239"/>
                    </a:cubicBezTo>
                    <a:cubicBezTo>
                      <a:pt x="51" y="239"/>
                      <a:pt x="52" y="241"/>
                      <a:pt x="53" y="240"/>
                    </a:cubicBezTo>
                    <a:cubicBezTo>
                      <a:pt x="55" y="241"/>
                      <a:pt x="58" y="242"/>
                      <a:pt x="57" y="243"/>
                    </a:cubicBezTo>
                    <a:cubicBezTo>
                      <a:pt x="56" y="244"/>
                      <a:pt x="55" y="246"/>
                      <a:pt x="53" y="245"/>
                    </a:cubicBezTo>
                    <a:cubicBezTo>
                      <a:pt x="52" y="245"/>
                      <a:pt x="51" y="244"/>
                      <a:pt x="52" y="243"/>
                    </a:cubicBezTo>
                    <a:cubicBezTo>
                      <a:pt x="53" y="243"/>
                      <a:pt x="53" y="243"/>
                      <a:pt x="53" y="243"/>
                    </a:cubicBezTo>
                    <a:cubicBezTo>
                      <a:pt x="53" y="243"/>
                      <a:pt x="53" y="243"/>
                      <a:pt x="53" y="244"/>
                    </a:cubicBezTo>
                    <a:cubicBezTo>
                      <a:pt x="54" y="243"/>
                      <a:pt x="54" y="243"/>
                      <a:pt x="54" y="243"/>
                    </a:cubicBezTo>
                    <a:cubicBezTo>
                      <a:pt x="49" y="239"/>
                      <a:pt x="48" y="245"/>
                      <a:pt x="45" y="245"/>
                    </a:cubicBezTo>
                    <a:cubicBezTo>
                      <a:pt x="46" y="248"/>
                      <a:pt x="47" y="244"/>
                      <a:pt x="49" y="246"/>
                    </a:cubicBezTo>
                    <a:cubicBezTo>
                      <a:pt x="49" y="246"/>
                      <a:pt x="49" y="247"/>
                      <a:pt x="48" y="247"/>
                    </a:cubicBezTo>
                    <a:cubicBezTo>
                      <a:pt x="47" y="247"/>
                      <a:pt x="46" y="248"/>
                      <a:pt x="45" y="247"/>
                    </a:cubicBezTo>
                    <a:cubicBezTo>
                      <a:pt x="46" y="249"/>
                      <a:pt x="46" y="249"/>
                      <a:pt x="46" y="249"/>
                    </a:cubicBezTo>
                    <a:cubicBezTo>
                      <a:pt x="47" y="248"/>
                      <a:pt x="48" y="249"/>
                      <a:pt x="48" y="248"/>
                    </a:cubicBezTo>
                    <a:cubicBezTo>
                      <a:pt x="50" y="247"/>
                      <a:pt x="51" y="246"/>
                      <a:pt x="53" y="247"/>
                    </a:cubicBezTo>
                    <a:cubicBezTo>
                      <a:pt x="51" y="249"/>
                      <a:pt x="52" y="252"/>
                      <a:pt x="48" y="253"/>
                    </a:cubicBezTo>
                    <a:cubicBezTo>
                      <a:pt x="47" y="251"/>
                      <a:pt x="47" y="251"/>
                      <a:pt x="47" y="251"/>
                    </a:cubicBezTo>
                    <a:cubicBezTo>
                      <a:pt x="46" y="251"/>
                      <a:pt x="45" y="251"/>
                      <a:pt x="44" y="252"/>
                    </a:cubicBezTo>
                    <a:cubicBezTo>
                      <a:pt x="41" y="253"/>
                      <a:pt x="35" y="252"/>
                      <a:pt x="35" y="254"/>
                    </a:cubicBezTo>
                    <a:cubicBezTo>
                      <a:pt x="37" y="253"/>
                      <a:pt x="37" y="253"/>
                      <a:pt x="37" y="253"/>
                    </a:cubicBezTo>
                    <a:cubicBezTo>
                      <a:pt x="37" y="254"/>
                      <a:pt x="38" y="257"/>
                      <a:pt x="37" y="257"/>
                    </a:cubicBezTo>
                    <a:cubicBezTo>
                      <a:pt x="36" y="259"/>
                      <a:pt x="32" y="257"/>
                      <a:pt x="33" y="259"/>
                    </a:cubicBezTo>
                    <a:cubicBezTo>
                      <a:pt x="35" y="259"/>
                      <a:pt x="35" y="260"/>
                      <a:pt x="36" y="260"/>
                    </a:cubicBezTo>
                    <a:cubicBezTo>
                      <a:pt x="38" y="260"/>
                      <a:pt x="38" y="260"/>
                      <a:pt x="38" y="260"/>
                    </a:cubicBezTo>
                    <a:cubicBezTo>
                      <a:pt x="39" y="261"/>
                      <a:pt x="38" y="261"/>
                      <a:pt x="38" y="262"/>
                    </a:cubicBezTo>
                    <a:cubicBezTo>
                      <a:pt x="40" y="261"/>
                      <a:pt x="40" y="261"/>
                      <a:pt x="40" y="261"/>
                    </a:cubicBezTo>
                    <a:cubicBezTo>
                      <a:pt x="40" y="262"/>
                      <a:pt x="43" y="261"/>
                      <a:pt x="42" y="263"/>
                    </a:cubicBezTo>
                    <a:cubicBezTo>
                      <a:pt x="43" y="262"/>
                      <a:pt x="43" y="259"/>
                      <a:pt x="46" y="260"/>
                    </a:cubicBezTo>
                    <a:cubicBezTo>
                      <a:pt x="46" y="263"/>
                      <a:pt x="45" y="265"/>
                      <a:pt x="44" y="267"/>
                    </a:cubicBezTo>
                    <a:cubicBezTo>
                      <a:pt x="44" y="270"/>
                      <a:pt x="40" y="271"/>
                      <a:pt x="41" y="274"/>
                    </a:cubicBezTo>
                    <a:cubicBezTo>
                      <a:pt x="41" y="274"/>
                      <a:pt x="41" y="274"/>
                      <a:pt x="41" y="274"/>
                    </a:cubicBezTo>
                    <a:cubicBezTo>
                      <a:pt x="43" y="273"/>
                      <a:pt x="43" y="271"/>
                      <a:pt x="44" y="270"/>
                    </a:cubicBezTo>
                    <a:cubicBezTo>
                      <a:pt x="44" y="268"/>
                      <a:pt x="49" y="267"/>
                      <a:pt x="47" y="265"/>
                    </a:cubicBezTo>
                    <a:cubicBezTo>
                      <a:pt x="47" y="264"/>
                      <a:pt x="49" y="262"/>
                      <a:pt x="51" y="261"/>
                    </a:cubicBezTo>
                    <a:cubicBezTo>
                      <a:pt x="52" y="259"/>
                      <a:pt x="55" y="258"/>
                      <a:pt x="56" y="257"/>
                    </a:cubicBezTo>
                    <a:cubicBezTo>
                      <a:pt x="57" y="258"/>
                      <a:pt x="59" y="259"/>
                      <a:pt x="57" y="260"/>
                    </a:cubicBezTo>
                    <a:cubicBezTo>
                      <a:pt x="56" y="260"/>
                      <a:pt x="55" y="260"/>
                      <a:pt x="54" y="259"/>
                    </a:cubicBezTo>
                    <a:cubicBezTo>
                      <a:pt x="53" y="261"/>
                      <a:pt x="56" y="260"/>
                      <a:pt x="55" y="262"/>
                    </a:cubicBezTo>
                    <a:cubicBezTo>
                      <a:pt x="56" y="262"/>
                      <a:pt x="57" y="260"/>
                      <a:pt x="57" y="262"/>
                    </a:cubicBezTo>
                    <a:cubicBezTo>
                      <a:pt x="60" y="262"/>
                      <a:pt x="63" y="260"/>
                      <a:pt x="65" y="260"/>
                    </a:cubicBezTo>
                    <a:cubicBezTo>
                      <a:pt x="60" y="259"/>
                      <a:pt x="60" y="259"/>
                      <a:pt x="60" y="259"/>
                    </a:cubicBezTo>
                    <a:cubicBezTo>
                      <a:pt x="61" y="258"/>
                      <a:pt x="59" y="257"/>
                      <a:pt x="60" y="256"/>
                    </a:cubicBezTo>
                    <a:cubicBezTo>
                      <a:pt x="62" y="255"/>
                      <a:pt x="63" y="253"/>
                      <a:pt x="66" y="253"/>
                    </a:cubicBezTo>
                    <a:cubicBezTo>
                      <a:pt x="64" y="256"/>
                      <a:pt x="64" y="256"/>
                      <a:pt x="64" y="256"/>
                    </a:cubicBezTo>
                    <a:cubicBezTo>
                      <a:pt x="66" y="255"/>
                      <a:pt x="67" y="254"/>
                      <a:pt x="68" y="253"/>
                    </a:cubicBezTo>
                    <a:cubicBezTo>
                      <a:pt x="68" y="250"/>
                      <a:pt x="74" y="249"/>
                      <a:pt x="73" y="246"/>
                    </a:cubicBezTo>
                    <a:cubicBezTo>
                      <a:pt x="78" y="243"/>
                      <a:pt x="74" y="239"/>
                      <a:pt x="81" y="237"/>
                    </a:cubicBezTo>
                    <a:cubicBezTo>
                      <a:pt x="80" y="236"/>
                      <a:pt x="83" y="234"/>
                      <a:pt x="85" y="232"/>
                    </a:cubicBezTo>
                    <a:cubicBezTo>
                      <a:pt x="85" y="232"/>
                      <a:pt x="84" y="232"/>
                      <a:pt x="83" y="232"/>
                    </a:cubicBezTo>
                    <a:cubicBezTo>
                      <a:pt x="87" y="230"/>
                      <a:pt x="87" y="228"/>
                      <a:pt x="89" y="226"/>
                    </a:cubicBezTo>
                    <a:cubicBezTo>
                      <a:pt x="89" y="226"/>
                      <a:pt x="87" y="226"/>
                      <a:pt x="88" y="225"/>
                    </a:cubicBezTo>
                    <a:cubicBezTo>
                      <a:pt x="89" y="224"/>
                      <a:pt x="91" y="224"/>
                      <a:pt x="92" y="225"/>
                    </a:cubicBezTo>
                    <a:cubicBezTo>
                      <a:pt x="90" y="226"/>
                      <a:pt x="89" y="230"/>
                      <a:pt x="86" y="232"/>
                    </a:cubicBezTo>
                    <a:cubicBezTo>
                      <a:pt x="89" y="230"/>
                      <a:pt x="89" y="230"/>
                      <a:pt x="89" y="230"/>
                    </a:cubicBezTo>
                    <a:cubicBezTo>
                      <a:pt x="90" y="228"/>
                      <a:pt x="96" y="229"/>
                      <a:pt x="94" y="226"/>
                    </a:cubicBezTo>
                    <a:cubicBezTo>
                      <a:pt x="97" y="225"/>
                      <a:pt x="99" y="224"/>
                      <a:pt x="102" y="224"/>
                    </a:cubicBezTo>
                    <a:cubicBezTo>
                      <a:pt x="99" y="223"/>
                      <a:pt x="99" y="223"/>
                      <a:pt x="99" y="223"/>
                    </a:cubicBezTo>
                    <a:cubicBezTo>
                      <a:pt x="98" y="221"/>
                      <a:pt x="103" y="222"/>
                      <a:pt x="104" y="220"/>
                    </a:cubicBezTo>
                    <a:cubicBezTo>
                      <a:pt x="106" y="221"/>
                      <a:pt x="108" y="221"/>
                      <a:pt x="107" y="223"/>
                    </a:cubicBezTo>
                    <a:cubicBezTo>
                      <a:pt x="109" y="223"/>
                      <a:pt x="109" y="223"/>
                      <a:pt x="109" y="223"/>
                    </a:cubicBezTo>
                    <a:cubicBezTo>
                      <a:pt x="109" y="222"/>
                      <a:pt x="109" y="221"/>
                      <a:pt x="110" y="221"/>
                    </a:cubicBezTo>
                    <a:cubicBezTo>
                      <a:pt x="110" y="221"/>
                      <a:pt x="110" y="221"/>
                      <a:pt x="110" y="221"/>
                    </a:cubicBezTo>
                    <a:cubicBezTo>
                      <a:pt x="110" y="220"/>
                      <a:pt x="112" y="219"/>
                      <a:pt x="113" y="219"/>
                    </a:cubicBezTo>
                    <a:cubicBezTo>
                      <a:pt x="112" y="220"/>
                      <a:pt x="109" y="218"/>
                      <a:pt x="108" y="219"/>
                    </a:cubicBezTo>
                    <a:cubicBezTo>
                      <a:pt x="109" y="220"/>
                      <a:pt x="109" y="220"/>
                      <a:pt x="109" y="220"/>
                    </a:cubicBezTo>
                    <a:cubicBezTo>
                      <a:pt x="106" y="220"/>
                      <a:pt x="106" y="220"/>
                      <a:pt x="106" y="220"/>
                    </a:cubicBezTo>
                    <a:cubicBezTo>
                      <a:pt x="105" y="219"/>
                      <a:pt x="106" y="219"/>
                      <a:pt x="107" y="219"/>
                    </a:cubicBezTo>
                    <a:cubicBezTo>
                      <a:pt x="106" y="218"/>
                      <a:pt x="106" y="218"/>
                      <a:pt x="106" y="218"/>
                    </a:cubicBezTo>
                    <a:cubicBezTo>
                      <a:pt x="103" y="219"/>
                      <a:pt x="106" y="216"/>
                      <a:pt x="104" y="216"/>
                    </a:cubicBezTo>
                    <a:cubicBezTo>
                      <a:pt x="105" y="214"/>
                      <a:pt x="108" y="215"/>
                      <a:pt x="109" y="215"/>
                    </a:cubicBezTo>
                    <a:cubicBezTo>
                      <a:pt x="109" y="214"/>
                      <a:pt x="109" y="214"/>
                      <a:pt x="109" y="214"/>
                    </a:cubicBezTo>
                    <a:cubicBezTo>
                      <a:pt x="114" y="215"/>
                      <a:pt x="114" y="215"/>
                      <a:pt x="114" y="215"/>
                    </a:cubicBezTo>
                    <a:cubicBezTo>
                      <a:pt x="117" y="211"/>
                      <a:pt x="109" y="214"/>
                      <a:pt x="107" y="211"/>
                    </a:cubicBezTo>
                    <a:cubicBezTo>
                      <a:pt x="108" y="211"/>
                      <a:pt x="108" y="211"/>
                      <a:pt x="108" y="211"/>
                    </a:cubicBezTo>
                    <a:cubicBezTo>
                      <a:pt x="110" y="211"/>
                      <a:pt x="110" y="212"/>
                      <a:pt x="111" y="212"/>
                    </a:cubicBezTo>
                    <a:cubicBezTo>
                      <a:pt x="109" y="210"/>
                      <a:pt x="109" y="210"/>
                      <a:pt x="109" y="210"/>
                    </a:cubicBezTo>
                    <a:cubicBezTo>
                      <a:pt x="110" y="208"/>
                      <a:pt x="115" y="210"/>
                      <a:pt x="114" y="207"/>
                    </a:cubicBezTo>
                    <a:cubicBezTo>
                      <a:pt x="117" y="208"/>
                      <a:pt x="116" y="209"/>
                      <a:pt x="117" y="210"/>
                    </a:cubicBezTo>
                    <a:cubicBezTo>
                      <a:pt x="118" y="209"/>
                      <a:pt x="121" y="211"/>
                      <a:pt x="122" y="209"/>
                    </a:cubicBezTo>
                    <a:cubicBezTo>
                      <a:pt x="117" y="211"/>
                      <a:pt x="117" y="206"/>
                      <a:pt x="113" y="206"/>
                    </a:cubicBezTo>
                    <a:cubicBezTo>
                      <a:pt x="114" y="202"/>
                      <a:pt x="116" y="206"/>
                      <a:pt x="118" y="206"/>
                    </a:cubicBezTo>
                    <a:cubicBezTo>
                      <a:pt x="119" y="205"/>
                      <a:pt x="121" y="206"/>
                      <a:pt x="121" y="204"/>
                    </a:cubicBezTo>
                    <a:cubicBezTo>
                      <a:pt x="119" y="205"/>
                      <a:pt x="115" y="204"/>
                      <a:pt x="113" y="202"/>
                    </a:cubicBezTo>
                    <a:cubicBezTo>
                      <a:pt x="113" y="200"/>
                      <a:pt x="116" y="201"/>
                      <a:pt x="116" y="200"/>
                    </a:cubicBezTo>
                    <a:cubicBezTo>
                      <a:pt x="117" y="199"/>
                      <a:pt x="115" y="200"/>
                      <a:pt x="116" y="199"/>
                    </a:cubicBezTo>
                    <a:cubicBezTo>
                      <a:pt x="115" y="198"/>
                      <a:pt x="115" y="198"/>
                      <a:pt x="115" y="198"/>
                    </a:cubicBezTo>
                    <a:cubicBezTo>
                      <a:pt x="114" y="199"/>
                      <a:pt x="109" y="199"/>
                      <a:pt x="112" y="201"/>
                    </a:cubicBezTo>
                    <a:cubicBezTo>
                      <a:pt x="109" y="202"/>
                      <a:pt x="107" y="204"/>
                      <a:pt x="104" y="204"/>
                    </a:cubicBezTo>
                    <a:cubicBezTo>
                      <a:pt x="104" y="203"/>
                      <a:pt x="104" y="203"/>
                      <a:pt x="104" y="203"/>
                    </a:cubicBezTo>
                    <a:cubicBezTo>
                      <a:pt x="105" y="203"/>
                      <a:pt x="105" y="203"/>
                      <a:pt x="105" y="203"/>
                    </a:cubicBezTo>
                    <a:cubicBezTo>
                      <a:pt x="106" y="202"/>
                      <a:pt x="107" y="201"/>
                      <a:pt x="106" y="200"/>
                    </a:cubicBezTo>
                    <a:cubicBezTo>
                      <a:pt x="101" y="202"/>
                      <a:pt x="101" y="202"/>
                      <a:pt x="101" y="202"/>
                    </a:cubicBezTo>
                    <a:cubicBezTo>
                      <a:pt x="102" y="203"/>
                      <a:pt x="102" y="203"/>
                      <a:pt x="102" y="203"/>
                    </a:cubicBezTo>
                    <a:cubicBezTo>
                      <a:pt x="100" y="203"/>
                      <a:pt x="100" y="205"/>
                      <a:pt x="98" y="205"/>
                    </a:cubicBezTo>
                    <a:cubicBezTo>
                      <a:pt x="96" y="204"/>
                      <a:pt x="96" y="202"/>
                      <a:pt x="93" y="203"/>
                    </a:cubicBezTo>
                    <a:cubicBezTo>
                      <a:pt x="93" y="202"/>
                      <a:pt x="91" y="202"/>
                      <a:pt x="91" y="202"/>
                    </a:cubicBezTo>
                    <a:cubicBezTo>
                      <a:pt x="93" y="202"/>
                      <a:pt x="93" y="201"/>
                      <a:pt x="93" y="201"/>
                    </a:cubicBezTo>
                    <a:cubicBezTo>
                      <a:pt x="100" y="203"/>
                      <a:pt x="99" y="197"/>
                      <a:pt x="105" y="198"/>
                    </a:cubicBezTo>
                    <a:cubicBezTo>
                      <a:pt x="105" y="196"/>
                      <a:pt x="107" y="194"/>
                      <a:pt x="109" y="193"/>
                    </a:cubicBezTo>
                    <a:cubicBezTo>
                      <a:pt x="109" y="193"/>
                      <a:pt x="109" y="193"/>
                      <a:pt x="109" y="193"/>
                    </a:cubicBezTo>
                    <a:cubicBezTo>
                      <a:pt x="111" y="192"/>
                      <a:pt x="110" y="190"/>
                      <a:pt x="112" y="189"/>
                    </a:cubicBezTo>
                    <a:cubicBezTo>
                      <a:pt x="116" y="184"/>
                      <a:pt x="121" y="190"/>
                      <a:pt x="126" y="188"/>
                    </a:cubicBezTo>
                    <a:cubicBezTo>
                      <a:pt x="124" y="187"/>
                      <a:pt x="123" y="188"/>
                      <a:pt x="122" y="188"/>
                    </a:cubicBezTo>
                    <a:cubicBezTo>
                      <a:pt x="122" y="187"/>
                      <a:pt x="122" y="187"/>
                      <a:pt x="122" y="187"/>
                    </a:cubicBezTo>
                    <a:cubicBezTo>
                      <a:pt x="125" y="186"/>
                      <a:pt x="129" y="183"/>
                      <a:pt x="132" y="184"/>
                    </a:cubicBezTo>
                    <a:cubicBezTo>
                      <a:pt x="135" y="185"/>
                      <a:pt x="132" y="183"/>
                      <a:pt x="134" y="182"/>
                    </a:cubicBezTo>
                    <a:cubicBezTo>
                      <a:pt x="133" y="182"/>
                      <a:pt x="132" y="182"/>
                      <a:pt x="132" y="181"/>
                    </a:cubicBezTo>
                    <a:cubicBezTo>
                      <a:pt x="136" y="182"/>
                      <a:pt x="141" y="183"/>
                      <a:pt x="145" y="182"/>
                    </a:cubicBezTo>
                    <a:cubicBezTo>
                      <a:pt x="146" y="185"/>
                      <a:pt x="142" y="188"/>
                      <a:pt x="141" y="190"/>
                    </a:cubicBezTo>
                    <a:cubicBezTo>
                      <a:pt x="139" y="190"/>
                      <a:pt x="138" y="192"/>
                      <a:pt x="138" y="193"/>
                    </a:cubicBezTo>
                    <a:cubicBezTo>
                      <a:pt x="140" y="192"/>
                      <a:pt x="143" y="194"/>
                      <a:pt x="146" y="193"/>
                    </a:cubicBezTo>
                    <a:cubicBezTo>
                      <a:pt x="145" y="195"/>
                      <a:pt x="147" y="197"/>
                      <a:pt x="147" y="199"/>
                    </a:cubicBezTo>
                    <a:cubicBezTo>
                      <a:pt x="149" y="199"/>
                      <a:pt x="151" y="197"/>
                      <a:pt x="152" y="196"/>
                    </a:cubicBezTo>
                    <a:cubicBezTo>
                      <a:pt x="153" y="197"/>
                      <a:pt x="154" y="197"/>
                      <a:pt x="156" y="197"/>
                    </a:cubicBezTo>
                    <a:cubicBezTo>
                      <a:pt x="157" y="199"/>
                      <a:pt x="157" y="199"/>
                      <a:pt x="157" y="199"/>
                    </a:cubicBezTo>
                    <a:cubicBezTo>
                      <a:pt x="157" y="197"/>
                      <a:pt x="162" y="197"/>
                      <a:pt x="162" y="194"/>
                    </a:cubicBezTo>
                    <a:cubicBezTo>
                      <a:pt x="160" y="194"/>
                      <a:pt x="160" y="194"/>
                      <a:pt x="160" y="194"/>
                    </a:cubicBezTo>
                    <a:cubicBezTo>
                      <a:pt x="160" y="194"/>
                      <a:pt x="160" y="193"/>
                      <a:pt x="160" y="193"/>
                    </a:cubicBezTo>
                    <a:cubicBezTo>
                      <a:pt x="157" y="193"/>
                      <a:pt x="157" y="193"/>
                      <a:pt x="157" y="193"/>
                    </a:cubicBezTo>
                    <a:cubicBezTo>
                      <a:pt x="158" y="189"/>
                      <a:pt x="161" y="194"/>
                      <a:pt x="163" y="191"/>
                    </a:cubicBezTo>
                    <a:cubicBezTo>
                      <a:pt x="163" y="191"/>
                      <a:pt x="165" y="190"/>
                      <a:pt x="164" y="189"/>
                    </a:cubicBezTo>
                    <a:cubicBezTo>
                      <a:pt x="161" y="190"/>
                      <a:pt x="161" y="190"/>
                      <a:pt x="161" y="190"/>
                    </a:cubicBezTo>
                    <a:cubicBezTo>
                      <a:pt x="161" y="188"/>
                      <a:pt x="159" y="189"/>
                      <a:pt x="158" y="187"/>
                    </a:cubicBezTo>
                    <a:cubicBezTo>
                      <a:pt x="159" y="186"/>
                      <a:pt x="160" y="187"/>
                      <a:pt x="161" y="186"/>
                    </a:cubicBezTo>
                    <a:cubicBezTo>
                      <a:pt x="162" y="186"/>
                      <a:pt x="161" y="184"/>
                      <a:pt x="163" y="184"/>
                    </a:cubicBezTo>
                    <a:cubicBezTo>
                      <a:pt x="163" y="186"/>
                      <a:pt x="164" y="187"/>
                      <a:pt x="166" y="188"/>
                    </a:cubicBezTo>
                    <a:cubicBezTo>
                      <a:pt x="166" y="186"/>
                      <a:pt x="171" y="184"/>
                      <a:pt x="166" y="182"/>
                    </a:cubicBezTo>
                    <a:cubicBezTo>
                      <a:pt x="166" y="181"/>
                      <a:pt x="167" y="179"/>
                      <a:pt x="169" y="178"/>
                    </a:cubicBezTo>
                    <a:cubicBezTo>
                      <a:pt x="171" y="178"/>
                      <a:pt x="172" y="179"/>
                      <a:pt x="175" y="179"/>
                    </a:cubicBezTo>
                    <a:cubicBezTo>
                      <a:pt x="173" y="176"/>
                      <a:pt x="177" y="176"/>
                      <a:pt x="180" y="176"/>
                    </a:cubicBezTo>
                    <a:cubicBezTo>
                      <a:pt x="181" y="173"/>
                      <a:pt x="176" y="174"/>
                      <a:pt x="176" y="172"/>
                    </a:cubicBezTo>
                    <a:cubicBezTo>
                      <a:pt x="176" y="171"/>
                      <a:pt x="178" y="171"/>
                      <a:pt x="179" y="172"/>
                    </a:cubicBezTo>
                    <a:cubicBezTo>
                      <a:pt x="179" y="173"/>
                      <a:pt x="179" y="173"/>
                      <a:pt x="179" y="173"/>
                    </a:cubicBezTo>
                    <a:cubicBezTo>
                      <a:pt x="182" y="172"/>
                      <a:pt x="182" y="172"/>
                      <a:pt x="182" y="172"/>
                    </a:cubicBezTo>
                    <a:cubicBezTo>
                      <a:pt x="181" y="171"/>
                      <a:pt x="180" y="172"/>
                      <a:pt x="179" y="171"/>
                    </a:cubicBezTo>
                    <a:cubicBezTo>
                      <a:pt x="178" y="171"/>
                      <a:pt x="177" y="170"/>
                      <a:pt x="178" y="170"/>
                    </a:cubicBezTo>
                    <a:cubicBezTo>
                      <a:pt x="180" y="171"/>
                      <a:pt x="182" y="170"/>
                      <a:pt x="184" y="170"/>
                    </a:cubicBezTo>
                    <a:cubicBezTo>
                      <a:pt x="186" y="169"/>
                      <a:pt x="186" y="169"/>
                      <a:pt x="186" y="169"/>
                    </a:cubicBezTo>
                    <a:cubicBezTo>
                      <a:pt x="186" y="169"/>
                      <a:pt x="186" y="169"/>
                      <a:pt x="186" y="169"/>
                    </a:cubicBezTo>
                    <a:cubicBezTo>
                      <a:pt x="187" y="168"/>
                      <a:pt x="186" y="165"/>
                      <a:pt x="189" y="166"/>
                    </a:cubicBezTo>
                    <a:cubicBezTo>
                      <a:pt x="192" y="165"/>
                      <a:pt x="196" y="165"/>
                      <a:pt x="195" y="162"/>
                    </a:cubicBezTo>
                    <a:cubicBezTo>
                      <a:pt x="194" y="161"/>
                      <a:pt x="193" y="160"/>
                      <a:pt x="193" y="159"/>
                    </a:cubicBezTo>
                    <a:cubicBezTo>
                      <a:pt x="194" y="159"/>
                      <a:pt x="196" y="159"/>
                      <a:pt x="196" y="158"/>
                    </a:cubicBezTo>
                    <a:cubicBezTo>
                      <a:pt x="200" y="160"/>
                      <a:pt x="203" y="156"/>
                      <a:pt x="207" y="156"/>
                    </a:cubicBezTo>
                    <a:cubicBezTo>
                      <a:pt x="206" y="156"/>
                      <a:pt x="207" y="155"/>
                      <a:pt x="205" y="155"/>
                    </a:cubicBezTo>
                    <a:cubicBezTo>
                      <a:pt x="205" y="153"/>
                      <a:pt x="205" y="153"/>
                      <a:pt x="205" y="153"/>
                    </a:cubicBezTo>
                    <a:cubicBezTo>
                      <a:pt x="211" y="155"/>
                      <a:pt x="206" y="149"/>
                      <a:pt x="210" y="149"/>
                    </a:cubicBezTo>
                    <a:cubicBezTo>
                      <a:pt x="205" y="146"/>
                      <a:pt x="205" y="146"/>
                      <a:pt x="205" y="146"/>
                    </a:cubicBezTo>
                    <a:cubicBezTo>
                      <a:pt x="207" y="144"/>
                      <a:pt x="207" y="144"/>
                      <a:pt x="207" y="144"/>
                    </a:cubicBezTo>
                    <a:cubicBezTo>
                      <a:pt x="209" y="144"/>
                      <a:pt x="210" y="143"/>
                      <a:pt x="211" y="144"/>
                    </a:cubicBezTo>
                    <a:cubicBezTo>
                      <a:pt x="212" y="143"/>
                      <a:pt x="212" y="143"/>
                      <a:pt x="212" y="143"/>
                    </a:cubicBezTo>
                    <a:cubicBezTo>
                      <a:pt x="218" y="146"/>
                      <a:pt x="219" y="140"/>
                      <a:pt x="223" y="139"/>
                    </a:cubicBezTo>
                    <a:cubicBezTo>
                      <a:pt x="222" y="137"/>
                      <a:pt x="219" y="138"/>
                      <a:pt x="217" y="138"/>
                    </a:cubicBezTo>
                    <a:cubicBezTo>
                      <a:pt x="217" y="137"/>
                      <a:pt x="217" y="137"/>
                      <a:pt x="217" y="137"/>
                    </a:cubicBezTo>
                    <a:cubicBezTo>
                      <a:pt x="217" y="137"/>
                      <a:pt x="218" y="136"/>
                      <a:pt x="219" y="136"/>
                    </a:cubicBezTo>
                    <a:cubicBezTo>
                      <a:pt x="220" y="137"/>
                      <a:pt x="220" y="137"/>
                      <a:pt x="220" y="137"/>
                    </a:cubicBezTo>
                    <a:cubicBezTo>
                      <a:pt x="221" y="137"/>
                      <a:pt x="224" y="138"/>
                      <a:pt x="227" y="138"/>
                    </a:cubicBezTo>
                    <a:cubicBezTo>
                      <a:pt x="227" y="136"/>
                      <a:pt x="230" y="135"/>
                      <a:pt x="227" y="134"/>
                    </a:cubicBezTo>
                    <a:cubicBezTo>
                      <a:pt x="226" y="134"/>
                      <a:pt x="227" y="134"/>
                      <a:pt x="228" y="134"/>
                    </a:cubicBezTo>
                    <a:cubicBezTo>
                      <a:pt x="232" y="136"/>
                      <a:pt x="236" y="132"/>
                      <a:pt x="239" y="130"/>
                    </a:cubicBezTo>
                    <a:cubicBezTo>
                      <a:pt x="238" y="129"/>
                      <a:pt x="236" y="128"/>
                      <a:pt x="234" y="128"/>
                    </a:cubicBezTo>
                    <a:cubicBezTo>
                      <a:pt x="234" y="127"/>
                      <a:pt x="237" y="126"/>
                      <a:pt x="238" y="125"/>
                    </a:cubicBezTo>
                    <a:cubicBezTo>
                      <a:pt x="238" y="125"/>
                      <a:pt x="238" y="125"/>
                      <a:pt x="238" y="125"/>
                    </a:cubicBezTo>
                    <a:cubicBezTo>
                      <a:pt x="239" y="126"/>
                      <a:pt x="238" y="127"/>
                      <a:pt x="237" y="127"/>
                    </a:cubicBezTo>
                    <a:cubicBezTo>
                      <a:pt x="239" y="129"/>
                      <a:pt x="241" y="128"/>
                      <a:pt x="243" y="127"/>
                    </a:cubicBezTo>
                    <a:cubicBezTo>
                      <a:pt x="245" y="127"/>
                      <a:pt x="246" y="128"/>
                      <a:pt x="247" y="129"/>
                    </a:cubicBezTo>
                    <a:cubicBezTo>
                      <a:pt x="247" y="129"/>
                      <a:pt x="248" y="130"/>
                      <a:pt x="249" y="129"/>
                    </a:cubicBezTo>
                    <a:cubicBezTo>
                      <a:pt x="245" y="128"/>
                      <a:pt x="249" y="127"/>
                      <a:pt x="246" y="126"/>
                    </a:cubicBezTo>
                    <a:cubicBezTo>
                      <a:pt x="242" y="125"/>
                      <a:pt x="236" y="125"/>
                      <a:pt x="234" y="122"/>
                    </a:cubicBezTo>
                    <a:cubicBezTo>
                      <a:pt x="233" y="123"/>
                      <a:pt x="233" y="123"/>
                      <a:pt x="233" y="123"/>
                    </a:cubicBezTo>
                    <a:cubicBezTo>
                      <a:pt x="229" y="125"/>
                      <a:pt x="228" y="120"/>
                      <a:pt x="224" y="122"/>
                    </a:cubicBezTo>
                    <a:cubicBezTo>
                      <a:pt x="224" y="121"/>
                      <a:pt x="224" y="121"/>
                      <a:pt x="224" y="121"/>
                    </a:cubicBezTo>
                    <a:cubicBezTo>
                      <a:pt x="224" y="121"/>
                      <a:pt x="225" y="121"/>
                      <a:pt x="225" y="121"/>
                    </a:cubicBezTo>
                    <a:cubicBezTo>
                      <a:pt x="227" y="119"/>
                      <a:pt x="230" y="121"/>
                      <a:pt x="231" y="119"/>
                    </a:cubicBezTo>
                    <a:cubicBezTo>
                      <a:pt x="232" y="118"/>
                      <a:pt x="234" y="119"/>
                      <a:pt x="236" y="120"/>
                    </a:cubicBezTo>
                    <a:cubicBezTo>
                      <a:pt x="234" y="123"/>
                      <a:pt x="241" y="120"/>
                      <a:pt x="241" y="124"/>
                    </a:cubicBezTo>
                    <a:cubicBezTo>
                      <a:pt x="243" y="122"/>
                      <a:pt x="245" y="124"/>
                      <a:pt x="247" y="123"/>
                    </a:cubicBezTo>
                    <a:cubicBezTo>
                      <a:pt x="247" y="124"/>
                      <a:pt x="249" y="125"/>
                      <a:pt x="250" y="125"/>
                    </a:cubicBezTo>
                    <a:cubicBezTo>
                      <a:pt x="251" y="123"/>
                      <a:pt x="254" y="125"/>
                      <a:pt x="256" y="124"/>
                    </a:cubicBezTo>
                    <a:cubicBezTo>
                      <a:pt x="257" y="126"/>
                      <a:pt x="257" y="126"/>
                      <a:pt x="257" y="126"/>
                    </a:cubicBezTo>
                    <a:cubicBezTo>
                      <a:pt x="258" y="128"/>
                      <a:pt x="260" y="126"/>
                      <a:pt x="262" y="127"/>
                    </a:cubicBezTo>
                    <a:cubicBezTo>
                      <a:pt x="259" y="129"/>
                      <a:pt x="258" y="129"/>
                      <a:pt x="254" y="129"/>
                    </a:cubicBezTo>
                    <a:cubicBezTo>
                      <a:pt x="254" y="131"/>
                      <a:pt x="254" y="131"/>
                      <a:pt x="254" y="131"/>
                    </a:cubicBezTo>
                    <a:cubicBezTo>
                      <a:pt x="256" y="132"/>
                      <a:pt x="258" y="131"/>
                      <a:pt x="260" y="131"/>
                    </a:cubicBezTo>
                    <a:cubicBezTo>
                      <a:pt x="261" y="131"/>
                      <a:pt x="259" y="127"/>
                      <a:pt x="262" y="129"/>
                    </a:cubicBezTo>
                    <a:cubicBezTo>
                      <a:pt x="265" y="128"/>
                      <a:pt x="267" y="127"/>
                      <a:pt x="270" y="127"/>
                    </a:cubicBezTo>
                    <a:cubicBezTo>
                      <a:pt x="269" y="125"/>
                      <a:pt x="272" y="128"/>
                      <a:pt x="272" y="126"/>
                    </a:cubicBezTo>
                    <a:cubicBezTo>
                      <a:pt x="270" y="126"/>
                      <a:pt x="271" y="123"/>
                      <a:pt x="268" y="123"/>
                    </a:cubicBezTo>
                    <a:cubicBezTo>
                      <a:pt x="265" y="126"/>
                      <a:pt x="263" y="123"/>
                      <a:pt x="259" y="122"/>
                    </a:cubicBezTo>
                    <a:cubicBezTo>
                      <a:pt x="258" y="122"/>
                      <a:pt x="260" y="121"/>
                      <a:pt x="259" y="121"/>
                    </a:cubicBezTo>
                    <a:cubicBezTo>
                      <a:pt x="256" y="121"/>
                      <a:pt x="255" y="119"/>
                      <a:pt x="253" y="119"/>
                    </a:cubicBezTo>
                    <a:cubicBezTo>
                      <a:pt x="252" y="118"/>
                      <a:pt x="251" y="118"/>
                      <a:pt x="252" y="117"/>
                    </a:cubicBezTo>
                    <a:cubicBezTo>
                      <a:pt x="253" y="116"/>
                      <a:pt x="257" y="117"/>
                      <a:pt x="259" y="118"/>
                    </a:cubicBezTo>
                    <a:cubicBezTo>
                      <a:pt x="260" y="118"/>
                      <a:pt x="258" y="118"/>
                      <a:pt x="258" y="118"/>
                    </a:cubicBezTo>
                    <a:cubicBezTo>
                      <a:pt x="258" y="119"/>
                      <a:pt x="259" y="119"/>
                      <a:pt x="260" y="119"/>
                    </a:cubicBezTo>
                    <a:cubicBezTo>
                      <a:pt x="258" y="116"/>
                      <a:pt x="263" y="118"/>
                      <a:pt x="264" y="117"/>
                    </a:cubicBezTo>
                    <a:cubicBezTo>
                      <a:pt x="264" y="121"/>
                      <a:pt x="269" y="117"/>
                      <a:pt x="271" y="119"/>
                    </a:cubicBezTo>
                    <a:cubicBezTo>
                      <a:pt x="269" y="124"/>
                      <a:pt x="277" y="122"/>
                      <a:pt x="280" y="123"/>
                    </a:cubicBezTo>
                    <a:cubicBezTo>
                      <a:pt x="281" y="121"/>
                      <a:pt x="284" y="123"/>
                      <a:pt x="283" y="121"/>
                    </a:cubicBezTo>
                    <a:cubicBezTo>
                      <a:pt x="285" y="120"/>
                      <a:pt x="288" y="122"/>
                      <a:pt x="289" y="123"/>
                    </a:cubicBezTo>
                    <a:cubicBezTo>
                      <a:pt x="287" y="123"/>
                      <a:pt x="286" y="123"/>
                      <a:pt x="284" y="124"/>
                    </a:cubicBezTo>
                    <a:cubicBezTo>
                      <a:pt x="285" y="125"/>
                      <a:pt x="285" y="125"/>
                      <a:pt x="285" y="125"/>
                    </a:cubicBezTo>
                    <a:cubicBezTo>
                      <a:pt x="281" y="125"/>
                      <a:pt x="280" y="126"/>
                      <a:pt x="277" y="127"/>
                    </a:cubicBezTo>
                    <a:cubicBezTo>
                      <a:pt x="276" y="126"/>
                      <a:pt x="274" y="127"/>
                      <a:pt x="272" y="127"/>
                    </a:cubicBezTo>
                    <a:cubicBezTo>
                      <a:pt x="273" y="129"/>
                      <a:pt x="268" y="129"/>
                      <a:pt x="270" y="131"/>
                    </a:cubicBezTo>
                    <a:cubicBezTo>
                      <a:pt x="267" y="131"/>
                      <a:pt x="267" y="131"/>
                      <a:pt x="267" y="131"/>
                    </a:cubicBezTo>
                    <a:cubicBezTo>
                      <a:pt x="267" y="132"/>
                      <a:pt x="264" y="131"/>
                      <a:pt x="265" y="133"/>
                    </a:cubicBezTo>
                    <a:cubicBezTo>
                      <a:pt x="263" y="133"/>
                      <a:pt x="263" y="133"/>
                      <a:pt x="263" y="133"/>
                    </a:cubicBezTo>
                    <a:cubicBezTo>
                      <a:pt x="262" y="134"/>
                      <a:pt x="260" y="136"/>
                      <a:pt x="257" y="135"/>
                    </a:cubicBezTo>
                    <a:cubicBezTo>
                      <a:pt x="254" y="137"/>
                      <a:pt x="253" y="138"/>
                      <a:pt x="252" y="140"/>
                    </a:cubicBezTo>
                    <a:cubicBezTo>
                      <a:pt x="248" y="139"/>
                      <a:pt x="253" y="142"/>
                      <a:pt x="249" y="142"/>
                    </a:cubicBezTo>
                    <a:cubicBezTo>
                      <a:pt x="249" y="142"/>
                      <a:pt x="247" y="142"/>
                      <a:pt x="247" y="143"/>
                    </a:cubicBezTo>
                    <a:cubicBezTo>
                      <a:pt x="243" y="146"/>
                      <a:pt x="237" y="149"/>
                      <a:pt x="233" y="152"/>
                    </a:cubicBezTo>
                    <a:cubicBezTo>
                      <a:pt x="228" y="150"/>
                      <a:pt x="232" y="157"/>
                      <a:pt x="226" y="154"/>
                    </a:cubicBezTo>
                    <a:cubicBezTo>
                      <a:pt x="224" y="155"/>
                      <a:pt x="223" y="158"/>
                      <a:pt x="220" y="157"/>
                    </a:cubicBezTo>
                    <a:cubicBezTo>
                      <a:pt x="218" y="158"/>
                      <a:pt x="217" y="156"/>
                      <a:pt x="215" y="157"/>
                    </a:cubicBezTo>
                    <a:cubicBezTo>
                      <a:pt x="216" y="159"/>
                      <a:pt x="222" y="158"/>
                      <a:pt x="220" y="161"/>
                    </a:cubicBezTo>
                    <a:cubicBezTo>
                      <a:pt x="217" y="162"/>
                      <a:pt x="213" y="164"/>
                      <a:pt x="213" y="167"/>
                    </a:cubicBezTo>
                    <a:cubicBezTo>
                      <a:pt x="210" y="166"/>
                      <a:pt x="211" y="169"/>
                      <a:pt x="211" y="170"/>
                    </a:cubicBezTo>
                    <a:cubicBezTo>
                      <a:pt x="207" y="172"/>
                      <a:pt x="207" y="175"/>
                      <a:pt x="204" y="176"/>
                    </a:cubicBezTo>
                    <a:cubicBezTo>
                      <a:pt x="205" y="178"/>
                      <a:pt x="199" y="177"/>
                      <a:pt x="199" y="180"/>
                    </a:cubicBezTo>
                    <a:cubicBezTo>
                      <a:pt x="200" y="183"/>
                      <a:pt x="195" y="183"/>
                      <a:pt x="194" y="185"/>
                    </a:cubicBezTo>
                    <a:cubicBezTo>
                      <a:pt x="193" y="187"/>
                      <a:pt x="190" y="190"/>
                      <a:pt x="190" y="192"/>
                    </a:cubicBezTo>
                    <a:cubicBezTo>
                      <a:pt x="183" y="191"/>
                      <a:pt x="191" y="195"/>
                      <a:pt x="186" y="196"/>
                    </a:cubicBezTo>
                    <a:cubicBezTo>
                      <a:pt x="185" y="194"/>
                      <a:pt x="185" y="194"/>
                      <a:pt x="185" y="194"/>
                    </a:cubicBezTo>
                    <a:cubicBezTo>
                      <a:pt x="182" y="193"/>
                      <a:pt x="181" y="195"/>
                      <a:pt x="179" y="196"/>
                    </a:cubicBezTo>
                    <a:cubicBezTo>
                      <a:pt x="180" y="197"/>
                      <a:pt x="186" y="196"/>
                      <a:pt x="183" y="199"/>
                    </a:cubicBezTo>
                    <a:cubicBezTo>
                      <a:pt x="178" y="196"/>
                      <a:pt x="179" y="202"/>
                      <a:pt x="174" y="201"/>
                    </a:cubicBezTo>
                    <a:cubicBezTo>
                      <a:pt x="174" y="197"/>
                      <a:pt x="174" y="197"/>
                      <a:pt x="174" y="197"/>
                    </a:cubicBezTo>
                    <a:cubicBezTo>
                      <a:pt x="172" y="196"/>
                      <a:pt x="170" y="196"/>
                      <a:pt x="168" y="195"/>
                    </a:cubicBezTo>
                    <a:cubicBezTo>
                      <a:pt x="168" y="196"/>
                      <a:pt x="168" y="198"/>
                      <a:pt x="166" y="197"/>
                    </a:cubicBezTo>
                    <a:cubicBezTo>
                      <a:pt x="170" y="199"/>
                      <a:pt x="165" y="202"/>
                      <a:pt x="166" y="204"/>
                    </a:cubicBezTo>
                    <a:cubicBezTo>
                      <a:pt x="164" y="204"/>
                      <a:pt x="164" y="204"/>
                      <a:pt x="164" y="204"/>
                    </a:cubicBezTo>
                    <a:cubicBezTo>
                      <a:pt x="165" y="206"/>
                      <a:pt x="160" y="207"/>
                      <a:pt x="161" y="210"/>
                    </a:cubicBezTo>
                    <a:cubicBezTo>
                      <a:pt x="164" y="210"/>
                      <a:pt x="164" y="210"/>
                      <a:pt x="164" y="210"/>
                    </a:cubicBezTo>
                    <a:cubicBezTo>
                      <a:pt x="163" y="209"/>
                      <a:pt x="166" y="209"/>
                      <a:pt x="167" y="208"/>
                    </a:cubicBezTo>
                    <a:cubicBezTo>
                      <a:pt x="165" y="207"/>
                      <a:pt x="167" y="206"/>
                      <a:pt x="169" y="206"/>
                    </a:cubicBezTo>
                    <a:cubicBezTo>
                      <a:pt x="168" y="205"/>
                      <a:pt x="168" y="205"/>
                      <a:pt x="168" y="205"/>
                    </a:cubicBezTo>
                    <a:cubicBezTo>
                      <a:pt x="168" y="203"/>
                      <a:pt x="172" y="202"/>
                      <a:pt x="175" y="201"/>
                    </a:cubicBezTo>
                    <a:cubicBezTo>
                      <a:pt x="175" y="203"/>
                      <a:pt x="178" y="203"/>
                      <a:pt x="178" y="205"/>
                    </a:cubicBezTo>
                    <a:cubicBezTo>
                      <a:pt x="175" y="205"/>
                      <a:pt x="175" y="208"/>
                      <a:pt x="172" y="208"/>
                    </a:cubicBezTo>
                    <a:cubicBezTo>
                      <a:pt x="172" y="208"/>
                      <a:pt x="173" y="208"/>
                      <a:pt x="173" y="207"/>
                    </a:cubicBezTo>
                    <a:cubicBezTo>
                      <a:pt x="170" y="207"/>
                      <a:pt x="171" y="209"/>
                      <a:pt x="169" y="210"/>
                    </a:cubicBezTo>
                    <a:cubicBezTo>
                      <a:pt x="171" y="210"/>
                      <a:pt x="171" y="210"/>
                      <a:pt x="171" y="210"/>
                    </a:cubicBezTo>
                    <a:cubicBezTo>
                      <a:pt x="171" y="210"/>
                      <a:pt x="173" y="211"/>
                      <a:pt x="172" y="212"/>
                    </a:cubicBezTo>
                    <a:cubicBezTo>
                      <a:pt x="173" y="215"/>
                      <a:pt x="167" y="216"/>
                      <a:pt x="169" y="218"/>
                    </a:cubicBezTo>
                    <a:cubicBezTo>
                      <a:pt x="166" y="219"/>
                      <a:pt x="165" y="220"/>
                      <a:pt x="164" y="222"/>
                    </a:cubicBezTo>
                    <a:cubicBezTo>
                      <a:pt x="165" y="225"/>
                      <a:pt x="160" y="224"/>
                      <a:pt x="158" y="225"/>
                    </a:cubicBezTo>
                    <a:cubicBezTo>
                      <a:pt x="160" y="227"/>
                      <a:pt x="160" y="227"/>
                      <a:pt x="160" y="227"/>
                    </a:cubicBezTo>
                    <a:cubicBezTo>
                      <a:pt x="161" y="229"/>
                      <a:pt x="159" y="230"/>
                      <a:pt x="157" y="232"/>
                    </a:cubicBezTo>
                    <a:cubicBezTo>
                      <a:pt x="154" y="233"/>
                      <a:pt x="153" y="230"/>
                      <a:pt x="151" y="230"/>
                    </a:cubicBezTo>
                    <a:cubicBezTo>
                      <a:pt x="152" y="229"/>
                      <a:pt x="152" y="229"/>
                      <a:pt x="152" y="229"/>
                    </a:cubicBezTo>
                    <a:cubicBezTo>
                      <a:pt x="146" y="226"/>
                      <a:pt x="154" y="226"/>
                      <a:pt x="155" y="224"/>
                    </a:cubicBezTo>
                    <a:cubicBezTo>
                      <a:pt x="148" y="219"/>
                      <a:pt x="150" y="227"/>
                      <a:pt x="147" y="228"/>
                    </a:cubicBezTo>
                    <a:cubicBezTo>
                      <a:pt x="149" y="230"/>
                      <a:pt x="144" y="230"/>
                      <a:pt x="144" y="232"/>
                    </a:cubicBezTo>
                    <a:cubicBezTo>
                      <a:pt x="148" y="234"/>
                      <a:pt x="150" y="229"/>
                      <a:pt x="153" y="232"/>
                    </a:cubicBezTo>
                    <a:cubicBezTo>
                      <a:pt x="153" y="233"/>
                      <a:pt x="157" y="234"/>
                      <a:pt x="155" y="236"/>
                    </a:cubicBezTo>
                    <a:cubicBezTo>
                      <a:pt x="154" y="236"/>
                      <a:pt x="153" y="237"/>
                      <a:pt x="152" y="237"/>
                    </a:cubicBezTo>
                    <a:cubicBezTo>
                      <a:pt x="152" y="236"/>
                      <a:pt x="152" y="236"/>
                      <a:pt x="152" y="236"/>
                    </a:cubicBezTo>
                    <a:cubicBezTo>
                      <a:pt x="149" y="236"/>
                      <a:pt x="149" y="236"/>
                      <a:pt x="149" y="236"/>
                    </a:cubicBezTo>
                    <a:cubicBezTo>
                      <a:pt x="146" y="234"/>
                      <a:pt x="142" y="233"/>
                      <a:pt x="139" y="234"/>
                    </a:cubicBezTo>
                    <a:cubicBezTo>
                      <a:pt x="141" y="235"/>
                      <a:pt x="142" y="237"/>
                      <a:pt x="143" y="238"/>
                    </a:cubicBezTo>
                    <a:cubicBezTo>
                      <a:pt x="145" y="236"/>
                      <a:pt x="149" y="240"/>
                      <a:pt x="150" y="237"/>
                    </a:cubicBezTo>
                    <a:cubicBezTo>
                      <a:pt x="151" y="239"/>
                      <a:pt x="152" y="239"/>
                      <a:pt x="152" y="241"/>
                    </a:cubicBezTo>
                    <a:cubicBezTo>
                      <a:pt x="152" y="240"/>
                      <a:pt x="152" y="240"/>
                      <a:pt x="152" y="240"/>
                    </a:cubicBezTo>
                    <a:cubicBezTo>
                      <a:pt x="153" y="244"/>
                      <a:pt x="144" y="241"/>
                      <a:pt x="144" y="245"/>
                    </a:cubicBezTo>
                    <a:cubicBezTo>
                      <a:pt x="146" y="245"/>
                      <a:pt x="146" y="245"/>
                      <a:pt x="146" y="245"/>
                    </a:cubicBezTo>
                    <a:cubicBezTo>
                      <a:pt x="145" y="245"/>
                      <a:pt x="145" y="247"/>
                      <a:pt x="143" y="246"/>
                    </a:cubicBezTo>
                    <a:cubicBezTo>
                      <a:pt x="142" y="248"/>
                      <a:pt x="146" y="248"/>
                      <a:pt x="146" y="250"/>
                    </a:cubicBezTo>
                    <a:cubicBezTo>
                      <a:pt x="146" y="252"/>
                      <a:pt x="142" y="251"/>
                      <a:pt x="141" y="252"/>
                    </a:cubicBezTo>
                    <a:cubicBezTo>
                      <a:pt x="142" y="252"/>
                      <a:pt x="142" y="252"/>
                      <a:pt x="142" y="252"/>
                    </a:cubicBezTo>
                    <a:cubicBezTo>
                      <a:pt x="145" y="254"/>
                      <a:pt x="138" y="255"/>
                      <a:pt x="140" y="258"/>
                    </a:cubicBezTo>
                    <a:cubicBezTo>
                      <a:pt x="138" y="258"/>
                      <a:pt x="137" y="260"/>
                      <a:pt x="135" y="259"/>
                    </a:cubicBezTo>
                    <a:cubicBezTo>
                      <a:pt x="135" y="259"/>
                      <a:pt x="135" y="259"/>
                      <a:pt x="135" y="259"/>
                    </a:cubicBezTo>
                    <a:cubicBezTo>
                      <a:pt x="137" y="260"/>
                      <a:pt x="138" y="259"/>
                      <a:pt x="139" y="260"/>
                    </a:cubicBezTo>
                    <a:cubicBezTo>
                      <a:pt x="138" y="262"/>
                      <a:pt x="138" y="262"/>
                      <a:pt x="138" y="262"/>
                    </a:cubicBezTo>
                    <a:cubicBezTo>
                      <a:pt x="136" y="262"/>
                      <a:pt x="134" y="262"/>
                      <a:pt x="133" y="261"/>
                    </a:cubicBezTo>
                    <a:cubicBezTo>
                      <a:pt x="133" y="262"/>
                      <a:pt x="134" y="263"/>
                      <a:pt x="133" y="263"/>
                    </a:cubicBezTo>
                    <a:cubicBezTo>
                      <a:pt x="132" y="263"/>
                      <a:pt x="131" y="263"/>
                      <a:pt x="131" y="262"/>
                    </a:cubicBezTo>
                    <a:cubicBezTo>
                      <a:pt x="129" y="263"/>
                      <a:pt x="129" y="263"/>
                      <a:pt x="129" y="263"/>
                    </a:cubicBezTo>
                    <a:cubicBezTo>
                      <a:pt x="131" y="264"/>
                      <a:pt x="131" y="264"/>
                      <a:pt x="131" y="264"/>
                    </a:cubicBezTo>
                    <a:cubicBezTo>
                      <a:pt x="132" y="264"/>
                      <a:pt x="132" y="263"/>
                      <a:pt x="133" y="263"/>
                    </a:cubicBezTo>
                    <a:cubicBezTo>
                      <a:pt x="134" y="264"/>
                      <a:pt x="135" y="265"/>
                      <a:pt x="134" y="266"/>
                    </a:cubicBezTo>
                    <a:cubicBezTo>
                      <a:pt x="133" y="267"/>
                      <a:pt x="132" y="268"/>
                      <a:pt x="131" y="268"/>
                    </a:cubicBezTo>
                    <a:cubicBezTo>
                      <a:pt x="131" y="272"/>
                      <a:pt x="126" y="275"/>
                      <a:pt x="126" y="278"/>
                    </a:cubicBezTo>
                    <a:cubicBezTo>
                      <a:pt x="124" y="279"/>
                      <a:pt x="126" y="281"/>
                      <a:pt x="124" y="282"/>
                    </a:cubicBezTo>
                    <a:cubicBezTo>
                      <a:pt x="126" y="283"/>
                      <a:pt x="126" y="283"/>
                      <a:pt x="126" y="283"/>
                    </a:cubicBezTo>
                    <a:cubicBezTo>
                      <a:pt x="125" y="284"/>
                      <a:pt x="124" y="283"/>
                      <a:pt x="123" y="284"/>
                    </a:cubicBezTo>
                    <a:cubicBezTo>
                      <a:pt x="121" y="287"/>
                      <a:pt x="124" y="290"/>
                      <a:pt x="120" y="292"/>
                    </a:cubicBezTo>
                    <a:cubicBezTo>
                      <a:pt x="120" y="292"/>
                      <a:pt x="120" y="291"/>
                      <a:pt x="120" y="292"/>
                    </a:cubicBezTo>
                    <a:cubicBezTo>
                      <a:pt x="120" y="292"/>
                      <a:pt x="119" y="292"/>
                      <a:pt x="118" y="292"/>
                    </a:cubicBezTo>
                    <a:cubicBezTo>
                      <a:pt x="117" y="293"/>
                      <a:pt x="117" y="295"/>
                      <a:pt x="119" y="296"/>
                    </a:cubicBezTo>
                    <a:cubicBezTo>
                      <a:pt x="121" y="300"/>
                      <a:pt x="114" y="301"/>
                      <a:pt x="112" y="302"/>
                    </a:cubicBezTo>
                    <a:cubicBezTo>
                      <a:pt x="115" y="302"/>
                      <a:pt x="116" y="304"/>
                      <a:pt x="116" y="305"/>
                    </a:cubicBezTo>
                    <a:cubicBezTo>
                      <a:pt x="116" y="305"/>
                      <a:pt x="116" y="305"/>
                      <a:pt x="116" y="305"/>
                    </a:cubicBezTo>
                    <a:cubicBezTo>
                      <a:pt x="116" y="307"/>
                      <a:pt x="116" y="307"/>
                      <a:pt x="116" y="307"/>
                    </a:cubicBezTo>
                    <a:cubicBezTo>
                      <a:pt x="118" y="303"/>
                      <a:pt x="118" y="303"/>
                      <a:pt x="118" y="303"/>
                    </a:cubicBezTo>
                    <a:cubicBezTo>
                      <a:pt x="119" y="304"/>
                      <a:pt x="122" y="304"/>
                      <a:pt x="122" y="305"/>
                    </a:cubicBezTo>
                    <a:cubicBezTo>
                      <a:pt x="123" y="305"/>
                      <a:pt x="123" y="305"/>
                      <a:pt x="123" y="305"/>
                    </a:cubicBezTo>
                    <a:cubicBezTo>
                      <a:pt x="122" y="305"/>
                      <a:pt x="122" y="305"/>
                      <a:pt x="122" y="305"/>
                    </a:cubicBezTo>
                    <a:cubicBezTo>
                      <a:pt x="122" y="303"/>
                      <a:pt x="122" y="303"/>
                      <a:pt x="122" y="303"/>
                    </a:cubicBezTo>
                    <a:cubicBezTo>
                      <a:pt x="121" y="303"/>
                      <a:pt x="121" y="303"/>
                      <a:pt x="121" y="303"/>
                    </a:cubicBezTo>
                    <a:cubicBezTo>
                      <a:pt x="119" y="303"/>
                      <a:pt x="117" y="301"/>
                      <a:pt x="119" y="300"/>
                    </a:cubicBezTo>
                    <a:cubicBezTo>
                      <a:pt x="121" y="300"/>
                      <a:pt x="120" y="299"/>
                      <a:pt x="122" y="299"/>
                    </a:cubicBezTo>
                    <a:cubicBezTo>
                      <a:pt x="123" y="299"/>
                      <a:pt x="123" y="300"/>
                      <a:pt x="124" y="300"/>
                    </a:cubicBezTo>
                    <a:cubicBezTo>
                      <a:pt x="125" y="300"/>
                      <a:pt x="125" y="299"/>
                      <a:pt x="125" y="299"/>
                    </a:cubicBezTo>
                    <a:cubicBezTo>
                      <a:pt x="125" y="298"/>
                      <a:pt x="124" y="298"/>
                      <a:pt x="124" y="298"/>
                    </a:cubicBezTo>
                    <a:cubicBezTo>
                      <a:pt x="126" y="296"/>
                      <a:pt x="125" y="293"/>
                      <a:pt x="124" y="291"/>
                    </a:cubicBezTo>
                    <a:cubicBezTo>
                      <a:pt x="124" y="291"/>
                      <a:pt x="124" y="291"/>
                      <a:pt x="124" y="291"/>
                    </a:cubicBezTo>
                    <a:cubicBezTo>
                      <a:pt x="125" y="290"/>
                      <a:pt x="123" y="287"/>
                      <a:pt x="126" y="287"/>
                    </a:cubicBezTo>
                    <a:cubicBezTo>
                      <a:pt x="127" y="287"/>
                      <a:pt x="127" y="288"/>
                      <a:pt x="127" y="288"/>
                    </a:cubicBezTo>
                    <a:cubicBezTo>
                      <a:pt x="127" y="287"/>
                      <a:pt x="129" y="287"/>
                      <a:pt x="131" y="287"/>
                    </a:cubicBezTo>
                    <a:cubicBezTo>
                      <a:pt x="131" y="287"/>
                      <a:pt x="129" y="285"/>
                      <a:pt x="129" y="284"/>
                    </a:cubicBezTo>
                    <a:cubicBezTo>
                      <a:pt x="132" y="282"/>
                      <a:pt x="131" y="277"/>
                      <a:pt x="136" y="276"/>
                    </a:cubicBezTo>
                    <a:cubicBezTo>
                      <a:pt x="134" y="276"/>
                      <a:pt x="134" y="276"/>
                      <a:pt x="134" y="276"/>
                    </a:cubicBezTo>
                    <a:cubicBezTo>
                      <a:pt x="133" y="274"/>
                      <a:pt x="136" y="273"/>
                      <a:pt x="136" y="272"/>
                    </a:cubicBezTo>
                    <a:cubicBezTo>
                      <a:pt x="140" y="272"/>
                      <a:pt x="138" y="268"/>
                      <a:pt x="141" y="268"/>
                    </a:cubicBezTo>
                    <a:cubicBezTo>
                      <a:pt x="142" y="269"/>
                      <a:pt x="143" y="269"/>
                      <a:pt x="143" y="270"/>
                    </a:cubicBezTo>
                    <a:cubicBezTo>
                      <a:pt x="145" y="269"/>
                      <a:pt x="146" y="268"/>
                      <a:pt x="148" y="269"/>
                    </a:cubicBezTo>
                    <a:cubicBezTo>
                      <a:pt x="150" y="270"/>
                      <a:pt x="149" y="268"/>
                      <a:pt x="150" y="268"/>
                    </a:cubicBezTo>
                    <a:cubicBezTo>
                      <a:pt x="148" y="267"/>
                      <a:pt x="148" y="264"/>
                      <a:pt x="145" y="264"/>
                    </a:cubicBezTo>
                    <a:cubicBezTo>
                      <a:pt x="144" y="266"/>
                      <a:pt x="142" y="267"/>
                      <a:pt x="140" y="266"/>
                    </a:cubicBezTo>
                    <a:cubicBezTo>
                      <a:pt x="141" y="264"/>
                      <a:pt x="140" y="265"/>
                      <a:pt x="140" y="263"/>
                    </a:cubicBezTo>
                    <a:cubicBezTo>
                      <a:pt x="144" y="263"/>
                      <a:pt x="144" y="260"/>
                      <a:pt x="146" y="259"/>
                    </a:cubicBezTo>
                    <a:cubicBezTo>
                      <a:pt x="148" y="258"/>
                      <a:pt x="150" y="259"/>
                      <a:pt x="150" y="257"/>
                    </a:cubicBezTo>
                    <a:cubicBezTo>
                      <a:pt x="143" y="253"/>
                      <a:pt x="155" y="256"/>
                      <a:pt x="153" y="253"/>
                    </a:cubicBezTo>
                    <a:cubicBezTo>
                      <a:pt x="156" y="253"/>
                      <a:pt x="159" y="254"/>
                      <a:pt x="161" y="253"/>
                    </a:cubicBezTo>
                    <a:cubicBezTo>
                      <a:pt x="164" y="254"/>
                      <a:pt x="159" y="255"/>
                      <a:pt x="162" y="257"/>
                    </a:cubicBezTo>
                    <a:cubicBezTo>
                      <a:pt x="165" y="256"/>
                      <a:pt x="162" y="253"/>
                      <a:pt x="167" y="253"/>
                    </a:cubicBezTo>
                    <a:cubicBezTo>
                      <a:pt x="167" y="253"/>
                      <a:pt x="166" y="252"/>
                      <a:pt x="166" y="251"/>
                    </a:cubicBezTo>
                    <a:cubicBezTo>
                      <a:pt x="166" y="252"/>
                      <a:pt x="165" y="251"/>
                      <a:pt x="164" y="251"/>
                    </a:cubicBezTo>
                    <a:cubicBezTo>
                      <a:pt x="163" y="246"/>
                      <a:pt x="158" y="251"/>
                      <a:pt x="154" y="250"/>
                    </a:cubicBezTo>
                    <a:cubicBezTo>
                      <a:pt x="153" y="249"/>
                      <a:pt x="155" y="248"/>
                      <a:pt x="155" y="247"/>
                    </a:cubicBezTo>
                    <a:cubicBezTo>
                      <a:pt x="156" y="244"/>
                      <a:pt x="160" y="246"/>
                      <a:pt x="162" y="244"/>
                    </a:cubicBezTo>
                    <a:cubicBezTo>
                      <a:pt x="160" y="241"/>
                      <a:pt x="158" y="243"/>
                      <a:pt x="156" y="242"/>
                    </a:cubicBezTo>
                    <a:cubicBezTo>
                      <a:pt x="156" y="241"/>
                      <a:pt x="156" y="240"/>
                      <a:pt x="157" y="240"/>
                    </a:cubicBezTo>
                    <a:cubicBezTo>
                      <a:pt x="155" y="238"/>
                      <a:pt x="160" y="238"/>
                      <a:pt x="159" y="236"/>
                    </a:cubicBezTo>
                    <a:cubicBezTo>
                      <a:pt x="160" y="236"/>
                      <a:pt x="160" y="236"/>
                      <a:pt x="161" y="237"/>
                    </a:cubicBezTo>
                    <a:cubicBezTo>
                      <a:pt x="165" y="235"/>
                      <a:pt x="164" y="231"/>
                      <a:pt x="167" y="230"/>
                    </a:cubicBezTo>
                    <a:cubicBezTo>
                      <a:pt x="166" y="229"/>
                      <a:pt x="167" y="228"/>
                      <a:pt x="167" y="228"/>
                    </a:cubicBezTo>
                    <a:cubicBezTo>
                      <a:pt x="169" y="227"/>
                      <a:pt x="170" y="227"/>
                      <a:pt x="171" y="228"/>
                    </a:cubicBezTo>
                    <a:cubicBezTo>
                      <a:pt x="172" y="227"/>
                      <a:pt x="172" y="227"/>
                      <a:pt x="172" y="227"/>
                    </a:cubicBezTo>
                    <a:cubicBezTo>
                      <a:pt x="170" y="227"/>
                      <a:pt x="170" y="227"/>
                      <a:pt x="170" y="227"/>
                    </a:cubicBezTo>
                    <a:cubicBezTo>
                      <a:pt x="171" y="226"/>
                      <a:pt x="170" y="225"/>
                      <a:pt x="171" y="224"/>
                    </a:cubicBezTo>
                    <a:cubicBezTo>
                      <a:pt x="171" y="223"/>
                      <a:pt x="172" y="223"/>
                      <a:pt x="173" y="224"/>
                    </a:cubicBezTo>
                    <a:cubicBezTo>
                      <a:pt x="173" y="224"/>
                      <a:pt x="173" y="225"/>
                      <a:pt x="173" y="225"/>
                    </a:cubicBezTo>
                    <a:cubicBezTo>
                      <a:pt x="175" y="225"/>
                      <a:pt x="176" y="222"/>
                      <a:pt x="178" y="221"/>
                    </a:cubicBezTo>
                    <a:cubicBezTo>
                      <a:pt x="177" y="220"/>
                      <a:pt x="175" y="221"/>
                      <a:pt x="175" y="220"/>
                    </a:cubicBezTo>
                    <a:cubicBezTo>
                      <a:pt x="175" y="219"/>
                      <a:pt x="176" y="220"/>
                      <a:pt x="177" y="220"/>
                    </a:cubicBezTo>
                    <a:cubicBezTo>
                      <a:pt x="177" y="219"/>
                      <a:pt x="178" y="218"/>
                      <a:pt x="179" y="219"/>
                    </a:cubicBezTo>
                    <a:cubicBezTo>
                      <a:pt x="178" y="218"/>
                      <a:pt x="175" y="218"/>
                      <a:pt x="176" y="217"/>
                    </a:cubicBezTo>
                    <a:cubicBezTo>
                      <a:pt x="179" y="217"/>
                      <a:pt x="180" y="216"/>
                      <a:pt x="183" y="216"/>
                    </a:cubicBezTo>
                    <a:cubicBezTo>
                      <a:pt x="183" y="214"/>
                      <a:pt x="178" y="215"/>
                      <a:pt x="178" y="212"/>
                    </a:cubicBezTo>
                    <a:cubicBezTo>
                      <a:pt x="180" y="213"/>
                      <a:pt x="180" y="213"/>
                      <a:pt x="180" y="213"/>
                    </a:cubicBezTo>
                    <a:cubicBezTo>
                      <a:pt x="184" y="216"/>
                      <a:pt x="185" y="210"/>
                      <a:pt x="189" y="212"/>
                    </a:cubicBezTo>
                    <a:cubicBezTo>
                      <a:pt x="188" y="214"/>
                      <a:pt x="191" y="212"/>
                      <a:pt x="191" y="213"/>
                    </a:cubicBezTo>
                    <a:cubicBezTo>
                      <a:pt x="191" y="214"/>
                      <a:pt x="192" y="215"/>
                      <a:pt x="191" y="215"/>
                    </a:cubicBezTo>
                    <a:cubicBezTo>
                      <a:pt x="191" y="215"/>
                      <a:pt x="192" y="215"/>
                      <a:pt x="193" y="215"/>
                    </a:cubicBezTo>
                    <a:cubicBezTo>
                      <a:pt x="199" y="216"/>
                      <a:pt x="196" y="211"/>
                      <a:pt x="198" y="210"/>
                    </a:cubicBezTo>
                    <a:cubicBezTo>
                      <a:pt x="196" y="209"/>
                      <a:pt x="196" y="209"/>
                      <a:pt x="196" y="209"/>
                    </a:cubicBezTo>
                    <a:cubicBezTo>
                      <a:pt x="194" y="210"/>
                      <a:pt x="194" y="211"/>
                      <a:pt x="194" y="212"/>
                    </a:cubicBezTo>
                    <a:cubicBezTo>
                      <a:pt x="192" y="212"/>
                      <a:pt x="189" y="213"/>
                      <a:pt x="188" y="211"/>
                    </a:cubicBezTo>
                    <a:cubicBezTo>
                      <a:pt x="193" y="210"/>
                      <a:pt x="186" y="208"/>
                      <a:pt x="187" y="206"/>
                    </a:cubicBezTo>
                    <a:cubicBezTo>
                      <a:pt x="189" y="205"/>
                      <a:pt x="189" y="206"/>
                      <a:pt x="190" y="207"/>
                    </a:cubicBezTo>
                    <a:cubicBezTo>
                      <a:pt x="192" y="206"/>
                      <a:pt x="192" y="206"/>
                      <a:pt x="192" y="206"/>
                    </a:cubicBezTo>
                    <a:cubicBezTo>
                      <a:pt x="191" y="204"/>
                      <a:pt x="192" y="203"/>
                      <a:pt x="189" y="202"/>
                    </a:cubicBezTo>
                    <a:cubicBezTo>
                      <a:pt x="189" y="201"/>
                      <a:pt x="190" y="200"/>
                      <a:pt x="192" y="199"/>
                    </a:cubicBezTo>
                    <a:cubicBezTo>
                      <a:pt x="196" y="201"/>
                      <a:pt x="196" y="201"/>
                      <a:pt x="196" y="201"/>
                    </a:cubicBezTo>
                    <a:cubicBezTo>
                      <a:pt x="197" y="200"/>
                      <a:pt x="198" y="199"/>
                      <a:pt x="200" y="199"/>
                    </a:cubicBezTo>
                    <a:cubicBezTo>
                      <a:pt x="201" y="200"/>
                      <a:pt x="202" y="202"/>
                      <a:pt x="202" y="203"/>
                    </a:cubicBezTo>
                    <a:cubicBezTo>
                      <a:pt x="203" y="202"/>
                      <a:pt x="206" y="204"/>
                      <a:pt x="207" y="203"/>
                    </a:cubicBezTo>
                    <a:cubicBezTo>
                      <a:pt x="208" y="202"/>
                      <a:pt x="209" y="200"/>
                      <a:pt x="206" y="199"/>
                    </a:cubicBezTo>
                    <a:cubicBezTo>
                      <a:pt x="202" y="201"/>
                      <a:pt x="203" y="196"/>
                      <a:pt x="199" y="198"/>
                    </a:cubicBezTo>
                    <a:cubicBezTo>
                      <a:pt x="197" y="196"/>
                      <a:pt x="200" y="196"/>
                      <a:pt x="201" y="195"/>
                    </a:cubicBezTo>
                    <a:cubicBezTo>
                      <a:pt x="201" y="194"/>
                      <a:pt x="197" y="195"/>
                      <a:pt x="196" y="193"/>
                    </a:cubicBezTo>
                    <a:cubicBezTo>
                      <a:pt x="194" y="191"/>
                      <a:pt x="199" y="192"/>
                      <a:pt x="198" y="190"/>
                    </a:cubicBezTo>
                    <a:cubicBezTo>
                      <a:pt x="199" y="190"/>
                      <a:pt x="200" y="190"/>
                      <a:pt x="201" y="191"/>
                    </a:cubicBezTo>
                    <a:cubicBezTo>
                      <a:pt x="203" y="190"/>
                      <a:pt x="200" y="190"/>
                      <a:pt x="200" y="189"/>
                    </a:cubicBezTo>
                    <a:cubicBezTo>
                      <a:pt x="200" y="188"/>
                      <a:pt x="201" y="188"/>
                      <a:pt x="203" y="188"/>
                    </a:cubicBezTo>
                    <a:cubicBezTo>
                      <a:pt x="202" y="187"/>
                      <a:pt x="202" y="187"/>
                      <a:pt x="202" y="187"/>
                    </a:cubicBezTo>
                    <a:cubicBezTo>
                      <a:pt x="204" y="188"/>
                      <a:pt x="208" y="188"/>
                      <a:pt x="209" y="188"/>
                    </a:cubicBezTo>
                    <a:cubicBezTo>
                      <a:pt x="210" y="189"/>
                      <a:pt x="211" y="189"/>
                      <a:pt x="212" y="189"/>
                    </a:cubicBezTo>
                    <a:cubicBezTo>
                      <a:pt x="211" y="190"/>
                      <a:pt x="211" y="191"/>
                      <a:pt x="212" y="192"/>
                    </a:cubicBezTo>
                    <a:cubicBezTo>
                      <a:pt x="217" y="193"/>
                      <a:pt x="214" y="189"/>
                      <a:pt x="218" y="188"/>
                    </a:cubicBezTo>
                    <a:cubicBezTo>
                      <a:pt x="218" y="186"/>
                      <a:pt x="214" y="188"/>
                      <a:pt x="215" y="186"/>
                    </a:cubicBezTo>
                    <a:cubicBezTo>
                      <a:pt x="216" y="186"/>
                      <a:pt x="216" y="184"/>
                      <a:pt x="218" y="184"/>
                    </a:cubicBezTo>
                    <a:cubicBezTo>
                      <a:pt x="220" y="185"/>
                      <a:pt x="218" y="185"/>
                      <a:pt x="220" y="186"/>
                    </a:cubicBezTo>
                    <a:cubicBezTo>
                      <a:pt x="221" y="185"/>
                      <a:pt x="227" y="184"/>
                      <a:pt x="223" y="182"/>
                    </a:cubicBezTo>
                    <a:cubicBezTo>
                      <a:pt x="227" y="182"/>
                      <a:pt x="230" y="182"/>
                      <a:pt x="231" y="179"/>
                    </a:cubicBezTo>
                    <a:cubicBezTo>
                      <a:pt x="234" y="178"/>
                      <a:pt x="233" y="176"/>
                      <a:pt x="235" y="175"/>
                    </a:cubicBezTo>
                    <a:cubicBezTo>
                      <a:pt x="237" y="176"/>
                      <a:pt x="237" y="176"/>
                      <a:pt x="237" y="177"/>
                    </a:cubicBezTo>
                    <a:cubicBezTo>
                      <a:pt x="244" y="177"/>
                      <a:pt x="237" y="173"/>
                      <a:pt x="243" y="172"/>
                    </a:cubicBezTo>
                    <a:cubicBezTo>
                      <a:pt x="244" y="172"/>
                      <a:pt x="244" y="170"/>
                      <a:pt x="242" y="170"/>
                    </a:cubicBezTo>
                    <a:cubicBezTo>
                      <a:pt x="243" y="170"/>
                      <a:pt x="244" y="170"/>
                      <a:pt x="244" y="170"/>
                    </a:cubicBezTo>
                    <a:cubicBezTo>
                      <a:pt x="244" y="167"/>
                      <a:pt x="248" y="166"/>
                      <a:pt x="248" y="163"/>
                    </a:cubicBezTo>
                    <a:cubicBezTo>
                      <a:pt x="249" y="163"/>
                      <a:pt x="250" y="163"/>
                      <a:pt x="250" y="164"/>
                    </a:cubicBezTo>
                    <a:cubicBezTo>
                      <a:pt x="251" y="163"/>
                      <a:pt x="252" y="163"/>
                      <a:pt x="251" y="162"/>
                    </a:cubicBezTo>
                    <a:cubicBezTo>
                      <a:pt x="255" y="161"/>
                      <a:pt x="258" y="158"/>
                      <a:pt x="260" y="157"/>
                    </a:cubicBezTo>
                    <a:cubicBezTo>
                      <a:pt x="263" y="158"/>
                      <a:pt x="265" y="155"/>
                      <a:pt x="267" y="156"/>
                    </a:cubicBezTo>
                    <a:cubicBezTo>
                      <a:pt x="266" y="156"/>
                      <a:pt x="267" y="156"/>
                      <a:pt x="266" y="156"/>
                    </a:cubicBezTo>
                    <a:cubicBezTo>
                      <a:pt x="270" y="159"/>
                      <a:pt x="270" y="159"/>
                      <a:pt x="270" y="159"/>
                    </a:cubicBezTo>
                    <a:cubicBezTo>
                      <a:pt x="274" y="159"/>
                      <a:pt x="273" y="155"/>
                      <a:pt x="277" y="155"/>
                    </a:cubicBezTo>
                    <a:cubicBezTo>
                      <a:pt x="279" y="157"/>
                      <a:pt x="273" y="156"/>
                      <a:pt x="274" y="159"/>
                    </a:cubicBezTo>
                    <a:cubicBezTo>
                      <a:pt x="278" y="161"/>
                      <a:pt x="279" y="157"/>
                      <a:pt x="281" y="157"/>
                    </a:cubicBezTo>
                    <a:cubicBezTo>
                      <a:pt x="285" y="156"/>
                      <a:pt x="282" y="160"/>
                      <a:pt x="284" y="159"/>
                    </a:cubicBezTo>
                    <a:cubicBezTo>
                      <a:pt x="286" y="159"/>
                      <a:pt x="286" y="158"/>
                      <a:pt x="286" y="157"/>
                    </a:cubicBezTo>
                    <a:cubicBezTo>
                      <a:pt x="284" y="157"/>
                      <a:pt x="284" y="157"/>
                      <a:pt x="284" y="157"/>
                    </a:cubicBezTo>
                    <a:cubicBezTo>
                      <a:pt x="284" y="155"/>
                      <a:pt x="287" y="155"/>
                      <a:pt x="287" y="153"/>
                    </a:cubicBezTo>
                    <a:cubicBezTo>
                      <a:pt x="287" y="154"/>
                      <a:pt x="287" y="154"/>
                      <a:pt x="286" y="154"/>
                    </a:cubicBezTo>
                    <a:cubicBezTo>
                      <a:pt x="286" y="154"/>
                      <a:pt x="286" y="154"/>
                      <a:pt x="286" y="154"/>
                    </a:cubicBezTo>
                    <a:cubicBezTo>
                      <a:pt x="285" y="153"/>
                      <a:pt x="284" y="153"/>
                      <a:pt x="284" y="152"/>
                    </a:cubicBezTo>
                    <a:cubicBezTo>
                      <a:pt x="288" y="150"/>
                      <a:pt x="291" y="147"/>
                      <a:pt x="294" y="144"/>
                    </a:cubicBezTo>
                    <a:cubicBezTo>
                      <a:pt x="293" y="141"/>
                      <a:pt x="291" y="144"/>
                      <a:pt x="290" y="143"/>
                    </a:cubicBezTo>
                    <a:cubicBezTo>
                      <a:pt x="290" y="141"/>
                      <a:pt x="294" y="142"/>
                      <a:pt x="295" y="141"/>
                    </a:cubicBezTo>
                    <a:cubicBezTo>
                      <a:pt x="298" y="145"/>
                      <a:pt x="303" y="142"/>
                      <a:pt x="306" y="144"/>
                    </a:cubicBezTo>
                    <a:cubicBezTo>
                      <a:pt x="307" y="143"/>
                      <a:pt x="310" y="145"/>
                      <a:pt x="310" y="143"/>
                    </a:cubicBezTo>
                    <a:cubicBezTo>
                      <a:pt x="309" y="141"/>
                      <a:pt x="307" y="143"/>
                      <a:pt x="305" y="142"/>
                    </a:cubicBezTo>
                    <a:cubicBezTo>
                      <a:pt x="306" y="139"/>
                      <a:pt x="308" y="139"/>
                      <a:pt x="305" y="137"/>
                    </a:cubicBezTo>
                    <a:cubicBezTo>
                      <a:pt x="306" y="136"/>
                      <a:pt x="306" y="136"/>
                      <a:pt x="308" y="136"/>
                    </a:cubicBezTo>
                    <a:cubicBezTo>
                      <a:pt x="307" y="136"/>
                      <a:pt x="307" y="137"/>
                      <a:pt x="308" y="137"/>
                    </a:cubicBezTo>
                    <a:cubicBezTo>
                      <a:pt x="310" y="139"/>
                      <a:pt x="314" y="137"/>
                      <a:pt x="315" y="136"/>
                    </a:cubicBezTo>
                    <a:cubicBezTo>
                      <a:pt x="314" y="136"/>
                      <a:pt x="312" y="136"/>
                      <a:pt x="311" y="135"/>
                    </a:cubicBezTo>
                    <a:cubicBezTo>
                      <a:pt x="314" y="133"/>
                      <a:pt x="314" y="133"/>
                      <a:pt x="314" y="133"/>
                    </a:cubicBezTo>
                    <a:cubicBezTo>
                      <a:pt x="315" y="133"/>
                      <a:pt x="315" y="133"/>
                      <a:pt x="315" y="133"/>
                    </a:cubicBezTo>
                    <a:cubicBezTo>
                      <a:pt x="319" y="133"/>
                      <a:pt x="321" y="132"/>
                      <a:pt x="324" y="131"/>
                    </a:cubicBezTo>
                    <a:cubicBezTo>
                      <a:pt x="326" y="135"/>
                      <a:pt x="329" y="131"/>
                      <a:pt x="332" y="131"/>
                    </a:cubicBezTo>
                    <a:cubicBezTo>
                      <a:pt x="331" y="130"/>
                      <a:pt x="331" y="130"/>
                      <a:pt x="330" y="130"/>
                    </a:cubicBezTo>
                    <a:cubicBezTo>
                      <a:pt x="330" y="129"/>
                      <a:pt x="330" y="129"/>
                      <a:pt x="330" y="129"/>
                    </a:cubicBezTo>
                    <a:cubicBezTo>
                      <a:pt x="330" y="129"/>
                      <a:pt x="331" y="128"/>
                      <a:pt x="331" y="129"/>
                    </a:cubicBezTo>
                    <a:cubicBezTo>
                      <a:pt x="335" y="131"/>
                      <a:pt x="334" y="126"/>
                      <a:pt x="338" y="127"/>
                    </a:cubicBezTo>
                    <a:cubicBezTo>
                      <a:pt x="338" y="127"/>
                      <a:pt x="338" y="128"/>
                      <a:pt x="337" y="128"/>
                    </a:cubicBezTo>
                    <a:cubicBezTo>
                      <a:pt x="339" y="129"/>
                      <a:pt x="339" y="129"/>
                      <a:pt x="339" y="129"/>
                    </a:cubicBezTo>
                    <a:cubicBezTo>
                      <a:pt x="340" y="128"/>
                      <a:pt x="342" y="128"/>
                      <a:pt x="341" y="126"/>
                    </a:cubicBezTo>
                    <a:cubicBezTo>
                      <a:pt x="344" y="124"/>
                      <a:pt x="347" y="125"/>
                      <a:pt x="350" y="127"/>
                    </a:cubicBezTo>
                    <a:cubicBezTo>
                      <a:pt x="354" y="125"/>
                      <a:pt x="361" y="126"/>
                      <a:pt x="363" y="123"/>
                    </a:cubicBezTo>
                    <a:cubicBezTo>
                      <a:pt x="364" y="123"/>
                      <a:pt x="366" y="124"/>
                      <a:pt x="367" y="122"/>
                    </a:cubicBezTo>
                    <a:cubicBezTo>
                      <a:pt x="368" y="122"/>
                      <a:pt x="371" y="121"/>
                      <a:pt x="372" y="123"/>
                    </a:cubicBezTo>
                    <a:cubicBezTo>
                      <a:pt x="374" y="121"/>
                      <a:pt x="379" y="123"/>
                      <a:pt x="383" y="123"/>
                    </a:cubicBezTo>
                    <a:cubicBezTo>
                      <a:pt x="387" y="121"/>
                      <a:pt x="389" y="126"/>
                      <a:pt x="392" y="125"/>
                    </a:cubicBezTo>
                    <a:cubicBezTo>
                      <a:pt x="392" y="124"/>
                      <a:pt x="392" y="124"/>
                      <a:pt x="392" y="124"/>
                    </a:cubicBezTo>
                    <a:cubicBezTo>
                      <a:pt x="396" y="125"/>
                      <a:pt x="400" y="124"/>
                      <a:pt x="404" y="123"/>
                    </a:cubicBezTo>
                    <a:cubicBezTo>
                      <a:pt x="406" y="124"/>
                      <a:pt x="407" y="122"/>
                      <a:pt x="408" y="123"/>
                    </a:cubicBezTo>
                    <a:cubicBezTo>
                      <a:pt x="408" y="122"/>
                      <a:pt x="408" y="122"/>
                      <a:pt x="408" y="122"/>
                    </a:cubicBezTo>
                    <a:cubicBezTo>
                      <a:pt x="414" y="122"/>
                      <a:pt x="420" y="124"/>
                      <a:pt x="425" y="124"/>
                    </a:cubicBezTo>
                    <a:cubicBezTo>
                      <a:pt x="426" y="125"/>
                      <a:pt x="424" y="127"/>
                      <a:pt x="427" y="127"/>
                    </a:cubicBezTo>
                    <a:cubicBezTo>
                      <a:pt x="428" y="129"/>
                      <a:pt x="425" y="129"/>
                      <a:pt x="424" y="130"/>
                    </a:cubicBezTo>
                    <a:cubicBezTo>
                      <a:pt x="425" y="131"/>
                      <a:pt x="426" y="132"/>
                      <a:pt x="427" y="132"/>
                    </a:cubicBezTo>
                    <a:cubicBezTo>
                      <a:pt x="429" y="133"/>
                      <a:pt x="431" y="135"/>
                      <a:pt x="430" y="138"/>
                    </a:cubicBezTo>
                    <a:cubicBezTo>
                      <a:pt x="431" y="139"/>
                      <a:pt x="433" y="141"/>
                      <a:pt x="434" y="142"/>
                    </a:cubicBezTo>
                    <a:cubicBezTo>
                      <a:pt x="432" y="145"/>
                      <a:pt x="438" y="146"/>
                      <a:pt x="436" y="149"/>
                    </a:cubicBezTo>
                    <a:cubicBezTo>
                      <a:pt x="443" y="151"/>
                      <a:pt x="438" y="158"/>
                      <a:pt x="443" y="160"/>
                    </a:cubicBezTo>
                    <a:cubicBezTo>
                      <a:pt x="441" y="160"/>
                      <a:pt x="442" y="161"/>
                      <a:pt x="442" y="162"/>
                    </a:cubicBezTo>
                    <a:cubicBezTo>
                      <a:pt x="444" y="162"/>
                      <a:pt x="443" y="164"/>
                      <a:pt x="444" y="164"/>
                    </a:cubicBezTo>
                    <a:cubicBezTo>
                      <a:pt x="445" y="164"/>
                      <a:pt x="446" y="164"/>
                      <a:pt x="447" y="163"/>
                    </a:cubicBezTo>
                    <a:cubicBezTo>
                      <a:pt x="448" y="164"/>
                      <a:pt x="447" y="165"/>
                      <a:pt x="447" y="165"/>
                    </a:cubicBezTo>
                    <a:cubicBezTo>
                      <a:pt x="440" y="165"/>
                      <a:pt x="447" y="171"/>
                      <a:pt x="445" y="174"/>
                    </a:cubicBezTo>
                    <a:cubicBezTo>
                      <a:pt x="450" y="177"/>
                      <a:pt x="453" y="174"/>
                      <a:pt x="456" y="173"/>
                    </a:cubicBezTo>
                    <a:cubicBezTo>
                      <a:pt x="455" y="172"/>
                      <a:pt x="455" y="172"/>
                      <a:pt x="455" y="172"/>
                    </a:cubicBezTo>
                    <a:cubicBezTo>
                      <a:pt x="456" y="171"/>
                      <a:pt x="454" y="171"/>
                      <a:pt x="455" y="170"/>
                    </a:cubicBezTo>
                    <a:cubicBezTo>
                      <a:pt x="456" y="170"/>
                      <a:pt x="456" y="170"/>
                      <a:pt x="457" y="170"/>
                    </a:cubicBezTo>
                    <a:cubicBezTo>
                      <a:pt x="457" y="170"/>
                      <a:pt x="457" y="169"/>
                      <a:pt x="458" y="169"/>
                    </a:cubicBezTo>
                    <a:cubicBezTo>
                      <a:pt x="457" y="168"/>
                      <a:pt x="456" y="168"/>
                      <a:pt x="456" y="168"/>
                    </a:cubicBezTo>
                    <a:cubicBezTo>
                      <a:pt x="456" y="167"/>
                      <a:pt x="453" y="165"/>
                      <a:pt x="456" y="165"/>
                    </a:cubicBezTo>
                    <a:cubicBezTo>
                      <a:pt x="455" y="163"/>
                      <a:pt x="452" y="163"/>
                      <a:pt x="453" y="161"/>
                    </a:cubicBezTo>
                    <a:cubicBezTo>
                      <a:pt x="454" y="161"/>
                      <a:pt x="454" y="161"/>
                      <a:pt x="454" y="161"/>
                    </a:cubicBezTo>
                    <a:cubicBezTo>
                      <a:pt x="454" y="162"/>
                      <a:pt x="454" y="162"/>
                      <a:pt x="454" y="162"/>
                    </a:cubicBezTo>
                    <a:cubicBezTo>
                      <a:pt x="455" y="162"/>
                      <a:pt x="456" y="162"/>
                      <a:pt x="457" y="162"/>
                    </a:cubicBezTo>
                    <a:cubicBezTo>
                      <a:pt x="458" y="164"/>
                      <a:pt x="460" y="165"/>
                      <a:pt x="459" y="167"/>
                    </a:cubicBezTo>
                    <a:cubicBezTo>
                      <a:pt x="460" y="167"/>
                      <a:pt x="462" y="169"/>
                      <a:pt x="463" y="170"/>
                    </a:cubicBezTo>
                    <a:cubicBezTo>
                      <a:pt x="464" y="172"/>
                      <a:pt x="463" y="173"/>
                      <a:pt x="465" y="174"/>
                    </a:cubicBezTo>
                    <a:cubicBezTo>
                      <a:pt x="468" y="175"/>
                      <a:pt x="469" y="173"/>
                      <a:pt x="467" y="171"/>
                    </a:cubicBezTo>
                    <a:cubicBezTo>
                      <a:pt x="470" y="172"/>
                      <a:pt x="472" y="174"/>
                      <a:pt x="473" y="176"/>
                    </a:cubicBezTo>
                    <a:cubicBezTo>
                      <a:pt x="474" y="177"/>
                      <a:pt x="473" y="179"/>
                      <a:pt x="476" y="179"/>
                    </a:cubicBezTo>
                    <a:cubicBezTo>
                      <a:pt x="476" y="178"/>
                      <a:pt x="476" y="178"/>
                      <a:pt x="476" y="178"/>
                    </a:cubicBezTo>
                    <a:cubicBezTo>
                      <a:pt x="481" y="181"/>
                      <a:pt x="481" y="181"/>
                      <a:pt x="481" y="181"/>
                    </a:cubicBezTo>
                    <a:cubicBezTo>
                      <a:pt x="478" y="182"/>
                      <a:pt x="478" y="182"/>
                      <a:pt x="478" y="182"/>
                    </a:cubicBezTo>
                    <a:cubicBezTo>
                      <a:pt x="479" y="183"/>
                      <a:pt x="479" y="185"/>
                      <a:pt x="481" y="185"/>
                    </a:cubicBezTo>
                    <a:cubicBezTo>
                      <a:pt x="482" y="185"/>
                      <a:pt x="483" y="184"/>
                      <a:pt x="482" y="183"/>
                    </a:cubicBezTo>
                    <a:cubicBezTo>
                      <a:pt x="482" y="183"/>
                      <a:pt x="483" y="183"/>
                      <a:pt x="483" y="183"/>
                    </a:cubicBezTo>
                    <a:cubicBezTo>
                      <a:pt x="485" y="184"/>
                      <a:pt x="486" y="186"/>
                      <a:pt x="486" y="187"/>
                    </a:cubicBezTo>
                    <a:cubicBezTo>
                      <a:pt x="485" y="187"/>
                      <a:pt x="484" y="186"/>
                      <a:pt x="482" y="186"/>
                    </a:cubicBezTo>
                    <a:cubicBezTo>
                      <a:pt x="482" y="187"/>
                      <a:pt x="482" y="190"/>
                      <a:pt x="485" y="190"/>
                    </a:cubicBezTo>
                    <a:cubicBezTo>
                      <a:pt x="487" y="190"/>
                      <a:pt x="487" y="189"/>
                      <a:pt x="488" y="187"/>
                    </a:cubicBezTo>
                    <a:cubicBezTo>
                      <a:pt x="490" y="188"/>
                      <a:pt x="487" y="189"/>
                      <a:pt x="490" y="189"/>
                    </a:cubicBezTo>
                    <a:cubicBezTo>
                      <a:pt x="492" y="188"/>
                      <a:pt x="492" y="188"/>
                      <a:pt x="492" y="188"/>
                    </a:cubicBezTo>
                    <a:cubicBezTo>
                      <a:pt x="493" y="184"/>
                      <a:pt x="487" y="184"/>
                      <a:pt x="487" y="181"/>
                    </a:cubicBezTo>
                    <a:cubicBezTo>
                      <a:pt x="485" y="178"/>
                      <a:pt x="482" y="176"/>
                      <a:pt x="481" y="174"/>
                    </a:cubicBezTo>
                    <a:cubicBezTo>
                      <a:pt x="478" y="171"/>
                      <a:pt x="478" y="168"/>
                      <a:pt x="479" y="165"/>
                    </a:cubicBezTo>
                    <a:cubicBezTo>
                      <a:pt x="479" y="165"/>
                      <a:pt x="479" y="165"/>
                      <a:pt x="479" y="165"/>
                    </a:cubicBezTo>
                    <a:cubicBezTo>
                      <a:pt x="478" y="162"/>
                      <a:pt x="478" y="160"/>
                      <a:pt x="480" y="158"/>
                    </a:cubicBezTo>
                    <a:cubicBezTo>
                      <a:pt x="481" y="157"/>
                      <a:pt x="481" y="155"/>
                      <a:pt x="479" y="153"/>
                    </a:cubicBezTo>
                    <a:cubicBezTo>
                      <a:pt x="477" y="154"/>
                      <a:pt x="477" y="154"/>
                      <a:pt x="477" y="154"/>
                    </a:cubicBezTo>
                    <a:cubicBezTo>
                      <a:pt x="474" y="152"/>
                      <a:pt x="474" y="152"/>
                      <a:pt x="474" y="152"/>
                    </a:cubicBezTo>
                    <a:cubicBezTo>
                      <a:pt x="476" y="152"/>
                      <a:pt x="476" y="152"/>
                      <a:pt x="476" y="152"/>
                    </a:cubicBezTo>
                    <a:cubicBezTo>
                      <a:pt x="478" y="151"/>
                      <a:pt x="481" y="153"/>
                      <a:pt x="483" y="154"/>
                    </a:cubicBezTo>
                    <a:cubicBezTo>
                      <a:pt x="483" y="150"/>
                      <a:pt x="483" y="150"/>
                      <a:pt x="483" y="150"/>
                    </a:cubicBezTo>
                    <a:cubicBezTo>
                      <a:pt x="485" y="150"/>
                      <a:pt x="486" y="151"/>
                      <a:pt x="487" y="152"/>
                    </a:cubicBezTo>
                    <a:cubicBezTo>
                      <a:pt x="487" y="155"/>
                      <a:pt x="492" y="157"/>
                      <a:pt x="492" y="161"/>
                    </a:cubicBezTo>
                    <a:cubicBezTo>
                      <a:pt x="498" y="162"/>
                      <a:pt x="496" y="166"/>
                      <a:pt x="499" y="169"/>
                    </a:cubicBezTo>
                    <a:cubicBezTo>
                      <a:pt x="497" y="170"/>
                      <a:pt x="500" y="172"/>
                      <a:pt x="497" y="173"/>
                    </a:cubicBezTo>
                    <a:cubicBezTo>
                      <a:pt x="500" y="173"/>
                      <a:pt x="498" y="175"/>
                      <a:pt x="499" y="176"/>
                    </a:cubicBezTo>
                    <a:cubicBezTo>
                      <a:pt x="504" y="178"/>
                      <a:pt x="498" y="181"/>
                      <a:pt x="503" y="183"/>
                    </a:cubicBezTo>
                    <a:cubicBezTo>
                      <a:pt x="504" y="182"/>
                      <a:pt x="504" y="182"/>
                      <a:pt x="504" y="182"/>
                    </a:cubicBezTo>
                    <a:cubicBezTo>
                      <a:pt x="504" y="181"/>
                      <a:pt x="501" y="180"/>
                      <a:pt x="502" y="179"/>
                    </a:cubicBezTo>
                    <a:cubicBezTo>
                      <a:pt x="503" y="179"/>
                      <a:pt x="503" y="179"/>
                      <a:pt x="503" y="179"/>
                    </a:cubicBezTo>
                    <a:cubicBezTo>
                      <a:pt x="500" y="177"/>
                      <a:pt x="503" y="177"/>
                      <a:pt x="503" y="175"/>
                    </a:cubicBezTo>
                    <a:cubicBezTo>
                      <a:pt x="503" y="175"/>
                      <a:pt x="503" y="175"/>
                      <a:pt x="503" y="175"/>
                    </a:cubicBezTo>
                    <a:cubicBezTo>
                      <a:pt x="507" y="177"/>
                      <a:pt x="510" y="182"/>
                      <a:pt x="515" y="181"/>
                    </a:cubicBezTo>
                    <a:cubicBezTo>
                      <a:pt x="518" y="182"/>
                      <a:pt x="515" y="183"/>
                      <a:pt x="514" y="184"/>
                    </a:cubicBezTo>
                    <a:cubicBezTo>
                      <a:pt x="516" y="186"/>
                      <a:pt x="516" y="186"/>
                      <a:pt x="516" y="186"/>
                    </a:cubicBezTo>
                    <a:cubicBezTo>
                      <a:pt x="518" y="185"/>
                      <a:pt x="514" y="184"/>
                      <a:pt x="516" y="184"/>
                    </a:cubicBezTo>
                    <a:cubicBezTo>
                      <a:pt x="517" y="183"/>
                      <a:pt x="517" y="185"/>
                      <a:pt x="518" y="185"/>
                    </a:cubicBezTo>
                    <a:cubicBezTo>
                      <a:pt x="516" y="188"/>
                      <a:pt x="521" y="190"/>
                      <a:pt x="523" y="191"/>
                    </a:cubicBezTo>
                    <a:cubicBezTo>
                      <a:pt x="521" y="189"/>
                      <a:pt x="521" y="189"/>
                      <a:pt x="521" y="189"/>
                    </a:cubicBezTo>
                    <a:cubicBezTo>
                      <a:pt x="525" y="188"/>
                      <a:pt x="527" y="190"/>
                      <a:pt x="529" y="192"/>
                    </a:cubicBezTo>
                    <a:cubicBezTo>
                      <a:pt x="530" y="193"/>
                      <a:pt x="530" y="195"/>
                      <a:pt x="528" y="196"/>
                    </a:cubicBezTo>
                    <a:cubicBezTo>
                      <a:pt x="531" y="196"/>
                      <a:pt x="529" y="199"/>
                      <a:pt x="532" y="198"/>
                    </a:cubicBezTo>
                    <a:cubicBezTo>
                      <a:pt x="534" y="198"/>
                      <a:pt x="536" y="200"/>
                      <a:pt x="535" y="202"/>
                    </a:cubicBezTo>
                    <a:cubicBezTo>
                      <a:pt x="538" y="202"/>
                      <a:pt x="540" y="203"/>
                      <a:pt x="542" y="205"/>
                    </a:cubicBezTo>
                    <a:cubicBezTo>
                      <a:pt x="544" y="207"/>
                      <a:pt x="546" y="206"/>
                      <a:pt x="548" y="208"/>
                    </a:cubicBezTo>
                    <a:cubicBezTo>
                      <a:pt x="542" y="207"/>
                      <a:pt x="541" y="210"/>
                      <a:pt x="537" y="211"/>
                    </a:cubicBezTo>
                    <a:cubicBezTo>
                      <a:pt x="535" y="214"/>
                      <a:pt x="543" y="215"/>
                      <a:pt x="544" y="217"/>
                    </a:cubicBezTo>
                    <a:cubicBezTo>
                      <a:pt x="542" y="218"/>
                      <a:pt x="543" y="220"/>
                      <a:pt x="541" y="219"/>
                    </a:cubicBezTo>
                    <a:cubicBezTo>
                      <a:pt x="541" y="218"/>
                      <a:pt x="541" y="218"/>
                      <a:pt x="541" y="218"/>
                    </a:cubicBezTo>
                    <a:cubicBezTo>
                      <a:pt x="536" y="218"/>
                      <a:pt x="536" y="218"/>
                      <a:pt x="536" y="218"/>
                    </a:cubicBezTo>
                    <a:cubicBezTo>
                      <a:pt x="536" y="218"/>
                      <a:pt x="536" y="218"/>
                      <a:pt x="536" y="218"/>
                    </a:cubicBezTo>
                    <a:cubicBezTo>
                      <a:pt x="534" y="217"/>
                      <a:pt x="533" y="218"/>
                      <a:pt x="532" y="217"/>
                    </a:cubicBezTo>
                    <a:cubicBezTo>
                      <a:pt x="528" y="215"/>
                      <a:pt x="524" y="216"/>
                      <a:pt x="522" y="217"/>
                    </a:cubicBezTo>
                    <a:cubicBezTo>
                      <a:pt x="523" y="218"/>
                      <a:pt x="523" y="218"/>
                      <a:pt x="523" y="218"/>
                    </a:cubicBezTo>
                    <a:cubicBezTo>
                      <a:pt x="524" y="219"/>
                      <a:pt x="527" y="220"/>
                      <a:pt x="527" y="218"/>
                    </a:cubicBezTo>
                    <a:cubicBezTo>
                      <a:pt x="527" y="220"/>
                      <a:pt x="527" y="220"/>
                      <a:pt x="527" y="220"/>
                    </a:cubicBezTo>
                    <a:cubicBezTo>
                      <a:pt x="533" y="216"/>
                      <a:pt x="541" y="223"/>
                      <a:pt x="545" y="222"/>
                    </a:cubicBezTo>
                    <a:cubicBezTo>
                      <a:pt x="547" y="222"/>
                      <a:pt x="546" y="224"/>
                      <a:pt x="547" y="224"/>
                    </a:cubicBezTo>
                    <a:cubicBezTo>
                      <a:pt x="551" y="225"/>
                      <a:pt x="554" y="226"/>
                      <a:pt x="557" y="227"/>
                    </a:cubicBezTo>
                    <a:cubicBezTo>
                      <a:pt x="554" y="227"/>
                      <a:pt x="554" y="227"/>
                      <a:pt x="554" y="227"/>
                    </a:cubicBezTo>
                    <a:cubicBezTo>
                      <a:pt x="555" y="227"/>
                      <a:pt x="555" y="227"/>
                      <a:pt x="555" y="227"/>
                    </a:cubicBezTo>
                    <a:cubicBezTo>
                      <a:pt x="558" y="229"/>
                      <a:pt x="562" y="229"/>
                      <a:pt x="564" y="229"/>
                    </a:cubicBezTo>
                    <a:cubicBezTo>
                      <a:pt x="565" y="230"/>
                      <a:pt x="563" y="229"/>
                      <a:pt x="562" y="230"/>
                    </a:cubicBezTo>
                    <a:cubicBezTo>
                      <a:pt x="568" y="232"/>
                      <a:pt x="568" y="232"/>
                      <a:pt x="568" y="232"/>
                    </a:cubicBezTo>
                    <a:cubicBezTo>
                      <a:pt x="566" y="233"/>
                      <a:pt x="570" y="233"/>
                      <a:pt x="569" y="234"/>
                    </a:cubicBezTo>
                    <a:cubicBezTo>
                      <a:pt x="568" y="235"/>
                      <a:pt x="568" y="235"/>
                      <a:pt x="569" y="236"/>
                    </a:cubicBezTo>
                    <a:cubicBezTo>
                      <a:pt x="571" y="236"/>
                      <a:pt x="573" y="237"/>
                      <a:pt x="576" y="236"/>
                    </a:cubicBezTo>
                    <a:cubicBezTo>
                      <a:pt x="577" y="237"/>
                      <a:pt x="581" y="237"/>
                      <a:pt x="582" y="238"/>
                    </a:cubicBezTo>
                    <a:cubicBezTo>
                      <a:pt x="588" y="244"/>
                      <a:pt x="578" y="238"/>
                      <a:pt x="577" y="242"/>
                    </a:cubicBezTo>
                    <a:cubicBezTo>
                      <a:pt x="582" y="243"/>
                      <a:pt x="585" y="242"/>
                      <a:pt x="589" y="243"/>
                    </a:cubicBezTo>
                    <a:cubicBezTo>
                      <a:pt x="590" y="244"/>
                      <a:pt x="592" y="242"/>
                      <a:pt x="593" y="244"/>
                    </a:cubicBezTo>
                    <a:cubicBezTo>
                      <a:pt x="596" y="244"/>
                      <a:pt x="598" y="243"/>
                      <a:pt x="599" y="245"/>
                    </a:cubicBezTo>
                    <a:cubicBezTo>
                      <a:pt x="598" y="246"/>
                      <a:pt x="598" y="246"/>
                      <a:pt x="598" y="246"/>
                    </a:cubicBezTo>
                    <a:cubicBezTo>
                      <a:pt x="600" y="246"/>
                      <a:pt x="602" y="247"/>
                      <a:pt x="604" y="247"/>
                    </a:cubicBezTo>
                    <a:cubicBezTo>
                      <a:pt x="604" y="247"/>
                      <a:pt x="604" y="246"/>
                      <a:pt x="604" y="246"/>
                    </a:cubicBezTo>
                    <a:cubicBezTo>
                      <a:pt x="607" y="246"/>
                      <a:pt x="608" y="246"/>
                      <a:pt x="609" y="248"/>
                    </a:cubicBezTo>
                    <a:cubicBezTo>
                      <a:pt x="608" y="249"/>
                      <a:pt x="608" y="250"/>
                      <a:pt x="608" y="251"/>
                    </a:cubicBezTo>
                    <a:cubicBezTo>
                      <a:pt x="610" y="251"/>
                      <a:pt x="613" y="250"/>
                      <a:pt x="615" y="251"/>
                    </a:cubicBezTo>
                    <a:cubicBezTo>
                      <a:pt x="615" y="252"/>
                      <a:pt x="615" y="252"/>
                      <a:pt x="615" y="252"/>
                    </a:cubicBezTo>
                    <a:cubicBezTo>
                      <a:pt x="618" y="252"/>
                      <a:pt x="616" y="256"/>
                      <a:pt x="620" y="255"/>
                    </a:cubicBezTo>
                    <a:cubicBezTo>
                      <a:pt x="624" y="259"/>
                      <a:pt x="627" y="254"/>
                      <a:pt x="631" y="256"/>
                    </a:cubicBezTo>
                    <a:cubicBezTo>
                      <a:pt x="630" y="257"/>
                      <a:pt x="632" y="258"/>
                      <a:pt x="631" y="259"/>
                    </a:cubicBezTo>
                    <a:cubicBezTo>
                      <a:pt x="635" y="257"/>
                      <a:pt x="638" y="262"/>
                      <a:pt x="642" y="263"/>
                    </a:cubicBezTo>
                    <a:cubicBezTo>
                      <a:pt x="644" y="262"/>
                      <a:pt x="646" y="264"/>
                      <a:pt x="648" y="264"/>
                    </a:cubicBezTo>
                    <a:cubicBezTo>
                      <a:pt x="649" y="264"/>
                      <a:pt x="648" y="262"/>
                      <a:pt x="649" y="262"/>
                    </a:cubicBezTo>
                    <a:cubicBezTo>
                      <a:pt x="647" y="260"/>
                      <a:pt x="647" y="257"/>
                      <a:pt x="647" y="254"/>
                    </a:cubicBezTo>
                    <a:cubicBezTo>
                      <a:pt x="645" y="253"/>
                      <a:pt x="645" y="250"/>
                      <a:pt x="646" y="249"/>
                    </a:cubicBezTo>
                    <a:cubicBezTo>
                      <a:pt x="650" y="248"/>
                      <a:pt x="644" y="245"/>
                      <a:pt x="646" y="243"/>
                    </a:cubicBezTo>
                    <a:cubicBezTo>
                      <a:pt x="647" y="243"/>
                      <a:pt x="648" y="244"/>
                      <a:pt x="649" y="244"/>
                    </a:cubicBezTo>
                    <a:cubicBezTo>
                      <a:pt x="650" y="243"/>
                      <a:pt x="650" y="243"/>
                      <a:pt x="650" y="243"/>
                    </a:cubicBezTo>
                    <a:cubicBezTo>
                      <a:pt x="651" y="243"/>
                      <a:pt x="653" y="243"/>
                      <a:pt x="655" y="244"/>
                    </a:cubicBezTo>
                    <a:cubicBezTo>
                      <a:pt x="657" y="243"/>
                      <a:pt x="658" y="241"/>
                      <a:pt x="660" y="240"/>
                    </a:cubicBezTo>
                    <a:cubicBezTo>
                      <a:pt x="660" y="238"/>
                      <a:pt x="658" y="238"/>
                      <a:pt x="657" y="237"/>
                    </a:cubicBezTo>
                    <a:cubicBezTo>
                      <a:pt x="655" y="234"/>
                      <a:pt x="657" y="231"/>
                      <a:pt x="655" y="229"/>
                    </a:cubicBezTo>
                    <a:cubicBezTo>
                      <a:pt x="655" y="228"/>
                      <a:pt x="657" y="228"/>
                      <a:pt x="658" y="228"/>
                    </a:cubicBezTo>
                    <a:cubicBezTo>
                      <a:pt x="658" y="230"/>
                      <a:pt x="661" y="229"/>
                      <a:pt x="662" y="230"/>
                    </a:cubicBezTo>
                    <a:cubicBezTo>
                      <a:pt x="661" y="228"/>
                      <a:pt x="664" y="229"/>
                      <a:pt x="664" y="228"/>
                    </a:cubicBezTo>
                    <a:cubicBezTo>
                      <a:pt x="663" y="226"/>
                      <a:pt x="662" y="227"/>
                      <a:pt x="661" y="227"/>
                    </a:cubicBezTo>
                    <a:cubicBezTo>
                      <a:pt x="661" y="225"/>
                      <a:pt x="661" y="225"/>
                      <a:pt x="661" y="225"/>
                    </a:cubicBezTo>
                    <a:cubicBezTo>
                      <a:pt x="662" y="225"/>
                      <a:pt x="664" y="225"/>
                      <a:pt x="665" y="226"/>
                    </a:cubicBezTo>
                    <a:cubicBezTo>
                      <a:pt x="664" y="227"/>
                      <a:pt x="666" y="227"/>
                      <a:pt x="667" y="227"/>
                    </a:cubicBezTo>
                    <a:cubicBezTo>
                      <a:pt x="668" y="227"/>
                      <a:pt x="668" y="226"/>
                      <a:pt x="669" y="226"/>
                    </a:cubicBezTo>
                    <a:cubicBezTo>
                      <a:pt x="670" y="224"/>
                      <a:pt x="668" y="224"/>
                      <a:pt x="667" y="223"/>
                    </a:cubicBezTo>
                    <a:cubicBezTo>
                      <a:pt x="670" y="223"/>
                      <a:pt x="666" y="220"/>
                      <a:pt x="669" y="220"/>
                    </a:cubicBezTo>
                    <a:cubicBezTo>
                      <a:pt x="672" y="220"/>
                      <a:pt x="669" y="221"/>
                      <a:pt x="671" y="222"/>
                    </a:cubicBezTo>
                    <a:cubicBezTo>
                      <a:pt x="672" y="222"/>
                      <a:pt x="673" y="221"/>
                      <a:pt x="673" y="220"/>
                    </a:cubicBezTo>
                    <a:cubicBezTo>
                      <a:pt x="674" y="219"/>
                      <a:pt x="674" y="218"/>
                      <a:pt x="673" y="217"/>
                    </a:cubicBezTo>
                    <a:cubicBezTo>
                      <a:pt x="676" y="210"/>
                      <a:pt x="677" y="219"/>
                      <a:pt x="682" y="219"/>
                    </a:cubicBezTo>
                    <a:cubicBezTo>
                      <a:pt x="682" y="220"/>
                      <a:pt x="682" y="220"/>
                      <a:pt x="682" y="220"/>
                    </a:cubicBezTo>
                    <a:cubicBezTo>
                      <a:pt x="683" y="219"/>
                      <a:pt x="685" y="220"/>
                      <a:pt x="686" y="220"/>
                    </a:cubicBezTo>
                    <a:cubicBezTo>
                      <a:pt x="685" y="219"/>
                      <a:pt x="683" y="219"/>
                      <a:pt x="684" y="217"/>
                    </a:cubicBezTo>
                    <a:cubicBezTo>
                      <a:pt x="687" y="217"/>
                      <a:pt x="690" y="218"/>
                      <a:pt x="693" y="218"/>
                    </a:cubicBezTo>
                    <a:cubicBezTo>
                      <a:pt x="694" y="216"/>
                      <a:pt x="689" y="215"/>
                      <a:pt x="691" y="214"/>
                    </a:cubicBezTo>
                    <a:cubicBezTo>
                      <a:pt x="694" y="214"/>
                      <a:pt x="695" y="212"/>
                      <a:pt x="697" y="213"/>
                    </a:cubicBezTo>
                    <a:cubicBezTo>
                      <a:pt x="698" y="212"/>
                      <a:pt x="699" y="212"/>
                      <a:pt x="698" y="210"/>
                    </a:cubicBezTo>
                    <a:cubicBezTo>
                      <a:pt x="699" y="210"/>
                      <a:pt x="700" y="210"/>
                      <a:pt x="701" y="211"/>
                    </a:cubicBezTo>
                    <a:cubicBezTo>
                      <a:pt x="704" y="210"/>
                      <a:pt x="703" y="208"/>
                      <a:pt x="707" y="208"/>
                    </a:cubicBezTo>
                    <a:cubicBezTo>
                      <a:pt x="711" y="203"/>
                      <a:pt x="701" y="203"/>
                      <a:pt x="701" y="199"/>
                    </a:cubicBezTo>
                    <a:cubicBezTo>
                      <a:pt x="698" y="197"/>
                      <a:pt x="694" y="197"/>
                      <a:pt x="691" y="197"/>
                    </a:cubicBezTo>
                    <a:cubicBezTo>
                      <a:pt x="692" y="195"/>
                      <a:pt x="690" y="192"/>
                      <a:pt x="687" y="191"/>
                    </a:cubicBezTo>
                    <a:cubicBezTo>
                      <a:pt x="683" y="191"/>
                      <a:pt x="683" y="196"/>
                      <a:pt x="678" y="195"/>
                    </a:cubicBezTo>
                    <a:cubicBezTo>
                      <a:pt x="679" y="193"/>
                      <a:pt x="673" y="193"/>
                      <a:pt x="676" y="191"/>
                    </a:cubicBezTo>
                    <a:cubicBezTo>
                      <a:pt x="680" y="191"/>
                      <a:pt x="680" y="189"/>
                      <a:pt x="683" y="188"/>
                    </a:cubicBezTo>
                    <a:cubicBezTo>
                      <a:pt x="689" y="188"/>
                      <a:pt x="691" y="186"/>
                      <a:pt x="695" y="184"/>
                    </a:cubicBezTo>
                    <a:cubicBezTo>
                      <a:pt x="699" y="182"/>
                      <a:pt x="699" y="188"/>
                      <a:pt x="703" y="186"/>
                    </a:cubicBezTo>
                    <a:cubicBezTo>
                      <a:pt x="704" y="186"/>
                      <a:pt x="704" y="187"/>
                      <a:pt x="704" y="188"/>
                    </a:cubicBezTo>
                    <a:cubicBezTo>
                      <a:pt x="709" y="189"/>
                      <a:pt x="715" y="190"/>
                      <a:pt x="720" y="191"/>
                    </a:cubicBezTo>
                    <a:cubicBezTo>
                      <a:pt x="715" y="190"/>
                      <a:pt x="716" y="185"/>
                      <a:pt x="711" y="185"/>
                    </a:cubicBezTo>
                    <a:cubicBezTo>
                      <a:pt x="709" y="184"/>
                      <a:pt x="710" y="183"/>
                      <a:pt x="709" y="182"/>
                    </a:cubicBezTo>
                    <a:cubicBezTo>
                      <a:pt x="705" y="182"/>
                      <a:pt x="706" y="179"/>
                      <a:pt x="704" y="178"/>
                    </a:cubicBezTo>
                    <a:cubicBezTo>
                      <a:pt x="708" y="176"/>
                      <a:pt x="710" y="181"/>
                      <a:pt x="716" y="181"/>
                    </a:cubicBezTo>
                    <a:cubicBezTo>
                      <a:pt x="718" y="181"/>
                      <a:pt x="714" y="180"/>
                      <a:pt x="716" y="180"/>
                    </a:cubicBezTo>
                    <a:cubicBezTo>
                      <a:pt x="719" y="182"/>
                      <a:pt x="722" y="184"/>
                      <a:pt x="726" y="185"/>
                    </a:cubicBezTo>
                    <a:cubicBezTo>
                      <a:pt x="728" y="186"/>
                      <a:pt x="732" y="187"/>
                      <a:pt x="734" y="187"/>
                    </a:cubicBezTo>
                    <a:cubicBezTo>
                      <a:pt x="732" y="184"/>
                      <a:pt x="727" y="184"/>
                      <a:pt x="726" y="181"/>
                    </a:cubicBezTo>
                    <a:cubicBezTo>
                      <a:pt x="727" y="182"/>
                      <a:pt x="729" y="183"/>
                      <a:pt x="730" y="184"/>
                    </a:cubicBezTo>
                    <a:cubicBezTo>
                      <a:pt x="730" y="183"/>
                      <a:pt x="731" y="183"/>
                      <a:pt x="731" y="183"/>
                    </a:cubicBezTo>
                    <a:cubicBezTo>
                      <a:pt x="730" y="182"/>
                      <a:pt x="728" y="181"/>
                      <a:pt x="727" y="182"/>
                    </a:cubicBezTo>
                    <a:cubicBezTo>
                      <a:pt x="726" y="180"/>
                      <a:pt x="725" y="177"/>
                      <a:pt x="726" y="175"/>
                    </a:cubicBezTo>
                    <a:cubicBezTo>
                      <a:pt x="725" y="177"/>
                      <a:pt x="721" y="174"/>
                      <a:pt x="720" y="176"/>
                    </a:cubicBezTo>
                    <a:cubicBezTo>
                      <a:pt x="720" y="174"/>
                      <a:pt x="720" y="174"/>
                      <a:pt x="720" y="174"/>
                    </a:cubicBezTo>
                    <a:cubicBezTo>
                      <a:pt x="722" y="173"/>
                      <a:pt x="722" y="173"/>
                      <a:pt x="722" y="173"/>
                    </a:cubicBezTo>
                    <a:cubicBezTo>
                      <a:pt x="720" y="172"/>
                      <a:pt x="719" y="170"/>
                      <a:pt x="717" y="170"/>
                    </a:cubicBezTo>
                    <a:cubicBezTo>
                      <a:pt x="716" y="167"/>
                      <a:pt x="719" y="165"/>
                      <a:pt x="716" y="163"/>
                    </a:cubicBezTo>
                    <a:cubicBezTo>
                      <a:pt x="717" y="161"/>
                      <a:pt x="713" y="156"/>
                      <a:pt x="718" y="158"/>
                    </a:cubicBezTo>
                    <a:cubicBezTo>
                      <a:pt x="718" y="155"/>
                      <a:pt x="718" y="155"/>
                      <a:pt x="718" y="155"/>
                    </a:cubicBezTo>
                    <a:cubicBezTo>
                      <a:pt x="723" y="155"/>
                      <a:pt x="723" y="155"/>
                      <a:pt x="723" y="155"/>
                    </a:cubicBezTo>
                    <a:cubicBezTo>
                      <a:pt x="724" y="154"/>
                      <a:pt x="722" y="153"/>
                      <a:pt x="722" y="153"/>
                    </a:cubicBezTo>
                    <a:cubicBezTo>
                      <a:pt x="721" y="150"/>
                      <a:pt x="724" y="150"/>
                      <a:pt x="726" y="150"/>
                    </a:cubicBezTo>
                    <a:cubicBezTo>
                      <a:pt x="727" y="152"/>
                      <a:pt x="729" y="153"/>
                      <a:pt x="730" y="155"/>
                    </a:cubicBezTo>
                    <a:cubicBezTo>
                      <a:pt x="730" y="154"/>
                      <a:pt x="731" y="155"/>
                      <a:pt x="731" y="155"/>
                    </a:cubicBezTo>
                    <a:cubicBezTo>
                      <a:pt x="731" y="155"/>
                      <a:pt x="731" y="156"/>
                      <a:pt x="732" y="157"/>
                    </a:cubicBezTo>
                    <a:cubicBezTo>
                      <a:pt x="734" y="156"/>
                      <a:pt x="736" y="159"/>
                      <a:pt x="738" y="158"/>
                    </a:cubicBezTo>
                    <a:cubicBezTo>
                      <a:pt x="737" y="158"/>
                      <a:pt x="739" y="159"/>
                      <a:pt x="738" y="160"/>
                    </a:cubicBezTo>
                    <a:cubicBezTo>
                      <a:pt x="740" y="160"/>
                      <a:pt x="740" y="160"/>
                      <a:pt x="740" y="160"/>
                    </a:cubicBezTo>
                    <a:cubicBezTo>
                      <a:pt x="740" y="161"/>
                      <a:pt x="740" y="161"/>
                      <a:pt x="740" y="161"/>
                    </a:cubicBezTo>
                    <a:cubicBezTo>
                      <a:pt x="742" y="161"/>
                      <a:pt x="742" y="160"/>
                      <a:pt x="742" y="159"/>
                    </a:cubicBezTo>
                    <a:cubicBezTo>
                      <a:pt x="741" y="161"/>
                      <a:pt x="740" y="159"/>
                      <a:pt x="738" y="158"/>
                    </a:cubicBezTo>
                    <a:cubicBezTo>
                      <a:pt x="740" y="158"/>
                      <a:pt x="740" y="158"/>
                      <a:pt x="740" y="158"/>
                    </a:cubicBezTo>
                    <a:cubicBezTo>
                      <a:pt x="739" y="156"/>
                      <a:pt x="740" y="154"/>
                      <a:pt x="737" y="153"/>
                    </a:cubicBezTo>
                    <a:cubicBezTo>
                      <a:pt x="736" y="147"/>
                      <a:pt x="733" y="140"/>
                      <a:pt x="732" y="134"/>
                    </a:cubicBezTo>
                    <a:cubicBezTo>
                      <a:pt x="730" y="134"/>
                      <a:pt x="730" y="134"/>
                      <a:pt x="730" y="134"/>
                    </a:cubicBezTo>
                    <a:cubicBezTo>
                      <a:pt x="727" y="133"/>
                      <a:pt x="726" y="130"/>
                      <a:pt x="725" y="128"/>
                    </a:cubicBezTo>
                    <a:cubicBezTo>
                      <a:pt x="724" y="129"/>
                      <a:pt x="724" y="129"/>
                      <a:pt x="724" y="129"/>
                    </a:cubicBezTo>
                    <a:cubicBezTo>
                      <a:pt x="723" y="128"/>
                      <a:pt x="723" y="128"/>
                      <a:pt x="723" y="128"/>
                    </a:cubicBezTo>
                    <a:cubicBezTo>
                      <a:pt x="722" y="127"/>
                      <a:pt x="722" y="126"/>
                      <a:pt x="722" y="125"/>
                    </a:cubicBezTo>
                    <a:cubicBezTo>
                      <a:pt x="720" y="125"/>
                      <a:pt x="720" y="125"/>
                      <a:pt x="720" y="125"/>
                    </a:cubicBezTo>
                    <a:cubicBezTo>
                      <a:pt x="720" y="124"/>
                      <a:pt x="720" y="124"/>
                      <a:pt x="720" y="124"/>
                    </a:cubicBezTo>
                    <a:cubicBezTo>
                      <a:pt x="719" y="124"/>
                      <a:pt x="719" y="124"/>
                      <a:pt x="719" y="124"/>
                    </a:cubicBezTo>
                    <a:cubicBezTo>
                      <a:pt x="716" y="122"/>
                      <a:pt x="714" y="119"/>
                      <a:pt x="710" y="117"/>
                    </a:cubicBezTo>
                    <a:cubicBezTo>
                      <a:pt x="705" y="113"/>
                      <a:pt x="709" y="111"/>
                      <a:pt x="705" y="107"/>
                    </a:cubicBezTo>
                    <a:cubicBezTo>
                      <a:pt x="703" y="104"/>
                      <a:pt x="700" y="99"/>
                      <a:pt x="703" y="97"/>
                    </a:cubicBezTo>
                    <a:cubicBezTo>
                      <a:pt x="702" y="97"/>
                      <a:pt x="702" y="97"/>
                      <a:pt x="702" y="97"/>
                    </a:cubicBezTo>
                    <a:cubicBezTo>
                      <a:pt x="697" y="92"/>
                      <a:pt x="692" y="87"/>
                      <a:pt x="687" y="82"/>
                    </a:cubicBezTo>
                    <a:cubicBezTo>
                      <a:pt x="686" y="82"/>
                      <a:pt x="686" y="82"/>
                      <a:pt x="686" y="82"/>
                    </a:cubicBezTo>
                    <a:cubicBezTo>
                      <a:pt x="684" y="81"/>
                      <a:pt x="684" y="81"/>
                      <a:pt x="684" y="81"/>
                    </a:cubicBezTo>
                    <a:cubicBezTo>
                      <a:pt x="684" y="83"/>
                      <a:pt x="686" y="86"/>
                      <a:pt x="685" y="87"/>
                    </a:cubicBezTo>
                    <a:cubicBezTo>
                      <a:pt x="684" y="88"/>
                      <a:pt x="681" y="88"/>
                      <a:pt x="681" y="86"/>
                    </a:cubicBezTo>
                    <a:cubicBezTo>
                      <a:pt x="680" y="87"/>
                      <a:pt x="680" y="87"/>
                      <a:pt x="680" y="87"/>
                    </a:cubicBezTo>
                    <a:cubicBezTo>
                      <a:pt x="681" y="87"/>
                      <a:pt x="681" y="87"/>
                      <a:pt x="681" y="87"/>
                    </a:cubicBezTo>
                    <a:cubicBezTo>
                      <a:pt x="681" y="88"/>
                      <a:pt x="681" y="89"/>
                      <a:pt x="679" y="89"/>
                    </a:cubicBezTo>
                    <a:cubicBezTo>
                      <a:pt x="679" y="89"/>
                      <a:pt x="679" y="89"/>
                      <a:pt x="679" y="89"/>
                    </a:cubicBezTo>
                    <a:cubicBezTo>
                      <a:pt x="679" y="90"/>
                      <a:pt x="678" y="89"/>
                      <a:pt x="677" y="89"/>
                    </a:cubicBezTo>
                    <a:cubicBezTo>
                      <a:pt x="682" y="94"/>
                      <a:pt x="673" y="95"/>
                      <a:pt x="677" y="100"/>
                    </a:cubicBezTo>
                    <a:cubicBezTo>
                      <a:pt x="673" y="98"/>
                      <a:pt x="677" y="95"/>
                      <a:pt x="673" y="93"/>
                    </a:cubicBezTo>
                    <a:cubicBezTo>
                      <a:pt x="673" y="94"/>
                      <a:pt x="671" y="94"/>
                      <a:pt x="672" y="95"/>
                    </a:cubicBezTo>
                    <a:cubicBezTo>
                      <a:pt x="668" y="96"/>
                      <a:pt x="668" y="96"/>
                      <a:pt x="668" y="96"/>
                    </a:cubicBezTo>
                    <a:cubicBezTo>
                      <a:pt x="669" y="97"/>
                      <a:pt x="669" y="97"/>
                      <a:pt x="669" y="97"/>
                    </a:cubicBezTo>
                    <a:cubicBezTo>
                      <a:pt x="667" y="97"/>
                      <a:pt x="668" y="98"/>
                      <a:pt x="667" y="99"/>
                    </a:cubicBezTo>
                    <a:cubicBezTo>
                      <a:pt x="666" y="99"/>
                      <a:pt x="664" y="98"/>
                      <a:pt x="664" y="98"/>
                    </a:cubicBezTo>
                    <a:cubicBezTo>
                      <a:pt x="664" y="99"/>
                      <a:pt x="663" y="98"/>
                      <a:pt x="663" y="98"/>
                    </a:cubicBezTo>
                    <a:cubicBezTo>
                      <a:pt x="663" y="97"/>
                      <a:pt x="663" y="95"/>
                      <a:pt x="664" y="93"/>
                    </a:cubicBezTo>
                    <a:cubicBezTo>
                      <a:pt x="662" y="92"/>
                      <a:pt x="663" y="90"/>
                      <a:pt x="661" y="89"/>
                    </a:cubicBezTo>
                    <a:cubicBezTo>
                      <a:pt x="662" y="88"/>
                      <a:pt x="663" y="89"/>
                      <a:pt x="663" y="88"/>
                    </a:cubicBezTo>
                    <a:cubicBezTo>
                      <a:pt x="662" y="88"/>
                      <a:pt x="662" y="88"/>
                      <a:pt x="661" y="87"/>
                    </a:cubicBezTo>
                    <a:cubicBezTo>
                      <a:pt x="665" y="86"/>
                      <a:pt x="660" y="84"/>
                      <a:pt x="663" y="82"/>
                    </a:cubicBezTo>
                    <a:cubicBezTo>
                      <a:pt x="663" y="83"/>
                      <a:pt x="663" y="84"/>
                      <a:pt x="664" y="85"/>
                    </a:cubicBezTo>
                    <a:cubicBezTo>
                      <a:pt x="665" y="83"/>
                      <a:pt x="666" y="80"/>
                      <a:pt x="667" y="79"/>
                    </a:cubicBezTo>
                    <a:cubicBezTo>
                      <a:pt x="668" y="82"/>
                      <a:pt x="668" y="82"/>
                      <a:pt x="668" y="82"/>
                    </a:cubicBezTo>
                    <a:cubicBezTo>
                      <a:pt x="670" y="80"/>
                      <a:pt x="670" y="80"/>
                      <a:pt x="670" y="80"/>
                    </a:cubicBezTo>
                    <a:cubicBezTo>
                      <a:pt x="669" y="78"/>
                      <a:pt x="666" y="78"/>
                      <a:pt x="664" y="77"/>
                    </a:cubicBezTo>
                    <a:cubicBezTo>
                      <a:pt x="664" y="78"/>
                      <a:pt x="664" y="78"/>
                      <a:pt x="664" y="78"/>
                    </a:cubicBezTo>
                    <a:cubicBezTo>
                      <a:pt x="664" y="79"/>
                      <a:pt x="663" y="79"/>
                      <a:pt x="661" y="80"/>
                    </a:cubicBezTo>
                    <a:cubicBezTo>
                      <a:pt x="662" y="81"/>
                      <a:pt x="662" y="81"/>
                      <a:pt x="662" y="81"/>
                    </a:cubicBezTo>
                    <a:cubicBezTo>
                      <a:pt x="662" y="81"/>
                      <a:pt x="661" y="81"/>
                      <a:pt x="661" y="81"/>
                    </a:cubicBezTo>
                    <a:cubicBezTo>
                      <a:pt x="660" y="74"/>
                      <a:pt x="660" y="74"/>
                      <a:pt x="660" y="74"/>
                    </a:cubicBezTo>
                    <a:cubicBezTo>
                      <a:pt x="661" y="73"/>
                      <a:pt x="662" y="72"/>
                      <a:pt x="662" y="71"/>
                    </a:cubicBezTo>
                    <a:cubicBezTo>
                      <a:pt x="660" y="71"/>
                      <a:pt x="660" y="71"/>
                      <a:pt x="660" y="71"/>
                    </a:cubicBezTo>
                    <a:cubicBezTo>
                      <a:pt x="660" y="70"/>
                      <a:pt x="660" y="70"/>
                      <a:pt x="660" y="70"/>
                    </a:cubicBezTo>
                    <a:cubicBezTo>
                      <a:pt x="654" y="70"/>
                      <a:pt x="648" y="71"/>
                      <a:pt x="642" y="69"/>
                    </a:cubicBezTo>
                    <a:cubicBezTo>
                      <a:pt x="643" y="68"/>
                      <a:pt x="643" y="68"/>
                      <a:pt x="643" y="68"/>
                    </a:cubicBezTo>
                    <a:cubicBezTo>
                      <a:pt x="638" y="66"/>
                      <a:pt x="642" y="63"/>
                      <a:pt x="638" y="60"/>
                    </a:cubicBezTo>
                    <a:cubicBezTo>
                      <a:pt x="637" y="59"/>
                      <a:pt x="636" y="60"/>
                      <a:pt x="635" y="61"/>
                    </a:cubicBezTo>
                    <a:cubicBezTo>
                      <a:pt x="634" y="62"/>
                      <a:pt x="638" y="62"/>
                      <a:pt x="638" y="63"/>
                    </a:cubicBezTo>
                    <a:cubicBezTo>
                      <a:pt x="638" y="64"/>
                      <a:pt x="639" y="65"/>
                      <a:pt x="638" y="65"/>
                    </a:cubicBezTo>
                    <a:cubicBezTo>
                      <a:pt x="639" y="66"/>
                      <a:pt x="641" y="67"/>
                      <a:pt x="641" y="69"/>
                    </a:cubicBezTo>
                    <a:cubicBezTo>
                      <a:pt x="638" y="68"/>
                      <a:pt x="635" y="68"/>
                      <a:pt x="634" y="66"/>
                    </a:cubicBezTo>
                    <a:cubicBezTo>
                      <a:pt x="634" y="65"/>
                      <a:pt x="635" y="65"/>
                      <a:pt x="636" y="65"/>
                    </a:cubicBezTo>
                    <a:cubicBezTo>
                      <a:pt x="634" y="64"/>
                      <a:pt x="634" y="64"/>
                      <a:pt x="634" y="64"/>
                    </a:cubicBezTo>
                    <a:cubicBezTo>
                      <a:pt x="636" y="64"/>
                      <a:pt x="636" y="64"/>
                      <a:pt x="636" y="64"/>
                    </a:cubicBezTo>
                    <a:cubicBezTo>
                      <a:pt x="634" y="63"/>
                      <a:pt x="633" y="61"/>
                      <a:pt x="631" y="62"/>
                    </a:cubicBezTo>
                    <a:cubicBezTo>
                      <a:pt x="630" y="60"/>
                      <a:pt x="631" y="60"/>
                      <a:pt x="632" y="58"/>
                    </a:cubicBezTo>
                    <a:cubicBezTo>
                      <a:pt x="634" y="59"/>
                      <a:pt x="634" y="59"/>
                      <a:pt x="634" y="59"/>
                    </a:cubicBezTo>
                    <a:cubicBezTo>
                      <a:pt x="632" y="56"/>
                      <a:pt x="629" y="55"/>
                      <a:pt x="628" y="53"/>
                    </a:cubicBezTo>
                    <a:cubicBezTo>
                      <a:pt x="629" y="53"/>
                      <a:pt x="626" y="52"/>
                      <a:pt x="627" y="52"/>
                    </a:cubicBezTo>
                    <a:cubicBezTo>
                      <a:pt x="627" y="52"/>
                      <a:pt x="628" y="51"/>
                      <a:pt x="628" y="52"/>
                    </a:cubicBezTo>
                    <a:cubicBezTo>
                      <a:pt x="626" y="49"/>
                      <a:pt x="626" y="49"/>
                      <a:pt x="626" y="49"/>
                    </a:cubicBezTo>
                    <a:cubicBezTo>
                      <a:pt x="625" y="49"/>
                      <a:pt x="625" y="49"/>
                      <a:pt x="624" y="48"/>
                    </a:cubicBezTo>
                    <a:cubicBezTo>
                      <a:pt x="623" y="49"/>
                      <a:pt x="624" y="50"/>
                      <a:pt x="622" y="50"/>
                    </a:cubicBezTo>
                    <a:cubicBezTo>
                      <a:pt x="620" y="49"/>
                      <a:pt x="619" y="48"/>
                      <a:pt x="619" y="47"/>
                    </a:cubicBezTo>
                    <a:cubicBezTo>
                      <a:pt x="619" y="47"/>
                      <a:pt x="619" y="47"/>
                      <a:pt x="619" y="47"/>
                    </a:cubicBezTo>
                    <a:cubicBezTo>
                      <a:pt x="625" y="43"/>
                      <a:pt x="625" y="43"/>
                      <a:pt x="625" y="43"/>
                    </a:cubicBezTo>
                    <a:cubicBezTo>
                      <a:pt x="624" y="43"/>
                      <a:pt x="624" y="43"/>
                      <a:pt x="624" y="43"/>
                    </a:cubicBezTo>
                    <a:cubicBezTo>
                      <a:pt x="623" y="44"/>
                      <a:pt x="623" y="44"/>
                      <a:pt x="623" y="44"/>
                    </a:cubicBezTo>
                    <a:cubicBezTo>
                      <a:pt x="619" y="42"/>
                      <a:pt x="616" y="46"/>
                      <a:pt x="613" y="45"/>
                    </a:cubicBezTo>
                    <a:cubicBezTo>
                      <a:pt x="610" y="43"/>
                      <a:pt x="606" y="41"/>
                      <a:pt x="605" y="39"/>
                    </a:cubicBezTo>
                    <a:cubicBezTo>
                      <a:pt x="603" y="38"/>
                      <a:pt x="602" y="39"/>
                      <a:pt x="602" y="40"/>
                    </a:cubicBezTo>
                    <a:cubicBezTo>
                      <a:pt x="599" y="40"/>
                      <a:pt x="598" y="37"/>
                      <a:pt x="596" y="37"/>
                    </a:cubicBezTo>
                    <a:cubicBezTo>
                      <a:pt x="596" y="36"/>
                      <a:pt x="595" y="36"/>
                      <a:pt x="594" y="35"/>
                    </a:cubicBezTo>
                    <a:cubicBezTo>
                      <a:pt x="595" y="36"/>
                      <a:pt x="595" y="38"/>
                      <a:pt x="594" y="38"/>
                    </a:cubicBezTo>
                    <a:cubicBezTo>
                      <a:pt x="588" y="35"/>
                      <a:pt x="588" y="35"/>
                      <a:pt x="588" y="35"/>
                    </a:cubicBezTo>
                    <a:cubicBezTo>
                      <a:pt x="588" y="34"/>
                      <a:pt x="586" y="33"/>
                      <a:pt x="585" y="33"/>
                    </a:cubicBezTo>
                    <a:cubicBezTo>
                      <a:pt x="585" y="36"/>
                      <a:pt x="591" y="38"/>
                      <a:pt x="588" y="41"/>
                    </a:cubicBezTo>
                    <a:cubicBezTo>
                      <a:pt x="587" y="41"/>
                      <a:pt x="586" y="40"/>
                      <a:pt x="585" y="40"/>
                    </a:cubicBezTo>
                    <a:cubicBezTo>
                      <a:pt x="584" y="40"/>
                      <a:pt x="582" y="41"/>
                      <a:pt x="583" y="43"/>
                    </a:cubicBezTo>
                    <a:cubicBezTo>
                      <a:pt x="579" y="42"/>
                      <a:pt x="577" y="40"/>
                      <a:pt x="576" y="38"/>
                    </a:cubicBezTo>
                    <a:cubicBezTo>
                      <a:pt x="576" y="41"/>
                      <a:pt x="576" y="41"/>
                      <a:pt x="576" y="41"/>
                    </a:cubicBezTo>
                    <a:cubicBezTo>
                      <a:pt x="572" y="40"/>
                      <a:pt x="570" y="35"/>
                      <a:pt x="567" y="33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67" y="36"/>
                      <a:pt x="569" y="37"/>
                      <a:pt x="569" y="40"/>
                    </a:cubicBezTo>
                    <a:cubicBezTo>
                      <a:pt x="565" y="38"/>
                      <a:pt x="561" y="34"/>
                      <a:pt x="557" y="33"/>
                    </a:cubicBezTo>
                    <a:cubicBezTo>
                      <a:pt x="560" y="34"/>
                      <a:pt x="561" y="37"/>
                      <a:pt x="562" y="39"/>
                    </a:cubicBezTo>
                    <a:cubicBezTo>
                      <a:pt x="559" y="39"/>
                      <a:pt x="560" y="36"/>
                      <a:pt x="558" y="36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2" y="34"/>
                      <a:pt x="546" y="33"/>
                      <a:pt x="541" y="29"/>
                    </a:cubicBezTo>
                    <a:cubicBezTo>
                      <a:pt x="536" y="30"/>
                      <a:pt x="532" y="27"/>
                      <a:pt x="528" y="25"/>
                    </a:cubicBezTo>
                    <a:cubicBezTo>
                      <a:pt x="526" y="26"/>
                      <a:pt x="526" y="23"/>
                      <a:pt x="523" y="24"/>
                    </a:cubicBezTo>
                    <a:cubicBezTo>
                      <a:pt x="514" y="20"/>
                      <a:pt x="507" y="16"/>
                      <a:pt x="497" y="14"/>
                    </a:cubicBezTo>
                    <a:cubicBezTo>
                      <a:pt x="497" y="11"/>
                      <a:pt x="493" y="11"/>
                      <a:pt x="491" y="10"/>
                    </a:cubicBezTo>
                    <a:cubicBezTo>
                      <a:pt x="487" y="12"/>
                      <a:pt x="484" y="8"/>
                      <a:pt x="480" y="8"/>
                    </a:cubicBezTo>
                    <a:cubicBezTo>
                      <a:pt x="470" y="5"/>
                      <a:pt x="459" y="4"/>
                      <a:pt x="450" y="5"/>
                    </a:cubicBezTo>
                    <a:cubicBezTo>
                      <a:pt x="449" y="3"/>
                      <a:pt x="445" y="3"/>
                      <a:pt x="443" y="2"/>
                    </a:cubicBezTo>
                    <a:cubicBezTo>
                      <a:pt x="440" y="4"/>
                      <a:pt x="434" y="2"/>
                      <a:pt x="434" y="5"/>
                    </a:cubicBezTo>
                    <a:cubicBezTo>
                      <a:pt x="433" y="5"/>
                      <a:pt x="433" y="5"/>
                      <a:pt x="433" y="5"/>
                    </a:cubicBezTo>
                    <a:cubicBezTo>
                      <a:pt x="432" y="4"/>
                      <a:pt x="428" y="4"/>
                      <a:pt x="430" y="3"/>
                    </a:cubicBezTo>
                    <a:cubicBezTo>
                      <a:pt x="424" y="6"/>
                      <a:pt x="416" y="2"/>
                      <a:pt x="409" y="3"/>
                    </a:cubicBezTo>
                    <a:cubicBezTo>
                      <a:pt x="410" y="2"/>
                      <a:pt x="410" y="2"/>
                      <a:pt x="410" y="2"/>
                    </a:cubicBezTo>
                    <a:cubicBezTo>
                      <a:pt x="409" y="3"/>
                      <a:pt x="406" y="4"/>
                      <a:pt x="404" y="3"/>
                    </a:cubicBezTo>
                    <a:cubicBezTo>
                      <a:pt x="404" y="1"/>
                      <a:pt x="404" y="1"/>
                      <a:pt x="404" y="1"/>
                    </a:cubicBezTo>
                    <a:cubicBezTo>
                      <a:pt x="402" y="2"/>
                      <a:pt x="399" y="1"/>
                      <a:pt x="399" y="3"/>
                    </a:cubicBezTo>
                    <a:cubicBezTo>
                      <a:pt x="393" y="5"/>
                      <a:pt x="387" y="4"/>
                      <a:pt x="380" y="5"/>
                    </a:cubicBezTo>
                    <a:cubicBezTo>
                      <a:pt x="380" y="4"/>
                      <a:pt x="380" y="4"/>
                      <a:pt x="380" y="4"/>
                    </a:cubicBezTo>
                    <a:cubicBezTo>
                      <a:pt x="377" y="5"/>
                      <a:pt x="375" y="7"/>
                      <a:pt x="373" y="7"/>
                    </a:cubicBezTo>
                    <a:cubicBezTo>
                      <a:pt x="372" y="8"/>
                      <a:pt x="376" y="7"/>
                      <a:pt x="376" y="9"/>
                    </a:cubicBezTo>
                    <a:cubicBezTo>
                      <a:pt x="379" y="8"/>
                      <a:pt x="379" y="8"/>
                      <a:pt x="379" y="8"/>
                    </a:cubicBezTo>
                    <a:cubicBezTo>
                      <a:pt x="382" y="8"/>
                      <a:pt x="380" y="10"/>
                      <a:pt x="381" y="11"/>
                    </a:cubicBezTo>
                    <a:cubicBezTo>
                      <a:pt x="377" y="10"/>
                      <a:pt x="372" y="13"/>
                      <a:pt x="367" y="11"/>
                    </a:cubicBezTo>
                    <a:cubicBezTo>
                      <a:pt x="367" y="12"/>
                      <a:pt x="365" y="12"/>
                      <a:pt x="364" y="11"/>
                    </a:cubicBezTo>
                    <a:cubicBezTo>
                      <a:pt x="365" y="10"/>
                      <a:pt x="366" y="10"/>
                      <a:pt x="368" y="10"/>
                    </a:cubicBezTo>
                    <a:cubicBezTo>
                      <a:pt x="368" y="9"/>
                      <a:pt x="369" y="10"/>
                      <a:pt x="368" y="9"/>
                    </a:cubicBezTo>
                    <a:cubicBezTo>
                      <a:pt x="368" y="8"/>
                      <a:pt x="367" y="8"/>
                      <a:pt x="367" y="8"/>
                    </a:cubicBezTo>
                    <a:cubicBezTo>
                      <a:pt x="366" y="9"/>
                      <a:pt x="366" y="9"/>
                      <a:pt x="366" y="9"/>
                    </a:cubicBezTo>
                    <a:cubicBezTo>
                      <a:pt x="360" y="8"/>
                      <a:pt x="355" y="8"/>
                      <a:pt x="349" y="10"/>
                    </a:cubicBezTo>
                    <a:cubicBezTo>
                      <a:pt x="346" y="8"/>
                      <a:pt x="344" y="11"/>
                      <a:pt x="341" y="10"/>
                    </a:cubicBezTo>
                    <a:cubicBezTo>
                      <a:pt x="341" y="11"/>
                      <a:pt x="341" y="11"/>
                      <a:pt x="341" y="11"/>
                    </a:cubicBezTo>
                    <a:cubicBezTo>
                      <a:pt x="345" y="11"/>
                      <a:pt x="349" y="11"/>
                      <a:pt x="352" y="13"/>
                    </a:cubicBezTo>
                    <a:cubicBezTo>
                      <a:pt x="348" y="14"/>
                      <a:pt x="347" y="16"/>
                      <a:pt x="343" y="15"/>
                    </a:cubicBezTo>
                    <a:cubicBezTo>
                      <a:pt x="343" y="16"/>
                      <a:pt x="345" y="16"/>
                      <a:pt x="344" y="17"/>
                    </a:cubicBezTo>
                    <a:cubicBezTo>
                      <a:pt x="342" y="16"/>
                      <a:pt x="341" y="17"/>
                      <a:pt x="340" y="16"/>
                    </a:cubicBezTo>
                    <a:cubicBezTo>
                      <a:pt x="340" y="18"/>
                      <a:pt x="337" y="16"/>
                      <a:pt x="335" y="15"/>
                    </a:cubicBezTo>
                    <a:cubicBezTo>
                      <a:pt x="336" y="15"/>
                      <a:pt x="337" y="15"/>
                      <a:pt x="338" y="16"/>
                    </a:cubicBezTo>
                    <a:cubicBezTo>
                      <a:pt x="339" y="14"/>
                      <a:pt x="342" y="15"/>
                      <a:pt x="342" y="13"/>
                    </a:cubicBezTo>
                    <a:cubicBezTo>
                      <a:pt x="341" y="12"/>
                      <a:pt x="339" y="13"/>
                      <a:pt x="337" y="13"/>
                    </a:cubicBezTo>
                    <a:cubicBezTo>
                      <a:pt x="337" y="11"/>
                      <a:pt x="334" y="12"/>
                      <a:pt x="332" y="11"/>
                    </a:cubicBezTo>
                    <a:cubicBezTo>
                      <a:pt x="332" y="13"/>
                      <a:pt x="332" y="13"/>
                      <a:pt x="332" y="13"/>
                    </a:cubicBezTo>
                    <a:cubicBezTo>
                      <a:pt x="330" y="13"/>
                      <a:pt x="327" y="14"/>
                      <a:pt x="324" y="13"/>
                    </a:cubicBezTo>
                    <a:cubicBezTo>
                      <a:pt x="324" y="13"/>
                      <a:pt x="324" y="13"/>
                      <a:pt x="324" y="13"/>
                    </a:cubicBezTo>
                    <a:cubicBezTo>
                      <a:pt x="323" y="15"/>
                      <a:pt x="318" y="15"/>
                      <a:pt x="316" y="15"/>
                    </a:cubicBezTo>
                    <a:cubicBezTo>
                      <a:pt x="315" y="15"/>
                      <a:pt x="315" y="14"/>
                      <a:pt x="314" y="14"/>
                    </a:cubicBezTo>
                    <a:cubicBezTo>
                      <a:pt x="314" y="12"/>
                      <a:pt x="317" y="13"/>
                      <a:pt x="318" y="12"/>
                    </a:cubicBezTo>
                    <a:cubicBezTo>
                      <a:pt x="321" y="13"/>
                      <a:pt x="323" y="12"/>
                      <a:pt x="326" y="11"/>
                    </a:cubicBezTo>
                    <a:cubicBezTo>
                      <a:pt x="328" y="7"/>
                      <a:pt x="323" y="10"/>
                      <a:pt x="323" y="7"/>
                    </a:cubicBezTo>
                    <a:cubicBezTo>
                      <a:pt x="324" y="6"/>
                      <a:pt x="327" y="7"/>
                      <a:pt x="329" y="6"/>
                    </a:cubicBezTo>
                    <a:cubicBezTo>
                      <a:pt x="329" y="6"/>
                      <a:pt x="329" y="7"/>
                      <a:pt x="329" y="7"/>
                    </a:cubicBezTo>
                    <a:cubicBezTo>
                      <a:pt x="329" y="7"/>
                      <a:pt x="329" y="6"/>
                      <a:pt x="329" y="6"/>
                    </a:cubicBezTo>
                    <a:cubicBezTo>
                      <a:pt x="331" y="7"/>
                      <a:pt x="330" y="5"/>
                      <a:pt x="331" y="4"/>
                    </a:cubicBezTo>
                    <a:cubicBezTo>
                      <a:pt x="334" y="5"/>
                      <a:pt x="337" y="4"/>
                      <a:pt x="339" y="5"/>
                    </a:cubicBezTo>
                    <a:cubicBezTo>
                      <a:pt x="339" y="6"/>
                      <a:pt x="339" y="6"/>
                      <a:pt x="339" y="6"/>
                    </a:cubicBezTo>
                    <a:cubicBezTo>
                      <a:pt x="340" y="5"/>
                      <a:pt x="340" y="5"/>
                      <a:pt x="340" y="5"/>
                    </a:cubicBezTo>
                    <a:cubicBezTo>
                      <a:pt x="341" y="6"/>
                      <a:pt x="340" y="6"/>
                      <a:pt x="340" y="7"/>
                    </a:cubicBezTo>
                    <a:cubicBezTo>
                      <a:pt x="344" y="6"/>
                      <a:pt x="346" y="7"/>
                      <a:pt x="349" y="7"/>
                    </a:cubicBezTo>
                    <a:cubicBezTo>
                      <a:pt x="349" y="2"/>
                      <a:pt x="343" y="6"/>
                      <a:pt x="341" y="5"/>
                    </a:cubicBezTo>
                    <a:cubicBezTo>
                      <a:pt x="342" y="5"/>
                      <a:pt x="340" y="4"/>
                      <a:pt x="341" y="4"/>
                    </a:cubicBezTo>
                    <a:cubicBezTo>
                      <a:pt x="337" y="4"/>
                      <a:pt x="337" y="4"/>
                      <a:pt x="337" y="4"/>
                    </a:cubicBezTo>
                    <a:cubicBezTo>
                      <a:pt x="336" y="2"/>
                      <a:pt x="336" y="2"/>
                      <a:pt x="336" y="2"/>
                    </a:cubicBezTo>
                    <a:cubicBezTo>
                      <a:pt x="332" y="2"/>
                      <a:pt x="328" y="0"/>
                      <a:pt x="324" y="2"/>
                    </a:cubicBezTo>
                    <a:cubicBezTo>
                      <a:pt x="324" y="1"/>
                      <a:pt x="324" y="1"/>
                      <a:pt x="324" y="1"/>
                    </a:cubicBezTo>
                    <a:cubicBezTo>
                      <a:pt x="323" y="3"/>
                      <a:pt x="323" y="3"/>
                      <a:pt x="323" y="3"/>
                    </a:cubicBezTo>
                    <a:cubicBezTo>
                      <a:pt x="320" y="3"/>
                      <a:pt x="314" y="3"/>
                      <a:pt x="314" y="6"/>
                    </a:cubicBezTo>
                    <a:cubicBezTo>
                      <a:pt x="308" y="7"/>
                      <a:pt x="301" y="8"/>
                      <a:pt x="295" y="11"/>
                    </a:cubicBezTo>
                    <a:cubicBezTo>
                      <a:pt x="300" y="11"/>
                      <a:pt x="300" y="11"/>
                      <a:pt x="300" y="11"/>
                    </a:cubicBezTo>
                    <a:cubicBezTo>
                      <a:pt x="297" y="13"/>
                      <a:pt x="297" y="13"/>
                      <a:pt x="297" y="13"/>
                    </a:cubicBezTo>
                    <a:cubicBezTo>
                      <a:pt x="296" y="13"/>
                      <a:pt x="294" y="13"/>
                      <a:pt x="294" y="11"/>
                    </a:cubicBezTo>
                    <a:cubicBezTo>
                      <a:pt x="288" y="12"/>
                      <a:pt x="284" y="15"/>
                      <a:pt x="279" y="16"/>
                    </a:cubicBezTo>
                    <a:cubicBezTo>
                      <a:pt x="283" y="16"/>
                      <a:pt x="283" y="16"/>
                      <a:pt x="283" y="16"/>
                    </a:cubicBezTo>
                    <a:cubicBezTo>
                      <a:pt x="283" y="19"/>
                      <a:pt x="283" y="19"/>
                      <a:pt x="283" y="19"/>
                    </a:cubicBezTo>
                    <a:cubicBezTo>
                      <a:pt x="287" y="19"/>
                      <a:pt x="284" y="15"/>
                      <a:pt x="287" y="15"/>
                    </a:cubicBezTo>
                    <a:cubicBezTo>
                      <a:pt x="288" y="15"/>
                      <a:pt x="290" y="16"/>
                      <a:pt x="288" y="17"/>
                    </a:cubicBezTo>
                    <a:cubicBezTo>
                      <a:pt x="293" y="15"/>
                      <a:pt x="296" y="12"/>
                      <a:pt x="302" y="13"/>
                    </a:cubicBezTo>
                    <a:cubicBezTo>
                      <a:pt x="299" y="15"/>
                      <a:pt x="299" y="15"/>
                      <a:pt x="299" y="15"/>
                    </a:cubicBezTo>
                    <a:cubicBezTo>
                      <a:pt x="301" y="17"/>
                      <a:pt x="302" y="14"/>
                      <a:pt x="304" y="15"/>
                    </a:cubicBezTo>
                    <a:cubicBezTo>
                      <a:pt x="304" y="14"/>
                      <a:pt x="308" y="14"/>
                      <a:pt x="309" y="14"/>
                    </a:cubicBezTo>
                    <a:cubicBezTo>
                      <a:pt x="311" y="13"/>
                      <a:pt x="313" y="15"/>
                      <a:pt x="313" y="16"/>
                    </a:cubicBezTo>
                    <a:cubicBezTo>
                      <a:pt x="313" y="19"/>
                      <a:pt x="307" y="16"/>
                      <a:pt x="307" y="19"/>
                    </a:cubicBezTo>
                    <a:cubicBezTo>
                      <a:pt x="304" y="20"/>
                      <a:pt x="302" y="19"/>
                      <a:pt x="300" y="18"/>
                    </a:cubicBezTo>
                    <a:cubicBezTo>
                      <a:pt x="299" y="18"/>
                      <a:pt x="296" y="19"/>
                      <a:pt x="296" y="20"/>
                    </a:cubicBezTo>
                    <a:cubicBezTo>
                      <a:pt x="298" y="20"/>
                      <a:pt x="300" y="19"/>
                      <a:pt x="302" y="20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5" y="20"/>
                      <a:pt x="291" y="25"/>
                      <a:pt x="288" y="21"/>
                    </a:cubicBezTo>
                    <a:cubicBezTo>
                      <a:pt x="289" y="19"/>
                      <a:pt x="294" y="21"/>
                      <a:pt x="293" y="18"/>
                    </a:cubicBezTo>
                    <a:cubicBezTo>
                      <a:pt x="289" y="15"/>
                      <a:pt x="289" y="21"/>
                      <a:pt x="285" y="20"/>
                    </a:cubicBezTo>
                    <a:cubicBezTo>
                      <a:pt x="283" y="21"/>
                      <a:pt x="279" y="22"/>
                      <a:pt x="278" y="23"/>
                    </a:cubicBezTo>
                    <a:cubicBezTo>
                      <a:pt x="277" y="23"/>
                      <a:pt x="277" y="23"/>
                      <a:pt x="277" y="23"/>
                    </a:cubicBezTo>
                    <a:cubicBezTo>
                      <a:pt x="276" y="24"/>
                      <a:pt x="276" y="24"/>
                      <a:pt x="276" y="24"/>
                    </a:cubicBezTo>
                    <a:cubicBezTo>
                      <a:pt x="274" y="23"/>
                      <a:pt x="271" y="25"/>
                      <a:pt x="269" y="23"/>
                    </a:cubicBezTo>
                    <a:cubicBezTo>
                      <a:pt x="268" y="24"/>
                      <a:pt x="268" y="24"/>
                      <a:pt x="268" y="24"/>
                    </a:cubicBezTo>
                    <a:cubicBezTo>
                      <a:pt x="268" y="24"/>
                      <a:pt x="270" y="25"/>
                      <a:pt x="270" y="26"/>
                    </a:cubicBezTo>
                    <a:cubicBezTo>
                      <a:pt x="273" y="28"/>
                      <a:pt x="275" y="25"/>
                      <a:pt x="278" y="25"/>
                    </a:cubicBezTo>
                    <a:cubicBezTo>
                      <a:pt x="279" y="24"/>
                      <a:pt x="279" y="24"/>
                      <a:pt x="279" y="24"/>
                    </a:cubicBezTo>
                    <a:cubicBezTo>
                      <a:pt x="282" y="21"/>
                      <a:pt x="284" y="26"/>
                      <a:pt x="287" y="24"/>
                    </a:cubicBezTo>
                    <a:cubicBezTo>
                      <a:pt x="285" y="26"/>
                      <a:pt x="281" y="27"/>
                      <a:pt x="278" y="29"/>
                    </a:cubicBezTo>
                    <a:cubicBezTo>
                      <a:pt x="277" y="29"/>
                      <a:pt x="276" y="30"/>
                      <a:pt x="277" y="31"/>
                    </a:cubicBezTo>
                    <a:cubicBezTo>
                      <a:pt x="278" y="31"/>
                      <a:pt x="278" y="31"/>
                      <a:pt x="278" y="31"/>
                    </a:cubicBezTo>
                    <a:cubicBezTo>
                      <a:pt x="281" y="32"/>
                      <a:pt x="282" y="29"/>
                      <a:pt x="286" y="31"/>
                    </a:cubicBezTo>
                    <a:cubicBezTo>
                      <a:pt x="285" y="32"/>
                      <a:pt x="281" y="32"/>
                      <a:pt x="279" y="33"/>
                    </a:cubicBezTo>
                    <a:cubicBezTo>
                      <a:pt x="282" y="33"/>
                      <a:pt x="282" y="33"/>
                      <a:pt x="282" y="33"/>
                    </a:cubicBezTo>
                    <a:cubicBezTo>
                      <a:pt x="282" y="33"/>
                      <a:pt x="282" y="33"/>
                      <a:pt x="282" y="33"/>
                    </a:cubicBezTo>
                    <a:cubicBezTo>
                      <a:pt x="289" y="33"/>
                      <a:pt x="289" y="33"/>
                      <a:pt x="289" y="33"/>
                    </a:cubicBezTo>
                    <a:cubicBezTo>
                      <a:pt x="290" y="35"/>
                      <a:pt x="286" y="34"/>
                      <a:pt x="286" y="35"/>
                    </a:cubicBezTo>
                    <a:cubicBezTo>
                      <a:pt x="287" y="35"/>
                      <a:pt x="287" y="35"/>
                      <a:pt x="288" y="35"/>
                    </a:cubicBezTo>
                    <a:cubicBezTo>
                      <a:pt x="291" y="38"/>
                      <a:pt x="294" y="35"/>
                      <a:pt x="296" y="35"/>
                    </a:cubicBezTo>
                    <a:cubicBezTo>
                      <a:pt x="296" y="39"/>
                      <a:pt x="290" y="37"/>
                      <a:pt x="287" y="39"/>
                    </a:cubicBezTo>
                    <a:cubicBezTo>
                      <a:pt x="288" y="37"/>
                      <a:pt x="288" y="37"/>
                      <a:pt x="288" y="37"/>
                    </a:cubicBezTo>
                    <a:cubicBezTo>
                      <a:pt x="283" y="39"/>
                      <a:pt x="282" y="35"/>
                      <a:pt x="278" y="36"/>
                    </a:cubicBezTo>
                    <a:cubicBezTo>
                      <a:pt x="280" y="37"/>
                      <a:pt x="280" y="37"/>
                      <a:pt x="280" y="37"/>
                    </a:cubicBezTo>
                    <a:cubicBezTo>
                      <a:pt x="279" y="38"/>
                      <a:pt x="279" y="38"/>
                      <a:pt x="279" y="38"/>
                    </a:cubicBezTo>
                    <a:cubicBezTo>
                      <a:pt x="278" y="38"/>
                      <a:pt x="278" y="37"/>
                      <a:pt x="277" y="37"/>
                    </a:cubicBezTo>
                    <a:cubicBezTo>
                      <a:pt x="278" y="40"/>
                      <a:pt x="274" y="40"/>
                      <a:pt x="274" y="42"/>
                    </a:cubicBezTo>
                    <a:cubicBezTo>
                      <a:pt x="271" y="40"/>
                      <a:pt x="271" y="44"/>
                      <a:pt x="268" y="43"/>
                    </a:cubicBezTo>
                    <a:cubicBezTo>
                      <a:pt x="270" y="43"/>
                      <a:pt x="270" y="45"/>
                      <a:pt x="270" y="45"/>
                    </a:cubicBezTo>
                    <a:cubicBezTo>
                      <a:pt x="270" y="45"/>
                      <a:pt x="273" y="44"/>
                      <a:pt x="273" y="45"/>
                    </a:cubicBezTo>
                    <a:cubicBezTo>
                      <a:pt x="273" y="45"/>
                      <a:pt x="273" y="45"/>
                      <a:pt x="273" y="45"/>
                    </a:cubicBezTo>
                    <a:cubicBezTo>
                      <a:pt x="272" y="46"/>
                      <a:pt x="271" y="47"/>
                      <a:pt x="269" y="47"/>
                    </a:cubicBezTo>
                    <a:cubicBezTo>
                      <a:pt x="268" y="46"/>
                      <a:pt x="268" y="48"/>
                      <a:pt x="268" y="48"/>
                    </a:cubicBezTo>
                    <a:cubicBezTo>
                      <a:pt x="267" y="49"/>
                      <a:pt x="264" y="48"/>
                      <a:pt x="263" y="48"/>
                    </a:cubicBezTo>
                    <a:cubicBezTo>
                      <a:pt x="267" y="47"/>
                      <a:pt x="267" y="47"/>
                      <a:pt x="267" y="47"/>
                    </a:cubicBezTo>
                    <a:cubicBezTo>
                      <a:pt x="267" y="46"/>
                      <a:pt x="267" y="45"/>
                      <a:pt x="266" y="45"/>
                    </a:cubicBezTo>
                    <a:cubicBezTo>
                      <a:pt x="267" y="45"/>
                      <a:pt x="266" y="44"/>
                      <a:pt x="266" y="43"/>
                    </a:cubicBezTo>
                    <a:cubicBezTo>
                      <a:pt x="265" y="44"/>
                      <a:pt x="265" y="44"/>
                      <a:pt x="265" y="44"/>
                    </a:cubicBezTo>
                    <a:cubicBezTo>
                      <a:pt x="264" y="45"/>
                      <a:pt x="262" y="44"/>
                      <a:pt x="262" y="43"/>
                    </a:cubicBezTo>
                    <a:cubicBezTo>
                      <a:pt x="268" y="42"/>
                      <a:pt x="268" y="42"/>
                      <a:pt x="268" y="42"/>
                    </a:cubicBezTo>
                    <a:cubicBezTo>
                      <a:pt x="260" y="41"/>
                      <a:pt x="260" y="41"/>
                      <a:pt x="260" y="41"/>
                    </a:cubicBezTo>
                    <a:cubicBezTo>
                      <a:pt x="260" y="41"/>
                      <a:pt x="261" y="41"/>
                      <a:pt x="261" y="42"/>
                    </a:cubicBezTo>
                    <a:cubicBezTo>
                      <a:pt x="259" y="43"/>
                      <a:pt x="257" y="43"/>
                      <a:pt x="255" y="43"/>
                    </a:cubicBezTo>
                    <a:cubicBezTo>
                      <a:pt x="253" y="41"/>
                      <a:pt x="250" y="44"/>
                      <a:pt x="248" y="42"/>
                    </a:cubicBezTo>
                    <a:cubicBezTo>
                      <a:pt x="250" y="41"/>
                      <a:pt x="252" y="40"/>
                      <a:pt x="254" y="40"/>
                    </a:cubicBezTo>
                    <a:cubicBezTo>
                      <a:pt x="254" y="40"/>
                      <a:pt x="255" y="39"/>
                      <a:pt x="254" y="39"/>
                    </a:cubicBezTo>
                    <a:cubicBezTo>
                      <a:pt x="252" y="39"/>
                      <a:pt x="250" y="39"/>
                      <a:pt x="249" y="40"/>
                    </a:cubicBezTo>
                    <a:cubicBezTo>
                      <a:pt x="248" y="40"/>
                      <a:pt x="245" y="41"/>
                      <a:pt x="244" y="39"/>
                    </a:cubicBezTo>
                    <a:cubicBezTo>
                      <a:pt x="241" y="40"/>
                      <a:pt x="238" y="40"/>
                      <a:pt x="236" y="41"/>
                    </a:cubicBezTo>
                    <a:cubicBezTo>
                      <a:pt x="235" y="43"/>
                      <a:pt x="238" y="42"/>
                      <a:pt x="237" y="43"/>
                    </a:cubicBezTo>
                    <a:cubicBezTo>
                      <a:pt x="228" y="46"/>
                      <a:pt x="228" y="46"/>
                      <a:pt x="228" y="46"/>
                    </a:cubicBezTo>
                    <a:cubicBezTo>
                      <a:pt x="227" y="48"/>
                      <a:pt x="230" y="47"/>
                      <a:pt x="231" y="48"/>
                    </a:cubicBezTo>
                    <a:cubicBezTo>
                      <a:pt x="234" y="47"/>
                      <a:pt x="238" y="45"/>
                      <a:pt x="242" y="46"/>
                    </a:cubicBezTo>
                    <a:cubicBezTo>
                      <a:pt x="241" y="48"/>
                      <a:pt x="236" y="46"/>
                      <a:pt x="235" y="48"/>
                    </a:cubicBezTo>
                    <a:cubicBezTo>
                      <a:pt x="238" y="49"/>
                      <a:pt x="238" y="49"/>
                      <a:pt x="238" y="49"/>
                    </a:cubicBezTo>
                    <a:cubicBezTo>
                      <a:pt x="240" y="50"/>
                      <a:pt x="241" y="49"/>
                      <a:pt x="243" y="49"/>
                    </a:cubicBezTo>
                    <a:cubicBezTo>
                      <a:pt x="243" y="49"/>
                      <a:pt x="243" y="49"/>
                      <a:pt x="243" y="49"/>
                    </a:cubicBezTo>
                    <a:cubicBezTo>
                      <a:pt x="245" y="50"/>
                      <a:pt x="247" y="49"/>
                      <a:pt x="247" y="51"/>
                    </a:cubicBezTo>
                    <a:cubicBezTo>
                      <a:pt x="245" y="54"/>
                      <a:pt x="239" y="51"/>
                      <a:pt x="236" y="52"/>
                    </a:cubicBezTo>
                    <a:cubicBezTo>
                      <a:pt x="236" y="51"/>
                      <a:pt x="236" y="51"/>
                      <a:pt x="235" y="51"/>
                    </a:cubicBezTo>
                    <a:cubicBezTo>
                      <a:pt x="233" y="50"/>
                      <a:pt x="234" y="52"/>
                      <a:pt x="234" y="53"/>
                    </a:cubicBezTo>
                    <a:cubicBezTo>
                      <a:pt x="230" y="54"/>
                      <a:pt x="231" y="51"/>
                      <a:pt x="228" y="51"/>
                    </a:cubicBezTo>
                    <a:cubicBezTo>
                      <a:pt x="224" y="51"/>
                      <a:pt x="221" y="53"/>
                      <a:pt x="219" y="54"/>
                    </a:cubicBezTo>
                    <a:cubicBezTo>
                      <a:pt x="221" y="55"/>
                      <a:pt x="224" y="54"/>
                      <a:pt x="225" y="55"/>
                    </a:cubicBezTo>
                    <a:cubicBezTo>
                      <a:pt x="228" y="55"/>
                      <a:pt x="232" y="57"/>
                      <a:pt x="235" y="55"/>
                    </a:cubicBezTo>
                    <a:cubicBezTo>
                      <a:pt x="232" y="58"/>
                      <a:pt x="232" y="58"/>
                      <a:pt x="232" y="58"/>
                    </a:cubicBezTo>
                    <a:cubicBezTo>
                      <a:pt x="232" y="58"/>
                      <a:pt x="233" y="58"/>
                      <a:pt x="233" y="58"/>
                    </a:cubicBezTo>
                    <a:cubicBezTo>
                      <a:pt x="233" y="59"/>
                      <a:pt x="233" y="59"/>
                      <a:pt x="233" y="59"/>
                    </a:cubicBezTo>
                    <a:cubicBezTo>
                      <a:pt x="232" y="59"/>
                      <a:pt x="231" y="60"/>
                      <a:pt x="230" y="59"/>
                    </a:cubicBezTo>
                    <a:cubicBezTo>
                      <a:pt x="230" y="58"/>
                      <a:pt x="230" y="58"/>
                      <a:pt x="230" y="58"/>
                    </a:cubicBezTo>
                    <a:cubicBezTo>
                      <a:pt x="224" y="59"/>
                      <a:pt x="224" y="59"/>
                      <a:pt x="224" y="59"/>
                    </a:cubicBezTo>
                    <a:cubicBezTo>
                      <a:pt x="223" y="58"/>
                      <a:pt x="226" y="58"/>
                      <a:pt x="225" y="58"/>
                    </a:cubicBezTo>
                    <a:cubicBezTo>
                      <a:pt x="223" y="57"/>
                      <a:pt x="219" y="57"/>
                      <a:pt x="218" y="55"/>
                    </a:cubicBezTo>
                    <a:cubicBezTo>
                      <a:pt x="216" y="56"/>
                      <a:pt x="213" y="55"/>
                      <a:pt x="213" y="57"/>
                    </a:cubicBezTo>
                    <a:cubicBezTo>
                      <a:pt x="218" y="59"/>
                      <a:pt x="218" y="59"/>
                      <a:pt x="218" y="59"/>
                    </a:cubicBezTo>
                    <a:cubicBezTo>
                      <a:pt x="219" y="60"/>
                      <a:pt x="221" y="59"/>
                      <a:pt x="222" y="60"/>
                    </a:cubicBezTo>
                    <a:cubicBezTo>
                      <a:pt x="220" y="62"/>
                      <a:pt x="218" y="62"/>
                      <a:pt x="215" y="64"/>
                    </a:cubicBezTo>
                    <a:cubicBezTo>
                      <a:pt x="214" y="64"/>
                      <a:pt x="213" y="63"/>
                      <a:pt x="213" y="62"/>
                    </a:cubicBezTo>
                    <a:cubicBezTo>
                      <a:pt x="214" y="61"/>
                      <a:pt x="216" y="63"/>
                      <a:pt x="217" y="61"/>
                    </a:cubicBezTo>
                    <a:cubicBezTo>
                      <a:pt x="214" y="62"/>
                      <a:pt x="212" y="59"/>
                      <a:pt x="209" y="60"/>
                    </a:cubicBezTo>
                    <a:cubicBezTo>
                      <a:pt x="206" y="58"/>
                      <a:pt x="205" y="62"/>
                      <a:pt x="201" y="61"/>
                    </a:cubicBezTo>
                    <a:cubicBezTo>
                      <a:pt x="200" y="64"/>
                      <a:pt x="205" y="62"/>
                      <a:pt x="206" y="64"/>
                    </a:cubicBezTo>
                    <a:cubicBezTo>
                      <a:pt x="202" y="65"/>
                      <a:pt x="202" y="65"/>
                      <a:pt x="202" y="65"/>
                    </a:cubicBezTo>
                    <a:cubicBezTo>
                      <a:pt x="201" y="63"/>
                      <a:pt x="198" y="64"/>
                      <a:pt x="197" y="63"/>
                    </a:cubicBezTo>
                    <a:cubicBezTo>
                      <a:pt x="195" y="65"/>
                      <a:pt x="198" y="65"/>
                      <a:pt x="199" y="66"/>
                    </a:cubicBezTo>
                    <a:cubicBezTo>
                      <a:pt x="198" y="66"/>
                      <a:pt x="198" y="66"/>
                      <a:pt x="198" y="66"/>
                    </a:cubicBezTo>
                    <a:cubicBezTo>
                      <a:pt x="193" y="66"/>
                      <a:pt x="197" y="69"/>
                      <a:pt x="192" y="70"/>
                    </a:cubicBezTo>
                    <a:cubicBezTo>
                      <a:pt x="192" y="69"/>
                      <a:pt x="192" y="69"/>
                      <a:pt x="192" y="69"/>
                    </a:cubicBezTo>
                    <a:cubicBezTo>
                      <a:pt x="192" y="67"/>
                      <a:pt x="190" y="67"/>
                      <a:pt x="188" y="68"/>
                    </a:cubicBezTo>
                    <a:cubicBezTo>
                      <a:pt x="189" y="68"/>
                      <a:pt x="190" y="68"/>
                      <a:pt x="190" y="68"/>
                    </a:cubicBezTo>
                    <a:cubicBezTo>
                      <a:pt x="190" y="68"/>
                      <a:pt x="191" y="69"/>
                      <a:pt x="190" y="69"/>
                    </a:cubicBezTo>
                    <a:cubicBezTo>
                      <a:pt x="189" y="69"/>
                      <a:pt x="188" y="69"/>
                      <a:pt x="187" y="69"/>
                    </a:cubicBezTo>
                    <a:cubicBezTo>
                      <a:pt x="186" y="69"/>
                      <a:pt x="186" y="71"/>
                      <a:pt x="183" y="71"/>
                    </a:cubicBezTo>
                    <a:cubicBezTo>
                      <a:pt x="185" y="72"/>
                      <a:pt x="185" y="72"/>
                      <a:pt x="185" y="72"/>
                    </a:cubicBezTo>
                    <a:cubicBezTo>
                      <a:pt x="183" y="73"/>
                      <a:pt x="182" y="72"/>
                      <a:pt x="180" y="72"/>
                    </a:cubicBezTo>
                    <a:cubicBezTo>
                      <a:pt x="179" y="73"/>
                      <a:pt x="179" y="73"/>
                      <a:pt x="179" y="73"/>
                    </a:cubicBezTo>
                    <a:cubicBezTo>
                      <a:pt x="184" y="74"/>
                      <a:pt x="184" y="74"/>
                      <a:pt x="184" y="74"/>
                    </a:cubicBezTo>
                    <a:cubicBezTo>
                      <a:pt x="182" y="75"/>
                      <a:pt x="182" y="75"/>
                      <a:pt x="182" y="75"/>
                    </a:cubicBezTo>
                    <a:cubicBezTo>
                      <a:pt x="181" y="75"/>
                      <a:pt x="180" y="74"/>
                      <a:pt x="180" y="75"/>
                    </a:cubicBezTo>
                    <a:cubicBezTo>
                      <a:pt x="180" y="75"/>
                      <a:pt x="180" y="75"/>
                      <a:pt x="180" y="75"/>
                    </a:cubicBezTo>
                    <a:cubicBezTo>
                      <a:pt x="181" y="75"/>
                      <a:pt x="181" y="75"/>
                      <a:pt x="181" y="75"/>
                    </a:cubicBezTo>
                    <a:cubicBezTo>
                      <a:pt x="182" y="75"/>
                      <a:pt x="180" y="77"/>
                      <a:pt x="182" y="77"/>
                    </a:cubicBezTo>
                    <a:cubicBezTo>
                      <a:pt x="183" y="77"/>
                      <a:pt x="183" y="76"/>
                      <a:pt x="184" y="76"/>
                    </a:cubicBezTo>
                    <a:cubicBezTo>
                      <a:pt x="184" y="77"/>
                      <a:pt x="186" y="77"/>
                      <a:pt x="184" y="79"/>
                    </a:cubicBezTo>
                    <a:cubicBezTo>
                      <a:pt x="181" y="77"/>
                      <a:pt x="176" y="79"/>
                      <a:pt x="173" y="76"/>
                    </a:cubicBezTo>
                    <a:cubicBezTo>
                      <a:pt x="173" y="77"/>
                      <a:pt x="173" y="77"/>
                      <a:pt x="172" y="77"/>
                    </a:cubicBezTo>
                    <a:cubicBezTo>
                      <a:pt x="171" y="76"/>
                      <a:pt x="171" y="76"/>
                      <a:pt x="171" y="76"/>
                    </a:cubicBezTo>
                    <a:cubicBezTo>
                      <a:pt x="170" y="76"/>
                      <a:pt x="170" y="76"/>
                      <a:pt x="170" y="76"/>
                    </a:cubicBezTo>
                    <a:cubicBezTo>
                      <a:pt x="170" y="76"/>
                      <a:pt x="173" y="77"/>
                      <a:pt x="170" y="78"/>
                    </a:cubicBezTo>
                    <a:cubicBezTo>
                      <a:pt x="172" y="79"/>
                      <a:pt x="175" y="79"/>
                      <a:pt x="176" y="80"/>
                    </a:cubicBezTo>
                    <a:cubicBezTo>
                      <a:pt x="175" y="80"/>
                      <a:pt x="174" y="81"/>
                      <a:pt x="172" y="81"/>
                    </a:cubicBezTo>
                    <a:cubicBezTo>
                      <a:pt x="174" y="82"/>
                      <a:pt x="174" y="82"/>
                      <a:pt x="174" y="82"/>
                    </a:cubicBezTo>
                    <a:cubicBezTo>
                      <a:pt x="174" y="83"/>
                      <a:pt x="173" y="83"/>
                      <a:pt x="172" y="83"/>
                    </a:cubicBezTo>
                    <a:cubicBezTo>
                      <a:pt x="168" y="83"/>
                      <a:pt x="168" y="81"/>
                      <a:pt x="165" y="82"/>
                    </a:cubicBezTo>
                    <a:cubicBezTo>
                      <a:pt x="165" y="82"/>
                      <a:pt x="165" y="82"/>
                      <a:pt x="165" y="82"/>
                    </a:cubicBezTo>
                    <a:cubicBezTo>
                      <a:pt x="161" y="82"/>
                      <a:pt x="162" y="85"/>
                      <a:pt x="159" y="86"/>
                    </a:cubicBezTo>
                    <a:cubicBezTo>
                      <a:pt x="157" y="83"/>
                      <a:pt x="155" y="87"/>
                      <a:pt x="152" y="86"/>
                    </a:cubicBezTo>
                    <a:cubicBezTo>
                      <a:pt x="154" y="88"/>
                      <a:pt x="154" y="88"/>
                      <a:pt x="154" y="88"/>
                    </a:cubicBezTo>
                    <a:cubicBezTo>
                      <a:pt x="152" y="89"/>
                      <a:pt x="152" y="91"/>
                      <a:pt x="149" y="89"/>
                    </a:cubicBezTo>
                    <a:cubicBezTo>
                      <a:pt x="148" y="91"/>
                      <a:pt x="144" y="91"/>
                      <a:pt x="144" y="93"/>
                    </a:cubicBezTo>
                    <a:cubicBezTo>
                      <a:pt x="141" y="93"/>
                      <a:pt x="142" y="96"/>
                      <a:pt x="139" y="94"/>
                    </a:cubicBezTo>
                    <a:cubicBezTo>
                      <a:pt x="138" y="97"/>
                      <a:pt x="133" y="99"/>
                      <a:pt x="130" y="102"/>
                    </a:cubicBezTo>
                    <a:cubicBezTo>
                      <a:pt x="126" y="101"/>
                      <a:pt x="125" y="104"/>
                      <a:pt x="123" y="106"/>
                    </a:cubicBezTo>
                    <a:cubicBezTo>
                      <a:pt x="121" y="107"/>
                      <a:pt x="118" y="108"/>
                      <a:pt x="116" y="107"/>
                    </a:cubicBezTo>
                    <a:cubicBezTo>
                      <a:pt x="113" y="108"/>
                      <a:pt x="117" y="108"/>
                      <a:pt x="116" y="109"/>
                    </a:cubicBezTo>
                    <a:cubicBezTo>
                      <a:pt x="115" y="110"/>
                      <a:pt x="114" y="110"/>
                      <a:pt x="113" y="110"/>
                    </a:cubicBezTo>
                    <a:cubicBezTo>
                      <a:pt x="113" y="112"/>
                      <a:pt x="111" y="115"/>
                      <a:pt x="108" y="115"/>
                    </a:cubicBezTo>
                    <a:cubicBezTo>
                      <a:pt x="109" y="114"/>
                      <a:pt x="106" y="115"/>
                      <a:pt x="106" y="114"/>
                    </a:cubicBezTo>
                    <a:cubicBezTo>
                      <a:pt x="106" y="114"/>
                      <a:pt x="106" y="114"/>
                      <a:pt x="106" y="114"/>
                    </a:cubicBezTo>
                    <a:cubicBezTo>
                      <a:pt x="106" y="115"/>
                      <a:pt x="107" y="114"/>
                      <a:pt x="107" y="115"/>
                    </a:cubicBezTo>
                    <a:cubicBezTo>
                      <a:pt x="107" y="119"/>
                      <a:pt x="102" y="121"/>
                      <a:pt x="100" y="124"/>
                    </a:cubicBezTo>
                    <a:cubicBezTo>
                      <a:pt x="98" y="125"/>
                      <a:pt x="96" y="124"/>
                      <a:pt x="94" y="124"/>
                    </a:cubicBezTo>
                    <a:cubicBezTo>
                      <a:pt x="94" y="124"/>
                      <a:pt x="94" y="124"/>
                      <a:pt x="94" y="124"/>
                    </a:cubicBezTo>
                    <a:cubicBezTo>
                      <a:pt x="97" y="126"/>
                      <a:pt x="98" y="128"/>
                      <a:pt x="95" y="130"/>
                    </a:cubicBezTo>
                    <a:cubicBezTo>
                      <a:pt x="94" y="130"/>
                      <a:pt x="94" y="130"/>
                      <a:pt x="93" y="130"/>
                    </a:cubicBezTo>
                    <a:cubicBezTo>
                      <a:pt x="92" y="130"/>
                      <a:pt x="91" y="131"/>
                      <a:pt x="89" y="131"/>
                    </a:cubicBezTo>
                    <a:cubicBezTo>
                      <a:pt x="90" y="130"/>
                      <a:pt x="89" y="129"/>
                      <a:pt x="90" y="129"/>
                    </a:cubicBezTo>
                    <a:cubicBezTo>
                      <a:pt x="91" y="129"/>
                      <a:pt x="91" y="129"/>
                      <a:pt x="91" y="129"/>
                    </a:cubicBezTo>
                    <a:cubicBezTo>
                      <a:pt x="91" y="129"/>
                      <a:pt x="91" y="129"/>
                      <a:pt x="91" y="129"/>
                    </a:cubicBezTo>
                    <a:cubicBezTo>
                      <a:pt x="90" y="129"/>
                      <a:pt x="90" y="129"/>
                      <a:pt x="90" y="129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88" y="127"/>
                      <a:pt x="88" y="131"/>
                      <a:pt x="85" y="132"/>
                    </a:cubicBezTo>
                    <a:cubicBezTo>
                      <a:pt x="90" y="132"/>
                      <a:pt x="90" y="132"/>
                      <a:pt x="90" y="132"/>
                    </a:cubicBezTo>
                    <a:cubicBezTo>
                      <a:pt x="90" y="134"/>
                      <a:pt x="87" y="134"/>
                      <a:pt x="87" y="137"/>
                    </a:cubicBezTo>
                    <a:cubicBezTo>
                      <a:pt x="85" y="136"/>
                      <a:pt x="85" y="136"/>
                      <a:pt x="85" y="136"/>
                    </a:cubicBezTo>
                    <a:cubicBezTo>
                      <a:pt x="85" y="139"/>
                      <a:pt x="85" y="139"/>
                      <a:pt x="85" y="139"/>
                    </a:cubicBezTo>
                    <a:cubicBezTo>
                      <a:pt x="83" y="139"/>
                      <a:pt x="83" y="139"/>
                      <a:pt x="83" y="139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3" y="141"/>
                      <a:pt x="83" y="139"/>
                      <a:pt x="84" y="140"/>
                    </a:cubicBezTo>
                    <a:cubicBezTo>
                      <a:pt x="84" y="140"/>
                      <a:pt x="84" y="140"/>
                      <a:pt x="84" y="140"/>
                    </a:cubicBezTo>
                    <a:cubicBezTo>
                      <a:pt x="84" y="141"/>
                      <a:pt x="82" y="142"/>
                      <a:pt x="81" y="142"/>
                    </a:cubicBezTo>
                    <a:cubicBezTo>
                      <a:pt x="79" y="142"/>
                      <a:pt x="79" y="143"/>
                      <a:pt x="79" y="144"/>
                    </a:cubicBezTo>
                    <a:cubicBezTo>
                      <a:pt x="81" y="144"/>
                      <a:pt x="81" y="144"/>
                      <a:pt x="81" y="144"/>
                    </a:cubicBezTo>
                    <a:cubicBezTo>
                      <a:pt x="80" y="145"/>
                      <a:pt x="80" y="146"/>
                      <a:pt x="78" y="146"/>
                    </a:cubicBezTo>
                    <a:cubicBezTo>
                      <a:pt x="78" y="145"/>
                      <a:pt x="78" y="145"/>
                      <a:pt x="78" y="145"/>
                    </a:cubicBezTo>
                    <a:cubicBezTo>
                      <a:pt x="75" y="144"/>
                      <a:pt x="74" y="146"/>
                      <a:pt x="72" y="146"/>
                    </a:cubicBezTo>
                    <a:cubicBezTo>
                      <a:pt x="73" y="147"/>
                      <a:pt x="71" y="149"/>
                      <a:pt x="70" y="150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67" y="150"/>
                      <a:pt x="70" y="154"/>
                      <a:pt x="66" y="153"/>
                    </a:cubicBezTo>
                    <a:cubicBezTo>
                      <a:pt x="65" y="155"/>
                      <a:pt x="64" y="157"/>
                      <a:pt x="65" y="159"/>
                    </a:cubicBezTo>
                    <a:cubicBezTo>
                      <a:pt x="63" y="161"/>
                      <a:pt x="61" y="158"/>
                      <a:pt x="59" y="160"/>
                    </a:cubicBezTo>
                    <a:cubicBezTo>
                      <a:pt x="60" y="163"/>
                      <a:pt x="56" y="165"/>
                      <a:pt x="54" y="167"/>
                    </a:cubicBezTo>
                    <a:cubicBezTo>
                      <a:pt x="55" y="168"/>
                      <a:pt x="57" y="167"/>
                      <a:pt x="59" y="169"/>
                    </a:cubicBezTo>
                    <a:cubicBezTo>
                      <a:pt x="63" y="173"/>
                      <a:pt x="55" y="173"/>
                      <a:pt x="57" y="176"/>
                    </a:cubicBezTo>
                    <a:cubicBezTo>
                      <a:pt x="58" y="175"/>
                      <a:pt x="58" y="175"/>
                      <a:pt x="58" y="175"/>
                    </a:cubicBezTo>
                    <a:cubicBezTo>
                      <a:pt x="60" y="176"/>
                      <a:pt x="62" y="177"/>
                      <a:pt x="62" y="178"/>
                    </a:cubicBezTo>
                    <a:cubicBezTo>
                      <a:pt x="62" y="179"/>
                      <a:pt x="60" y="177"/>
                      <a:pt x="60" y="178"/>
                    </a:cubicBezTo>
                    <a:cubicBezTo>
                      <a:pt x="60" y="179"/>
                      <a:pt x="58" y="180"/>
                      <a:pt x="58" y="180"/>
                    </a:cubicBezTo>
                    <a:cubicBezTo>
                      <a:pt x="59" y="181"/>
                      <a:pt x="59" y="181"/>
                      <a:pt x="59" y="181"/>
                    </a:cubicBezTo>
                    <a:cubicBezTo>
                      <a:pt x="59" y="182"/>
                      <a:pt x="57" y="183"/>
                      <a:pt x="57" y="183"/>
                    </a:cubicBezTo>
                    <a:cubicBezTo>
                      <a:pt x="56" y="183"/>
                      <a:pt x="56" y="182"/>
                      <a:pt x="56" y="182"/>
                    </a:cubicBezTo>
                    <a:cubicBezTo>
                      <a:pt x="55" y="182"/>
                      <a:pt x="55" y="182"/>
                      <a:pt x="55" y="182"/>
                    </a:cubicBezTo>
                    <a:cubicBezTo>
                      <a:pt x="54" y="181"/>
                      <a:pt x="54" y="179"/>
                      <a:pt x="54" y="179"/>
                    </a:cubicBezTo>
                    <a:cubicBezTo>
                      <a:pt x="54" y="182"/>
                      <a:pt x="48" y="176"/>
                      <a:pt x="47" y="180"/>
                    </a:cubicBezTo>
                    <a:cubicBezTo>
                      <a:pt x="47" y="179"/>
                      <a:pt x="47" y="178"/>
                      <a:pt x="47" y="177"/>
                    </a:cubicBezTo>
                    <a:cubicBezTo>
                      <a:pt x="45" y="178"/>
                      <a:pt x="45" y="178"/>
                      <a:pt x="45" y="178"/>
                    </a:cubicBezTo>
                    <a:cubicBezTo>
                      <a:pt x="45" y="182"/>
                      <a:pt x="41" y="181"/>
                      <a:pt x="40" y="185"/>
                    </a:cubicBezTo>
                    <a:cubicBezTo>
                      <a:pt x="39" y="185"/>
                      <a:pt x="39" y="185"/>
                      <a:pt x="39" y="185"/>
                    </a:cubicBezTo>
                    <a:cubicBezTo>
                      <a:pt x="40" y="186"/>
                      <a:pt x="40" y="186"/>
                      <a:pt x="40" y="186"/>
                    </a:cubicBezTo>
                    <a:cubicBezTo>
                      <a:pt x="39" y="186"/>
                      <a:pt x="38" y="186"/>
                      <a:pt x="37" y="186"/>
                    </a:cubicBezTo>
                    <a:cubicBezTo>
                      <a:pt x="37" y="185"/>
                      <a:pt x="38" y="184"/>
                      <a:pt x="39" y="183"/>
                    </a:cubicBezTo>
                    <a:cubicBezTo>
                      <a:pt x="39" y="182"/>
                      <a:pt x="37" y="182"/>
                      <a:pt x="37" y="182"/>
                    </a:cubicBezTo>
                    <a:cubicBezTo>
                      <a:pt x="38" y="184"/>
                      <a:pt x="32" y="185"/>
                      <a:pt x="32" y="188"/>
                    </a:cubicBezTo>
                    <a:cubicBezTo>
                      <a:pt x="31" y="188"/>
                      <a:pt x="31" y="190"/>
                      <a:pt x="30" y="188"/>
                    </a:cubicBezTo>
                    <a:cubicBezTo>
                      <a:pt x="30" y="189"/>
                      <a:pt x="29" y="190"/>
                      <a:pt x="29" y="191"/>
                    </a:cubicBezTo>
                    <a:cubicBezTo>
                      <a:pt x="34" y="192"/>
                      <a:pt x="32" y="186"/>
                      <a:pt x="36" y="185"/>
                    </a:cubicBezTo>
                    <a:cubicBezTo>
                      <a:pt x="36" y="188"/>
                      <a:pt x="39" y="186"/>
                      <a:pt x="38" y="189"/>
                    </a:cubicBezTo>
                    <a:cubicBezTo>
                      <a:pt x="37" y="190"/>
                      <a:pt x="37" y="192"/>
                      <a:pt x="34" y="191"/>
                    </a:cubicBezTo>
                    <a:cubicBezTo>
                      <a:pt x="35" y="194"/>
                      <a:pt x="40" y="192"/>
                      <a:pt x="42" y="194"/>
                    </a:cubicBezTo>
                    <a:cubicBezTo>
                      <a:pt x="44" y="194"/>
                      <a:pt x="44" y="194"/>
                      <a:pt x="43" y="193"/>
                    </a:cubicBezTo>
                    <a:cubicBezTo>
                      <a:pt x="47" y="192"/>
                      <a:pt x="46" y="195"/>
                      <a:pt x="48" y="196"/>
                    </a:cubicBezTo>
                    <a:cubicBezTo>
                      <a:pt x="49" y="196"/>
                      <a:pt x="49" y="196"/>
                      <a:pt x="49" y="196"/>
                    </a:cubicBezTo>
                    <a:cubicBezTo>
                      <a:pt x="48" y="195"/>
                      <a:pt x="50" y="195"/>
                      <a:pt x="51" y="195"/>
                    </a:cubicBezTo>
                    <a:cubicBezTo>
                      <a:pt x="49" y="196"/>
                      <a:pt x="50" y="198"/>
                      <a:pt x="47" y="199"/>
                    </a:cubicBezTo>
                    <a:cubicBezTo>
                      <a:pt x="47" y="198"/>
                      <a:pt x="47" y="198"/>
                      <a:pt x="47" y="198"/>
                    </a:cubicBezTo>
                    <a:cubicBezTo>
                      <a:pt x="46" y="199"/>
                      <a:pt x="46" y="199"/>
                      <a:pt x="46" y="199"/>
                    </a:cubicBezTo>
                    <a:cubicBezTo>
                      <a:pt x="46" y="199"/>
                      <a:pt x="46" y="199"/>
                      <a:pt x="46" y="199"/>
                    </a:cubicBezTo>
                    <a:cubicBezTo>
                      <a:pt x="45" y="199"/>
                      <a:pt x="45" y="199"/>
                      <a:pt x="45" y="199"/>
                    </a:cubicBezTo>
                    <a:cubicBezTo>
                      <a:pt x="47" y="200"/>
                      <a:pt x="44" y="202"/>
                      <a:pt x="44" y="203"/>
                    </a:cubicBezTo>
                    <a:cubicBezTo>
                      <a:pt x="42" y="203"/>
                      <a:pt x="41" y="202"/>
                      <a:pt x="40" y="203"/>
                    </a:cubicBezTo>
                    <a:cubicBezTo>
                      <a:pt x="42" y="204"/>
                      <a:pt x="42" y="204"/>
                      <a:pt x="42" y="204"/>
                    </a:cubicBezTo>
                    <a:cubicBezTo>
                      <a:pt x="41" y="205"/>
                      <a:pt x="44" y="205"/>
                      <a:pt x="43" y="207"/>
                    </a:cubicBezTo>
                    <a:cubicBezTo>
                      <a:pt x="42" y="206"/>
                      <a:pt x="40" y="205"/>
                      <a:pt x="40" y="204"/>
                    </a:cubicBezTo>
                    <a:cubicBezTo>
                      <a:pt x="40" y="206"/>
                      <a:pt x="43" y="209"/>
                      <a:pt x="39" y="211"/>
                    </a:cubicBezTo>
                    <a:cubicBezTo>
                      <a:pt x="39" y="210"/>
                      <a:pt x="38" y="210"/>
                      <a:pt x="38" y="210"/>
                    </a:cubicBezTo>
                    <a:cubicBezTo>
                      <a:pt x="37" y="209"/>
                      <a:pt x="37" y="212"/>
                      <a:pt x="36" y="210"/>
                    </a:cubicBezTo>
                    <a:cubicBezTo>
                      <a:pt x="35" y="211"/>
                      <a:pt x="35" y="211"/>
                      <a:pt x="35" y="211"/>
                    </a:cubicBezTo>
                    <a:cubicBezTo>
                      <a:pt x="36" y="212"/>
                      <a:pt x="34" y="214"/>
                      <a:pt x="34" y="215"/>
                    </a:cubicBezTo>
                    <a:cubicBezTo>
                      <a:pt x="32" y="217"/>
                      <a:pt x="34" y="223"/>
                      <a:pt x="28" y="223"/>
                    </a:cubicBezTo>
                    <a:cubicBezTo>
                      <a:pt x="29" y="222"/>
                      <a:pt x="29" y="222"/>
                      <a:pt x="29" y="222"/>
                    </a:cubicBezTo>
                    <a:cubicBezTo>
                      <a:pt x="27" y="220"/>
                      <a:pt x="27" y="220"/>
                      <a:pt x="27" y="220"/>
                    </a:cubicBezTo>
                    <a:cubicBezTo>
                      <a:pt x="26" y="221"/>
                      <a:pt x="26" y="222"/>
                      <a:pt x="26" y="223"/>
                    </a:cubicBezTo>
                    <a:cubicBezTo>
                      <a:pt x="24" y="223"/>
                      <a:pt x="23" y="225"/>
                      <a:pt x="22" y="223"/>
                    </a:cubicBezTo>
                    <a:cubicBezTo>
                      <a:pt x="22" y="222"/>
                      <a:pt x="23" y="221"/>
                      <a:pt x="25" y="220"/>
                    </a:cubicBezTo>
                    <a:cubicBezTo>
                      <a:pt x="25" y="218"/>
                      <a:pt x="25" y="218"/>
                      <a:pt x="25" y="218"/>
                    </a:cubicBezTo>
                    <a:cubicBezTo>
                      <a:pt x="24" y="219"/>
                      <a:pt x="23" y="221"/>
                      <a:pt x="23" y="222"/>
                    </a:cubicBezTo>
                    <a:cubicBezTo>
                      <a:pt x="21" y="222"/>
                      <a:pt x="21" y="222"/>
                      <a:pt x="21" y="222"/>
                    </a:cubicBezTo>
                    <a:cubicBezTo>
                      <a:pt x="18" y="222"/>
                      <a:pt x="21" y="224"/>
                      <a:pt x="20" y="225"/>
                    </a:cubicBezTo>
                    <a:cubicBezTo>
                      <a:pt x="16" y="225"/>
                      <a:pt x="16" y="225"/>
                      <a:pt x="16" y="225"/>
                    </a:cubicBezTo>
                    <a:cubicBezTo>
                      <a:pt x="17" y="229"/>
                      <a:pt x="17" y="229"/>
                      <a:pt x="17" y="229"/>
                    </a:cubicBezTo>
                    <a:cubicBezTo>
                      <a:pt x="14" y="230"/>
                      <a:pt x="11" y="229"/>
                      <a:pt x="9" y="229"/>
                    </a:cubicBezTo>
                    <a:cubicBezTo>
                      <a:pt x="9" y="229"/>
                      <a:pt x="9" y="229"/>
                      <a:pt x="9" y="229"/>
                    </a:cubicBezTo>
                    <a:cubicBezTo>
                      <a:pt x="7" y="231"/>
                      <a:pt x="12" y="230"/>
                      <a:pt x="13" y="232"/>
                    </a:cubicBezTo>
                    <a:cubicBezTo>
                      <a:pt x="12" y="235"/>
                      <a:pt x="9" y="239"/>
                      <a:pt x="10" y="242"/>
                    </a:cubicBezTo>
                    <a:cubicBezTo>
                      <a:pt x="12" y="242"/>
                      <a:pt x="12" y="241"/>
                      <a:pt x="13" y="240"/>
                    </a:cubicBezTo>
                    <a:cubicBezTo>
                      <a:pt x="15" y="240"/>
                      <a:pt x="14" y="242"/>
                      <a:pt x="15" y="243"/>
                    </a:cubicBezTo>
                    <a:cubicBezTo>
                      <a:pt x="12" y="244"/>
                      <a:pt x="17" y="246"/>
                      <a:pt x="14" y="247"/>
                    </a:cubicBezTo>
                    <a:cubicBezTo>
                      <a:pt x="13" y="247"/>
                      <a:pt x="11" y="247"/>
                      <a:pt x="11" y="248"/>
                    </a:cubicBezTo>
                    <a:cubicBezTo>
                      <a:pt x="11" y="248"/>
                      <a:pt x="11" y="248"/>
                      <a:pt x="11" y="248"/>
                    </a:cubicBezTo>
                    <a:cubicBezTo>
                      <a:pt x="10" y="249"/>
                      <a:pt x="12" y="253"/>
                      <a:pt x="8" y="252"/>
                    </a:cubicBezTo>
                    <a:cubicBezTo>
                      <a:pt x="8" y="251"/>
                      <a:pt x="8" y="251"/>
                      <a:pt x="8" y="251"/>
                    </a:cubicBezTo>
                    <a:cubicBezTo>
                      <a:pt x="6" y="251"/>
                      <a:pt x="6" y="251"/>
                      <a:pt x="6" y="251"/>
                    </a:cubicBezTo>
                    <a:cubicBezTo>
                      <a:pt x="6" y="251"/>
                      <a:pt x="6" y="251"/>
                      <a:pt x="6" y="251"/>
                    </a:cubicBezTo>
                    <a:cubicBezTo>
                      <a:pt x="4" y="255"/>
                      <a:pt x="4" y="255"/>
                      <a:pt x="4" y="255"/>
                    </a:cubicBezTo>
                    <a:cubicBezTo>
                      <a:pt x="5" y="254"/>
                      <a:pt x="5" y="254"/>
                      <a:pt x="5" y="254"/>
                    </a:cubicBezTo>
                    <a:cubicBezTo>
                      <a:pt x="8" y="256"/>
                      <a:pt x="4" y="256"/>
                      <a:pt x="6" y="259"/>
                    </a:cubicBezTo>
                    <a:cubicBezTo>
                      <a:pt x="5" y="259"/>
                      <a:pt x="5" y="259"/>
                      <a:pt x="4" y="258"/>
                    </a:cubicBezTo>
                    <a:cubicBezTo>
                      <a:pt x="3" y="259"/>
                      <a:pt x="5" y="259"/>
                      <a:pt x="5" y="260"/>
                    </a:cubicBezTo>
                    <a:cubicBezTo>
                      <a:pt x="3" y="261"/>
                      <a:pt x="3" y="261"/>
                      <a:pt x="3" y="261"/>
                    </a:cubicBezTo>
                    <a:cubicBezTo>
                      <a:pt x="5" y="261"/>
                      <a:pt x="5" y="262"/>
                      <a:pt x="5" y="262"/>
                    </a:cubicBezTo>
                    <a:cubicBezTo>
                      <a:pt x="0" y="263"/>
                      <a:pt x="3" y="267"/>
                      <a:pt x="1" y="269"/>
                    </a:cubicBezTo>
                    <a:cubicBezTo>
                      <a:pt x="0" y="270"/>
                      <a:pt x="1" y="271"/>
                      <a:pt x="0" y="272"/>
                    </a:cubicBezTo>
                    <a:close/>
                    <a:moveTo>
                      <a:pt x="367" y="29"/>
                    </a:moveTo>
                    <a:cubicBezTo>
                      <a:pt x="369" y="30"/>
                      <a:pt x="371" y="28"/>
                      <a:pt x="373" y="29"/>
                    </a:cubicBezTo>
                    <a:cubicBezTo>
                      <a:pt x="371" y="29"/>
                      <a:pt x="369" y="31"/>
                      <a:pt x="366" y="31"/>
                    </a:cubicBezTo>
                    <a:cubicBezTo>
                      <a:pt x="366" y="30"/>
                      <a:pt x="367" y="30"/>
                      <a:pt x="367" y="29"/>
                    </a:cubicBezTo>
                    <a:close/>
                    <a:moveTo>
                      <a:pt x="458" y="65"/>
                    </a:moveTo>
                    <a:cubicBezTo>
                      <a:pt x="460" y="64"/>
                      <a:pt x="462" y="66"/>
                      <a:pt x="465" y="66"/>
                    </a:cubicBezTo>
                    <a:cubicBezTo>
                      <a:pt x="463" y="67"/>
                      <a:pt x="459" y="66"/>
                      <a:pt x="458" y="65"/>
                    </a:cubicBezTo>
                    <a:close/>
                    <a:moveTo>
                      <a:pt x="430" y="33"/>
                    </a:moveTo>
                    <a:cubicBezTo>
                      <a:pt x="430" y="33"/>
                      <a:pt x="430" y="33"/>
                      <a:pt x="430" y="33"/>
                    </a:cubicBezTo>
                    <a:cubicBezTo>
                      <a:pt x="429" y="33"/>
                      <a:pt x="429" y="33"/>
                      <a:pt x="429" y="33"/>
                    </a:cubicBezTo>
                    <a:lnTo>
                      <a:pt x="430" y="33"/>
                    </a:lnTo>
                    <a:close/>
                    <a:moveTo>
                      <a:pt x="421" y="37"/>
                    </a:moveTo>
                    <a:cubicBezTo>
                      <a:pt x="424" y="36"/>
                      <a:pt x="424" y="36"/>
                      <a:pt x="424" y="36"/>
                    </a:cubicBezTo>
                    <a:cubicBezTo>
                      <a:pt x="426" y="37"/>
                      <a:pt x="422" y="38"/>
                      <a:pt x="421" y="37"/>
                    </a:cubicBezTo>
                    <a:close/>
                    <a:moveTo>
                      <a:pt x="421" y="34"/>
                    </a:moveTo>
                    <a:cubicBezTo>
                      <a:pt x="419" y="35"/>
                      <a:pt x="419" y="35"/>
                      <a:pt x="419" y="35"/>
                    </a:cubicBezTo>
                    <a:cubicBezTo>
                      <a:pt x="419" y="34"/>
                      <a:pt x="419" y="34"/>
                      <a:pt x="419" y="34"/>
                    </a:cubicBezTo>
                    <a:cubicBezTo>
                      <a:pt x="417" y="36"/>
                      <a:pt x="414" y="34"/>
                      <a:pt x="412" y="34"/>
                    </a:cubicBezTo>
                    <a:cubicBezTo>
                      <a:pt x="413" y="34"/>
                      <a:pt x="419" y="32"/>
                      <a:pt x="421" y="34"/>
                    </a:cubicBezTo>
                    <a:close/>
                    <a:moveTo>
                      <a:pt x="142" y="139"/>
                    </a:moveTo>
                    <a:cubicBezTo>
                      <a:pt x="142" y="138"/>
                      <a:pt x="140" y="137"/>
                      <a:pt x="141" y="137"/>
                    </a:cubicBezTo>
                    <a:cubicBezTo>
                      <a:pt x="143" y="139"/>
                      <a:pt x="145" y="137"/>
                      <a:pt x="147" y="136"/>
                    </a:cubicBezTo>
                    <a:cubicBezTo>
                      <a:pt x="147" y="136"/>
                      <a:pt x="147" y="136"/>
                      <a:pt x="147" y="136"/>
                    </a:cubicBezTo>
                    <a:cubicBezTo>
                      <a:pt x="147" y="137"/>
                      <a:pt x="144" y="139"/>
                      <a:pt x="142" y="139"/>
                    </a:cubicBezTo>
                    <a:close/>
                    <a:moveTo>
                      <a:pt x="150" y="136"/>
                    </a:moveTo>
                    <a:cubicBezTo>
                      <a:pt x="150" y="135"/>
                      <a:pt x="151" y="135"/>
                      <a:pt x="151" y="134"/>
                    </a:cubicBezTo>
                    <a:cubicBezTo>
                      <a:pt x="152" y="134"/>
                      <a:pt x="152" y="134"/>
                      <a:pt x="152" y="134"/>
                    </a:cubicBezTo>
                    <a:cubicBezTo>
                      <a:pt x="154" y="137"/>
                      <a:pt x="150" y="134"/>
                      <a:pt x="150" y="136"/>
                    </a:cubicBezTo>
                    <a:close/>
                    <a:moveTo>
                      <a:pt x="160" y="130"/>
                    </a:moveTo>
                    <a:cubicBezTo>
                      <a:pt x="159" y="130"/>
                      <a:pt x="158" y="130"/>
                      <a:pt x="158" y="131"/>
                    </a:cubicBezTo>
                    <a:cubicBezTo>
                      <a:pt x="160" y="131"/>
                      <a:pt x="160" y="131"/>
                      <a:pt x="160" y="131"/>
                    </a:cubicBezTo>
                    <a:cubicBezTo>
                      <a:pt x="157" y="132"/>
                      <a:pt x="155" y="134"/>
                      <a:pt x="151" y="132"/>
                    </a:cubicBezTo>
                    <a:cubicBezTo>
                      <a:pt x="150" y="131"/>
                      <a:pt x="150" y="131"/>
                      <a:pt x="150" y="131"/>
                    </a:cubicBezTo>
                    <a:cubicBezTo>
                      <a:pt x="156" y="131"/>
                      <a:pt x="159" y="128"/>
                      <a:pt x="164" y="127"/>
                    </a:cubicBezTo>
                    <a:cubicBezTo>
                      <a:pt x="164" y="129"/>
                      <a:pt x="162" y="130"/>
                      <a:pt x="160" y="130"/>
                    </a:cubicBezTo>
                    <a:close/>
                    <a:moveTo>
                      <a:pt x="57" y="257"/>
                    </a:moveTo>
                    <a:cubicBezTo>
                      <a:pt x="56" y="257"/>
                      <a:pt x="56" y="256"/>
                      <a:pt x="57" y="256"/>
                    </a:cubicBezTo>
                    <a:cubicBezTo>
                      <a:pt x="58" y="257"/>
                      <a:pt x="57" y="257"/>
                      <a:pt x="57" y="257"/>
                    </a:cubicBezTo>
                    <a:close/>
                    <a:moveTo>
                      <a:pt x="60" y="255"/>
                    </a:moveTo>
                    <a:cubicBezTo>
                      <a:pt x="58" y="256"/>
                      <a:pt x="58" y="256"/>
                      <a:pt x="58" y="256"/>
                    </a:cubicBezTo>
                    <a:cubicBezTo>
                      <a:pt x="60" y="254"/>
                      <a:pt x="60" y="254"/>
                      <a:pt x="60" y="254"/>
                    </a:cubicBezTo>
                    <a:lnTo>
                      <a:pt x="60" y="255"/>
                    </a:lnTo>
                    <a:close/>
                    <a:moveTo>
                      <a:pt x="63" y="237"/>
                    </a:moveTo>
                    <a:cubicBezTo>
                      <a:pt x="62" y="239"/>
                      <a:pt x="62" y="239"/>
                      <a:pt x="62" y="239"/>
                    </a:cubicBezTo>
                    <a:cubicBezTo>
                      <a:pt x="61" y="239"/>
                      <a:pt x="61" y="239"/>
                      <a:pt x="61" y="239"/>
                    </a:cubicBezTo>
                    <a:lnTo>
                      <a:pt x="63" y="237"/>
                    </a:lnTo>
                    <a:close/>
                    <a:moveTo>
                      <a:pt x="62" y="242"/>
                    </a:moveTo>
                    <a:cubicBezTo>
                      <a:pt x="63" y="242"/>
                      <a:pt x="63" y="242"/>
                      <a:pt x="63" y="242"/>
                    </a:cubicBezTo>
                    <a:cubicBezTo>
                      <a:pt x="63" y="243"/>
                      <a:pt x="62" y="244"/>
                      <a:pt x="60" y="244"/>
                    </a:cubicBezTo>
                    <a:cubicBezTo>
                      <a:pt x="61" y="243"/>
                      <a:pt x="60" y="242"/>
                      <a:pt x="62" y="242"/>
                    </a:cubicBezTo>
                    <a:close/>
                    <a:moveTo>
                      <a:pt x="69" y="246"/>
                    </a:moveTo>
                    <a:cubicBezTo>
                      <a:pt x="68" y="246"/>
                      <a:pt x="67" y="245"/>
                      <a:pt x="67" y="246"/>
                    </a:cubicBezTo>
                    <a:cubicBezTo>
                      <a:pt x="63" y="245"/>
                      <a:pt x="63" y="245"/>
                      <a:pt x="63" y="245"/>
                    </a:cubicBezTo>
                    <a:cubicBezTo>
                      <a:pt x="63" y="247"/>
                      <a:pt x="60" y="248"/>
                      <a:pt x="58" y="248"/>
                    </a:cubicBezTo>
                    <a:cubicBezTo>
                      <a:pt x="58" y="249"/>
                      <a:pt x="58" y="249"/>
                      <a:pt x="57" y="250"/>
                    </a:cubicBezTo>
                    <a:cubicBezTo>
                      <a:pt x="57" y="249"/>
                      <a:pt x="58" y="249"/>
                      <a:pt x="58" y="248"/>
                    </a:cubicBezTo>
                    <a:cubicBezTo>
                      <a:pt x="59" y="248"/>
                      <a:pt x="60" y="247"/>
                      <a:pt x="60" y="247"/>
                    </a:cubicBezTo>
                    <a:cubicBezTo>
                      <a:pt x="63" y="246"/>
                      <a:pt x="65" y="242"/>
                      <a:pt x="68" y="244"/>
                    </a:cubicBezTo>
                    <a:cubicBezTo>
                      <a:pt x="71" y="244"/>
                      <a:pt x="71" y="244"/>
                      <a:pt x="71" y="244"/>
                    </a:cubicBezTo>
                    <a:cubicBezTo>
                      <a:pt x="72" y="245"/>
                      <a:pt x="71" y="246"/>
                      <a:pt x="69" y="246"/>
                    </a:cubicBezTo>
                    <a:close/>
                    <a:moveTo>
                      <a:pt x="74" y="242"/>
                    </a:moveTo>
                    <a:cubicBezTo>
                      <a:pt x="71" y="242"/>
                      <a:pt x="67" y="242"/>
                      <a:pt x="66" y="242"/>
                    </a:cubicBezTo>
                    <a:cubicBezTo>
                      <a:pt x="65" y="241"/>
                      <a:pt x="67" y="240"/>
                      <a:pt x="68" y="240"/>
                    </a:cubicBezTo>
                    <a:cubicBezTo>
                      <a:pt x="69" y="242"/>
                      <a:pt x="73" y="239"/>
                      <a:pt x="74" y="242"/>
                    </a:cubicBezTo>
                    <a:close/>
                    <a:moveTo>
                      <a:pt x="78" y="234"/>
                    </a:moveTo>
                    <a:cubicBezTo>
                      <a:pt x="74" y="235"/>
                      <a:pt x="71" y="236"/>
                      <a:pt x="69" y="239"/>
                    </a:cubicBezTo>
                    <a:cubicBezTo>
                      <a:pt x="68" y="238"/>
                      <a:pt x="67" y="238"/>
                      <a:pt x="66" y="238"/>
                    </a:cubicBezTo>
                    <a:cubicBezTo>
                      <a:pt x="76" y="232"/>
                      <a:pt x="76" y="232"/>
                      <a:pt x="76" y="232"/>
                    </a:cubicBezTo>
                    <a:cubicBezTo>
                      <a:pt x="78" y="232"/>
                      <a:pt x="77" y="234"/>
                      <a:pt x="78" y="234"/>
                    </a:cubicBezTo>
                    <a:close/>
                    <a:moveTo>
                      <a:pt x="81" y="231"/>
                    </a:moveTo>
                    <a:cubicBezTo>
                      <a:pt x="80" y="231"/>
                      <a:pt x="80" y="231"/>
                      <a:pt x="80" y="231"/>
                    </a:cubicBezTo>
                    <a:cubicBezTo>
                      <a:pt x="79" y="230"/>
                      <a:pt x="79" y="230"/>
                      <a:pt x="79" y="230"/>
                    </a:cubicBezTo>
                    <a:cubicBezTo>
                      <a:pt x="80" y="230"/>
                      <a:pt x="80" y="230"/>
                      <a:pt x="80" y="230"/>
                    </a:cubicBezTo>
                    <a:lnTo>
                      <a:pt x="81" y="231"/>
                    </a:lnTo>
                    <a:close/>
                    <a:moveTo>
                      <a:pt x="79" y="229"/>
                    </a:moveTo>
                    <a:cubicBezTo>
                      <a:pt x="79" y="229"/>
                      <a:pt x="79" y="229"/>
                      <a:pt x="79" y="229"/>
                    </a:cubicBezTo>
                    <a:cubicBezTo>
                      <a:pt x="80" y="228"/>
                      <a:pt x="80" y="228"/>
                      <a:pt x="80" y="228"/>
                    </a:cubicBezTo>
                    <a:lnTo>
                      <a:pt x="79" y="229"/>
                    </a:lnTo>
                    <a:close/>
                    <a:moveTo>
                      <a:pt x="84" y="224"/>
                    </a:moveTo>
                    <a:cubicBezTo>
                      <a:pt x="84" y="225"/>
                      <a:pt x="84" y="225"/>
                      <a:pt x="84" y="225"/>
                    </a:cubicBezTo>
                    <a:cubicBezTo>
                      <a:pt x="84" y="224"/>
                      <a:pt x="84" y="224"/>
                      <a:pt x="84" y="224"/>
                    </a:cubicBezTo>
                    <a:close/>
                    <a:moveTo>
                      <a:pt x="68" y="218"/>
                    </a:moveTo>
                    <a:cubicBezTo>
                      <a:pt x="67" y="217"/>
                      <a:pt x="70" y="217"/>
                      <a:pt x="69" y="216"/>
                    </a:cubicBezTo>
                    <a:cubicBezTo>
                      <a:pt x="68" y="216"/>
                      <a:pt x="68" y="216"/>
                      <a:pt x="68" y="216"/>
                    </a:cubicBezTo>
                    <a:cubicBezTo>
                      <a:pt x="70" y="214"/>
                      <a:pt x="73" y="215"/>
                      <a:pt x="75" y="213"/>
                    </a:cubicBezTo>
                    <a:cubicBezTo>
                      <a:pt x="75" y="216"/>
                      <a:pt x="71" y="217"/>
                      <a:pt x="68" y="218"/>
                    </a:cubicBezTo>
                    <a:close/>
                    <a:moveTo>
                      <a:pt x="86" y="199"/>
                    </a:moveTo>
                    <a:cubicBezTo>
                      <a:pt x="87" y="201"/>
                      <a:pt x="83" y="199"/>
                      <a:pt x="81" y="200"/>
                    </a:cubicBezTo>
                    <a:cubicBezTo>
                      <a:pt x="82" y="199"/>
                      <a:pt x="84" y="198"/>
                      <a:pt x="86" y="199"/>
                    </a:cubicBezTo>
                    <a:close/>
                    <a:moveTo>
                      <a:pt x="97" y="223"/>
                    </a:moveTo>
                    <a:cubicBezTo>
                      <a:pt x="95" y="223"/>
                      <a:pt x="95" y="226"/>
                      <a:pt x="92" y="224"/>
                    </a:cubicBezTo>
                    <a:cubicBezTo>
                      <a:pt x="92" y="223"/>
                      <a:pt x="93" y="222"/>
                      <a:pt x="94" y="221"/>
                    </a:cubicBezTo>
                    <a:cubicBezTo>
                      <a:pt x="97" y="220"/>
                      <a:pt x="96" y="222"/>
                      <a:pt x="97" y="223"/>
                    </a:cubicBezTo>
                    <a:cubicBezTo>
                      <a:pt x="97" y="222"/>
                      <a:pt x="98" y="222"/>
                      <a:pt x="98" y="223"/>
                    </a:cubicBezTo>
                    <a:cubicBezTo>
                      <a:pt x="97" y="223"/>
                      <a:pt x="97" y="223"/>
                      <a:pt x="97" y="223"/>
                    </a:cubicBezTo>
                    <a:close/>
                    <a:moveTo>
                      <a:pt x="88" y="218"/>
                    </a:moveTo>
                    <a:cubicBezTo>
                      <a:pt x="87" y="217"/>
                      <a:pt x="89" y="216"/>
                      <a:pt x="91" y="215"/>
                    </a:cubicBezTo>
                    <a:cubicBezTo>
                      <a:pt x="91" y="216"/>
                      <a:pt x="88" y="217"/>
                      <a:pt x="88" y="218"/>
                    </a:cubicBezTo>
                    <a:close/>
                    <a:moveTo>
                      <a:pt x="101" y="219"/>
                    </a:moveTo>
                    <a:cubicBezTo>
                      <a:pt x="102" y="219"/>
                      <a:pt x="104" y="218"/>
                      <a:pt x="105" y="219"/>
                    </a:cubicBezTo>
                    <a:lnTo>
                      <a:pt x="101" y="219"/>
                    </a:lnTo>
                    <a:close/>
                    <a:moveTo>
                      <a:pt x="95" y="212"/>
                    </a:moveTo>
                    <a:cubicBezTo>
                      <a:pt x="92" y="211"/>
                      <a:pt x="93" y="214"/>
                      <a:pt x="90" y="213"/>
                    </a:cubicBezTo>
                    <a:cubicBezTo>
                      <a:pt x="93" y="209"/>
                      <a:pt x="93" y="209"/>
                      <a:pt x="93" y="209"/>
                    </a:cubicBezTo>
                    <a:lnTo>
                      <a:pt x="95" y="212"/>
                    </a:lnTo>
                    <a:close/>
                    <a:moveTo>
                      <a:pt x="103" y="208"/>
                    </a:moveTo>
                    <a:cubicBezTo>
                      <a:pt x="103" y="209"/>
                      <a:pt x="101" y="212"/>
                      <a:pt x="97" y="211"/>
                    </a:cubicBezTo>
                    <a:cubicBezTo>
                      <a:pt x="98" y="210"/>
                      <a:pt x="98" y="210"/>
                      <a:pt x="98" y="210"/>
                    </a:cubicBezTo>
                    <a:cubicBezTo>
                      <a:pt x="97" y="209"/>
                      <a:pt x="97" y="209"/>
                      <a:pt x="97" y="209"/>
                    </a:cubicBezTo>
                    <a:cubicBezTo>
                      <a:pt x="99" y="210"/>
                      <a:pt x="99" y="210"/>
                      <a:pt x="99" y="210"/>
                    </a:cubicBezTo>
                    <a:cubicBezTo>
                      <a:pt x="99" y="209"/>
                      <a:pt x="99" y="209"/>
                      <a:pt x="99" y="209"/>
                    </a:cubicBezTo>
                    <a:cubicBezTo>
                      <a:pt x="100" y="209"/>
                      <a:pt x="101" y="207"/>
                      <a:pt x="103" y="208"/>
                    </a:cubicBezTo>
                    <a:close/>
                    <a:moveTo>
                      <a:pt x="96" y="205"/>
                    </a:moveTo>
                    <a:cubicBezTo>
                      <a:pt x="97" y="206"/>
                      <a:pt x="97" y="208"/>
                      <a:pt x="96" y="209"/>
                    </a:cubicBezTo>
                    <a:cubicBezTo>
                      <a:pt x="94" y="208"/>
                      <a:pt x="91" y="207"/>
                      <a:pt x="90" y="209"/>
                    </a:cubicBezTo>
                    <a:cubicBezTo>
                      <a:pt x="88" y="207"/>
                      <a:pt x="88" y="207"/>
                      <a:pt x="88" y="207"/>
                    </a:cubicBezTo>
                    <a:cubicBezTo>
                      <a:pt x="90" y="206"/>
                      <a:pt x="86" y="205"/>
                      <a:pt x="90" y="204"/>
                    </a:cubicBezTo>
                    <a:cubicBezTo>
                      <a:pt x="89" y="206"/>
                      <a:pt x="89" y="206"/>
                      <a:pt x="89" y="206"/>
                    </a:cubicBezTo>
                    <a:cubicBezTo>
                      <a:pt x="92" y="206"/>
                      <a:pt x="93" y="205"/>
                      <a:pt x="96" y="205"/>
                    </a:cubicBezTo>
                    <a:close/>
                    <a:moveTo>
                      <a:pt x="104" y="195"/>
                    </a:moveTo>
                    <a:cubicBezTo>
                      <a:pt x="104" y="195"/>
                      <a:pt x="104" y="195"/>
                      <a:pt x="104" y="195"/>
                    </a:cubicBezTo>
                    <a:cubicBezTo>
                      <a:pt x="103" y="195"/>
                      <a:pt x="103" y="195"/>
                      <a:pt x="103" y="195"/>
                    </a:cubicBezTo>
                    <a:cubicBezTo>
                      <a:pt x="104" y="195"/>
                      <a:pt x="104" y="195"/>
                      <a:pt x="104" y="195"/>
                    </a:cubicBezTo>
                    <a:close/>
                    <a:moveTo>
                      <a:pt x="123" y="183"/>
                    </a:moveTo>
                    <a:cubicBezTo>
                      <a:pt x="121" y="183"/>
                      <a:pt x="121" y="183"/>
                      <a:pt x="121" y="183"/>
                    </a:cubicBezTo>
                    <a:cubicBezTo>
                      <a:pt x="123" y="185"/>
                      <a:pt x="120" y="185"/>
                      <a:pt x="119" y="185"/>
                    </a:cubicBezTo>
                    <a:cubicBezTo>
                      <a:pt x="119" y="185"/>
                      <a:pt x="118" y="185"/>
                      <a:pt x="117" y="185"/>
                    </a:cubicBezTo>
                    <a:cubicBezTo>
                      <a:pt x="118" y="183"/>
                      <a:pt x="119" y="182"/>
                      <a:pt x="122" y="182"/>
                    </a:cubicBezTo>
                    <a:cubicBezTo>
                      <a:pt x="122" y="182"/>
                      <a:pt x="122" y="182"/>
                      <a:pt x="123" y="182"/>
                    </a:cubicBezTo>
                    <a:cubicBezTo>
                      <a:pt x="123" y="182"/>
                      <a:pt x="123" y="183"/>
                      <a:pt x="123" y="183"/>
                    </a:cubicBezTo>
                    <a:close/>
                    <a:moveTo>
                      <a:pt x="121" y="181"/>
                    </a:moveTo>
                    <a:cubicBezTo>
                      <a:pt x="123" y="179"/>
                      <a:pt x="125" y="178"/>
                      <a:pt x="128" y="178"/>
                    </a:cubicBezTo>
                    <a:cubicBezTo>
                      <a:pt x="129" y="180"/>
                      <a:pt x="125" y="182"/>
                      <a:pt x="121" y="181"/>
                    </a:cubicBezTo>
                    <a:close/>
                    <a:moveTo>
                      <a:pt x="130" y="175"/>
                    </a:moveTo>
                    <a:cubicBezTo>
                      <a:pt x="129" y="175"/>
                      <a:pt x="129" y="174"/>
                      <a:pt x="128" y="174"/>
                    </a:cubicBezTo>
                    <a:cubicBezTo>
                      <a:pt x="129" y="174"/>
                      <a:pt x="128" y="174"/>
                      <a:pt x="129" y="174"/>
                    </a:cubicBezTo>
                    <a:lnTo>
                      <a:pt x="130" y="175"/>
                    </a:lnTo>
                    <a:close/>
                    <a:moveTo>
                      <a:pt x="125" y="172"/>
                    </a:moveTo>
                    <a:cubicBezTo>
                      <a:pt x="124" y="173"/>
                      <a:pt x="124" y="173"/>
                      <a:pt x="124" y="173"/>
                    </a:cubicBezTo>
                    <a:cubicBezTo>
                      <a:pt x="125" y="171"/>
                      <a:pt x="125" y="171"/>
                      <a:pt x="125" y="171"/>
                    </a:cubicBezTo>
                    <a:lnTo>
                      <a:pt x="125" y="172"/>
                    </a:lnTo>
                    <a:close/>
                    <a:moveTo>
                      <a:pt x="113" y="163"/>
                    </a:moveTo>
                    <a:cubicBezTo>
                      <a:pt x="113" y="163"/>
                      <a:pt x="113" y="163"/>
                      <a:pt x="113" y="163"/>
                    </a:cubicBezTo>
                    <a:cubicBezTo>
                      <a:pt x="115" y="163"/>
                      <a:pt x="115" y="163"/>
                      <a:pt x="115" y="163"/>
                    </a:cubicBezTo>
                    <a:cubicBezTo>
                      <a:pt x="115" y="164"/>
                      <a:pt x="114" y="164"/>
                      <a:pt x="113" y="163"/>
                    </a:cubicBezTo>
                    <a:close/>
                    <a:moveTo>
                      <a:pt x="148" y="191"/>
                    </a:moveTo>
                    <a:cubicBezTo>
                      <a:pt x="148" y="192"/>
                      <a:pt x="146" y="192"/>
                      <a:pt x="145" y="192"/>
                    </a:cubicBezTo>
                    <a:cubicBezTo>
                      <a:pt x="145" y="191"/>
                      <a:pt x="145" y="191"/>
                      <a:pt x="144" y="191"/>
                    </a:cubicBezTo>
                    <a:cubicBezTo>
                      <a:pt x="143" y="191"/>
                      <a:pt x="143" y="192"/>
                      <a:pt x="142" y="192"/>
                    </a:cubicBezTo>
                    <a:cubicBezTo>
                      <a:pt x="141" y="191"/>
                      <a:pt x="142" y="189"/>
                      <a:pt x="144" y="189"/>
                    </a:cubicBezTo>
                    <a:cubicBezTo>
                      <a:pt x="146" y="190"/>
                      <a:pt x="149" y="189"/>
                      <a:pt x="148" y="191"/>
                    </a:cubicBezTo>
                    <a:close/>
                    <a:moveTo>
                      <a:pt x="154" y="195"/>
                    </a:moveTo>
                    <a:cubicBezTo>
                      <a:pt x="154" y="195"/>
                      <a:pt x="154" y="195"/>
                      <a:pt x="154" y="195"/>
                    </a:cubicBezTo>
                    <a:cubicBezTo>
                      <a:pt x="154" y="194"/>
                      <a:pt x="156" y="194"/>
                      <a:pt x="157" y="194"/>
                    </a:cubicBezTo>
                    <a:cubicBezTo>
                      <a:pt x="159" y="196"/>
                      <a:pt x="155" y="196"/>
                      <a:pt x="154" y="195"/>
                    </a:cubicBezTo>
                    <a:close/>
                    <a:moveTo>
                      <a:pt x="121" y="297"/>
                    </a:moveTo>
                    <a:cubicBezTo>
                      <a:pt x="121" y="298"/>
                      <a:pt x="121" y="298"/>
                      <a:pt x="121" y="298"/>
                    </a:cubicBezTo>
                    <a:cubicBezTo>
                      <a:pt x="121" y="297"/>
                      <a:pt x="121" y="297"/>
                      <a:pt x="121" y="297"/>
                    </a:cubicBezTo>
                    <a:close/>
                    <a:moveTo>
                      <a:pt x="122" y="297"/>
                    </a:moveTo>
                    <a:cubicBezTo>
                      <a:pt x="122" y="297"/>
                      <a:pt x="122" y="297"/>
                      <a:pt x="122" y="297"/>
                    </a:cubicBezTo>
                    <a:cubicBezTo>
                      <a:pt x="123" y="296"/>
                      <a:pt x="123" y="296"/>
                      <a:pt x="123" y="296"/>
                    </a:cubicBezTo>
                    <a:lnTo>
                      <a:pt x="122" y="297"/>
                    </a:lnTo>
                    <a:close/>
                    <a:moveTo>
                      <a:pt x="143" y="267"/>
                    </a:moveTo>
                    <a:cubicBezTo>
                      <a:pt x="145" y="267"/>
                      <a:pt x="145" y="267"/>
                      <a:pt x="145" y="267"/>
                    </a:cubicBezTo>
                    <a:cubicBezTo>
                      <a:pt x="145" y="267"/>
                      <a:pt x="144" y="267"/>
                      <a:pt x="144" y="267"/>
                    </a:cubicBezTo>
                    <a:lnTo>
                      <a:pt x="143" y="267"/>
                    </a:lnTo>
                    <a:close/>
                    <a:moveTo>
                      <a:pt x="153" y="251"/>
                    </a:moveTo>
                    <a:cubicBezTo>
                      <a:pt x="152" y="251"/>
                      <a:pt x="153" y="250"/>
                      <a:pt x="153" y="250"/>
                    </a:cubicBezTo>
                    <a:cubicBezTo>
                      <a:pt x="154" y="250"/>
                      <a:pt x="153" y="251"/>
                      <a:pt x="153" y="251"/>
                    </a:cubicBezTo>
                    <a:close/>
                    <a:moveTo>
                      <a:pt x="203" y="200"/>
                    </a:moveTo>
                    <a:cubicBezTo>
                      <a:pt x="204" y="200"/>
                      <a:pt x="204" y="200"/>
                      <a:pt x="204" y="200"/>
                    </a:cubicBezTo>
                    <a:cubicBezTo>
                      <a:pt x="204" y="200"/>
                      <a:pt x="204" y="200"/>
                      <a:pt x="204" y="200"/>
                    </a:cubicBezTo>
                    <a:lnTo>
                      <a:pt x="203" y="200"/>
                    </a:lnTo>
                    <a:close/>
                    <a:moveTo>
                      <a:pt x="209" y="180"/>
                    </a:moveTo>
                    <a:cubicBezTo>
                      <a:pt x="209" y="180"/>
                      <a:pt x="209" y="180"/>
                      <a:pt x="209" y="180"/>
                    </a:cubicBezTo>
                    <a:cubicBezTo>
                      <a:pt x="209" y="180"/>
                      <a:pt x="209" y="180"/>
                      <a:pt x="209" y="180"/>
                    </a:cubicBezTo>
                    <a:close/>
                    <a:moveTo>
                      <a:pt x="226" y="177"/>
                    </a:moveTo>
                    <a:cubicBezTo>
                      <a:pt x="227" y="176"/>
                      <a:pt x="224" y="175"/>
                      <a:pt x="226" y="175"/>
                    </a:cubicBezTo>
                    <a:cubicBezTo>
                      <a:pt x="228" y="175"/>
                      <a:pt x="227" y="177"/>
                      <a:pt x="226" y="177"/>
                    </a:cubicBezTo>
                    <a:close/>
                    <a:moveTo>
                      <a:pt x="225" y="169"/>
                    </a:moveTo>
                    <a:cubicBezTo>
                      <a:pt x="227" y="170"/>
                      <a:pt x="228" y="168"/>
                      <a:pt x="231" y="168"/>
                    </a:cubicBezTo>
                    <a:cubicBezTo>
                      <a:pt x="230" y="171"/>
                      <a:pt x="228" y="169"/>
                      <a:pt x="225" y="169"/>
                    </a:cubicBezTo>
                    <a:close/>
                    <a:moveTo>
                      <a:pt x="224" y="159"/>
                    </a:moveTo>
                    <a:cubicBezTo>
                      <a:pt x="223" y="158"/>
                      <a:pt x="223" y="158"/>
                      <a:pt x="223" y="158"/>
                    </a:cubicBezTo>
                    <a:cubicBezTo>
                      <a:pt x="224" y="158"/>
                      <a:pt x="224" y="158"/>
                      <a:pt x="224" y="158"/>
                    </a:cubicBezTo>
                    <a:cubicBezTo>
                      <a:pt x="225" y="158"/>
                      <a:pt x="224" y="159"/>
                      <a:pt x="224" y="159"/>
                    </a:cubicBezTo>
                    <a:close/>
                    <a:moveTo>
                      <a:pt x="242" y="158"/>
                    </a:moveTo>
                    <a:cubicBezTo>
                      <a:pt x="239" y="158"/>
                      <a:pt x="239" y="158"/>
                      <a:pt x="239" y="158"/>
                    </a:cubicBezTo>
                    <a:cubicBezTo>
                      <a:pt x="238" y="156"/>
                      <a:pt x="241" y="157"/>
                      <a:pt x="242" y="156"/>
                    </a:cubicBezTo>
                    <a:cubicBezTo>
                      <a:pt x="242" y="158"/>
                      <a:pt x="242" y="158"/>
                      <a:pt x="242" y="158"/>
                    </a:cubicBezTo>
                    <a:close/>
                    <a:moveTo>
                      <a:pt x="246" y="153"/>
                    </a:moveTo>
                    <a:cubicBezTo>
                      <a:pt x="245" y="151"/>
                      <a:pt x="245" y="151"/>
                      <a:pt x="245" y="151"/>
                    </a:cubicBezTo>
                    <a:cubicBezTo>
                      <a:pt x="246" y="152"/>
                      <a:pt x="248" y="152"/>
                      <a:pt x="248" y="151"/>
                    </a:cubicBezTo>
                    <a:lnTo>
                      <a:pt x="246" y="153"/>
                    </a:lnTo>
                    <a:close/>
                    <a:moveTo>
                      <a:pt x="249" y="151"/>
                    </a:moveTo>
                    <a:cubicBezTo>
                      <a:pt x="251" y="151"/>
                      <a:pt x="252" y="147"/>
                      <a:pt x="256" y="148"/>
                    </a:cubicBezTo>
                    <a:cubicBezTo>
                      <a:pt x="255" y="149"/>
                      <a:pt x="252" y="152"/>
                      <a:pt x="249" y="151"/>
                    </a:cubicBezTo>
                    <a:close/>
                    <a:moveTo>
                      <a:pt x="281" y="153"/>
                    </a:moveTo>
                    <a:cubicBezTo>
                      <a:pt x="282" y="153"/>
                      <a:pt x="282" y="153"/>
                      <a:pt x="282" y="153"/>
                    </a:cubicBezTo>
                    <a:cubicBezTo>
                      <a:pt x="283" y="152"/>
                      <a:pt x="283" y="152"/>
                      <a:pt x="283" y="152"/>
                    </a:cubicBezTo>
                    <a:lnTo>
                      <a:pt x="281" y="153"/>
                    </a:lnTo>
                    <a:close/>
                    <a:moveTo>
                      <a:pt x="521" y="188"/>
                    </a:moveTo>
                    <a:cubicBezTo>
                      <a:pt x="521" y="188"/>
                      <a:pt x="520" y="188"/>
                      <a:pt x="521" y="188"/>
                    </a:cubicBezTo>
                    <a:cubicBezTo>
                      <a:pt x="521" y="187"/>
                      <a:pt x="521" y="187"/>
                      <a:pt x="521" y="187"/>
                    </a:cubicBezTo>
                    <a:cubicBezTo>
                      <a:pt x="522" y="187"/>
                      <a:pt x="521" y="188"/>
                      <a:pt x="521" y="188"/>
                    </a:cubicBezTo>
                    <a:close/>
                    <a:moveTo>
                      <a:pt x="552" y="221"/>
                    </a:moveTo>
                    <a:cubicBezTo>
                      <a:pt x="551" y="221"/>
                      <a:pt x="550" y="222"/>
                      <a:pt x="549" y="221"/>
                    </a:cubicBezTo>
                    <a:cubicBezTo>
                      <a:pt x="549" y="221"/>
                      <a:pt x="549" y="220"/>
                      <a:pt x="550" y="220"/>
                    </a:cubicBezTo>
                    <a:lnTo>
                      <a:pt x="552" y="221"/>
                    </a:lnTo>
                    <a:close/>
                    <a:moveTo>
                      <a:pt x="398" y="51"/>
                    </a:moveTo>
                    <a:cubicBezTo>
                      <a:pt x="401" y="53"/>
                      <a:pt x="401" y="53"/>
                      <a:pt x="401" y="53"/>
                    </a:cubicBezTo>
                    <a:cubicBezTo>
                      <a:pt x="397" y="55"/>
                      <a:pt x="393" y="53"/>
                      <a:pt x="389" y="53"/>
                    </a:cubicBezTo>
                    <a:cubicBezTo>
                      <a:pt x="393" y="53"/>
                      <a:pt x="393" y="49"/>
                      <a:pt x="398" y="51"/>
                    </a:cubicBezTo>
                    <a:close/>
                    <a:moveTo>
                      <a:pt x="380" y="53"/>
                    </a:moveTo>
                    <a:cubicBezTo>
                      <a:pt x="383" y="50"/>
                      <a:pt x="384" y="56"/>
                      <a:pt x="387" y="53"/>
                    </a:cubicBezTo>
                    <a:cubicBezTo>
                      <a:pt x="387" y="56"/>
                      <a:pt x="391" y="54"/>
                      <a:pt x="392" y="56"/>
                    </a:cubicBezTo>
                    <a:cubicBezTo>
                      <a:pt x="388" y="57"/>
                      <a:pt x="384" y="55"/>
                      <a:pt x="381" y="54"/>
                    </a:cubicBezTo>
                    <a:lnTo>
                      <a:pt x="380" y="53"/>
                    </a:lnTo>
                    <a:close/>
                    <a:moveTo>
                      <a:pt x="380" y="56"/>
                    </a:moveTo>
                    <a:cubicBezTo>
                      <a:pt x="377" y="57"/>
                      <a:pt x="374" y="57"/>
                      <a:pt x="372" y="57"/>
                    </a:cubicBezTo>
                    <a:cubicBezTo>
                      <a:pt x="370" y="57"/>
                      <a:pt x="370" y="56"/>
                      <a:pt x="369" y="56"/>
                    </a:cubicBezTo>
                    <a:cubicBezTo>
                      <a:pt x="373" y="56"/>
                      <a:pt x="376" y="56"/>
                      <a:pt x="380" y="56"/>
                    </a:cubicBezTo>
                    <a:close/>
                    <a:moveTo>
                      <a:pt x="375" y="64"/>
                    </a:moveTo>
                    <a:cubicBezTo>
                      <a:pt x="375" y="67"/>
                      <a:pt x="372" y="66"/>
                      <a:pt x="370" y="66"/>
                    </a:cubicBezTo>
                    <a:cubicBezTo>
                      <a:pt x="369" y="66"/>
                      <a:pt x="369" y="66"/>
                      <a:pt x="369" y="66"/>
                    </a:cubicBezTo>
                    <a:cubicBezTo>
                      <a:pt x="371" y="65"/>
                      <a:pt x="374" y="65"/>
                      <a:pt x="375" y="64"/>
                    </a:cubicBezTo>
                    <a:close/>
                    <a:moveTo>
                      <a:pt x="362" y="61"/>
                    </a:moveTo>
                    <a:cubicBezTo>
                      <a:pt x="364" y="61"/>
                      <a:pt x="364" y="61"/>
                      <a:pt x="364" y="61"/>
                    </a:cubicBezTo>
                    <a:cubicBezTo>
                      <a:pt x="363" y="62"/>
                      <a:pt x="363" y="62"/>
                      <a:pt x="363" y="62"/>
                    </a:cubicBezTo>
                    <a:lnTo>
                      <a:pt x="362" y="61"/>
                    </a:lnTo>
                    <a:close/>
                    <a:moveTo>
                      <a:pt x="382" y="71"/>
                    </a:moveTo>
                    <a:cubicBezTo>
                      <a:pt x="383" y="72"/>
                      <a:pt x="383" y="71"/>
                      <a:pt x="384" y="71"/>
                    </a:cubicBezTo>
                    <a:cubicBezTo>
                      <a:pt x="386" y="68"/>
                      <a:pt x="390" y="70"/>
                      <a:pt x="393" y="69"/>
                    </a:cubicBezTo>
                    <a:cubicBezTo>
                      <a:pt x="394" y="69"/>
                      <a:pt x="395" y="70"/>
                      <a:pt x="396" y="69"/>
                    </a:cubicBezTo>
                    <a:cubicBezTo>
                      <a:pt x="398" y="70"/>
                      <a:pt x="400" y="73"/>
                      <a:pt x="397" y="74"/>
                    </a:cubicBezTo>
                    <a:cubicBezTo>
                      <a:pt x="394" y="72"/>
                      <a:pt x="389" y="76"/>
                      <a:pt x="388" y="71"/>
                    </a:cubicBezTo>
                    <a:cubicBezTo>
                      <a:pt x="387" y="71"/>
                      <a:pt x="386" y="71"/>
                      <a:pt x="385" y="72"/>
                    </a:cubicBezTo>
                    <a:cubicBezTo>
                      <a:pt x="387" y="73"/>
                      <a:pt x="387" y="73"/>
                      <a:pt x="387" y="73"/>
                    </a:cubicBezTo>
                    <a:cubicBezTo>
                      <a:pt x="385" y="73"/>
                      <a:pt x="384" y="72"/>
                      <a:pt x="383" y="73"/>
                    </a:cubicBezTo>
                    <a:cubicBezTo>
                      <a:pt x="380" y="74"/>
                      <a:pt x="385" y="75"/>
                      <a:pt x="382" y="76"/>
                    </a:cubicBezTo>
                    <a:cubicBezTo>
                      <a:pt x="382" y="75"/>
                      <a:pt x="381" y="75"/>
                      <a:pt x="380" y="74"/>
                    </a:cubicBezTo>
                    <a:cubicBezTo>
                      <a:pt x="378" y="74"/>
                      <a:pt x="377" y="75"/>
                      <a:pt x="377" y="76"/>
                    </a:cubicBezTo>
                    <a:cubicBezTo>
                      <a:pt x="373" y="75"/>
                      <a:pt x="373" y="75"/>
                      <a:pt x="373" y="75"/>
                    </a:cubicBezTo>
                    <a:cubicBezTo>
                      <a:pt x="376" y="74"/>
                      <a:pt x="379" y="73"/>
                      <a:pt x="382" y="71"/>
                    </a:cubicBezTo>
                    <a:close/>
                    <a:moveTo>
                      <a:pt x="383" y="77"/>
                    </a:moveTo>
                    <a:cubicBezTo>
                      <a:pt x="382" y="76"/>
                      <a:pt x="381" y="78"/>
                      <a:pt x="380" y="77"/>
                    </a:cubicBezTo>
                    <a:cubicBezTo>
                      <a:pt x="381" y="77"/>
                      <a:pt x="382" y="75"/>
                      <a:pt x="383" y="77"/>
                    </a:cubicBezTo>
                    <a:close/>
                    <a:moveTo>
                      <a:pt x="367" y="67"/>
                    </a:moveTo>
                    <a:cubicBezTo>
                      <a:pt x="364" y="70"/>
                      <a:pt x="359" y="67"/>
                      <a:pt x="356" y="69"/>
                    </a:cubicBezTo>
                    <a:cubicBezTo>
                      <a:pt x="355" y="67"/>
                      <a:pt x="359" y="68"/>
                      <a:pt x="360" y="67"/>
                    </a:cubicBezTo>
                    <a:cubicBezTo>
                      <a:pt x="362" y="67"/>
                      <a:pt x="365" y="66"/>
                      <a:pt x="367" y="67"/>
                    </a:cubicBezTo>
                    <a:close/>
                    <a:moveTo>
                      <a:pt x="371" y="76"/>
                    </a:moveTo>
                    <a:cubicBezTo>
                      <a:pt x="371" y="77"/>
                      <a:pt x="369" y="77"/>
                      <a:pt x="368" y="77"/>
                    </a:cubicBezTo>
                    <a:cubicBezTo>
                      <a:pt x="368" y="77"/>
                      <a:pt x="369" y="75"/>
                      <a:pt x="371" y="76"/>
                    </a:cubicBezTo>
                    <a:close/>
                    <a:moveTo>
                      <a:pt x="341" y="60"/>
                    </a:moveTo>
                    <a:cubicBezTo>
                      <a:pt x="339" y="60"/>
                      <a:pt x="339" y="60"/>
                      <a:pt x="339" y="60"/>
                    </a:cubicBezTo>
                    <a:cubicBezTo>
                      <a:pt x="338" y="60"/>
                      <a:pt x="338" y="60"/>
                      <a:pt x="338" y="60"/>
                    </a:cubicBezTo>
                    <a:lnTo>
                      <a:pt x="341" y="60"/>
                    </a:lnTo>
                    <a:close/>
                    <a:moveTo>
                      <a:pt x="348" y="60"/>
                    </a:moveTo>
                    <a:cubicBezTo>
                      <a:pt x="350" y="59"/>
                      <a:pt x="352" y="62"/>
                      <a:pt x="353" y="61"/>
                    </a:cubicBezTo>
                    <a:cubicBezTo>
                      <a:pt x="356" y="63"/>
                      <a:pt x="356" y="63"/>
                      <a:pt x="356" y="63"/>
                    </a:cubicBezTo>
                    <a:cubicBezTo>
                      <a:pt x="353" y="65"/>
                      <a:pt x="350" y="62"/>
                      <a:pt x="347" y="63"/>
                    </a:cubicBezTo>
                    <a:cubicBezTo>
                      <a:pt x="345" y="62"/>
                      <a:pt x="343" y="62"/>
                      <a:pt x="341" y="63"/>
                    </a:cubicBezTo>
                    <a:cubicBezTo>
                      <a:pt x="342" y="60"/>
                      <a:pt x="347" y="61"/>
                      <a:pt x="348" y="60"/>
                    </a:cubicBezTo>
                    <a:close/>
                    <a:moveTo>
                      <a:pt x="323" y="57"/>
                    </a:moveTo>
                    <a:cubicBezTo>
                      <a:pt x="325" y="57"/>
                      <a:pt x="325" y="57"/>
                      <a:pt x="325" y="57"/>
                    </a:cubicBezTo>
                    <a:cubicBezTo>
                      <a:pt x="325" y="57"/>
                      <a:pt x="325" y="57"/>
                      <a:pt x="325" y="57"/>
                    </a:cubicBezTo>
                    <a:cubicBezTo>
                      <a:pt x="326" y="57"/>
                      <a:pt x="326" y="57"/>
                      <a:pt x="326" y="57"/>
                    </a:cubicBezTo>
                    <a:cubicBezTo>
                      <a:pt x="326" y="58"/>
                      <a:pt x="325" y="59"/>
                      <a:pt x="324" y="58"/>
                    </a:cubicBezTo>
                    <a:lnTo>
                      <a:pt x="323" y="57"/>
                    </a:lnTo>
                    <a:close/>
                    <a:moveTo>
                      <a:pt x="354" y="69"/>
                    </a:moveTo>
                    <a:cubicBezTo>
                      <a:pt x="355" y="70"/>
                      <a:pt x="355" y="70"/>
                      <a:pt x="355" y="70"/>
                    </a:cubicBezTo>
                    <a:cubicBezTo>
                      <a:pt x="352" y="72"/>
                      <a:pt x="347" y="72"/>
                      <a:pt x="343" y="72"/>
                    </a:cubicBezTo>
                    <a:cubicBezTo>
                      <a:pt x="346" y="70"/>
                      <a:pt x="350" y="70"/>
                      <a:pt x="354" y="69"/>
                    </a:cubicBezTo>
                    <a:close/>
                    <a:moveTo>
                      <a:pt x="366" y="77"/>
                    </a:moveTo>
                    <a:cubicBezTo>
                      <a:pt x="365" y="78"/>
                      <a:pt x="365" y="78"/>
                      <a:pt x="365" y="78"/>
                    </a:cubicBezTo>
                    <a:cubicBezTo>
                      <a:pt x="364" y="77"/>
                      <a:pt x="364" y="77"/>
                      <a:pt x="364" y="77"/>
                    </a:cubicBezTo>
                    <a:lnTo>
                      <a:pt x="366" y="77"/>
                    </a:lnTo>
                    <a:close/>
                    <a:moveTo>
                      <a:pt x="301" y="74"/>
                    </a:moveTo>
                    <a:cubicBezTo>
                      <a:pt x="297" y="74"/>
                      <a:pt x="297" y="74"/>
                      <a:pt x="297" y="74"/>
                    </a:cubicBezTo>
                    <a:cubicBezTo>
                      <a:pt x="297" y="73"/>
                      <a:pt x="300" y="73"/>
                      <a:pt x="301" y="74"/>
                    </a:cubicBezTo>
                    <a:close/>
                    <a:moveTo>
                      <a:pt x="311" y="85"/>
                    </a:moveTo>
                    <a:cubicBezTo>
                      <a:pt x="308" y="86"/>
                      <a:pt x="307" y="83"/>
                      <a:pt x="306" y="83"/>
                    </a:cubicBezTo>
                    <a:cubicBezTo>
                      <a:pt x="308" y="84"/>
                      <a:pt x="310" y="83"/>
                      <a:pt x="311" y="85"/>
                    </a:cubicBezTo>
                    <a:close/>
                    <a:moveTo>
                      <a:pt x="302" y="80"/>
                    </a:moveTo>
                    <a:cubicBezTo>
                      <a:pt x="302" y="82"/>
                      <a:pt x="302" y="82"/>
                      <a:pt x="302" y="82"/>
                    </a:cubicBezTo>
                    <a:cubicBezTo>
                      <a:pt x="305" y="81"/>
                      <a:pt x="303" y="83"/>
                      <a:pt x="304" y="83"/>
                    </a:cubicBezTo>
                    <a:cubicBezTo>
                      <a:pt x="301" y="83"/>
                      <a:pt x="301" y="83"/>
                      <a:pt x="301" y="83"/>
                    </a:cubicBezTo>
                    <a:cubicBezTo>
                      <a:pt x="301" y="82"/>
                      <a:pt x="301" y="82"/>
                      <a:pt x="301" y="82"/>
                    </a:cubicBezTo>
                    <a:cubicBezTo>
                      <a:pt x="299" y="81"/>
                      <a:pt x="295" y="81"/>
                      <a:pt x="293" y="80"/>
                    </a:cubicBezTo>
                    <a:cubicBezTo>
                      <a:pt x="294" y="77"/>
                      <a:pt x="299" y="80"/>
                      <a:pt x="302" y="80"/>
                    </a:cubicBezTo>
                    <a:close/>
                    <a:moveTo>
                      <a:pt x="305" y="84"/>
                    </a:moveTo>
                    <a:cubicBezTo>
                      <a:pt x="306" y="86"/>
                      <a:pt x="306" y="86"/>
                      <a:pt x="306" y="86"/>
                    </a:cubicBezTo>
                    <a:cubicBezTo>
                      <a:pt x="301" y="87"/>
                      <a:pt x="301" y="87"/>
                      <a:pt x="301" y="87"/>
                    </a:cubicBezTo>
                    <a:cubicBezTo>
                      <a:pt x="300" y="86"/>
                      <a:pt x="300" y="86"/>
                      <a:pt x="300" y="86"/>
                    </a:cubicBezTo>
                    <a:cubicBezTo>
                      <a:pt x="303" y="86"/>
                      <a:pt x="302" y="84"/>
                      <a:pt x="305" y="84"/>
                    </a:cubicBezTo>
                    <a:close/>
                    <a:moveTo>
                      <a:pt x="283" y="79"/>
                    </a:moveTo>
                    <a:cubicBezTo>
                      <a:pt x="284" y="78"/>
                      <a:pt x="288" y="76"/>
                      <a:pt x="289" y="79"/>
                    </a:cubicBezTo>
                    <a:cubicBezTo>
                      <a:pt x="288" y="79"/>
                      <a:pt x="290" y="80"/>
                      <a:pt x="288" y="80"/>
                    </a:cubicBezTo>
                    <a:cubicBezTo>
                      <a:pt x="287" y="80"/>
                      <a:pt x="285" y="78"/>
                      <a:pt x="284" y="79"/>
                    </a:cubicBezTo>
                    <a:lnTo>
                      <a:pt x="283" y="79"/>
                    </a:lnTo>
                    <a:close/>
                    <a:moveTo>
                      <a:pt x="294" y="90"/>
                    </a:moveTo>
                    <a:cubicBezTo>
                      <a:pt x="296" y="91"/>
                      <a:pt x="296" y="91"/>
                      <a:pt x="296" y="91"/>
                    </a:cubicBezTo>
                    <a:cubicBezTo>
                      <a:pt x="295" y="91"/>
                      <a:pt x="294" y="92"/>
                      <a:pt x="292" y="92"/>
                    </a:cubicBezTo>
                    <a:cubicBezTo>
                      <a:pt x="293" y="91"/>
                      <a:pt x="293" y="91"/>
                      <a:pt x="293" y="91"/>
                    </a:cubicBezTo>
                    <a:cubicBezTo>
                      <a:pt x="290" y="93"/>
                      <a:pt x="290" y="93"/>
                      <a:pt x="290" y="93"/>
                    </a:cubicBezTo>
                    <a:cubicBezTo>
                      <a:pt x="290" y="92"/>
                      <a:pt x="288" y="93"/>
                      <a:pt x="287" y="92"/>
                    </a:cubicBezTo>
                    <a:cubicBezTo>
                      <a:pt x="291" y="91"/>
                      <a:pt x="290" y="90"/>
                      <a:pt x="294" y="90"/>
                    </a:cubicBezTo>
                    <a:close/>
                    <a:moveTo>
                      <a:pt x="281" y="85"/>
                    </a:moveTo>
                    <a:cubicBezTo>
                      <a:pt x="279" y="86"/>
                      <a:pt x="278" y="86"/>
                      <a:pt x="276" y="86"/>
                    </a:cubicBezTo>
                    <a:cubicBezTo>
                      <a:pt x="278" y="86"/>
                      <a:pt x="278" y="82"/>
                      <a:pt x="281" y="85"/>
                    </a:cubicBezTo>
                    <a:close/>
                    <a:moveTo>
                      <a:pt x="264" y="79"/>
                    </a:moveTo>
                    <a:cubicBezTo>
                      <a:pt x="265" y="79"/>
                      <a:pt x="265" y="79"/>
                      <a:pt x="265" y="79"/>
                    </a:cubicBezTo>
                    <a:cubicBezTo>
                      <a:pt x="265" y="79"/>
                      <a:pt x="265" y="79"/>
                      <a:pt x="265" y="79"/>
                    </a:cubicBezTo>
                    <a:lnTo>
                      <a:pt x="264" y="79"/>
                    </a:lnTo>
                    <a:close/>
                    <a:moveTo>
                      <a:pt x="263" y="79"/>
                    </a:moveTo>
                    <a:cubicBezTo>
                      <a:pt x="263" y="80"/>
                      <a:pt x="263" y="80"/>
                      <a:pt x="263" y="80"/>
                    </a:cubicBezTo>
                    <a:cubicBezTo>
                      <a:pt x="262" y="80"/>
                      <a:pt x="262" y="80"/>
                      <a:pt x="262" y="80"/>
                    </a:cubicBezTo>
                    <a:lnTo>
                      <a:pt x="263" y="79"/>
                    </a:lnTo>
                    <a:close/>
                    <a:moveTo>
                      <a:pt x="272" y="85"/>
                    </a:moveTo>
                    <a:cubicBezTo>
                      <a:pt x="273" y="86"/>
                      <a:pt x="273" y="86"/>
                      <a:pt x="273" y="86"/>
                    </a:cubicBezTo>
                    <a:cubicBezTo>
                      <a:pt x="273" y="86"/>
                      <a:pt x="273" y="87"/>
                      <a:pt x="272" y="86"/>
                    </a:cubicBezTo>
                    <a:cubicBezTo>
                      <a:pt x="272" y="86"/>
                      <a:pt x="272" y="85"/>
                      <a:pt x="272" y="85"/>
                    </a:cubicBezTo>
                    <a:close/>
                    <a:moveTo>
                      <a:pt x="281" y="93"/>
                    </a:moveTo>
                    <a:cubicBezTo>
                      <a:pt x="282" y="93"/>
                      <a:pt x="283" y="91"/>
                      <a:pt x="285" y="92"/>
                    </a:cubicBezTo>
                    <a:cubicBezTo>
                      <a:pt x="284" y="93"/>
                      <a:pt x="287" y="94"/>
                      <a:pt x="285" y="94"/>
                    </a:cubicBezTo>
                    <a:cubicBezTo>
                      <a:pt x="284" y="94"/>
                      <a:pt x="283" y="94"/>
                      <a:pt x="282" y="94"/>
                    </a:cubicBezTo>
                    <a:lnTo>
                      <a:pt x="281" y="93"/>
                    </a:lnTo>
                    <a:close/>
                    <a:moveTo>
                      <a:pt x="280" y="93"/>
                    </a:moveTo>
                    <a:cubicBezTo>
                      <a:pt x="279" y="94"/>
                      <a:pt x="278" y="93"/>
                      <a:pt x="276" y="93"/>
                    </a:cubicBezTo>
                    <a:cubicBezTo>
                      <a:pt x="277" y="93"/>
                      <a:pt x="279" y="92"/>
                      <a:pt x="280" y="93"/>
                    </a:cubicBezTo>
                    <a:close/>
                    <a:moveTo>
                      <a:pt x="286" y="100"/>
                    </a:moveTo>
                    <a:cubicBezTo>
                      <a:pt x="287" y="102"/>
                      <a:pt x="287" y="102"/>
                      <a:pt x="287" y="102"/>
                    </a:cubicBezTo>
                    <a:cubicBezTo>
                      <a:pt x="286" y="102"/>
                      <a:pt x="285" y="102"/>
                      <a:pt x="284" y="102"/>
                    </a:cubicBezTo>
                    <a:cubicBezTo>
                      <a:pt x="284" y="100"/>
                      <a:pt x="281" y="101"/>
                      <a:pt x="280" y="100"/>
                    </a:cubicBezTo>
                    <a:cubicBezTo>
                      <a:pt x="283" y="98"/>
                      <a:pt x="283" y="102"/>
                      <a:pt x="286" y="100"/>
                    </a:cubicBezTo>
                    <a:close/>
                    <a:moveTo>
                      <a:pt x="266" y="95"/>
                    </a:moveTo>
                    <a:cubicBezTo>
                      <a:pt x="268" y="94"/>
                      <a:pt x="268" y="98"/>
                      <a:pt x="271" y="96"/>
                    </a:cubicBezTo>
                    <a:cubicBezTo>
                      <a:pt x="273" y="98"/>
                      <a:pt x="274" y="96"/>
                      <a:pt x="276" y="97"/>
                    </a:cubicBezTo>
                    <a:cubicBezTo>
                      <a:pt x="276" y="99"/>
                      <a:pt x="276" y="99"/>
                      <a:pt x="276" y="99"/>
                    </a:cubicBezTo>
                    <a:cubicBezTo>
                      <a:pt x="277" y="99"/>
                      <a:pt x="278" y="99"/>
                      <a:pt x="279" y="100"/>
                    </a:cubicBezTo>
                    <a:cubicBezTo>
                      <a:pt x="279" y="100"/>
                      <a:pt x="278" y="100"/>
                      <a:pt x="277" y="100"/>
                    </a:cubicBezTo>
                    <a:cubicBezTo>
                      <a:pt x="277" y="101"/>
                      <a:pt x="281" y="102"/>
                      <a:pt x="279" y="103"/>
                    </a:cubicBezTo>
                    <a:cubicBezTo>
                      <a:pt x="277" y="104"/>
                      <a:pt x="277" y="102"/>
                      <a:pt x="276" y="102"/>
                    </a:cubicBezTo>
                    <a:cubicBezTo>
                      <a:pt x="272" y="103"/>
                      <a:pt x="272" y="103"/>
                      <a:pt x="272" y="103"/>
                    </a:cubicBezTo>
                    <a:cubicBezTo>
                      <a:pt x="269" y="101"/>
                      <a:pt x="269" y="101"/>
                      <a:pt x="269" y="101"/>
                    </a:cubicBezTo>
                    <a:cubicBezTo>
                      <a:pt x="267" y="102"/>
                      <a:pt x="264" y="106"/>
                      <a:pt x="259" y="103"/>
                    </a:cubicBezTo>
                    <a:cubicBezTo>
                      <a:pt x="256" y="101"/>
                      <a:pt x="256" y="101"/>
                      <a:pt x="256" y="101"/>
                    </a:cubicBezTo>
                    <a:cubicBezTo>
                      <a:pt x="257" y="101"/>
                      <a:pt x="267" y="105"/>
                      <a:pt x="265" y="100"/>
                    </a:cubicBezTo>
                    <a:cubicBezTo>
                      <a:pt x="271" y="100"/>
                      <a:pt x="271" y="100"/>
                      <a:pt x="271" y="100"/>
                    </a:cubicBezTo>
                    <a:cubicBezTo>
                      <a:pt x="269" y="99"/>
                      <a:pt x="272" y="99"/>
                      <a:pt x="272" y="98"/>
                    </a:cubicBezTo>
                    <a:cubicBezTo>
                      <a:pt x="270" y="99"/>
                      <a:pt x="270" y="97"/>
                      <a:pt x="268" y="97"/>
                    </a:cubicBezTo>
                    <a:cubicBezTo>
                      <a:pt x="266" y="97"/>
                      <a:pt x="264" y="96"/>
                      <a:pt x="262" y="96"/>
                    </a:cubicBezTo>
                    <a:cubicBezTo>
                      <a:pt x="261" y="94"/>
                      <a:pt x="265" y="96"/>
                      <a:pt x="266" y="95"/>
                    </a:cubicBezTo>
                    <a:close/>
                    <a:moveTo>
                      <a:pt x="291" y="109"/>
                    </a:moveTo>
                    <a:cubicBezTo>
                      <a:pt x="290" y="110"/>
                      <a:pt x="290" y="110"/>
                      <a:pt x="290" y="110"/>
                    </a:cubicBezTo>
                    <a:cubicBezTo>
                      <a:pt x="289" y="110"/>
                      <a:pt x="289" y="110"/>
                      <a:pt x="289" y="110"/>
                    </a:cubicBezTo>
                    <a:lnTo>
                      <a:pt x="291" y="109"/>
                    </a:lnTo>
                    <a:close/>
                    <a:moveTo>
                      <a:pt x="278" y="105"/>
                    </a:moveTo>
                    <a:cubicBezTo>
                      <a:pt x="278" y="107"/>
                      <a:pt x="274" y="104"/>
                      <a:pt x="274" y="106"/>
                    </a:cubicBezTo>
                    <a:cubicBezTo>
                      <a:pt x="274" y="106"/>
                      <a:pt x="274" y="105"/>
                      <a:pt x="275" y="104"/>
                    </a:cubicBezTo>
                    <a:cubicBezTo>
                      <a:pt x="276" y="105"/>
                      <a:pt x="277" y="105"/>
                      <a:pt x="278" y="105"/>
                    </a:cubicBezTo>
                    <a:close/>
                    <a:moveTo>
                      <a:pt x="244" y="85"/>
                    </a:moveTo>
                    <a:cubicBezTo>
                      <a:pt x="246" y="86"/>
                      <a:pt x="244" y="87"/>
                      <a:pt x="242" y="87"/>
                    </a:cubicBezTo>
                    <a:cubicBezTo>
                      <a:pt x="244" y="86"/>
                      <a:pt x="244" y="86"/>
                      <a:pt x="244" y="86"/>
                    </a:cubicBezTo>
                    <a:cubicBezTo>
                      <a:pt x="243" y="85"/>
                      <a:pt x="243" y="85"/>
                      <a:pt x="243" y="85"/>
                    </a:cubicBezTo>
                    <a:lnTo>
                      <a:pt x="244" y="85"/>
                    </a:lnTo>
                    <a:close/>
                    <a:moveTo>
                      <a:pt x="238" y="85"/>
                    </a:moveTo>
                    <a:cubicBezTo>
                      <a:pt x="238" y="84"/>
                      <a:pt x="238" y="84"/>
                      <a:pt x="238" y="84"/>
                    </a:cubicBezTo>
                    <a:cubicBezTo>
                      <a:pt x="238" y="84"/>
                      <a:pt x="238" y="84"/>
                      <a:pt x="238" y="84"/>
                    </a:cubicBezTo>
                    <a:cubicBezTo>
                      <a:pt x="242" y="84"/>
                      <a:pt x="242" y="84"/>
                      <a:pt x="242" y="84"/>
                    </a:cubicBezTo>
                    <a:cubicBezTo>
                      <a:pt x="242" y="85"/>
                      <a:pt x="242" y="85"/>
                      <a:pt x="242" y="85"/>
                    </a:cubicBezTo>
                    <a:cubicBezTo>
                      <a:pt x="240" y="84"/>
                      <a:pt x="238" y="85"/>
                      <a:pt x="238" y="85"/>
                    </a:cubicBezTo>
                    <a:close/>
                    <a:moveTo>
                      <a:pt x="243" y="96"/>
                    </a:moveTo>
                    <a:cubicBezTo>
                      <a:pt x="243" y="96"/>
                      <a:pt x="244" y="96"/>
                      <a:pt x="244" y="95"/>
                    </a:cubicBezTo>
                    <a:cubicBezTo>
                      <a:pt x="244" y="94"/>
                      <a:pt x="244" y="94"/>
                      <a:pt x="244" y="94"/>
                    </a:cubicBezTo>
                    <a:cubicBezTo>
                      <a:pt x="245" y="94"/>
                      <a:pt x="245" y="94"/>
                      <a:pt x="245" y="94"/>
                    </a:cubicBezTo>
                    <a:cubicBezTo>
                      <a:pt x="245" y="94"/>
                      <a:pt x="245" y="93"/>
                      <a:pt x="243" y="93"/>
                    </a:cubicBezTo>
                    <a:cubicBezTo>
                      <a:pt x="248" y="89"/>
                      <a:pt x="251" y="95"/>
                      <a:pt x="257" y="93"/>
                    </a:cubicBezTo>
                    <a:cubicBezTo>
                      <a:pt x="254" y="95"/>
                      <a:pt x="250" y="93"/>
                      <a:pt x="246" y="93"/>
                    </a:cubicBezTo>
                    <a:cubicBezTo>
                      <a:pt x="248" y="94"/>
                      <a:pt x="248" y="94"/>
                      <a:pt x="248" y="94"/>
                    </a:cubicBezTo>
                    <a:cubicBezTo>
                      <a:pt x="248" y="95"/>
                      <a:pt x="248" y="95"/>
                      <a:pt x="248" y="95"/>
                    </a:cubicBezTo>
                    <a:cubicBezTo>
                      <a:pt x="251" y="96"/>
                      <a:pt x="251" y="96"/>
                      <a:pt x="251" y="96"/>
                    </a:cubicBezTo>
                    <a:cubicBezTo>
                      <a:pt x="249" y="97"/>
                      <a:pt x="247" y="95"/>
                      <a:pt x="245" y="96"/>
                    </a:cubicBezTo>
                    <a:cubicBezTo>
                      <a:pt x="244" y="96"/>
                      <a:pt x="244" y="96"/>
                      <a:pt x="243" y="96"/>
                    </a:cubicBezTo>
                    <a:close/>
                    <a:moveTo>
                      <a:pt x="241" y="96"/>
                    </a:moveTo>
                    <a:cubicBezTo>
                      <a:pt x="243" y="98"/>
                      <a:pt x="243" y="98"/>
                      <a:pt x="243" y="98"/>
                    </a:cubicBezTo>
                    <a:cubicBezTo>
                      <a:pt x="240" y="99"/>
                      <a:pt x="237" y="96"/>
                      <a:pt x="234" y="96"/>
                    </a:cubicBezTo>
                    <a:cubicBezTo>
                      <a:pt x="235" y="95"/>
                      <a:pt x="239" y="97"/>
                      <a:pt x="241" y="96"/>
                    </a:cubicBezTo>
                    <a:close/>
                    <a:moveTo>
                      <a:pt x="236" y="104"/>
                    </a:moveTo>
                    <a:cubicBezTo>
                      <a:pt x="239" y="105"/>
                      <a:pt x="239" y="105"/>
                      <a:pt x="239" y="105"/>
                    </a:cubicBezTo>
                    <a:cubicBezTo>
                      <a:pt x="237" y="106"/>
                      <a:pt x="237" y="105"/>
                      <a:pt x="235" y="105"/>
                    </a:cubicBezTo>
                    <a:lnTo>
                      <a:pt x="236" y="104"/>
                    </a:lnTo>
                    <a:close/>
                    <a:moveTo>
                      <a:pt x="226" y="100"/>
                    </a:moveTo>
                    <a:cubicBezTo>
                      <a:pt x="228" y="99"/>
                      <a:pt x="230" y="99"/>
                      <a:pt x="231" y="100"/>
                    </a:cubicBezTo>
                    <a:cubicBezTo>
                      <a:pt x="229" y="101"/>
                      <a:pt x="228" y="101"/>
                      <a:pt x="226" y="100"/>
                    </a:cubicBezTo>
                    <a:close/>
                    <a:moveTo>
                      <a:pt x="231" y="103"/>
                    </a:moveTo>
                    <a:cubicBezTo>
                      <a:pt x="231" y="104"/>
                      <a:pt x="229" y="104"/>
                      <a:pt x="227" y="103"/>
                    </a:cubicBezTo>
                    <a:cubicBezTo>
                      <a:pt x="227" y="103"/>
                      <a:pt x="227" y="103"/>
                      <a:pt x="228" y="102"/>
                    </a:cubicBezTo>
                    <a:lnTo>
                      <a:pt x="231" y="103"/>
                    </a:lnTo>
                    <a:close/>
                    <a:moveTo>
                      <a:pt x="222" y="95"/>
                    </a:moveTo>
                    <a:cubicBezTo>
                      <a:pt x="222" y="95"/>
                      <a:pt x="223" y="95"/>
                      <a:pt x="223" y="95"/>
                    </a:cubicBezTo>
                    <a:cubicBezTo>
                      <a:pt x="223" y="95"/>
                      <a:pt x="222" y="95"/>
                      <a:pt x="222" y="95"/>
                    </a:cubicBezTo>
                    <a:cubicBezTo>
                      <a:pt x="221" y="95"/>
                      <a:pt x="221" y="97"/>
                      <a:pt x="219" y="96"/>
                    </a:cubicBezTo>
                    <a:cubicBezTo>
                      <a:pt x="219" y="95"/>
                      <a:pt x="221" y="95"/>
                      <a:pt x="222" y="95"/>
                    </a:cubicBezTo>
                    <a:close/>
                    <a:moveTo>
                      <a:pt x="217" y="97"/>
                    </a:moveTo>
                    <a:cubicBezTo>
                      <a:pt x="218" y="97"/>
                      <a:pt x="218" y="97"/>
                      <a:pt x="218" y="97"/>
                    </a:cubicBezTo>
                    <a:cubicBezTo>
                      <a:pt x="217" y="98"/>
                      <a:pt x="215" y="98"/>
                      <a:pt x="213" y="97"/>
                    </a:cubicBezTo>
                    <a:cubicBezTo>
                      <a:pt x="214" y="96"/>
                      <a:pt x="216" y="97"/>
                      <a:pt x="217" y="97"/>
                    </a:cubicBezTo>
                    <a:close/>
                    <a:moveTo>
                      <a:pt x="209" y="100"/>
                    </a:moveTo>
                    <a:cubicBezTo>
                      <a:pt x="208" y="100"/>
                      <a:pt x="208" y="100"/>
                      <a:pt x="208" y="100"/>
                    </a:cubicBezTo>
                    <a:cubicBezTo>
                      <a:pt x="207" y="100"/>
                      <a:pt x="207" y="100"/>
                      <a:pt x="207" y="100"/>
                    </a:cubicBezTo>
                    <a:lnTo>
                      <a:pt x="209" y="100"/>
                    </a:lnTo>
                    <a:close/>
                    <a:moveTo>
                      <a:pt x="210" y="100"/>
                    </a:moveTo>
                    <a:cubicBezTo>
                      <a:pt x="218" y="99"/>
                      <a:pt x="218" y="99"/>
                      <a:pt x="218" y="99"/>
                    </a:cubicBezTo>
                    <a:cubicBezTo>
                      <a:pt x="220" y="97"/>
                      <a:pt x="220" y="97"/>
                      <a:pt x="220" y="97"/>
                    </a:cubicBezTo>
                    <a:cubicBezTo>
                      <a:pt x="222" y="99"/>
                      <a:pt x="222" y="99"/>
                      <a:pt x="222" y="99"/>
                    </a:cubicBezTo>
                    <a:cubicBezTo>
                      <a:pt x="217" y="102"/>
                      <a:pt x="217" y="102"/>
                      <a:pt x="217" y="102"/>
                    </a:cubicBezTo>
                    <a:cubicBezTo>
                      <a:pt x="215" y="101"/>
                      <a:pt x="213" y="102"/>
                      <a:pt x="211" y="102"/>
                    </a:cubicBezTo>
                    <a:cubicBezTo>
                      <a:pt x="209" y="103"/>
                      <a:pt x="207" y="105"/>
                      <a:pt x="205" y="103"/>
                    </a:cubicBezTo>
                    <a:cubicBezTo>
                      <a:pt x="206" y="102"/>
                      <a:pt x="211" y="102"/>
                      <a:pt x="210" y="100"/>
                    </a:cubicBezTo>
                    <a:close/>
                    <a:moveTo>
                      <a:pt x="206" y="114"/>
                    </a:moveTo>
                    <a:cubicBezTo>
                      <a:pt x="203" y="114"/>
                      <a:pt x="200" y="117"/>
                      <a:pt x="197" y="116"/>
                    </a:cubicBezTo>
                    <a:cubicBezTo>
                      <a:pt x="196" y="113"/>
                      <a:pt x="200" y="115"/>
                      <a:pt x="200" y="113"/>
                    </a:cubicBezTo>
                    <a:cubicBezTo>
                      <a:pt x="204" y="114"/>
                      <a:pt x="206" y="112"/>
                      <a:pt x="210" y="113"/>
                    </a:cubicBezTo>
                    <a:cubicBezTo>
                      <a:pt x="209" y="113"/>
                      <a:pt x="205" y="112"/>
                      <a:pt x="206" y="114"/>
                    </a:cubicBezTo>
                    <a:close/>
                    <a:moveTo>
                      <a:pt x="214" y="118"/>
                    </a:moveTo>
                    <a:cubicBezTo>
                      <a:pt x="211" y="118"/>
                      <a:pt x="209" y="120"/>
                      <a:pt x="208" y="118"/>
                    </a:cubicBezTo>
                    <a:cubicBezTo>
                      <a:pt x="206" y="117"/>
                      <a:pt x="206" y="117"/>
                      <a:pt x="206" y="117"/>
                    </a:cubicBezTo>
                    <a:cubicBezTo>
                      <a:pt x="208" y="118"/>
                      <a:pt x="212" y="117"/>
                      <a:pt x="214" y="118"/>
                    </a:cubicBezTo>
                    <a:close/>
                    <a:moveTo>
                      <a:pt x="193" y="112"/>
                    </a:moveTo>
                    <a:cubicBezTo>
                      <a:pt x="192" y="112"/>
                      <a:pt x="192" y="112"/>
                      <a:pt x="192" y="112"/>
                    </a:cubicBezTo>
                    <a:cubicBezTo>
                      <a:pt x="191" y="112"/>
                      <a:pt x="191" y="112"/>
                      <a:pt x="191" y="112"/>
                    </a:cubicBezTo>
                    <a:lnTo>
                      <a:pt x="193" y="112"/>
                    </a:lnTo>
                    <a:close/>
                    <a:moveTo>
                      <a:pt x="184" y="112"/>
                    </a:moveTo>
                    <a:cubicBezTo>
                      <a:pt x="181" y="112"/>
                      <a:pt x="181" y="112"/>
                      <a:pt x="181" y="112"/>
                    </a:cubicBezTo>
                    <a:cubicBezTo>
                      <a:pt x="181" y="112"/>
                      <a:pt x="184" y="111"/>
                      <a:pt x="184" y="112"/>
                    </a:cubicBezTo>
                    <a:close/>
                    <a:moveTo>
                      <a:pt x="178" y="116"/>
                    </a:moveTo>
                    <a:cubicBezTo>
                      <a:pt x="178" y="116"/>
                      <a:pt x="178" y="116"/>
                      <a:pt x="178" y="116"/>
                    </a:cubicBezTo>
                    <a:cubicBezTo>
                      <a:pt x="180" y="117"/>
                      <a:pt x="180" y="116"/>
                      <a:pt x="179" y="116"/>
                    </a:cubicBezTo>
                    <a:cubicBezTo>
                      <a:pt x="182" y="116"/>
                      <a:pt x="183" y="116"/>
                      <a:pt x="185" y="117"/>
                    </a:cubicBezTo>
                    <a:cubicBezTo>
                      <a:pt x="182" y="117"/>
                      <a:pt x="181" y="118"/>
                      <a:pt x="179" y="117"/>
                    </a:cubicBezTo>
                    <a:cubicBezTo>
                      <a:pt x="178" y="116"/>
                      <a:pt x="176" y="117"/>
                      <a:pt x="175" y="116"/>
                    </a:cubicBezTo>
                    <a:cubicBezTo>
                      <a:pt x="175" y="118"/>
                      <a:pt x="173" y="117"/>
                      <a:pt x="172" y="117"/>
                    </a:cubicBezTo>
                    <a:cubicBezTo>
                      <a:pt x="174" y="117"/>
                      <a:pt x="176" y="115"/>
                      <a:pt x="178" y="116"/>
                    </a:cubicBezTo>
                    <a:close/>
                    <a:moveTo>
                      <a:pt x="185" y="125"/>
                    </a:moveTo>
                    <a:cubicBezTo>
                      <a:pt x="187" y="125"/>
                      <a:pt x="187" y="125"/>
                      <a:pt x="187" y="125"/>
                    </a:cubicBezTo>
                    <a:cubicBezTo>
                      <a:pt x="186" y="126"/>
                      <a:pt x="186" y="126"/>
                      <a:pt x="185" y="126"/>
                    </a:cubicBezTo>
                    <a:lnTo>
                      <a:pt x="185" y="125"/>
                    </a:lnTo>
                    <a:close/>
                    <a:moveTo>
                      <a:pt x="191" y="132"/>
                    </a:moveTo>
                    <a:cubicBezTo>
                      <a:pt x="189" y="131"/>
                      <a:pt x="191" y="134"/>
                      <a:pt x="189" y="134"/>
                    </a:cubicBezTo>
                    <a:cubicBezTo>
                      <a:pt x="188" y="134"/>
                      <a:pt x="186" y="136"/>
                      <a:pt x="185" y="135"/>
                    </a:cubicBezTo>
                    <a:cubicBezTo>
                      <a:pt x="187" y="134"/>
                      <a:pt x="188" y="131"/>
                      <a:pt x="191" y="132"/>
                    </a:cubicBezTo>
                    <a:close/>
                    <a:moveTo>
                      <a:pt x="180" y="133"/>
                    </a:moveTo>
                    <a:cubicBezTo>
                      <a:pt x="179" y="132"/>
                      <a:pt x="180" y="132"/>
                      <a:pt x="179" y="132"/>
                    </a:cubicBezTo>
                    <a:cubicBezTo>
                      <a:pt x="180" y="131"/>
                      <a:pt x="180" y="131"/>
                      <a:pt x="180" y="131"/>
                    </a:cubicBezTo>
                    <a:cubicBezTo>
                      <a:pt x="181" y="132"/>
                      <a:pt x="179" y="132"/>
                      <a:pt x="180" y="133"/>
                    </a:cubicBezTo>
                    <a:close/>
                    <a:moveTo>
                      <a:pt x="165" y="127"/>
                    </a:moveTo>
                    <a:cubicBezTo>
                      <a:pt x="164" y="126"/>
                      <a:pt x="165" y="125"/>
                      <a:pt x="165" y="124"/>
                    </a:cubicBezTo>
                    <a:cubicBezTo>
                      <a:pt x="167" y="124"/>
                      <a:pt x="169" y="124"/>
                      <a:pt x="169" y="123"/>
                    </a:cubicBezTo>
                    <a:cubicBezTo>
                      <a:pt x="169" y="122"/>
                      <a:pt x="168" y="122"/>
                      <a:pt x="170" y="121"/>
                    </a:cubicBezTo>
                    <a:cubicBezTo>
                      <a:pt x="172" y="122"/>
                      <a:pt x="174" y="119"/>
                      <a:pt x="175" y="122"/>
                    </a:cubicBezTo>
                    <a:cubicBezTo>
                      <a:pt x="175" y="124"/>
                      <a:pt x="169" y="122"/>
                      <a:pt x="170" y="125"/>
                    </a:cubicBezTo>
                    <a:lnTo>
                      <a:pt x="165" y="127"/>
                    </a:lnTo>
                    <a:close/>
                    <a:moveTo>
                      <a:pt x="152" y="148"/>
                    </a:moveTo>
                    <a:cubicBezTo>
                      <a:pt x="151" y="148"/>
                      <a:pt x="151" y="148"/>
                      <a:pt x="151" y="148"/>
                    </a:cubicBezTo>
                    <a:cubicBezTo>
                      <a:pt x="153" y="149"/>
                      <a:pt x="153" y="147"/>
                      <a:pt x="154" y="147"/>
                    </a:cubicBezTo>
                    <a:cubicBezTo>
                      <a:pt x="150" y="147"/>
                      <a:pt x="150" y="147"/>
                      <a:pt x="150" y="147"/>
                    </a:cubicBezTo>
                    <a:cubicBezTo>
                      <a:pt x="151" y="146"/>
                      <a:pt x="153" y="145"/>
                      <a:pt x="155" y="145"/>
                    </a:cubicBezTo>
                    <a:cubicBezTo>
                      <a:pt x="157" y="143"/>
                      <a:pt x="160" y="142"/>
                      <a:pt x="162" y="140"/>
                    </a:cubicBezTo>
                    <a:cubicBezTo>
                      <a:pt x="164" y="140"/>
                      <a:pt x="164" y="140"/>
                      <a:pt x="164" y="140"/>
                    </a:cubicBezTo>
                    <a:cubicBezTo>
                      <a:pt x="164" y="141"/>
                      <a:pt x="164" y="141"/>
                      <a:pt x="164" y="141"/>
                    </a:cubicBezTo>
                    <a:cubicBezTo>
                      <a:pt x="164" y="141"/>
                      <a:pt x="165" y="141"/>
                      <a:pt x="165" y="141"/>
                    </a:cubicBezTo>
                    <a:cubicBezTo>
                      <a:pt x="166" y="141"/>
                      <a:pt x="166" y="141"/>
                      <a:pt x="166" y="141"/>
                    </a:cubicBezTo>
                    <a:cubicBezTo>
                      <a:pt x="163" y="143"/>
                      <a:pt x="163" y="143"/>
                      <a:pt x="163" y="143"/>
                    </a:cubicBezTo>
                    <a:cubicBezTo>
                      <a:pt x="163" y="141"/>
                      <a:pt x="163" y="141"/>
                      <a:pt x="163" y="141"/>
                    </a:cubicBezTo>
                    <a:cubicBezTo>
                      <a:pt x="162" y="141"/>
                      <a:pt x="162" y="142"/>
                      <a:pt x="161" y="142"/>
                    </a:cubicBezTo>
                    <a:cubicBezTo>
                      <a:pt x="162" y="143"/>
                      <a:pt x="162" y="143"/>
                      <a:pt x="162" y="143"/>
                    </a:cubicBezTo>
                    <a:cubicBezTo>
                      <a:pt x="159" y="143"/>
                      <a:pt x="157" y="145"/>
                      <a:pt x="156" y="147"/>
                    </a:cubicBezTo>
                    <a:cubicBezTo>
                      <a:pt x="157" y="149"/>
                      <a:pt x="159" y="147"/>
                      <a:pt x="160" y="146"/>
                    </a:cubicBezTo>
                    <a:cubicBezTo>
                      <a:pt x="158" y="149"/>
                      <a:pt x="155" y="147"/>
                      <a:pt x="152" y="148"/>
                    </a:cubicBezTo>
                    <a:close/>
                    <a:moveTo>
                      <a:pt x="165" y="145"/>
                    </a:moveTo>
                    <a:cubicBezTo>
                      <a:pt x="164" y="144"/>
                      <a:pt x="163" y="146"/>
                      <a:pt x="163" y="145"/>
                    </a:cubicBezTo>
                    <a:cubicBezTo>
                      <a:pt x="163" y="144"/>
                      <a:pt x="165" y="143"/>
                      <a:pt x="165" y="145"/>
                    </a:cubicBezTo>
                    <a:close/>
                    <a:moveTo>
                      <a:pt x="158" y="150"/>
                    </a:moveTo>
                    <a:cubicBezTo>
                      <a:pt x="159" y="151"/>
                      <a:pt x="160" y="151"/>
                      <a:pt x="161" y="151"/>
                    </a:cubicBezTo>
                    <a:cubicBezTo>
                      <a:pt x="163" y="152"/>
                      <a:pt x="161" y="149"/>
                      <a:pt x="163" y="150"/>
                    </a:cubicBezTo>
                    <a:cubicBezTo>
                      <a:pt x="164" y="151"/>
                      <a:pt x="164" y="153"/>
                      <a:pt x="165" y="152"/>
                    </a:cubicBezTo>
                    <a:cubicBezTo>
                      <a:pt x="164" y="155"/>
                      <a:pt x="161" y="150"/>
                      <a:pt x="159" y="152"/>
                    </a:cubicBezTo>
                    <a:cubicBezTo>
                      <a:pt x="158" y="152"/>
                      <a:pt x="158" y="151"/>
                      <a:pt x="157" y="152"/>
                    </a:cubicBezTo>
                    <a:cubicBezTo>
                      <a:pt x="156" y="152"/>
                      <a:pt x="156" y="152"/>
                      <a:pt x="156" y="152"/>
                    </a:cubicBezTo>
                    <a:cubicBezTo>
                      <a:pt x="157" y="151"/>
                      <a:pt x="158" y="151"/>
                      <a:pt x="158" y="150"/>
                    </a:cubicBezTo>
                    <a:close/>
                    <a:moveTo>
                      <a:pt x="148" y="147"/>
                    </a:moveTo>
                    <a:cubicBezTo>
                      <a:pt x="147" y="147"/>
                      <a:pt x="147" y="147"/>
                      <a:pt x="147" y="147"/>
                    </a:cubicBezTo>
                    <a:cubicBezTo>
                      <a:pt x="146" y="147"/>
                      <a:pt x="146" y="147"/>
                      <a:pt x="146" y="147"/>
                    </a:cubicBezTo>
                    <a:lnTo>
                      <a:pt x="148" y="147"/>
                    </a:lnTo>
                    <a:close/>
                    <a:moveTo>
                      <a:pt x="133" y="159"/>
                    </a:moveTo>
                    <a:cubicBezTo>
                      <a:pt x="135" y="158"/>
                      <a:pt x="136" y="158"/>
                      <a:pt x="139" y="157"/>
                    </a:cubicBezTo>
                    <a:cubicBezTo>
                      <a:pt x="139" y="158"/>
                      <a:pt x="136" y="160"/>
                      <a:pt x="133" y="159"/>
                    </a:cubicBezTo>
                    <a:close/>
                    <a:moveTo>
                      <a:pt x="144" y="181"/>
                    </a:moveTo>
                    <a:cubicBezTo>
                      <a:pt x="143" y="181"/>
                      <a:pt x="143" y="181"/>
                      <a:pt x="143" y="181"/>
                    </a:cubicBezTo>
                    <a:cubicBezTo>
                      <a:pt x="142" y="180"/>
                      <a:pt x="143" y="180"/>
                      <a:pt x="143" y="180"/>
                    </a:cubicBezTo>
                    <a:lnTo>
                      <a:pt x="144" y="181"/>
                    </a:lnTo>
                    <a:close/>
                    <a:moveTo>
                      <a:pt x="155" y="182"/>
                    </a:moveTo>
                    <a:cubicBezTo>
                      <a:pt x="154" y="183"/>
                      <a:pt x="152" y="183"/>
                      <a:pt x="151" y="182"/>
                    </a:cubicBezTo>
                    <a:cubicBezTo>
                      <a:pt x="152" y="182"/>
                      <a:pt x="154" y="181"/>
                      <a:pt x="155" y="182"/>
                    </a:cubicBezTo>
                    <a:close/>
                    <a:moveTo>
                      <a:pt x="172" y="177"/>
                    </a:moveTo>
                    <a:cubicBezTo>
                      <a:pt x="171" y="177"/>
                      <a:pt x="171" y="177"/>
                      <a:pt x="171" y="177"/>
                    </a:cubicBezTo>
                    <a:cubicBezTo>
                      <a:pt x="173" y="177"/>
                      <a:pt x="173" y="177"/>
                      <a:pt x="173" y="177"/>
                    </a:cubicBezTo>
                    <a:cubicBezTo>
                      <a:pt x="173" y="177"/>
                      <a:pt x="172" y="177"/>
                      <a:pt x="172" y="177"/>
                    </a:cubicBezTo>
                    <a:close/>
                    <a:moveTo>
                      <a:pt x="195" y="149"/>
                    </a:moveTo>
                    <a:cubicBezTo>
                      <a:pt x="195" y="148"/>
                      <a:pt x="196" y="148"/>
                      <a:pt x="196" y="148"/>
                    </a:cubicBezTo>
                    <a:cubicBezTo>
                      <a:pt x="198" y="148"/>
                      <a:pt x="197" y="149"/>
                      <a:pt x="195" y="149"/>
                    </a:cubicBezTo>
                    <a:close/>
                    <a:moveTo>
                      <a:pt x="205" y="144"/>
                    </a:moveTo>
                    <a:cubicBezTo>
                      <a:pt x="203" y="143"/>
                      <a:pt x="203" y="143"/>
                      <a:pt x="203" y="143"/>
                    </a:cubicBezTo>
                    <a:cubicBezTo>
                      <a:pt x="202" y="144"/>
                      <a:pt x="203" y="144"/>
                      <a:pt x="204" y="145"/>
                    </a:cubicBezTo>
                    <a:cubicBezTo>
                      <a:pt x="204" y="146"/>
                      <a:pt x="203" y="146"/>
                      <a:pt x="201" y="145"/>
                    </a:cubicBezTo>
                    <a:cubicBezTo>
                      <a:pt x="201" y="145"/>
                      <a:pt x="200" y="145"/>
                      <a:pt x="200" y="145"/>
                    </a:cubicBezTo>
                    <a:cubicBezTo>
                      <a:pt x="199" y="146"/>
                      <a:pt x="201" y="146"/>
                      <a:pt x="200" y="147"/>
                    </a:cubicBezTo>
                    <a:cubicBezTo>
                      <a:pt x="199" y="147"/>
                      <a:pt x="197" y="147"/>
                      <a:pt x="196" y="147"/>
                    </a:cubicBezTo>
                    <a:cubicBezTo>
                      <a:pt x="196" y="147"/>
                      <a:pt x="197" y="145"/>
                      <a:pt x="196" y="144"/>
                    </a:cubicBezTo>
                    <a:cubicBezTo>
                      <a:pt x="193" y="145"/>
                      <a:pt x="190" y="146"/>
                      <a:pt x="187" y="147"/>
                    </a:cubicBezTo>
                    <a:cubicBezTo>
                      <a:pt x="186" y="148"/>
                      <a:pt x="190" y="147"/>
                      <a:pt x="189" y="149"/>
                    </a:cubicBezTo>
                    <a:cubicBezTo>
                      <a:pt x="185" y="152"/>
                      <a:pt x="185" y="152"/>
                      <a:pt x="185" y="152"/>
                    </a:cubicBezTo>
                    <a:cubicBezTo>
                      <a:pt x="187" y="153"/>
                      <a:pt x="188" y="153"/>
                      <a:pt x="189" y="155"/>
                    </a:cubicBezTo>
                    <a:cubicBezTo>
                      <a:pt x="188" y="154"/>
                      <a:pt x="188" y="156"/>
                      <a:pt x="187" y="157"/>
                    </a:cubicBezTo>
                    <a:cubicBezTo>
                      <a:pt x="185" y="156"/>
                      <a:pt x="184" y="155"/>
                      <a:pt x="181" y="155"/>
                    </a:cubicBezTo>
                    <a:cubicBezTo>
                      <a:pt x="178" y="156"/>
                      <a:pt x="183" y="157"/>
                      <a:pt x="180" y="157"/>
                    </a:cubicBezTo>
                    <a:cubicBezTo>
                      <a:pt x="180" y="158"/>
                      <a:pt x="181" y="159"/>
                      <a:pt x="180" y="160"/>
                    </a:cubicBezTo>
                    <a:cubicBezTo>
                      <a:pt x="179" y="158"/>
                      <a:pt x="177" y="160"/>
                      <a:pt x="175" y="160"/>
                    </a:cubicBezTo>
                    <a:cubicBezTo>
                      <a:pt x="174" y="161"/>
                      <a:pt x="175" y="162"/>
                      <a:pt x="176" y="162"/>
                    </a:cubicBezTo>
                    <a:cubicBezTo>
                      <a:pt x="178" y="163"/>
                      <a:pt x="178" y="163"/>
                      <a:pt x="178" y="163"/>
                    </a:cubicBezTo>
                    <a:cubicBezTo>
                      <a:pt x="174" y="164"/>
                      <a:pt x="178" y="168"/>
                      <a:pt x="173" y="168"/>
                    </a:cubicBezTo>
                    <a:cubicBezTo>
                      <a:pt x="173" y="170"/>
                      <a:pt x="169" y="170"/>
                      <a:pt x="169" y="172"/>
                    </a:cubicBezTo>
                    <a:cubicBezTo>
                      <a:pt x="168" y="172"/>
                      <a:pt x="166" y="172"/>
                      <a:pt x="166" y="173"/>
                    </a:cubicBezTo>
                    <a:cubicBezTo>
                      <a:pt x="170" y="174"/>
                      <a:pt x="165" y="176"/>
                      <a:pt x="165" y="177"/>
                    </a:cubicBezTo>
                    <a:cubicBezTo>
                      <a:pt x="163" y="178"/>
                      <a:pt x="161" y="179"/>
                      <a:pt x="158" y="179"/>
                    </a:cubicBezTo>
                    <a:cubicBezTo>
                      <a:pt x="155" y="179"/>
                      <a:pt x="155" y="180"/>
                      <a:pt x="154" y="181"/>
                    </a:cubicBezTo>
                    <a:cubicBezTo>
                      <a:pt x="154" y="179"/>
                      <a:pt x="154" y="179"/>
                      <a:pt x="154" y="179"/>
                    </a:cubicBezTo>
                    <a:cubicBezTo>
                      <a:pt x="155" y="179"/>
                      <a:pt x="155" y="179"/>
                      <a:pt x="155" y="179"/>
                    </a:cubicBezTo>
                    <a:cubicBezTo>
                      <a:pt x="155" y="178"/>
                      <a:pt x="155" y="178"/>
                      <a:pt x="155" y="178"/>
                    </a:cubicBezTo>
                    <a:cubicBezTo>
                      <a:pt x="155" y="178"/>
                      <a:pt x="156" y="178"/>
                      <a:pt x="156" y="177"/>
                    </a:cubicBezTo>
                    <a:cubicBezTo>
                      <a:pt x="156" y="177"/>
                      <a:pt x="156" y="177"/>
                      <a:pt x="156" y="177"/>
                    </a:cubicBezTo>
                    <a:cubicBezTo>
                      <a:pt x="153" y="177"/>
                      <a:pt x="153" y="177"/>
                      <a:pt x="153" y="177"/>
                    </a:cubicBezTo>
                    <a:cubicBezTo>
                      <a:pt x="153" y="177"/>
                      <a:pt x="153" y="176"/>
                      <a:pt x="153" y="176"/>
                    </a:cubicBezTo>
                    <a:cubicBezTo>
                      <a:pt x="151" y="176"/>
                      <a:pt x="153" y="177"/>
                      <a:pt x="151" y="178"/>
                    </a:cubicBezTo>
                    <a:cubicBezTo>
                      <a:pt x="150" y="177"/>
                      <a:pt x="149" y="178"/>
                      <a:pt x="148" y="177"/>
                    </a:cubicBezTo>
                    <a:cubicBezTo>
                      <a:pt x="149" y="177"/>
                      <a:pt x="150" y="175"/>
                      <a:pt x="148" y="174"/>
                    </a:cubicBezTo>
                    <a:cubicBezTo>
                      <a:pt x="149" y="174"/>
                      <a:pt x="149" y="172"/>
                      <a:pt x="151" y="172"/>
                    </a:cubicBezTo>
                    <a:cubicBezTo>
                      <a:pt x="152" y="171"/>
                      <a:pt x="150" y="171"/>
                      <a:pt x="150" y="171"/>
                    </a:cubicBezTo>
                    <a:cubicBezTo>
                      <a:pt x="148" y="170"/>
                      <a:pt x="147" y="172"/>
                      <a:pt x="145" y="171"/>
                    </a:cubicBezTo>
                    <a:cubicBezTo>
                      <a:pt x="146" y="169"/>
                      <a:pt x="151" y="169"/>
                      <a:pt x="153" y="168"/>
                    </a:cubicBezTo>
                    <a:cubicBezTo>
                      <a:pt x="151" y="165"/>
                      <a:pt x="149" y="169"/>
                      <a:pt x="147" y="167"/>
                    </a:cubicBezTo>
                    <a:cubicBezTo>
                      <a:pt x="145" y="165"/>
                      <a:pt x="145" y="165"/>
                      <a:pt x="145" y="165"/>
                    </a:cubicBezTo>
                    <a:cubicBezTo>
                      <a:pt x="146" y="165"/>
                      <a:pt x="146" y="165"/>
                      <a:pt x="146" y="165"/>
                    </a:cubicBezTo>
                    <a:cubicBezTo>
                      <a:pt x="146" y="165"/>
                      <a:pt x="146" y="165"/>
                      <a:pt x="146" y="165"/>
                    </a:cubicBezTo>
                    <a:cubicBezTo>
                      <a:pt x="143" y="164"/>
                      <a:pt x="140" y="165"/>
                      <a:pt x="137" y="165"/>
                    </a:cubicBezTo>
                    <a:cubicBezTo>
                      <a:pt x="136" y="166"/>
                      <a:pt x="138" y="167"/>
                      <a:pt x="136" y="167"/>
                    </a:cubicBezTo>
                    <a:cubicBezTo>
                      <a:pt x="135" y="167"/>
                      <a:pt x="136" y="168"/>
                      <a:pt x="135" y="168"/>
                    </a:cubicBezTo>
                    <a:cubicBezTo>
                      <a:pt x="137" y="168"/>
                      <a:pt x="138" y="168"/>
                      <a:pt x="139" y="168"/>
                    </a:cubicBezTo>
                    <a:cubicBezTo>
                      <a:pt x="137" y="169"/>
                      <a:pt x="137" y="169"/>
                      <a:pt x="137" y="169"/>
                    </a:cubicBezTo>
                    <a:cubicBezTo>
                      <a:pt x="136" y="169"/>
                      <a:pt x="136" y="169"/>
                      <a:pt x="136" y="169"/>
                    </a:cubicBezTo>
                    <a:cubicBezTo>
                      <a:pt x="132" y="171"/>
                      <a:pt x="132" y="171"/>
                      <a:pt x="132" y="171"/>
                    </a:cubicBezTo>
                    <a:cubicBezTo>
                      <a:pt x="131" y="170"/>
                      <a:pt x="131" y="170"/>
                      <a:pt x="131" y="170"/>
                    </a:cubicBezTo>
                    <a:cubicBezTo>
                      <a:pt x="134" y="170"/>
                      <a:pt x="134" y="170"/>
                      <a:pt x="134" y="170"/>
                    </a:cubicBezTo>
                    <a:cubicBezTo>
                      <a:pt x="132" y="169"/>
                      <a:pt x="132" y="167"/>
                      <a:pt x="129" y="167"/>
                    </a:cubicBezTo>
                    <a:cubicBezTo>
                      <a:pt x="131" y="166"/>
                      <a:pt x="134" y="167"/>
                      <a:pt x="135" y="165"/>
                    </a:cubicBezTo>
                    <a:cubicBezTo>
                      <a:pt x="133" y="164"/>
                      <a:pt x="132" y="164"/>
                      <a:pt x="131" y="162"/>
                    </a:cubicBezTo>
                    <a:cubicBezTo>
                      <a:pt x="136" y="162"/>
                      <a:pt x="139" y="159"/>
                      <a:pt x="143" y="158"/>
                    </a:cubicBezTo>
                    <a:cubicBezTo>
                      <a:pt x="144" y="159"/>
                      <a:pt x="145" y="159"/>
                      <a:pt x="145" y="159"/>
                    </a:cubicBezTo>
                    <a:cubicBezTo>
                      <a:pt x="147" y="157"/>
                      <a:pt x="149" y="160"/>
                      <a:pt x="151" y="159"/>
                    </a:cubicBezTo>
                    <a:cubicBezTo>
                      <a:pt x="153" y="160"/>
                      <a:pt x="153" y="160"/>
                      <a:pt x="153" y="160"/>
                    </a:cubicBezTo>
                    <a:cubicBezTo>
                      <a:pt x="153" y="160"/>
                      <a:pt x="154" y="159"/>
                      <a:pt x="154" y="158"/>
                    </a:cubicBezTo>
                    <a:cubicBezTo>
                      <a:pt x="151" y="157"/>
                      <a:pt x="149" y="157"/>
                      <a:pt x="146" y="156"/>
                    </a:cubicBezTo>
                    <a:cubicBezTo>
                      <a:pt x="148" y="156"/>
                      <a:pt x="151" y="156"/>
                      <a:pt x="152" y="154"/>
                    </a:cubicBezTo>
                    <a:cubicBezTo>
                      <a:pt x="152" y="154"/>
                      <a:pt x="154" y="153"/>
                      <a:pt x="155" y="153"/>
                    </a:cubicBezTo>
                    <a:cubicBezTo>
                      <a:pt x="155" y="154"/>
                      <a:pt x="152" y="155"/>
                      <a:pt x="152" y="157"/>
                    </a:cubicBezTo>
                    <a:cubicBezTo>
                      <a:pt x="155" y="157"/>
                      <a:pt x="160" y="157"/>
                      <a:pt x="160" y="154"/>
                    </a:cubicBezTo>
                    <a:cubicBezTo>
                      <a:pt x="161" y="154"/>
                      <a:pt x="164" y="153"/>
                      <a:pt x="164" y="155"/>
                    </a:cubicBezTo>
                    <a:cubicBezTo>
                      <a:pt x="163" y="155"/>
                      <a:pt x="163" y="156"/>
                      <a:pt x="165" y="156"/>
                    </a:cubicBezTo>
                    <a:cubicBezTo>
                      <a:pt x="170" y="158"/>
                      <a:pt x="167" y="153"/>
                      <a:pt x="171" y="153"/>
                    </a:cubicBezTo>
                    <a:cubicBezTo>
                      <a:pt x="171" y="152"/>
                      <a:pt x="171" y="152"/>
                      <a:pt x="171" y="152"/>
                    </a:cubicBezTo>
                    <a:cubicBezTo>
                      <a:pt x="171" y="152"/>
                      <a:pt x="170" y="152"/>
                      <a:pt x="169" y="152"/>
                    </a:cubicBezTo>
                    <a:cubicBezTo>
                      <a:pt x="170" y="151"/>
                      <a:pt x="170" y="151"/>
                      <a:pt x="170" y="151"/>
                    </a:cubicBezTo>
                    <a:cubicBezTo>
                      <a:pt x="168" y="150"/>
                      <a:pt x="164" y="152"/>
                      <a:pt x="164" y="149"/>
                    </a:cubicBezTo>
                    <a:cubicBezTo>
                      <a:pt x="166" y="148"/>
                      <a:pt x="166" y="148"/>
                      <a:pt x="166" y="148"/>
                    </a:cubicBezTo>
                    <a:cubicBezTo>
                      <a:pt x="168" y="148"/>
                      <a:pt x="167" y="146"/>
                      <a:pt x="170" y="145"/>
                    </a:cubicBezTo>
                    <a:cubicBezTo>
                      <a:pt x="171" y="146"/>
                      <a:pt x="171" y="146"/>
                      <a:pt x="173" y="146"/>
                    </a:cubicBezTo>
                    <a:cubicBezTo>
                      <a:pt x="173" y="145"/>
                      <a:pt x="175" y="145"/>
                      <a:pt x="176" y="145"/>
                    </a:cubicBezTo>
                    <a:cubicBezTo>
                      <a:pt x="177" y="147"/>
                      <a:pt x="180" y="146"/>
                      <a:pt x="182" y="145"/>
                    </a:cubicBezTo>
                    <a:cubicBezTo>
                      <a:pt x="183" y="147"/>
                      <a:pt x="185" y="145"/>
                      <a:pt x="186" y="146"/>
                    </a:cubicBezTo>
                    <a:cubicBezTo>
                      <a:pt x="187" y="144"/>
                      <a:pt x="183" y="144"/>
                      <a:pt x="185" y="142"/>
                    </a:cubicBezTo>
                    <a:cubicBezTo>
                      <a:pt x="186" y="142"/>
                      <a:pt x="187" y="143"/>
                      <a:pt x="187" y="143"/>
                    </a:cubicBezTo>
                    <a:cubicBezTo>
                      <a:pt x="187" y="144"/>
                      <a:pt x="187" y="144"/>
                      <a:pt x="187" y="144"/>
                    </a:cubicBezTo>
                    <a:cubicBezTo>
                      <a:pt x="188" y="144"/>
                      <a:pt x="188" y="143"/>
                      <a:pt x="189" y="142"/>
                    </a:cubicBezTo>
                    <a:cubicBezTo>
                      <a:pt x="188" y="142"/>
                      <a:pt x="186" y="140"/>
                      <a:pt x="185" y="142"/>
                    </a:cubicBezTo>
                    <a:cubicBezTo>
                      <a:pt x="185" y="141"/>
                      <a:pt x="185" y="141"/>
                      <a:pt x="185" y="141"/>
                    </a:cubicBezTo>
                    <a:cubicBezTo>
                      <a:pt x="183" y="140"/>
                      <a:pt x="181" y="142"/>
                      <a:pt x="179" y="141"/>
                    </a:cubicBezTo>
                    <a:cubicBezTo>
                      <a:pt x="179" y="138"/>
                      <a:pt x="182" y="139"/>
                      <a:pt x="182" y="137"/>
                    </a:cubicBezTo>
                    <a:cubicBezTo>
                      <a:pt x="178" y="137"/>
                      <a:pt x="177" y="140"/>
                      <a:pt x="173" y="139"/>
                    </a:cubicBezTo>
                    <a:cubicBezTo>
                      <a:pt x="172" y="141"/>
                      <a:pt x="169" y="139"/>
                      <a:pt x="166" y="140"/>
                    </a:cubicBezTo>
                    <a:cubicBezTo>
                      <a:pt x="164" y="139"/>
                      <a:pt x="166" y="138"/>
                      <a:pt x="167" y="137"/>
                    </a:cubicBezTo>
                    <a:cubicBezTo>
                      <a:pt x="170" y="136"/>
                      <a:pt x="173" y="134"/>
                      <a:pt x="175" y="134"/>
                    </a:cubicBezTo>
                    <a:cubicBezTo>
                      <a:pt x="176" y="136"/>
                      <a:pt x="174" y="134"/>
                      <a:pt x="173" y="135"/>
                    </a:cubicBezTo>
                    <a:cubicBezTo>
                      <a:pt x="175" y="137"/>
                      <a:pt x="178" y="137"/>
                      <a:pt x="180" y="136"/>
                    </a:cubicBezTo>
                    <a:cubicBezTo>
                      <a:pt x="180" y="135"/>
                      <a:pt x="181" y="135"/>
                      <a:pt x="181" y="135"/>
                    </a:cubicBezTo>
                    <a:cubicBezTo>
                      <a:pt x="185" y="137"/>
                      <a:pt x="189" y="135"/>
                      <a:pt x="192" y="138"/>
                    </a:cubicBezTo>
                    <a:cubicBezTo>
                      <a:pt x="191" y="140"/>
                      <a:pt x="191" y="140"/>
                      <a:pt x="191" y="140"/>
                    </a:cubicBezTo>
                    <a:cubicBezTo>
                      <a:pt x="192" y="139"/>
                      <a:pt x="193" y="139"/>
                      <a:pt x="194" y="139"/>
                    </a:cubicBezTo>
                    <a:cubicBezTo>
                      <a:pt x="193" y="140"/>
                      <a:pt x="194" y="142"/>
                      <a:pt x="196" y="142"/>
                    </a:cubicBezTo>
                    <a:cubicBezTo>
                      <a:pt x="199" y="141"/>
                      <a:pt x="202" y="143"/>
                      <a:pt x="205" y="143"/>
                    </a:cubicBezTo>
                    <a:lnTo>
                      <a:pt x="205" y="144"/>
                    </a:lnTo>
                    <a:close/>
                    <a:moveTo>
                      <a:pt x="141" y="169"/>
                    </a:moveTo>
                    <a:cubicBezTo>
                      <a:pt x="143" y="168"/>
                      <a:pt x="143" y="168"/>
                      <a:pt x="143" y="168"/>
                    </a:cubicBezTo>
                    <a:cubicBezTo>
                      <a:pt x="144" y="169"/>
                      <a:pt x="143" y="172"/>
                      <a:pt x="141" y="169"/>
                    </a:cubicBezTo>
                    <a:close/>
                    <a:moveTo>
                      <a:pt x="214" y="135"/>
                    </a:moveTo>
                    <a:cubicBezTo>
                      <a:pt x="212" y="136"/>
                      <a:pt x="212" y="138"/>
                      <a:pt x="211" y="139"/>
                    </a:cubicBezTo>
                    <a:cubicBezTo>
                      <a:pt x="210" y="137"/>
                      <a:pt x="206" y="141"/>
                      <a:pt x="206" y="137"/>
                    </a:cubicBezTo>
                    <a:cubicBezTo>
                      <a:pt x="208" y="137"/>
                      <a:pt x="205" y="135"/>
                      <a:pt x="207" y="134"/>
                    </a:cubicBezTo>
                    <a:cubicBezTo>
                      <a:pt x="205" y="135"/>
                      <a:pt x="203" y="136"/>
                      <a:pt x="200" y="135"/>
                    </a:cubicBezTo>
                    <a:cubicBezTo>
                      <a:pt x="198" y="137"/>
                      <a:pt x="198" y="137"/>
                      <a:pt x="198" y="137"/>
                    </a:cubicBezTo>
                    <a:cubicBezTo>
                      <a:pt x="195" y="137"/>
                      <a:pt x="196" y="133"/>
                      <a:pt x="192" y="133"/>
                    </a:cubicBezTo>
                    <a:cubicBezTo>
                      <a:pt x="192" y="133"/>
                      <a:pt x="192" y="133"/>
                      <a:pt x="192" y="133"/>
                    </a:cubicBezTo>
                    <a:cubicBezTo>
                      <a:pt x="195" y="135"/>
                      <a:pt x="197" y="130"/>
                      <a:pt x="201" y="131"/>
                    </a:cubicBezTo>
                    <a:cubicBezTo>
                      <a:pt x="200" y="130"/>
                      <a:pt x="202" y="130"/>
                      <a:pt x="202" y="129"/>
                    </a:cubicBezTo>
                    <a:cubicBezTo>
                      <a:pt x="204" y="129"/>
                      <a:pt x="204" y="129"/>
                      <a:pt x="204" y="129"/>
                    </a:cubicBezTo>
                    <a:cubicBezTo>
                      <a:pt x="204" y="130"/>
                      <a:pt x="203" y="130"/>
                      <a:pt x="204" y="131"/>
                    </a:cubicBezTo>
                    <a:cubicBezTo>
                      <a:pt x="204" y="130"/>
                      <a:pt x="208" y="132"/>
                      <a:pt x="209" y="132"/>
                    </a:cubicBezTo>
                    <a:cubicBezTo>
                      <a:pt x="209" y="133"/>
                      <a:pt x="207" y="133"/>
                      <a:pt x="207" y="134"/>
                    </a:cubicBezTo>
                    <a:cubicBezTo>
                      <a:pt x="209" y="135"/>
                      <a:pt x="212" y="134"/>
                      <a:pt x="214" y="135"/>
                    </a:cubicBezTo>
                    <a:close/>
                    <a:moveTo>
                      <a:pt x="190" y="120"/>
                    </a:moveTo>
                    <a:cubicBezTo>
                      <a:pt x="190" y="119"/>
                      <a:pt x="193" y="118"/>
                      <a:pt x="195" y="118"/>
                    </a:cubicBezTo>
                    <a:cubicBezTo>
                      <a:pt x="193" y="119"/>
                      <a:pt x="192" y="120"/>
                      <a:pt x="190" y="120"/>
                    </a:cubicBezTo>
                    <a:close/>
                    <a:moveTo>
                      <a:pt x="216" y="132"/>
                    </a:moveTo>
                    <a:cubicBezTo>
                      <a:pt x="214" y="133"/>
                      <a:pt x="213" y="130"/>
                      <a:pt x="211" y="131"/>
                    </a:cubicBezTo>
                    <a:cubicBezTo>
                      <a:pt x="211" y="130"/>
                      <a:pt x="211" y="130"/>
                      <a:pt x="211" y="130"/>
                    </a:cubicBezTo>
                    <a:cubicBezTo>
                      <a:pt x="210" y="131"/>
                      <a:pt x="209" y="129"/>
                      <a:pt x="207" y="129"/>
                    </a:cubicBezTo>
                    <a:cubicBezTo>
                      <a:pt x="211" y="128"/>
                      <a:pt x="215" y="130"/>
                      <a:pt x="219" y="132"/>
                    </a:cubicBezTo>
                    <a:cubicBezTo>
                      <a:pt x="218" y="132"/>
                      <a:pt x="215" y="131"/>
                      <a:pt x="216" y="132"/>
                    </a:cubicBezTo>
                    <a:close/>
                    <a:moveTo>
                      <a:pt x="210" y="123"/>
                    </a:moveTo>
                    <a:cubicBezTo>
                      <a:pt x="209" y="123"/>
                      <a:pt x="208" y="123"/>
                      <a:pt x="208" y="124"/>
                    </a:cubicBezTo>
                    <a:cubicBezTo>
                      <a:pt x="207" y="123"/>
                      <a:pt x="206" y="121"/>
                      <a:pt x="203" y="122"/>
                    </a:cubicBezTo>
                    <a:cubicBezTo>
                      <a:pt x="203" y="123"/>
                      <a:pt x="203" y="123"/>
                      <a:pt x="203" y="123"/>
                    </a:cubicBezTo>
                    <a:cubicBezTo>
                      <a:pt x="202" y="122"/>
                      <a:pt x="201" y="122"/>
                      <a:pt x="200" y="122"/>
                    </a:cubicBezTo>
                    <a:cubicBezTo>
                      <a:pt x="199" y="121"/>
                      <a:pt x="199" y="121"/>
                      <a:pt x="199" y="121"/>
                    </a:cubicBezTo>
                    <a:cubicBezTo>
                      <a:pt x="198" y="121"/>
                      <a:pt x="198" y="121"/>
                      <a:pt x="198" y="121"/>
                    </a:cubicBezTo>
                    <a:cubicBezTo>
                      <a:pt x="197" y="120"/>
                      <a:pt x="198" y="119"/>
                      <a:pt x="200" y="120"/>
                    </a:cubicBezTo>
                    <a:cubicBezTo>
                      <a:pt x="203" y="120"/>
                      <a:pt x="203" y="122"/>
                      <a:pt x="207" y="122"/>
                    </a:cubicBezTo>
                    <a:cubicBezTo>
                      <a:pt x="207" y="122"/>
                      <a:pt x="208" y="122"/>
                      <a:pt x="208" y="123"/>
                    </a:cubicBezTo>
                    <a:cubicBezTo>
                      <a:pt x="209" y="123"/>
                      <a:pt x="209" y="122"/>
                      <a:pt x="210" y="123"/>
                    </a:cubicBezTo>
                    <a:close/>
                    <a:moveTo>
                      <a:pt x="201" y="117"/>
                    </a:moveTo>
                    <a:cubicBezTo>
                      <a:pt x="201" y="117"/>
                      <a:pt x="201" y="117"/>
                      <a:pt x="201" y="117"/>
                    </a:cubicBezTo>
                    <a:cubicBezTo>
                      <a:pt x="205" y="117"/>
                      <a:pt x="205" y="117"/>
                      <a:pt x="205" y="117"/>
                    </a:cubicBezTo>
                    <a:lnTo>
                      <a:pt x="201" y="117"/>
                    </a:lnTo>
                    <a:close/>
                    <a:moveTo>
                      <a:pt x="226" y="127"/>
                    </a:moveTo>
                    <a:cubicBezTo>
                      <a:pt x="224" y="128"/>
                      <a:pt x="222" y="127"/>
                      <a:pt x="220" y="127"/>
                    </a:cubicBezTo>
                    <a:cubicBezTo>
                      <a:pt x="219" y="125"/>
                      <a:pt x="216" y="125"/>
                      <a:pt x="215" y="126"/>
                    </a:cubicBezTo>
                    <a:cubicBezTo>
                      <a:pt x="215" y="124"/>
                      <a:pt x="219" y="125"/>
                      <a:pt x="220" y="124"/>
                    </a:cubicBezTo>
                    <a:cubicBezTo>
                      <a:pt x="222" y="124"/>
                      <a:pt x="224" y="125"/>
                      <a:pt x="226" y="127"/>
                    </a:cubicBezTo>
                    <a:close/>
                    <a:moveTo>
                      <a:pt x="220" y="120"/>
                    </a:moveTo>
                    <a:cubicBezTo>
                      <a:pt x="220" y="121"/>
                      <a:pt x="218" y="120"/>
                      <a:pt x="218" y="120"/>
                    </a:cubicBezTo>
                    <a:cubicBezTo>
                      <a:pt x="220" y="119"/>
                      <a:pt x="220" y="119"/>
                      <a:pt x="220" y="119"/>
                    </a:cubicBezTo>
                    <a:lnTo>
                      <a:pt x="220" y="120"/>
                    </a:lnTo>
                    <a:close/>
                    <a:moveTo>
                      <a:pt x="198" y="107"/>
                    </a:moveTo>
                    <a:cubicBezTo>
                      <a:pt x="199" y="109"/>
                      <a:pt x="194" y="108"/>
                      <a:pt x="192" y="109"/>
                    </a:cubicBezTo>
                    <a:cubicBezTo>
                      <a:pt x="190" y="109"/>
                      <a:pt x="190" y="109"/>
                      <a:pt x="190" y="109"/>
                    </a:cubicBezTo>
                    <a:cubicBezTo>
                      <a:pt x="195" y="109"/>
                      <a:pt x="189" y="103"/>
                      <a:pt x="196" y="103"/>
                    </a:cubicBezTo>
                    <a:cubicBezTo>
                      <a:pt x="198" y="103"/>
                      <a:pt x="197" y="101"/>
                      <a:pt x="200" y="102"/>
                    </a:cubicBezTo>
                    <a:cubicBezTo>
                      <a:pt x="200" y="102"/>
                      <a:pt x="200" y="102"/>
                      <a:pt x="200" y="102"/>
                    </a:cubicBezTo>
                    <a:cubicBezTo>
                      <a:pt x="197" y="103"/>
                      <a:pt x="199" y="105"/>
                      <a:pt x="196" y="106"/>
                    </a:cubicBezTo>
                    <a:cubicBezTo>
                      <a:pt x="196" y="107"/>
                      <a:pt x="196" y="107"/>
                      <a:pt x="196" y="107"/>
                    </a:cubicBezTo>
                    <a:cubicBezTo>
                      <a:pt x="202" y="105"/>
                      <a:pt x="202" y="105"/>
                      <a:pt x="202" y="105"/>
                    </a:cubicBezTo>
                    <a:cubicBezTo>
                      <a:pt x="201" y="105"/>
                      <a:pt x="200" y="105"/>
                      <a:pt x="199" y="105"/>
                    </a:cubicBezTo>
                    <a:cubicBezTo>
                      <a:pt x="201" y="105"/>
                      <a:pt x="204" y="103"/>
                      <a:pt x="205" y="105"/>
                    </a:cubicBezTo>
                    <a:cubicBezTo>
                      <a:pt x="201" y="105"/>
                      <a:pt x="202" y="109"/>
                      <a:pt x="198" y="107"/>
                    </a:cubicBezTo>
                    <a:close/>
                    <a:moveTo>
                      <a:pt x="247" y="122"/>
                    </a:moveTo>
                    <a:cubicBezTo>
                      <a:pt x="247" y="122"/>
                      <a:pt x="246" y="121"/>
                      <a:pt x="246" y="121"/>
                    </a:cubicBezTo>
                    <a:cubicBezTo>
                      <a:pt x="248" y="121"/>
                      <a:pt x="248" y="121"/>
                      <a:pt x="248" y="121"/>
                    </a:cubicBezTo>
                    <a:cubicBezTo>
                      <a:pt x="247" y="122"/>
                      <a:pt x="248" y="122"/>
                      <a:pt x="247" y="122"/>
                    </a:cubicBezTo>
                    <a:close/>
                    <a:moveTo>
                      <a:pt x="240" y="116"/>
                    </a:moveTo>
                    <a:cubicBezTo>
                      <a:pt x="240" y="117"/>
                      <a:pt x="240" y="117"/>
                      <a:pt x="240" y="117"/>
                    </a:cubicBezTo>
                    <a:cubicBezTo>
                      <a:pt x="239" y="115"/>
                      <a:pt x="234" y="117"/>
                      <a:pt x="233" y="115"/>
                    </a:cubicBezTo>
                    <a:cubicBezTo>
                      <a:pt x="230" y="114"/>
                      <a:pt x="227" y="115"/>
                      <a:pt x="225" y="113"/>
                    </a:cubicBezTo>
                    <a:cubicBezTo>
                      <a:pt x="224" y="113"/>
                      <a:pt x="222" y="114"/>
                      <a:pt x="220" y="114"/>
                    </a:cubicBezTo>
                    <a:cubicBezTo>
                      <a:pt x="221" y="114"/>
                      <a:pt x="223" y="113"/>
                      <a:pt x="222" y="112"/>
                    </a:cubicBezTo>
                    <a:cubicBezTo>
                      <a:pt x="220" y="111"/>
                      <a:pt x="220" y="111"/>
                      <a:pt x="220" y="111"/>
                    </a:cubicBezTo>
                    <a:cubicBezTo>
                      <a:pt x="220" y="111"/>
                      <a:pt x="220" y="111"/>
                      <a:pt x="220" y="110"/>
                    </a:cubicBezTo>
                    <a:cubicBezTo>
                      <a:pt x="217" y="111"/>
                      <a:pt x="212" y="108"/>
                      <a:pt x="210" y="111"/>
                    </a:cubicBezTo>
                    <a:cubicBezTo>
                      <a:pt x="209" y="111"/>
                      <a:pt x="207" y="110"/>
                      <a:pt x="209" y="109"/>
                    </a:cubicBezTo>
                    <a:cubicBezTo>
                      <a:pt x="211" y="108"/>
                      <a:pt x="216" y="109"/>
                      <a:pt x="218" y="107"/>
                    </a:cubicBezTo>
                    <a:cubicBezTo>
                      <a:pt x="221" y="109"/>
                      <a:pt x="221" y="109"/>
                      <a:pt x="221" y="109"/>
                    </a:cubicBezTo>
                    <a:cubicBezTo>
                      <a:pt x="221" y="110"/>
                      <a:pt x="220" y="110"/>
                      <a:pt x="221" y="111"/>
                    </a:cubicBezTo>
                    <a:cubicBezTo>
                      <a:pt x="225" y="111"/>
                      <a:pt x="225" y="111"/>
                      <a:pt x="225" y="111"/>
                    </a:cubicBezTo>
                    <a:cubicBezTo>
                      <a:pt x="225" y="111"/>
                      <a:pt x="225" y="111"/>
                      <a:pt x="225" y="112"/>
                    </a:cubicBezTo>
                    <a:cubicBezTo>
                      <a:pt x="226" y="113"/>
                      <a:pt x="228" y="112"/>
                      <a:pt x="229" y="112"/>
                    </a:cubicBezTo>
                    <a:cubicBezTo>
                      <a:pt x="230" y="111"/>
                      <a:pt x="228" y="111"/>
                      <a:pt x="228" y="111"/>
                    </a:cubicBezTo>
                    <a:cubicBezTo>
                      <a:pt x="229" y="109"/>
                      <a:pt x="230" y="111"/>
                      <a:pt x="231" y="111"/>
                    </a:cubicBezTo>
                    <a:cubicBezTo>
                      <a:pt x="239" y="111"/>
                      <a:pt x="239" y="111"/>
                      <a:pt x="239" y="111"/>
                    </a:cubicBezTo>
                    <a:cubicBezTo>
                      <a:pt x="240" y="112"/>
                      <a:pt x="239" y="112"/>
                      <a:pt x="239" y="113"/>
                    </a:cubicBezTo>
                    <a:cubicBezTo>
                      <a:pt x="239" y="114"/>
                      <a:pt x="241" y="115"/>
                      <a:pt x="242" y="114"/>
                    </a:cubicBezTo>
                    <a:cubicBezTo>
                      <a:pt x="243" y="114"/>
                      <a:pt x="244" y="112"/>
                      <a:pt x="245" y="113"/>
                    </a:cubicBezTo>
                    <a:cubicBezTo>
                      <a:pt x="246" y="115"/>
                      <a:pt x="242" y="114"/>
                      <a:pt x="243" y="116"/>
                    </a:cubicBezTo>
                    <a:cubicBezTo>
                      <a:pt x="242" y="116"/>
                      <a:pt x="241" y="115"/>
                      <a:pt x="240" y="116"/>
                    </a:cubicBezTo>
                    <a:close/>
                    <a:moveTo>
                      <a:pt x="264" y="125"/>
                    </a:moveTo>
                    <a:cubicBezTo>
                      <a:pt x="266" y="125"/>
                      <a:pt x="263" y="126"/>
                      <a:pt x="263" y="127"/>
                    </a:cubicBezTo>
                    <a:cubicBezTo>
                      <a:pt x="261" y="125"/>
                      <a:pt x="261" y="125"/>
                      <a:pt x="261" y="125"/>
                    </a:cubicBezTo>
                    <a:cubicBezTo>
                      <a:pt x="261" y="125"/>
                      <a:pt x="263" y="124"/>
                      <a:pt x="264" y="125"/>
                    </a:cubicBezTo>
                    <a:close/>
                    <a:moveTo>
                      <a:pt x="247" y="117"/>
                    </a:moveTo>
                    <a:cubicBezTo>
                      <a:pt x="246" y="117"/>
                      <a:pt x="246" y="117"/>
                      <a:pt x="245" y="117"/>
                    </a:cubicBezTo>
                    <a:cubicBezTo>
                      <a:pt x="246" y="115"/>
                      <a:pt x="249" y="115"/>
                      <a:pt x="251" y="115"/>
                    </a:cubicBezTo>
                    <a:cubicBezTo>
                      <a:pt x="251" y="114"/>
                      <a:pt x="251" y="114"/>
                      <a:pt x="251" y="114"/>
                    </a:cubicBezTo>
                    <a:cubicBezTo>
                      <a:pt x="254" y="115"/>
                      <a:pt x="254" y="115"/>
                      <a:pt x="254" y="115"/>
                    </a:cubicBezTo>
                    <a:cubicBezTo>
                      <a:pt x="252" y="117"/>
                      <a:pt x="248" y="115"/>
                      <a:pt x="247" y="117"/>
                    </a:cubicBezTo>
                    <a:close/>
                    <a:moveTo>
                      <a:pt x="257" y="113"/>
                    </a:moveTo>
                    <a:cubicBezTo>
                      <a:pt x="260" y="111"/>
                      <a:pt x="252" y="110"/>
                      <a:pt x="255" y="109"/>
                    </a:cubicBezTo>
                    <a:cubicBezTo>
                      <a:pt x="257" y="110"/>
                      <a:pt x="261" y="110"/>
                      <a:pt x="263" y="110"/>
                    </a:cubicBezTo>
                    <a:cubicBezTo>
                      <a:pt x="263" y="113"/>
                      <a:pt x="259" y="112"/>
                      <a:pt x="257" y="113"/>
                    </a:cubicBezTo>
                    <a:close/>
                    <a:moveTo>
                      <a:pt x="248" y="107"/>
                    </a:moveTo>
                    <a:cubicBezTo>
                      <a:pt x="249" y="106"/>
                      <a:pt x="249" y="106"/>
                      <a:pt x="249" y="106"/>
                    </a:cubicBezTo>
                    <a:cubicBezTo>
                      <a:pt x="250" y="107"/>
                      <a:pt x="250" y="107"/>
                      <a:pt x="250" y="107"/>
                    </a:cubicBezTo>
                    <a:cubicBezTo>
                      <a:pt x="249" y="108"/>
                      <a:pt x="249" y="107"/>
                      <a:pt x="248" y="107"/>
                    </a:cubicBezTo>
                    <a:close/>
                    <a:moveTo>
                      <a:pt x="251" y="107"/>
                    </a:moveTo>
                    <a:cubicBezTo>
                      <a:pt x="252" y="107"/>
                      <a:pt x="253" y="106"/>
                      <a:pt x="252" y="105"/>
                    </a:cubicBezTo>
                    <a:cubicBezTo>
                      <a:pt x="250" y="105"/>
                      <a:pt x="249" y="105"/>
                      <a:pt x="248" y="104"/>
                    </a:cubicBezTo>
                    <a:cubicBezTo>
                      <a:pt x="249" y="103"/>
                      <a:pt x="254" y="106"/>
                      <a:pt x="252" y="103"/>
                    </a:cubicBezTo>
                    <a:cubicBezTo>
                      <a:pt x="250" y="102"/>
                      <a:pt x="249" y="102"/>
                      <a:pt x="247" y="102"/>
                    </a:cubicBezTo>
                    <a:cubicBezTo>
                      <a:pt x="247" y="103"/>
                      <a:pt x="247" y="103"/>
                      <a:pt x="247" y="103"/>
                    </a:cubicBezTo>
                    <a:cubicBezTo>
                      <a:pt x="243" y="104"/>
                      <a:pt x="239" y="103"/>
                      <a:pt x="234" y="102"/>
                    </a:cubicBezTo>
                    <a:cubicBezTo>
                      <a:pt x="234" y="101"/>
                      <a:pt x="235" y="101"/>
                      <a:pt x="235" y="101"/>
                    </a:cubicBezTo>
                    <a:cubicBezTo>
                      <a:pt x="236" y="101"/>
                      <a:pt x="237" y="100"/>
                      <a:pt x="238" y="101"/>
                    </a:cubicBezTo>
                    <a:cubicBezTo>
                      <a:pt x="239" y="99"/>
                      <a:pt x="239" y="99"/>
                      <a:pt x="239" y="99"/>
                    </a:cubicBezTo>
                    <a:cubicBezTo>
                      <a:pt x="240" y="100"/>
                      <a:pt x="240" y="100"/>
                      <a:pt x="240" y="100"/>
                    </a:cubicBezTo>
                    <a:cubicBezTo>
                      <a:pt x="239" y="100"/>
                      <a:pt x="239" y="100"/>
                      <a:pt x="239" y="100"/>
                    </a:cubicBezTo>
                    <a:cubicBezTo>
                      <a:pt x="241" y="101"/>
                      <a:pt x="241" y="101"/>
                      <a:pt x="241" y="101"/>
                    </a:cubicBezTo>
                    <a:cubicBezTo>
                      <a:pt x="243" y="98"/>
                      <a:pt x="246" y="99"/>
                      <a:pt x="250" y="100"/>
                    </a:cubicBezTo>
                    <a:cubicBezTo>
                      <a:pt x="251" y="103"/>
                      <a:pt x="251" y="103"/>
                      <a:pt x="251" y="103"/>
                    </a:cubicBezTo>
                    <a:cubicBezTo>
                      <a:pt x="254" y="101"/>
                      <a:pt x="255" y="106"/>
                      <a:pt x="259" y="104"/>
                    </a:cubicBezTo>
                    <a:cubicBezTo>
                      <a:pt x="259" y="105"/>
                      <a:pt x="258" y="107"/>
                      <a:pt x="261" y="107"/>
                    </a:cubicBezTo>
                    <a:lnTo>
                      <a:pt x="251" y="107"/>
                    </a:lnTo>
                    <a:close/>
                    <a:moveTo>
                      <a:pt x="274" y="111"/>
                    </a:moveTo>
                    <a:cubicBezTo>
                      <a:pt x="271" y="112"/>
                      <a:pt x="270" y="109"/>
                      <a:pt x="267" y="110"/>
                    </a:cubicBezTo>
                    <a:cubicBezTo>
                      <a:pt x="266" y="110"/>
                      <a:pt x="262" y="109"/>
                      <a:pt x="262" y="107"/>
                    </a:cubicBezTo>
                    <a:cubicBezTo>
                      <a:pt x="263" y="107"/>
                      <a:pt x="262" y="106"/>
                      <a:pt x="262" y="106"/>
                    </a:cubicBezTo>
                    <a:cubicBezTo>
                      <a:pt x="264" y="108"/>
                      <a:pt x="269" y="107"/>
                      <a:pt x="272" y="109"/>
                    </a:cubicBezTo>
                    <a:cubicBezTo>
                      <a:pt x="272" y="109"/>
                      <a:pt x="271" y="109"/>
                      <a:pt x="271" y="109"/>
                    </a:cubicBezTo>
                    <a:cubicBezTo>
                      <a:pt x="270" y="111"/>
                      <a:pt x="273" y="110"/>
                      <a:pt x="274" y="111"/>
                    </a:cubicBezTo>
                    <a:close/>
                    <a:moveTo>
                      <a:pt x="315" y="112"/>
                    </a:moveTo>
                    <a:cubicBezTo>
                      <a:pt x="312" y="112"/>
                      <a:pt x="310" y="115"/>
                      <a:pt x="305" y="115"/>
                    </a:cubicBezTo>
                    <a:cubicBezTo>
                      <a:pt x="302" y="118"/>
                      <a:pt x="297" y="119"/>
                      <a:pt x="291" y="120"/>
                    </a:cubicBezTo>
                    <a:cubicBezTo>
                      <a:pt x="290" y="119"/>
                      <a:pt x="290" y="119"/>
                      <a:pt x="290" y="119"/>
                    </a:cubicBezTo>
                    <a:cubicBezTo>
                      <a:pt x="292" y="118"/>
                      <a:pt x="293" y="117"/>
                      <a:pt x="295" y="116"/>
                    </a:cubicBezTo>
                    <a:cubicBezTo>
                      <a:pt x="297" y="117"/>
                      <a:pt x="297" y="117"/>
                      <a:pt x="297" y="117"/>
                    </a:cubicBezTo>
                    <a:cubicBezTo>
                      <a:pt x="297" y="115"/>
                      <a:pt x="295" y="115"/>
                      <a:pt x="294" y="115"/>
                    </a:cubicBezTo>
                    <a:cubicBezTo>
                      <a:pt x="294" y="115"/>
                      <a:pt x="294" y="116"/>
                      <a:pt x="294" y="116"/>
                    </a:cubicBezTo>
                    <a:cubicBezTo>
                      <a:pt x="291" y="117"/>
                      <a:pt x="288" y="113"/>
                      <a:pt x="286" y="114"/>
                    </a:cubicBezTo>
                    <a:cubicBezTo>
                      <a:pt x="287" y="114"/>
                      <a:pt x="287" y="114"/>
                      <a:pt x="287" y="114"/>
                    </a:cubicBezTo>
                    <a:cubicBezTo>
                      <a:pt x="285" y="115"/>
                      <a:pt x="285" y="115"/>
                      <a:pt x="285" y="115"/>
                    </a:cubicBezTo>
                    <a:cubicBezTo>
                      <a:pt x="287" y="112"/>
                      <a:pt x="281" y="113"/>
                      <a:pt x="279" y="111"/>
                    </a:cubicBezTo>
                    <a:cubicBezTo>
                      <a:pt x="279" y="111"/>
                      <a:pt x="276" y="111"/>
                      <a:pt x="275" y="110"/>
                    </a:cubicBezTo>
                    <a:cubicBezTo>
                      <a:pt x="280" y="110"/>
                      <a:pt x="285" y="111"/>
                      <a:pt x="289" y="113"/>
                    </a:cubicBezTo>
                    <a:cubicBezTo>
                      <a:pt x="294" y="113"/>
                      <a:pt x="301" y="119"/>
                      <a:pt x="304" y="113"/>
                    </a:cubicBezTo>
                    <a:cubicBezTo>
                      <a:pt x="303" y="114"/>
                      <a:pt x="304" y="114"/>
                      <a:pt x="304" y="114"/>
                    </a:cubicBezTo>
                    <a:cubicBezTo>
                      <a:pt x="306" y="113"/>
                      <a:pt x="306" y="113"/>
                      <a:pt x="306" y="113"/>
                    </a:cubicBezTo>
                    <a:cubicBezTo>
                      <a:pt x="305" y="111"/>
                      <a:pt x="303" y="112"/>
                      <a:pt x="302" y="112"/>
                    </a:cubicBezTo>
                    <a:cubicBezTo>
                      <a:pt x="296" y="108"/>
                      <a:pt x="310" y="110"/>
                      <a:pt x="304" y="106"/>
                    </a:cubicBezTo>
                    <a:cubicBezTo>
                      <a:pt x="304" y="105"/>
                      <a:pt x="304" y="105"/>
                      <a:pt x="304" y="105"/>
                    </a:cubicBezTo>
                    <a:cubicBezTo>
                      <a:pt x="307" y="104"/>
                      <a:pt x="309" y="105"/>
                      <a:pt x="312" y="106"/>
                    </a:cubicBezTo>
                    <a:cubicBezTo>
                      <a:pt x="312" y="106"/>
                      <a:pt x="315" y="105"/>
                      <a:pt x="315" y="106"/>
                    </a:cubicBezTo>
                    <a:cubicBezTo>
                      <a:pt x="316" y="107"/>
                      <a:pt x="315" y="108"/>
                      <a:pt x="316" y="108"/>
                    </a:cubicBezTo>
                    <a:cubicBezTo>
                      <a:pt x="314" y="110"/>
                      <a:pt x="311" y="106"/>
                      <a:pt x="311" y="109"/>
                    </a:cubicBezTo>
                    <a:cubicBezTo>
                      <a:pt x="313" y="108"/>
                      <a:pt x="314" y="110"/>
                      <a:pt x="317" y="110"/>
                    </a:cubicBezTo>
                    <a:cubicBezTo>
                      <a:pt x="316" y="107"/>
                      <a:pt x="320" y="111"/>
                      <a:pt x="321" y="109"/>
                    </a:cubicBezTo>
                    <a:cubicBezTo>
                      <a:pt x="323" y="109"/>
                      <a:pt x="323" y="109"/>
                      <a:pt x="323" y="109"/>
                    </a:cubicBezTo>
                    <a:cubicBezTo>
                      <a:pt x="320" y="109"/>
                      <a:pt x="319" y="111"/>
                      <a:pt x="315" y="112"/>
                    </a:cubicBezTo>
                    <a:close/>
                    <a:moveTo>
                      <a:pt x="291" y="87"/>
                    </a:moveTo>
                    <a:cubicBezTo>
                      <a:pt x="291" y="86"/>
                      <a:pt x="291" y="86"/>
                      <a:pt x="291" y="86"/>
                    </a:cubicBezTo>
                    <a:cubicBezTo>
                      <a:pt x="291" y="86"/>
                      <a:pt x="294" y="86"/>
                      <a:pt x="293" y="87"/>
                    </a:cubicBezTo>
                    <a:lnTo>
                      <a:pt x="291" y="87"/>
                    </a:lnTo>
                    <a:close/>
                    <a:moveTo>
                      <a:pt x="296" y="89"/>
                    </a:moveTo>
                    <a:cubicBezTo>
                      <a:pt x="296" y="88"/>
                      <a:pt x="296" y="88"/>
                      <a:pt x="296" y="88"/>
                    </a:cubicBezTo>
                    <a:cubicBezTo>
                      <a:pt x="298" y="89"/>
                      <a:pt x="300" y="87"/>
                      <a:pt x="301" y="89"/>
                    </a:cubicBezTo>
                    <a:cubicBezTo>
                      <a:pt x="300" y="90"/>
                      <a:pt x="298" y="89"/>
                      <a:pt x="296" y="89"/>
                    </a:cubicBezTo>
                    <a:close/>
                    <a:moveTo>
                      <a:pt x="317" y="101"/>
                    </a:moveTo>
                    <a:cubicBezTo>
                      <a:pt x="317" y="102"/>
                      <a:pt x="317" y="102"/>
                      <a:pt x="317" y="102"/>
                    </a:cubicBezTo>
                    <a:cubicBezTo>
                      <a:pt x="316" y="102"/>
                      <a:pt x="316" y="102"/>
                      <a:pt x="316" y="102"/>
                    </a:cubicBezTo>
                    <a:lnTo>
                      <a:pt x="317" y="101"/>
                    </a:lnTo>
                    <a:close/>
                    <a:moveTo>
                      <a:pt x="336" y="104"/>
                    </a:moveTo>
                    <a:cubicBezTo>
                      <a:pt x="336" y="104"/>
                      <a:pt x="336" y="104"/>
                      <a:pt x="336" y="104"/>
                    </a:cubicBezTo>
                    <a:cubicBezTo>
                      <a:pt x="338" y="104"/>
                      <a:pt x="338" y="104"/>
                      <a:pt x="338" y="104"/>
                    </a:cubicBezTo>
                    <a:cubicBezTo>
                      <a:pt x="338" y="105"/>
                      <a:pt x="336" y="105"/>
                      <a:pt x="336" y="104"/>
                    </a:cubicBezTo>
                    <a:close/>
                    <a:moveTo>
                      <a:pt x="359" y="99"/>
                    </a:moveTo>
                    <a:cubicBezTo>
                      <a:pt x="359" y="97"/>
                      <a:pt x="359" y="97"/>
                      <a:pt x="359" y="97"/>
                    </a:cubicBezTo>
                    <a:cubicBezTo>
                      <a:pt x="360" y="96"/>
                      <a:pt x="361" y="97"/>
                      <a:pt x="362" y="97"/>
                    </a:cubicBezTo>
                    <a:cubicBezTo>
                      <a:pt x="363" y="99"/>
                      <a:pt x="360" y="98"/>
                      <a:pt x="359" y="99"/>
                    </a:cubicBezTo>
                    <a:close/>
                    <a:moveTo>
                      <a:pt x="368" y="96"/>
                    </a:moveTo>
                    <a:cubicBezTo>
                      <a:pt x="366" y="95"/>
                      <a:pt x="367" y="97"/>
                      <a:pt x="365" y="97"/>
                    </a:cubicBezTo>
                    <a:cubicBezTo>
                      <a:pt x="365" y="96"/>
                      <a:pt x="365" y="96"/>
                      <a:pt x="365" y="96"/>
                    </a:cubicBezTo>
                    <a:cubicBezTo>
                      <a:pt x="365" y="95"/>
                      <a:pt x="367" y="94"/>
                      <a:pt x="368" y="96"/>
                    </a:cubicBezTo>
                    <a:close/>
                    <a:moveTo>
                      <a:pt x="359" y="89"/>
                    </a:moveTo>
                    <a:cubicBezTo>
                      <a:pt x="360" y="91"/>
                      <a:pt x="360" y="93"/>
                      <a:pt x="357" y="93"/>
                    </a:cubicBezTo>
                    <a:cubicBezTo>
                      <a:pt x="355" y="92"/>
                      <a:pt x="352" y="92"/>
                      <a:pt x="351" y="94"/>
                    </a:cubicBezTo>
                    <a:cubicBezTo>
                      <a:pt x="347" y="95"/>
                      <a:pt x="344" y="93"/>
                      <a:pt x="340" y="96"/>
                    </a:cubicBezTo>
                    <a:cubicBezTo>
                      <a:pt x="337" y="95"/>
                      <a:pt x="336" y="97"/>
                      <a:pt x="335" y="97"/>
                    </a:cubicBezTo>
                    <a:cubicBezTo>
                      <a:pt x="335" y="98"/>
                      <a:pt x="335" y="98"/>
                      <a:pt x="335" y="98"/>
                    </a:cubicBezTo>
                    <a:cubicBezTo>
                      <a:pt x="334" y="99"/>
                      <a:pt x="332" y="98"/>
                      <a:pt x="330" y="100"/>
                    </a:cubicBezTo>
                    <a:cubicBezTo>
                      <a:pt x="335" y="102"/>
                      <a:pt x="327" y="104"/>
                      <a:pt x="333" y="105"/>
                    </a:cubicBezTo>
                    <a:cubicBezTo>
                      <a:pt x="332" y="106"/>
                      <a:pt x="331" y="105"/>
                      <a:pt x="329" y="105"/>
                    </a:cubicBezTo>
                    <a:cubicBezTo>
                      <a:pt x="327" y="106"/>
                      <a:pt x="328" y="109"/>
                      <a:pt x="325" y="108"/>
                    </a:cubicBezTo>
                    <a:cubicBezTo>
                      <a:pt x="326" y="105"/>
                      <a:pt x="322" y="106"/>
                      <a:pt x="321" y="104"/>
                    </a:cubicBezTo>
                    <a:cubicBezTo>
                      <a:pt x="326" y="105"/>
                      <a:pt x="322" y="101"/>
                      <a:pt x="324" y="99"/>
                    </a:cubicBezTo>
                    <a:cubicBezTo>
                      <a:pt x="326" y="99"/>
                      <a:pt x="327" y="102"/>
                      <a:pt x="330" y="101"/>
                    </a:cubicBezTo>
                    <a:cubicBezTo>
                      <a:pt x="330" y="100"/>
                      <a:pt x="330" y="100"/>
                      <a:pt x="330" y="99"/>
                    </a:cubicBezTo>
                    <a:cubicBezTo>
                      <a:pt x="328" y="98"/>
                      <a:pt x="324" y="99"/>
                      <a:pt x="324" y="97"/>
                    </a:cubicBezTo>
                    <a:cubicBezTo>
                      <a:pt x="323" y="97"/>
                      <a:pt x="323" y="97"/>
                      <a:pt x="323" y="97"/>
                    </a:cubicBezTo>
                    <a:cubicBezTo>
                      <a:pt x="324" y="94"/>
                      <a:pt x="329" y="97"/>
                      <a:pt x="333" y="96"/>
                    </a:cubicBezTo>
                    <a:cubicBezTo>
                      <a:pt x="333" y="96"/>
                      <a:pt x="333" y="96"/>
                      <a:pt x="333" y="96"/>
                    </a:cubicBezTo>
                    <a:cubicBezTo>
                      <a:pt x="334" y="95"/>
                      <a:pt x="335" y="97"/>
                      <a:pt x="336" y="95"/>
                    </a:cubicBezTo>
                    <a:cubicBezTo>
                      <a:pt x="336" y="94"/>
                      <a:pt x="334" y="94"/>
                      <a:pt x="333" y="94"/>
                    </a:cubicBezTo>
                    <a:cubicBezTo>
                      <a:pt x="334" y="93"/>
                      <a:pt x="335" y="91"/>
                      <a:pt x="338" y="93"/>
                    </a:cubicBezTo>
                    <a:cubicBezTo>
                      <a:pt x="338" y="93"/>
                      <a:pt x="338" y="93"/>
                      <a:pt x="338" y="93"/>
                    </a:cubicBezTo>
                    <a:cubicBezTo>
                      <a:pt x="342" y="94"/>
                      <a:pt x="344" y="92"/>
                      <a:pt x="347" y="91"/>
                    </a:cubicBezTo>
                    <a:cubicBezTo>
                      <a:pt x="349" y="93"/>
                      <a:pt x="350" y="91"/>
                      <a:pt x="352" y="91"/>
                    </a:cubicBezTo>
                    <a:cubicBezTo>
                      <a:pt x="353" y="87"/>
                      <a:pt x="356" y="91"/>
                      <a:pt x="359" y="90"/>
                    </a:cubicBezTo>
                    <a:cubicBezTo>
                      <a:pt x="357" y="89"/>
                      <a:pt x="357" y="89"/>
                      <a:pt x="357" y="89"/>
                    </a:cubicBezTo>
                    <a:cubicBezTo>
                      <a:pt x="357" y="87"/>
                      <a:pt x="359" y="89"/>
                      <a:pt x="360" y="89"/>
                    </a:cubicBezTo>
                    <a:cubicBezTo>
                      <a:pt x="360" y="89"/>
                      <a:pt x="360" y="89"/>
                      <a:pt x="360" y="88"/>
                    </a:cubicBezTo>
                    <a:cubicBezTo>
                      <a:pt x="361" y="88"/>
                      <a:pt x="361" y="88"/>
                      <a:pt x="361" y="88"/>
                    </a:cubicBezTo>
                    <a:cubicBezTo>
                      <a:pt x="362" y="90"/>
                      <a:pt x="360" y="89"/>
                      <a:pt x="359" y="89"/>
                    </a:cubicBezTo>
                    <a:close/>
                    <a:moveTo>
                      <a:pt x="336" y="75"/>
                    </a:moveTo>
                    <a:cubicBezTo>
                      <a:pt x="333" y="75"/>
                      <a:pt x="332" y="76"/>
                      <a:pt x="330" y="77"/>
                    </a:cubicBezTo>
                    <a:cubicBezTo>
                      <a:pt x="330" y="75"/>
                      <a:pt x="331" y="76"/>
                      <a:pt x="333" y="75"/>
                    </a:cubicBezTo>
                    <a:cubicBezTo>
                      <a:pt x="336" y="74"/>
                      <a:pt x="339" y="73"/>
                      <a:pt x="342" y="73"/>
                    </a:cubicBezTo>
                    <a:cubicBezTo>
                      <a:pt x="342" y="75"/>
                      <a:pt x="338" y="74"/>
                      <a:pt x="336" y="75"/>
                    </a:cubicBezTo>
                    <a:close/>
                    <a:moveTo>
                      <a:pt x="374" y="95"/>
                    </a:moveTo>
                    <a:cubicBezTo>
                      <a:pt x="373" y="95"/>
                      <a:pt x="371" y="94"/>
                      <a:pt x="371" y="94"/>
                    </a:cubicBezTo>
                    <a:cubicBezTo>
                      <a:pt x="373" y="93"/>
                      <a:pt x="373" y="93"/>
                      <a:pt x="373" y="93"/>
                    </a:cubicBezTo>
                    <a:lnTo>
                      <a:pt x="374" y="95"/>
                    </a:lnTo>
                    <a:close/>
                    <a:moveTo>
                      <a:pt x="366" y="89"/>
                    </a:moveTo>
                    <a:cubicBezTo>
                      <a:pt x="367" y="88"/>
                      <a:pt x="369" y="88"/>
                      <a:pt x="371" y="88"/>
                    </a:cubicBezTo>
                    <a:cubicBezTo>
                      <a:pt x="370" y="89"/>
                      <a:pt x="367" y="89"/>
                      <a:pt x="366" y="89"/>
                    </a:cubicBezTo>
                    <a:close/>
                    <a:moveTo>
                      <a:pt x="436" y="69"/>
                    </a:moveTo>
                    <a:cubicBezTo>
                      <a:pt x="438" y="70"/>
                      <a:pt x="438" y="70"/>
                      <a:pt x="438" y="70"/>
                    </a:cubicBezTo>
                    <a:cubicBezTo>
                      <a:pt x="434" y="69"/>
                      <a:pt x="432" y="73"/>
                      <a:pt x="428" y="71"/>
                    </a:cubicBezTo>
                    <a:cubicBezTo>
                      <a:pt x="424" y="71"/>
                      <a:pt x="418" y="72"/>
                      <a:pt x="417" y="74"/>
                    </a:cubicBezTo>
                    <a:cubicBezTo>
                      <a:pt x="413" y="72"/>
                      <a:pt x="415" y="76"/>
                      <a:pt x="411" y="75"/>
                    </a:cubicBezTo>
                    <a:cubicBezTo>
                      <a:pt x="410" y="75"/>
                      <a:pt x="409" y="74"/>
                      <a:pt x="408" y="74"/>
                    </a:cubicBezTo>
                    <a:cubicBezTo>
                      <a:pt x="407" y="76"/>
                      <a:pt x="407" y="77"/>
                      <a:pt x="404" y="77"/>
                    </a:cubicBezTo>
                    <a:cubicBezTo>
                      <a:pt x="401" y="78"/>
                      <a:pt x="400" y="78"/>
                      <a:pt x="398" y="80"/>
                    </a:cubicBezTo>
                    <a:cubicBezTo>
                      <a:pt x="398" y="79"/>
                      <a:pt x="397" y="80"/>
                      <a:pt x="397" y="79"/>
                    </a:cubicBezTo>
                    <a:cubicBezTo>
                      <a:pt x="397" y="80"/>
                      <a:pt x="397" y="80"/>
                      <a:pt x="397" y="80"/>
                    </a:cubicBezTo>
                    <a:cubicBezTo>
                      <a:pt x="395" y="81"/>
                      <a:pt x="392" y="81"/>
                      <a:pt x="390" y="82"/>
                    </a:cubicBezTo>
                    <a:cubicBezTo>
                      <a:pt x="387" y="85"/>
                      <a:pt x="380" y="86"/>
                      <a:pt x="375" y="86"/>
                    </a:cubicBezTo>
                    <a:cubicBezTo>
                      <a:pt x="374" y="87"/>
                      <a:pt x="373" y="87"/>
                      <a:pt x="372" y="87"/>
                    </a:cubicBezTo>
                    <a:cubicBezTo>
                      <a:pt x="372" y="87"/>
                      <a:pt x="372" y="87"/>
                      <a:pt x="372" y="87"/>
                    </a:cubicBezTo>
                    <a:cubicBezTo>
                      <a:pt x="377" y="83"/>
                      <a:pt x="380" y="85"/>
                      <a:pt x="386" y="80"/>
                    </a:cubicBezTo>
                    <a:cubicBezTo>
                      <a:pt x="385" y="78"/>
                      <a:pt x="385" y="78"/>
                      <a:pt x="385" y="78"/>
                    </a:cubicBezTo>
                    <a:cubicBezTo>
                      <a:pt x="386" y="79"/>
                      <a:pt x="386" y="78"/>
                      <a:pt x="387" y="78"/>
                    </a:cubicBezTo>
                    <a:cubicBezTo>
                      <a:pt x="387" y="79"/>
                      <a:pt x="387" y="79"/>
                      <a:pt x="387" y="79"/>
                    </a:cubicBezTo>
                    <a:cubicBezTo>
                      <a:pt x="391" y="79"/>
                      <a:pt x="393" y="76"/>
                      <a:pt x="398" y="76"/>
                    </a:cubicBezTo>
                    <a:cubicBezTo>
                      <a:pt x="397" y="74"/>
                      <a:pt x="400" y="75"/>
                      <a:pt x="401" y="74"/>
                    </a:cubicBezTo>
                    <a:cubicBezTo>
                      <a:pt x="405" y="75"/>
                      <a:pt x="408" y="73"/>
                      <a:pt x="412" y="73"/>
                    </a:cubicBezTo>
                    <a:cubicBezTo>
                      <a:pt x="415" y="73"/>
                      <a:pt x="414" y="71"/>
                      <a:pt x="417" y="71"/>
                    </a:cubicBezTo>
                    <a:cubicBezTo>
                      <a:pt x="421" y="70"/>
                      <a:pt x="424" y="69"/>
                      <a:pt x="428" y="70"/>
                    </a:cubicBezTo>
                    <a:cubicBezTo>
                      <a:pt x="430" y="68"/>
                      <a:pt x="433" y="67"/>
                      <a:pt x="436" y="67"/>
                    </a:cubicBezTo>
                    <a:cubicBezTo>
                      <a:pt x="435" y="68"/>
                      <a:pt x="436" y="69"/>
                      <a:pt x="436" y="69"/>
                    </a:cubicBezTo>
                    <a:close/>
                    <a:moveTo>
                      <a:pt x="405" y="39"/>
                    </a:moveTo>
                    <a:cubicBezTo>
                      <a:pt x="403" y="37"/>
                      <a:pt x="408" y="38"/>
                      <a:pt x="407" y="37"/>
                    </a:cubicBezTo>
                    <a:cubicBezTo>
                      <a:pt x="409" y="37"/>
                      <a:pt x="409" y="37"/>
                      <a:pt x="409" y="37"/>
                    </a:cubicBezTo>
                    <a:cubicBezTo>
                      <a:pt x="409" y="37"/>
                      <a:pt x="408" y="37"/>
                      <a:pt x="407" y="38"/>
                    </a:cubicBezTo>
                    <a:cubicBezTo>
                      <a:pt x="411" y="39"/>
                      <a:pt x="411" y="39"/>
                      <a:pt x="411" y="39"/>
                    </a:cubicBezTo>
                    <a:cubicBezTo>
                      <a:pt x="409" y="41"/>
                      <a:pt x="408" y="39"/>
                      <a:pt x="405" y="39"/>
                    </a:cubicBezTo>
                    <a:close/>
                    <a:moveTo>
                      <a:pt x="683" y="215"/>
                    </a:moveTo>
                    <a:cubicBezTo>
                      <a:pt x="682" y="215"/>
                      <a:pt x="682" y="214"/>
                      <a:pt x="682" y="213"/>
                    </a:cubicBezTo>
                    <a:cubicBezTo>
                      <a:pt x="682" y="212"/>
                      <a:pt x="683" y="214"/>
                      <a:pt x="685" y="214"/>
                    </a:cubicBezTo>
                    <a:cubicBezTo>
                      <a:pt x="686" y="213"/>
                      <a:pt x="688" y="212"/>
                      <a:pt x="691" y="213"/>
                    </a:cubicBezTo>
                    <a:cubicBezTo>
                      <a:pt x="690" y="217"/>
                      <a:pt x="685" y="212"/>
                      <a:pt x="683" y="215"/>
                    </a:cubicBezTo>
                    <a:close/>
                    <a:moveTo>
                      <a:pt x="673" y="94"/>
                    </a:moveTo>
                    <a:cubicBezTo>
                      <a:pt x="674" y="96"/>
                      <a:pt x="674" y="96"/>
                      <a:pt x="674" y="96"/>
                    </a:cubicBezTo>
                    <a:cubicBezTo>
                      <a:pt x="673" y="96"/>
                      <a:pt x="673" y="96"/>
                      <a:pt x="673" y="96"/>
                    </a:cubicBezTo>
                    <a:cubicBezTo>
                      <a:pt x="673" y="95"/>
                      <a:pt x="672" y="95"/>
                      <a:pt x="673" y="94"/>
                    </a:cubicBezTo>
                    <a:close/>
                    <a:moveTo>
                      <a:pt x="640" y="70"/>
                    </a:moveTo>
                    <a:cubicBezTo>
                      <a:pt x="642" y="70"/>
                      <a:pt x="642" y="70"/>
                      <a:pt x="642" y="70"/>
                    </a:cubicBezTo>
                    <a:cubicBezTo>
                      <a:pt x="641" y="70"/>
                      <a:pt x="641" y="70"/>
                      <a:pt x="640" y="70"/>
                    </a:cubicBezTo>
                    <a:cubicBezTo>
                      <a:pt x="640" y="70"/>
                      <a:pt x="640" y="70"/>
                      <a:pt x="640" y="70"/>
                    </a:cubicBezTo>
                    <a:close/>
                    <a:moveTo>
                      <a:pt x="624" y="59"/>
                    </a:moveTo>
                    <a:cubicBezTo>
                      <a:pt x="629" y="61"/>
                      <a:pt x="629" y="61"/>
                      <a:pt x="629" y="61"/>
                    </a:cubicBezTo>
                    <a:cubicBezTo>
                      <a:pt x="628" y="62"/>
                      <a:pt x="625" y="63"/>
                      <a:pt x="624" y="62"/>
                    </a:cubicBezTo>
                    <a:cubicBezTo>
                      <a:pt x="623" y="61"/>
                      <a:pt x="622" y="60"/>
                      <a:pt x="624" y="59"/>
                    </a:cubicBezTo>
                    <a:close/>
                    <a:moveTo>
                      <a:pt x="648" y="78"/>
                    </a:moveTo>
                    <a:cubicBezTo>
                      <a:pt x="648" y="78"/>
                      <a:pt x="647" y="78"/>
                      <a:pt x="647" y="78"/>
                    </a:cubicBezTo>
                    <a:cubicBezTo>
                      <a:pt x="645" y="76"/>
                      <a:pt x="645" y="76"/>
                      <a:pt x="645" y="76"/>
                    </a:cubicBezTo>
                    <a:cubicBezTo>
                      <a:pt x="646" y="76"/>
                      <a:pt x="649" y="77"/>
                      <a:pt x="651" y="78"/>
                    </a:cubicBezTo>
                    <a:cubicBezTo>
                      <a:pt x="651" y="80"/>
                      <a:pt x="651" y="80"/>
                      <a:pt x="651" y="80"/>
                    </a:cubicBezTo>
                    <a:cubicBezTo>
                      <a:pt x="650" y="80"/>
                      <a:pt x="650" y="80"/>
                      <a:pt x="650" y="80"/>
                    </a:cubicBezTo>
                    <a:cubicBezTo>
                      <a:pt x="651" y="79"/>
                      <a:pt x="649" y="79"/>
                      <a:pt x="648" y="78"/>
                    </a:cubicBezTo>
                    <a:close/>
                    <a:moveTo>
                      <a:pt x="661" y="135"/>
                    </a:moveTo>
                    <a:cubicBezTo>
                      <a:pt x="659" y="133"/>
                      <a:pt x="659" y="131"/>
                      <a:pt x="656" y="130"/>
                    </a:cubicBezTo>
                    <a:cubicBezTo>
                      <a:pt x="659" y="131"/>
                      <a:pt x="660" y="133"/>
                      <a:pt x="661" y="135"/>
                    </a:cubicBezTo>
                    <a:close/>
                    <a:moveTo>
                      <a:pt x="639" y="124"/>
                    </a:moveTo>
                    <a:cubicBezTo>
                      <a:pt x="640" y="123"/>
                      <a:pt x="640" y="123"/>
                      <a:pt x="640" y="123"/>
                    </a:cubicBezTo>
                    <a:cubicBezTo>
                      <a:pt x="641" y="124"/>
                      <a:pt x="642" y="123"/>
                      <a:pt x="643" y="124"/>
                    </a:cubicBezTo>
                    <a:cubicBezTo>
                      <a:pt x="641" y="125"/>
                      <a:pt x="641" y="125"/>
                      <a:pt x="641" y="125"/>
                    </a:cubicBezTo>
                    <a:cubicBezTo>
                      <a:pt x="641" y="125"/>
                      <a:pt x="642" y="125"/>
                      <a:pt x="642" y="126"/>
                    </a:cubicBezTo>
                    <a:cubicBezTo>
                      <a:pt x="643" y="126"/>
                      <a:pt x="643" y="126"/>
                      <a:pt x="643" y="126"/>
                    </a:cubicBezTo>
                    <a:cubicBezTo>
                      <a:pt x="643" y="125"/>
                      <a:pt x="643" y="125"/>
                      <a:pt x="644" y="125"/>
                    </a:cubicBezTo>
                    <a:cubicBezTo>
                      <a:pt x="645" y="126"/>
                      <a:pt x="645" y="126"/>
                      <a:pt x="645" y="126"/>
                    </a:cubicBezTo>
                    <a:cubicBezTo>
                      <a:pt x="647" y="127"/>
                      <a:pt x="646" y="125"/>
                      <a:pt x="648" y="125"/>
                    </a:cubicBezTo>
                    <a:cubicBezTo>
                      <a:pt x="650" y="125"/>
                      <a:pt x="651" y="127"/>
                      <a:pt x="650" y="128"/>
                    </a:cubicBezTo>
                    <a:cubicBezTo>
                      <a:pt x="648" y="129"/>
                      <a:pt x="644" y="126"/>
                      <a:pt x="642" y="126"/>
                    </a:cubicBezTo>
                    <a:cubicBezTo>
                      <a:pt x="642" y="125"/>
                      <a:pt x="640" y="125"/>
                      <a:pt x="639" y="124"/>
                    </a:cubicBezTo>
                    <a:close/>
                    <a:moveTo>
                      <a:pt x="631" y="122"/>
                    </a:moveTo>
                    <a:cubicBezTo>
                      <a:pt x="632" y="122"/>
                      <a:pt x="632" y="122"/>
                      <a:pt x="632" y="122"/>
                    </a:cubicBezTo>
                    <a:cubicBezTo>
                      <a:pt x="632" y="122"/>
                      <a:pt x="632" y="122"/>
                      <a:pt x="632" y="122"/>
                    </a:cubicBezTo>
                    <a:lnTo>
                      <a:pt x="631" y="122"/>
                    </a:lnTo>
                    <a:close/>
                    <a:moveTo>
                      <a:pt x="571" y="96"/>
                    </a:moveTo>
                    <a:cubicBezTo>
                      <a:pt x="570" y="97"/>
                      <a:pt x="571" y="97"/>
                      <a:pt x="570" y="98"/>
                    </a:cubicBezTo>
                    <a:cubicBezTo>
                      <a:pt x="570" y="97"/>
                      <a:pt x="568" y="97"/>
                      <a:pt x="568" y="97"/>
                    </a:cubicBezTo>
                    <a:cubicBezTo>
                      <a:pt x="569" y="96"/>
                      <a:pt x="571" y="97"/>
                      <a:pt x="571" y="96"/>
                    </a:cubicBezTo>
                    <a:close/>
                    <a:moveTo>
                      <a:pt x="669" y="165"/>
                    </a:moveTo>
                    <a:cubicBezTo>
                      <a:pt x="671" y="166"/>
                      <a:pt x="669" y="169"/>
                      <a:pt x="672" y="169"/>
                    </a:cubicBezTo>
                    <a:cubicBezTo>
                      <a:pt x="673" y="168"/>
                      <a:pt x="672" y="167"/>
                      <a:pt x="674" y="167"/>
                    </a:cubicBezTo>
                    <a:cubicBezTo>
                      <a:pt x="675" y="167"/>
                      <a:pt x="677" y="167"/>
                      <a:pt x="678" y="168"/>
                    </a:cubicBezTo>
                    <a:cubicBezTo>
                      <a:pt x="675" y="168"/>
                      <a:pt x="674" y="169"/>
                      <a:pt x="672" y="171"/>
                    </a:cubicBezTo>
                    <a:cubicBezTo>
                      <a:pt x="673" y="171"/>
                      <a:pt x="673" y="171"/>
                      <a:pt x="673" y="171"/>
                    </a:cubicBezTo>
                    <a:cubicBezTo>
                      <a:pt x="671" y="172"/>
                      <a:pt x="672" y="175"/>
                      <a:pt x="672" y="177"/>
                    </a:cubicBezTo>
                    <a:cubicBezTo>
                      <a:pt x="670" y="175"/>
                      <a:pt x="668" y="174"/>
                      <a:pt x="665" y="172"/>
                    </a:cubicBezTo>
                    <a:cubicBezTo>
                      <a:pt x="665" y="170"/>
                      <a:pt x="673" y="170"/>
                      <a:pt x="667" y="168"/>
                    </a:cubicBezTo>
                    <a:cubicBezTo>
                      <a:pt x="666" y="169"/>
                      <a:pt x="664" y="170"/>
                      <a:pt x="663" y="169"/>
                    </a:cubicBezTo>
                    <a:cubicBezTo>
                      <a:pt x="663" y="166"/>
                      <a:pt x="657" y="168"/>
                      <a:pt x="656" y="166"/>
                    </a:cubicBezTo>
                    <a:cubicBezTo>
                      <a:pt x="658" y="165"/>
                      <a:pt x="662" y="166"/>
                      <a:pt x="664" y="166"/>
                    </a:cubicBezTo>
                    <a:cubicBezTo>
                      <a:pt x="662" y="164"/>
                      <a:pt x="659" y="162"/>
                      <a:pt x="660" y="159"/>
                    </a:cubicBezTo>
                    <a:cubicBezTo>
                      <a:pt x="662" y="159"/>
                      <a:pt x="665" y="160"/>
                      <a:pt x="665" y="157"/>
                    </a:cubicBezTo>
                    <a:cubicBezTo>
                      <a:pt x="666" y="158"/>
                      <a:pt x="666" y="158"/>
                      <a:pt x="666" y="158"/>
                    </a:cubicBezTo>
                    <a:cubicBezTo>
                      <a:pt x="665" y="159"/>
                      <a:pt x="663" y="159"/>
                      <a:pt x="664" y="160"/>
                    </a:cubicBezTo>
                    <a:cubicBezTo>
                      <a:pt x="667" y="161"/>
                      <a:pt x="669" y="161"/>
                      <a:pt x="671" y="161"/>
                    </a:cubicBezTo>
                    <a:lnTo>
                      <a:pt x="669" y="165"/>
                    </a:lnTo>
                    <a:close/>
                    <a:moveTo>
                      <a:pt x="584" y="108"/>
                    </a:moveTo>
                    <a:cubicBezTo>
                      <a:pt x="579" y="107"/>
                      <a:pt x="579" y="107"/>
                      <a:pt x="579" y="107"/>
                    </a:cubicBezTo>
                    <a:cubicBezTo>
                      <a:pt x="580" y="105"/>
                      <a:pt x="576" y="107"/>
                      <a:pt x="575" y="104"/>
                    </a:cubicBezTo>
                    <a:cubicBezTo>
                      <a:pt x="576" y="103"/>
                      <a:pt x="576" y="101"/>
                      <a:pt x="574" y="100"/>
                    </a:cubicBezTo>
                    <a:cubicBezTo>
                      <a:pt x="577" y="100"/>
                      <a:pt x="578" y="96"/>
                      <a:pt x="581" y="100"/>
                    </a:cubicBezTo>
                    <a:cubicBezTo>
                      <a:pt x="579" y="100"/>
                      <a:pt x="578" y="102"/>
                      <a:pt x="577" y="102"/>
                    </a:cubicBezTo>
                    <a:cubicBezTo>
                      <a:pt x="577" y="104"/>
                      <a:pt x="579" y="103"/>
                      <a:pt x="580" y="104"/>
                    </a:cubicBezTo>
                    <a:cubicBezTo>
                      <a:pt x="582" y="102"/>
                      <a:pt x="586" y="105"/>
                      <a:pt x="586" y="102"/>
                    </a:cubicBezTo>
                    <a:cubicBezTo>
                      <a:pt x="589" y="103"/>
                      <a:pt x="591" y="104"/>
                      <a:pt x="593" y="103"/>
                    </a:cubicBezTo>
                    <a:cubicBezTo>
                      <a:pt x="591" y="106"/>
                      <a:pt x="588" y="107"/>
                      <a:pt x="584" y="108"/>
                    </a:cubicBezTo>
                    <a:close/>
                    <a:moveTo>
                      <a:pt x="582" y="99"/>
                    </a:moveTo>
                    <a:cubicBezTo>
                      <a:pt x="581" y="98"/>
                      <a:pt x="580" y="98"/>
                      <a:pt x="580" y="97"/>
                    </a:cubicBezTo>
                    <a:cubicBezTo>
                      <a:pt x="583" y="98"/>
                      <a:pt x="586" y="96"/>
                      <a:pt x="587" y="99"/>
                    </a:cubicBezTo>
                    <a:cubicBezTo>
                      <a:pt x="586" y="100"/>
                      <a:pt x="584" y="99"/>
                      <a:pt x="582" y="99"/>
                    </a:cubicBezTo>
                    <a:close/>
                    <a:moveTo>
                      <a:pt x="723" y="145"/>
                    </a:moveTo>
                    <a:cubicBezTo>
                      <a:pt x="729" y="149"/>
                      <a:pt x="729" y="149"/>
                      <a:pt x="729" y="149"/>
                    </a:cubicBezTo>
                    <a:cubicBezTo>
                      <a:pt x="726" y="148"/>
                      <a:pt x="724" y="148"/>
                      <a:pt x="723" y="145"/>
                    </a:cubicBezTo>
                    <a:close/>
                    <a:moveTo>
                      <a:pt x="683" y="136"/>
                    </a:moveTo>
                    <a:cubicBezTo>
                      <a:pt x="686" y="134"/>
                      <a:pt x="688" y="136"/>
                      <a:pt x="692" y="136"/>
                    </a:cubicBezTo>
                    <a:cubicBezTo>
                      <a:pt x="691" y="133"/>
                      <a:pt x="691" y="131"/>
                      <a:pt x="688" y="128"/>
                    </a:cubicBezTo>
                    <a:cubicBezTo>
                      <a:pt x="690" y="128"/>
                      <a:pt x="689" y="126"/>
                      <a:pt x="688" y="125"/>
                    </a:cubicBezTo>
                    <a:cubicBezTo>
                      <a:pt x="687" y="123"/>
                      <a:pt x="685" y="124"/>
                      <a:pt x="684" y="124"/>
                    </a:cubicBezTo>
                    <a:cubicBezTo>
                      <a:pt x="684" y="121"/>
                      <a:pt x="681" y="119"/>
                      <a:pt x="679" y="117"/>
                    </a:cubicBezTo>
                    <a:cubicBezTo>
                      <a:pt x="681" y="116"/>
                      <a:pt x="681" y="119"/>
                      <a:pt x="683" y="118"/>
                    </a:cubicBezTo>
                    <a:cubicBezTo>
                      <a:pt x="683" y="120"/>
                      <a:pt x="686" y="122"/>
                      <a:pt x="689" y="121"/>
                    </a:cubicBezTo>
                    <a:cubicBezTo>
                      <a:pt x="691" y="121"/>
                      <a:pt x="692" y="121"/>
                      <a:pt x="692" y="119"/>
                    </a:cubicBezTo>
                    <a:cubicBezTo>
                      <a:pt x="692" y="121"/>
                      <a:pt x="694" y="122"/>
                      <a:pt x="696" y="122"/>
                    </a:cubicBezTo>
                    <a:cubicBezTo>
                      <a:pt x="696" y="124"/>
                      <a:pt x="692" y="123"/>
                      <a:pt x="694" y="125"/>
                    </a:cubicBezTo>
                    <a:cubicBezTo>
                      <a:pt x="696" y="125"/>
                      <a:pt x="698" y="126"/>
                      <a:pt x="699" y="124"/>
                    </a:cubicBezTo>
                    <a:cubicBezTo>
                      <a:pt x="702" y="125"/>
                      <a:pt x="700" y="127"/>
                      <a:pt x="701" y="129"/>
                    </a:cubicBezTo>
                    <a:cubicBezTo>
                      <a:pt x="702" y="130"/>
                      <a:pt x="708" y="133"/>
                      <a:pt x="703" y="135"/>
                    </a:cubicBezTo>
                    <a:cubicBezTo>
                      <a:pt x="701" y="136"/>
                      <a:pt x="702" y="138"/>
                      <a:pt x="700" y="139"/>
                    </a:cubicBezTo>
                    <a:cubicBezTo>
                      <a:pt x="701" y="142"/>
                      <a:pt x="704" y="144"/>
                      <a:pt x="702" y="146"/>
                    </a:cubicBezTo>
                    <a:cubicBezTo>
                      <a:pt x="696" y="147"/>
                      <a:pt x="703" y="152"/>
                      <a:pt x="698" y="154"/>
                    </a:cubicBezTo>
                    <a:cubicBezTo>
                      <a:pt x="698" y="156"/>
                      <a:pt x="697" y="158"/>
                      <a:pt x="696" y="159"/>
                    </a:cubicBezTo>
                    <a:cubicBezTo>
                      <a:pt x="695" y="159"/>
                      <a:pt x="693" y="161"/>
                      <a:pt x="692" y="162"/>
                    </a:cubicBezTo>
                    <a:cubicBezTo>
                      <a:pt x="693" y="164"/>
                      <a:pt x="691" y="165"/>
                      <a:pt x="690" y="165"/>
                    </a:cubicBezTo>
                    <a:cubicBezTo>
                      <a:pt x="689" y="164"/>
                      <a:pt x="686" y="164"/>
                      <a:pt x="684" y="164"/>
                    </a:cubicBezTo>
                    <a:cubicBezTo>
                      <a:pt x="683" y="166"/>
                      <a:pt x="687" y="166"/>
                      <a:pt x="688" y="168"/>
                    </a:cubicBezTo>
                    <a:cubicBezTo>
                      <a:pt x="685" y="168"/>
                      <a:pt x="683" y="164"/>
                      <a:pt x="681" y="166"/>
                    </a:cubicBezTo>
                    <a:cubicBezTo>
                      <a:pt x="679" y="164"/>
                      <a:pt x="682" y="164"/>
                      <a:pt x="683" y="164"/>
                    </a:cubicBezTo>
                    <a:cubicBezTo>
                      <a:pt x="685" y="163"/>
                      <a:pt x="685" y="161"/>
                      <a:pt x="687" y="161"/>
                    </a:cubicBezTo>
                    <a:cubicBezTo>
                      <a:pt x="688" y="158"/>
                      <a:pt x="695" y="157"/>
                      <a:pt x="692" y="153"/>
                    </a:cubicBezTo>
                    <a:cubicBezTo>
                      <a:pt x="693" y="152"/>
                      <a:pt x="694" y="151"/>
                      <a:pt x="693" y="150"/>
                    </a:cubicBezTo>
                    <a:cubicBezTo>
                      <a:pt x="692" y="150"/>
                      <a:pt x="690" y="150"/>
                      <a:pt x="691" y="148"/>
                    </a:cubicBezTo>
                    <a:cubicBezTo>
                      <a:pt x="688" y="148"/>
                      <a:pt x="688" y="151"/>
                      <a:pt x="688" y="152"/>
                    </a:cubicBezTo>
                    <a:cubicBezTo>
                      <a:pt x="686" y="155"/>
                      <a:pt x="682" y="155"/>
                      <a:pt x="680" y="158"/>
                    </a:cubicBezTo>
                    <a:cubicBezTo>
                      <a:pt x="681" y="156"/>
                      <a:pt x="681" y="156"/>
                      <a:pt x="681" y="156"/>
                    </a:cubicBezTo>
                    <a:cubicBezTo>
                      <a:pt x="679" y="156"/>
                      <a:pt x="675" y="154"/>
                      <a:pt x="673" y="155"/>
                    </a:cubicBezTo>
                    <a:cubicBezTo>
                      <a:pt x="670" y="155"/>
                      <a:pt x="670" y="155"/>
                      <a:pt x="670" y="155"/>
                    </a:cubicBezTo>
                    <a:cubicBezTo>
                      <a:pt x="670" y="155"/>
                      <a:pt x="670" y="155"/>
                      <a:pt x="670" y="155"/>
                    </a:cubicBezTo>
                    <a:cubicBezTo>
                      <a:pt x="672" y="156"/>
                      <a:pt x="669" y="156"/>
                      <a:pt x="668" y="157"/>
                    </a:cubicBezTo>
                    <a:cubicBezTo>
                      <a:pt x="668" y="157"/>
                      <a:pt x="669" y="155"/>
                      <a:pt x="670" y="155"/>
                    </a:cubicBezTo>
                    <a:cubicBezTo>
                      <a:pt x="670" y="155"/>
                      <a:pt x="670" y="155"/>
                      <a:pt x="670" y="155"/>
                    </a:cubicBezTo>
                    <a:cubicBezTo>
                      <a:pt x="670" y="155"/>
                      <a:pt x="670" y="155"/>
                      <a:pt x="670" y="155"/>
                    </a:cubicBezTo>
                    <a:cubicBezTo>
                      <a:pt x="670" y="155"/>
                      <a:pt x="670" y="155"/>
                      <a:pt x="671" y="155"/>
                    </a:cubicBezTo>
                    <a:cubicBezTo>
                      <a:pt x="670" y="152"/>
                      <a:pt x="676" y="151"/>
                      <a:pt x="672" y="149"/>
                    </a:cubicBezTo>
                    <a:cubicBezTo>
                      <a:pt x="665" y="149"/>
                      <a:pt x="665" y="149"/>
                      <a:pt x="665" y="149"/>
                    </a:cubicBezTo>
                    <a:cubicBezTo>
                      <a:pt x="666" y="150"/>
                      <a:pt x="663" y="151"/>
                      <a:pt x="661" y="150"/>
                    </a:cubicBezTo>
                    <a:cubicBezTo>
                      <a:pt x="661" y="150"/>
                      <a:pt x="660" y="150"/>
                      <a:pt x="660" y="149"/>
                    </a:cubicBezTo>
                    <a:cubicBezTo>
                      <a:pt x="663" y="150"/>
                      <a:pt x="663" y="147"/>
                      <a:pt x="666" y="147"/>
                    </a:cubicBezTo>
                    <a:cubicBezTo>
                      <a:pt x="667" y="146"/>
                      <a:pt x="664" y="144"/>
                      <a:pt x="667" y="144"/>
                    </a:cubicBezTo>
                    <a:cubicBezTo>
                      <a:pt x="667" y="143"/>
                      <a:pt x="668" y="143"/>
                      <a:pt x="670" y="142"/>
                    </a:cubicBezTo>
                    <a:cubicBezTo>
                      <a:pt x="672" y="143"/>
                      <a:pt x="675" y="141"/>
                      <a:pt x="678" y="141"/>
                    </a:cubicBezTo>
                    <a:cubicBezTo>
                      <a:pt x="681" y="141"/>
                      <a:pt x="681" y="143"/>
                      <a:pt x="684" y="143"/>
                    </a:cubicBezTo>
                    <a:cubicBezTo>
                      <a:pt x="684" y="142"/>
                      <a:pt x="686" y="141"/>
                      <a:pt x="685" y="140"/>
                    </a:cubicBezTo>
                    <a:cubicBezTo>
                      <a:pt x="685" y="139"/>
                      <a:pt x="682" y="137"/>
                      <a:pt x="683" y="136"/>
                    </a:cubicBezTo>
                    <a:close/>
                    <a:moveTo>
                      <a:pt x="520" y="32"/>
                    </a:moveTo>
                    <a:cubicBezTo>
                      <a:pt x="523" y="30"/>
                      <a:pt x="524" y="34"/>
                      <a:pt x="526" y="34"/>
                    </a:cubicBezTo>
                    <a:cubicBezTo>
                      <a:pt x="528" y="34"/>
                      <a:pt x="528" y="35"/>
                      <a:pt x="527" y="36"/>
                    </a:cubicBezTo>
                    <a:cubicBezTo>
                      <a:pt x="524" y="34"/>
                      <a:pt x="522" y="33"/>
                      <a:pt x="520" y="32"/>
                    </a:cubicBezTo>
                    <a:close/>
                    <a:moveTo>
                      <a:pt x="514" y="30"/>
                    </a:moveTo>
                    <a:cubicBezTo>
                      <a:pt x="516" y="30"/>
                      <a:pt x="516" y="30"/>
                      <a:pt x="516" y="30"/>
                    </a:cubicBezTo>
                    <a:cubicBezTo>
                      <a:pt x="514" y="30"/>
                      <a:pt x="514" y="30"/>
                      <a:pt x="514" y="30"/>
                    </a:cubicBezTo>
                    <a:close/>
                    <a:moveTo>
                      <a:pt x="508" y="28"/>
                    </a:moveTo>
                    <a:cubicBezTo>
                      <a:pt x="511" y="28"/>
                      <a:pt x="511" y="28"/>
                      <a:pt x="511" y="28"/>
                    </a:cubicBezTo>
                    <a:cubicBezTo>
                      <a:pt x="508" y="28"/>
                      <a:pt x="508" y="28"/>
                      <a:pt x="508" y="28"/>
                    </a:cubicBezTo>
                    <a:close/>
                    <a:moveTo>
                      <a:pt x="478" y="10"/>
                    </a:moveTo>
                    <a:cubicBezTo>
                      <a:pt x="481" y="11"/>
                      <a:pt x="481" y="11"/>
                      <a:pt x="481" y="11"/>
                    </a:cubicBezTo>
                    <a:cubicBezTo>
                      <a:pt x="479" y="11"/>
                      <a:pt x="479" y="11"/>
                      <a:pt x="479" y="11"/>
                    </a:cubicBezTo>
                    <a:lnTo>
                      <a:pt x="478" y="10"/>
                    </a:lnTo>
                    <a:close/>
                    <a:moveTo>
                      <a:pt x="429" y="13"/>
                    </a:moveTo>
                    <a:cubicBezTo>
                      <a:pt x="430" y="14"/>
                      <a:pt x="432" y="13"/>
                      <a:pt x="432" y="14"/>
                    </a:cubicBezTo>
                    <a:cubicBezTo>
                      <a:pt x="432" y="14"/>
                      <a:pt x="430" y="14"/>
                      <a:pt x="430" y="14"/>
                    </a:cubicBezTo>
                    <a:lnTo>
                      <a:pt x="429" y="13"/>
                    </a:lnTo>
                    <a:close/>
                    <a:moveTo>
                      <a:pt x="429" y="16"/>
                    </a:moveTo>
                    <a:cubicBezTo>
                      <a:pt x="431" y="16"/>
                      <a:pt x="431" y="16"/>
                      <a:pt x="431" y="16"/>
                    </a:cubicBezTo>
                    <a:cubicBezTo>
                      <a:pt x="431" y="18"/>
                      <a:pt x="431" y="18"/>
                      <a:pt x="431" y="18"/>
                    </a:cubicBezTo>
                    <a:cubicBezTo>
                      <a:pt x="428" y="17"/>
                      <a:pt x="428" y="17"/>
                      <a:pt x="428" y="17"/>
                    </a:cubicBezTo>
                    <a:cubicBezTo>
                      <a:pt x="428" y="17"/>
                      <a:pt x="430" y="16"/>
                      <a:pt x="429" y="16"/>
                    </a:cubicBezTo>
                    <a:close/>
                    <a:moveTo>
                      <a:pt x="412" y="14"/>
                    </a:moveTo>
                    <a:cubicBezTo>
                      <a:pt x="412" y="13"/>
                      <a:pt x="414" y="13"/>
                      <a:pt x="415" y="14"/>
                    </a:cubicBezTo>
                    <a:cubicBezTo>
                      <a:pt x="414" y="14"/>
                      <a:pt x="413" y="14"/>
                      <a:pt x="412" y="14"/>
                    </a:cubicBezTo>
                    <a:close/>
                    <a:moveTo>
                      <a:pt x="408" y="7"/>
                    </a:moveTo>
                    <a:cubicBezTo>
                      <a:pt x="405" y="7"/>
                      <a:pt x="402" y="9"/>
                      <a:pt x="399" y="7"/>
                    </a:cubicBezTo>
                    <a:cubicBezTo>
                      <a:pt x="402" y="7"/>
                      <a:pt x="406" y="6"/>
                      <a:pt x="408" y="7"/>
                    </a:cubicBezTo>
                    <a:close/>
                    <a:moveTo>
                      <a:pt x="394" y="16"/>
                    </a:moveTo>
                    <a:cubicBezTo>
                      <a:pt x="392" y="16"/>
                      <a:pt x="392" y="16"/>
                      <a:pt x="392" y="16"/>
                    </a:cubicBezTo>
                    <a:cubicBezTo>
                      <a:pt x="395" y="15"/>
                      <a:pt x="395" y="15"/>
                      <a:pt x="395" y="15"/>
                    </a:cubicBezTo>
                    <a:lnTo>
                      <a:pt x="394" y="16"/>
                    </a:lnTo>
                    <a:close/>
                    <a:moveTo>
                      <a:pt x="409" y="14"/>
                    </a:moveTo>
                    <a:cubicBezTo>
                      <a:pt x="408" y="14"/>
                      <a:pt x="408" y="15"/>
                      <a:pt x="408" y="15"/>
                    </a:cubicBezTo>
                    <a:cubicBezTo>
                      <a:pt x="407" y="14"/>
                      <a:pt x="408" y="14"/>
                      <a:pt x="409" y="14"/>
                    </a:cubicBezTo>
                    <a:close/>
                    <a:moveTo>
                      <a:pt x="389" y="9"/>
                    </a:moveTo>
                    <a:cubicBezTo>
                      <a:pt x="388" y="8"/>
                      <a:pt x="388" y="8"/>
                      <a:pt x="388" y="8"/>
                    </a:cubicBezTo>
                    <a:cubicBezTo>
                      <a:pt x="389" y="8"/>
                      <a:pt x="389" y="8"/>
                      <a:pt x="390" y="8"/>
                    </a:cubicBezTo>
                    <a:cubicBezTo>
                      <a:pt x="390" y="8"/>
                      <a:pt x="390" y="8"/>
                      <a:pt x="390" y="8"/>
                    </a:cubicBezTo>
                    <a:cubicBezTo>
                      <a:pt x="397" y="7"/>
                      <a:pt x="397" y="7"/>
                      <a:pt x="397" y="7"/>
                    </a:cubicBezTo>
                    <a:cubicBezTo>
                      <a:pt x="395" y="9"/>
                      <a:pt x="392" y="8"/>
                      <a:pt x="390" y="8"/>
                    </a:cubicBezTo>
                    <a:cubicBezTo>
                      <a:pt x="389" y="8"/>
                      <a:pt x="389" y="8"/>
                      <a:pt x="389" y="9"/>
                    </a:cubicBezTo>
                    <a:cubicBezTo>
                      <a:pt x="389" y="9"/>
                      <a:pt x="389" y="9"/>
                      <a:pt x="389" y="9"/>
                    </a:cubicBezTo>
                    <a:cubicBezTo>
                      <a:pt x="386" y="9"/>
                      <a:pt x="384" y="10"/>
                      <a:pt x="382" y="9"/>
                    </a:cubicBezTo>
                    <a:cubicBezTo>
                      <a:pt x="383" y="8"/>
                      <a:pt x="387" y="9"/>
                      <a:pt x="389" y="9"/>
                    </a:cubicBezTo>
                    <a:close/>
                    <a:moveTo>
                      <a:pt x="376" y="17"/>
                    </a:moveTo>
                    <a:cubicBezTo>
                      <a:pt x="378" y="18"/>
                      <a:pt x="376" y="20"/>
                      <a:pt x="375" y="19"/>
                    </a:cubicBezTo>
                    <a:cubicBezTo>
                      <a:pt x="374" y="18"/>
                      <a:pt x="374" y="18"/>
                      <a:pt x="374" y="18"/>
                    </a:cubicBezTo>
                    <a:cubicBezTo>
                      <a:pt x="371" y="17"/>
                      <a:pt x="372" y="20"/>
                      <a:pt x="369" y="20"/>
                    </a:cubicBezTo>
                    <a:cubicBezTo>
                      <a:pt x="367" y="19"/>
                      <a:pt x="367" y="19"/>
                      <a:pt x="367" y="19"/>
                    </a:cubicBezTo>
                    <a:cubicBezTo>
                      <a:pt x="370" y="19"/>
                      <a:pt x="373" y="18"/>
                      <a:pt x="376" y="17"/>
                    </a:cubicBezTo>
                    <a:close/>
                    <a:moveTo>
                      <a:pt x="359" y="12"/>
                    </a:moveTo>
                    <a:cubicBezTo>
                      <a:pt x="362" y="11"/>
                      <a:pt x="362" y="11"/>
                      <a:pt x="362" y="11"/>
                    </a:cubicBezTo>
                    <a:cubicBezTo>
                      <a:pt x="361" y="12"/>
                      <a:pt x="360" y="12"/>
                      <a:pt x="359" y="12"/>
                    </a:cubicBezTo>
                    <a:close/>
                    <a:moveTo>
                      <a:pt x="364" y="16"/>
                    </a:moveTo>
                    <a:cubicBezTo>
                      <a:pt x="361" y="15"/>
                      <a:pt x="358" y="17"/>
                      <a:pt x="355" y="17"/>
                    </a:cubicBezTo>
                    <a:cubicBezTo>
                      <a:pt x="357" y="16"/>
                      <a:pt x="362" y="15"/>
                      <a:pt x="364" y="16"/>
                    </a:cubicBezTo>
                    <a:close/>
                    <a:moveTo>
                      <a:pt x="330" y="5"/>
                    </a:moveTo>
                    <a:cubicBezTo>
                      <a:pt x="330" y="6"/>
                      <a:pt x="330" y="6"/>
                      <a:pt x="330" y="6"/>
                    </a:cubicBezTo>
                    <a:cubicBezTo>
                      <a:pt x="328" y="5"/>
                      <a:pt x="326" y="6"/>
                      <a:pt x="325" y="5"/>
                    </a:cubicBezTo>
                    <a:cubicBezTo>
                      <a:pt x="326" y="4"/>
                      <a:pt x="329" y="4"/>
                      <a:pt x="330" y="5"/>
                    </a:cubicBezTo>
                    <a:close/>
                    <a:moveTo>
                      <a:pt x="323" y="4"/>
                    </a:moveTo>
                    <a:cubicBezTo>
                      <a:pt x="320" y="4"/>
                      <a:pt x="320" y="4"/>
                      <a:pt x="320" y="4"/>
                    </a:cubicBezTo>
                    <a:cubicBezTo>
                      <a:pt x="320" y="4"/>
                      <a:pt x="323" y="4"/>
                      <a:pt x="323" y="4"/>
                    </a:cubicBezTo>
                    <a:close/>
                    <a:moveTo>
                      <a:pt x="303" y="11"/>
                    </a:moveTo>
                    <a:cubicBezTo>
                      <a:pt x="302" y="12"/>
                      <a:pt x="300" y="12"/>
                      <a:pt x="300" y="11"/>
                    </a:cubicBezTo>
                    <a:cubicBezTo>
                      <a:pt x="301" y="11"/>
                      <a:pt x="303" y="10"/>
                      <a:pt x="303" y="11"/>
                    </a:cubicBezTo>
                    <a:close/>
                    <a:moveTo>
                      <a:pt x="301" y="29"/>
                    </a:moveTo>
                    <a:cubicBezTo>
                      <a:pt x="302" y="29"/>
                      <a:pt x="302" y="29"/>
                      <a:pt x="302" y="29"/>
                    </a:cubicBezTo>
                    <a:cubicBezTo>
                      <a:pt x="303" y="30"/>
                      <a:pt x="303" y="30"/>
                      <a:pt x="303" y="30"/>
                    </a:cubicBezTo>
                    <a:cubicBezTo>
                      <a:pt x="302" y="30"/>
                      <a:pt x="302" y="30"/>
                      <a:pt x="302" y="30"/>
                    </a:cubicBezTo>
                    <a:cubicBezTo>
                      <a:pt x="302" y="29"/>
                      <a:pt x="301" y="29"/>
                      <a:pt x="301" y="29"/>
                    </a:cubicBezTo>
                    <a:close/>
                    <a:moveTo>
                      <a:pt x="307" y="33"/>
                    </a:moveTo>
                    <a:cubicBezTo>
                      <a:pt x="307" y="33"/>
                      <a:pt x="307" y="33"/>
                      <a:pt x="306" y="33"/>
                    </a:cubicBezTo>
                    <a:cubicBezTo>
                      <a:pt x="307" y="32"/>
                      <a:pt x="307" y="32"/>
                      <a:pt x="307" y="32"/>
                    </a:cubicBezTo>
                    <a:cubicBezTo>
                      <a:pt x="307" y="33"/>
                      <a:pt x="307" y="33"/>
                      <a:pt x="307" y="33"/>
                    </a:cubicBezTo>
                    <a:close/>
                    <a:moveTo>
                      <a:pt x="329" y="26"/>
                    </a:moveTo>
                    <a:cubicBezTo>
                      <a:pt x="330" y="25"/>
                      <a:pt x="331" y="25"/>
                      <a:pt x="332" y="26"/>
                    </a:cubicBezTo>
                    <a:lnTo>
                      <a:pt x="329" y="26"/>
                    </a:lnTo>
                    <a:close/>
                    <a:moveTo>
                      <a:pt x="336" y="25"/>
                    </a:moveTo>
                    <a:cubicBezTo>
                      <a:pt x="336" y="25"/>
                      <a:pt x="336" y="24"/>
                      <a:pt x="337" y="24"/>
                    </a:cubicBezTo>
                    <a:cubicBezTo>
                      <a:pt x="338" y="24"/>
                      <a:pt x="337" y="26"/>
                      <a:pt x="336" y="25"/>
                    </a:cubicBezTo>
                    <a:close/>
                    <a:moveTo>
                      <a:pt x="333" y="14"/>
                    </a:moveTo>
                    <a:cubicBezTo>
                      <a:pt x="334" y="14"/>
                      <a:pt x="334" y="14"/>
                      <a:pt x="334" y="14"/>
                    </a:cubicBezTo>
                    <a:cubicBezTo>
                      <a:pt x="333" y="15"/>
                      <a:pt x="333" y="15"/>
                      <a:pt x="332" y="15"/>
                    </a:cubicBezTo>
                    <a:cubicBezTo>
                      <a:pt x="332" y="14"/>
                      <a:pt x="333" y="14"/>
                      <a:pt x="333" y="14"/>
                    </a:cubicBezTo>
                    <a:close/>
                    <a:moveTo>
                      <a:pt x="335" y="17"/>
                    </a:moveTo>
                    <a:cubicBezTo>
                      <a:pt x="331" y="18"/>
                      <a:pt x="331" y="18"/>
                      <a:pt x="331" y="18"/>
                    </a:cubicBezTo>
                    <a:cubicBezTo>
                      <a:pt x="330" y="16"/>
                      <a:pt x="334" y="17"/>
                      <a:pt x="335" y="17"/>
                    </a:cubicBezTo>
                    <a:close/>
                    <a:moveTo>
                      <a:pt x="329" y="17"/>
                    </a:moveTo>
                    <a:cubicBezTo>
                      <a:pt x="329" y="17"/>
                      <a:pt x="329" y="17"/>
                      <a:pt x="330" y="17"/>
                    </a:cubicBezTo>
                    <a:cubicBezTo>
                      <a:pt x="331" y="18"/>
                      <a:pt x="329" y="18"/>
                      <a:pt x="329" y="19"/>
                    </a:cubicBezTo>
                    <a:cubicBezTo>
                      <a:pt x="328" y="18"/>
                      <a:pt x="329" y="18"/>
                      <a:pt x="329" y="17"/>
                    </a:cubicBezTo>
                    <a:close/>
                    <a:moveTo>
                      <a:pt x="284" y="23"/>
                    </a:moveTo>
                    <a:cubicBezTo>
                      <a:pt x="286" y="22"/>
                      <a:pt x="286" y="22"/>
                      <a:pt x="286" y="22"/>
                    </a:cubicBezTo>
                    <a:cubicBezTo>
                      <a:pt x="288" y="24"/>
                      <a:pt x="288" y="24"/>
                      <a:pt x="288" y="24"/>
                    </a:cubicBezTo>
                    <a:cubicBezTo>
                      <a:pt x="288" y="24"/>
                      <a:pt x="288" y="24"/>
                      <a:pt x="288" y="24"/>
                    </a:cubicBezTo>
                    <a:cubicBezTo>
                      <a:pt x="288" y="23"/>
                      <a:pt x="288" y="23"/>
                      <a:pt x="288" y="23"/>
                    </a:cubicBezTo>
                    <a:lnTo>
                      <a:pt x="284" y="23"/>
                    </a:lnTo>
                    <a:close/>
                    <a:moveTo>
                      <a:pt x="292" y="33"/>
                    </a:moveTo>
                    <a:cubicBezTo>
                      <a:pt x="293" y="32"/>
                      <a:pt x="293" y="32"/>
                      <a:pt x="293" y="31"/>
                    </a:cubicBezTo>
                    <a:cubicBezTo>
                      <a:pt x="290" y="32"/>
                      <a:pt x="290" y="28"/>
                      <a:pt x="288" y="30"/>
                    </a:cubicBezTo>
                    <a:cubicBezTo>
                      <a:pt x="288" y="30"/>
                      <a:pt x="288" y="30"/>
                      <a:pt x="288" y="30"/>
                    </a:cubicBezTo>
                    <a:cubicBezTo>
                      <a:pt x="291" y="27"/>
                      <a:pt x="296" y="29"/>
                      <a:pt x="298" y="26"/>
                    </a:cubicBezTo>
                    <a:cubicBezTo>
                      <a:pt x="304" y="24"/>
                      <a:pt x="310" y="23"/>
                      <a:pt x="315" y="20"/>
                    </a:cubicBezTo>
                    <a:cubicBezTo>
                      <a:pt x="327" y="18"/>
                      <a:pt x="327" y="18"/>
                      <a:pt x="327" y="18"/>
                    </a:cubicBezTo>
                    <a:cubicBezTo>
                      <a:pt x="328" y="18"/>
                      <a:pt x="329" y="19"/>
                      <a:pt x="327" y="19"/>
                    </a:cubicBezTo>
                    <a:cubicBezTo>
                      <a:pt x="326" y="19"/>
                      <a:pt x="324" y="20"/>
                      <a:pt x="323" y="20"/>
                    </a:cubicBezTo>
                    <a:cubicBezTo>
                      <a:pt x="322" y="22"/>
                      <a:pt x="317" y="23"/>
                      <a:pt x="314" y="23"/>
                    </a:cubicBezTo>
                    <a:cubicBezTo>
                      <a:pt x="315" y="26"/>
                      <a:pt x="321" y="25"/>
                      <a:pt x="323" y="27"/>
                    </a:cubicBezTo>
                    <a:cubicBezTo>
                      <a:pt x="324" y="25"/>
                      <a:pt x="324" y="25"/>
                      <a:pt x="324" y="25"/>
                    </a:cubicBezTo>
                    <a:cubicBezTo>
                      <a:pt x="325" y="26"/>
                      <a:pt x="328" y="27"/>
                      <a:pt x="328" y="27"/>
                    </a:cubicBezTo>
                    <a:cubicBezTo>
                      <a:pt x="326" y="28"/>
                      <a:pt x="325" y="28"/>
                      <a:pt x="322" y="27"/>
                    </a:cubicBezTo>
                    <a:cubicBezTo>
                      <a:pt x="321" y="28"/>
                      <a:pt x="324" y="28"/>
                      <a:pt x="323" y="29"/>
                    </a:cubicBezTo>
                    <a:cubicBezTo>
                      <a:pt x="312" y="32"/>
                      <a:pt x="312" y="32"/>
                      <a:pt x="312" y="32"/>
                    </a:cubicBezTo>
                    <a:cubicBezTo>
                      <a:pt x="312" y="31"/>
                      <a:pt x="311" y="31"/>
                      <a:pt x="311" y="31"/>
                    </a:cubicBezTo>
                    <a:cubicBezTo>
                      <a:pt x="312" y="29"/>
                      <a:pt x="316" y="31"/>
                      <a:pt x="318" y="30"/>
                    </a:cubicBezTo>
                    <a:cubicBezTo>
                      <a:pt x="316" y="29"/>
                      <a:pt x="317" y="27"/>
                      <a:pt x="317" y="26"/>
                    </a:cubicBezTo>
                    <a:cubicBezTo>
                      <a:pt x="315" y="25"/>
                      <a:pt x="313" y="26"/>
                      <a:pt x="312" y="28"/>
                    </a:cubicBezTo>
                    <a:cubicBezTo>
                      <a:pt x="313" y="29"/>
                      <a:pt x="313" y="29"/>
                      <a:pt x="313" y="29"/>
                    </a:cubicBezTo>
                    <a:cubicBezTo>
                      <a:pt x="310" y="29"/>
                      <a:pt x="310" y="29"/>
                      <a:pt x="310" y="29"/>
                    </a:cubicBezTo>
                    <a:cubicBezTo>
                      <a:pt x="311" y="29"/>
                      <a:pt x="311" y="28"/>
                      <a:pt x="312" y="28"/>
                    </a:cubicBezTo>
                    <a:cubicBezTo>
                      <a:pt x="312" y="28"/>
                      <a:pt x="312" y="28"/>
                      <a:pt x="312" y="28"/>
                    </a:cubicBezTo>
                    <a:cubicBezTo>
                      <a:pt x="307" y="29"/>
                      <a:pt x="303" y="22"/>
                      <a:pt x="299" y="26"/>
                    </a:cubicBezTo>
                    <a:cubicBezTo>
                      <a:pt x="298" y="27"/>
                      <a:pt x="294" y="27"/>
                      <a:pt x="296" y="30"/>
                    </a:cubicBezTo>
                    <a:cubicBezTo>
                      <a:pt x="297" y="30"/>
                      <a:pt x="298" y="30"/>
                      <a:pt x="298" y="31"/>
                    </a:cubicBezTo>
                    <a:cubicBezTo>
                      <a:pt x="297" y="33"/>
                      <a:pt x="293" y="31"/>
                      <a:pt x="292" y="33"/>
                    </a:cubicBezTo>
                    <a:close/>
                    <a:moveTo>
                      <a:pt x="285" y="39"/>
                    </a:moveTo>
                    <a:cubicBezTo>
                      <a:pt x="285" y="40"/>
                      <a:pt x="285" y="40"/>
                      <a:pt x="285" y="40"/>
                    </a:cubicBezTo>
                    <a:cubicBezTo>
                      <a:pt x="284" y="40"/>
                      <a:pt x="284" y="40"/>
                      <a:pt x="284" y="40"/>
                    </a:cubicBezTo>
                    <a:lnTo>
                      <a:pt x="285" y="39"/>
                    </a:lnTo>
                    <a:close/>
                    <a:moveTo>
                      <a:pt x="282" y="42"/>
                    </a:moveTo>
                    <a:cubicBezTo>
                      <a:pt x="283" y="42"/>
                      <a:pt x="285" y="41"/>
                      <a:pt x="286" y="42"/>
                    </a:cubicBezTo>
                    <a:cubicBezTo>
                      <a:pt x="285" y="43"/>
                      <a:pt x="284" y="43"/>
                      <a:pt x="283" y="43"/>
                    </a:cubicBezTo>
                    <a:lnTo>
                      <a:pt x="282" y="42"/>
                    </a:lnTo>
                    <a:close/>
                    <a:moveTo>
                      <a:pt x="268" y="50"/>
                    </a:moveTo>
                    <a:cubicBezTo>
                      <a:pt x="269" y="50"/>
                      <a:pt x="269" y="50"/>
                      <a:pt x="270" y="50"/>
                    </a:cubicBezTo>
                    <a:cubicBezTo>
                      <a:pt x="270" y="51"/>
                      <a:pt x="270" y="51"/>
                      <a:pt x="270" y="51"/>
                    </a:cubicBezTo>
                    <a:lnTo>
                      <a:pt x="268" y="50"/>
                    </a:lnTo>
                    <a:close/>
                    <a:moveTo>
                      <a:pt x="266" y="45"/>
                    </a:moveTo>
                    <a:cubicBezTo>
                      <a:pt x="261" y="46"/>
                      <a:pt x="261" y="46"/>
                      <a:pt x="261" y="46"/>
                    </a:cubicBezTo>
                    <a:cubicBezTo>
                      <a:pt x="261" y="45"/>
                      <a:pt x="264" y="46"/>
                      <a:pt x="266" y="45"/>
                    </a:cubicBezTo>
                    <a:close/>
                    <a:moveTo>
                      <a:pt x="251" y="50"/>
                    </a:moveTo>
                    <a:cubicBezTo>
                      <a:pt x="248" y="49"/>
                      <a:pt x="248" y="49"/>
                      <a:pt x="248" y="49"/>
                    </a:cubicBezTo>
                    <a:cubicBezTo>
                      <a:pt x="254" y="49"/>
                      <a:pt x="254" y="49"/>
                      <a:pt x="254" y="49"/>
                    </a:cubicBezTo>
                    <a:lnTo>
                      <a:pt x="251" y="50"/>
                    </a:lnTo>
                    <a:close/>
                    <a:moveTo>
                      <a:pt x="257" y="48"/>
                    </a:moveTo>
                    <a:cubicBezTo>
                      <a:pt x="256" y="48"/>
                      <a:pt x="256" y="48"/>
                      <a:pt x="256" y="48"/>
                    </a:cubicBezTo>
                    <a:cubicBezTo>
                      <a:pt x="256" y="48"/>
                      <a:pt x="256" y="48"/>
                      <a:pt x="256" y="48"/>
                    </a:cubicBezTo>
                    <a:lnTo>
                      <a:pt x="257" y="48"/>
                    </a:lnTo>
                    <a:close/>
                    <a:moveTo>
                      <a:pt x="243" y="41"/>
                    </a:moveTo>
                    <a:cubicBezTo>
                      <a:pt x="239" y="42"/>
                      <a:pt x="239" y="42"/>
                      <a:pt x="239" y="42"/>
                    </a:cubicBezTo>
                    <a:cubicBezTo>
                      <a:pt x="239" y="41"/>
                      <a:pt x="242" y="39"/>
                      <a:pt x="243" y="41"/>
                    </a:cubicBezTo>
                    <a:close/>
                    <a:moveTo>
                      <a:pt x="241" y="44"/>
                    </a:moveTo>
                    <a:cubicBezTo>
                      <a:pt x="245" y="44"/>
                      <a:pt x="245" y="44"/>
                      <a:pt x="245" y="44"/>
                    </a:cubicBezTo>
                    <a:cubicBezTo>
                      <a:pt x="245" y="43"/>
                      <a:pt x="246" y="43"/>
                      <a:pt x="246" y="43"/>
                    </a:cubicBezTo>
                    <a:cubicBezTo>
                      <a:pt x="245" y="44"/>
                      <a:pt x="245" y="44"/>
                      <a:pt x="245" y="44"/>
                    </a:cubicBezTo>
                    <a:cubicBezTo>
                      <a:pt x="243" y="45"/>
                      <a:pt x="244" y="47"/>
                      <a:pt x="241" y="44"/>
                    </a:cubicBezTo>
                    <a:close/>
                    <a:moveTo>
                      <a:pt x="242" y="48"/>
                    </a:moveTo>
                    <a:cubicBezTo>
                      <a:pt x="242" y="47"/>
                      <a:pt x="242" y="47"/>
                      <a:pt x="242" y="47"/>
                    </a:cubicBezTo>
                    <a:cubicBezTo>
                      <a:pt x="244" y="47"/>
                      <a:pt x="248" y="44"/>
                      <a:pt x="252" y="46"/>
                    </a:cubicBezTo>
                    <a:cubicBezTo>
                      <a:pt x="249" y="48"/>
                      <a:pt x="245" y="47"/>
                      <a:pt x="242" y="48"/>
                    </a:cubicBezTo>
                    <a:close/>
                    <a:moveTo>
                      <a:pt x="258" y="54"/>
                    </a:moveTo>
                    <a:cubicBezTo>
                      <a:pt x="259" y="55"/>
                      <a:pt x="259" y="55"/>
                      <a:pt x="259" y="55"/>
                    </a:cubicBezTo>
                    <a:cubicBezTo>
                      <a:pt x="258" y="57"/>
                      <a:pt x="255" y="54"/>
                      <a:pt x="254" y="56"/>
                    </a:cubicBezTo>
                    <a:cubicBezTo>
                      <a:pt x="253" y="56"/>
                      <a:pt x="252" y="56"/>
                      <a:pt x="252" y="57"/>
                    </a:cubicBezTo>
                    <a:cubicBezTo>
                      <a:pt x="252" y="57"/>
                      <a:pt x="251" y="57"/>
                      <a:pt x="251" y="57"/>
                    </a:cubicBezTo>
                    <a:cubicBezTo>
                      <a:pt x="253" y="56"/>
                      <a:pt x="254" y="54"/>
                      <a:pt x="258" y="54"/>
                    </a:cubicBezTo>
                    <a:close/>
                    <a:moveTo>
                      <a:pt x="213" y="66"/>
                    </a:moveTo>
                    <a:cubicBezTo>
                      <a:pt x="213" y="66"/>
                      <a:pt x="213" y="66"/>
                      <a:pt x="213" y="66"/>
                    </a:cubicBezTo>
                    <a:cubicBezTo>
                      <a:pt x="216" y="65"/>
                      <a:pt x="216" y="65"/>
                      <a:pt x="216" y="65"/>
                    </a:cubicBezTo>
                    <a:lnTo>
                      <a:pt x="213" y="66"/>
                    </a:lnTo>
                    <a:close/>
                    <a:moveTo>
                      <a:pt x="209" y="65"/>
                    </a:moveTo>
                    <a:cubicBezTo>
                      <a:pt x="210" y="65"/>
                      <a:pt x="208" y="63"/>
                      <a:pt x="211" y="63"/>
                    </a:cubicBezTo>
                    <a:cubicBezTo>
                      <a:pt x="210" y="62"/>
                      <a:pt x="210" y="62"/>
                      <a:pt x="210" y="62"/>
                    </a:cubicBezTo>
                    <a:cubicBezTo>
                      <a:pt x="211" y="61"/>
                      <a:pt x="213" y="64"/>
                      <a:pt x="212" y="65"/>
                    </a:cubicBezTo>
                    <a:cubicBezTo>
                      <a:pt x="211" y="65"/>
                      <a:pt x="210" y="65"/>
                      <a:pt x="209" y="65"/>
                    </a:cubicBezTo>
                    <a:cubicBezTo>
                      <a:pt x="209" y="65"/>
                      <a:pt x="209" y="65"/>
                      <a:pt x="208" y="65"/>
                    </a:cubicBezTo>
                    <a:cubicBezTo>
                      <a:pt x="208" y="65"/>
                      <a:pt x="209" y="65"/>
                      <a:pt x="209" y="65"/>
                    </a:cubicBezTo>
                    <a:close/>
                    <a:moveTo>
                      <a:pt x="200" y="70"/>
                    </a:moveTo>
                    <a:cubicBezTo>
                      <a:pt x="198" y="69"/>
                      <a:pt x="200" y="67"/>
                      <a:pt x="197" y="68"/>
                    </a:cubicBezTo>
                    <a:cubicBezTo>
                      <a:pt x="198" y="68"/>
                      <a:pt x="199" y="66"/>
                      <a:pt x="200" y="67"/>
                    </a:cubicBezTo>
                    <a:cubicBezTo>
                      <a:pt x="202" y="69"/>
                      <a:pt x="204" y="65"/>
                      <a:pt x="207" y="66"/>
                    </a:cubicBezTo>
                    <a:cubicBezTo>
                      <a:pt x="207" y="66"/>
                      <a:pt x="207" y="66"/>
                      <a:pt x="207" y="66"/>
                    </a:cubicBezTo>
                    <a:cubicBezTo>
                      <a:pt x="207" y="67"/>
                      <a:pt x="204" y="65"/>
                      <a:pt x="205" y="68"/>
                    </a:cubicBezTo>
                    <a:cubicBezTo>
                      <a:pt x="204" y="67"/>
                      <a:pt x="202" y="68"/>
                      <a:pt x="203" y="69"/>
                    </a:cubicBezTo>
                    <a:cubicBezTo>
                      <a:pt x="204" y="70"/>
                      <a:pt x="204" y="70"/>
                      <a:pt x="204" y="70"/>
                    </a:cubicBezTo>
                    <a:cubicBezTo>
                      <a:pt x="202" y="71"/>
                      <a:pt x="202" y="71"/>
                      <a:pt x="202" y="71"/>
                    </a:cubicBezTo>
                    <a:cubicBezTo>
                      <a:pt x="202" y="71"/>
                      <a:pt x="203" y="70"/>
                      <a:pt x="202" y="70"/>
                    </a:cubicBezTo>
                    <a:cubicBezTo>
                      <a:pt x="202" y="68"/>
                      <a:pt x="200" y="69"/>
                      <a:pt x="200" y="70"/>
                    </a:cubicBezTo>
                    <a:close/>
                    <a:moveTo>
                      <a:pt x="190" y="72"/>
                    </a:moveTo>
                    <a:cubicBezTo>
                      <a:pt x="193" y="71"/>
                      <a:pt x="195" y="70"/>
                      <a:pt x="197" y="70"/>
                    </a:cubicBezTo>
                    <a:cubicBezTo>
                      <a:pt x="198" y="70"/>
                      <a:pt x="198" y="71"/>
                      <a:pt x="197" y="72"/>
                    </a:cubicBezTo>
                    <a:cubicBezTo>
                      <a:pt x="197" y="71"/>
                      <a:pt x="197" y="71"/>
                      <a:pt x="197" y="71"/>
                    </a:cubicBezTo>
                    <a:cubicBezTo>
                      <a:pt x="196" y="71"/>
                      <a:pt x="195" y="71"/>
                      <a:pt x="194" y="71"/>
                    </a:cubicBezTo>
                    <a:cubicBezTo>
                      <a:pt x="195" y="72"/>
                      <a:pt x="195" y="72"/>
                      <a:pt x="195" y="72"/>
                    </a:cubicBezTo>
                    <a:cubicBezTo>
                      <a:pt x="193" y="74"/>
                      <a:pt x="190" y="71"/>
                      <a:pt x="190" y="74"/>
                    </a:cubicBezTo>
                    <a:cubicBezTo>
                      <a:pt x="190" y="73"/>
                      <a:pt x="188" y="72"/>
                      <a:pt x="187" y="73"/>
                    </a:cubicBezTo>
                    <a:cubicBezTo>
                      <a:pt x="187" y="72"/>
                      <a:pt x="189" y="71"/>
                      <a:pt x="190" y="72"/>
                    </a:cubicBezTo>
                    <a:close/>
                    <a:moveTo>
                      <a:pt x="179" y="81"/>
                    </a:moveTo>
                    <a:cubicBezTo>
                      <a:pt x="180" y="81"/>
                      <a:pt x="180" y="81"/>
                      <a:pt x="180" y="81"/>
                    </a:cubicBezTo>
                    <a:cubicBezTo>
                      <a:pt x="178" y="82"/>
                      <a:pt x="177" y="85"/>
                      <a:pt x="174" y="84"/>
                    </a:cubicBezTo>
                    <a:cubicBezTo>
                      <a:pt x="174" y="82"/>
                      <a:pt x="179" y="83"/>
                      <a:pt x="179" y="81"/>
                    </a:cubicBezTo>
                    <a:close/>
                    <a:moveTo>
                      <a:pt x="168" y="89"/>
                    </a:moveTo>
                    <a:cubicBezTo>
                      <a:pt x="165" y="90"/>
                      <a:pt x="165" y="90"/>
                      <a:pt x="165" y="90"/>
                    </a:cubicBezTo>
                    <a:cubicBezTo>
                      <a:pt x="168" y="88"/>
                      <a:pt x="168" y="88"/>
                      <a:pt x="168" y="88"/>
                    </a:cubicBezTo>
                    <a:lnTo>
                      <a:pt x="168" y="89"/>
                    </a:lnTo>
                    <a:close/>
                    <a:moveTo>
                      <a:pt x="171" y="87"/>
                    </a:moveTo>
                    <a:cubicBezTo>
                      <a:pt x="169" y="88"/>
                      <a:pt x="169" y="88"/>
                      <a:pt x="169" y="88"/>
                    </a:cubicBezTo>
                    <a:cubicBezTo>
                      <a:pt x="169" y="87"/>
                      <a:pt x="170" y="86"/>
                      <a:pt x="171" y="87"/>
                    </a:cubicBezTo>
                    <a:close/>
                    <a:moveTo>
                      <a:pt x="166" y="86"/>
                    </a:moveTo>
                    <a:cubicBezTo>
                      <a:pt x="167" y="86"/>
                      <a:pt x="168" y="86"/>
                      <a:pt x="168" y="85"/>
                    </a:cubicBezTo>
                    <a:cubicBezTo>
                      <a:pt x="169" y="85"/>
                      <a:pt x="169" y="85"/>
                      <a:pt x="169" y="85"/>
                    </a:cubicBezTo>
                    <a:cubicBezTo>
                      <a:pt x="169" y="87"/>
                      <a:pt x="167" y="86"/>
                      <a:pt x="166" y="86"/>
                    </a:cubicBezTo>
                    <a:close/>
                    <a:moveTo>
                      <a:pt x="157" y="89"/>
                    </a:moveTo>
                    <a:cubicBezTo>
                      <a:pt x="159" y="88"/>
                      <a:pt x="159" y="88"/>
                      <a:pt x="159" y="88"/>
                    </a:cubicBezTo>
                    <a:cubicBezTo>
                      <a:pt x="157" y="89"/>
                      <a:pt x="158" y="86"/>
                      <a:pt x="157" y="86"/>
                    </a:cubicBezTo>
                    <a:cubicBezTo>
                      <a:pt x="157" y="86"/>
                      <a:pt x="157" y="86"/>
                      <a:pt x="157" y="86"/>
                    </a:cubicBezTo>
                    <a:cubicBezTo>
                      <a:pt x="158" y="86"/>
                      <a:pt x="157" y="87"/>
                      <a:pt x="158" y="87"/>
                    </a:cubicBezTo>
                    <a:cubicBezTo>
                      <a:pt x="159" y="88"/>
                      <a:pt x="160" y="87"/>
                      <a:pt x="161" y="86"/>
                    </a:cubicBezTo>
                    <a:cubicBezTo>
                      <a:pt x="162" y="87"/>
                      <a:pt x="162" y="87"/>
                      <a:pt x="162" y="87"/>
                    </a:cubicBezTo>
                    <a:cubicBezTo>
                      <a:pt x="162" y="85"/>
                      <a:pt x="164" y="85"/>
                      <a:pt x="165" y="85"/>
                    </a:cubicBezTo>
                    <a:cubicBezTo>
                      <a:pt x="166" y="84"/>
                      <a:pt x="166" y="84"/>
                      <a:pt x="166" y="84"/>
                    </a:cubicBezTo>
                    <a:cubicBezTo>
                      <a:pt x="166" y="84"/>
                      <a:pt x="167" y="84"/>
                      <a:pt x="167" y="84"/>
                    </a:cubicBezTo>
                    <a:cubicBezTo>
                      <a:pt x="167" y="84"/>
                      <a:pt x="167" y="84"/>
                      <a:pt x="167" y="84"/>
                    </a:cubicBezTo>
                    <a:cubicBezTo>
                      <a:pt x="167" y="84"/>
                      <a:pt x="166" y="84"/>
                      <a:pt x="166" y="84"/>
                    </a:cubicBezTo>
                    <a:cubicBezTo>
                      <a:pt x="166" y="84"/>
                      <a:pt x="166" y="85"/>
                      <a:pt x="165" y="85"/>
                    </a:cubicBezTo>
                    <a:cubicBezTo>
                      <a:pt x="164" y="85"/>
                      <a:pt x="164" y="86"/>
                      <a:pt x="163" y="87"/>
                    </a:cubicBezTo>
                    <a:cubicBezTo>
                      <a:pt x="163" y="87"/>
                      <a:pt x="163" y="87"/>
                      <a:pt x="163" y="87"/>
                    </a:cubicBezTo>
                    <a:cubicBezTo>
                      <a:pt x="161" y="87"/>
                      <a:pt x="160" y="89"/>
                      <a:pt x="158" y="90"/>
                    </a:cubicBezTo>
                    <a:lnTo>
                      <a:pt x="157" y="89"/>
                    </a:lnTo>
                    <a:close/>
                    <a:moveTo>
                      <a:pt x="154" y="90"/>
                    </a:moveTo>
                    <a:cubicBezTo>
                      <a:pt x="154" y="90"/>
                      <a:pt x="156" y="89"/>
                      <a:pt x="157" y="90"/>
                    </a:cubicBezTo>
                    <a:cubicBezTo>
                      <a:pt x="155" y="91"/>
                      <a:pt x="155" y="91"/>
                      <a:pt x="155" y="91"/>
                    </a:cubicBezTo>
                    <a:lnTo>
                      <a:pt x="154" y="90"/>
                    </a:lnTo>
                    <a:close/>
                    <a:moveTo>
                      <a:pt x="158" y="94"/>
                    </a:moveTo>
                    <a:cubicBezTo>
                      <a:pt x="158" y="94"/>
                      <a:pt x="158" y="94"/>
                      <a:pt x="158" y="94"/>
                    </a:cubicBezTo>
                    <a:cubicBezTo>
                      <a:pt x="156" y="95"/>
                      <a:pt x="155" y="98"/>
                      <a:pt x="152" y="97"/>
                    </a:cubicBezTo>
                    <a:cubicBezTo>
                      <a:pt x="153" y="95"/>
                      <a:pt x="157" y="96"/>
                      <a:pt x="158" y="94"/>
                    </a:cubicBezTo>
                    <a:close/>
                    <a:moveTo>
                      <a:pt x="151" y="92"/>
                    </a:moveTo>
                    <a:cubicBezTo>
                      <a:pt x="153" y="94"/>
                      <a:pt x="149" y="97"/>
                      <a:pt x="147" y="95"/>
                    </a:cubicBezTo>
                    <a:cubicBezTo>
                      <a:pt x="147" y="93"/>
                      <a:pt x="149" y="93"/>
                      <a:pt x="151" y="92"/>
                    </a:cubicBezTo>
                    <a:close/>
                    <a:moveTo>
                      <a:pt x="145" y="97"/>
                    </a:moveTo>
                    <a:cubicBezTo>
                      <a:pt x="145" y="96"/>
                      <a:pt x="145" y="96"/>
                      <a:pt x="145" y="96"/>
                    </a:cubicBezTo>
                    <a:cubicBezTo>
                      <a:pt x="146" y="97"/>
                      <a:pt x="146" y="97"/>
                      <a:pt x="146" y="97"/>
                    </a:cubicBezTo>
                    <a:lnTo>
                      <a:pt x="145" y="97"/>
                    </a:lnTo>
                    <a:close/>
                    <a:moveTo>
                      <a:pt x="147" y="100"/>
                    </a:moveTo>
                    <a:cubicBezTo>
                      <a:pt x="146" y="102"/>
                      <a:pt x="142" y="102"/>
                      <a:pt x="141" y="104"/>
                    </a:cubicBezTo>
                    <a:cubicBezTo>
                      <a:pt x="141" y="102"/>
                      <a:pt x="144" y="101"/>
                      <a:pt x="147" y="100"/>
                    </a:cubicBezTo>
                    <a:close/>
                    <a:moveTo>
                      <a:pt x="137" y="110"/>
                    </a:moveTo>
                    <a:cubicBezTo>
                      <a:pt x="137" y="110"/>
                      <a:pt x="137" y="110"/>
                      <a:pt x="137" y="110"/>
                    </a:cubicBezTo>
                    <a:cubicBezTo>
                      <a:pt x="137" y="109"/>
                      <a:pt x="137" y="109"/>
                      <a:pt x="137" y="109"/>
                    </a:cubicBezTo>
                    <a:lnTo>
                      <a:pt x="137" y="110"/>
                    </a:lnTo>
                    <a:close/>
                    <a:moveTo>
                      <a:pt x="138" y="106"/>
                    </a:moveTo>
                    <a:cubicBezTo>
                      <a:pt x="137" y="107"/>
                      <a:pt x="137" y="107"/>
                      <a:pt x="137" y="107"/>
                    </a:cubicBezTo>
                    <a:cubicBezTo>
                      <a:pt x="136" y="107"/>
                      <a:pt x="136" y="107"/>
                      <a:pt x="136" y="107"/>
                    </a:cubicBezTo>
                    <a:lnTo>
                      <a:pt x="138" y="106"/>
                    </a:lnTo>
                    <a:close/>
                    <a:moveTo>
                      <a:pt x="140" y="107"/>
                    </a:moveTo>
                    <a:cubicBezTo>
                      <a:pt x="139" y="108"/>
                      <a:pt x="139" y="108"/>
                      <a:pt x="139" y="108"/>
                    </a:cubicBezTo>
                    <a:cubicBezTo>
                      <a:pt x="138" y="108"/>
                      <a:pt x="138" y="108"/>
                      <a:pt x="138" y="108"/>
                    </a:cubicBezTo>
                    <a:cubicBezTo>
                      <a:pt x="138" y="107"/>
                      <a:pt x="139" y="107"/>
                      <a:pt x="140" y="107"/>
                    </a:cubicBezTo>
                    <a:close/>
                    <a:moveTo>
                      <a:pt x="132" y="105"/>
                    </a:moveTo>
                    <a:cubicBezTo>
                      <a:pt x="132" y="104"/>
                      <a:pt x="132" y="104"/>
                      <a:pt x="132" y="104"/>
                    </a:cubicBezTo>
                    <a:cubicBezTo>
                      <a:pt x="133" y="105"/>
                      <a:pt x="132" y="105"/>
                      <a:pt x="132" y="105"/>
                    </a:cubicBezTo>
                    <a:cubicBezTo>
                      <a:pt x="131" y="105"/>
                      <a:pt x="131" y="105"/>
                      <a:pt x="132" y="105"/>
                    </a:cubicBezTo>
                    <a:close/>
                    <a:moveTo>
                      <a:pt x="129" y="107"/>
                    </a:moveTo>
                    <a:cubicBezTo>
                      <a:pt x="130" y="106"/>
                      <a:pt x="130" y="106"/>
                      <a:pt x="130" y="106"/>
                    </a:cubicBezTo>
                    <a:cubicBezTo>
                      <a:pt x="130" y="107"/>
                      <a:pt x="130" y="107"/>
                      <a:pt x="130" y="107"/>
                    </a:cubicBezTo>
                    <a:lnTo>
                      <a:pt x="129" y="107"/>
                    </a:lnTo>
                    <a:close/>
                    <a:moveTo>
                      <a:pt x="132" y="109"/>
                    </a:moveTo>
                    <a:cubicBezTo>
                      <a:pt x="136" y="107"/>
                      <a:pt x="136" y="107"/>
                      <a:pt x="136" y="107"/>
                    </a:cubicBezTo>
                    <a:cubicBezTo>
                      <a:pt x="135" y="108"/>
                      <a:pt x="134" y="109"/>
                      <a:pt x="134" y="110"/>
                    </a:cubicBezTo>
                    <a:lnTo>
                      <a:pt x="132" y="109"/>
                    </a:lnTo>
                    <a:close/>
                    <a:moveTo>
                      <a:pt x="126" y="110"/>
                    </a:moveTo>
                    <a:cubicBezTo>
                      <a:pt x="125" y="111"/>
                      <a:pt x="123" y="113"/>
                      <a:pt x="121" y="114"/>
                    </a:cubicBezTo>
                    <a:cubicBezTo>
                      <a:pt x="122" y="111"/>
                      <a:pt x="124" y="112"/>
                      <a:pt x="126" y="110"/>
                    </a:cubicBezTo>
                    <a:close/>
                    <a:moveTo>
                      <a:pt x="114" y="119"/>
                    </a:moveTo>
                    <a:cubicBezTo>
                      <a:pt x="115" y="117"/>
                      <a:pt x="118" y="116"/>
                      <a:pt x="119" y="115"/>
                    </a:cubicBezTo>
                    <a:cubicBezTo>
                      <a:pt x="118" y="117"/>
                      <a:pt x="116" y="118"/>
                      <a:pt x="115" y="119"/>
                    </a:cubicBezTo>
                    <a:lnTo>
                      <a:pt x="114" y="119"/>
                    </a:lnTo>
                    <a:close/>
                    <a:moveTo>
                      <a:pt x="113" y="120"/>
                    </a:moveTo>
                    <a:cubicBezTo>
                      <a:pt x="114" y="121"/>
                      <a:pt x="113" y="122"/>
                      <a:pt x="110" y="123"/>
                    </a:cubicBezTo>
                    <a:cubicBezTo>
                      <a:pt x="110" y="122"/>
                      <a:pt x="112" y="121"/>
                      <a:pt x="113" y="120"/>
                    </a:cubicBezTo>
                    <a:close/>
                    <a:moveTo>
                      <a:pt x="116" y="124"/>
                    </a:moveTo>
                    <a:cubicBezTo>
                      <a:pt x="117" y="127"/>
                      <a:pt x="117" y="127"/>
                      <a:pt x="117" y="127"/>
                    </a:cubicBezTo>
                    <a:cubicBezTo>
                      <a:pt x="117" y="127"/>
                      <a:pt x="115" y="126"/>
                      <a:pt x="115" y="127"/>
                    </a:cubicBezTo>
                    <a:cubicBezTo>
                      <a:pt x="115" y="126"/>
                      <a:pt x="115" y="125"/>
                      <a:pt x="116" y="124"/>
                    </a:cubicBezTo>
                    <a:close/>
                    <a:moveTo>
                      <a:pt x="107" y="124"/>
                    </a:moveTo>
                    <a:cubicBezTo>
                      <a:pt x="109" y="125"/>
                      <a:pt x="109" y="125"/>
                      <a:pt x="109" y="125"/>
                    </a:cubicBezTo>
                    <a:cubicBezTo>
                      <a:pt x="108" y="125"/>
                      <a:pt x="108" y="126"/>
                      <a:pt x="107" y="125"/>
                    </a:cubicBezTo>
                    <a:lnTo>
                      <a:pt x="107" y="124"/>
                    </a:lnTo>
                    <a:close/>
                    <a:moveTo>
                      <a:pt x="102" y="133"/>
                    </a:moveTo>
                    <a:cubicBezTo>
                      <a:pt x="102" y="133"/>
                      <a:pt x="102" y="132"/>
                      <a:pt x="103" y="132"/>
                    </a:cubicBezTo>
                    <a:cubicBezTo>
                      <a:pt x="103" y="132"/>
                      <a:pt x="103" y="133"/>
                      <a:pt x="102" y="133"/>
                    </a:cubicBezTo>
                    <a:close/>
                    <a:moveTo>
                      <a:pt x="106" y="127"/>
                    </a:moveTo>
                    <a:cubicBezTo>
                      <a:pt x="106" y="126"/>
                      <a:pt x="106" y="126"/>
                      <a:pt x="106" y="126"/>
                    </a:cubicBezTo>
                    <a:cubicBezTo>
                      <a:pt x="107" y="127"/>
                      <a:pt x="107" y="127"/>
                      <a:pt x="107" y="127"/>
                    </a:cubicBezTo>
                    <a:cubicBezTo>
                      <a:pt x="107" y="127"/>
                      <a:pt x="106" y="127"/>
                      <a:pt x="106" y="127"/>
                    </a:cubicBezTo>
                    <a:cubicBezTo>
                      <a:pt x="106" y="127"/>
                      <a:pt x="106" y="127"/>
                      <a:pt x="106" y="127"/>
                    </a:cubicBezTo>
                    <a:cubicBezTo>
                      <a:pt x="106" y="127"/>
                      <a:pt x="106" y="127"/>
                      <a:pt x="106" y="127"/>
                    </a:cubicBezTo>
                    <a:close/>
                    <a:moveTo>
                      <a:pt x="99" y="131"/>
                    </a:moveTo>
                    <a:cubicBezTo>
                      <a:pt x="102" y="130"/>
                      <a:pt x="102" y="130"/>
                      <a:pt x="102" y="130"/>
                    </a:cubicBezTo>
                    <a:cubicBezTo>
                      <a:pt x="101" y="129"/>
                      <a:pt x="101" y="129"/>
                      <a:pt x="101" y="129"/>
                    </a:cubicBezTo>
                    <a:cubicBezTo>
                      <a:pt x="103" y="129"/>
                      <a:pt x="103" y="128"/>
                      <a:pt x="106" y="128"/>
                    </a:cubicBezTo>
                    <a:cubicBezTo>
                      <a:pt x="107" y="129"/>
                      <a:pt x="104" y="130"/>
                      <a:pt x="104" y="131"/>
                    </a:cubicBezTo>
                    <a:cubicBezTo>
                      <a:pt x="103" y="131"/>
                      <a:pt x="100" y="130"/>
                      <a:pt x="100" y="132"/>
                    </a:cubicBezTo>
                    <a:cubicBezTo>
                      <a:pt x="99" y="132"/>
                      <a:pt x="99" y="132"/>
                      <a:pt x="99" y="132"/>
                    </a:cubicBezTo>
                    <a:lnTo>
                      <a:pt x="99" y="131"/>
                    </a:lnTo>
                    <a:close/>
                    <a:moveTo>
                      <a:pt x="102" y="138"/>
                    </a:move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2" y="139"/>
                      <a:pt x="102" y="139"/>
                      <a:pt x="101" y="139"/>
                    </a:cubicBezTo>
                    <a:cubicBezTo>
                      <a:pt x="101" y="139"/>
                      <a:pt x="102" y="139"/>
                      <a:pt x="102" y="138"/>
                    </a:cubicBezTo>
                    <a:close/>
                    <a:moveTo>
                      <a:pt x="97" y="137"/>
                    </a:moveTo>
                    <a:cubicBezTo>
                      <a:pt x="98" y="137"/>
                      <a:pt x="98" y="137"/>
                      <a:pt x="98" y="137"/>
                    </a:cubicBezTo>
                    <a:cubicBezTo>
                      <a:pt x="97" y="138"/>
                      <a:pt x="97" y="138"/>
                      <a:pt x="97" y="138"/>
                    </a:cubicBezTo>
                    <a:cubicBezTo>
                      <a:pt x="97" y="137"/>
                      <a:pt x="97" y="137"/>
                      <a:pt x="97" y="137"/>
                    </a:cubicBezTo>
                    <a:close/>
                    <a:moveTo>
                      <a:pt x="95" y="135"/>
                    </a:moveTo>
                    <a:cubicBezTo>
                      <a:pt x="96" y="136"/>
                      <a:pt x="96" y="136"/>
                      <a:pt x="96" y="136"/>
                    </a:cubicBezTo>
                    <a:cubicBezTo>
                      <a:pt x="93" y="136"/>
                      <a:pt x="93" y="136"/>
                      <a:pt x="93" y="136"/>
                    </a:cubicBezTo>
                    <a:lnTo>
                      <a:pt x="95" y="135"/>
                    </a:lnTo>
                    <a:close/>
                    <a:moveTo>
                      <a:pt x="94" y="143"/>
                    </a:moveTo>
                    <a:cubicBezTo>
                      <a:pt x="95" y="142"/>
                      <a:pt x="97" y="140"/>
                      <a:pt x="97" y="140"/>
                    </a:cubicBezTo>
                    <a:cubicBezTo>
                      <a:pt x="98" y="142"/>
                      <a:pt x="95" y="142"/>
                      <a:pt x="94" y="143"/>
                    </a:cubicBezTo>
                    <a:close/>
                    <a:moveTo>
                      <a:pt x="94" y="138"/>
                    </a:moveTo>
                    <a:cubicBezTo>
                      <a:pt x="95" y="139"/>
                      <a:pt x="91" y="141"/>
                      <a:pt x="93" y="143"/>
                    </a:cubicBezTo>
                    <a:cubicBezTo>
                      <a:pt x="90" y="143"/>
                      <a:pt x="93" y="140"/>
                      <a:pt x="90" y="141"/>
                    </a:cubicBezTo>
                    <a:cubicBezTo>
                      <a:pt x="90" y="142"/>
                      <a:pt x="89" y="144"/>
                      <a:pt x="90" y="145"/>
                    </a:cubicBezTo>
                    <a:cubicBezTo>
                      <a:pt x="88" y="145"/>
                      <a:pt x="88" y="143"/>
                      <a:pt x="87" y="144"/>
                    </a:cubicBezTo>
                    <a:cubicBezTo>
                      <a:pt x="86" y="141"/>
                      <a:pt x="91" y="140"/>
                      <a:pt x="94" y="138"/>
                    </a:cubicBezTo>
                    <a:close/>
                    <a:moveTo>
                      <a:pt x="80" y="150"/>
                    </a:moveTo>
                    <a:cubicBezTo>
                      <a:pt x="79" y="149"/>
                      <a:pt x="79" y="149"/>
                      <a:pt x="79" y="149"/>
                    </a:cubicBezTo>
                    <a:cubicBezTo>
                      <a:pt x="80" y="150"/>
                      <a:pt x="80" y="150"/>
                      <a:pt x="80" y="150"/>
                    </a:cubicBezTo>
                    <a:close/>
                    <a:moveTo>
                      <a:pt x="74" y="148"/>
                    </a:moveTo>
                    <a:cubicBezTo>
                      <a:pt x="78" y="146"/>
                      <a:pt x="78" y="146"/>
                      <a:pt x="78" y="146"/>
                    </a:cubicBezTo>
                    <a:cubicBezTo>
                      <a:pt x="77" y="147"/>
                      <a:pt x="78" y="151"/>
                      <a:pt x="75" y="149"/>
                    </a:cubicBezTo>
                    <a:cubicBezTo>
                      <a:pt x="76" y="150"/>
                      <a:pt x="76" y="150"/>
                      <a:pt x="76" y="150"/>
                    </a:cubicBezTo>
                    <a:lnTo>
                      <a:pt x="74" y="148"/>
                    </a:lnTo>
                    <a:close/>
                    <a:moveTo>
                      <a:pt x="63" y="164"/>
                    </a:moveTo>
                    <a:cubicBezTo>
                      <a:pt x="62" y="162"/>
                      <a:pt x="64" y="162"/>
                      <a:pt x="65" y="161"/>
                    </a:cubicBezTo>
                    <a:cubicBezTo>
                      <a:pt x="66" y="162"/>
                      <a:pt x="66" y="162"/>
                      <a:pt x="66" y="162"/>
                    </a:cubicBezTo>
                    <a:cubicBezTo>
                      <a:pt x="69" y="161"/>
                      <a:pt x="71" y="159"/>
                      <a:pt x="72" y="157"/>
                    </a:cubicBezTo>
                    <a:cubicBezTo>
                      <a:pt x="71" y="157"/>
                      <a:pt x="71" y="158"/>
                      <a:pt x="70" y="158"/>
                    </a:cubicBezTo>
                    <a:cubicBezTo>
                      <a:pt x="71" y="156"/>
                      <a:pt x="73" y="154"/>
                      <a:pt x="75" y="152"/>
                    </a:cubicBezTo>
                    <a:cubicBezTo>
                      <a:pt x="75" y="153"/>
                      <a:pt x="72" y="154"/>
                      <a:pt x="74" y="155"/>
                    </a:cubicBezTo>
                    <a:cubicBezTo>
                      <a:pt x="76" y="155"/>
                      <a:pt x="78" y="153"/>
                      <a:pt x="80" y="153"/>
                    </a:cubicBezTo>
                    <a:cubicBezTo>
                      <a:pt x="80" y="156"/>
                      <a:pt x="76" y="157"/>
                      <a:pt x="76" y="159"/>
                    </a:cubicBezTo>
                    <a:cubicBezTo>
                      <a:pt x="74" y="157"/>
                      <a:pt x="74" y="157"/>
                      <a:pt x="74" y="157"/>
                    </a:cubicBezTo>
                    <a:cubicBezTo>
                      <a:pt x="72" y="159"/>
                      <a:pt x="72" y="159"/>
                      <a:pt x="72" y="159"/>
                    </a:cubicBezTo>
                    <a:cubicBezTo>
                      <a:pt x="73" y="159"/>
                      <a:pt x="73" y="159"/>
                      <a:pt x="73" y="159"/>
                    </a:cubicBezTo>
                    <a:cubicBezTo>
                      <a:pt x="73" y="162"/>
                      <a:pt x="73" y="162"/>
                      <a:pt x="73" y="162"/>
                    </a:cubicBezTo>
                    <a:cubicBezTo>
                      <a:pt x="70" y="162"/>
                      <a:pt x="70" y="164"/>
                      <a:pt x="69" y="165"/>
                    </a:cubicBezTo>
                    <a:cubicBezTo>
                      <a:pt x="70" y="166"/>
                      <a:pt x="71" y="169"/>
                      <a:pt x="68" y="169"/>
                    </a:cubicBezTo>
                    <a:cubicBezTo>
                      <a:pt x="66" y="169"/>
                      <a:pt x="68" y="168"/>
                      <a:pt x="68" y="167"/>
                    </a:cubicBezTo>
                    <a:cubicBezTo>
                      <a:pt x="66" y="166"/>
                      <a:pt x="65" y="166"/>
                      <a:pt x="65" y="165"/>
                    </a:cubicBezTo>
                    <a:cubicBezTo>
                      <a:pt x="66" y="165"/>
                      <a:pt x="66" y="165"/>
                      <a:pt x="66" y="165"/>
                    </a:cubicBezTo>
                    <a:cubicBezTo>
                      <a:pt x="66" y="164"/>
                      <a:pt x="66" y="164"/>
                      <a:pt x="66" y="164"/>
                    </a:cubicBezTo>
                    <a:lnTo>
                      <a:pt x="63" y="164"/>
                    </a:lnTo>
                    <a:close/>
                    <a:moveTo>
                      <a:pt x="65" y="168"/>
                    </a:moveTo>
                    <a:cubicBezTo>
                      <a:pt x="64" y="168"/>
                      <a:pt x="65" y="167"/>
                      <a:pt x="65" y="167"/>
                    </a:cubicBezTo>
                    <a:cubicBezTo>
                      <a:pt x="66" y="167"/>
                      <a:pt x="66" y="168"/>
                      <a:pt x="65" y="168"/>
                    </a:cubicBezTo>
                    <a:close/>
                    <a:moveTo>
                      <a:pt x="60" y="165"/>
                    </a:moveTo>
                    <a:cubicBezTo>
                      <a:pt x="63" y="165"/>
                      <a:pt x="63" y="165"/>
                      <a:pt x="63" y="165"/>
                    </a:cubicBezTo>
                    <a:cubicBezTo>
                      <a:pt x="63" y="166"/>
                      <a:pt x="63" y="167"/>
                      <a:pt x="62" y="167"/>
                    </a:cubicBezTo>
                    <a:cubicBezTo>
                      <a:pt x="61" y="167"/>
                      <a:pt x="61" y="166"/>
                      <a:pt x="60" y="165"/>
                    </a:cubicBezTo>
                    <a:close/>
                    <a:moveTo>
                      <a:pt x="59" y="173"/>
                    </a:moveTo>
                    <a:cubicBezTo>
                      <a:pt x="64" y="170"/>
                      <a:pt x="64" y="170"/>
                      <a:pt x="64" y="170"/>
                    </a:cubicBezTo>
                    <a:cubicBezTo>
                      <a:pt x="64" y="171"/>
                      <a:pt x="64" y="172"/>
                      <a:pt x="65" y="171"/>
                    </a:cubicBezTo>
                    <a:cubicBezTo>
                      <a:pt x="65" y="171"/>
                      <a:pt x="65" y="171"/>
                      <a:pt x="65" y="171"/>
                    </a:cubicBezTo>
                    <a:cubicBezTo>
                      <a:pt x="66" y="172"/>
                      <a:pt x="66" y="173"/>
                      <a:pt x="65" y="173"/>
                    </a:cubicBezTo>
                    <a:cubicBezTo>
                      <a:pt x="63" y="173"/>
                      <a:pt x="64" y="175"/>
                      <a:pt x="64" y="176"/>
                    </a:cubicBezTo>
                    <a:cubicBezTo>
                      <a:pt x="63" y="176"/>
                      <a:pt x="63" y="175"/>
                      <a:pt x="62" y="175"/>
                    </a:cubicBezTo>
                    <a:cubicBezTo>
                      <a:pt x="63" y="174"/>
                      <a:pt x="63" y="174"/>
                      <a:pt x="63" y="174"/>
                    </a:cubicBezTo>
                    <a:lnTo>
                      <a:pt x="59" y="173"/>
                    </a:lnTo>
                    <a:close/>
                    <a:moveTo>
                      <a:pt x="64" y="180"/>
                    </a:moveTo>
                    <a:cubicBezTo>
                      <a:pt x="64" y="180"/>
                      <a:pt x="65" y="179"/>
                      <a:pt x="65" y="179"/>
                    </a:cubicBezTo>
                    <a:cubicBezTo>
                      <a:pt x="66" y="180"/>
                      <a:pt x="66" y="180"/>
                      <a:pt x="66" y="180"/>
                    </a:cubicBezTo>
                    <a:cubicBezTo>
                      <a:pt x="68" y="179"/>
                      <a:pt x="68" y="179"/>
                      <a:pt x="68" y="179"/>
                    </a:cubicBezTo>
                    <a:cubicBezTo>
                      <a:pt x="67" y="180"/>
                      <a:pt x="66" y="181"/>
                      <a:pt x="64" y="180"/>
                    </a:cubicBezTo>
                    <a:close/>
                    <a:moveTo>
                      <a:pt x="62" y="182"/>
                    </a:moveTo>
                    <a:cubicBezTo>
                      <a:pt x="63" y="182"/>
                      <a:pt x="63" y="182"/>
                      <a:pt x="63" y="182"/>
                    </a:cubicBezTo>
                    <a:cubicBezTo>
                      <a:pt x="63" y="182"/>
                      <a:pt x="63" y="182"/>
                      <a:pt x="63" y="182"/>
                    </a:cubicBezTo>
                    <a:cubicBezTo>
                      <a:pt x="63" y="182"/>
                      <a:pt x="63" y="182"/>
                      <a:pt x="63" y="182"/>
                    </a:cubicBezTo>
                    <a:lnTo>
                      <a:pt x="62" y="182"/>
                    </a:lnTo>
                    <a:close/>
                    <a:moveTo>
                      <a:pt x="55" y="183"/>
                    </a:moveTo>
                    <a:cubicBezTo>
                      <a:pt x="57" y="183"/>
                      <a:pt x="57" y="183"/>
                      <a:pt x="57" y="183"/>
                    </a:cubicBezTo>
                    <a:cubicBezTo>
                      <a:pt x="56" y="184"/>
                      <a:pt x="57" y="186"/>
                      <a:pt x="54" y="186"/>
                    </a:cubicBezTo>
                    <a:cubicBezTo>
                      <a:pt x="54" y="186"/>
                      <a:pt x="55" y="185"/>
                      <a:pt x="53" y="185"/>
                    </a:cubicBezTo>
                    <a:cubicBezTo>
                      <a:pt x="53" y="185"/>
                      <a:pt x="53" y="185"/>
                      <a:pt x="53" y="185"/>
                    </a:cubicBezTo>
                    <a:cubicBezTo>
                      <a:pt x="52" y="184"/>
                      <a:pt x="54" y="184"/>
                      <a:pt x="55" y="183"/>
                    </a:cubicBezTo>
                    <a:close/>
                    <a:moveTo>
                      <a:pt x="43" y="186"/>
                    </a:moveTo>
                    <a:cubicBezTo>
                      <a:pt x="45" y="187"/>
                      <a:pt x="45" y="187"/>
                      <a:pt x="45" y="187"/>
                    </a:cubicBezTo>
                    <a:cubicBezTo>
                      <a:pt x="44" y="187"/>
                      <a:pt x="44" y="187"/>
                      <a:pt x="43" y="187"/>
                    </a:cubicBezTo>
                    <a:cubicBezTo>
                      <a:pt x="43" y="187"/>
                      <a:pt x="43" y="187"/>
                      <a:pt x="43" y="186"/>
                    </a:cubicBezTo>
                    <a:close/>
                    <a:moveTo>
                      <a:pt x="52" y="187"/>
                    </a:moveTo>
                    <a:cubicBezTo>
                      <a:pt x="57" y="187"/>
                      <a:pt x="53" y="189"/>
                      <a:pt x="55" y="191"/>
                    </a:cubicBezTo>
                    <a:cubicBezTo>
                      <a:pt x="56" y="191"/>
                      <a:pt x="56" y="190"/>
                      <a:pt x="56" y="191"/>
                    </a:cubicBezTo>
                    <a:cubicBezTo>
                      <a:pt x="57" y="192"/>
                      <a:pt x="56" y="195"/>
                      <a:pt x="54" y="194"/>
                    </a:cubicBezTo>
                    <a:cubicBezTo>
                      <a:pt x="51" y="192"/>
                      <a:pt x="56" y="191"/>
                      <a:pt x="54" y="190"/>
                    </a:cubicBezTo>
                    <a:cubicBezTo>
                      <a:pt x="52" y="190"/>
                      <a:pt x="52" y="192"/>
                      <a:pt x="51" y="192"/>
                    </a:cubicBezTo>
                    <a:cubicBezTo>
                      <a:pt x="50" y="192"/>
                      <a:pt x="48" y="191"/>
                      <a:pt x="47" y="191"/>
                    </a:cubicBezTo>
                    <a:cubicBezTo>
                      <a:pt x="47" y="189"/>
                      <a:pt x="50" y="187"/>
                      <a:pt x="52" y="187"/>
                    </a:cubicBezTo>
                    <a:close/>
                    <a:moveTo>
                      <a:pt x="43" y="190"/>
                    </a:moveTo>
                    <a:cubicBezTo>
                      <a:pt x="40" y="190"/>
                      <a:pt x="40" y="190"/>
                      <a:pt x="40" y="190"/>
                    </a:cubicBezTo>
                    <a:cubicBezTo>
                      <a:pt x="40" y="191"/>
                      <a:pt x="40" y="191"/>
                      <a:pt x="40" y="191"/>
                    </a:cubicBezTo>
                    <a:cubicBezTo>
                      <a:pt x="41" y="191"/>
                      <a:pt x="41" y="191"/>
                      <a:pt x="41" y="191"/>
                    </a:cubicBezTo>
                    <a:cubicBezTo>
                      <a:pt x="42" y="192"/>
                      <a:pt x="41" y="193"/>
                      <a:pt x="40" y="192"/>
                    </a:cubicBezTo>
                    <a:cubicBezTo>
                      <a:pt x="39" y="192"/>
                      <a:pt x="39" y="191"/>
                      <a:pt x="39" y="190"/>
                    </a:cubicBezTo>
                    <a:cubicBezTo>
                      <a:pt x="40" y="189"/>
                      <a:pt x="42" y="189"/>
                      <a:pt x="43" y="189"/>
                    </a:cubicBezTo>
                    <a:lnTo>
                      <a:pt x="43" y="190"/>
                    </a:lnTo>
                    <a:close/>
                    <a:moveTo>
                      <a:pt x="48" y="202"/>
                    </a:moveTo>
                    <a:cubicBezTo>
                      <a:pt x="47" y="203"/>
                      <a:pt x="47" y="203"/>
                      <a:pt x="47" y="203"/>
                    </a:cubicBezTo>
                    <a:cubicBezTo>
                      <a:pt x="47" y="203"/>
                      <a:pt x="47" y="203"/>
                      <a:pt x="47" y="203"/>
                    </a:cubicBezTo>
                    <a:lnTo>
                      <a:pt x="48" y="202"/>
                    </a:lnTo>
                    <a:close/>
                    <a:moveTo>
                      <a:pt x="37" y="213"/>
                    </a:moveTo>
                    <a:cubicBezTo>
                      <a:pt x="37" y="213"/>
                      <a:pt x="37" y="213"/>
                      <a:pt x="37" y="213"/>
                    </a:cubicBezTo>
                    <a:cubicBezTo>
                      <a:pt x="37" y="213"/>
                      <a:pt x="37" y="213"/>
                      <a:pt x="37" y="213"/>
                    </a:cubicBezTo>
                    <a:cubicBezTo>
                      <a:pt x="37" y="214"/>
                      <a:pt x="37" y="215"/>
                      <a:pt x="36" y="215"/>
                    </a:cubicBezTo>
                    <a:cubicBezTo>
                      <a:pt x="35" y="214"/>
                      <a:pt x="36" y="214"/>
                      <a:pt x="37" y="213"/>
                    </a:cubicBezTo>
                    <a:close/>
                    <a:moveTo>
                      <a:pt x="38" y="214"/>
                    </a:moveTo>
                    <a:cubicBezTo>
                      <a:pt x="40" y="213"/>
                      <a:pt x="40" y="213"/>
                      <a:pt x="40" y="213"/>
                    </a:cubicBezTo>
                    <a:cubicBezTo>
                      <a:pt x="40" y="215"/>
                      <a:pt x="38" y="215"/>
                      <a:pt x="37" y="217"/>
                    </a:cubicBezTo>
                    <a:cubicBezTo>
                      <a:pt x="35" y="216"/>
                      <a:pt x="38" y="215"/>
                      <a:pt x="38" y="214"/>
                    </a:cubicBezTo>
                    <a:close/>
                    <a:moveTo>
                      <a:pt x="12" y="248"/>
                    </a:moveTo>
                    <a:cubicBezTo>
                      <a:pt x="14" y="249"/>
                      <a:pt x="15" y="252"/>
                      <a:pt x="12" y="252"/>
                    </a:cubicBezTo>
                    <a:cubicBezTo>
                      <a:pt x="13" y="251"/>
                      <a:pt x="11" y="249"/>
                      <a:pt x="12" y="248"/>
                    </a:cubicBezTo>
                    <a:close/>
                    <a:moveTo>
                      <a:pt x="11" y="257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13" y="256"/>
                      <a:pt x="12" y="257"/>
                      <a:pt x="11" y="257"/>
                    </a:cubicBezTo>
                    <a:cubicBezTo>
                      <a:pt x="11" y="257"/>
                      <a:pt x="11" y="257"/>
                      <a:pt x="11" y="2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78338" y="1741488"/>
                <a:ext cx="12700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203701" y="1316038"/>
                <a:ext cx="50800" cy="25400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0 h 2"/>
                  <a:gd name="T4" fmla="*/ 1 w 4"/>
                  <a:gd name="T5" fmla="*/ 2 h 2"/>
                  <a:gd name="T6" fmla="*/ 4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1"/>
                      <a:pt x="2" y="0"/>
                      <a:pt x="0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4" y="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70188" y="26939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96988" y="3608388"/>
                <a:ext cx="12700" cy="12700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44801" y="3632200"/>
                <a:ext cx="0" cy="12700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194051" y="3544888"/>
                <a:ext cx="87313" cy="63500"/>
              </a:xfrm>
              <a:custGeom>
                <a:avLst/>
                <a:gdLst>
                  <a:gd name="T0" fmla="*/ 2 w 7"/>
                  <a:gd name="T1" fmla="*/ 5 h 5"/>
                  <a:gd name="T2" fmla="*/ 4 w 7"/>
                  <a:gd name="T3" fmla="*/ 1 h 5"/>
                  <a:gd name="T4" fmla="*/ 5 w 7"/>
                  <a:gd name="T5" fmla="*/ 0 h 5"/>
                  <a:gd name="T6" fmla="*/ 0 w 7"/>
                  <a:gd name="T7" fmla="*/ 3 h 5"/>
                  <a:gd name="T8" fmla="*/ 2 w 7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5">
                    <a:moveTo>
                      <a:pt x="2" y="5"/>
                    </a:moveTo>
                    <a:cubicBezTo>
                      <a:pt x="3" y="4"/>
                      <a:pt x="7" y="3"/>
                      <a:pt x="4" y="1"/>
                    </a:cubicBezTo>
                    <a:cubicBezTo>
                      <a:pt x="4" y="1"/>
                      <a:pt x="5" y="0"/>
                      <a:pt x="5" y="0"/>
                    </a:cubicBezTo>
                    <a:cubicBezTo>
                      <a:pt x="3" y="1"/>
                      <a:pt x="2" y="2"/>
                      <a:pt x="0" y="3"/>
                    </a:cubicBezTo>
                    <a:lnTo>
                      <a:pt x="2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545513" y="1603375"/>
                <a:ext cx="76200" cy="50800"/>
              </a:xfrm>
              <a:custGeom>
                <a:avLst/>
                <a:gdLst>
                  <a:gd name="T0" fmla="*/ 6 w 6"/>
                  <a:gd name="T1" fmla="*/ 2 h 4"/>
                  <a:gd name="T2" fmla="*/ 4 w 6"/>
                  <a:gd name="T3" fmla="*/ 2 h 4"/>
                  <a:gd name="T4" fmla="*/ 0 w 6"/>
                  <a:gd name="T5" fmla="*/ 0 h 4"/>
                  <a:gd name="T6" fmla="*/ 6 w 6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6" y="2"/>
                    </a:moveTo>
                    <a:cubicBezTo>
                      <a:pt x="5" y="1"/>
                      <a:pt x="5" y="1"/>
                      <a:pt x="4" y="2"/>
                    </a:cubicBezTo>
                    <a:cubicBezTo>
                      <a:pt x="3" y="0"/>
                      <a:pt x="2" y="0"/>
                      <a:pt x="0" y="0"/>
                    </a:cubicBezTo>
                    <a:cubicBezTo>
                      <a:pt x="3" y="1"/>
                      <a:pt x="5" y="4"/>
                      <a:pt x="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255963" y="35448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545513" y="1603375"/>
                <a:ext cx="0" cy="12700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840288" y="1090613"/>
                <a:ext cx="74613" cy="38100"/>
              </a:xfrm>
              <a:custGeom>
                <a:avLst/>
                <a:gdLst>
                  <a:gd name="T0" fmla="*/ 3 w 6"/>
                  <a:gd name="T1" fmla="*/ 3 h 3"/>
                  <a:gd name="T2" fmla="*/ 5 w 6"/>
                  <a:gd name="T3" fmla="*/ 0 h 3"/>
                  <a:gd name="T4" fmla="*/ 2 w 6"/>
                  <a:gd name="T5" fmla="*/ 1 h 3"/>
                  <a:gd name="T6" fmla="*/ 0 w 6"/>
                  <a:gd name="T7" fmla="*/ 0 h 3"/>
                  <a:gd name="T8" fmla="*/ 3 w 6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3">
                    <a:moveTo>
                      <a:pt x="3" y="3"/>
                    </a:moveTo>
                    <a:cubicBezTo>
                      <a:pt x="4" y="2"/>
                      <a:pt x="6" y="2"/>
                      <a:pt x="5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0" y="0"/>
                    </a:cubicBezTo>
                    <a:cubicBezTo>
                      <a:pt x="1" y="1"/>
                      <a:pt x="0" y="3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134351" y="1441450"/>
                <a:ext cx="12700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840288" y="10906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82788" y="3068638"/>
                <a:ext cx="12700" cy="12700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71676" y="3332163"/>
                <a:ext cx="23813" cy="25400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1" y="1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82826" y="3006725"/>
                <a:ext cx="12700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44738" y="4359275"/>
                <a:ext cx="25400" cy="0"/>
              </a:xfrm>
              <a:custGeom>
                <a:avLst/>
                <a:gdLst>
                  <a:gd name="T0" fmla="*/ 0 w 2"/>
                  <a:gd name="T1" fmla="*/ 2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95526" y="30067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069388" y="4021138"/>
                <a:ext cx="25400" cy="12700"/>
              </a:xfrm>
              <a:custGeom>
                <a:avLst/>
                <a:gdLst>
                  <a:gd name="T0" fmla="*/ 16 w 16"/>
                  <a:gd name="T1" fmla="*/ 8 h 8"/>
                  <a:gd name="T2" fmla="*/ 8 w 16"/>
                  <a:gd name="T3" fmla="*/ 0 h 8"/>
                  <a:gd name="T4" fmla="*/ 0 w 16"/>
                  <a:gd name="T5" fmla="*/ 8 h 8"/>
                  <a:gd name="T6" fmla="*/ 16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16" y="8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16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982076" y="3946525"/>
                <a:ext cx="87313" cy="61913"/>
              </a:xfrm>
              <a:custGeom>
                <a:avLst/>
                <a:gdLst>
                  <a:gd name="T0" fmla="*/ 4 w 7"/>
                  <a:gd name="T1" fmla="*/ 2 h 5"/>
                  <a:gd name="T2" fmla="*/ 3 w 7"/>
                  <a:gd name="T3" fmla="*/ 0 h 5"/>
                  <a:gd name="T4" fmla="*/ 0 w 7"/>
                  <a:gd name="T5" fmla="*/ 2 h 5"/>
                  <a:gd name="T6" fmla="*/ 3 w 7"/>
                  <a:gd name="T7" fmla="*/ 5 h 5"/>
                  <a:gd name="T8" fmla="*/ 7 w 7"/>
                  <a:gd name="T9" fmla="*/ 3 h 5"/>
                  <a:gd name="T10" fmla="*/ 4 w 7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5">
                    <a:moveTo>
                      <a:pt x="4" y="2"/>
                    </a:moveTo>
                    <a:cubicBezTo>
                      <a:pt x="4" y="1"/>
                      <a:pt x="4" y="1"/>
                      <a:pt x="3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6" y="5"/>
                      <a:pt x="7" y="4"/>
                      <a:pt x="7" y="3"/>
                    </a:cubicBezTo>
                    <a:cubicBezTo>
                      <a:pt x="6" y="2"/>
                      <a:pt x="5" y="2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169401" y="3808413"/>
                <a:ext cx="25400" cy="49213"/>
              </a:xfrm>
              <a:custGeom>
                <a:avLst/>
                <a:gdLst>
                  <a:gd name="T0" fmla="*/ 0 w 2"/>
                  <a:gd name="T1" fmla="*/ 1 h 4"/>
                  <a:gd name="T2" fmla="*/ 2 w 2"/>
                  <a:gd name="T3" fmla="*/ 1 h 4"/>
                  <a:gd name="T4" fmla="*/ 0 w 2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1"/>
                    </a:moveTo>
                    <a:cubicBezTo>
                      <a:pt x="1" y="4"/>
                      <a:pt x="1" y="1"/>
                      <a:pt x="2" y="1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331326" y="3344863"/>
                <a:ext cx="300038" cy="174625"/>
              </a:xfrm>
              <a:custGeom>
                <a:avLst/>
                <a:gdLst>
                  <a:gd name="T0" fmla="*/ 8 w 24"/>
                  <a:gd name="T1" fmla="*/ 1 h 14"/>
                  <a:gd name="T2" fmla="*/ 1 w 24"/>
                  <a:gd name="T3" fmla="*/ 1 h 14"/>
                  <a:gd name="T4" fmla="*/ 2 w 24"/>
                  <a:gd name="T5" fmla="*/ 3 h 14"/>
                  <a:gd name="T6" fmla="*/ 9 w 24"/>
                  <a:gd name="T7" fmla="*/ 6 h 14"/>
                  <a:gd name="T8" fmla="*/ 15 w 24"/>
                  <a:gd name="T9" fmla="*/ 12 h 14"/>
                  <a:gd name="T10" fmla="*/ 17 w 24"/>
                  <a:gd name="T11" fmla="*/ 13 h 14"/>
                  <a:gd name="T12" fmla="*/ 21 w 24"/>
                  <a:gd name="T13" fmla="*/ 13 h 14"/>
                  <a:gd name="T14" fmla="*/ 17 w 24"/>
                  <a:gd name="T15" fmla="*/ 6 h 14"/>
                  <a:gd name="T16" fmla="*/ 14 w 24"/>
                  <a:gd name="T17" fmla="*/ 6 h 14"/>
                  <a:gd name="T18" fmla="*/ 15 w 24"/>
                  <a:gd name="T19" fmla="*/ 5 h 14"/>
                  <a:gd name="T20" fmla="*/ 8 w 24"/>
                  <a:gd name="T21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4" h="14">
                    <a:moveTo>
                      <a:pt x="8" y="1"/>
                    </a:moveTo>
                    <a:cubicBezTo>
                      <a:pt x="5" y="0"/>
                      <a:pt x="5" y="2"/>
                      <a:pt x="1" y="1"/>
                    </a:cubicBezTo>
                    <a:cubicBezTo>
                      <a:pt x="0" y="2"/>
                      <a:pt x="2" y="2"/>
                      <a:pt x="2" y="3"/>
                    </a:cubicBezTo>
                    <a:cubicBezTo>
                      <a:pt x="4" y="4"/>
                      <a:pt x="6" y="4"/>
                      <a:pt x="9" y="6"/>
                    </a:cubicBezTo>
                    <a:cubicBezTo>
                      <a:pt x="9" y="8"/>
                      <a:pt x="15" y="9"/>
                      <a:pt x="15" y="12"/>
                    </a:cubicBezTo>
                    <a:cubicBezTo>
                      <a:pt x="16" y="11"/>
                      <a:pt x="16" y="14"/>
                      <a:pt x="17" y="13"/>
                    </a:cubicBezTo>
                    <a:cubicBezTo>
                      <a:pt x="19" y="14"/>
                      <a:pt x="20" y="13"/>
                      <a:pt x="21" y="13"/>
                    </a:cubicBezTo>
                    <a:cubicBezTo>
                      <a:pt x="24" y="10"/>
                      <a:pt x="17" y="9"/>
                      <a:pt x="17" y="6"/>
                    </a:cubicBezTo>
                    <a:cubicBezTo>
                      <a:pt x="16" y="8"/>
                      <a:pt x="16" y="6"/>
                      <a:pt x="14" y="6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2" y="4"/>
                      <a:pt x="10" y="4"/>
                      <a:pt x="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120188" y="3808413"/>
                <a:ext cx="25400" cy="25400"/>
              </a:xfrm>
              <a:custGeom>
                <a:avLst/>
                <a:gdLst>
                  <a:gd name="T0" fmla="*/ 16 w 16"/>
                  <a:gd name="T1" fmla="*/ 8 h 16"/>
                  <a:gd name="T2" fmla="*/ 8 w 16"/>
                  <a:gd name="T3" fmla="*/ 0 h 16"/>
                  <a:gd name="T4" fmla="*/ 0 w 16"/>
                  <a:gd name="T5" fmla="*/ 16 h 16"/>
                  <a:gd name="T6" fmla="*/ 16 w 16"/>
                  <a:gd name="T7" fmla="*/ 8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6">
                    <a:moveTo>
                      <a:pt x="16" y="8"/>
                    </a:moveTo>
                    <a:lnTo>
                      <a:pt x="8" y="0"/>
                    </a:lnTo>
                    <a:lnTo>
                      <a:pt x="0" y="16"/>
                    </a:lnTo>
                    <a:lnTo>
                      <a:pt x="16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132888" y="3783013"/>
                <a:ext cx="36513" cy="12700"/>
              </a:xfrm>
              <a:custGeom>
                <a:avLst/>
                <a:gdLst>
                  <a:gd name="T0" fmla="*/ 1 w 3"/>
                  <a:gd name="T1" fmla="*/ 1 h 1"/>
                  <a:gd name="T2" fmla="*/ 3 w 3"/>
                  <a:gd name="T3" fmla="*/ 1 h 1"/>
                  <a:gd name="T4" fmla="*/ 1 w 3"/>
                  <a:gd name="T5" fmla="*/ 0 h 1"/>
                  <a:gd name="T6" fmla="*/ 1 w 3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1" y="1"/>
                    </a:moveTo>
                    <a:cubicBezTo>
                      <a:pt x="2" y="0"/>
                      <a:pt x="2" y="1"/>
                      <a:pt x="3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705976" y="2955925"/>
                <a:ext cx="112713" cy="76200"/>
              </a:xfrm>
              <a:custGeom>
                <a:avLst/>
                <a:gdLst>
                  <a:gd name="T0" fmla="*/ 1 w 9"/>
                  <a:gd name="T1" fmla="*/ 1 h 6"/>
                  <a:gd name="T2" fmla="*/ 0 w 9"/>
                  <a:gd name="T3" fmla="*/ 2 h 6"/>
                  <a:gd name="T4" fmla="*/ 7 w 9"/>
                  <a:gd name="T5" fmla="*/ 3 h 6"/>
                  <a:gd name="T6" fmla="*/ 5 w 9"/>
                  <a:gd name="T7" fmla="*/ 4 h 6"/>
                  <a:gd name="T8" fmla="*/ 9 w 9"/>
                  <a:gd name="T9" fmla="*/ 6 h 6"/>
                  <a:gd name="T10" fmla="*/ 8 w 9"/>
                  <a:gd name="T11" fmla="*/ 4 h 6"/>
                  <a:gd name="T12" fmla="*/ 9 w 9"/>
                  <a:gd name="T13" fmla="*/ 4 h 6"/>
                  <a:gd name="T14" fmla="*/ 5 w 9"/>
                  <a:gd name="T15" fmla="*/ 0 h 6"/>
                  <a:gd name="T16" fmla="*/ 1 w 9"/>
                  <a:gd name="T17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6">
                    <a:moveTo>
                      <a:pt x="1" y="1"/>
                    </a:moveTo>
                    <a:cubicBezTo>
                      <a:pt x="1" y="2"/>
                      <a:pt x="0" y="2"/>
                      <a:pt x="0" y="2"/>
                    </a:cubicBezTo>
                    <a:cubicBezTo>
                      <a:pt x="2" y="3"/>
                      <a:pt x="4" y="2"/>
                      <a:pt x="7" y="3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7" y="4"/>
                      <a:pt x="7" y="6"/>
                      <a:pt x="9" y="6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9" y="4"/>
                      <a:pt x="9" y="4"/>
                    </a:cubicBezTo>
                    <a:cubicBezTo>
                      <a:pt x="9" y="2"/>
                      <a:pt x="7" y="1"/>
                      <a:pt x="5" y="0"/>
                    </a:cubicBezTo>
                    <a:cubicBezTo>
                      <a:pt x="5" y="0"/>
                      <a:pt x="3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059738" y="4071938"/>
                <a:ext cx="100013" cy="23813"/>
              </a:xfrm>
              <a:custGeom>
                <a:avLst/>
                <a:gdLst>
                  <a:gd name="T0" fmla="*/ 0 w 8"/>
                  <a:gd name="T1" fmla="*/ 0 h 2"/>
                  <a:gd name="T2" fmla="*/ 8 w 8"/>
                  <a:gd name="T3" fmla="*/ 1 h 2"/>
                  <a:gd name="T4" fmla="*/ 0 w 8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2">
                    <a:moveTo>
                      <a:pt x="0" y="0"/>
                    </a:moveTo>
                    <a:cubicBezTo>
                      <a:pt x="3" y="2"/>
                      <a:pt x="6" y="1"/>
                      <a:pt x="8" y="1"/>
                    </a:cubicBezTo>
                    <a:cubicBezTo>
                      <a:pt x="5" y="1"/>
                      <a:pt x="2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059738" y="407193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008938" y="4071938"/>
                <a:ext cx="50800" cy="11113"/>
              </a:xfrm>
              <a:custGeom>
                <a:avLst/>
                <a:gdLst>
                  <a:gd name="T0" fmla="*/ 4 w 4"/>
                  <a:gd name="T1" fmla="*/ 0 h 1"/>
                  <a:gd name="T2" fmla="*/ 0 w 4"/>
                  <a:gd name="T3" fmla="*/ 1 h 1"/>
                  <a:gd name="T4" fmla="*/ 4 w 4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4" y="0"/>
                    </a:moveTo>
                    <a:cubicBezTo>
                      <a:pt x="2" y="0"/>
                      <a:pt x="1" y="0"/>
                      <a:pt x="0" y="1"/>
                    </a:cubicBezTo>
                    <a:cubicBezTo>
                      <a:pt x="1" y="1"/>
                      <a:pt x="3" y="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294813" y="3032125"/>
                <a:ext cx="25400" cy="0"/>
              </a:xfrm>
              <a:custGeom>
                <a:avLst/>
                <a:gdLst>
                  <a:gd name="T0" fmla="*/ 1 w 2"/>
                  <a:gd name="T1" fmla="*/ 2 w 2"/>
                  <a:gd name="T2" fmla="*/ 0 w 2"/>
                  <a:gd name="T3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823201" y="3970338"/>
                <a:ext cx="74613" cy="38100"/>
              </a:xfrm>
              <a:custGeom>
                <a:avLst/>
                <a:gdLst>
                  <a:gd name="T0" fmla="*/ 0 w 6"/>
                  <a:gd name="T1" fmla="*/ 2 h 3"/>
                  <a:gd name="T2" fmla="*/ 6 w 6"/>
                  <a:gd name="T3" fmla="*/ 2 h 3"/>
                  <a:gd name="T4" fmla="*/ 0 w 6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0" y="2"/>
                    </a:moveTo>
                    <a:cubicBezTo>
                      <a:pt x="2" y="2"/>
                      <a:pt x="6" y="3"/>
                      <a:pt x="6" y="2"/>
                    </a:cubicBezTo>
                    <a:cubicBezTo>
                      <a:pt x="4" y="2"/>
                      <a:pt x="2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369426" y="2806700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0 w 8"/>
                  <a:gd name="T3" fmla="*/ 8 h 8"/>
                  <a:gd name="T4" fmla="*/ 8 w 8"/>
                  <a:gd name="T5" fmla="*/ 8 h 8"/>
                  <a:gd name="T6" fmla="*/ 8 w 8"/>
                  <a:gd name="T7" fmla="*/ 8 h 8"/>
                  <a:gd name="T8" fmla="*/ 0 w 8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0" y="8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320213" y="2794000"/>
                <a:ext cx="36513" cy="38100"/>
              </a:xfrm>
              <a:custGeom>
                <a:avLst/>
                <a:gdLst>
                  <a:gd name="T0" fmla="*/ 1 w 3"/>
                  <a:gd name="T1" fmla="*/ 0 h 3"/>
                  <a:gd name="T2" fmla="*/ 2 w 3"/>
                  <a:gd name="T3" fmla="*/ 3 h 3"/>
                  <a:gd name="T4" fmla="*/ 1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2" y="1"/>
                      <a:pt x="0" y="2"/>
                      <a:pt x="2" y="3"/>
                    </a:cubicBezTo>
                    <a:cubicBezTo>
                      <a:pt x="3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548563" y="3821113"/>
                <a:ext cx="36513" cy="12700"/>
              </a:xfrm>
              <a:custGeom>
                <a:avLst/>
                <a:gdLst>
                  <a:gd name="T0" fmla="*/ 0 w 23"/>
                  <a:gd name="T1" fmla="*/ 8 h 8"/>
                  <a:gd name="T2" fmla="*/ 23 w 23"/>
                  <a:gd name="T3" fmla="*/ 8 h 8"/>
                  <a:gd name="T4" fmla="*/ 0 w 23"/>
                  <a:gd name="T5" fmla="*/ 0 h 8"/>
                  <a:gd name="T6" fmla="*/ 0 w 23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8">
                    <a:moveTo>
                      <a:pt x="0" y="8"/>
                    </a:moveTo>
                    <a:lnTo>
                      <a:pt x="23" y="8"/>
                    </a:lnTo>
                    <a:lnTo>
                      <a:pt x="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410451" y="3895725"/>
                <a:ext cx="25400" cy="12700"/>
              </a:xfrm>
              <a:custGeom>
                <a:avLst/>
                <a:gdLst>
                  <a:gd name="T0" fmla="*/ 8 w 16"/>
                  <a:gd name="T1" fmla="*/ 8 h 8"/>
                  <a:gd name="T2" fmla="*/ 16 w 16"/>
                  <a:gd name="T3" fmla="*/ 0 h 8"/>
                  <a:gd name="T4" fmla="*/ 0 w 16"/>
                  <a:gd name="T5" fmla="*/ 0 h 8"/>
                  <a:gd name="T6" fmla="*/ 8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8" y="8"/>
                    </a:moveTo>
                    <a:lnTo>
                      <a:pt x="16" y="0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261226" y="3833813"/>
                <a:ext cx="36513" cy="12700"/>
              </a:xfrm>
              <a:custGeom>
                <a:avLst/>
                <a:gdLst>
                  <a:gd name="T0" fmla="*/ 0 w 3"/>
                  <a:gd name="T1" fmla="*/ 0 h 1"/>
                  <a:gd name="T2" fmla="*/ 3 w 3"/>
                  <a:gd name="T3" fmla="*/ 1 h 1"/>
                  <a:gd name="T4" fmla="*/ 0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448551" y="3708400"/>
                <a:ext cx="23813" cy="12700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223126" y="3857625"/>
                <a:ext cx="25400" cy="0"/>
              </a:xfrm>
              <a:custGeom>
                <a:avLst/>
                <a:gdLst>
                  <a:gd name="T0" fmla="*/ 0 w 16"/>
                  <a:gd name="T1" fmla="*/ 16 w 16"/>
                  <a:gd name="T2" fmla="*/ 0 w 16"/>
                  <a:gd name="T3" fmla="*/ 0 w 1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6">
                    <a:moveTo>
                      <a:pt x="0" y="0"/>
                    </a:moveTo>
                    <a:lnTo>
                      <a:pt x="16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97751" y="3657600"/>
                <a:ext cx="25400" cy="0"/>
              </a:xfrm>
              <a:custGeom>
                <a:avLst/>
                <a:gdLst>
                  <a:gd name="T0" fmla="*/ 16 w 16"/>
                  <a:gd name="T1" fmla="*/ 0 w 16"/>
                  <a:gd name="T2" fmla="*/ 8 w 16"/>
                  <a:gd name="T3" fmla="*/ 16 w 1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6">
                    <a:moveTo>
                      <a:pt x="16" y="0"/>
                    </a:moveTo>
                    <a:lnTo>
                      <a:pt x="0" y="0"/>
                    </a:lnTo>
                    <a:lnTo>
                      <a:pt x="8" y="0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86613" y="3808413"/>
                <a:ext cx="23813" cy="0"/>
              </a:xfrm>
              <a:custGeom>
                <a:avLst/>
                <a:gdLst>
                  <a:gd name="T0" fmla="*/ 0 w 2"/>
                  <a:gd name="T1" fmla="*/ 1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10438" y="3582988"/>
                <a:ext cx="112713" cy="61913"/>
              </a:xfrm>
              <a:custGeom>
                <a:avLst/>
                <a:gdLst>
                  <a:gd name="T0" fmla="*/ 9 w 9"/>
                  <a:gd name="T1" fmla="*/ 4 h 5"/>
                  <a:gd name="T2" fmla="*/ 8 w 9"/>
                  <a:gd name="T3" fmla="*/ 4 h 5"/>
                  <a:gd name="T4" fmla="*/ 1 w 9"/>
                  <a:gd name="T5" fmla="*/ 1 h 5"/>
                  <a:gd name="T6" fmla="*/ 0 w 9"/>
                  <a:gd name="T7" fmla="*/ 1 h 5"/>
                  <a:gd name="T8" fmla="*/ 9 w 9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7" y="0"/>
                      <a:pt x="3" y="4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2" y="3"/>
                      <a:pt x="6" y="5"/>
                      <a:pt x="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86601" y="3733800"/>
                <a:ext cx="87313" cy="74613"/>
              </a:xfrm>
              <a:custGeom>
                <a:avLst/>
                <a:gdLst>
                  <a:gd name="T0" fmla="*/ 5 w 7"/>
                  <a:gd name="T1" fmla="*/ 4 h 6"/>
                  <a:gd name="T2" fmla="*/ 0 w 7"/>
                  <a:gd name="T3" fmla="*/ 3 h 6"/>
                  <a:gd name="T4" fmla="*/ 7 w 7"/>
                  <a:gd name="T5" fmla="*/ 5 h 6"/>
                  <a:gd name="T6" fmla="*/ 5 w 7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5" y="4"/>
                    </a:moveTo>
                    <a:cubicBezTo>
                      <a:pt x="2" y="6"/>
                      <a:pt x="1" y="0"/>
                      <a:pt x="0" y="3"/>
                    </a:cubicBezTo>
                    <a:cubicBezTo>
                      <a:pt x="2" y="4"/>
                      <a:pt x="5" y="5"/>
                      <a:pt x="7" y="5"/>
                    </a:cubicBezTo>
                    <a:cubicBezTo>
                      <a:pt x="6" y="4"/>
                      <a:pt x="7" y="4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35801" y="3744913"/>
                <a:ext cx="12700" cy="12700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223126" y="3557588"/>
                <a:ext cx="50800" cy="25400"/>
              </a:xfrm>
              <a:custGeom>
                <a:avLst/>
                <a:gdLst>
                  <a:gd name="T0" fmla="*/ 2 w 4"/>
                  <a:gd name="T1" fmla="*/ 2 h 2"/>
                  <a:gd name="T2" fmla="*/ 4 w 4"/>
                  <a:gd name="T3" fmla="*/ 0 h 2"/>
                  <a:gd name="T4" fmla="*/ 3 w 4"/>
                  <a:gd name="T5" fmla="*/ 0 h 2"/>
                  <a:gd name="T6" fmla="*/ 2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3" y="1"/>
                      <a:pt x="3" y="1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0" y="0"/>
                      <a:pt x="4" y="2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99288" y="3733800"/>
                <a:ext cx="25400" cy="11113"/>
              </a:xfrm>
              <a:custGeom>
                <a:avLst/>
                <a:gdLst>
                  <a:gd name="T0" fmla="*/ 0 w 16"/>
                  <a:gd name="T1" fmla="*/ 7 h 7"/>
                  <a:gd name="T2" fmla="*/ 16 w 16"/>
                  <a:gd name="T3" fmla="*/ 7 h 7"/>
                  <a:gd name="T4" fmla="*/ 8 w 16"/>
                  <a:gd name="T5" fmla="*/ 0 h 7"/>
                  <a:gd name="T6" fmla="*/ 0 w 1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0" y="7"/>
                    </a:moveTo>
                    <a:lnTo>
                      <a:pt x="16" y="7"/>
                    </a:lnTo>
                    <a:lnTo>
                      <a:pt x="8" y="0"/>
                    </a:lnTo>
                    <a:lnTo>
                      <a:pt x="0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082088" y="2130425"/>
                <a:ext cx="25400" cy="23813"/>
              </a:xfrm>
              <a:custGeom>
                <a:avLst/>
                <a:gdLst>
                  <a:gd name="T0" fmla="*/ 0 w 2"/>
                  <a:gd name="T1" fmla="*/ 1 h 2"/>
                  <a:gd name="T2" fmla="*/ 1 w 2"/>
                  <a:gd name="T3" fmla="*/ 2 h 2"/>
                  <a:gd name="T4" fmla="*/ 2 w 2"/>
                  <a:gd name="T5" fmla="*/ 0 h 2"/>
                  <a:gd name="T6" fmla="*/ 0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1" y="0"/>
                      <a:pt x="2" y="0"/>
                    </a:cubicBezTo>
                    <a:cubicBezTo>
                      <a:pt x="2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99313" y="3544888"/>
                <a:ext cx="23813" cy="12700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1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86601" y="3608388"/>
                <a:ext cx="61913" cy="12700"/>
              </a:xfrm>
              <a:custGeom>
                <a:avLst/>
                <a:gdLst>
                  <a:gd name="T0" fmla="*/ 3 w 5"/>
                  <a:gd name="T1" fmla="*/ 1 h 1"/>
                  <a:gd name="T2" fmla="*/ 4 w 5"/>
                  <a:gd name="T3" fmla="*/ 0 h 1"/>
                  <a:gd name="T4" fmla="*/ 0 w 5"/>
                  <a:gd name="T5" fmla="*/ 1 h 1"/>
                  <a:gd name="T6" fmla="*/ 3 w 5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1">
                    <a:moveTo>
                      <a:pt x="3" y="1"/>
                    </a:moveTo>
                    <a:cubicBezTo>
                      <a:pt x="4" y="0"/>
                      <a:pt x="5" y="0"/>
                      <a:pt x="4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3" y="0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86601" y="3495675"/>
                <a:ext cx="100013" cy="49213"/>
              </a:xfrm>
              <a:custGeom>
                <a:avLst/>
                <a:gdLst>
                  <a:gd name="T0" fmla="*/ 1 w 8"/>
                  <a:gd name="T1" fmla="*/ 0 h 4"/>
                  <a:gd name="T2" fmla="*/ 7 w 8"/>
                  <a:gd name="T3" fmla="*/ 4 h 4"/>
                  <a:gd name="T4" fmla="*/ 8 w 8"/>
                  <a:gd name="T5" fmla="*/ 2 h 4"/>
                  <a:gd name="T6" fmla="*/ 1 w 8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4">
                    <a:moveTo>
                      <a:pt x="1" y="0"/>
                    </a:moveTo>
                    <a:cubicBezTo>
                      <a:pt x="0" y="3"/>
                      <a:pt x="6" y="2"/>
                      <a:pt x="7" y="4"/>
                    </a:cubicBezTo>
                    <a:cubicBezTo>
                      <a:pt x="6" y="3"/>
                      <a:pt x="8" y="3"/>
                      <a:pt x="8" y="2"/>
                    </a:cubicBezTo>
                    <a:cubicBezTo>
                      <a:pt x="6" y="1"/>
                      <a:pt x="4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73888" y="3670300"/>
                <a:ext cx="25400" cy="0"/>
              </a:xfrm>
              <a:custGeom>
                <a:avLst/>
                <a:gdLst>
                  <a:gd name="T0" fmla="*/ 0 w 2"/>
                  <a:gd name="T1" fmla="*/ 2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210426" y="3457575"/>
                <a:ext cx="25400" cy="25400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0 w 2"/>
                  <a:gd name="T5" fmla="*/ 1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1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256713" y="1879600"/>
                <a:ext cx="12700" cy="25400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1 h 2"/>
                  <a:gd name="T4" fmla="*/ 1 w 1"/>
                  <a:gd name="T5" fmla="*/ 1 h 2"/>
                  <a:gd name="T6" fmla="*/ 0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1"/>
                      <a:pt x="1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50051" y="3632200"/>
                <a:ext cx="61913" cy="38100"/>
              </a:xfrm>
              <a:custGeom>
                <a:avLst/>
                <a:gdLst>
                  <a:gd name="T0" fmla="*/ 0 w 5"/>
                  <a:gd name="T1" fmla="*/ 1 h 3"/>
                  <a:gd name="T2" fmla="*/ 1 w 5"/>
                  <a:gd name="T3" fmla="*/ 2 h 3"/>
                  <a:gd name="T4" fmla="*/ 5 w 5"/>
                  <a:gd name="T5" fmla="*/ 2 h 3"/>
                  <a:gd name="T6" fmla="*/ 0 w 5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0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4" y="3"/>
                      <a:pt x="5" y="2"/>
                    </a:cubicBezTo>
                    <a:cubicBezTo>
                      <a:pt x="4" y="1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120188" y="1854200"/>
                <a:ext cx="36513" cy="25400"/>
              </a:xfrm>
              <a:custGeom>
                <a:avLst/>
                <a:gdLst>
                  <a:gd name="T0" fmla="*/ 2 w 3"/>
                  <a:gd name="T1" fmla="*/ 0 h 2"/>
                  <a:gd name="T2" fmla="*/ 0 w 3"/>
                  <a:gd name="T3" fmla="*/ 0 h 2"/>
                  <a:gd name="T4" fmla="*/ 2 w 3"/>
                  <a:gd name="T5" fmla="*/ 2 h 2"/>
                  <a:gd name="T6" fmla="*/ 2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032876" y="1866900"/>
                <a:ext cx="87313" cy="61913"/>
              </a:xfrm>
              <a:custGeom>
                <a:avLst/>
                <a:gdLst>
                  <a:gd name="T0" fmla="*/ 4 w 7"/>
                  <a:gd name="T1" fmla="*/ 5 h 5"/>
                  <a:gd name="T2" fmla="*/ 5 w 7"/>
                  <a:gd name="T3" fmla="*/ 1 h 5"/>
                  <a:gd name="T4" fmla="*/ 3 w 7"/>
                  <a:gd name="T5" fmla="*/ 0 h 5"/>
                  <a:gd name="T6" fmla="*/ 0 w 7"/>
                  <a:gd name="T7" fmla="*/ 1 h 5"/>
                  <a:gd name="T8" fmla="*/ 4 w 7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5">
                    <a:moveTo>
                      <a:pt x="4" y="5"/>
                    </a:moveTo>
                    <a:cubicBezTo>
                      <a:pt x="7" y="4"/>
                      <a:pt x="4" y="1"/>
                      <a:pt x="5" y="1"/>
                    </a:cubicBezTo>
                    <a:cubicBezTo>
                      <a:pt x="4" y="1"/>
                      <a:pt x="4" y="0"/>
                      <a:pt x="3" y="0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4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11963" y="3406775"/>
                <a:ext cx="112713" cy="101600"/>
              </a:xfrm>
              <a:custGeom>
                <a:avLst/>
                <a:gdLst>
                  <a:gd name="T0" fmla="*/ 0 w 9"/>
                  <a:gd name="T1" fmla="*/ 0 h 8"/>
                  <a:gd name="T2" fmla="*/ 3 w 9"/>
                  <a:gd name="T3" fmla="*/ 4 h 8"/>
                  <a:gd name="T4" fmla="*/ 9 w 9"/>
                  <a:gd name="T5" fmla="*/ 5 h 8"/>
                  <a:gd name="T6" fmla="*/ 0 w 9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8">
                    <a:moveTo>
                      <a:pt x="0" y="0"/>
                    </a:moveTo>
                    <a:cubicBezTo>
                      <a:pt x="1" y="1"/>
                      <a:pt x="0" y="3"/>
                      <a:pt x="3" y="4"/>
                    </a:cubicBezTo>
                    <a:cubicBezTo>
                      <a:pt x="6" y="3"/>
                      <a:pt x="7" y="8"/>
                      <a:pt x="9" y="5"/>
                    </a:cubicBezTo>
                    <a:cubicBezTo>
                      <a:pt x="7" y="3"/>
                      <a:pt x="4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35801" y="3294063"/>
                <a:ext cx="50800" cy="38100"/>
              </a:xfrm>
              <a:custGeom>
                <a:avLst/>
                <a:gdLst>
                  <a:gd name="T0" fmla="*/ 3 w 4"/>
                  <a:gd name="T1" fmla="*/ 3 h 3"/>
                  <a:gd name="T2" fmla="*/ 4 w 4"/>
                  <a:gd name="T3" fmla="*/ 1 h 3"/>
                  <a:gd name="T4" fmla="*/ 1 w 4"/>
                  <a:gd name="T5" fmla="*/ 0 h 3"/>
                  <a:gd name="T6" fmla="*/ 0 w 4"/>
                  <a:gd name="T7" fmla="*/ 2 h 3"/>
                  <a:gd name="T8" fmla="*/ 2 w 4"/>
                  <a:gd name="T9" fmla="*/ 3 h 3"/>
                  <a:gd name="T10" fmla="*/ 2 w 4"/>
                  <a:gd name="T11" fmla="*/ 2 h 3"/>
                  <a:gd name="T12" fmla="*/ 3 w 4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3">
                    <a:moveTo>
                      <a:pt x="3" y="3"/>
                    </a:moveTo>
                    <a:cubicBezTo>
                      <a:pt x="3" y="2"/>
                      <a:pt x="3" y="2"/>
                      <a:pt x="4" y="1"/>
                    </a:cubicBezTo>
                    <a:cubicBezTo>
                      <a:pt x="2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0" y="2"/>
                      <a:pt x="1" y="3"/>
                      <a:pt x="2" y="3"/>
                    </a:cubicBezTo>
                    <a:cubicBezTo>
                      <a:pt x="2" y="2"/>
                      <a:pt x="2" y="2"/>
                      <a:pt x="2" y="2"/>
                    </a:cubicBezTo>
                    <a:lnTo>
                      <a:pt x="3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99251" y="3557588"/>
                <a:ext cx="38100" cy="12700"/>
              </a:xfrm>
              <a:custGeom>
                <a:avLst/>
                <a:gdLst>
                  <a:gd name="T0" fmla="*/ 2 w 3"/>
                  <a:gd name="T1" fmla="*/ 0 h 1"/>
                  <a:gd name="T2" fmla="*/ 0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11976" y="3294063"/>
                <a:ext cx="25400" cy="12700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0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24638" y="345757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24638" y="3444875"/>
                <a:ext cx="49213" cy="12700"/>
              </a:xfrm>
              <a:custGeom>
                <a:avLst/>
                <a:gdLst>
                  <a:gd name="T0" fmla="*/ 0 w 4"/>
                  <a:gd name="T1" fmla="*/ 1 h 1"/>
                  <a:gd name="T2" fmla="*/ 4 w 4"/>
                  <a:gd name="T3" fmla="*/ 1 h 1"/>
                  <a:gd name="T4" fmla="*/ 2 w 4"/>
                  <a:gd name="T5" fmla="*/ 0 h 1"/>
                  <a:gd name="T6" fmla="*/ 0 w 4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524626" y="3432175"/>
                <a:ext cx="61913" cy="25400"/>
              </a:xfrm>
              <a:custGeom>
                <a:avLst/>
                <a:gdLst>
                  <a:gd name="T0" fmla="*/ 0 w 39"/>
                  <a:gd name="T1" fmla="*/ 8 h 16"/>
                  <a:gd name="T2" fmla="*/ 39 w 39"/>
                  <a:gd name="T3" fmla="*/ 16 h 16"/>
                  <a:gd name="T4" fmla="*/ 8 w 39"/>
                  <a:gd name="T5" fmla="*/ 0 h 16"/>
                  <a:gd name="T6" fmla="*/ 0 w 39"/>
                  <a:gd name="T7" fmla="*/ 8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6">
                    <a:moveTo>
                      <a:pt x="0" y="8"/>
                    </a:moveTo>
                    <a:lnTo>
                      <a:pt x="39" y="16"/>
                    </a:lnTo>
                    <a:lnTo>
                      <a:pt x="8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720138" y="1741488"/>
                <a:ext cx="50800" cy="38100"/>
              </a:xfrm>
              <a:custGeom>
                <a:avLst/>
                <a:gdLst>
                  <a:gd name="T0" fmla="*/ 32 w 32"/>
                  <a:gd name="T1" fmla="*/ 24 h 24"/>
                  <a:gd name="T2" fmla="*/ 0 w 32"/>
                  <a:gd name="T3" fmla="*/ 0 h 24"/>
                  <a:gd name="T4" fmla="*/ 0 w 32"/>
                  <a:gd name="T5" fmla="*/ 0 h 24"/>
                  <a:gd name="T6" fmla="*/ 32 w 32"/>
                  <a:gd name="T7" fmla="*/ 24 h 24"/>
                  <a:gd name="T8" fmla="*/ 32 w 32"/>
                  <a:gd name="T9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24">
                    <a:moveTo>
                      <a:pt x="32" y="24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32" y="24"/>
                    </a:lnTo>
                    <a:lnTo>
                      <a:pt x="32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75401" y="3282950"/>
                <a:ext cx="236538" cy="123825"/>
              </a:xfrm>
              <a:custGeom>
                <a:avLst/>
                <a:gdLst>
                  <a:gd name="T0" fmla="*/ 7 w 19"/>
                  <a:gd name="T1" fmla="*/ 8 h 10"/>
                  <a:gd name="T2" fmla="*/ 13 w 19"/>
                  <a:gd name="T3" fmla="*/ 10 h 10"/>
                  <a:gd name="T4" fmla="*/ 17 w 19"/>
                  <a:gd name="T5" fmla="*/ 9 h 10"/>
                  <a:gd name="T6" fmla="*/ 17 w 19"/>
                  <a:gd name="T7" fmla="*/ 7 h 10"/>
                  <a:gd name="T8" fmla="*/ 3 w 19"/>
                  <a:gd name="T9" fmla="*/ 1 h 10"/>
                  <a:gd name="T10" fmla="*/ 0 w 19"/>
                  <a:gd name="T11" fmla="*/ 2 h 10"/>
                  <a:gd name="T12" fmla="*/ 1 w 19"/>
                  <a:gd name="T13" fmla="*/ 5 h 10"/>
                  <a:gd name="T14" fmla="*/ 7 w 19"/>
                  <a:gd name="T15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10">
                    <a:moveTo>
                      <a:pt x="7" y="8"/>
                    </a:moveTo>
                    <a:cubicBezTo>
                      <a:pt x="13" y="10"/>
                      <a:pt x="13" y="10"/>
                      <a:pt x="13" y="10"/>
                    </a:cubicBezTo>
                    <a:cubicBezTo>
                      <a:pt x="14" y="9"/>
                      <a:pt x="15" y="8"/>
                      <a:pt x="17" y="9"/>
                    </a:cubicBezTo>
                    <a:cubicBezTo>
                      <a:pt x="19" y="8"/>
                      <a:pt x="16" y="7"/>
                      <a:pt x="17" y="7"/>
                    </a:cubicBezTo>
                    <a:cubicBezTo>
                      <a:pt x="13" y="3"/>
                      <a:pt x="7" y="5"/>
                      <a:pt x="3" y="1"/>
                    </a:cubicBezTo>
                    <a:cubicBezTo>
                      <a:pt x="1" y="0"/>
                      <a:pt x="1" y="2"/>
                      <a:pt x="0" y="2"/>
                    </a:cubicBezTo>
                    <a:cubicBezTo>
                      <a:pt x="1" y="3"/>
                      <a:pt x="1" y="4"/>
                      <a:pt x="1" y="5"/>
                    </a:cubicBezTo>
                    <a:cubicBezTo>
                      <a:pt x="2" y="8"/>
                      <a:pt x="5" y="4"/>
                      <a:pt x="7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62738" y="3319463"/>
                <a:ext cx="11113" cy="0"/>
              </a:xfrm>
              <a:custGeom>
                <a:avLst/>
                <a:gdLst>
                  <a:gd name="T0" fmla="*/ 0 w 7"/>
                  <a:gd name="T1" fmla="*/ 0 w 7"/>
                  <a:gd name="T2" fmla="*/ 7 w 7"/>
                  <a:gd name="T3" fmla="*/ 0 w 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7">
                    <a:moveTo>
                      <a:pt x="0" y="0"/>
                    </a:moveTo>
                    <a:lnTo>
                      <a:pt x="0" y="0"/>
                    </a:lnTo>
                    <a:lnTo>
                      <a:pt x="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450013" y="3395663"/>
                <a:ext cx="74613" cy="49213"/>
              </a:xfrm>
              <a:custGeom>
                <a:avLst/>
                <a:gdLst>
                  <a:gd name="T0" fmla="*/ 0 w 6"/>
                  <a:gd name="T1" fmla="*/ 2 h 4"/>
                  <a:gd name="T2" fmla="*/ 6 w 6"/>
                  <a:gd name="T3" fmla="*/ 2 h 4"/>
                  <a:gd name="T4" fmla="*/ 0 w 6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0" y="2"/>
                    </a:moveTo>
                    <a:cubicBezTo>
                      <a:pt x="2" y="4"/>
                      <a:pt x="3" y="1"/>
                      <a:pt x="6" y="2"/>
                    </a:cubicBezTo>
                    <a:cubicBezTo>
                      <a:pt x="4" y="0"/>
                      <a:pt x="1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24638" y="3270250"/>
                <a:ext cx="25400" cy="12700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2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621713" y="1666875"/>
                <a:ext cx="36513" cy="49213"/>
              </a:xfrm>
              <a:custGeom>
                <a:avLst/>
                <a:gdLst>
                  <a:gd name="T0" fmla="*/ 0 w 3"/>
                  <a:gd name="T1" fmla="*/ 0 h 4"/>
                  <a:gd name="T2" fmla="*/ 2 w 3"/>
                  <a:gd name="T3" fmla="*/ 2 h 4"/>
                  <a:gd name="T4" fmla="*/ 0 w 3"/>
                  <a:gd name="T5" fmla="*/ 2 h 4"/>
                  <a:gd name="T6" fmla="*/ 2 w 3"/>
                  <a:gd name="T7" fmla="*/ 4 h 4"/>
                  <a:gd name="T8" fmla="*/ 3 w 3"/>
                  <a:gd name="T9" fmla="*/ 3 h 4"/>
                  <a:gd name="T10" fmla="*/ 0 w 3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4">
                    <a:moveTo>
                      <a:pt x="0" y="0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2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659688" y="2343150"/>
                <a:ext cx="74613" cy="74613"/>
              </a:xfrm>
              <a:custGeom>
                <a:avLst/>
                <a:gdLst>
                  <a:gd name="T0" fmla="*/ 0 w 6"/>
                  <a:gd name="T1" fmla="*/ 2 h 6"/>
                  <a:gd name="T2" fmla="*/ 1 w 6"/>
                  <a:gd name="T3" fmla="*/ 3 h 6"/>
                  <a:gd name="T4" fmla="*/ 4 w 6"/>
                  <a:gd name="T5" fmla="*/ 1 h 6"/>
                  <a:gd name="T6" fmla="*/ 2 w 6"/>
                  <a:gd name="T7" fmla="*/ 2 h 6"/>
                  <a:gd name="T8" fmla="*/ 0 w 6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2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4" y="6"/>
                      <a:pt x="6" y="2"/>
                      <a:pt x="4" y="1"/>
                    </a:cubicBezTo>
                    <a:cubicBezTo>
                      <a:pt x="2" y="0"/>
                      <a:pt x="3" y="2"/>
                      <a:pt x="2" y="2"/>
                    </a:cubicBezTo>
                    <a:cubicBezTo>
                      <a:pt x="1" y="2"/>
                      <a:pt x="0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88101" y="3219450"/>
                <a:ext cx="100013" cy="63500"/>
              </a:xfrm>
              <a:custGeom>
                <a:avLst/>
                <a:gdLst>
                  <a:gd name="T0" fmla="*/ 0 w 8"/>
                  <a:gd name="T1" fmla="*/ 2 h 5"/>
                  <a:gd name="T2" fmla="*/ 2 w 8"/>
                  <a:gd name="T3" fmla="*/ 4 h 5"/>
                  <a:gd name="T4" fmla="*/ 8 w 8"/>
                  <a:gd name="T5" fmla="*/ 3 h 5"/>
                  <a:gd name="T6" fmla="*/ 0 w 8"/>
                  <a:gd name="T7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0" y="2"/>
                    </a:moveTo>
                    <a:cubicBezTo>
                      <a:pt x="0" y="3"/>
                      <a:pt x="1" y="3"/>
                      <a:pt x="2" y="4"/>
                    </a:cubicBezTo>
                    <a:cubicBezTo>
                      <a:pt x="4" y="5"/>
                      <a:pt x="5" y="3"/>
                      <a:pt x="8" y="3"/>
                    </a:cubicBezTo>
                    <a:cubicBezTo>
                      <a:pt x="6" y="3"/>
                      <a:pt x="2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585076" y="2330450"/>
                <a:ext cx="38100" cy="38100"/>
              </a:xfrm>
              <a:custGeom>
                <a:avLst/>
                <a:gdLst>
                  <a:gd name="T0" fmla="*/ 0 w 3"/>
                  <a:gd name="T1" fmla="*/ 1 h 3"/>
                  <a:gd name="T2" fmla="*/ 2 w 3"/>
                  <a:gd name="T3" fmla="*/ 1 h 3"/>
                  <a:gd name="T4" fmla="*/ 0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1"/>
                    </a:moveTo>
                    <a:cubicBezTo>
                      <a:pt x="0" y="3"/>
                      <a:pt x="3" y="2"/>
                      <a:pt x="2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275388" y="3306763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558213" y="1541463"/>
                <a:ext cx="63500" cy="25400"/>
              </a:xfrm>
              <a:custGeom>
                <a:avLst/>
                <a:gdLst>
                  <a:gd name="T0" fmla="*/ 0 w 5"/>
                  <a:gd name="T1" fmla="*/ 1 h 2"/>
                  <a:gd name="T2" fmla="*/ 1 w 5"/>
                  <a:gd name="T3" fmla="*/ 2 h 2"/>
                  <a:gd name="T4" fmla="*/ 5 w 5"/>
                  <a:gd name="T5" fmla="*/ 1 h 2"/>
                  <a:gd name="T6" fmla="*/ 0 w 5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0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3" y="2"/>
                      <a:pt x="4" y="2"/>
                      <a:pt x="5" y="1"/>
                    </a:cubicBezTo>
                    <a:cubicBezTo>
                      <a:pt x="4" y="0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13488" y="3194050"/>
                <a:ext cx="87313" cy="63500"/>
              </a:xfrm>
              <a:custGeom>
                <a:avLst/>
                <a:gdLst>
                  <a:gd name="T0" fmla="*/ 6 w 7"/>
                  <a:gd name="T1" fmla="*/ 1 h 5"/>
                  <a:gd name="T2" fmla="*/ 1 w 7"/>
                  <a:gd name="T3" fmla="*/ 2 h 5"/>
                  <a:gd name="T4" fmla="*/ 1 w 7"/>
                  <a:gd name="T5" fmla="*/ 5 h 5"/>
                  <a:gd name="T6" fmla="*/ 4 w 7"/>
                  <a:gd name="T7" fmla="*/ 3 h 5"/>
                  <a:gd name="T8" fmla="*/ 5 w 7"/>
                  <a:gd name="T9" fmla="*/ 3 h 5"/>
                  <a:gd name="T10" fmla="*/ 5 w 7"/>
                  <a:gd name="T11" fmla="*/ 3 h 5"/>
                  <a:gd name="T12" fmla="*/ 6 w 7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5">
                    <a:moveTo>
                      <a:pt x="6" y="1"/>
                    </a:moveTo>
                    <a:cubicBezTo>
                      <a:pt x="5" y="2"/>
                      <a:pt x="2" y="0"/>
                      <a:pt x="1" y="2"/>
                    </a:cubicBezTo>
                    <a:cubicBezTo>
                      <a:pt x="0" y="2"/>
                      <a:pt x="0" y="4"/>
                      <a:pt x="1" y="5"/>
                    </a:cubicBezTo>
                    <a:cubicBezTo>
                      <a:pt x="2" y="5"/>
                      <a:pt x="7" y="5"/>
                      <a:pt x="4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7" y="2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585076" y="2243138"/>
                <a:ext cx="38100" cy="36513"/>
              </a:xfrm>
              <a:custGeom>
                <a:avLst/>
                <a:gdLst>
                  <a:gd name="T0" fmla="*/ 1 w 3"/>
                  <a:gd name="T1" fmla="*/ 0 h 3"/>
                  <a:gd name="T2" fmla="*/ 0 w 3"/>
                  <a:gd name="T3" fmla="*/ 1 h 3"/>
                  <a:gd name="T4" fmla="*/ 3 w 3"/>
                  <a:gd name="T5" fmla="*/ 3 h 3"/>
                  <a:gd name="T6" fmla="*/ 1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2"/>
                      <a:pt x="1" y="3"/>
                      <a:pt x="3" y="3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262688" y="3219450"/>
                <a:ext cx="12700" cy="12700"/>
              </a:xfrm>
              <a:custGeom>
                <a:avLst/>
                <a:gdLst>
                  <a:gd name="T0" fmla="*/ 0 w 8"/>
                  <a:gd name="T1" fmla="*/ 8 h 8"/>
                  <a:gd name="T2" fmla="*/ 8 w 8"/>
                  <a:gd name="T3" fmla="*/ 0 h 8"/>
                  <a:gd name="T4" fmla="*/ 0 w 8"/>
                  <a:gd name="T5" fmla="*/ 8 h 8"/>
                  <a:gd name="T6" fmla="*/ 0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8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61238" y="2355850"/>
                <a:ext cx="23813" cy="12700"/>
              </a:xfrm>
              <a:custGeom>
                <a:avLst/>
                <a:gdLst>
                  <a:gd name="T0" fmla="*/ 2 w 2"/>
                  <a:gd name="T1" fmla="*/ 1 h 1"/>
                  <a:gd name="T2" fmla="*/ 2 w 2"/>
                  <a:gd name="T3" fmla="*/ 0 h 1"/>
                  <a:gd name="T4" fmla="*/ 0 w 2"/>
                  <a:gd name="T5" fmla="*/ 0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35838" y="2230438"/>
                <a:ext cx="61913" cy="36513"/>
              </a:xfrm>
              <a:custGeom>
                <a:avLst/>
                <a:gdLst>
                  <a:gd name="T0" fmla="*/ 1 w 5"/>
                  <a:gd name="T1" fmla="*/ 2 h 3"/>
                  <a:gd name="T2" fmla="*/ 5 w 5"/>
                  <a:gd name="T3" fmla="*/ 1 h 3"/>
                  <a:gd name="T4" fmla="*/ 5 w 5"/>
                  <a:gd name="T5" fmla="*/ 0 h 3"/>
                  <a:gd name="T6" fmla="*/ 0 w 5"/>
                  <a:gd name="T7" fmla="*/ 1 h 3"/>
                  <a:gd name="T8" fmla="*/ 1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1" y="2"/>
                    </a:moveTo>
                    <a:cubicBezTo>
                      <a:pt x="3" y="3"/>
                      <a:pt x="4" y="2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1" y="0"/>
                      <a:pt x="0" y="1"/>
                    </a:cubicBezTo>
                    <a:lnTo>
                      <a:pt x="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99301" y="2266950"/>
                <a:ext cx="23813" cy="25400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2 h 2"/>
                  <a:gd name="T4" fmla="*/ 1 w 2"/>
                  <a:gd name="T5" fmla="*/ 0 h 2"/>
                  <a:gd name="T6" fmla="*/ 1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20876" y="5649913"/>
                <a:ext cx="25400" cy="36513"/>
              </a:xfrm>
              <a:custGeom>
                <a:avLst/>
                <a:gdLst>
                  <a:gd name="T0" fmla="*/ 2 w 2"/>
                  <a:gd name="T1" fmla="*/ 3 h 3"/>
                  <a:gd name="T2" fmla="*/ 2 w 2"/>
                  <a:gd name="T3" fmla="*/ 0 h 3"/>
                  <a:gd name="T4" fmla="*/ 1 w 2"/>
                  <a:gd name="T5" fmla="*/ 0 h 3"/>
                  <a:gd name="T6" fmla="*/ 2 w 2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2" y="3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0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872413" y="1403350"/>
                <a:ext cx="25400" cy="12700"/>
              </a:xfrm>
              <a:custGeom>
                <a:avLst/>
                <a:gdLst>
                  <a:gd name="T0" fmla="*/ 0 w 16"/>
                  <a:gd name="T1" fmla="*/ 0 h 8"/>
                  <a:gd name="T2" fmla="*/ 0 w 16"/>
                  <a:gd name="T3" fmla="*/ 0 h 8"/>
                  <a:gd name="T4" fmla="*/ 8 w 16"/>
                  <a:gd name="T5" fmla="*/ 8 h 8"/>
                  <a:gd name="T6" fmla="*/ 16 w 16"/>
                  <a:gd name="T7" fmla="*/ 8 h 8"/>
                  <a:gd name="T8" fmla="*/ 0 w 16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8">
                    <a:moveTo>
                      <a:pt x="0" y="0"/>
                    </a:moveTo>
                    <a:lnTo>
                      <a:pt x="0" y="0"/>
                    </a:lnTo>
                    <a:lnTo>
                      <a:pt x="8" y="8"/>
                    </a:lnTo>
                    <a:lnTo>
                      <a:pt x="16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7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7186613" y="1879600"/>
                <a:ext cx="12700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35838" y="1603375"/>
                <a:ext cx="125413" cy="88900"/>
              </a:xfrm>
              <a:custGeom>
                <a:avLst/>
                <a:gdLst>
                  <a:gd name="T0" fmla="*/ 0 w 10"/>
                  <a:gd name="T1" fmla="*/ 1 h 7"/>
                  <a:gd name="T2" fmla="*/ 4 w 10"/>
                  <a:gd name="T3" fmla="*/ 3 h 7"/>
                  <a:gd name="T4" fmla="*/ 10 w 10"/>
                  <a:gd name="T5" fmla="*/ 6 h 7"/>
                  <a:gd name="T6" fmla="*/ 2 w 10"/>
                  <a:gd name="T7" fmla="*/ 1 h 7"/>
                  <a:gd name="T8" fmla="*/ 0 w 10"/>
                  <a:gd name="T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">
                    <a:moveTo>
                      <a:pt x="0" y="1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7" y="3"/>
                      <a:pt x="7" y="7"/>
                      <a:pt x="10" y="6"/>
                    </a:cubicBezTo>
                    <a:cubicBezTo>
                      <a:pt x="9" y="3"/>
                      <a:pt x="3" y="3"/>
                      <a:pt x="2" y="1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559676" y="1590675"/>
                <a:ext cx="12700" cy="0"/>
              </a:xfrm>
              <a:custGeom>
                <a:avLst/>
                <a:gdLst>
                  <a:gd name="T0" fmla="*/ 0 w 8"/>
                  <a:gd name="T1" fmla="*/ 8 w 8"/>
                  <a:gd name="T2" fmla="*/ 0 w 8"/>
                  <a:gd name="T3" fmla="*/ 0 w 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8">
                    <a:moveTo>
                      <a:pt x="0" y="0"/>
                    </a:moveTo>
                    <a:lnTo>
                      <a:pt x="8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872413" y="1303338"/>
                <a:ext cx="38100" cy="38100"/>
              </a:xfrm>
              <a:custGeom>
                <a:avLst/>
                <a:gdLst>
                  <a:gd name="T0" fmla="*/ 3 w 3"/>
                  <a:gd name="T1" fmla="*/ 2 h 3"/>
                  <a:gd name="T2" fmla="*/ 1 w 3"/>
                  <a:gd name="T3" fmla="*/ 1 h 3"/>
                  <a:gd name="T4" fmla="*/ 3 w 3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2" y="3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35813" y="1792288"/>
                <a:ext cx="74613" cy="36513"/>
              </a:xfrm>
              <a:custGeom>
                <a:avLst/>
                <a:gdLst>
                  <a:gd name="T0" fmla="*/ 6 w 6"/>
                  <a:gd name="T1" fmla="*/ 3 h 3"/>
                  <a:gd name="T2" fmla="*/ 1 w 6"/>
                  <a:gd name="T3" fmla="*/ 0 h 3"/>
                  <a:gd name="T4" fmla="*/ 6 w 6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6" y="3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2"/>
                      <a:pt x="5" y="2"/>
                      <a:pt x="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71676" y="5537200"/>
                <a:ext cx="0" cy="12700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24663" y="1754188"/>
                <a:ext cx="287338" cy="150813"/>
              </a:xfrm>
              <a:custGeom>
                <a:avLst/>
                <a:gdLst>
                  <a:gd name="T0" fmla="*/ 23 w 23"/>
                  <a:gd name="T1" fmla="*/ 10 h 12"/>
                  <a:gd name="T2" fmla="*/ 16 w 23"/>
                  <a:gd name="T3" fmla="*/ 7 h 12"/>
                  <a:gd name="T4" fmla="*/ 15 w 23"/>
                  <a:gd name="T5" fmla="*/ 6 h 12"/>
                  <a:gd name="T6" fmla="*/ 0 w 23"/>
                  <a:gd name="T7" fmla="*/ 2 h 12"/>
                  <a:gd name="T8" fmla="*/ 2 w 23"/>
                  <a:gd name="T9" fmla="*/ 2 h 12"/>
                  <a:gd name="T10" fmla="*/ 12 w 23"/>
                  <a:gd name="T11" fmla="*/ 7 h 12"/>
                  <a:gd name="T12" fmla="*/ 23 w 23"/>
                  <a:gd name="T13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12">
                    <a:moveTo>
                      <a:pt x="23" y="10"/>
                    </a:moveTo>
                    <a:cubicBezTo>
                      <a:pt x="21" y="9"/>
                      <a:pt x="19" y="7"/>
                      <a:pt x="16" y="7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0" y="5"/>
                      <a:pt x="5" y="0"/>
                      <a:pt x="0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5" y="5"/>
                      <a:pt x="9" y="5"/>
                      <a:pt x="12" y="7"/>
                    </a:cubicBezTo>
                    <a:cubicBezTo>
                      <a:pt x="17" y="6"/>
                      <a:pt x="18" y="12"/>
                      <a:pt x="2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86601" y="1828800"/>
                <a:ext cx="61913" cy="25400"/>
              </a:xfrm>
              <a:custGeom>
                <a:avLst/>
                <a:gdLst>
                  <a:gd name="T0" fmla="*/ 0 w 5"/>
                  <a:gd name="T1" fmla="*/ 0 h 2"/>
                  <a:gd name="T2" fmla="*/ 3 w 5"/>
                  <a:gd name="T3" fmla="*/ 2 h 2"/>
                  <a:gd name="T4" fmla="*/ 5 w 5"/>
                  <a:gd name="T5" fmla="*/ 2 h 2"/>
                  <a:gd name="T6" fmla="*/ 0 w 5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0" y="0"/>
                    </a:moveTo>
                    <a:cubicBezTo>
                      <a:pt x="1" y="1"/>
                      <a:pt x="4" y="1"/>
                      <a:pt x="3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0"/>
                      <a:pt x="2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82788" y="5473700"/>
                <a:ext cx="25400" cy="25400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2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99276" y="1941513"/>
                <a:ext cx="38100" cy="12700"/>
              </a:xfrm>
              <a:custGeom>
                <a:avLst/>
                <a:gdLst>
                  <a:gd name="T0" fmla="*/ 1 w 3"/>
                  <a:gd name="T1" fmla="*/ 1 h 1"/>
                  <a:gd name="T2" fmla="*/ 3 w 3"/>
                  <a:gd name="T3" fmla="*/ 1 h 1"/>
                  <a:gd name="T4" fmla="*/ 1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1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86576" y="1928813"/>
                <a:ext cx="12700" cy="12700"/>
              </a:xfrm>
              <a:custGeom>
                <a:avLst/>
                <a:gdLst>
                  <a:gd name="T0" fmla="*/ 8 w 8"/>
                  <a:gd name="T1" fmla="*/ 8 h 8"/>
                  <a:gd name="T2" fmla="*/ 8 w 8"/>
                  <a:gd name="T3" fmla="*/ 0 h 8"/>
                  <a:gd name="T4" fmla="*/ 0 w 8"/>
                  <a:gd name="T5" fmla="*/ 8 h 8"/>
                  <a:gd name="T6" fmla="*/ 8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8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8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2046288" y="5373688"/>
                <a:ext cx="12700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73863" y="1966913"/>
                <a:ext cx="38100" cy="38100"/>
              </a:xfrm>
              <a:custGeom>
                <a:avLst/>
                <a:gdLst>
                  <a:gd name="T0" fmla="*/ 1 w 3"/>
                  <a:gd name="T1" fmla="*/ 0 h 3"/>
                  <a:gd name="T2" fmla="*/ 1 w 3"/>
                  <a:gd name="T3" fmla="*/ 3 h 3"/>
                  <a:gd name="T4" fmla="*/ 2 w 3"/>
                  <a:gd name="T5" fmla="*/ 2 h 3"/>
                  <a:gd name="T6" fmla="*/ 1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1"/>
                      <a:pt x="1" y="2"/>
                      <a:pt x="1" y="3"/>
                    </a:cubicBezTo>
                    <a:cubicBezTo>
                      <a:pt x="3" y="3"/>
                      <a:pt x="2" y="2"/>
                      <a:pt x="2" y="2"/>
                    </a:cubicBezTo>
                    <a:cubicBezTo>
                      <a:pt x="0" y="2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6275388" y="1277938"/>
                <a:ext cx="998538" cy="414338"/>
              </a:xfrm>
              <a:custGeom>
                <a:avLst/>
                <a:gdLst>
                  <a:gd name="T0" fmla="*/ 8 w 80"/>
                  <a:gd name="T1" fmla="*/ 5 h 33"/>
                  <a:gd name="T2" fmla="*/ 13 w 80"/>
                  <a:gd name="T3" fmla="*/ 6 h 33"/>
                  <a:gd name="T4" fmla="*/ 16 w 80"/>
                  <a:gd name="T5" fmla="*/ 6 h 33"/>
                  <a:gd name="T6" fmla="*/ 20 w 80"/>
                  <a:gd name="T7" fmla="*/ 4 h 33"/>
                  <a:gd name="T8" fmla="*/ 17 w 80"/>
                  <a:gd name="T9" fmla="*/ 6 h 33"/>
                  <a:gd name="T10" fmla="*/ 20 w 80"/>
                  <a:gd name="T11" fmla="*/ 6 h 33"/>
                  <a:gd name="T12" fmla="*/ 33 w 80"/>
                  <a:gd name="T13" fmla="*/ 6 h 33"/>
                  <a:gd name="T14" fmla="*/ 42 w 80"/>
                  <a:gd name="T15" fmla="*/ 10 h 33"/>
                  <a:gd name="T16" fmla="*/ 55 w 80"/>
                  <a:gd name="T17" fmla="*/ 13 h 33"/>
                  <a:gd name="T18" fmla="*/ 62 w 80"/>
                  <a:gd name="T19" fmla="*/ 17 h 33"/>
                  <a:gd name="T20" fmla="*/ 58 w 80"/>
                  <a:gd name="T21" fmla="*/ 17 h 33"/>
                  <a:gd name="T22" fmla="*/ 61 w 80"/>
                  <a:gd name="T23" fmla="*/ 19 h 33"/>
                  <a:gd name="T24" fmla="*/ 59 w 80"/>
                  <a:gd name="T25" fmla="*/ 20 h 33"/>
                  <a:gd name="T26" fmla="*/ 57 w 80"/>
                  <a:gd name="T27" fmla="*/ 20 h 33"/>
                  <a:gd name="T28" fmla="*/ 58 w 80"/>
                  <a:gd name="T29" fmla="*/ 23 h 33"/>
                  <a:gd name="T30" fmla="*/ 54 w 80"/>
                  <a:gd name="T31" fmla="*/ 23 h 33"/>
                  <a:gd name="T32" fmla="*/ 58 w 80"/>
                  <a:gd name="T33" fmla="*/ 26 h 33"/>
                  <a:gd name="T34" fmla="*/ 58 w 80"/>
                  <a:gd name="T35" fmla="*/ 28 h 33"/>
                  <a:gd name="T36" fmla="*/ 59 w 80"/>
                  <a:gd name="T37" fmla="*/ 28 h 33"/>
                  <a:gd name="T38" fmla="*/ 59 w 80"/>
                  <a:gd name="T39" fmla="*/ 27 h 33"/>
                  <a:gd name="T40" fmla="*/ 61 w 80"/>
                  <a:gd name="T41" fmla="*/ 27 h 33"/>
                  <a:gd name="T42" fmla="*/ 64 w 80"/>
                  <a:gd name="T43" fmla="*/ 29 h 33"/>
                  <a:gd name="T44" fmla="*/ 63 w 80"/>
                  <a:gd name="T45" fmla="*/ 29 h 33"/>
                  <a:gd name="T46" fmla="*/ 67 w 80"/>
                  <a:gd name="T47" fmla="*/ 30 h 33"/>
                  <a:gd name="T48" fmla="*/ 72 w 80"/>
                  <a:gd name="T49" fmla="*/ 32 h 33"/>
                  <a:gd name="T50" fmla="*/ 70 w 80"/>
                  <a:gd name="T51" fmla="*/ 28 h 33"/>
                  <a:gd name="T52" fmla="*/ 74 w 80"/>
                  <a:gd name="T53" fmla="*/ 30 h 33"/>
                  <a:gd name="T54" fmla="*/ 80 w 80"/>
                  <a:gd name="T55" fmla="*/ 29 h 33"/>
                  <a:gd name="T56" fmla="*/ 76 w 80"/>
                  <a:gd name="T57" fmla="*/ 24 h 33"/>
                  <a:gd name="T58" fmla="*/ 75 w 80"/>
                  <a:gd name="T59" fmla="*/ 26 h 33"/>
                  <a:gd name="T60" fmla="*/ 72 w 80"/>
                  <a:gd name="T61" fmla="*/ 24 h 33"/>
                  <a:gd name="T62" fmla="*/ 64 w 80"/>
                  <a:gd name="T63" fmla="*/ 20 h 33"/>
                  <a:gd name="T64" fmla="*/ 66 w 80"/>
                  <a:gd name="T65" fmla="*/ 20 h 33"/>
                  <a:gd name="T66" fmla="*/ 62 w 80"/>
                  <a:gd name="T67" fmla="*/ 18 h 33"/>
                  <a:gd name="T68" fmla="*/ 64 w 80"/>
                  <a:gd name="T69" fmla="*/ 16 h 33"/>
                  <a:gd name="T70" fmla="*/ 77 w 80"/>
                  <a:gd name="T71" fmla="*/ 21 h 33"/>
                  <a:gd name="T72" fmla="*/ 71 w 80"/>
                  <a:gd name="T73" fmla="*/ 18 h 33"/>
                  <a:gd name="T74" fmla="*/ 55 w 80"/>
                  <a:gd name="T75" fmla="*/ 12 h 33"/>
                  <a:gd name="T76" fmla="*/ 43 w 80"/>
                  <a:gd name="T77" fmla="*/ 7 h 33"/>
                  <a:gd name="T78" fmla="*/ 38 w 80"/>
                  <a:gd name="T79" fmla="*/ 7 h 33"/>
                  <a:gd name="T80" fmla="*/ 34 w 80"/>
                  <a:gd name="T81" fmla="*/ 6 h 33"/>
                  <a:gd name="T82" fmla="*/ 27 w 80"/>
                  <a:gd name="T83" fmla="*/ 3 h 33"/>
                  <a:gd name="T84" fmla="*/ 26 w 80"/>
                  <a:gd name="T85" fmla="*/ 2 h 33"/>
                  <a:gd name="T86" fmla="*/ 26 w 80"/>
                  <a:gd name="T87" fmla="*/ 3 h 33"/>
                  <a:gd name="T88" fmla="*/ 23 w 80"/>
                  <a:gd name="T89" fmla="*/ 2 h 33"/>
                  <a:gd name="T90" fmla="*/ 19 w 80"/>
                  <a:gd name="T91" fmla="*/ 1 h 33"/>
                  <a:gd name="T92" fmla="*/ 15 w 80"/>
                  <a:gd name="T93" fmla="*/ 2 h 33"/>
                  <a:gd name="T94" fmla="*/ 16 w 80"/>
                  <a:gd name="T95" fmla="*/ 2 h 33"/>
                  <a:gd name="T96" fmla="*/ 8 w 80"/>
                  <a:gd name="T97" fmla="*/ 1 h 33"/>
                  <a:gd name="T98" fmla="*/ 8 w 80"/>
                  <a:gd name="T99" fmla="*/ 1 h 33"/>
                  <a:gd name="T100" fmla="*/ 6 w 80"/>
                  <a:gd name="T101" fmla="*/ 3 h 33"/>
                  <a:gd name="T102" fmla="*/ 0 w 80"/>
                  <a:gd name="T103" fmla="*/ 4 h 33"/>
                  <a:gd name="T104" fmla="*/ 8 w 80"/>
                  <a:gd name="T105" fmla="*/ 5 h 33"/>
                  <a:gd name="T106" fmla="*/ 69 w 80"/>
                  <a:gd name="T107" fmla="*/ 27 h 33"/>
                  <a:gd name="T108" fmla="*/ 61 w 80"/>
                  <a:gd name="T109" fmla="*/ 23 h 33"/>
                  <a:gd name="T110" fmla="*/ 70 w 80"/>
                  <a:gd name="T111" fmla="*/ 27 h 33"/>
                  <a:gd name="T112" fmla="*/ 69 w 80"/>
                  <a:gd name="T113" fmla="*/ 27 h 33"/>
                  <a:gd name="T114" fmla="*/ 8 w 80"/>
                  <a:gd name="T115" fmla="*/ 3 h 33"/>
                  <a:gd name="T116" fmla="*/ 10 w 80"/>
                  <a:gd name="T117" fmla="*/ 2 h 33"/>
                  <a:gd name="T118" fmla="*/ 14 w 80"/>
                  <a:gd name="T119" fmla="*/ 5 h 33"/>
                  <a:gd name="T120" fmla="*/ 8 w 80"/>
                  <a:gd name="T121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80" h="33">
                    <a:moveTo>
                      <a:pt x="8" y="5"/>
                    </a:moveTo>
                    <a:cubicBezTo>
                      <a:pt x="8" y="7"/>
                      <a:pt x="12" y="6"/>
                      <a:pt x="13" y="6"/>
                    </a:cubicBezTo>
                    <a:cubicBezTo>
                      <a:pt x="13" y="5"/>
                      <a:pt x="15" y="6"/>
                      <a:pt x="16" y="6"/>
                    </a:cubicBezTo>
                    <a:cubicBezTo>
                      <a:pt x="16" y="5"/>
                      <a:pt x="17" y="3"/>
                      <a:pt x="20" y="4"/>
                    </a:cubicBezTo>
                    <a:cubicBezTo>
                      <a:pt x="19" y="5"/>
                      <a:pt x="18" y="5"/>
                      <a:pt x="17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3" y="5"/>
                      <a:pt x="28" y="5"/>
                      <a:pt x="33" y="6"/>
                    </a:cubicBezTo>
                    <a:cubicBezTo>
                      <a:pt x="35" y="9"/>
                      <a:pt x="40" y="7"/>
                      <a:pt x="42" y="10"/>
                    </a:cubicBezTo>
                    <a:cubicBezTo>
                      <a:pt x="47" y="9"/>
                      <a:pt x="51" y="12"/>
                      <a:pt x="55" y="13"/>
                    </a:cubicBezTo>
                    <a:cubicBezTo>
                      <a:pt x="56" y="14"/>
                      <a:pt x="63" y="14"/>
                      <a:pt x="62" y="17"/>
                    </a:cubicBezTo>
                    <a:cubicBezTo>
                      <a:pt x="61" y="18"/>
                      <a:pt x="58" y="15"/>
                      <a:pt x="58" y="17"/>
                    </a:cubicBezTo>
                    <a:cubicBezTo>
                      <a:pt x="58" y="19"/>
                      <a:pt x="60" y="18"/>
                      <a:pt x="61" y="19"/>
                    </a:cubicBezTo>
                    <a:cubicBezTo>
                      <a:pt x="62" y="21"/>
                      <a:pt x="58" y="18"/>
                      <a:pt x="59" y="20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5" y="21"/>
                      <a:pt x="57" y="22"/>
                      <a:pt x="58" y="23"/>
                    </a:cubicBezTo>
                    <a:cubicBezTo>
                      <a:pt x="54" y="23"/>
                      <a:pt x="54" y="23"/>
                      <a:pt x="54" y="23"/>
                    </a:cubicBezTo>
                    <a:cubicBezTo>
                      <a:pt x="56" y="24"/>
                      <a:pt x="56" y="26"/>
                      <a:pt x="58" y="26"/>
                    </a:cubicBezTo>
                    <a:cubicBezTo>
                      <a:pt x="58" y="28"/>
                      <a:pt x="58" y="28"/>
                      <a:pt x="58" y="28"/>
                    </a:cubicBezTo>
                    <a:cubicBezTo>
                      <a:pt x="58" y="28"/>
                      <a:pt x="60" y="29"/>
                      <a:pt x="59" y="28"/>
                    </a:cubicBezTo>
                    <a:cubicBezTo>
                      <a:pt x="59" y="27"/>
                      <a:pt x="59" y="27"/>
                      <a:pt x="59" y="27"/>
                    </a:cubicBezTo>
                    <a:cubicBezTo>
                      <a:pt x="61" y="27"/>
                      <a:pt x="61" y="27"/>
                      <a:pt x="61" y="27"/>
                    </a:cubicBezTo>
                    <a:cubicBezTo>
                      <a:pt x="62" y="28"/>
                      <a:pt x="64" y="28"/>
                      <a:pt x="64" y="29"/>
                    </a:cubicBezTo>
                    <a:cubicBezTo>
                      <a:pt x="63" y="29"/>
                      <a:pt x="63" y="29"/>
                      <a:pt x="63" y="29"/>
                    </a:cubicBezTo>
                    <a:cubicBezTo>
                      <a:pt x="67" y="30"/>
                      <a:pt x="67" y="30"/>
                      <a:pt x="67" y="30"/>
                    </a:cubicBezTo>
                    <a:cubicBezTo>
                      <a:pt x="69" y="30"/>
                      <a:pt x="70" y="33"/>
                      <a:pt x="72" y="32"/>
                    </a:cubicBezTo>
                    <a:cubicBezTo>
                      <a:pt x="72" y="30"/>
                      <a:pt x="67" y="29"/>
                      <a:pt x="70" y="28"/>
                    </a:cubicBezTo>
                    <a:cubicBezTo>
                      <a:pt x="72" y="28"/>
                      <a:pt x="73" y="29"/>
                      <a:pt x="74" y="30"/>
                    </a:cubicBezTo>
                    <a:cubicBezTo>
                      <a:pt x="76" y="30"/>
                      <a:pt x="79" y="31"/>
                      <a:pt x="80" y="29"/>
                    </a:cubicBezTo>
                    <a:cubicBezTo>
                      <a:pt x="78" y="27"/>
                      <a:pt x="78" y="24"/>
                      <a:pt x="76" y="24"/>
                    </a:cubicBezTo>
                    <a:cubicBezTo>
                      <a:pt x="75" y="26"/>
                      <a:pt x="75" y="26"/>
                      <a:pt x="75" y="26"/>
                    </a:cubicBezTo>
                    <a:cubicBezTo>
                      <a:pt x="73" y="26"/>
                      <a:pt x="72" y="25"/>
                      <a:pt x="72" y="24"/>
                    </a:cubicBezTo>
                    <a:cubicBezTo>
                      <a:pt x="70" y="22"/>
                      <a:pt x="66" y="22"/>
                      <a:pt x="64" y="20"/>
                    </a:cubicBezTo>
                    <a:cubicBezTo>
                      <a:pt x="64" y="19"/>
                      <a:pt x="65" y="20"/>
                      <a:pt x="66" y="20"/>
                    </a:cubicBezTo>
                    <a:cubicBezTo>
                      <a:pt x="66" y="18"/>
                      <a:pt x="64" y="19"/>
                      <a:pt x="62" y="18"/>
                    </a:cubicBezTo>
                    <a:cubicBezTo>
                      <a:pt x="62" y="17"/>
                      <a:pt x="64" y="17"/>
                      <a:pt x="64" y="16"/>
                    </a:cubicBezTo>
                    <a:cubicBezTo>
                      <a:pt x="69" y="18"/>
                      <a:pt x="72" y="21"/>
                      <a:pt x="77" y="21"/>
                    </a:cubicBezTo>
                    <a:cubicBezTo>
                      <a:pt x="76" y="19"/>
                      <a:pt x="72" y="20"/>
                      <a:pt x="71" y="18"/>
                    </a:cubicBezTo>
                    <a:cubicBezTo>
                      <a:pt x="65" y="15"/>
                      <a:pt x="60" y="14"/>
                      <a:pt x="55" y="12"/>
                    </a:cubicBezTo>
                    <a:cubicBezTo>
                      <a:pt x="51" y="11"/>
                      <a:pt x="46" y="10"/>
                      <a:pt x="43" y="7"/>
                    </a:cubicBezTo>
                    <a:cubicBezTo>
                      <a:pt x="42" y="8"/>
                      <a:pt x="40" y="7"/>
                      <a:pt x="38" y="7"/>
                    </a:cubicBezTo>
                    <a:cubicBezTo>
                      <a:pt x="37" y="7"/>
                      <a:pt x="36" y="5"/>
                      <a:pt x="34" y="6"/>
                    </a:cubicBezTo>
                    <a:cubicBezTo>
                      <a:pt x="32" y="4"/>
                      <a:pt x="27" y="6"/>
                      <a:pt x="27" y="3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5" y="3"/>
                      <a:pt x="26" y="3"/>
                      <a:pt x="26" y="3"/>
                    </a:cubicBezTo>
                    <a:cubicBezTo>
                      <a:pt x="25" y="2"/>
                      <a:pt x="22" y="3"/>
                      <a:pt x="23" y="2"/>
                    </a:cubicBezTo>
                    <a:cubicBezTo>
                      <a:pt x="21" y="2"/>
                      <a:pt x="19" y="3"/>
                      <a:pt x="19" y="1"/>
                    </a:cubicBezTo>
                    <a:cubicBezTo>
                      <a:pt x="17" y="2"/>
                      <a:pt x="17" y="3"/>
                      <a:pt x="15" y="2"/>
                    </a:cubicBezTo>
                    <a:cubicBezTo>
                      <a:pt x="14" y="2"/>
                      <a:pt x="15" y="2"/>
                      <a:pt x="16" y="2"/>
                    </a:cubicBezTo>
                    <a:cubicBezTo>
                      <a:pt x="13" y="0"/>
                      <a:pt x="10" y="2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9" y="3"/>
                      <a:pt x="7" y="2"/>
                      <a:pt x="6" y="3"/>
                    </a:cubicBezTo>
                    <a:cubicBezTo>
                      <a:pt x="3" y="0"/>
                      <a:pt x="1" y="4"/>
                      <a:pt x="0" y="4"/>
                    </a:cubicBezTo>
                    <a:lnTo>
                      <a:pt x="8" y="5"/>
                    </a:lnTo>
                    <a:close/>
                    <a:moveTo>
                      <a:pt x="69" y="27"/>
                    </a:moveTo>
                    <a:cubicBezTo>
                      <a:pt x="66" y="26"/>
                      <a:pt x="62" y="26"/>
                      <a:pt x="61" y="23"/>
                    </a:cubicBezTo>
                    <a:cubicBezTo>
                      <a:pt x="65" y="23"/>
                      <a:pt x="67" y="26"/>
                      <a:pt x="70" y="27"/>
                    </a:cubicBezTo>
                    <a:lnTo>
                      <a:pt x="69" y="27"/>
                    </a:lnTo>
                    <a:close/>
                    <a:moveTo>
                      <a:pt x="8" y="3"/>
                    </a:moveTo>
                    <a:cubicBezTo>
                      <a:pt x="9" y="2"/>
                      <a:pt x="10" y="2"/>
                      <a:pt x="10" y="2"/>
                    </a:cubicBezTo>
                    <a:cubicBezTo>
                      <a:pt x="12" y="3"/>
                      <a:pt x="16" y="2"/>
                      <a:pt x="14" y="5"/>
                    </a:cubicBezTo>
                    <a:cubicBezTo>
                      <a:pt x="14" y="3"/>
                      <a:pt x="10" y="4"/>
                      <a:pt x="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20888" y="5348288"/>
                <a:ext cx="0" cy="25400"/>
              </a:xfrm>
              <a:custGeom>
                <a:avLst/>
                <a:gdLst>
                  <a:gd name="T0" fmla="*/ 16 h 16"/>
                  <a:gd name="T1" fmla="*/ 16 h 16"/>
                  <a:gd name="T2" fmla="*/ 0 h 16"/>
                  <a:gd name="T3" fmla="*/ 16 h 16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6">
                    <a:moveTo>
                      <a:pt x="0" y="16"/>
                    </a:moveTo>
                    <a:lnTo>
                      <a:pt x="0" y="16"/>
                    </a:lnTo>
                    <a:lnTo>
                      <a:pt x="0" y="0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61201" y="1754188"/>
                <a:ext cx="25400" cy="12700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0 w 2"/>
                  <a:gd name="T5" fmla="*/ 0 h 1"/>
                  <a:gd name="T6" fmla="*/ 0 w 2"/>
                  <a:gd name="T7" fmla="*/ 1 h 1"/>
                  <a:gd name="T8" fmla="*/ 1 w 2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61176" y="1917700"/>
                <a:ext cx="12700" cy="11113"/>
              </a:xfrm>
              <a:custGeom>
                <a:avLst/>
                <a:gdLst>
                  <a:gd name="T0" fmla="*/ 0 w 8"/>
                  <a:gd name="T1" fmla="*/ 0 h 7"/>
                  <a:gd name="T2" fmla="*/ 8 w 8"/>
                  <a:gd name="T3" fmla="*/ 7 h 7"/>
                  <a:gd name="T4" fmla="*/ 8 w 8"/>
                  <a:gd name="T5" fmla="*/ 0 h 7"/>
                  <a:gd name="T6" fmla="*/ 8 w 8"/>
                  <a:gd name="T7" fmla="*/ 0 h 7"/>
                  <a:gd name="T8" fmla="*/ 0 w 8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7">
                    <a:moveTo>
                      <a:pt x="0" y="0"/>
                    </a:moveTo>
                    <a:lnTo>
                      <a:pt x="8" y="7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273926" y="1566863"/>
                <a:ext cx="36513" cy="23813"/>
              </a:xfrm>
              <a:custGeom>
                <a:avLst/>
                <a:gdLst>
                  <a:gd name="T0" fmla="*/ 0 w 3"/>
                  <a:gd name="T1" fmla="*/ 1 h 2"/>
                  <a:gd name="T2" fmla="*/ 3 w 3"/>
                  <a:gd name="T3" fmla="*/ 1 h 2"/>
                  <a:gd name="T4" fmla="*/ 0 w 3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1" y="1"/>
                      <a:pt x="1" y="2"/>
                      <a:pt x="3" y="1"/>
                    </a:cubicBezTo>
                    <a:cubicBezTo>
                      <a:pt x="2" y="1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33588" y="5299075"/>
                <a:ext cx="12700" cy="12700"/>
              </a:xfrm>
              <a:custGeom>
                <a:avLst/>
                <a:gdLst>
                  <a:gd name="T0" fmla="*/ 8 w 8"/>
                  <a:gd name="T1" fmla="*/ 8 h 8"/>
                  <a:gd name="T2" fmla="*/ 8 w 8"/>
                  <a:gd name="T3" fmla="*/ 0 h 8"/>
                  <a:gd name="T4" fmla="*/ 0 w 8"/>
                  <a:gd name="T5" fmla="*/ 0 h 8"/>
                  <a:gd name="T6" fmla="*/ 8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8"/>
                    </a:moveTo>
                    <a:lnTo>
                      <a:pt x="8" y="0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24676" y="1728788"/>
                <a:ext cx="74613" cy="50800"/>
              </a:xfrm>
              <a:custGeom>
                <a:avLst/>
                <a:gdLst>
                  <a:gd name="T0" fmla="*/ 1 w 6"/>
                  <a:gd name="T1" fmla="*/ 0 h 4"/>
                  <a:gd name="T2" fmla="*/ 0 w 6"/>
                  <a:gd name="T3" fmla="*/ 1 h 4"/>
                  <a:gd name="T4" fmla="*/ 6 w 6"/>
                  <a:gd name="T5" fmla="*/ 4 h 4"/>
                  <a:gd name="T6" fmla="*/ 1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4"/>
                      <a:pt x="4" y="3"/>
                      <a:pt x="6" y="4"/>
                    </a:cubicBezTo>
                    <a:cubicBezTo>
                      <a:pt x="6" y="2"/>
                      <a:pt x="4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99263" y="1879600"/>
                <a:ext cx="12700" cy="12700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0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73888" y="1716088"/>
                <a:ext cx="38100" cy="25400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1 h 2"/>
                  <a:gd name="T4" fmla="*/ 3 w 3"/>
                  <a:gd name="T5" fmla="*/ 1 h 2"/>
                  <a:gd name="T6" fmla="*/ 0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11951" y="1928813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8 w 8"/>
                  <a:gd name="T3" fmla="*/ 8 h 8"/>
                  <a:gd name="T4" fmla="*/ 8 w 8"/>
                  <a:gd name="T5" fmla="*/ 0 h 8"/>
                  <a:gd name="T6" fmla="*/ 0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8" y="8"/>
                    </a:lnTo>
                    <a:lnTo>
                      <a:pt x="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550026" y="1905000"/>
                <a:ext cx="136525" cy="74613"/>
              </a:xfrm>
              <a:custGeom>
                <a:avLst/>
                <a:gdLst>
                  <a:gd name="T0" fmla="*/ 10 w 11"/>
                  <a:gd name="T1" fmla="*/ 6 h 6"/>
                  <a:gd name="T2" fmla="*/ 9 w 11"/>
                  <a:gd name="T3" fmla="*/ 3 h 6"/>
                  <a:gd name="T4" fmla="*/ 4 w 11"/>
                  <a:gd name="T5" fmla="*/ 1 h 6"/>
                  <a:gd name="T6" fmla="*/ 4 w 11"/>
                  <a:gd name="T7" fmla="*/ 1 h 6"/>
                  <a:gd name="T8" fmla="*/ 0 w 11"/>
                  <a:gd name="T9" fmla="*/ 0 h 6"/>
                  <a:gd name="T10" fmla="*/ 0 w 11"/>
                  <a:gd name="T11" fmla="*/ 1 h 6"/>
                  <a:gd name="T12" fmla="*/ 4 w 11"/>
                  <a:gd name="T13" fmla="*/ 2 h 6"/>
                  <a:gd name="T14" fmla="*/ 10 w 11"/>
                  <a:gd name="T1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6">
                    <a:moveTo>
                      <a:pt x="10" y="6"/>
                    </a:moveTo>
                    <a:cubicBezTo>
                      <a:pt x="11" y="5"/>
                      <a:pt x="11" y="4"/>
                      <a:pt x="9" y="3"/>
                    </a:cubicBezTo>
                    <a:cubicBezTo>
                      <a:pt x="7" y="3"/>
                      <a:pt x="6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7" y="3"/>
                      <a:pt x="6" y="5"/>
                      <a:pt x="1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11938" y="1779588"/>
                <a:ext cx="174625" cy="87313"/>
              </a:xfrm>
              <a:custGeom>
                <a:avLst/>
                <a:gdLst>
                  <a:gd name="T0" fmla="*/ 12 w 14"/>
                  <a:gd name="T1" fmla="*/ 4 h 7"/>
                  <a:gd name="T2" fmla="*/ 4 w 14"/>
                  <a:gd name="T3" fmla="*/ 1 h 7"/>
                  <a:gd name="T4" fmla="*/ 13 w 14"/>
                  <a:gd name="T5" fmla="*/ 7 h 7"/>
                  <a:gd name="T6" fmla="*/ 12 w 14"/>
                  <a:gd name="T7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7">
                    <a:moveTo>
                      <a:pt x="12" y="4"/>
                    </a:moveTo>
                    <a:cubicBezTo>
                      <a:pt x="7" y="5"/>
                      <a:pt x="8" y="0"/>
                      <a:pt x="4" y="1"/>
                    </a:cubicBezTo>
                    <a:cubicBezTo>
                      <a:pt x="0" y="6"/>
                      <a:pt x="10" y="4"/>
                      <a:pt x="13" y="7"/>
                    </a:cubicBezTo>
                    <a:cubicBezTo>
                      <a:pt x="14" y="6"/>
                      <a:pt x="14" y="5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61213" y="1554163"/>
                <a:ext cx="25400" cy="0"/>
              </a:xfrm>
              <a:custGeom>
                <a:avLst/>
                <a:gdLst>
                  <a:gd name="T0" fmla="*/ 1 w 2"/>
                  <a:gd name="T1" fmla="*/ 2 w 2"/>
                  <a:gd name="T2" fmla="*/ 0 w 2"/>
                  <a:gd name="T3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70101" y="5135563"/>
                <a:ext cx="12700" cy="25400"/>
              </a:xfrm>
              <a:custGeom>
                <a:avLst/>
                <a:gdLst>
                  <a:gd name="T0" fmla="*/ 8 w 8"/>
                  <a:gd name="T1" fmla="*/ 16 h 16"/>
                  <a:gd name="T2" fmla="*/ 0 w 8"/>
                  <a:gd name="T3" fmla="*/ 0 h 16"/>
                  <a:gd name="T4" fmla="*/ 0 w 8"/>
                  <a:gd name="T5" fmla="*/ 16 h 16"/>
                  <a:gd name="T6" fmla="*/ 8 w 8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8" y="16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8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20926" y="4973638"/>
                <a:ext cx="23813" cy="12700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1 h 1"/>
                  <a:gd name="T4" fmla="*/ 1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448551" y="1152525"/>
                <a:ext cx="87313" cy="88900"/>
              </a:xfrm>
              <a:custGeom>
                <a:avLst/>
                <a:gdLst>
                  <a:gd name="T0" fmla="*/ 4 w 7"/>
                  <a:gd name="T1" fmla="*/ 2 h 7"/>
                  <a:gd name="T2" fmla="*/ 0 w 7"/>
                  <a:gd name="T3" fmla="*/ 0 h 7"/>
                  <a:gd name="T4" fmla="*/ 7 w 7"/>
                  <a:gd name="T5" fmla="*/ 7 h 7"/>
                  <a:gd name="T6" fmla="*/ 4 w 7"/>
                  <a:gd name="T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7">
                    <a:moveTo>
                      <a:pt x="4" y="2"/>
                    </a:moveTo>
                    <a:cubicBezTo>
                      <a:pt x="3" y="0"/>
                      <a:pt x="1" y="0"/>
                      <a:pt x="0" y="0"/>
                    </a:cubicBezTo>
                    <a:cubicBezTo>
                      <a:pt x="3" y="2"/>
                      <a:pt x="2" y="6"/>
                      <a:pt x="7" y="7"/>
                    </a:cubicBezTo>
                    <a:cubicBezTo>
                      <a:pt x="7" y="5"/>
                      <a:pt x="4" y="4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73876" y="1590675"/>
                <a:ext cx="112713" cy="63500"/>
              </a:xfrm>
              <a:custGeom>
                <a:avLst/>
                <a:gdLst>
                  <a:gd name="T0" fmla="*/ 8 w 9"/>
                  <a:gd name="T1" fmla="*/ 4 h 5"/>
                  <a:gd name="T2" fmla="*/ 5 w 9"/>
                  <a:gd name="T3" fmla="*/ 2 h 5"/>
                  <a:gd name="T4" fmla="*/ 0 w 9"/>
                  <a:gd name="T5" fmla="*/ 1 h 5"/>
                  <a:gd name="T6" fmla="*/ 9 w 9"/>
                  <a:gd name="T7" fmla="*/ 5 h 5"/>
                  <a:gd name="T8" fmla="*/ 8 w 9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8" y="4"/>
                    </a:moveTo>
                    <a:cubicBezTo>
                      <a:pt x="8" y="2"/>
                      <a:pt x="7" y="2"/>
                      <a:pt x="5" y="2"/>
                    </a:cubicBezTo>
                    <a:cubicBezTo>
                      <a:pt x="3" y="3"/>
                      <a:pt x="2" y="0"/>
                      <a:pt x="0" y="1"/>
                    </a:cubicBezTo>
                    <a:cubicBezTo>
                      <a:pt x="3" y="2"/>
                      <a:pt x="6" y="5"/>
                      <a:pt x="9" y="5"/>
                    </a:cubicBezTo>
                    <a:lnTo>
                      <a:pt x="8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20926" y="4948238"/>
                <a:ext cx="23813" cy="12700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2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286626" y="1139825"/>
                <a:ext cx="185738" cy="112713"/>
              </a:xfrm>
              <a:custGeom>
                <a:avLst/>
                <a:gdLst>
                  <a:gd name="T0" fmla="*/ 7 w 15"/>
                  <a:gd name="T1" fmla="*/ 4 h 9"/>
                  <a:gd name="T2" fmla="*/ 13 w 15"/>
                  <a:gd name="T3" fmla="*/ 7 h 9"/>
                  <a:gd name="T4" fmla="*/ 15 w 15"/>
                  <a:gd name="T5" fmla="*/ 8 h 9"/>
                  <a:gd name="T6" fmla="*/ 8 w 15"/>
                  <a:gd name="T7" fmla="*/ 3 h 9"/>
                  <a:gd name="T8" fmla="*/ 8 w 15"/>
                  <a:gd name="T9" fmla="*/ 1 h 9"/>
                  <a:gd name="T10" fmla="*/ 8 w 15"/>
                  <a:gd name="T11" fmla="*/ 2 h 9"/>
                  <a:gd name="T12" fmla="*/ 0 w 15"/>
                  <a:gd name="T13" fmla="*/ 0 h 9"/>
                  <a:gd name="T14" fmla="*/ 7 w 15"/>
                  <a:gd name="T15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9">
                    <a:moveTo>
                      <a:pt x="7" y="4"/>
                    </a:moveTo>
                    <a:cubicBezTo>
                      <a:pt x="10" y="4"/>
                      <a:pt x="11" y="7"/>
                      <a:pt x="13" y="7"/>
                    </a:cubicBezTo>
                    <a:cubicBezTo>
                      <a:pt x="14" y="7"/>
                      <a:pt x="13" y="9"/>
                      <a:pt x="15" y="8"/>
                    </a:cubicBezTo>
                    <a:cubicBezTo>
                      <a:pt x="14" y="6"/>
                      <a:pt x="11" y="5"/>
                      <a:pt x="8" y="3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4" y="2"/>
                      <a:pt x="3" y="0"/>
                      <a:pt x="0" y="0"/>
                    </a:cubicBezTo>
                    <a:cubicBezTo>
                      <a:pt x="3" y="0"/>
                      <a:pt x="6" y="3"/>
                      <a:pt x="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44738" y="4910138"/>
                <a:ext cx="25400" cy="0"/>
              </a:xfrm>
              <a:custGeom>
                <a:avLst/>
                <a:gdLst>
                  <a:gd name="T0" fmla="*/ 8 w 16"/>
                  <a:gd name="T1" fmla="*/ 16 w 16"/>
                  <a:gd name="T2" fmla="*/ 0 w 16"/>
                  <a:gd name="T3" fmla="*/ 8 w 1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6">
                    <a:moveTo>
                      <a:pt x="8" y="0"/>
                    </a:moveTo>
                    <a:lnTo>
                      <a:pt x="16" y="0"/>
                    </a:lnTo>
                    <a:lnTo>
                      <a:pt x="0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95501" y="5022850"/>
                <a:ext cx="50800" cy="25400"/>
              </a:xfrm>
              <a:custGeom>
                <a:avLst/>
                <a:gdLst>
                  <a:gd name="T0" fmla="*/ 0 w 4"/>
                  <a:gd name="T1" fmla="*/ 2 h 2"/>
                  <a:gd name="T2" fmla="*/ 4 w 4"/>
                  <a:gd name="T3" fmla="*/ 2 h 2"/>
                  <a:gd name="T4" fmla="*/ 3 w 4"/>
                  <a:gd name="T5" fmla="*/ 0 h 2"/>
                  <a:gd name="T6" fmla="*/ 0 w 4"/>
                  <a:gd name="T7" fmla="*/ 1 h 2"/>
                  <a:gd name="T8" fmla="*/ 0 w 4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2" y="2"/>
                      <a:pt x="2" y="1"/>
                      <a:pt x="4" y="2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0"/>
                      <a:pt x="0" y="1"/>
                    </a:cubicBez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82838" y="4822825"/>
                <a:ext cx="25400" cy="38100"/>
              </a:xfrm>
              <a:custGeom>
                <a:avLst/>
                <a:gdLst>
                  <a:gd name="T0" fmla="*/ 0 w 2"/>
                  <a:gd name="T1" fmla="*/ 3 h 3"/>
                  <a:gd name="T2" fmla="*/ 1 w 2"/>
                  <a:gd name="T3" fmla="*/ 0 h 3"/>
                  <a:gd name="T4" fmla="*/ 1 w 2"/>
                  <a:gd name="T5" fmla="*/ 0 h 3"/>
                  <a:gd name="T6" fmla="*/ 0 w 2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0" y="1"/>
                      <a:pt x="2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37338" y="1628775"/>
                <a:ext cx="200025" cy="74613"/>
              </a:xfrm>
              <a:custGeom>
                <a:avLst/>
                <a:gdLst>
                  <a:gd name="T0" fmla="*/ 11 w 16"/>
                  <a:gd name="T1" fmla="*/ 5 h 6"/>
                  <a:gd name="T2" fmla="*/ 12 w 16"/>
                  <a:gd name="T3" fmla="*/ 2 h 6"/>
                  <a:gd name="T4" fmla="*/ 0 w 16"/>
                  <a:gd name="T5" fmla="*/ 1 h 6"/>
                  <a:gd name="T6" fmla="*/ 1 w 16"/>
                  <a:gd name="T7" fmla="*/ 3 h 6"/>
                  <a:gd name="T8" fmla="*/ 4 w 16"/>
                  <a:gd name="T9" fmla="*/ 2 h 6"/>
                  <a:gd name="T10" fmla="*/ 11 w 16"/>
                  <a:gd name="T11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6">
                    <a:moveTo>
                      <a:pt x="11" y="5"/>
                    </a:moveTo>
                    <a:cubicBezTo>
                      <a:pt x="16" y="6"/>
                      <a:pt x="13" y="2"/>
                      <a:pt x="12" y="2"/>
                    </a:cubicBezTo>
                    <a:cubicBezTo>
                      <a:pt x="7" y="0"/>
                      <a:pt x="4" y="0"/>
                      <a:pt x="0" y="1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6" y="4"/>
                      <a:pt x="9" y="4"/>
                      <a:pt x="1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70113" y="4948238"/>
                <a:ext cx="25400" cy="25400"/>
              </a:xfrm>
              <a:custGeom>
                <a:avLst/>
                <a:gdLst>
                  <a:gd name="T0" fmla="*/ 0 w 2"/>
                  <a:gd name="T1" fmla="*/ 2 h 2"/>
                  <a:gd name="T2" fmla="*/ 0 w 2"/>
                  <a:gd name="T3" fmla="*/ 2 h 2"/>
                  <a:gd name="T4" fmla="*/ 2 w 2"/>
                  <a:gd name="T5" fmla="*/ 1 h 2"/>
                  <a:gd name="T6" fmla="*/ 1 w 2"/>
                  <a:gd name="T7" fmla="*/ 0 h 2"/>
                  <a:gd name="T8" fmla="*/ 0 w 2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24638" y="1477963"/>
                <a:ext cx="336550" cy="88900"/>
              </a:xfrm>
              <a:custGeom>
                <a:avLst/>
                <a:gdLst>
                  <a:gd name="T0" fmla="*/ 22 w 27"/>
                  <a:gd name="T1" fmla="*/ 6 h 7"/>
                  <a:gd name="T2" fmla="*/ 27 w 27"/>
                  <a:gd name="T3" fmla="*/ 5 h 7"/>
                  <a:gd name="T4" fmla="*/ 24 w 27"/>
                  <a:gd name="T5" fmla="*/ 2 h 7"/>
                  <a:gd name="T6" fmla="*/ 23 w 27"/>
                  <a:gd name="T7" fmla="*/ 2 h 7"/>
                  <a:gd name="T8" fmla="*/ 23 w 27"/>
                  <a:gd name="T9" fmla="*/ 3 h 7"/>
                  <a:gd name="T10" fmla="*/ 16 w 27"/>
                  <a:gd name="T11" fmla="*/ 2 h 7"/>
                  <a:gd name="T12" fmla="*/ 3 w 27"/>
                  <a:gd name="T13" fmla="*/ 2 h 7"/>
                  <a:gd name="T14" fmla="*/ 0 w 27"/>
                  <a:gd name="T15" fmla="*/ 1 h 7"/>
                  <a:gd name="T16" fmla="*/ 19 w 27"/>
                  <a:gd name="T17" fmla="*/ 6 h 7"/>
                  <a:gd name="T18" fmla="*/ 19 w 27"/>
                  <a:gd name="T19" fmla="*/ 5 h 7"/>
                  <a:gd name="T20" fmla="*/ 22 w 27"/>
                  <a:gd name="T2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7">
                    <a:moveTo>
                      <a:pt x="22" y="6"/>
                    </a:moveTo>
                    <a:cubicBezTo>
                      <a:pt x="24" y="7"/>
                      <a:pt x="24" y="6"/>
                      <a:pt x="27" y="5"/>
                    </a:cubicBezTo>
                    <a:cubicBezTo>
                      <a:pt x="27" y="4"/>
                      <a:pt x="22" y="3"/>
                      <a:pt x="24" y="2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3" y="2"/>
                      <a:pt x="23" y="3"/>
                      <a:pt x="23" y="3"/>
                    </a:cubicBezTo>
                    <a:cubicBezTo>
                      <a:pt x="20" y="4"/>
                      <a:pt x="19" y="3"/>
                      <a:pt x="16" y="2"/>
                    </a:cubicBezTo>
                    <a:cubicBezTo>
                      <a:pt x="13" y="4"/>
                      <a:pt x="7" y="1"/>
                      <a:pt x="3" y="2"/>
                    </a:cubicBezTo>
                    <a:cubicBezTo>
                      <a:pt x="2" y="2"/>
                      <a:pt x="1" y="0"/>
                      <a:pt x="0" y="1"/>
                    </a:cubicBezTo>
                    <a:cubicBezTo>
                      <a:pt x="6" y="4"/>
                      <a:pt x="13" y="5"/>
                      <a:pt x="19" y="6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20" y="5"/>
                      <a:pt x="21" y="6"/>
                      <a:pt x="2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82813" y="4935538"/>
                <a:ext cx="25400" cy="12700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20901" y="4973638"/>
                <a:ext cx="0" cy="23813"/>
              </a:xfrm>
              <a:custGeom>
                <a:avLst/>
                <a:gdLst>
                  <a:gd name="T0" fmla="*/ 15 h 15"/>
                  <a:gd name="T1" fmla="*/ 0 h 15"/>
                  <a:gd name="T2" fmla="*/ 15 h 15"/>
                  <a:gd name="T3" fmla="*/ 15 h 15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5">
                    <a:moveTo>
                      <a:pt x="0" y="15"/>
                    </a:moveTo>
                    <a:lnTo>
                      <a:pt x="0" y="0"/>
                    </a:lnTo>
                    <a:lnTo>
                      <a:pt x="0" y="15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73938" y="1203325"/>
                <a:ext cx="11113" cy="12700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86563" y="1616075"/>
                <a:ext cx="38100" cy="12700"/>
              </a:xfrm>
              <a:custGeom>
                <a:avLst/>
                <a:gdLst>
                  <a:gd name="T0" fmla="*/ 24 w 24"/>
                  <a:gd name="T1" fmla="*/ 8 h 8"/>
                  <a:gd name="T2" fmla="*/ 0 w 24"/>
                  <a:gd name="T3" fmla="*/ 0 h 8"/>
                  <a:gd name="T4" fmla="*/ 8 w 24"/>
                  <a:gd name="T5" fmla="*/ 8 h 8"/>
                  <a:gd name="T6" fmla="*/ 24 w 24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8">
                    <a:moveTo>
                      <a:pt x="24" y="8"/>
                    </a:moveTo>
                    <a:lnTo>
                      <a:pt x="0" y="0"/>
                    </a:lnTo>
                    <a:lnTo>
                      <a:pt x="8" y="8"/>
                    </a:lnTo>
                    <a:lnTo>
                      <a:pt x="24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535863" y="1052513"/>
                <a:ext cx="23813" cy="25400"/>
              </a:xfrm>
              <a:custGeom>
                <a:avLst/>
                <a:gdLst>
                  <a:gd name="T0" fmla="*/ 0 w 2"/>
                  <a:gd name="T1" fmla="*/ 1 h 2"/>
                  <a:gd name="T2" fmla="*/ 2 w 2"/>
                  <a:gd name="T3" fmla="*/ 2 h 2"/>
                  <a:gd name="T4" fmla="*/ 0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1" y="2"/>
                      <a:pt x="2" y="2"/>
                    </a:cubicBezTo>
                    <a:cubicBezTo>
                      <a:pt x="2" y="1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61176" y="1566863"/>
                <a:ext cx="38100" cy="12700"/>
              </a:xfrm>
              <a:custGeom>
                <a:avLst/>
                <a:gdLst>
                  <a:gd name="T0" fmla="*/ 0 w 3"/>
                  <a:gd name="T1" fmla="*/ 0 h 1"/>
                  <a:gd name="T2" fmla="*/ 1 w 3"/>
                  <a:gd name="T3" fmla="*/ 1 h 1"/>
                  <a:gd name="T4" fmla="*/ 3 w 3"/>
                  <a:gd name="T5" fmla="*/ 1 h 1"/>
                  <a:gd name="T6" fmla="*/ 0 w 3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3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50051" y="1566863"/>
                <a:ext cx="87313" cy="49213"/>
              </a:xfrm>
              <a:custGeom>
                <a:avLst/>
                <a:gdLst>
                  <a:gd name="T0" fmla="*/ 0 w 7"/>
                  <a:gd name="T1" fmla="*/ 0 h 4"/>
                  <a:gd name="T2" fmla="*/ 7 w 7"/>
                  <a:gd name="T3" fmla="*/ 4 h 4"/>
                  <a:gd name="T4" fmla="*/ 0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1" y="1"/>
                      <a:pt x="4" y="3"/>
                      <a:pt x="7" y="4"/>
                    </a:cubicBezTo>
                    <a:cubicBezTo>
                      <a:pt x="5" y="2"/>
                      <a:pt x="2" y="2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82813" y="4910138"/>
                <a:ext cx="0" cy="12700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33601" y="4860925"/>
                <a:ext cx="74613" cy="49213"/>
              </a:xfrm>
              <a:custGeom>
                <a:avLst/>
                <a:gdLst>
                  <a:gd name="T0" fmla="*/ 0 w 6"/>
                  <a:gd name="T1" fmla="*/ 1 h 4"/>
                  <a:gd name="T2" fmla="*/ 4 w 6"/>
                  <a:gd name="T3" fmla="*/ 4 h 4"/>
                  <a:gd name="T4" fmla="*/ 6 w 6"/>
                  <a:gd name="T5" fmla="*/ 4 h 4"/>
                  <a:gd name="T6" fmla="*/ 3 w 6"/>
                  <a:gd name="T7" fmla="*/ 0 h 4"/>
                  <a:gd name="T8" fmla="*/ 0 w 6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4">
                    <a:moveTo>
                      <a:pt x="0" y="1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5" y="4"/>
                      <a:pt x="6" y="4"/>
                    </a:cubicBezTo>
                    <a:cubicBezTo>
                      <a:pt x="4" y="2"/>
                      <a:pt x="4" y="1"/>
                      <a:pt x="3" y="0"/>
                    </a:cubicBezTo>
                    <a:cubicBezTo>
                      <a:pt x="3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402263" y="2606675"/>
                <a:ext cx="12700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414963" y="2568575"/>
                <a:ext cx="49213" cy="38100"/>
              </a:xfrm>
              <a:custGeom>
                <a:avLst/>
                <a:gdLst>
                  <a:gd name="T0" fmla="*/ 0 w 4"/>
                  <a:gd name="T1" fmla="*/ 3 h 3"/>
                  <a:gd name="T2" fmla="*/ 4 w 4"/>
                  <a:gd name="T3" fmla="*/ 2 h 3"/>
                  <a:gd name="T4" fmla="*/ 0 w 4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3"/>
                    </a:moveTo>
                    <a:cubicBezTo>
                      <a:pt x="2" y="3"/>
                      <a:pt x="3" y="3"/>
                      <a:pt x="4" y="2"/>
                    </a:cubicBezTo>
                    <a:cubicBezTo>
                      <a:pt x="2" y="0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95513" y="4860925"/>
                <a:ext cx="25400" cy="36513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3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210426" y="1265238"/>
                <a:ext cx="25400" cy="0"/>
              </a:xfrm>
              <a:custGeom>
                <a:avLst/>
                <a:gdLst>
                  <a:gd name="T0" fmla="*/ 0 w 16"/>
                  <a:gd name="T1" fmla="*/ 0 w 16"/>
                  <a:gd name="T2" fmla="*/ 16 w 16"/>
                  <a:gd name="T3" fmla="*/ 0 w 1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6">
                    <a:moveTo>
                      <a:pt x="0" y="0"/>
                    </a:moveTo>
                    <a:lnTo>
                      <a:pt x="0" y="0"/>
                    </a:lnTo>
                    <a:lnTo>
                      <a:pt x="16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60451" y="5599113"/>
                <a:ext cx="12700" cy="38100"/>
              </a:xfrm>
              <a:custGeom>
                <a:avLst/>
                <a:gdLst>
                  <a:gd name="T0" fmla="*/ 8 w 8"/>
                  <a:gd name="T1" fmla="*/ 16 h 24"/>
                  <a:gd name="T2" fmla="*/ 8 w 8"/>
                  <a:gd name="T3" fmla="*/ 0 h 24"/>
                  <a:gd name="T4" fmla="*/ 0 w 8"/>
                  <a:gd name="T5" fmla="*/ 24 h 24"/>
                  <a:gd name="T6" fmla="*/ 8 w 8"/>
                  <a:gd name="T7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24">
                    <a:moveTo>
                      <a:pt x="8" y="16"/>
                    </a:moveTo>
                    <a:lnTo>
                      <a:pt x="8" y="0"/>
                    </a:lnTo>
                    <a:lnTo>
                      <a:pt x="0" y="24"/>
                    </a:lnTo>
                    <a:lnTo>
                      <a:pt x="8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11976" y="1454150"/>
                <a:ext cx="25400" cy="12700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61176" y="1428750"/>
                <a:ext cx="50800" cy="38100"/>
              </a:xfrm>
              <a:custGeom>
                <a:avLst/>
                <a:gdLst>
                  <a:gd name="T0" fmla="*/ 0 w 4"/>
                  <a:gd name="T1" fmla="*/ 1 h 3"/>
                  <a:gd name="T2" fmla="*/ 4 w 4"/>
                  <a:gd name="T3" fmla="*/ 3 h 3"/>
                  <a:gd name="T4" fmla="*/ 0 w 4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1" y="3"/>
                      <a:pt x="3" y="3"/>
                      <a:pt x="4" y="3"/>
                    </a:cubicBezTo>
                    <a:cubicBezTo>
                      <a:pt x="3" y="2"/>
                      <a:pt x="2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327651" y="2606675"/>
                <a:ext cx="49213" cy="23813"/>
              </a:xfrm>
              <a:custGeom>
                <a:avLst/>
                <a:gdLst>
                  <a:gd name="T0" fmla="*/ 4 w 4"/>
                  <a:gd name="T1" fmla="*/ 1 h 2"/>
                  <a:gd name="T2" fmla="*/ 0 w 4"/>
                  <a:gd name="T3" fmla="*/ 1 h 2"/>
                  <a:gd name="T4" fmla="*/ 4 w 4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1"/>
                    </a:moveTo>
                    <a:cubicBezTo>
                      <a:pt x="3" y="0"/>
                      <a:pt x="1" y="1"/>
                      <a:pt x="0" y="1"/>
                    </a:cubicBezTo>
                    <a:cubicBezTo>
                      <a:pt x="2" y="2"/>
                      <a:pt x="3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8538" y="5599113"/>
                <a:ext cx="23813" cy="25400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0 w 2"/>
                  <a:gd name="T5" fmla="*/ 1 h 2"/>
                  <a:gd name="T6" fmla="*/ 1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1"/>
                      <a:pt x="2" y="1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248526" y="1165225"/>
                <a:ext cx="25400" cy="25400"/>
              </a:xfrm>
              <a:custGeom>
                <a:avLst/>
                <a:gdLst>
                  <a:gd name="T0" fmla="*/ 1 w 2"/>
                  <a:gd name="T1" fmla="*/ 2 h 2"/>
                  <a:gd name="T2" fmla="*/ 0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2"/>
                      <a:pt x="2" y="1"/>
                      <a:pt x="0" y="0"/>
                    </a:cubicBezTo>
                    <a:cubicBezTo>
                      <a:pt x="0" y="1"/>
                      <a:pt x="1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58926" y="5235575"/>
                <a:ext cx="12700" cy="12700"/>
              </a:xfrm>
              <a:custGeom>
                <a:avLst/>
                <a:gdLst>
                  <a:gd name="T0" fmla="*/ 0 w 8"/>
                  <a:gd name="T1" fmla="*/ 8 h 8"/>
                  <a:gd name="T2" fmla="*/ 8 w 8"/>
                  <a:gd name="T3" fmla="*/ 0 h 8"/>
                  <a:gd name="T4" fmla="*/ 0 w 8"/>
                  <a:gd name="T5" fmla="*/ 0 h 8"/>
                  <a:gd name="T6" fmla="*/ 0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8"/>
                    </a:moveTo>
                    <a:lnTo>
                      <a:pt x="8" y="0"/>
                    </a:lnTo>
                    <a:lnTo>
                      <a:pt x="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86601" y="1216025"/>
                <a:ext cx="87313" cy="25400"/>
              </a:xfrm>
              <a:custGeom>
                <a:avLst/>
                <a:gdLst>
                  <a:gd name="T0" fmla="*/ 0 w 7"/>
                  <a:gd name="T1" fmla="*/ 0 h 2"/>
                  <a:gd name="T2" fmla="*/ 7 w 7"/>
                  <a:gd name="T3" fmla="*/ 2 h 2"/>
                  <a:gd name="T4" fmla="*/ 0 w 7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2">
                    <a:moveTo>
                      <a:pt x="0" y="0"/>
                    </a:moveTo>
                    <a:cubicBezTo>
                      <a:pt x="2" y="1"/>
                      <a:pt x="5" y="2"/>
                      <a:pt x="7" y="2"/>
                    </a:cubicBezTo>
                    <a:cubicBezTo>
                      <a:pt x="5" y="1"/>
                      <a:pt x="3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23138" y="1077913"/>
                <a:ext cx="38100" cy="25400"/>
              </a:xfrm>
              <a:custGeom>
                <a:avLst/>
                <a:gdLst>
                  <a:gd name="T0" fmla="*/ 0 w 24"/>
                  <a:gd name="T1" fmla="*/ 0 h 16"/>
                  <a:gd name="T2" fmla="*/ 16 w 24"/>
                  <a:gd name="T3" fmla="*/ 16 h 16"/>
                  <a:gd name="T4" fmla="*/ 24 w 24"/>
                  <a:gd name="T5" fmla="*/ 8 h 16"/>
                  <a:gd name="T6" fmla="*/ 0 w 24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16">
                    <a:moveTo>
                      <a:pt x="0" y="0"/>
                    </a:moveTo>
                    <a:lnTo>
                      <a:pt x="16" y="16"/>
                    </a:lnTo>
                    <a:lnTo>
                      <a:pt x="24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327651" y="2581275"/>
                <a:ext cx="23813" cy="25400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1 h 2"/>
                  <a:gd name="T4" fmla="*/ 2 w 2"/>
                  <a:gd name="T5" fmla="*/ 1 h 2"/>
                  <a:gd name="T6" fmla="*/ 0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2" y="1"/>
                    </a:cubicBezTo>
                    <a:cubicBezTo>
                      <a:pt x="2" y="0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84326" y="5199063"/>
                <a:ext cx="25400" cy="0"/>
              </a:xfrm>
              <a:custGeom>
                <a:avLst/>
                <a:gdLst>
                  <a:gd name="T0" fmla="*/ 0 w 16"/>
                  <a:gd name="T1" fmla="*/ 16 w 16"/>
                  <a:gd name="T2" fmla="*/ 0 w 16"/>
                  <a:gd name="T3" fmla="*/ 0 w 1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6">
                    <a:moveTo>
                      <a:pt x="0" y="0"/>
                    </a:moveTo>
                    <a:lnTo>
                      <a:pt x="16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96963" y="5437188"/>
                <a:ext cx="50800" cy="100013"/>
              </a:xfrm>
              <a:custGeom>
                <a:avLst/>
                <a:gdLst>
                  <a:gd name="T0" fmla="*/ 0 w 4"/>
                  <a:gd name="T1" fmla="*/ 8 h 8"/>
                  <a:gd name="T2" fmla="*/ 2 w 4"/>
                  <a:gd name="T3" fmla="*/ 4 h 8"/>
                  <a:gd name="T4" fmla="*/ 4 w 4"/>
                  <a:gd name="T5" fmla="*/ 2 h 8"/>
                  <a:gd name="T6" fmla="*/ 2 w 4"/>
                  <a:gd name="T7" fmla="*/ 2 h 8"/>
                  <a:gd name="T8" fmla="*/ 2 w 4"/>
                  <a:gd name="T9" fmla="*/ 1 h 8"/>
                  <a:gd name="T10" fmla="*/ 4 w 4"/>
                  <a:gd name="T11" fmla="*/ 1 h 8"/>
                  <a:gd name="T12" fmla="*/ 3 w 4"/>
                  <a:gd name="T13" fmla="*/ 0 h 8"/>
                  <a:gd name="T14" fmla="*/ 0 w 4"/>
                  <a:gd name="T1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8">
                    <a:moveTo>
                      <a:pt x="0" y="8"/>
                    </a:moveTo>
                    <a:cubicBezTo>
                      <a:pt x="0" y="6"/>
                      <a:pt x="4" y="6"/>
                      <a:pt x="2" y="4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3" y="2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0"/>
                      <a:pt x="4" y="1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2"/>
                      <a:pt x="0" y="5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61213" y="1216025"/>
                <a:ext cx="25400" cy="0"/>
              </a:xfrm>
              <a:custGeom>
                <a:avLst/>
                <a:gdLst>
                  <a:gd name="T0" fmla="*/ 8 w 16"/>
                  <a:gd name="T1" fmla="*/ 16 w 16"/>
                  <a:gd name="T2" fmla="*/ 0 w 16"/>
                  <a:gd name="T3" fmla="*/ 8 w 1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6">
                    <a:moveTo>
                      <a:pt x="8" y="0"/>
                    </a:moveTo>
                    <a:lnTo>
                      <a:pt x="16" y="0"/>
                    </a:lnTo>
                    <a:lnTo>
                      <a:pt x="0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86551" y="1554163"/>
                <a:ext cx="25400" cy="12700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2 w 2"/>
                  <a:gd name="T5" fmla="*/ 0 h 1"/>
                  <a:gd name="T6" fmla="*/ 0 w 2"/>
                  <a:gd name="T7" fmla="*/ 0 h 1"/>
                  <a:gd name="T8" fmla="*/ 1 w 2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11951" y="1554163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73913" y="1128713"/>
                <a:ext cx="74613" cy="36513"/>
              </a:xfrm>
              <a:custGeom>
                <a:avLst/>
                <a:gdLst>
                  <a:gd name="T0" fmla="*/ 0 w 6"/>
                  <a:gd name="T1" fmla="*/ 0 h 3"/>
                  <a:gd name="T2" fmla="*/ 5 w 6"/>
                  <a:gd name="T3" fmla="*/ 3 h 3"/>
                  <a:gd name="T4" fmla="*/ 0 w 6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0" y="0"/>
                    </a:moveTo>
                    <a:cubicBezTo>
                      <a:pt x="2" y="1"/>
                      <a:pt x="3" y="2"/>
                      <a:pt x="5" y="3"/>
                    </a:cubicBezTo>
                    <a:cubicBezTo>
                      <a:pt x="6" y="2"/>
                      <a:pt x="2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44763" y="4510088"/>
                <a:ext cx="38100" cy="12700"/>
              </a:xfrm>
              <a:custGeom>
                <a:avLst/>
                <a:gdLst>
                  <a:gd name="T0" fmla="*/ 1 w 3"/>
                  <a:gd name="T1" fmla="*/ 0 h 1"/>
                  <a:gd name="T2" fmla="*/ 0 w 3"/>
                  <a:gd name="T3" fmla="*/ 1 h 1"/>
                  <a:gd name="T4" fmla="*/ 1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327651" y="2543175"/>
                <a:ext cx="12700" cy="25400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1 h 2"/>
                  <a:gd name="T4" fmla="*/ 0 w 1"/>
                  <a:gd name="T5" fmla="*/ 0 h 2"/>
                  <a:gd name="T6" fmla="*/ 0 w 1"/>
                  <a:gd name="T7" fmla="*/ 1 h 2"/>
                  <a:gd name="T8" fmla="*/ 0 w 1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32113" y="4171950"/>
                <a:ext cx="87313" cy="87313"/>
              </a:xfrm>
              <a:custGeom>
                <a:avLst/>
                <a:gdLst>
                  <a:gd name="T0" fmla="*/ 1 w 7"/>
                  <a:gd name="T1" fmla="*/ 5 h 7"/>
                  <a:gd name="T2" fmla="*/ 7 w 7"/>
                  <a:gd name="T3" fmla="*/ 1 h 7"/>
                  <a:gd name="T4" fmla="*/ 6 w 7"/>
                  <a:gd name="T5" fmla="*/ 0 h 7"/>
                  <a:gd name="T6" fmla="*/ 4 w 7"/>
                  <a:gd name="T7" fmla="*/ 1 h 7"/>
                  <a:gd name="T8" fmla="*/ 1 w 7"/>
                  <a:gd name="T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1" y="5"/>
                    </a:moveTo>
                    <a:cubicBezTo>
                      <a:pt x="7" y="7"/>
                      <a:pt x="2" y="0"/>
                      <a:pt x="7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3"/>
                      <a:pt x="0" y="3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46213" y="5211763"/>
                <a:ext cx="38100" cy="49213"/>
              </a:xfrm>
              <a:custGeom>
                <a:avLst/>
                <a:gdLst>
                  <a:gd name="T0" fmla="*/ 0 w 3"/>
                  <a:gd name="T1" fmla="*/ 3 h 4"/>
                  <a:gd name="T2" fmla="*/ 0 w 3"/>
                  <a:gd name="T3" fmla="*/ 3 h 4"/>
                  <a:gd name="T4" fmla="*/ 3 w 3"/>
                  <a:gd name="T5" fmla="*/ 1 h 4"/>
                  <a:gd name="T6" fmla="*/ 0 w 3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3" y="4"/>
                      <a:pt x="2" y="1"/>
                      <a:pt x="3" y="1"/>
                    </a:cubicBezTo>
                    <a:cubicBezTo>
                      <a:pt x="1" y="0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550026" y="1616075"/>
                <a:ext cx="25400" cy="25400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1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0"/>
                      <a:pt x="0" y="1"/>
                    </a:cubicBezTo>
                    <a:cubicBezTo>
                      <a:pt x="0" y="1"/>
                      <a:pt x="1" y="1"/>
                      <a:pt x="0" y="2"/>
                    </a:cubicBezTo>
                    <a:cubicBezTo>
                      <a:pt x="1" y="1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82838" y="4610100"/>
                <a:ext cx="12700" cy="12700"/>
              </a:xfrm>
              <a:custGeom>
                <a:avLst/>
                <a:gdLst>
                  <a:gd name="T0" fmla="*/ 0 w 8"/>
                  <a:gd name="T1" fmla="*/ 8 h 8"/>
                  <a:gd name="T2" fmla="*/ 8 w 8"/>
                  <a:gd name="T3" fmla="*/ 0 h 8"/>
                  <a:gd name="T4" fmla="*/ 0 w 8"/>
                  <a:gd name="T5" fmla="*/ 0 h 8"/>
                  <a:gd name="T6" fmla="*/ 0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8"/>
                    </a:moveTo>
                    <a:lnTo>
                      <a:pt x="8" y="0"/>
                    </a:lnTo>
                    <a:lnTo>
                      <a:pt x="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253038" y="2581275"/>
                <a:ext cx="11113" cy="12700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71613" y="5160963"/>
                <a:ext cx="61913" cy="25400"/>
              </a:xfrm>
              <a:custGeom>
                <a:avLst/>
                <a:gdLst>
                  <a:gd name="T0" fmla="*/ 3 w 5"/>
                  <a:gd name="T1" fmla="*/ 2 h 2"/>
                  <a:gd name="T2" fmla="*/ 5 w 5"/>
                  <a:gd name="T3" fmla="*/ 2 h 2"/>
                  <a:gd name="T4" fmla="*/ 0 w 5"/>
                  <a:gd name="T5" fmla="*/ 0 h 2"/>
                  <a:gd name="T6" fmla="*/ 3 w 5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3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0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202238" y="2593975"/>
                <a:ext cx="25400" cy="12700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2" y="0"/>
                      <a:pt x="2" y="0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46301" y="4697413"/>
                <a:ext cx="61913" cy="25400"/>
              </a:xfrm>
              <a:custGeom>
                <a:avLst/>
                <a:gdLst>
                  <a:gd name="T0" fmla="*/ 5 w 5"/>
                  <a:gd name="T1" fmla="*/ 2 h 2"/>
                  <a:gd name="T2" fmla="*/ 0 w 5"/>
                  <a:gd name="T3" fmla="*/ 1 h 2"/>
                  <a:gd name="T4" fmla="*/ 2 w 5"/>
                  <a:gd name="T5" fmla="*/ 2 h 2"/>
                  <a:gd name="T6" fmla="*/ 2 w 5"/>
                  <a:gd name="T7" fmla="*/ 2 h 2"/>
                  <a:gd name="T8" fmla="*/ 5 w 5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">
                    <a:moveTo>
                      <a:pt x="5" y="2"/>
                    </a:moveTo>
                    <a:cubicBezTo>
                      <a:pt x="3" y="1"/>
                      <a:pt x="0" y="0"/>
                      <a:pt x="0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lnTo>
                      <a:pt x="5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4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786563" y="1416050"/>
                <a:ext cx="12700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32126" y="4059238"/>
                <a:ext cx="49213" cy="36513"/>
              </a:xfrm>
              <a:custGeom>
                <a:avLst/>
                <a:gdLst>
                  <a:gd name="T0" fmla="*/ 2 w 4"/>
                  <a:gd name="T1" fmla="*/ 3 h 3"/>
                  <a:gd name="T2" fmla="*/ 3 w 4"/>
                  <a:gd name="T3" fmla="*/ 3 h 3"/>
                  <a:gd name="T4" fmla="*/ 3 w 4"/>
                  <a:gd name="T5" fmla="*/ 0 h 3"/>
                  <a:gd name="T6" fmla="*/ 2 w 4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2" y="3"/>
                      <a:pt x="3" y="3"/>
                      <a:pt x="3" y="3"/>
                    </a:cubicBezTo>
                    <a:cubicBezTo>
                      <a:pt x="4" y="2"/>
                      <a:pt x="3" y="1"/>
                      <a:pt x="3" y="0"/>
                    </a:cubicBezTo>
                    <a:cubicBezTo>
                      <a:pt x="2" y="1"/>
                      <a:pt x="0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70176" y="4346575"/>
                <a:ext cx="23813" cy="12700"/>
              </a:xfrm>
              <a:custGeom>
                <a:avLst/>
                <a:gdLst>
                  <a:gd name="T0" fmla="*/ 8 w 15"/>
                  <a:gd name="T1" fmla="*/ 8 h 8"/>
                  <a:gd name="T2" fmla="*/ 15 w 15"/>
                  <a:gd name="T3" fmla="*/ 0 h 8"/>
                  <a:gd name="T4" fmla="*/ 0 w 15"/>
                  <a:gd name="T5" fmla="*/ 0 h 8"/>
                  <a:gd name="T6" fmla="*/ 8 w 15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8">
                    <a:moveTo>
                      <a:pt x="8" y="8"/>
                    </a:moveTo>
                    <a:lnTo>
                      <a:pt x="15" y="0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84313" y="5022850"/>
                <a:ext cx="136525" cy="112713"/>
              </a:xfrm>
              <a:custGeom>
                <a:avLst/>
                <a:gdLst>
                  <a:gd name="T0" fmla="*/ 6 w 11"/>
                  <a:gd name="T1" fmla="*/ 4 h 9"/>
                  <a:gd name="T2" fmla="*/ 6 w 11"/>
                  <a:gd name="T3" fmla="*/ 1 h 9"/>
                  <a:gd name="T4" fmla="*/ 5 w 11"/>
                  <a:gd name="T5" fmla="*/ 0 h 9"/>
                  <a:gd name="T6" fmla="*/ 5 w 11"/>
                  <a:gd name="T7" fmla="*/ 1 h 9"/>
                  <a:gd name="T8" fmla="*/ 3 w 11"/>
                  <a:gd name="T9" fmla="*/ 2 h 9"/>
                  <a:gd name="T10" fmla="*/ 0 w 11"/>
                  <a:gd name="T11" fmla="*/ 8 h 9"/>
                  <a:gd name="T12" fmla="*/ 4 w 11"/>
                  <a:gd name="T13" fmla="*/ 8 h 9"/>
                  <a:gd name="T14" fmla="*/ 3 w 11"/>
                  <a:gd name="T15" fmla="*/ 7 h 9"/>
                  <a:gd name="T16" fmla="*/ 11 w 11"/>
                  <a:gd name="T17" fmla="*/ 4 h 9"/>
                  <a:gd name="T18" fmla="*/ 6 w 11"/>
                  <a:gd name="T19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" h="9">
                    <a:moveTo>
                      <a:pt x="6" y="4"/>
                    </a:moveTo>
                    <a:cubicBezTo>
                      <a:pt x="5" y="3"/>
                      <a:pt x="5" y="1"/>
                      <a:pt x="6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1"/>
                      <a:pt x="5" y="0"/>
                      <a:pt x="5" y="1"/>
                    </a:cubicBezTo>
                    <a:cubicBezTo>
                      <a:pt x="5" y="1"/>
                      <a:pt x="4" y="2"/>
                      <a:pt x="3" y="2"/>
                    </a:cubicBezTo>
                    <a:cubicBezTo>
                      <a:pt x="1" y="4"/>
                      <a:pt x="2" y="6"/>
                      <a:pt x="0" y="8"/>
                    </a:cubicBezTo>
                    <a:cubicBezTo>
                      <a:pt x="1" y="9"/>
                      <a:pt x="2" y="8"/>
                      <a:pt x="4" y="8"/>
                    </a:cubicBezTo>
                    <a:cubicBezTo>
                      <a:pt x="3" y="8"/>
                      <a:pt x="2" y="7"/>
                      <a:pt x="3" y="7"/>
                    </a:cubicBezTo>
                    <a:cubicBezTo>
                      <a:pt x="3" y="3"/>
                      <a:pt x="9" y="5"/>
                      <a:pt x="11" y="4"/>
                    </a:cubicBezTo>
                    <a:cubicBezTo>
                      <a:pt x="9" y="4"/>
                      <a:pt x="7" y="3"/>
                      <a:pt x="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93988" y="4284663"/>
                <a:ext cx="50800" cy="36513"/>
              </a:xfrm>
              <a:custGeom>
                <a:avLst/>
                <a:gdLst>
                  <a:gd name="T0" fmla="*/ 0 w 4"/>
                  <a:gd name="T1" fmla="*/ 0 h 3"/>
                  <a:gd name="T2" fmla="*/ 1 w 4"/>
                  <a:gd name="T3" fmla="*/ 2 h 3"/>
                  <a:gd name="T4" fmla="*/ 4 w 4"/>
                  <a:gd name="T5" fmla="*/ 3 h 3"/>
                  <a:gd name="T6" fmla="*/ 2 w 4"/>
                  <a:gd name="T7" fmla="*/ 2 h 3"/>
                  <a:gd name="T8" fmla="*/ 1 w 4"/>
                  <a:gd name="T9" fmla="*/ 0 h 3"/>
                  <a:gd name="T10" fmla="*/ 0 w 4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1" y="0"/>
                      <a:pt x="2" y="1"/>
                      <a:pt x="1" y="2"/>
                    </a:cubicBezTo>
                    <a:cubicBezTo>
                      <a:pt x="2" y="3"/>
                      <a:pt x="3" y="3"/>
                      <a:pt x="4" y="3"/>
                    </a:cubicBezTo>
                    <a:cubicBezTo>
                      <a:pt x="3" y="1"/>
                      <a:pt x="3" y="2"/>
                      <a:pt x="2" y="2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488113" y="1541463"/>
                <a:ext cx="36513" cy="25400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2 h 2"/>
                  <a:gd name="T4" fmla="*/ 0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1" y="1"/>
                      <a:pt x="2" y="2"/>
                      <a:pt x="3" y="2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68613" y="4146550"/>
                <a:ext cx="38100" cy="25400"/>
              </a:xfrm>
              <a:custGeom>
                <a:avLst/>
                <a:gdLst>
                  <a:gd name="T0" fmla="*/ 1 w 3"/>
                  <a:gd name="T1" fmla="*/ 2 h 2"/>
                  <a:gd name="T2" fmla="*/ 3 w 3"/>
                  <a:gd name="T3" fmla="*/ 1 h 2"/>
                  <a:gd name="T4" fmla="*/ 2 w 3"/>
                  <a:gd name="T5" fmla="*/ 0 h 2"/>
                  <a:gd name="T6" fmla="*/ 1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2" y="2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0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1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7235826" y="1003300"/>
                <a:ext cx="12700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20838" y="5010150"/>
                <a:ext cx="25400" cy="12700"/>
              </a:xfrm>
              <a:custGeom>
                <a:avLst/>
                <a:gdLst>
                  <a:gd name="T0" fmla="*/ 16 w 16"/>
                  <a:gd name="T1" fmla="*/ 0 h 8"/>
                  <a:gd name="T2" fmla="*/ 16 w 16"/>
                  <a:gd name="T3" fmla="*/ 0 h 8"/>
                  <a:gd name="T4" fmla="*/ 0 w 16"/>
                  <a:gd name="T5" fmla="*/ 8 h 8"/>
                  <a:gd name="T6" fmla="*/ 16 w 16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16" y="0"/>
                    </a:moveTo>
                    <a:lnTo>
                      <a:pt x="16" y="0"/>
                    </a:lnTo>
                    <a:lnTo>
                      <a:pt x="0" y="8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73901" y="1052513"/>
                <a:ext cx="61913" cy="63500"/>
              </a:xfrm>
              <a:custGeom>
                <a:avLst/>
                <a:gdLst>
                  <a:gd name="T0" fmla="*/ 3 w 5"/>
                  <a:gd name="T1" fmla="*/ 2 h 5"/>
                  <a:gd name="T2" fmla="*/ 5 w 5"/>
                  <a:gd name="T3" fmla="*/ 3 h 5"/>
                  <a:gd name="T4" fmla="*/ 0 w 5"/>
                  <a:gd name="T5" fmla="*/ 1 h 5"/>
                  <a:gd name="T6" fmla="*/ 3 w 5"/>
                  <a:gd name="T7" fmla="*/ 5 h 5"/>
                  <a:gd name="T8" fmla="*/ 3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2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0"/>
                      <a:pt x="0" y="1"/>
                    </a:cubicBezTo>
                    <a:cubicBezTo>
                      <a:pt x="3" y="1"/>
                      <a:pt x="0" y="4"/>
                      <a:pt x="3" y="5"/>
                    </a:cubicBezTo>
                    <a:cubicBezTo>
                      <a:pt x="1" y="4"/>
                      <a:pt x="3" y="3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19388" y="4233863"/>
                <a:ext cx="25400" cy="12700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0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61213" y="1003300"/>
                <a:ext cx="25400" cy="23813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2 w 2"/>
                  <a:gd name="T5" fmla="*/ 1 h 2"/>
                  <a:gd name="T6" fmla="*/ 1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1" y="2"/>
                      <a:pt x="1" y="1"/>
                      <a:pt x="2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95563" y="4271963"/>
                <a:ext cx="49213" cy="36513"/>
              </a:xfrm>
              <a:custGeom>
                <a:avLst/>
                <a:gdLst>
                  <a:gd name="T0" fmla="*/ 0 w 4"/>
                  <a:gd name="T1" fmla="*/ 1 h 3"/>
                  <a:gd name="T2" fmla="*/ 4 w 4"/>
                  <a:gd name="T3" fmla="*/ 2 h 3"/>
                  <a:gd name="T4" fmla="*/ 0 w 4"/>
                  <a:gd name="T5" fmla="*/ 0 h 3"/>
                  <a:gd name="T6" fmla="*/ 0 w 4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1" y="1"/>
                      <a:pt x="3" y="3"/>
                      <a:pt x="4" y="2"/>
                    </a:cubicBezTo>
                    <a:cubicBezTo>
                      <a:pt x="3" y="2"/>
                      <a:pt x="2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82801" y="4584700"/>
                <a:ext cx="63500" cy="74613"/>
              </a:xfrm>
              <a:custGeom>
                <a:avLst/>
                <a:gdLst>
                  <a:gd name="T0" fmla="*/ 0 w 5"/>
                  <a:gd name="T1" fmla="*/ 1 h 6"/>
                  <a:gd name="T2" fmla="*/ 1 w 5"/>
                  <a:gd name="T3" fmla="*/ 5 h 6"/>
                  <a:gd name="T4" fmla="*/ 5 w 5"/>
                  <a:gd name="T5" fmla="*/ 4 h 6"/>
                  <a:gd name="T6" fmla="*/ 0 w 5"/>
                  <a:gd name="T7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6">
                    <a:moveTo>
                      <a:pt x="0" y="1"/>
                    </a:moveTo>
                    <a:cubicBezTo>
                      <a:pt x="2" y="2"/>
                      <a:pt x="0" y="4"/>
                      <a:pt x="1" y="5"/>
                    </a:cubicBezTo>
                    <a:cubicBezTo>
                      <a:pt x="3" y="6"/>
                      <a:pt x="3" y="4"/>
                      <a:pt x="5" y="4"/>
                    </a:cubicBezTo>
                    <a:cubicBezTo>
                      <a:pt x="2" y="4"/>
                      <a:pt x="3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55926" y="4046538"/>
                <a:ext cx="38100" cy="12700"/>
              </a:xfrm>
              <a:custGeom>
                <a:avLst/>
                <a:gdLst>
                  <a:gd name="T0" fmla="*/ 1 w 3"/>
                  <a:gd name="T1" fmla="*/ 1 h 1"/>
                  <a:gd name="T2" fmla="*/ 1 w 3"/>
                  <a:gd name="T3" fmla="*/ 0 h 1"/>
                  <a:gd name="T4" fmla="*/ 1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1" y="1"/>
                    </a:moveTo>
                    <a:cubicBezTo>
                      <a:pt x="2" y="1"/>
                      <a:pt x="3" y="0"/>
                      <a:pt x="1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206751" y="3870325"/>
                <a:ext cx="23813" cy="0"/>
              </a:xfrm>
              <a:custGeom>
                <a:avLst/>
                <a:gdLst>
                  <a:gd name="T0" fmla="*/ 7 w 15"/>
                  <a:gd name="T1" fmla="*/ 15 w 15"/>
                  <a:gd name="T2" fmla="*/ 0 w 15"/>
                  <a:gd name="T3" fmla="*/ 7 w 1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5">
                    <a:moveTo>
                      <a:pt x="7" y="0"/>
                    </a:moveTo>
                    <a:lnTo>
                      <a:pt x="15" y="0"/>
                    </a:lnTo>
                    <a:lnTo>
                      <a:pt x="0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57476" y="4259263"/>
                <a:ext cx="12700" cy="0"/>
              </a:xfrm>
              <a:custGeom>
                <a:avLst/>
                <a:gdLst>
                  <a:gd name="T0" fmla="*/ 0 w 8"/>
                  <a:gd name="T1" fmla="*/ 0 w 8"/>
                  <a:gd name="T2" fmla="*/ 8 w 8"/>
                  <a:gd name="T3" fmla="*/ 0 w 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8">
                    <a:moveTo>
                      <a:pt x="0" y="0"/>
                    </a:moveTo>
                    <a:lnTo>
                      <a:pt x="0" y="0"/>
                    </a:lnTo>
                    <a:lnTo>
                      <a:pt x="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35813" y="977900"/>
                <a:ext cx="38100" cy="12700"/>
              </a:xfrm>
              <a:custGeom>
                <a:avLst/>
                <a:gdLst>
                  <a:gd name="T0" fmla="*/ 0 w 3"/>
                  <a:gd name="T1" fmla="*/ 0 h 1"/>
                  <a:gd name="T2" fmla="*/ 3 w 3"/>
                  <a:gd name="T3" fmla="*/ 1 h 1"/>
                  <a:gd name="T4" fmla="*/ 0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0" y="1"/>
                      <a:pt x="2" y="1"/>
                      <a:pt x="3" y="1"/>
                    </a:cubicBezTo>
                    <a:cubicBezTo>
                      <a:pt x="3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94001" y="4108450"/>
                <a:ext cx="50800" cy="25400"/>
              </a:xfrm>
              <a:custGeom>
                <a:avLst/>
                <a:gdLst>
                  <a:gd name="T0" fmla="*/ 1 w 4"/>
                  <a:gd name="T1" fmla="*/ 2 h 2"/>
                  <a:gd name="T2" fmla="*/ 4 w 4"/>
                  <a:gd name="T3" fmla="*/ 1 h 2"/>
                  <a:gd name="T4" fmla="*/ 0 w 4"/>
                  <a:gd name="T5" fmla="*/ 1 h 2"/>
                  <a:gd name="T6" fmla="*/ 1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1" y="2"/>
                    </a:moveTo>
                    <a:cubicBezTo>
                      <a:pt x="3" y="2"/>
                      <a:pt x="3" y="1"/>
                      <a:pt x="4" y="1"/>
                    </a:cubicBezTo>
                    <a:cubicBezTo>
                      <a:pt x="3" y="0"/>
                      <a:pt x="1" y="0"/>
                      <a:pt x="0" y="1"/>
                    </a:cubicBezTo>
                    <a:cubicBezTo>
                      <a:pt x="0" y="1"/>
                      <a:pt x="0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82801" y="4510088"/>
                <a:ext cx="87313" cy="74613"/>
              </a:xfrm>
              <a:custGeom>
                <a:avLst/>
                <a:gdLst>
                  <a:gd name="T0" fmla="*/ 3 w 7"/>
                  <a:gd name="T1" fmla="*/ 6 h 6"/>
                  <a:gd name="T2" fmla="*/ 4 w 7"/>
                  <a:gd name="T3" fmla="*/ 6 h 6"/>
                  <a:gd name="T4" fmla="*/ 6 w 7"/>
                  <a:gd name="T5" fmla="*/ 2 h 6"/>
                  <a:gd name="T6" fmla="*/ 3 w 7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3" y="6"/>
                    </a:moveTo>
                    <a:cubicBezTo>
                      <a:pt x="4" y="6"/>
                      <a:pt x="4" y="6"/>
                      <a:pt x="4" y="6"/>
                    </a:cubicBezTo>
                    <a:cubicBezTo>
                      <a:pt x="5" y="5"/>
                      <a:pt x="5" y="3"/>
                      <a:pt x="6" y="2"/>
                    </a:cubicBezTo>
                    <a:cubicBezTo>
                      <a:pt x="0" y="0"/>
                      <a:pt x="7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40276" y="2730500"/>
                <a:ext cx="38100" cy="25400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0 w 3"/>
                  <a:gd name="T5" fmla="*/ 0 h 2"/>
                  <a:gd name="T6" fmla="*/ 1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1"/>
                      <a:pt x="3" y="1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58938" y="4860925"/>
                <a:ext cx="38100" cy="12700"/>
              </a:xfrm>
              <a:custGeom>
                <a:avLst/>
                <a:gdLst>
                  <a:gd name="T0" fmla="*/ 1 w 3"/>
                  <a:gd name="T1" fmla="*/ 1 h 1"/>
                  <a:gd name="T2" fmla="*/ 3 w 3"/>
                  <a:gd name="T3" fmla="*/ 1 h 1"/>
                  <a:gd name="T4" fmla="*/ 2 w 3"/>
                  <a:gd name="T5" fmla="*/ 0 h 1"/>
                  <a:gd name="T6" fmla="*/ 1 w 3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1" y="1"/>
                    </a:moveTo>
                    <a:cubicBezTo>
                      <a:pt x="1" y="1"/>
                      <a:pt x="2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58926" y="4873625"/>
                <a:ext cx="38100" cy="74613"/>
              </a:xfrm>
              <a:custGeom>
                <a:avLst/>
                <a:gdLst>
                  <a:gd name="T0" fmla="*/ 1 w 3"/>
                  <a:gd name="T1" fmla="*/ 2 h 6"/>
                  <a:gd name="T2" fmla="*/ 0 w 3"/>
                  <a:gd name="T3" fmla="*/ 6 h 6"/>
                  <a:gd name="T4" fmla="*/ 3 w 3"/>
                  <a:gd name="T5" fmla="*/ 3 h 6"/>
                  <a:gd name="T6" fmla="*/ 1 w 3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6">
                    <a:moveTo>
                      <a:pt x="1" y="2"/>
                    </a:moveTo>
                    <a:cubicBezTo>
                      <a:pt x="1" y="3"/>
                      <a:pt x="2" y="5"/>
                      <a:pt x="0" y="6"/>
                    </a:cubicBezTo>
                    <a:cubicBezTo>
                      <a:pt x="1" y="6"/>
                      <a:pt x="3" y="4"/>
                      <a:pt x="3" y="3"/>
                    </a:cubicBezTo>
                    <a:cubicBezTo>
                      <a:pt x="2" y="3"/>
                      <a:pt x="1" y="0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23113" y="939800"/>
                <a:ext cx="38100" cy="12700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1 h 1"/>
                  <a:gd name="T4" fmla="*/ 2 w 3"/>
                  <a:gd name="T5" fmla="*/ 0 h 1"/>
                  <a:gd name="T6" fmla="*/ 0 w 3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57488" y="4059238"/>
                <a:ext cx="74613" cy="49213"/>
              </a:xfrm>
              <a:custGeom>
                <a:avLst/>
                <a:gdLst>
                  <a:gd name="T0" fmla="*/ 4 w 6"/>
                  <a:gd name="T1" fmla="*/ 0 h 4"/>
                  <a:gd name="T2" fmla="*/ 1 w 6"/>
                  <a:gd name="T3" fmla="*/ 3 h 4"/>
                  <a:gd name="T4" fmla="*/ 4 w 6"/>
                  <a:gd name="T5" fmla="*/ 4 h 4"/>
                  <a:gd name="T6" fmla="*/ 4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4" y="0"/>
                    </a:moveTo>
                    <a:cubicBezTo>
                      <a:pt x="2" y="0"/>
                      <a:pt x="0" y="1"/>
                      <a:pt x="1" y="3"/>
                    </a:cubicBezTo>
                    <a:cubicBezTo>
                      <a:pt x="1" y="3"/>
                      <a:pt x="3" y="4"/>
                      <a:pt x="4" y="4"/>
                    </a:cubicBezTo>
                    <a:cubicBezTo>
                      <a:pt x="4" y="2"/>
                      <a:pt x="6" y="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17876" y="3721100"/>
                <a:ext cx="12700" cy="12700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30601" y="3570288"/>
                <a:ext cx="12700" cy="12700"/>
              </a:xfrm>
              <a:custGeom>
                <a:avLst/>
                <a:gdLst>
                  <a:gd name="T0" fmla="*/ 0 w 8"/>
                  <a:gd name="T1" fmla="*/ 8 h 8"/>
                  <a:gd name="T2" fmla="*/ 8 w 8"/>
                  <a:gd name="T3" fmla="*/ 0 h 8"/>
                  <a:gd name="T4" fmla="*/ 0 w 8"/>
                  <a:gd name="T5" fmla="*/ 8 h 8"/>
                  <a:gd name="T6" fmla="*/ 0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8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516438" y="2855913"/>
                <a:ext cx="12700" cy="12700"/>
              </a:xfrm>
              <a:custGeom>
                <a:avLst/>
                <a:gdLst>
                  <a:gd name="T0" fmla="*/ 8 w 8"/>
                  <a:gd name="T1" fmla="*/ 8 h 8"/>
                  <a:gd name="T2" fmla="*/ 8 w 8"/>
                  <a:gd name="T3" fmla="*/ 8 h 8"/>
                  <a:gd name="T4" fmla="*/ 0 w 8"/>
                  <a:gd name="T5" fmla="*/ 0 h 8"/>
                  <a:gd name="T6" fmla="*/ 8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8"/>
                    </a:moveTo>
                    <a:lnTo>
                      <a:pt x="8" y="8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86601" y="927100"/>
                <a:ext cx="12700" cy="38100"/>
              </a:xfrm>
              <a:custGeom>
                <a:avLst/>
                <a:gdLst>
                  <a:gd name="T0" fmla="*/ 1 w 1"/>
                  <a:gd name="T1" fmla="*/ 3 h 3"/>
                  <a:gd name="T2" fmla="*/ 1 w 1"/>
                  <a:gd name="T3" fmla="*/ 0 h 3"/>
                  <a:gd name="T4" fmla="*/ 0 w 1"/>
                  <a:gd name="T5" fmla="*/ 0 h 3"/>
                  <a:gd name="T6" fmla="*/ 0 w 1"/>
                  <a:gd name="T7" fmla="*/ 2 h 3"/>
                  <a:gd name="T8" fmla="*/ 1 w 1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3">
                    <a:moveTo>
                      <a:pt x="1" y="3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0" y="2"/>
                      <a:pt x="0" y="2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06713" y="3959225"/>
                <a:ext cx="49213" cy="23813"/>
              </a:xfrm>
              <a:custGeom>
                <a:avLst/>
                <a:gdLst>
                  <a:gd name="T0" fmla="*/ 0 w 4"/>
                  <a:gd name="T1" fmla="*/ 1 h 2"/>
                  <a:gd name="T2" fmla="*/ 1 w 4"/>
                  <a:gd name="T3" fmla="*/ 1 h 2"/>
                  <a:gd name="T4" fmla="*/ 4 w 4"/>
                  <a:gd name="T5" fmla="*/ 1 h 2"/>
                  <a:gd name="T6" fmla="*/ 2 w 4"/>
                  <a:gd name="T7" fmla="*/ 0 h 2"/>
                  <a:gd name="T8" fmla="*/ 0 w 4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3" y="2"/>
                      <a:pt x="4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08188" y="4610100"/>
                <a:ext cx="12700" cy="12700"/>
              </a:xfrm>
              <a:custGeom>
                <a:avLst/>
                <a:gdLst>
                  <a:gd name="T0" fmla="*/ 0 w 8"/>
                  <a:gd name="T1" fmla="*/ 8 h 8"/>
                  <a:gd name="T2" fmla="*/ 8 w 8"/>
                  <a:gd name="T3" fmla="*/ 0 h 8"/>
                  <a:gd name="T4" fmla="*/ 0 w 8"/>
                  <a:gd name="T5" fmla="*/ 0 h 8"/>
                  <a:gd name="T6" fmla="*/ 0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8"/>
                    </a:moveTo>
                    <a:lnTo>
                      <a:pt x="8" y="0"/>
                    </a:lnTo>
                    <a:lnTo>
                      <a:pt x="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09676" y="5099050"/>
                <a:ext cx="50800" cy="49213"/>
              </a:xfrm>
              <a:custGeom>
                <a:avLst/>
                <a:gdLst>
                  <a:gd name="T0" fmla="*/ 4 w 4"/>
                  <a:gd name="T1" fmla="*/ 1 h 4"/>
                  <a:gd name="T2" fmla="*/ 1 w 4"/>
                  <a:gd name="T3" fmla="*/ 1 h 4"/>
                  <a:gd name="T4" fmla="*/ 0 w 4"/>
                  <a:gd name="T5" fmla="*/ 3 h 4"/>
                  <a:gd name="T6" fmla="*/ 0 w 4"/>
                  <a:gd name="T7" fmla="*/ 4 h 4"/>
                  <a:gd name="T8" fmla="*/ 2 w 4"/>
                  <a:gd name="T9" fmla="*/ 3 h 4"/>
                  <a:gd name="T10" fmla="*/ 4 w 4"/>
                  <a:gd name="T11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4">
                    <a:moveTo>
                      <a:pt x="4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1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3"/>
                      <a:pt x="2" y="3"/>
                    </a:cubicBezTo>
                    <a:cubicBezTo>
                      <a:pt x="0" y="1"/>
                      <a:pt x="3" y="2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23113" y="903288"/>
                <a:ext cx="25400" cy="23813"/>
              </a:xfrm>
              <a:custGeom>
                <a:avLst/>
                <a:gdLst>
                  <a:gd name="T0" fmla="*/ 0 w 16"/>
                  <a:gd name="T1" fmla="*/ 0 h 15"/>
                  <a:gd name="T2" fmla="*/ 8 w 16"/>
                  <a:gd name="T3" fmla="*/ 15 h 15"/>
                  <a:gd name="T4" fmla="*/ 16 w 16"/>
                  <a:gd name="T5" fmla="*/ 15 h 15"/>
                  <a:gd name="T6" fmla="*/ 0 w 16"/>
                  <a:gd name="T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5">
                    <a:moveTo>
                      <a:pt x="0" y="0"/>
                    </a:moveTo>
                    <a:lnTo>
                      <a:pt x="8" y="15"/>
                    </a:lnTo>
                    <a:lnTo>
                      <a:pt x="16" y="1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29126" y="2881313"/>
                <a:ext cx="49213" cy="38100"/>
              </a:xfrm>
              <a:custGeom>
                <a:avLst/>
                <a:gdLst>
                  <a:gd name="T0" fmla="*/ 0 w 4"/>
                  <a:gd name="T1" fmla="*/ 2 h 3"/>
                  <a:gd name="T2" fmla="*/ 2 w 4"/>
                  <a:gd name="T3" fmla="*/ 1 h 3"/>
                  <a:gd name="T4" fmla="*/ 0 w 4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2"/>
                    </a:moveTo>
                    <a:cubicBezTo>
                      <a:pt x="2" y="3"/>
                      <a:pt x="4" y="1"/>
                      <a:pt x="2" y="1"/>
                    </a:cubicBezTo>
                    <a:cubicBezTo>
                      <a:pt x="1" y="0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68626" y="3857625"/>
                <a:ext cx="63500" cy="76200"/>
              </a:xfrm>
              <a:custGeom>
                <a:avLst/>
                <a:gdLst>
                  <a:gd name="T0" fmla="*/ 0 w 5"/>
                  <a:gd name="T1" fmla="*/ 3 h 6"/>
                  <a:gd name="T2" fmla="*/ 1 w 5"/>
                  <a:gd name="T3" fmla="*/ 4 h 6"/>
                  <a:gd name="T4" fmla="*/ 2 w 5"/>
                  <a:gd name="T5" fmla="*/ 5 h 6"/>
                  <a:gd name="T6" fmla="*/ 5 w 5"/>
                  <a:gd name="T7" fmla="*/ 2 h 6"/>
                  <a:gd name="T8" fmla="*/ 0 w 5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6">
                    <a:moveTo>
                      <a:pt x="0" y="3"/>
                    </a:moveTo>
                    <a:cubicBezTo>
                      <a:pt x="1" y="3"/>
                      <a:pt x="1" y="4"/>
                      <a:pt x="1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4" y="6"/>
                      <a:pt x="4" y="3"/>
                      <a:pt x="5" y="2"/>
                    </a:cubicBezTo>
                    <a:cubicBezTo>
                      <a:pt x="2" y="0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84326" y="4848225"/>
                <a:ext cx="36513" cy="25400"/>
              </a:xfrm>
              <a:custGeom>
                <a:avLst/>
                <a:gdLst>
                  <a:gd name="T0" fmla="*/ 0 w 3"/>
                  <a:gd name="T1" fmla="*/ 2 h 2"/>
                  <a:gd name="T2" fmla="*/ 3 w 3"/>
                  <a:gd name="T3" fmla="*/ 1 h 2"/>
                  <a:gd name="T4" fmla="*/ 0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1" y="0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06713" y="3895725"/>
                <a:ext cx="74613" cy="63500"/>
              </a:xfrm>
              <a:custGeom>
                <a:avLst/>
                <a:gdLst>
                  <a:gd name="T0" fmla="*/ 1 w 6"/>
                  <a:gd name="T1" fmla="*/ 0 h 5"/>
                  <a:gd name="T2" fmla="*/ 0 w 6"/>
                  <a:gd name="T3" fmla="*/ 2 h 5"/>
                  <a:gd name="T4" fmla="*/ 3 w 6"/>
                  <a:gd name="T5" fmla="*/ 5 h 5"/>
                  <a:gd name="T6" fmla="*/ 6 w 6"/>
                  <a:gd name="T7" fmla="*/ 3 h 5"/>
                  <a:gd name="T8" fmla="*/ 1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1" y="0"/>
                    </a:moveTo>
                    <a:cubicBezTo>
                      <a:pt x="0" y="1"/>
                      <a:pt x="1" y="1"/>
                      <a:pt x="0" y="2"/>
                    </a:cubicBezTo>
                    <a:cubicBezTo>
                      <a:pt x="1" y="3"/>
                      <a:pt x="2" y="3"/>
                      <a:pt x="3" y="5"/>
                    </a:cubicBezTo>
                    <a:cubicBezTo>
                      <a:pt x="4" y="4"/>
                      <a:pt x="6" y="4"/>
                      <a:pt x="6" y="3"/>
                    </a:cubicBezTo>
                    <a:cubicBezTo>
                      <a:pt x="2" y="4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32101" y="3995738"/>
                <a:ext cx="36513" cy="50800"/>
              </a:xfrm>
              <a:custGeom>
                <a:avLst/>
                <a:gdLst>
                  <a:gd name="T0" fmla="*/ 0 w 3"/>
                  <a:gd name="T1" fmla="*/ 2 h 4"/>
                  <a:gd name="T2" fmla="*/ 3 w 3"/>
                  <a:gd name="T3" fmla="*/ 1 h 4"/>
                  <a:gd name="T4" fmla="*/ 2 w 3"/>
                  <a:gd name="T5" fmla="*/ 0 h 4"/>
                  <a:gd name="T6" fmla="*/ 0 w 3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2" y="4"/>
                      <a:pt x="2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1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47763" y="5122863"/>
                <a:ext cx="25400" cy="38100"/>
              </a:xfrm>
              <a:custGeom>
                <a:avLst/>
                <a:gdLst>
                  <a:gd name="T0" fmla="*/ 16 w 16"/>
                  <a:gd name="T1" fmla="*/ 0 h 24"/>
                  <a:gd name="T2" fmla="*/ 0 w 16"/>
                  <a:gd name="T3" fmla="*/ 0 h 24"/>
                  <a:gd name="T4" fmla="*/ 8 w 16"/>
                  <a:gd name="T5" fmla="*/ 24 h 24"/>
                  <a:gd name="T6" fmla="*/ 16 w 16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24">
                    <a:moveTo>
                      <a:pt x="16" y="0"/>
                    </a:moveTo>
                    <a:lnTo>
                      <a:pt x="0" y="0"/>
                    </a:lnTo>
                    <a:lnTo>
                      <a:pt x="8" y="24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41826" y="2819400"/>
                <a:ext cx="61913" cy="36513"/>
              </a:xfrm>
              <a:custGeom>
                <a:avLst/>
                <a:gdLst>
                  <a:gd name="T0" fmla="*/ 1 w 5"/>
                  <a:gd name="T1" fmla="*/ 2 h 3"/>
                  <a:gd name="T2" fmla="*/ 4 w 5"/>
                  <a:gd name="T3" fmla="*/ 1 h 3"/>
                  <a:gd name="T4" fmla="*/ 1 w 5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1" y="2"/>
                    </a:moveTo>
                    <a:cubicBezTo>
                      <a:pt x="1" y="3"/>
                      <a:pt x="5" y="3"/>
                      <a:pt x="4" y="1"/>
                    </a:cubicBezTo>
                    <a:cubicBezTo>
                      <a:pt x="3" y="2"/>
                      <a:pt x="0" y="0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08213" y="4384675"/>
                <a:ext cx="12700" cy="36513"/>
              </a:xfrm>
              <a:custGeom>
                <a:avLst/>
                <a:gdLst>
                  <a:gd name="T0" fmla="*/ 1 w 1"/>
                  <a:gd name="T1" fmla="*/ 3 h 3"/>
                  <a:gd name="T2" fmla="*/ 1 w 1"/>
                  <a:gd name="T3" fmla="*/ 0 h 3"/>
                  <a:gd name="T4" fmla="*/ 0 w 1"/>
                  <a:gd name="T5" fmla="*/ 1 h 3"/>
                  <a:gd name="T6" fmla="*/ 0 w 1"/>
                  <a:gd name="T7" fmla="*/ 3 h 3"/>
                  <a:gd name="T8" fmla="*/ 1 w 1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3">
                    <a:moveTo>
                      <a:pt x="1" y="3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32088" y="3995738"/>
                <a:ext cx="61913" cy="38100"/>
              </a:xfrm>
              <a:custGeom>
                <a:avLst/>
                <a:gdLst>
                  <a:gd name="T0" fmla="*/ 1 w 5"/>
                  <a:gd name="T1" fmla="*/ 2 h 3"/>
                  <a:gd name="T2" fmla="*/ 5 w 5"/>
                  <a:gd name="T3" fmla="*/ 2 h 3"/>
                  <a:gd name="T4" fmla="*/ 3 w 5"/>
                  <a:gd name="T5" fmla="*/ 0 h 3"/>
                  <a:gd name="T6" fmla="*/ 0 w 5"/>
                  <a:gd name="T7" fmla="*/ 1 h 3"/>
                  <a:gd name="T8" fmla="*/ 1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1" y="2"/>
                    </a:moveTo>
                    <a:cubicBezTo>
                      <a:pt x="2" y="3"/>
                      <a:pt x="4" y="3"/>
                      <a:pt x="5" y="2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60463" y="5099050"/>
                <a:ext cx="23813" cy="11113"/>
              </a:xfrm>
              <a:custGeom>
                <a:avLst/>
                <a:gdLst>
                  <a:gd name="T0" fmla="*/ 8 w 15"/>
                  <a:gd name="T1" fmla="*/ 7 h 7"/>
                  <a:gd name="T2" fmla="*/ 15 w 15"/>
                  <a:gd name="T3" fmla="*/ 0 h 7"/>
                  <a:gd name="T4" fmla="*/ 0 w 15"/>
                  <a:gd name="T5" fmla="*/ 7 h 7"/>
                  <a:gd name="T6" fmla="*/ 8 w 15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">
                    <a:moveTo>
                      <a:pt x="8" y="7"/>
                    </a:moveTo>
                    <a:lnTo>
                      <a:pt x="15" y="0"/>
                    </a:lnTo>
                    <a:lnTo>
                      <a:pt x="0" y="7"/>
                    </a:lnTo>
                    <a:lnTo>
                      <a:pt x="8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55926" y="3757613"/>
                <a:ext cx="87313" cy="88900"/>
              </a:xfrm>
              <a:custGeom>
                <a:avLst/>
                <a:gdLst>
                  <a:gd name="T0" fmla="*/ 1 w 7"/>
                  <a:gd name="T1" fmla="*/ 3 h 7"/>
                  <a:gd name="T2" fmla="*/ 2 w 7"/>
                  <a:gd name="T3" fmla="*/ 3 h 7"/>
                  <a:gd name="T4" fmla="*/ 6 w 7"/>
                  <a:gd name="T5" fmla="*/ 7 h 7"/>
                  <a:gd name="T6" fmla="*/ 7 w 7"/>
                  <a:gd name="T7" fmla="*/ 7 h 7"/>
                  <a:gd name="T8" fmla="*/ 4 w 7"/>
                  <a:gd name="T9" fmla="*/ 5 h 7"/>
                  <a:gd name="T10" fmla="*/ 6 w 7"/>
                  <a:gd name="T11" fmla="*/ 0 h 7"/>
                  <a:gd name="T12" fmla="*/ 1 w 7"/>
                  <a:gd name="T13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7">
                    <a:moveTo>
                      <a:pt x="1" y="3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0" y="6"/>
                      <a:pt x="7" y="5"/>
                      <a:pt x="6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3"/>
                      <a:pt x="5" y="1"/>
                      <a:pt x="6" y="0"/>
                    </a:cubicBezTo>
                    <a:cubicBezTo>
                      <a:pt x="3" y="0"/>
                      <a:pt x="5" y="3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81313" y="3933825"/>
                <a:ext cx="25400" cy="12700"/>
              </a:xfrm>
              <a:custGeom>
                <a:avLst/>
                <a:gdLst>
                  <a:gd name="T0" fmla="*/ 1 w 2"/>
                  <a:gd name="T1" fmla="*/ 0 h 1"/>
                  <a:gd name="T2" fmla="*/ 2 w 2"/>
                  <a:gd name="T3" fmla="*/ 0 h 1"/>
                  <a:gd name="T4" fmla="*/ 0 w 2"/>
                  <a:gd name="T5" fmla="*/ 0 h 1"/>
                  <a:gd name="T6" fmla="*/ 1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1" y="1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16426" y="2855913"/>
                <a:ext cx="25400" cy="12700"/>
              </a:xfrm>
              <a:custGeom>
                <a:avLst/>
                <a:gdLst>
                  <a:gd name="T0" fmla="*/ 8 w 16"/>
                  <a:gd name="T1" fmla="*/ 8 h 8"/>
                  <a:gd name="T2" fmla="*/ 16 w 16"/>
                  <a:gd name="T3" fmla="*/ 0 h 8"/>
                  <a:gd name="T4" fmla="*/ 0 w 16"/>
                  <a:gd name="T5" fmla="*/ 8 h 8"/>
                  <a:gd name="T6" fmla="*/ 8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8" y="8"/>
                    </a:moveTo>
                    <a:lnTo>
                      <a:pt x="16" y="0"/>
                    </a:lnTo>
                    <a:lnTo>
                      <a:pt x="0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71588" y="5010150"/>
                <a:ext cx="12700" cy="12700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56001" y="3432175"/>
                <a:ext cx="23813" cy="25400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0 h 2"/>
                  <a:gd name="T4" fmla="*/ 0 w 2"/>
                  <a:gd name="T5" fmla="*/ 1 h 2"/>
                  <a:gd name="T6" fmla="*/ 2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22363" y="5110163"/>
                <a:ext cx="12700" cy="12700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43238" y="3770313"/>
                <a:ext cx="38100" cy="38100"/>
              </a:xfrm>
              <a:custGeom>
                <a:avLst/>
                <a:gdLst>
                  <a:gd name="T0" fmla="*/ 0 w 3"/>
                  <a:gd name="T1" fmla="*/ 0 h 3"/>
                  <a:gd name="T2" fmla="*/ 1 w 3"/>
                  <a:gd name="T3" fmla="*/ 3 h 3"/>
                  <a:gd name="T4" fmla="*/ 3 w 3"/>
                  <a:gd name="T5" fmla="*/ 0 h 3"/>
                  <a:gd name="T6" fmla="*/ 0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3" y="3"/>
                      <a:pt x="2" y="0"/>
                      <a:pt x="3" y="0"/>
                    </a:cubicBezTo>
                    <a:cubicBezTo>
                      <a:pt x="2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57426" y="4308475"/>
                <a:ext cx="25400" cy="25400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0 w 2"/>
                  <a:gd name="T5" fmla="*/ 1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32113" y="3857625"/>
                <a:ext cx="23813" cy="25400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0 w 2"/>
                  <a:gd name="T5" fmla="*/ 1 h 2"/>
                  <a:gd name="T6" fmla="*/ 1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95526" y="4259263"/>
                <a:ext cx="36513" cy="38100"/>
              </a:xfrm>
              <a:custGeom>
                <a:avLst/>
                <a:gdLst>
                  <a:gd name="T0" fmla="*/ 3 w 3"/>
                  <a:gd name="T1" fmla="*/ 2 h 3"/>
                  <a:gd name="T2" fmla="*/ 0 w 3"/>
                  <a:gd name="T3" fmla="*/ 0 h 3"/>
                  <a:gd name="T4" fmla="*/ 0 w 3"/>
                  <a:gd name="T5" fmla="*/ 1 h 3"/>
                  <a:gd name="T6" fmla="*/ 3 w 3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3"/>
                      <a:pt x="2" y="1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86563" y="1016000"/>
                <a:ext cx="50800" cy="23813"/>
              </a:xfrm>
              <a:custGeom>
                <a:avLst/>
                <a:gdLst>
                  <a:gd name="T0" fmla="*/ 4 w 4"/>
                  <a:gd name="T1" fmla="*/ 2 h 2"/>
                  <a:gd name="T2" fmla="*/ 1 w 4"/>
                  <a:gd name="T3" fmla="*/ 0 h 2"/>
                  <a:gd name="T4" fmla="*/ 0 w 4"/>
                  <a:gd name="T5" fmla="*/ 0 h 2"/>
                  <a:gd name="T6" fmla="*/ 4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cubicBezTo>
                      <a:pt x="3" y="1"/>
                      <a:pt x="1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94001" y="3946525"/>
                <a:ext cx="25400" cy="0"/>
              </a:xfrm>
              <a:custGeom>
                <a:avLst/>
                <a:gdLst>
                  <a:gd name="T0" fmla="*/ 0 w 2"/>
                  <a:gd name="T1" fmla="*/ 1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46226" y="4784725"/>
                <a:ext cx="25400" cy="0"/>
              </a:xfrm>
              <a:custGeom>
                <a:avLst/>
                <a:gdLst>
                  <a:gd name="T0" fmla="*/ 8 w 16"/>
                  <a:gd name="T1" fmla="*/ 16 w 16"/>
                  <a:gd name="T2" fmla="*/ 0 w 16"/>
                  <a:gd name="T3" fmla="*/ 8 w 1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6">
                    <a:moveTo>
                      <a:pt x="8" y="0"/>
                    </a:moveTo>
                    <a:lnTo>
                      <a:pt x="16" y="0"/>
                    </a:lnTo>
                    <a:lnTo>
                      <a:pt x="0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99288" y="890588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016376" y="3057525"/>
                <a:ext cx="38100" cy="23813"/>
              </a:xfrm>
              <a:custGeom>
                <a:avLst/>
                <a:gdLst>
                  <a:gd name="T0" fmla="*/ 3 w 3"/>
                  <a:gd name="T1" fmla="*/ 1 h 2"/>
                  <a:gd name="T2" fmla="*/ 2 w 3"/>
                  <a:gd name="T3" fmla="*/ 0 h 2"/>
                  <a:gd name="T4" fmla="*/ 0 w 3"/>
                  <a:gd name="T5" fmla="*/ 1 h 2"/>
                  <a:gd name="T6" fmla="*/ 3 w 3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1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929063" y="3144838"/>
                <a:ext cx="12700" cy="12700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32126" y="3708400"/>
                <a:ext cx="74613" cy="49213"/>
              </a:xfrm>
              <a:custGeom>
                <a:avLst/>
                <a:gdLst>
                  <a:gd name="T0" fmla="*/ 0 w 6"/>
                  <a:gd name="T1" fmla="*/ 2 h 4"/>
                  <a:gd name="T2" fmla="*/ 6 w 6"/>
                  <a:gd name="T3" fmla="*/ 2 h 4"/>
                  <a:gd name="T4" fmla="*/ 0 w 6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0" y="2"/>
                    </a:moveTo>
                    <a:cubicBezTo>
                      <a:pt x="3" y="2"/>
                      <a:pt x="4" y="4"/>
                      <a:pt x="6" y="2"/>
                    </a:cubicBezTo>
                    <a:cubicBezTo>
                      <a:pt x="4" y="0"/>
                      <a:pt x="2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103688" y="3019425"/>
                <a:ext cx="12700" cy="0"/>
              </a:xfrm>
              <a:custGeom>
                <a:avLst/>
                <a:gdLst>
                  <a:gd name="T0" fmla="*/ 8 w 8"/>
                  <a:gd name="T1" fmla="*/ 8 w 8"/>
                  <a:gd name="T2" fmla="*/ 0 w 8"/>
                  <a:gd name="T3" fmla="*/ 8 w 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8">
                    <a:moveTo>
                      <a:pt x="8" y="0"/>
                    </a:moveTo>
                    <a:lnTo>
                      <a:pt x="8" y="0"/>
                    </a:lnTo>
                    <a:lnTo>
                      <a:pt x="0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13488" y="1354138"/>
                <a:ext cx="36513" cy="23813"/>
              </a:xfrm>
              <a:custGeom>
                <a:avLst/>
                <a:gdLst>
                  <a:gd name="T0" fmla="*/ 1 w 3"/>
                  <a:gd name="T1" fmla="*/ 2 h 2"/>
                  <a:gd name="T2" fmla="*/ 1 w 3"/>
                  <a:gd name="T3" fmla="*/ 0 h 2"/>
                  <a:gd name="T4" fmla="*/ 1 w 3"/>
                  <a:gd name="T5" fmla="*/ 1 h 2"/>
                  <a:gd name="T6" fmla="*/ 1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3" y="2"/>
                      <a:pt x="3" y="0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33563" y="4559300"/>
                <a:ext cx="12700" cy="12700"/>
              </a:xfrm>
              <a:custGeom>
                <a:avLst/>
                <a:gdLst>
                  <a:gd name="T0" fmla="*/ 8 w 8"/>
                  <a:gd name="T1" fmla="*/ 8 h 8"/>
                  <a:gd name="T2" fmla="*/ 0 w 8"/>
                  <a:gd name="T3" fmla="*/ 0 h 8"/>
                  <a:gd name="T4" fmla="*/ 8 w 8"/>
                  <a:gd name="T5" fmla="*/ 8 h 8"/>
                  <a:gd name="T6" fmla="*/ 8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8"/>
                    </a:moveTo>
                    <a:lnTo>
                      <a:pt x="0" y="0"/>
                    </a:lnTo>
                    <a:lnTo>
                      <a:pt x="8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22401" y="4697413"/>
                <a:ext cx="100013" cy="150813"/>
              </a:xfrm>
              <a:custGeom>
                <a:avLst/>
                <a:gdLst>
                  <a:gd name="T0" fmla="*/ 0 w 8"/>
                  <a:gd name="T1" fmla="*/ 9 h 12"/>
                  <a:gd name="T2" fmla="*/ 1 w 8"/>
                  <a:gd name="T3" fmla="*/ 12 h 12"/>
                  <a:gd name="T4" fmla="*/ 4 w 8"/>
                  <a:gd name="T5" fmla="*/ 9 h 12"/>
                  <a:gd name="T6" fmla="*/ 8 w 8"/>
                  <a:gd name="T7" fmla="*/ 0 h 12"/>
                  <a:gd name="T8" fmla="*/ 0 w 8"/>
                  <a:gd name="T9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2">
                    <a:moveTo>
                      <a:pt x="0" y="9"/>
                    </a:moveTo>
                    <a:cubicBezTo>
                      <a:pt x="3" y="10"/>
                      <a:pt x="0" y="11"/>
                      <a:pt x="1" y="12"/>
                    </a:cubicBezTo>
                    <a:cubicBezTo>
                      <a:pt x="3" y="11"/>
                      <a:pt x="2" y="9"/>
                      <a:pt x="4" y="9"/>
                    </a:cubicBezTo>
                    <a:cubicBezTo>
                      <a:pt x="2" y="5"/>
                      <a:pt x="6" y="3"/>
                      <a:pt x="8" y="0"/>
                    </a:cubicBezTo>
                    <a:cubicBezTo>
                      <a:pt x="0" y="1"/>
                      <a:pt x="6" y="6"/>
                      <a:pt x="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24676" y="903288"/>
                <a:ext cx="12700" cy="1111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50051" y="977900"/>
                <a:ext cx="61913" cy="38100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1 h 3"/>
                  <a:gd name="T4" fmla="*/ 5 w 5"/>
                  <a:gd name="T5" fmla="*/ 2 h 3"/>
                  <a:gd name="T6" fmla="*/ 0 w 5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4" y="3"/>
                      <a:pt x="5" y="2"/>
                    </a:cubicBezTo>
                    <a:cubicBezTo>
                      <a:pt x="3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243263" y="3370263"/>
                <a:ext cx="174625" cy="125413"/>
              </a:xfrm>
              <a:custGeom>
                <a:avLst/>
                <a:gdLst>
                  <a:gd name="T0" fmla="*/ 3 w 14"/>
                  <a:gd name="T1" fmla="*/ 2 h 10"/>
                  <a:gd name="T2" fmla="*/ 4 w 14"/>
                  <a:gd name="T3" fmla="*/ 2 h 10"/>
                  <a:gd name="T4" fmla="*/ 0 w 14"/>
                  <a:gd name="T5" fmla="*/ 3 h 10"/>
                  <a:gd name="T6" fmla="*/ 2 w 14"/>
                  <a:gd name="T7" fmla="*/ 6 h 10"/>
                  <a:gd name="T8" fmla="*/ 7 w 14"/>
                  <a:gd name="T9" fmla="*/ 6 h 10"/>
                  <a:gd name="T10" fmla="*/ 8 w 14"/>
                  <a:gd name="T11" fmla="*/ 7 h 10"/>
                  <a:gd name="T12" fmla="*/ 6 w 14"/>
                  <a:gd name="T13" fmla="*/ 7 h 10"/>
                  <a:gd name="T14" fmla="*/ 6 w 14"/>
                  <a:gd name="T15" fmla="*/ 8 h 10"/>
                  <a:gd name="T16" fmla="*/ 14 w 14"/>
                  <a:gd name="T17" fmla="*/ 7 h 10"/>
                  <a:gd name="T18" fmla="*/ 9 w 14"/>
                  <a:gd name="T19" fmla="*/ 3 h 10"/>
                  <a:gd name="T20" fmla="*/ 3 w 14"/>
                  <a:gd name="T21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" h="10">
                    <a:moveTo>
                      <a:pt x="3" y="2"/>
                    </a:moveTo>
                    <a:cubicBezTo>
                      <a:pt x="3" y="2"/>
                      <a:pt x="3" y="2"/>
                      <a:pt x="4" y="2"/>
                    </a:cubicBezTo>
                    <a:cubicBezTo>
                      <a:pt x="3" y="3"/>
                      <a:pt x="2" y="4"/>
                      <a:pt x="0" y="3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5"/>
                      <a:pt x="6" y="8"/>
                      <a:pt x="7" y="6"/>
                    </a:cubicBezTo>
                    <a:cubicBezTo>
                      <a:pt x="7" y="6"/>
                      <a:pt x="7" y="6"/>
                      <a:pt x="8" y="7"/>
                    </a:cubicBezTo>
                    <a:cubicBezTo>
                      <a:pt x="8" y="8"/>
                      <a:pt x="6" y="8"/>
                      <a:pt x="6" y="7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10" y="10"/>
                      <a:pt x="11" y="6"/>
                      <a:pt x="14" y="7"/>
                    </a:cubicBezTo>
                    <a:cubicBezTo>
                      <a:pt x="12" y="6"/>
                      <a:pt x="11" y="3"/>
                      <a:pt x="9" y="3"/>
                    </a:cubicBezTo>
                    <a:cubicBezTo>
                      <a:pt x="7" y="2"/>
                      <a:pt x="4" y="0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95476" y="4471988"/>
                <a:ext cx="25400" cy="25400"/>
              </a:xfrm>
              <a:custGeom>
                <a:avLst/>
                <a:gdLst>
                  <a:gd name="T0" fmla="*/ 0 w 2"/>
                  <a:gd name="T1" fmla="*/ 1 h 2"/>
                  <a:gd name="T2" fmla="*/ 2 w 2"/>
                  <a:gd name="T3" fmla="*/ 1 h 2"/>
                  <a:gd name="T4" fmla="*/ 0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2"/>
                      <a:pt x="2" y="1"/>
                      <a:pt x="2" y="1"/>
                    </a:cubicBezTo>
                    <a:cubicBezTo>
                      <a:pt x="2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95538" y="3995738"/>
                <a:ext cx="136525" cy="125413"/>
              </a:xfrm>
              <a:custGeom>
                <a:avLst/>
                <a:gdLst>
                  <a:gd name="T0" fmla="*/ 3 w 11"/>
                  <a:gd name="T1" fmla="*/ 6 h 10"/>
                  <a:gd name="T2" fmla="*/ 0 w 11"/>
                  <a:gd name="T3" fmla="*/ 7 h 10"/>
                  <a:gd name="T4" fmla="*/ 4 w 11"/>
                  <a:gd name="T5" fmla="*/ 10 h 10"/>
                  <a:gd name="T6" fmla="*/ 4 w 11"/>
                  <a:gd name="T7" fmla="*/ 6 h 10"/>
                  <a:gd name="T8" fmla="*/ 5 w 11"/>
                  <a:gd name="T9" fmla="*/ 5 h 10"/>
                  <a:gd name="T10" fmla="*/ 6 w 11"/>
                  <a:gd name="T11" fmla="*/ 6 h 10"/>
                  <a:gd name="T12" fmla="*/ 8 w 11"/>
                  <a:gd name="T13" fmla="*/ 2 h 10"/>
                  <a:gd name="T14" fmla="*/ 4 w 11"/>
                  <a:gd name="T15" fmla="*/ 2 h 10"/>
                  <a:gd name="T16" fmla="*/ 3 w 11"/>
                  <a:gd name="T17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0">
                    <a:moveTo>
                      <a:pt x="3" y="6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" y="9"/>
                      <a:pt x="3" y="9"/>
                      <a:pt x="4" y="10"/>
                    </a:cubicBezTo>
                    <a:cubicBezTo>
                      <a:pt x="2" y="8"/>
                      <a:pt x="7" y="7"/>
                      <a:pt x="4" y="6"/>
                    </a:cubicBezTo>
                    <a:cubicBezTo>
                      <a:pt x="4" y="6"/>
                      <a:pt x="4" y="5"/>
                      <a:pt x="5" y="5"/>
                    </a:cubicBezTo>
                    <a:cubicBezTo>
                      <a:pt x="6" y="5"/>
                      <a:pt x="5" y="6"/>
                      <a:pt x="6" y="6"/>
                    </a:cubicBezTo>
                    <a:cubicBezTo>
                      <a:pt x="6" y="5"/>
                      <a:pt x="11" y="4"/>
                      <a:pt x="8" y="2"/>
                    </a:cubicBezTo>
                    <a:cubicBezTo>
                      <a:pt x="6" y="2"/>
                      <a:pt x="5" y="0"/>
                      <a:pt x="4" y="2"/>
                    </a:cubicBezTo>
                    <a:cubicBezTo>
                      <a:pt x="4" y="3"/>
                      <a:pt x="1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57438" y="4159250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0 w 8"/>
                  <a:gd name="T3" fmla="*/ 8 h 8"/>
                  <a:gd name="T4" fmla="*/ 8 w 8"/>
                  <a:gd name="T5" fmla="*/ 0 h 8"/>
                  <a:gd name="T6" fmla="*/ 0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0" y="8"/>
                    </a:lnTo>
                    <a:lnTo>
                      <a:pt x="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130551" y="3608388"/>
                <a:ext cx="25400" cy="23813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0 h 2"/>
                  <a:gd name="T4" fmla="*/ 0 w 2"/>
                  <a:gd name="T5" fmla="*/ 1 h 2"/>
                  <a:gd name="T6" fmla="*/ 2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95501" y="4271963"/>
                <a:ext cx="61913" cy="25400"/>
              </a:xfrm>
              <a:custGeom>
                <a:avLst/>
                <a:gdLst>
                  <a:gd name="T0" fmla="*/ 3 w 5"/>
                  <a:gd name="T1" fmla="*/ 0 h 2"/>
                  <a:gd name="T2" fmla="*/ 5 w 5"/>
                  <a:gd name="T3" fmla="*/ 2 h 2"/>
                  <a:gd name="T4" fmla="*/ 3 w 5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3" y="0"/>
                    </a:moveTo>
                    <a:cubicBezTo>
                      <a:pt x="0" y="2"/>
                      <a:pt x="5" y="1"/>
                      <a:pt x="5" y="2"/>
                    </a:cubicBezTo>
                    <a:cubicBezTo>
                      <a:pt x="5" y="1"/>
                      <a:pt x="5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97038" y="4546600"/>
                <a:ext cx="74613" cy="38100"/>
              </a:xfrm>
              <a:custGeom>
                <a:avLst/>
                <a:gdLst>
                  <a:gd name="T0" fmla="*/ 1 w 6"/>
                  <a:gd name="T1" fmla="*/ 1 h 3"/>
                  <a:gd name="T2" fmla="*/ 0 w 6"/>
                  <a:gd name="T3" fmla="*/ 3 h 3"/>
                  <a:gd name="T4" fmla="*/ 6 w 6"/>
                  <a:gd name="T5" fmla="*/ 2 h 3"/>
                  <a:gd name="T6" fmla="*/ 2 w 6"/>
                  <a:gd name="T7" fmla="*/ 1 h 3"/>
                  <a:gd name="T8" fmla="*/ 2 w 6"/>
                  <a:gd name="T9" fmla="*/ 0 h 3"/>
                  <a:gd name="T10" fmla="*/ 1 w 6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3">
                    <a:moveTo>
                      <a:pt x="1" y="1"/>
                    </a:moveTo>
                    <a:cubicBezTo>
                      <a:pt x="2" y="2"/>
                      <a:pt x="0" y="3"/>
                      <a:pt x="0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0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96988" y="4810125"/>
                <a:ext cx="61913" cy="63500"/>
              </a:xfrm>
              <a:custGeom>
                <a:avLst/>
                <a:gdLst>
                  <a:gd name="T0" fmla="*/ 5 w 5"/>
                  <a:gd name="T1" fmla="*/ 0 h 5"/>
                  <a:gd name="T2" fmla="*/ 4 w 5"/>
                  <a:gd name="T3" fmla="*/ 0 h 5"/>
                  <a:gd name="T4" fmla="*/ 2 w 5"/>
                  <a:gd name="T5" fmla="*/ 0 h 5"/>
                  <a:gd name="T6" fmla="*/ 0 w 5"/>
                  <a:gd name="T7" fmla="*/ 4 h 5"/>
                  <a:gd name="T8" fmla="*/ 3 w 5"/>
                  <a:gd name="T9" fmla="*/ 2 h 5"/>
                  <a:gd name="T10" fmla="*/ 5 w 5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5">
                    <a:moveTo>
                      <a:pt x="5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4" y="3"/>
                      <a:pt x="0" y="2"/>
                      <a:pt x="0" y="4"/>
                    </a:cubicBezTo>
                    <a:cubicBezTo>
                      <a:pt x="2" y="5"/>
                      <a:pt x="1" y="2"/>
                      <a:pt x="3" y="2"/>
                    </a:cubicBezTo>
                    <a:cubicBezTo>
                      <a:pt x="4" y="1"/>
                      <a:pt x="3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11951" y="1003300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9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699251" y="1003300"/>
                <a:ext cx="12700" cy="12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13488" y="1277938"/>
                <a:ext cx="36513" cy="12700"/>
              </a:xfrm>
              <a:custGeom>
                <a:avLst/>
                <a:gdLst>
                  <a:gd name="T0" fmla="*/ 3 w 3"/>
                  <a:gd name="T1" fmla="*/ 1 h 1"/>
                  <a:gd name="T2" fmla="*/ 0 w 3"/>
                  <a:gd name="T3" fmla="*/ 0 h 1"/>
                  <a:gd name="T4" fmla="*/ 0 w 3"/>
                  <a:gd name="T5" fmla="*/ 1 h 1"/>
                  <a:gd name="T6" fmla="*/ 3 w 3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3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2" y="1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155951" y="3570288"/>
                <a:ext cx="25400" cy="12700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1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96976" y="4873625"/>
                <a:ext cx="50800" cy="36513"/>
              </a:xfrm>
              <a:custGeom>
                <a:avLst/>
                <a:gdLst>
                  <a:gd name="T0" fmla="*/ 4 w 4"/>
                  <a:gd name="T1" fmla="*/ 1 h 3"/>
                  <a:gd name="T2" fmla="*/ 0 w 4"/>
                  <a:gd name="T3" fmla="*/ 2 h 3"/>
                  <a:gd name="T4" fmla="*/ 1 w 4"/>
                  <a:gd name="T5" fmla="*/ 2 h 3"/>
                  <a:gd name="T6" fmla="*/ 2 w 4"/>
                  <a:gd name="T7" fmla="*/ 1 h 3"/>
                  <a:gd name="T8" fmla="*/ 4 w 4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4" y="1"/>
                    </a:moveTo>
                    <a:cubicBezTo>
                      <a:pt x="4" y="2"/>
                      <a:pt x="0" y="0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4" y="3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97001" y="4772025"/>
                <a:ext cx="12700" cy="12700"/>
              </a:xfrm>
              <a:custGeom>
                <a:avLst/>
                <a:gdLst>
                  <a:gd name="T0" fmla="*/ 8 w 8"/>
                  <a:gd name="T1" fmla="*/ 0 h 8"/>
                  <a:gd name="T2" fmla="*/ 0 w 8"/>
                  <a:gd name="T3" fmla="*/ 8 h 8"/>
                  <a:gd name="T4" fmla="*/ 8 w 8"/>
                  <a:gd name="T5" fmla="*/ 8 h 8"/>
                  <a:gd name="T6" fmla="*/ 8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0"/>
                    </a:moveTo>
                    <a:lnTo>
                      <a:pt x="0" y="8"/>
                    </a:lnTo>
                    <a:lnTo>
                      <a:pt x="8" y="8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85813" y="5135563"/>
                <a:ext cx="61913" cy="38100"/>
              </a:xfrm>
              <a:custGeom>
                <a:avLst/>
                <a:gdLst>
                  <a:gd name="T0" fmla="*/ 3 w 5"/>
                  <a:gd name="T1" fmla="*/ 1 h 3"/>
                  <a:gd name="T2" fmla="*/ 4 w 5"/>
                  <a:gd name="T3" fmla="*/ 2 h 3"/>
                  <a:gd name="T4" fmla="*/ 4 w 5"/>
                  <a:gd name="T5" fmla="*/ 0 h 3"/>
                  <a:gd name="T6" fmla="*/ 0 w 5"/>
                  <a:gd name="T7" fmla="*/ 1 h 3"/>
                  <a:gd name="T8" fmla="*/ 1 w 5"/>
                  <a:gd name="T9" fmla="*/ 3 h 3"/>
                  <a:gd name="T10" fmla="*/ 3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3" y="1"/>
                    </a:moveTo>
                    <a:cubicBezTo>
                      <a:pt x="4" y="1"/>
                      <a:pt x="3" y="2"/>
                      <a:pt x="4" y="2"/>
                    </a:cubicBezTo>
                    <a:cubicBezTo>
                      <a:pt x="5" y="1"/>
                      <a:pt x="4" y="1"/>
                      <a:pt x="4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0" y="3"/>
                      <a:pt x="1" y="3"/>
                    </a:cubicBezTo>
                    <a:cubicBezTo>
                      <a:pt x="2" y="2"/>
                      <a:pt x="1" y="1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168651" y="3532188"/>
                <a:ext cx="38100" cy="38100"/>
              </a:xfrm>
              <a:custGeom>
                <a:avLst/>
                <a:gdLst>
                  <a:gd name="T0" fmla="*/ 3 w 3"/>
                  <a:gd name="T1" fmla="*/ 0 h 3"/>
                  <a:gd name="T2" fmla="*/ 0 w 3"/>
                  <a:gd name="T3" fmla="*/ 2 h 3"/>
                  <a:gd name="T4" fmla="*/ 3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3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57413" y="4233863"/>
                <a:ext cx="38100" cy="38100"/>
              </a:xfrm>
              <a:custGeom>
                <a:avLst/>
                <a:gdLst>
                  <a:gd name="T0" fmla="*/ 1 w 3"/>
                  <a:gd name="T1" fmla="*/ 0 h 3"/>
                  <a:gd name="T2" fmla="*/ 0 w 3"/>
                  <a:gd name="T3" fmla="*/ 3 h 3"/>
                  <a:gd name="T4" fmla="*/ 3 w 3"/>
                  <a:gd name="T5" fmla="*/ 0 h 3"/>
                  <a:gd name="T6" fmla="*/ 1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1"/>
                      <a:pt x="0" y="2"/>
                      <a:pt x="0" y="3"/>
                    </a:cubicBezTo>
                    <a:cubicBezTo>
                      <a:pt x="2" y="2"/>
                      <a:pt x="1" y="1"/>
                      <a:pt x="3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96988" y="4672013"/>
                <a:ext cx="125413" cy="125413"/>
              </a:xfrm>
              <a:custGeom>
                <a:avLst/>
                <a:gdLst>
                  <a:gd name="T0" fmla="*/ 2 w 10"/>
                  <a:gd name="T1" fmla="*/ 9 h 10"/>
                  <a:gd name="T2" fmla="*/ 9 w 10"/>
                  <a:gd name="T3" fmla="*/ 4 h 10"/>
                  <a:gd name="T4" fmla="*/ 8 w 10"/>
                  <a:gd name="T5" fmla="*/ 5 h 10"/>
                  <a:gd name="T6" fmla="*/ 10 w 10"/>
                  <a:gd name="T7" fmla="*/ 0 h 10"/>
                  <a:gd name="T8" fmla="*/ 9 w 10"/>
                  <a:gd name="T9" fmla="*/ 0 h 10"/>
                  <a:gd name="T10" fmla="*/ 0 w 10"/>
                  <a:gd name="T11" fmla="*/ 9 h 10"/>
                  <a:gd name="T12" fmla="*/ 4 w 10"/>
                  <a:gd name="T13" fmla="*/ 10 h 10"/>
                  <a:gd name="T14" fmla="*/ 7 w 10"/>
                  <a:gd name="T15" fmla="*/ 9 h 10"/>
                  <a:gd name="T16" fmla="*/ 2 w 10"/>
                  <a:gd name="T1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0">
                    <a:moveTo>
                      <a:pt x="2" y="9"/>
                    </a:moveTo>
                    <a:cubicBezTo>
                      <a:pt x="2" y="6"/>
                      <a:pt x="8" y="7"/>
                      <a:pt x="9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2"/>
                      <a:pt x="9" y="2"/>
                      <a:pt x="1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5" y="2"/>
                      <a:pt x="2" y="6"/>
                      <a:pt x="0" y="9"/>
                    </a:cubicBezTo>
                    <a:cubicBezTo>
                      <a:pt x="2" y="10"/>
                      <a:pt x="3" y="9"/>
                      <a:pt x="4" y="10"/>
                    </a:cubicBezTo>
                    <a:cubicBezTo>
                      <a:pt x="5" y="10"/>
                      <a:pt x="5" y="9"/>
                      <a:pt x="7" y="9"/>
                    </a:cubicBezTo>
                    <a:cubicBezTo>
                      <a:pt x="5" y="8"/>
                      <a:pt x="4" y="9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35038" y="5035550"/>
                <a:ext cx="63500" cy="25400"/>
              </a:xfrm>
              <a:custGeom>
                <a:avLst/>
                <a:gdLst>
                  <a:gd name="T0" fmla="*/ 2 w 5"/>
                  <a:gd name="T1" fmla="*/ 2 h 2"/>
                  <a:gd name="T2" fmla="*/ 5 w 5"/>
                  <a:gd name="T3" fmla="*/ 0 h 2"/>
                  <a:gd name="T4" fmla="*/ 2 w 5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2" y="2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0" y="0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99263" y="852488"/>
                <a:ext cx="49213" cy="38100"/>
              </a:xfrm>
              <a:custGeom>
                <a:avLst/>
                <a:gdLst>
                  <a:gd name="T0" fmla="*/ 4 w 4"/>
                  <a:gd name="T1" fmla="*/ 2 h 3"/>
                  <a:gd name="T2" fmla="*/ 0 w 4"/>
                  <a:gd name="T3" fmla="*/ 1 h 3"/>
                  <a:gd name="T4" fmla="*/ 4 w 4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2"/>
                    </a:moveTo>
                    <a:cubicBezTo>
                      <a:pt x="3" y="1"/>
                      <a:pt x="1" y="0"/>
                      <a:pt x="0" y="1"/>
                    </a:cubicBezTo>
                    <a:cubicBezTo>
                      <a:pt x="2" y="2"/>
                      <a:pt x="2" y="3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61163" y="914400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213476" y="1290638"/>
                <a:ext cx="61913" cy="25400"/>
              </a:xfrm>
              <a:custGeom>
                <a:avLst/>
                <a:gdLst>
                  <a:gd name="T0" fmla="*/ 1 w 5"/>
                  <a:gd name="T1" fmla="*/ 2 h 2"/>
                  <a:gd name="T2" fmla="*/ 5 w 5"/>
                  <a:gd name="T3" fmla="*/ 1 h 2"/>
                  <a:gd name="T4" fmla="*/ 2 w 5"/>
                  <a:gd name="T5" fmla="*/ 0 h 2"/>
                  <a:gd name="T6" fmla="*/ 1 w 5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1" y="2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3" y="1"/>
                      <a:pt x="3" y="0"/>
                      <a:pt x="2" y="0"/>
                    </a:cubicBezTo>
                    <a:cubicBezTo>
                      <a:pt x="1" y="1"/>
                      <a:pt x="0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22376" y="4822825"/>
                <a:ext cx="38100" cy="38100"/>
              </a:xfrm>
              <a:custGeom>
                <a:avLst/>
                <a:gdLst>
                  <a:gd name="T0" fmla="*/ 0 w 3"/>
                  <a:gd name="T1" fmla="*/ 2 h 3"/>
                  <a:gd name="T2" fmla="*/ 0 w 3"/>
                  <a:gd name="T3" fmla="*/ 3 h 3"/>
                  <a:gd name="T4" fmla="*/ 3 w 3"/>
                  <a:gd name="T5" fmla="*/ 2 h 3"/>
                  <a:gd name="T6" fmla="*/ 2 w 3"/>
                  <a:gd name="T7" fmla="*/ 0 h 3"/>
                  <a:gd name="T8" fmla="*/ 0 w 3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1"/>
                      <a:pt x="3" y="2"/>
                    </a:cubicBezTo>
                    <a:cubicBezTo>
                      <a:pt x="3" y="1"/>
                      <a:pt x="3" y="0"/>
                      <a:pt x="2" y="0"/>
                    </a:cubicBezTo>
                    <a:cubicBezTo>
                      <a:pt x="2" y="1"/>
                      <a:pt x="1" y="3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46276" y="4346575"/>
                <a:ext cx="25400" cy="25400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1 h 2"/>
                  <a:gd name="T4" fmla="*/ 0 w 2"/>
                  <a:gd name="T5" fmla="*/ 0 h 2"/>
                  <a:gd name="T6" fmla="*/ 1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2"/>
                      <a:pt x="2" y="1"/>
                      <a:pt x="2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0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99251" y="927100"/>
                <a:ext cx="12700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11951" y="927100"/>
                <a:ext cx="25400" cy="12700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1" y="1"/>
                      <a:pt x="1" y="0"/>
                      <a:pt x="0" y="0"/>
                    </a:cubicBezTo>
                    <a:cubicBezTo>
                      <a:pt x="0" y="0"/>
                      <a:pt x="0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11951" y="92710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71676" y="4321175"/>
                <a:ext cx="23813" cy="0"/>
              </a:xfrm>
              <a:custGeom>
                <a:avLst/>
                <a:gdLst>
                  <a:gd name="T0" fmla="*/ 7 w 15"/>
                  <a:gd name="T1" fmla="*/ 15 w 15"/>
                  <a:gd name="T2" fmla="*/ 0 w 15"/>
                  <a:gd name="T3" fmla="*/ 7 w 1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5">
                    <a:moveTo>
                      <a:pt x="7" y="0"/>
                    </a:moveTo>
                    <a:lnTo>
                      <a:pt x="15" y="0"/>
                    </a:lnTo>
                    <a:lnTo>
                      <a:pt x="0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82788" y="4208463"/>
                <a:ext cx="138113" cy="76200"/>
              </a:xfrm>
              <a:custGeom>
                <a:avLst/>
                <a:gdLst>
                  <a:gd name="T0" fmla="*/ 5 w 11"/>
                  <a:gd name="T1" fmla="*/ 0 h 6"/>
                  <a:gd name="T2" fmla="*/ 2 w 11"/>
                  <a:gd name="T3" fmla="*/ 6 h 6"/>
                  <a:gd name="T4" fmla="*/ 4 w 11"/>
                  <a:gd name="T5" fmla="*/ 5 h 6"/>
                  <a:gd name="T6" fmla="*/ 2 w 11"/>
                  <a:gd name="T7" fmla="*/ 4 h 6"/>
                  <a:gd name="T8" fmla="*/ 7 w 11"/>
                  <a:gd name="T9" fmla="*/ 5 h 6"/>
                  <a:gd name="T10" fmla="*/ 11 w 11"/>
                  <a:gd name="T11" fmla="*/ 1 h 6"/>
                  <a:gd name="T12" fmla="*/ 5 w 11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6">
                    <a:moveTo>
                      <a:pt x="5" y="0"/>
                    </a:moveTo>
                    <a:cubicBezTo>
                      <a:pt x="5" y="2"/>
                      <a:pt x="0" y="3"/>
                      <a:pt x="2" y="6"/>
                    </a:cubicBezTo>
                    <a:cubicBezTo>
                      <a:pt x="3" y="6"/>
                      <a:pt x="4" y="5"/>
                      <a:pt x="4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4" y="2"/>
                      <a:pt x="5" y="4"/>
                      <a:pt x="7" y="5"/>
                    </a:cubicBezTo>
                    <a:cubicBezTo>
                      <a:pt x="8" y="4"/>
                      <a:pt x="9" y="2"/>
                      <a:pt x="11" y="1"/>
                    </a:cubicBezTo>
                    <a:cubicBezTo>
                      <a:pt x="10" y="0"/>
                      <a:pt x="7" y="1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22413" y="4484688"/>
                <a:ext cx="123825" cy="163513"/>
              </a:xfrm>
              <a:custGeom>
                <a:avLst/>
                <a:gdLst>
                  <a:gd name="T0" fmla="*/ 7 w 10"/>
                  <a:gd name="T1" fmla="*/ 3 h 13"/>
                  <a:gd name="T2" fmla="*/ 7 w 10"/>
                  <a:gd name="T3" fmla="*/ 4 h 13"/>
                  <a:gd name="T4" fmla="*/ 8 w 10"/>
                  <a:gd name="T5" fmla="*/ 3 h 13"/>
                  <a:gd name="T6" fmla="*/ 9 w 10"/>
                  <a:gd name="T7" fmla="*/ 0 h 13"/>
                  <a:gd name="T8" fmla="*/ 4 w 10"/>
                  <a:gd name="T9" fmla="*/ 1 h 13"/>
                  <a:gd name="T10" fmla="*/ 2 w 10"/>
                  <a:gd name="T11" fmla="*/ 1 h 13"/>
                  <a:gd name="T12" fmla="*/ 3 w 10"/>
                  <a:gd name="T13" fmla="*/ 2 h 13"/>
                  <a:gd name="T14" fmla="*/ 0 w 10"/>
                  <a:gd name="T15" fmla="*/ 13 h 13"/>
                  <a:gd name="T16" fmla="*/ 7 w 10"/>
                  <a:gd name="T17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3">
                    <a:moveTo>
                      <a:pt x="7" y="3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6" y="2"/>
                      <a:pt x="10" y="1"/>
                      <a:pt x="9" y="0"/>
                    </a:cubicBezTo>
                    <a:cubicBezTo>
                      <a:pt x="7" y="0"/>
                      <a:pt x="6" y="1"/>
                      <a:pt x="4" y="1"/>
                    </a:cubicBezTo>
                    <a:cubicBezTo>
                      <a:pt x="3" y="1"/>
                      <a:pt x="3" y="0"/>
                      <a:pt x="2" y="1"/>
                    </a:cubicBezTo>
                    <a:cubicBezTo>
                      <a:pt x="2" y="1"/>
                      <a:pt x="2" y="2"/>
                      <a:pt x="3" y="2"/>
                    </a:cubicBezTo>
                    <a:cubicBezTo>
                      <a:pt x="3" y="5"/>
                      <a:pt x="0" y="9"/>
                      <a:pt x="0" y="13"/>
                    </a:cubicBezTo>
                    <a:cubicBezTo>
                      <a:pt x="1" y="9"/>
                      <a:pt x="4" y="6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22401" y="4684713"/>
                <a:ext cx="12700" cy="12700"/>
              </a:xfrm>
              <a:custGeom>
                <a:avLst/>
                <a:gdLst>
                  <a:gd name="T0" fmla="*/ 8 w 8"/>
                  <a:gd name="T1" fmla="*/ 8 h 8"/>
                  <a:gd name="T2" fmla="*/ 8 w 8"/>
                  <a:gd name="T3" fmla="*/ 0 h 8"/>
                  <a:gd name="T4" fmla="*/ 0 w 8"/>
                  <a:gd name="T5" fmla="*/ 8 h 8"/>
                  <a:gd name="T6" fmla="*/ 8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8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226176" y="1277938"/>
                <a:ext cx="23813" cy="0"/>
              </a:xfrm>
              <a:custGeom>
                <a:avLst/>
                <a:gdLst>
                  <a:gd name="T0" fmla="*/ 15 w 15"/>
                  <a:gd name="T1" fmla="*/ 0 w 15"/>
                  <a:gd name="T2" fmla="*/ 7 w 15"/>
                  <a:gd name="T3" fmla="*/ 15 w 1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5">
                    <a:moveTo>
                      <a:pt x="15" y="0"/>
                    </a:moveTo>
                    <a:lnTo>
                      <a:pt x="0" y="0"/>
                    </a:lnTo>
                    <a:lnTo>
                      <a:pt x="7" y="0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47776" y="4748213"/>
                <a:ext cx="49213" cy="61913"/>
              </a:xfrm>
              <a:custGeom>
                <a:avLst/>
                <a:gdLst>
                  <a:gd name="T0" fmla="*/ 1 w 4"/>
                  <a:gd name="T1" fmla="*/ 5 h 5"/>
                  <a:gd name="T2" fmla="*/ 4 w 4"/>
                  <a:gd name="T3" fmla="*/ 0 h 5"/>
                  <a:gd name="T4" fmla="*/ 4 w 4"/>
                  <a:gd name="T5" fmla="*/ 0 h 5"/>
                  <a:gd name="T6" fmla="*/ 1 w 4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1" y="5"/>
                    </a:moveTo>
                    <a:cubicBezTo>
                      <a:pt x="2" y="3"/>
                      <a:pt x="3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1"/>
                      <a:pt x="0" y="3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33551" y="4446588"/>
                <a:ext cx="50800" cy="38100"/>
              </a:xfrm>
              <a:custGeom>
                <a:avLst/>
                <a:gdLst>
                  <a:gd name="T0" fmla="*/ 4 w 4"/>
                  <a:gd name="T1" fmla="*/ 0 h 3"/>
                  <a:gd name="T2" fmla="*/ 0 w 4"/>
                  <a:gd name="T3" fmla="*/ 1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3"/>
                      <a:pt x="3" y="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026151" y="1265238"/>
                <a:ext cx="174625" cy="63500"/>
              </a:xfrm>
              <a:custGeom>
                <a:avLst/>
                <a:gdLst>
                  <a:gd name="T0" fmla="*/ 14 w 14"/>
                  <a:gd name="T1" fmla="*/ 3 h 5"/>
                  <a:gd name="T2" fmla="*/ 9 w 14"/>
                  <a:gd name="T3" fmla="*/ 3 h 5"/>
                  <a:gd name="T4" fmla="*/ 7 w 14"/>
                  <a:gd name="T5" fmla="*/ 3 h 5"/>
                  <a:gd name="T6" fmla="*/ 8 w 14"/>
                  <a:gd name="T7" fmla="*/ 1 h 5"/>
                  <a:gd name="T8" fmla="*/ 3 w 14"/>
                  <a:gd name="T9" fmla="*/ 1 h 5"/>
                  <a:gd name="T10" fmla="*/ 6 w 14"/>
                  <a:gd name="T11" fmla="*/ 1 h 5"/>
                  <a:gd name="T12" fmla="*/ 6 w 14"/>
                  <a:gd name="T13" fmla="*/ 2 h 5"/>
                  <a:gd name="T14" fmla="*/ 5 w 14"/>
                  <a:gd name="T15" fmla="*/ 3 h 5"/>
                  <a:gd name="T16" fmla="*/ 2 w 14"/>
                  <a:gd name="T17" fmla="*/ 2 h 5"/>
                  <a:gd name="T18" fmla="*/ 0 w 14"/>
                  <a:gd name="T19" fmla="*/ 3 h 5"/>
                  <a:gd name="T20" fmla="*/ 1 w 14"/>
                  <a:gd name="T21" fmla="*/ 3 h 5"/>
                  <a:gd name="T22" fmla="*/ 1 w 14"/>
                  <a:gd name="T23" fmla="*/ 4 h 5"/>
                  <a:gd name="T24" fmla="*/ 14 w 14"/>
                  <a:gd name="T2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" h="5">
                    <a:moveTo>
                      <a:pt x="14" y="3"/>
                    </a:moveTo>
                    <a:cubicBezTo>
                      <a:pt x="12" y="3"/>
                      <a:pt x="10" y="2"/>
                      <a:pt x="9" y="3"/>
                    </a:cubicBezTo>
                    <a:cubicBezTo>
                      <a:pt x="8" y="3"/>
                      <a:pt x="7" y="3"/>
                      <a:pt x="7" y="3"/>
                    </a:cubicBezTo>
                    <a:cubicBezTo>
                      <a:pt x="6" y="2"/>
                      <a:pt x="8" y="2"/>
                      <a:pt x="8" y="1"/>
                    </a:cubicBezTo>
                    <a:cubicBezTo>
                      <a:pt x="6" y="1"/>
                      <a:pt x="4" y="0"/>
                      <a:pt x="3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3"/>
                      <a:pt x="5" y="2"/>
                      <a:pt x="5" y="3"/>
                    </a:cubicBezTo>
                    <a:cubicBezTo>
                      <a:pt x="4" y="3"/>
                      <a:pt x="2" y="4"/>
                      <a:pt x="2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5" y="4"/>
                      <a:pt x="10" y="5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051551" y="1390650"/>
                <a:ext cx="23813" cy="12700"/>
              </a:xfrm>
              <a:custGeom>
                <a:avLst/>
                <a:gdLst>
                  <a:gd name="T0" fmla="*/ 15 w 15"/>
                  <a:gd name="T1" fmla="*/ 0 h 8"/>
                  <a:gd name="T2" fmla="*/ 0 w 15"/>
                  <a:gd name="T3" fmla="*/ 0 h 8"/>
                  <a:gd name="T4" fmla="*/ 7 w 15"/>
                  <a:gd name="T5" fmla="*/ 8 h 8"/>
                  <a:gd name="T6" fmla="*/ 15 w 15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8">
                    <a:moveTo>
                      <a:pt x="15" y="0"/>
                    </a:moveTo>
                    <a:lnTo>
                      <a:pt x="0" y="0"/>
                    </a:lnTo>
                    <a:lnTo>
                      <a:pt x="7" y="8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138863" y="1265238"/>
                <a:ext cx="49213" cy="25400"/>
              </a:xfrm>
              <a:custGeom>
                <a:avLst/>
                <a:gdLst>
                  <a:gd name="T0" fmla="*/ 0 w 4"/>
                  <a:gd name="T1" fmla="*/ 1 h 2"/>
                  <a:gd name="T2" fmla="*/ 4 w 4"/>
                  <a:gd name="T3" fmla="*/ 2 h 2"/>
                  <a:gd name="T4" fmla="*/ 0 w 4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0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94001" y="3695700"/>
                <a:ext cx="25400" cy="25400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0 h 2"/>
                  <a:gd name="T4" fmla="*/ 0 w 2"/>
                  <a:gd name="T5" fmla="*/ 1 h 2"/>
                  <a:gd name="T6" fmla="*/ 2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97038" y="4433888"/>
                <a:ext cx="36513" cy="12700"/>
              </a:xfrm>
              <a:custGeom>
                <a:avLst/>
                <a:gdLst>
                  <a:gd name="T0" fmla="*/ 1 w 3"/>
                  <a:gd name="T1" fmla="*/ 1 h 1"/>
                  <a:gd name="T2" fmla="*/ 3 w 3"/>
                  <a:gd name="T3" fmla="*/ 1 h 1"/>
                  <a:gd name="T4" fmla="*/ 0 w 3"/>
                  <a:gd name="T5" fmla="*/ 0 h 1"/>
                  <a:gd name="T6" fmla="*/ 1 w 3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1" y="1"/>
                    </a:moveTo>
                    <a:cubicBezTo>
                      <a:pt x="2" y="1"/>
                      <a:pt x="2" y="1"/>
                      <a:pt x="3" y="1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85838" y="4672013"/>
                <a:ext cx="336550" cy="138113"/>
              </a:xfrm>
              <a:custGeom>
                <a:avLst/>
                <a:gdLst>
                  <a:gd name="T0" fmla="*/ 7 w 27"/>
                  <a:gd name="T1" fmla="*/ 11 h 11"/>
                  <a:gd name="T2" fmla="*/ 8 w 27"/>
                  <a:gd name="T3" fmla="*/ 11 h 11"/>
                  <a:gd name="T4" fmla="*/ 14 w 27"/>
                  <a:gd name="T5" fmla="*/ 6 h 11"/>
                  <a:gd name="T6" fmla="*/ 16 w 27"/>
                  <a:gd name="T7" fmla="*/ 7 h 11"/>
                  <a:gd name="T8" fmla="*/ 18 w 27"/>
                  <a:gd name="T9" fmla="*/ 6 h 11"/>
                  <a:gd name="T10" fmla="*/ 21 w 27"/>
                  <a:gd name="T11" fmla="*/ 5 h 11"/>
                  <a:gd name="T12" fmla="*/ 21 w 27"/>
                  <a:gd name="T13" fmla="*/ 5 h 11"/>
                  <a:gd name="T14" fmla="*/ 26 w 27"/>
                  <a:gd name="T15" fmla="*/ 3 h 11"/>
                  <a:gd name="T16" fmla="*/ 23 w 27"/>
                  <a:gd name="T17" fmla="*/ 4 h 11"/>
                  <a:gd name="T18" fmla="*/ 24 w 27"/>
                  <a:gd name="T19" fmla="*/ 2 h 11"/>
                  <a:gd name="T20" fmla="*/ 15 w 27"/>
                  <a:gd name="T21" fmla="*/ 6 h 11"/>
                  <a:gd name="T22" fmla="*/ 17 w 27"/>
                  <a:gd name="T23" fmla="*/ 4 h 11"/>
                  <a:gd name="T24" fmla="*/ 14 w 27"/>
                  <a:gd name="T25" fmla="*/ 0 h 11"/>
                  <a:gd name="T26" fmla="*/ 9 w 27"/>
                  <a:gd name="T27" fmla="*/ 1 h 11"/>
                  <a:gd name="T28" fmla="*/ 5 w 27"/>
                  <a:gd name="T29" fmla="*/ 2 h 11"/>
                  <a:gd name="T30" fmla="*/ 5 w 27"/>
                  <a:gd name="T31" fmla="*/ 1 h 11"/>
                  <a:gd name="T32" fmla="*/ 4 w 27"/>
                  <a:gd name="T33" fmla="*/ 1 h 11"/>
                  <a:gd name="T34" fmla="*/ 4 w 27"/>
                  <a:gd name="T35" fmla="*/ 5 h 11"/>
                  <a:gd name="T36" fmla="*/ 6 w 27"/>
                  <a:gd name="T37" fmla="*/ 3 h 11"/>
                  <a:gd name="T38" fmla="*/ 5 w 27"/>
                  <a:gd name="T39" fmla="*/ 11 h 11"/>
                  <a:gd name="T40" fmla="*/ 7 w 27"/>
                  <a:gd name="T41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" h="11">
                    <a:moveTo>
                      <a:pt x="7" y="11"/>
                    </a:moveTo>
                    <a:cubicBezTo>
                      <a:pt x="8" y="11"/>
                      <a:pt x="8" y="11"/>
                      <a:pt x="8" y="11"/>
                    </a:cubicBezTo>
                    <a:cubicBezTo>
                      <a:pt x="13" y="11"/>
                      <a:pt x="10" y="7"/>
                      <a:pt x="14" y="6"/>
                    </a:cubicBezTo>
                    <a:cubicBezTo>
                      <a:pt x="14" y="5"/>
                      <a:pt x="16" y="6"/>
                      <a:pt x="16" y="7"/>
                    </a:cubicBezTo>
                    <a:cubicBezTo>
                      <a:pt x="17" y="6"/>
                      <a:pt x="17" y="6"/>
                      <a:pt x="18" y="6"/>
                    </a:cubicBezTo>
                    <a:cubicBezTo>
                      <a:pt x="18" y="5"/>
                      <a:pt x="21" y="5"/>
                      <a:pt x="21" y="5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22" y="4"/>
                      <a:pt x="27" y="5"/>
                      <a:pt x="26" y="3"/>
                    </a:cubicBezTo>
                    <a:cubicBezTo>
                      <a:pt x="25" y="3"/>
                      <a:pt x="25" y="4"/>
                      <a:pt x="23" y="4"/>
                    </a:cubicBezTo>
                    <a:cubicBezTo>
                      <a:pt x="24" y="3"/>
                      <a:pt x="23" y="2"/>
                      <a:pt x="24" y="2"/>
                    </a:cubicBezTo>
                    <a:cubicBezTo>
                      <a:pt x="22" y="5"/>
                      <a:pt x="18" y="3"/>
                      <a:pt x="15" y="6"/>
                    </a:cubicBezTo>
                    <a:cubicBezTo>
                      <a:pt x="16" y="5"/>
                      <a:pt x="14" y="3"/>
                      <a:pt x="17" y="4"/>
                    </a:cubicBezTo>
                    <a:cubicBezTo>
                      <a:pt x="12" y="4"/>
                      <a:pt x="15" y="0"/>
                      <a:pt x="14" y="0"/>
                    </a:cubicBezTo>
                    <a:cubicBezTo>
                      <a:pt x="13" y="1"/>
                      <a:pt x="11" y="1"/>
                      <a:pt x="9" y="1"/>
                    </a:cubicBezTo>
                    <a:cubicBezTo>
                      <a:pt x="11" y="3"/>
                      <a:pt x="7" y="1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4" y="1"/>
                      <a:pt x="4" y="1"/>
                    </a:cubicBezTo>
                    <a:cubicBezTo>
                      <a:pt x="5" y="3"/>
                      <a:pt x="0" y="4"/>
                      <a:pt x="4" y="5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8" y="5"/>
                      <a:pt x="7" y="9"/>
                      <a:pt x="5" y="11"/>
                    </a:cubicBezTo>
                    <a:lnTo>
                      <a:pt x="7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47776" y="4748213"/>
                <a:ext cx="12700" cy="23813"/>
              </a:xfrm>
              <a:custGeom>
                <a:avLst/>
                <a:gdLst>
                  <a:gd name="T0" fmla="*/ 0 w 8"/>
                  <a:gd name="T1" fmla="*/ 15 h 15"/>
                  <a:gd name="T2" fmla="*/ 8 w 8"/>
                  <a:gd name="T3" fmla="*/ 0 h 15"/>
                  <a:gd name="T4" fmla="*/ 0 w 8"/>
                  <a:gd name="T5" fmla="*/ 8 h 15"/>
                  <a:gd name="T6" fmla="*/ 0 w 8"/>
                  <a:gd name="T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5">
                    <a:moveTo>
                      <a:pt x="0" y="15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22326" y="4960938"/>
                <a:ext cx="63500" cy="61913"/>
              </a:xfrm>
              <a:custGeom>
                <a:avLst/>
                <a:gdLst>
                  <a:gd name="T0" fmla="*/ 5 w 5"/>
                  <a:gd name="T1" fmla="*/ 2 h 5"/>
                  <a:gd name="T2" fmla="*/ 3 w 5"/>
                  <a:gd name="T3" fmla="*/ 0 h 5"/>
                  <a:gd name="T4" fmla="*/ 1 w 5"/>
                  <a:gd name="T5" fmla="*/ 4 h 5"/>
                  <a:gd name="T6" fmla="*/ 2 w 5"/>
                  <a:gd name="T7" fmla="*/ 5 h 5"/>
                  <a:gd name="T8" fmla="*/ 5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2"/>
                    </a:moveTo>
                    <a:cubicBezTo>
                      <a:pt x="3" y="2"/>
                      <a:pt x="4" y="0"/>
                      <a:pt x="3" y="0"/>
                    </a:cubicBezTo>
                    <a:cubicBezTo>
                      <a:pt x="4" y="2"/>
                      <a:pt x="0" y="3"/>
                      <a:pt x="1" y="4"/>
                    </a:cubicBezTo>
                    <a:cubicBezTo>
                      <a:pt x="2" y="4"/>
                      <a:pt x="2" y="5"/>
                      <a:pt x="2" y="5"/>
                    </a:cubicBezTo>
                    <a:cubicBezTo>
                      <a:pt x="3" y="4"/>
                      <a:pt x="4" y="3"/>
                      <a:pt x="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70101" y="4171950"/>
                <a:ext cx="38100" cy="0"/>
              </a:xfrm>
              <a:custGeom>
                <a:avLst/>
                <a:gdLst>
                  <a:gd name="T0" fmla="*/ 0 w 3"/>
                  <a:gd name="T1" fmla="*/ 0 w 3"/>
                  <a:gd name="T2" fmla="*/ 3 w 3"/>
                  <a:gd name="T3" fmla="*/ 0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3">
                    <a:moveTo>
                      <a:pt x="0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3" y="0"/>
                      <a:pt x="3" y="0"/>
                      <a:pt x="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57476" y="3708400"/>
                <a:ext cx="74613" cy="49213"/>
              </a:xfrm>
              <a:custGeom>
                <a:avLst/>
                <a:gdLst>
                  <a:gd name="T0" fmla="*/ 0 w 6"/>
                  <a:gd name="T1" fmla="*/ 2 h 4"/>
                  <a:gd name="T2" fmla="*/ 4 w 6"/>
                  <a:gd name="T3" fmla="*/ 4 h 4"/>
                  <a:gd name="T4" fmla="*/ 4 w 6"/>
                  <a:gd name="T5" fmla="*/ 0 h 4"/>
                  <a:gd name="T6" fmla="*/ 0 w 6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0" y="2"/>
                    </a:moveTo>
                    <a:cubicBezTo>
                      <a:pt x="1" y="3"/>
                      <a:pt x="3" y="4"/>
                      <a:pt x="4" y="4"/>
                    </a:cubicBezTo>
                    <a:cubicBezTo>
                      <a:pt x="5" y="3"/>
                      <a:pt x="6" y="1"/>
                      <a:pt x="4" y="0"/>
                    </a:cubicBez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35101" y="4597400"/>
                <a:ext cx="0" cy="25400"/>
              </a:xfrm>
              <a:custGeom>
                <a:avLst/>
                <a:gdLst>
                  <a:gd name="T0" fmla="*/ 16 h 16"/>
                  <a:gd name="T1" fmla="*/ 0 h 16"/>
                  <a:gd name="T2" fmla="*/ 16 h 16"/>
                  <a:gd name="T3" fmla="*/ 16 h 16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6">
                    <a:moveTo>
                      <a:pt x="0" y="16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188076" y="1228725"/>
                <a:ext cx="25400" cy="0"/>
              </a:xfrm>
              <a:custGeom>
                <a:avLst/>
                <a:gdLst>
                  <a:gd name="T0" fmla="*/ 0 w 2"/>
                  <a:gd name="T1" fmla="*/ 2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20876" y="4246563"/>
                <a:ext cx="38100" cy="12700"/>
              </a:xfrm>
              <a:custGeom>
                <a:avLst/>
                <a:gdLst>
                  <a:gd name="T0" fmla="*/ 1 w 3"/>
                  <a:gd name="T1" fmla="*/ 1 h 1"/>
                  <a:gd name="T2" fmla="*/ 3 w 3"/>
                  <a:gd name="T3" fmla="*/ 0 h 1"/>
                  <a:gd name="T4" fmla="*/ 1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1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7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958976" y="4246563"/>
                <a:ext cx="12700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46238" y="4421188"/>
                <a:ext cx="50800" cy="25400"/>
              </a:xfrm>
              <a:custGeom>
                <a:avLst/>
                <a:gdLst>
                  <a:gd name="T0" fmla="*/ 1 w 4"/>
                  <a:gd name="T1" fmla="*/ 0 h 2"/>
                  <a:gd name="T2" fmla="*/ 0 w 4"/>
                  <a:gd name="T3" fmla="*/ 1 h 2"/>
                  <a:gd name="T4" fmla="*/ 0 w 4"/>
                  <a:gd name="T5" fmla="*/ 2 h 2"/>
                  <a:gd name="T6" fmla="*/ 1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4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586538" y="790575"/>
                <a:ext cx="100013" cy="61913"/>
              </a:xfrm>
              <a:custGeom>
                <a:avLst/>
                <a:gdLst>
                  <a:gd name="T0" fmla="*/ 5 w 8"/>
                  <a:gd name="T1" fmla="*/ 5 h 5"/>
                  <a:gd name="T2" fmla="*/ 4 w 8"/>
                  <a:gd name="T3" fmla="*/ 5 h 5"/>
                  <a:gd name="T4" fmla="*/ 5 w 8"/>
                  <a:gd name="T5" fmla="*/ 5 h 5"/>
                  <a:gd name="T6" fmla="*/ 8 w 8"/>
                  <a:gd name="T7" fmla="*/ 4 h 5"/>
                  <a:gd name="T8" fmla="*/ 8 w 8"/>
                  <a:gd name="T9" fmla="*/ 3 h 5"/>
                  <a:gd name="T10" fmla="*/ 0 w 8"/>
                  <a:gd name="T11" fmla="*/ 1 h 5"/>
                  <a:gd name="T12" fmla="*/ 1 w 8"/>
                  <a:gd name="T13" fmla="*/ 1 h 5"/>
                  <a:gd name="T14" fmla="*/ 1 w 8"/>
                  <a:gd name="T15" fmla="*/ 3 h 5"/>
                  <a:gd name="T16" fmla="*/ 5 w 8"/>
                  <a:gd name="T1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5">
                    <a:moveTo>
                      <a:pt x="5" y="5"/>
                    </a:moveTo>
                    <a:cubicBezTo>
                      <a:pt x="5" y="5"/>
                      <a:pt x="4" y="5"/>
                      <a:pt x="4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4"/>
                      <a:pt x="7" y="5"/>
                      <a:pt x="8" y="4"/>
                    </a:cubicBezTo>
                    <a:cubicBezTo>
                      <a:pt x="7" y="4"/>
                      <a:pt x="7" y="3"/>
                      <a:pt x="8" y="3"/>
                    </a:cubicBezTo>
                    <a:cubicBezTo>
                      <a:pt x="5" y="3"/>
                      <a:pt x="4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2" y="3"/>
                      <a:pt x="1" y="3"/>
                    </a:cubicBezTo>
                    <a:cubicBezTo>
                      <a:pt x="3" y="2"/>
                      <a:pt x="3" y="4"/>
                      <a:pt x="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97026" y="4446588"/>
                <a:ext cx="23813" cy="25400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2 h 2"/>
                  <a:gd name="T4" fmla="*/ 2 w 2"/>
                  <a:gd name="T5" fmla="*/ 1 h 2"/>
                  <a:gd name="T6" fmla="*/ 0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2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33563" y="4284663"/>
                <a:ext cx="25400" cy="12700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0 h 1"/>
                  <a:gd name="T4" fmla="*/ 2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58913" y="4497388"/>
                <a:ext cx="50800" cy="61913"/>
              </a:xfrm>
              <a:custGeom>
                <a:avLst/>
                <a:gdLst>
                  <a:gd name="T0" fmla="*/ 4 w 4"/>
                  <a:gd name="T1" fmla="*/ 1 h 5"/>
                  <a:gd name="T2" fmla="*/ 0 w 4"/>
                  <a:gd name="T3" fmla="*/ 4 h 5"/>
                  <a:gd name="T4" fmla="*/ 4 w 4"/>
                  <a:gd name="T5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1"/>
                    </a:moveTo>
                    <a:cubicBezTo>
                      <a:pt x="0" y="0"/>
                      <a:pt x="2" y="3"/>
                      <a:pt x="0" y="4"/>
                    </a:cubicBezTo>
                    <a:cubicBezTo>
                      <a:pt x="2" y="5"/>
                      <a:pt x="3" y="2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400801" y="1016000"/>
                <a:ext cx="23813" cy="11113"/>
              </a:xfrm>
              <a:custGeom>
                <a:avLst/>
                <a:gdLst>
                  <a:gd name="T0" fmla="*/ 7 w 15"/>
                  <a:gd name="T1" fmla="*/ 7 h 7"/>
                  <a:gd name="T2" fmla="*/ 15 w 15"/>
                  <a:gd name="T3" fmla="*/ 7 h 7"/>
                  <a:gd name="T4" fmla="*/ 0 w 15"/>
                  <a:gd name="T5" fmla="*/ 0 h 7"/>
                  <a:gd name="T6" fmla="*/ 7 w 15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">
                    <a:moveTo>
                      <a:pt x="7" y="7"/>
                    </a:moveTo>
                    <a:lnTo>
                      <a:pt x="15" y="7"/>
                    </a:lnTo>
                    <a:lnTo>
                      <a:pt x="0" y="0"/>
                    </a:lnTo>
                    <a:lnTo>
                      <a:pt x="7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93988" y="3670300"/>
                <a:ext cx="38100" cy="25400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0" y="0"/>
                      <a:pt x="1" y="2"/>
                      <a:pt x="0" y="2"/>
                    </a:cubicBezTo>
                    <a:cubicBezTo>
                      <a:pt x="2" y="2"/>
                      <a:pt x="2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84363" y="4083050"/>
                <a:ext cx="174625" cy="138113"/>
              </a:xfrm>
              <a:custGeom>
                <a:avLst/>
                <a:gdLst>
                  <a:gd name="T0" fmla="*/ 14 w 14"/>
                  <a:gd name="T1" fmla="*/ 0 h 11"/>
                  <a:gd name="T2" fmla="*/ 7 w 14"/>
                  <a:gd name="T3" fmla="*/ 1 h 11"/>
                  <a:gd name="T4" fmla="*/ 8 w 14"/>
                  <a:gd name="T5" fmla="*/ 3 h 11"/>
                  <a:gd name="T6" fmla="*/ 5 w 14"/>
                  <a:gd name="T7" fmla="*/ 3 h 11"/>
                  <a:gd name="T8" fmla="*/ 0 w 14"/>
                  <a:gd name="T9" fmla="*/ 11 h 11"/>
                  <a:gd name="T10" fmla="*/ 1 w 14"/>
                  <a:gd name="T11" fmla="*/ 10 h 11"/>
                  <a:gd name="T12" fmla="*/ 4 w 14"/>
                  <a:gd name="T13" fmla="*/ 11 h 11"/>
                  <a:gd name="T14" fmla="*/ 3 w 14"/>
                  <a:gd name="T15" fmla="*/ 7 h 11"/>
                  <a:gd name="T16" fmla="*/ 6 w 14"/>
                  <a:gd name="T17" fmla="*/ 7 h 11"/>
                  <a:gd name="T18" fmla="*/ 14 w 14"/>
                  <a:gd name="T19" fmla="*/ 4 h 11"/>
                  <a:gd name="T20" fmla="*/ 10 w 14"/>
                  <a:gd name="T21" fmla="*/ 4 h 11"/>
                  <a:gd name="T22" fmla="*/ 14 w 14"/>
                  <a:gd name="T2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1">
                    <a:moveTo>
                      <a:pt x="14" y="0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5"/>
                      <a:pt x="6" y="3"/>
                      <a:pt x="5" y="3"/>
                    </a:cubicBezTo>
                    <a:cubicBezTo>
                      <a:pt x="4" y="6"/>
                      <a:pt x="0" y="9"/>
                      <a:pt x="0" y="11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2" y="9"/>
                      <a:pt x="4" y="10"/>
                      <a:pt x="4" y="11"/>
                    </a:cubicBezTo>
                    <a:cubicBezTo>
                      <a:pt x="8" y="10"/>
                      <a:pt x="1" y="8"/>
                      <a:pt x="3" y="7"/>
                    </a:cubicBezTo>
                    <a:cubicBezTo>
                      <a:pt x="4" y="6"/>
                      <a:pt x="5" y="7"/>
                      <a:pt x="6" y="7"/>
                    </a:cubicBezTo>
                    <a:cubicBezTo>
                      <a:pt x="7" y="5"/>
                      <a:pt x="14" y="7"/>
                      <a:pt x="14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2"/>
                      <a:pt x="14" y="1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11213" y="4960938"/>
                <a:ext cx="23813" cy="25400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1 h 2"/>
                  <a:gd name="T4" fmla="*/ 1 w 2"/>
                  <a:gd name="T5" fmla="*/ 0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70101" y="4095750"/>
                <a:ext cx="50800" cy="25400"/>
              </a:xfrm>
              <a:custGeom>
                <a:avLst/>
                <a:gdLst>
                  <a:gd name="T0" fmla="*/ 4 w 4"/>
                  <a:gd name="T1" fmla="*/ 0 h 2"/>
                  <a:gd name="T2" fmla="*/ 2 w 4"/>
                  <a:gd name="T3" fmla="*/ 0 h 2"/>
                  <a:gd name="T4" fmla="*/ 1 w 4"/>
                  <a:gd name="T5" fmla="*/ 1 h 2"/>
                  <a:gd name="T6" fmla="*/ 4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0" y="0"/>
                      <a:pt x="1" y="1"/>
                    </a:cubicBezTo>
                    <a:cubicBezTo>
                      <a:pt x="3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97026" y="4397375"/>
                <a:ext cx="49213" cy="36513"/>
              </a:xfrm>
              <a:custGeom>
                <a:avLst/>
                <a:gdLst>
                  <a:gd name="T0" fmla="*/ 0 w 4"/>
                  <a:gd name="T1" fmla="*/ 3 h 3"/>
                  <a:gd name="T2" fmla="*/ 4 w 4"/>
                  <a:gd name="T3" fmla="*/ 2 h 3"/>
                  <a:gd name="T4" fmla="*/ 2 w 4"/>
                  <a:gd name="T5" fmla="*/ 0 h 3"/>
                  <a:gd name="T6" fmla="*/ 0 w 4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3"/>
                    </a:moveTo>
                    <a:cubicBezTo>
                      <a:pt x="1" y="2"/>
                      <a:pt x="3" y="3"/>
                      <a:pt x="4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1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71613" y="4471988"/>
                <a:ext cx="61913" cy="38100"/>
              </a:xfrm>
              <a:custGeom>
                <a:avLst/>
                <a:gdLst>
                  <a:gd name="T0" fmla="*/ 5 w 5"/>
                  <a:gd name="T1" fmla="*/ 1 h 3"/>
                  <a:gd name="T2" fmla="*/ 2 w 5"/>
                  <a:gd name="T3" fmla="*/ 0 h 3"/>
                  <a:gd name="T4" fmla="*/ 0 w 5"/>
                  <a:gd name="T5" fmla="*/ 2 h 3"/>
                  <a:gd name="T6" fmla="*/ 5 w 5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5" y="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1" y="1"/>
                      <a:pt x="0" y="2"/>
                    </a:cubicBezTo>
                    <a:cubicBezTo>
                      <a:pt x="2" y="3"/>
                      <a:pt x="3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462713" y="890588"/>
                <a:ext cx="49213" cy="23813"/>
              </a:xfrm>
              <a:custGeom>
                <a:avLst/>
                <a:gdLst>
                  <a:gd name="T0" fmla="*/ 0 w 4"/>
                  <a:gd name="T1" fmla="*/ 0 h 2"/>
                  <a:gd name="T2" fmla="*/ 4 w 4"/>
                  <a:gd name="T3" fmla="*/ 2 h 2"/>
                  <a:gd name="T4" fmla="*/ 0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2" y="1"/>
                      <a:pt x="2" y="2"/>
                      <a:pt x="4" y="2"/>
                    </a:cubicBezTo>
                    <a:cubicBezTo>
                      <a:pt x="4" y="1"/>
                      <a:pt x="2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000751" y="1277938"/>
                <a:ext cx="25400" cy="12700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0 h 1"/>
                  <a:gd name="T6" fmla="*/ 0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1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95513" y="3983038"/>
                <a:ext cx="49213" cy="12700"/>
              </a:xfrm>
              <a:custGeom>
                <a:avLst/>
                <a:gdLst>
                  <a:gd name="T0" fmla="*/ 2 w 4"/>
                  <a:gd name="T1" fmla="*/ 1 h 1"/>
                  <a:gd name="T2" fmla="*/ 2 w 4"/>
                  <a:gd name="T3" fmla="*/ 0 h 1"/>
                  <a:gd name="T4" fmla="*/ 0 w 4"/>
                  <a:gd name="T5" fmla="*/ 0 h 1"/>
                  <a:gd name="T6" fmla="*/ 2 w 4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1">
                    <a:moveTo>
                      <a:pt x="2" y="1"/>
                    </a:moveTo>
                    <a:cubicBezTo>
                      <a:pt x="2" y="1"/>
                      <a:pt x="4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2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85826" y="4873625"/>
                <a:ext cx="25400" cy="11113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1" y="0"/>
                      <a:pt x="1" y="0"/>
                    </a:cubicBezTo>
                    <a:cubicBezTo>
                      <a:pt x="1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84338" y="4246563"/>
                <a:ext cx="100013" cy="74613"/>
              </a:xfrm>
              <a:custGeom>
                <a:avLst/>
                <a:gdLst>
                  <a:gd name="T0" fmla="*/ 8 w 8"/>
                  <a:gd name="T1" fmla="*/ 4 h 6"/>
                  <a:gd name="T2" fmla="*/ 0 w 8"/>
                  <a:gd name="T3" fmla="*/ 5 h 6"/>
                  <a:gd name="T4" fmla="*/ 8 w 8"/>
                  <a:gd name="T5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8" y="4"/>
                    </a:moveTo>
                    <a:cubicBezTo>
                      <a:pt x="4" y="0"/>
                      <a:pt x="4" y="6"/>
                      <a:pt x="0" y="5"/>
                    </a:cubicBezTo>
                    <a:cubicBezTo>
                      <a:pt x="3" y="6"/>
                      <a:pt x="6" y="5"/>
                      <a:pt x="8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165726" y="814388"/>
                <a:ext cx="1284288" cy="225425"/>
              </a:xfrm>
              <a:custGeom>
                <a:avLst/>
                <a:gdLst>
                  <a:gd name="T0" fmla="*/ 6 w 103"/>
                  <a:gd name="T1" fmla="*/ 5 h 18"/>
                  <a:gd name="T2" fmla="*/ 12 w 103"/>
                  <a:gd name="T3" fmla="*/ 8 h 18"/>
                  <a:gd name="T4" fmla="*/ 41 w 103"/>
                  <a:gd name="T5" fmla="*/ 7 h 18"/>
                  <a:gd name="T6" fmla="*/ 45 w 103"/>
                  <a:gd name="T7" fmla="*/ 8 h 18"/>
                  <a:gd name="T8" fmla="*/ 49 w 103"/>
                  <a:gd name="T9" fmla="*/ 13 h 18"/>
                  <a:gd name="T10" fmla="*/ 53 w 103"/>
                  <a:gd name="T11" fmla="*/ 15 h 18"/>
                  <a:gd name="T12" fmla="*/ 62 w 103"/>
                  <a:gd name="T13" fmla="*/ 13 h 18"/>
                  <a:gd name="T14" fmla="*/ 63 w 103"/>
                  <a:gd name="T15" fmla="*/ 15 h 18"/>
                  <a:gd name="T16" fmla="*/ 73 w 103"/>
                  <a:gd name="T17" fmla="*/ 15 h 18"/>
                  <a:gd name="T18" fmla="*/ 77 w 103"/>
                  <a:gd name="T19" fmla="*/ 12 h 18"/>
                  <a:gd name="T20" fmla="*/ 79 w 103"/>
                  <a:gd name="T21" fmla="*/ 14 h 18"/>
                  <a:gd name="T22" fmla="*/ 79 w 103"/>
                  <a:gd name="T23" fmla="*/ 12 h 18"/>
                  <a:gd name="T24" fmla="*/ 80 w 103"/>
                  <a:gd name="T25" fmla="*/ 11 h 18"/>
                  <a:gd name="T26" fmla="*/ 79 w 103"/>
                  <a:gd name="T27" fmla="*/ 11 h 18"/>
                  <a:gd name="T28" fmla="*/ 74 w 103"/>
                  <a:gd name="T29" fmla="*/ 7 h 18"/>
                  <a:gd name="T30" fmla="*/ 79 w 103"/>
                  <a:gd name="T31" fmla="*/ 8 h 18"/>
                  <a:gd name="T32" fmla="*/ 87 w 103"/>
                  <a:gd name="T33" fmla="*/ 9 h 18"/>
                  <a:gd name="T34" fmla="*/ 94 w 103"/>
                  <a:gd name="T35" fmla="*/ 9 h 18"/>
                  <a:gd name="T36" fmla="*/ 103 w 103"/>
                  <a:gd name="T37" fmla="*/ 11 h 18"/>
                  <a:gd name="T38" fmla="*/ 88 w 103"/>
                  <a:gd name="T39" fmla="*/ 6 h 18"/>
                  <a:gd name="T40" fmla="*/ 80 w 103"/>
                  <a:gd name="T41" fmla="*/ 4 h 18"/>
                  <a:gd name="T42" fmla="*/ 70 w 103"/>
                  <a:gd name="T43" fmla="*/ 3 h 18"/>
                  <a:gd name="T44" fmla="*/ 61 w 103"/>
                  <a:gd name="T45" fmla="*/ 3 h 18"/>
                  <a:gd name="T46" fmla="*/ 56 w 103"/>
                  <a:gd name="T47" fmla="*/ 3 h 18"/>
                  <a:gd name="T48" fmla="*/ 34 w 103"/>
                  <a:gd name="T49" fmla="*/ 1 h 18"/>
                  <a:gd name="T50" fmla="*/ 18 w 103"/>
                  <a:gd name="T51" fmla="*/ 2 h 18"/>
                  <a:gd name="T52" fmla="*/ 6 w 103"/>
                  <a:gd name="T53" fmla="*/ 7 h 18"/>
                  <a:gd name="T54" fmla="*/ 76 w 103"/>
                  <a:gd name="T55" fmla="*/ 5 h 18"/>
                  <a:gd name="T56" fmla="*/ 74 w 103"/>
                  <a:gd name="T57" fmla="*/ 7 h 18"/>
                  <a:gd name="T58" fmla="*/ 74 w 103"/>
                  <a:gd name="T59" fmla="*/ 12 h 18"/>
                  <a:gd name="T60" fmla="*/ 63 w 103"/>
                  <a:gd name="T61" fmla="*/ 12 h 18"/>
                  <a:gd name="T62" fmla="*/ 71 w 103"/>
                  <a:gd name="T63" fmla="*/ 12 h 18"/>
                  <a:gd name="T64" fmla="*/ 61 w 103"/>
                  <a:gd name="T65" fmla="*/ 10 h 18"/>
                  <a:gd name="T66" fmla="*/ 63 w 103"/>
                  <a:gd name="T67" fmla="*/ 10 h 18"/>
                  <a:gd name="T68" fmla="*/ 55 w 103"/>
                  <a:gd name="T69" fmla="*/ 6 h 18"/>
                  <a:gd name="T70" fmla="*/ 70 w 103"/>
                  <a:gd name="T71" fmla="*/ 6 h 18"/>
                  <a:gd name="T72" fmla="*/ 67 w 103"/>
                  <a:gd name="T73" fmla="*/ 7 h 18"/>
                  <a:gd name="T74" fmla="*/ 55 w 103"/>
                  <a:gd name="T75" fmla="*/ 7 h 18"/>
                  <a:gd name="T76" fmla="*/ 62 w 103"/>
                  <a:gd name="T77" fmla="*/ 12 h 18"/>
                  <a:gd name="T78" fmla="*/ 60 w 103"/>
                  <a:gd name="T79" fmla="*/ 12 h 18"/>
                  <a:gd name="T80" fmla="*/ 51 w 103"/>
                  <a:gd name="T81" fmla="*/ 7 h 18"/>
                  <a:gd name="T82" fmla="*/ 51 w 103"/>
                  <a:gd name="T83" fmla="*/ 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03" h="18">
                    <a:moveTo>
                      <a:pt x="3" y="6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9" y="6"/>
                      <a:pt x="12" y="4"/>
                      <a:pt x="14" y="6"/>
                    </a:cubicBezTo>
                    <a:cubicBezTo>
                      <a:pt x="12" y="6"/>
                      <a:pt x="12" y="7"/>
                      <a:pt x="12" y="8"/>
                    </a:cubicBezTo>
                    <a:cubicBezTo>
                      <a:pt x="20" y="8"/>
                      <a:pt x="30" y="4"/>
                      <a:pt x="38" y="7"/>
                    </a:cubicBezTo>
                    <a:cubicBezTo>
                      <a:pt x="38" y="7"/>
                      <a:pt x="40" y="6"/>
                      <a:pt x="41" y="7"/>
                    </a:cubicBezTo>
                    <a:cubicBezTo>
                      <a:pt x="41" y="7"/>
                      <a:pt x="41" y="8"/>
                      <a:pt x="40" y="8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43" y="11"/>
                      <a:pt x="48" y="11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50" y="15"/>
                      <a:pt x="52" y="16"/>
                      <a:pt x="53" y="15"/>
                    </a:cubicBezTo>
                    <a:cubicBezTo>
                      <a:pt x="56" y="15"/>
                      <a:pt x="58" y="13"/>
                      <a:pt x="60" y="14"/>
                    </a:cubicBezTo>
                    <a:cubicBezTo>
                      <a:pt x="61" y="14"/>
                      <a:pt x="61" y="13"/>
                      <a:pt x="62" y="13"/>
                    </a:cubicBezTo>
                    <a:cubicBezTo>
                      <a:pt x="63" y="13"/>
                      <a:pt x="63" y="13"/>
                      <a:pt x="63" y="13"/>
                    </a:cubicBezTo>
                    <a:cubicBezTo>
                      <a:pt x="63" y="14"/>
                      <a:pt x="63" y="14"/>
                      <a:pt x="63" y="15"/>
                    </a:cubicBezTo>
                    <a:cubicBezTo>
                      <a:pt x="65" y="14"/>
                      <a:pt x="68" y="18"/>
                      <a:pt x="69" y="14"/>
                    </a:cubicBezTo>
                    <a:cubicBezTo>
                      <a:pt x="72" y="14"/>
                      <a:pt x="71" y="16"/>
                      <a:pt x="73" y="15"/>
                    </a:cubicBezTo>
                    <a:cubicBezTo>
                      <a:pt x="77" y="17"/>
                      <a:pt x="76" y="14"/>
                      <a:pt x="78" y="14"/>
                    </a:cubicBezTo>
                    <a:cubicBezTo>
                      <a:pt x="77" y="14"/>
                      <a:pt x="77" y="13"/>
                      <a:pt x="77" y="12"/>
                    </a:cubicBezTo>
                    <a:cubicBezTo>
                      <a:pt x="79" y="13"/>
                      <a:pt x="79" y="13"/>
                      <a:pt x="79" y="13"/>
                    </a:cubicBezTo>
                    <a:cubicBezTo>
                      <a:pt x="79" y="13"/>
                      <a:pt x="79" y="13"/>
                      <a:pt x="79" y="14"/>
                    </a:cubicBezTo>
                    <a:cubicBezTo>
                      <a:pt x="80" y="13"/>
                      <a:pt x="80" y="13"/>
                      <a:pt x="80" y="13"/>
                    </a:cubicBezTo>
                    <a:cubicBezTo>
                      <a:pt x="79" y="13"/>
                      <a:pt x="78" y="13"/>
                      <a:pt x="79" y="12"/>
                    </a:cubicBezTo>
                    <a:cubicBezTo>
                      <a:pt x="79" y="12"/>
                      <a:pt x="80" y="11"/>
                      <a:pt x="81" y="11"/>
                    </a:cubicBezTo>
                    <a:cubicBezTo>
                      <a:pt x="80" y="11"/>
                      <a:pt x="80" y="11"/>
                      <a:pt x="80" y="11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9" y="11"/>
                      <a:pt x="79" y="11"/>
                      <a:pt x="79" y="11"/>
                    </a:cubicBezTo>
                    <a:cubicBezTo>
                      <a:pt x="76" y="9"/>
                      <a:pt x="72" y="10"/>
                      <a:pt x="72" y="8"/>
                    </a:cubicBezTo>
                    <a:cubicBezTo>
                      <a:pt x="74" y="7"/>
                      <a:pt x="74" y="7"/>
                      <a:pt x="74" y="7"/>
                    </a:cubicBezTo>
                    <a:cubicBezTo>
                      <a:pt x="76" y="7"/>
                      <a:pt x="78" y="9"/>
                      <a:pt x="78" y="10"/>
                    </a:cubicBezTo>
                    <a:cubicBezTo>
                      <a:pt x="81" y="9"/>
                      <a:pt x="78" y="9"/>
                      <a:pt x="79" y="8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83" y="7"/>
                      <a:pt x="84" y="10"/>
                      <a:pt x="87" y="9"/>
                    </a:cubicBezTo>
                    <a:cubicBezTo>
                      <a:pt x="88" y="11"/>
                      <a:pt x="91" y="9"/>
                      <a:pt x="94" y="11"/>
                    </a:cubicBezTo>
                    <a:cubicBezTo>
                      <a:pt x="94" y="9"/>
                      <a:pt x="94" y="9"/>
                      <a:pt x="94" y="9"/>
                    </a:cubicBezTo>
                    <a:cubicBezTo>
                      <a:pt x="96" y="10"/>
                      <a:pt x="99" y="10"/>
                      <a:pt x="99" y="13"/>
                    </a:cubicBezTo>
                    <a:cubicBezTo>
                      <a:pt x="99" y="11"/>
                      <a:pt x="101" y="12"/>
                      <a:pt x="103" y="11"/>
                    </a:cubicBezTo>
                    <a:cubicBezTo>
                      <a:pt x="98" y="9"/>
                      <a:pt x="93" y="8"/>
                      <a:pt x="88" y="7"/>
                    </a:cubicBezTo>
                    <a:cubicBezTo>
                      <a:pt x="88" y="6"/>
                      <a:pt x="88" y="6"/>
                      <a:pt x="88" y="6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2" y="6"/>
                      <a:pt x="83" y="4"/>
                      <a:pt x="80" y="4"/>
                    </a:cubicBezTo>
                    <a:cubicBezTo>
                      <a:pt x="78" y="4"/>
                      <a:pt x="75" y="3"/>
                      <a:pt x="74" y="5"/>
                    </a:cubicBezTo>
                    <a:cubicBezTo>
                      <a:pt x="71" y="5"/>
                      <a:pt x="72" y="3"/>
                      <a:pt x="70" y="3"/>
                    </a:cubicBezTo>
                    <a:cubicBezTo>
                      <a:pt x="67" y="4"/>
                      <a:pt x="63" y="0"/>
                      <a:pt x="59" y="2"/>
                    </a:cubicBezTo>
                    <a:cubicBezTo>
                      <a:pt x="59" y="3"/>
                      <a:pt x="61" y="2"/>
                      <a:pt x="61" y="3"/>
                    </a:cubicBezTo>
                    <a:cubicBezTo>
                      <a:pt x="60" y="5"/>
                      <a:pt x="58" y="3"/>
                      <a:pt x="56" y="4"/>
                    </a:cubicBezTo>
                    <a:cubicBezTo>
                      <a:pt x="56" y="3"/>
                      <a:pt x="56" y="3"/>
                      <a:pt x="56" y="3"/>
                    </a:cubicBezTo>
                    <a:cubicBezTo>
                      <a:pt x="49" y="2"/>
                      <a:pt x="41" y="0"/>
                      <a:pt x="35" y="2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31" y="3"/>
                      <a:pt x="24" y="2"/>
                      <a:pt x="19" y="1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3" y="3"/>
                      <a:pt x="7" y="6"/>
                      <a:pt x="2" y="3"/>
                    </a:cubicBezTo>
                    <a:cubicBezTo>
                      <a:pt x="0" y="6"/>
                      <a:pt x="3" y="6"/>
                      <a:pt x="6" y="7"/>
                    </a:cubicBezTo>
                    <a:lnTo>
                      <a:pt x="3" y="6"/>
                    </a:lnTo>
                    <a:close/>
                    <a:moveTo>
                      <a:pt x="76" y="5"/>
                    </a:moveTo>
                    <a:cubicBezTo>
                      <a:pt x="79" y="7"/>
                      <a:pt x="79" y="7"/>
                      <a:pt x="79" y="7"/>
                    </a:cubicBezTo>
                    <a:cubicBezTo>
                      <a:pt x="78" y="8"/>
                      <a:pt x="76" y="7"/>
                      <a:pt x="74" y="7"/>
                    </a:cubicBezTo>
                    <a:lnTo>
                      <a:pt x="76" y="5"/>
                    </a:lnTo>
                    <a:close/>
                    <a:moveTo>
                      <a:pt x="74" y="12"/>
                    </a:moveTo>
                    <a:cubicBezTo>
                      <a:pt x="72" y="13"/>
                      <a:pt x="67" y="11"/>
                      <a:pt x="65" y="13"/>
                    </a:cubicBezTo>
                    <a:cubicBezTo>
                      <a:pt x="64" y="12"/>
                      <a:pt x="63" y="13"/>
                      <a:pt x="63" y="12"/>
                    </a:cubicBezTo>
                    <a:cubicBezTo>
                      <a:pt x="68" y="13"/>
                      <a:pt x="65" y="7"/>
                      <a:pt x="70" y="10"/>
                    </a:cubicBezTo>
                    <a:cubicBezTo>
                      <a:pt x="70" y="11"/>
                      <a:pt x="70" y="12"/>
                      <a:pt x="71" y="12"/>
                    </a:cubicBezTo>
                    <a:cubicBezTo>
                      <a:pt x="73" y="12"/>
                      <a:pt x="73" y="11"/>
                      <a:pt x="74" y="12"/>
                    </a:cubicBezTo>
                    <a:close/>
                    <a:moveTo>
                      <a:pt x="61" y="10"/>
                    </a:moveTo>
                    <a:cubicBezTo>
                      <a:pt x="62" y="10"/>
                      <a:pt x="62" y="10"/>
                      <a:pt x="62" y="10"/>
                    </a:cubicBezTo>
                    <a:cubicBezTo>
                      <a:pt x="63" y="10"/>
                      <a:pt x="63" y="10"/>
                      <a:pt x="63" y="10"/>
                    </a:cubicBezTo>
                    <a:cubicBezTo>
                      <a:pt x="62" y="10"/>
                      <a:pt x="61" y="10"/>
                      <a:pt x="61" y="10"/>
                    </a:cubicBezTo>
                    <a:close/>
                    <a:moveTo>
                      <a:pt x="55" y="6"/>
                    </a:moveTo>
                    <a:cubicBezTo>
                      <a:pt x="58" y="5"/>
                      <a:pt x="62" y="7"/>
                      <a:pt x="63" y="5"/>
                    </a:cubicBezTo>
                    <a:cubicBezTo>
                      <a:pt x="66" y="7"/>
                      <a:pt x="67" y="3"/>
                      <a:pt x="70" y="6"/>
                    </a:cubicBezTo>
                    <a:cubicBezTo>
                      <a:pt x="71" y="7"/>
                      <a:pt x="71" y="7"/>
                      <a:pt x="71" y="7"/>
                    </a:cubicBezTo>
                    <a:cubicBezTo>
                      <a:pt x="67" y="7"/>
                      <a:pt x="67" y="7"/>
                      <a:pt x="67" y="7"/>
                    </a:cubicBezTo>
                    <a:cubicBezTo>
                      <a:pt x="67" y="7"/>
                      <a:pt x="68" y="8"/>
                      <a:pt x="68" y="8"/>
                    </a:cubicBezTo>
                    <a:cubicBezTo>
                      <a:pt x="64" y="6"/>
                      <a:pt x="59" y="7"/>
                      <a:pt x="55" y="7"/>
                    </a:cubicBezTo>
                    <a:lnTo>
                      <a:pt x="55" y="6"/>
                    </a:lnTo>
                    <a:close/>
                    <a:moveTo>
                      <a:pt x="62" y="12"/>
                    </a:moveTo>
                    <a:cubicBezTo>
                      <a:pt x="60" y="13"/>
                      <a:pt x="60" y="13"/>
                      <a:pt x="60" y="13"/>
                    </a:cubicBezTo>
                    <a:cubicBezTo>
                      <a:pt x="60" y="12"/>
                      <a:pt x="60" y="12"/>
                      <a:pt x="60" y="12"/>
                    </a:cubicBezTo>
                    <a:lnTo>
                      <a:pt x="62" y="12"/>
                    </a:lnTo>
                    <a:close/>
                    <a:moveTo>
                      <a:pt x="51" y="7"/>
                    </a:moveTo>
                    <a:cubicBezTo>
                      <a:pt x="50" y="8"/>
                      <a:pt x="48" y="8"/>
                      <a:pt x="47" y="7"/>
                    </a:cubicBezTo>
                    <a:cubicBezTo>
                      <a:pt x="47" y="6"/>
                      <a:pt x="50" y="6"/>
                      <a:pt x="51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240338" y="903288"/>
                <a:ext cx="23813" cy="11113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1 h 1"/>
                  <a:gd name="T4" fmla="*/ 0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408238" y="3808413"/>
                <a:ext cx="36513" cy="25400"/>
              </a:xfrm>
              <a:custGeom>
                <a:avLst/>
                <a:gdLst>
                  <a:gd name="T0" fmla="*/ 1 w 3"/>
                  <a:gd name="T1" fmla="*/ 1 h 2"/>
                  <a:gd name="T2" fmla="*/ 3 w 3"/>
                  <a:gd name="T3" fmla="*/ 2 h 2"/>
                  <a:gd name="T4" fmla="*/ 3 w 3"/>
                  <a:gd name="T5" fmla="*/ 2 h 2"/>
                  <a:gd name="T6" fmla="*/ 1 w 3"/>
                  <a:gd name="T7" fmla="*/ 0 h 2"/>
                  <a:gd name="T8" fmla="*/ 1 w 3"/>
                  <a:gd name="T9" fmla="*/ 0 h 2"/>
                  <a:gd name="T10" fmla="*/ 1 w 3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2">
                    <a:moveTo>
                      <a:pt x="1" y="1"/>
                    </a:move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888038" y="1277938"/>
                <a:ext cx="87313" cy="38100"/>
              </a:xfrm>
              <a:custGeom>
                <a:avLst/>
                <a:gdLst>
                  <a:gd name="T0" fmla="*/ 0 w 7"/>
                  <a:gd name="T1" fmla="*/ 2 h 3"/>
                  <a:gd name="T2" fmla="*/ 1 w 7"/>
                  <a:gd name="T3" fmla="*/ 3 h 3"/>
                  <a:gd name="T4" fmla="*/ 6 w 7"/>
                  <a:gd name="T5" fmla="*/ 1 h 3"/>
                  <a:gd name="T6" fmla="*/ 0 w 7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3">
                    <a:moveTo>
                      <a:pt x="0" y="2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3" y="3"/>
                      <a:pt x="7" y="2"/>
                      <a:pt x="6" y="1"/>
                    </a:cubicBezTo>
                    <a:cubicBezTo>
                      <a:pt x="5" y="2"/>
                      <a:pt x="2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33601" y="3995738"/>
                <a:ext cx="23813" cy="25400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1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33601" y="402113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9213" y="5360988"/>
                <a:ext cx="12700" cy="25400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6513" y="5386388"/>
                <a:ext cx="25400" cy="25400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2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57426" y="3883025"/>
                <a:ext cx="63500" cy="25400"/>
              </a:xfrm>
              <a:custGeom>
                <a:avLst/>
                <a:gdLst>
                  <a:gd name="T0" fmla="*/ 4 w 5"/>
                  <a:gd name="T1" fmla="*/ 0 h 2"/>
                  <a:gd name="T2" fmla="*/ 0 w 5"/>
                  <a:gd name="T3" fmla="*/ 1 h 2"/>
                  <a:gd name="T4" fmla="*/ 4 w 5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4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5" y="2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73163" y="4635500"/>
                <a:ext cx="23813" cy="12700"/>
              </a:xfrm>
              <a:custGeom>
                <a:avLst/>
                <a:gdLst>
                  <a:gd name="T0" fmla="*/ 15 w 15"/>
                  <a:gd name="T1" fmla="*/ 0 h 8"/>
                  <a:gd name="T2" fmla="*/ 0 w 15"/>
                  <a:gd name="T3" fmla="*/ 8 h 8"/>
                  <a:gd name="T4" fmla="*/ 7 w 15"/>
                  <a:gd name="T5" fmla="*/ 8 h 8"/>
                  <a:gd name="T6" fmla="*/ 15 w 15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8">
                    <a:moveTo>
                      <a:pt x="15" y="0"/>
                    </a:moveTo>
                    <a:lnTo>
                      <a:pt x="0" y="8"/>
                    </a:lnTo>
                    <a:lnTo>
                      <a:pt x="7" y="8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44813" y="3406775"/>
                <a:ext cx="23813" cy="25400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1 w 2"/>
                  <a:gd name="T5" fmla="*/ 2 h 2"/>
                  <a:gd name="T6" fmla="*/ 2 w 2"/>
                  <a:gd name="T7" fmla="*/ 2 h 2"/>
                  <a:gd name="T8" fmla="*/ 2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2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58988" y="3983038"/>
                <a:ext cx="74613" cy="50800"/>
              </a:xfrm>
              <a:custGeom>
                <a:avLst/>
                <a:gdLst>
                  <a:gd name="T0" fmla="*/ 3 w 6"/>
                  <a:gd name="T1" fmla="*/ 0 h 4"/>
                  <a:gd name="T2" fmla="*/ 0 w 6"/>
                  <a:gd name="T3" fmla="*/ 3 h 4"/>
                  <a:gd name="T4" fmla="*/ 6 w 6"/>
                  <a:gd name="T5" fmla="*/ 1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4" y="2"/>
                      <a:pt x="1" y="2"/>
                      <a:pt x="0" y="3"/>
                    </a:cubicBezTo>
                    <a:cubicBezTo>
                      <a:pt x="2" y="4"/>
                      <a:pt x="4" y="2"/>
                      <a:pt x="6" y="1"/>
                    </a:cubicBezTo>
                    <a:cubicBezTo>
                      <a:pt x="5" y="1"/>
                      <a:pt x="4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575426" y="777875"/>
                <a:ext cx="23813" cy="12700"/>
              </a:xfrm>
              <a:custGeom>
                <a:avLst/>
                <a:gdLst>
                  <a:gd name="T0" fmla="*/ 0 w 15"/>
                  <a:gd name="T1" fmla="*/ 0 h 8"/>
                  <a:gd name="T2" fmla="*/ 7 w 15"/>
                  <a:gd name="T3" fmla="*/ 0 h 8"/>
                  <a:gd name="T4" fmla="*/ 15 w 15"/>
                  <a:gd name="T5" fmla="*/ 8 h 8"/>
                  <a:gd name="T6" fmla="*/ 0 w 15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8">
                    <a:moveTo>
                      <a:pt x="0" y="0"/>
                    </a:moveTo>
                    <a:lnTo>
                      <a:pt x="7" y="0"/>
                    </a:lnTo>
                    <a:lnTo>
                      <a:pt x="15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81313" y="3419475"/>
                <a:ext cx="50800" cy="25400"/>
              </a:xfrm>
              <a:custGeom>
                <a:avLst/>
                <a:gdLst>
                  <a:gd name="T0" fmla="*/ 1 w 4"/>
                  <a:gd name="T1" fmla="*/ 0 h 2"/>
                  <a:gd name="T2" fmla="*/ 0 w 4"/>
                  <a:gd name="T3" fmla="*/ 2 h 2"/>
                  <a:gd name="T4" fmla="*/ 4 w 4"/>
                  <a:gd name="T5" fmla="*/ 2 h 2"/>
                  <a:gd name="T6" fmla="*/ 1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71651" y="4159250"/>
                <a:ext cx="74613" cy="61913"/>
              </a:xfrm>
              <a:custGeom>
                <a:avLst/>
                <a:gdLst>
                  <a:gd name="T0" fmla="*/ 6 w 6"/>
                  <a:gd name="T1" fmla="*/ 1 h 5"/>
                  <a:gd name="T2" fmla="*/ 0 w 6"/>
                  <a:gd name="T3" fmla="*/ 3 h 5"/>
                  <a:gd name="T4" fmla="*/ 1 w 6"/>
                  <a:gd name="T5" fmla="*/ 2 h 5"/>
                  <a:gd name="T6" fmla="*/ 2 w 6"/>
                  <a:gd name="T7" fmla="*/ 3 h 5"/>
                  <a:gd name="T8" fmla="*/ 6 w 6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6" y="1"/>
                    </a:moveTo>
                    <a:cubicBezTo>
                      <a:pt x="4" y="1"/>
                      <a:pt x="1" y="0"/>
                      <a:pt x="0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5" y="5"/>
                      <a:pt x="5" y="1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11226" y="4772025"/>
                <a:ext cx="49213" cy="25400"/>
              </a:xfrm>
              <a:custGeom>
                <a:avLst/>
                <a:gdLst>
                  <a:gd name="T0" fmla="*/ 1 w 4"/>
                  <a:gd name="T1" fmla="*/ 2 h 2"/>
                  <a:gd name="T2" fmla="*/ 3 w 4"/>
                  <a:gd name="T3" fmla="*/ 0 h 2"/>
                  <a:gd name="T4" fmla="*/ 0 w 4"/>
                  <a:gd name="T5" fmla="*/ 1 h 2"/>
                  <a:gd name="T6" fmla="*/ 1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1" y="2"/>
                    </a:moveTo>
                    <a:cubicBezTo>
                      <a:pt x="3" y="2"/>
                      <a:pt x="4" y="0"/>
                      <a:pt x="3" y="0"/>
                    </a:cubicBezTo>
                    <a:cubicBezTo>
                      <a:pt x="2" y="1"/>
                      <a:pt x="0" y="0"/>
                      <a:pt x="0" y="1"/>
                    </a:cubicBezTo>
                    <a:cubicBezTo>
                      <a:pt x="1" y="1"/>
                      <a:pt x="1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249988" y="1016000"/>
                <a:ext cx="25400" cy="11113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0 h 1"/>
                  <a:gd name="T4" fmla="*/ 0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1"/>
                      <a:pt x="2" y="1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09663" y="4648200"/>
                <a:ext cx="25400" cy="23813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2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4613" y="5324475"/>
                <a:ext cx="12700" cy="23813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1 w 1"/>
                  <a:gd name="T5" fmla="*/ 2 h 2"/>
                  <a:gd name="T6" fmla="*/ 1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275388" y="977900"/>
                <a:ext cx="25400" cy="12700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1 h 1"/>
                  <a:gd name="T6" fmla="*/ 2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2" y="1"/>
                      <a:pt x="2" y="1"/>
                      <a:pt x="2" y="1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09701" y="4446588"/>
                <a:ext cx="12700" cy="25400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6526" y="5311775"/>
                <a:ext cx="12700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22413" y="4108450"/>
                <a:ext cx="274638" cy="188913"/>
              </a:xfrm>
              <a:custGeom>
                <a:avLst/>
                <a:gdLst>
                  <a:gd name="T0" fmla="*/ 2 w 22"/>
                  <a:gd name="T1" fmla="*/ 14 h 15"/>
                  <a:gd name="T2" fmla="*/ 3 w 22"/>
                  <a:gd name="T3" fmla="*/ 14 h 15"/>
                  <a:gd name="T4" fmla="*/ 5 w 22"/>
                  <a:gd name="T5" fmla="*/ 15 h 15"/>
                  <a:gd name="T6" fmla="*/ 7 w 22"/>
                  <a:gd name="T7" fmla="*/ 13 h 15"/>
                  <a:gd name="T8" fmla="*/ 7 w 22"/>
                  <a:gd name="T9" fmla="*/ 14 h 15"/>
                  <a:gd name="T10" fmla="*/ 12 w 22"/>
                  <a:gd name="T11" fmla="*/ 14 h 15"/>
                  <a:gd name="T12" fmla="*/ 7 w 22"/>
                  <a:gd name="T13" fmla="*/ 13 h 15"/>
                  <a:gd name="T14" fmla="*/ 13 w 22"/>
                  <a:gd name="T15" fmla="*/ 5 h 15"/>
                  <a:gd name="T16" fmla="*/ 19 w 22"/>
                  <a:gd name="T17" fmla="*/ 5 h 15"/>
                  <a:gd name="T18" fmla="*/ 19 w 22"/>
                  <a:gd name="T19" fmla="*/ 2 h 15"/>
                  <a:gd name="T20" fmla="*/ 14 w 22"/>
                  <a:gd name="T21" fmla="*/ 2 h 15"/>
                  <a:gd name="T22" fmla="*/ 13 w 22"/>
                  <a:gd name="T23" fmla="*/ 1 h 15"/>
                  <a:gd name="T24" fmla="*/ 8 w 22"/>
                  <a:gd name="T25" fmla="*/ 5 h 15"/>
                  <a:gd name="T26" fmla="*/ 10 w 22"/>
                  <a:gd name="T27" fmla="*/ 5 h 15"/>
                  <a:gd name="T28" fmla="*/ 9 w 22"/>
                  <a:gd name="T29" fmla="*/ 9 h 15"/>
                  <a:gd name="T30" fmla="*/ 6 w 22"/>
                  <a:gd name="T31" fmla="*/ 8 h 15"/>
                  <a:gd name="T32" fmla="*/ 6 w 22"/>
                  <a:gd name="T33" fmla="*/ 9 h 15"/>
                  <a:gd name="T34" fmla="*/ 2 w 22"/>
                  <a:gd name="T35" fmla="*/ 9 h 15"/>
                  <a:gd name="T36" fmla="*/ 2 w 22"/>
                  <a:gd name="T37" fmla="*/ 9 h 15"/>
                  <a:gd name="T38" fmla="*/ 1 w 22"/>
                  <a:gd name="T39" fmla="*/ 10 h 15"/>
                  <a:gd name="T40" fmla="*/ 6 w 22"/>
                  <a:gd name="T41" fmla="*/ 10 h 15"/>
                  <a:gd name="T42" fmla="*/ 2 w 22"/>
                  <a:gd name="T43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2" h="15">
                    <a:moveTo>
                      <a:pt x="2" y="14"/>
                    </a:moveTo>
                    <a:cubicBezTo>
                      <a:pt x="2" y="14"/>
                      <a:pt x="3" y="14"/>
                      <a:pt x="3" y="14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6" y="14"/>
                      <a:pt x="5" y="12"/>
                      <a:pt x="7" y="13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1" y="13"/>
                      <a:pt x="9" y="12"/>
                      <a:pt x="7" y="13"/>
                    </a:cubicBezTo>
                    <a:cubicBezTo>
                      <a:pt x="7" y="9"/>
                      <a:pt x="13" y="9"/>
                      <a:pt x="13" y="5"/>
                    </a:cubicBezTo>
                    <a:cubicBezTo>
                      <a:pt x="16" y="6"/>
                      <a:pt x="17" y="5"/>
                      <a:pt x="19" y="5"/>
                    </a:cubicBezTo>
                    <a:cubicBezTo>
                      <a:pt x="18" y="3"/>
                      <a:pt x="22" y="3"/>
                      <a:pt x="19" y="2"/>
                    </a:cubicBezTo>
                    <a:cubicBezTo>
                      <a:pt x="18" y="0"/>
                      <a:pt x="15" y="1"/>
                      <a:pt x="14" y="2"/>
                    </a:cubicBezTo>
                    <a:cubicBezTo>
                      <a:pt x="13" y="2"/>
                      <a:pt x="13" y="1"/>
                      <a:pt x="13" y="1"/>
                    </a:cubicBezTo>
                    <a:cubicBezTo>
                      <a:pt x="9" y="1"/>
                      <a:pt x="12" y="4"/>
                      <a:pt x="8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6" y="8"/>
                      <a:pt x="7" y="8"/>
                      <a:pt x="6" y="9"/>
                    </a:cubicBezTo>
                    <a:cubicBezTo>
                      <a:pt x="5" y="9"/>
                      <a:pt x="3" y="10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0" y="10"/>
                      <a:pt x="1" y="10"/>
                    </a:cubicBezTo>
                    <a:cubicBezTo>
                      <a:pt x="2" y="10"/>
                      <a:pt x="4" y="10"/>
                      <a:pt x="6" y="10"/>
                    </a:cubicBezTo>
                    <a:cubicBezTo>
                      <a:pt x="7" y="12"/>
                      <a:pt x="3" y="12"/>
                      <a:pt x="2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35076" y="4533900"/>
                <a:ext cx="49213" cy="25400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1 h 2"/>
                  <a:gd name="T4" fmla="*/ 3 w 4"/>
                  <a:gd name="T5" fmla="*/ 2 h 2"/>
                  <a:gd name="T6" fmla="*/ 4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1"/>
                      <a:pt x="2" y="1"/>
                      <a:pt x="0" y="1"/>
                    </a:cubicBezTo>
                    <a:cubicBezTo>
                      <a:pt x="1" y="2"/>
                      <a:pt x="2" y="2"/>
                      <a:pt x="3" y="2"/>
                    </a:cubicBez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726113" y="1390650"/>
                <a:ext cx="25400" cy="12700"/>
              </a:xfrm>
              <a:custGeom>
                <a:avLst/>
                <a:gdLst>
                  <a:gd name="T0" fmla="*/ 0 w 16"/>
                  <a:gd name="T1" fmla="*/ 8 h 8"/>
                  <a:gd name="T2" fmla="*/ 8 w 16"/>
                  <a:gd name="T3" fmla="*/ 8 h 8"/>
                  <a:gd name="T4" fmla="*/ 16 w 16"/>
                  <a:gd name="T5" fmla="*/ 0 h 8"/>
                  <a:gd name="T6" fmla="*/ 0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0" y="8"/>
                    </a:moveTo>
                    <a:lnTo>
                      <a:pt x="8" y="8"/>
                    </a:lnTo>
                    <a:lnTo>
                      <a:pt x="16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08226" y="3795713"/>
                <a:ext cx="36513" cy="38100"/>
              </a:xfrm>
              <a:custGeom>
                <a:avLst/>
                <a:gdLst>
                  <a:gd name="T0" fmla="*/ 1 w 3"/>
                  <a:gd name="T1" fmla="*/ 3 h 3"/>
                  <a:gd name="T2" fmla="*/ 3 w 3"/>
                  <a:gd name="T3" fmla="*/ 0 h 3"/>
                  <a:gd name="T4" fmla="*/ 0 w 3"/>
                  <a:gd name="T5" fmla="*/ 1 h 3"/>
                  <a:gd name="T6" fmla="*/ 1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3" y="3"/>
                      <a:pt x="3" y="1"/>
                      <a:pt x="3" y="0"/>
                    </a:cubicBezTo>
                    <a:cubicBezTo>
                      <a:pt x="2" y="0"/>
                      <a:pt x="1" y="1"/>
                      <a:pt x="0" y="1"/>
                    </a:cubicBezTo>
                    <a:cubicBezTo>
                      <a:pt x="0" y="2"/>
                      <a:pt x="1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33601" y="3908425"/>
                <a:ext cx="74613" cy="38100"/>
              </a:xfrm>
              <a:custGeom>
                <a:avLst/>
                <a:gdLst>
                  <a:gd name="T0" fmla="*/ 6 w 6"/>
                  <a:gd name="T1" fmla="*/ 1 h 3"/>
                  <a:gd name="T2" fmla="*/ 5 w 6"/>
                  <a:gd name="T3" fmla="*/ 1 h 3"/>
                  <a:gd name="T4" fmla="*/ 0 w 6"/>
                  <a:gd name="T5" fmla="*/ 1 h 3"/>
                  <a:gd name="T6" fmla="*/ 6 w 6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3">
                    <a:moveTo>
                      <a:pt x="6" y="1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1" y="0"/>
                      <a:pt x="0" y="1"/>
                    </a:cubicBezTo>
                    <a:cubicBezTo>
                      <a:pt x="2" y="3"/>
                      <a:pt x="4" y="0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58951" y="4195763"/>
                <a:ext cx="25400" cy="25400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2 h 2"/>
                  <a:gd name="T4" fmla="*/ 2 w 2"/>
                  <a:gd name="T5" fmla="*/ 1 h 2"/>
                  <a:gd name="T6" fmla="*/ 0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33613" y="3870325"/>
                <a:ext cx="23813" cy="12700"/>
              </a:xfrm>
              <a:custGeom>
                <a:avLst/>
                <a:gdLst>
                  <a:gd name="T0" fmla="*/ 15 w 15"/>
                  <a:gd name="T1" fmla="*/ 8 h 8"/>
                  <a:gd name="T2" fmla="*/ 7 w 15"/>
                  <a:gd name="T3" fmla="*/ 0 h 8"/>
                  <a:gd name="T4" fmla="*/ 0 w 15"/>
                  <a:gd name="T5" fmla="*/ 8 h 8"/>
                  <a:gd name="T6" fmla="*/ 15 w 15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8">
                    <a:moveTo>
                      <a:pt x="15" y="8"/>
                    </a:moveTo>
                    <a:lnTo>
                      <a:pt x="7" y="0"/>
                    </a:lnTo>
                    <a:lnTo>
                      <a:pt x="0" y="8"/>
                    </a:lnTo>
                    <a:lnTo>
                      <a:pt x="15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838826" y="1290638"/>
                <a:ext cx="25400" cy="12700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264151" y="1477963"/>
                <a:ext cx="349250" cy="50800"/>
              </a:xfrm>
              <a:custGeom>
                <a:avLst/>
                <a:gdLst>
                  <a:gd name="T0" fmla="*/ 0 w 28"/>
                  <a:gd name="T1" fmla="*/ 2 h 4"/>
                  <a:gd name="T2" fmla="*/ 10 w 28"/>
                  <a:gd name="T3" fmla="*/ 4 h 4"/>
                  <a:gd name="T4" fmla="*/ 11 w 28"/>
                  <a:gd name="T5" fmla="*/ 3 h 4"/>
                  <a:gd name="T6" fmla="*/ 8 w 28"/>
                  <a:gd name="T7" fmla="*/ 2 h 4"/>
                  <a:gd name="T8" fmla="*/ 10 w 28"/>
                  <a:gd name="T9" fmla="*/ 1 h 4"/>
                  <a:gd name="T10" fmla="*/ 28 w 28"/>
                  <a:gd name="T11" fmla="*/ 1 h 4"/>
                  <a:gd name="T12" fmla="*/ 20 w 28"/>
                  <a:gd name="T13" fmla="*/ 1 h 4"/>
                  <a:gd name="T14" fmla="*/ 8 w 28"/>
                  <a:gd name="T15" fmla="*/ 1 h 4"/>
                  <a:gd name="T16" fmla="*/ 0 w 28"/>
                  <a:gd name="T1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4">
                    <a:moveTo>
                      <a:pt x="0" y="2"/>
                    </a:moveTo>
                    <a:cubicBezTo>
                      <a:pt x="3" y="2"/>
                      <a:pt x="9" y="1"/>
                      <a:pt x="10" y="4"/>
                    </a:cubicBezTo>
                    <a:cubicBezTo>
                      <a:pt x="11" y="4"/>
                      <a:pt x="12" y="4"/>
                      <a:pt x="11" y="3"/>
                    </a:cubicBezTo>
                    <a:cubicBezTo>
                      <a:pt x="10" y="3"/>
                      <a:pt x="9" y="3"/>
                      <a:pt x="8" y="2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6" y="2"/>
                      <a:pt x="22" y="3"/>
                      <a:pt x="28" y="1"/>
                    </a:cubicBezTo>
                    <a:cubicBezTo>
                      <a:pt x="25" y="2"/>
                      <a:pt x="22" y="0"/>
                      <a:pt x="20" y="1"/>
                    </a:cubicBezTo>
                    <a:cubicBezTo>
                      <a:pt x="16" y="0"/>
                      <a:pt x="10" y="0"/>
                      <a:pt x="8" y="1"/>
                    </a:cubicBezTo>
                    <a:cubicBezTo>
                      <a:pt x="5" y="1"/>
                      <a:pt x="2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32113" y="3370263"/>
                <a:ext cx="36513" cy="25400"/>
              </a:xfrm>
              <a:custGeom>
                <a:avLst/>
                <a:gdLst>
                  <a:gd name="T0" fmla="*/ 1 w 3"/>
                  <a:gd name="T1" fmla="*/ 0 h 2"/>
                  <a:gd name="T2" fmla="*/ 0 w 3"/>
                  <a:gd name="T3" fmla="*/ 1 h 2"/>
                  <a:gd name="T4" fmla="*/ 3 w 3"/>
                  <a:gd name="T5" fmla="*/ 1 h 2"/>
                  <a:gd name="T6" fmla="*/ 1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58976" y="4033838"/>
                <a:ext cx="49213" cy="38100"/>
              </a:xfrm>
              <a:custGeom>
                <a:avLst/>
                <a:gdLst>
                  <a:gd name="T0" fmla="*/ 4 w 4"/>
                  <a:gd name="T1" fmla="*/ 0 h 3"/>
                  <a:gd name="T2" fmla="*/ 0 w 4"/>
                  <a:gd name="T3" fmla="*/ 1 h 3"/>
                  <a:gd name="T4" fmla="*/ 0 w 4"/>
                  <a:gd name="T5" fmla="*/ 2 h 3"/>
                  <a:gd name="T6" fmla="*/ 4 w 4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1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3" y="3"/>
                      <a:pt x="4" y="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776913" y="1303338"/>
                <a:ext cx="49213" cy="25400"/>
              </a:xfrm>
              <a:custGeom>
                <a:avLst/>
                <a:gdLst>
                  <a:gd name="T0" fmla="*/ 3 w 4"/>
                  <a:gd name="T1" fmla="*/ 0 h 2"/>
                  <a:gd name="T2" fmla="*/ 0 w 4"/>
                  <a:gd name="T3" fmla="*/ 0 h 2"/>
                  <a:gd name="T4" fmla="*/ 0 w 4"/>
                  <a:gd name="T5" fmla="*/ 2 h 2"/>
                  <a:gd name="T6" fmla="*/ 4 w 4"/>
                  <a:gd name="T7" fmla="*/ 1 h 2"/>
                  <a:gd name="T8" fmla="*/ 3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3" y="0"/>
                    </a:moveTo>
                    <a:cubicBezTo>
                      <a:pt x="3" y="0"/>
                      <a:pt x="1" y="2"/>
                      <a:pt x="0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4" y="1"/>
                      <a:pt x="4" y="1"/>
                      <a:pt x="4" y="1"/>
                    </a:cubicBez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589588" y="1365250"/>
                <a:ext cx="123825" cy="63500"/>
              </a:xfrm>
              <a:custGeom>
                <a:avLst/>
                <a:gdLst>
                  <a:gd name="T0" fmla="*/ 4 w 10"/>
                  <a:gd name="T1" fmla="*/ 1 h 5"/>
                  <a:gd name="T2" fmla="*/ 4 w 10"/>
                  <a:gd name="T3" fmla="*/ 2 h 5"/>
                  <a:gd name="T4" fmla="*/ 0 w 10"/>
                  <a:gd name="T5" fmla="*/ 3 h 5"/>
                  <a:gd name="T6" fmla="*/ 1 w 10"/>
                  <a:gd name="T7" fmla="*/ 4 h 5"/>
                  <a:gd name="T8" fmla="*/ 9 w 10"/>
                  <a:gd name="T9" fmla="*/ 4 h 5"/>
                  <a:gd name="T10" fmla="*/ 10 w 10"/>
                  <a:gd name="T11" fmla="*/ 3 h 5"/>
                  <a:gd name="T12" fmla="*/ 4 w 10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">
                    <a:moveTo>
                      <a:pt x="4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2" y="2"/>
                      <a:pt x="1" y="1"/>
                      <a:pt x="0" y="3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4" y="3"/>
                      <a:pt x="6" y="5"/>
                      <a:pt x="9" y="4"/>
                    </a:cubicBezTo>
                    <a:cubicBezTo>
                      <a:pt x="10" y="4"/>
                      <a:pt x="9" y="4"/>
                      <a:pt x="10" y="3"/>
                    </a:cubicBezTo>
                    <a:cubicBezTo>
                      <a:pt x="7" y="5"/>
                      <a:pt x="6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06726" y="3119438"/>
                <a:ext cx="236538" cy="212725"/>
              </a:xfrm>
              <a:custGeom>
                <a:avLst/>
                <a:gdLst>
                  <a:gd name="T0" fmla="*/ 11 w 19"/>
                  <a:gd name="T1" fmla="*/ 10 h 17"/>
                  <a:gd name="T2" fmla="*/ 16 w 19"/>
                  <a:gd name="T3" fmla="*/ 6 h 17"/>
                  <a:gd name="T4" fmla="*/ 15 w 19"/>
                  <a:gd name="T5" fmla="*/ 6 h 17"/>
                  <a:gd name="T6" fmla="*/ 17 w 19"/>
                  <a:gd name="T7" fmla="*/ 4 h 17"/>
                  <a:gd name="T8" fmla="*/ 16 w 19"/>
                  <a:gd name="T9" fmla="*/ 3 h 17"/>
                  <a:gd name="T10" fmla="*/ 19 w 19"/>
                  <a:gd name="T11" fmla="*/ 1 h 17"/>
                  <a:gd name="T12" fmla="*/ 17 w 19"/>
                  <a:gd name="T13" fmla="*/ 0 h 17"/>
                  <a:gd name="T14" fmla="*/ 12 w 19"/>
                  <a:gd name="T15" fmla="*/ 4 h 17"/>
                  <a:gd name="T16" fmla="*/ 5 w 19"/>
                  <a:gd name="T17" fmla="*/ 8 h 17"/>
                  <a:gd name="T18" fmla="*/ 4 w 19"/>
                  <a:gd name="T19" fmla="*/ 10 h 17"/>
                  <a:gd name="T20" fmla="*/ 0 w 19"/>
                  <a:gd name="T21" fmla="*/ 14 h 17"/>
                  <a:gd name="T22" fmla="*/ 3 w 19"/>
                  <a:gd name="T23" fmla="*/ 16 h 17"/>
                  <a:gd name="T24" fmla="*/ 11 w 19"/>
                  <a:gd name="T25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" h="17">
                    <a:moveTo>
                      <a:pt x="11" y="10"/>
                    </a:moveTo>
                    <a:cubicBezTo>
                      <a:pt x="13" y="8"/>
                      <a:pt x="12" y="6"/>
                      <a:pt x="16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4"/>
                      <a:pt x="16" y="4"/>
                      <a:pt x="17" y="4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8" y="3"/>
                      <a:pt x="19" y="3"/>
                      <a:pt x="19" y="1"/>
                    </a:cubicBezTo>
                    <a:cubicBezTo>
                      <a:pt x="18" y="1"/>
                      <a:pt x="18" y="0"/>
                      <a:pt x="17" y="0"/>
                    </a:cubicBezTo>
                    <a:cubicBezTo>
                      <a:pt x="17" y="2"/>
                      <a:pt x="12" y="1"/>
                      <a:pt x="12" y="4"/>
                    </a:cubicBezTo>
                    <a:cubicBezTo>
                      <a:pt x="7" y="4"/>
                      <a:pt x="11" y="8"/>
                      <a:pt x="5" y="8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1" y="11"/>
                      <a:pt x="3" y="14"/>
                      <a:pt x="0" y="14"/>
                    </a:cubicBezTo>
                    <a:cubicBezTo>
                      <a:pt x="1" y="15"/>
                      <a:pt x="1" y="17"/>
                      <a:pt x="3" y="16"/>
                    </a:cubicBezTo>
                    <a:cubicBezTo>
                      <a:pt x="4" y="13"/>
                      <a:pt x="9" y="13"/>
                      <a:pt x="11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888038" y="1228725"/>
                <a:ext cx="25400" cy="36513"/>
              </a:xfrm>
              <a:custGeom>
                <a:avLst/>
                <a:gdLst>
                  <a:gd name="T0" fmla="*/ 2 w 2"/>
                  <a:gd name="T1" fmla="*/ 1 h 3"/>
                  <a:gd name="T2" fmla="*/ 0 w 2"/>
                  <a:gd name="T3" fmla="*/ 1 h 3"/>
                  <a:gd name="T4" fmla="*/ 0 w 2"/>
                  <a:gd name="T5" fmla="*/ 2 h 3"/>
                  <a:gd name="T6" fmla="*/ 2 w 2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2" y="1"/>
                    </a:moveTo>
                    <a:cubicBezTo>
                      <a:pt x="1" y="1"/>
                      <a:pt x="0" y="0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2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84351" y="4071938"/>
                <a:ext cx="111125" cy="61913"/>
              </a:xfrm>
              <a:custGeom>
                <a:avLst/>
                <a:gdLst>
                  <a:gd name="T0" fmla="*/ 9 w 9"/>
                  <a:gd name="T1" fmla="*/ 3 h 5"/>
                  <a:gd name="T2" fmla="*/ 5 w 9"/>
                  <a:gd name="T3" fmla="*/ 2 h 5"/>
                  <a:gd name="T4" fmla="*/ 0 w 9"/>
                  <a:gd name="T5" fmla="*/ 2 h 5"/>
                  <a:gd name="T6" fmla="*/ 1 w 9"/>
                  <a:gd name="T7" fmla="*/ 3 h 5"/>
                  <a:gd name="T8" fmla="*/ 4 w 9"/>
                  <a:gd name="T9" fmla="*/ 5 h 5"/>
                  <a:gd name="T10" fmla="*/ 9 w 9"/>
                  <a:gd name="T11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8" y="2"/>
                      <a:pt x="6" y="2"/>
                      <a:pt x="5" y="2"/>
                    </a:cubicBezTo>
                    <a:cubicBezTo>
                      <a:pt x="2" y="4"/>
                      <a:pt x="1" y="0"/>
                      <a:pt x="0" y="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3" y="2"/>
                      <a:pt x="3" y="4"/>
                      <a:pt x="4" y="5"/>
                    </a:cubicBezTo>
                    <a:lnTo>
                      <a:pt x="9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175376" y="939800"/>
                <a:ext cx="74613" cy="63500"/>
              </a:xfrm>
              <a:custGeom>
                <a:avLst/>
                <a:gdLst>
                  <a:gd name="T0" fmla="*/ 2 w 6"/>
                  <a:gd name="T1" fmla="*/ 2 h 5"/>
                  <a:gd name="T2" fmla="*/ 5 w 6"/>
                  <a:gd name="T3" fmla="*/ 1 h 5"/>
                  <a:gd name="T4" fmla="*/ 3 w 6"/>
                  <a:gd name="T5" fmla="*/ 0 h 5"/>
                  <a:gd name="T6" fmla="*/ 3 w 6"/>
                  <a:gd name="T7" fmla="*/ 1 h 5"/>
                  <a:gd name="T8" fmla="*/ 1 w 6"/>
                  <a:gd name="T9" fmla="*/ 1 h 5"/>
                  <a:gd name="T10" fmla="*/ 0 w 6"/>
                  <a:gd name="T11" fmla="*/ 4 h 5"/>
                  <a:gd name="T12" fmla="*/ 4 w 6"/>
                  <a:gd name="T13" fmla="*/ 4 h 5"/>
                  <a:gd name="T14" fmla="*/ 5 w 6"/>
                  <a:gd name="T15" fmla="*/ 5 h 5"/>
                  <a:gd name="T16" fmla="*/ 6 w 6"/>
                  <a:gd name="T17" fmla="*/ 3 h 5"/>
                  <a:gd name="T18" fmla="*/ 2 w 6"/>
                  <a:gd name="T1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5">
                    <a:moveTo>
                      <a:pt x="2" y="2"/>
                    </a:moveTo>
                    <a:cubicBezTo>
                      <a:pt x="3" y="2"/>
                      <a:pt x="5" y="2"/>
                      <a:pt x="5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3" y="4"/>
                      <a:pt x="4" y="4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4"/>
                      <a:pt x="5" y="3"/>
                      <a:pt x="6" y="3"/>
                    </a:cubicBezTo>
                    <a:cubicBezTo>
                      <a:pt x="4" y="3"/>
                      <a:pt x="2" y="3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08188" y="3995738"/>
                <a:ext cx="25400" cy="25400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0 h 2"/>
                  <a:gd name="T4" fmla="*/ 0 w 2"/>
                  <a:gd name="T5" fmla="*/ 0 h 2"/>
                  <a:gd name="T6" fmla="*/ 1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1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35101" y="4371975"/>
                <a:ext cx="36513" cy="38100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1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85838" y="4697413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22338" y="4697413"/>
                <a:ext cx="50800" cy="50800"/>
              </a:xfrm>
              <a:custGeom>
                <a:avLst/>
                <a:gdLst>
                  <a:gd name="T0" fmla="*/ 4 w 4"/>
                  <a:gd name="T1" fmla="*/ 1 h 4"/>
                  <a:gd name="T2" fmla="*/ 1 w 4"/>
                  <a:gd name="T3" fmla="*/ 0 h 4"/>
                  <a:gd name="T4" fmla="*/ 0 w 4"/>
                  <a:gd name="T5" fmla="*/ 3 h 4"/>
                  <a:gd name="T6" fmla="*/ 4 w 4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1"/>
                    </a:moveTo>
                    <a:cubicBezTo>
                      <a:pt x="3" y="2"/>
                      <a:pt x="2" y="1"/>
                      <a:pt x="1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3" y="4"/>
                      <a:pt x="2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55926" y="3306763"/>
                <a:ext cx="38100" cy="38100"/>
              </a:xfrm>
              <a:custGeom>
                <a:avLst/>
                <a:gdLst>
                  <a:gd name="T0" fmla="*/ 3 w 3"/>
                  <a:gd name="T1" fmla="*/ 2 h 3"/>
                  <a:gd name="T2" fmla="*/ 0 w 3"/>
                  <a:gd name="T3" fmla="*/ 2 h 3"/>
                  <a:gd name="T4" fmla="*/ 0 w 3"/>
                  <a:gd name="T5" fmla="*/ 2 h 3"/>
                  <a:gd name="T6" fmla="*/ 3 w 3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2" y="3"/>
                      <a:pt x="1" y="0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3" y="3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249988" y="939800"/>
                <a:ext cx="25400" cy="12700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1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71638" y="3895725"/>
                <a:ext cx="423863" cy="200025"/>
              </a:xfrm>
              <a:custGeom>
                <a:avLst/>
                <a:gdLst>
                  <a:gd name="T0" fmla="*/ 13 w 34"/>
                  <a:gd name="T1" fmla="*/ 10 h 16"/>
                  <a:gd name="T2" fmla="*/ 8 w 34"/>
                  <a:gd name="T3" fmla="*/ 11 h 16"/>
                  <a:gd name="T4" fmla="*/ 5 w 34"/>
                  <a:gd name="T5" fmla="*/ 11 h 16"/>
                  <a:gd name="T6" fmla="*/ 6 w 34"/>
                  <a:gd name="T7" fmla="*/ 12 h 16"/>
                  <a:gd name="T8" fmla="*/ 0 w 34"/>
                  <a:gd name="T9" fmla="*/ 15 h 16"/>
                  <a:gd name="T10" fmla="*/ 1 w 34"/>
                  <a:gd name="T11" fmla="*/ 15 h 16"/>
                  <a:gd name="T12" fmla="*/ 3 w 34"/>
                  <a:gd name="T13" fmla="*/ 15 h 16"/>
                  <a:gd name="T14" fmla="*/ 19 w 34"/>
                  <a:gd name="T15" fmla="*/ 15 h 16"/>
                  <a:gd name="T16" fmla="*/ 17 w 34"/>
                  <a:gd name="T17" fmla="*/ 14 h 16"/>
                  <a:gd name="T18" fmla="*/ 23 w 34"/>
                  <a:gd name="T19" fmla="*/ 10 h 16"/>
                  <a:gd name="T20" fmla="*/ 20 w 34"/>
                  <a:gd name="T21" fmla="*/ 7 h 16"/>
                  <a:gd name="T22" fmla="*/ 21 w 34"/>
                  <a:gd name="T23" fmla="*/ 7 h 16"/>
                  <a:gd name="T24" fmla="*/ 23 w 34"/>
                  <a:gd name="T25" fmla="*/ 7 h 16"/>
                  <a:gd name="T26" fmla="*/ 24 w 34"/>
                  <a:gd name="T27" fmla="*/ 5 h 16"/>
                  <a:gd name="T28" fmla="*/ 26 w 34"/>
                  <a:gd name="T29" fmla="*/ 4 h 16"/>
                  <a:gd name="T30" fmla="*/ 32 w 34"/>
                  <a:gd name="T31" fmla="*/ 5 h 16"/>
                  <a:gd name="T32" fmla="*/ 34 w 34"/>
                  <a:gd name="T33" fmla="*/ 4 h 16"/>
                  <a:gd name="T34" fmla="*/ 28 w 34"/>
                  <a:gd name="T35" fmla="*/ 3 h 16"/>
                  <a:gd name="T36" fmla="*/ 25 w 34"/>
                  <a:gd name="T37" fmla="*/ 0 h 16"/>
                  <a:gd name="T38" fmla="*/ 22 w 34"/>
                  <a:gd name="T39" fmla="*/ 2 h 16"/>
                  <a:gd name="T40" fmla="*/ 23 w 34"/>
                  <a:gd name="T41" fmla="*/ 3 h 16"/>
                  <a:gd name="T42" fmla="*/ 17 w 34"/>
                  <a:gd name="T43" fmla="*/ 7 h 16"/>
                  <a:gd name="T44" fmla="*/ 13 w 34"/>
                  <a:gd name="T4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4" h="16">
                    <a:moveTo>
                      <a:pt x="13" y="10"/>
                    </a:moveTo>
                    <a:cubicBezTo>
                      <a:pt x="10" y="9"/>
                      <a:pt x="8" y="9"/>
                      <a:pt x="8" y="11"/>
                    </a:cubicBezTo>
                    <a:cubicBezTo>
                      <a:pt x="7" y="11"/>
                      <a:pt x="6" y="11"/>
                      <a:pt x="5" y="11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3" y="12"/>
                      <a:pt x="3" y="16"/>
                      <a:pt x="0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2" y="15"/>
                      <a:pt x="2" y="14"/>
                      <a:pt x="3" y="15"/>
                    </a:cubicBezTo>
                    <a:cubicBezTo>
                      <a:pt x="8" y="12"/>
                      <a:pt x="14" y="15"/>
                      <a:pt x="19" y="15"/>
                    </a:cubicBezTo>
                    <a:cubicBezTo>
                      <a:pt x="17" y="14"/>
                      <a:pt x="17" y="14"/>
                      <a:pt x="17" y="14"/>
                    </a:cubicBezTo>
                    <a:cubicBezTo>
                      <a:pt x="23" y="14"/>
                      <a:pt x="19" y="10"/>
                      <a:pt x="23" y="10"/>
                    </a:cubicBezTo>
                    <a:cubicBezTo>
                      <a:pt x="25" y="9"/>
                      <a:pt x="21" y="8"/>
                      <a:pt x="20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2" y="7"/>
                      <a:pt x="22" y="7"/>
                      <a:pt x="23" y="7"/>
                    </a:cubicBezTo>
                    <a:cubicBezTo>
                      <a:pt x="23" y="6"/>
                      <a:pt x="27" y="6"/>
                      <a:pt x="24" y="5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8" y="4"/>
                      <a:pt x="31" y="4"/>
                      <a:pt x="32" y="5"/>
                    </a:cubicBezTo>
                    <a:cubicBezTo>
                      <a:pt x="33" y="5"/>
                      <a:pt x="34" y="4"/>
                      <a:pt x="34" y="4"/>
                    </a:cubicBezTo>
                    <a:cubicBezTo>
                      <a:pt x="33" y="3"/>
                      <a:pt x="30" y="2"/>
                      <a:pt x="28" y="3"/>
                    </a:cubicBezTo>
                    <a:cubicBezTo>
                      <a:pt x="28" y="1"/>
                      <a:pt x="25" y="1"/>
                      <a:pt x="25" y="0"/>
                    </a:cubicBezTo>
                    <a:cubicBezTo>
                      <a:pt x="24" y="1"/>
                      <a:pt x="22" y="2"/>
                      <a:pt x="22" y="2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2" y="5"/>
                      <a:pt x="16" y="4"/>
                      <a:pt x="17" y="7"/>
                    </a:cubicBezTo>
                    <a:cubicBezTo>
                      <a:pt x="14" y="7"/>
                      <a:pt x="15" y="10"/>
                      <a:pt x="1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22388" y="4459288"/>
                <a:ext cx="0" cy="12700"/>
              </a:xfrm>
              <a:custGeom>
                <a:avLst/>
                <a:gdLst>
                  <a:gd name="T0" fmla="*/ 0 h 8"/>
                  <a:gd name="T1" fmla="*/ 8 h 8"/>
                  <a:gd name="T2" fmla="*/ 0 h 8"/>
                  <a:gd name="T3" fmla="*/ 0 h 8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8">
                    <a:moveTo>
                      <a:pt x="0" y="0"/>
                    </a:moveTo>
                    <a:lnTo>
                      <a:pt x="0" y="8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50001" y="877888"/>
                <a:ext cx="0" cy="12700"/>
              </a:xfrm>
              <a:custGeom>
                <a:avLst/>
                <a:gdLst>
                  <a:gd name="T0" fmla="*/ 8 h 8"/>
                  <a:gd name="T1" fmla="*/ 8 h 8"/>
                  <a:gd name="T2" fmla="*/ 0 h 8"/>
                  <a:gd name="T3" fmla="*/ 8 h 8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8">
                    <a:moveTo>
                      <a:pt x="0" y="8"/>
                    </a:moveTo>
                    <a:lnTo>
                      <a:pt x="0" y="8"/>
                    </a:lnTo>
                    <a:lnTo>
                      <a:pt x="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70138" y="3721100"/>
                <a:ext cx="49213" cy="23813"/>
              </a:xfrm>
              <a:custGeom>
                <a:avLst/>
                <a:gdLst>
                  <a:gd name="T0" fmla="*/ 2 w 4"/>
                  <a:gd name="T1" fmla="*/ 0 h 2"/>
                  <a:gd name="T2" fmla="*/ 0 w 4"/>
                  <a:gd name="T3" fmla="*/ 2 h 2"/>
                  <a:gd name="T4" fmla="*/ 4 w 4"/>
                  <a:gd name="T5" fmla="*/ 1 h 2"/>
                  <a:gd name="T6" fmla="*/ 2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2" y="0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1" y="1"/>
                      <a:pt x="3" y="1"/>
                      <a:pt x="4" y="1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754438" y="2668588"/>
                <a:ext cx="125413" cy="74613"/>
              </a:xfrm>
              <a:custGeom>
                <a:avLst/>
                <a:gdLst>
                  <a:gd name="T0" fmla="*/ 9 w 10"/>
                  <a:gd name="T1" fmla="*/ 3 h 6"/>
                  <a:gd name="T2" fmla="*/ 6 w 10"/>
                  <a:gd name="T3" fmla="*/ 0 h 6"/>
                  <a:gd name="T4" fmla="*/ 0 w 10"/>
                  <a:gd name="T5" fmla="*/ 3 h 6"/>
                  <a:gd name="T6" fmla="*/ 2 w 10"/>
                  <a:gd name="T7" fmla="*/ 4 h 6"/>
                  <a:gd name="T8" fmla="*/ 9 w 10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6">
                    <a:moveTo>
                      <a:pt x="9" y="3"/>
                    </a:moveTo>
                    <a:cubicBezTo>
                      <a:pt x="10" y="2"/>
                      <a:pt x="8" y="1"/>
                      <a:pt x="6" y="0"/>
                    </a:cubicBezTo>
                    <a:cubicBezTo>
                      <a:pt x="3" y="0"/>
                      <a:pt x="1" y="0"/>
                      <a:pt x="0" y="3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6" y="6"/>
                      <a:pt x="6" y="3"/>
                      <a:pt x="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09688" y="4421188"/>
                <a:ext cx="49213" cy="12700"/>
              </a:xfrm>
              <a:custGeom>
                <a:avLst/>
                <a:gdLst>
                  <a:gd name="T0" fmla="*/ 31 w 31"/>
                  <a:gd name="T1" fmla="*/ 0 h 8"/>
                  <a:gd name="T2" fmla="*/ 31 w 31"/>
                  <a:gd name="T3" fmla="*/ 0 h 8"/>
                  <a:gd name="T4" fmla="*/ 0 w 31"/>
                  <a:gd name="T5" fmla="*/ 8 h 8"/>
                  <a:gd name="T6" fmla="*/ 31 w 31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8">
                    <a:moveTo>
                      <a:pt x="31" y="0"/>
                    </a:moveTo>
                    <a:lnTo>
                      <a:pt x="31" y="0"/>
                    </a:lnTo>
                    <a:lnTo>
                      <a:pt x="0" y="8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405188" y="2855913"/>
                <a:ext cx="174625" cy="112713"/>
              </a:xfrm>
              <a:custGeom>
                <a:avLst/>
                <a:gdLst>
                  <a:gd name="T0" fmla="*/ 13 w 14"/>
                  <a:gd name="T1" fmla="*/ 1 h 9"/>
                  <a:gd name="T2" fmla="*/ 11 w 14"/>
                  <a:gd name="T3" fmla="*/ 0 h 9"/>
                  <a:gd name="T4" fmla="*/ 11 w 14"/>
                  <a:gd name="T5" fmla="*/ 2 h 9"/>
                  <a:gd name="T6" fmla="*/ 8 w 14"/>
                  <a:gd name="T7" fmla="*/ 4 h 9"/>
                  <a:gd name="T8" fmla="*/ 0 w 14"/>
                  <a:gd name="T9" fmla="*/ 5 h 9"/>
                  <a:gd name="T10" fmla="*/ 2 w 14"/>
                  <a:gd name="T11" fmla="*/ 7 h 9"/>
                  <a:gd name="T12" fmla="*/ 14 w 14"/>
                  <a:gd name="T13" fmla="*/ 3 h 9"/>
                  <a:gd name="T14" fmla="*/ 12 w 14"/>
                  <a:gd name="T15" fmla="*/ 2 h 9"/>
                  <a:gd name="T16" fmla="*/ 13 w 14"/>
                  <a:gd name="T17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9">
                    <a:moveTo>
                      <a:pt x="13" y="1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8" y="1"/>
                      <a:pt x="10" y="4"/>
                      <a:pt x="8" y="4"/>
                    </a:cubicBezTo>
                    <a:cubicBezTo>
                      <a:pt x="5" y="6"/>
                      <a:pt x="3" y="4"/>
                      <a:pt x="0" y="5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9" y="9"/>
                      <a:pt x="7" y="2"/>
                      <a:pt x="14" y="3"/>
                    </a:cubicBezTo>
                    <a:cubicBezTo>
                      <a:pt x="14" y="3"/>
                      <a:pt x="13" y="2"/>
                      <a:pt x="12" y="2"/>
                    </a:cubicBezTo>
                    <a:cubicBezTo>
                      <a:pt x="11" y="1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43275" y="2994025"/>
                <a:ext cx="61913" cy="25400"/>
              </a:xfrm>
              <a:custGeom>
                <a:avLst/>
                <a:gdLst>
                  <a:gd name="T0" fmla="*/ 0 w 5"/>
                  <a:gd name="T1" fmla="*/ 1 h 2"/>
                  <a:gd name="T2" fmla="*/ 5 w 5"/>
                  <a:gd name="T3" fmla="*/ 2 h 2"/>
                  <a:gd name="T4" fmla="*/ 0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1"/>
                    </a:moveTo>
                    <a:cubicBezTo>
                      <a:pt x="1" y="2"/>
                      <a:pt x="4" y="2"/>
                      <a:pt x="5" y="2"/>
                    </a:cubicBezTo>
                    <a:cubicBezTo>
                      <a:pt x="3" y="2"/>
                      <a:pt x="2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432050" y="3670300"/>
                <a:ext cx="25400" cy="12700"/>
              </a:xfrm>
              <a:custGeom>
                <a:avLst/>
                <a:gdLst>
                  <a:gd name="T0" fmla="*/ 2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679825" y="2719388"/>
                <a:ext cx="112713" cy="49213"/>
              </a:xfrm>
              <a:custGeom>
                <a:avLst/>
                <a:gdLst>
                  <a:gd name="T0" fmla="*/ 7 w 9"/>
                  <a:gd name="T1" fmla="*/ 1 h 4"/>
                  <a:gd name="T2" fmla="*/ 0 w 9"/>
                  <a:gd name="T3" fmla="*/ 2 h 4"/>
                  <a:gd name="T4" fmla="*/ 5 w 9"/>
                  <a:gd name="T5" fmla="*/ 4 h 4"/>
                  <a:gd name="T6" fmla="*/ 7 w 9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4">
                    <a:moveTo>
                      <a:pt x="7" y="1"/>
                    </a:moveTo>
                    <a:cubicBezTo>
                      <a:pt x="4" y="0"/>
                      <a:pt x="2" y="3"/>
                      <a:pt x="0" y="2"/>
                    </a:cubicBezTo>
                    <a:cubicBezTo>
                      <a:pt x="1" y="3"/>
                      <a:pt x="4" y="2"/>
                      <a:pt x="5" y="4"/>
                    </a:cubicBezTo>
                    <a:cubicBezTo>
                      <a:pt x="6" y="2"/>
                      <a:pt x="9" y="3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71588" y="4446588"/>
                <a:ext cx="38100" cy="12700"/>
              </a:xfrm>
              <a:custGeom>
                <a:avLst/>
                <a:gdLst>
                  <a:gd name="T0" fmla="*/ 24 w 24"/>
                  <a:gd name="T1" fmla="*/ 8 h 8"/>
                  <a:gd name="T2" fmla="*/ 24 w 24"/>
                  <a:gd name="T3" fmla="*/ 0 h 8"/>
                  <a:gd name="T4" fmla="*/ 0 w 24"/>
                  <a:gd name="T5" fmla="*/ 8 h 8"/>
                  <a:gd name="T6" fmla="*/ 24 w 24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8">
                    <a:moveTo>
                      <a:pt x="24" y="8"/>
                    </a:moveTo>
                    <a:lnTo>
                      <a:pt x="24" y="0"/>
                    </a:lnTo>
                    <a:lnTo>
                      <a:pt x="0" y="8"/>
                    </a:lnTo>
                    <a:lnTo>
                      <a:pt x="24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414963" y="1516063"/>
                <a:ext cx="49213" cy="12700"/>
              </a:xfrm>
              <a:custGeom>
                <a:avLst/>
                <a:gdLst>
                  <a:gd name="T0" fmla="*/ 31 w 31"/>
                  <a:gd name="T1" fmla="*/ 8 h 8"/>
                  <a:gd name="T2" fmla="*/ 23 w 31"/>
                  <a:gd name="T3" fmla="*/ 0 h 8"/>
                  <a:gd name="T4" fmla="*/ 0 w 31"/>
                  <a:gd name="T5" fmla="*/ 8 h 8"/>
                  <a:gd name="T6" fmla="*/ 31 w 31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8">
                    <a:moveTo>
                      <a:pt x="31" y="8"/>
                    </a:moveTo>
                    <a:lnTo>
                      <a:pt x="23" y="0"/>
                    </a:lnTo>
                    <a:lnTo>
                      <a:pt x="0" y="8"/>
                    </a:lnTo>
                    <a:lnTo>
                      <a:pt x="31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243263" y="3081338"/>
                <a:ext cx="50800" cy="25400"/>
              </a:xfrm>
              <a:custGeom>
                <a:avLst/>
                <a:gdLst>
                  <a:gd name="T0" fmla="*/ 3 w 4"/>
                  <a:gd name="T1" fmla="*/ 0 h 2"/>
                  <a:gd name="T2" fmla="*/ 1 w 4"/>
                  <a:gd name="T3" fmla="*/ 0 h 2"/>
                  <a:gd name="T4" fmla="*/ 0 w 4"/>
                  <a:gd name="T5" fmla="*/ 1 h 2"/>
                  <a:gd name="T6" fmla="*/ 3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3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2" y="2"/>
                      <a:pt x="4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268663" y="3032125"/>
                <a:ext cx="87313" cy="25400"/>
              </a:xfrm>
              <a:custGeom>
                <a:avLst/>
                <a:gdLst>
                  <a:gd name="T0" fmla="*/ 5 w 7"/>
                  <a:gd name="T1" fmla="*/ 0 h 2"/>
                  <a:gd name="T2" fmla="*/ 0 w 7"/>
                  <a:gd name="T3" fmla="*/ 2 h 2"/>
                  <a:gd name="T4" fmla="*/ 7 w 7"/>
                  <a:gd name="T5" fmla="*/ 1 h 2"/>
                  <a:gd name="T6" fmla="*/ 5 w 7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2">
                    <a:moveTo>
                      <a:pt x="5" y="0"/>
                    </a:moveTo>
                    <a:cubicBezTo>
                      <a:pt x="3" y="0"/>
                      <a:pt x="0" y="0"/>
                      <a:pt x="0" y="2"/>
                    </a:cubicBezTo>
                    <a:cubicBezTo>
                      <a:pt x="3" y="2"/>
                      <a:pt x="5" y="1"/>
                      <a:pt x="7" y="1"/>
                    </a:cubicBez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71613" y="4297363"/>
                <a:ext cx="12700" cy="36513"/>
              </a:xfrm>
              <a:custGeom>
                <a:avLst/>
                <a:gdLst>
                  <a:gd name="T0" fmla="*/ 0 w 1"/>
                  <a:gd name="T1" fmla="*/ 1 h 3"/>
                  <a:gd name="T2" fmla="*/ 0 w 1"/>
                  <a:gd name="T3" fmla="*/ 3 h 3"/>
                  <a:gd name="T4" fmla="*/ 1 w 1"/>
                  <a:gd name="T5" fmla="*/ 1 h 3"/>
                  <a:gd name="T6" fmla="*/ 0 w 1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3">
                    <a:moveTo>
                      <a:pt x="0" y="1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0" y="1"/>
                      <a:pt x="1" y="1"/>
                    </a:cubicBezTo>
                    <a:cubicBezTo>
                      <a:pt x="1" y="1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643313" y="2755900"/>
                <a:ext cx="61913" cy="38100"/>
              </a:xfrm>
              <a:custGeom>
                <a:avLst/>
                <a:gdLst>
                  <a:gd name="T0" fmla="*/ 4 w 5"/>
                  <a:gd name="T1" fmla="*/ 1 h 3"/>
                  <a:gd name="T2" fmla="*/ 1 w 5"/>
                  <a:gd name="T3" fmla="*/ 2 h 3"/>
                  <a:gd name="T4" fmla="*/ 5 w 5"/>
                  <a:gd name="T5" fmla="*/ 2 h 3"/>
                  <a:gd name="T6" fmla="*/ 4 w 5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3" y="2"/>
                      <a:pt x="0" y="0"/>
                      <a:pt x="1" y="2"/>
                    </a:cubicBezTo>
                    <a:cubicBezTo>
                      <a:pt x="2" y="3"/>
                      <a:pt x="4" y="2"/>
                      <a:pt x="5" y="2"/>
                    </a:cubicBezTo>
                    <a:lnTo>
                      <a:pt x="4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56000" y="2794000"/>
                <a:ext cx="123825" cy="61913"/>
              </a:xfrm>
              <a:custGeom>
                <a:avLst/>
                <a:gdLst>
                  <a:gd name="T0" fmla="*/ 6 w 10"/>
                  <a:gd name="T1" fmla="*/ 1 h 5"/>
                  <a:gd name="T2" fmla="*/ 5 w 10"/>
                  <a:gd name="T3" fmla="*/ 0 h 5"/>
                  <a:gd name="T4" fmla="*/ 0 w 10"/>
                  <a:gd name="T5" fmla="*/ 4 h 5"/>
                  <a:gd name="T6" fmla="*/ 4 w 10"/>
                  <a:gd name="T7" fmla="*/ 5 h 5"/>
                  <a:gd name="T8" fmla="*/ 8 w 10"/>
                  <a:gd name="T9" fmla="*/ 0 h 5"/>
                  <a:gd name="T10" fmla="*/ 6 w 10"/>
                  <a:gd name="T11" fmla="*/ 2 h 5"/>
                  <a:gd name="T12" fmla="*/ 6 w 10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">
                    <a:moveTo>
                      <a:pt x="6" y="1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4" y="2"/>
                      <a:pt x="0" y="1"/>
                      <a:pt x="0" y="4"/>
                    </a:cubicBezTo>
                    <a:cubicBezTo>
                      <a:pt x="1" y="5"/>
                      <a:pt x="2" y="4"/>
                      <a:pt x="4" y="5"/>
                    </a:cubicBezTo>
                    <a:cubicBezTo>
                      <a:pt x="5" y="3"/>
                      <a:pt x="10" y="2"/>
                      <a:pt x="8" y="0"/>
                    </a:cubicBezTo>
                    <a:cubicBezTo>
                      <a:pt x="7" y="0"/>
                      <a:pt x="8" y="2"/>
                      <a:pt x="6" y="2"/>
                    </a:cubicBezTo>
                    <a:cubicBezTo>
                      <a:pt x="6" y="1"/>
                      <a:pt x="6" y="1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82800" y="3833813"/>
                <a:ext cx="87313" cy="49213"/>
              </a:xfrm>
              <a:custGeom>
                <a:avLst/>
                <a:gdLst>
                  <a:gd name="T0" fmla="*/ 0 w 7"/>
                  <a:gd name="T1" fmla="*/ 2 h 4"/>
                  <a:gd name="T2" fmla="*/ 7 w 7"/>
                  <a:gd name="T3" fmla="*/ 2 h 4"/>
                  <a:gd name="T4" fmla="*/ 2 w 7"/>
                  <a:gd name="T5" fmla="*/ 0 h 4"/>
                  <a:gd name="T6" fmla="*/ 0 w 7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0" y="2"/>
                    </a:moveTo>
                    <a:cubicBezTo>
                      <a:pt x="2" y="1"/>
                      <a:pt x="6" y="4"/>
                      <a:pt x="7" y="2"/>
                    </a:cubicBezTo>
                    <a:cubicBezTo>
                      <a:pt x="6" y="0"/>
                      <a:pt x="4" y="1"/>
                      <a:pt x="2" y="0"/>
                    </a:cubicBezTo>
                    <a:cubicBezTo>
                      <a:pt x="1" y="0"/>
                      <a:pt x="1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22338" y="4659313"/>
                <a:ext cx="25400" cy="12700"/>
              </a:xfrm>
              <a:custGeom>
                <a:avLst/>
                <a:gdLst>
                  <a:gd name="T0" fmla="*/ 0 w 16"/>
                  <a:gd name="T1" fmla="*/ 8 h 8"/>
                  <a:gd name="T2" fmla="*/ 16 w 16"/>
                  <a:gd name="T3" fmla="*/ 8 h 8"/>
                  <a:gd name="T4" fmla="*/ 8 w 16"/>
                  <a:gd name="T5" fmla="*/ 0 h 8"/>
                  <a:gd name="T6" fmla="*/ 0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0" y="8"/>
                    </a:moveTo>
                    <a:lnTo>
                      <a:pt x="16" y="8"/>
                    </a:lnTo>
                    <a:lnTo>
                      <a:pt x="8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489575" y="1477963"/>
                <a:ext cx="12700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262688" y="852488"/>
                <a:ext cx="38100" cy="25400"/>
              </a:xfrm>
              <a:custGeom>
                <a:avLst/>
                <a:gdLst>
                  <a:gd name="T0" fmla="*/ 0 w 24"/>
                  <a:gd name="T1" fmla="*/ 0 h 16"/>
                  <a:gd name="T2" fmla="*/ 8 w 24"/>
                  <a:gd name="T3" fmla="*/ 16 h 16"/>
                  <a:gd name="T4" fmla="*/ 24 w 24"/>
                  <a:gd name="T5" fmla="*/ 8 h 16"/>
                  <a:gd name="T6" fmla="*/ 0 w 24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16">
                    <a:moveTo>
                      <a:pt x="0" y="0"/>
                    </a:moveTo>
                    <a:lnTo>
                      <a:pt x="8" y="16"/>
                    </a:lnTo>
                    <a:lnTo>
                      <a:pt x="24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55975" y="2981325"/>
                <a:ext cx="36513" cy="12700"/>
              </a:xfrm>
              <a:custGeom>
                <a:avLst/>
                <a:gdLst>
                  <a:gd name="T0" fmla="*/ 0 w 3"/>
                  <a:gd name="T1" fmla="*/ 0 h 1"/>
                  <a:gd name="T2" fmla="*/ 0 w 3"/>
                  <a:gd name="T3" fmla="*/ 1 h 1"/>
                  <a:gd name="T4" fmla="*/ 3 w 3"/>
                  <a:gd name="T5" fmla="*/ 0 h 1"/>
                  <a:gd name="T6" fmla="*/ 0 w 3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22388" y="4297363"/>
                <a:ext cx="123825" cy="100013"/>
              </a:xfrm>
              <a:custGeom>
                <a:avLst/>
                <a:gdLst>
                  <a:gd name="T0" fmla="*/ 7 w 10"/>
                  <a:gd name="T1" fmla="*/ 2 h 8"/>
                  <a:gd name="T2" fmla="*/ 0 w 10"/>
                  <a:gd name="T3" fmla="*/ 7 h 8"/>
                  <a:gd name="T4" fmla="*/ 10 w 10"/>
                  <a:gd name="T5" fmla="*/ 1 h 8"/>
                  <a:gd name="T6" fmla="*/ 6 w 10"/>
                  <a:gd name="T7" fmla="*/ 1 h 8"/>
                  <a:gd name="T8" fmla="*/ 7 w 10"/>
                  <a:gd name="T9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8">
                    <a:moveTo>
                      <a:pt x="7" y="2"/>
                    </a:moveTo>
                    <a:cubicBezTo>
                      <a:pt x="7" y="4"/>
                      <a:pt x="1" y="4"/>
                      <a:pt x="0" y="7"/>
                    </a:cubicBezTo>
                    <a:cubicBezTo>
                      <a:pt x="5" y="8"/>
                      <a:pt x="6" y="3"/>
                      <a:pt x="10" y="1"/>
                    </a:cubicBezTo>
                    <a:cubicBezTo>
                      <a:pt x="8" y="1"/>
                      <a:pt x="9" y="0"/>
                      <a:pt x="6" y="1"/>
                    </a:cubicBezTo>
                    <a:lnTo>
                      <a:pt x="7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70113" y="3757613"/>
                <a:ext cx="63500" cy="38100"/>
              </a:xfrm>
              <a:custGeom>
                <a:avLst/>
                <a:gdLst>
                  <a:gd name="T0" fmla="*/ 1 w 5"/>
                  <a:gd name="T1" fmla="*/ 2 h 3"/>
                  <a:gd name="T2" fmla="*/ 4 w 5"/>
                  <a:gd name="T3" fmla="*/ 0 h 3"/>
                  <a:gd name="T4" fmla="*/ 0 w 5"/>
                  <a:gd name="T5" fmla="*/ 0 h 3"/>
                  <a:gd name="T6" fmla="*/ 1 w 5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1" y="2"/>
                    </a:moveTo>
                    <a:cubicBezTo>
                      <a:pt x="3" y="3"/>
                      <a:pt x="5" y="1"/>
                      <a:pt x="4" y="0"/>
                    </a:cubicBezTo>
                    <a:cubicBezTo>
                      <a:pt x="3" y="0"/>
                      <a:pt x="1" y="1"/>
                      <a:pt x="0" y="0"/>
                    </a:cubicBezTo>
                    <a:cubicBezTo>
                      <a:pt x="0" y="1"/>
                      <a:pt x="0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57425" y="3695700"/>
                <a:ext cx="50800" cy="38100"/>
              </a:xfrm>
              <a:custGeom>
                <a:avLst/>
                <a:gdLst>
                  <a:gd name="T0" fmla="*/ 4 w 4"/>
                  <a:gd name="T1" fmla="*/ 1 h 3"/>
                  <a:gd name="T2" fmla="*/ 0 w 4"/>
                  <a:gd name="T3" fmla="*/ 1 h 3"/>
                  <a:gd name="T4" fmla="*/ 4 w 4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1"/>
                    </a:moveTo>
                    <a:cubicBezTo>
                      <a:pt x="4" y="1"/>
                      <a:pt x="0" y="0"/>
                      <a:pt x="0" y="1"/>
                    </a:cubicBezTo>
                    <a:cubicBezTo>
                      <a:pt x="1" y="2"/>
                      <a:pt x="3" y="3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32063" y="3519488"/>
                <a:ext cx="25400" cy="25400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2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1"/>
                      <a:pt x="0" y="1"/>
                      <a:pt x="1" y="2"/>
                    </a:cubicBezTo>
                    <a:cubicBezTo>
                      <a:pt x="2" y="2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44738" y="3608388"/>
                <a:ext cx="38100" cy="23813"/>
              </a:xfrm>
              <a:custGeom>
                <a:avLst/>
                <a:gdLst>
                  <a:gd name="T0" fmla="*/ 0 w 3"/>
                  <a:gd name="T1" fmla="*/ 1 h 2"/>
                  <a:gd name="T2" fmla="*/ 0 w 3"/>
                  <a:gd name="T3" fmla="*/ 2 h 2"/>
                  <a:gd name="T4" fmla="*/ 3 w 3"/>
                  <a:gd name="T5" fmla="*/ 2 h 2"/>
                  <a:gd name="T6" fmla="*/ 0 w 3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3" y="2"/>
                      <a:pt x="3" y="2"/>
                    </a:cubicBezTo>
                    <a:cubicBezTo>
                      <a:pt x="3" y="1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08213" y="3708400"/>
                <a:ext cx="36513" cy="36513"/>
              </a:xfrm>
              <a:custGeom>
                <a:avLst/>
                <a:gdLst>
                  <a:gd name="T0" fmla="*/ 0 w 3"/>
                  <a:gd name="T1" fmla="*/ 3 h 3"/>
                  <a:gd name="T2" fmla="*/ 0 w 3"/>
                  <a:gd name="T3" fmla="*/ 3 h 3"/>
                  <a:gd name="T4" fmla="*/ 3 w 3"/>
                  <a:gd name="T5" fmla="*/ 0 h 3"/>
                  <a:gd name="T6" fmla="*/ 0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3" y="1"/>
                      <a:pt x="3" y="0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08175" y="3933825"/>
                <a:ext cx="12700" cy="12700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84300" y="4284663"/>
                <a:ext cx="25400" cy="12700"/>
              </a:xfrm>
              <a:custGeom>
                <a:avLst/>
                <a:gdLst>
                  <a:gd name="T0" fmla="*/ 8 w 16"/>
                  <a:gd name="T1" fmla="*/ 0 h 8"/>
                  <a:gd name="T2" fmla="*/ 0 w 16"/>
                  <a:gd name="T3" fmla="*/ 8 h 8"/>
                  <a:gd name="T4" fmla="*/ 16 w 16"/>
                  <a:gd name="T5" fmla="*/ 8 h 8"/>
                  <a:gd name="T6" fmla="*/ 8 w 16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8" y="0"/>
                    </a:moveTo>
                    <a:lnTo>
                      <a:pt x="0" y="8"/>
                    </a:lnTo>
                    <a:lnTo>
                      <a:pt x="16" y="8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214938" y="1554163"/>
                <a:ext cx="61913" cy="25400"/>
              </a:xfrm>
              <a:custGeom>
                <a:avLst/>
                <a:gdLst>
                  <a:gd name="T0" fmla="*/ 5 w 5"/>
                  <a:gd name="T1" fmla="*/ 0 h 2"/>
                  <a:gd name="T2" fmla="*/ 0 w 5"/>
                  <a:gd name="T3" fmla="*/ 1 h 2"/>
                  <a:gd name="T4" fmla="*/ 5 w 5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3" y="1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20875" y="3870325"/>
                <a:ext cx="74613" cy="25400"/>
              </a:xfrm>
              <a:custGeom>
                <a:avLst/>
                <a:gdLst>
                  <a:gd name="T0" fmla="*/ 6 w 6"/>
                  <a:gd name="T1" fmla="*/ 1 h 2"/>
                  <a:gd name="T2" fmla="*/ 1 w 6"/>
                  <a:gd name="T3" fmla="*/ 0 h 2"/>
                  <a:gd name="T4" fmla="*/ 0 w 6"/>
                  <a:gd name="T5" fmla="*/ 1 h 2"/>
                  <a:gd name="T6" fmla="*/ 2 w 6"/>
                  <a:gd name="T7" fmla="*/ 1 h 2"/>
                  <a:gd name="T8" fmla="*/ 2 w 6"/>
                  <a:gd name="T9" fmla="*/ 2 h 2"/>
                  <a:gd name="T10" fmla="*/ 6 w 6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4" y="0"/>
                      <a:pt x="2" y="1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4" y="0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33588" y="3833813"/>
                <a:ext cx="0" cy="23813"/>
              </a:xfrm>
              <a:custGeom>
                <a:avLst/>
                <a:gdLst>
                  <a:gd name="T0" fmla="*/ 8 h 15"/>
                  <a:gd name="T1" fmla="*/ 0 h 15"/>
                  <a:gd name="T2" fmla="*/ 15 h 15"/>
                  <a:gd name="T3" fmla="*/ 8 h 15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5">
                    <a:moveTo>
                      <a:pt x="0" y="8"/>
                    </a:moveTo>
                    <a:lnTo>
                      <a:pt x="0" y="0"/>
                    </a:lnTo>
                    <a:lnTo>
                      <a:pt x="0" y="15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60413" y="4672013"/>
                <a:ext cx="25400" cy="25400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2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1"/>
                      <a:pt x="1" y="0"/>
                      <a:pt x="1" y="2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08163" y="3921125"/>
                <a:ext cx="87313" cy="49213"/>
              </a:xfrm>
              <a:custGeom>
                <a:avLst/>
                <a:gdLst>
                  <a:gd name="T0" fmla="*/ 0 w 7"/>
                  <a:gd name="T1" fmla="*/ 3 h 4"/>
                  <a:gd name="T2" fmla="*/ 5 w 7"/>
                  <a:gd name="T3" fmla="*/ 1 h 4"/>
                  <a:gd name="T4" fmla="*/ 6 w 7"/>
                  <a:gd name="T5" fmla="*/ 0 h 4"/>
                  <a:gd name="T6" fmla="*/ 0 w 7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0" y="3"/>
                    </a:moveTo>
                    <a:cubicBezTo>
                      <a:pt x="1" y="3"/>
                      <a:pt x="7" y="4"/>
                      <a:pt x="5" y="1"/>
                    </a:cubicBezTo>
                    <a:cubicBezTo>
                      <a:pt x="6" y="1"/>
                      <a:pt x="6" y="1"/>
                      <a:pt x="6" y="0"/>
                    </a:cubicBezTo>
                    <a:cubicBezTo>
                      <a:pt x="3" y="0"/>
                      <a:pt x="2" y="0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84363" y="3921125"/>
                <a:ext cx="23813" cy="12700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1 h 1"/>
                  <a:gd name="T4" fmla="*/ 0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0"/>
                      <a:pt x="1" y="0"/>
                      <a:pt x="2" y="1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262688" y="777875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0 w 8"/>
                  <a:gd name="T3" fmla="*/ 8 h 8"/>
                  <a:gd name="T4" fmla="*/ 8 w 8"/>
                  <a:gd name="T5" fmla="*/ 8 h 8"/>
                  <a:gd name="T6" fmla="*/ 0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0" y="8"/>
                    </a:lnTo>
                    <a:lnTo>
                      <a:pt x="8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95525" y="3621088"/>
                <a:ext cx="36513" cy="23813"/>
              </a:xfrm>
              <a:custGeom>
                <a:avLst/>
                <a:gdLst>
                  <a:gd name="T0" fmla="*/ 8 w 23"/>
                  <a:gd name="T1" fmla="*/ 15 h 15"/>
                  <a:gd name="T2" fmla="*/ 23 w 23"/>
                  <a:gd name="T3" fmla="*/ 0 h 15"/>
                  <a:gd name="T4" fmla="*/ 0 w 23"/>
                  <a:gd name="T5" fmla="*/ 7 h 15"/>
                  <a:gd name="T6" fmla="*/ 8 w 23"/>
                  <a:gd name="T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15">
                    <a:moveTo>
                      <a:pt x="8" y="15"/>
                    </a:moveTo>
                    <a:lnTo>
                      <a:pt x="23" y="0"/>
                    </a:lnTo>
                    <a:lnTo>
                      <a:pt x="0" y="7"/>
                    </a:lnTo>
                    <a:lnTo>
                      <a:pt x="8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340350" y="1441450"/>
                <a:ext cx="23813" cy="12700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  <a:gd name="T6" fmla="*/ 1 w 2"/>
                  <a:gd name="T7" fmla="*/ 0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09663" y="4384675"/>
                <a:ext cx="38100" cy="25400"/>
              </a:xfrm>
              <a:custGeom>
                <a:avLst/>
                <a:gdLst>
                  <a:gd name="T0" fmla="*/ 0 w 3"/>
                  <a:gd name="T1" fmla="*/ 2 h 2"/>
                  <a:gd name="T2" fmla="*/ 3 w 3"/>
                  <a:gd name="T3" fmla="*/ 1 h 2"/>
                  <a:gd name="T4" fmla="*/ 1 w 3"/>
                  <a:gd name="T5" fmla="*/ 0 h 2"/>
                  <a:gd name="T6" fmla="*/ 0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1" y="1"/>
                      <a:pt x="1" y="0"/>
                    </a:cubicBez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95500" y="3708400"/>
                <a:ext cx="50800" cy="25400"/>
              </a:xfrm>
              <a:custGeom>
                <a:avLst/>
                <a:gdLst>
                  <a:gd name="T0" fmla="*/ 3 w 4"/>
                  <a:gd name="T1" fmla="*/ 0 h 2"/>
                  <a:gd name="T2" fmla="*/ 0 w 4"/>
                  <a:gd name="T3" fmla="*/ 0 h 2"/>
                  <a:gd name="T4" fmla="*/ 1 w 4"/>
                  <a:gd name="T5" fmla="*/ 1 h 2"/>
                  <a:gd name="T6" fmla="*/ 3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3" y="0"/>
                    </a:moveTo>
                    <a:cubicBezTo>
                      <a:pt x="2" y="0"/>
                      <a:pt x="1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3" y="2"/>
                      <a:pt x="4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96975" y="4321175"/>
                <a:ext cx="25400" cy="12700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0 h 1"/>
                  <a:gd name="T6" fmla="*/ 0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1" y="1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22375" y="4321175"/>
                <a:ext cx="12700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264150" y="1428750"/>
                <a:ext cx="63500" cy="25400"/>
              </a:xfrm>
              <a:custGeom>
                <a:avLst/>
                <a:gdLst>
                  <a:gd name="T0" fmla="*/ 4 w 5"/>
                  <a:gd name="T1" fmla="*/ 1 h 2"/>
                  <a:gd name="T2" fmla="*/ 0 w 5"/>
                  <a:gd name="T3" fmla="*/ 2 h 2"/>
                  <a:gd name="T4" fmla="*/ 4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4" y="1"/>
                    </a:moveTo>
                    <a:cubicBezTo>
                      <a:pt x="3" y="2"/>
                      <a:pt x="0" y="0"/>
                      <a:pt x="0" y="2"/>
                    </a:cubicBezTo>
                    <a:cubicBezTo>
                      <a:pt x="1" y="2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914900" y="1566863"/>
                <a:ext cx="187325" cy="49213"/>
              </a:xfrm>
              <a:custGeom>
                <a:avLst/>
                <a:gdLst>
                  <a:gd name="T0" fmla="*/ 15 w 15"/>
                  <a:gd name="T1" fmla="*/ 3 h 4"/>
                  <a:gd name="T2" fmla="*/ 13 w 15"/>
                  <a:gd name="T3" fmla="*/ 3 h 4"/>
                  <a:gd name="T4" fmla="*/ 3 w 15"/>
                  <a:gd name="T5" fmla="*/ 0 h 4"/>
                  <a:gd name="T6" fmla="*/ 0 w 15"/>
                  <a:gd name="T7" fmla="*/ 2 h 4"/>
                  <a:gd name="T8" fmla="*/ 7 w 15"/>
                  <a:gd name="T9" fmla="*/ 2 h 4"/>
                  <a:gd name="T10" fmla="*/ 12 w 15"/>
                  <a:gd name="T11" fmla="*/ 3 h 4"/>
                  <a:gd name="T12" fmla="*/ 15 w 15"/>
                  <a:gd name="T13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15" y="3"/>
                    </a:moveTo>
                    <a:cubicBezTo>
                      <a:pt x="13" y="3"/>
                      <a:pt x="13" y="3"/>
                      <a:pt x="13" y="3"/>
                    </a:cubicBezTo>
                    <a:cubicBezTo>
                      <a:pt x="11" y="0"/>
                      <a:pt x="7" y="0"/>
                      <a:pt x="3" y="0"/>
                    </a:cubicBezTo>
                    <a:cubicBezTo>
                      <a:pt x="4" y="2"/>
                      <a:pt x="1" y="1"/>
                      <a:pt x="0" y="2"/>
                    </a:cubicBezTo>
                    <a:cubicBezTo>
                      <a:pt x="3" y="2"/>
                      <a:pt x="5" y="4"/>
                      <a:pt x="7" y="2"/>
                    </a:cubicBezTo>
                    <a:cubicBezTo>
                      <a:pt x="9" y="2"/>
                      <a:pt x="12" y="0"/>
                      <a:pt x="12" y="3"/>
                    </a:cubicBezTo>
                    <a:lnTo>
                      <a:pt x="15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457450" y="3444875"/>
                <a:ext cx="38100" cy="12700"/>
              </a:xfrm>
              <a:custGeom>
                <a:avLst/>
                <a:gdLst>
                  <a:gd name="T0" fmla="*/ 3 w 3"/>
                  <a:gd name="T1" fmla="*/ 1 h 1"/>
                  <a:gd name="T2" fmla="*/ 0 w 3"/>
                  <a:gd name="T3" fmla="*/ 1 h 1"/>
                  <a:gd name="T4" fmla="*/ 3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1"/>
                    </a:moveTo>
                    <a:cubicBezTo>
                      <a:pt x="2" y="1"/>
                      <a:pt x="1" y="0"/>
                      <a:pt x="0" y="1"/>
                    </a:cubicBezTo>
                    <a:cubicBezTo>
                      <a:pt x="1" y="1"/>
                      <a:pt x="2" y="0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027613" y="1466850"/>
                <a:ext cx="200025" cy="61913"/>
              </a:xfrm>
              <a:custGeom>
                <a:avLst/>
                <a:gdLst>
                  <a:gd name="T0" fmla="*/ 9 w 16"/>
                  <a:gd name="T1" fmla="*/ 1 h 5"/>
                  <a:gd name="T2" fmla="*/ 0 w 16"/>
                  <a:gd name="T3" fmla="*/ 4 h 5"/>
                  <a:gd name="T4" fmla="*/ 4 w 16"/>
                  <a:gd name="T5" fmla="*/ 5 h 5"/>
                  <a:gd name="T6" fmla="*/ 11 w 16"/>
                  <a:gd name="T7" fmla="*/ 1 h 5"/>
                  <a:gd name="T8" fmla="*/ 12 w 16"/>
                  <a:gd name="T9" fmla="*/ 3 h 5"/>
                  <a:gd name="T10" fmla="*/ 16 w 16"/>
                  <a:gd name="T11" fmla="*/ 3 h 5"/>
                  <a:gd name="T12" fmla="*/ 12 w 16"/>
                  <a:gd name="T13" fmla="*/ 1 h 5"/>
                  <a:gd name="T14" fmla="*/ 12 w 16"/>
                  <a:gd name="T15" fmla="*/ 0 h 5"/>
                  <a:gd name="T16" fmla="*/ 9 w 16"/>
                  <a:gd name="T1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5">
                    <a:moveTo>
                      <a:pt x="9" y="1"/>
                    </a:moveTo>
                    <a:cubicBezTo>
                      <a:pt x="7" y="3"/>
                      <a:pt x="4" y="3"/>
                      <a:pt x="0" y="4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7" y="4"/>
                      <a:pt x="9" y="3"/>
                      <a:pt x="11" y="1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4" y="3"/>
                      <a:pt x="15" y="3"/>
                      <a:pt x="16" y="3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0"/>
                      <a:pt x="12" y="0"/>
                      <a:pt x="12" y="0"/>
                    </a:cubicBezTo>
                    <a:lnTo>
                      <a:pt x="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432050" y="3457575"/>
                <a:ext cx="25400" cy="12700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70100" y="3708400"/>
                <a:ext cx="12700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98513" y="4546600"/>
                <a:ext cx="0" cy="25400"/>
              </a:xfrm>
              <a:custGeom>
                <a:avLst/>
                <a:gdLst>
                  <a:gd name="T0" fmla="*/ 0 h 16"/>
                  <a:gd name="T1" fmla="*/ 16 h 16"/>
                  <a:gd name="T2" fmla="*/ 0 h 16"/>
                  <a:gd name="T3" fmla="*/ 0 h 16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6">
                    <a:moveTo>
                      <a:pt x="0" y="0"/>
                    </a:moveTo>
                    <a:lnTo>
                      <a:pt x="0" y="16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57488" y="3206750"/>
                <a:ext cx="23813" cy="12700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1 h 1"/>
                  <a:gd name="T4" fmla="*/ 2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1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5800" y="4610100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0 w 8"/>
                  <a:gd name="T3" fmla="*/ 8 h 8"/>
                  <a:gd name="T4" fmla="*/ 8 w 8"/>
                  <a:gd name="T5" fmla="*/ 8 h 8"/>
                  <a:gd name="T6" fmla="*/ 0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0" y="8"/>
                    </a:lnTo>
                    <a:lnTo>
                      <a:pt x="8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065713" y="1554163"/>
                <a:ext cx="23813" cy="12700"/>
              </a:xfrm>
              <a:custGeom>
                <a:avLst/>
                <a:gdLst>
                  <a:gd name="T0" fmla="*/ 7 w 15"/>
                  <a:gd name="T1" fmla="*/ 8 h 8"/>
                  <a:gd name="T2" fmla="*/ 15 w 15"/>
                  <a:gd name="T3" fmla="*/ 0 h 8"/>
                  <a:gd name="T4" fmla="*/ 0 w 15"/>
                  <a:gd name="T5" fmla="*/ 0 h 8"/>
                  <a:gd name="T6" fmla="*/ 7 w 15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8">
                    <a:moveTo>
                      <a:pt x="7" y="8"/>
                    </a:moveTo>
                    <a:lnTo>
                      <a:pt x="15" y="0"/>
                    </a:lnTo>
                    <a:lnTo>
                      <a:pt x="0" y="0"/>
                    </a:lnTo>
                    <a:lnTo>
                      <a:pt x="7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85763" y="4784725"/>
                <a:ext cx="25400" cy="12700"/>
              </a:xfrm>
              <a:custGeom>
                <a:avLst/>
                <a:gdLst>
                  <a:gd name="T0" fmla="*/ 2 w 2"/>
                  <a:gd name="T1" fmla="*/ 0 h 1"/>
                  <a:gd name="T2" fmla="*/ 2 w 2"/>
                  <a:gd name="T3" fmla="*/ 1 h 1"/>
                  <a:gd name="T4" fmla="*/ 2 w 2"/>
                  <a:gd name="T5" fmla="*/ 0 h 1"/>
                  <a:gd name="T6" fmla="*/ 2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0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1925" y="4935538"/>
                <a:ext cx="25400" cy="25400"/>
              </a:xfrm>
              <a:custGeom>
                <a:avLst/>
                <a:gdLst>
                  <a:gd name="T0" fmla="*/ 0 w 16"/>
                  <a:gd name="T1" fmla="*/ 0 h 16"/>
                  <a:gd name="T2" fmla="*/ 8 w 16"/>
                  <a:gd name="T3" fmla="*/ 16 h 16"/>
                  <a:gd name="T4" fmla="*/ 16 w 16"/>
                  <a:gd name="T5" fmla="*/ 0 h 16"/>
                  <a:gd name="T6" fmla="*/ 0 w 16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6">
                    <a:moveTo>
                      <a:pt x="0" y="0"/>
                    </a:moveTo>
                    <a:lnTo>
                      <a:pt x="8" y="16"/>
                    </a:lnTo>
                    <a:lnTo>
                      <a:pt x="16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4922838"/>
                <a:ext cx="100013" cy="112713"/>
              </a:xfrm>
              <a:custGeom>
                <a:avLst/>
                <a:gdLst>
                  <a:gd name="T0" fmla="*/ 3 w 8"/>
                  <a:gd name="T1" fmla="*/ 9 h 9"/>
                  <a:gd name="T2" fmla="*/ 7 w 8"/>
                  <a:gd name="T3" fmla="*/ 3 h 9"/>
                  <a:gd name="T4" fmla="*/ 0 w 8"/>
                  <a:gd name="T5" fmla="*/ 7 h 9"/>
                  <a:gd name="T6" fmla="*/ 3 w 8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9">
                    <a:moveTo>
                      <a:pt x="3" y="9"/>
                    </a:moveTo>
                    <a:cubicBezTo>
                      <a:pt x="2" y="6"/>
                      <a:pt x="8" y="6"/>
                      <a:pt x="7" y="3"/>
                    </a:cubicBezTo>
                    <a:cubicBezTo>
                      <a:pt x="4" y="0"/>
                      <a:pt x="3" y="6"/>
                      <a:pt x="0" y="7"/>
                    </a:cubicBezTo>
                    <a:cubicBezTo>
                      <a:pt x="0" y="6"/>
                      <a:pt x="3" y="7"/>
                      <a:pt x="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44725" y="3519488"/>
                <a:ext cx="25400" cy="25400"/>
              </a:xfrm>
              <a:custGeom>
                <a:avLst/>
                <a:gdLst>
                  <a:gd name="T0" fmla="*/ 0 w 2"/>
                  <a:gd name="T1" fmla="*/ 1 h 2"/>
                  <a:gd name="T2" fmla="*/ 2 w 2"/>
                  <a:gd name="T3" fmla="*/ 0 h 2"/>
                  <a:gd name="T4" fmla="*/ 0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2" y="2"/>
                      <a:pt x="2" y="1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08213" y="3432175"/>
                <a:ext cx="149225" cy="63500"/>
              </a:xfrm>
              <a:custGeom>
                <a:avLst/>
                <a:gdLst>
                  <a:gd name="T0" fmla="*/ 7 w 12"/>
                  <a:gd name="T1" fmla="*/ 2 h 5"/>
                  <a:gd name="T2" fmla="*/ 0 w 12"/>
                  <a:gd name="T3" fmla="*/ 2 h 5"/>
                  <a:gd name="T4" fmla="*/ 6 w 12"/>
                  <a:gd name="T5" fmla="*/ 3 h 5"/>
                  <a:gd name="T6" fmla="*/ 5 w 12"/>
                  <a:gd name="T7" fmla="*/ 5 h 5"/>
                  <a:gd name="T8" fmla="*/ 12 w 12"/>
                  <a:gd name="T9" fmla="*/ 2 h 5"/>
                  <a:gd name="T10" fmla="*/ 7 w 12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5">
                    <a:moveTo>
                      <a:pt x="7" y="2"/>
                    </a:moveTo>
                    <a:cubicBezTo>
                      <a:pt x="4" y="3"/>
                      <a:pt x="2" y="1"/>
                      <a:pt x="0" y="2"/>
                    </a:cubicBezTo>
                    <a:cubicBezTo>
                      <a:pt x="2" y="2"/>
                      <a:pt x="3" y="4"/>
                      <a:pt x="6" y="3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9" y="5"/>
                      <a:pt x="9" y="3"/>
                      <a:pt x="12" y="2"/>
                    </a:cubicBezTo>
                    <a:cubicBezTo>
                      <a:pt x="10" y="0"/>
                      <a:pt x="9" y="2"/>
                      <a:pt x="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32075" y="3170238"/>
                <a:ext cx="87313" cy="36513"/>
              </a:xfrm>
              <a:custGeom>
                <a:avLst/>
                <a:gdLst>
                  <a:gd name="T0" fmla="*/ 4 w 7"/>
                  <a:gd name="T1" fmla="*/ 3 h 3"/>
                  <a:gd name="T2" fmla="*/ 6 w 7"/>
                  <a:gd name="T3" fmla="*/ 3 h 3"/>
                  <a:gd name="T4" fmla="*/ 0 w 7"/>
                  <a:gd name="T5" fmla="*/ 0 h 3"/>
                  <a:gd name="T6" fmla="*/ 4 w 7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3">
                    <a:moveTo>
                      <a:pt x="4" y="3"/>
                    </a:moveTo>
                    <a:cubicBezTo>
                      <a:pt x="5" y="3"/>
                      <a:pt x="6" y="3"/>
                      <a:pt x="6" y="3"/>
                    </a:cubicBezTo>
                    <a:cubicBezTo>
                      <a:pt x="7" y="0"/>
                      <a:pt x="3" y="1"/>
                      <a:pt x="0" y="0"/>
                    </a:cubicBezTo>
                    <a:lnTo>
                      <a:pt x="4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08225" y="3306763"/>
                <a:ext cx="136525" cy="125413"/>
              </a:xfrm>
              <a:custGeom>
                <a:avLst/>
                <a:gdLst>
                  <a:gd name="T0" fmla="*/ 0 w 11"/>
                  <a:gd name="T1" fmla="*/ 8 h 10"/>
                  <a:gd name="T2" fmla="*/ 2 w 11"/>
                  <a:gd name="T3" fmla="*/ 10 h 10"/>
                  <a:gd name="T4" fmla="*/ 3 w 11"/>
                  <a:gd name="T5" fmla="*/ 9 h 10"/>
                  <a:gd name="T6" fmla="*/ 11 w 11"/>
                  <a:gd name="T7" fmla="*/ 7 h 10"/>
                  <a:gd name="T8" fmla="*/ 0 w 11"/>
                  <a:gd name="T9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0" y="8"/>
                    </a:moveTo>
                    <a:cubicBezTo>
                      <a:pt x="2" y="10"/>
                      <a:pt x="2" y="10"/>
                      <a:pt x="2" y="10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5" y="7"/>
                      <a:pt x="9" y="9"/>
                      <a:pt x="11" y="7"/>
                    </a:cubicBezTo>
                    <a:cubicBezTo>
                      <a:pt x="7" y="0"/>
                      <a:pt x="3" y="8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87325" y="4910138"/>
                <a:ext cx="1588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1925" y="4784725"/>
                <a:ext cx="136525" cy="88900"/>
              </a:xfrm>
              <a:custGeom>
                <a:avLst/>
                <a:gdLst>
                  <a:gd name="T0" fmla="*/ 7 w 11"/>
                  <a:gd name="T1" fmla="*/ 3 h 7"/>
                  <a:gd name="T2" fmla="*/ 8 w 11"/>
                  <a:gd name="T3" fmla="*/ 4 h 7"/>
                  <a:gd name="T4" fmla="*/ 8 w 11"/>
                  <a:gd name="T5" fmla="*/ 5 h 7"/>
                  <a:gd name="T6" fmla="*/ 1 w 11"/>
                  <a:gd name="T7" fmla="*/ 0 h 7"/>
                  <a:gd name="T8" fmla="*/ 4 w 11"/>
                  <a:gd name="T9" fmla="*/ 2 h 7"/>
                  <a:gd name="T10" fmla="*/ 2 w 11"/>
                  <a:gd name="T11" fmla="*/ 7 h 7"/>
                  <a:gd name="T12" fmla="*/ 7 w 11"/>
                  <a:gd name="T13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7">
                    <a:moveTo>
                      <a:pt x="7" y="3"/>
                    </a:moveTo>
                    <a:cubicBezTo>
                      <a:pt x="7" y="3"/>
                      <a:pt x="7" y="4"/>
                      <a:pt x="8" y="4"/>
                    </a:cubicBezTo>
                    <a:cubicBezTo>
                      <a:pt x="8" y="4"/>
                      <a:pt x="8" y="5"/>
                      <a:pt x="8" y="5"/>
                    </a:cubicBezTo>
                    <a:cubicBezTo>
                      <a:pt x="11" y="1"/>
                      <a:pt x="3" y="2"/>
                      <a:pt x="1" y="0"/>
                    </a:cubicBezTo>
                    <a:cubicBezTo>
                      <a:pt x="0" y="2"/>
                      <a:pt x="3" y="1"/>
                      <a:pt x="4" y="2"/>
                    </a:cubicBezTo>
                    <a:cubicBezTo>
                      <a:pt x="5" y="4"/>
                      <a:pt x="1" y="5"/>
                      <a:pt x="2" y="7"/>
                    </a:cubicBezTo>
                    <a:cubicBezTo>
                      <a:pt x="5" y="6"/>
                      <a:pt x="6" y="4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013450" y="777875"/>
                <a:ext cx="38100" cy="12700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0 h 1"/>
                  <a:gd name="T4" fmla="*/ 1 w 3"/>
                  <a:gd name="T5" fmla="*/ 1 h 1"/>
                  <a:gd name="T6" fmla="*/ 3 w 3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32100" y="3068638"/>
                <a:ext cx="36513" cy="25400"/>
              </a:xfrm>
              <a:custGeom>
                <a:avLst/>
                <a:gdLst>
                  <a:gd name="T0" fmla="*/ 0 w 3"/>
                  <a:gd name="T1" fmla="*/ 1 h 2"/>
                  <a:gd name="T2" fmla="*/ 1 w 3"/>
                  <a:gd name="T3" fmla="*/ 1 h 2"/>
                  <a:gd name="T4" fmla="*/ 3 w 3"/>
                  <a:gd name="T5" fmla="*/ 1 h 2"/>
                  <a:gd name="T6" fmla="*/ 0 w 3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0"/>
                      <a:pt x="2" y="2"/>
                      <a:pt x="3" y="1"/>
                    </a:cubicBezTo>
                    <a:cubicBezTo>
                      <a:pt x="2" y="1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0400" y="4421188"/>
                <a:ext cx="63500" cy="138113"/>
              </a:xfrm>
              <a:custGeom>
                <a:avLst/>
                <a:gdLst>
                  <a:gd name="T0" fmla="*/ 2 w 5"/>
                  <a:gd name="T1" fmla="*/ 11 h 11"/>
                  <a:gd name="T2" fmla="*/ 4 w 5"/>
                  <a:gd name="T3" fmla="*/ 8 h 11"/>
                  <a:gd name="T4" fmla="*/ 5 w 5"/>
                  <a:gd name="T5" fmla="*/ 8 h 11"/>
                  <a:gd name="T6" fmla="*/ 4 w 5"/>
                  <a:gd name="T7" fmla="*/ 0 h 11"/>
                  <a:gd name="T8" fmla="*/ 2 w 5"/>
                  <a:gd name="T9" fmla="*/ 10 h 11"/>
                  <a:gd name="T10" fmla="*/ 2 w 5"/>
                  <a:gd name="T11" fmla="*/ 9 h 11"/>
                  <a:gd name="T12" fmla="*/ 2 w 5"/>
                  <a:gd name="T13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">
                    <a:moveTo>
                      <a:pt x="2" y="11"/>
                    </a:moveTo>
                    <a:cubicBezTo>
                      <a:pt x="5" y="11"/>
                      <a:pt x="5" y="9"/>
                      <a:pt x="4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4" y="5"/>
                      <a:pt x="5" y="2"/>
                      <a:pt x="4" y="0"/>
                    </a:cubicBezTo>
                    <a:cubicBezTo>
                      <a:pt x="3" y="4"/>
                      <a:pt x="4" y="7"/>
                      <a:pt x="2" y="10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0" y="10"/>
                      <a:pt x="4" y="10"/>
                      <a:pt x="2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65675" y="1603375"/>
                <a:ext cx="136525" cy="38100"/>
              </a:xfrm>
              <a:custGeom>
                <a:avLst/>
                <a:gdLst>
                  <a:gd name="T0" fmla="*/ 0 w 11"/>
                  <a:gd name="T1" fmla="*/ 1 h 3"/>
                  <a:gd name="T2" fmla="*/ 1 w 11"/>
                  <a:gd name="T3" fmla="*/ 3 h 3"/>
                  <a:gd name="T4" fmla="*/ 2 w 11"/>
                  <a:gd name="T5" fmla="*/ 2 h 3"/>
                  <a:gd name="T6" fmla="*/ 11 w 11"/>
                  <a:gd name="T7" fmla="*/ 1 h 3"/>
                  <a:gd name="T8" fmla="*/ 6 w 11"/>
                  <a:gd name="T9" fmla="*/ 0 h 3"/>
                  <a:gd name="T10" fmla="*/ 7 w 11"/>
                  <a:gd name="T11" fmla="*/ 1 h 3"/>
                  <a:gd name="T12" fmla="*/ 5 w 11"/>
                  <a:gd name="T13" fmla="*/ 1 h 3"/>
                  <a:gd name="T14" fmla="*/ 4 w 11"/>
                  <a:gd name="T15" fmla="*/ 1 h 3"/>
                  <a:gd name="T16" fmla="*/ 0 w 11"/>
                  <a:gd name="T1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3">
                    <a:moveTo>
                      <a:pt x="0" y="1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5" y="3"/>
                      <a:pt x="8" y="1"/>
                      <a:pt x="11" y="1"/>
                    </a:cubicBezTo>
                    <a:cubicBezTo>
                      <a:pt x="10" y="0"/>
                      <a:pt x="7" y="0"/>
                      <a:pt x="6" y="0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2"/>
                      <a:pt x="5" y="1"/>
                    </a:cubicBezTo>
                    <a:cubicBezTo>
                      <a:pt x="4" y="2"/>
                      <a:pt x="4" y="1"/>
                      <a:pt x="4" y="1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94000" y="3081338"/>
                <a:ext cx="38100" cy="38100"/>
              </a:xfrm>
              <a:custGeom>
                <a:avLst/>
                <a:gdLst>
                  <a:gd name="T0" fmla="*/ 1 w 3"/>
                  <a:gd name="T1" fmla="*/ 1 h 3"/>
                  <a:gd name="T2" fmla="*/ 0 w 3"/>
                  <a:gd name="T3" fmla="*/ 3 h 3"/>
                  <a:gd name="T4" fmla="*/ 3 w 3"/>
                  <a:gd name="T5" fmla="*/ 1 h 3"/>
                  <a:gd name="T6" fmla="*/ 1 w 3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1" y="1"/>
                    </a:moveTo>
                    <a:cubicBezTo>
                      <a:pt x="2" y="2"/>
                      <a:pt x="0" y="2"/>
                      <a:pt x="0" y="3"/>
                    </a:cubicBezTo>
                    <a:cubicBezTo>
                      <a:pt x="1" y="2"/>
                      <a:pt x="2" y="1"/>
                      <a:pt x="3" y="1"/>
                    </a:cubicBezTo>
                    <a:cubicBezTo>
                      <a:pt x="2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1925" y="4835525"/>
                <a:ext cx="25400" cy="49213"/>
              </a:xfrm>
              <a:custGeom>
                <a:avLst/>
                <a:gdLst>
                  <a:gd name="T0" fmla="*/ 2 w 2"/>
                  <a:gd name="T1" fmla="*/ 4 h 4"/>
                  <a:gd name="T2" fmla="*/ 0 w 2"/>
                  <a:gd name="T3" fmla="*/ 2 h 4"/>
                  <a:gd name="T4" fmla="*/ 1 w 2"/>
                  <a:gd name="T5" fmla="*/ 1 h 4"/>
                  <a:gd name="T6" fmla="*/ 0 w 2"/>
                  <a:gd name="T7" fmla="*/ 1 h 4"/>
                  <a:gd name="T8" fmla="*/ 0 w 2"/>
                  <a:gd name="T9" fmla="*/ 3 h 4"/>
                  <a:gd name="T10" fmla="*/ 2 w 2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1" y="0"/>
                      <a:pt x="0" y="1"/>
                    </a:cubicBezTo>
                    <a:cubicBezTo>
                      <a:pt x="0" y="2"/>
                      <a:pt x="0" y="2"/>
                      <a:pt x="0" y="3"/>
                    </a:cubicBezTo>
                    <a:lnTo>
                      <a:pt x="2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526088" y="977900"/>
                <a:ext cx="12700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376863" y="914400"/>
                <a:ext cx="374650" cy="112713"/>
              </a:xfrm>
              <a:custGeom>
                <a:avLst/>
                <a:gdLst>
                  <a:gd name="T0" fmla="*/ 28 w 30"/>
                  <a:gd name="T1" fmla="*/ 7 h 9"/>
                  <a:gd name="T2" fmla="*/ 26 w 30"/>
                  <a:gd name="T3" fmla="*/ 6 h 9"/>
                  <a:gd name="T4" fmla="*/ 29 w 30"/>
                  <a:gd name="T5" fmla="*/ 4 h 9"/>
                  <a:gd name="T6" fmla="*/ 28 w 30"/>
                  <a:gd name="T7" fmla="*/ 4 h 9"/>
                  <a:gd name="T8" fmla="*/ 25 w 30"/>
                  <a:gd name="T9" fmla="*/ 2 h 9"/>
                  <a:gd name="T10" fmla="*/ 20 w 30"/>
                  <a:gd name="T11" fmla="*/ 1 h 9"/>
                  <a:gd name="T12" fmla="*/ 17 w 30"/>
                  <a:gd name="T13" fmla="*/ 2 h 9"/>
                  <a:gd name="T14" fmla="*/ 20 w 30"/>
                  <a:gd name="T15" fmla="*/ 2 h 9"/>
                  <a:gd name="T16" fmla="*/ 19 w 30"/>
                  <a:gd name="T17" fmla="*/ 4 h 9"/>
                  <a:gd name="T18" fmla="*/ 24 w 30"/>
                  <a:gd name="T19" fmla="*/ 4 h 9"/>
                  <a:gd name="T20" fmla="*/ 21 w 30"/>
                  <a:gd name="T21" fmla="*/ 5 h 9"/>
                  <a:gd name="T22" fmla="*/ 12 w 30"/>
                  <a:gd name="T23" fmla="*/ 4 h 9"/>
                  <a:gd name="T24" fmla="*/ 15 w 30"/>
                  <a:gd name="T25" fmla="*/ 2 h 9"/>
                  <a:gd name="T26" fmla="*/ 10 w 30"/>
                  <a:gd name="T27" fmla="*/ 2 h 9"/>
                  <a:gd name="T28" fmla="*/ 0 w 30"/>
                  <a:gd name="T29" fmla="*/ 3 h 9"/>
                  <a:gd name="T30" fmla="*/ 3 w 30"/>
                  <a:gd name="T31" fmla="*/ 4 h 9"/>
                  <a:gd name="T32" fmla="*/ 13 w 30"/>
                  <a:gd name="T33" fmla="*/ 5 h 9"/>
                  <a:gd name="T34" fmla="*/ 13 w 30"/>
                  <a:gd name="T35" fmla="*/ 5 h 9"/>
                  <a:gd name="T36" fmla="*/ 20 w 30"/>
                  <a:gd name="T37" fmla="*/ 6 h 9"/>
                  <a:gd name="T38" fmla="*/ 21 w 30"/>
                  <a:gd name="T39" fmla="*/ 8 h 9"/>
                  <a:gd name="T40" fmla="*/ 24 w 30"/>
                  <a:gd name="T41" fmla="*/ 7 h 9"/>
                  <a:gd name="T42" fmla="*/ 28 w 30"/>
                  <a:gd name="T43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" h="9">
                    <a:moveTo>
                      <a:pt x="28" y="7"/>
                    </a:moveTo>
                    <a:cubicBezTo>
                      <a:pt x="26" y="6"/>
                      <a:pt x="26" y="6"/>
                      <a:pt x="26" y="6"/>
                    </a:cubicBezTo>
                    <a:cubicBezTo>
                      <a:pt x="27" y="5"/>
                      <a:pt x="30" y="6"/>
                      <a:pt x="29" y="4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4" y="5"/>
                      <a:pt x="27" y="3"/>
                      <a:pt x="25" y="2"/>
                    </a:cubicBezTo>
                    <a:cubicBezTo>
                      <a:pt x="24" y="1"/>
                      <a:pt x="21" y="1"/>
                      <a:pt x="20" y="1"/>
                    </a:cubicBezTo>
                    <a:cubicBezTo>
                      <a:pt x="21" y="2"/>
                      <a:pt x="18" y="2"/>
                      <a:pt x="17" y="2"/>
                    </a:cubicBezTo>
                    <a:cubicBezTo>
                      <a:pt x="18" y="2"/>
                      <a:pt x="19" y="2"/>
                      <a:pt x="20" y="2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20" y="5"/>
                      <a:pt x="22" y="4"/>
                      <a:pt x="24" y="4"/>
                    </a:cubicBezTo>
                    <a:cubicBezTo>
                      <a:pt x="24" y="6"/>
                      <a:pt x="22" y="5"/>
                      <a:pt x="21" y="5"/>
                    </a:cubicBezTo>
                    <a:cubicBezTo>
                      <a:pt x="19" y="5"/>
                      <a:pt x="13" y="6"/>
                      <a:pt x="12" y="4"/>
                    </a:cubicBezTo>
                    <a:cubicBezTo>
                      <a:pt x="12" y="2"/>
                      <a:pt x="14" y="2"/>
                      <a:pt x="15" y="2"/>
                    </a:cubicBezTo>
                    <a:cubicBezTo>
                      <a:pt x="13" y="1"/>
                      <a:pt x="12" y="3"/>
                      <a:pt x="10" y="2"/>
                    </a:cubicBezTo>
                    <a:cubicBezTo>
                      <a:pt x="7" y="5"/>
                      <a:pt x="2" y="0"/>
                      <a:pt x="0" y="3"/>
                    </a:cubicBezTo>
                    <a:cubicBezTo>
                      <a:pt x="1" y="3"/>
                      <a:pt x="2" y="3"/>
                      <a:pt x="3" y="4"/>
                    </a:cubicBezTo>
                    <a:cubicBezTo>
                      <a:pt x="7" y="2"/>
                      <a:pt x="9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5" y="5"/>
                      <a:pt x="17" y="9"/>
                      <a:pt x="20" y="6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3" y="8"/>
                      <a:pt x="21" y="6"/>
                      <a:pt x="24" y="7"/>
                    </a:cubicBezTo>
                    <a:cubicBezTo>
                      <a:pt x="24" y="8"/>
                      <a:pt x="27" y="8"/>
                      <a:pt x="28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514975" y="977900"/>
                <a:ext cx="11113" cy="12700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43275" y="2693988"/>
                <a:ext cx="25400" cy="25400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1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11150" y="4722813"/>
                <a:ext cx="63500" cy="38100"/>
              </a:xfrm>
              <a:custGeom>
                <a:avLst/>
                <a:gdLst>
                  <a:gd name="T0" fmla="*/ 2 w 5"/>
                  <a:gd name="T1" fmla="*/ 2 h 3"/>
                  <a:gd name="T2" fmla="*/ 5 w 5"/>
                  <a:gd name="T3" fmla="*/ 2 h 3"/>
                  <a:gd name="T4" fmla="*/ 3 w 5"/>
                  <a:gd name="T5" fmla="*/ 0 h 3"/>
                  <a:gd name="T6" fmla="*/ 0 w 5"/>
                  <a:gd name="T7" fmla="*/ 1 h 3"/>
                  <a:gd name="T8" fmla="*/ 2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2" y="2"/>
                    </a:moveTo>
                    <a:cubicBezTo>
                      <a:pt x="2" y="1"/>
                      <a:pt x="4" y="3"/>
                      <a:pt x="5" y="2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3" y="1"/>
                      <a:pt x="1" y="2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73113" y="4446588"/>
                <a:ext cx="12700" cy="25400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2 h 2"/>
                  <a:gd name="T4" fmla="*/ 1 w 1"/>
                  <a:gd name="T5" fmla="*/ 0 h 2"/>
                  <a:gd name="T6" fmla="*/ 0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1" y="2"/>
                      <a:pt x="1" y="2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60425" y="4397375"/>
                <a:ext cx="25400" cy="12700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1 w 2"/>
                  <a:gd name="T5" fmla="*/ 0 h 1"/>
                  <a:gd name="T6" fmla="*/ 2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481388" y="2581275"/>
                <a:ext cx="23813" cy="12700"/>
              </a:xfrm>
              <a:custGeom>
                <a:avLst/>
                <a:gdLst>
                  <a:gd name="T0" fmla="*/ 7 w 15"/>
                  <a:gd name="T1" fmla="*/ 0 h 8"/>
                  <a:gd name="T2" fmla="*/ 15 w 15"/>
                  <a:gd name="T3" fmla="*/ 8 h 8"/>
                  <a:gd name="T4" fmla="*/ 0 w 15"/>
                  <a:gd name="T5" fmla="*/ 0 h 8"/>
                  <a:gd name="T6" fmla="*/ 7 w 15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8">
                    <a:moveTo>
                      <a:pt x="7" y="0"/>
                    </a:moveTo>
                    <a:lnTo>
                      <a:pt x="15" y="8"/>
                    </a:lnTo>
                    <a:lnTo>
                      <a:pt x="0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1913" y="4910138"/>
                <a:ext cx="38100" cy="25400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0" y="0"/>
                      <a:pt x="2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613400" y="1027113"/>
                <a:ext cx="25400" cy="12700"/>
              </a:xfrm>
              <a:custGeom>
                <a:avLst/>
                <a:gdLst>
                  <a:gd name="T0" fmla="*/ 8 w 16"/>
                  <a:gd name="T1" fmla="*/ 8 h 8"/>
                  <a:gd name="T2" fmla="*/ 16 w 16"/>
                  <a:gd name="T3" fmla="*/ 0 h 8"/>
                  <a:gd name="T4" fmla="*/ 0 w 16"/>
                  <a:gd name="T5" fmla="*/ 8 h 8"/>
                  <a:gd name="T6" fmla="*/ 8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8" y="8"/>
                    </a:moveTo>
                    <a:lnTo>
                      <a:pt x="16" y="0"/>
                    </a:lnTo>
                    <a:lnTo>
                      <a:pt x="0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73088" y="4346575"/>
                <a:ext cx="12700" cy="12700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9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11175" y="4259263"/>
                <a:ext cx="149225" cy="350838"/>
              </a:xfrm>
              <a:custGeom>
                <a:avLst/>
                <a:gdLst>
                  <a:gd name="T0" fmla="*/ 1 w 12"/>
                  <a:gd name="T1" fmla="*/ 21 h 28"/>
                  <a:gd name="T2" fmla="*/ 3 w 12"/>
                  <a:gd name="T3" fmla="*/ 25 h 28"/>
                  <a:gd name="T4" fmla="*/ 2 w 12"/>
                  <a:gd name="T5" fmla="*/ 28 h 28"/>
                  <a:gd name="T6" fmla="*/ 3 w 12"/>
                  <a:gd name="T7" fmla="*/ 28 h 28"/>
                  <a:gd name="T8" fmla="*/ 9 w 12"/>
                  <a:gd name="T9" fmla="*/ 13 h 28"/>
                  <a:gd name="T10" fmla="*/ 12 w 12"/>
                  <a:gd name="T11" fmla="*/ 13 h 28"/>
                  <a:gd name="T12" fmla="*/ 12 w 12"/>
                  <a:gd name="T13" fmla="*/ 12 h 28"/>
                  <a:gd name="T14" fmla="*/ 7 w 12"/>
                  <a:gd name="T15" fmla="*/ 10 h 28"/>
                  <a:gd name="T16" fmla="*/ 12 w 12"/>
                  <a:gd name="T17" fmla="*/ 7 h 28"/>
                  <a:gd name="T18" fmla="*/ 12 w 12"/>
                  <a:gd name="T19" fmla="*/ 6 h 28"/>
                  <a:gd name="T20" fmla="*/ 10 w 12"/>
                  <a:gd name="T21" fmla="*/ 6 h 28"/>
                  <a:gd name="T22" fmla="*/ 11 w 12"/>
                  <a:gd name="T23" fmla="*/ 5 h 28"/>
                  <a:gd name="T24" fmla="*/ 11 w 12"/>
                  <a:gd name="T25" fmla="*/ 5 h 28"/>
                  <a:gd name="T26" fmla="*/ 11 w 12"/>
                  <a:gd name="T27" fmla="*/ 2 h 28"/>
                  <a:gd name="T28" fmla="*/ 10 w 12"/>
                  <a:gd name="T29" fmla="*/ 0 h 28"/>
                  <a:gd name="T30" fmla="*/ 6 w 12"/>
                  <a:gd name="T31" fmla="*/ 2 h 28"/>
                  <a:gd name="T32" fmla="*/ 7 w 12"/>
                  <a:gd name="T33" fmla="*/ 3 h 28"/>
                  <a:gd name="T34" fmla="*/ 5 w 12"/>
                  <a:gd name="T35" fmla="*/ 5 h 28"/>
                  <a:gd name="T36" fmla="*/ 8 w 12"/>
                  <a:gd name="T37" fmla="*/ 7 h 28"/>
                  <a:gd name="T38" fmla="*/ 6 w 12"/>
                  <a:gd name="T39" fmla="*/ 8 h 28"/>
                  <a:gd name="T40" fmla="*/ 6 w 12"/>
                  <a:gd name="T41" fmla="*/ 8 h 28"/>
                  <a:gd name="T42" fmla="*/ 6 w 12"/>
                  <a:gd name="T43" fmla="*/ 8 h 28"/>
                  <a:gd name="T44" fmla="*/ 5 w 12"/>
                  <a:gd name="T45" fmla="*/ 9 h 28"/>
                  <a:gd name="T46" fmla="*/ 6 w 12"/>
                  <a:gd name="T47" fmla="*/ 9 h 28"/>
                  <a:gd name="T48" fmla="*/ 5 w 12"/>
                  <a:gd name="T49" fmla="*/ 11 h 28"/>
                  <a:gd name="T50" fmla="*/ 4 w 12"/>
                  <a:gd name="T51" fmla="*/ 10 h 28"/>
                  <a:gd name="T52" fmla="*/ 0 w 12"/>
                  <a:gd name="T53" fmla="*/ 22 h 28"/>
                  <a:gd name="T54" fmla="*/ 1 w 12"/>
                  <a:gd name="T55" fmla="*/ 21 h 28"/>
                  <a:gd name="T56" fmla="*/ 3 w 12"/>
                  <a:gd name="T57" fmla="*/ 18 h 28"/>
                  <a:gd name="T58" fmla="*/ 2 w 12"/>
                  <a:gd name="T59" fmla="*/ 19 h 28"/>
                  <a:gd name="T60" fmla="*/ 3 w 12"/>
                  <a:gd name="T61" fmla="*/ 18 h 28"/>
                  <a:gd name="T62" fmla="*/ 2 w 12"/>
                  <a:gd name="T63" fmla="*/ 20 h 28"/>
                  <a:gd name="T64" fmla="*/ 3 w 12"/>
                  <a:gd name="T65" fmla="*/ 20 h 28"/>
                  <a:gd name="T66" fmla="*/ 3 w 12"/>
                  <a:gd name="T67" fmla="*/ 21 h 28"/>
                  <a:gd name="T68" fmla="*/ 2 w 12"/>
                  <a:gd name="T69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" h="28">
                    <a:moveTo>
                      <a:pt x="1" y="21"/>
                    </a:moveTo>
                    <a:cubicBezTo>
                      <a:pt x="4" y="22"/>
                      <a:pt x="1" y="23"/>
                      <a:pt x="3" y="25"/>
                    </a:cubicBezTo>
                    <a:cubicBezTo>
                      <a:pt x="2" y="25"/>
                      <a:pt x="2" y="27"/>
                      <a:pt x="2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6" y="23"/>
                      <a:pt x="5" y="16"/>
                      <a:pt x="9" y="13"/>
                    </a:cubicBezTo>
                    <a:cubicBezTo>
                      <a:pt x="10" y="12"/>
                      <a:pt x="12" y="13"/>
                      <a:pt x="12" y="13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0" y="11"/>
                      <a:pt x="7" y="12"/>
                      <a:pt x="7" y="10"/>
                    </a:cubicBezTo>
                    <a:cubicBezTo>
                      <a:pt x="10" y="9"/>
                      <a:pt x="9" y="5"/>
                      <a:pt x="12" y="7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4"/>
                      <a:pt x="9" y="2"/>
                      <a:pt x="11" y="2"/>
                    </a:cubicBezTo>
                    <a:cubicBezTo>
                      <a:pt x="12" y="1"/>
                      <a:pt x="10" y="0"/>
                      <a:pt x="10" y="0"/>
                    </a:cubicBezTo>
                    <a:cubicBezTo>
                      <a:pt x="9" y="0"/>
                      <a:pt x="9" y="3"/>
                      <a:pt x="6" y="2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4"/>
                      <a:pt x="7" y="5"/>
                      <a:pt x="5" y="5"/>
                    </a:cubicBezTo>
                    <a:cubicBezTo>
                      <a:pt x="6" y="6"/>
                      <a:pt x="7" y="6"/>
                      <a:pt x="8" y="7"/>
                    </a:cubicBezTo>
                    <a:cubicBezTo>
                      <a:pt x="7" y="8"/>
                      <a:pt x="7" y="9"/>
                      <a:pt x="6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6" y="9"/>
                      <a:pt x="7" y="10"/>
                      <a:pt x="5" y="11"/>
                    </a:cubicBezTo>
                    <a:cubicBezTo>
                      <a:pt x="4" y="11"/>
                      <a:pt x="4" y="9"/>
                      <a:pt x="4" y="10"/>
                    </a:cubicBezTo>
                    <a:cubicBezTo>
                      <a:pt x="2" y="14"/>
                      <a:pt x="0" y="18"/>
                      <a:pt x="0" y="22"/>
                    </a:cubicBezTo>
                    <a:lnTo>
                      <a:pt x="1" y="21"/>
                    </a:lnTo>
                    <a:close/>
                    <a:moveTo>
                      <a:pt x="3" y="18"/>
                    </a:moveTo>
                    <a:cubicBezTo>
                      <a:pt x="4" y="19"/>
                      <a:pt x="3" y="19"/>
                      <a:pt x="2" y="19"/>
                    </a:cubicBezTo>
                    <a:lnTo>
                      <a:pt x="3" y="18"/>
                    </a:lnTo>
                    <a:close/>
                    <a:moveTo>
                      <a:pt x="2" y="20"/>
                    </a:moveTo>
                    <a:cubicBezTo>
                      <a:pt x="2" y="20"/>
                      <a:pt x="3" y="20"/>
                      <a:pt x="3" y="20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2" y="21"/>
                      <a:pt x="2" y="21"/>
                      <a:pt x="2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19425" y="2894013"/>
                <a:ext cx="23813" cy="12700"/>
              </a:xfrm>
              <a:custGeom>
                <a:avLst/>
                <a:gdLst>
                  <a:gd name="T0" fmla="*/ 15 w 15"/>
                  <a:gd name="T1" fmla="*/ 8 h 8"/>
                  <a:gd name="T2" fmla="*/ 8 w 15"/>
                  <a:gd name="T3" fmla="*/ 0 h 8"/>
                  <a:gd name="T4" fmla="*/ 0 w 15"/>
                  <a:gd name="T5" fmla="*/ 0 h 8"/>
                  <a:gd name="T6" fmla="*/ 15 w 15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8">
                    <a:moveTo>
                      <a:pt x="15" y="8"/>
                    </a:moveTo>
                    <a:lnTo>
                      <a:pt x="8" y="0"/>
                    </a:lnTo>
                    <a:lnTo>
                      <a:pt x="0" y="0"/>
                    </a:lnTo>
                    <a:lnTo>
                      <a:pt x="15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85825" y="4346575"/>
                <a:ext cx="12700" cy="12700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0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6588" y="4510088"/>
                <a:ext cx="36513" cy="12700"/>
              </a:xfrm>
              <a:custGeom>
                <a:avLst/>
                <a:gdLst>
                  <a:gd name="T0" fmla="*/ 1 w 3"/>
                  <a:gd name="T1" fmla="*/ 0 h 1"/>
                  <a:gd name="T2" fmla="*/ 2 w 3"/>
                  <a:gd name="T3" fmla="*/ 1 h 1"/>
                  <a:gd name="T4" fmla="*/ 1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1" y="0"/>
                    </a:moveTo>
                    <a:cubicBezTo>
                      <a:pt x="0" y="0"/>
                      <a:pt x="1" y="1"/>
                      <a:pt x="2" y="1"/>
                    </a:cubicBezTo>
                    <a:cubicBezTo>
                      <a:pt x="1" y="0"/>
                      <a:pt x="3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891088" y="1541463"/>
                <a:ext cx="23813" cy="12700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2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7313" y="4860925"/>
                <a:ext cx="25400" cy="23813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1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0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82863" y="2981325"/>
                <a:ext cx="261938" cy="100013"/>
              </a:xfrm>
              <a:custGeom>
                <a:avLst/>
                <a:gdLst>
                  <a:gd name="T0" fmla="*/ 15 w 21"/>
                  <a:gd name="T1" fmla="*/ 3 h 8"/>
                  <a:gd name="T2" fmla="*/ 6 w 21"/>
                  <a:gd name="T3" fmla="*/ 4 h 8"/>
                  <a:gd name="T4" fmla="*/ 6 w 21"/>
                  <a:gd name="T5" fmla="*/ 2 h 8"/>
                  <a:gd name="T6" fmla="*/ 1 w 21"/>
                  <a:gd name="T7" fmla="*/ 2 h 8"/>
                  <a:gd name="T8" fmla="*/ 0 w 21"/>
                  <a:gd name="T9" fmla="*/ 3 h 8"/>
                  <a:gd name="T10" fmla="*/ 10 w 21"/>
                  <a:gd name="T11" fmla="*/ 5 h 8"/>
                  <a:gd name="T12" fmla="*/ 21 w 21"/>
                  <a:gd name="T13" fmla="*/ 4 h 8"/>
                  <a:gd name="T14" fmla="*/ 15 w 21"/>
                  <a:gd name="T15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15" y="3"/>
                    </a:moveTo>
                    <a:cubicBezTo>
                      <a:pt x="12" y="0"/>
                      <a:pt x="9" y="3"/>
                      <a:pt x="6" y="4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4"/>
                      <a:pt x="3" y="1"/>
                      <a:pt x="1" y="2"/>
                    </a:cubicBezTo>
                    <a:cubicBezTo>
                      <a:pt x="1" y="3"/>
                      <a:pt x="0" y="2"/>
                      <a:pt x="0" y="3"/>
                    </a:cubicBezTo>
                    <a:cubicBezTo>
                      <a:pt x="4" y="3"/>
                      <a:pt x="6" y="6"/>
                      <a:pt x="10" y="5"/>
                    </a:cubicBezTo>
                    <a:cubicBezTo>
                      <a:pt x="14" y="1"/>
                      <a:pt x="17" y="8"/>
                      <a:pt x="21" y="4"/>
                    </a:cubicBezTo>
                    <a:cubicBezTo>
                      <a:pt x="19" y="2"/>
                      <a:pt x="16" y="4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32038" y="3357563"/>
                <a:ext cx="25400" cy="12700"/>
              </a:xfrm>
              <a:custGeom>
                <a:avLst/>
                <a:gdLst>
                  <a:gd name="T0" fmla="*/ 0 w 16"/>
                  <a:gd name="T1" fmla="*/ 8 h 8"/>
                  <a:gd name="T2" fmla="*/ 16 w 16"/>
                  <a:gd name="T3" fmla="*/ 0 h 8"/>
                  <a:gd name="T4" fmla="*/ 0 w 16"/>
                  <a:gd name="T5" fmla="*/ 0 h 8"/>
                  <a:gd name="T6" fmla="*/ 0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0" y="8"/>
                    </a:moveTo>
                    <a:lnTo>
                      <a:pt x="16" y="0"/>
                    </a:lnTo>
                    <a:lnTo>
                      <a:pt x="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667125" y="2417763"/>
                <a:ext cx="12700" cy="12700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0 w 1"/>
                  <a:gd name="T5" fmla="*/ 0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9263" y="4597400"/>
                <a:ext cx="36513" cy="12700"/>
              </a:xfrm>
              <a:custGeom>
                <a:avLst/>
                <a:gdLst>
                  <a:gd name="T0" fmla="*/ 2 w 3"/>
                  <a:gd name="T1" fmla="*/ 0 h 1"/>
                  <a:gd name="T2" fmla="*/ 2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0" y="1"/>
                      <a:pt x="2" y="0"/>
                      <a:pt x="2" y="1"/>
                    </a:cubicBezTo>
                    <a:cubicBezTo>
                      <a:pt x="3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4613" y="4822825"/>
                <a:ext cx="38100" cy="38100"/>
              </a:xfrm>
              <a:custGeom>
                <a:avLst/>
                <a:gdLst>
                  <a:gd name="T0" fmla="*/ 16 w 24"/>
                  <a:gd name="T1" fmla="*/ 16 h 24"/>
                  <a:gd name="T2" fmla="*/ 16 w 24"/>
                  <a:gd name="T3" fmla="*/ 0 h 24"/>
                  <a:gd name="T4" fmla="*/ 0 w 24"/>
                  <a:gd name="T5" fmla="*/ 0 h 24"/>
                  <a:gd name="T6" fmla="*/ 0 w 24"/>
                  <a:gd name="T7" fmla="*/ 24 h 24"/>
                  <a:gd name="T8" fmla="*/ 24 w 24"/>
                  <a:gd name="T9" fmla="*/ 16 h 24"/>
                  <a:gd name="T10" fmla="*/ 16 w 24"/>
                  <a:gd name="T11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4">
                    <a:moveTo>
                      <a:pt x="16" y="16"/>
                    </a:moveTo>
                    <a:lnTo>
                      <a:pt x="16" y="0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24" y="16"/>
                    </a:lnTo>
                    <a:lnTo>
                      <a:pt x="16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940300" y="1416050"/>
                <a:ext cx="112713" cy="38100"/>
              </a:xfrm>
              <a:custGeom>
                <a:avLst/>
                <a:gdLst>
                  <a:gd name="T0" fmla="*/ 1 w 9"/>
                  <a:gd name="T1" fmla="*/ 3 h 3"/>
                  <a:gd name="T2" fmla="*/ 9 w 9"/>
                  <a:gd name="T3" fmla="*/ 0 h 3"/>
                  <a:gd name="T4" fmla="*/ 1 w 9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3">
                    <a:moveTo>
                      <a:pt x="1" y="3"/>
                    </a:moveTo>
                    <a:cubicBezTo>
                      <a:pt x="3" y="1"/>
                      <a:pt x="7" y="2"/>
                      <a:pt x="9" y="0"/>
                    </a:cubicBezTo>
                    <a:cubicBezTo>
                      <a:pt x="6" y="1"/>
                      <a:pt x="0" y="0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591050" y="1541463"/>
                <a:ext cx="274638" cy="87313"/>
              </a:xfrm>
              <a:custGeom>
                <a:avLst/>
                <a:gdLst>
                  <a:gd name="T0" fmla="*/ 0 w 22"/>
                  <a:gd name="T1" fmla="*/ 7 h 7"/>
                  <a:gd name="T2" fmla="*/ 3 w 22"/>
                  <a:gd name="T3" fmla="*/ 7 h 7"/>
                  <a:gd name="T4" fmla="*/ 20 w 22"/>
                  <a:gd name="T5" fmla="*/ 2 h 7"/>
                  <a:gd name="T6" fmla="*/ 18 w 22"/>
                  <a:gd name="T7" fmla="*/ 1 h 7"/>
                  <a:gd name="T8" fmla="*/ 22 w 22"/>
                  <a:gd name="T9" fmla="*/ 1 h 7"/>
                  <a:gd name="T10" fmla="*/ 16 w 22"/>
                  <a:gd name="T11" fmla="*/ 2 h 7"/>
                  <a:gd name="T12" fmla="*/ 0 w 22"/>
                  <a:gd name="T13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7">
                    <a:moveTo>
                      <a:pt x="0" y="7"/>
                    </a:moveTo>
                    <a:cubicBezTo>
                      <a:pt x="1" y="7"/>
                      <a:pt x="2" y="7"/>
                      <a:pt x="3" y="7"/>
                    </a:cubicBezTo>
                    <a:cubicBezTo>
                      <a:pt x="7" y="2"/>
                      <a:pt x="15" y="7"/>
                      <a:pt x="20" y="2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21" y="2"/>
                      <a:pt x="22" y="1"/>
                    </a:cubicBezTo>
                    <a:cubicBezTo>
                      <a:pt x="20" y="0"/>
                      <a:pt x="17" y="0"/>
                      <a:pt x="16" y="2"/>
                    </a:cubicBezTo>
                    <a:cubicBezTo>
                      <a:pt x="10" y="2"/>
                      <a:pt x="5" y="5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2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351463" y="714375"/>
                <a:ext cx="549275" cy="125413"/>
              </a:xfrm>
              <a:custGeom>
                <a:avLst/>
                <a:gdLst>
                  <a:gd name="T0" fmla="*/ 19 w 44"/>
                  <a:gd name="T1" fmla="*/ 8 h 10"/>
                  <a:gd name="T2" fmla="*/ 14 w 44"/>
                  <a:gd name="T3" fmla="*/ 7 h 10"/>
                  <a:gd name="T4" fmla="*/ 20 w 44"/>
                  <a:gd name="T5" fmla="*/ 7 h 10"/>
                  <a:gd name="T6" fmla="*/ 27 w 44"/>
                  <a:gd name="T7" fmla="*/ 7 h 10"/>
                  <a:gd name="T8" fmla="*/ 40 w 44"/>
                  <a:gd name="T9" fmla="*/ 8 h 10"/>
                  <a:gd name="T10" fmla="*/ 37 w 44"/>
                  <a:gd name="T11" fmla="*/ 7 h 10"/>
                  <a:gd name="T12" fmla="*/ 41 w 44"/>
                  <a:gd name="T13" fmla="*/ 6 h 10"/>
                  <a:gd name="T14" fmla="*/ 42 w 44"/>
                  <a:gd name="T15" fmla="*/ 7 h 10"/>
                  <a:gd name="T16" fmla="*/ 44 w 44"/>
                  <a:gd name="T17" fmla="*/ 5 h 10"/>
                  <a:gd name="T18" fmla="*/ 38 w 44"/>
                  <a:gd name="T19" fmla="*/ 4 h 10"/>
                  <a:gd name="T20" fmla="*/ 37 w 44"/>
                  <a:gd name="T21" fmla="*/ 2 h 10"/>
                  <a:gd name="T22" fmla="*/ 25 w 44"/>
                  <a:gd name="T23" fmla="*/ 2 h 10"/>
                  <a:gd name="T24" fmla="*/ 25 w 44"/>
                  <a:gd name="T25" fmla="*/ 2 h 10"/>
                  <a:gd name="T26" fmla="*/ 36 w 44"/>
                  <a:gd name="T27" fmla="*/ 3 h 10"/>
                  <a:gd name="T28" fmla="*/ 38 w 44"/>
                  <a:gd name="T29" fmla="*/ 4 h 10"/>
                  <a:gd name="T30" fmla="*/ 36 w 44"/>
                  <a:gd name="T31" fmla="*/ 4 h 10"/>
                  <a:gd name="T32" fmla="*/ 29 w 44"/>
                  <a:gd name="T33" fmla="*/ 6 h 10"/>
                  <a:gd name="T34" fmla="*/ 29 w 44"/>
                  <a:gd name="T35" fmla="*/ 5 h 10"/>
                  <a:gd name="T36" fmla="*/ 27 w 44"/>
                  <a:gd name="T37" fmla="*/ 6 h 10"/>
                  <a:gd name="T38" fmla="*/ 27 w 44"/>
                  <a:gd name="T39" fmla="*/ 5 h 10"/>
                  <a:gd name="T40" fmla="*/ 20 w 44"/>
                  <a:gd name="T41" fmla="*/ 2 h 10"/>
                  <a:gd name="T42" fmla="*/ 20 w 44"/>
                  <a:gd name="T43" fmla="*/ 2 h 10"/>
                  <a:gd name="T44" fmla="*/ 7 w 44"/>
                  <a:gd name="T45" fmla="*/ 1 h 10"/>
                  <a:gd name="T46" fmla="*/ 8 w 44"/>
                  <a:gd name="T47" fmla="*/ 2 h 10"/>
                  <a:gd name="T48" fmla="*/ 2 w 44"/>
                  <a:gd name="T49" fmla="*/ 3 h 10"/>
                  <a:gd name="T50" fmla="*/ 4 w 44"/>
                  <a:gd name="T51" fmla="*/ 3 h 10"/>
                  <a:gd name="T52" fmla="*/ 0 w 44"/>
                  <a:gd name="T53" fmla="*/ 4 h 10"/>
                  <a:gd name="T54" fmla="*/ 2 w 44"/>
                  <a:gd name="T55" fmla="*/ 5 h 10"/>
                  <a:gd name="T56" fmla="*/ 19 w 44"/>
                  <a:gd name="T57" fmla="*/ 8 h 10"/>
                  <a:gd name="T58" fmla="*/ 9 w 44"/>
                  <a:gd name="T59" fmla="*/ 5 h 10"/>
                  <a:gd name="T60" fmla="*/ 12 w 44"/>
                  <a:gd name="T61" fmla="*/ 4 h 10"/>
                  <a:gd name="T62" fmla="*/ 13 w 44"/>
                  <a:gd name="T63" fmla="*/ 5 h 10"/>
                  <a:gd name="T64" fmla="*/ 9 w 44"/>
                  <a:gd name="T65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4" h="10">
                    <a:moveTo>
                      <a:pt x="19" y="8"/>
                    </a:moveTo>
                    <a:cubicBezTo>
                      <a:pt x="14" y="7"/>
                      <a:pt x="14" y="7"/>
                      <a:pt x="14" y="7"/>
                    </a:cubicBezTo>
                    <a:cubicBezTo>
                      <a:pt x="15" y="6"/>
                      <a:pt x="18" y="7"/>
                      <a:pt x="20" y="7"/>
                    </a:cubicBezTo>
                    <a:cubicBezTo>
                      <a:pt x="22" y="9"/>
                      <a:pt x="24" y="6"/>
                      <a:pt x="27" y="7"/>
                    </a:cubicBezTo>
                    <a:cubicBezTo>
                      <a:pt x="31" y="8"/>
                      <a:pt x="36" y="10"/>
                      <a:pt x="40" y="8"/>
                    </a:cubicBezTo>
                    <a:cubicBezTo>
                      <a:pt x="39" y="7"/>
                      <a:pt x="38" y="7"/>
                      <a:pt x="37" y="7"/>
                    </a:cubicBezTo>
                    <a:cubicBezTo>
                      <a:pt x="38" y="6"/>
                      <a:pt x="39" y="5"/>
                      <a:pt x="41" y="6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3" y="7"/>
                      <a:pt x="44" y="6"/>
                      <a:pt x="44" y="5"/>
                    </a:cubicBezTo>
                    <a:cubicBezTo>
                      <a:pt x="38" y="4"/>
                      <a:pt x="38" y="4"/>
                      <a:pt x="38" y="4"/>
                    </a:cubicBezTo>
                    <a:cubicBezTo>
                      <a:pt x="39" y="3"/>
                      <a:pt x="37" y="3"/>
                      <a:pt x="37" y="2"/>
                    </a:cubicBezTo>
                    <a:cubicBezTo>
                      <a:pt x="33" y="2"/>
                      <a:pt x="29" y="1"/>
                      <a:pt x="25" y="2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29" y="2"/>
                      <a:pt x="33" y="3"/>
                      <a:pt x="36" y="3"/>
                    </a:cubicBezTo>
                    <a:cubicBezTo>
                      <a:pt x="38" y="4"/>
                      <a:pt x="38" y="4"/>
                      <a:pt x="38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3" y="3"/>
                      <a:pt x="33" y="7"/>
                      <a:pt x="29" y="6"/>
                    </a:cubicBezTo>
                    <a:cubicBezTo>
                      <a:pt x="29" y="5"/>
                      <a:pt x="29" y="5"/>
                      <a:pt x="29" y="5"/>
                    </a:cubicBezTo>
                    <a:cubicBezTo>
                      <a:pt x="27" y="6"/>
                      <a:pt x="27" y="6"/>
                      <a:pt x="27" y="6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4" y="6"/>
                      <a:pt x="22" y="3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15" y="1"/>
                      <a:pt x="11" y="2"/>
                      <a:pt x="7" y="1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6"/>
                      <a:pt x="4" y="0"/>
                      <a:pt x="2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1" y="4"/>
                      <a:pt x="0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7" y="7"/>
                      <a:pt x="15" y="8"/>
                      <a:pt x="19" y="8"/>
                    </a:cubicBezTo>
                    <a:close/>
                    <a:moveTo>
                      <a:pt x="9" y="5"/>
                    </a:moveTo>
                    <a:cubicBezTo>
                      <a:pt x="10" y="4"/>
                      <a:pt x="10" y="3"/>
                      <a:pt x="12" y="4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2" y="5"/>
                      <a:pt x="10" y="5"/>
                      <a:pt x="9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85775" y="4572000"/>
                <a:ext cx="25400" cy="12700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1" y="0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57500" y="2944813"/>
                <a:ext cx="36513" cy="36513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2" y="2"/>
                      <a:pt x="3" y="1"/>
                      <a:pt x="3" y="0"/>
                    </a:cubicBezTo>
                    <a:cubicBezTo>
                      <a:pt x="1" y="0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114925" y="1354138"/>
                <a:ext cx="12700" cy="0"/>
              </a:xfrm>
              <a:custGeom>
                <a:avLst/>
                <a:gdLst>
                  <a:gd name="T0" fmla="*/ 0 w 8"/>
                  <a:gd name="T1" fmla="*/ 8 w 8"/>
                  <a:gd name="T2" fmla="*/ 0 w 8"/>
                  <a:gd name="T3" fmla="*/ 0 w 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8">
                    <a:moveTo>
                      <a:pt x="0" y="0"/>
                    </a:moveTo>
                    <a:lnTo>
                      <a:pt x="8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7338" y="4672013"/>
                <a:ext cx="49213" cy="25400"/>
              </a:xfrm>
              <a:custGeom>
                <a:avLst/>
                <a:gdLst>
                  <a:gd name="T0" fmla="*/ 0 w 4"/>
                  <a:gd name="T1" fmla="*/ 1 h 2"/>
                  <a:gd name="T2" fmla="*/ 4 w 4"/>
                  <a:gd name="T3" fmla="*/ 1 h 2"/>
                  <a:gd name="T4" fmla="*/ 3 w 4"/>
                  <a:gd name="T5" fmla="*/ 0 h 2"/>
                  <a:gd name="T6" fmla="*/ 0 w 4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1"/>
                    </a:moveTo>
                    <a:cubicBezTo>
                      <a:pt x="1" y="2"/>
                      <a:pt x="3" y="1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7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274638" y="4722813"/>
                <a:ext cx="12700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805238" y="2255838"/>
                <a:ext cx="36513" cy="23813"/>
              </a:xfrm>
              <a:custGeom>
                <a:avLst/>
                <a:gdLst>
                  <a:gd name="T0" fmla="*/ 1 w 3"/>
                  <a:gd name="T1" fmla="*/ 2 h 2"/>
                  <a:gd name="T2" fmla="*/ 3 w 3"/>
                  <a:gd name="T3" fmla="*/ 1 h 2"/>
                  <a:gd name="T4" fmla="*/ 2 w 3"/>
                  <a:gd name="T5" fmla="*/ 0 h 2"/>
                  <a:gd name="T6" fmla="*/ 1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2" y="1"/>
                      <a:pt x="2" y="2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0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57500" y="2819400"/>
                <a:ext cx="123825" cy="74613"/>
              </a:xfrm>
              <a:custGeom>
                <a:avLst/>
                <a:gdLst>
                  <a:gd name="T0" fmla="*/ 7 w 10"/>
                  <a:gd name="T1" fmla="*/ 4 h 6"/>
                  <a:gd name="T2" fmla="*/ 8 w 10"/>
                  <a:gd name="T3" fmla="*/ 2 h 6"/>
                  <a:gd name="T4" fmla="*/ 4 w 10"/>
                  <a:gd name="T5" fmla="*/ 1 h 6"/>
                  <a:gd name="T6" fmla="*/ 3 w 10"/>
                  <a:gd name="T7" fmla="*/ 4 h 6"/>
                  <a:gd name="T8" fmla="*/ 1 w 10"/>
                  <a:gd name="T9" fmla="*/ 6 h 6"/>
                  <a:gd name="T10" fmla="*/ 2 w 10"/>
                  <a:gd name="T11" fmla="*/ 6 h 6"/>
                  <a:gd name="T12" fmla="*/ 2 w 10"/>
                  <a:gd name="T13" fmla="*/ 6 h 6"/>
                  <a:gd name="T14" fmla="*/ 5 w 10"/>
                  <a:gd name="T15" fmla="*/ 5 h 6"/>
                  <a:gd name="T16" fmla="*/ 10 w 10"/>
                  <a:gd name="T17" fmla="*/ 4 h 6"/>
                  <a:gd name="T18" fmla="*/ 7 w 10"/>
                  <a:gd name="T1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6">
                    <a:moveTo>
                      <a:pt x="7" y="4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7" y="2"/>
                      <a:pt x="5" y="0"/>
                      <a:pt x="4" y="1"/>
                    </a:cubicBezTo>
                    <a:cubicBezTo>
                      <a:pt x="3" y="2"/>
                      <a:pt x="6" y="3"/>
                      <a:pt x="3" y="4"/>
                    </a:cubicBezTo>
                    <a:cubicBezTo>
                      <a:pt x="0" y="3"/>
                      <a:pt x="2" y="6"/>
                      <a:pt x="1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7" y="4"/>
                      <a:pt x="9" y="5"/>
                      <a:pt x="10" y="4"/>
                    </a:cubicBezTo>
                    <a:lnTo>
                      <a:pt x="7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678363" y="1428750"/>
                <a:ext cx="274638" cy="112713"/>
              </a:xfrm>
              <a:custGeom>
                <a:avLst/>
                <a:gdLst>
                  <a:gd name="T0" fmla="*/ 0 w 22"/>
                  <a:gd name="T1" fmla="*/ 8 h 9"/>
                  <a:gd name="T2" fmla="*/ 1 w 22"/>
                  <a:gd name="T3" fmla="*/ 9 h 9"/>
                  <a:gd name="T4" fmla="*/ 1 w 22"/>
                  <a:gd name="T5" fmla="*/ 8 h 9"/>
                  <a:gd name="T6" fmla="*/ 8 w 22"/>
                  <a:gd name="T7" fmla="*/ 8 h 9"/>
                  <a:gd name="T8" fmla="*/ 22 w 22"/>
                  <a:gd name="T9" fmla="*/ 2 h 9"/>
                  <a:gd name="T10" fmla="*/ 17 w 22"/>
                  <a:gd name="T11" fmla="*/ 4 h 9"/>
                  <a:gd name="T12" fmla="*/ 16 w 22"/>
                  <a:gd name="T13" fmla="*/ 4 h 9"/>
                  <a:gd name="T14" fmla="*/ 20 w 22"/>
                  <a:gd name="T15" fmla="*/ 1 h 9"/>
                  <a:gd name="T16" fmla="*/ 19 w 22"/>
                  <a:gd name="T17" fmla="*/ 0 h 9"/>
                  <a:gd name="T18" fmla="*/ 15 w 22"/>
                  <a:gd name="T19" fmla="*/ 2 h 9"/>
                  <a:gd name="T20" fmla="*/ 8 w 22"/>
                  <a:gd name="T21" fmla="*/ 3 h 9"/>
                  <a:gd name="T22" fmla="*/ 2 w 22"/>
                  <a:gd name="T23" fmla="*/ 5 h 9"/>
                  <a:gd name="T24" fmla="*/ 5 w 22"/>
                  <a:gd name="T25" fmla="*/ 5 h 9"/>
                  <a:gd name="T26" fmla="*/ 0 w 22"/>
                  <a:gd name="T27" fmla="*/ 8 h 9"/>
                  <a:gd name="T28" fmla="*/ 6 w 22"/>
                  <a:gd name="T29" fmla="*/ 6 h 9"/>
                  <a:gd name="T30" fmla="*/ 10 w 22"/>
                  <a:gd name="T31" fmla="*/ 4 h 9"/>
                  <a:gd name="T32" fmla="*/ 6 w 22"/>
                  <a:gd name="T3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" h="9">
                    <a:moveTo>
                      <a:pt x="0" y="8"/>
                    </a:moveTo>
                    <a:cubicBezTo>
                      <a:pt x="0" y="8"/>
                      <a:pt x="0" y="9"/>
                      <a:pt x="1" y="9"/>
                    </a:cubicBezTo>
                    <a:cubicBezTo>
                      <a:pt x="1" y="8"/>
                      <a:pt x="2" y="8"/>
                      <a:pt x="1" y="8"/>
                    </a:cubicBezTo>
                    <a:cubicBezTo>
                      <a:pt x="4" y="8"/>
                      <a:pt x="6" y="8"/>
                      <a:pt x="8" y="8"/>
                    </a:cubicBezTo>
                    <a:cubicBezTo>
                      <a:pt x="11" y="4"/>
                      <a:pt x="17" y="5"/>
                      <a:pt x="22" y="2"/>
                    </a:cubicBezTo>
                    <a:cubicBezTo>
                      <a:pt x="21" y="4"/>
                      <a:pt x="17" y="2"/>
                      <a:pt x="17" y="4"/>
                    </a:cubicBezTo>
                    <a:cubicBezTo>
                      <a:pt x="17" y="4"/>
                      <a:pt x="16" y="4"/>
                      <a:pt x="16" y="4"/>
                    </a:cubicBezTo>
                    <a:cubicBezTo>
                      <a:pt x="15" y="2"/>
                      <a:pt x="19" y="3"/>
                      <a:pt x="20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8" y="1"/>
                      <a:pt x="15" y="1"/>
                      <a:pt x="15" y="2"/>
                    </a:cubicBezTo>
                    <a:cubicBezTo>
                      <a:pt x="12" y="2"/>
                      <a:pt x="10" y="3"/>
                      <a:pt x="8" y="3"/>
                    </a:cubicBezTo>
                    <a:cubicBezTo>
                      <a:pt x="7" y="4"/>
                      <a:pt x="4" y="4"/>
                      <a:pt x="2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7"/>
                      <a:pt x="2" y="7"/>
                      <a:pt x="0" y="8"/>
                    </a:cubicBezTo>
                    <a:close/>
                    <a:moveTo>
                      <a:pt x="6" y="6"/>
                    </a:moveTo>
                    <a:cubicBezTo>
                      <a:pt x="7" y="6"/>
                      <a:pt x="9" y="3"/>
                      <a:pt x="10" y="4"/>
                    </a:cubicBezTo>
                    <a:cubicBezTo>
                      <a:pt x="6" y="6"/>
                      <a:pt x="6" y="6"/>
                      <a:pt x="6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206750" y="2681288"/>
                <a:ext cx="23813" cy="12700"/>
              </a:xfrm>
              <a:custGeom>
                <a:avLst/>
                <a:gdLst>
                  <a:gd name="T0" fmla="*/ 15 w 15"/>
                  <a:gd name="T1" fmla="*/ 8 h 8"/>
                  <a:gd name="T2" fmla="*/ 15 w 15"/>
                  <a:gd name="T3" fmla="*/ 8 h 8"/>
                  <a:gd name="T4" fmla="*/ 7 w 15"/>
                  <a:gd name="T5" fmla="*/ 0 h 8"/>
                  <a:gd name="T6" fmla="*/ 0 w 15"/>
                  <a:gd name="T7" fmla="*/ 0 h 8"/>
                  <a:gd name="T8" fmla="*/ 15 w 1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8">
                    <a:moveTo>
                      <a:pt x="15" y="8"/>
                    </a:moveTo>
                    <a:lnTo>
                      <a:pt x="15" y="8"/>
                    </a:lnTo>
                    <a:lnTo>
                      <a:pt x="7" y="0"/>
                    </a:lnTo>
                    <a:lnTo>
                      <a:pt x="0" y="0"/>
                    </a:lnTo>
                    <a:lnTo>
                      <a:pt x="15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33588" y="3482975"/>
                <a:ext cx="36513" cy="25400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1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2" y="1"/>
                      <a:pt x="1" y="0"/>
                      <a:pt x="0" y="1"/>
                    </a:cubicBezTo>
                    <a:cubicBezTo>
                      <a:pt x="2" y="2"/>
                      <a:pt x="3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014913" y="1341438"/>
                <a:ext cx="38100" cy="49213"/>
              </a:xfrm>
              <a:custGeom>
                <a:avLst/>
                <a:gdLst>
                  <a:gd name="T0" fmla="*/ 3 w 3"/>
                  <a:gd name="T1" fmla="*/ 3 h 4"/>
                  <a:gd name="T2" fmla="*/ 0 w 3"/>
                  <a:gd name="T3" fmla="*/ 2 h 4"/>
                  <a:gd name="T4" fmla="*/ 3 w 3"/>
                  <a:gd name="T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3" y="3"/>
                    </a:moveTo>
                    <a:cubicBezTo>
                      <a:pt x="3" y="0"/>
                      <a:pt x="1" y="2"/>
                      <a:pt x="0" y="2"/>
                    </a:cubicBezTo>
                    <a:cubicBezTo>
                      <a:pt x="0" y="4"/>
                      <a:pt x="2" y="2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32088" y="2968625"/>
                <a:ext cx="61913" cy="12700"/>
              </a:xfrm>
              <a:custGeom>
                <a:avLst/>
                <a:gdLst>
                  <a:gd name="T0" fmla="*/ 1 w 5"/>
                  <a:gd name="T1" fmla="*/ 1 h 1"/>
                  <a:gd name="T2" fmla="*/ 5 w 5"/>
                  <a:gd name="T3" fmla="*/ 1 h 1"/>
                  <a:gd name="T4" fmla="*/ 1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1" y="1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3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489575" y="990600"/>
                <a:ext cx="36513" cy="49213"/>
              </a:xfrm>
              <a:custGeom>
                <a:avLst/>
                <a:gdLst>
                  <a:gd name="T0" fmla="*/ 0 w 3"/>
                  <a:gd name="T1" fmla="*/ 2 h 4"/>
                  <a:gd name="T2" fmla="*/ 2 w 3"/>
                  <a:gd name="T3" fmla="*/ 0 h 4"/>
                  <a:gd name="T4" fmla="*/ 0 w 3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3" y="4"/>
                      <a:pt x="2" y="1"/>
                      <a:pt x="2" y="0"/>
                    </a:cubicBezTo>
                    <a:cubicBezTo>
                      <a:pt x="0" y="2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576888" y="952500"/>
                <a:ext cx="12700" cy="12700"/>
              </a:xfrm>
              <a:custGeom>
                <a:avLst/>
                <a:gdLst>
                  <a:gd name="T0" fmla="*/ 8 w 8"/>
                  <a:gd name="T1" fmla="*/ 8 h 8"/>
                  <a:gd name="T2" fmla="*/ 0 w 8"/>
                  <a:gd name="T3" fmla="*/ 0 h 8"/>
                  <a:gd name="T4" fmla="*/ 0 w 8"/>
                  <a:gd name="T5" fmla="*/ 0 h 8"/>
                  <a:gd name="T6" fmla="*/ 8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8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451475" y="1016000"/>
                <a:ext cx="25400" cy="36513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2 w 2"/>
                  <a:gd name="T5" fmla="*/ 2 h 3"/>
                  <a:gd name="T6" fmla="*/ 0 w 2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3"/>
                      <a:pt x="0" y="3"/>
                    </a:cubicBezTo>
                    <a:cubicBezTo>
                      <a:pt x="1" y="3"/>
                      <a:pt x="1" y="2"/>
                      <a:pt x="2" y="2"/>
                    </a:cubicBezTo>
                    <a:cubicBezTo>
                      <a:pt x="1" y="2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4638" y="4410075"/>
                <a:ext cx="136525" cy="238125"/>
              </a:xfrm>
              <a:custGeom>
                <a:avLst/>
                <a:gdLst>
                  <a:gd name="T0" fmla="*/ 7 w 11"/>
                  <a:gd name="T1" fmla="*/ 10 h 19"/>
                  <a:gd name="T2" fmla="*/ 4 w 11"/>
                  <a:gd name="T3" fmla="*/ 15 h 19"/>
                  <a:gd name="T4" fmla="*/ 4 w 11"/>
                  <a:gd name="T5" fmla="*/ 17 h 19"/>
                  <a:gd name="T6" fmla="*/ 3 w 11"/>
                  <a:gd name="T7" fmla="*/ 14 h 19"/>
                  <a:gd name="T8" fmla="*/ 1 w 11"/>
                  <a:gd name="T9" fmla="*/ 18 h 19"/>
                  <a:gd name="T10" fmla="*/ 3 w 11"/>
                  <a:gd name="T11" fmla="*/ 19 h 19"/>
                  <a:gd name="T12" fmla="*/ 6 w 11"/>
                  <a:gd name="T13" fmla="*/ 16 h 19"/>
                  <a:gd name="T14" fmla="*/ 11 w 11"/>
                  <a:gd name="T15" fmla="*/ 12 h 19"/>
                  <a:gd name="T16" fmla="*/ 9 w 11"/>
                  <a:gd name="T17" fmla="*/ 9 h 19"/>
                  <a:gd name="T18" fmla="*/ 7 w 11"/>
                  <a:gd name="T19" fmla="*/ 9 h 19"/>
                  <a:gd name="T20" fmla="*/ 5 w 11"/>
                  <a:gd name="T21" fmla="*/ 7 h 19"/>
                  <a:gd name="T22" fmla="*/ 11 w 11"/>
                  <a:gd name="T23" fmla="*/ 4 h 19"/>
                  <a:gd name="T24" fmla="*/ 9 w 11"/>
                  <a:gd name="T25" fmla="*/ 0 h 19"/>
                  <a:gd name="T26" fmla="*/ 5 w 11"/>
                  <a:gd name="T27" fmla="*/ 2 h 19"/>
                  <a:gd name="T28" fmla="*/ 2 w 11"/>
                  <a:gd name="T29" fmla="*/ 7 h 19"/>
                  <a:gd name="T30" fmla="*/ 4 w 11"/>
                  <a:gd name="T31" fmla="*/ 10 h 19"/>
                  <a:gd name="T32" fmla="*/ 4 w 11"/>
                  <a:gd name="T33" fmla="*/ 10 h 19"/>
                  <a:gd name="T34" fmla="*/ 7 w 11"/>
                  <a:gd name="T35" fmla="*/ 1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" h="19">
                    <a:moveTo>
                      <a:pt x="7" y="10"/>
                    </a:moveTo>
                    <a:cubicBezTo>
                      <a:pt x="7" y="12"/>
                      <a:pt x="6" y="14"/>
                      <a:pt x="4" y="15"/>
                    </a:cubicBezTo>
                    <a:cubicBezTo>
                      <a:pt x="4" y="16"/>
                      <a:pt x="4" y="16"/>
                      <a:pt x="4" y="17"/>
                    </a:cubicBezTo>
                    <a:cubicBezTo>
                      <a:pt x="0" y="16"/>
                      <a:pt x="4" y="16"/>
                      <a:pt x="3" y="14"/>
                    </a:cubicBezTo>
                    <a:cubicBezTo>
                      <a:pt x="3" y="16"/>
                      <a:pt x="0" y="16"/>
                      <a:pt x="1" y="18"/>
                    </a:cubicBezTo>
                    <a:cubicBezTo>
                      <a:pt x="3" y="16"/>
                      <a:pt x="3" y="19"/>
                      <a:pt x="3" y="19"/>
                    </a:cubicBezTo>
                    <a:cubicBezTo>
                      <a:pt x="3" y="17"/>
                      <a:pt x="6" y="18"/>
                      <a:pt x="6" y="16"/>
                    </a:cubicBezTo>
                    <a:cubicBezTo>
                      <a:pt x="7" y="14"/>
                      <a:pt x="8" y="10"/>
                      <a:pt x="11" y="12"/>
                    </a:cubicBezTo>
                    <a:cubicBezTo>
                      <a:pt x="9" y="11"/>
                      <a:pt x="10" y="10"/>
                      <a:pt x="9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9"/>
                      <a:pt x="5" y="8"/>
                      <a:pt x="5" y="7"/>
                    </a:cubicBezTo>
                    <a:cubicBezTo>
                      <a:pt x="7" y="6"/>
                      <a:pt x="8" y="3"/>
                      <a:pt x="11" y="4"/>
                    </a:cubicBezTo>
                    <a:cubicBezTo>
                      <a:pt x="9" y="2"/>
                      <a:pt x="7" y="1"/>
                      <a:pt x="9" y="0"/>
                    </a:cubicBezTo>
                    <a:cubicBezTo>
                      <a:pt x="7" y="0"/>
                      <a:pt x="7" y="2"/>
                      <a:pt x="5" y="2"/>
                    </a:cubicBezTo>
                    <a:cubicBezTo>
                      <a:pt x="1" y="2"/>
                      <a:pt x="3" y="5"/>
                      <a:pt x="2" y="7"/>
                    </a:cubicBezTo>
                    <a:cubicBezTo>
                      <a:pt x="8" y="4"/>
                      <a:pt x="2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lnTo>
                      <a:pt x="7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11163" y="4459288"/>
                <a:ext cx="12700" cy="12700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11163" y="44592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3825" y="4735513"/>
                <a:ext cx="25400" cy="25400"/>
              </a:xfrm>
              <a:custGeom>
                <a:avLst/>
                <a:gdLst>
                  <a:gd name="T0" fmla="*/ 0 w 16"/>
                  <a:gd name="T1" fmla="*/ 0 h 16"/>
                  <a:gd name="T2" fmla="*/ 0 w 16"/>
                  <a:gd name="T3" fmla="*/ 16 h 16"/>
                  <a:gd name="T4" fmla="*/ 16 w 16"/>
                  <a:gd name="T5" fmla="*/ 8 h 16"/>
                  <a:gd name="T6" fmla="*/ 0 w 16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6">
                    <a:moveTo>
                      <a:pt x="0" y="0"/>
                    </a:moveTo>
                    <a:lnTo>
                      <a:pt x="0" y="16"/>
                    </a:lnTo>
                    <a:lnTo>
                      <a:pt x="16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70175" y="2994025"/>
                <a:ext cx="23813" cy="12700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0 h 1"/>
                  <a:gd name="T4" fmla="*/ 0 w 2"/>
                  <a:gd name="T5" fmla="*/ 1 h 1"/>
                  <a:gd name="T6" fmla="*/ 1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2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44763" y="3032125"/>
                <a:ext cx="50800" cy="25400"/>
              </a:xfrm>
              <a:custGeom>
                <a:avLst/>
                <a:gdLst>
                  <a:gd name="T0" fmla="*/ 1 w 4"/>
                  <a:gd name="T1" fmla="*/ 2 h 2"/>
                  <a:gd name="T2" fmla="*/ 4 w 4"/>
                  <a:gd name="T3" fmla="*/ 1 h 2"/>
                  <a:gd name="T4" fmla="*/ 2 w 4"/>
                  <a:gd name="T5" fmla="*/ 0 h 2"/>
                  <a:gd name="T6" fmla="*/ 1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1" y="2"/>
                    </a:moveTo>
                    <a:cubicBezTo>
                      <a:pt x="1" y="1"/>
                      <a:pt x="3" y="2"/>
                      <a:pt x="4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291013" y="1779588"/>
                <a:ext cx="63500" cy="25400"/>
              </a:xfrm>
              <a:custGeom>
                <a:avLst/>
                <a:gdLst>
                  <a:gd name="T0" fmla="*/ 4 w 5"/>
                  <a:gd name="T1" fmla="*/ 1 h 2"/>
                  <a:gd name="T2" fmla="*/ 2 w 5"/>
                  <a:gd name="T3" fmla="*/ 0 h 2"/>
                  <a:gd name="T4" fmla="*/ 3 w 5"/>
                  <a:gd name="T5" fmla="*/ 2 h 2"/>
                  <a:gd name="T6" fmla="*/ 4 w 5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4" y="1"/>
                    </a:moveTo>
                    <a:cubicBezTo>
                      <a:pt x="4" y="0"/>
                      <a:pt x="3" y="0"/>
                      <a:pt x="2" y="0"/>
                    </a:cubicBezTo>
                    <a:cubicBezTo>
                      <a:pt x="0" y="1"/>
                      <a:pt x="3" y="1"/>
                      <a:pt x="3" y="2"/>
                    </a:cubicBezTo>
                    <a:cubicBezTo>
                      <a:pt x="5" y="2"/>
                      <a:pt x="2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229100" y="1841500"/>
                <a:ext cx="25400" cy="12700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1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09713" y="3757613"/>
                <a:ext cx="23813" cy="12700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1" y="0"/>
                      <a:pt x="2" y="0"/>
                    </a:cubicBezTo>
                    <a:cubicBezTo>
                      <a:pt x="1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6538" y="4584700"/>
                <a:ext cx="38100" cy="12700"/>
              </a:xfrm>
              <a:custGeom>
                <a:avLst/>
                <a:gdLst>
                  <a:gd name="T0" fmla="*/ 0 w 3"/>
                  <a:gd name="T1" fmla="*/ 0 h 1"/>
                  <a:gd name="T2" fmla="*/ 3 w 3"/>
                  <a:gd name="T3" fmla="*/ 1 h 1"/>
                  <a:gd name="T4" fmla="*/ 0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1" y="1"/>
                      <a:pt x="2" y="1"/>
                      <a:pt x="3" y="1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329113" y="1754188"/>
                <a:ext cx="49213" cy="12700"/>
              </a:xfrm>
              <a:custGeom>
                <a:avLst/>
                <a:gdLst>
                  <a:gd name="T0" fmla="*/ 31 w 31"/>
                  <a:gd name="T1" fmla="*/ 0 h 8"/>
                  <a:gd name="T2" fmla="*/ 0 w 31"/>
                  <a:gd name="T3" fmla="*/ 0 h 8"/>
                  <a:gd name="T4" fmla="*/ 16 w 31"/>
                  <a:gd name="T5" fmla="*/ 8 h 8"/>
                  <a:gd name="T6" fmla="*/ 31 w 31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8">
                    <a:moveTo>
                      <a:pt x="31" y="0"/>
                    </a:moveTo>
                    <a:lnTo>
                      <a:pt x="0" y="0"/>
                    </a:lnTo>
                    <a:lnTo>
                      <a:pt x="16" y="8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029075" y="1866900"/>
                <a:ext cx="161925" cy="61913"/>
              </a:xfrm>
              <a:custGeom>
                <a:avLst/>
                <a:gdLst>
                  <a:gd name="T0" fmla="*/ 1 w 13"/>
                  <a:gd name="T1" fmla="*/ 3 h 5"/>
                  <a:gd name="T2" fmla="*/ 0 w 13"/>
                  <a:gd name="T3" fmla="*/ 5 h 5"/>
                  <a:gd name="T4" fmla="*/ 5 w 13"/>
                  <a:gd name="T5" fmla="*/ 4 h 5"/>
                  <a:gd name="T6" fmla="*/ 13 w 13"/>
                  <a:gd name="T7" fmla="*/ 0 h 5"/>
                  <a:gd name="T8" fmla="*/ 1 w 1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" y="3"/>
                    </a:moveTo>
                    <a:cubicBezTo>
                      <a:pt x="0" y="4"/>
                      <a:pt x="1" y="4"/>
                      <a:pt x="0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7" y="2"/>
                      <a:pt x="12" y="3"/>
                      <a:pt x="13" y="0"/>
                    </a:cubicBezTo>
                    <a:cubicBezTo>
                      <a:pt x="8" y="1"/>
                      <a:pt x="6" y="4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11150" y="4546600"/>
                <a:ext cx="0" cy="12700"/>
              </a:xfrm>
              <a:custGeom>
                <a:avLst/>
                <a:gdLst>
                  <a:gd name="T0" fmla="*/ 0 h 8"/>
                  <a:gd name="T1" fmla="*/ 8 h 8"/>
                  <a:gd name="T2" fmla="*/ 0 h 8"/>
                  <a:gd name="T3" fmla="*/ 0 h 8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8">
                    <a:moveTo>
                      <a:pt x="0" y="0"/>
                    </a:moveTo>
                    <a:lnTo>
                      <a:pt x="0" y="8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229100" y="1766888"/>
                <a:ext cx="74613" cy="49213"/>
              </a:xfrm>
              <a:custGeom>
                <a:avLst/>
                <a:gdLst>
                  <a:gd name="T0" fmla="*/ 6 w 6"/>
                  <a:gd name="T1" fmla="*/ 2 h 4"/>
                  <a:gd name="T2" fmla="*/ 0 w 6"/>
                  <a:gd name="T3" fmla="*/ 2 h 4"/>
                  <a:gd name="T4" fmla="*/ 6 w 6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6" y="2"/>
                    </a:moveTo>
                    <a:cubicBezTo>
                      <a:pt x="4" y="3"/>
                      <a:pt x="2" y="0"/>
                      <a:pt x="0" y="2"/>
                    </a:cubicBezTo>
                    <a:cubicBezTo>
                      <a:pt x="2" y="0"/>
                      <a:pt x="4" y="4"/>
                      <a:pt x="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73113" y="4221163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8 w 8"/>
                  <a:gd name="T3" fmla="*/ 8 h 8"/>
                  <a:gd name="T4" fmla="*/ 0 w 8"/>
                  <a:gd name="T5" fmla="*/ 0 h 8"/>
                  <a:gd name="T6" fmla="*/ 0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8" y="8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616450" y="1490663"/>
                <a:ext cx="74613" cy="38100"/>
              </a:xfrm>
              <a:custGeom>
                <a:avLst/>
                <a:gdLst>
                  <a:gd name="T0" fmla="*/ 2 w 6"/>
                  <a:gd name="T1" fmla="*/ 2 h 3"/>
                  <a:gd name="T2" fmla="*/ 2 w 6"/>
                  <a:gd name="T3" fmla="*/ 3 h 3"/>
                  <a:gd name="T4" fmla="*/ 6 w 6"/>
                  <a:gd name="T5" fmla="*/ 1 h 3"/>
                  <a:gd name="T6" fmla="*/ 4 w 6"/>
                  <a:gd name="T7" fmla="*/ 0 h 3"/>
                  <a:gd name="T8" fmla="*/ 0 w 6"/>
                  <a:gd name="T9" fmla="*/ 2 h 3"/>
                  <a:gd name="T10" fmla="*/ 2 w 6"/>
                  <a:gd name="T1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3">
                    <a:moveTo>
                      <a:pt x="2" y="2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2"/>
                      <a:pt x="1" y="1"/>
                      <a:pt x="0" y="2"/>
                    </a:cubicBez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7325" y="4572000"/>
                <a:ext cx="12700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6525" y="4559300"/>
                <a:ext cx="87313" cy="63500"/>
              </a:xfrm>
              <a:custGeom>
                <a:avLst/>
                <a:gdLst>
                  <a:gd name="T0" fmla="*/ 4 w 7"/>
                  <a:gd name="T1" fmla="*/ 5 h 5"/>
                  <a:gd name="T2" fmla="*/ 4 w 7"/>
                  <a:gd name="T3" fmla="*/ 1 h 5"/>
                  <a:gd name="T4" fmla="*/ 4 w 7"/>
                  <a:gd name="T5" fmla="*/ 2 h 5"/>
                  <a:gd name="T6" fmla="*/ 3 w 7"/>
                  <a:gd name="T7" fmla="*/ 0 h 5"/>
                  <a:gd name="T8" fmla="*/ 0 w 7"/>
                  <a:gd name="T9" fmla="*/ 2 h 5"/>
                  <a:gd name="T10" fmla="*/ 1 w 7"/>
                  <a:gd name="T11" fmla="*/ 3 h 5"/>
                  <a:gd name="T12" fmla="*/ 4 w 7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5">
                    <a:moveTo>
                      <a:pt x="4" y="5"/>
                    </a:moveTo>
                    <a:cubicBezTo>
                      <a:pt x="2" y="3"/>
                      <a:pt x="7" y="3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3"/>
                      <a:pt x="0" y="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4" y="2"/>
                      <a:pt x="3" y="5"/>
                      <a:pt x="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067175" y="1779588"/>
                <a:ext cx="161925" cy="61913"/>
              </a:xfrm>
              <a:custGeom>
                <a:avLst/>
                <a:gdLst>
                  <a:gd name="T0" fmla="*/ 8 w 13"/>
                  <a:gd name="T1" fmla="*/ 2 h 5"/>
                  <a:gd name="T2" fmla="*/ 0 w 13"/>
                  <a:gd name="T3" fmla="*/ 3 h 5"/>
                  <a:gd name="T4" fmla="*/ 11 w 13"/>
                  <a:gd name="T5" fmla="*/ 4 h 5"/>
                  <a:gd name="T6" fmla="*/ 9 w 13"/>
                  <a:gd name="T7" fmla="*/ 3 h 5"/>
                  <a:gd name="T8" fmla="*/ 13 w 13"/>
                  <a:gd name="T9" fmla="*/ 2 h 5"/>
                  <a:gd name="T10" fmla="*/ 7 w 13"/>
                  <a:gd name="T11" fmla="*/ 3 h 5"/>
                  <a:gd name="T12" fmla="*/ 8 w 13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5">
                    <a:moveTo>
                      <a:pt x="8" y="2"/>
                    </a:moveTo>
                    <a:cubicBezTo>
                      <a:pt x="5" y="1"/>
                      <a:pt x="3" y="3"/>
                      <a:pt x="0" y="3"/>
                    </a:cubicBezTo>
                    <a:cubicBezTo>
                      <a:pt x="5" y="5"/>
                      <a:pt x="7" y="3"/>
                      <a:pt x="11" y="4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10" y="2"/>
                      <a:pt x="12" y="2"/>
                      <a:pt x="13" y="2"/>
                    </a:cubicBezTo>
                    <a:cubicBezTo>
                      <a:pt x="11" y="0"/>
                      <a:pt x="10" y="3"/>
                      <a:pt x="7" y="3"/>
                    </a:cubicBezTo>
                    <a:cubicBezTo>
                      <a:pt x="7" y="3"/>
                      <a:pt x="7" y="2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902200" y="952500"/>
                <a:ext cx="461963" cy="125413"/>
              </a:xfrm>
              <a:custGeom>
                <a:avLst/>
                <a:gdLst>
                  <a:gd name="T0" fmla="*/ 7 w 37"/>
                  <a:gd name="T1" fmla="*/ 3 h 10"/>
                  <a:gd name="T2" fmla="*/ 16 w 37"/>
                  <a:gd name="T3" fmla="*/ 4 h 10"/>
                  <a:gd name="T4" fmla="*/ 8 w 37"/>
                  <a:gd name="T5" fmla="*/ 6 h 10"/>
                  <a:gd name="T6" fmla="*/ 10 w 37"/>
                  <a:gd name="T7" fmla="*/ 7 h 10"/>
                  <a:gd name="T8" fmla="*/ 14 w 37"/>
                  <a:gd name="T9" fmla="*/ 5 h 10"/>
                  <a:gd name="T10" fmla="*/ 17 w 37"/>
                  <a:gd name="T11" fmla="*/ 7 h 10"/>
                  <a:gd name="T12" fmla="*/ 16 w 37"/>
                  <a:gd name="T13" fmla="*/ 7 h 10"/>
                  <a:gd name="T14" fmla="*/ 16 w 37"/>
                  <a:gd name="T15" fmla="*/ 9 h 10"/>
                  <a:gd name="T16" fmla="*/ 22 w 37"/>
                  <a:gd name="T17" fmla="*/ 9 h 10"/>
                  <a:gd name="T18" fmla="*/ 26 w 37"/>
                  <a:gd name="T19" fmla="*/ 6 h 10"/>
                  <a:gd name="T20" fmla="*/ 19 w 37"/>
                  <a:gd name="T21" fmla="*/ 8 h 10"/>
                  <a:gd name="T22" fmla="*/ 19 w 37"/>
                  <a:gd name="T23" fmla="*/ 7 h 10"/>
                  <a:gd name="T24" fmla="*/ 20 w 37"/>
                  <a:gd name="T25" fmla="*/ 7 h 10"/>
                  <a:gd name="T26" fmla="*/ 20 w 37"/>
                  <a:gd name="T27" fmla="*/ 5 h 10"/>
                  <a:gd name="T28" fmla="*/ 26 w 37"/>
                  <a:gd name="T29" fmla="*/ 5 h 10"/>
                  <a:gd name="T30" fmla="*/ 32 w 37"/>
                  <a:gd name="T31" fmla="*/ 6 h 10"/>
                  <a:gd name="T32" fmla="*/ 29 w 37"/>
                  <a:gd name="T33" fmla="*/ 2 h 10"/>
                  <a:gd name="T34" fmla="*/ 30 w 37"/>
                  <a:gd name="T35" fmla="*/ 2 h 10"/>
                  <a:gd name="T36" fmla="*/ 22 w 37"/>
                  <a:gd name="T37" fmla="*/ 2 h 10"/>
                  <a:gd name="T38" fmla="*/ 0 w 37"/>
                  <a:gd name="T39" fmla="*/ 4 h 10"/>
                  <a:gd name="T40" fmla="*/ 7 w 37"/>
                  <a:gd name="T41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7" h="10">
                    <a:moveTo>
                      <a:pt x="7" y="3"/>
                    </a:moveTo>
                    <a:cubicBezTo>
                      <a:pt x="10" y="4"/>
                      <a:pt x="14" y="2"/>
                      <a:pt x="16" y="4"/>
                    </a:cubicBezTo>
                    <a:cubicBezTo>
                      <a:pt x="14" y="5"/>
                      <a:pt x="11" y="6"/>
                      <a:pt x="8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4"/>
                      <a:pt x="14" y="9"/>
                      <a:pt x="14" y="5"/>
                    </a:cubicBezTo>
                    <a:cubicBezTo>
                      <a:pt x="15" y="5"/>
                      <a:pt x="17" y="6"/>
                      <a:pt x="17" y="7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9" y="10"/>
                      <a:pt x="19" y="8"/>
                      <a:pt x="22" y="9"/>
                    </a:cubicBezTo>
                    <a:cubicBezTo>
                      <a:pt x="24" y="9"/>
                      <a:pt x="28" y="9"/>
                      <a:pt x="26" y="6"/>
                    </a:cubicBezTo>
                    <a:cubicBezTo>
                      <a:pt x="24" y="6"/>
                      <a:pt x="21" y="8"/>
                      <a:pt x="19" y="8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7"/>
                      <a:pt x="20" y="6"/>
                      <a:pt x="20" y="7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1" y="3"/>
                      <a:pt x="24" y="6"/>
                      <a:pt x="26" y="5"/>
                    </a:cubicBezTo>
                    <a:cubicBezTo>
                      <a:pt x="28" y="4"/>
                      <a:pt x="31" y="5"/>
                      <a:pt x="32" y="6"/>
                    </a:cubicBezTo>
                    <a:cubicBezTo>
                      <a:pt x="37" y="3"/>
                      <a:pt x="29" y="5"/>
                      <a:pt x="29" y="2"/>
                    </a:cubicBezTo>
                    <a:cubicBezTo>
                      <a:pt x="29" y="2"/>
                      <a:pt x="30" y="2"/>
                      <a:pt x="30" y="2"/>
                    </a:cubicBezTo>
                    <a:cubicBezTo>
                      <a:pt x="22" y="2"/>
                      <a:pt x="22" y="2"/>
                      <a:pt x="22" y="2"/>
                    </a:cubicBezTo>
                    <a:cubicBezTo>
                      <a:pt x="16" y="0"/>
                      <a:pt x="6" y="3"/>
                      <a:pt x="0" y="4"/>
                    </a:cubicBezTo>
                    <a:cubicBezTo>
                      <a:pt x="2" y="3"/>
                      <a:pt x="5" y="4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03763" y="14668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691063" y="1466850"/>
                <a:ext cx="12700" cy="11113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73150" y="3995738"/>
                <a:ext cx="12700" cy="12700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1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287338" y="4510088"/>
                <a:ext cx="1588" cy="238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092575" y="1866900"/>
                <a:ext cx="36513" cy="25400"/>
              </a:xfrm>
              <a:custGeom>
                <a:avLst/>
                <a:gdLst>
                  <a:gd name="T0" fmla="*/ 0 w 3"/>
                  <a:gd name="T1" fmla="*/ 2 h 2"/>
                  <a:gd name="T2" fmla="*/ 3 w 3"/>
                  <a:gd name="T3" fmla="*/ 0 h 2"/>
                  <a:gd name="T4" fmla="*/ 0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1" y="1"/>
                      <a:pt x="2" y="1"/>
                      <a:pt x="3" y="0"/>
                    </a:cubicBezTo>
                    <a:cubicBezTo>
                      <a:pt x="1" y="0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78338" y="1528763"/>
                <a:ext cx="100013" cy="25400"/>
              </a:xfrm>
              <a:custGeom>
                <a:avLst/>
                <a:gdLst>
                  <a:gd name="T0" fmla="*/ 0 w 8"/>
                  <a:gd name="T1" fmla="*/ 2 h 2"/>
                  <a:gd name="T2" fmla="*/ 8 w 8"/>
                  <a:gd name="T3" fmla="*/ 1 h 2"/>
                  <a:gd name="T4" fmla="*/ 7 w 8"/>
                  <a:gd name="T5" fmla="*/ 0 h 2"/>
                  <a:gd name="T6" fmla="*/ 5 w 8"/>
                  <a:gd name="T7" fmla="*/ 1 h 2"/>
                  <a:gd name="T8" fmla="*/ 5 w 8"/>
                  <a:gd name="T9" fmla="*/ 1 h 2"/>
                  <a:gd name="T10" fmla="*/ 0 w 8"/>
                  <a:gd name="T1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0" y="2"/>
                    </a:moveTo>
                    <a:cubicBezTo>
                      <a:pt x="3" y="2"/>
                      <a:pt x="5" y="1"/>
                      <a:pt x="8" y="1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3" y="2"/>
                      <a:pt x="1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408238" y="3044825"/>
                <a:ext cx="23813" cy="12700"/>
              </a:xfrm>
              <a:custGeom>
                <a:avLst/>
                <a:gdLst>
                  <a:gd name="T0" fmla="*/ 2 w 2"/>
                  <a:gd name="T1" fmla="*/ 0 h 1"/>
                  <a:gd name="T2" fmla="*/ 2 w 2"/>
                  <a:gd name="T3" fmla="*/ 0 h 1"/>
                  <a:gd name="T4" fmla="*/ 0 w 2"/>
                  <a:gd name="T5" fmla="*/ 1 h 1"/>
                  <a:gd name="T6" fmla="*/ 2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0025" y="4484688"/>
                <a:ext cx="36513" cy="49213"/>
              </a:xfrm>
              <a:custGeom>
                <a:avLst/>
                <a:gdLst>
                  <a:gd name="T0" fmla="*/ 0 w 3"/>
                  <a:gd name="T1" fmla="*/ 1 h 4"/>
                  <a:gd name="T2" fmla="*/ 1 w 3"/>
                  <a:gd name="T3" fmla="*/ 4 h 4"/>
                  <a:gd name="T4" fmla="*/ 0 w 3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0" y="1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3"/>
                      <a:pt x="3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8500" y="4121150"/>
                <a:ext cx="74613" cy="50800"/>
              </a:xfrm>
              <a:custGeom>
                <a:avLst/>
                <a:gdLst>
                  <a:gd name="T0" fmla="*/ 5 w 6"/>
                  <a:gd name="T1" fmla="*/ 4 h 4"/>
                  <a:gd name="T2" fmla="*/ 6 w 6"/>
                  <a:gd name="T3" fmla="*/ 2 h 4"/>
                  <a:gd name="T4" fmla="*/ 1 w 6"/>
                  <a:gd name="T5" fmla="*/ 0 h 4"/>
                  <a:gd name="T6" fmla="*/ 0 w 6"/>
                  <a:gd name="T7" fmla="*/ 2 h 4"/>
                  <a:gd name="T8" fmla="*/ 5 w 6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2" y="2"/>
                      <a:pt x="1" y="0"/>
                    </a:cubicBezTo>
                    <a:cubicBezTo>
                      <a:pt x="1" y="1"/>
                      <a:pt x="1" y="1"/>
                      <a:pt x="0" y="2"/>
                    </a:cubicBezTo>
                    <a:cubicBezTo>
                      <a:pt x="2" y="3"/>
                      <a:pt x="4" y="2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114925" y="1077913"/>
                <a:ext cx="25400" cy="12700"/>
              </a:xfrm>
              <a:custGeom>
                <a:avLst/>
                <a:gdLst>
                  <a:gd name="T0" fmla="*/ 8 w 16"/>
                  <a:gd name="T1" fmla="*/ 8 h 8"/>
                  <a:gd name="T2" fmla="*/ 16 w 16"/>
                  <a:gd name="T3" fmla="*/ 0 h 8"/>
                  <a:gd name="T4" fmla="*/ 0 w 16"/>
                  <a:gd name="T5" fmla="*/ 8 h 8"/>
                  <a:gd name="T6" fmla="*/ 8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8" y="8"/>
                    </a:moveTo>
                    <a:lnTo>
                      <a:pt x="16" y="0"/>
                    </a:lnTo>
                    <a:lnTo>
                      <a:pt x="0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905250" y="1966913"/>
                <a:ext cx="12700" cy="12700"/>
              </a:xfrm>
              <a:custGeom>
                <a:avLst/>
                <a:gdLst>
                  <a:gd name="T0" fmla="*/ 8 w 8"/>
                  <a:gd name="T1" fmla="*/ 8 h 8"/>
                  <a:gd name="T2" fmla="*/ 0 w 8"/>
                  <a:gd name="T3" fmla="*/ 0 h 8"/>
                  <a:gd name="T4" fmla="*/ 8 w 8"/>
                  <a:gd name="T5" fmla="*/ 8 h 8"/>
                  <a:gd name="T6" fmla="*/ 8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8"/>
                    </a:moveTo>
                    <a:lnTo>
                      <a:pt x="0" y="0"/>
                    </a:lnTo>
                    <a:lnTo>
                      <a:pt x="8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565650" y="1466850"/>
                <a:ext cx="38100" cy="11113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1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879850" y="1841500"/>
                <a:ext cx="187325" cy="38100"/>
              </a:xfrm>
              <a:custGeom>
                <a:avLst/>
                <a:gdLst>
                  <a:gd name="T0" fmla="*/ 12 w 15"/>
                  <a:gd name="T1" fmla="*/ 0 h 3"/>
                  <a:gd name="T2" fmla="*/ 9 w 15"/>
                  <a:gd name="T3" fmla="*/ 1 h 3"/>
                  <a:gd name="T4" fmla="*/ 0 w 15"/>
                  <a:gd name="T5" fmla="*/ 3 h 3"/>
                  <a:gd name="T6" fmla="*/ 9 w 15"/>
                  <a:gd name="T7" fmla="*/ 3 h 3"/>
                  <a:gd name="T8" fmla="*/ 15 w 15"/>
                  <a:gd name="T9" fmla="*/ 1 h 3"/>
                  <a:gd name="T10" fmla="*/ 13 w 15"/>
                  <a:gd name="T11" fmla="*/ 1 h 3"/>
                  <a:gd name="T12" fmla="*/ 13 w 15"/>
                  <a:gd name="T13" fmla="*/ 0 h 3"/>
                  <a:gd name="T14" fmla="*/ 12 w 15"/>
                  <a:gd name="T1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3">
                    <a:moveTo>
                      <a:pt x="12" y="0"/>
                    </a:moveTo>
                    <a:cubicBezTo>
                      <a:pt x="10" y="0"/>
                      <a:pt x="10" y="1"/>
                      <a:pt x="9" y="1"/>
                    </a:cubicBezTo>
                    <a:cubicBezTo>
                      <a:pt x="6" y="1"/>
                      <a:pt x="3" y="2"/>
                      <a:pt x="0" y="3"/>
                    </a:cubicBezTo>
                    <a:cubicBezTo>
                      <a:pt x="3" y="3"/>
                      <a:pt x="7" y="2"/>
                      <a:pt x="9" y="3"/>
                    </a:cubicBezTo>
                    <a:cubicBezTo>
                      <a:pt x="10" y="2"/>
                      <a:pt x="13" y="1"/>
                      <a:pt x="15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941763" y="1917700"/>
                <a:ext cx="12700" cy="1111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643313" y="1892300"/>
                <a:ext cx="298450" cy="112713"/>
              </a:xfrm>
              <a:custGeom>
                <a:avLst/>
                <a:gdLst>
                  <a:gd name="T0" fmla="*/ 0 w 24"/>
                  <a:gd name="T1" fmla="*/ 8 h 9"/>
                  <a:gd name="T2" fmla="*/ 2 w 24"/>
                  <a:gd name="T3" fmla="*/ 9 h 9"/>
                  <a:gd name="T4" fmla="*/ 7 w 24"/>
                  <a:gd name="T5" fmla="*/ 9 h 9"/>
                  <a:gd name="T6" fmla="*/ 9 w 24"/>
                  <a:gd name="T7" fmla="*/ 6 h 9"/>
                  <a:gd name="T8" fmla="*/ 10 w 24"/>
                  <a:gd name="T9" fmla="*/ 7 h 9"/>
                  <a:gd name="T10" fmla="*/ 11 w 24"/>
                  <a:gd name="T11" fmla="*/ 4 h 9"/>
                  <a:gd name="T12" fmla="*/ 13 w 24"/>
                  <a:gd name="T13" fmla="*/ 6 h 9"/>
                  <a:gd name="T14" fmla="*/ 14 w 24"/>
                  <a:gd name="T15" fmla="*/ 4 h 9"/>
                  <a:gd name="T16" fmla="*/ 19 w 24"/>
                  <a:gd name="T17" fmla="*/ 5 h 9"/>
                  <a:gd name="T18" fmla="*/ 15 w 24"/>
                  <a:gd name="T19" fmla="*/ 3 h 9"/>
                  <a:gd name="T20" fmla="*/ 20 w 24"/>
                  <a:gd name="T21" fmla="*/ 3 h 9"/>
                  <a:gd name="T22" fmla="*/ 19 w 24"/>
                  <a:gd name="T23" fmla="*/ 3 h 9"/>
                  <a:gd name="T24" fmla="*/ 24 w 24"/>
                  <a:gd name="T25" fmla="*/ 2 h 9"/>
                  <a:gd name="T26" fmla="*/ 19 w 24"/>
                  <a:gd name="T27" fmla="*/ 1 h 9"/>
                  <a:gd name="T28" fmla="*/ 14 w 24"/>
                  <a:gd name="T29" fmla="*/ 0 h 9"/>
                  <a:gd name="T30" fmla="*/ 16 w 24"/>
                  <a:gd name="T31" fmla="*/ 1 h 9"/>
                  <a:gd name="T32" fmla="*/ 8 w 24"/>
                  <a:gd name="T33" fmla="*/ 3 h 9"/>
                  <a:gd name="T34" fmla="*/ 7 w 24"/>
                  <a:gd name="T35" fmla="*/ 4 h 9"/>
                  <a:gd name="T36" fmla="*/ 8 w 24"/>
                  <a:gd name="T37" fmla="*/ 6 h 9"/>
                  <a:gd name="T38" fmla="*/ 8 w 24"/>
                  <a:gd name="T39" fmla="*/ 6 h 9"/>
                  <a:gd name="T40" fmla="*/ 7 w 24"/>
                  <a:gd name="T41" fmla="*/ 4 h 9"/>
                  <a:gd name="T42" fmla="*/ 0 w 24"/>
                  <a:gd name="T43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4" h="9">
                    <a:moveTo>
                      <a:pt x="0" y="8"/>
                    </a:moveTo>
                    <a:cubicBezTo>
                      <a:pt x="1" y="7"/>
                      <a:pt x="1" y="9"/>
                      <a:pt x="2" y="9"/>
                    </a:cubicBezTo>
                    <a:cubicBezTo>
                      <a:pt x="4" y="9"/>
                      <a:pt x="6" y="9"/>
                      <a:pt x="7" y="9"/>
                    </a:cubicBezTo>
                    <a:cubicBezTo>
                      <a:pt x="5" y="7"/>
                      <a:pt x="9" y="8"/>
                      <a:pt x="9" y="6"/>
                    </a:cubicBezTo>
                    <a:cubicBezTo>
                      <a:pt x="9" y="7"/>
                      <a:pt x="10" y="7"/>
                      <a:pt x="10" y="7"/>
                    </a:cubicBezTo>
                    <a:cubicBezTo>
                      <a:pt x="11" y="6"/>
                      <a:pt x="11" y="5"/>
                      <a:pt x="11" y="4"/>
                    </a:cubicBezTo>
                    <a:cubicBezTo>
                      <a:pt x="13" y="4"/>
                      <a:pt x="12" y="6"/>
                      <a:pt x="13" y="6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6" y="4"/>
                      <a:pt x="18" y="6"/>
                      <a:pt x="19" y="5"/>
                    </a:cubicBezTo>
                    <a:cubicBezTo>
                      <a:pt x="18" y="5"/>
                      <a:pt x="15" y="4"/>
                      <a:pt x="15" y="3"/>
                    </a:cubicBezTo>
                    <a:cubicBezTo>
                      <a:pt x="16" y="1"/>
                      <a:pt x="18" y="4"/>
                      <a:pt x="20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1" y="1"/>
                      <a:pt x="22" y="2"/>
                      <a:pt x="19" y="1"/>
                    </a:cubicBezTo>
                    <a:cubicBezTo>
                      <a:pt x="19" y="0"/>
                      <a:pt x="16" y="0"/>
                      <a:pt x="14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3"/>
                      <a:pt x="11" y="3"/>
                      <a:pt x="8" y="3"/>
                    </a:cubicBezTo>
                    <a:cubicBezTo>
                      <a:pt x="8" y="4"/>
                      <a:pt x="8" y="4"/>
                      <a:pt x="7" y="4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7" y="6"/>
                      <a:pt x="7" y="5"/>
                      <a:pt x="7" y="4"/>
                    </a:cubicBezTo>
                    <a:cubicBezTo>
                      <a:pt x="4" y="6"/>
                      <a:pt x="1" y="5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5013" y="3908425"/>
                <a:ext cx="138113" cy="187325"/>
              </a:xfrm>
              <a:custGeom>
                <a:avLst/>
                <a:gdLst>
                  <a:gd name="T0" fmla="*/ 2 w 11"/>
                  <a:gd name="T1" fmla="*/ 14 h 15"/>
                  <a:gd name="T2" fmla="*/ 7 w 11"/>
                  <a:gd name="T3" fmla="*/ 6 h 15"/>
                  <a:gd name="T4" fmla="*/ 11 w 11"/>
                  <a:gd name="T5" fmla="*/ 0 h 15"/>
                  <a:gd name="T6" fmla="*/ 9 w 11"/>
                  <a:gd name="T7" fmla="*/ 1 h 15"/>
                  <a:gd name="T8" fmla="*/ 8 w 11"/>
                  <a:gd name="T9" fmla="*/ 0 h 15"/>
                  <a:gd name="T10" fmla="*/ 5 w 11"/>
                  <a:gd name="T11" fmla="*/ 1 h 15"/>
                  <a:gd name="T12" fmla="*/ 5 w 11"/>
                  <a:gd name="T13" fmla="*/ 4 h 15"/>
                  <a:gd name="T14" fmla="*/ 5 w 11"/>
                  <a:gd name="T15" fmla="*/ 10 h 15"/>
                  <a:gd name="T16" fmla="*/ 3 w 11"/>
                  <a:gd name="T17" fmla="*/ 9 h 15"/>
                  <a:gd name="T18" fmla="*/ 0 w 11"/>
                  <a:gd name="T19" fmla="*/ 13 h 15"/>
                  <a:gd name="T20" fmla="*/ 2 w 11"/>
                  <a:gd name="T21" fmla="*/ 15 h 15"/>
                  <a:gd name="T22" fmla="*/ 2 w 11"/>
                  <a:gd name="T23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" h="15">
                    <a:moveTo>
                      <a:pt x="2" y="14"/>
                    </a:moveTo>
                    <a:cubicBezTo>
                      <a:pt x="7" y="12"/>
                      <a:pt x="4" y="8"/>
                      <a:pt x="7" y="6"/>
                    </a:cubicBezTo>
                    <a:cubicBezTo>
                      <a:pt x="7" y="4"/>
                      <a:pt x="9" y="2"/>
                      <a:pt x="11" y="0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6" y="2"/>
                      <a:pt x="4" y="2"/>
                      <a:pt x="5" y="4"/>
                    </a:cubicBezTo>
                    <a:cubicBezTo>
                      <a:pt x="7" y="6"/>
                      <a:pt x="3" y="8"/>
                      <a:pt x="5" y="10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1" y="13"/>
                      <a:pt x="2" y="15"/>
                      <a:pt x="2" y="15"/>
                    </a:cubicBezTo>
                    <a:cubicBezTo>
                      <a:pt x="3" y="15"/>
                      <a:pt x="2" y="15"/>
                      <a:pt x="2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46263" y="3319463"/>
                <a:ext cx="25400" cy="25400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2" y="2"/>
                      <a:pt x="2" y="1"/>
                      <a:pt x="2" y="0"/>
                    </a:cubicBezTo>
                    <a:cubicBezTo>
                      <a:pt x="1" y="1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953000" y="1103313"/>
                <a:ext cx="49213" cy="25400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1 h 2"/>
                  <a:gd name="T4" fmla="*/ 4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2" y="0"/>
                      <a:pt x="1" y="0"/>
                      <a:pt x="0" y="1"/>
                    </a:cubicBezTo>
                    <a:cubicBezTo>
                      <a:pt x="2" y="2"/>
                      <a:pt x="3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351463" y="801688"/>
                <a:ext cx="38100" cy="12700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1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316413" y="1541463"/>
                <a:ext cx="38100" cy="25400"/>
              </a:xfrm>
              <a:custGeom>
                <a:avLst/>
                <a:gdLst>
                  <a:gd name="T0" fmla="*/ 0 w 3"/>
                  <a:gd name="T1" fmla="*/ 1 h 2"/>
                  <a:gd name="T2" fmla="*/ 3 w 3"/>
                  <a:gd name="T3" fmla="*/ 2 h 2"/>
                  <a:gd name="T4" fmla="*/ 0 w 3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0" y="2"/>
                      <a:pt x="2" y="2"/>
                      <a:pt x="3" y="2"/>
                    </a:cubicBezTo>
                    <a:cubicBezTo>
                      <a:pt x="2" y="1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43300" y="2117725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0 w 8"/>
                  <a:gd name="T3" fmla="*/ 8 h 8"/>
                  <a:gd name="T4" fmla="*/ 8 w 8"/>
                  <a:gd name="T5" fmla="*/ 0 h 8"/>
                  <a:gd name="T6" fmla="*/ 0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0" y="8"/>
                    </a:lnTo>
                    <a:lnTo>
                      <a:pt x="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95475" y="3244850"/>
                <a:ext cx="25400" cy="38100"/>
              </a:xfrm>
              <a:custGeom>
                <a:avLst/>
                <a:gdLst>
                  <a:gd name="T0" fmla="*/ 8 w 16"/>
                  <a:gd name="T1" fmla="*/ 24 h 24"/>
                  <a:gd name="T2" fmla="*/ 16 w 16"/>
                  <a:gd name="T3" fmla="*/ 0 h 24"/>
                  <a:gd name="T4" fmla="*/ 0 w 16"/>
                  <a:gd name="T5" fmla="*/ 24 h 24"/>
                  <a:gd name="T6" fmla="*/ 8 w 16"/>
                  <a:gd name="T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24">
                    <a:moveTo>
                      <a:pt x="8" y="24"/>
                    </a:moveTo>
                    <a:lnTo>
                      <a:pt x="16" y="0"/>
                    </a:lnTo>
                    <a:lnTo>
                      <a:pt x="0" y="24"/>
                    </a:lnTo>
                    <a:lnTo>
                      <a:pt x="8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96988" y="3657600"/>
                <a:ext cx="38100" cy="25400"/>
              </a:xfrm>
              <a:custGeom>
                <a:avLst/>
                <a:gdLst>
                  <a:gd name="T0" fmla="*/ 2 w 3"/>
                  <a:gd name="T1" fmla="*/ 0 h 2"/>
                  <a:gd name="T2" fmla="*/ 0 w 3"/>
                  <a:gd name="T3" fmla="*/ 1 h 2"/>
                  <a:gd name="T4" fmla="*/ 2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2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289550" y="801688"/>
                <a:ext cx="38100" cy="12700"/>
              </a:xfrm>
              <a:custGeom>
                <a:avLst/>
                <a:gdLst>
                  <a:gd name="T0" fmla="*/ 3 w 3"/>
                  <a:gd name="T1" fmla="*/ 1 h 1"/>
                  <a:gd name="T2" fmla="*/ 0 w 3"/>
                  <a:gd name="T3" fmla="*/ 1 h 1"/>
                  <a:gd name="T4" fmla="*/ 3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1"/>
                    </a:moveTo>
                    <a:cubicBezTo>
                      <a:pt x="3" y="0"/>
                      <a:pt x="0" y="1"/>
                      <a:pt x="0" y="1"/>
                    </a:cubicBezTo>
                    <a:lnTo>
                      <a:pt x="3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603750" y="1316038"/>
                <a:ext cx="36513" cy="25400"/>
              </a:xfrm>
              <a:custGeom>
                <a:avLst/>
                <a:gdLst>
                  <a:gd name="T0" fmla="*/ 3 w 3"/>
                  <a:gd name="T1" fmla="*/ 1 h 2"/>
                  <a:gd name="T2" fmla="*/ 1 w 3"/>
                  <a:gd name="T3" fmla="*/ 0 h 2"/>
                  <a:gd name="T4" fmla="*/ 0 w 3"/>
                  <a:gd name="T5" fmla="*/ 1 h 2"/>
                  <a:gd name="T6" fmla="*/ 3 w 3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730625" y="19415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33550" y="3357563"/>
                <a:ext cx="25400" cy="0"/>
              </a:xfrm>
              <a:custGeom>
                <a:avLst/>
                <a:gdLst>
                  <a:gd name="T0" fmla="*/ 0 w 16"/>
                  <a:gd name="T1" fmla="*/ 8 w 16"/>
                  <a:gd name="T2" fmla="*/ 16 w 16"/>
                  <a:gd name="T3" fmla="*/ 0 w 1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6">
                    <a:moveTo>
                      <a:pt x="0" y="0"/>
                    </a:moveTo>
                    <a:lnTo>
                      <a:pt x="8" y="0"/>
                    </a:lnTo>
                    <a:lnTo>
                      <a:pt x="16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5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671638" y="3395663"/>
                <a:ext cx="25400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827588" y="1152525"/>
                <a:ext cx="12700" cy="12700"/>
              </a:xfrm>
              <a:custGeom>
                <a:avLst/>
                <a:gdLst>
                  <a:gd name="T0" fmla="*/ 8 w 8"/>
                  <a:gd name="T1" fmla="*/ 8 h 8"/>
                  <a:gd name="T2" fmla="*/ 8 w 8"/>
                  <a:gd name="T3" fmla="*/ 0 h 8"/>
                  <a:gd name="T4" fmla="*/ 0 w 8"/>
                  <a:gd name="T5" fmla="*/ 0 h 8"/>
                  <a:gd name="T6" fmla="*/ 8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8"/>
                    </a:moveTo>
                    <a:lnTo>
                      <a:pt x="8" y="0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47788" y="3608388"/>
                <a:ext cx="11113" cy="12700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492500" y="2092325"/>
                <a:ext cx="25400" cy="25400"/>
              </a:xfrm>
              <a:custGeom>
                <a:avLst/>
                <a:gdLst>
                  <a:gd name="T0" fmla="*/ 0 w 2"/>
                  <a:gd name="T1" fmla="*/ 1 h 2"/>
                  <a:gd name="T2" fmla="*/ 1 w 2"/>
                  <a:gd name="T3" fmla="*/ 1 h 2"/>
                  <a:gd name="T4" fmla="*/ 2 w 2"/>
                  <a:gd name="T5" fmla="*/ 1 h 2"/>
                  <a:gd name="T6" fmla="*/ 0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2" y="2"/>
                      <a:pt x="2" y="1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20850" y="3294063"/>
                <a:ext cx="87313" cy="38100"/>
              </a:xfrm>
              <a:custGeom>
                <a:avLst/>
                <a:gdLst>
                  <a:gd name="T0" fmla="*/ 3 w 7"/>
                  <a:gd name="T1" fmla="*/ 3 h 3"/>
                  <a:gd name="T2" fmla="*/ 4 w 7"/>
                  <a:gd name="T3" fmla="*/ 3 h 3"/>
                  <a:gd name="T4" fmla="*/ 3 w 7"/>
                  <a:gd name="T5" fmla="*/ 0 h 3"/>
                  <a:gd name="T6" fmla="*/ 3 w 7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3">
                    <a:moveTo>
                      <a:pt x="3" y="3"/>
                    </a:moveTo>
                    <a:cubicBezTo>
                      <a:pt x="3" y="3"/>
                      <a:pt x="4" y="3"/>
                      <a:pt x="4" y="3"/>
                    </a:cubicBezTo>
                    <a:cubicBezTo>
                      <a:pt x="4" y="2"/>
                      <a:pt x="6" y="0"/>
                      <a:pt x="3" y="0"/>
                    </a:cubicBezTo>
                    <a:cubicBezTo>
                      <a:pt x="0" y="1"/>
                      <a:pt x="7" y="2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376863" y="714375"/>
                <a:ext cx="38100" cy="12700"/>
              </a:xfrm>
              <a:custGeom>
                <a:avLst/>
                <a:gdLst>
                  <a:gd name="T0" fmla="*/ 0 w 3"/>
                  <a:gd name="T1" fmla="*/ 0 h 1"/>
                  <a:gd name="T2" fmla="*/ 2 w 3"/>
                  <a:gd name="T3" fmla="*/ 1 h 1"/>
                  <a:gd name="T4" fmla="*/ 0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0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227638" y="752475"/>
                <a:ext cx="100013" cy="49213"/>
              </a:xfrm>
              <a:custGeom>
                <a:avLst/>
                <a:gdLst>
                  <a:gd name="T0" fmla="*/ 3 w 8"/>
                  <a:gd name="T1" fmla="*/ 3 h 4"/>
                  <a:gd name="T2" fmla="*/ 2 w 8"/>
                  <a:gd name="T3" fmla="*/ 3 h 4"/>
                  <a:gd name="T4" fmla="*/ 7 w 8"/>
                  <a:gd name="T5" fmla="*/ 4 h 4"/>
                  <a:gd name="T6" fmla="*/ 3 w 8"/>
                  <a:gd name="T7" fmla="*/ 2 h 4"/>
                  <a:gd name="T8" fmla="*/ 8 w 8"/>
                  <a:gd name="T9" fmla="*/ 1 h 4"/>
                  <a:gd name="T10" fmla="*/ 0 w 8"/>
                  <a:gd name="T11" fmla="*/ 2 h 4"/>
                  <a:gd name="T12" fmla="*/ 3 w 8"/>
                  <a:gd name="T13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4">
                    <a:moveTo>
                      <a:pt x="3" y="3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3" y="4"/>
                      <a:pt x="5" y="4"/>
                      <a:pt x="7" y="4"/>
                    </a:cubicBezTo>
                    <a:cubicBezTo>
                      <a:pt x="6" y="2"/>
                      <a:pt x="3" y="4"/>
                      <a:pt x="3" y="2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5" y="0"/>
                      <a:pt x="3" y="3"/>
                      <a:pt x="0" y="2"/>
                    </a:cubicBezTo>
                    <a:cubicBezTo>
                      <a:pt x="3" y="3"/>
                      <a:pt x="3" y="3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08163" y="3206750"/>
                <a:ext cx="63500" cy="38100"/>
              </a:xfrm>
              <a:custGeom>
                <a:avLst/>
                <a:gdLst>
                  <a:gd name="T0" fmla="*/ 4 w 5"/>
                  <a:gd name="T1" fmla="*/ 3 h 3"/>
                  <a:gd name="T2" fmla="*/ 3 w 5"/>
                  <a:gd name="T3" fmla="*/ 2 h 3"/>
                  <a:gd name="T4" fmla="*/ 5 w 5"/>
                  <a:gd name="T5" fmla="*/ 0 h 3"/>
                  <a:gd name="T6" fmla="*/ 3 w 5"/>
                  <a:gd name="T7" fmla="*/ 0 h 3"/>
                  <a:gd name="T8" fmla="*/ 4 w 5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4" y="3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5" y="0"/>
                      <a:pt x="5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1"/>
                      <a:pt x="0" y="3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68700" y="1992313"/>
                <a:ext cx="61913" cy="25400"/>
              </a:xfrm>
              <a:custGeom>
                <a:avLst/>
                <a:gdLst>
                  <a:gd name="T0" fmla="*/ 3 w 5"/>
                  <a:gd name="T1" fmla="*/ 1 h 2"/>
                  <a:gd name="T2" fmla="*/ 5 w 5"/>
                  <a:gd name="T3" fmla="*/ 0 h 2"/>
                  <a:gd name="T4" fmla="*/ 1 w 5"/>
                  <a:gd name="T5" fmla="*/ 2 h 2"/>
                  <a:gd name="T6" fmla="*/ 3 w 5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3" y="1"/>
                    </a:moveTo>
                    <a:cubicBezTo>
                      <a:pt x="3" y="1"/>
                      <a:pt x="5" y="1"/>
                      <a:pt x="5" y="0"/>
                    </a:cubicBezTo>
                    <a:cubicBezTo>
                      <a:pt x="3" y="0"/>
                      <a:pt x="0" y="2"/>
                      <a:pt x="1" y="2"/>
                    </a:cubicBezTo>
                    <a:cubicBezTo>
                      <a:pt x="3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202238" y="814388"/>
                <a:ext cx="25400" cy="12700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1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492500" y="2017713"/>
                <a:ext cx="50800" cy="49213"/>
              </a:xfrm>
              <a:custGeom>
                <a:avLst/>
                <a:gdLst>
                  <a:gd name="T0" fmla="*/ 4 w 4"/>
                  <a:gd name="T1" fmla="*/ 3 h 4"/>
                  <a:gd name="T2" fmla="*/ 3 w 4"/>
                  <a:gd name="T3" fmla="*/ 1 h 4"/>
                  <a:gd name="T4" fmla="*/ 0 w 4"/>
                  <a:gd name="T5" fmla="*/ 3 h 4"/>
                  <a:gd name="T6" fmla="*/ 4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3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0" y="0"/>
                      <a:pt x="2" y="3"/>
                      <a:pt x="0" y="3"/>
                    </a:cubicBezTo>
                    <a:cubicBezTo>
                      <a:pt x="1" y="3"/>
                      <a:pt x="3" y="4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84350" y="3232150"/>
                <a:ext cx="36513" cy="38100"/>
              </a:xfrm>
              <a:custGeom>
                <a:avLst/>
                <a:gdLst>
                  <a:gd name="T0" fmla="*/ 1 w 3"/>
                  <a:gd name="T1" fmla="*/ 0 h 3"/>
                  <a:gd name="T2" fmla="*/ 1 w 3"/>
                  <a:gd name="T3" fmla="*/ 3 h 3"/>
                  <a:gd name="T4" fmla="*/ 3 w 3"/>
                  <a:gd name="T5" fmla="*/ 2 h 3"/>
                  <a:gd name="T6" fmla="*/ 1 w 3"/>
                  <a:gd name="T7" fmla="*/ 1 h 3"/>
                  <a:gd name="T8" fmla="*/ 2 w 3"/>
                  <a:gd name="T9" fmla="*/ 0 h 3"/>
                  <a:gd name="T10" fmla="*/ 1 w 3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0" y="2"/>
                      <a:pt x="3" y="2"/>
                      <a:pt x="1" y="3"/>
                    </a:cubicBezTo>
                    <a:cubicBezTo>
                      <a:pt x="3" y="3"/>
                      <a:pt x="1" y="2"/>
                      <a:pt x="3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2" y="1"/>
                      <a:pt x="2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417888" y="2092325"/>
                <a:ext cx="38100" cy="25400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1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3" y="1"/>
                      <a:pt x="1" y="1"/>
                      <a:pt x="0" y="1"/>
                    </a:cubicBezTo>
                    <a:cubicBezTo>
                      <a:pt x="3" y="2"/>
                      <a:pt x="2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98525" y="3846513"/>
                <a:ext cx="23813" cy="11113"/>
              </a:xfrm>
              <a:custGeom>
                <a:avLst/>
                <a:gdLst>
                  <a:gd name="T0" fmla="*/ 0 w 15"/>
                  <a:gd name="T1" fmla="*/ 0 h 7"/>
                  <a:gd name="T2" fmla="*/ 8 w 15"/>
                  <a:gd name="T3" fmla="*/ 0 h 7"/>
                  <a:gd name="T4" fmla="*/ 15 w 15"/>
                  <a:gd name="T5" fmla="*/ 7 h 7"/>
                  <a:gd name="T6" fmla="*/ 0 w 15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">
                    <a:moveTo>
                      <a:pt x="0" y="0"/>
                    </a:moveTo>
                    <a:lnTo>
                      <a:pt x="8" y="0"/>
                    </a:lnTo>
                    <a:lnTo>
                      <a:pt x="15" y="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840288" y="939800"/>
                <a:ext cx="200025" cy="38100"/>
              </a:xfrm>
              <a:custGeom>
                <a:avLst/>
                <a:gdLst>
                  <a:gd name="T0" fmla="*/ 0 w 16"/>
                  <a:gd name="T1" fmla="*/ 2 h 3"/>
                  <a:gd name="T2" fmla="*/ 1 w 16"/>
                  <a:gd name="T3" fmla="*/ 3 h 3"/>
                  <a:gd name="T4" fmla="*/ 12 w 16"/>
                  <a:gd name="T5" fmla="*/ 1 h 3"/>
                  <a:gd name="T6" fmla="*/ 16 w 16"/>
                  <a:gd name="T7" fmla="*/ 1 h 3"/>
                  <a:gd name="T8" fmla="*/ 10 w 16"/>
                  <a:gd name="T9" fmla="*/ 1 h 3"/>
                  <a:gd name="T10" fmla="*/ 6 w 16"/>
                  <a:gd name="T11" fmla="*/ 1 h 3"/>
                  <a:gd name="T12" fmla="*/ 7 w 16"/>
                  <a:gd name="T13" fmla="*/ 1 h 3"/>
                  <a:gd name="T14" fmla="*/ 4 w 16"/>
                  <a:gd name="T15" fmla="*/ 2 h 3"/>
                  <a:gd name="T16" fmla="*/ 4 w 16"/>
                  <a:gd name="T17" fmla="*/ 2 h 3"/>
                  <a:gd name="T18" fmla="*/ 0 w 16"/>
                  <a:gd name="T1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3">
                    <a:moveTo>
                      <a:pt x="0" y="2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4" y="3"/>
                      <a:pt x="15" y="1"/>
                      <a:pt x="16" y="1"/>
                    </a:cubicBezTo>
                    <a:cubicBezTo>
                      <a:pt x="14" y="1"/>
                      <a:pt x="12" y="0"/>
                      <a:pt x="10" y="1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3"/>
                      <a:pt x="5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57425" y="2919413"/>
                <a:ext cx="12700" cy="12700"/>
              </a:xfrm>
              <a:custGeom>
                <a:avLst/>
                <a:gdLst>
                  <a:gd name="T0" fmla="*/ 8 w 8"/>
                  <a:gd name="T1" fmla="*/ 8 h 8"/>
                  <a:gd name="T2" fmla="*/ 8 w 8"/>
                  <a:gd name="T3" fmla="*/ 0 h 8"/>
                  <a:gd name="T4" fmla="*/ 0 w 8"/>
                  <a:gd name="T5" fmla="*/ 8 h 8"/>
                  <a:gd name="T6" fmla="*/ 8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8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58913" y="3432175"/>
                <a:ext cx="38100" cy="25400"/>
              </a:xfrm>
              <a:custGeom>
                <a:avLst/>
                <a:gdLst>
                  <a:gd name="T0" fmla="*/ 2 w 3"/>
                  <a:gd name="T1" fmla="*/ 0 h 2"/>
                  <a:gd name="T2" fmla="*/ 0 w 3"/>
                  <a:gd name="T3" fmla="*/ 1 h 2"/>
                  <a:gd name="T4" fmla="*/ 1 w 3"/>
                  <a:gd name="T5" fmla="*/ 1 h 2"/>
                  <a:gd name="T6" fmla="*/ 3 w 3"/>
                  <a:gd name="T7" fmla="*/ 2 h 2"/>
                  <a:gd name="T8" fmla="*/ 2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2"/>
                      <a:pt x="3" y="2"/>
                    </a:cubicBezTo>
                    <a:cubicBezTo>
                      <a:pt x="2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35063" y="3683000"/>
                <a:ext cx="0" cy="12700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85850" y="3683000"/>
                <a:ext cx="11113" cy="12700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60438" y="3644900"/>
                <a:ext cx="125413" cy="125413"/>
              </a:xfrm>
              <a:custGeom>
                <a:avLst/>
                <a:gdLst>
                  <a:gd name="T0" fmla="*/ 3 w 10"/>
                  <a:gd name="T1" fmla="*/ 5 h 10"/>
                  <a:gd name="T2" fmla="*/ 3 w 10"/>
                  <a:gd name="T3" fmla="*/ 10 h 10"/>
                  <a:gd name="T4" fmla="*/ 3 w 10"/>
                  <a:gd name="T5" fmla="*/ 6 h 10"/>
                  <a:gd name="T6" fmla="*/ 8 w 10"/>
                  <a:gd name="T7" fmla="*/ 5 h 10"/>
                  <a:gd name="T8" fmla="*/ 8 w 10"/>
                  <a:gd name="T9" fmla="*/ 7 h 10"/>
                  <a:gd name="T10" fmla="*/ 10 w 10"/>
                  <a:gd name="T11" fmla="*/ 4 h 10"/>
                  <a:gd name="T12" fmla="*/ 4 w 10"/>
                  <a:gd name="T13" fmla="*/ 4 h 10"/>
                  <a:gd name="T14" fmla="*/ 4 w 10"/>
                  <a:gd name="T15" fmla="*/ 0 h 10"/>
                  <a:gd name="T16" fmla="*/ 1 w 10"/>
                  <a:gd name="T17" fmla="*/ 5 h 10"/>
                  <a:gd name="T18" fmla="*/ 3 w 10"/>
                  <a:gd name="T19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3" y="5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4" y="9"/>
                      <a:pt x="3" y="7"/>
                      <a:pt x="3" y="6"/>
                    </a:cubicBezTo>
                    <a:cubicBezTo>
                      <a:pt x="5" y="6"/>
                      <a:pt x="6" y="5"/>
                      <a:pt x="8" y="5"/>
                    </a:cubicBezTo>
                    <a:cubicBezTo>
                      <a:pt x="8" y="6"/>
                      <a:pt x="7" y="6"/>
                      <a:pt x="8" y="7"/>
                    </a:cubicBezTo>
                    <a:cubicBezTo>
                      <a:pt x="10" y="6"/>
                      <a:pt x="10" y="5"/>
                      <a:pt x="10" y="4"/>
                    </a:cubicBezTo>
                    <a:cubicBezTo>
                      <a:pt x="9" y="5"/>
                      <a:pt x="6" y="3"/>
                      <a:pt x="4" y="4"/>
                    </a:cubicBezTo>
                    <a:cubicBezTo>
                      <a:pt x="3" y="2"/>
                      <a:pt x="7" y="1"/>
                      <a:pt x="4" y="0"/>
                    </a:cubicBezTo>
                    <a:cubicBezTo>
                      <a:pt x="3" y="2"/>
                      <a:pt x="0" y="4"/>
                      <a:pt x="1" y="5"/>
                    </a:cubicBezTo>
                    <a:cubicBezTo>
                      <a:pt x="1" y="6"/>
                      <a:pt x="3" y="5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55938" y="2217738"/>
                <a:ext cx="174625" cy="49213"/>
              </a:xfrm>
              <a:custGeom>
                <a:avLst/>
                <a:gdLst>
                  <a:gd name="T0" fmla="*/ 1 w 14"/>
                  <a:gd name="T1" fmla="*/ 4 h 4"/>
                  <a:gd name="T2" fmla="*/ 14 w 14"/>
                  <a:gd name="T3" fmla="*/ 1 h 4"/>
                  <a:gd name="T4" fmla="*/ 13 w 14"/>
                  <a:gd name="T5" fmla="*/ 0 h 4"/>
                  <a:gd name="T6" fmla="*/ 4 w 14"/>
                  <a:gd name="T7" fmla="*/ 2 h 4"/>
                  <a:gd name="T8" fmla="*/ 1 w 14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4">
                    <a:moveTo>
                      <a:pt x="1" y="4"/>
                    </a:moveTo>
                    <a:cubicBezTo>
                      <a:pt x="4" y="1"/>
                      <a:pt x="10" y="4"/>
                      <a:pt x="14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3"/>
                      <a:pt x="0" y="3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44725" y="2894013"/>
                <a:ext cx="25400" cy="12700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0"/>
                      <a:pt x="2" y="1"/>
                      <a:pt x="2" y="0"/>
                    </a:cubicBezTo>
                    <a:cubicBezTo>
                      <a:pt x="2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09663" y="3544888"/>
                <a:ext cx="100013" cy="125413"/>
              </a:xfrm>
              <a:custGeom>
                <a:avLst/>
                <a:gdLst>
                  <a:gd name="T0" fmla="*/ 7 w 8"/>
                  <a:gd name="T1" fmla="*/ 2 h 10"/>
                  <a:gd name="T2" fmla="*/ 2 w 8"/>
                  <a:gd name="T3" fmla="*/ 0 h 10"/>
                  <a:gd name="T4" fmla="*/ 1 w 8"/>
                  <a:gd name="T5" fmla="*/ 2 h 10"/>
                  <a:gd name="T6" fmla="*/ 4 w 8"/>
                  <a:gd name="T7" fmla="*/ 4 h 10"/>
                  <a:gd name="T8" fmla="*/ 3 w 8"/>
                  <a:gd name="T9" fmla="*/ 6 h 10"/>
                  <a:gd name="T10" fmla="*/ 1 w 8"/>
                  <a:gd name="T11" fmla="*/ 5 h 10"/>
                  <a:gd name="T12" fmla="*/ 0 w 8"/>
                  <a:gd name="T13" fmla="*/ 5 h 10"/>
                  <a:gd name="T14" fmla="*/ 0 w 8"/>
                  <a:gd name="T15" fmla="*/ 10 h 10"/>
                  <a:gd name="T16" fmla="*/ 1 w 8"/>
                  <a:gd name="T17" fmla="*/ 10 h 10"/>
                  <a:gd name="T18" fmla="*/ 1 w 8"/>
                  <a:gd name="T19" fmla="*/ 9 h 10"/>
                  <a:gd name="T20" fmla="*/ 8 w 8"/>
                  <a:gd name="T21" fmla="*/ 3 h 10"/>
                  <a:gd name="T22" fmla="*/ 7 w 8"/>
                  <a:gd name="T23" fmla="*/ 3 h 10"/>
                  <a:gd name="T24" fmla="*/ 7 w 8"/>
                  <a:gd name="T2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10">
                    <a:moveTo>
                      <a:pt x="7" y="2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4"/>
                      <a:pt x="2" y="3"/>
                      <a:pt x="4" y="4"/>
                    </a:cubicBezTo>
                    <a:cubicBezTo>
                      <a:pt x="4" y="5"/>
                      <a:pt x="2" y="5"/>
                      <a:pt x="3" y="6"/>
                    </a:cubicBezTo>
                    <a:cubicBezTo>
                      <a:pt x="1" y="6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5" y="6"/>
                      <a:pt x="0" y="8"/>
                      <a:pt x="0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5" y="8"/>
                      <a:pt x="4" y="4"/>
                      <a:pt x="8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2"/>
                      <a:pt x="6" y="2"/>
                      <a:pt x="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09675" y="3582988"/>
                <a:ext cx="12700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114925" y="814388"/>
                <a:ext cx="25400" cy="12700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2 w 2"/>
                  <a:gd name="T5" fmla="*/ 1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1" y="1"/>
                      <a:pt x="2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43275" y="2105025"/>
                <a:ext cx="25400" cy="12700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0 w 2"/>
                  <a:gd name="T5" fmla="*/ 1 h 1"/>
                  <a:gd name="T6" fmla="*/ 2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71613" y="3357563"/>
                <a:ext cx="38100" cy="49213"/>
              </a:xfrm>
              <a:custGeom>
                <a:avLst/>
                <a:gdLst>
                  <a:gd name="T0" fmla="*/ 2 w 3"/>
                  <a:gd name="T1" fmla="*/ 1 h 4"/>
                  <a:gd name="T2" fmla="*/ 1 w 3"/>
                  <a:gd name="T3" fmla="*/ 1 h 4"/>
                  <a:gd name="T4" fmla="*/ 1 w 3"/>
                  <a:gd name="T5" fmla="*/ 2 h 4"/>
                  <a:gd name="T6" fmla="*/ 3 w 3"/>
                  <a:gd name="T7" fmla="*/ 4 h 4"/>
                  <a:gd name="T8" fmla="*/ 2 w 3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2" y="1"/>
                    </a:moveTo>
                    <a:cubicBezTo>
                      <a:pt x="2" y="1"/>
                      <a:pt x="2" y="0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1" y="4"/>
                      <a:pt x="3" y="4"/>
                    </a:cubicBezTo>
                    <a:cubicBezTo>
                      <a:pt x="2" y="1"/>
                      <a:pt x="2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140325" y="777875"/>
                <a:ext cx="36513" cy="12700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1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268663" y="2130425"/>
                <a:ext cx="49213" cy="12700"/>
              </a:xfrm>
              <a:custGeom>
                <a:avLst/>
                <a:gdLst>
                  <a:gd name="T0" fmla="*/ 0 w 4"/>
                  <a:gd name="T1" fmla="*/ 0 h 1"/>
                  <a:gd name="T2" fmla="*/ 3 w 4"/>
                  <a:gd name="T3" fmla="*/ 1 h 1"/>
                  <a:gd name="T4" fmla="*/ 0 w 4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0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22413" y="3357563"/>
                <a:ext cx="23813" cy="25400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2 w 2"/>
                  <a:gd name="T5" fmla="*/ 1 h 2"/>
                  <a:gd name="T6" fmla="*/ 1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1"/>
                      <a:pt x="2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565650" y="1203325"/>
                <a:ext cx="25400" cy="25400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2 h 2"/>
                  <a:gd name="T4" fmla="*/ 2 w 2"/>
                  <a:gd name="T5" fmla="*/ 1 h 2"/>
                  <a:gd name="T6" fmla="*/ 0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20888" y="3019425"/>
                <a:ext cx="12700" cy="25400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0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1"/>
                      <a:pt x="0" y="1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73113" y="3846513"/>
                <a:ext cx="12700" cy="23813"/>
              </a:xfrm>
              <a:custGeom>
                <a:avLst/>
                <a:gdLst>
                  <a:gd name="T0" fmla="*/ 8 w 8"/>
                  <a:gd name="T1" fmla="*/ 0 h 15"/>
                  <a:gd name="T2" fmla="*/ 0 w 8"/>
                  <a:gd name="T3" fmla="*/ 7 h 15"/>
                  <a:gd name="T4" fmla="*/ 8 w 8"/>
                  <a:gd name="T5" fmla="*/ 15 h 15"/>
                  <a:gd name="T6" fmla="*/ 8 w 8"/>
                  <a:gd name="T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5">
                    <a:moveTo>
                      <a:pt x="8" y="0"/>
                    </a:moveTo>
                    <a:lnTo>
                      <a:pt x="0" y="7"/>
                    </a:lnTo>
                    <a:lnTo>
                      <a:pt x="8" y="15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81338" y="2266950"/>
                <a:ext cx="25400" cy="12700"/>
              </a:xfrm>
              <a:custGeom>
                <a:avLst/>
                <a:gdLst>
                  <a:gd name="T0" fmla="*/ 8 w 16"/>
                  <a:gd name="T1" fmla="*/ 8 h 8"/>
                  <a:gd name="T2" fmla="*/ 16 w 16"/>
                  <a:gd name="T3" fmla="*/ 0 h 8"/>
                  <a:gd name="T4" fmla="*/ 0 w 16"/>
                  <a:gd name="T5" fmla="*/ 0 h 8"/>
                  <a:gd name="T6" fmla="*/ 8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8" y="8"/>
                    </a:moveTo>
                    <a:lnTo>
                      <a:pt x="16" y="0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08188" y="2944813"/>
                <a:ext cx="61913" cy="49213"/>
              </a:xfrm>
              <a:custGeom>
                <a:avLst/>
                <a:gdLst>
                  <a:gd name="T0" fmla="*/ 4 w 5"/>
                  <a:gd name="T1" fmla="*/ 4 h 4"/>
                  <a:gd name="T2" fmla="*/ 5 w 5"/>
                  <a:gd name="T3" fmla="*/ 0 h 4"/>
                  <a:gd name="T4" fmla="*/ 4 w 5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4" y="4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1"/>
                      <a:pt x="0" y="3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053013" y="814388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8 w 8"/>
                  <a:gd name="T3" fmla="*/ 8 h 8"/>
                  <a:gd name="T4" fmla="*/ 8 w 8"/>
                  <a:gd name="T5" fmla="*/ 8 h 8"/>
                  <a:gd name="T6" fmla="*/ 0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8" y="8"/>
                    </a:lnTo>
                    <a:lnTo>
                      <a:pt x="8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82800" y="2919413"/>
                <a:ext cx="25400" cy="25400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0 h 2"/>
                  <a:gd name="T4" fmla="*/ 2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0" y="0"/>
                      <a:pt x="2" y="1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71588" y="3482975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8 w 8"/>
                  <a:gd name="T3" fmla="*/ 8 h 8"/>
                  <a:gd name="T4" fmla="*/ 8 w 8"/>
                  <a:gd name="T5" fmla="*/ 0 h 8"/>
                  <a:gd name="T6" fmla="*/ 0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8" y="8"/>
                    </a:lnTo>
                    <a:lnTo>
                      <a:pt x="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11188" y="3883025"/>
                <a:ext cx="49213" cy="50800"/>
              </a:xfrm>
              <a:custGeom>
                <a:avLst/>
                <a:gdLst>
                  <a:gd name="T0" fmla="*/ 1 w 4"/>
                  <a:gd name="T1" fmla="*/ 4 h 4"/>
                  <a:gd name="T2" fmla="*/ 4 w 4"/>
                  <a:gd name="T3" fmla="*/ 2 h 4"/>
                  <a:gd name="T4" fmla="*/ 3 w 4"/>
                  <a:gd name="T5" fmla="*/ 1 h 4"/>
                  <a:gd name="T6" fmla="*/ 4 w 4"/>
                  <a:gd name="T7" fmla="*/ 0 h 4"/>
                  <a:gd name="T8" fmla="*/ 1 w 4"/>
                  <a:gd name="T9" fmla="*/ 1 h 4"/>
                  <a:gd name="T10" fmla="*/ 2 w 4"/>
                  <a:gd name="T11" fmla="*/ 1 h 4"/>
                  <a:gd name="T12" fmla="*/ 0 w 4"/>
                  <a:gd name="T13" fmla="*/ 3 h 4"/>
                  <a:gd name="T14" fmla="*/ 1 w 4"/>
                  <a:gd name="T15" fmla="*/ 3 h 4"/>
                  <a:gd name="T16" fmla="*/ 1 w 4"/>
                  <a:gd name="T1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4">
                    <a:moveTo>
                      <a:pt x="1" y="4"/>
                    </a:moveTo>
                    <a:cubicBezTo>
                      <a:pt x="3" y="4"/>
                      <a:pt x="3" y="1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1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2" y="4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917950" y="1377950"/>
                <a:ext cx="273050" cy="125413"/>
              </a:xfrm>
              <a:custGeom>
                <a:avLst/>
                <a:gdLst>
                  <a:gd name="T0" fmla="*/ 16 w 22"/>
                  <a:gd name="T1" fmla="*/ 4 h 10"/>
                  <a:gd name="T2" fmla="*/ 22 w 22"/>
                  <a:gd name="T3" fmla="*/ 2 h 10"/>
                  <a:gd name="T4" fmla="*/ 13 w 22"/>
                  <a:gd name="T5" fmla="*/ 3 h 10"/>
                  <a:gd name="T6" fmla="*/ 10 w 22"/>
                  <a:gd name="T7" fmla="*/ 3 h 10"/>
                  <a:gd name="T8" fmla="*/ 2 w 22"/>
                  <a:gd name="T9" fmla="*/ 2 h 10"/>
                  <a:gd name="T10" fmla="*/ 4 w 22"/>
                  <a:gd name="T11" fmla="*/ 5 h 10"/>
                  <a:gd name="T12" fmla="*/ 0 w 22"/>
                  <a:gd name="T13" fmla="*/ 7 h 10"/>
                  <a:gd name="T14" fmla="*/ 1 w 22"/>
                  <a:gd name="T15" fmla="*/ 10 h 10"/>
                  <a:gd name="T16" fmla="*/ 6 w 22"/>
                  <a:gd name="T17" fmla="*/ 8 h 10"/>
                  <a:gd name="T18" fmla="*/ 13 w 22"/>
                  <a:gd name="T19" fmla="*/ 5 h 10"/>
                  <a:gd name="T20" fmla="*/ 15 w 22"/>
                  <a:gd name="T21" fmla="*/ 9 h 10"/>
                  <a:gd name="T22" fmla="*/ 19 w 22"/>
                  <a:gd name="T23" fmla="*/ 8 h 10"/>
                  <a:gd name="T24" fmla="*/ 16 w 22"/>
                  <a:gd name="T25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10">
                    <a:moveTo>
                      <a:pt x="16" y="4"/>
                    </a:moveTo>
                    <a:cubicBezTo>
                      <a:pt x="19" y="5"/>
                      <a:pt x="19" y="2"/>
                      <a:pt x="22" y="2"/>
                    </a:cubicBezTo>
                    <a:cubicBezTo>
                      <a:pt x="18" y="1"/>
                      <a:pt x="16" y="4"/>
                      <a:pt x="13" y="3"/>
                    </a:cubicBezTo>
                    <a:cubicBezTo>
                      <a:pt x="12" y="3"/>
                      <a:pt x="11" y="2"/>
                      <a:pt x="10" y="3"/>
                    </a:cubicBezTo>
                    <a:cubicBezTo>
                      <a:pt x="8" y="0"/>
                      <a:pt x="5" y="5"/>
                      <a:pt x="2" y="2"/>
                    </a:cubicBezTo>
                    <a:cubicBezTo>
                      <a:pt x="3" y="3"/>
                      <a:pt x="2" y="5"/>
                      <a:pt x="4" y="5"/>
                    </a:cubicBezTo>
                    <a:cubicBezTo>
                      <a:pt x="4" y="7"/>
                      <a:pt x="1" y="7"/>
                      <a:pt x="0" y="7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3" y="8"/>
                      <a:pt x="7" y="9"/>
                      <a:pt x="6" y="8"/>
                    </a:cubicBezTo>
                    <a:cubicBezTo>
                      <a:pt x="10" y="7"/>
                      <a:pt x="11" y="6"/>
                      <a:pt x="13" y="5"/>
                    </a:cubicBezTo>
                    <a:cubicBezTo>
                      <a:pt x="18" y="5"/>
                      <a:pt x="11" y="8"/>
                      <a:pt x="15" y="9"/>
                    </a:cubicBezTo>
                    <a:cubicBezTo>
                      <a:pt x="17" y="10"/>
                      <a:pt x="18" y="9"/>
                      <a:pt x="19" y="8"/>
                    </a:cubicBezTo>
                    <a:cubicBezTo>
                      <a:pt x="17" y="6"/>
                      <a:pt x="16" y="6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09688" y="3470275"/>
                <a:ext cx="12700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98475" y="3995738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8 w 8"/>
                  <a:gd name="T3" fmla="*/ 8 h 8"/>
                  <a:gd name="T4" fmla="*/ 8 w 8"/>
                  <a:gd name="T5" fmla="*/ 8 h 8"/>
                  <a:gd name="T6" fmla="*/ 0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8" y="8"/>
                    </a:lnTo>
                    <a:lnTo>
                      <a:pt x="8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33600" y="2881313"/>
                <a:ext cx="12700" cy="12700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84275" y="3457575"/>
                <a:ext cx="76200" cy="50800"/>
              </a:xfrm>
              <a:custGeom>
                <a:avLst/>
                <a:gdLst>
                  <a:gd name="T0" fmla="*/ 3 w 6"/>
                  <a:gd name="T1" fmla="*/ 4 h 4"/>
                  <a:gd name="T2" fmla="*/ 6 w 6"/>
                  <a:gd name="T3" fmla="*/ 4 h 4"/>
                  <a:gd name="T4" fmla="*/ 3 w 6"/>
                  <a:gd name="T5" fmla="*/ 2 h 4"/>
                  <a:gd name="T6" fmla="*/ 3 w 6"/>
                  <a:gd name="T7" fmla="*/ 2 h 4"/>
                  <a:gd name="T8" fmla="*/ 0 w 6"/>
                  <a:gd name="T9" fmla="*/ 0 h 4"/>
                  <a:gd name="T10" fmla="*/ 3 w 6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4">
                    <a:moveTo>
                      <a:pt x="3" y="4"/>
                    </a:moveTo>
                    <a:cubicBezTo>
                      <a:pt x="4" y="4"/>
                      <a:pt x="4" y="3"/>
                      <a:pt x="6" y="4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2" y="0"/>
                      <a:pt x="0" y="0"/>
                    </a:cubicBezTo>
                    <a:cubicBezTo>
                      <a:pt x="1" y="1"/>
                      <a:pt x="5" y="2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9650" y="3595688"/>
                <a:ext cx="50800" cy="49213"/>
              </a:xfrm>
              <a:custGeom>
                <a:avLst/>
                <a:gdLst>
                  <a:gd name="T0" fmla="*/ 2 w 4"/>
                  <a:gd name="T1" fmla="*/ 0 h 4"/>
                  <a:gd name="T2" fmla="*/ 2 w 4"/>
                  <a:gd name="T3" fmla="*/ 4 h 4"/>
                  <a:gd name="T4" fmla="*/ 4 w 4"/>
                  <a:gd name="T5" fmla="*/ 0 h 4"/>
                  <a:gd name="T6" fmla="*/ 2 w 4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2" y="2"/>
                      <a:pt x="0" y="3"/>
                      <a:pt x="2" y="4"/>
                    </a:cubicBezTo>
                    <a:cubicBezTo>
                      <a:pt x="4" y="0"/>
                      <a:pt x="4" y="0"/>
                      <a:pt x="4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541838" y="939800"/>
                <a:ext cx="249238" cy="125413"/>
              </a:xfrm>
              <a:custGeom>
                <a:avLst/>
                <a:gdLst>
                  <a:gd name="T0" fmla="*/ 10 w 20"/>
                  <a:gd name="T1" fmla="*/ 8 h 10"/>
                  <a:gd name="T2" fmla="*/ 20 w 20"/>
                  <a:gd name="T3" fmla="*/ 4 h 10"/>
                  <a:gd name="T4" fmla="*/ 16 w 20"/>
                  <a:gd name="T5" fmla="*/ 4 h 10"/>
                  <a:gd name="T6" fmla="*/ 1 w 20"/>
                  <a:gd name="T7" fmla="*/ 5 h 10"/>
                  <a:gd name="T8" fmla="*/ 9 w 20"/>
                  <a:gd name="T9" fmla="*/ 5 h 10"/>
                  <a:gd name="T10" fmla="*/ 9 w 20"/>
                  <a:gd name="T11" fmla="*/ 6 h 10"/>
                  <a:gd name="T12" fmla="*/ 3 w 20"/>
                  <a:gd name="T13" fmla="*/ 6 h 10"/>
                  <a:gd name="T14" fmla="*/ 4 w 20"/>
                  <a:gd name="T15" fmla="*/ 8 h 10"/>
                  <a:gd name="T16" fmla="*/ 1 w 20"/>
                  <a:gd name="T17" fmla="*/ 8 h 10"/>
                  <a:gd name="T18" fmla="*/ 1 w 20"/>
                  <a:gd name="T19" fmla="*/ 10 h 10"/>
                  <a:gd name="T20" fmla="*/ 2 w 20"/>
                  <a:gd name="T21" fmla="*/ 9 h 10"/>
                  <a:gd name="T22" fmla="*/ 10 w 20"/>
                  <a:gd name="T23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10">
                    <a:moveTo>
                      <a:pt x="10" y="8"/>
                    </a:moveTo>
                    <a:cubicBezTo>
                      <a:pt x="11" y="6"/>
                      <a:pt x="17" y="7"/>
                      <a:pt x="20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1" y="0"/>
                      <a:pt x="6" y="5"/>
                      <a:pt x="1" y="5"/>
                    </a:cubicBezTo>
                    <a:cubicBezTo>
                      <a:pt x="4" y="5"/>
                      <a:pt x="6" y="4"/>
                      <a:pt x="9" y="5"/>
                    </a:cubicBezTo>
                    <a:cubicBezTo>
                      <a:pt x="9" y="5"/>
                      <a:pt x="9" y="6"/>
                      <a:pt x="9" y="6"/>
                    </a:cubicBezTo>
                    <a:cubicBezTo>
                      <a:pt x="7" y="6"/>
                      <a:pt x="5" y="7"/>
                      <a:pt x="3" y="6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0" y="9"/>
                      <a:pt x="2" y="9"/>
                      <a:pt x="1" y="10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4" y="9"/>
                      <a:pt x="7" y="7"/>
                      <a:pt x="1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79813" y="1804988"/>
                <a:ext cx="63500" cy="36513"/>
              </a:xfrm>
              <a:custGeom>
                <a:avLst/>
                <a:gdLst>
                  <a:gd name="T0" fmla="*/ 5 w 5"/>
                  <a:gd name="T1" fmla="*/ 1 h 3"/>
                  <a:gd name="T2" fmla="*/ 1 w 5"/>
                  <a:gd name="T3" fmla="*/ 3 h 3"/>
                  <a:gd name="T4" fmla="*/ 5 w 5"/>
                  <a:gd name="T5" fmla="*/ 2 h 3"/>
                  <a:gd name="T6" fmla="*/ 5 w 5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5" y="1"/>
                    </a:moveTo>
                    <a:cubicBezTo>
                      <a:pt x="0" y="0"/>
                      <a:pt x="2" y="2"/>
                      <a:pt x="1" y="3"/>
                    </a:cubicBezTo>
                    <a:cubicBezTo>
                      <a:pt x="2" y="2"/>
                      <a:pt x="3" y="2"/>
                      <a:pt x="5" y="2"/>
                    </a:cubicBezTo>
                    <a:lnTo>
                      <a:pt x="5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68700" y="1841500"/>
                <a:ext cx="23813" cy="12700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054475" y="1490663"/>
                <a:ext cx="25400" cy="12700"/>
              </a:xfrm>
              <a:custGeom>
                <a:avLst/>
                <a:gdLst>
                  <a:gd name="T0" fmla="*/ 1 w 2"/>
                  <a:gd name="T1" fmla="*/ 1 h 1"/>
                  <a:gd name="T2" fmla="*/ 0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0"/>
                      <a:pt x="0" y="0"/>
                      <a:pt x="0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878388" y="890588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70113" y="2819400"/>
                <a:ext cx="12700" cy="12700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0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9651" y="3519488"/>
                <a:ext cx="100013" cy="63500"/>
              </a:xfrm>
              <a:custGeom>
                <a:avLst/>
                <a:gdLst>
                  <a:gd name="T0" fmla="*/ 0 w 8"/>
                  <a:gd name="T1" fmla="*/ 0 h 5"/>
                  <a:gd name="T2" fmla="*/ 0 w 8"/>
                  <a:gd name="T3" fmla="*/ 3 h 5"/>
                  <a:gd name="T4" fmla="*/ 5 w 8"/>
                  <a:gd name="T5" fmla="*/ 3 h 5"/>
                  <a:gd name="T6" fmla="*/ 5 w 8"/>
                  <a:gd name="T7" fmla="*/ 3 h 5"/>
                  <a:gd name="T8" fmla="*/ 8 w 8"/>
                  <a:gd name="T9" fmla="*/ 3 h 5"/>
                  <a:gd name="T10" fmla="*/ 4 w 8"/>
                  <a:gd name="T11" fmla="*/ 2 h 5"/>
                  <a:gd name="T12" fmla="*/ 0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0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3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7" y="5"/>
                      <a:pt x="7" y="3"/>
                      <a:pt x="8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3"/>
                      <a:pt x="2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8501" y="3783013"/>
                <a:ext cx="25400" cy="38100"/>
              </a:xfrm>
              <a:custGeom>
                <a:avLst/>
                <a:gdLst>
                  <a:gd name="T0" fmla="*/ 1 w 2"/>
                  <a:gd name="T1" fmla="*/ 0 h 3"/>
                  <a:gd name="T2" fmla="*/ 2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0" y="1"/>
                      <a:pt x="1" y="1"/>
                      <a:pt x="2" y="3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17901" y="1828801"/>
                <a:ext cx="38100" cy="12700"/>
              </a:xfrm>
              <a:custGeom>
                <a:avLst/>
                <a:gdLst>
                  <a:gd name="T0" fmla="*/ 0 w 24"/>
                  <a:gd name="T1" fmla="*/ 8 h 8"/>
                  <a:gd name="T2" fmla="*/ 24 w 24"/>
                  <a:gd name="T3" fmla="*/ 0 h 8"/>
                  <a:gd name="T4" fmla="*/ 0 w 24"/>
                  <a:gd name="T5" fmla="*/ 8 h 8"/>
                  <a:gd name="T6" fmla="*/ 0 w 24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8">
                    <a:moveTo>
                      <a:pt x="0" y="8"/>
                    </a:moveTo>
                    <a:lnTo>
                      <a:pt x="24" y="0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33613" y="2719388"/>
                <a:ext cx="36513" cy="23813"/>
              </a:xfrm>
              <a:custGeom>
                <a:avLst/>
                <a:gdLst>
                  <a:gd name="T0" fmla="*/ 0 w 3"/>
                  <a:gd name="T1" fmla="*/ 2 h 2"/>
                  <a:gd name="T2" fmla="*/ 3 w 3"/>
                  <a:gd name="T3" fmla="*/ 1 h 2"/>
                  <a:gd name="T4" fmla="*/ 0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2" y="2"/>
                      <a:pt x="3" y="2"/>
                      <a:pt x="3" y="1"/>
                    </a:cubicBezTo>
                    <a:cubicBezTo>
                      <a:pt x="3" y="1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96963" y="3482976"/>
                <a:ext cx="63500" cy="36513"/>
              </a:xfrm>
              <a:custGeom>
                <a:avLst/>
                <a:gdLst>
                  <a:gd name="T0" fmla="*/ 4 w 5"/>
                  <a:gd name="T1" fmla="*/ 0 h 3"/>
                  <a:gd name="T2" fmla="*/ 0 w 5"/>
                  <a:gd name="T3" fmla="*/ 2 h 3"/>
                  <a:gd name="T4" fmla="*/ 2 w 5"/>
                  <a:gd name="T5" fmla="*/ 3 h 3"/>
                  <a:gd name="T6" fmla="*/ 4 w 5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4" y="0"/>
                    </a:moveTo>
                    <a:cubicBezTo>
                      <a:pt x="2" y="0"/>
                      <a:pt x="1" y="2"/>
                      <a:pt x="0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0" y="2"/>
                      <a:pt x="5" y="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20851" y="3094038"/>
                <a:ext cx="12700" cy="12700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268663" y="1992313"/>
                <a:ext cx="36513" cy="12700"/>
              </a:xfrm>
              <a:custGeom>
                <a:avLst/>
                <a:gdLst>
                  <a:gd name="T0" fmla="*/ 0 w 3"/>
                  <a:gd name="T1" fmla="*/ 1 h 1"/>
                  <a:gd name="T2" fmla="*/ 2 w 3"/>
                  <a:gd name="T3" fmla="*/ 0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2" y="1"/>
                      <a:pt x="3" y="1"/>
                      <a:pt x="2" y="0"/>
                    </a:cubicBezTo>
                    <a:cubicBezTo>
                      <a:pt x="1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408238" y="2593976"/>
                <a:ext cx="23813" cy="23813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2" y="2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97051" y="2981326"/>
                <a:ext cx="36513" cy="50800"/>
              </a:xfrm>
              <a:custGeom>
                <a:avLst/>
                <a:gdLst>
                  <a:gd name="T0" fmla="*/ 0 w 3"/>
                  <a:gd name="T1" fmla="*/ 4 h 4"/>
                  <a:gd name="T2" fmla="*/ 3 w 3"/>
                  <a:gd name="T3" fmla="*/ 0 h 4"/>
                  <a:gd name="T4" fmla="*/ 0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2" y="4"/>
                      <a:pt x="3" y="2"/>
                      <a:pt x="3" y="0"/>
                    </a:cubicBezTo>
                    <a:cubicBezTo>
                      <a:pt x="1" y="1"/>
                      <a:pt x="0" y="3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27576" y="890588"/>
                <a:ext cx="50800" cy="12700"/>
              </a:xfrm>
              <a:custGeom>
                <a:avLst/>
                <a:gdLst>
                  <a:gd name="T0" fmla="*/ 0 w 4"/>
                  <a:gd name="T1" fmla="*/ 1 h 1"/>
                  <a:gd name="T2" fmla="*/ 4 w 4"/>
                  <a:gd name="T3" fmla="*/ 1 h 1"/>
                  <a:gd name="T4" fmla="*/ 0 w 4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19376" y="2430463"/>
                <a:ext cx="25400" cy="25400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2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19413" y="2217738"/>
                <a:ext cx="25400" cy="12700"/>
              </a:xfrm>
              <a:custGeom>
                <a:avLst/>
                <a:gdLst>
                  <a:gd name="T0" fmla="*/ 0 w 16"/>
                  <a:gd name="T1" fmla="*/ 8 h 8"/>
                  <a:gd name="T2" fmla="*/ 16 w 16"/>
                  <a:gd name="T3" fmla="*/ 0 h 8"/>
                  <a:gd name="T4" fmla="*/ 8 w 16"/>
                  <a:gd name="T5" fmla="*/ 8 h 8"/>
                  <a:gd name="T6" fmla="*/ 0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0" y="8"/>
                    </a:moveTo>
                    <a:lnTo>
                      <a:pt x="16" y="0"/>
                    </a:lnTo>
                    <a:lnTo>
                      <a:pt x="8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70176" y="2343151"/>
                <a:ext cx="74613" cy="49213"/>
              </a:xfrm>
              <a:custGeom>
                <a:avLst/>
                <a:gdLst>
                  <a:gd name="T0" fmla="*/ 3 w 6"/>
                  <a:gd name="T1" fmla="*/ 3 h 4"/>
                  <a:gd name="T2" fmla="*/ 3 w 6"/>
                  <a:gd name="T3" fmla="*/ 0 h 4"/>
                  <a:gd name="T4" fmla="*/ 3 w 6"/>
                  <a:gd name="T5" fmla="*/ 2 h 4"/>
                  <a:gd name="T6" fmla="*/ 2 w 6"/>
                  <a:gd name="T7" fmla="*/ 2 h 4"/>
                  <a:gd name="T8" fmla="*/ 1 w 6"/>
                  <a:gd name="T9" fmla="*/ 4 h 4"/>
                  <a:gd name="T10" fmla="*/ 3 w 6"/>
                  <a:gd name="T11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3" y="2"/>
                      <a:pt x="6" y="1"/>
                      <a:pt x="3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0" y="2"/>
                      <a:pt x="1" y="3"/>
                      <a:pt x="1" y="4"/>
                    </a:cubicBezTo>
                    <a:cubicBezTo>
                      <a:pt x="2" y="3"/>
                      <a:pt x="2" y="2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47751" y="3457576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8 w 8"/>
                  <a:gd name="T3" fmla="*/ 8 h 8"/>
                  <a:gd name="T4" fmla="*/ 8 w 8"/>
                  <a:gd name="T5" fmla="*/ 8 h 8"/>
                  <a:gd name="T6" fmla="*/ 0 w 8"/>
                  <a:gd name="T7" fmla="*/ 0 h 8"/>
                  <a:gd name="T8" fmla="*/ 0 w 8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8" y="8"/>
                    </a:lnTo>
                    <a:lnTo>
                      <a:pt x="8" y="8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35051" y="3470276"/>
                <a:ext cx="38100" cy="38100"/>
              </a:xfrm>
              <a:custGeom>
                <a:avLst/>
                <a:gdLst>
                  <a:gd name="T0" fmla="*/ 3 w 3"/>
                  <a:gd name="T1" fmla="*/ 3 h 3"/>
                  <a:gd name="T2" fmla="*/ 3 w 3"/>
                  <a:gd name="T3" fmla="*/ 0 h 3"/>
                  <a:gd name="T4" fmla="*/ 2 w 3"/>
                  <a:gd name="T5" fmla="*/ 0 h 3"/>
                  <a:gd name="T6" fmla="*/ 0 w 3"/>
                  <a:gd name="T7" fmla="*/ 1 h 3"/>
                  <a:gd name="T8" fmla="*/ 3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3"/>
                    </a:moveTo>
                    <a:cubicBezTo>
                      <a:pt x="3" y="2"/>
                      <a:pt x="1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2" y="1"/>
                      <a:pt x="0" y="1"/>
                    </a:cubicBezTo>
                    <a:cubicBezTo>
                      <a:pt x="0" y="2"/>
                      <a:pt x="3" y="3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65638" y="1052513"/>
                <a:ext cx="50800" cy="25400"/>
              </a:xfrm>
              <a:custGeom>
                <a:avLst/>
                <a:gdLst>
                  <a:gd name="T0" fmla="*/ 3 w 4"/>
                  <a:gd name="T1" fmla="*/ 2 h 2"/>
                  <a:gd name="T2" fmla="*/ 4 w 4"/>
                  <a:gd name="T3" fmla="*/ 1 h 2"/>
                  <a:gd name="T4" fmla="*/ 0 w 4"/>
                  <a:gd name="T5" fmla="*/ 0 h 2"/>
                  <a:gd name="T6" fmla="*/ 3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3" y="2"/>
                    </a:moveTo>
                    <a:cubicBezTo>
                      <a:pt x="4" y="2"/>
                      <a:pt x="4" y="1"/>
                      <a:pt x="4" y="1"/>
                    </a:cubicBezTo>
                    <a:cubicBezTo>
                      <a:pt x="3" y="1"/>
                      <a:pt x="1" y="1"/>
                      <a:pt x="0" y="0"/>
                    </a:cubicBezTo>
                    <a:cubicBezTo>
                      <a:pt x="1" y="1"/>
                      <a:pt x="2" y="2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54526" y="1052513"/>
                <a:ext cx="1111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81326" y="2130426"/>
                <a:ext cx="38100" cy="36513"/>
              </a:xfrm>
              <a:custGeom>
                <a:avLst/>
                <a:gdLst>
                  <a:gd name="T0" fmla="*/ 2 w 3"/>
                  <a:gd name="T1" fmla="*/ 3 h 3"/>
                  <a:gd name="T2" fmla="*/ 3 w 3"/>
                  <a:gd name="T3" fmla="*/ 0 h 3"/>
                  <a:gd name="T4" fmla="*/ 2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3" y="2"/>
                      <a:pt x="3" y="0"/>
                      <a:pt x="3" y="0"/>
                    </a:cubicBezTo>
                    <a:cubicBezTo>
                      <a:pt x="3" y="0"/>
                      <a:pt x="0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19413" y="2166938"/>
                <a:ext cx="49213" cy="38100"/>
              </a:xfrm>
              <a:custGeom>
                <a:avLst/>
                <a:gdLst>
                  <a:gd name="T0" fmla="*/ 3 w 4"/>
                  <a:gd name="T1" fmla="*/ 0 h 3"/>
                  <a:gd name="T2" fmla="*/ 0 w 4"/>
                  <a:gd name="T3" fmla="*/ 3 h 3"/>
                  <a:gd name="T4" fmla="*/ 3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3" y="0"/>
                    </a:moveTo>
                    <a:cubicBezTo>
                      <a:pt x="0" y="0"/>
                      <a:pt x="2" y="2"/>
                      <a:pt x="0" y="3"/>
                    </a:cubicBezTo>
                    <a:cubicBezTo>
                      <a:pt x="2" y="2"/>
                      <a:pt x="4" y="2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94013" y="2205038"/>
                <a:ext cx="25400" cy="12700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40276" y="877888"/>
                <a:ext cx="25400" cy="12700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2" y="1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68638" y="2066926"/>
                <a:ext cx="50800" cy="38100"/>
              </a:xfrm>
              <a:custGeom>
                <a:avLst/>
                <a:gdLst>
                  <a:gd name="T0" fmla="*/ 4 w 4"/>
                  <a:gd name="T1" fmla="*/ 0 h 3"/>
                  <a:gd name="T2" fmla="*/ 0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2" y="0"/>
                      <a:pt x="1" y="1"/>
                      <a:pt x="0" y="3"/>
                    </a:cubicBezTo>
                    <a:cubicBezTo>
                      <a:pt x="1" y="2"/>
                      <a:pt x="4" y="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43238" y="2105026"/>
                <a:ext cx="12700" cy="12700"/>
              </a:xfrm>
              <a:custGeom>
                <a:avLst/>
                <a:gdLst>
                  <a:gd name="T0" fmla="*/ 0 w 8"/>
                  <a:gd name="T1" fmla="*/ 8 h 8"/>
                  <a:gd name="T2" fmla="*/ 8 w 8"/>
                  <a:gd name="T3" fmla="*/ 8 h 8"/>
                  <a:gd name="T4" fmla="*/ 8 w 8"/>
                  <a:gd name="T5" fmla="*/ 0 h 8"/>
                  <a:gd name="T6" fmla="*/ 0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8"/>
                    </a:moveTo>
                    <a:lnTo>
                      <a:pt x="8" y="8"/>
                    </a:lnTo>
                    <a:lnTo>
                      <a:pt x="8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82863" y="2405063"/>
                <a:ext cx="36513" cy="38100"/>
              </a:xfrm>
              <a:custGeom>
                <a:avLst/>
                <a:gdLst>
                  <a:gd name="T0" fmla="*/ 2 w 3"/>
                  <a:gd name="T1" fmla="*/ 0 h 3"/>
                  <a:gd name="T2" fmla="*/ 0 w 3"/>
                  <a:gd name="T3" fmla="*/ 3 h 3"/>
                  <a:gd name="T4" fmla="*/ 2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0"/>
                    </a:moveTo>
                    <a:cubicBezTo>
                      <a:pt x="0" y="1"/>
                      <a:pt x="0" y="2"/>
                      <a:pt x="0" y="3"/>
                    </a:cubicBezTo>
                    <a:cubicBezTo>
                      <a:pt x="0" y="2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2506663" y="2468563"/>
                <a:ext cx="1588" cy="12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06663" y="2481263"/>
                <a:ext cx="12700" cy="12700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06663" y="248126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60451" y="3432176"/>
                <a:ext cx="49213" cy="25400"/>
              </a:xfrm>
              <a:custGeom>
                <a:avLst/>
                <a:gdLst>
                  <a:gd name="T0" fmla="*/ 1 w 4"/>
                  <a:gd name="T1" fmla="*/ 0 h 2"/>
                  <a:gd name="T2" fmla="*/ 3 w 4"/>
                  <a:gd name="T3" fmla="*/ 2 h 2"/>
                  <a:gd name="T4" fmla="*/ 4 w 4"/>
                  <a:gd name="T5" fmla="*/ 2 h 2"/>
                  <a:gd name="T6" fmla="*/ 1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1" y="0"/>
                    </a:moveTo>
                    <a:cubicBezTo>
                      <a:pt x="0" y="1"/>
                      <a:pt x="2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4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492501" y="1065213"/>
                <a:ext cx="923925" cy="350838"/>
              </a:xfrm>
              <a:custGeom>
                <a:avLst/>
                <a:gdLst>
                  <a:gd name="T0" fmla="*/ 6 w 74"/>
                  <a:gd name="T1" fmla="*/ 23 h 28"/>
                  <a:gd name="T2" fmla="*/ 5 w 74"/>
                  <a:gd name="T3" fmla="*/ 24 h 28"/>
                  <a:gd name="T4" fmla="*/ 1 w 74"/>
                  <a:gd name="T5" fmla="*/ 28 h 28"/>
                  <a:gd name="T6" fmla="*/ 2 w 74"/>
                  <a:gd name="T7" fmla="*/ 25 h 28"/>
                  <a:gd name="T8" fmla="*/ 4 w 74"/>
                  <a:gd name="T9" fmla="*/ 26 h 28"/>
                  <a:gd name="T10" fmla="*/ 10 w 74"/>
                  <a:gd name="T11" fmla="*/ 25 h 28"/>
                  <a:gd name="T12" fmla="*/ 16 w 74"/>
                  <a:gd name="T13" fmla="*/ 22 h 28"/>
                  <a:gd name="T14" fmla="*/ 23 w 74"/>
                  <a:gd name="T15" fmla="*/ 21 h 28"/>
                  <a:gd name="T16" fmla="*/ 30 w 74"/>
                  <a:gd name="T17" fmla="*/ 18 h 28"/>
                  <a:gd name="T18" fmla="*/ 37 w 74"/>
                  <a:gd name="T19" fmla="*/ 16 h 28"/>
                  <a:gd name="T20" fmla="*/ 37 w 74"/>
                  <a:gd name="T21" fmla="*/ 17 h 28"/>
                  <a:gd name="T22" fmla="*/ 46 w 74"/>
                  <a:gd name="T23" fmla="*/ 16 h 28"/>
                  <a:gd name="T24" fmla="*/ 45 w 74"/>
                  <a:gd name="T25" fmla="*/ 17 h 28"/>
                  <a:gd name="T26" fmla="*/ 46 w 74"/>
                  <a:gd name="T27" fmla="*/ 18 h 28"/>
                  <a:gd name="T28" fmla="*/ 46 w 74"/>
                  <a:gd name="T29" fmla="*/ 16 h 28"/>
                  <a:gd name="T30" fmla="*/ 52 w 74"/>
                  <a:gd name="T31" fmla="*/ 17 h 28"/>
                  <a:gd name="T32" fmla="*/ 58 w 74"/>
                  <a:gd name="T33" fmla="*/ 13 h 28"/>
                  <a:gd name="T34" fmla="*/ 58 w 74"/>
                  <a:gd name="T35" fmla="*/ 14 h 28"/>
                  <a:gd name="T36" fmla="*/ 60 w 74"/>
                  <a:gd name="T37" fmla="*/ 15 h 28"/>
                  <a:gd name="T38" fmla="*/ 49 w 74"/>
                  <a:gd name="T39" fmla="*/ 11 h 28"/>
                  <a:gd name="T40" fmla="*/ 56 w 74"/>
                  <a:gd name="T41" fmla="*/ 9 h 28"/>
                  <a:gd name="T42" fmla="*/ 53 w 74"/>
                  <a:gd name="T43" fmla="*/ 8 h 28"/>
                  <a:gd name="T44" fmla="*/ 61 w 74"/>
                  <a:gd name="T45" fmla="*/ 6 h 28"/>
                  <a:gd name="T46" fmla="*/ 61 w 74"/>
                  <a:gd name="T47" fmla="*/ 7 h 28"/>
                  <a:gd name="T48" fmla="*/ 64 w 74"/>
                  <a:gd name="T49" fmla="*/ 6 h 28"/>
                  <a:gd name="T50" fmla="*/ 62 w 74"/>
                  <a:gd name="T51" fmla="*/ 5 h 28"/>
                  <a:gd name="T52" fmla="*/ 63 w 74"/>
                  <a:gd name="T53" fmla="*/ 3 h 28"/>
                  <a:gd name="T54" fmla="*/ 65 w 74"/>
                  <a:gd name="T55" fmla="*/ 5 h 28"/>
                  <a:gd name="T56" fmla="*/ 71 w 74"/>
                  <a:gd name="T57" fmla="*/ 0 h 28"/>
                  <a:gd name="T58" fmla="*/ 68 w 74"/>
                  <a:gd name="T59" fmla="*/ 1 h 28"/>
                  <a:gd name="T60" fmla="*/ 68 w 74"/>
                  <a:gd name="T61" fmla="*/ 2 h 28"/>
                  <a:gd name="T62" fmla="*/ 50 w 74"/>
                  <a:gd name="T63" fmla="*/ 7 h 28"/>
                  <a:gd name="T64" fmla="*/ 42 w 74"/>
                  <a:gd name="T65" fmla="*/ 5 h 28"/>
                  <a:gd name="T66" fmla="*/ 39 w 74"/>
                  <a:gd name="T67" fmla="*/ 6 h 28"/>
                  <a:gd name="T68" fmla="*/ 45 w 74"/>
                  <a:gd name="T69" fmla="*/ 8 h 28"/>
                  <a:gd name="T70" fmla="*/ 35 w 74"/>
                  <a:gd name="T71" fmla="*/ 11 h 28"/>
                  <a:gd name="T72" fmla="*/ 35 w 74"/>
                  <a:gd name="T73" fmla="*/ 9 h 28"/>
                  <a:gd name="T74" fmla="*/ 31 w 74"/>
                  <a:gd name="T75" fmla="*/ 8 h 28"/>
                  <a:gd name="T76" fmla="*/ 28 w 74"/>
                  <a:gd name="T77" fmla="*/ 9 h 28"/>
                  <a:gd name="T78" fmla="*/ 35 w 74"/>
                  <a:gd name="T79" fmla="*/ 11 h 28"/>
                  <a:gd name="T80" fmla="*/ 30 w 74"/>
                  <a:gd name="T81" fmla="*/ 12 h 28"/>
                  <a:gd name="T82" fmla="*/ 31 w 74"/>
                  <a:gd name="T83" fmla="*/ 12 h 28"/>
                  <a:gd name="T84" fmla="*/ 22 w 74"/>
                  <a:gd name="T85" fmla="*/ 12 h 28"/>
                  <a:gd name="T86" fmla="*/ 24 w 74"/>
                  <a:gd name="T87" fmla="*/ 13 h 28"/>
                  <a:gd name="T88" fmla="*/ 21 w 74"/>
                  <a:gd name="T89" fmla="*/ 16 h 28"/>
                  <a:gd name="T90" fmla="*/ 25 w 74"/>
                  <a:gd name="T91" fmla="*/ 17 h 28"/>
                  <a:gd name="T92" fmla="*/ 15 w 74"/>
                  <a:gd name="T93" fmla="*/ 19 h 28"/>
                  <a:gd name="T94" fmla="*/ 15 w 74"/>
                  <a:gd name="T95" fmla="*/ 19 h 28"/>
                  <a:gd name="T96" fmla="*/ 9 w 74"/>
                  <a:gd name="T97" fmla="*/ 20 h 28"/>
                  <a:gd name="T98" fmla="*/ 10 w 74"/>
                  <a:gd name="T99" fmla="*/ 21 h 28"/>
                  <a:gd name="T100" fmla="*/ 0 w 74"/>
                  <a:gd name="T101" fmla="*/ 23 h 28"/>
                  <a:gd name="T102" fmla="*/ 6 w 74"/>
                  <a:gd name="T103" fmla="*/ 23 h 28"/>
                  <a:gd name="T104" fmla="*/ 60 w 74"/>
                  <a:gd name="T105" fmla="*/ 5 h 28"/>
                  <a:gd name="T106" fmla="*/ 59 w 74"/>
                  <a:gd name="T107" fmla="*/ 6 h 28"/>
                  <a:gd name="T108" fmla="*/ 60 w 74"/>
                  <a:gd name="T109" fmla="*/ 5 h 28"/>
                  <a:gd name="T110" fmla="*/ 41 w 74"/>
                  <a:gd name="T111" fmla="*/ 10 h 28"/>
                  <a:gd name="T112" fmla="*/ 43 w 74"/>
                  <a:gd name="T113" fmla="*/ 10 h 28"/>
                  <a:gd name="T114" fmla="*/ 42 w 74"/>
                  <a:gd name="T115" fmla="*/ 13 h 28"/>
                  <a:gd name="T116" fmla="*/ 41 w 74"/>
                  <a:gd name="T117" fmla="*/ 10 h 28"/>
                  <a:gd name="T118" fmla="*/ 13 w 74"/>
                  <a:gd name="T119" fmla="*/ 21 h 28"/>
                  <a:gd name="T120" fmla="*/ 11 w 74"/>
                  <a:gd name="T121" fmla="*/ 21 h 28"/>
                  <a:gd name="T122" fmla="*/ 13 w 74"/>
                  <a:gd name="T123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74" h="28">
                    <a:moveTo>
                      <a:pt x="6" y="23"/>
                    </a:moveTo>
                    <a:cubicBezTo>
                      <a:pt x="6" y="24"/>
                      <a:pt x="5" y="24"/>
                      <a:pt x="5" y="24"/>
                    </a:cubicBezTo>
                    <a:cubicBezTo>
                      <a:pt x="1" y="25"/>
                      <a:pt x="1" y="26"/>
                      <a:pt x="1" y="28"/>
                    </a:cubicBezTo>
                    <a:cubicBezTo>
                      <a:pt x="2" y="27"/>
                      <a:pt x="1" y="26"/>
                      <a:pt x="2" y="25"/>
                    </a:cubicBezTo>
                    <a:cubicBezTo>
                      <a:pt x="3" y="25"/>
                      <a:pt x="4" y="25"/>
                      <a:pt x="4" y="26"/>
                    </a:cubicBezTo>
                    <a:cubicBezTo>
                      <a:pt x="5" y="24"/>
                      <a:pt x="8" y="25"/>
                      <a:pt x="10" y="25"/>
                    </a:cubicBezTo>
                    <a:cubicBezTo>
                      <a:pt x="9" y="22"/>
                      <a:pt x="14" y="23"/>
                      <a:pt x="16" y="22"/>
                    </a:cubicBezTo>
                    <a:cubicBezTo>
                      <a:pt x="19" y="22"/>
                      <a:pt x="20" y="19"/>
                      <a:pt x="23" y="21"/>
                    </a:cubicBezTo>
                    <a:cubicBezTo>
                      <a:pt x="25" y="19"/>
                      <a:pt x="27" y="18"/>
                      <a:pt x="30" y="18"/>
                    </a:cubicBezTo>
                    <a:cubicBezTo>
                      <a:pt x="34" y="21"/>
                      <a:pt x="33" y="16"/>
                      <a:pt x="37" y="16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39" y="13"/>
                      <a:pt x="42" y="17"/>
                      <a:pt x="46" y="16"/>
                    </a:cubicBezTo>
                    <a:cubicBezTo>
                      <a:pt x="46" y="17"/>
                      <a:pt x="45" y="17"/>
                      <a:pt x="45" y="17"/>
                    </a:cubicBezTo>
                    <a:cubicBezTo>
                      <a:pt x="46" y="18"/>
                      <a:pt x="46" y="18"/>
                      <a:pt x="46" y="18"/>
                    </a:cubicBezTo>
                    <a:cubicBezTo>
                      <a:pt x="46" y="16"/>
                      <a:pt x="46" y="16"/>
                      <a:pt x="46" y="16"/>
                    </a:cubicBezTo>
                    <a:cubicBezTo>
                      <a:pt x="48" y="16"/>
                      <a:pt x="51" y="15"/>
                      <a:pt x="52" y="17"/>
                    </a:cubicBezTo>
                    <a:cubicBezTo>
                      <a:pt x="55" y="17"/>
                      <a:pt x="56" y="14"/>
                      <a:pt x="58" y="13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58" y="15"/>
                      <a:pt x="60" y="15"/>
                      <a:pt x="60" y="15"/>
                    </a:cubicBezTo>
                    <a:cubicBezTo>
                      <a:pt x="58" y="10"/>
                      <a:pt x="51" y="15"/>
                      <a:pt x="49" y="11"/>
                    </a:cubicBezTo>
                    <a:cubicBezTo>
                      <a:pt x="51" y="9"/>
                      <a:pt x="56" y="13"/>
                      <a:pt x="56" y="9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5" y="7"/>
                      <a:pt x="58" y="7"/>
                      <a:pt x="61" y="6"/>
                    </a:cubicBezTo>
                    <a:cubicBezTo>
                      <a:pt x="61" y="7"/>
                      <a:pt x="61" y="7"/>
                      <a:pt x="61" y="7"/>
                    </a:cubicBezTo>
                    <a:cubicBezTo>
                      <a:pt x="64" y="6"/>
                      <a:pt x="64" y="6"/>
                      <a:pt x="64" y="6"/>
                    </a:cubicBezTo>
                    <a:cubicBezTo>
                      <a:pt x="63" y="5"/>
                      <a:pt x="62" y="6"/>
                      <a:pt x="62" y="5"/>
                    </a:cubicBezTo>
                    <a:cubicBezTo>
                      <a:pt x="62" y="4"/>
                      <a:pt x="63" y="4"/>
                      <a:pt x="63" y="3"/>
                    </a:cubicBezTo>
                    <a:cubicBezTo>
                      <a:pt x="66" y="2"/>
                      <a:pt x="66" y="5"/>
                      <a:pt x="65" y="5"/>
                    </a:cubicBezTo>
                    <a:cubicBezTo>
                      <a:pt x="67" y="3"/>
                      <a:pt x="74" y="2"/>
                      <a:pt x="71" y="0"/>
                    </a:cubicBezTo>
                    <a:cubicBezTo>
                      <a:pt x="70" y="0"/>
                      <a:pt x="69" y="1"/>
                      <a:pt x="68" y="1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62" y="2"/>
                      <a:pt x="56" y="4"/>
                      <a:pt x="50" y="7"/>
                    </a:cubicBezTo>
                    <a:cubicBezTo>
                      <a:pt x="47" y="6"/>
                      <a:pt x="43" y="9"/>
                      <a:pt x="42" y="5"/>
                    </a:cubicBezTo>
                    <a:cubicBezTo>
                      <a:pt x="40" y="4"/>
                      <a:pt x="38" y="6"/>
                      <a:pt x="39" y="6"/>
                    </a:cubicBezTo>
                    <a:cubicBezTo>
                      <a:pt x="41" y="7"/>
                      <a:pt x="43" y="7"/>
                      <a:pt x="45" y="8"/>
                    </a:cubicBezTo>
                    <a:cubicBezTo>
                      <a:pt x="42" y="9"/>
                      <a:pt x="38" y="10"/>
                      <a:pt x="35" y="11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4" y="8"/>
                      <a:pt x="32" y="10"/>
                      <a:pt x="31" y="8"/>
                    </a:cubicBezTo>
                    <a:cubicBezTo>
                      <a:pt x="30" y="9"/>
                      <a:pt x="28" y="8"/>
                      <a:pt x="28" y="9"/>
                    </a:cubicBezTo>
                    <a:cubicBezTo>
                      <a:pt x="30" y="10"/>
                      <a:pt x="33" y="10"/>
                      <a:pt x="35" y="11"/>
                    </a:cubicBezTo>
                    <a:cubicBezTo>
                      <a:pt x="34" y="13"/>
                      <a:pt x="31" y="12"/>
                      <a:pt x="30" y="12"/>
                    </a:cubicBezTo>
                    <a:cubicBezTo>
                      <a:pt x="31" y="12"/>
                      <a:pt x="31" y="12"/>
                      <a:pt x="31" y="12"/>
                    </a:cubicBezTo>
                    <a:cubicBezTo>
                      <a:pt x="29" y="10"/>
                      <a:pt x="25" y="12"/>
                      <a:pt x="22" y="12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5" y="15"/>
                      <a:pt x="21" y="15"/>
                      <a:pt x="21" y="16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4" y="20"/>
                      <a:pt x="17" y="17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4" y="19"/>
                      <a:pt x="12" y="21"/>
                      <a:pt x="9" y="20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7" y="21"/>
                      <a:pt x="4" y="22"/>
                      <a:pt x="0" y="23"/>
                    </a:cubicBezTo>
                    <a:cubicBezTo>
                      <a:pt x="3" y="24"/>
                      <a:pt x="4" y="22"/>
                      <a:pt x="6" y="23"/>
                    </a:cubicBezTo>
                    <a:close/>
                    <a:moveTo>
                      <a:pt x="60" y="5"/>
                    </a:moveTo>
                    <a:cubicBezTo>
                      <a:pt x="59" y="6"/>
                      <a:pt x="59" y="6"/>
                      <a:pt x="59" y="6"/>
                    </a:cubicBezTo>
                    <a:cubicBezTo>
                      <a:pt x="59" y="5"/>
                      <a:pt x="60" y="5"/>
                      <a:pt x="60" y="5"/>
                    </a:cubicBezTo>
                    <a:close/>
                    <a:moveTo>
                      <a:pt x="41" y="10"/>
                    </a:moveTo>
                    <a:cubicBezTo>
                      <a:pt x="41" y="10"/>
                      <a:pt x="42" y="10"/>
                      <a:pt x="43" y="10"/>
                    </a:cubicBezTo>
                    <a:cubicBezTo>
                      <a:pt x="45" y="11"/>
                      <a:pt x="43" y="12"/>
                      <a:pt x="42" y="13"/>
                    </a:cubicBezTo>
                    <a:cubicBezTo>
                      <a:pt x="43" y="12"/>
                      <a:pt x="42" y="11"/>
                      <a:pt x="41" y="10"/>
                    </a:cubicBezTo>
                    <a:close/>
                    <a:moveTo>
                      <a:pt x="13" y="21"/>
                    </a:moveTo>
                    <a:cubicBezTo>
                      <a:pt x="11" y="21"/>
                      <a:pt x="11" y="21"/>
                      <a:pt x="11" y="21"/>
                    </a:cubicBezTo>
                    <a:cubicBezTo>
                      <a:pt x="9" y="20"/>
                      <a:pt x="13" y="20"/>
                      <a:pt x="1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70188" y="2266951"/>
                <a:ext cx="49213" cy="38100"/>
              </a:xfrm>
              <a:custGeom>
                <a:avLst/>
                <a:gdLst>
                  <a:gd name="T0" fmla="*/ 3 w 4"/>
                  <a:gd name="T1" fmla="*/ 0 h 3"/>
                  <a:gd name="T2" fmla="*/ 2 w 4"/>
                  <a:gd name="T3" fmla="*/ 1 h 3"/>
                  <a:gd name="T4" fmla="*/ 1 w 4"/>
                  <a:gd name="T5" fmla="*/ 1 h 3"/>
                  <a:gd name="T6" fmla="*/ 0 w 4"/>
                  <a:gd name="T7" fmla="*/ 2 h 3"/>
                  <a:gd name="T8" fmla="*/ 0 w 4"/>
                  <a:gd name="T9" fmla="*/ 3 h 3"/>
                  <a:gd name="T10" fmla="*/ 3 w 4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3">
                    <a:moveTo>
                      <a:pt x="3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1" y="1"/>
                      <a:pt x="4" y="2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47726" y="3544888"/>
                <a:ext cx="63500" cy="87313"/>
              </a:xfrm>
              <a:custGeom>
                <a:avLst/>
                <a:gdLst>
                  <a:gd name="T0" fmla="*/ 0 w 5"/>
                  <a:gd name="T1" fmla="*/ 3 h 7"/>
                  <a:gd name="T2" fmla="*/ 5 w 5"/>
                  <a:gd name="T3" fmla="*/ 0 h 7"/>
                  <a:gd name="T4" fmla="*/ 0 w 5"/>
                  <a:gd name="T5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7">
                    <a:moveTo>
                      <a:pt x="0" y="3"/>
                    </a:moveTo>
                    <a:cubicBezTo>
                      <a:pt x="4" y="7"/>
                      <a:pt x="5" y="2"/>
                      <a:pt x="5" y="0"/>
                    </a:cubicBezTo>
                    <a:cubicBezTo>
                      <a:pt x="3" y="1"/>
                      <a:pt x="2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44788" y="2305051"/>
                <a:ext cx="0" cy="12700"/>
              </a:xfrm>
              <a:custGeom>
                <a:avLst/>
                <a:gdLst>
                  <a:gd name="T0" fmla="*/ 8 h 8"/>
                  <a:gd name="T1" fmla="*/ 8 h 8"/>
                  <a:gd name="T2" fmla="*/ 0 h 8"/>
                  <a:gd name="T3" fmla="*/ 8 h 8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8">
                    <a:moveTo>
                      <a:pt x="0" y="8"/>
                    </a:moveTo>
                    <a:lnTo>
                      <a:pt x="0" y="8"/>
                    </a:lnTo>
                    <a:lnTo>
                      <a:pt x="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03763" y="877888"/>
                <a:ext cx="23813" cy="12700"/>
              </a:xfrm>
              <a:custGeom>
                <a:avLst/>
                <a:gdLst>
                  <a:gd name="T0" fmla="*/ 0 w 15"/>
                  <a:gd name="T1" fmla="*/ 0 h 8"/>
                  <a:gd name="T2" fmla="*/ 15 w 15"/>
                  <a:gd name="T3" fmla="*/ 8 h 8"/>
                  <a:gd name="T4" fmla="*/ 8 w 15"/>
                  <a:gd name="T5" fmla="*/ 0 h 8"/>
                  <a:gd name="T6" fmla="*/ 0 w 15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8">
                    <a:moveTo>
                      <a:pt x="0" y="0"/>
                    </a:moveTo>
                    <a:lnTo>
                      <a:pt x="15" y="8"/>
                    </a:lnTo>
                    <a:lnTo>
                      <a:pt x="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967163" y="1341438"/>
                <a:ext cx="112713" cy="36513"/>
              </a:xfrm>
              <a:custGeom>
                <a:avLst/>
                <a:gdLst>
                  <a:gd name="T0" fmla="*/ 1 w 9"/>
                  <a:gd name="T1" fmla="*/ 3 h 3"/>
                  <a:gd name="T2" fmla="*/ 9 w 9"/>
                  <a:gd name="T3" fmla="*/ 2 h 3"/>
                  <a:gd name="T4" fmla="*/ 7 w 9"/>
                  <a:gd name="T5" fmla="*/ 2 h 3"/>
                  <a:gd name="T6" fmla="*/ 8 w 9"/>
                  <a:gd name="T7" fmla="*/ 0 h 3"/>
                  <a:gd name="T8" fmla="*/ 0 w 9"/>
                  <a:gd name="T9" fmla="*/ 2 h 3"/>
                  <a:gd name="T10" fmla="*/ 1 w 9"/>
                  <a:gd name="T11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3">
                    <a:moveTo>
                      <a:pt x="1" y="3"/>
                    </a:moveTo>
                    <a:cubicBezTo>
                      <a:pt x="3" y="2"/>
                      <a:pt x="6" y="2"/>
                      <a:pt x="9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1"/>
                      <a:pt x="3" y="1"/>
                      <a:pt x="0" y="2"/>
                    </a:cubicBezTo>
                    <a:lnTo>
                      <a:pt x="1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58976" y="2832101"/>
                <a:ext cx="36513" cy="23813"/>
              </a:xfrm>
              <a:custGeom>
                <a:avLst/>
                <a:gdLst>
                  <a:gd name="T0" fmla="*/ 0 w 3"/>
                  <a:gd name="T1" fmla="*/ 1 h 2"/>
                  <a:gd name="T2" fmla="*/ 1 w 3"/>
                  <a:gd name="T3" fmla="*/ 0 h 2"/>
                  <a:gd name="T4" fmla="*/ 0 w 3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1" y="2"/>
                      <a:pt x="3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1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441826" y="1077913"/>
                <a:ext cx="12700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29126" y="1077913"/>
                <a:ext cx="0" cy="25400"/>
              </a:xfrm>
              <a:custGeom>
                <a:avLst/>
                <a:gdLst>
                  <a:gd name="T0" fmla="*/ 16 h 16"/>
                  <a:gd name="T1" fmla="*/ 0 h 16"/>
                  <a:gd name="T2" fmla="*/ 16 h 16"/>
                  <a:gd name="T3" fmla="*/ 16 h 16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6">
                    <a:moveTo>
                      <a:pt x="0" y="16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95488" y="2794001"/>
                <a:ext cx="25400" cy="25400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96963" y="3419476"/>
                <a:ext cx="12700" cy="0"/>
              </a:xfrm>
              <a:custGeom>
                <a:avLst/>
                <a:gdLst>
                  <a:gd name="T0" fmla="*/ 0 w 8"/>
                  <a:gd name="T1" fmla="*/ 8 w 8"/>
                  <a:gd name="T2" fmla="*/ 0 w 8"/>
                  <a:gd name="T3" fmla="*/ 0 w 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8">
                    <a:moveTo>
                      <a:pt x="0" y="0"/>
                    </a:moveTo>
                    <a:lnTo>
                      <a:pt x="8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47726" y="3482976"/>
                <a:ext cx="50800" cy="49213"/>
              </a:xfrm>
              <a:custGeom>
                <a:avLst/>
                <a:gdLst>
                  <a:gd name="T0" fmla="*/ 1 w 4"/>
                  <a:gd name="T1" fmla="*/ 1 h 4"/>
                  <a:gd name="T2" fmla="*/ 0 w 4"/>
                  <a:gd name="T3" fmla="*/ 3 h 4"/>
                  <a:gd name="T4" fmla="*/ 4 w 4"/>
                  <a:gd name="T5" fmla="*/ 2 h 4"/>
                  <a:gd name="T6" fmla="*/ 3 w 4"/>
                  <a:gd name="T7" fmla="*/ 1 h 4"/>
                  <a:gd name="T8" fmla="*/ 4 w 4"/>
                  <a:gd name="T9" fmla="*/ 1 h 4"/>
                  <a:gd name="T10" fmla="*/ 1 w 4"/>
                  <a:gd name="T11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4">
                    <a:moveTo>
                      <a:pt x="1" y="1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4"/>
                      <a:pt x="2" y="2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2" y="0"/>
                      <a:pt x="2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6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98526" y="3495676"/>
                <a:ext cx="1588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98526" y="3294063"/>
                <a:ext cx="187325" cy="238125"/>
              </a:xfrm>
              <a:custGeom>
                <a:avLst/>
                <a:gdLst>
                  <a:gd name="T0" fmla="*/ 5 w 15"/>
                  <a:gd name="T1" fmla="*/ 8 h 19"/>
                  <a:gd name="T2" fmla="*/ 9 w 15"/>
                  <a:gd name="T3" fmla="*/ 8 h 19"/>
                  <a:gd name="T4" fmla="*/ 4 w 15"/>
                  <a:gd name="T5" fmla="*/ 13 h 19"/>
                  <a:gd name="T6" fmla="*/ 0 w 15"/>
                  <a:gd name="T7" fmla="*/ 16 h 19"/>
                  <a:gd name="T8" fmla="*/ 6 w 15"/>
                  <a:gd name="T9" fmla="*/ 14 h 19"/>
                  <a:gd name="T10" fmla="*/ 2 w 15"/>
                  <a:gd name="T11" fmla="*/ 19 h 19"/>
                  <a:gd name="T12" fmla="*/ 4 w 15"/>
                  <a:gd name="T13" fmla="*/ 19 h 19"/>
                  <a:gd name="T14" fmla="*/ 11 w 15"/>
                  <a:gd name="T15" fmla="*/ 10 h 19"/>
                  <a:gd name="T16" fmla="*/ 15 w 15"/>
                  <a:gd name="T17" fmla="*/ 4 h 19"/>
                  <a:gd name="T18" fmla="*/ 14 w 15"/>
                  <a:gd name="T19" fmla="*/ 4 h 19"/>
                  <a:gd name="T20" fmla="*/ 11 w 15"/>
                  <a:gd name="T21" fmla="*/ 4 h 19"/>
                  <a:gd name="T22" fmla="*/ 7 w 15"/>
                  <a:gd name="T23" fmla="*/ 2 h 19"/>
                  <a:gd name="T24" fmla="*/ 8 w 15"/>
                  <a:gd name="T25" fmla="*/ 0 h 19"/>
                  <a:gd name="T26" fmla="*/ 10 w 15"/>
                  <a:gd name="T27" fmla="*/ 1 h 19"/>
                  <a:gd name="T28" fmla="*/ 11 w 15"/>
                  <a:gd name="T29" fmla="*/ 1 h 19"/>
                  <a:gd name="T30" fmla="*/ 9 w 15"/>
                  <a:gd name="T31" fmla="*/ 0 h 19"/>
                  <a:gd name="T32" fmla="*/ 5 w 15"/>
                  <a:gd name="T33" fmla="*/ 4 h 19"/>
                  <a:gd name="T34" fmla="*/ 5 w 15"/>
                  <a:gd name="T35" fmla="*/ 5 h 19"/>
                  <a:gd name="T36" fmla="*/ 9 w 15"/>
                  <a:gd name="T37" fmla="*/ 3 h 19"/>
                  <a:gd name="T38" fmla="*/ 9 w 15"/>
                  <a:gd name="T39" fmla="*/ 4 h 19"/>
                  <a:gd name="T40" fmla="*/ 5 w 15"/>
                  <a:gd name="T41" fmla="*/ 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" h="19">
                    <a:moveTo>
                      <a:pt x="5" y="8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8" y="10"/>
                      <a:pt x="6" y="11"/>
                      <a:pt x="4" y="13"/>
                    </a:cubicBezTo>
                    <a:cubicBezTo>
                      <a:pt x="1" y="11"/>
                      <a:pt x="1" y="15"/>
                      <a:pt x="0" y="16"/>
                    </a:cubicBezTo>
                    <a:cubicBezTo>
                      <a:pt x="1" y="14"/>
                      <a:pt x="4" y="13"/>
                      <a:pt x="6" y="14"/>
                    </a:cubicBezTo>
                    <a:cubicBezTo>
                      <a:pt x="3" y="15"/>
                      <a:pt x="2" y="17"/>
                      <a:pt x="2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5"/>
                      <a:pt x="10" y="13"/>
                      <a:pt x="11" y="10"/>
                    </a:cubicBezTo>
                    <a:cubicBezTo>
                      <a:pt x="13" y="8"/>
                      <a:pt x="10" y="5"/>
                      <a:pt x="15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3" y="4"/>
                      <a:pt x="12" y="5"/>
                      <a:pt x="11" y="4"/>
                    </a:cubicBezTo>
                    <a:cubicBezTo>
                      <a:pt x="11" y="2"/>
                      <a:pt x="8" y="3"/>
                      <a:pt x="7" y="2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9" y="0"/>
                      <a:pt x="11" y="0"/>
                      <a:pt x="10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0"/>
                      <a:pt x="10" y="0"/>
                      <a:pt x="9" y="0"/>
                    </a:cubicBezTo>
                    <a:cubicBezTo>
                      <a:pt x="7" y="1"/>
                      <a:pt x="6" y="2"/>
                      <a:pt x="5" y="4"/>
                    </a:cubicBezTo>
                    <a:cubicBezTo>
                      <a:pt x="4" y="4"/>
                      <a:pt x="4" y="5"/>
                      <a:pt x="5" y="5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6" y="4"/>
                      <a:pt x="8" y="7"/>
                      <a:pt x="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03763" y="852488"/>
                <a:ext cx="23813" cy="0"/>
              </a:xfrm>
              <a:custGeom>
                <a:avLst/>
                <a:gdLst>
                  <a:gd name="T0" fmla="*/ 8 w 15"/>
                  <a:gd name="T1" fmla="*/ 0 w 15"/>
                  <a:gd name="T2" fmla="*/ 15 w 15"/>
                  <a:gd name="T3" fmla="*/ 8 w 1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5">
                    <a:moveTo>
                      <a:pt x="8" y="0"/>
                    </a:moveTo>
                    <a:lnTo>
                      <a:pt x="0" y="0"/>
                    </a:lnTo>
                    <a:lnTo>
                      <a:pt x="15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44801" y="2154238"/>
                <a:ext cx="74613" cy="50800"/>
              </a:xfrm>
              <a:custGeom>
                <a:avLst/>
                <a:gdLst>
                  <a:gd name="T0" fmla="*/ 1 w 6"/>
                  <a:gd name="T1" fmla="*/ 1 h 4"/>
                  <a:gd name="T2" fmla="*/ 0 w 6"/>
                  <a:gd name="T3" fmla="*/ 2 h 4"/>
                  <a:gd name="T4" fmla="*/ 4 w 6"/>
                  <a:gd name="T5" fmla="*/ 0 h 4"/>
                  <a:gd name="T6" fmla="*/ 4 w 6"/>
                  <a:gd name="T7" fmla="*/ 2 h 4"/>
                  <a:gd name="T8" fmla="*/ 1 w 6"/>
                  <a:gd name="T9" fmla="*/ 2 h 4"/>
                  <a:gd name="T10" fmla="*/ 1 w 6"/>
                  <a:gd name="T11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4"/>
                      <a:pt x="6" y="2"/>
                      <a:pt x="4" y="0"/>
                    </a:cubicBezTo>
                    <a:cubicBezTo>
                      <a:pt x="3" y="0"/>
                      <a:pt x="3" y="1"/>
                      <a:pt x="4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1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98513" y="3532188"/>
                <a:ext cx="49213" cy="63500"/>
              </a:xfrm>
              <a:custGeom>
                <a:avLst/>
                <a:gdLst>
                  <a:gd name="T0" fmla="*/ 4 w 4"/>
                  <a:gd name="T1" fmla="*/ 3 h 5"/>
                  <a:gd name="T2" fmla="*/ 1 w 4"/>
                  <a:gd name="T3" fmla="*/ 1 h 5"/>
                  <a:gd name="T4" fmla="*/ 0 w 4"/>
                  <a:gd name="T5" fmla="*/ 4 h 5"/>
                  <a:gd name="T6" fmla="*/ 4 w 4"/>
                  <a:gd name="T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4" y="3"/>
                    </a:moveTo>
                    <a:cubicBezTo>
                      <a:pt x="2" y="3"/>
                      <a:pt x="4" y="0"/>
                      <a:pt x="1" y="1"/>
                    </a:cubicBezTo>
                    <a:cubicBezTo>
                      <a:pt x="0" y="2"/>
                      <a:pt x="0" y="3"/>
                      <a:pt x="0" y="4"/>
                    </a:cubicBezTo>
                    <a:cubicBezTo>
                      <a:pt x="1" y="5"/>
                      <a:pt x="3" y="4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805238" y="1466851"/>
                <a:ext cx="36513" cy="23813"/>
              </a:xfrm>
              <a:custGeom>
                <a:avLst/>
                <a:gdLst>
                  <a:gd name="T0" fmla="*/ 0 w 3"/>
                  <a:gd name="T1" fmla="*/ 2 h 2"/>
                  <a:gd name="T2" fmla="*/ 3 w 3"/>
                  <a:gd name="T3" fmla="*/ 1 h 2"/>
                  <a:gd name="T4" fmla="*/ 1 w 3"/>
                  <a:gd name="T5" fmla="*/ 0 h 2"/>
                  <a:gd name="T6" fmla="*/ 0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1" y="2"/>
                      <a:pt x="2" y="2"/>
                      <a:pt x="3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84301" y="3157538"/>
                <a:ext cx="38100" cy="23813"/>
              </a:xfrm>
              <a:custGeom>
                <a:avLst/>
                <a:gdLst>
                  <a:gd name="T0" fmla="*/ 0 w 3"/>
                  <a:gd name="T1" fmla="*/ 1 h 2"/>
                  <a:gd name="T2" fmla="*/ 2 w 3"/>
                  <a:gd name="T3" fmla="*/ 2 h 2"/>
                  <a:gd name="T4" fmla="*/ 1 w 3"/>
                  <a:gd name="T5" fmla="*/ 1 h 2"/>
                  <a:gd name="T6" fmla="*/ 3 w 3"/>
                  <a:gd name="T7" fmla="*/ 1 h 2"/>
                  <a:gd name="T8" fmla="*/ 3 w 3"/>
                  <a:gd name="T9" fmla="*/ 1 h 2"/>
                  <a:gd name="T10" fmla="*/ 0 w 3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1" y="1"/>
                      <a:pt x="1" y="2"/>
                      <a:pt x="2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92513" y="1628776"/>
                <a:ext cx="25400" cy="12700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58926" y="3019426"/>
                <a:ext cx="50800" cy="38100"/>
              </a:xfrm>
              <a:custGeom>
                <a:avLst/>
                <a:gdLst>
                  <a:gd name="T0" fmla="*/ 2 w 4"/>
                  <a:gd name="T1" fmla="*/ 3 h 3"/>
                  <a:gd name="T2" fmla="*/ 4 w 4"/>
                  <a:gd name="T3" fmla="*/ 1 h 3"/>
                  <a:gd name="T4" fmla="*/ 2 w 4"/>
                  <a:gd name="T5" fmla="*/ 0 h 3"/>
                  <a:gd name="T6" fmla="*/ 0 w 4"/>
                  <a:gd name="T7" fmla="*/ 2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0" y="1"/>
                      <a:pt x="0" y="2"/>
                    </a:cubicBezTo>
                    <a:cubicBezTo>
                      <a:pt x="0" y="3"/>
                      <a:pt x="1" y="3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419351" y="2443163"/>
                <a:ext cx="25400" cy="12700"/>
              </a:xfrm>
              <a:custGeom>
                <a:avLst/>
                <a:gdLst>
                  <a:gd name="T0" fmla="*/ 0 w 16"/>
                  <a:gd name="T1" fmla="*/ 8 h 8"/>
                  <a:gd name="T2" fmla="*/ 8 w 16"/>
                  <a:gd name="T3" fmla="*/ 8 h 8"/>
                  <a:gd name="T4" fmla="*/ 16 w 16"/>
                  <a:gd name="T5" fmla="*/ 0 h 8"/>
                  <a:gd name="T6" fmla="*/ 0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0" y="8"/>
                    </a:moveTo>
                    <a:lnTo>
                      <a:pt x="8" y="8"/>
                    </a:lnTo>
                    <a:lnTo>
                      <a:pt x="16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35088" y="3194051"/>
                <a:ext cx="23813" cy="12700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0 h 1"/>
                  <a:gd name="T6" fmla="*/ 0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2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892551" y="1390651"/>
                <a:ext cx="12700" cy="12700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0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979863" y="1303338"/>
                <a:ext cx="25400" cy="38100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2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830638" y="1403351"/>
                <a:ext cx="49213" cy="25400"/>
              </a:xfrm>
              <a:custGeom>
                <a:avLst/>
                <a:gdLst>
                  <a:gd name="T0" fmla="*/ 4 w 4"/>
                  <a:gd name="T1" fmla="*/ 1 h 2"/>
                  <a:gd name="T2" fmla="*/ 0 w 4"/>
                  <a:gd name="T3" fmla="*/ 0 h 2"/>
                  <a:gd name="T4" fmla="*/ 2 w 4"/>
                  <a:gd name="T5" fmla="*/ 2 h 2"/>
                  <a:gd name="T6" fmla="*/ 4 w 4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2" y="1"/>
                      <a:pt x="2" y="2"/>
                    </a:cubicBezTo>
                    <a:lnTo>
                      <a:pt x="4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867151" y="1328738"/>
                <a:ext cx="87313" cy="36513"/>
              </a:xfrm>
              <a:custGeom>
                <a:avLst/>
                <a:gdLst>
                  <a:gd name="T0" fmla="*/ 0 w 7"/>
                  <a:gd name="T1" fmla="*/ 3 h 3"/>
                  <a:gd name="T2" fmla="*/ 7 w 7"/>
                  <a:gd name="T3" fmla="*/ 1 h 3"/>
                  <a:gd name="T4" fmla="*/ 6 w 7"/>
                  <a:gd name="T5" fmla="*/ 0 h 3"/>
                  <a:gd name="T6" fmla="*/ 0 w 7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3">
                    <a:moveTo>
                      <a:pt x="0" y="3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1"/>
                      <a:pt x="1" y="1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43301" y="1616076"/>
                <a:ext cx="25400" cy="12700"/>
              </a:xfrm>
              <a:custGeom>
                <a:avLst/>
                <a:gdLst>
                  <a:gd name="T0" fmla="*/ 16 w 16"/>
                  <a:gd name="T1" fmla="*/ 0 h 8"/>
                  <a:gd name="T2" fmla="*/ 8 w 16"/>
                  <a:gd name="T3" fmla="*/ 0 h 8"/>
                  <a:gd name="T4" fmla="*/ 0 w 16"/>
                  <a:gd name="T5" fmla="*/ 0 h 8"/>
                  <a:gd name="T6" fmla="*/ 8 w 16"/>
                  <a:gd name="T7" fmla="*/ 8 h 8"/>
                  <a:gd name="T8" fmla="*/ 16 w 16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8">
                    <a:moveTo>
                      <a:pt x="16" y="0"/>
                    </a:moveTo>
                    <a:lnTo>
                      <a:pt x="8" y="0"/>
                    </a:lnTo>
                    <a:lnTo>
                      <a:pt x="0" y="0"/>
                    </a:lnTo>
                    <a:lnTo>
                      <a:pt x="8" y="8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33538" y="2955926"/>
                <a:ext cx="25400" cy="12700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  <a:gd name="T6" fmla="*/ 1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0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60476" y="3219451"/>
                <a:ext cx="11113" cy="12700"/>
              </a:xfrm>
              <a:custGeom>
                <a:avLst/>
                <a:gdLst>
                  <a:gd name="T0" fmla="*/ 0 w 7"/>
                  <a:gd name="T1" fmla="*/ 0 h 8"/>
                  <a:gd name="T2" fmla="*/ 0 w 7"/>
                  <a:gd name="T3" fmla="*/ 8 h 8"/>
                  <a:gd name="T4" fmla="*/ 7 w 7"/>
                  <a:gd name="T5" fmla="*/ 0 h 8"/>
                  <a:gd name="T6" fmla="*/ 0 w 7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8">
                    <a:moveTo>
                      <a:pt x="0" y="0"/>
                    </a:moveTo>
                    <a:lnTo>
                      <a:pt x="0" y="8"/>
                    </a:lnTo>
                    <a:lnTo>
                      <a:pt x="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98488" y="3657601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22376" y="3219451"/>
                <a:ext cx="0" cy="25400"/>
              </a:xfrm>
              <a:custGeom>
                <a:avLst/>
                <a:gdLst>
                  <a:gd name="T0" fmla="*/ 16 h 16"/>
                  <a:gd name="T1" fmla="*/ 0 h 16"/>
                  <a:gd name="T2" fmla="*/ 16 h 16"/>
                  <a:gd name="T3" fmla="*/ 16 h 16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6">
                    <a:moveTo>
                      <a:pt x="0" y="16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630613" y="1365251"/>
                <a:ext cx="200025" cy="101600"/>
              </a:xfrm>
              <a:custGeom>
                <a:avLst/>
                <a:gdLst>
                  <a:gd name="T0" fmla="*/ 14 w 16"/>
                  <a:gd name="T1" fmla="*/ 6 h 8"/>
                  <a:gd name="T2" fmla="*/ 12 w 16"/>
                  <a:gd name="T3" fmla="*/ 3 h 8"/>
                  <a:gd name="T4" fmla="*/ 16 w 16"/>
                  <a:gd name="T5" fmla="*/ 2 h 8"/>
                  <a:gd name="T6" fmla="*/ 15 w 16"/>
                  <a:gd name="T7" fmla="*/ 0 h 8"/>
                  <a:gd name="T8" fmla="*/ 10 w 16"/>
                  <a:gd name="T9" fmla="*/ 3 h 8"/>
                  <a:gd name="T10" fmla="*/ 1 w 16"/>
                  <a:gd name="T11" fmla="*/ 5 h 8"/>
                  <a:gd name="T12" fmla="*/ 6 w 16"/>
                  <a:gd name="T13" fmla="*/ 8 h 8"/>
                  <a:gd name="T14" fmla="*/ 7 w 16"/>
                  <a:gd name="T15" fmla="*/ 7 h 8"/>
                  <a:gd name="T16" fmla="*/ 6 w 16"/>
                  <a:gd name="T17" fmla="*/ 7 h 8"/>
                  <a:gd name="T18" fmla="*/ 6 w 16"/>
                  <a:gd name="T19" fmla="*/ 5 h 8"/>
                  <a:gd name="T20" fmla="*/ 14 w 16"/>
                  <a:gd name="T21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8">
                    <a:moveTo>
                      <a:pt x="14" y="6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2" y="1"/>
                      <a:pt x="11" y="2"/>
                      <a:pt x="10" y="3"/>
                    </a:cubicBezTo>
                    <a:cubicBezTo>
                      <a:pt x="7" y="2"/>
                      <a:pt x="4" y="6"/>
                      <a:pt x="1" y="5"/>
                    </a:cubicBezTo>
                    <a:cubicBezTo>
                      <a:pt x="0" y="8"/>
                      <a:pt x="5" y="7"/>
                      <a:pt x="6" y="8"/>
                    </a:cubicBezTo>
                    <a:cubicBezTo>
                      <a:pt x="6" y="8"/>
                      <a:pt x="8" y="8"/>
                      <a:pt x="7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10" y="2"/>
                      <a:pt x="11" y="7"/>
                      <a:pt x="1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22338" y="3382963"/>
                <a:ext cx="12700" cy="12700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1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85826" y="3395663"/>
                <a:ext cx="74613" cy="49213"/>
              </a:xfrm>
              <a:custGeom>
                <a:avLst/>
                <a:gdLst>
                  <a:gd name="T0" fmla="*/ 4 w 6"/>
                  <a:gd name="T1" fmla="*/ 4 h 4"/>
                  <a:gd name="T2" fmla="*/ 3 w 6"/>
                  <a:gd name="T3" fmla="*/ 0 h 4"/>
                  <a:gd name="T4" fmla="*/ 0 w 6"/>
                  <a:gd name="T5" fmla="*/ 4 h 4"/>
                  <a:gd name="T6" fmla="*/ 4 w 6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4" y="4"/>
                    </a:moveTo>
                    <a:cubicBezTo>
                      <a:pt x="6" y="3"/>
                      <a:pt x="2" y="1"/>
                      <a:pt x="3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1" y="3"/>
                      <a:pt x="3" y="4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81376" y="1590676"/>
                <a:ext cx="161925" cy="88900"/>
              </a:xfrm>
              <a:custGeom>
                <a:avLst/>
                <a:gdLst>
                  <a:gd name="T0" fmla="*/ 8 w 13"/>
                  <a:gd name="T1" fmla="*/ 5 h 7"/>
                  <a:gd name="T2" fmla="*/ 13 w 13"/>
                  <a:gd name="T3" fmla="*/ 2 h 7"/>
                  <a:gd name="T4" fmla="*/ 0 w 13"/>
                  <a:gd name="T5" fmla="*/ 5 h 7"/>
                  <a:gd name="T6" fmla="*/ 0 w 13"/>
                  <a:gd name="T7" fmla="*/ 6 h 7"/>
                  <a:gd name="T8" fmla="*/ 8 w 13"/>
                  <a:gd name="T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7">
                    <a:moveTo>
                      <a:pt x="8" y="5"/>
                    </a:moveTo>
                    <a:cubicBezTo>
                      <a:pt x="10" y="4"/>
                      <a:pt x="11" y="3"/>
                      <a:pt x="13" y="2"/>
                    </a:cubicBezTo>
                    <a:cubicBezTo>
                      <a:pt x="8" y="0"/>
                      <a:pt x="5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7"/>
                      <a:pt x="5" y="4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60451" y="3282951"/>
                <a:ext cx="74613" cy="49213"/>
              </a:xfrm>
              <a:custGeom>
                <a:avLst/>
                <a:gdLst>
                  <a:gd name="T0" fmla="*/ 0 w 6"/>
                  <a:gd name="T1" fmla="*/ 3 h 4"/>
                  <a:gd name="T2" fmla="*/ 0 w 6"/>
                  <a:gd name="T3" fmla="*/ 4 h 4"/>
                  <a:gd name="T4" fmla="*/ 4 w 6"/>
                  <a:gd name="T5" fmla="*/ 1 h 4"/>
                  <a:gd name="T6" fmla="*/ 0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2" y="3"/>
                      <a:pt x="6" y="3"/>
                      <a:pt x="4" y="1"/>
                    </a:cubicBezTo>
                    <a:cubicBezTo>
                      <a:pt x="1" y="0"/>
                      <a:pt x="3" y="3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254501" y="1016001"/>
                <a:ext cx="87313" cy="23813"/>
              </a:xfrm>
              <a:custGeom>
                <a:avLst/>
                <a:gdLst>
                  <a:gd name="T0" fmla="*/ 6 w 7"/>
                  <a:gd name="T1" fmla="*/ 0 h 2"/>
                  <a:gd name="T2" fmla="*/ 0 w 7"/>
                  <a:gd name="T3" fmla="*/ 0 h 2"/>
                  <a:gd name="T4" fmla="*/ 6 w 7"/>
                  <a:gd name="T5" fmla="*/ 2 h 2"/>
                  <a:gd name="T6" fmla="*/ 6 w 7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2">
                    <a:moveTo>
                      <a:pt x="6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4" y="1"/>
                      <a:pt x="6" y="2"/>
                    </a:cubicBezTo>
                    <a:cubicBezTo>
                      <a:pt x="7" y="2"/>
                      <a:pt x="6" y="1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96988" y="3119438"/>
                <a:ext cx="50800" cy="38100"/>
              </a:xfrm>
              <a:custGeom>
                <a:avLst/>
                <a:gdLst>
                  <a:gd name="T0" fmla="*/ 2 w 4"/>
                  <a:gd name="T1" fmla="*/ 0 h 3"/>
                  <a:gd name="T2" fmla="*/ 0 w 4"/>
                  <a:gd name="T3" fmla="*/ 1 h 3"/>
                  <a:gd name="T4" fmla="*/ 3 w 4"/>
                  <a:gd name="T5" fmla="*/ 3 h 3"/>
                  <a:gd name="T6" fmla="*/ 2 w 4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3"/>
                      <a:pt x="3" y="3"/>
                    </a:cubicBezTo>
                    <a:cubicBezTo>
                      <a:pt x="4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05201" y="1466851"/>
                <a:ext cx="200025" cy="61913"/>
              </a:xfrm>
              <a:custGeom>
                <a:avLst/>
                <a:gdLst>
                  <a:gd name="T0" fmla="*/ 5 w 16"/>
                  <a:gd name="T1" fmla="*/ 4 h 5"/>
                  <a:gd name="T2" fmla="*/ 10 w 16"/>
                  <a:gd name="T3" fmla="*/ 3 h 5"/>
                  <a:gd name="T4" fmla="*/ 14 w 16"/>
                  <a:gd name="T5" fmla="*/ 3 h 5"/>
                  <a:gd name="T6" fmla="*/ 15 w 16"/>
                  <a:gd name="T7" fmla="*/ 1 h 5"/>
                  <a:gd name="T8" fmla="*/ 12 w 16"/>
                  <a:gd name="T9" fmla="*/ 1 h 5"/>
                  <a:gd name="T10" fmla="*/ 12 w 16"/>
                  <a:gd name="T11" fmla="*/ 1 h 5"/>
                  <a:gd name="T12" fmla="*/ 6 w 16"/>
                  <a:gd name="T13" fmla="*/ 2 h 5"/>
                  <a:gd name="T14" fmla="*/ 5 w 16"/>
                  <a:gd name="T15" fmla="*/ 0 h 5"/>
                  <a:gd name="T16" fmla="*/ 4 w 16"/>
                  <a:gd name="T17" fmla="*/ 1 h 5"/>
                  <a:gd name="T18" fmla="*/ 1 w 16"/>
                  <a:gd name="T19" fmla="*/ 0 h 5"/>
                  <a:gd name="T20" fmla="*/ 1 w 16"/>
                  <a:gd name="T21" fmla="*/ 2 h 5"/>
                  <a:gd name="T22" fmla="*/ 5 w 16"/>
                  <a:gd name="T23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" h="5">
                    <a:moveTo>
                      <a:pt x="5" y="4"/>
                    </a:moveTo>
                    <a:cubicBezTo>
                      <a:pt x="7" y="5"/>
                      <a:pt x="8" y="3"/>
                      <a:pt x="10" y="3"/>
                    </a:cubicBezTo>
                    <a:cubicBezTo>
                      <a:pt x="11" y="3"/>
                      <a:pt x="12" y="2"/>
                      <a:pt x="14" y="3"/>
                    </a:cubicBezTo>
                    <a:cubicBezTo>
                      <a:pt x="14" y="2"/>
                      <a:pt x="16" y="2"/>
                      <a:pt x="15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1" y="4"/>
                      <a:pt x="8" y="0"/>
                      <a:pt x="6" y="2"/>
                    </a:cubicBezTo>
                    <a:cubicBezTo>
                      <a:pt x="6" y="1"/>
                      <a:pt x="5" y="1"/>
                      <a:pt x="5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  <a:cubicBezTo>
                      <a:pt x="0" y="1"/>
                      <a:pt x="2" y="1"/>
                      <a:pt x="1" y="2"/>
                    </a:cubicBezTo>
                    <a:cubicBezTo>
                      <a:pt x="3" y="1"/>
                      <a:pt x="3" y="3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98513" y="34956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85813" y="3482976"/>
                <a:ext cx="12700" cy="12700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98513" y="34956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254501" y="1027113"/>
                <a:ext cx="36513" cy="25400"/>
              </a:xfrm>
              <a:custGeom>
                <a:avLst/>
                <a:gdLst>
                  <a:gd name="T0" fmla="*/ 3 w 3"/>
                  <a:gd name="T1" fmla="*/ 2 h 2"/>
                  <a:gd name="T2" fmla="*/ 0 w 3"/>
                  <a:gd name="T3" fmla="*/ 2 h 2"/>
                  <a:gd name="T4" fmla="*/ 0 w 3"/>
                  <a:gd name="T5" fmla="*/ 2 h 2"/>
                  <a:gd name="T6" fmla="*/ 3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2"/>
                    </a:moveTo>
                    <a:cubicBezTo>
                      <a:pt x="2" y="0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35051" y="3244851"/>
                <a:ext cx="0" cy="12700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35051" y="3181351"/>
                <a:ext cx="161925" cy="88900"/>
              </a:xfrm>
              <a:custGeom>
                <a:avLst/>
                <a:gdLst>
                  <a:gd name="T0" fmla="*/ 3 w 13"/>
                  <a:gd name="T1" fmla="*/ 3 h 7"/>
                  <a:gd name="T2" fmla="*/ 7 w 13"/>
                  <a:gd name="T3" fmla="*/ 2 h 7"/>
                  <a:gd name="T4" fmla="*/ 8 w 13"/>
                  <a:gd name="T5" fmla="*/ 4 h 7"/>
                  <a:gd name="T6" fmla="*/ 5 w 13"/>
                  <a:gd name="T7" fmla="*/ 7 h 7"/>
                  <a:gd name="T8" fmla="*/ 6 w 13"/>
                  <a:gd name="T9" fmla="*/ 7 h 7"/>
                  <a:gd name="T10" fmla="*/ 6 w 13"/>
                  <a:gd name="T11" fmla="*/ 7 h 7"/>
                  <a:gd name="T12" fmla="*/ 13 w 13"/>
                  <a:gd name="T13" fmla="*/ 2 h 7"/>
                  <a:gd name="T14" fmla="*/ 5 w 13"/>
                  <a:gd name="T15" fmla="*/ 2 h 7"/>
                  <a:gd name="T16" fmla="*/ 3 w 13"/>
                  <a:gd name="T17" fmla="*/ 0 h 7"/>
                  <a:gd name="T18" fmla="*/ 0 w 13"/>
                  <a:gd name="T19" fmla="*/ 5 h 7"/>
                  <a:gd name="T20" fmla="*/ 3 w 13"/>
                  <a:gd name="T21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7">
                    <a:moveTo>
                      <a:pt x="3" y="3"/>
                    </a:moveTo>
                    <a:cubicBezTo>
                      <a:pt x="4" y="3"/>
                      <a:pt x="5" y="2"/>
                      <a:pt x="7" y="2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6" y="4"/>
                      <a:pt x="6" y="6"/>
                      <a:pt x="5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9" y="5"/>
                      <a:pt x="12" y="5"/>
                      <a:pt x="13" y="2"/>
                    </a:cubicBezTo>
                    <a:cubicBezTo>
                      <a:pt x="11" y="0"/>
                      <a:pt x="7" y="2"/>
                      <a:pt x="5" y="2"/>
                    </a:cubicBezTo>
                    <a:cubicBezTo>
                      <a:pt x="4" y="1"/>
                      <a:pt x="4" y="0"/>
                      <a:pt x="3" y="0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5" y="5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17901" y="1579563"/>
                <a:ext cx="25400" cy="0"/>
              </a:xfrm>
              <a:custGeom>
                <a:avLst/>
                <a:gdLst>
                  <a:gd name="T0" fmla="*/ 0 w 2"/>
                  <a:gd name="T1" fmla="*/ 1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82876" y="1579563"/>
                <a:ext cx="722313" cy="425450"/>
              </a:xfrm>
              <a:custGeom>
                <a:avLst/>
                <a:gdLst>
                  <a:gd name="T0" fmla="*/ 14 w 58"/>
                  <a:gd name="T1" fmla="*/ 12 h 34"/>
                  <a:gd name="T2" fmla="*/ 23 w 58"/>
                  <a:gd name="T3" fmla="*/ 11 h 34"/>
                  <a:gd name="T4" fmla="*/ 22 w 58"/>
                  <a:gd name="T5" fmla="*/ 12 h 34"/>
                  <a:gd name="T6" fmla="*/ 20 w 58"/>
                  <a:gd name="T7" fmla="*/ 12 h 34"/>
                  <a:gd name="T8" fmla="*/ 16 w 58"/>
                  <a:gd name="T9" fmla="*/ 14 h 34"/>
                  <a:gd name="T10" fmla="*/ 26 w 58"/>
                  <a:gd name="T11" fmla="*/ 12 h 34"/>
                  <a:gd name="T12" fmla="*/ 23 w 58"/>
                  <a:gd name="T13" fmla="*/ 10 h 34"/>
                  <a:gd name="T14" fmla="*/ 23 w 58"/>
                  <a:gd name="T15" fmla="*/ 9 h 34"/>
                  <a:gd name="T16" fmla="*/ 26 w 58"/>
                  <a:gd name="T17" fmla="*/ 9 h 34"/>
                  <a:gd name="T18" fmla="*/ 38 w 58"/>
                  <a:gd name="T19" fmla="*/ 8 h 34"/>
                  <a:gd name="T20" fmla="*/ 44 w 58"/>
                  <a:gd name="T21" fmla="*/ 7 h 34"/>
                  <a:gd name="T22" fmla="*/ 44 w 58"/>
                  <a:gd name="T23" fmla="*/ 9 h 34"/>
                  <a:gd name="T24" fmla="*/ 46 w 58"/>
                  <a:gd name="T25" fmla="*/ 8 h 34"/>
                  <a:gd name="T26" fmla="*/ 49 w 58"/>
                  <a:gd name="T27" fmla="*/ 9 h 34"/>
                  <a:gd name="T28" fmla="*/ 41 w 58"/>
                  <a:gd name="T29" fmla="*/ 11 h 34"/>
                  <a:gd name="T30" fmla="*/ 42 w 58"/>
                  <a:gd name="T31" fmla="*/ 13 h 34"/>
                  <a:gd name="T32" fmla="*/ 24 w 58"/>
                  <a:gd name="T33" fmla="*/ 19 h 34"/>
                  <a:gd name="T34" fmla="*/ 17 w 58"/>
                  <a:gd name="T35" fmla="*/ 24 h 34"/>
                  <a:gd name="T36" fmla="*/ 10 w 58"/>
                  <a:gd name="T37" fmla="*/ 25 h 34"/>
                  <a:gd name="T38" fmla="*/ 8 w 58"/>
                  <a:gd name="T39" fmla="*/ 26 h 34"/>
                  <a:gd name="T40" fmla="*/ 8 w 58"/>
                  <a:gd name="T41" fmla="*/ 29 h 34"/>
                  <a:gd name="T42" fmla="*/ 6 w 58"/>
                  <a:gd name="T43" fmla="*/ 29 h 34"/>
                  <a:gd name="T44" fmla="*/ 6 w 58"/>
                  <a:gd name="T45" fmla="*/ 28 h 34"/>
                  <a:gd name="T46" fmla="*/ 1 w 58"/>
                  <a:gd name="T47" fmla="*/ 31 h 34"/>
                  <a:gd name="T48" fmla="*/ 2 w 58"/>
                  <a:gd name="T49" fmla="*/ 33 h 34"/>
                  <a:gd name="T50" fmla="*/ 9 w 58"/>
                  <a:gd name="T51" fmla="*/ 28 h 34"/>
                  <a:gd name="T52" fmla="*/ 31 w 58"/>
                  <a:gd name="T53" fmla="*/ 18 h 34"/>
                  <a:gd name="T54" fmla="*/ 35 w 58"/>
                  <a:gd name="T55" fmla="*/ 16 h 34"/>
                  <a:gd name="T56" fmla="*/ 38 w 58"/>
                  <a:gd name="T57" fmla="*/ 15 h 34"/>
                  <a:gd name="T58" fmla="*/ 50 w 58"/>
                  <a:gd name="T59" fmla="*/ 11 h 34"/>
                  <a:gd name="T60" fmla="*/ 54 w 58"/>
                  <a:gd name="T61" fmla="*/ 10 h 34"/>
                  <a:gd name="T62" fmla="*/ 49 w 58"/>
                  <a:gd name="T63" fmla="*/ 7 h 34"/>
                  <a:gd name="T64" fmla="*/ 47 w 58"/>
                  <a:gd name="T65" fmla="*/ 7 h 34"/>
                  <a:gd name="T66" fmla="*/ 34 w 58"/>
                  <a:gd name="T67" fmla="*/ 5 h 34"/>
                  <a:gd name="T68" fmla="*/ 34 w 58"/>
                  <a:gd name="T69" fmla="*/ 4 h 34"/>
                  <a:gd name="T70" fmla="*/ 41 w 58"/>
                  <a:gd name="T71" fmla="*/ 2 h 34"/>
                  <a:gd name="T72" fmla="*/ 45 w 58"/>
                  <a:gd name="T73" fmla="*/ 4 h 34"/>
                  <a:gd name="T74" fmla="*/ 47 w 58"/>
                  <a:gd name="T75" fmla="*/ 1 h 34"/>
                  <a:gd name="T76" fmla="*/ 46 w 58"/>
                  <a:gd name="T77" fmla="*/ 2 h 34"/>
                  <a:gd name="T78" fmla="*/ 43 w 58"/>
                  <a:gd name="T79" fmla="*/ 1 h 34"/>
                  <a:gd name="T80" fmla="*/ 44 w 58"/>
                  <a:gd name="T81" fmla="*/ 1 h 34"/>
                  <a:gd name="T82" fmla="*/ 36 w 58"/>
                  <a:gd name="T83" fmla="*/ 2 h 34"/>
                  <a:gd name="T84" fmla="*/ 37 w 58"/>
                  <a:gd name="T85" fmla="*/ 2 h 34"/>
                  <a:gd name="T86" fmla="*/ 32 w 58"/>
                  <a:gd name="T87" fmla="*/ 4 h 34"/>
                  <a:gd name="T88" fmla="*/ 30 w 58"/>
                  <a:gd name="T89" fmla="*/ 7 h 34"/>
                  <a:gd name="T90" fmla="*/ 25 w 58"/>
                  <a:gd name="T91" fmla="*/ 7 h 34"/>
                  <a:gd name="T92" fmla="*/ 23 w 58"/>
                  <a:gd name="T93" fmla="*/ 9 h 34"/>
                  <a:gd name="T94" fmla="*/ 20 w 58"/>
                  <a:gd name="T95" fmla="*/ 9 h 34"/>
                  <a:gd name="T96" fmla="*/ 11 w 58"/>
                  <a:gd name="T97" fmla="*/ 11 h 34"/>
                  <a:gd name="T98" fmla="*/ 14 w 58"/>
                  <a:gd name="T99" fmla="*/ 11 h 34"/>
                  <a:gd name="T100" fmla="*/ 14 w 58"/>
                  <a:gd name="T101" fmla="*/ 1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8" h="34">
                    <a:moveTo>
                      <a:pt x="14" y="12"/>
                    </a:moveTo>
                    <a:cubicBezTo>
                      <a:pt x="15" y="11"/>
                      <a:pt x="19" y="8"/>
                      <a:pt x="23" y="11"/>
                    </a:cubicBezTo>
                    <a:cubicBezTo>
                      <a:pt x="22" y="11"/>
                      <a:pt x="23" y="12"/>
                      <a:pt x="22" y="12"/>
                    </a:cubicBezTo>
                    <a:cubicBezTo>
                      <a:pt x="21" y="12"/>
                      <a:pt x="21" y="12"/>
                      <a:pt x="20" y="12"/>
                    </a:cubicBezTo>
                    <a:cubicBezTo>
                      <a:pt x="20" y="13"/>
                      <a:pt x="17" y="15"/>
                      <a:pt x="16" y="14"/>
                    </a:cubicBezTo>
                    <a:cubicBezTo>
                      <a:pt x="19" y="15"/>
                      <a:pt x="25" y="13"/>
                      <a:pt x="26" y="12"/>
                    </a:cubicBezTo>
                    <a:cubicBezTo>
                      <a:pt x="28" y="10"/>
                      <a:pt x="24" y="9"/>
                      <a:pt x="23" y="10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24" y="9"/>
                      <a:pt x="25" y="9"/>
                      <a:pt x="26" y="9"/>
                    </a:cubicBezTo>
                    <a:cubicBezTo>
                      <a:pt x="32" y="11"/>
                      <a:pt x="32" y="6"/>
                      <a:pt x="38" y="8"/>
                    </a:cubicBezTo>
                    <a:cubicBezTo>
                      <a:pt x="39" y="7"/>
                      <a:pt x="42" y="7"/>
                      <a:pt x="44" y="7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6" y="8"/>
                      <a:pt x="46" y="8"/>
                      <a:pt x="46" y="8"/>
                    </a:cubicBezTo>
                    <a:cubicBezTo>
                      <a:pt x="47" y="8"/>
                      <a:pt x="48" y="8"/>
                      <a:pt x="49" y="9"/>
                    </a:cubicBezTo>
                    <a:cubicBezTo>
                      <a:pt x="46" y="10"/>
                      <a:pt x="44" y="12"/>
                      <a:pt x="41" y="11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36" y="14"/>
                      <a:pt x="30" y="17"/>
                      <a:pt x="24" y="19"/>
                    </a:cubicBezTo>
                    <a:cubicBezTo>
                      <a:pt x="23" y="23"/>
                      <a:pt x="16" y="21"/>
                      <a:pt x="17" y="24"/>
                    </a:cubicBezTo>
                    <a:cubicBezTo>
                      <a:pt x="15" y="23"/>
                      <a:pt x="12" y="25"/>
                      <a:pt x="10" y="25"/>
                    </a:cubicBezTo>
                    <a:cubicBezTo>
                      <a:pt x="10" y="26"/>
                      <a:pt x="9" y="26"/>
                      <a:pt x="8" y="26"/>
                    </a:cubicBezTo>
                    <a:cubicBezTo>
                      <a:pt x="8" y="27"/>
                      <a:pt x="7" y="27"/>
                      <a:pt x="8" y="29"/>
                    </a:cubicBezTo>
                    <a:cubicBezTo>
                      <a:pt x="7" y="28"/>
                      <a:pt x="7" y="29"/>
                      <a:pt x="6" y="29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5" y="29"/>
                      <a:pt x="1" y="29"/>
                      <a:pt x="1" y="31"/>
                    </a:cubicBezTo>
                    <a:cubicBezTo>
                      <a:pt x="3" y="32"/>
                      <a:pt x="0" y="33"/>
                      <a:pt x="2" y="33"/>
                    </a:cubicBezTo>
                    <a:cubicBezTo>
                      <a:pt x="7" y="34"/>
                      <a:pt x="7" y="30"/>
                      <a:pt x="9" y="28"/>
                    </a:cubicBezTo>
                    <a:cubicBezTo>
                      <a:pt x="18" y="27"/>
                      <a:pt x="23" y="22"/>
                      <a:pt x="31" y="18"/>
                    </a:cubicBezTo>
                    <a:cubicBezTo>
                      <a:pt x="32" y="17"/>
                      <a:pt x="34" y="18"/>
                      <a:pt x="35" y="16"/>
                    </a:cubicBezTo>
                    <a:cubicBezTo>
                      <a:pt x="36" y="17"/>
                      <a:pt x="37" y="16"/>
                      <a:pt x="38" y="15"/>
                    </a:cubicBezTo>
                    <a:cubicBezTo>
                      <a:pt x="43" y="14"/>
                      <a:pt x="44" y="11"/>
                      <a:pt x="50" y="11"/>
                    </a:cubicBezTo>
                    <a:cubicBezTo>
                      <a:pt x="52" y="12"/>
                      <a:pt x="52" y="10"/>
                      <a:pt x="54" y="10"/>
                    </a:cubicBezTo>
                    <a:cubicBezTo>
                      <a:pt x="58" y="7"/>
                      <a:pt x="49" y="8"/>
                      <a:pt x="49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3" y="6"/>
                      <a:pt x="38" y="4"/>
                      <a:pt x="34" y="5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6" y="3"/>
                      <a:pt x="38" y="2"/>
                      <a:pt x="41" y="2"/>
                    </a:cubicBezTo>
                    <a:cubicBezTo>
                      <a:pt x="43" y="3"/>
                      <a:pt x="44" y="5"/>
                      <a:pt x="45" y="4"/>
                    </a:cubicBezTo>
                    <a:cubicBezTo>
                      <a:pt x="48" y="4"/>
                      <a:pt x="49" y="3"/>
                      <a:pt x="47" y="1"/>
                    </a:cubicBezTo>
                    <a:cubicBezTo>
                      <a:pt x="45" y="1"/>
                      <a:pt x="46" y="1"/>
                      <a:pt x="46" y="2"/>
                    </a:cubicBezTo>
                    <a:cubicBezTo>
                      <a:pt x="45" y="2"/>
                      <a:pt x="43" y="2"/>
                      <a:pt x="43" y="1"/>
                    </a:cubicBezTo>
                    <a:cubicBezTo>
                      <a:pt x="44" y="1"/>
                      <a:pt x="43" y="1"/>
                      <a:pt x="44" y="1"/>
                    </a:cubicBezTo>
                    <a:cubicBezTo>
                      <a:pt x="41" y="0"/>
                      <a:pt x="39" y="2"/>
                      <a:pt x="36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6" y="3"/>
                      <a:pt x="34" y="6"/>
                      <a:pt x="32" y="4"/>
                    </a:cubicBezTo>
                    <a:cubicBezTo>
                      <a:pt x="31" y="5"/>
                      <a:pt x="30" y="6"/>
                      <a:pt x="30" y="7"/>
                    </a:cubicBezTo>
                    <a:cubicBezTo>
                      <a:pt x="28" y="7"/>
                      <a:pt x="26" y="9"/>
                      <a:pt x="25" y="7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22" y="9"/>
                      <a:pt x="21" y="10"/>
                      <a:pt x="20" y="9"/>
                    </a:cubicBezTo>
                    <a:cubicBezTo>
                      <a:pt x="17" y="9"/>
                      <a:pt x="12" y="8"/>
                      <a:pt x="11" y="11"/>
                    </a:cubicBezTo>
                    <a:cubicBezTo>
                      <a:pt x="14" y="11"/>
                      <a:pt x="14" y="11"/>
                      <a:pt x="14" y="11"/>
                    </a:cubicBezTo>
                    <a:lnTo>
                      <a:pt x="14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155951" y="1828801"/>
                <a:ext cx="12700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55926" y="1941513"/>
                <a:ext cx="12700" cy="12700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941763" y="1090613"/>
                <a:ext cx="161925" cy="38100"/>
              </a:xfrm>
              <a:custGeom>
                <a:avLst/>
                <a:gdLst>
                  <a:gd name="T0" fmla="*/ 13 w 13"/>
                  <a:gd name="T1" fmla="*/ 2 h 3"/>
                  <a:gd name="T2" fmla="*/ 7 w 13"/>
                  <a:gd name="T3" fmla="*/ 0 h 3"/>
                  <a:gd name="T4" fmla="*/ 0 w 13"/>
                  <a:gd name="T5" fmla="*/ 3 h 3"/>
                  <a:gd name="T6" fmla="*/ 8 w 13"/>
                  <a:gd name="T7" fmla="*/ 1 h 3"/>
                  <a:gd name="T8" fmla="*/ 13 w 13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3">
                    <a:moveTo>
                      <a:pt x="13" y="2"/>
                    </a:moveTo>
                    <a:cubicBezTo>
                      <a:pt x="12" y="0"/>
                      <a:pt x="10" y="0"/>
                      <a:pt x="7" y="0"/>
                    </a:cubicBezTo>
                    <a:cubicBezTo>
                      <a:pt x="5" y="2"/>
                      <a:pt x="2" y="1"/>
                      <a:pt x="0" y="3"/>
                    </a:cubicBezTo>
                    <a:cubicBezTo>
                      <a:pt x="3" y="3"/>
                      <a:pt x="6" y="1"/>
                      <a:pt x="8" y="1"/>
                    </a:cubicBezTo>
                    <a:cubicBezTo>
                      <a:pt x="9" y="3"/>
                      <a:pt x="12" y="2"/>
                      <a:pt x="1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17901" y="1503363"/>
                <a:ext cx="12700" cy="38100"/>
              </a:xfrm>
              <a:custGeom>
                <a:avLst/>
                <a:gdLst>
                  <a:gd name="T0" fmla="*/ 0 w 1"/>
                  <a:gd name="T1" fmla="*/ 1 h 3"/>
                  <a:gd name="T2" fmla="*/ 0 w 1"/>
                  <a:gd name="T3" fmla="*/ 2 h 3"/>
                  <a:gd name="T4" fmla="*/ 1 w 1"/>
                  <a:gd name="T5" fmla="*/ 2 h 3"/>
                  <a:gd name="T6" fmla="*/ 0 w 1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2"/>
                      <a:pt x="1" y="2"/>
                    </a:cubicBezTo>
                    <a:cubicBezTo>
                      <a:pt x="0" y="2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17876" y="1628776"/>
                <a:ext cx="63500" cy="25400"/>
              </a:xfrm>
              <a:custGeom>
                <a:avLst/>
                <a:gdLst>
                  <a:gd name="T0" fmla="*/ 5 w 5"/>
                  <a:gd name="T1" fmla="*/ 1 h 2"/>
                  <a:gd name="T2" fmla="*/ 4 w 5"/>
                  <a:gd name="T3" fmla="*/ 0 h 2"/>
                  <a:gd name="T4" fmla="*/ 0 w 5"/>
                  <a:gd name="T5" fmla="*/ 2 h 2"/>
                  <a:gd name="T6" fmla="*/ 5 w 5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2"/>
                      <a:pt x="3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22401" y="2981326"/>
                <a:ext cx="23813" cy="12700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1 w 2"/>
                  <a:gd name="T5" fmla="*/ 1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lnTo>
                      <a:pt x="2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35063" y="3081338"/>
                <a:ext cx="125413" cy="50800"/>
              </a:xfrm>
              <a:custGeom>
                <a:avLst/>
                <a:gdLst>
                  <a:gd name="T0" fmla="*/ 0 w 10"/>
                  <a:gd name="T1" fmla="*/ 3 h 4"/>
                  <a:gd name="T2" fmla="*/ 2 w 10"/>
                  <a:gd name="T3" fmla="*/ 3 h 4"/>
                  <a:gd name="T4" fmla="*/ 10 w 10"/>
                  <a:gd name="T5" fmla="*/ 3 h 4"/>
                  <a:gd name="T6" fmla="*/ 7 w 10"/>
                  <a:gd name="T7" fmla="*/ 1 h 4"/>
                  <a:gd name="T8" fmla="*/ 6 w 10"/>
                  <a:gd name="T9" fmla="*/ 2 h 4"/>
                  <a:gd name="T10" fmla="*/ 2 w 10"/>
                  <a:gd name="T11" fmla="*/ 0 h 4"/>
                  <a:gd name="T12" fmla="*/ 0 w 10"/>
                  <a:gd name="T13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4">
                    <a:moveTo>
                      <a:pt x="0" y="3"/>
                    </a:moveTo>
                    <a:cubicBezTo>
                      <a:pt x="1" y="3"/>
                      <a:pt x="1" y="3"/>
                      <a:pt x="2" y="3"/>
                    </a:cubicBezTo>
                    <a:cubicBezTo>
                      <a:pt x="5" y="1"/>
                      <a:pt x="7" y="4"/>
                      <a:pt x="10" y="3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2" y="2"/>
                      <a:pt x="2" y="0"/>
                    </a:cubicBezTo>
                    <a:cubicBezTo>
                      <a:pt x="1" y="1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092576" y="1065213"/>
                <a:ext cx="36513" cy="12700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1 h 1"/>
                  <a:gd name="T4" fmla="*/ 3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2" y="1"/>
                      <a:pt x="0" y="0"/>
                      <a:pt x="0" y="1"/>
                    </a:cubicBezTo>
                    <a:cubicBezTo>
                      <a:pt x="1" y="1"/>
                      <a:pt x="2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129088" y="1065213"/>
                <a:ext cx="12700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405188" y="1503363"/>
                <a:ext cx="63500" cy="63500"/>
              </a:xfrm>
              <a:custGeom>
                <a:avLst/>
                <a:gdLst>
                  <a:gd name="T0" fmla="*/ 3 w 5"/>
                  <a:gd name="T1" fmla="*/ 0 h 5"/>
                  <a:gd name="T2" fmla="*/ 0 w 5"/>
                  <a:gd name="T3" fmla="*/ 4 h 5"/>
                  <a:gd name="T4" fmla="*/ 5 w 5"/>
                  <a:gd name="T5" fmla="*/ 3 h 5"/>
                  <a:gd name="T6" fmla="*/ 3 w 5"/>
                  <a:gd name="T7" fmla="*/ 3 h 5"/>
                  <a:gd name="T8" fmla="*/ 3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0"/>
                    </a:moveTo>
                    <a:cubicBezTo>
                      <a:pt x="0" y="1"/>
                      <a:pt x="2" y="3"/>
                      <a:pt x="0" y="4"/>
                    </a:cubicBezTo>
                    <a:cubicBezTo>
                      <a:pt x="2" y="5"/>
                      <a:pt x="4" y="5"/>
                      <a:pt x="5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5" y="3"/>
                      <a:pt x="0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84338" y="2768601"/>
                <a:ext cx="36513" cy="25400"/>
              </a:xfrm>
              <a:custGeom>
                <a:avLst/>
                <a:gdLst>
                  <a:gd name="T0" fmla="*/ 1 w 3"/>
                  <a:gd name="T1" fmla="*/ 2 h 2"/>
                  <a:gd name="T2" fmla="*/ 3 w 3"/>
                  <a:gd name="T3" fmla="*/ 0 h 2"/>
                  <a:gd name="T4" fmla="*/ 0 w 3"/>
                  <a:gd name="T5" fmla="*/ 1 h 2"/>
                  <a:gd name="T6" fmla="*/ 1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1"/>
                      <a:pt x="3" y="1"/>
                      <a:pt x="3" y="0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47776" y="3032126"/>
                <a:ext cx="49213" cy="49213"/>
              </a:xfrm>
              <a:custGeom>
                <a:avLst/>
                <a:gdLst>
                  <a:gd name="T0" fmla="*/ 4 w 4"/>
                  <a:gd name="T1" fmla="*/ 1 h 4"/>
                  <a:gd name="T2" fmla="*/ 2 w 4"/>
                  <a:gd name="T3" fmla="*/ 0 h 4"/>
                  <a:gd name="T4" fmla="*/ 0 w 4"/>
                  <a:gd name="T5" fmla="*/ 3 h 4"/>
                  <a:gd name="T6" fmla="*/ 4 w 4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1"/>
                    </a:moveTo>
                    <a:cubicBezTo>
                      <a:pt x="4" y="0"/>
                      <a:pt x="4" y="0"/>
                      <a:pt x="2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3" y="4"/>
                      <a:pt x="4" y="3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58938" y="2781301"/>
                <a:ext cx="25400" cy="25400"/>
              </a:xfrm>
              <a:custGeom>
                <a:avLst/>
                <a:gdLst>
                  <a:gd name="T0" fmla="*/ 16 w 16"/>
                  <a:gd name="T1" fmla="*/ 8 h 16"/>
                  <a:gd name="T2" fmla="*/ 0 w 16"/>
                  <a:gd name="T3" fmla="*/ 0 h 16"/>
                  <a:gd name="T4" fmla="*/ 8 w 16"/>
                  <a:gd name="T5" fmla="*/ 16 h 16"/>
                  <a:gd name="T6" fmla="*/ 16 w 16"/>
                  <a:gd name="T7" fmla="*/ 8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6">
                    <a:moveTo>
                      <a:pt x="16" y="8"/>
                    </a:moveTo>
                    <a:lnTo>
                      <a:pt x="0" y="0"/>
                    </a:lnTo>
                    <a:lnTo>
                      <a:pt x="8" y="16"/>
                    </a:lnTo>
                    <a:lnTo>
                      <a:pt x="16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81376" y="1579563"/>
                <a:ext cx="11113" cy="11113"/>
              </a:xfrm>
              <a:custGeom>
                <a:avLst/>
                <a:gdLst>
                  <a:gd name="T0" fmla="*/ 7 w 7"/>
                  <a:gd name="T1" fmla="*/ 0 h 7"/>
                  <a:gd name="T2" fmla="*/ 7 w 7"/>
                  <a:gd name="T3" fmla="*/ 0 h 7"/>
                  <a:gd name="T4" fmla="*/ 0 w 7"/>
                  <a:gd name="T5" fmla="*/ 7 h 7"/>
                  <a:gd name="T6" fmla="*/ 7 w 7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7">
                    <a:moveTo>
                      <a:pt x="7" y="0"/>
                    </a:moveTo>
                    <a:lnTo>
                      <a:pt x="7" y="0"/>
                    </a:lnTo>
                    <a:lnTo>
                      <a:pt x="0" y="7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44813" y="1892301"/>
                <a:ext cx="23813" cy="0"/>
              </a:xfrm>
              <a:custGeom>
                <a:avLst/>
                <a:gdLst>
                  <a:gd name="T0" fmla="*/ 15 w 15"/>
                  <a:gd name="T1" fmla="*/ 0 w 15"/>
                  <a:gd name="T2" fmla="*/ 7 w 15"/>
                  <a:gd name="T3" fmla="*/ 15 w 1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5">
                    <a:moveTo>
                      <a:pt x="15" y="0"/>
                    </a:moveTo>
                    <a:lnTo>
                      <a:pt x="0" y="0"/>
                    </a:lnTo>
                    <a:lnTo>
                      <a:pt x="7" y="0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85788" y="3495676"/>
                <a:ext cx="38100" cy="23813"/>
              </a:xfrm>
              <a:custGeom>
                <a:avLst/>
                <a:gdLst>
                  <a:gd name="T0" fmla="*/ 24 w 24"/>
                  <a:gd name="T1" fmla="*/ 0 h 15"/>
                  <a:gd name="T2" fmla="*/ 0 w 24"/>
                  <a:gd name="T3" fmla="*/ 15 h 15"/>
                  <a:gd name="T4" fmla="*/ 16 w 24"/>
                  <a:gd name="T5" fmla="*/ 8 h 15"/>
                  <a:gd name="T6" fmla="*/ 24 w 24"/>
                  <a:gd name="T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15">
                    <a:moveTo>
                      <a:pt x="24" y="0"/>
                    </a:moveTo>
                    <a:lnTo>
                      <a:pt x="0" y="15"/>
                    </a:lnTo>
                    <a:lnTo>
                      <a:pt x="16" y="8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05176" y="1566863"/>
                <a:ext cx="50800" cy="36513"/>
              </a:xfrm>
              <a:custGeom>
                <a:avLst/>
                <a:gdLst>
                  <a:gd name="T0" fmla="*/ 4 w 4"/>
                  <a:gd name="T1" fmla="*/ 1 h 3"/>
                  <a:gd name="T2" fmla="*/ 0 w 4"/>
                  <a:gd name="T3" fmla="*/ 1 h 3"/>
                  <a:gd name="T4" fmla="*/ 2 w 4"/>
                  <a:gd name="T5" fmla="*/ 3 h 3"/>
                  <a:gd name="T6" fmla="*/ 4 w 4"/>
                  <a:gd name="T7" fmla="*/ 3 h 3"/>
                  <a:gd name="T8" fmla="*/ 4 w 4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4" y="1"/>
                    </a:moveTo>
                    <a:cubicBezTo>
                      <a:pt x="3" y="2"/>
                      <a:pt x="1" y="0"/>
                      <a:pt x="0" y="1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3" y="3"/>
                      <a:pt x="4" y="3"/>
                    </a:cubicBezTo>
                    <a:cubicBezTo>
                      <a:pt x="2" y="2"/>
                      <a:pt x="4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630613" y="1377951"/>
                <a:ext cx="25400" cy="12700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0 h 1"/>
                  <a:gd name="T4" fmla="*/ 1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1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33526" y="2819401"/>
                <a:ext cx="12700" cy="23813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0 h 2"/>
                  <a:gd name="T4" fmla="*/ 1 w 1"/>
                  <a:gd name="T5" fmla="*/ 2 h 2"/>
                  <a:gd name="T6" fmla="*/ 0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68638" y="1741488"/>
                <a:ext cx="38100" cy="12700"/>
              </a:xfrm>
              <a:custGeom>
                <a:avLst/>
                <a:gdLst>
                  <a:gd name="T0" fmla="*/ 0 w 24"/>
                  <a:gd name="T1" fmla="*/ 0 h 8"/>
                  <a:gd name="T2" fmla="*/ 16 w 24"/>
                  <a:gd name="T3" fmla="*/ 8 h 8"/>
                  <a:gd name="T4" fmla="*/ 24 w 24"/>
                  <a:gd name="T5" fmla="*/ 0 h 8"/>
                  <a:gd name="T6" fmla="*/ 0 w 24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8">
                    <a:moveTo>
                      <a:pt x="0" y="0"/>
                    </a:moveTo>
                    <a:lnTo>
                      <a:pt x="16" y="8"/>
                    </a:lnTo>
                    <a:lnTo>
                      <a:pt x="2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46238" y="2668588"/>
                <a:ext cx="87313" cy="50800"/>
              </a:xfrm>
              <a:custGeom>
                <a:avLst/>
                <a:gdLst>
                  <a:gd name="T0" fmla="*/ 6 w 7"/>
                  <a:gd name="T1" fmla="*/ 3 h 4"/>
                  <a:gd name="T2" fmla="*/ 4 w 7"/>
                  <a:gd name="T3" fmla="*/ 1 h 4"/>
                  <a:gd name="T4" fmla="*/ 0 w 7"/>
                  <a:gd name="T5" fmla="*/ 2 h 4"/>
                  <a:gd name="T6" fmla="*/ 6 w 7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6" y="3"/>
                    </a:moveTo>
                    <a:cubicBezTo>
                      <a:pt x="7" y="2"/>
                      <a:pt x="4" y="2"/>
                      <a:pt x="4" y="1"/>
                    </a:cubicBezTo>
                    <a:cubicBezTo>
                      <a:pt x="2" y="0"/>
                      <a:pt x="1" y="1"/>
                      <a:pt x="0" y="2"/>
                    </a:cubicBezTo>
                    <a:cubicBezTo>
                      <a:pt x="2" y="4"/>
                      <a:pt x="4" y="3"/>
                      <a:pt x="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20876" y="2417763"/>
                <a:ext cx="125413" cy="112713"/>
              </a:xfrm>
              <a:custGeom>
                <a:avLst/>
                <a:gdLst>
                  <a:gd name="T0" fmla="*/ 0 w 10"/>
                  <a:gd name="T1" fmla="*/ 6 h 9"/>
                  <a:gd name="T2" fmla="*/ 6 w 10"/>
                  <a:gd name="T3" fmla="*/ 8 h 9"/>
                  <a:gd name="T4" fmla="*/ 8 w 10"/>
                  <a:gd name="T5" fmla="*/ 0 h 9"/>
                  <a:gd name="T6" fmla="*/ 4 w 10"/>
                  <a:gd name="T7" fmla="*/ 1 h 9"/>
                  <a:gd name="T8" fmla="*/ 6 w 10"/>
                  <a:gd name="T9" fmla="*/ 1 h 9"/>
                  <a:gd name="T10" fmla="*/ 7 w 10"/>
                  <a:gd name="T11" fmla="*/ 2 h 9"/>
                  <a:gd name="T12" fmla="*/ 4 w 10"/>
                  <a:gd name="T13" fmla="*/ 4 h 9"/>
                  <a:gd name="T14" fmla="*/ 4 w 10"/>
                  <a:gd name="T15" fmla="*/ 3 h 9"/>
                  <a:gd name="T16" fmla="*/ 3 w 10"/>
                  <a:gd name="T17" fmla="*/ 4 h 9"/>
                  <a:gd name="T18" fmla="*/ 3 w 10"/>
                  <a:gd name="T19" fmla="*/ 5 h 9"/>
                  <a:gd name="T20" fmla="*/ 0 w 10"/>
                  <a:gd name="T21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9">
                    <a:moveTo>
                      <a:pt x="0" y="6"/>
                    </a:moveTo>
                    <a:cubicBezTo>
                      <a:pt x="1" y="8"/>
                      <a:pt x="3" y="9"/>
                      <a:pt x="6" y="8"/>
                    </a:cubicBezTo>
                    <a:cubicBezTo>
                      <a:pt x="1" y="5"/>
                      <a:pt x="10" y="3"/>
                      <a:pt x="8" y="0"/>
                    </a:cubicBezTo>
                    <a:cubicBezTo>
                      <a:pt x="7" y="1"/>
                      <a:pt x="4" y="0"/>
                      <a:pt x="4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7" y="1"/>
                      <a:pt x="6" y="2"/>
                      <a:pt x="7" y="2"/>
                    </a:cubicBezTo>
                    <a:cubicBezTo>
                      <a:pt x="6" y="3"/>
                      <a:pt x="6" y="4"/>
                      <a:pt x="4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4"/>
                      <a:pt x="3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6"/>
                      <a:pt x="1" y="5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82813" y="2041526"/>
                <a:ext cx="449263" cy="276225"/>
              </a:xfrm>
              <a:custGeom>
                <a:avLst/>
                <a:gdLst>
                  <a:gd name="T0" fmla="*/ 6 w 36"/>
                  <a:gd name="T1" fmla="*/ 18 h 22"/>
                  <a:gd name="T2" fmla="*/ 13 w 36"/>
                  <a:gd name="T3" fmla="*/ 17 h 22"/>
                  <a:gd name="T4" fmla="*/ 23 w 36"/>
                  <a:gd name="T5" fmla="*/ 8 h 22"/>
                  <a:gd name="T6" fmla="*/ 35 w 36"/>
                  <a:gd name="T7" fmla="*/ 3 h 22"/>
                  <a:gd name="T8" fmla="*/ 34 w 36"/>
                  <a:gd name="T9" fmla="*/ 0 h 22"/>
                  <a:gd name="T10" fmla="*/ 30 w 36"/>
                  <a:gd name="T11" fmla="*/ 2 h 22"/>
                  <a:gd name="T12" fmla="*/ 23 w 36"/>
                  <a:gd name="T13" fmla="*/ 4 h 22"/>
                  <a:gd name="T14" fmla="*/ 19 w 36"/>
                  <a:gd name="T15" fmla="*/ 8 h 22"/>
                  <a:gd name="T16" fmla="*/ 13 w 36"/>
                  <a:gd name="T17" fmla="*/ 10 h 22"/>
                  <a:gd name="T18" fmla="*/ 11 w 36"/>
                  <a:gd name="T19" fmla="*/ 13 h 22"/>
                  <a:gd name="T20" fmla="*/ 9 w 36"/>
                  <a:gd name="T21" fmla="*/ 11 h 22"/>
                  <a:gd name="T22" fmla="*/ 0 w 36"/>
                  <a:gd name="T23" fmla="*/ 18 h 22"/>
                  <a:gd name="T24" fmla="*/ 3 w 36"/>
                  <a:gd name="T25" fmla="*/ 18 h 22"/>
                  <a:gd name="T26" fmla="*/ 2 w 36"/>
                  <a:gd name="T27" fmla="*/ 16 h 22"/>
                  <a:gd name="T28" fmla="*/ 7 w 36"/>
                  <a:gd name="T29" fmla="*/ 15 h 22"/>
                  <a:gd name="T30" fmla="*/ 7 w 36"/>
                  <a:gd name="T31" fmla="*/ 16 h 22"/>
                  <a:gd name="T32" fmla="*/ 3 w 36"/>
                  <a:gd name="T33" fmla="*/ 19 h 22"/>
                  <a:gd name="T34" fmla="*/ 3 w 36"/>
                  <a:gd name="T35" fmla="*/ 22 h 22"/>
                  <a:gd name="T36" fmla="*/ 6 w 36"/>
                  <a:gd name="T37" fmla="*/ 21 h 22"/>
                  <a:gd name="T38" fmla="*/ 6 w 36"/>
                  <a:gd name="T3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" h="22">
                    <a:moveTo>
                      <a:pt x="6" y="18"/>
                    </a:moveTo>
                    <a:cubicBezTo>
                      <a:pt x="9" y="19"/>
                      <a:pt x="11" y="15"/>
                      <a:pt x="13" y="17"/>
                    </a:cubicBezTo>
                    <a:cubicBezTo>
                      <a:pt x="13" y="12"/>
                      <a:pt x="21" y="11"/>
                      <a:pt x="23" y="8"/>
                    </a:cubicBezTo>
                    <a:cubicBezTo>
                      <a:pt x="29" y="8"/>
                      <a:pt x="32" y="5"/>
                      <a:pt x="35" y="3"/>
                    </a:cubicBezTo>
                    <a:cubicBezTo>
                      <a:pt x="36" y="2"/>
                      <a:pt x="35" y="1"/>
                      <a:pt x="34" y="0"/>
                    </a:cubicBezTo>
                    <a:cubicBezTo>
                      <a:pt x="32" y="0"/>
                      <a:pt x="33" y="3"/>
                      <a:pt x="30" y="2"/>
                    </a:cubicBezTo>
                    <a:cubicBezTo>
                      <a:pt x="27" y="0"/>
                      <a:pt x="27" y="5"/>
                      <a:pt x="23" y="4"/>
                    </a:cubicBezTo>
                    <a:cubicBezTo>
                      <a:pt x="23" y="7"/>
                      <a:pt x="19" y="6"/>
                      <a:pt x="19" y="8"/>
                    </a:cubicBezTo>
                    <a:cubicBezTo>
                      <a:pt x="17" y="9"/>
                      <a:pt x="16" y="12"/>
                      <a:pt x="13" y="10"/>
                    </a:cubicBezTo>
                    <a:cubicBezTo>
                      <a:pt x="14" y="11"/>
                      <a:pt x="11" y="12"/>
                      <a:pt x="11" y="13"/>
                    </a:cubicBezTo>
                    <a:cubicBezTo>
                      <a:pt x="8" y="13"/>
                      <a:pt x="9" y="11"/>
                      <a:pt x="9" y="11"/>
                    </a:cubicBezTo>
                    <a:cubicBezTo>
                      <a:pt x="5" y="12"/>
                      <a:pt x="2" y="15"/>
                      <a:pt x="0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5" y="16"/>
                      <a:pt x="3" y="17"/>
                      <a:pt x="2" y="16"/>
                    </a:cubicBezTo>
                    <a:cubicBezTo>
                      <a:pt x="3" y="14"/>
                      <a:pt x="5" y="14"/>
                      <a:pt x="7" y="15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5" y="17"/>
                      <a:pt x="6" y="19"/>
                      <a:pt x="3" y="19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21"/>
                      <a:pt x="5" y="19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8538" y="3194051"/>
                <a:ext cx="11113" cy="12700"/>
              </a:xfrm>
              <a:custGeom>
                <a:avLst/>
                <a:gdLst>
                  <a:gd name="T0" fmla="*/ 0 w 7"/>
                  <a:gd name="T1" fmla="*/ 0 h 8"/>
                  <a:gd name="T2" fmla="*/ 0 w 7"/>
                  <a:gd name="T3" fmla="*/ 0 h 8"/>
                  <a:gd name="T4" fmla="*/ 0 w 7"/>
                  <a:gd name="T5" fmla="*/ 8 h 8"/>
                  <a:gd name="T6" fmla="*/ 7 w 7"/>
                  <a:gd name="T7" fmla="*/ 0 h 8"/>
                  <a:gd name="T8" fmla="*/ 0 w 7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8">
                    <a:moveTo>
                      <a:pt x="0" y="0"/>
                    </a:moveTo>
                    <a:lnTo>
                      <a:pt x="0" y="0"/>
                    </a:lnTo>
                    <a:lnTo>
                      <a:pt x="0" y="8"/>
                    </a:lnTo>
                    <a:lnTo>
                      <a:pt x="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32126" y="1766888"/>
                <a:ext cx="11113" cy="12700"/>
              </a:xfrm>
              <a:custGeom>
                <a:avLst/>
                <a:gdLst>
                  <a:gd name="T0" fmla="*/ 7 w 7"/>
                  <a:gd name="T1" fmla="*/ 0 h 8"/>
                  <a:gd name="T2" fmla="*/ 0 w 7"/>
                  <a:gd name="T3" fmla="*/ 0 h 8"/>
                  <a:gd name="T4" fmla="*/ 7 w 7"/>
                  <a:gd name="T5" fmla="*/ 8 h 8"/>
                  <a:gd name="T6" fmla="*/ 7 w 7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8">
                    <a:moveTo>
                      <a:pt x="7" y="0"/>
                    </a:moveTo>
                    <a:lnTo>
                      <a:pt x="0" y="0"/>
                    </a:lnTo>
                    <a:lnTo>
                      <a:pt x="7" y="8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44776" y="2017713"/>
                <a:ext cx="38100" cy="12700"/>
              </a:xfrm>
              <a:custGeom>
                <a:avLst/>
                <a:gdLst>
                  <a:gd name="T0" fmla="*/ 3 w 3"/>
                  <a:gd name="T1" fmla="*/ 1 h 1"/>
                  <a:gd name="T2" fmla="*/ 0 w 3"/>
                  <a:gd name="T3" fmla="*/ 0 h 1"/>
                  <a:gd name="T4" fmla="*/ 1 w 3"/>
                  <a:gd name="T5" fmla="*/ 1 h 1"/>
                  <a:gd name="T6" fmla="*/ 2 w 3"/>
                  <a:gd name="T7" fmla="*/ 1 h 1"/>
                  <a:gd name="T8" fmla="*/ 3 w 3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">
                    <a:moveTo>
                      <a:pt x="3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3" y="1"/>
                      <a:pt x="2" y="1"/>
                    </a:cubicBezTo>
                    <a:lnTo>
                      <a:pt x="3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81313" y="1804988"/>
                <a:ext cx="74613" cy="36513"/>
              </a:xfrm>
              <a:custGeom>
                <a:avLst/>
                <a:gdLst>
                  <a:gd name="T0" fmla="*/ 4 w 6"/>
                  <a:gd name="T1" fmla="*/ 0 h 3"/>
                  <a:gd name="T2" fmla="*/ 0 w 6"/>
                  <a:gd name="T3" fmla="*/ 3 h 3"/>
                  <a:gd name="T4" fmla="*/ 6 w 6"/>
                  <a:gd name="T5" fmla="*/ 1 h 3"/>
                  <a:gd name="T6" fmla="*/ 4 w 6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3">
                    <a:moveTo>
                      <a:pt x="4" y="0"/>
                    </a:moveTo>
                    <a:cubicBezTo>
                      <a:pt x="3" y="1"/>
                      <a:pt x="0" y="1"/>
                      <a:pt x="0" y="3"/>
                    </a:cubicBezTo>
                    <a:cubicBezTo>
                      <a:pt x="2" y="3"/>
                      <a:pt x="4" y="2"/>
                      <a:pt x="6" y="1"/>
                    </a:cubicBezTo>
                    <a:cubicBezTo>
                      <a:pt x="6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71588" y="2955926"/>
                <a:ext cx="38100" cy="25400"/>
              </a:xfrm>
              <a:custGeom>
                <a:avLst/>
                <a:gdLst>
                  <a:gd name="T0" fmla="*/ 1 w 3"/>
                  <a:gd name="T1" fmla="*/ 0 h 2"/>
                  <a:gd name="T2" fmla="*/ 1 w 3"/>
                  <a:gd name="T3" fmla="*/ 1 h 2"/>
                  <a:gd name="T4" fmla="*/ 3 w 3"/>
                  <a:gd name="T5" fmla="*/ 1 h 2"/>
                  <a:gd name="T6" fmla="*/ 1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2"/>
                      <a:pt x="2" y="1"/>
                      <a:pt x="3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84276" y="3006726"/>
                <a:ext cx="25400" cy="25400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1 h 2"/>
                  <a:gd name="T4" fmla="*/ 0 w 2"/>
                  <a:gd name="T5" fmla="*/ 2 h 2"/>
                  <a:gd name="T6" fmla="*/ 1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2"/>
                      <a:pt x="2" y="0"/>
                      <a:pt x="1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92488" y="1454151"/>
                <a:ext cx="50800" cy="12700"/>
              </a:xfrm>
              <a:custGeom>
                <a:avLst/>
                <a:gdLst>
                  <a:gd name="T0" fmla="*/ 0 w 4"/>
                  <a:gd name="T1" fmla="*/ 1 h 1"/>
                  <a:gd name="T2" fmla="*/ 4 w 4"/>
                  <a:gd name="T3" fmla="*/ 0 h 1"/>
                  <a:gd name="T4" fmla="*/ 0 w 4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1" y="1"/>
                      <a:pt x="3" y="1"/>
                      <a:pt x="4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792538" y="1152526"/>
                <a:ext cx="38100" cy="25400"/>
              </a:xfrm>
              <a:custGeom>
                <a:avLst/>
                <a:gdLst>
                  <a:gd name="T0" fmla="*/ 0 w 24"/>
                  <a:gd name="T1" fmla="*/ 0 h 16"/>
                  <a:gd name="T2" fmla="*/ 0 w 24"/>
                  <a:gd name="T3" fmla="*/ 16 h 16"/>
                  <a:gd name="T4" fmla="*/ 24 w 24"/>
                  <a:gd name="T5" fmla="*/ 8 h 16"/>
                  <a:gd name="T6" fmla="*/ 0 w 24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16">
                    <a:moveTo>
                      <a:pt x="0" y="0"/>
                    </a:moveTo>
                    <a:lnTo>
                      <a:pt x="0" y="16"/>
                    </a:lnTo>
                    <a:lnTo>
                      <a:pt x="24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08201" y="2355851"/>
                <a:ext cx="12700" cy="23813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0 h 2"/>
                  <a:gd name="T4" fmla="*/ 0 w 1"/>
                  <a:gd name="T5" fmla="*/ 1 h 2"/>
                  <a:gd name="T6" fmla="*/ 1 w 1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30601" y="1252538"/>
                <a:ext cx="149225" cy="50800"/>
              </a:xfrm>
              <a:custGeom>
                <a:avLst/>
                <a:gdLst>
                  <a:gd name="T0" fmla="*/ 0 w 12"/>
                  <a:gd name="T1" fmla="*/ 4 h 4"/>
                  <a:gd name="T2" fmla="*/ 12 w 12"/>
                  <a:gd name="T3" fmla="*/ 2 h 4"/>
                  <a:gd name="T4" fmla="*/ 0 w 1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4">
                    <a:moveTo>
                      <a:pt x="0" y="4"/>
                    </a:moveTo>
                    <a:cubicBezTo>
                      <a:pt x="4" y="3"/>
                      <a:pt x="8" y="3"/>
                      <a:pt x="12" y="2"/>
                    </a:cubicBezTo>
                    <a:cubicBezTo>
                      <a:pt x="7" y="0"/>
                      <a:pt x="4" y="3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05201" y="1303338"/>
                <a:ext cx="25400" cy="0"/>
              </a:xfrm>
              <a:custGeom>
                <a:avLst/>
                <a:gdLst>
                  <a:gd name="T0" fmla="*/ 2 w 2"/>
                  <a:gd name="T1" fmla="*/ 0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94026" y="1741488"/>
                <a:ext cx="25400" cy="12700"/>
              </a:xfrm>
              <a:custGeom>
                <a:avLst/>
                <a:gdLst>
                  <a:gd name="T0" fmla="*/ 0 w 16"/>
                  <a:gd name="T1" fmla="*/ 0 h 8"/>
                  <a:gd name="T2" fmla="*/ 8 w 16"/>
                  <a:gd name="T3" fmla="*/ 8 h 8"/>
                  <a:gd name="T4" fmla="*/ 16 w 16"/>
                  <a:gd name="T5" fmla="*/ 8 h 8"/>
                  <a:gd name="T6" fmla="*/ 0 w 16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0" y="0"/>
                    </a:moveTo>
                    <a:lnTo>
                      <a:pt x="8" y="8"/>
                    </a:lnTo>
                    <a:lnTo>
                      <a:pt x="16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94026" y="1403351"/>
                <a:ext cx="449263" cy="176213"/>
              </a:xfrm>
              <a:custGeom>
                <a:avLst/>
                <a:gdLst>
                  <a:gd name="T0" fmla="*/ 29 w 36"/>
                  <a:gd name="T1" fmla="*/ 2 h 14"/>
                  <a:gd name="T2" fmla="*/ 27 w 36"/>
                  <a:gd name="T3" fmla="*/ 0 h 14"/>
                  <a:gd name="T4" fmla="*/ 0 w 36"/>
                  <a:gd name="T5" fmla="*/ 11 h 14"/>
                  <a:gd name="T6" fmla="*/ 2 w 36"/>
                  <a:gd name="T7" fmla="*/ 11 h 14"/>
                  <a:gd name="T8" fmla="*/ 8 w 36"/>
                  <a:gd name="T9" fmla="*/ 10 h 14"/>
                  <a:gd name="T10" fmla="*/ 2 w 36"/>
                  <a:gd name="T11" fmla="*/ 14 h 14"/>
                  <a:gd name="T12" fmla="*/ 4 w 36"/>
                  <a:gd name="T13" fmla="*/ 13 h 14"/>
                  <a:gd name="T14" fmla="*/ 13 w 36"/>
                  <a:gd name="T15" fmla="*/ 10 h 14"/>
                  <a:gd name="T16" fmla="*/ 8 w 36"/>
                  <a:gd name="T17" fmla="*/ 9 h 14"/>
                  <a:gd name="T18" fmla="*/ 17 w 36"/>
                  <a:gd name="T19" fmla="*/ 7 h 14"/>
                  <a:gd name="T20" fmla="*/ 14 w 36"/>
                  <a:gd name="T21" fmla="*/ 6 h 14"/>
                  <a:gd name="T22" fmla="*/ 16 w 36"/>
                  <a:gd name="T23" fmla="*/ 5 h 14"/>
                  <a:gd name="T24" fmla="*/ 20 w 36"/>
                  <a:gd name="T25" fmla="*/ 3 h 14"/>
                  <a:gd name="T26" fmla="*/ 23 w 36"/>
                  <a:gd name="T27" fmla="*/ 3 h 14"/>
                  <a:gd name="T28" fmla="*/ 22 w 36"/>
                  <a:gd name="T29" fmla="*/ 5 h 14"/>
                  <a:gd name="T30" fmla="*/ 25 w 36"/>
                  <a:gd name="T31" fmla="*/ 7 h 14"/>
                  <a:gd name="T32" fmla="*/ 25 w 36"/>
                  <a:gd name="T33" fmla="*/ 4 h 14"/>
                  <a:gd name="T34" fmla="*/ 29 w 36"/>
                  <a:gd name="T35" fmla="*/ 4 h 14"/>
                  <a:gd name="T36" fmla="*/ 29 w 36"/>
                  <a:gd name="T37" fmla="*/ 5 h 14"/>
                  <a:gd name="T38" fmla="*/ 34 w 36"/>
                  <a:gd name="T39" fmla="*/ 2 h 14"/>
                  <a:gd name="T40" fmla="*/ 35 w 36"/>
                  <a:gd name="T41" fmla="*/ 3 h 14"/>
                  <a:gd name="T42" fmla="*/ 36 w 36"/>
                  <a:gd name="T43" fmla="*/ 2 h 14"/>
                  <a:gd name="T44" fmla="*/ 29 w 36"/>
                  <a:gd name="T45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" h="14">
                    <a:moveTo>
                      <a:pt x="29" y="2"/>
                    </a:moveTo>
                    <a:cubicBezTo>
                      <a:pt x="28" y="2"/>
                      <a:pt x="27" y="1"/>
                      <a:pt x="27" y="0"/>
                    </a:cubicBezTo>
                    <a:cubicBezTo>
                      <a:pt x="16" y="3"/>
                      <a:pt x="9" y="6"/>
                      <a:pt x="0" y="11"/>
                    </a:cubicBezTo>
                    <a:cubicBezTo>
                      <a:pt x="1" y="11"/>
                      <a:pt x="1" y="11"/>
                      <a:pt x="2" y="11"/>
                    </a:cubicBezTo>
                    <a:cubicBezTo>
                      <a:pt x="3" y="10"/>
                      <a:pt x="6" y="9"/>
                      <a:pt x="8" y="10"/>
                    </a:cubicBezTo>
                    <a:cubicBezTo>
                      <a:pt x="6" y="10"/>
                      <a:pt x="4" y="13"/>
                      <a:pt x="2" y="14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8" y="12"/>
                      <a:pt x="10" y="12"/>
                      <a:pt x="13" y="10"/>
                    </a:cubicBezTo>
                    <a:cubicBezTo>
                      <a:pt x="13" y="6"/>
                      <a:pt x="9" y="12"/>
                      <a:pt x="8" y="9"/>
                    </a:cubicBezTo>
                    <a:cubicBezTo>
                      <a:pt x="9" y="5"/>
                      <a:pt x="15" y="10"/>
                      <a:pt x="17" y="7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7" y="4"/>
                      <a:pt x="20" y="4"/>
                      <a:pt x="20" y="3"/>
                    </a:cubicBezTo>
                    <a:cubicBezTo>
                      <a:pt x="21" y="3"/>
                      <a:pt x="22" y="3"/>
                      <a:pt x="23" y="3"/>
                    </a:cubicBezTo>
                    <a:cubicBezTo>
                      <a:pt x="24" y="5"/>
                      <a:pt x="21" y="6"/>
                      <a:pt x="22" y="5"/>
                    </a:cubicBezTo>
                    <a:cubicBezTo>
                      <a:pt x="23" y="4"/>
                      <a:pt x="25" y="6"/>
                      <a:pt x="25" y="7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9" y="5"/>
                      <a:pt x="29" y="5"/>
                      <a:pt x="29" y="5"/>
                    </a:cubicBezTo>
                    <a:cubicBezTo>
                      <a:pt x="34" y="2"/>
                      <a:pt x="34" y="2"/>
                      <a:pt x="34" y="2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4" y="2"/>
                      <a:pt x="29" y="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767138" y="1177926"/>
                <a:ext cx="12700" cy="0"/>
              </a:xfrm>
              <a:custGeom>
                <a:avLst/>
                <a:gdLst>
                  <a:gd name="T0" fmla="*/ 8 w 8"/>
                  <a:gd name="T1" fmla="*/ 0 w 8"/>
                  <a:gd name="T2" fmla="*/ 8 w 8"/>
                  <a:gd name="T3" fmla="*/ 8 w 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8">
                    <a:moveTo>
                      <a:pt x="8" y="0"/>
                    </a:moveTo>
                    <a:lnTo>
                      <a:pt x="0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9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3343276" y="1477963"/>
                <a:ext cx="12700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46301" y="2292351"/>
                <a:ext cx="36513" cy="38100"/>
              </a:xfrm>
              <a:custGeom>
                <a:avLst/>
                <a:gdLst>
                  <a:gd name="T0" fmla="*/ 3 w 3"/>
                  <a:gd name="T1" fmla="*/ 1 h 3"/>
                  <a:gd name="T2" fmla="*/ 1 w 3"/>
                  <a:gd name="T3" fmla="*/ 0 h 3"/>
                  <a:gd name="T4" fmla="*/ 2 w 3"/>
                  <a:gd name="T5" fmla="*/ 3 h 3"/>
                  <a:gd name="T6" fmla="*/ 3 w 3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1"/>
                      <a:pt x="2" y="0"/>
                      <a:pt x="1" y="0"/>
                    </a:cubicBezTo>
                    <a:cubicBezTo>
                      <a:pt x="0" y="1"/>
                      <a:pt x="1" y="2"/>
                      <a:pt x="2" y="3"/>
                    </a:cubicBezTo>
                    <a:cubicBezTo>
                      <a:pt x="2" y="2"/>
                      <a:pt x="3" y="2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70176" y="1766888"/>
                <a:ext cx="249238" cy="61913"/>
              </a:xfrm>
              <a:custGeom>
                <a:avLst/>
                <a:gdLst>
                  <a:gd name="T0" fmla="*/ 13 w 20"/>
                  <a:gd name="T1" fmla="*/ 1 h 5"/>
                  <a:gd name="T2" fmla="*/ 12 w 20"/>
                  <a:gd name="T3" fmla="*/ 3 h 5"/>
                  <a:gd name="T4" fmla="*/ 10 w 20"/>
                  <a:gd name="T5" fmla="*/ 1 h 5"/>
                  <a:gd name="T6" fmla="*/ 4 w 20"/>
                  <a:gd name="T7" fmla="*/ 1 h 5"/>
                  <a:gd name="T8" fmla="*/ 4 w 20"/>
                  <a:gd name="T9" fmla="*/ 0 h 5"/>
                  <a:gd name="T10" fmla="*/ 3 w 20"/>
                  <a:gd name="T11" fmla="*/ 2 h 5"/>
                  <a:gd name="T12" fmla="*/ 0 w 20"/>
                  <a:gd name="T13" fmla="*/ 1 h 5"/>
                  <a:gd name="T14" fmla="*/ 0 w 20"/>
                  <a:gd name="T15" fmla="*/ 2 h 5"/>
                  <a:gd name="T16" fmla="*/ 5 w 20"/>
                  <a:gd name="T17" fmla="*/ 3 h 5"/>
                  <a:gd name="T18" fmla="*/ 8 w 20"/>
                  <a:gd name="T19" fmla="*/ 2 h 5"/>
                  <a:gd name="T20" fmla="*/ 11 w 20"/>
                  <a:gd name="T21" fmla="*/ 5 h 5"/>
                  <a:gd name="T22" fmla="*/ 13 w 20"/>
                  <a:gd name="T23" fmla="*/ 3 h 5"/>
                  <a:gd name="T24" fmla="*/ 14 w 20"/>
                  <a:gd name="T25" fmla="*/ 5 h 5"/>
                  <a:gd name="T26" fmla="*/ 20 w 20"/>
                  <a:gd name="T27" fmla="*/ 2 h 5"/>
                  <a:gd name="T28" fmla="*/ 18 w 20"/>
                  <a:gd name="T29" fmla="*/ 2 h 5"/>
                  <a:gd name="T30" fmla="*/ 18 w 20"/>
                  <a:gd name="T31" fmla="*/ 0 h 5"/>
                  <a:gd name="T32" fmla="*/ 13 w 20"/>
                  <a:gd name="T3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" h="5">
                    <a:moveTo>
                      <a:pt x="13" y="1"/>
                    </a:moveTo>
                    <a:cubicBezTo>
                      <a:pt x="13" y="2"/>
                      <a:pt x="13" y="3"/>
                      <a:pt x="12" y="3"/>
                    </a:cubicBezTo>
                    <a:cubicBezTo>
                      <a:pt x="10" y="4"/>
                      <a:pt x="11" y="2"/>
                      <a:pt x="10" y="1"/>
                    </a:cubicBezTo>
                    <a:cubicBezTo>
                      <a:pt x="8" y="3"/>
                      <a:pt x="6" y="0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0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3" y="1"/>
                      <a:pt x="4" y="4"/>
                      <a:pt x="5" y="3"/>
                    </a:cubicBezTo>
                    <a:cubicBezTo>
                      <a:pt x="6" y="2"/>
                      <a:pt x="7" y="2"/>
                      <a:pt x="8" y="2"/>
                    </a:cubicBezTo>
                    <a:cubicBezTo>
                      <a:pt x="11" y="2"/>
                      <a:pt x="9" y="4"/>
                      <a:pt x="11" y="5"/>
                    </a:cubicBezTo>
                    <a:cubicBezTo>
                      <a:pt x="12" y="4"/>
                      <a:pt x="13" y="3"/>
                      <a:pt x="13" y="3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6" y="4"/>
                      <a:pt x="18" y="3"/>
                      <a:pt x="20" y="2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6" y="0"/>
                      <a:pt x="15" y="2"/>
                      <a:pt x="1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70101" y="2368551"/>
                <a:ext cx="12700" cy="1111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33526" y="2719388"/>
                <a:ext cx="38100" cy="36513"/>
              </a:xfrm>
              <a:custGeom>
                <a:avLst/>
                <a:gdLst>
                  <a:gd name="T0" fmla="*/ 3 w 3"/>
                  <a:gd name="T1" fmla="*/ 0 h 3"/>
                  <a:gd name="T2" fmla="*/ 0 w 3"/>
                  <a:gd name="T3" fmla="*/ 1 h 3"/>
                  <a:gd name="T4" fmla="*/ 3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3"/>
                      <a:pt x="2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95501" y="2317751"/>
                <a:ext cx="38100" cy="25400"/>
              </a:xfrm>
              <a:custGeom>
                <a:avLst/>
                <a:gdLst>
                  <a:gd name="T0" fmla="*/ 3 w 3"/>
                  <a:gd name="T1" fmla="*/ 0 h 2"/>
                  <a:gd name="T2" fmla="*/ 1 w 3"/>
                  <a:gd name="T3" fmla="*/ 1 h 2"/>
                  <a:gd name="T4" fmla="*/ 1 w 3"/>
                  <a:gd name="T5" fmla="*/ 2 h 2"/>
                  <a:gd name="T6" fmla="*/ 3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2" y="1"/>
                      <a:pt x="1" y="0"/>
                      <a:pt x="1" y="1"/>
                    </a:cubicBezTo>
                    <a:cubicBezTo>
                      <a:pt x="0" y="1"/>
                      <a:pt x="0" y="1"/>
                      <a:pt x="1" y="2"/>
                    </a:cubicBezTo>
                    <a:cubicBezTo>
                      <a:pt x="2" y="2"/>
                      <a:pt x="3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643313" y="1203326"/>
                <a:ext cx="61913" cy="25400"/>
              </a:xfrm>
              <a:custGeom>
                <a:avLst/>
                <a:gdLst>
                  <a:gd name="T0" fmla="*/ 0 w 5"/>
                  <a:gd name="T1" fmla="*/ 0 h 2"/>
                  <a:gd name="T2" fmla="*/ 1 w 5"/>
                  <a:gd name="T3" fmla="*/ 0 h 2"/>
                  <a:gd name="T4" fmla="*/ 5 w 5"/>
                  <a:gd name="T5" fmla="*/ 0 h 2"/>
                  <a:gd name="T6" fmla="*/ 0 w 5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2"/>
                      <a:pt x="4" y="0"/>
                      <a:pt x="5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457451" y="1828801"/>
                <a:ext cx="323850" cy="125413"/>
              </a:xfrm>
              <a:custGeom>
                <a:avLst/>
                <a:gdLst>
                  <a:gd name="T0" fmla="*/ 5 w 26"/>
                  <a:gd name="T1" fmla="*/ 8 h 10"/>
                  <a:gd name="T2" fmla="*/ 11 w 26"/>
                  <a:gd name="T3" fmla="*/ 4 h 10"/>
                  <a:gd name="T4" fmla="*/ 18 w 26"/>
                  <a:gd name="T5" fmla="*/ 4 h 10"/>
                  <a:gd name="T6" fmla="*/ 25 w 26"/>
                  <a:gd name="T7" fmla="*/ 4 h 10"/>
                  <a:gd name="T8" fmla="*/ 24 w 26"/>
                  <a:gd name="T9" fmla="*/ 0 h 10"/>
                  <a:gd name="T10" fmla="*/ 24 w 26"/>
                  <a:gd name="T11" fmla="*/ 1 h 10"/>
                  <a:gd name="T12" fmla="*/ 24 w 26"/>
                  <a:gd name="T13" fmla="*/ 1 h 10"/>
                  <a:gd name="T14" fmla="*/ 24 w 26"/>
                  <a:gd name="T15" fmla="*/ 2 h 10"/>
                  <a:gd name="T16" fmla="*/ 22 w 26"/>
                  <a:gd name="T17" fmla="*/ 1 h 10"/>
                  <a:gd name="T18" fmla="*/ 15 w 26"/>
                  <a:gd name="T19" fmla="*/ 2 h 10"/>
                  <a:gd name="T20" fmla="*/ 13 w 26"/>
                  <a:gd name="T21" fmla="*/ 1 h 10"/>
                  <a:gd name="T22" fmla="*/ 13 w 26"/>
                  <a:gd name="T23" fmla="*/ 0 h 10"/>
                  <a:gd name="T24" fmla="*/ 10 w 26"/>
                  <a:gd name="T25" fmla="*/ 1 h 10"/>
                  <a:gd name="T26" fmla="*/ 13 w 26"/>
                  <a:gd name="T27" fmla="*/ 3 h 10"/>
                  <a:gd name="T28" fmla="*/ 5 w 26"/>
                  <a:gd name="T29" fmla="*/ 5 h 10"/>
                  <a:gd name="T30" fmla="*/ 0 w 26"/>
                  <a:gd name="T31" fmla="*/ 10 h 10"/>
                  <a:gd name="T32" fmla="*/ 5 w 26"/>
                  <a:gd name="T33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10">
                    <a:moveTo>
                      <a:pt x="5" y="8"/>
                    </a:moveTo>
                    <a:cubicBezTo>
                      <a:pt x="6" y="7"/>
                      <a:pt x="9" y="6"/>
                      <a:pt x="11" y="4"/>
                    </a:cubicBezTo>
                    <a:cubicBezTo>
                      <a:pt x="13" y="5"/>
                      <a:pt x="16" y="2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4" y="2"/>
                      <a:pt x="26" y="1"/>
                      <a:pt x="24" y="0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2"/>
                      <a:pt x="24" y="2"/>
                    </a:cubicBezTo>
                    <a:cubicBezTo>
                      <a:pt x="23" y="2"/>
                      <a:pt x="22" y="1"/>
                      <a:pt x="22" y="1"/>
                    </a:cubicBezTo>
                    <a:cubicBezTo>
                      <a:pt x="19" y="0"/>
                      <a:pt x="18" y="1"/>
                      <a:pt x="15" y="2"/>
                    </a:cubicBezTo>
                    <a:cubicBezTo>
                      <a:pt x="15" y="1"/>
                      <a:pt x="14" y="1"/>
                      <a:pt x="13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1" y="0"/>
                      <a:pt x="11" y="0"/>
                      <a:pt x="10" y="1"/>
                    </a:cubicBezTo>
                    <a:cubicBezTo>
                      <a:pt x="11" y="1"/>
                      <a:pt x="11" y="3"/>
                      <a:pt x="13" y="3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7"/>
                      <a:pt x="2" y="8"/>
                      <a:pt x="0" y="10"/>
                    </a:cubicBezTo>
                    <a:cubicBezTo>
                      <a:pt x="2" y="9"/>
                      <a:pt x="3" y="8"/>
                      <a:pt x="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32038" y="2143126"/>
                <a:ext cx="25400" cy="11113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1 h 1"/>
                  <a:gd name="T4" fmla="*/ 1 w 2"/>
                  <a:gd name="T5" fmla="*/ 1 h 1"/>
                  <a:gd name="T6" fmla="*/ 1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8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60426" y="3157538"/>
                <a:ext cx="12700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92513" y="1216026"/>
                <a:ext cx="38100" cy="12700"/>
              </a:xfrm>
              <a:custGeom>
                <a:avLst/>
                <a:gdLst>
                  <a:gd name="T0" fmla="*/ 0 w 3"/>
                  <a:gd name="T1" fmla="*/ 0 h 1"/>
                  <a:gd name="T2" fmla="*/ 1 w 3"/>
                  <a:gd name="T3" fmla="*/ 1 h 1"/>
                  <a:gd name="T4" fmla="*/ 3 w 3"/>
                  <a:gd name="T5" fmla="*/ 1 h 1"/>
                  <a:gd name="T6" fmla="*/ 0 w 3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3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71651" y="2517776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95563" y="1905001"/>
                <a:ext cx="36513" cy="23813"/>
              </a:xfrm>
              <a:custGeom>
                <a:avLst/>
                <a:gdLst>
                  <a:gd name="T0" fmla="*/ 2 w 3"/>
                  <a:gd name="T1" fmla="*/ 1 h 2"/>
                  <a:gd name="T2" fmla="*/ 0 w 3"/>
                  <a:gd name="T3" fmla="*/ 1 h 2"/>
                  <a:gd name="T4" fmla="*/ 1 w 3"/>
                  <a:gd name="T5" fmla="*/ 2 h 2"/>
                  <a:gd name="T6" fmla="*/ 3 w 3"/>
                  <a:gd name="T7" fmla="*/ 1 h 2"/>
                  <a:gd name="T8" fmla="*/ 2 w 3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2" y="2"/>
                      <a:pt x="0" y="0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  <a:cubicBezTo>
                      <a:pt x="3" y="1"/>
                      <a:pt x="3" y="1"/>
                      <a:pt x="3" y="1"/>
                    </a:cubicBezTo>
                    <a:lnTo>
                      <a:pt x="2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68626" y="1616076"/>
                <a:ext cx="74613" cy="38100"/>
              </a:xfrm>
              <a:custGeom>
                <a:avLst/>
                <a:gdLst>
                  <a:gd name="T0" fmla="*/ 5 w 6"/>
                  <a:gd name="T1" fmla="*/ 1 h 3"/>
                  <a:gd name="T2" fmla="*/ 1 w 6"/>
                  <a:gd name="T3" fmla="*/ 2 h 3"/>
                  <a:gd name="T4" fmla="*/ 5 w 6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5" y="1"/>
                    </a:moveTo>
                    <a:cubicBezTo>
                      <a:pt x="3" y="0"/>
                      <a:pt x="1" y="1"/>
                      <a:pt x="1" y="2"/>
                    </a:cubicBezTo>
                    <a:cubicBezTo>
                      <a:pt x="0" y="2"/>
                      <a:pt x="6" y="3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32063" y="1941513"/>
                <a:ext cx="50800" cy="38100"/>
              </a:xfrm>
              <a:custGeom>
                <a:avLst/>
                <a:gdLst>
                  <a:gd name="T0" fmla="*/ 3 w 4"/>
                  <a:gd name="T1" fmla="*/ 0 h 3"/>
                  <a:gd name="T2" fmla="*/ 0 w 4"/>
                  <a:gd name="T3" fmla="*/ 3 h 3"/>
                  <a:gd name="T4" fmla="*/ 3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3" y="0"/>
                    </a:moveTo>
                    <a:cubicBezTo>
                      <a:pt x="1" y="0"/>
                      <a:pt x="1" y="2"/>
                      <a:pt x="0" y="3"/>
                    </a:cubicBezTo>
                    <a:cubicBezTo>
                      <a:pt x="2" y="2"/>
                      <a:pt x="4" y="2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06663" y="1979613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19363" y="1979613"/>
                <a:ext cx="12700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71663" y="2430463"/>
                <a:ext cx="12700" cy="12700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20901" y="2230438"/>
                <a:ext cx="25400" cy="12700"/>
              </a:xfrm>
              <a:custGeom>
                <a:avLst/>
                <a:gdLst>
                  <a:gd name="T0" fmla="*/ 2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2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46288" y="2266951"/>
                <a:ext cx="36513" cy="38100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1" y="2"/>
                      <a:pt x="3" y="0"/>
                      <a:pt x="3" y="0"/>
                    </a:cubicBezTo>
                    <a:cubicBezTo>
                      <a:pt x="2" y="1"/>
                      <a:pt x="0" y="1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20888" y="2305051"/>
                <a:ext cx="12700" cy="12700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22326" y="3132138"/>
                <a:ext cx="1588" cy="12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82788" y="2317751"/>
                <a:ext cx="25400" cy="12700"/>
              </a:xfrm>
              <a:custGeom>
                <a:avLst/>
                <a:gdLst>
                  <a:gd name="T0" fmla="*/ 0 w 16"/>
                  <a:gd name="T1" fmla="*/ 8 h 8"/>
                  <a:gd name="T2" fmla="*/ 8 w 16"/>
                  <a:gd name="T3" fmla="*/ 8 h 8"/>
                  <a:gd name="T4" fmla="*/ 16 w 16"/>
                  <a:gd name="T5" fmla="*/ 0 h 8"/>
                  <a:gd name="T6" fmla="*/ 0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0" y="8"/>
                    </a:moveTo>
                    <a:lnTo>
                      <a:pt x="8" y="8"/>
                    </a:lnTo>
                    <a:lnTo>
                      <a:pt x="16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57426" y="2117726"/>
                <a:ext cx="25400" cy="12700"/>
              </a:xfrm>
              <a:custGeom>
                <a:avLst/>
                <a:gdLst>
                  <a:gd name="T0" fmla="*/ 8 w 16"/>
                  <a:gd name="T1" fmla="*/ 8 h 8"/>
                  <a:gd name="T2" fmla="*/ 16 w 16"/>
                  <a:gd name="T3" fmla="*/ 0 h 8"/>
                  <a:gd name="T4" fmla="*/ 0 w 16"/>
                  <a:gd name="T5" fmla="*/ 0 h 8"/>
                  <a:gd name="T6" fmla="*/ 8 w 16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8" y="8"/>
                    </a:moveTo>
                    <a:lnTo>
                      <a:pt x="16" y="0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44726" y="2130426"/>
                <a:ext cx="12700" cy="23813"/>
              </a:xfrm>
              <a:custGeom>
                <a:avLst/>
                <a:gdLst>
                  <a:gd name="T0" fmla="*/ 8 w 8"/>
                  <a:gd name="T1" fmla="*/ 8 h 15"/>
                  <a:gd name="T2" fmla="*/ 0 w 8"/>
                  <a:gd name="T3" fmla="*/ 0 h 15"/>
                  <a:gd name="T4" fmla="*/ 0 w 8"/>
                  <a:gd name="T5" fmla="*/ 15 h 15"/>
                  <a:gd name="T6" fmla="*/ 8 w 8"/>
                  <a:gd name="T7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5">
                    <a:moveTo>
                      <a:pt x="8" y="8"/>
                    </a:moveTo>
                    <a:lnTo>
                      <a:pt x="0" y="0"/>
                    </a:lnTo>
                    <a:lnTo>
                      <a:pt x="0" y="15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81326" y="1341438"/>
                <a:ext cx="312738" cy="74613"/>
              </a:xfrm>
              <a:custGeom>
                <a:avLst/>
                <a:gdLst>
                  <a:gd name="T0" fmla="*/ 15 w 25"/>
                  <a:gd name="T1" fmla="*/ 4 h 6"/>
                  <a:gd name="T2" fmla="*/ 12 w 25"/>
                  <a:gd name="T3" fmla="*/ 5 h 6"/>
                  <a:gd name="T4" fmla="*/ 25 w 25"/>
                  <a:gd name="T5" fmla="*/ 5 h 6"/>
                  <a:gd name="T6" fmla="*/ 15 w 25"/>
                  <a:gd name="T7" fmla="*/ 3 h 6"/>
                  <a:gd name="T8" fmla="*/ 16 w 25"/>
                  <a:gd name="T9" fmla="*/ 2 h 6"/>
                  <a:gd name="T10" fmla="*/ 5 w 25"/>
                  <a:gd name="T11" fmla="*/ 2 h 6"/>
                  <a:gd name="T12" fmla="*/ 4 w 25"/>
                  <a:gd name="T13" fmla="*/ 1 h 6"/>
                  <a:gd name="T14" fmla="*/ 7 w 25"/>
                  <a:gd name="T15" fmla="*/ 6 h 6"/>
                  <a:gd name="T16" fmla="*/ 15 w 25"/>
                  <a:gd name="T1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6">
                    <a:moveTo>
                      <a:pt x="15" y="4"/>
                    </a:moveTo>
                    <a:cubicBezTo>
                      <a:pt x="14" y="5"/>
                      <a:pt x="13" y="4"/>
                      <a:pt x="12" y="5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2" y="3"/>
                      <a:pt x="18" y="5"/>
                      <a:pt x="15" y="3"/>
                    </a:cubicBezTo>
                    <a:cubicBezTo>
                      <a:pt x="16" y="3"/>
                      <a:pt x="16" y="3"/>
                      <a:pt x="16" y="2"/>
                    </a:cubicBezTo>
                    <a:cubicBezTo>
                      <a:pt x="12" y="0"/>
                      <a:pt x="9" y="3"/>
                      <a:pt x="5" y="2"/>
                    </a:cubicBezTo>
                    <a:cubicBezTo>
                      <a:pt x="6" y="1"/>
                      <a:pt x="5" y="1"/>
                      <a:pt x="4" y="1"/>
                    </a:cubicBezTo>
                    <a:cubicBezTo>
                      <a:pt x="0" y="3"/>
                      <a:pt x="8" y="3"/>
                      <a:pt x="7" y="6"/>
                    </a:cubicBezTo>
                    <a:cubicBezTo>
                      <a:pt x="10" y="5"/>
                      <a:pt x="13" y="3"/>
                      <a:pt x="1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97038" y="2505076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8 w 8"/>
                  <a:gd name="T3" fmla="*/ 8 h 8"/>
                  <a:gd name="T4" fmla="*/ 8 w 8"/>
                  <a:gd name="T5" fmla="*/ 8 h 8"/>
                  <a:gd name="T6" fmla="*/ 0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8" y="8"/>
                    </a:lnTo>
                    <a:lnTo>
                      <a:pt x="8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84326" y="2581276"/>
                <a:ext cx="25400" cy="12700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  <a:gd name="T6" fmla="*/ 1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2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71651" y="2430463"/>
                <a:ext cx="36513" cy="25400"/>
              </a:xfrm>
              <a:custGeom>
                <a:avLst/>
                <a:gdLst>
                  <a:gd name="T0" fmla="*/ 1 w 3"/>
                  <a:gd name="T1" fmla="*/ 0 h 2"/>
                  <a:gd name="T2" fmla="*/ 1 w 3"/>
                  <a:gd name="T3" fmla="*/ 2 h 2"/>
                  <a:gd name="T4" fmla="*/ 1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1"/>
                      <a:pt x="3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85838" y="2981326"/>
                <a:ext cx="23813" cy="12700"/>
              </a:xfrm>
              <a:custGeom>
                <a:avLst/>
                <a:gdLst>
                  <a:gd name="T0" fmla="*/ 8 w 15"/>
                  <a:gd name="T1" fmla="*/ 8 h 8"/>
                  <a:gd name="T2" fmla="*/ 15 w 15"/>
                  <a:gd name="T3" fmla="*/ 0 h 8"/>
                  <a:gd name="T4" fmla="*/ 0 w 15"/>
                  <a:gd name="T5" fmla="*/ 0 h 8"/>
                  <a:gd name="T6" fmla="*/ 8 w 15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8">
                    <a:moveTo>
                      <a:pt x="8" y="8"/>
                    </a:moveTo>
                    <a:lnTo>
                      <a:pt x="15" y="0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44788" y="1728788"/>
                <a:ext cx="36513" cy="25400"/>
              </a:xfrm>
              <a:custGeom>
                <a:avLst/>
                <a:gdLst>
                  <a:gd name="T0" fmla="*/ 0 w 3"/>
                  <a:gd name="T1" fmla="*/ 2 h 2"/>
                  <a:gd name="T2" fmla="*/ 3 w 3"/>
                  <a:gd name="T3" fmla="*/ 1 h 2"/>
                  <a:gd name="T4" fmla="*/ 0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70138" y="1954213"/>
                <a:ext cx="74613" cy="50800"/>
              </a:xfrm>
              <a:custGeom>
                <a:avLst/>
                <a:gdLst>
                  <a:gd name="T0" fmla="*/ 5 w 6"/>
                  <a:gd name="T1" fmla="*/ 3 h 4"/>
                  <a:gd name="T2" fmla="*/ 6 w 6"/>
                  <a:gd name="T3" fmla="*/ 1 h 4"/>
                  <a:gd name="T4" fmla="*/ 6 w 6"/>
                  <a:gd name="T5" fmla="*/ 0 h 4"/>
                  <a:gd name="T6" fmla="*/ 0 w 6"/>
                  <a:gd name="T7" fmla="*/ 4 h 4"/>
                  <a:gd name="T8" fmla="*/ 5 w 6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4" y="1"/>
                      <a:pt x="6" y="2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2" y="4"/>
                      <a:pt x="3" y="2"/>
                      <a:pt x="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20926" y="2017713"/>
                <a:ext cx="49213" cy="36513"/>
              </a:xfrm>
              <a:custGeom>
                <a:avLst/>
                <a:gdLst>
                  <a:gd name="T0" fmla="*/ 4 w 4"/>
                  <a:gd name="T1" fmla="*/ 2 h 3"/>
                  <a:gd name="T2" fmla="*/ 3 w 4"/>
                  <a:gd name="T3" fmla="*/ 0 h 3"/>
                  <a:gd name="T4" fmla="*/ 0 w 4"/>
                  <a:gd name="T5" fmla="*/ 3 h 3"/>
                  <a:gd name="T6" fmla="*/ 4 w 4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4" y="2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0" y="1"/>
                      <a:pt x="0" y="3"/>
                    </a:cubicBezTo>
                    <a:cubicBezTo>
                      <a:pt x="1" y="2"/>
                      <a:pt x="3" y="1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08176" y="2330451"/>
                <a:ext cx="25400" cy="12700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08163" y="2379663"/>
                <a:ext cx="25400" cy="25400"/>
              </a:xfrm>
              <a:custGeom>
                <a:avLst/>
                <a:gdLst>
                  <a:gd name="T0" fmla="*/ 2 w 2"/>
                  <a:gd name="T1" fmla="*/ 0 h 2"/>
                  <a:gd name="T2" fmla="*/ 1 w 2"/>
                  <a:gd name="T3" fmla="*/ 0 h 2"/>
                  <a:gd name="T4" fmla="*/ 0 w 2"/>
                  <a:gd name="T5" fmla="*/ 1 h 2"/>
                  <a:gd name="T6" fmla="*/ 2 w 2"/>
                  <a:gd name="T7" fmla="*/ 2 h 2"/>
                  <a:gd name="T8" fmla="*/ 2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1" y="2"/>
                      <a:pt x="2" y="1"/>
                      <a:pt x="2" y="2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05176" y="1303338"/>
                <a:ext cx="87313" cy="25400"/>
              </a:xfrm>
              <a:custGeom>
                <a:avLst/>
                <a:gdLst>
                  <a:gd name="T0" fmla="*/ 2 w 7"/>
                  <a:gd name="T1" fmla="*/ 0 h 2"/>
                  <a:gd name="T2" fmla="*/ 1 w 7"/>
                  <a:gd name="T3" fmla="*/ 2 h 2"/>
                  <a:gd name="T4" fmla="*/ 7 w 7"/>
                  <a:gd name="T5" fmla="*/ 0 h 2"/>
                  <a:gd name="T6" fmla="*/ 2 w 7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2">
                    <a:moveTo>
                      <a:pt x="2" y="0"/>
                    </a:moveTo>
                    <a:cubicBezTo>
                      <a:pt x="0" y="0"/>
                      <a:pt x="2" y="1"/>
                      <a:pt x="1" y="2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0"/>
                      <a:pt x="4" y="2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44813" y="1554163"/>
                <a:ext cx="49213" cy="25400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1 h 2"/>
                  <a:gd name="T4" fmla="*/ 4 w 4"/>
                  <a:gd name="T5" fmla="*/ 2 h 2"/>
                  <a:gd name="T6" fmla="*/ 4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0"/>
                      <a:pt x="1" y="1"/>
                      <a:pt x="0" y="1"/>
                    </a:cubicBezTo>
                    <a:cubicBezTo>
                      <a:pt x="0" y="1"/>
                      <a:pt x="3" y="1"/>
                      <a:pt x="4" y="2"/>
                    </a:cubicBezTo>
                    <a:cubicBezTo>
                      <a:pt x="4" y="1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94026" y="1579563"/>
                <a:ext cx="12700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81313" y="1590676"/>
                <a:ext cx="87313" cy="50800"/>
              </a:xfrm>
              <a:custGeom>
                <a:avLst/>
                <a:gdLst>
                  <a:gd name="T0" fmla="*/ 1 w 7"/>
                  <a:gd name="T1" fmla="*/ 4 h 4"/>
                  <a:gd name="T2" fmla="*/ 7 w 7"/>
                  <a:gd name="T3" fmla="*/ 1 h 4"/>
                  <a:gd name="T4" fmla="*/ 1 w 7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1" y="4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5" y="0"/>
                      <a:pt x="0" y="2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20901" y="2041526"/>
                <a:ext cx="161925" cy="76200"/>
              </a:xfrm>
              <a:custGeom>
                <a:avLst/>
                <a:gdLst>
                  <a:gd name="T0" fmla="*/ 3 w 13"/>
                  <a:gd name="T1" fmla="*/ 4 h 6"/>
                  <a:gd name="T2" fmla="*/ 9 w 13"/>
                  <a:gd name="T3" fmla="*/ 5 h 6"/>
                  <a:gd name="T4" fmla="*/ 13 w 13"/>
                  <a:gd name="T5" fmla="*/ 3 h 6"/>
                  <a:gd name="T6" fmla="*/ 8 w 13"/>
                  <a:gd name="T7" fmla="*/ 2 h 6"/>
                  <a:gd name="T8" fmla="*/ 0 w 13"/>
                  <a:gd name="T9" fmla="*/ 6 h 6"/>
                  <a:gd name="T10" fmla="*/ 0 w 13"/>
                  <a:gd name="T11" fmla="*/ 6 h 6"/>
                  <a:gd name="T12" fmla="*/ 3 w 13"/>
                  <a:gd name="T13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6">
                    <a:moveTo>
                      <a:pt x="3" y="4"/>
                    </a:moveTo>
                    <a:cubicBezTo>
                      <a:pt x="6" y="4"/>
                      <a:pt x="8" y="2"/>
                      <a:pt x="9" y="5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2" y="3"/>
                      <a:pt x="11" y="2"/>
                      <a:pt x="8" y="2"/>
                    </a:cubicBezTo>
                    <a:cubicBezTo>
                      <a:pt x="3" y="0"/>
                      <a:pt x="3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3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08213" y="2105026"/>
                <a:ext cx="25400" cy="25400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2 h 2"/>
                  <a:gd name="T4" fmla="*/ 2 w 2"/>
                  <a:gd name="T5" fmla="*/ 1 h 2"/>
                  <a:gd name="T6" fmla="*/ 0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2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82826" y="2041526"/>
                <a:ext cx="25400" cy="12700"/>
              </a:xfrm>
              <a:custGeom>
                <a:avLst/>
                <a:gdLst>
                  <a:gd name="T0" fmla="*/ 8 w 16"/>
                  <a:gd name="T1" fmla="*/ 0 h 8"/>
                  <a:gd name="T2" fmla="*/ 0 w 16"/>
                  <a:gd name="T3" fmla="*/ 8 h 8"/>
                  <a:gd name="T4" fmla="*/ 16 w 16"/>
                  <a:gd name="T5" fmla="*/ 8 h 8"/>
                  <a:gd name="T6" fmla="*/ 8 w 16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8" y="0"/>
                    </a:moveTo>
                    <a:lnTo>
                      <a:pt x="0" y="8"/>
                    </a:lnTo>
                    <a:lnTo>
                      <a:pt x="16" y="8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47738" y="2955926"/>
                <a:ext cx="25400" cy="25400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0 h 2"/>
                  <a:gd name="T4" fmla="*/ 0 w 2"/>
                  <a:gd name="T5" fmla="*/ 2 h 2"/>
                  <a:gd name="T6" fmla="*/ 1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2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47726" y="3019426"/>
                <a:ext cx="25400" cy="25400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2 h 2"/>
                  <a:gd name="T4" fmla="*/ 2 w 2"/>
                  <a:gd name="T5" fmla="*/ 0 h 2"/>
                  <a:gd name="T6" fmla="*/ 1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0" y="1"/>
                      <a:pt x="1" y="2"/>
                      <a:pt x="1" y="2"/>
                    </a:cubicBezTo>
                    <a:cubicBezTo>
                      <a:pt x="2" y="2"/>
                      <a:pt x="2" y="1"/>
                      <a:pt x="2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81301" y="1641476"/>
                <a:ext cx="87313" cy="50800"/>
              </a:xfrm>
              <a:custGeom>
                <a:avLst/>
                <a:gdLst>
                  <a:gd name="T0" fmla="*/ 6 w 7"/>
                  <a:gd name="T1" fmla="*/ 0 h 4"/>
                  <a:gd name="T2" fmla="*/ 0 w 7"/>
                  <a:gd name="T3" fmla="*/ 4 h 4"/>
                  <a:gd name="T4" fmla="*/ 0 w 7"/>
                  <a:gd name="T5" fmla="*/ 4 h 4"/>
                  <a:gd name="T6" fmla="*/ 7 w 7"/>
                  <a:gd name="T7" fmla="*/ 0 h 4"/>
                  <a:gd name="T8" fmla="*/ 6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3"/>
                      <a:pt x="0" y="2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33601" y="2130426"/>
                <a:ext cx="36513" cy="12700"/>
              </a:xfrm>
              <a:custGeom>
                <a:avLst/>
                <a:gdLst>
                  <a:gd name="T0" fmla="*/ 1 w 3"/>
                  <a:gd name="T1" fmla="*/ 0 h 1"/>
                  <a:gd name="T2" fmla="*/ 1 w 3"/>
                  <a:gd name="T3" fmla="*/ 1 h 1"/>
                  <a:gd name="T4" fmla="*/ 3 w 3"/>
                  <a:gd name="T5" fmla="*/ 0 h 1"/>
                  <a:gd name="T6" fmla="*/ 1 w 3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1" y="0"/>
                    </a:moveTo>
                    <a:cubicBezTo>
                      <a:pt x="1" y="0"/>
                      <a:pt x="0" y="0"/>
                      <a:pt x="1" y="1"/>
                    </a:cubicBezTo>
                    <a:cubicBezTo>
                      <a:pt x="1" y="1"/>
                      <a:pt x="3" y="0"/>
                      <a:pt x="3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95476" y="2305051"/>
                <a:ext cx="25400" cy="12700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19376" y="1666876"/>
                <a:ext cx="150813" cy="87313"/>
              </a:xfrm>
              <a:custGeom>
                <a:avLst/>
                <a:gdLst>
                  <a:gd name="T0" fmla="*/ 5 w 12"/>
                  <a:gd name="T1" fmla="*/ 6 h 7"/>
                  <a:gd name="T2" fmla="*/ 4 w 12"/>
                  <a:gd name="T3" fmla="*/ 7 h 7"/>
                  <a:gd name="T4" fmla="*/ 12 w 12"/>
                  <a:gd name="T5" fmla="*/ 3 h 7"/>
                  <a:gd name="T6" fmla="*/ 5 w 12"/>
                  <a:gd name="T7" fmla="*/ 4 h 7"/>
                  <a:gd name="T8" fmla="*/ 0 w 12"/>
                  <a:gd name="T9" fmla="*/ 5 h 7"/>
                  <a:gd name="T10" fmla="*/ 5 w 12"/>
                  <a:gd name="T1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7">
                    <a:moveTo>
                      <a:pt x="5" y="6"/>
                    </a:moveTo>
                    <a:cubicBezTo>
                      <a:pt x="4" y="7"/>
                      <a:pt x="4" y="7"/>
                      <a:pt x="4" y="7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9" y="0"/>
                      <a:pt x="8" y="6"/>
                      <a:pt x="5" y="4"/>
                    </a:cubicBezTo>
                    <a:cubicBezTo>
                      <a:pt x="3" y="3"/>
                      <a:pt x="2" y="4"/>
                      <a:pt x="0" y="5"/>
                    </a:cubicBezTo>
                    <a:cubicBezTo>
                      <a:pt x="2" y="6"/>
                      <a:pt x="3" y="5"/>
                      <a:pt x="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432051" y="1917701"/>
                <a:ext cx="25400" cy="11113"/>
              </a:xfrm>
              <a:custGeom>
                <a:avLst/>
                <a:gdLst>
                  <a:gd name="T0" fmla="*/ 8 w 16"/>
                  <a:gd name="T1" fmla="*/ 0 h 7"/>
                  <a:gd name="T2" fmla="*/ 0 w 16"/>
                  <a:gd name="T3" fmla="*/ 7 h 7"/>
                  <a:gd name="T4" fmla="*/ 16 w 16"/>
                  <a:gd name="T5" fmla="*/ 7 h 7"/>
                  <a:gd name="T6" fmla="*/ 8 w 16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8" y="0"/>
                    </a:moveTo>
                    <a:lnTo>
                      <a:pt x="0" y="7"/>
                    </a:lnTo>
                    <a:lnTo>
                      <a:pt x="16" y="7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19426" y="1428751"/>
                <a:ext cx="111125" cy="38100"/>
              </a:xfrm>
              <a:custGeom>
                <a:avLst/>
                <a:gdLst>
                  <a:gd name="T0" fmla="*/ 3 w 9"/>
                  <a:gd name="T1" fmla="*/ 1 h 3"/>
                  <a:gd name="T2" fmla="*/ 9 w 9"/>
                  <a:gd name="T3" fmla="*/ 1 h 3"/>
                  <a:gd name="T4" fmla="*/ 8 w 9"/>
                  <a:gd name="T5" fmla="*/ 0 h 3"/>
                  <a:gd name="T6" fmla="*/ 0 w 9"/>
                  <a:gd name="T7" fmla="*/ 2 h 3"/>
                  <a:gd name="T8" fmla="*/ 2 w 9"/>
                  <a:gd name="T9" fmla="*/ 2 h 3"/>
                  <a:gd name="T10" fmla="*/ 3 w 9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3">
                    <a:moveTo>
                      <a:pt x="3" y="1"/>
                    </a:moveTo>
                    <a:cubicBezTo>
                      <a:pt x="5" y="2"/>
                      <a:pt x="6" y="0"/>
                      <a:pt x="9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2" y="0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4" y="3"/>
                      <a:pt x="3" y="2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06713" y="1566863"/>
                <a:ext cx="25400" cy="23813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46226" y="2530476"/>
                <a:ext cx="12700" cy="12700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95563" y="1754188"/>
                <a:ext cx="61913" cy="50800"/>
              </a:xfrm>
              <a:custGeom>
                <a:avLst/>
                <a:gdLst>
                  <a:gd name="T0" fmla="*/ 5 w 5"/>
                  <a:gd name="T1" fmla="*/ 0 h 4"/>
                  <a:gd name="T2" fmla="*/ 0 w 5"/>
                  <a:gd name="T3" fmla="*/ 4 h 4"/>
                  <a:gd name="T4" fmla="*/ 5 w 5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5" y="0"/>
                    </a:moveTo>
                    <a:cubicBezTo>
                      <a:pt x="5" y="1"/>
                      <a:pt x="0" y="1"/>
                      <a:pt x="0" y="4"/>
                    </a:cubicBezTo>
                    <a:cubicBezTo>
                      <a:pt x="2" y="2"/>
                      <a:pt x="5" y="2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444751" y="1792288"/>
                <a:ext cx="138113" cy="61913"/>
              </a:xfrm>
              <a:custGeom>
                <a:avLst/>
                <a:gdLst>
                  <a:gd name="T0" fmla="*/ 6 w 11"/>
                  <a:gd name="T1" fmla="*/ 3 h 5"/>
                  <a:gd name="T2" fmla="*/ 6 w 11"/>
                  <a:gd name="T3" fmla="*/ 3 h 5"/>
                  <a:gd name="T4" fmla="*/ 5 w 11"/>
                  <a:gd name="T5" fmla="*/ 3 h 5"/>
                  <a:gd name="T6" fmla="*/ 5 w 11"/>
                  <a:gd name="T7" fmla="*/ 5 h 5"/>
                  <a:gd name="T8" fmla="*/ 7 w 11"/>
                  <a:gd name="T9" fmla="*/ 3 h 5"/>
                  <a:gd name="T10" fmla="*/ 11 w 11"/>
                  <a:gd name="T11" fmla="*/ 1 h 5"/>
                  <a:gd name="T12" fmla="*/ 7 w 11"/>
                  <a:gd name="T13" fmla="*/ 2 h 5"/>
                  <a:gd name="T14" fmla="*/ 6 w 11"/>
                  <a:gd name="T15" fmla="*/ 1 h 5"/>
                  <a:gd name="T16" fmla="*/ 0 w 11"/>
                  <a:gd name="T17" fmla="*/ 4 h 5"/>
                  <a:gd name="T18" fmla="*/ 6 w 11"/>
                  <a:gd name="T1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" h="5"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4"/>
                      <a:pt x="8" y="4"/>
                      <a:pt x="7" y="3"/>
                    </a:cubicBezTo>
                    <a:cubicBezTo>
                      <a:pt x="9" y="3"/>
                      <a:pt x="10" y="3"/>
                      <a:pt x="11" y="1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6" y="1"/>
                    </a:cubicBezTo>
                    <a:cubicBezTo>
                      <a:pt x="3" y="0"/>
                      <a:pt x="2" y="3"/>
                      <a:pt x="0" y="4"/>
                    </a:cubicBezTo>
                    <a:cubicBezTo>
                      <a:pt x="3" y="4"/>
                      <a:pt x="3" y="2"/>
                      <a:pt x="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8538" y="2894013"/>
                <a:ext cx="23813" cy="12700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0 w 2"/>
                  <a:gd name="T5" fmla="*/ 1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08226" y="1979613"/>
                <a:ext cx="12700" cy="12700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08213" y="2054226"/>
                <a:ext cx="25400" cy="0"/>
              </a:xfrm>
              <a:custGeom>
                <a:avLst/>
                <a:gdLst>
                  <a:gd name="T0" fmla="*/ 16 w 16"/>
                  <a:gd name="T1" fmla="*/ 0 w 16"/>
                  <a:gd name="T2" fmla="*/ 16 w 16"/>
                  <a:gd name="T3" fmla="*/ 16 w 1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6">
                    <a:moveTo>
                      <a:pt x="16" y="0"/>
                    </a:moveTo>
                    <a:lnTo>
                      <a:pt x="0" y="0"/>
                    </a:lnTo>
                    <a:lnTo>
                      <a:pt x="16" y="0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95476" y="2243138"/>
                <a:ext cx="38100" cy="36513"/>
              </a:xfrm>
              <a:custGeom>
                <a:avLst/>
                <a:gdLst>
                  <a:gd name="T0" fmla="*/ 0 w 3"/>
                  <a:gd name="T1" fmla="*/ 3 h 3"/>
                  <a:gd name="T2" fmla="*/ 1 w 3"/>
                  <a:gd name="T3" fmla="*/ 3 h 3"/>
                  <a:gd name="T4" fmla="*/ 3 w 3"/>
                  <a:gd name="T5" fmla="*/ 1 h 3"/>
                  <a:gd name="T6" fmla="*/ 0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2"/>
                      <a:pt x="2" y="1"/>
                      <a:pt x="3" y="1"/>
                    </a:cubicBezTo>
                    <a:cubicBezTo>
                      <a:pt x="1" y="0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84326" y="2468563"/>
                <a:ext cx="36513" cy="25400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0 w 3"/>
                  <a:gd name="T5" fmla="*/ 1 h 2"/>
                  <a:gd name="T6" fmla="*/ 1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2" y="2"/>
                      <a:pt x="3" y="0"/>
                      <a:pt x="2" y="0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70101" y="2143126"/>
                <a:ext cx="12700" cy="11113"/>
              </a:xfrm>
              <a:custGeom>
                <a:avLst/>
                <a:gdLst>
                  <a:gd name="T0" fmla="*/ 8 w 8"/>
                  <a:gd name="T1" fmla="*/ 0 h 7"/>
                  <a:gd name="T2" fmla="*/ 0 w 8"/>
                  <a:gd name="T3" fmla="*/ 7 h 7"/>
                  <a:gd name="T4" fmla="*/ 8 w 8"/>
                  <a:gd name="T5" fmla="*/ 7 h 7"/>
                  <a:gd name="T6" fmla="*/ 8 w 8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7">
                    <a:moveTo>
                      <a:pt x="8" y="0"/>
                    </a:moveTo>
                    <a:lnTo>
                      <a:pt x="0" y="7"/>
                    </a:lnTo>
                    <a:lnTo>
                      <a:pt x="8" y="7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46238" y="2368551"/>
                <a:ext cx="74613" cy="61913"/>
              </a:xfrm>
              <a:custGeom>
                <a:avLst/>
                <a:gdLst>
                  <a:gd name="T0" fmla="*/ 2 w 6"/>
                  <a:gd name="T1" fmla="*/ 0 h 5"/>
                  <a:gd name="T2" fmla="*/ 2 w 6"/>
                  <a:gd name="T3" fmla="*/ 5 h 5"/>
                  <a:gd name="T4" fmla="*/ 2 w 6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2" y="0"/>
                    </a:moveTo>
                    <a:cubicBezTo>
                      <a:pt x="0" y="1"/>
                      <a:pt x="5" y="3"/>
                      <a:pt x="2" y="5"/>
                    </a:cubicBezTo>
                    <a:cubicBezTo>
                      <a:pt x="4" y="4"/>
                      <a:pt x="6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57426" y="2005013"/>
                <a:ext cx="12700" cy="12700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44726" y="2017713"/>
                <a:ext cx="25400" cy="12700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71613" y="2543176"/>
                <a:ext cx="12700" cy="25400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1" y="2"/>
                      <a:pt x="0" y="2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19413" y="1503363"/>
                <a:ext cx="49213" cy="12700"/>
              </a:xfrm>
              <a:custGeom>
                <a:avLst/>
                <a:gdLst>
                  <a:gd name="T0" fmla="*/ 23 w 31"/>
                  <a:gd name="T1" fmla="*/ 0 h 8"/>
                  <a:gd name="T2" fmla="*/ 0 w 31"/>
                  <a:gd name="T3" fmla="*/ 0 h 8"/>
                  <a:gd name="T4" fmla="*/ 8 w 31"/>
                  <a:gd name="T5" fmla="*/ 8 h 8"/>
                  <a:gd name="T6" fmla="*/ 31 w 31"/>
                  <a:gd name="T7" fmla="*/ 8 h 8"/>
                  <a:gd name="T8" fmla="*/ 23 w 31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8">
                    <a:moveTo>
                      <a:pt x="23" y="0"/>
                    </a:moveTo>
                    <a:lnTo>
                      <a:pt x="0" y="0"/>
                    </a:lnTo>
                    <a:lnTo>
                      <a:pt x="8" y="8"/>
                    </a:lnTo>
                    <a:lnTo>
                      <a:pt x="31" y="8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4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522413" y="2517776"/>
                <a:ext cx="1588" cy="12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82826" y="1905001"/>
                <a:ext cx="87313" cy="49213"/>
              </a:xfrm>
              <a:custGeom>
                <a:avLst/>
                <a:gdLst>
                  <a:gd name="T0" fmla="*/ 2 w 7"/>
                  <a:gd name="T1" fmla="*/ 4 h 4"/>
                  <a:gd name="T2" fmla="*/ 6 w 7"/>
                  <a:gd name="T3" fmla="*/ 1 h 4"/>
                  <a:gd name="T4" fmla="*/ 4 w 7"/>
                  <a:gd name="T5" fmla="*/ 0 h 4"/>
                  <a:gd name="T6" fmla="*/ 0 w 7"/>
                  <a:gd name="T7" fmla="*/ 4 h 4"/>
                  <a:gd name="T8" fmla="*/ 2 w 7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4"/>
                    </a:moveTo>
                    <a:cubicBezTo>
                      <a:pt x="4" y="3"/>
                      <a:pt x="7" y="3"/>
                      <a:pt x="6" y="1"/>
                    </a:cubicBezTo>
                    <a:cubicBezTo>
                      <a:pt x="6" y="0"/>
                      <a:pt x="5" y="0"/>
                      <a:pt x="4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1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09738" y="2330451"/>
                <a:ext cx="74613" cy="49213"/>
              </a:xfrm>
              <a:custGeom>
                <a:avLst/>
                <a:gdLst>
                  <a:gd name="T0" fmla="*/ 4 w 6"/>
                  <a:gd name="T1" fmla="*/ 0 h 4"/>
                  <a:gd name="T2" fmla="*/ 0 w 6"/>
                  <a:gd name="T3" fmla="*/ 4 h 4"/>
                  <a:gd name="T4" fmla="*/ 4 w 6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4" y="0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2" y="3"/>
                      <a:pt x="6" y="2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82863" y="1754188"/>
                <a:ext cx="36513" cy="12700"/>
              </a:xfrm>
              <a:custGeom>
                <a:avLst/>
                <a:gdLst>
                  <a:gd name="T0" fmla="*/ 23 w 23"/>
                  <a:gd name="T1" fmla="*/ 0 h 8"/>
                  <a:gd name="T2" fmla="*/ 0 w 23"/>
                  <a:gd name="T3" fmla="*/ 0 h 8"/>
                  <a:gd name="T4" fmla="*/ 15 w 23"/>
                  <a:gd name="T5" fmla="*/ 8 h 8"/>
                  <a:gd name="T6" fmla="*/ 23 w 23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8">
                    <a:moveTo>
                      <a:pt x="23" y="0"/>
                    </a:moveTo>
                    <a:lnTo>
                      <a:pt x="0" y="0"/>
                    </a:lnTo>
                    <a:lnTo>
                      <a:pt x="15" y="8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46226" y="2468563"/>
                <a:ext cx="38100" cy="25400"/>
              </a:xfrm>
              <a:custGeom>
                <a:avLst/>
                <a:gdLst>
                  <a:gd name="T0" fmla="*/ 3 w 3"/>
                  <a:gd name="T1" fmla="*/ 1 h 2"/>
                  <a:gd name="T2" fmla="*/ 0 w 3"/>
                  <a:gd name="T3" fmla="*/ 1 h 2"/>
                  <a:gd name="T4" fmla="*/ 3 w 3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82813" y="2017713"/>
                <a:ext cx="25400" cy="23813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1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1" y="2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20863" y="2192338"/>
                <a:ext cx="87313" cy="87313"/>
              </a:xfrm>
              <a:custGeom>
                <a:avLst/>
                <a:gdLst>
                  <a:gd name="T0" fmla="*/ 4 w 7"/>
                  <a:gd name="T1" fmla="*/ 6 h 7"/>
                  <a:gd name="T2" fmla="*/ 2 w 7"/>
                  <a:gd name="T3" fmla="*/ 5 h 7"/>
                  <a:gd name="T4" fmla="*/ 7 w 7"/>
                  <a:gd name="T5" fmla="*/ 3 h 7"/>
                  <a:gd name="T6" fmla="*/ 1 w 7"/>
                  <a:gd name="T7" fmla="*/ 5 h 7"/>
                  <a:gd name="T8" fmla="*/ 0 w 7"/>
                  <a:gd name="T9" fmla="*/ 6 h 7"/>
                  <a:gd name="T10" fmla="*/ 4 w 7"/>
                  <a:gd name="T1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4" y="6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3" y="4"/>
                      <a:pt x="6" y="5"/>
                      <a:pt x="7" y="3"/>
                    </a:cubicBezTo>
                    <a:cubicBezTo>
                      <a:pt x="4" y="0"/>
                      <a:pt x="3" y="6"/>
                      <a:pt x="1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2" y="6"/>
                      <a:pt x="3" y="7"/>
                      <a:pt x="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20901" y="2054226"/>
                <a:ext cx="25400" cy="25400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1 h 2"/>
                  <a:gd name="T4" fmla="*/ 2 w 2"/>
                  <a:gd name="T5" fmla="*/ 1 h 2"/>
                  <a:gd name="T6" fmla="*/ 0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1"/>
                      <a:pt x="2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2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109663" y="2768601"/>
                <a:ext cx="1588" cy="12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08176" y="2179638"/>
                <a:ext cx="38100" cy="25400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1 h 2"/>
                  <a:gd name="T4" fmla="*/ 3 w 3"/>
                  <a:gd name="T5" fmla="*/ 2 h 2"/>
                  <a:gd name="T6" fmla="*/ 0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0"/>
                      <a:pt x="2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84351" y="2292351"/>
                <a:ext cx="23813" cy="12700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0 w 2"/>
                  <a:gd name="T5" fmla="*/ 1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96963" y="2743201"/>
                <a:ext cx="50800" cy="25400"/>
              </a:xfrm>
              <a:custGeom>
                <a:avLst/>
                <a:gdLst>
                  <a:gd name="T0" fmla="*/ 2 w 4"/>
                  <a:gd name="T1" fmla="*/ 0 h 2"/>
                  <a:gd name="T2" fmla="*/ 2 w 4"/>
                  <a:gd name="T3" fmla="*/ 2 h 2"/>
                  <a:gd name="T4" fmla="*/ 2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2" y="0"/>
                    </a:moveTo>
                    <a:cubicBezTo>
                      <a:pt x="2" y="1"/>
                      <a:pt x="0" y="1"/>
                      <a:pt x="2" y="2"/>
                    </a:cubicBezTo>
                    <a:cubicBezTo>
                      <a:pt x="2" y="1"/>
                      <a:pt x="4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44788" y="1477963"/>
                <a:ext cx="149225" cy="63500"/>
              </a:xfrm>
              <a:custGeom>
                <a:avLst/>
                <a:gdLst>
                  <a:gd name="T0" fmla="*/ 5 w 12"/>
                  <a:gd name="T1" fmla="*/ 3 h 5"/>
                  <a:gd name="T2" fmla="*/ 7 w 12"/>
                  <a:gd name="T3" fmla="*/ 4 h 5"/>
                  <a:gd name="T4" fmla="*/ 6 w 12"/>
                  <a:gd name="T5" fmla="*/ 4 h 5"/>
                  <a:gd name="T6" fmla="*/ 5 w 12"/>
                  <a:gd name="T7" fmla="*/ 4 h 5"/>
                  <a:gd name="T8" fmla="*/ 11 w 12"/>
                  <a:gd name="T9" fmla="*/ 3 h 5"/>
                  <a:gd name="T10" fmla="*/ 9 w 12"/>
                  <a:gd name="T11" fmla="*/ 3 h 5"/>
                  <a:gd name="T12" fmla="*/ 1 w 12"/>
                  <a:gd name="T13" fmla="*/ 2 h 5"/>
                  <a:gd name="T14" fmla="*/ 2 w 12"/>
                  <a:gd name="T15" fmla="*/ 1 h 5"/>
                  <a:gd name="T16" fmla="*/ 0 w 12"/>
                  <a:gd name="T17" fmla="*/ 3 h 5"/>
                  <a:gd name="T18" fmla="*/ 5 w 12"/>
                  <a:gd name="T1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5">
                    <a:moveTo>
                      <a:pt x="5" y="3"/>
                    </a:moveTo>
                    <a:cubicBezTo>
                      <a:pt x="6" y="3"/>
                      <a:pt x="7" y="3"/>
                      <a:pt x="7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8" y="5"/>
                      <a:pt x="10" y="4"/>
                      <a:pt x="11" y="3"/>
                    </a:cubicBezTo>
                    <a:cubicBezTo>
                      <a:pt x="12" y="2"/>
                      <a:pt x="10" y="3"/>
                      <a:pt x="9" y="3"/>
                    </a:cubicBezTo>
                    <a:cubicBezTo>
                      <a:pt x="7" y="0"/>
                      <a:pt x="4" y="2"/>
                      <a:pt x="1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0" y="1"/>
                      <a:pt x="1" y="2"/>
                      <a:pt x="0" y="3"/>
                    </a:cubicBezTo>
                    <a:cubicBezTo>
                      <a:pt x="2" y="4"/>
                      <a:pt x="4" y="3"/>
                      <a:pt x="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33601" y="2030413"/>
                <a:ext cx="12700" cy="11113"/>
              </a:xfrm>
              <a:custGeom>
                <a:avLst/>
                <a:gdLst>
                  <a:gd name="T0" fmla="*/ 8 w 8"/>
                  <a:gd name="T1" fmla="*/ 0 h 7"/>
                  <a:gd name="T2" fmla="*/ 0 w 8"/>
                  <a:gd name="T3" fmla="*/ 0 h 7"/>
                  <a:gd name="T4" fmla="*/ 8 w 8"/>
                  <a:gd name="T5" fmla="*/ 7 h 7"/>
                  <a:gd name="T6" fmla="*/ 8 w 8"/>
                  <a:gd name="T7" fmla="*/ 7 h 7"/>
                  <a:gd name="T8" fmla="*/ 8 w 8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7">
                    <a:moveTo>
                      <a:pt x="8" y="0"/>
                    </a:moveTo>
                    <a:lnTo>
                      <a:pt x="0" y="0"/>
                    </a:lnTo>
                    <a:lnTo>
                      <a:pt x="8" y="7"/>
                    </a:lnTo>
                    <a:lnTo>
                      <a:pt x="8" y="7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60451" y="2755901"/>
                <a:ext cx="36513" cy="12700"/>
              </a:xfrm>
              <a:custGeom>
                <a:avLst/>
                <a:gdLst>
                  <a:gd name="T0" fmla="*/ 2 w 3"/>
                  <a:gd name="T1" fmla="*/ 0 h 1"/>
                  <a:gd name="T2" fmla="*/ 2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3" y="1"/>
                      <a:pt x="0" y="1"/>
                      <a:pt x="2" y="1"/>
                    </a:cubicBezTo>
                    <a:cubicBezTo>
                      <a:pt x="2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19413" y="1428751"/>
                <a:ext cx="49213" cy="25400"/>
              </a:xfrm>
              <a:custGeom>
                <a:avLst/>
                <a:gdLst>
                  <a:gd name="T0" fmla="*/ 4 w 4"/>
                  <a:gd name="T1" fmla="*/ 2 h 2"/>
                  <a:gd name="T2" fmla="*/ 0 w 4"/>
                  <a:gd name="T3" fmla="*/ 0 h 2"/>
                  <a:gd name="T4" fmla="*/ 1 w 4"/>
                  <a:gd name="T5" fmla="*/ 2 h 2"/>
                  <a:gd name="T6" fmla="*/ 4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cubicBezTo>
                      <a:pt x="4" y="1"/>
                      <a:pt x="2" y="0"/>
                      <a:pt x="0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3" y="2"/>
                      <a:pt x="3" y="2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73163" y="2643188"/>
                <a:ext cx="36513" cy="38100"/>
              </a:xfrm>
              <a:custGeom>
                <a:avLst/>
                <a:gdLst>
                  <a:gd name="T0" fmla="*/ 3 w 3"/>
                  <a:gd name="T1" fmla="*/ 2 h 3"/>
                  <a:gd name="T2" fmla="*/ 1 w 3"/>
                  <a:gd name="T3" fmla="*/ 3 h 3"/>
                  <a:gd name="T4" fmla="*/ 3 w 3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0" y="0"/>
                      <a:pt x="3" y="3"/>
                      <a:pt x="1" y="3"/>
                    </a:cubicBezTo>
                    <a:cubicBezTo>
                      <a:pt x="2" y="3"/>
                      <a:pt x="1" y="2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46213" y="2468563"/>
                <a:ext cx="38100" cy="12700"/>
              </a:xfrm>
              <a:custGeom>
                <a:avLst/>
                <a:gdLst>
                  <a:gd name="T0" fmla="*/ 3 w 3"/>
                  <a:gd name="T1" fmla="*/ 1 h 1"/>
                  <a:gd name="T2" fmla="*/ 3 w 3"/>
                  <a:gd name="T3" fmla="*/ 0 h 1"/>
                  <a:gd name="T4" fmla="*/ 2 w 3"/>
                  <a:gd name="T5" fmla="*/ 0 h 1"/>
                  <a:gd name="T6" fmla="*/ 0 w 3"/>
                  <a:gd name="T7" fmla="*/ 1 h 1"/>
                  <a:gd name="T8" fmla="*/ 2 w 3"/>
                  <a:gd name="T9" fmla="*/ 0 h 1"/>
                  <a:gd name="T10" fmla="*/ 3 w 3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1">
                    <a:moveTo>
                      <a:pt x="3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1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22376" y="2630488"/>
                <a:ext cx="12700" cy="12700"/>
              </a:xfrm>
              <a:custGeom>
                <a:avLst/>
                <a:gdLst>
                  <a:gd name="T0" fmla="*/ 0 w 8"/>
                  <a:gd name="T1" fmla="*/ 8 h 8"/>
                  <a:gd name="T2" fmla="*/ 8 w 8"/>
                  <a:gd name="T3" fmla="*/ 8 h 8"/>
                  <a:gd name="T4" fmla="*/ 0 w 8"/>
                  <a:gd name="T5" fmla="*/ 0 h 8"/>
                  <a:gd name="T6" fmla="*/ 0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8"/>
                    </a:moveTo>
                    <a:lnTo>
                      <a:pt x="8" y="8"/>
                    </a:lnTo>
                    <a:lnTo>
                      <a:pt x="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81326" y="1403351"/>
                <a:ext cx="12700" cy="12700"/>
              </a:xfrm>
              <a:custGeom>
                <a:avLst/>
                <a:gdLst>
                  <a:gd name="T0" fmla="*/ 0 w 8"/>
                  <a:gd name="T1" fmla="*/ 0 h 8"/>
                  <a:gd name="T2" fmla="*/ 0 w 8"/>
                  <a:gd name="T3" fmla="*/ 8 h 8"/>
                  <a:gd name="T4" fmla="*/ 8 w 8"/>
                  <a:gd name="T5" fmla="*/ 0 h 8"/>
                  <a:gd name="T6" fmla="*/ 0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lnTo>
                      <a:pt x="0" y="8"/>
                    </a:lnTo>
                    <a:lnTo>
                      <a:pt x="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60476" y="2581276"/>
                <a:ext cx="11113" cy="12700"/>
              </a:xfrm>
              <a:custGeom>
                <a:avLst/>
                <a:gdLst>
                  <a:gd name="T0" fmla="*/ 0 w 7"/>
                  <a:gd name="T1" fmla="*/ 8 h 8"/>
                  <a:gd name="T2" fmla="*/ 7 w 7"/>
                  <a:gd name="T3" fmla="*/ 8 h 8"/>
                  <a:gd name="T4" fmla="*/ 0 w 7"/>
                  <a:gd name="T5" fmla="*/ 0 h 8"/>
                  <a:gd name="T6" fmla="*/ 0 w 7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8">
                    <a:moveTo>
                      <a:pt x="0" y="8"/>
                    </a:moveTo>
                    <a:lnTo>
                      <a:pt x="7" y="8"/>
                    </a:lnTo>
                    <a:lnTo>
                      <a:pt x="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5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2955926" y="1390651"/>
                <a:ext cx="12700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33538" y="2305050"/>
                <a:ext cx="25400" cy="12700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1"/>
                      <a:pt x="2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09688" y="2493963"/>
                <a:ext cx="61913" cy="36513"/>
              </a:xfrm>
              <a:custGeom>
                <a:avLst/>
                <a:gdLst>
                  <a:gd name="T0" fmla="*/ 4 w 5"/>
                  <a:gd name="T1" fmla="*/ 0 h 3"/>
                  <a:gd name="T2" fmla="*/ 3 w 5"/>
                  <a:gd name="T3" fmla="*/ 1 h 3"/>
                  <a:gd name="T4" fmla="*/ 0 w 5"/>
                  <a:gd name="T5" fmla="*/ 3 h 3"/>
                  <a:gd name="T6" fmla="*/ 4 w 5"/>
                  <a:gd name="T7" fmla="*/ 2 h 3"/>
                  <a:gd name="T8" fmla="*/ 4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4" y="0"/>
                    </a:moveTo>
                    <a:cubicBezTo>
                      <a:pt x="2" y="0"/>
                      <a:pt x="4" y="1"/>
                      <a:pt x="3" y="1"/>
                    </a:cubicBezTo>
                    <a:cubicBezTo>
                      <a:pt x="2" y="2"/>
                      <a:pt x="0" y="1"/>
                      <a:pt x="0" y="3"/>
                    </a:cubicBezTo>
                    <a:cubicBezTo>
                      <a:pt x="1" y="3"/>
                      <a:pt x="3" y="3"/>
                      <a:pt x="4" y="2"/>
                    </a:cubicBezTo>
                    <a:cubicBezTo>
                      <a:pt x="4" y="1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84338" y="2279650"/>
                <a:ext cx="12700" cy="0"/>
              </a:xfrm>
              <a:custGeom>
                <a:avLst/>
                <a:gdLst>
                  <a:gd name="T0" fmla="*/ 8 w 8"/>
                  <a:gd name="T1" fmla="*/ 0 w 8"/>
                  <a:gd name="T2" fmla="*/ 8 w 8"/>
                  <a:gd name="T3" fmla="*/ 8 w 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8">
                    <a:moveTo>
                      <a:pt x="8" y="0"/>
                    </a:moveTo>
                    <a:lnTo>
                      <a:pt x="0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84325" y="2330450"/>
                <a:ext cx="25400" cy="12700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1 h 1"/>
                  <a:gd name="T4" fmla="*/ 2 w 2"/>
                  <a:gd name="T5" fmla="*/ 1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97038" y="2243138"/>
                <a:ext cx="36513" cy="12700"/>
              </a:xfrm>
              <a:custGeom>
                <a:avLst/>
                <a:gdLst>
                  <a:gd name="T0" fmla="*/ 2 w 3"/>
                  <a:gd name="T1" fmla="*/ 1 h 1"/>
                  <a:gd name="T2" fmla="*/ 3 w 3"/>
                  <a:gd name="T3" fmla="*/ 0 h 1"/>
                  <a:gd name="T4" fmla="*/ 2 w 3"/>
                  <a:gd name="T5" fmla="*/ 1 h 1"/>
                  <a:gd name="T6" fmla="*/ 1 w 3"/>
                  <a:gd name="T7" fmla="*/ 0 h 1"/>
                  <a:gd name="T8" fmla="*/ 0 w 3"/>
                  <a:gd name="T9" fmla="*/ 1 h 1"/>
                  <a:gd name="T10" fmla="*/ 2 w 3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1">
                    <a:moveTo>
                      <a:pt x="2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97013" y="2343150"/>
                <a:ext cx="25400" cy="12700"/>
              </a:xfrm>
              <a:custGeom>
                <a:avLst/>
                <a:gdLst>
                  <a:gd name="T0" fmla="*/ 8 w 16"/>
                  <a:gd name="T1" fmla="*/ 0 h 8"/>
                  <a:gd name="T2" fmla="*/ 0 w 16"/>
                  <a:gd name="T3" fmla="*/ 8 h 8"/>
                  <a:gd name="T4" fmla="*/ 8 w 16"/>
                  <a:gd name="T5" fmla="*/ 8 h 8"/>
                  <a:gd name="T6" fmla="*/ 16 w 16"/>
                  <a:gd name="T7" fmla="*/ 0 h 8"/>
                  <a:gd name="T8" fmla="*/ 8 w 16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8">
                    <a:moveTo>
                      <a:pt x="8" y="0"/>
                    </a:moveTo>
                    <a:lnTo>
                      <a:pt x="0" y="8"/>
                    </a:lnTo>
                    <a:lnTo>
                      <a:pt x="8" y="8"/>
                    </a:lnTo>
                    <a:lnTo>
                      <a:pt x="16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08213" y="1792288"/>
                <a:ext cx="36513" cy="49213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0 w 3"/>
                  <a:gd name="T5" fmla="*/ 2 h 4"/>
                  <a:gd name="T6" fmla="*/ 3 w 3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2" y="0"/>
                      <a:pt x="1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3" y="4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58938" y="2205038"/>
                <a:ext cx="38100" cy="25400"/>
              </a:xfrm>
              <a:custGeom>
                <a:avLst/>
                <a:gdLst>
                  <a:gd name="T0" fmla="*/ 2 w 3"/>
                  <a:gd name="T1" fmla="*/ 0 h 2"/>
                  <a:gd name="T2" fmla="*/ 1 w 3"/>
                  <a:gd name="T3" fmla="*/ 0 h 2"/>
                  <a:gd name="T4" fmla="*/ 1 w 3"/>
                  <a:gd name="T5" fmla="*/ 2 h 2"/>
                  <a:gd name="T6" fmla="*/ 2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2"/>
                      <a:pt x="1" y="2"/>
                    </a:cubicBezTo>
                    <a:cubicBezTo>
                      <a:pt x="2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95563" y="1554163"/>
                <a:ext cx="23813" cy="12700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06663" y="1603375"/>
                <a:ext cx="12700" cy="12700"/>
              </a:xfrm>
              <a:custGeom>
                <a:avLst/>
                <a:gdLst>
                  <a:gd name="T0" fmla="*/ 0 w 8"/>
                  <a:gd name="T1" fmla="*/ 8 h 8"/>
                  <a:gd name="T2" fmla="*/ 8 w 8"/>
                  <a:gd name="T3" fmla="*/ 8 h 8"/>
                  <a:gd name="T4" fmla="*/ 0 w 8"/>
                  <a:gd name="T5" fmla="*/ 0 h 8"/>
                  <a:gd name="T6" fmla="*/ 0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8"/>
                    </a:moveTo>
                    <a:lnTo>
                      <a:pt x="8" y="8"/>
                    </a:lnTo>
                    <a:lnTo>
                      <a:pt x="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pic>
          <p:nvPicPr>
            <p:cNvPr id="2468" name="出自【趣你的PPT】(微信:qunideppt)：最优质的PPT资源库" descr="E:\我的作品\4比3标准\中国风\传统风格类型模板\PSD002767.png"/>
            <p:cNvPicPr>
              <a:picLocks noChangeAspect="1" noChangeArrowheads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09114" y="2147163"/>
              <a:ext cx="2128904" cy="17816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67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46286" y="3311065"/>
              <a:ext cx="2223474" cy="20871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469" name="出自【趣你的PPT】(微信:qunideppt)：最优质的PPT资源库"/>
          <p:cNvSpPr txBox="1">
            <a:spLocks/>
          </p:cNvSpPr>
          <p:nvPr/>
        </p:nvSpPr>
        <p:spPr>
          <a:xfrm>
            <a:off x="7538848" y="2180708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470" name="出自【趣你的PPT】(微信:qunideppt)：最优质的PPT资源库"/>
          <p:cNvSpPr txBox="1"/>
          <p:nvPr/>
        </p:nvSpPr>
        <p:spPr>
          <a:xfrm>
            <a:off x="7624420" y="2601851"/>
            <a:ext cx="361896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  <a:endParaRPr lang="en-US" sz="16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2471" name="出自【趣你的PPT】(微信:qunideppt)：最优质的PPT资源库"/>
          <p:cNvSpPr txBox="1">
            <a:spLocks/>
          </p:cNvSpPr>
          <p:nvPr/>
        </p:nvSpPr>
        <p:spPr>
          <a:xfrm>
            <a:off x="1608539" y="3620025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472" name="出自【趣你的PPT】(微信:qunideppt)：最优质的PPT资源库"/>
          <p:cNvSpPr txBox="1"/>
          <p:nvPr/>
        </p:nvSpPr>
        <p:spPr>
          <a:xfrm>
            <a:off x="531846" y="4041168"/>
            <a:ext cx="334620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  <a:endParaRPr lang="en-US" sz="16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2473" name="出自【趣你的PPT】(微信:qunideppt)：最优质的PPT资源库"/>
          <p:cNvSpPr txBox="1">
            <a:spLocks/>
          </p:cNvSpPr>
          <p:nvPr/>
        </p:nvSpPr>
        <p:spPr>
          <a:xfrm>
            <a:off x="7538848" y="4995028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474" name="出自【趣你的PPT】(微信:qunideppt)：最优质的PPT资源库"/>
          <p:cNvSpPr txBox="1"/>
          <p:nvPr/>
        </p:nvSpPr>
        <p:spPr>
          <a:xfrm>
            <a:off x="7624421" y="5416171"/>
            <a:ext cx="361896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  <a:endParaRPr lang="en-US" sz="16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7986629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出自【趣你的PPT】(微信:qunideppt)：最优质的PPT资源库"/>
          <p:cNvGrpSpPr/>
          <p:nvPr/>
        </p:nvGrpSpPr>
        <p:grpSpPr>
          <a:xfrm>
            <a:off x="0" y="5150498"/>
            <a:ext cx="4817706" cy="1996751"/>
            <a:chOff x="192227" y="4861249"/>
            <a:chExt cx="4817706" cy="1996751"/>
          </a:xfrm>
        </p:grpSpPr>
        <p:pic>
          <p:nvPicPr>
            <p:cNvPr id="10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4175" y="6204074"/>
              <a:ext cx="240978" cy="235100"/>
            </a:xfrm>
            <a:prstGeom prst="rect">
              <a:avLst/>
            </a:prstGeom>
          </p:spPr>
        </p:pic>
        <p:sp>
          <p:nvSpPr>
            <p:cNvPr id="15" name="出自【趣你的PPT】(微信:qunideppt)：最优质的PPT资源库"/>
            <p:cNvSpPr txBox="1"/>
            <p:nvPr/>
          </p:nvSpPr>
          <p:spPr>
            <a:xfrm>
              <a:off x="1006818" y="4861249"/>
              <a:ext cx="400311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0" i="0" dirty="0">
                  <a:effectLst/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楼高雉堞千师垒，峰拔惊波万壑攒。</a:t>
              </a:r>
              <a:endParaRPr lang="en-US" altLang="zh-CN" b="0" i="0" dirty="0">
                <a:effectLst/>
                <a:latin typeface="方正黄草简体" panose="03000509000000000000" pitchFamily="65" charset="-122"/>
                <a:ea typeface="方正黄草简体" panose="03000509000000000000" pitchFamily="65" charset="-122"/>
              </a:endParaRPr>
            </a:p>
            <a:p>
              <a:r>
                <a:rPr lang="zh-CN" altLang="en-US" b="0" i="0" dirty="0">
                  <a:effectLst/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山绝地维消虎踞，水浮天险尚龙盘。</a:t>
              </a:r>
              <a:endParaRPr lang="en-US" altLang="zh-CN" b="0" i="0" dirty="0">
                <a:effectLst/>
                <a:latin typeface="方正黄草简体" panose="03000509000000000000" pitchFamily="65" charset="-122"/>
                <a:ea typeface="方正黄草简体" panose="03000509000000000000" pitchFamily="65" charset="-122"/>
              </a:endParaRPr>
            </a:p>
            <a:p>
              <a:r>
                <a:rPr lang="zh-CN" altLang="en-US" b="0" i="0" dirty="0">
                  <a:effectLst/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蜃嘘云拱飞江岛，鳌喷仙岩隔海澜。</a:t>
              </a:r>
              <a:endParaRPr lang="en-US" altLang="zh-CN" b="0" i="0" dirty="0">
                <a:effectLst/>
                <a:latin typeface="方正黄草简体" panose="03000509000000000000" pitchFamily="65" charset="-122"/>
                <a:ea typeface="方正黄草简体" panose="03000509000000000000" pitchFamily="65" charset="-122"/>
              </a:endParaRPr>
            </a:p>
            <a:p>
              <a:r>
                <a:rPr lang="zh-CN" altLang="en-US" b="0" i="0" dirty="0">
                  <a:effectLst/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长对碧波临古渡，几经风月与悲欢。</a:t>
              </a:r>
              <a:endParaRPr lang="zh-CN" altLang="en-US" dirty="0">
                <a:latin typeface="方正黄草简体" panose="03000509000000000000" pitchFamily="65" charset="-122"/>
                <a:ea typeface="方正黄草简体" panose="03000509000000000000" pitchFamily="65" charset="-122"/>
              </a:endParaRPr>
            </a:p>
          </p:txBody>
        </p:sp>
        <p:sp>
          <p:nvSpPr>
            <p:cNvPr id="16" name="出自【趣你的PPT】(微信:qunideppt)：最优质的PPT资源库"/>
            <p:cNvSpPr txBox="1"/>
            <p:nvPr/>
          </p:nvSpPr>
          <p:spPr>
            <a:xfrm>
              <a:off x="545153" y="4861249"/>
              <a:ext cx="461665" cy="1996751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b="0" i="0" dirty="0">
                  <a:effectLst/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忆万岁楼望金山</a:t>
              </a:r>
              <a:endParaRPr lang="zh-CN" altLang="en-US" dirty="0">
                <a:latin typeface="方正黄草简体" panose="03000509000000000000" pitchFamily="65" charset="-122"/>
                <a:ea typeface="方正黄草简体" panose="03000509000000000000" pitchFamily="65" charset="-122"/>
              </a:endParaRPr>
            </a:p>
          </p:txBody>
        </p:sp>
        <p:sp>
          <p:nvSpPr>
            <p:cNvPr id="17" name="出自【趣你的PPT】(微信:qunideppt)：最优质的PPT资源库"/>
            <p:cNvSpPr txBox="1"/>
            <p:nvPr/>
          </p:nvSpPr>
          <p:spPr>
            <a:xfrm>
              <a:off x="192227" y="5654115"/>
              <a:ext cx="461665" cy="64326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dirty="0"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李绅</a:t>
              </a:r>
            </a:p>
          </p:txBody>
        </p:sp>
      </p:grpSp>
      <p:grpSp>
        <p:nvGrpSpPr>
          <p:cNvPr id="46" name="Group 45出自【趣你的PPT】(微信:qunideppt)：最优质的PPT资源库"/>
          <p:cNvGrpSpPr/>
          <p:nvPr/>
        </p:nvGrpSpPr>
        <p:grpSpPr>
          <a:xfrm>
            <a:off x="2292096" y="2394769"/>
            <a:ext cx="7607808" cy="1321541"/>
            <a:chOff x="2292096" y="1434428"/>
            <a:chExt cx="7607808" cy="1321541"/>
          </a:xfrm>
        </p:grpSpPr>
        <p:sp>
          <p:nvSpPr>
            <p:cNvPr id="8" name="出自【趣你的PPT】(微信:qunideppt)：最优质的PPT资源库"/>
            <p:cNvSpPr txBox="1"/>
            <p:nvPr/>
          </p:nvSpPr>
          <p:spPr>
            <a:xfrm>
              <a:off x="2292096" y="2355859"/>
              <a:ext cx="76078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rgbClr val="223347"/>
                  </a:solidFill>
                  <a:latin typeface="汉仪行楷繁" panose="02010609000101010101" pitchFamily="49" charset="-122"/>
                  <a:ea typeface="汉仪行楷繁" panose="02010609000101010101" pitchFamily="49" charset="-122"/>
                </a:rPr>
                <a:t>Atmospheric Templates for Ancient</a:t>
              </a:r>
              <a:endParaRPr lang="zh-CN" altLang="en-US" sz="2000" dirty="0">
                <a:solidFill>
                  <a:srgbClr val="223347"/>
                </a:solidFill>
                <a:latin typeface="汉仪行楷繁" panose="02010609000101010101" pitchFamily="49" charset="-122"/>
                <a:ea typeface="汉仪行楷繁" panose="02010609000101010101" pitchFamily="49" charset="-122"/>
              </a:endParaRPr>
            </a:p>
          </p:txBody>
        </p:sp>
        <p:sp>
          <p:nvSpPr>
            <p:cNvPr id="6" name="出自【趣你的PPT】(微信:qunideppt)：最优质的PPT资源库"/>
            <p:cNvSpPr txBox="1"/>
            <p:nvPr/>
          </p:nvSpPr>
          <p:spPr>
            <a:xfrm>
              <a:off x="2292096" y="1434428"/>
              <a:ext cx="760780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5400" dirty="0">
                  <a:solidFill>
                    <a:srgbClr val="FF0000"/>
                  </a:solidFill>
                  <a:latin typeface="汉仪行楷繁" panose="02010609000101010101" pitchFamily="49" charset="-122"/>
                  <a:ea typeface="汉仪行楷繁" panose="02010609000101010101" pitchFamily="49" charset="-122"/>
                </a:rPr>
                <a:t>中国风</a:t>
              </a:r>
              <a:r>
                <a:rPr lang="zh-CN" altLang="en-US" sz="5400" dirty="0">
                  <a:solidFill>
                    <a:srgbClr val="223347"/>
                  </a:solidFill>
                  <a:latin typeface="汉仪行楷繁" panose="02010609000101010101" pitchFamily="49" charset="-122"/>
                  <a:ea typeface="汉仪行楷繁" panose="02010609000101010101" pitchFamily="49" charset="-122"/>
                </a:rPr>
                <a:t>水墨大气模板</a:t>
              </a:r>
            </a:p>
          </p:txBody>
        </p:sp>
      </p:grpSp>
      <p:grpSp>
        <p:nvGrpSpPr>
          <p:cNvPr id="45" name="Group 44出自【趣你的PPT】(微信:qunideppt)：最优质的PPT资源库"/>
          <p:cNvGrpSpPr/>
          <p:nvPr/>
        </p:nvGrpSpPr>
        <p:grpSpPr>
          <a:xfrm>
            <a:off x="4605899" y="4078644"/>
            <a:ext cx="2980203" cy="550863"/>
            <a:chOff x="7938" y="-1065213"/>
            <a:chExt cx="2131000" cy="550863"/>
          </a:xfrm>
          <a:solidFill>
            <a:srgbClr val="223347"/>
          </a:solidFill>
        </p:grpSpPr>
        <p:sp>
          <p:nvSpPr>
            <p:cNvPr id="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43050" y="-998538"/>
              <a:ext cx="198438" cy="19050"/>
            </a:xfrm>
            <a:custGeom>
              <a:avLst/>
              <a:gdLst>
                <a:gd name="T0" fmla="*/ 9 w 53"/>
                <a:gd name="T1" fmla="*/ 2 h 5"/>
                <a:gd name="T2" fmla="*/ 48 w 53"/>
                <a:gd name="T3" fmla="*/ 5 h 5"/>
                <a:gd name="T4" fmla="*/ 53 w 53"/>
                <a:gd name="T5" fmla="*/ 5 h 5"/>
                <a:gd name="T6" fmla="*/ 0 w 53"/>
                <a:gd name="T7" fmla="*/ 0 h 5"/>
                <a:gd name="T8" fmla="*/ 9 w 53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5">
                  <a:moveTo>
                    <a:pt x="9" y="2"/>
                  </a:moveTo>
                  <a:cubicBezTo>
                    <a:pt x="48" y="5"/>
                    <a:pt x="48" y="5"/>
                    <a:pt x="48" y="5"/>
                  </a:cubicBezTo>
                  <a:cubicBezTo>
                    <a:pt x="53" y="5"/>
                    <a:pt x="53" y="5"/>
                    <a:pt x="53" y="5"/>
                  </a:cubicBezTo>
                  <a:cubicBezTo>
                    <a:pt x="35" y="3"/>
                    <a:pt x="18" y="0"/>
                    <a:pt x="0" y="0"/>
                  </a:cubicBezTo>
                  <a:cubicBezTo>
                    <a:pt x="2" y="2"/>
                    <a:pt x="7" y="0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14425" y="-1020763"/>
              <a:ext cx="71438" cy="3175"/>
            </a:xfrm>
            <a:custGeom>
              <a:avLst/>
              <a:gdLst>
                <a:gd name="T0" fmla="*/ 19 w 19"/>
                <a:gd name="T1" fmla="*/ 0 h 1"/>
                <a:gd name="T2" fmla="*/ 0 w 19"/>
                <a:gd name="T3" fmla="*/ 0 h 1"/>
                <a:gd name="T4" fmla="*/ 19 w 19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">
                  <a:moveTo>
                    <a:pt x="19" y="0"/>
                  </a:moveTo>
                  <a:cubicBezTo>
                    <a:pt x="12" y="0"/>
                    <a:pt x="6" y="0"/>
                    <a:pt x="0" y="0"/>
                  </a:cubicBezTo>
                  <a:cubicBezTo>
                    <a:pt x="7" y="1"/>
                    <a:pt x="13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6250" y="-1046163"/>
              <a:ext cx="15875" cy="6350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0 h 2"/>
                <a:gd name="T4" fmla="*/ 4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3" y="2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92300" y="-784225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38313" y="-874713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17688" y="-641350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225" y="-792163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938" y="-1004888"/>
              <a:ext cx="1966913" cy="490538"/>
            </a:xfrm>
            <a:custGeom>
              <a:avLst/>
              <a:gdLst>
                <a:gd name="T0" fmla="*/ 489 w 524"/>
                <a:gd name="T1" fmla="*/ 105 h 131"/>
                <a:gd name="T2" fmla="*/ 456 w 524"/>
                <a:gd name="T3" fmla="*/ 104 h 131"/>
                <a:gd name="T4" fmla="*/ 439 w 524"/>
                <a:gd name="T5" fmla="*/ 103 h 131"/>
                <a:gd name="T6" fmla="*/ 450 w 524"/>
                <a:gd name="T7" fmla="*/ 98 h 131"/>
                <a:gd name="T8" fmla="*/ 458 w 524"/>
                <a:gd name="T9" fmla="*/ 94 h 131"/>
                <a:gd name="T10" fmla="*/ 497 w 524"/>
                <a:gd name="T11" fmla="*/ 87 h 131"/>
                <a:gd name="T12" fmla="*/ 509 w 524"/>
                <a:gd name="T13" fmla="*/ 77 h 131"/>
                <a:gd name="T14" fmla="*/ 522 w 524"/>
                <a:gd name="T15" fmla="*/ 69 h 131"/>
                <a:gd name="T16" fmla="*/ 515 w 524"/>
                <a:gd name="T17" fmla="*/ 64 h 131"/>
                <a:gd name="T18" fmla="*/ 500 w 524"/>
                <a:gd name="T19" fmla="*/ 60 h 131"/>
                <a:gd name="T20" fmla="*/ 494 w 524"/>
                <a:gd name="T21" fmla="*/ 56 h 131"/>
                <a:gd name="T22" fmla="*/ 492 w 524"/>
                <a:gd name="T23" fmla="*/ 48 h 131"/>
                <a:gd name="T24" fmla="*/ 468 w 524"/>
                <a:gd name="T25" fmla="*/ 47 h 131"/>
                <a:gd name="T26" fmla="*/ 490 w 524"/>
                <a:gd name="T27" fmla="*/ 41 h 131"/>
                <a:gd name="T28" fmla="*/ 468 w 524"/>
                <a:gd name="T29" fmla="*/ 36 h 131"/>
                <a:gd name="T30" fmla="*/ 442 w 524"/>
                <a:gd name="T31" fmla="*/ 34 h 131"/>
                <a:gd name="T32" fmla="*/ 306 w 524"/>
                <a:gd name="T33" fmla="*/ 25 h 131"/>
                <a:gd name="T34" fmla="*/ 383 w 524"/>
                <a:gd name="T35" fmla="*/ 27 h 131"/>
                <a:gd name="T36" fmla="*/ 442 w 524"/>
                <a:gd name="T37" fmla="*/ 25 h 131"/>
                <a:gd name="T38" fmla="*/ 499 w 524"/>
                <a:gd name="T39" fmla="*/ 23 h 131"/>
                <a:gd name="T40" fmla="*/ 323 w 524"/>
                <a:gd name="T41" fmla="*/ 8 h 131"/>
                <a:gd name="T42" fmla="*/ 25 w 524"/>
                <a:gd name="T43" fmla="*/ 3 h 131"/>
                <a:gd name="T44" fmla="*/ 11 w 524"/>
                <a:gd name="T45" fmla="*/ 14 h 131"/>
                <a:gd name="T46" fmla="*/ 16 w 524"/>
                <a:gd name="T47" fmla="*/ 19 h 131"/>
                <a:gd name="T48" fmla="*/ 32 w 524"/>
                <a:gd name="T49" fmla="*/ 32 h 131"/>
                <a:gd name="T50" fmla="*/ 4 w 524"/>
                <a:gd name="T51" fmla="*/ 32 h 131"/>
                <a:gd name="T52" fmla="*/ 13 w 524"/>
                <a:gd name="T53" fmla="*/ 42 h 131"/>
                <a:gd name="T54" fmla="*/ 51 w 524"/>
                <a:gd name="T55" fmla="*/ 57 h 131"/>
                <a:gd name="T56" fmla="*/ 5 w 524"/>
                <a:gd name="T57" fmla="*/ 57 h 131"/>
                <a:gd name="T58" fmla="*/ 17 w 524"/>
                <a:gd name="T59" fmla="*/ 67 h 131"/>
                <a:gd name="T60" fmla="*/ 13 w 524"/>
                <a:gd name="T61" fmla="*/ 72 h 131"/>
                <a:gd name="T62" fmla="*/ 39 w 524"/>
                <a:gd name="T63" fmla="*/ 84 h 131"/>
                <a:gd name="T64" fmla="*/ 41 w 524"/>
                <a:gd name="T65" fmla="*/ 93 h 131"/>
                <a:gd name="T66" fmla="*/ 50 w 524"/>
                <a:gd name="T67" fmla="*/ 98 h 131"/>
                <a:gd name="T68" fmla="*/ 13 w 524"/>
                <a:gd name="T69" fmla="*/ 92 h 131"/>
                <a:gd name="T70" fmla="*/ 34 w 524"/>
                <a:gd name="T71" fmla="*/ 104 h 131"/>
                <a:gd name="T72" fmla="*/ 71 w 524"/>
                <a:gd name="T73" fmla="*/ 114 h 131"/>
                <a:gd name="T74" fmla="*/ 75 w 524"/>
                <a:gd name="T75" fmla="*/ 113 h 131"/>
                <a:gd name="T76" fmla="*/ 256 w 524"/>
                <a:gd name="T77" fmla="*/ 124 h 131"/>
                <a:gd name="T78" fmla="*/ 407 w 524"/>
                <a:gd name="T79" fmla="*/ 130 h 131"/>
                <a:gd name="T80" fmla="*/ 263 w 524"/>
                <a:gd name="T81" fmla="*/ 124 h 131"/>
                <a:gd name="T82" fmla="*/ 178 w 524"/>
                <a:gd name="T83" fmla="*/ 117 h 131"/>
                <a:gd name="T84" fmla="*/ 485 w 524"/>
                <a:gd name="T85" fmla="*/ 120 h 131"/>
                <a:gd name="T86" fmla="*/ 452 w 524"/>
                <a:gd name="T87" fmla="*/ 118 h 131"/>
                <a:gd name="T88" fmla="*/ 509 w 524"/>
                <a:gd name="T89" fmla="*/ 108 h 131"/>
                <a:gd name="T90" fmla="*/ 466 w 524"/>
                <a:gd name="T91" fmla="*/ 62 h 131"/>
                <a:gd name="T92" fmla="*/ 22 w 524"/>
                <a:gd name="T93" fmla="*/ 33 h 131"/>
                <a:gd name="T94" fmla="*/ 31 w 524"/>
                <a:gd name="T95" fmla="*/ 79 h 131"/>
                <a:gd name="T96" fmla="*/ 81 w 524"/>
                <a:gd name="T97" fmla="*/ 20 h 131"/>
                <a:gd name="T98" fmla="*/ 285 w 524"/>
                <a:gd name="T99" fmla="*/ 24 h 131"/>
                <a:gd name="T100" fmla="*/ 407 w 524"/>
                <a:gd name="T101" fmla="*/ 10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4" h="131">
                  <a:moveTo>
                    <a:pt x="509" y="108"/>
                  </a:moveTo>
                  <a:cubicBezTo>
                    <a:pt x="507" y="109"/>
                    <a:pt x="503" y="108"/>
                    <a:pt x="502" y="107"/>
                  </a:cubicBezTo>
                  <a:cubicBezTo>
                    <a:pt x="488" y="111"/>
                    <a:pt x="473" y="110"/>
                    <a:pt x="458" y="109"/>
                  </a:cubicBezTo>
                  <a:cubicBezTo>
                    <a:pt x="467" y="106"/>
                    <a:pt x="480" y="109"/>
                    <a:pt x="489" y="105"/>
                  </a:cubicBezTo>
                  <a:cubicBezTo>
                    <a:pt x="481" y="105"/>
                    <a:pt x="474" y="105"/>
                    <a:pt x="467" y="105"/>
                  </a:cubicBezTo>
                  <a:cubicBezTo>
                    <a:pt x="467" y="105"/>
                    <a:pt x="467" y="105"/>
                    <a:pt x="467" y="105"/>
                  </a:cubicBezTo>
                  <a:cubicBezTo>
                    <a:pt x="466" y="108"/>
                    <a:pt x="464" y="102"/>
                    <a:pt x="461" y="105"/>
                  </a:cubicBezTo>
                  <a:cubicBezTo>
                    <a:pt x="460" y="104"/>
                    <a:pt x="456" y="106"/>
                    <a:pt x="456" y="104"/>
                  </a:cubicBezTo>
                  <a:cubicBezTo>
                    <a:pt x="442" y="104"/>
                    <a:pt x="427" y="105"/>
                    <a:pt x="413" y="103"/>
                  </a:cubicBezTo>
                  <a:cubicBezTo>
                    <a:pt x="415" y="102"/>
                    <a:pt x="415" y="102"/>
                    <a:pt x="415" y="102"/>
                  </a:cubicBezTo>
                  <a:cubicBezTo>
                    <a:pt x="423" y="101"/>
                    <a:pt x="432" y="102"/>
                    <a:pt x="439" y="102"/>
                  </a:cubicBezTo>
                  <a:cubicBezTo>
                    <a:pt x="439" y="103"/>
                    <a:pt x="439" y="103"/>
                    <a:pt x="439" y="103"/>
                  </a:cubicBezTo>
                  <a:cubicBezTo>
                    <a:pt x="441" y="103"/>
                    <a:pt x="441" y="103"/>
                    <a:pt x="441" y="103"/>
                  </a:cubicBezTo>
                  <a:cubicBezTo>
                    <a:pt x="442" y="99"/>
                    <a:pt x="448" y="103"/>
                    <a:pt x="451" y="100"/>
                  </a:cubicBezTo>
                  <a:cubicBezTo>
                    <a:pt x="449" y="99"/>
                    <a:pt x="449" y="99"/>
                    <a:pt x="449" y="99"/>
                  </a:cubicBezTo>
                  <a:cubicBezTo>
                    <a:pt x="450" y="98"/>
                    <a:pt x="450" y="98"/>
                    <a:pt x="450" y="98"/>
                  </a:cubicBezTo>
                  <a:cubicBezTo>
                    <a:pt x="462" y="99"/>
                    <a:pt x="472" y="97"/>
                    <a:pt x="482" y="97"/>
                  </a:cubicBezTo>
                  <a:cubicBezTo>
                    <a:pt x="481" y="96"/>
                    <a:pt x="480" y="96"/>
                    <a:pt x="479" y="95"/>
                  </a:cubicBezTo>
                  <a:cubicBezTo>
                    <a:pt x="473" y="96"/>
                    <a:pt x="465" y="95"/>
                    <a:pt x="459" y="95"/>
                  </a:cubicBezTo>
                  <a:cubicBezTo>
                    <a:pt x="458" y="94"/>
                    <a:pt x="458" y="94"/>
                    <a:pt x="458" y="94"/>
                  </a:cubicBezTo>
                  <a:cubicBezTo>
                    <a:pt x="466" y="93"/>
                    <a:pt x="475" y="94"/>
                    <a:pt x="483" y="92"/>
                  </a:cubicBezTo>
                  <a:cubicBezTo>
                    <a:pt x="487" y="92"/>
                    <a:pt x="492" y="91"/>
                    <a:pt x="495" y="90"/>
                  </a:cubicBezTo>
                  <a:cubicBezTo>
                    <a:pt x="490" y="88"/>
                    <a:pt x="484" y="91"/>
                    <a:pt x="479" y="90"/>
                  </a:cubicBezTo>
                  <a:cubicBezTo>
                    <a:pt x="484" y="88"/>
                    <a:pt x="491" y="88"/>
                    <a:pt x="497" y="87"/>
                  </a:cubicBezTo>
                  <a:cubicBezTo>
                    <a:pt x="499" y="88"/>
                    <a:pt x="500" y="84"/>
                    <a:pt x="503" y="86"/>
                  </a:cubicBezTo>
                  <a:cubicBezTo>
                    <a:pt x="507" y="81"/>
                    <a:pt x="516" y="84"/>
                    <a:pt x="522" y="81"/>
                  </a:cubicBezTo>
                  <a:cubicBezTo>
                    <a:pt x="514" y="80"/>
                    <a:pt x="502" y="81"/>
                    <a:pt x="492" y="80"/>
                  </a:cubicBezTo>
                  <a:cubicBezTo>
                    <a:pt x="497" y="77"/>
                    <a:pt x="504" y="78"/>
                    <a:pt x="509" y="77"/>
                  </a:cubicBezTo>
                  <a:cubicBezTo>
                    <a:pt x="496" y="76"/>
                    <a:pt x="483" y="83"/>
                    <a:pt x="471" y="77"/>
                  </a:cubicBezTo>
                  <a:cubicBezTo>
                    <a:pt x="478" y="77"/>
                    <a:pt x="484" y="74"/>
                    <a:pt x="491" y="73"/>
                  </a:cubicBezTo>
                  <a:cubicBezTo>
                    <a:pt x="493" y="71"/>
                    <a:pt x="493" y="71"/>
                    <a:pt x="493" y="71"/>
                  </a:cubicBezTo>
                  <a:cubicBezTo>
                    <a:pt x="502" y="69"/>
                    <a:pt x="513" y="70"/>
                    <a:pt x="522" y="69"/>
                  </a:cubicBezTo>
                  <a:cubicBezTo>
                    <a:pt x="524" y="69"/>
                    <a:pt x="524" y="69"/>
                    <a:pt x="524" y="69"/>
                  </a:cubicBezTo>
                  <a:cubicBezTo>
                    <a:pt x="516" y="66"/>
                    <a:pt x="516" y="66"/>
                    <a:pt x="516" y="66"/>
                  </a:cubicBezTo>
                  <a:cubicBezTo>
                    <a:pt x="516" y="66"/>
                    <a:pt x="516" y="64"/>
                    <a:pt x="517" y="64"/>
                  </a:cubicBezTo>
                  <a:cubicBezTo>
                    <a:pt x="515" y="64"/>
                    <a:pt x="515" y="64"/>
                    <a:pt x="515" y="64"/>
                  </a:cubicBezTo>
                  <a:cubicBezTo>
                    <a:pt x="502" y="66"/>
                    <a:pt x="485" y="64"/>
                    <a:pt x="472" y="65"/>
                  </a:cubicBezTo>
                  <a:cubicBezTo>
                    <a:pt x="475" y="63"/>
                    <a:pt x="482" y="65"/>
                    <a:pt x="485" y="63"/>
                  </a:cubicBezTo>
                  <a:cubicBezTo>
                    <a:pt x="482" y="63"/>
                    <a:pt x="478" y="63"/>
                    <a:pt x="475" y="62"/>
                  </a:cubicBezTo>
                  <a:cubicBezTo>
                    <a:pt x="484" y="62"/>
                    <a:pt x="491" y="60"/>
                    <a:pt x="500" y="60"/>
                  </a:cubicBezTo>
                  <a:cubicBezTo>
                    <a:pt x="499" y="60"/>
                    <a:pt x="500" y="59"/>
                    <a:pt x="502" y="59"/>
                  </a:cubicBezTo>
                  <a:cubicBezTo>
                    <a:pt x="500" y="58"/>
                    <a:pt x="498" y="58"/>
                    <a:pt x="496" y="57"/>
                  </a:cubicBezTo>
                  <a:cubicBezTo>
                    <a:pt x="499" y="56"/>
                    <a:pt x="499" y="56"/>
                    <a:pt x="499" y="56"/>
                  </a:cubicBezTo>
                  <a:cubicBezTo>
                    <a:pt x="498" y="55"/>
                    <a:pt x="496" y="55"/>
                    <a:pt x="494" y="56"/>
                  </a:cubicBezTo>
                  <a:cubicBezTo>
                    <a:pt x="493" y="55"/>
                    <a:pt x="493" y="54"/>
                    <a:pt x="493" y="53"/>
                  </a:cubicBezTo>
                  <a:cubicBezTo>
                    <a:pt x="502" y="51"/>
                    <a:pt x="511" y="52"/>
                    <a:pt x="518" y="49"/>
                  </a:cubicBezTo>
                  <a:cubicBezTo>
                    <a:pt x="493" y="50"/>
                    <a:pt x="493" y="50"/>
                    <a:pt x="493" y="50"/>
                  </a:cubicBezTo>
                  <a:cubicBezTo>
                    <a:pt x="492" y="48"/>
                    <a:pt x="492" y="48"/>
                    <a:pt x="492" y="48"/>
                  </a:cubicBezTo>
                  <a:cubicBezTo>
                    <a:pt x="491" y="49"/>
                    <a:pt x="489" y="50"/>
                    <a:pt x="488" y="49"/>
                  </a:cubicBezTo>
                  <a:cubicBezTo>
                    <a:pt x="488" y="49"/>
                    <a:pt x="488" y="49"/>
                    <a:pt x="488" y="49"/>
                  </a:cubicBezTo>
                  <a:cubicBezTo>
                    <a:pt x="479" y="51"/>
                    <a:pt x="470" y="49"/>
                    <a:pt x="461" y="47"/>
                  </a:cubicBezTo>
                  <a:cubicBezTo>
                    <a:pt x="464" y="47"/>
                    <a:pt x="466" y="46"/>
                    <a:pt x="468" y="47"/>
                  </a:cubicBezTo>
                  <a:cubicBezTo>
                    <a:pt x="472" y="46"/>
                    <a:pt x="476" y="47"/>
                    <a:pt x="479" y="45"/>
                  </a:cubicBezTo>
                  <a:cubicBezTo>
                    <a:pt x="480" y="45"/>
                    <a:pt x="482" y="45"/>
                    <a:pt x="483" y="46"/>
                  </a:cubicBezTo>
                  <a:cubicBezTo>
                    <a:pt x="491" y="44"/>
                    <a:pt x="501" y="43"/>
                    <a:pt x="510" y="43"/>
                  </a:cubicBezTo>
                  <a:cubicBezTo>
                    <a:pt x="504" y="41"/>
                    <a:pt x="496" y="44"/>
                    <a:pt x="490" y="41"/>
                  </a:cubicBezTo>
                  <a:cubicBezTo>
                    <a:pt x="490" y="40"/>
                    <a:pt x="490" y="40"/>
                    <a:pt x="491" y="40"/>
                  </a:cubicBezTo>
                  <a:cubicBezTo>
                    <a:pt x="488" y="38"/>
                    <a:pt x="488" y="38"/>
                    <a:pt x="488" y="38"/>
                  </a:cubicBezTo>
                  <a:cubicBezTo>
                    <a:pt x="481" y="38"/>
                    <a:pt x="474" y="38"/>
                    <a:pt x="467" y="37"/>
                  </a:cubicBezTo>
                  <a:cubicBezTo>
                    <a:pt x="468" y="36"/>
                    <a:pt x="468" y="36"/>
                    <a:pt x="468" y="36"/>
                  </a:cubicBezTo>
                  <a:cubicBezTo>
                    <a:pt x="464" y="36"/>
                    <a:pt x="464" y="36"/>
                    <a:pt x="464" y="36"/>
                  </a:cubicBezTo>
                  <a:cubicBezTo>
                    <a:pt x="464" y="38"/>
                    <a:pt x="462" y="36"/>
                    <a:pt x="460" y="36"/>
                  </a:cubicBezTo>
                  <a:cubicBezTo>
                    <a:pt x="461" y="35"/>
                    <a:pt x="461" y="35"/>
                    <a:pt x="461" y="35"/>
                  </a:cubicBezTo>
                  <a:cubicBezTo>
                    <a:pt x="455" y="34"/>
                    <a:pt x="448" y="35"/>
                    <a:pt x="442" y="34"/>
                  </a:cubicBezTo>
                  <a:cubicBezTo>
                    <a:pt x="443" y="34"/>
                    <a:pt x="443" y="34"/>
                    <a:pt x="443" y="33"/>
                  </a:cubicBezTo>
                  <a:cubicBezTo>
                    <a:pt x="433" y="33"/>
                    <a:pt x="433" y="33"/>
                    <a:pt x="433" y="33"/>
                  </a:cubicBezTo>
                  <a:cubicBezTo>
                    <a:pt x="326" y="26"/>
                    <a:pt x="326" y="26"/>
                    <a:pt x="326" y="26"/>
                  </a:cubicBezTo>
                  <a:cubicBezTo>
                    <a:pt x="306" y="25"/>
                    <a:pt x="306" y="25"/>
                    <a:pt x="306" y="25"/>
                  </a:cubicBezTo>
                  <a:cubicBezTo>
                    <a:pt x="299" y="25"/>
                    <a:pt x="290" y="25"/>
                    <a:pt x="285" y="23"/>
                  </a:cubicBezTo>
                  <a:cubicBezTo>
                    <a:pt x="292" y="23"/>
                    <a:pt x="299" y="24"/>
                    <a:pt x="306" y="24"/>
                  </a:cubicBezTo>
                  <a:cubicBezTo>
                    <a:pt x="382" y="27"/>
                    <a:pt x="382" y="27"/>
                    <a:pt x="382" y="27"/>
                  </a:cubicBezTo>
                  <a:cubicBezTo>
                    <a:pt x="383" y="27"/>
                    <a:pt x="383" y="27"/>
                    <a:pt x="383" y="27"/>
                  </a:cubicBezTo>
                  <a:cubicBezTo>
                    <a:pt x="411" y="29"/>
                    <a:pt x="436" y="26"/>
                    <a:pt x="463" y="28"/>
                  </a:cubicBezTo>
                  <a:cubicBezTo>
                    <a:pt x="462" y="28"/>
                    <a:pt x="460" y="28"/>
                    <a:pt x="459" y="27"/>
                  </a:cubicBezTo>
                  <a:cubicBezTo>
                    <a:pt x="460" y="26"/>
                    <a:pt x="461" y="26"/>
                    <a:pt x="462" y="26"/>
                  </a:cubicBezTo>
                  <a:cubicBezTo>
                    <a:pt x="442" y="25"/>
                    <a:pt x="442" y="25"/>
                    <a:pt x="442" y="25"/>
                  </a:cubicBezTo>
                  <a:cubicBezTo>
                    <a:pt x="440" y="23"/>
                    <a:pt x="440" y="23"/>
                    <a:pt x="440" y="23"/>
                  </a:cubicBezTo>
                  <a:cubicBezTo>
                    <a:pt x="458" y="24"/>
                    <a:pt x="477" y="27"/>
                    <a:pt x="493" y="24"/>
                  </a:cubicBezTo>
                  <a:cubicBezTo>
                    <a:pt x="471" y="21"/>
                    <a:pt x="471" y="21"/>
                    <a:pt x="471" y="21"/>
                  </a:cubicBezTo>
                  <a:cubicBezTo>
                    <a:pt x="480" y="19"/>
                    <a:pt x="489" y="23"/>
                    <a:pt x="499" y="23"/>
                  </a:cubicBezTo>
                  <a:cubicBezTo>
                    <a:pt x="481" y="19"/>
                    <a:pt x="463" y="17"/>
                    <a:pt x="444" y="15"/>
                  </a:cubicBezTo>
                  <a:cubicBezTo>
                    <a:pt x="441" y="12"/>
                    <a:pt x="435" y="14"/>
                    <a:pt x="432" y="12"/>
                  </a:cubicBezTo>
                  <a:cubicBezTo>
                    <a:pt x="429" y="14"/>
                    <a:pt x="425" y="13"/>
                    <a:pt x="422" y="13"/>
                  </a:cubicBezTo>
                  <a:cubicBezTo>
                    <a:pt x="323" y="8"/>
                    <a:pt x="323" y="8"/>
                    <a:pt x="323" y="8"/>
                  </a:cubicBezTo>
                  <a:cubicBezTo>
                    <a:pt x="274" y="4"/>
                    <a:pt x="229" y="6"/>
                    <a:pt x="181" y="4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34" y="0"/>
                    <a:pt x="28" y="0"/>
                    <a:pt x="25" y="3"/>
                  </a:cubicBezTo>
                  <a:cubicBezTo>
                    <a:pt x="15" y="2"/>
                    <a:pt x="6" y="6"/>
                    <a:pt x="0" y="12"/>
                  </a:cubicBezTo>
                  <a:cubicBezTo>
                    <a:pt x="3" y="12"/>
                    <a:pt x="7" y="14"/>
                    <a:pt x="10" y="13"/>
                  </a:cubicBezTo>
                  <a:cubicBezTo>
                    <a:pt x="11" y="11"/>
                    <a:pt x="15" y="11"/>
                    <a:pt x="17" y="12"/>
                  </a:cubicBezTo>
                  <a:cubicBezTo>
                    <a:pt x="15" y="13"/>
                    <a:pt x="12" y="13"/>
                    <a:pt x="11" y="14"/>
                  </a:cubicBezTo>
                  <a:cubicBezTo>
                    <a:pt x="12" y="16"/>
                    <a:pt x="15" y="14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20" y="15"/>
                    <a:pt x="23" y="18"/>
                    <a:pt x="25" y="20"/>
                  </a:cubicBezTo>
                  <a:cubicBezTo>
                    <a:pt x="24" y="21"/>
                    <a:pt x="19" y="20"/>
                    <a:pt x="16" y="19"/>
                  </a:cubicBezTo>
                  <a:cubicBezTo>
                    <a:pt x="13" y="22"/>
                    <a:pt x="5" y="19"/>
                    <a:pt x="6" y="23"/>
                  </a:cubicBezTo>
                  <a:cubicBezTo>
                    <a:pt x="11" y="27"/>
                    <a:pt x="19" y="22"/>
                    <a:pt x="24" y="27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6" y="29"/>
                    <a:pt x="30" y="29"/>
                    <a:pt x="32" y="32"/>
                  </a:cubicBezTo>
                  <a:cubicBezTo>
                    <a:pt x="28" y="34"/>
                    <a:pt x="24" y="32"/>
                    <a:pt x="20" y="31"/>
                  </a:cubicBezTo>
                  <a:cubicBezTo>
                    <a:pt x="17" y="30"/>
                    <a:pt x="12" y="29"/>
                    <a:pt x="10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29"/>
                    <a:pt x="5" y="30"/>
                    <a:pt x="4" y="32"/>
                  </a:cubicBezTo>
                  <a:cubicBezTo>
                    <a:pt x="11" y="34"/>
                    <a:pt x="17" y="30"/>
                    <a:pt x="21" y="33"/>
                  </a:cubicBezTo>
                  <a:cubicBezTo>
                    <a:pt x="21" y="34"/>
                    <a:pt x="20" y="33"/>
                    <a:pt x="20" y="33"/>
                  </a:cubicBezTo>
                  <a:cubicBezTo>
                    <a:pt x="19" y="39"/>
                    <a:pt x="10" y="34"/>
                    <a:pt x="8" y="39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1" y="46"/>
                    <a:pt x="5" y="41"/>
                    <a:pt x="4" y="43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11" y="45"/>
                    <a:pt x="16" y="46"/>
                    <a:pt x="21" y="47"/>
                  </a:cubicBezTo>
                  <a:cubicBezTo>
                    <a:pt x="29" y="55"/>
                    <a:pt x="41" y="52"/>
                    <a:pt x="51" y="57"/>
                  </a:cubicBezTo>
                  <a:cubicBezTo>
                    <a:pt x="47" y="59"/>
                    <a:pt x="43" y="54"/>
                    <a:pt x="41" y="57"/>
                  </a:cubicBezTo>
                  <a:cubicBezTo>
                    <a:pt x="29" y="54"/>
                    <a:pt x="18" y="53"/>
                    <a:pt x="6" y="54"/>
                  </a:cubicBezTo>
                  <a:cubicBezTo>
                    <a:pt x="6" y="54"/>
                    <a:pt x="6" y="55"/>
                    <a:pt x="7" y="55"/>
                  </a:cubicBezTo>
                  <a:cubicBezTo>
                    <a:pt x="6" y="56"/>
                    <a:pt x="6" y="56"/>
                    <a:pt x="5" y="57"/>
                  </a:cubicBezTo>
                  <a:cubicBezTo>
                    <a:pt x="9" y="57"/>
                    <a:pt x="12" y="61"/>
                    <a:pt x="17" y="61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6" y="64"/>
                    <a:pt x="21" y="63"/>
                    <a:pt x="22" y="66"/>
                  </a:cubicBezTo>
                  <a:cubicBezTo>
                    <a:pt x="21" y="67"/>
                    <a:pt x="19" y="65"/>
                    <a:pt x="17" y="67"/>
                  </a:cubicBezTo>
                  <a:cubicBezTo>
                    <a:pt x="17" y="69"/>
                    <a:pt x="20" y="68"/>
                    <a:pt x="20" y="70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17" y="71"/>
                    <a:pt x="16" y="70"/>
                    <a:pt x="13" y="71"/>
                  </a:cubicBezTo>
                  <a:cubicBezTo>
                    <a:pt x="13" y="71"/>
                    <a:pt x="13" y="72"/>
                    <a:pt x="13" y="72"/>
                  </a:cubicBezTo>
                  <a:cubicBezTo>
                    <a:pt x="15" y="75"/>
                    <a:pt x="22" y="74"/>
                    <a:pt x="25" y="77"/>
                  </a:cubicBezTo>
                  <a:cubicBezTo>
                    <a:pt x="23" y="78"/>
                    <a:pt x="22" y="77"/>
                    <a:pt x="19" y="78"/>
                  </a:cubicBezTo>
                  <a:cubicBezTo>
                    <a:pt x="21" y="80"/>
                    <a:pt x="24" y="80"/>
                    <a:pt x="28" y="80"/>
                  </a:cubicBezTo>
                  <a:cubicBezTo>
                    <a:pt x="31" y="82"/>
                    <a:pt x="36" y="82"/>
                    <a:pt x="39" y="84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1" y="87"/>
                    <a:pt x="29" y="87"/>
                    <a:pt x="27" y="87"/>
                  </a:cubicBezTo>
                  <a:cubicBezTo>
                    <a:pt x="32" y="89"/>
                    <a:pt x="37" y="90"/>
                    <a:pt x="41" y="93"/>
                  </a:cubicBezTo>
                  <a:cubicBezTo>
                    <a:pt x="39" y="94"/>
                    <a:pt x="39" y="94"/>
                    <a:pt x="39" y="94"/>
                  </a:cubicBezTo>
                  <a:cubicBezTo>
                    <a:pt x="40" y="94"/>
                    <a:pt x="41" y="94"/>
                    <a:pt x="42" y="95"/>
                  </a:cubicBezTo>
                  <a:cubicBezTo>
                    <a:pt x="42" y="94"/>
                    <a:pt x="42" y="94"/>
                    <a:pt x="42" y="94"/>
                  </a:cubicBezTo>
                  <a:cubicBezTo>
                    <a:pt x="45" y="94"/>
                    <a:pt x="48" y="96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0" y="93"/>
                    <a:pt x="29" y="101"/>
                    <a:pt x="21" y="94"/>
                  </a:cubicBezTo>
                  <a:cubicBezTo>
                    <a:pt x="19" y="92"/>
                    <a:pt x="19" y="96"/>
                    <a:pt x="17" y="93"/>
                  </a:cubicBezTo>
                  <a:cubicBezTo>
                    <a:pt x="16" y="92"/>
                    <a:pt x="13" y="91"/>
                    <a:pt x="13" y="92"/>
                  </a:cubicBezTo>
                  <a:cubicBezTo>
                    <a:pt x="16" y="97"/>
                    <a:pt x="25" y="94"/>
                    <a:pt x="29" y="99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9" y="101"/>
                    <a:pt x="31" y="104"/>
                    <a:pt x="34" y="104"/>
                  </a:cubicBezTo>
                  <a:cubicBezTo>
                    <a:pt x="26" y="105"/>
                    <a:pt x="26" y="105"/>
                    <a:pt x="26" y="105"/>
                  </a:cubicBezTo>
                  <a:cubicBezTo>
                    <a:pt x="32" y="106"/>
                    <a:pt x="38" y="108"/>
                    <a:pt x="44" y="110"/>
                  </a:cubicBezTo>
                  <a:cubicBezTo>
                    <a:pt x="46" y="111"/>
                    <a:pt x="50" y="112"/>
                    <a:pt x="51" y="110"/>
                  </a:cubicBezTo>
                  <a:cubicBezTo>
                    <a:pt x="58" y="112"/>
                    <a:pt x="64" y="114"/>
                    <a:pt x="71" y="114"/>
                  </a:cubicBezTo>
                  <a:cubicBezTo>
                    <a:pt x="67" y="112"/>
                    <a:pt x="59" y="112"/>
                    <a:pt x="55" y="109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89" y="114"/>
                    <a:pt x="89" y="114"/>
                    <a:pt x="89" y="114"/>
                  </a:cubicBezTo>
                  <a:cubicBezTo>
                    <a:pt x="85" y="115"/>
                    <a:pt x="80" y="112"/>
                    <a:pt x="75" y="113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7" y="116"/>
                    <a:pt x="77" y="116"/>
                    <a:pt x="77" y="116"/>
                  </a:cubicBezTo>
                  <a:cubicBezTo>
                    <a:pt x="86" y="118"/>
                    <a:pt x="95" y="119"/>
                    <a:pt x="104" y="121"/>
                  </a:cubicBezTo>
                  <a:cubicBezTo>
                    <a:pt x="157" y="123"/>
                    <a:pt x="204" y="123"/>
                    <a:pt x="256" y="124"/>
                  </a:cubicBezTo>
                  <a:cubicBezTo>
                    <a:pt x="261" y="127"/>
                    <a:pt x="264" y="122"/>
                    <a:pt x="270" y="125"/>
                  </a:cubicBezTo>
                  <a:cubicBezTo>
                    <a:pt x="270" y="125"/>
                    <a:pt x="270" y="125"/>
                    <a:pt x="270" y="125"/>
                  </a:cubicBezTo>
                  <a:cubicBezTo>
                    <a:pt x="370" y="130"/>
                    <a:pt x="370" y="130"/>
                    <a:pt x="370" y="130"/>
                  </a:cubicBezTo>
                  <a:cubicBezTo>
                    <a:pt x="383" y="129"/>
                    <a:pt x="398" y="131"/>
                    <a:pt x="407" y="130"/>
                  </a:cubicBezTo>
                  <a:cubicBezTo>
                    <a:pt x="365" y="128"/>
                    <a:pt x="365" y="128"/>
                    <a:pt x="365" y="128"/>
                  </a:cubicBezTo>
                  <a:cubicBezTo>
                    <a:pt x="285" y="123"/>
                    <a:pt x="285" y="123"/>
                    <a:pt x="285" y="123"/>
                  </a:cubicBezTo>
                  <a:cubicBezTo>
                    <a:pt x="281" y="125"/>
                    <a:pt x="271" y="122"/>
                    <a:pt x="264" y="123"/>
                  </a:cubicBezTo>
                  <a:cubicBezTo>
                    <a:pt x="263" y="124"/>
                    <a:pt x="263" y="124"/>
                    <a:pt x="263" y="124"/>
                  </a:cubicBezTo>
                  <a:cubicBezTo>
                    <a:pt x="245" y="121"/>
                    <a:pt x="228" y="124"/>
                    <a:pt x="210" y="121"/>
                  </a:cubicBezTo>
                  <a:cubicBezTo>
                    <a:pt x="174" y="120"/>
                    <a:pt x="139" y="121"/>
                    <a:pt x="104" y="116"/>
                  </a:cubicBezTo>
                  <a:cubicBezTo>
                    <a:pt x="127" y="118"/>
                    <a:pt x="151" y="115"/>
                    <a:pt x="174" y="117"/>
                  </a:cubicBezTo>
                  <a:cubicBezTo>
                    <a:pt x="178" y="117"/>
                    <a:pt x="178" y="117"/>
                    <a:pt x="178" y="117"/>
                  </a:cubicBezTo>
                  <a:cubicBezTo>
                    <a:pt x="233" y="119"/>
                    <a:pt x="292" y="120"/>
                    <a:pt x="347" y="123"/>
                  </a:cubicBezTo>
                  <a:cubicBezTo>
                    <a:pt x="429" y="125"/>
                    <a:pt x="429" y="125"/>
                    <a:pt x="429" y="125"/>
                  </a:cubicBezTo>
                  <a:cubicBezTo>
                    <a:pt x="452" y="125"/>
                    <a:pt x="477" y="125"/>
                    <a:pt x="496" y="119"/>
                  </a:cubicBezTo>
                  <a:cubicBezTo>
                    <a:pt x="485" y="120"/>
                    <a:pt x="485" y="120"/>
                    <a:pt x="485" y="120"/>
                  </a:cubicBezTo>
                  <a:cubicBezTo>
                    <a:pt x="481" y="121"/>
                    <a:pt x="477" y="120"/>
                    <a:pt x="473" y="118"/>
                  </a:cubicBezTo>
                  <a:cubicBezTo>
                    <a:pt x="458" y="119"/>
                    <a:pt x="442" y="121"/>
                    <a:pt x="426" y="118"/>
                  </a:cubicBezTo>
                  <a:cubicBezTo>
                    <a:pt x="434" y="118"/>
                    <a:pt x="442" y="118"/>
                    <a:pt x="451" y="119"/>
                  </a:cubicBezTo>
                  <a:cubicBezTo>
                    <a:pt x="452" y="118"/>
                    <a:pt x="452" y="118"/>
                    <a:pt x="452" y="118"/>
                  </a:cubicBezTo>
                  <a:cubicBezTo>
                    <a:pt x="468" y="119"/>
                    <a:pt x="480" y="114"/>
                    <a:pt x="495" y="115"/>
                  </a:cubicBezTo>
                  <a:cubicBezTo>
                    <a:pt x="491" y="115"/>
                    <a:pt x="491" y="115"/>
                    <a:pt x="491" y="115"/>
                  </a:cubicBezTo>
                  <a:cubicBezTo>
                    <a:pt x="498" y="110"/>
                    <a:pt x="510" y="110"/>
                    <a:pt x="516" y="108"/>
                  </a:cubicBezTo>
                  <a:cubicBezTo>
                    <a:pt x="514" y="107"/>
                    <a:pt x="511" y="107"/>
                    <a:pt x="509" y="108"/>
                  </a:cubicBezTo>
                  <a:close/>
                  <a:moveTo>
                    <a:pt x="466" y="62"/>
                  </a:moveTo>
                  <a:cubicBezTo>
                    <a:pt x="471" y="62"/>
                    <a:pt x="471" y="62"/>
                    <a:pt x="471" y="62"/>
                  </a:cubicBezTo>
                  <a:cubicBezTo>
                    <a:pt x="465" y="62"/>
                    <a:pt x="465" y="62"/>
                    <a:pt x="465" y="62"/>
                  </a:cubicBezTo>
                  <a:lnTo>
                    <a:pt x="466" y="62"/>
                  </a:lnTo>
                  <a:close/>
                  <a:moveTo>
                    <a:pt x="13" y="43"/>
                  </a:moveTo>
                  <a:cubicBezTo>
                    <a:pt x="14" y="42"/>
                    <a:pt x="15" y="43"/>
                    <a:pt x="16" y="43"/>
                  </a:cubicBezTo>
                  <a:cubicBezTo>
                    <a:pt x="16" y="44"/>
                    <a:pt x="14" y="43"/>
                    <a:pt x="13" y="43"/>
                  </a:cubicBezTo>
                  <a:close/>
                  <a:moveTo>
                    <a:pt x="22" y="33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3" y="33"/>
                    <a:pt x="23" y="33"/>
                    <a:pt x="23" y="33"/>
                  </a:cubicBezTo>
                  <a:lnTo>
                    <a:pt x="22" y="33"/>
                  </a:lnTo>
                  <a:close/>
                  <a:moveTo>
                    <a:pt x="31" y="79"/>
                  </a:moveTo>
                  <a:cubicBezTo>
                    <a:pt x="42" y="81"/>
                    <a:pt x="42" y="81"/>
                    <a:pt x="42" y="81"/>
                  </a:cubicBezTo>
                  <a:cubicBezTo>
                    <a:pt x="38" y="81"/>
                    <a:pt x="35" y="80"/>
                    <a:pt x="31" y="79"/>
                  </a:cubicBezTo>
                  <a:close/>
                  <a:moveTo>
                    <a:pt x="73" y="20"/>
                  </a:moveTo>
                  <a:cubicBezTo>
                    <a:pt x="75" y="19"/>
                    <a:pt x="78" y="20"/>
                    <a:pt x="81" y="20"/>
                  </a:cubicBezTo>
                  <a:cubicBezTo>
                    <a:pt x="78" y="21"/>
                    <a:pt x="76" y="20"/>
                    <a:pt x="73" y="20"/>
                  </a:cubicBezTo>
                  <a:close/>
                  <a:moveTo>
                    <a:pt x="82" y="21"/>
                  </a:moveTo>
                  <a:cubicBezTo>
                    <a:pt x="122" y="22"/>
                    <a:pt x="164" y="23"/>
                    <a:pt x="204" y="23"/>
                  </a:cubicBezTo>
                  <a:cubicBezTo>
                    <a:pt x="231" y="23"/>
                    <a:pt x="258" y="23"/>
                    <a:pt x="285" y="24"/>
                  </a:cubicBezTo>
                  <a:cubicBezTo>
                    <a:pt x="217" y="22"/>
                    <a:pt x="151" y="26"/>
                    <a:pt x="82" y="21"/>
                  </a:cubicBezTo>
                  <a:close/>
                  <a:moveTo>
                    <a:pt x="411" y="102"/>
                  </a:moveTo>
                  <a:cubicBezTo>
                    <a:pt x="411" y="103"/>
                    <a:pt x="411" y="103"/>
                    <a:pt x="411" y="103"/>
                  </a:cubicBezTo>
                  <a:cubicBezTo>
                    <a:pt x="407" y="103"/>
                    <a:pt x="407" y="103"/>
                    <a:pt x="407" y="103"/>
                  </a:cubicBezTo>
                  <a:cubicBezTo>
                    <a:pt x="408" y="102"/>
                    <a:pt x="410" y="102"/>
                    <a:pt x="411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5588" y="-1062038"/>
              <a:ext cx="36513" cy="22225"/>
            </a:xfrm>
            <a:custGeom>
              <a:avLst/>
              <a:gdLst>
                <a:gd name="T0" fmla="*/ 10 w 10"/>
                <a:gd name="T1" fmla="*/ 5 h 6"/>
                <a:gd name="T2" fmla="*/ 4 w 10"/>
                <a:gd name="T3" fmla="*/ 2 h 6"/>
                <a:gd name="T4" fmla="*/ 0 w 10"/>
                <a:gd name="T5" fmla="*/ 0 h 6"/>
                <a:gd name="T6" fmla="*/ 10 w 10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10" y="5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4" y="2"/>
                    <a:pt x="6" y="6"/>
                    <a:pt x="1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6538" y="-1062038"/>
              <a:ext cx="19050" cy="3175"/>
            </a:xfrm>
            <a:custGeom>
              <a:avLst/>
              <a:gdLst>
                <a:gd name="T0" fmla="*/ 5 w 5"/>
                <a:gd name="T1" fmla="*/ 0 h 1"/>
                <a:gd name="T2" fmla="*/ 0 w 5"/>
                <a:gd name="T3" fmla="*/ 0 h 1"/>
                <a:gd name="T4" fmla="*/ 5 w 5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1" y="1"/>
                    <a:pt x="3" y="1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4775" y="-1065213"/>
              <a:ext cx="19050" cy="3175"/>
            </a:xfrm>
            <a:custGeom>
              <a:avLst/>
              <a:gdLst>
                <a:gd name="T0" fmla="*/ 5 w 5"/>
                <a:gd name="T1" fmla="*/ 1 h 1"/>
                <a:gd name="T2" fmla="*/ 0 w 5"/>
                <a:gd name="T3" fmla="*/ 0 h 1"/>
                <a:gd name="T4" fmla="*/ 0 w 5"/>
                <a:gd name="T5" fmla="*/ 1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3" y="1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1638" y="-1039813"/>
              <a:ext cx="30163" cy="4763"/>
            </a:xfrm>
            <a:custGeom>
              <a:avLst/>
              <a:gdLst>
                <a:gd name="T0" fmla="*/ 5 w 19"/>
                <a:gd name="T1" fmla="*/ 0 h 3"/>
                <a:gd name="T2" fmla="*/ 0 w 19"/>
                <a:gd name="T3" fmla="*/ 0 h 3"/>
                <a:gd name="T4" fmla="*/ 19 w 19"/>
                <a:gd name="T5" fmla="*/ 3 h 3"/>
                <a:gd name="T6" fmla="*/ 5 w 19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">
                  <a:moveTo>
                    <a:pt x="5" y="0"/>
                  </a:moveTo>
                  <a:lnTo>
                    <a:pt x="0" y="0"/>
                  </a:lnTo>
                  <a:lnTo>
                    <a:pt x="19" y="3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500" y="-1050925"/>
              <a:ext cx="406400" cy="49213"/>
            </a:xfrm>
            <a:custGeom>
              <a:avLst/>
              <a:gdLst>
                <a:gd name="T0" fmla="*/ 36 w 108"/>
                <a:gd name="T1" fmla="*/ 11 h 13"/>
                <a:gd name="T2" fmla="*/ 37 w 108"/>
                <a:gd name="T3" fmla="*/ 10 h 13"/>
                <a:gd name="T4" fmla="*/ 47 w 108"/>
                <a:gd name="T5" fmla="*/ 11 h 13"/>
                <a:gd name="T6" fmla="*/ 47 w 108"/>
                <a:gd name="T7" fmla="*/ 10 h 13"/>
                <a:gd name="T8" fmla="*/ 84 w 108"/>
                <a:gd name="T9" fmla="*/ 10 h 13"/>
                <a:gd name="T10" fmla="*/ 108 w 108"/>
                <a:gd name="T11" fmla="*/ 7 h 13"/>
                <a:gd name="T12" fmla="*/ 33 w 108"/>
                <a:gd name="T13" fmla="*/ 0 h 13"/>
                <a:gd name="T14" fmla="*/ 31 w 108"/>
                <a:gd name="T15" fmla="*/ 1 h 13"/>
                <a:gd name="T16" fmla="*/ 39 w 108"/>
                <a:gd name="T17" fmla="*/ 2 h 13"/>
                <a:gd name="T18" fmla="*/ 82 w 108"/>
                <a:gd name="T19" fmla="*/ 8 h 13"/>
                <a:gd name="T20" fmla="*/ 6 w 108"/>
                <a:gd name="T21" fmla="*/ 8 h 13"/>
                <a:gd name="T22" fmla="*/ 0 w 108"/>
                <a:gd name="T23" fmla="*/ 10 h 13"/>
                <a:gd name="T24" fmla="*/ 36 w 108"/>
                <a:gd name="T25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">
                  <a:moveTo>
                    <a:pt x="36" y="11"/>
                  </a:moveTo>
                  <a:cubicBezTo>
                    <a:pt x="37" y="10"/>
                    <a:pt x="37" y="10"/>
                    <a:pt x="37" y="10"/>
                  </a:cubicBezTo>
                  <a:cubicBezTo>
                    <a:pt x="40" y="10"/>
                    <a:pt x="44" y="9"/>
                    <a:pt x="47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60" y="9"/>
                    <a:pt x="72" y="10"/>
                    <a:pt x="84" y="10"/>
                  </a:cubicBezTo>
                  <a:cubicBezTo>
                    <a:pt x="91" y="7"/>
                    <a:pt x="100" y="7"/>
                    <a:pt x="108" y="7"/>
                  </a:cubicBezTo>
                  <a:cubicBezTo>
                    <a:pt x="83" y="5"/>
                    <a:pt x="58" y="5"/>
                    <a:pt x="33" y="0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3"/>
                    <a:pt x="36" y="1"/>
                    <a:pt x="39" y="2"/>
                  </a:cubicBezTo>
                  <a:cubicBezTo>
                    <a:pt x="53" y="3"/>
                    <a:pt x="67" y="6"/>
                    <a:pt x="82" y="8"/>
                  </a:cubicBezTo>
                  <a:cubicBezTo>
                    <a:pt x="57" y="8"/>
                    <a:pt x="31" y="7"/>
                    <a:pt x="6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2" y="7"/>
                    <a:pt x="23" y="13"/>
                    <a:pt x="3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4975" y="-1020763"/>
              <a:ext cx="26988" cy="7938"/>
            </a:xfrm>
            <a:custGeom>
              <a:avLst/>
              <a:gdLst>
                <a:gd name="T0" fmla="*/ 7 w 7"/>
                <a:gd name="T1" fmla="*/ 1 h 2"/>
                <a:gd name="T2" fmla="*/ 0 w 7"/>
                <a:gd name="T3" fmla="*/ 1 h 2"/>
                <a:gd name="T4" fmla="*/ 7 w 7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7" y="1"/>
                  </a:moveTo>
                  <a:cubicBezTo>
                    <a:pt x="5" y="1"/>
                    <a:pt x="1" y="0"/>
                    <a:pt x="0" y="1"/>
                  </a:cubicBezTo>
                  <a:cubicBezTo>
                    <a:pt x="1" y="1"/>
                    <a:pt x="5" y="2"/>
                    <a:pt x="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8925" y="-1009650"/>
              <a:ext cx="120650" cy="7938"/>
            </a:xfrm>
            <a:custGeom>
              <a:avLst/>
              <a:gdLst>
                <a:gd name="T0" fmla="*/ 32 w 32"/>
                <a:gd name="T1" fmla="*/ 1 h 2"/>
                <a:gd name="T2" fmla="*/ 0 w 32"/>
                <a:gd name="T3" fmla="*/ 1 h 2"/>
                <a:gd name="T4" fmla="*/ 32 w 3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2">
                  <a:moveTo>
                    <a:pt x="32" y="1"/>
                  </a:moveTo>
                  <a:cubicBezTo>
                    <a:pt x="21" y="1"/>
                    <a:pt x="10" y="0"/>
                    <a:pt x="0" y="1"/>
                  </a:cubicBezTo>
                  <a:cubicBezTo>
                    <a:pt x="11" y="2"/>
                    <a:pt x="21" y="1"/>
                    <a:pt x="3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9575" y="-1004888"/>
              <a:ext cx="60325" cy="3175"/>
            </a:xfrm>
            <a:custGeom>
              <a:avLst/>
              <a:gdLst>
                <a:gd name="T0" fmla="*/ 16 w 16"/>
                <a:gd name="T1" fmla="*/ 1 h 1"/>
                <a:gd name="T2" fmla="*/ 0 w 16"/>
                <a:gd name="T3" fmla="*/ 0 h 1"/>
                <a:gd name="T4" fmla="*/ 16 w 16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">
                  <a:moveTo>
                    <a:pt x="16" y="1"/>
                  </a:moveTo>
                  <a:cubicBezTo>
                    <a:pt x="11" y="1"/>
                    <a:pt x="5" y="1"/>
                    <a:pt x="0" y="0"/>
                  </a:cubicBezTo>
                  <a:cubicBezTo>
                    <a:pt x="5" y="1"/>
                    <a:pt x="11" y="1"/>
                    <a:pt x="1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263" y="-1001713"/>
              <a:ext cx="6350" cy="3175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1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400" y="-881063"/>
              <a:ext cx="12700" cy="11113"/>
            </a:xfrm>
            <a:custGeom>
              <a:avLst/>
              <a:gdLst>
                <a:gd name="T0" fmla="*/ 3 w 3"/>
                <a:gd name="T1" fmla="*/ 2 h 3"/>
                <a:gd name="T2" fmla="*/ 3 w 3"/>
                <a:gd name="T3" fmla="*/ 0 h 3"/>
                <a:gd name="T4" fmla="*/ 0 w 3"/>
                <a:gd name="T5" fmla="*/ 1 h 3"/>
                <a:gd name="T6" fmla="*/ 3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1"/>
                    <a:pt x="0" y="1"/>
                  </a:cubicBezTo>
                  <a:cubicBezTo>
                    <a:pt x="1" y="2"/>
                    <a:pt x="2" y="3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275" y="-825500"/>
              <a:ext cx="30163" cy="11113"/>
            </a:xfrm>
            <a:custGeom>
              <a:avLst/>
              <a:gdLst>
                <a:gd name="T0" fmla="*/ 8 w 8"/>
                <a:gd name="T1" fmla="*/ 1 h 3"/>
                <a:gd name="T2" fmla="*/ 0 w 8"/>
                <a:gd name="T3" fmla="*/ 0 h 3"/>
                <a:gd name="T4" fmla="*/ 8 w 8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6" y="3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52625" y="-641350"/>
              <a:ext cx="44450" cy="11113"/>
            </a:xfrm>
            <a:custGeom>
              <a:avLst/>
              <a:gdLst>
                <a:gd name="T0" fmla="*/ 0 w 12"/>
                <a:gd name="T1" fmla="*/ 2 h 3"/>
                <a:gd name="T2" fmla="*/ 12 w 12"/>
                <a:gd name="T3" fmla="*/ 1 h 3"/>
                <a:gd name="T4" fmla="*/ 0 w 12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3">
                  <a:moveTo>
                    <a:pt x="0" y="2"/>
                  </a:moveTo>
                  <a:cubicBezTo>
                    <a:pt x="4" y="3"/>
                    <a:pt x="8" y="2"/>
                    <a:pt x="12" y="1"/>
                  </a:cubicBezTo>
                  <a:cubicBezTo>
                    <a:pt x="8" y="1"/>
                    <a:pt x="3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出自【趣你的PPT】(微信:qunideppt)：最优质的PPT资源库"/>
            <p:cNvSpPr>
              <a:spLocks/>
            </p:cNvSpPr>
            <p:nvPr/>
          </p:nvSpPr>
          <p:spPr bwMode="auto">
            <a:xfrm flipV="1">
              <a:off x="1922462" y="-654966"/>
              <a:ext cx="216476" cy="45719"/>
            </a:xfrm>
            <a:custGeom>
              <a:avLst/>
              <a:gdLst>
                <a:gd name="T0" fmla="*/ 0 w 8"/>
                <a:gd name="T1" fmla="*/ 1 h 2"/>
                <a:gd name="T2" fmla="*/ 8 w 8"/>
                <a:gd name="T3" fmla="*/ 1 h 2"/>
                <a:gd name="T4" fmla="*/ 0 w 8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0" y="1"/>
                  </a:moveTo>
                  <a:cubicBezTo>
                    <a:pt x="3" y="2"/>
                    <a:pt x="5" y="1"/>
                    <a:pt x="8" y="1"/>
                  </a:cubicBezTo>
                  <a:cubicBezTo>
                    <a:pt x="5" y="0"/>
                    <a:pt x="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7975" y="-558800"/>
              <a:ext cx="11113" cy="0"/>
            </a:xfrm>
            <a:custGeom>
              <a:avLst/>
              <a:gdLst>
                <a:gd name="T0" fmla="*/ 0 w 7"/>
                <a:gd name="T1" fmla="*/ 7 w 7"/>
                <a:gd name="T2" fmla="*/ 0 w 7"/>
                <a:gd name="T3" fmla="*/ 0 w 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7">
                  <a:moveTo>
                    <a:pt x="0" y="0"/>
                  </a:moveTo>
                  <a:lnTo>
                    <a:pt x="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0" name="出自【趣你的PPT】(微信:qunideppt)：最优质的PPT资源库"/>
          <p:cNvSpPr txBox="1"/>
          <p:nvPr/>
        </p:nvSpPr>
        <p:spPr>
          <a:xfrm>
            <a:off x="4878739" y="4123243"/>
            <a:ext cx="24345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</a:rPr>
              <a:t>趣你的</a:t>
            </a:r>
            <a:r>
              <a:rPr lang="en-US" altLang="zh-CN" sz="24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</a:rPr>
              <a:t>PTT</a:t>
            </a:r>
            <a:endParaRPr lang="zh-CN" altLang="en-US" sz="2400" dirty="0">
              <a:solidFill>
                <a:schemeClr val="bg1"/>
              </a:solidFill>
              <a:latin typeface="禹卫书法行书简体&#10;" panose="02000603000000000000" pitchFamily="2" charset="-122"/>
              <a:ea typeface="禹卫书法行书简体&#10;" panose="02000603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544182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6017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出自【趣你的PPT】(微信:qunideppt)：最优质的PPT资源库"/>
          <p:cNvGrpSpPr/>
          <p:nvPr/>
        </p:nvGrpSpPr>
        <p:grpSpPr>
          <a:xfrm>
            <a:off x="5361162" y="1938620"/>
            <a:ext cx="1465596" cy="1490380"/>
            <a:chOff x="5389848" y="1120231"/>
            <a:chExt cx="1465596" cy="1490380"/>
          </a:xfrm>
        </p:grpSpPr>
        <p:sp>
          <p:nvSpPr>
            <p:cNvPr id="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89848" y="1160058"/>
              <a:ext cx="1412303" cy="1450553"/>
            </a:xfrm>
            <a:custGeom>
              <a:avLst/>
              <a:gdLst>
                <a:gd name="T0" fmla="*/ 984 w 1216"/>
                <a:gd name="T1" fmla="*/ 113 h 1249"/>
                <a:gd name="T2" fmla="*/ 1112 w 1216"/>
                <a:gd name="T3" fmla="*/ 259 h 1249"/>
                <a:gd name="T4" fmla="*/ 923 w 1216"/>
                <a:gd name="T5" fmla="*/ 612 h 1249"/>
                <a:gd name="T6" fmla="*/ 98 w 1216"/>
                <a:gd name="T7" fmla="*/ 754 h 1249"/>
                <a:gd name="T8" fmla="*/ 71 w 1216"/>
                <a:gd name="T9" fmla="*/ 785 h 1249"/>
                <a:gd name="T10" fmla="*/ 99 w 1216"/>
                <a:gd name="T11" fmla="*/ 865 h 1249"/>
                <a:gd name="T12" fmla="*/ 132 w 1216"/>
                <a:gd name="T13" fmla="*/ 906 h 1249"/>
                <a:gd name="T14" fmla="*/ 1048 w 1216"/>
                <a:gd name="T15" fmla="*/ 1009 h 1249"/>
                <a:gd name="T16" fmla="*/ 597 w 1216"/>
                <a:gd name="T17" fmla="*/ 1066 h 1249"/>
                <a:gd name="T18" fmla="*/ 630 w 1216"/>
                <a:gd name="T19" fmla="*/ 1124 h 1249"/>
                <a:gd name="T20" fmla="*/ 496 w 1216"/>
                <a:gd name="T21" fmla="*/ 1245 h 1249"/>
                <a:gd name="T22" fmla="*/ 1007 w 1216"/>
                <a:gd name="T23" fmla="*/ 227 h 1249"/>
                <a:gd name="T24" fmla="*/ 742 w 1216"/>
                <a:gd name="T25" fmla="*/ 47 h 1249"/>
                <a:gd name="T26" fmla="*/ 346 w 1216"/>
                <a:gd name="T27" fmla="*/ 133 h 1249"/>
                <a:gd name="T28" fmla="*/ 188 w 1216"/>
                <a:gd name="T29" fmla="*/ 252 h 1249"/>
                <a:gd name="T30" fmla="*/ 265 w 1216"/>
                <a:gd name="T31" fmla="*/ 123 h 1249"/>
                <a:gd name="T32" fmla="*/ 118 w 1216"/>
                <a:gd name="T33" fmla="*/ 258 h 1249"/>
                <a:gd name="T34" fmla="*/ 134 w 1216"/>
                <a:gd name="T35" fmla="*/ 484 h 1249"/>
                <a:gd name="T36" fmla="*/ 278 w 1216"/>
                <a:gd name="T37" fmla="*/ 987 h 1249"/>
                <a:gd name="T38" fmla="*/ 355 w 1216"/>
                <a:gd name="T39" fmla="*/ 1049 h 1249"/>
                <a:gd name="T40" fmla="*/ 662 w 1216"/>
                <a:gd name="T41" fmla="*/ 1017 h 1249"/>
                <a:gd name="T42" fmla="*/ 593 w 1216"/>
                <a:gd name="T43" fmla="*/ 922 h 1249"/>
                <a:gd name="T44" fmla="*/ 518 w 1216"/>
                <a:gd name="T45" fmla="*/ 708 h 1249"/>
                <a:gd name="T46" fmla="*/ 601 w 1216"/>
                <a:gd name="T47" fmla="*/ 844 h 1249"/>
                <a:gd name="T48" fmla="*/ 819 w 1216"/>
                <a:gd name="T49" fmla="*/ 744 h 1249"/>
                <a:gd name="T50" fmla="*/ 977 w 1216"/>
                <a:gd name="T51" fmla="*/ 533 h 1249"/>
                <a:gd name="T52" fmla="*/ 878 w 1216"/>
                <a:gd name="T53" fmla="*/ 830 h 1249"/>
                <a:gd name="T54" fmla="*/ 860 w 1216"/>
                <a:gd name="T55" fmla="*/ 905 h 1249"/>
                <a:gd name="T56" fmla="*/ 856 w 1216"/>
                <a:gd name="T57" fmla="*/ 992 h 1249"/>
                <a:gd name="T58" fmla="*/ 886 w 1216"/>
                <a:gd name="T59" fmla="*/ 1090 h 1249"/>
                <a:gd name="T60" fmla="*/ 1199 w 1216"/>
                <a:gd name="T61" fmla="*/ 650 h 1249"/>
                <a:gd name="T62" fmla="*/ 114 w 1216"/>
                <a:gd name="T63" fmla="*/ 287 h 1249"/>
                <a:gd name="T64" fmla="*/ 151 w 1216"/>
                <a:gd name="T65" fmla="*/ 219 h 1249"/>
                <a:gd name="T66" fmla="*/ 174 w 1216"/>
                <a:gd name="T67" fmla="*/ 256 h 1249"/>
                <a:gd name="T68" fmla="*/ 250 w 1216"/>
                <a:gd name="T69" fmla="*/ 954 h 1249"/>
                <a:gd name="T70" fmla="*/ 457 w 1216"/>
                <a:gd name="T71" fmla="*/ 1075 h 1249"/>
                <a:gd name="T72" fmla="*/ 720 w 1216"/>
                <a:gd name="T73" fmla="*/ 572 h 1249"/>
                <a:gd name="T74" fmla="*/ 658 w 1216"/>
                <a:gd name="T75" fmla="*/ 494 h 1249"/>
                <a:gd name="T76" fmla="*/ 611 w 1216"/>
                <a:gd name="T77" fmla="*/ 550 h 1249"/>
                <a:gd name="T78" fmla="*/ 584 w 1216"/>
                <a:gd name="T79" fmla="*/ 162 h 1249"/>
                <a:gd name="T80" fmla="*/ 490 w 1216"/>
                <a:gd name="T81" fmla="*/ 644 h 1249"/>
                <a:gd name="T82" fmla="*/ 529 w 1216"/>
                <a:gd name="T83" fmla="*/ 437 h 1249"/>
                <a:gd name="T84" fmla="*/ 567 w 1216"/>
                <a:gd name="T85" fmla="*/ 734 h 1249"/>
                <a:gd name="T86" fmla="*/ 731 w 1216"/>
                <a:gd name="T87" fmla="*/ 681 h 1249"/>
                <a:gd name="T88" fmla="*/ 784 w 1216"/>
                <a:gd name="T89" fmla="*/ 762 h 1249"/>
                <a:gd name="T90" fmla="*/ 823 w 1216"/>
                <a:gd name="T91" fmla="*/ 609 h 1249"/>
                <a:gd name="T92" fmla="*/ 880 w 1216"/>
                <a:gd name="T93" fmla="*/ 121 h 1249"/>
                <a:gd name="T94" fmla="*/ 919 w 1216"/>
                <a:gd name="T95" fmla="*/ 205 h 1249"/>
                <a:gd name="T96" fmla="*/ 809 w 1216"/>
                <a:gd name="T97" fmla="*/ 1015 h 1249"/>
                <a:gd name="T98" fmla="*/ 1041 w 1216"/>
                <a:gd name="T99" fmla="*/ 247 h 1249"/>
                <a:gd name="T100" fmla="*/ 1024 w 1216"/>
                <a:gd name="T101" fmla="*/ 152 h 1249"/>
                <a:gd name="T102" fmla="*/ 1051 w 1216"/>
                <a:gd name="T103" fmla="*/ 248 h 1249"/>
                <a:gd name="T104" fmla="*/ 16 w 1216"/>
                <a:gd name="T105" fmla="*/ 554 h 1249"/>
                <a:gd name="T106" fmla="*/ 878 w 1216"/>
                <a:gd name="T107" fmla="*/ 660 h 1249"/>
                <a:gd name="T108" fmla="*/ 60 w 1216"/>
                <a:gd name="T109" fmla="*/ 689 h 1249"/>
                <a:gd name="T110" fmla="*/ 798 w 1216"/>
                <a:gd name="T111" fmla="*/ 805 h 1249"/>
                <a:gd name="T112" fmla="*/ 97 w 1216"/>
                <a:gd name="T113" fmla="*/ 854 h 1249"/>
                <a:gd name="T114" fmla="*/ 747 w 1216"/>
                <a:gd name="T115" fmla="*/ 809 h 1249"/>
                <a:gd name="T116" fmla="*/ 789 w 1216"/>
                <a:gd name="T117" fmla="*/ 863 h 1249"/>
                <a:gd name="T118" fmla="*/ 885 w 1216"/>
                <a:gd name="T119" fmla="*/ 906 h 1249"/>
                <a:gd name="T120" fmla="*/ 670 w 1216"/>
                <a:gd name="T121" fmla="*/ 1041 h 1249"/>
                <a:gd name="T122" fmla="*/ 932 w 1216"/>
                <a:gd name="T123" fmla="*/ 685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16" h="1249">
                  <a:moveTo>
                    <a:pt x="575" y="11"/>
                  </a:moveTo>
                  <a:cubicBezTo>
                    <a:pt x="573" y="12"/>
                    <a:pt x="569" y="12"/>
                    <a:pt x="568" y="14"/>
                  </a:cubicBezTo>
                  <a:cubicBezTo>
                    <a:pt x="571" y="14"/>
                    <a:pt x="574" y="13"/>
                    <a:pt x="575" y="11"/>
                  </a:cubicBezTo>
                  <a:close/>
                  <a:moveTo>
                    <a:pt x="487" y="32"/>
                  </a:moveTo>
                  <a:cubicBezTo>
                    <a:pt x="488" y="37"/>
                    <a:pt x="482" y="33"/>
                    <a:pt x="482" y="36"/>
                  </a:cubicBezTo>
                  <a:cubicBezTo>
                    <a:pt x="488" y="36"/>
                    <a:pt x="498" y="36"/>
                    <a:pt x="505" y="33"/>
                  </a:cubicBezTo>
                  <a:cubicBezTo>
                    <a:pt x="499" y="30"/>
                    <a:pt x="496" y="33"/>
                    <a:pt x="487" y="32"/>
                  </a:cubicBezTo>
                  <a:close/>
                  <a:moveTo>
                    <a:pt x="440" y="34"/>
                  </a:moveTo>
                  <a:cubicBezTo>
                    <a:pt x="442" y="34"/>
                    <a:pt x="444" y="33"/>
                    <a:pt x="445" y="32"/>
                  </a:cubicBezTo>
                  <a:cubicBezTo>
                    <a:pt x="443" y="31"/>
                    <a:pt x="441" y="32"/>
                    <a:pt x="440" y="34"/>
                  </a:cubicBezTo>
                  <a:close/>
                  <a:moveTo>
                    <a:pt x="452" y="43"/>
                  </a:moveTo>
                  <a:cubicBezTo>
                    <a:pt x="464" y="43"/>
                    <a:pt x="469" y="39"/>
                    <a:pt x="478" y="36"/>
                  </a:cubicBezTo>
                  <a:cubicBezTo>
                    <a:pt x="469" y="39"/>
                    <a:pt x="457" y="37"/>
                    <a:pt x="452" y="43"/>
                  </a:cubicBezTo>
                  <a:close/>
                  <a:moveTo>
                    <a:pt x="361" y="42"/>
                  </a:moveTo>
                  <a:cubicBezTo>
                    <a:pt x="362" y="43"/>
                    <a:pt x="365" y="42"/>
                    <a:pt x="366" y="39"/>
                  </a:cubicBezTo>
                  <a:cubicBezTo>
                    <a:pt x="364" y="40"/>
                    <a:pt x="361" y="40"/>
                    <a:pt x="361" y="42"/>
                  </a:cubicBezTo>
                  <a:close/>
                  <a:moveTo>
                    <a:pt x="440" y="47"/>
                  </a:moveTo>
                  <a:cubicBezTo>
                    <a:pt x="443" y="48"/>
                    <a:pt x="446" y="47"/>
                    <a:pt x="447" y="44"/>
                  </a:cubicBezTo>
                  <a:cubicBezTo>
                    <a:pt x="443" y="44"/>
                    <a:pt x="442" y="44"/>
                    <a:pt x="440" y="47"/>
                  </a:cubicBezTo>
                  <a:close/>
                  <a:moveTo>
                    <a:pt x="430" y="52"/>
                  </a:moveTo>
                  <a:cubicBezTo>
                    <a:pt x="427" y="52"/>
                    <a:pt x="421" y="50"/>
                    <a:pt x="426" y="47"/>
                  </a:cubicBezTo>
                  <a:cubicBezTo>
                    <a:pt x="425" y="47"/>
                    <a:pt x="424" y="47"/>
                    <a:pt x="423" y="46"/>
                  </a:cubicBezTo>
                  <a:cubicBezTo>
                    <a:pt x="424" y="51"/>
                    <a:pt x="420" y="49"/>
                    <a:pt x="422" y="54"/>
                  </a:cubicBezTo>
                  <a:cubicBezTo>
                    <a:pt x="421" y="55"/>
                    <a:pt x="416" y="52"/>
                    <a:pt x="417" y="56"/>
                  </a:cubicBezTo>
                  <a:cubicBezTo>
                    <a:pt x="422" y="56"/>
                    <a:pt x="427" y="54"/>
                    <a:pt x="430" y="52"/>
                  </a:cubicBezTo>
                  <a:close/>
                  <a:moveTo>
                    <a:pt x="344" y="51"/>
                  </a:moveTo>
                  <a:cubicBezTo>
                    <a:pt x="347" y="51"/>
                    <a:pt x="350" y="50"/>
                    <a:pt x="351" y="47"/>
                  </a:cubicBezTo>
                  <a:cubicBezTo>
                    <a:pt x="347" y="47"/>
                    <a:pt x="345" y="49"/>
                    <a:pt x="344" y="51"/>
                  </a:cubicBezTo>
                  <a:close/>
                  <a:moveTo>
                    <a:pt x="349" y="57"/>
                  </a:moveTo>
                  <a:cubicBezTo>
                    <a:pt x="353" y="58"/>
                    <a:pt x="353" y="56"/>
                    <a:pt x="356" y="56"/>
                  </a:cubicBezTo>
                  <a:cubicBezTo>
                    <a:pt x="356" y="54"/>
                    <a:pt x="357" y="51"/>
                    <a:pt x="354" y="52"/>
                  </a:cubicBezTo>
                  <a:cubicBezTo>
                    <a:pt x="353" y="55"/>
                    <a:pt x="349" y="54"/>
                    <a:pt x="349" y="57"/>
                  </a:cubicBezTo>
                  <a:close/>
                  <a:moveTo>
                    <a:pt x="327" y="62"/>
                  </a:moveTo>
                  <a:cubicBezTo>
                    <a:pt x="332" y="61"/>
                    <a:pt x="338" y="57"/>
                    <a:pt x="337" y="53"/>
                  </a:cubicBezTo>
                  <a:cubicBezTo>
                    <a:pt x="335" y="57"/>
                    <a:pt x="328" y="56"/>
                    <a:pt x="327" y="62"/>
                  </a:cubicBezTo>
                  <a:close/>
                  <a:moveTo>
                    <a:pt x="340" y="65"/>
                  </a:moveTo>
                  <a:cubicBezTo>
                    <a:pt x="342" y="63"/>
                    <a:pt x="344" y="61"/>
                    <a:pt x="347" y="60"/>
                  </a:cubicBezTo>
                  <a:cubicBezTo>
                    <a:pt x="343" y="59"/>
                    <a:pt x="338" y="62"/>
                    <a:pt x="340" y="65"/>
                  </a:cubicBezTo>
                  <a:close/>
                  <a:moveTo>
                    <a:pt x="322" y="65"/>
                  </a:moveTo>
                  <a:cubicBezTo>
                    <a:pt x="323" y="64"/>
                    <a:pt x="325" y="64"/>
                    <a:pt x="326" y="62"/>
                  </a:cubicBezTo>
                  <a:cubicBezTo>
                    <a:pt x="323" y="61"/>
                    <a:pt x="320" y="64"/>
                    <a:pt x="322" y="65"/>
                  </a:cubicBezTo>
                  <a:close/>
                  <a:moveTo>
                    <a:pt x="869" y="87"/>
                  </a:moveTo>
                  <a:cubicBezTo>
                    <a:pt x="869" y="89"/>
                    <a:pt x="868" y="89"/>
                    <a:pt x="867" y="91"/>
                  </a:cubicBezTo>
                  <a:cubicBezTo>
                    <a:pt x="871" y="92"/>
                    <a:pt x="873" y="94"/>
                    <a:pt x="876" y="96"/>
                  </a:cubicBezTo>
                  <a:cubicBezTo>
                    <a:pt x="874" y="92"/>
                    <a:pt x="874" y="88"/>
                    <a:pt x="869" y="87"/>
                  </a:cubicBezTo>
                  <a:close/>
                  <a:moveTo>
                    <a:pt x="375" y="103"/>
                  </a:moveTo>
                  <a:cubicBezTo>
                    <a:pt x="374" y="103"/>
                    <a:pt x="373" y="101"/>
                    <a:pt x="372" y="100"/>
                  </a:cubicBezTo>
                  <a:cubicBezTo>
                    <a:pt x="371" y="99"/>
                    <a:pt x="370" y="101"/>
                    <a:pt x="369" y="100"/>
                  </a:cubicBezTo>
                  <a:cubicBezTo>
                    <a:pt x="368" y="104"/>
                    <a:pt x="375" y="106"/>
                    <a:pt x="375" y="103"/>
                  </a:cubicBezTo>
                  <a:close/>
                  <a:moveTo>
                    <a:pt x="373" y="106"/>
                  </a:moveTo>
                  <a:cubicBezTo>
                    <a:pt x="373" y="107"/>
                    <a:pt x="370" y="109"/>
                    <a:pt x="372" y="110"/>
                  </a:cubicBezTo>
                  <a:cubicBezTo>
                    <a:pt x="372" y="108"/>
                    <a:pt x="375" y="109"/>
                    <a:pt x="374" y="107"/>
                  </a:cubicBezTo>
                  <a:cubicBezTo>
                    <a:pt x="373" y="107"/>
                    <a:pt x="374" y="106"/>
                    <a:pt x="373" y="106"/>
                  </a:cubicBezTo>
                  <a:close/>
                  <a:moveTo>
                    <a:pt x="984" y="113"/>
                  </a:moveTo>
                  <a:cubicBezTo>
                    <a:pt x="983" y="110"/>
                    <a:pt x="979" y="110"/>
                    <a:pt x="977" y="107"/>
                  </a:cubicBezTo>
                  <a:cubicBezTo>
                    <a:pt x="975" y="111"/>
                    <a:pt x="981" y="111"/>
                    <a:pt x="984" y="113"/>
                  </a:cubicBezTo>
                  <a:close/>
                  <a:moveTo>
                    <a:pt x="902" y="124"/>
                  </a:moveTo>
                  <a:cubicBezTo>
                    <a:pt x="908" y="121"/>
                    <a:pt x="911" y="128"/>
                    <a:pt x="913" y="133"/>
                  </a:cubicBezTo>
                  <a:cubicBezTo>
                    <a:pt x="925" y="129"/>
                    <a:pt x="926" y="148"/>
                    <a:pt x="933" y="139"/>
                  </a:cubicBezTo>
                  <a:cubicBezTo>
                    <a:pt x="930" y="131"/>
                    <a:pt x="918" y="131"/>
                    <a:pt x="914" y="124"/>
                  </a:cubicBezTo>
                  <a:cubicBezTo>
                    <a:pt x="907" y="126"/>
                    <a:pt x="901" y="115"/>
                    <a:pt x="897" y="119"/>
                  </a:cubicBezTo>
                  <a:cubicBezTo>
                    <a:pt x="898" y="121"/>
                    <a:pt x="902" y="121"/>
                    <a:pt x="902" y="124"/>
                  </a:cubicBezTo>
                  <a:close/>
                  <a:moveTo>
                    <a:pt x="334" y="125"/>
                  </a:moveTo>
                  <a:cubicBezTo>
                    <a:pt x="334" y="123"/>
                    <a:pt x="338" y="124"/>
                    <a:pt x="337" y="121"/>
                  </a:cubicBezTo>
                  <a:cubicBezTo>
                    <a:pt x="335" y="121"/>
                    <a:pt x="333" y="121"/>
                    <a:pt x="334" y="118"/>
                  </a:cubicBezTo>
                  <a:cubicBezTo>
                    <a:pt x="329" y="117"/>
                    <a:pt x="328" y="122"/>
                    <a:pt x="326" y="124"/>
                  </a:cubicBezTo>
                  <a:cubicBezTo>
                    <a:pt x="329" y="126"/>
                    <a:pt x="331" y="119"/>
                    <a:pt x="334" y="125"/>
                  </a:cubicBezTo>
                  <a:close/>
                  <a:moveTo>
                    <a:pt x="893" y="134"/>
                  </a:moveTo>
                  <a:cubicBezTo>
                    <a:pt x="892" y="130"/>
                    <a:pt x="888" y="127"/>
                    <a:pt x="885" y="128"/>
                  </a:cubicBezTo>
                  <a:cubicBezTo>
                    <a:pt x="886" y="132"/>
                    <a:pt x="890" y="132"/>
                    <a:pt x="893" y="134"/>
                  </a:cubicBezTo>
                  <a:close/>
                  <a:moveTo>
                    <a:pt x="323" y="128"/>
                  </a:moveTo>
                  <a:cubicBezTo>
                    <a:pt x="320" y="128"/>
                    <a:pt x="319" y="129"/>
                    <a:pt x="318" y="131"/>
                  </a:cubicBezTo>
                  <a:cubicBezTo>
                    <a:pt x="321" y="131"/>
                    <a:pt x="323" y="131"/>
                    <a:pt x="323" y="128"/>
                  </a:cubicBezTo>
                  <a:close/>
                  <a:moveTo>
                    <a:pt x="364" y="128"/>
                  </a:moveTo>
                  <a:cubicBezTo>
                    <a:pt x="362" y="129"/>
                    <a:pt x="359" y="130"/>
                    <a:pt x="357" y="131"/>
                  </a:cubicBezTo>
                  <a:cubicBezTo>
                    <a:pt x="361" y="131"/>
                    <a:pt x="363" y="131"/>
                    <a:pt x="364" y="128"/>
                  </a:cubicBezTo>
                  <a:close/>
                  <a:moveTo>
                    <a:pt x="328" y="138"/>
                  </a:moveTo>
                  <a:cubicBezTo>
                    <a:pt x="325" y="138"/>
                    <a:pt x="324" y="139"/>
                    <a:pt x="322" y="141"/>
                  </a:cubicBezTo>
                  <a:cubicBezTo>
                    <a:pt x="326" y="141"/>
                    <a:pt x="327" y="139"/>
                    <a:pt x="328" y="138"/>
                  </a:cubicBezTo>
                  <a:close/>
                  <a:moveTo>
                    <a:pt x="988" y="190"/>
                  </a:moveTo>
                  <a:cubicBezTo>
                    <a:pt x="981" y="186"/>
                    <a:pt x="984" y="183"/>
                    <a:pt x="976" y="180"/>
                  </a:cubicBezTo>
                  <a:cubicBezTo>
                    <a:pt x="976" y="183"/>
                    <a:pt x="978" y="182"/>
                    <a:pt x="976" y="184"/>
                  </a:cubicBezTo>
                  <a:cubicBezTo>
                    <a:pt x="983" y="183"/>
                    <a:pt x="982" y="193"/>
                    <a:pt x="988" y="190"/>
                  </a:cubicBezTo>
                  <a:close/>
                  <a:moveTo>
                    <a:pt x="1004" y="185"/>
                  </a:moveTo>
                  <a:cubicBezTo>
                    <a:pt x="1003" y="184"/>
                    <a:pt x="1002" y="182"/>
                    <a:pt x="1002" y="180"/>
                  </a:cubicBezTo>
                  <a:cubicBezTo>
                    <a:pt x="1000" y="181"/>
                    <a:pt x="996" y="179"/>
                    <a:pt x="995" y="181"/>
                  </a:cubicBezTo>
                  <a:cubicBezTo>
                    <a:pt x="998" y="182"/>
                    <a:pt x="1000" y="188"/>
                    <a:pt x="1004" y="185"/>
                  </a:cubicBezTo>
                  <a:close/>
                  <a:moveTo>
                    <a:pt x="998" y="192"/>
                  </a:moveTo>
                  <a:cubicBezTo>
                    <a:pt x="998" y="191"/>
                    <a:pt x="999" y="191"/>
                    <a:pt x="999" y="191"/>
                  </a:cubicBezTo>
                  <a:cubicBezTo>
                    <a:pt x="999" y="185"/>
                    <a:pt x="995" y="185"/>
                    <a:pt x="992" y="187"/>
                  </a:cubicBezTo>
                  <a:cubicBezTo>
                    <a:pt x="993" y="187"/>
                    <a:pt x="993" y="189"/>
                    <a:pt x="992" y="190"/>
                  </a:cubicBezTo>
                  <a:cubicBezTo>
                    <a:pt x="995" y="190"/>
                    <a:pt x="995" y="193"/>
                    <a:pt x="998" y="192"/>
                  </a:cubicBezTo>
                  <a:close/>
                  <a:moveTo>
                    <a:pt x="1003" y="194"/>
                  </a:moveTo>
                  <a:cubicBezTo>
                    <a:pt x="1002" y="194"/>
                    <a:pt x="1001" y="194"/>
                    <a:pt x="1000" y="193"/>
                  </a:cubicBezTo>
                  <a:cubicBezTo>
                    <a:pt x="1001" y="196"/>
                    <a:pt x="1004" y="197"/>
                    <a:pt x="1006" y="199"/>
                  </a:cubicBezTo>
                  <a:cubicBezTo>
                    <a:pt x="1007" y="197"/>
                    <a:pt x="1006" y="193"/>
                    <a:pt x="1003" y="192"/>
                  </a:cubicBezTo>
                  <a:lnTo>
                    <a:pt x="1003" y="194"/>
                  </a:lnTo>
                  <a:close/>
                  <a:moveTo>
                    <a:pt x="1091" y="232"/>
                  </a:moveTo>
                  <a:cubicBezTo>
                    <a:pt x="1092" y="230"/>
                    <a:pt x="1098" y="234"/>
                    <a:pt x="1099" y="232"/>
                  </a:cubicBezTo>
                  <a:cubicBezTo>
                    <a:pt x="1095" y="230"/>
                    <a:pt x="1095" y="224"/>
                    <a:pt x="1092" y="222"/>
                  </a:cubicBezTo>
                  <a:cubicBezTo>
                    <a:pt x="1092" y="225"/>
                    <a:pt x="1090" y="227"/>
                    <a:pt x="1089" y="228"/>
                  </a:cubicBezTo>
                  <a:cubicBezTo>
                    <a:pt x="1090" y="229"/>
                    <a:pt x="1090" y="232"/>
                    <a:pt x="1091" y="232"/>
                  </a:cubicBezTo>
                  <a:close/>
                  <a:moveTo>
                    <a:pt x="1050" y="236"/>
                  </a:moveTo>
                  <a:cubicBezTo>
                    <a:pt x="1049" y="237"/>
                    <a:pt x="1049" y="238"/>
                    <a:pt x="1049" y="240"/>
                  </a:cubicBezTo>
                  <a:cubicBezTo>
                    <a:pt x="1053" y="239"/>
                    <a:pt x="1053" y="242"/>
                    <a:pt x="1056" y="242"/>
                  </a:cubicBezTo>
                  <a:cubicBezTo>
                    <a:pt x="1056" y="239"/>
                    <a:pt x="1052" y="238"/>
                    <a:pt x="1050" y="236"/>
                  </a:cubicBezTo>
                  <a:close/>
                  <a:moveTo>
                    <a:pt x="1116" y="265"/>
                  </a:moveTo>
                  <a:cubicBezTo>
                    <a:pt x="1116" y="262"/>
                    <a:pt x="1114" y="261"/>
                    <a:pt x="1112" y="259"/>
                  </a:cubicBezTo>
                  <a:cubicBezTo>
                    <a:pt x="1110" y="263"/>
                    <a:pt x="1113" y="264"/>
                    <a:pt x="1116" y="265"/>
                  </a:cubicBezTo>
                  <a:close/>
                  <a:moveTo>
                    <a:pt x="1135" y="273"/>
                  </a:moveTo>
                  <a:cubicBezTo>
                    <a:pt x="1135" y="269"/>
                    <a:pt x="1133" y="268"/>
                    <a:pt x="1130" y="267"/>
                  </a:cubicBezTo>
                  <a:cubicBezTo>
                    <a:pt x="1130" y="271"/>
                    <a:pt x="1132" y="273"/>
                    <a:pt x="1135" y="273"/>
                  </a:cubicBezTo>
                  <a:close/>
                  <a:moveTo>
                    <a:pt x="1140" y="286"/>
                  </a:moveTo>
                  <a:cubicBezTo>
                    <a:pt x="1140" y="285"/>
                    <a:pt x="1139" y="284"/>
                    <a:pt x="1139" y="283"/>
                  </a:cubicBezTo>
                  <a:cubicBezTo>
                    <a:pt x="1137" y="283"/>
                    <a:pt x="1138" y="284"/>
                    <a:pt x="1136" y="283"/>
                  </a:cubicBezTo>
                  <a:cubicBezTo>
                    <a:pt x="1136" y="285"/>
                    <a:pt x="1138" y="286"/>
                    <a:pt x="1140" y="286"/>
                  </a:cubicBezTo>
                  <a:close/>
                  <a:moveTo>
                    <a:pt x="1153" y="305"/>
                  </a:moveTo>
                  <a:cubicBezTo>
                    <a:pt x="1153" y="301"/>
                    <a:pt x="1151" y="301"/>
                    <a:pt x="1150" y="299"/>
                  </a:cubicBezTo>
                  <a:cubicBezTo>
                    <a:pt x="1148" y="302"/>
                    <a:pt x="1151" y="303"/>
                    <a:pt x="1153" y="305"/>
                  </a:cubicBezTo>
                  <a:close/>
                  <a:moveTo>
                    <a:pt x="95" y="499"/>
                  </a:moveTo>
                  <a:cubicBezTo>
                    <a:pt x="96" y="499"/>
                    <a:pt x="97" y="499"/>
                    <a:pt x="98" y="498"/>
                  </a:cubicBezTo>
                  <a:cubicBezTo>
                    <a:pt x="98" y="497"/>
                    <a:pt x="98" y="495"/>
                    <a:pt x="95" y="495"/>
                  </a:cubicBezTo>
                  <a:cubicBezTo>
                    <a:pt x="96" y="497"/>
                    <a:pt x="94" y="497"/>
                    <a:pt x="95" y="499"/>
                  </a:cubicBezTo>
                  <a:close/>
                  <a:moveTo>
                    <a:pt x="92" y="504"/>
                  </a:moveTo>
                  <a:cubicBezTo>
                    <a:pt x="91" y="507"/>
                    <a:pt x="91" y="511"/>
                    <a:pt x="94" y="512"/>
                  </a:cubicBezTo>
                  <a:cubicBezTo>
                    <a:pt x="95" y="510"/>
                    <a:pt x="94" y="506"/>
                    <a:pt x="92" y="504"/>
                  </a:cubicBezTo>
                  <a:close/>
                  <a:moveTo>
                    <a:pt x="130" y="521"/>
                  </a:moveTo>
                  <a:cubicBezTo>
                    <a:pt x="130" y="520"/>
                    <a:pt x="131" y="520"/>
                    <a:pt x="132" y="521"/>
                  </a:cubicBezTo>
                  <a:cubicBezTo>
                    <a:pt x="132" y="519"/>
                    <a:pt x="132" y="517"/>
                    <a:pt x="130" y="517"/>
                  </a:cubicBezTo>
                  <a:cubicBezTo>
                    <a:pt x="130" y="518"/>
                    <a:pt x="127" y="520"/>
                    <a:pt x="130" y="521"/>
                  </a:cubicBezTo>
                  <a:close/>
                  <a:moveTo>
                    <a:pt x="61" y="536"/>
                  </a:moveTo>
                  <a:cubicBezTo>
                    <a:pt x="63" y="534"/>
                    <a:pt x="62" y="530"/>
                    <a:pt x="60" y="528"/>
                  </a:cubicBezTo>
                  <a:cubicBezTo>
                    <a:pt x="61" y="530"/>
                    <a:pt x="59" y="535"/>
                    <a:pt x="61" y="536"/>
                  </a:cubicBezTo>
                  <a:close/>
                  <a:moveTo>
                    <a:pt x="84" y="583"/>
                  </a:moveTo>
                  <a:cubicBezTo>
                    <a:pt x="86" y="583"/>
                    <a:pt x="87" y="582"/>
                    <a:pt x="88" y="583"/>
                  </a:cubicBezTo>
                  <a:cubicBezTo>
                    <a:pt x="93" y="568"/>
                    <a:pt x="93" y="553"/>
                    <a:pt x="98" y="536"/>
                  </a:cubicBezTo>
                  <a:cubicBezTo>
                    <a:pt x="97" y="535"/>
                    <a:pt x="98" y="533"/>
                    <a:pt x="96" y="532"/>
                  </a:cubicBezTo>
                  <a:cubicBezTo>
                    <a:pt x="94" y="546"/>
                    <a:pt x="83" y="557"/>
                    <a:pt x="87" y="569"/>
                  </a:cubicBezTo>
                  <a:cubicBezTo>
                    <a:pt x="84" y="572"/>
                    <a:pt x="83" y="579"/>
                    <a:pt x="84" y="583"/>
                  </a:cubicBezTo>
                  <a:close/>
                  <a:moveTo>
                    <a:pt x="117" y="552"/>
                  </a:moveTo>
                  <a:cubicBezTo>
                    <a:pt x="117" y="555"/>
                    <a:pt x="116" y="556"/>
                    <a:pt x="117" y="560"/>
                  </a:cubicBezTo>
                  <a:cubicBezTo>
                    <a:pt x="119" y="560"/>
                    <a:pt x="118" y="552"/>
                    <a:pt x="117" y="552"/>
                  </a:cubicBezTo>
                  <a:close/>
                  <a:moveTo>
                    <a:pt x="963" y="552"/>
                  </a:moveTo>
                  <a:cubicBezTo>
                    <a:pt x="963" y="558"/>
                    <a:pt x="964" y="562"/>
                    <a:pt x="963" y="566"/>
                  </a:cubicBezTo>
                  <a:cubicBezTo>
                    <a:pt x="968" y="565"/>
                    <a:pt x="967" y="553"/>
                    <a:pt x="963" y="552"/>
                  </a:cubicBezTo>
                  <a:close/>
                  <a:moveTo>
                    <a:pt x="117" y="573"/>
                  </a:moveTo>
                  <a:cubicBezTo>
                    <a:pt x="116" y="576"/>
                    <a:pt x="117" y="577"/>
                    <a:pt x="119" y="578"/>
                  </a:cubicBezTo>
                  <a:cubicBezTo>
                    <a:pt x="119" y="576"/>
                    <a:pt x="120" y="574"/>
                    <a:pt x="121" y="573"/>
                  </a:cubicBezTo>
                  <a:cubicBezTo>
                    <a:pt x="118" y="572"/>
                    <a:pt x="118" y="574"/>
                    <a:pt x="117" y="573"/>
                  </a:cubicBezTo>
                  <a:close/>
                  <a:moveTo>
                    <a:pt x="926" y="599"/>
                  </a:moveTo>
                  <a:cubicBezTo>
                    <a:pt x="925" y="599"/>
                    <a:pt x="925" y="597"/>
                    <a:pt x="925" y="596"/>
                  </a:cubicBezTo>
                  <a:cubicBezTo>
                    <a:pt x="924" y="596"/>
                    <a:pt x="923" y="595"/>
                    <a:pt x="923" y="596"/>
                  </a:cubicBezTo>
                  <a:cubicBezTo>
                    <a:pt x="924" y="597"/>
                    <a:pt x="923" y="598"/>
                    <a:pt x="923" y="599"/>
                  </a:cubicBezTo>
                  <a:cubicBezTo>
                    <a:pt x="924" y="598"/>
                    <a:pt x="926" y="602"/>
                    <a:pt x="926" y="599"/>
                  </a:cubicBezTo>
                  <a:close/>
                  <a:moveTo>
                    <a:pt x="107" y="596"/>
                  </a:moveTo>
                  <a:cubicBezTo>
                    <a:pt x="103" y="603"/>
                    <a:pt x="106" y="621"/>
                    <a:pt x="112" y="617"/>
                  </a:cubicBezTo>
                  <a:cubicBezTo>
                    <a:pt x="110" y="610"/>
                    <a:pt x="111" y="598"/>
                    <a:pt x="107" y="596"/>
                  </a:cubicBezTo>
                  <a:close/>
                  <a:moveTo>
                    <a:pt x="42" y="612"/>
                  </a:moveTo>
                  <a:cubicBezTo>
                    <a:pt x="40" y="619"/>
                    <a:pt x="37" y="634"/>
                    <a:pt x="42" y="640"/>
                  </a:cubicBezTo>
                  <a:cubicBezTo>
                    <a:pt x="43" y="630"/>
                    <a:pt x="43" y="618"/>
                    <a:pt x="42" y="612"/>
                  </a:cubicBezTo>
                  <a:close/>
                  <a:moveTo>
                    <a:pt x="923" y="619"/>
                  </a:moveTo>
                  <a:cubicBezTo>
                    <a:pt x="922" y="617"/>
                    <a:pt x="925" y="614"/>
                    <a:pt x="923" y="612"/>
                  </a:cubicBezTo>
                  <a:cubicBezTo>
                    <a:pt x="923" y="615"/>
                    <a:pt x="920" y="618"/>
                    <a:pt x="923" y="619"/>
                  </a:cubicBezTo>
                  <a:close/>
                  <a:moveTo>
                    <a:pt x="927" y="613"/>
                  </a:moveTo>
                  <a:cubicBezTo>
                    <a:pt x="927" y="616"/>
                    <a:pt x="925" y="618"/>
                    <a:pt x="924" y="621"/>
                  </a:cubicBezTo>
                  <a:cubicBezTo>
                    <a:pt x="927" y="621"/>
                    <a:pt x="930" y="614"/>
                    <a:pt x="927" y="613"/>
                  </a:cubicBezTo>
                  <a:close/>
                  <a:moveTo>
                    <a:pt x="25" y="624"/>
                  </a:moveTo>
                  <a:cubicBezTo>
                    <a:pt x="25" y="619"/>
                    <a:pt x="26" y="618"/>
                    <a:pt x="22" y="617"/>
                  </a:cubicBezTo>
                  <a:cubicBezTo>
                    <a:pt x="21" y="618"/>
                    <a:pt x="20" y="619"/>
                    <a:pt x="17" y="618"/>
                  </a:cubicBezTo>
                  <a:cubicBezTo>
                    <a:pt x="17" y="623"/>
                    <a:pt x="19" y="624"/>
                    <a:pt x="21" y="626"/>
                  </a:cubicBezTo>
                  <a:cubicBezTo>
                    <a:pt x="21" y="624"/>
                    <a:pt x="24" y="625"/>
                    <a:pt x="25" y="624"/>
                  </a:cubicBezTo>
                  <a:close/>
                  <a:moveTo>
                    <a:pt x="923" y="625"/>
                  </a:moveTo>
                  <a:cubicBezTo>
                    <a:pt x="922" y="632"/>
                    <a:pt x="921" y="635"/>
                    <a:pt x="920" y="643"/>
                  </a:cubicBezTo>
                  <a:cubicBezTo>
                    <a:pt x="923" y="638"/>
                    <a:pt x="927" y="629"/>
                    <a:pt x="923" y="625"/>
                  </a:cubicBezTo>
                  <a:close/>
                  <a:moveTo>
                    <a:pt x="875" y="626"/>
                  </a:moveTo>
                  <a:cubicBezTo>
                    <a:pt x="875" y="632"/>
                    <a:pt x="872" y="634"/>
                    <a:pt x="872" y="639"/>
                  </a:cubicBezTo>
                  <a:cubicBezTo>
                    <a:pt x="877" y="639"/>
                    <a:pt x="878" y="628"/>
                    <a:pt x="875" y="626"/>
                  </a:cubicBezTo>
                  <a:close/>
                  <a:moveTo>
                    <a:pt x="52" y="629"/>
                  </a:moveTo>
                  <a:cubicBezTo>
                    <a:pt x="50" y="630"/>
                    <a:pt x="51" y="636"/>
                    <a:pt x="53" y="636"/>
                  </a:cubicBezTo>
                  <a:cubicBezTo>
                    <a:pt x="53" y="633"/>
                    <a:pt x="53" y="631"/>
                    <a:pt x="52" y="629"/>
                  </a:cubicBezTo>
                  <a:close/>
                  <a:moveTo>
                    <a:pt x="121" y="632"/>
                  </a:moveTo>
                  <a:cubicBezTo>
                    <a:pt x="119" y="634"/>
                    <a:pt x="119" y="640"/>
                    <a:pt x="122" y="639"/>
                  </a:cubicBezTo>
                  <a:cubicBezTo>
                    <a:pt x="122" y="637"/>
                    <a:pt x="123" y="633"/>
                    <a:pt x="121" y="632"/>
                  </a:cubicBezTo>
                  <a:close/>
                  <a:moveTo>
                    <a:pt x="21" y="643"/>
                  </a:moveTo>
                  <a:cubicBezTo>
                    <a:pt x="20" y="641"/>
                    <a:pt x="21" y="638"/>
                    <a:pt x="18" y="638"/>
                  </a:cubicBezTo>
                  <a:cubicBezTo>
                    <a:pt x="18" y="640"/>
                    <a:pt x="18" y="643"/>
                    <a:pt x="21" y="643"/>
                  </a:cubicBezTo>
                  <a:close/>
                  <a:moveTo>
                    <a:pt x="65" y="653"/>
                  </a:moveTo>
                  <a:cubicBezTo>
                    <a:pt x="65" y="652"/>
                    <a:pt x="66" y="646"/>
                    <a:pt x="65" y="646"/>
                  </a:cubicBezTo>
                  <a:cubicBezTo>
                    <a:pt x="64" y="646"/>
                    <a:pt x="63" y="652"/>
                    <a:pt x="65" y="653"/>
                  </a:cubicBezTo>
                  <a:close/>
                  <a:moveTo>
                    <a:pt x="954" y="647"/>
                  </a:moveTo>
                  <a:cubicBezTo>
                    <a:pt x="954" y="650"/>
                    <a:pt x="951" y="653"/>
                    <a:pt x="953" y="654"/>
                  </a:cubicBezTo>
                  <a:cubicBezTo>
                    <a:pt x="953" y="653"/>
                    <a:pt x="956" y="649"/>
                    <a:pt x="954" y="647"/>
                  </a:cubicBezTo>
                  <a:close/>
                  <a:moveTo>
                    <a:pt x="19" y="651"/>
                  </a:moveTo>
                  <a:cubicBezTo>
                    <a:pt x="19" y="657"/>
                    <a:pt x="18" y="660"/>
                    <a:pt x="21" y="664"/>
                  </a:cubicBezTo>
                  <a:cubicBezTo>
                    <a:pt x="19" y="659"/>
                    <a:pt x="22" y="654"/>
                    <a:pt x="19" y="651"/>
                  </a:cubicBezTo>
                  <a:close/>
                  <a:moveTo>
                    <a:pt x="121" y="669"/>
                  </a:moveTo>
                  <a:cubicBezTo>
                    <a:pt x="122" y="672"/>
                    <a:pt x="118" y="677"/>
                    <a:pt x="122" y="677"/>
                  </a:cubicBezTo>
                  <a:cubicBezTo>
                    <a:pt x="120" y="675"/>
                    <a:pt x="126" y="670"/>
                    <a:pt x="121" y="669"/>
                  </a:cubicBezTo>
                  <a:close/>
                  <a:moveTo>
                    <a:pt x="920" y="687"/>
                  </a:moveTo>
                  <a:cubicBezTo>
                    <a:pt x="924" y="686"/>
                    <a:pt x="927" y="676"/>
                    <a:pt x="924" y="674"/>
                  </a:cubicBezTo>
                  <a:cubicBezTo>
                    <a:pt x="922" y="677"/>
                    <a:pt x="919" y="683"/>
                    <a:pt x="920" y="687"/>
                  </a:cubicBezTo>
                  <a:close/>
                  <a:moveTo>
                    <a:pt x="14" y="684"/>
                  </a:moveTo>
                  <a:cubicBezTo>
                    <a:pt x="10" y="684"/>
                    <a:pt x="13" y="676"/>
                    <a:pt x="9" y="676"/>
                  </a:cubicBezTo>
                  <a:cubicBezTo>
                    <a:pt x="9" y="679"/>
                    <a:pt x="11" y="680"/>
                    <a:pt x="10" y="683"/>
                  </a:cubicBezTo>
                  <a:cubicBezTo>
                    <a:pt x="11" y="683"/>
                    <a:pt x="13" y="686"/>
                    <a:pt x="14" y="684"/>
                  </a:cubicBezTo>
                  <a:close/>
                  <a:moveTo>
                    <a:pt x="74" y="699"/>
                  </a:moveTo>
                  <a:cubicBezTo>
                    <a:pt x="80" y="695"/>
                    <a:pt x="74" y="682"/>
                    <a:pt x="74" y="679"/>
                  </a:cubicBezTo>
                  <a:cubicBezTo>
                    <a:pt x="73" y="683"/>
                    <a:pt x="72" y="687"/>
                    <a:pt x="72" y="692"/>
                  </a:cubicBezTo>
                  <a:cubicBezTo>
                    <a:pt x="76" y="691"/>
                    <a:pt x="74" y="696"/>
                    <a:pt x="74" y="699"/>
                  </a:cubicBezTo>
                  <a:close/>
                  <a:moveTo>
                    <a:pt x="889" y="688"/>
                  </a:moveTo>
                  <a:cubicBezTo>
                    <a:pt x="890" y="686"/>
                    <a:pt x="892" y="682"/>
                    <a:pt x="890" y="681"/>
                  </a:cubicBezTo>
                  <a:cubicBezTo>
                    <a:pt x="890" y="682"/>
                    <a:pt x="888" y="687"/>
                    <a:pt x="889" y="688"/>
                  </a:cubicBezTo>
                  <a:close/>
                  <a:moveTo>
                    <a:pt x="96" y="720"/>
                  </a:moveTo>
                  <a:cubicBezTo>
                    <a:pt x="94" y="732"/>
                    <a:pt x="96" y="741"/>
                    <a:pt x="98" y="752"/>
                  </a:cubicBezTo>
                  <a:cubicBezTo>
                    <a:pt x="98" y="751"/>
                    <a:pt x="100" y="749"/>
                    <a:pt x="100" y="751"/>
                  </a:cubicBezTo>
                  <a:cubicBezTo>
                    <a:pt x="101" y="755"/>
                    <a:pt x="97" y="751"/>
                    <a:pt x="98" y="754"/>
                  </a:cubicBezTo>
                  <a:cubicBezTo>
                    <a:pt x="99" y="756"/>
                    <a:pt x="99" y="758"/>
                    <a:pt x="101" y="759"/>
                  </a:cubicBezTo>
                  <a:cubicBezTo>
                    <a:pt x="104" y="748"/>
                    <a:pt x="99" y="738"/>
                    <a:pt x="102" y="731"/>
                  </a:cubicBezTo>
                  <a:cubicBezTo>
                    <a:pt x="98" y="730"/>
                    <a:pt x="99" y="723"/>
                    <a:pt x="96" y="720"/>
                  </a:cubicBezTo>
                  <a:close/>
                  <a:moveTo>
                    <a:pt x="856" y="730"/>
                  </a:moveTo>
                  <a:cubicBezTo>
                    <a:pt x="855" y="733"/>
                    <a:pt x="851" y="734"/>
                    <a:pt x="850" y="738"/>
                  </a:cubicBezTo>
                  <a:cubicBezTo>
                    <a:pt x="854" y="736"/>
                    <a:pt x="858" y="735"/>
                    <a:pt x="859" y="734"/>
                  </a:cubicBezTo>
                  <a:cubicBezTo>
                    <a:pt x="858" y="734"/>
                    <a:pt x="859" y="730"/>
                    <a:pt x="856" y="730"/>
                  </a:cubicBezTo>
                  <a:close/>
                  <a:moveTo>
                    <a:pt x="78" y="747"/>
                  </a:moveTo>
                  <a:cubicBezTo>
                    <a:pt x="78" y="744"/>
                    <a:pt x="76" y="737"/>
                    <a:pt x="73" y="739"/>
                  </a:cubicBezTo>
                  <a:cubicBezTo>
                    <a:pt x="75" y="741"/>
                    <a:pt x="76" y="743"/>
                    <a:pt x="77" y="745"/>
                  </a:cubicBezTo>
                  <a:cubicBezTo>
                    <a:pt x="75" y="745"/>
                    <a:pt x="73" y="749"/>
                    <a:pt x="75" y="750"/>
                  </a:cubicBezTo>
                  <a:cubicBezTo>
                    <a:pt x="74" y="747"/>
                    <a:pt x="78" y="749"/>
                    <a:pt x="78" y="747"/>
                  </a:cubicBezTo>
                  <a:close/>
                  <a:moveTo>
                    <a:pt x="108" y="738"/>
                  </a:moveTo>
                  <a:cubicBezTo>
                    <a:pt x="108" y="746"/>
                    <a:pt x="110" y="752"/>
                    <a:pt x="113" y="757"/>
                  </a:cubicBezTo>
                  <a:cubicBezTo>
                    <a:pt x="113" y="751"/>
                    <a:pt x="113" y="749"/>
                    <a:pt x="113" y="743"/>
                  </a:cubicBezTo>
                  <a:cubicBezTo>
                    <a:pt x="109" y="745"/>
                    <a:pt x="111" y="740"/>
                    <a:pt x="108" y="738"/>
                  </a:cubicBezTo>
                  <a:close/>
                  <a:moveTo>
                    <a:pt x="5" y="752"/>
                  </a:moveTo>
                  <a:cubicBezTo>
                    <a:pt x="4" y="749"/>
                    <a:pt x="2" y="746"/>
                    <a:pt x="0" y="744"/>
                  </a:cubicBezTo>
                  <a:cubicBezTo>
                    <a:pt x="0" y="752"/>
                    <a:pt x="0" y="752"/>
                    <a:pt x="0" y="752"/>
                  </a:cubicBezTo>
                  <a:cubicBezTo>
                    <a:pt x="3" y="751"/>
                    <a:pt x="3" y="753"/>
                    <a:pt x="5" y="752"/>
                  </a:cubicBezTo>
                  <a:close/>
                  <a:moveTo>
                    <a:pt x="87" y="753"/>
                  </a:moveTo>
                  <a:cubicBezTo>
                    <a:pt x="85" y="750"/>
                    <a:pt x="87" y="748"/>
                    <a:pt x="85" y="746"/>
                  </a:cubicBezTo>
                  <a:cubicBezTo>
                    <a:pt x="85" y="747"/>
                    <a:pt x="84" y="747"/>
                    <a:pt x="82" y="747"/>
                  </a:cubicBezTo>
                  <a:cubicBezTo>
                    <a:pt x="83" y="751"/>
                    <a:pt x="81" y="753"/>
                    <a:pt x="82" y="757"/>
                  </a:cubicBezTo>
                  <a:cubicBezTo>
                    <a:pt x="83" y="757"/>
                    <a:pt x="84" y="758"/>
                    <a:pt x="85" y="759"/>
                  </a:cubicBezTo>
                  <a:cubicBezTo>
                    <a:pt x="86" y="756"/>
                    <a:pt x="85" y="755"/>
                    <a:pt x="84" y="752"/>
                  </a:cubicBezTo>
                  <a:cubicBezTo>
                    <a:pt x="86" y="751"/>
                    <a:pt x="86" y="753"/>
                    <a:pt x="87" y="753"/>
                  </a:cubicBezTo>
                  <a:close/>
                  <a:moveTo>
                    <a:pt x="6" y="759"/>
                  </a:moveTo>
                  <a:cubicBezTo>
                    <a:pt x="10" y="761"/>
                    <a:pt x="7" y="750"/>
                    <a:pt x="6" y="755"/>
                  </a:cubicBezTo>
                  <a:cubicBezTo>
                    <a:pt x="6" y="754"/>
                    <a:pt x="6" y="753"/>
                    <a:pt x="5" y="753"/>
                  </a:cubicBezTo>
                  <a:cubicBezTo>
                    <a:pt x="4" y="756"/>
                    <a:pt x="6" y="757"/>
                    <a:pt x="6" y="759"/>
                  </a:cubicBezTo>
                  <a:close/>
                  <a:moveTo>
                    <a:pt x="66" y="754"/>
                  </a:moveTo>
                  <a:cubicBezTo>
                    <a:pt x="67" y="771"/>
                    <a:pt x="69" y="755"/>
                    <a:pt x="66" y="754"/>
                  </a:cubicBezTo>
                  <a:close/>
                  <a:moveTo>
                    <a:pt x="4" y="765"/>
                  </a:moveTo>
                  <a:cubicBezTo>
                    <a:pt x="2" y="768"/>
                    <a:pt x="3" y="771"/>
                    <a:pt x="4" y="773"/>
                  </a:cubicBezTo>
                  <a:cubicBezTo>
                    <a:pt x="5" y="772"/>
                    <a:pt x="5" y="766"/>
                    <a:pt x="4" y="765"/>
                  </a:cubicBezTo>
                  <a:close/>
                  <a:moveTo>
                    <a:pt x="902" y="777"/>
                  </a:moveTo>
                  <a:cubicBezTo>
                    <a:pt x="904" y="777"/>
                    <a:pt x="903" y="779"/>
                    <a:pt x="904" y="780"/>
                  </a:cubicBezTo>
                  <a:cubicBezTo>
                    <a:pt x="905" y="775"/>
                    <a:pt x="908" y="774"/>
                    <a:pt x="909" y="769"/>
                  </a:cubicBezTo>
                  <a:cubicBezTo>
                    <a:pt x="905" y="770"/>
                    <a:pt x="906" y="776"/>
                    <a:pt x="902" y="777"/>
                  </a:cubicBezTo>
                  <a:close/>
                  <a:moveTo>
                    <a:pt x="67" y="779"/>
                  </a:moveTo>
                  <a:cubicBezTo>
                    <a:pt x="67" y="778"/>
                    <a:pt x="67" y="777"/>
                    <a:pt x="68" y="777"/>
                  </a:cubicBezTo>
                  <a:cubicBezTo>
                    <a:pt x="68" y="778"/>
                    <a:pt x="68" y="778"/>
                    <a:pt x="69" y="778"/>
                  </a:cubicBezTo>
                  <a:cubicBezTo>
                    <a:pt x="70" y="775"/>
                    <a:pt x="69" y="770"/>
                    <a:pt x="68" y="772"/>
                  </a:cubicBezTo>
                  <a:cubicBezTo>
                    <a:pt x="68" y="773"/>
                    <a:pt x="68" y="773"/>
                    <a:pt x="68" y="773"/>
                  </a:cubicBezTo>
                  <a:cubicBezTo>
                    <a:pt x="67" y="772"/>
                    <a:pt x="66" y="773"/>
                    <a:pt x="65" y="774"/>
                  </a:cubicBezTo>
                  <a:cubicBezTo>
                    <a:pt x="70" y="774"/>
                    <a:pt x="64" y="778"/>
                    <a:pt x="67" y="779"/>
                  </a:cubicBezTo>
                  <a:close/>
                  <a:moveTo>
                    <a:pt x="81" y="772"/>
                  </a:moveTo>
                  <a:cubicBezTo>
                    <a:pt x="81" y="775"/>
                    <a:pt x="81" y="779"/>
                    <a:pt x="83" y="780"/>
                  </a:cubicBezTo>
                  <a:cubicBezTo>
                    <a:pt x="83" y="776"/>
                    <a:pt x="83" y="773"/>
                    <a:pt x="81" y="772"/>
                  </a:cubicBezTo>
                  <a:close/>
                  <a:moveTo>
                    <a:pt x="71" y="785"/>
                  </a:moveTo>
                  <a:cubicBezTo>
                    <a:pt x="71" y="783"/>
                    <a:pt x="71" y="782"/>
                    <a:pt x="69" y="781"/>
                  </a:cubicBezTo>
                  <a:cubicBezTo>
                    <a:pt x="70" y="783"/>
                    <a:pt x="67" y="782"/>
                    <a:pt x="67" y="784"/>
                  </a:cubicBezTo>
                  <a:cubicBezTo>
                    <a:pt x="69" y="784"/>
                    <a:pt x="69" y="786"/>
                    <a:pt x="71" y="785"/>
                  </a:cubicBezTo>
                  <a:close/>
                  <a:moveTo>
                    <a:pt x="137" y="815"/>
                  </a:moveTo>
                  <a:cubicBezTo>
                    <a:pt x="136" y="802"/>
                    <a:pt x="133" y="793"/>
                    <a:pt x="127" y="787"/>
                  </a:cubicBezTo>
                  <a:cubicBezTo>
                    <a:pt x="129" y="798"/>
                    <a:pt x="133" y="806"/>
                    <a:pt x="137" y="815"/>
                  </a:cubicBezTo>
                  <a:close/>
                  <a:moveTo>
                    <a:pt x="724" y="810"/>
                  </a:moveTo>
                  <a:cubicBezTo>
                    <a:pt x="726" y="810"/>
                    <a:pt x="725" y="813"/>
                    <a:pt x="726" y="813"/>
                  </a:cubicBezTo>
                  <a:cubicBezTo>
                    <a:pt x="730" y="810"/>
                    <a:pt x="736" y="804"/>
                    <a:pt x="735" y="800"/>
                  </a:cubicBezTo>
                  <a:cubicBezTo>
                    <a:pt x="731" y="803"/>
                    <a:pt x="726" y="805"/>
                    <a:pt x="724" y="810"/>
                  </a:cubicBezTo>
                  <a:close/>
                  <a:moveTo>
                    <a:pt x="157" y="816"/>
                  </a:moveTo>
                  <a:cubicBezTo>
                    <a:pt x="152" y="816"/>
                    <a:pt x="154" y="809"/>
                    <a:pt x="150" y="808"/>
                  </a:cubicBezTo>
                  <a:cubicBezTo>
                    <a:pt x="151" y="811"/>
                    <a:pt x="151" y="815"/>
                    <a:pt x="152" y="817"/>
                  </a:cubicBezTo>
                  <a:cubicBezTo>
                    <a:pt x="152" y="814"/>
                    <a:pt x="156" y="820"/>
                    <a:pt x="157" y="816"/>
                  </a:cubicBezTo>
                  <a:close/>
                  <a:moveTo>
                    <a:pt x="847" y="824"/>
                  </a:moveTo>
                  <a:cubicBezTo>
                    <a:pt x="851" y="822"/>
                    <a:pt x="857" y="818"/>
                    <a:pt x="856" y="813"/>
                  </a:cubicBezTo>
                  <a:cubicBezTo>
                    <a:pt x="854" y="816"/>
                    <a:pt x="851" y="818"/>
                    <a:pt x="847" y="819"/>
                  </a:cubicBezTo>
                  <a:lnTo>
                    <a:pt x="847" y="824"/>
                  </a:lnTo>
                  <a:close/>
                  <a:moveTo>
                    <a:pt x="828" y="823"/>
                  </a:moveTo>
                  <a:cubicBezTo>
                    <a:pt x="826" y="823"/>
                    <a:pt x="824" y="823"/>
                    <a:pt x="824" y="827"/>
                  </a:cubicBezTo>
                  <a:cubicBezTo>
                    <a:pt x="826" y="826"/>
                    <a:pt x="827" y="824"/>
                    <a:pt x="828" y="823"/>
                  </a:cubicBezTo>
                  <a:close/>
                  <a:moveTo>
                    <a:pt x="627" y="834"/>
                  </a:moveTo>
                  <a:cubicBezTo>
                    <a:pt x="628" y="836"/>
                    <a:pt x="627" y="836"/>
                    <a:pt x="627" y="837"/>
                  </a:cubicBezTo>
                  <a:cubicBezTo>
                    <a:pt x="630" y="840"/>
                    <a:pt x="641" y="838"/>
                    <a:pt x="641" y="831"/>
                  </a:cubicBezTo>
                  <a:cubicBezTo>
                    <a:pt x="636" y="834"/>
                    <a:pt x="634" y="835"/>
                    <a:pt x="627" y="834"/>
                  </a:cubicBezTo>
                  <a:close/>
                  <a:moveTo>
                    <a:pt x="881" y="850"/>
                  </a:moveTo>
                  <a:cubicBezTo>
                    <a:pt x="882" y="849"/>
                    <a:pt x="886" y="849"/>
                    <a:pt x="885" y="844"/>
                  </a:cubicBezTo>
                  <a:cubicBezTo>
                    <a:pt x="883" y="844"/>
                    <a:pt x="883" y="843"/>
                    <a:pt x="880" y="844"/>
                  </a:cubicBezTo>
                  <a:cubicBezTo>
                    <a:pt x="881" y="845"/>
                    <a:pt x="879" y="849"/>
                    <a:pt x="881" y="850"/>
                  </a:cubicBezTo>
                  <a:close/>
                  <a:moveTo>
                    <a:pt x="868" y="850"/>
                  </a:moveTo>
                  <a:cubicBezTo>
                    <a:pt x="867" y="847"/>
                    <a:pt x="860" y="848"/>
                    <a:pt x="862" y="855"/>
                  </a:cubicBezTo>
                  <a:cubicBezTo>
                    <a:pt x="865" y="855"/>
                    <a:pt x="867" y="852"/>
                    <a:pt x="868" y="850"/>
                  </a:cubicBezTo>
                  <a:close/>
                  <a:moveTo>
                    <a:pt x="130" y="849"/>
                  </a:moveTo>
                  <a:cubicBezTo>
                    <a:pt x="130" y="852"/>
                    <a:pt x="131" y="853"/>
                    <a:pt x="130" y="857"/>
                  </a:cubicBezTo>
                  <a:cubicBezTo>
                    <a:pt x="134" y="856"/>
                    <a:pt x="132" y="849"/>
                    <a:pt x="130" y="849"/>
                  </a:cubicBezTo>
                  <a:close/>
                  <a:moveTo>
                    <a:pt x="684" y="851"/>
                  </a:moveTo>
                  <a:cubicBezTo>
                    <a:pt x="683" y="850"/>
                    <a:pt x="683" y="849"/>
                    <a:pt x="682" y="849"/>
                  </a:cubicBezTo>
                  <a:cubicBezTo>
                    <a:pt x="677" y="851"/>
                    <a:pt x="668" y="852"/>
                    <a:pt x="660" y="853"/>
                  </a:cubicBezTo>
                  <a:cubicBezTo>
                    <a:pt x="660" y="859"/>
                    <a:pt x="660" y="859"/>
                    <a:pt x="660" y="859"/>
                  </a:cubicBezTo>
                  <a:cubicBezTo>
                    <a:pt x="667" y="860"/>
                    <a:pt x="679" y="858"/>
                    <a:pt x="684" y="851"/>
                  </a:cubicBezTo>
                  <a:close/>
                  <a:moveTo>
                    <a:pt x="732" y="865"/>
                  </a:moveTo>
                  <a:cubicBezTo>
                    <a:pt x="735" y="863"/>
                    <a:pt x="748" y="856"/>
                    <a:pt x="747" y="852"/>
                  </a:cubicBezTo>
                  <a:cubicBezTo>
                    <a:pt x="743" y="857"/>
                    <a:pt x="733" y="860"/>
                    <a:pt x="732" y="865"/>
                  </a:cubicBezTo>
                  <a:close/>
                  <a:moveTo>
                    <a:pt x="169" y="853"/>
                  </a:moveTo>
                  <a:cubicBezTo>
                    <a:pt x="171" y="856"/>
                    <a:pt x="170" y="860"/>
                    <a:pt x="174" y="861"/>
                  </a:cubicBezTo>
                  <a:cubicBezTo>
                    <a:pt x="173" y="858"/>
                    <a:pt x="172" y="854"/>
                    <a:pt x="169" y="853"/>
                  </a:cubicBezTo>
                  <a:close/>
                  <a:moveTo>
                    <a:pt x="848" y="853"/>
                  </a:moveTo>
                  <a:cubicBezTo>
                    <a:pt x="845" y="854"/>
                    <a:pt x="843" y="855"/>
                    <a:pt x="842" y="858"/>
                  </a:cubicBezTo>
                  <a:cubicBezTo>
                    <a:pt x="845" y="858"/>
                    <a:pt x="848" y="857"/>
                    <a:pt x="848" y="853"/>
                  </a:cubicBezTo>
                  <a:close/>
                  <a:moveTo>
                    <a:pt x="658" y="854"/>
                  </a:moveTo>
                  <a:cubicBezTo>
                    <a:pt x="655" y="854"/>
                    <a:pt x="652" y="856"/>
                    <a:pt x="653" y="860"/>
                  </a:cubicBezTo>
                  <a:cubicBezTo>
                    <a:pt x="655" y="860"/>
                    <a:pt x="656" y="859"/>
                    <a:pt x="658" y="858"/>
                  </a:cubicBezTo>
                  <a:cubicBezTo>
                    <a:pt x="657" y="856"/>
                    <a:pt x="659" y="856"/>
                    <a:pt x="658" y="854"/>
                  </a:cubicBezTo>
                  <a:close/>
                  <a:moveTo>
                    <a:pt x="99" y="865"/>
                  </a:moveTo>
                  <a:cubicBezTo>
                    <a:pt x="99" y="862"/>
                    <a:pt x="99" y="860"/>
                    <a:pt x="98" y="859"/>
                  </a:cubicBezTo>
                  <a:cubicBezTo>
                    <a:pt x="95" y="859"/>
                    <a:pt x="95" y="859"/>
                    <a:pt x="95" y="859"/>
                  </a:cubicBezTo>
                  <a:cubicBezTo>
                    <a:pt x="95" y="863"/>
                    <a:pt x="97" y="863"/>
                    <a:pt x="99" y="865"/>
                  </a:cubicBezTo>
                  <a:close/>
                  <a:moveTo>
                    <a:pt x="841" y="859"/>
                  </a:moveTo>
                  <a:cubicBezTo>
                    <a:pt x="832" y="869"/>
                    <a:pt x="818" y="878"/>
                    <a:pt x="815" y="892"/>
                  </a:cubicBezTo>
                  <a:cubicBezTo>
                    <a:pt x="820" y="887"/>
                    <a:pt x="824" y="883"/>
                    <a:pt x="828" y="878"/>
                  </a:cubicBezTo>
                  <a:cubicBezTo>
                    <a:pt x="837" y="876"/>
                    <a:pt x="840" y="868"/>
                    <a:pt x="843" y="860"/>
                  </a:cubicBezTo>
                  <a:cubicBezTo>
                    <a:pt x="843" y="860"/>
                    <a:pt x="842" y="859"/>
                    <a:pt x="841" y="859"/>
                  </a:cubicBezTo>
                  <a:close/>
                  <a:moveTo>
                    <a:pt x="65" y="868"/>
                  </a:moveTo>
                  <a:cubicBezTo>
                    <a:pt x="65" y="873"/>
                    <a:pt x="68" y="875"/>
                    <a:pt x="71" y="878"/>
                  </a:cubicBezTo>
                  <a:cubicBezTo>
                    <a:pt x="69" y="874"/>
                    <a:pt x="68" y="870"/>
                    <a:pt x="65" y="868"/>
                  </a:cubicBezTo>
                  <a:close/>
                  <a:moveTo>
                    <a:pt x="678" y="875"/>
                  </a:moveTo>
                  <a:cubicBezTo>
                    <a:pt x="678" y="873"/>
                    <a:pt x="677" y="873"/>
                    <a:pt x="678" y="872"/>
                  </a:cubicBezTo>
                  <a:cubicBezTo>
                    <a:pt x="673" y="871"/>
                    <a:pt x="674" y="871"/>
                    <a:pt x="670" y="872"/>
                  </a:cubicBezTo>
                  <a:cubicBezTo>
                    <a:pt x="670" y="876"/>
                    <a:pt x="670" y="876"/>
                    <a:pt x="670" y="876"/>
                  </a:cubicBezTo>
                  <a:cubicBezTo>
                    <a:pt x="673" y="874"/>
                    <a:pt x="673" y="873"/>
                    <a:pt x="678" y="875"/>
                  </a:cubicBezTo>
                  <a:close/>
                  <a:moveTo>
                    <a:pt x="634" y="881"/>
                  </a:moveTo>
                  <a:cubicBezTo>
                    <a:pt x="632" y="873"/>
                    <a:pt x="621" y="879"/>
                    <a:pt x="619" y="881"/>
                  </a:cubicBezTo>
                  <a:cubicBezTo>
                    <a:pt x="622" y="881"/>
                    <a:pt x="626" y="881"/>
                    <a:pt x="628" y="880"/>
                  </a:cubicBezTo>
                  <a:cubicBezTo>
                    <a:pt x="628" y="882"/>
                    <a:pt x="632" y="883"/>
                    <a:pt x="634" y="881"/>
                  </a:cubicBezTo>
                  <a:close/>
                  <a:moveTo>
                    <a:pt x="109" y="881"/>
                  </a:moveTo>
                  <a:cubicBezTo>
                    <a:pt x="107" y="881"/>
                    <a:pt x="107" y="878"/>
                    <a:pt x="105" y="878"/>
                  </a:cubicBezTo>
                  <a:cubicBezTo>
                    <a:pt x="107" y="882"/>
                    <a:pt x="105" y="889"/>
                    <a:pt x="109" y="889"/>
                  </a:cubicBezTo>
                  <a:cubicBezTo>
                    <a:pt x="109" y="886"/>
                    <a:pt x="105" y="882"/>
                    <a:pt x="109" y="881"/>
                  </a:cubicBezTo>
                  <a:close/>
                  <a:moveTo>
                    <a:pt x="48" y="885"/>
                  </a:moveTo>
                  <a:cubicBezTo>
                    <a:pt x="48" y="883"/>
                    <a:pt x="49" y="883"/>
                    <a:pt x="49" y="881"/>
                  </a:cubicBezTo>
                  <a:cubicBezTo>
                    <a:pt x="47" y="882"/>
                    <a:pt x="47" y="880"/>
                    <a:pt x="45" y="880"/>
                  </a:cubicBezTo>
                  <a:cubicBezTo>
                    <a:pt x="44" y="884"/>
                    <a:pt x="48" y="883"/>
                    <a:pt x="48" y="885"/>
                  </a:cubicBezTo>
                  <a:close/>
                  <a:moveTo>
                    <a:pt x="8" y="892"/>
                  </a:moveTo>
                  <a:cubicBezTo>
                    <a:pt x="7" y="889"/>
                    <a:pt x="5" y="887"/>
                    <a:pt x="7" y="884"/>
                  </a:cubicBezTo>
                  <a:cubicBezTo>
                    <a:pt x="5" y="884"/>
                    <a:pt x="5" y="883"/>
                    <a:pt x="4" y="882"/>
                  </a:cubicBezTo>
                  <a:cubicBezTo>
                    <a:pt x="5" y="885"/>
                    <a:pt x="3" y="884"/>
                    <a:pt x="4" y="887"/>
                  </a:cubicBezTo>
                  <a:cubicBezTo>
                    <a:pt x="7" y="886"/>
                    <a:pt x="5" y="892"/>
                    <a:pt x="8" y="892"/>
                  </a:cubicBezTo>
                  <a:close/>
                  <a:moveTo>
                    <a:pt x="715" y="897"/>
                  </a:moveTo>
                  <a:cubicBezTo>
                    <a:pt x="717" y="897"/>
                    <a:pt x="717" y="900"/>
                    <a:pt x="719" y="900"/>
                  </a:cubicBezTo>
                  <a:cubicBezTo>
                    <a:pt x="722" y="897"/>
                    <a:pt x="728" y="899"/>
                    <a:pt x="728" y="894"/>
                  </a:cubicBezTo>
                  <a:cubicBezTo>
                    <a:pt x="728" y="892"/>
                    <a:pt x="725" y="892"/>
                    <a:pt x="727" y="890"/>
                  </a:cubicBezTo>
                  <a:cubicBezTo>
                    <a:pt x="723" y="890"/>
                    <a:pt x="720" y="890"/>
                    <a:pt x="717" y="891"/>
                  </a:cubicBezTo>
                  <a:cubicBezTo>
                    <a:pt x="717" y="893"/>
                    <a:pt x="716" y="894"/>
                    <a:pt x="715" y="897"/>
                  </a:cubicBezTo>
                  <a:close/>
                  <a:moveTo>
                    <a:pt x="822" y="896"/>
                  </a:moveTo>
                  <a:cubicBezTo>
                    <a:pt x="823" y="895"/>
                    <a:pt x="824" y="894"/>
                    <a:pt x="824" y="892"/>
                  </a:cubicBezTo>
                  <a:cubicBezTo>
                    <a:pt x="822" y="891"/>
                    <a:pt x="820" y="895"/>
                    <a:pt x="822" y="896"/>
                  </a:cubicBezTo>
                  <a:close/>
                  <a:moveTo>
                    <a:pt x="898" y="894"/>
                  </a:moveTo>
                  <a:cubicBezTo>
                    <a:pt x="896" y="895"/>
                    <a:pt x="893" y="895"/>
                    <a:pt x="893" y="897"/>
                  </a:cubicBezTo>
                  <a:cubicBezTo>
                    <a:pt x="895" y="897"/>
                    <a:pt x="898" y="897"/>
                    <a:pt x="898" y="894"/>
                  </a:cubicBezTo>
                  <a:close/>
                  <a:moveTo>
                    <a:pt x="676" y="910"/>
                  </a:moveTo>
                  <a:cubicBezTo>
                    <a:pt x="681" y="909"/>
                    <a:pt x="686" y="907"/>
                    <a:pt x="688" y="903"/>
                  </a:cubicBezTo>
                  <a:cubicBezTo>
                    <a:pt x="683" y="901"/>
                    <a:pt x="677" y="904"/>
                    <a:pt x="673" y="905"/>
                  </a:cubicBezTo>
                  <a:cubicBezTo>
                    <a:pt x="676" y="905"/>
                    <a:pt x="675" y="908"/>
                    <a:pt x="676" y="910"/>
                  </a:cubicBezTo>
                  <a:close/>
                  <a:moveTo>
                    <a:pt x="196" y="910"/>
                  </a:moveTo>
                  <a:cubicBezTo>
                    <a:pt x="196" y="907"/>
                    <a:pt x="198" y="906"/>
                    <a:pt x="196" y="903"/>
                  </a:cubicBezTo>
                  <a:cubicBezTo>
                    <a:pt x="194" y="903"/>
                    <a:pt x="194" y="903"/>
                    <a:pt x="194" y="903"/>
                  </a:cubicBezTo>
                  <a:cubicBezTo>
                    <a:pt x="194" y="907"/>
                    <a:pt x="191" y="911"/>
                    <a:pt x="196" y="910"/>
                  </a:cubicBezTo>
                  <a:close/>
                  <a:moveTo>
                    <a:pt x="132" y="906"/>
                  </a:moveTo>
                  <a:cubicBezTo>
                    <a:pt x="131" y="906"/>
                    <a:pt x="131" y="905"/>
                    <a:pt x="131" y="904"/>
                  </a:cubicBezTo>
                  <a:cubicBezTo>
                    <a:pt x="128" y="904"/>
                    <a:pt x="128" y="904"/>
                    <a:pt x="128" y="904"/>
                  </a:cubicBezTo>
                  <a:cubicBezTo>
                    <a:pt x="127" y="908"/>
                    <a:pt x="132" y="909"/>
                    <a:pt x="132" y="906"/>
                  </a:cubicBezTo>
                  <a:close/>
                  <a:moveTo>
                    <a:pt x="867" y="905"/>
                  </a:moveTo>
                  <a:cubicBezTo>
                    <a:pt x="865" y="906"/>
                    <a:pt x="862" y="907"/>
                    <a:pt x="861" y="909"/>
                  </a:cubicBezTo>
                  <a:cubicBezTo>
                    <a:pt x="864" y="909"/>
                    <a:pt x="866" y="908"/>
                    <a:pt x="867" y="905"/>
                  </a:cubicBezTo>
                  <a:close/>
                  <a:moveTo>
                    <a:pt x="745" y="910"/>
                  </a:moveTo>
                  <a:cubicBezTo>
                    <a:pt x="749" y="909"/>
                    <a:pt x="747" y="909"/>
                    <a:pt x="747" y="913"/>
                  </a:cubicBezTo>
                  <a:cubicBezTo>
                    <a:pt x="751" y="912"/>
                    <a:pt x="748" y="909"/>
                    <a:pt x="751" y="908"/>
                  </a:cubicBezTo>
                  <a:cubicBezTo>
                    <a:pt x="748" y="908"/>
                    <a:pt x="747" y="907"/>
                    <a:pt x="745" y="910"/>
                  </a:cubicBezTo>
                  <a:close/>
                  <a:moveTo>
                    <a:pt x="134" y="912"/>
                  </a:moveTo>
                  <a:cubicBezTo>
                    <a:pt x="135" y="909"/>
                    <a:pt x="134" y="908"/>
                    <a:pt x="131" y="908"/>
                  </a:cubicBezTo>
                  <a:cubicBezTo>
                    <a:pt x="131" y="911"/>
                    <a:pt x="133" y="911"/>
                    <a:pt x="134" y="912"/>
                  </a:cubicBezTo>
                  <a:close/>
                  <a:moveTo>
                    <a:pt x="598" y="914"/>
                  </a:moveTo>
                  <a:cubicBezTo>
                    <a:pt x="597" y="912"/>
                    <a:pt x="595" y="911"/>
                    <a:pt x="593" y="911"/>
                  </a:cubicBezTo>
                  <a:cubicBezTo>
                    <a:pt x="593" y="913"/>
                    <a:pt x="597" y="916"/>
                    <a:pt x="598" y="914"/>
                  </a:cubicBezTo>
                  <a:close/>
                  <a:moveTo>
                    <a:pt x="105" y="927"/>
                  </a:moveTo>
                  <a:cubicBezTo>
                    <a:pt x="108" y="927"/>
                    <a:pt x="108" y="927"/>
                    <a:pt x="108" y="927"/>
                  </a:cubicBezTo>
                  <a:cubicBezTo>
                    <a:pt x="109" y="924"/>
                    <a:pt x="106" y="924"/>
                    <a:pt x="104" y="922"/>
                  </a:cubicBezTo>
                  <a:cubicBezTo>
                    <a:pt x="103" y="927"/>
                    <a:pt x="109" y="924"/>
                    <a:pt x="105" y="927"/>
                  </a:cubicBezTo>
                  <a:close/>
                  <a:moveTo>
                    <a:pt x="761" y="929"/>
                  </a:moveTo>
                  <a:cubicBezTo>
                    <a:pt x="761" y="928"/>
                    <a:pt x="765" y="929"/>
                    <a:pt x="764" y="927"/>
                  </a:cubicBezTo>
                  <a:cubicBezTo>
                    <a:pt x="763" y="927"/>
                    <a:pt x="763" y="925"/>
                    <a:pt x="762" y="925"/>
                  </a:cubicBezTo>
                  <a:cubicBezTo>
                    <a:pt x="761" y="926"/>
                    <a:pt x="758" y="928"/>
                    <a:pt x="761" y="929"/>
                  </a:cubicBezTo>
                  <a:close/>
                  <a:moveTo>
                    <a:pt x="741" y="931"/>
                  </a:moveTo>
                  <a:cubicBezTo>
                    <a:pt x="744" y="933"/>
                    <a:pt x="748" y="931"/>
                    <a:pt x="750" y="928"/>
                  </a:cubicBezTo>
                  <a:cubicBezTo>
                    <a:pt x="747" y="929"/>
                    <a:pt x="741" y="927"/>
                    <a:pt x="741" y="931"/>
                  </a:cubicBezTo>
                  <a:close/>
                  <a:moveTo>
                    <a:pt x="727" y="936"/>
                  </a:moveTo>
                  <a:cubicBezTo>
                    <a:pt x="729" y="935"/>
                    <a:pt x="728" y="939"/>
                    <a:pt x="731" y="937"/>
                  </a:cubicBezTo>
                  <a:cubicBezTo>
                    <a:pt x="730" y="935"/>
                    <a:pt x="732" y="934"/>
                    <a:pt x="732" y="932"/>
                  </a:cubicBezTo>
                  <a:cubicBezTo>
                    <a:pt x="729" y="932"/>
                    <a:pt x="728" y="934"/>
                    <a:pt x="727" y="936"/>
                  </a:cubicBezTo>
                  <a:close/>
                  <a:moveTo>
                    <a:pt x="686" y="946"/>
                  </a:moveTo>
                  <a:cubicBezTo>
                    <a:pt x="690" y="948"/>
                    <a:pt x="696" y="945"/>
                    <a:pt x="698" y="943"/>
                  </a:cubicBezTo>
                  <a:cubicBezTo>
                    <a:pt x="695" y="942"/>
                    <a:pt x="687" y="943"/>
                    <a:pt x="686" y="946"/>
                  </a:cubicBezTo>
                  <a:close/>
                  <a:moveTo>
                    <a:pt x="650" y="954"/>
                  </a:moveTo>
                  <a:cubicBezTo>
                    <a:pt x="646" y="955"/>
                    <a:pt x="642" y="956"/>
                    <a:pt x="640" y="959"/>
                  </a:cubicBezTo>
                  <a:cubicBezTo>
                    <a:pt x="644" y="959"/>
                    <a:pt x="649" y="958"/>
                    <a:pt x="650" y="954"/>
                  </a:cubicBezTo>
                  <a:close/>
                  <a:moveTo>
                    <a:pt x="1081" y="965"/>
                  </a:moveTo>
                  <a:cubicBezTo>
                    <a:pt x="1082" y="963"/>
                    <a:pt x="1083" y="962"/>
                    <a:pt x="1083" y="959"/>
                  </a:cubicBezTo>
                  <a:cubicBezTo>
                    <a:pt x="1080" y="958"/>
                    <a:pt x="1080" y="964"/>
                    <a:pt x="1081" y="965"/>
                  </a:cubicBezTo>
                  <a:close/>
                  <a:moveTo>
                    <a:pt x="632" y="966"/>
                  </a:moveTo>
                  <a:cubicBezTo>
                    <a:pt x="637" y="965"/>
                    <a:pt x="646" y="967"/>
                    <a:pt x="649" y="963"/>
                  </a:cubicBezTo>
                  <a:cubicBezTo>
                    <a:pt x="644" y="966"/>
                    <a:pt x="637" y="961"/>
                    <a:pt x="632" y="966"/>
                  </a:cubicBezTo>
                  <a:close/>
                  <a:moveTo>
                    <a:pt x="230" y="979"/>
                  </a:moveTo>
                  <a:cubicBezTo>
                    <a:pt x="233" y="985"/>
                    <a:pt x="238" y="990"/>
                    <a:pt x="245" y="992"/>
                  </a:cubicBezTo>
                  <a:cubicBezTo>
                    <a:pt x="245" y="983"/>
                    <a:pt x="233" y="985"/>
                    <a:pt x="230" y="979"/>
                  </a:cubicBezTo>
                  <a:close/>
                  <a:moveTo>
                    <a:pt x="1059" y="991"/>
                  </a:moveTo>
                  <a:cubicBezTo>
                    <a:pt x="1059" y="989"/>
                    <a:pt x="1059" y="989"/>
                    <a:pt x="1059" y="989"/>
                  </a:cubicBezTo>
                  <a:cubicBezTo>
                    <a:pt x="1059" y="989"/>
                    <a:pt x="1059" y="988"/>
                    <a:pt x="1058" y="988"/>
                  </a:cubicBezTo>
                  <a:cubicBezTo>
                    <a:pt x="1058" y="989"/>
                    <a:pt x="1053" y="988"/>
                    <a:pt x="1055" y="991"/>
                  </a:cubicBezTo>
                  <a:cubicBezTo>
                    <a:pt x="1056" y="989"/>
                    <a:pt x="1057" y="992"/>
                    <a:pt x="1059" y="991"/>
                  </a:cubicBezTo>
                  <a:close/>
                  <a:moveTo>
                    <a:pt x="1054" y="994"/>
                  </a:moveTo>
                  <a:cubicBezTo>
                    <a:pt x="1054" y="994"/>
                    <a:pt x="1054" y="993"/>
                    <a:pt x="1053" y="993"/>
                  </a:cubicBezTo>
                  <a:cubicBezTo>
                    <a:pt x="1053" y="997"/>
                    <a:pt x="1053" y="997"/>
                    <a:pt x="1053" y="997"/>
                  </a:cubicBezTo>
                  <a:cubicBezTo>
                    <a:pt x="1054" y="997"/>
                    <a:pt x="1055" y="996"/>
                    <a:pt x="1055" y="997"/>
                  </a:cubicBezTo>
                  <a:cubicBezTo>
                    <a:pt x="1053" y="1000"/>
                    <a:pt x="1053" y="1005"/>
                    <a:pt x="1047" y="1004"/>
                  </a:cubicBezTo>
                  <a:cubicBezTo>
                    <a:pt x="1046" y="1007"/>
                    <a:pt x="1048" y="1006"/>
                    <a:pt x="1048" y="1009"/>
                  </a:cubicBezTo>
                  <a:cubicBezTo>
                    <a:pt x="1055" y="1007"/>
                    <a:pt x="1058" y="1002"/>
                    <a:pt x="1059" y="994"/>
                  </a:cubicBezTo>
                  <a:cubicBezTo>
                    <a:pt x="1058" y="992"/>
                    <a:pt x="1055" y="997"/>
                    <a:pt x="1054" y="994"/>
                  </a:cubicBezTo>
                  <a:close/>
                  <a:moveTo>
                    <a:pt x="662" y="996"/>
                  </a:moveTo>
                  <a:cubicBezTo>
                    <a:pt x="658" y="995"/>
                    <a:pt x="651" y="995"/>
                    <a:pt x="648" y="999"/>
                  </a:cubicBezTo>
                  <a:cubicBezTo>
                    <a:pt x="653" y="999"/>
                    <a:pt x="658" y="999"/>
                    <a:pt x="662" y="996"/>
                  </a:cubicBezTo>
                  <a:close/>
                  <a:moveTo>
                    <a:pt x="808" y="998"/>
                  </a:moveTo>
                  <a:cubicBezTo>
                    <a:pt x="808" y="1000"/>
                    <a:pt x="805" y="1001"/>
                    <a:pt x="806" y="1004"/>
                  </a:cubicBezTo>
                  <a:cubicBezTo>
                    <a:pt x="809" y="1003"/>
                    <a:pt x="812" y="1002"/>
                    <a:pt x="815" y="1000"/>
                  </a:cubicBezTo>
                  <a:cubicBezTo>
                    <a:pt x="813" y="998"/>
                    <a:pt x="810" y="999"/>
                    <a:pt x="808" y="998"/>
                  </a:cubicBezTo>
                  <a:close/>
                  <a:moveTo>
                    <a:pt x="728" y="1008"/>
                  </a:moveTo>
                  <a:cubicBezTo>
                    <a:pt x="730" y="1008"/>
                    <a:pt x="733" y="1009"/>
                    <a:pt x="733" y="1007"/>
                  </a:cubicBezTo>
                  <a:cubicBezTo>
                    <a:pt x="732" y="1007"/>
                    <a:pt x="733" y="1005"/>
                    <a:pt x="732" y="1005"/>
                  </a:cubicBezTo>
                  <a:cubicBezTo>
                    <a:pt x="731" y="1007"/>
                    <a:pt x="727" y="1005"/>
                    <a:pt x="728" y="1008"/>
                  </a:cubicBezTo>
                  <a:close/>
                  <a:moveTo>
                    <a:pt x="1023" y="1012"/>
                  </a:moveTo>
                  <a:cubicBezTo>
                    <a:pt x="1026" y="1011"/>
                    <a:pt x="1029" y="1009"/>
                    <a:pt x="1029" y="1005"/>
                  </a:cubicBezTo>
                  <a:cubicBezTo>
                    <a:pt x="1025" y="1005"/>
                    <a:pt x="1025" y="1005"/>
                    <a:pt x="1025" y="1005"/>
                  </a:cubicBezTo>
                  <a:cubicBezTo>
                    <a:pt x="1024" y="1007"/>
                    <a:pt x="1025" y="1011"/>
                    <a:pt x="1023" y="1012"/>
                  </a:cubicBezTo>
                  <a:close/>
                  <a:moveTo>
                    <a:pt x="328" y="1014"/>
                  </a:moveTo>
                  <a:cubicBezTo>
                    <a:pt x="330" y="1016"/>
                    <a:pt x="331" y="1018"/>
                    <a:pt x="334" y="1019"/>
                  </a:cubicBezTo>
                  <a:cubicBezTo>
                    <a:pt x="334" y="1016"/>
                    <a:pt x="330" y="1013"/>
                    <a:pt x="328" y="1014"/>
                  </a:cubicBezTo>
                  <a:close/>
                  <a:moveTo>
                    <a:pt x="787" y="1015"/>
                  </a:moveTo>
                  <a:cubicBezTo>
                    <a:pt x="784" y="1015"/>
                    <a:pt x="784" y="1015"/>
                    <a:pt x="784" y="1015"/>
                  </a:cubicBezTo>
                  <a:cubicBezTo>
                    <a:pt x="784" y="1017"/>
                    <a:pt x="785" y="1019"/>
                    <a:pt x="786" y="1019"/>
                  </a:cubicBezTo>
                  <a:cubicBezTo>
                    <a:pt x="786" y="1018"/>
                    <a:pt x="787" y="1017"/>
                    <a:pt x="787" y="1015"/>
                  </a:cubicBezTo>
                  <a:close/>
                  <a:moveTo>
                    <a:pt x="676" y="1030"/>
                  </a:moveTo>
                  <a:cubicBezTo>
                    <a:pt x="683" y="1034"/>
                    <a:pt x="688" y="1034"/>
                    <a:pt x="697" y="1033"/>
                  </a:cubicBezTo>
                  <a:cubicBezTo>
                    <a:pt x="698" y="1029"/>
                    <a:pt x="695" y="1030"/>
                    <a:pt x="696" y="1027"/>
                  </a:cubicBezTo>
                  <a:cubicBezTo>
                    <a:pt x="690" y="1027"/>
                    <a:pt x="682" y="1027"/>
                    <a:pt x="676" y="1030"/>
                  </a:cubicBezTo>
                  <a:close/>
                  <a:moveTo>
                    <a:pt x="309" y="1029"/>
                  </a:moveTo>
                  <a:cubicBezTo>
                    <a:pt x="309" y="1032"/>
                    <a:pt x="312" y="1032"/>
                    <a:pt x="314" y="1033"/>
                  </a:cubicBezTo>
                  <a:cubicBezTo>
                    <a:pt x="314" y="1030"/>
                    <a:pt x="312" y="1029"/>
                    <a:pt x="309" y="1029"/>
                  </a:cubicBezTo>
                  <a:close/>
                  <a:moveTo>
                    <a:pt x="763" y="1050"/>
                  </a:moveTo>
                  <a:cubicBezTo>
                    <a:pt x="763" y="1050"/>
                    <a:pt x="763" y="1051"/>
                    <a:pt x="762" y="1050"/>
                  </a:cubicBezTo>
                  <a:cubicBezTo>
                    <a:pt x="761" y="1048"/>
                    <a:pt x="764" y="1049"/>
                    <a:pt x="764" y="1048"/>
                  </a:cubicBezTo>
                  <a:cubicBezTo>
                    <a:pt x="760" y="1046"/>
                    <a:pt x="753" y="1050"/>
                    <a:pt x="751" y="1043"/>
                  </a:cubicBezTo>
                  <a:cubicBezTo>
                    <a:pt x="754" y="1042"/>
                    <a:pt x="757" y="1041"/>
                    <a:pt x="758" y="1036"/>
                  </a:cubicBezTo>
                  <a:cubicBezTo>
                    <a:pt x="749" y="1033"/>
                    <a:pt x="734" y="1034"/>
                    <a:pt x="733" y="1043"/>
                  </a:cubicBezTo>
                  <a:cubicBezTo>
                    <a:pt x="732" y="1053"/>
                    <a:pt x="751" y="1052"/>
                    <a:pt x="762" y="1054"/>
                  </a:cubicBezTo>
                  <a:cubicBezTo>
                    <a:pt x="761" y="1051"/>
                    <a:pt x="766" y="1051"/>
                    <a:pt x="763" y="1050"/>
                  </a:cubicBezTo>
                  <a:close/>
                  <a:moveTo>
                    <a:pt x="653" y="1047"/>
                  </a:moveTo>
                  <a:cubicBezTo>
                    <a:pt x="655" y="1039"/>
                    <a:pt x="665" y="1047"/>
                    <a:pt x="667" y="1040"/>
                  </a:cubicBezTo>
                  <a:cubicBezTo>
                    <a:pt x="655" y="1042"/>
                    <a:pt x="645" y="1041"/>
                    <a:pt x="636" y="1038"/>
                  </a:cubicBezTo>
                  <a:cubicBezTo>
                    <a:pt x="638" y="1041"/>
                    <a:pt x="636" y="1043"/>
                    <a:pt x="635" y="1046"/>
                  </a:cubicBezTo>
                  <a:cubicBezTo>
                    <a:pt x="642" y="1045"/>
                    <a:pt x="646" y="1047"/>
                    <a:pt x="653" y="1047"/>
                  </a:cubicBezTo>
                  <a:close/>
                  <a:moveTo>
                    <a:pt x="978" y="1044"/>
                  </a:moveTo>
                  <a:cubicBezTo>
                    <a:pt x="978" y="1046"/>
                    <a:pt x="974" y="1045"/>
                    <a:pt x="975" y="1048"/>
                  </a:cubicBezTo>
                  <a:cubicBezTo>
                    <a:pt x="977" y="1049"/>
                    <a:pt x="980" y="1045"/>
                    <a:pt x="978" y="1044"/>
                  </a:cubicBezTo>
                  <a:close/>
                  <a:moveTo>
                    <a:pt x="966" y="1050"/>
                  </a:moveTo>
                  <a:cubicBezTo>
                    <a:pt x="966" y="1055"/>
                    <a:pt x="972" y="1054"/>
                    <a:pt x="972" y="1050"/>
                  </a:cubicBezTo>
                  <a:cubicBezTo>
                    <a:pt x="968" y="1049"/>
                    <a:pt x="968" y="1051"/>
                    <a:pt x="966" y="1050"/>
                  </a:cubicBezTo>
                  <a:close/>
                  <a:moveTo>
                    <a:pt x="603" y="1063"/>
                  </a:moveTo>
                  <a:cubicBezTo>
                    <a:pt x="606" y="1061"/>
                    <a:pt x="607" y="1062"/>
                    <a:pt x="610" y="1061"/>
                  </a:cubicBezTo>
                  <a:cubicBezTo>
                    <a:pt x="608" y="1060"/>
                    <a:pt x="603" y="1059"/>
                    <a:pt x="603" y="1063"/>
                  </a:cubicBezTo>
                  <a:close/>
                  <a:moveTo>
                    <a:pt x="597" y="1066"/>
                  </a:moveTo>
                  <a:cubicBezTo>
                    <a:pt x="602" y="1064"/>
                    <a:pt x="612" y="1071"/>
                    <a:pt x="615" y="1064"/>
                  </a:cubicBezTo>
                  <a:cubicBezTo>
                    <a:pt x="608" y="1066"/>
                    <a:pt x="601" y="1061"/>
                    <a:pt x="597" y="1066"/>
                  </a:cubicBezTo>
                  <a:close/>
                  <a:moveTo>
                    <a:pt x="405" y="1070"/>
                  </a:moveTo>
                  <a:cubicBezTo>
                    <a:pt x="401" y="1068"/>
                    <a:pt x="396" y="1067"/>
                    <a:pt x="392" y="1070"/>
                  </a:cubicBezTo>
                  <a:cubicBezTo>
                    <a:pt x="392" y="1075"/>
                    <a:pt x="399" y="1074"/>
                    <a:pt x="399" y="1079"/>
                  </a:cubicBezTo>
                  <a:cubicBezTo>
                    <a:pt x="401" y="1080"/>
                    <a:pt x="401" y="1078"/>
                    <a:pt x="402" y="1078"/>
                  </a:cubicBezTo>
                  <a:cubicBezTo>
                    <a:pt x="404" y="1080"/>
                    <a:pt x="404" y="1085"/>
                    <a:pt x="409" y="1084"/>
                  </a:cubicBezTo>
                  <a:cubicBezTo>
                    <a:pt x="409" y="1078"/>
                    <a:pt x="412" y="1084"/>
                    <a:pt x="414" y="1081"/>
                  </a:cubicBezTo>
                  <a:cubicBezTo>
                    <a:pt x="411" y="1078"/>
                    <a:pt x="405" y="1077"/>
                    <a:pt x="405" y="1070"/>
                  </a:cubicBezTo>
                  <a:close/>
                  <a:moveTo>
                    <a:pt x="785" y="1073"/>
                  </a:moveTo>
                  <a:cubicBezTo>
                    <a:pt x="788" y="1073"/>
                    <a:pt x="790" y="1075"/>
                    <a:pt x="792" y="1072"/>
                  </a:cubicBezTo>
                  <a:cubicBezTo>
                    <a:pt x="791" y="1072"/>
                    <a:pt x="791" y="1072"/>
                    <a:pt x="791" y="1071"/>
                  </a:cubicBezTo>
                  <a:cubicBezTo>
                    <a:pt x="788" y="1070"/>
                    <a:pt x="786" y="1071"/>
                    <a:pt x="785" y="1073"/>
                  </a:cubicBezTo>
                  <a:close/>
                  <a:moveTo>
                    <a:pt x="633" y="1080"/>
                  </a:moveTo>
                  <a:cubicBezTo>
                    <a:pt x="635" y="1080"/>
                    <a:pt x="641" y="1080"/>
                    <a:pt x="642" y="1076"/>
                  </a:cubicBezTo>
                  <a:cubicBezTo>
                    <a:pt x="639" y="1074"/>
                    <a:pt x="635" y="1073"/>
                    <a:pt x="630" y="1073"/>
                  </a:cubicBezTo>
                  <a:cubicBezTo>
                    <a:pt x="630" y="1077"/>
                    <a:pt x="633" y="1078"/>
                    <a:pt x="633" y="1080"/>
                  </a:cubicBezTo>
                  <a:close/>
                  <a:moveTo>
                    <a:pt x="611" y="1083"/>
                  </a:moveTo>
                  <a:cubicBezTo>
                    <a:pt x="614" y="1084"/>
                    <a:pt x="618" y="1086"/>
                    <a:pt x="619" y="1082"/>
                  </a:cubicBezTo>
                  <a:cubicBezTo>
                    <a:pt x="617" y="1083"/>
                    <a:pt x="612" y="1081"/>
                    <a:pt x="611" y="1083"/>
                  </a:cubicBezTo>
                  <a:close/>
                  <a:moveTo>
                    <a:pt x="431" y="1085"/>
                  </a:moveTo>
                  <a:cubicBezTo>
                    <a:pt x="428" y="1086"/>
                    <a:pt x="426" y="1082"/>
                    <a:pt x="424" y="1085"/>
                  </a:cubicBezTo>
                  <a:cubicBezTo>
                    <a:pt x="427" y="1086"/>
                    <a:pt x="427" y="1090"/>
                    <a:pt x="431" y="1088"/>
                  </a:cubicBezTo>
                  <a:cubicBezTo>
                    <a:pt x="429" y="1088"/>
                    <a:pt x="432" y="1087"/>
                    <a:pt x="431" y="1085"/>
                  </a:cubicBezTo>
                  <a:close/>
                  <a:moveTo>
                    <a:pt x="299" y="1093"/>
                  </a:moveTo>
                  <a:cubicBezTo>
                    <a:pt x="306" y="1095"/>
                    <a:pt x="308" y="1106"/>
                    <a:pt x="316" y="1104"/>
                  </a:cubicBezTo>
                  <a:cubicBezTo>
                    <a:pt x="313" y="1103"/>
                    <a:pt x="317" y="1100"/>
                    <a:pt x="315" y="1099"/>
                  </a:cubicBezTo>
                  <a:cubicBezTo>
                    <a:pt x="308" y="1100"/>
                    <a:pt x="307" y="1090"/>
                    <a:pt x="299" y="1089"/>
                  </a:cubicBezTo>
                  <a:lnTo>
                    <a:pt x="299" y="1093"/>
                  </a:lnTo>
                  <a:close/>
                  <a:moveTo>
                    <a:pt x="421" y="1094"/>
                  </a:moveTo>
                  <a:cubicBezTo>
                    <a:pt x="421" y="1095"/>
                    <a:pt x="420" y="1095"/>
                    <a:pt x="418" y="1095"/>
                  </a:cubicBezTo>
                  <a:cubicBezTo>
                    <a:pt x="420" y="1100"/>
                    <a:pt x="422" y="1104"/>
                    <a:pt x="429" y="1104"/>
                  </a:cubicBezTo>
                  <a:cubicBezTo>
                    <a:pt x="429" y="1098"/>
                    <a:pt x="422" y="1099"/>
                    <a:pt x="421" y="1094"/>
                  </a:cubicBezTo>
                  <a:close/>
                  <a:moveTo>
                    <a:pt x="878" y="1103"/>
                  </a:moveTo>
                  <a:cubicBezTo>
                    <a:pt x="881" y="1101"/>
                    <a:pt x="882" y="1103"/>
                    <a:pt x="883" y="1099"/>
                  </a:cubicBezTo>
                  <a:cubicBezTo>
                    <a:pt x="881" y="1100"/>
                    <a:pt x="879" y="1101"/>
                    <a:pt x="878" y="1103"/>
                  </a:cubicBezTo>
                  <a:close/>
                  <a:moveTo>
                    <a:pt x="448" y="1111"/>
                  </a:moveTo>
                  <a:cubicBezTo>
                    <a:pt x="450" y="1111"/>
                    <a:pt x="455" y="1117"/>
                    <a:pt x="456" y="1113"/>
                  </a:cubicBezTo>
                  <a:cubicBezTo>
                    <a:pt x="454" y="1112"/>
                    <a:pt x="450" y="1109"/>
                    <a:pt x="448" y="1111"/>
                  </a:cubicBezTo>
                  <a:close/>
                  <a:moveTo>
                    <a:pt x="854" y="1114"/>
                  </a:moveTo>
                  <a:cubicBezTo>
                    <a:pt x="852" y="1113"/>
                    <a:pt x="857" y="1115"/>
                    <a:pt x="857" y="1110"/>
                  </a:cubicBezTo>
                  <a:cubicBezTo>
                    <a:pt x="855" y="1110"/>
                    <a:pt x="854" y="1112"/>
                    <a:pt x="852" y="1112"/>
                  </a:cubicBezTo>
                  <a:cubicBezTo>
                    <a:pt x="851" y="1114"/>
                    <a:pt x="853" y="1117"/>
                    <a:pt x="854" y="1114"/>
                  </a:cubicBezTo>
                  <a:close/>
                  <a:moveTo>
                    <a:pt x="463" y="1121"/>
                  </a:moveTo>
                  <a:cubicBezTo>
                    <a:pt x="462" y="1121"/>
                    <a:pt x="461" y="1121"/>
                    <a:pt x="460" y="1121"/>
                  </a:cubicBezTo>
                  <a:cubicBezTo>
                    <a:pt x="459" y="1124"/>
                    <a:pt x="459" y="1130"/>
                    <a:pt x="463" y="1128"/>
                  </a:cubicBezTo>
                  <a:cubicBezTo>
                    <a:pt x="459" y="1126"/>
                    <a:pt x="464" y="1123"/>
                    <a:pt x="463" y="1121"/>
                  </a:cubicBezTo>
                  <a:close/>
                  <a:moveTo>
                    <a:pt x="832" y="1122"/>
                  </a:moveTo>
                  <a:cubicBezTo>
                    <a:pt x="831" y="1121"/>
                    <a:pt x="827" y="1123"/>
                    <a:pt x="825" y="1124"/>
                  </a:cubicBezTo>
                  <a:cubicBezTo>
                    <a:pt x="827" y="1123"/>
                    <a:pt x="832" y="1126"/>
                    <a:pt x="832" y="1122"/>
                  </a:cubicBezTo>
                  <a:close/>
                  <a:moveTo>
                    <a:pt x="630" y="1124"/>
                  </a:moveTo>
                  <a:cubicBezTo>
                    <a:pt x="629" y="1125"/>
                    <a:pt x="629" y="1127"/>
                    <a:pt x="630" y="1128"/>
                  </a:cubicBezTo>
                  <a:cubicBezTo>
                    <a:pt x="633" y="1128"/>
                    <a:pt x="636" y="1127"/>
                    <a:pt x="638" y="1126"/>
                  </a:cubicBezTo>
                  <a:cubicBezTo>
                    <a:pt x="634" y="1127"/>
                    <a:pt x="633" y="1124"/>
                    <a:pt x="630" y="1124"/>
                  </a:cubicBezTo>
                  <a:close/>
                  <a:moveTo>
                    <a:pt x="829" y="1129"/>
                  </a:moveTo>
                  <a:cubicBezTo>
                    <a:pt x="833" y="1128"/>
                    <a:pt x="839" y="1129"/>
                    <a:pt x="840" y="1125"/>
                  </a:cubicBezTo>
                  <a:cubicBezTo>
                    <a:pt x="836" y="1126"/>
                    <a:pt x="831" y="1126"/>
                    <a:pt x="829" y="1129"/>
                  </a:cubicBezTo>
                  <a:close/>
                  <a:moveTo>
                    <a:pt x="779" y="1129"/>
                  </a:moveTo>
                  <a:cubicBezTo>
                    <a:pt x="782" y="1129"/>
                    <a:pt x="784" y="1128"/>
                    <a:pt x="785" y="1127"/>
                  </a:cubicBezTo>
                  <a:cubicBezTo>
                    <a:pt x="782" y="1127"/>
                    <a:pt x="780" y="1127"/>
                    <a:pt x="779" y="1129"/>
                  </a:cubicBezTo>
                  <a:close/>
                  <a:moveTo>
                    <a:pt x="706" y="1138"/>
                  </a:moveTo>
                  <a:cubicBezTo>
                    <a:pt x="710" y="1139"/>
                    <a:pt x="714" y="1136"/>
                    <a:pt x="712" y="1134"/>
                  </a:cubicBezTo>
                  <a:cubicBezTo>
                    <a:pt x="711" y="1136"/>
                    <a:pt x="706" y="1134"/>
                    <a:pt x="706" y="1138"/>
                  </a:cubicBezTo>
                  <a:close/>
                  <a:moveTo>
                    <a:pt x="310" y="1139"/>
                  </a:moveTo>
                  <a:cubicBezTo>
                    <a:pt x="312" y="1140"/>
                    <a:pt x="316" y="1144"/>
                    <a:pt x="318" y="1142"/>
                  </a:cubicBezTo>
                  <a:cubicBezTo>
                    <a:pt x="316" y="1141"/>
                    <a:pt x="313" y="1137"/>
                    <a:pt x="310" y="1139"/>
                  </a:cubicBezTo>
                  <a:close/>
                  <a:moveTo>
                    <a:pt x="511" y="1144"/>
                  </a:moveTo>
                  <a:cubicBezTo>
                    <a:pt x="517" y="1140"/>
                    <a:pt x="524" y="1144"/>
                    <a:pt x="528" y="1144"/>
                  </a:cubicBezTo>
                  <a:cubicBezTo>
                    <a:pt x="526" y="1140"/>
                    <a:pt x="512" y="1136"/>
                    <a:pt x="511" y="1144"/>
                  </a:cubicBezTo>
                  <a:close/>
                  <a:moveTo>
                    <a:pt x="540" y="1142"/>
                  </a:moveTo>
                  <a:cubicBezTo>
                    <a:pt x="540" y="1144"/>
                    <a:pt x="544" y="1146"/>
                    <a:pt x="546" y="1143"/>
                  </a:cubicBezTo>
                  <a:cubicBezTo>
                    <a:pt x="544" y="1142"/>
                    <a:pt x="542" y="1138"/>
                    <a:pt x="540" y="1142"/>
                  </a:cubicBezTo>
                  <a:close/>
                  <a:moveTo>
                    <a:pt x="343" y="1149"/>
                  </a:moveTo>
                  <a:cubicBezTo>
                    <a:pt x="342" y="1150"/>
                    <a:pt x="339" y="1148"/>
                    <a:pt x="339" y="1150"/>
                  </a:cubicBezTo>
                  <a:cubicBezTo>
                    <a:pt x="342" y="1153"/>
                    <a:pt x="343" y="1155"/>
                    <a:pt x="348" y="1155"/>
                  </a:cubicBezTo>
                  <a:cubicBezTo>
                    <a:pt x="348" y="1151"/>
                    <a:pt x="343" y="1153"/>
                    <a:pt x="343" y="1149"/>
                  </a:cubicBezTo>
                  <a:close/>
                  <a:moveTo>
                    <a:pt x="589" y="1153"/>
                  </a:moveTo>
                  <a:cubicBezTo>
                    <a:pt x="592" y="1154"/>
                    <a:pt x="594" y="1158"/>
                    <a:pt x="597" y="1156"/>
                  </a:cubicBezTo>
                  <a:cubicBezTo>
                    <a:pt x="597" y="1152"/>
                    <a:pt x="591" y="1150"/>
                    <a:pt x="589" y="1153"/>
                  </a:cubicBezTo>
                  <a:close/>
                  <a:moveTo>
                    <a:pt x="535" y="1217"/>
                  </a:moveTo>
                  <a:cubicBezTo>
                    <a:pt x="539" y="1215"/>
                    <a:pt x="543" y="1221"/>
                    <a:pt x="546" y="1216"/>
                  </a:cubicBezTo>
                  <a:cubicBezTo>
                    <a:pt x="543" y="1213"/>
                    <a:pt x="535" y="1215"/>
                    <a:pt x="532" y="1212"/>
                  </a:cubicBezTo>
                  <a:cubicBezTo>
                    <a:pt x="532" y="1215"/>
                    <a:pt x="536" y="1213"/>
                    <a:pt x="535" y="1217"/>
                  </a:cubicBezTo>
                  <a:close/>
                  <a:moveTo>
                    <a:pt x="614" y="1221"/>
                  </a:moveTo>
                  <a:cubicBezTo>
                    <a:pt x="618" y="1221"/>
                    <a:pt x="619" y="1223"/>
                    <a:pt x="621" y="1220"/>
                  </a:cubicBezTo>
                  <a:cubicBezTo>
                    <a:pt x="620" y="1219"/>
                    <a:pt x="615" y="1219"/>
                    <a:pt x="614" y="1221"/>
                  </a:cubicBezTo>
                  <a:close/>
                  <a:moveTo>
                    <a:pt x="689" y="1228"/>
                  </a:moveTo>
                  <a:cubicBezTo>
                    <a:pt x="693" y="1232"/>
                    <a:pt x="699" y="1230"/>
                    <a:pt x="704" y="1228"/>
                  </a:cubicBezTo>
                  <a:cubicBezTo>
                    <a:pt x="700" y="1225"/>
                    <a:pt x="695" y="1225"/>
                    <a:pt x="689" y="1228"/>
                  </a:cubicBezTo>
                  <a:close/>
                  <a:moveTo>
                    <a:pt x="721" y="1229"/>
                  </a:moveTo>
                  <a:cubicBezTo>
                    <a:pt x="721" y="1228"/>
                    <a:pt x="720" y="1227"/>
                    <a:pt x="720" y="1226"/>
                  </a:cubicBezTo>
                  <a:cubicBezTo>
                    <a:pt x="718" y="1226"/>
                    <a:pt x="716" y="1225"/>
                    <a:pt x="715" y="1227"/>
                  </a:cubicBezTo>
                  <a:cubicBezTo>
                    <a:pt x="715" y="1230"/>
                    <a:pt x="718" y="1231"/>
                    <a:pt x="721" y="1229"/>
                  </a:cubicBezTo>
                  <a:close/>
                  <a:moveTo>
                    <a:pt x="736" y="1227"/>
                  </a:moveTo>
                  <a:cubicBezTo>
                    <a:pt x="731" y="1230"/>
                    <a:pt x="729" y="1226"/>
                    <a:pt x="723" y="1226"/>
                  </a:cubicBezTo>
                  <a:cubicBezTo>
                    <a:pt x="725" y="1228"/>
                    <a:pt x="726" y="1230"/>
                    <a:pt x="726" y="1233"/>
                  </a:cubicBezTo>
                  <a:cubicBezTo>
                    <a:pt x="729" y="1233"/>
                    <a:pt x="733" y="1233"/>
                    <a:pt x="735" y="1234"/>
                  </a:cubicBezTo>
                  <a:cubicBezTo>
                    <a:pt x="728" y="1238"/>
                    <a:pt x="720" y="1235"/>
                    <a:pt x="714" y="1238"/>
                  </a:cubicBezTo>
                  <a:cubicBezTo>
                    <a:pt x="722" y="1241"/>
                    <a:pt x="731" y="1238"/>
                    <a:pt x="738" y="1241"/>
                  </a:cubicBezTo>
                  <a:cubicBezTo>
                    <a:pt x="740" y="1240"/>
                    <a:pt x="736" y="1239"/>
                    <a:pt x="737" y="1236"/>
                  </a:cubicBezTo>
                  <a:cubicBezTo>
                    <a:pt x="738" y="1236"/>
                    <a:pt x="742" y="1237"/>
                    <a:pt x="741" y="1235"/>
                  </a:cubicBezTo>
                  <a:cubicBezTo>
                    <a:pt x="738" y="1235"/>
                    <a:pt x="740" y="1229"/>
                    <a:pt x="736" y="1227"/>
                  </a:cubicBezTo>
                  <a:close/>
                  <a:moveTo>
                    <a:pt x="771" y="1235"/>
                  </a:moveTo>
                  <a:cubicBezTo>
                    <a:pt x="770" y="1238"/>
                    <a:pt x="777" y="1238"/>
                    <a:pt x="776" y="1235"/>
                  </a:cubicBezTo>
                  <a:cubicBezTo>
                    <a:pt x="773" y="1236"/>
                    <a:pt x="774" y="1236"/>
                    <a:pt x="771" y="1235"/>
                  </a:cubicBezTo>
                  <a:close/>
                  <a:moveTo>
                    <a:pt x="496" y="1245"/>
                  </a:moveTo>
                  <a:cubicBezTo>
                    <a:pt x="496" y="1247"/>
                    <a:pt x="501" y="1249"/>
                    <a:pt x="501" y="1248"/>
                  </a:cubicBezTo>
                  <a:cubicBezTo>
                    <a:pt x="500" y="1246"/>
                    <a:pt x="499" y="1244"/>
                    <a:pt x="496" y="1245"/>
                  </a:cubicBezTo>
                  <a:close/>
                  <a:moveTo>
                    <a:pt x="384" y="0"/>
                  </a:moveTo>
                  <a:cubicBezTo>
                    <a:pt x="380" y="3"/>
                    <a:pt x="372" y="2"/>
                    <a:pt x="370" y="7"/>
                  </a:cubicBezTo>
                  <a:cubicBezTo>
                    <a:pt x="375" y="5"/>
                    <a:pt x="383" y="3"/>
                    <a:pt x="384" y="0"/>
                  </a:cubicBezTo>
                  <a:close/>
                  <a:moveTo>
                    <a:pt x="363" y="14"/>
                  </a:moveTo>
                  <a:cubicBezTo>
                    <a:pt x="364" y="12"/>
                    <a:pt x="365" y="8"/>
                    <a:pt x="364" y="8"/>
                  </a:cubicBezTo>
                  <a:cubicBezTo>
                    <a:pt x="362" y="8"/>
                    <a:pt x="361" y="10"/>
                    <a:pt x="358" y="10"/>
                  </a:cubicBezTo>
                  <a:cubicBezTo>
                    <a:pt x="358" y="13"/>
                    <a:pt x="360" y="14"/>
                    <a:pt x="363" y="14"/>
                  </a:cubicBezTo>
                  <a:close/>
                  <a:moveTo>
                    <a:pt x="605" y="1080"/>
                  </a:moveTo>
                  <a:cubicBezTo>
                    <a:pt x="604" y="1080"/>
                    <a:pt x="604" y="1080"/>
                    <a:pt x="603" y="1079"/>
                  </a:cubicBezTo>
                  <a:cubicBezTo>
                    <a:pt x="603" y="1080"/>
                    <a:pt x="604" y="1080"/>
                    <a:pt x="605" y="1080"/>
                  </a:cubicBezTo>
                  <a:close/>
                  <a:moveTo>
                    <a:pt x="1210" y="547"/>
                  </a:moveTo>
                  <a:cubicBezTo>
                    <a:pt x="1210" y="546"/>
                    <a:pt x="1211" y="546"/>
                    <a:pt x="1211" y="544"/>
                  </a:cubicBezTo>
                  <a:cubicBezTo>
                    <a:pt x="1203" y="532"/>
                    <a:pt x="1208" y="514"/>
                    <a:pt x="1202" y="500"/>
                  </a:cubicBezTo>
                  <a:cubicBezTo>
                    <a:pt x="1201" y="501"/>
                    <a:pt x="1203" y="505"/>
                    <a:pt x="1201" y="504"/>
                  </a:cubicBezTo>
                  <a:cubicBezTo>
                    <a:pt x="1198" y="500"/>
                    <a:pt x="1196" y="493"/>
                    <a:pt x="1193" y="488"/>
                  </a:cubicBezTo>
                  <a:cubicBezTo>
                    <a:pt x="1192" y="493"/>
                    <a:pt x="1196" y="498"/>
                    <a:pt x="1194" y="502"/>
                  </a:cubicBezTo>
                  <a:cubicBezTo>
                    <a:pt x="1188" y="473"/>
                    <a:pt x="1181" y="444"/>
                    <a:pt x="1172" y="419"/>
                  </a:cubicBezTo>
                  <a:cubicBezTo>
                    <a:pt x="1174" y="431"/>
                    <a:pt x="1182" y="442"/>
                    <a:pt x="1179" y="454"/>
                  </a:cubicBezTo>
                  <a:cubicBezTo>
                    <a:pt x="1179" y="452"/>
                    <a:pt x="1177" y="453"/>
                    <a:pt x="1177" y="452"/>
                  </a:cubicBezTo>
                  <a:cubicBezTo>
                    <a:pt x="1174" y="433"/>
                    <a:pt x="1169" y="419"/>
                    <a:pt x="1162" y="404"/>
                  </a:cubicBezTo>
                  <a:cubicBezTo>
                    <a:pt x="1164" y="416"/>
                    <a:pt x="1172" y="426"/>
                    <a:pt x="1166" y="440"/>
                  </a:cubicBezTo>
                  <a:cubicBezTo>
                    <a:pt x="1166" y="439"/>
                    <a:pt x="1165" y="439"/>
                    <a:pt x="1164" y="440"/>
                  </a:cubicBezTo>
                  <a:cubicBezTo>
                    <a:pt x="1161" y="427"/>
                    <a:pt x="1153" y="415"/>
                    <a:pt x="1152" y="399"/>
                  </a:cubicBezTo>
                  <a:cubicBezTo>
                    <a:pt x="1154" y="399"/>
                    <a:pt x="1153" y="402"/>
                    <a:pt x="1155" y="401"/>
                  </a:cubicBezTo>
                  <a:cubicBezTo>
                    <a:pt x="1156" y="395"/>
                    <a:pt x="1151" y="392"/>
                    <a:pt x="1154" y="387"/>
                  </a:cubicBezTo>
                  <a:cubicBezTo>
                    <a:pt x="1155" y="390"/>
                    <a:pt x="1156" y="394"/>
                    <a:pt x="1159" y="396"/>
                  </a:cubicBezTo>
                  <a:cubicBezTo>
                    <a:pt x="1160" y="392"/>
                    <a:pt x="1158" y="391"/>
                    <a:pt x="1157" y="387"/>
                  </a:cubicBezTo>
                  <a:cubicBezTo>
                    <a:pt x="1160" y="386"/>
                    <a:pt x="1160" y="390"/>
                    <a:pt x="1161" y="388"/>
                  </a:cubicBezTo>
                  <a:cubicBezTo>
                    <a:pt x="1152" y="359"/>
                    <a:pt x="1141" y="327"/>
                    <a:pt x="1121" y="306"/>
                  </a:cubicBezTo>
                  <a:cubicBezTo>
                    <a:pt x="1121" y="304"/>
                    <a:pt x="1120" y="302"/>
                    <a:pt x="1119" y="300"/>
                  </a:cubicBezTo>
                  <a:cubicBezTo>
                    <a:pt x="1112" y="300"/>
                    <a:pt x="1112" y="291"/>
                    <a:pt x="1107" y="289"/>
                  </a:cubicBezTo>
                  <a:cubicBezTo>
                    <a:pt x="1093" y="268"/>
                    <a:pt x="1075" y="253"/>
                    <a:pt x="1060" y="234"/>
                  </a:cubicBezTo>
                  <a:cubicBezTo>
                    <a:pt x="1055" y="234"/>
                    <a:pt x="1055" y="229"/>
                    <a:pt x="1051" y="228"/>
                  </a:cubicBezTo>
                  <a:cubicBezTo>
                    <a:pt x="1059" y="241"/>
                    <a:pt x="1072" y="248"/>
                    <a:pt x="1080" y="263"/>
                  </a:cubicBezTo>
                  <a:cubicBezTo>
                    <a:pt x="1092" y="274"/>
                    <a:pt x="1103" y="285"/>
                    <a:pt x="1110" y="301"/>
                  </a:cubicBezTo>
                  <a:cubicBezTo>
                    <a:pt x="1109" y="301"/>
                    <a:pt x="1108" y="302"/>
                    <a:pt x="1107" y="302"/>
                  </a:cubicBezTo>
                  <a:cubicBezTo>
                    <a:pt x="1103" y="298"/>
                    <a:pt x="1102" y="291"/>
                    <a:pt x="1099" y="286"/>
                  </a:cubicBezTo>
                  <a:cubicBezTo>
                    <a:pt x="1096" y="286"/>
                    <a:pt x="1096" y="288"/>
                    <a:pt x="1094" y="286"/>
                  </a:cubicBezTo>
                  <a:cubicBezTo>
                    <a:pt x="1094" y="281"/>
                    <a:pt x="1094" y="281"/>
                    <a:pt x="1094" y="281"/>
                  </a:cubicBezTo>
                  <a:cubicBezTo>
                    <a:pt x="1081" y="269"/>
                    <a:pt x="1073" y="252"/>
                    <a:pt x="1057" y="243"/>
                  </a:cubicBezTo>
                  <a:cubicBezTo>
                    <a:pt x="1059" y="247"/>
                    <a:pt x="1063" y="256"/>
                    <a:pt x="1066" y="252"/>
                  </a:cubicBezTo>
                  <a:cubicBezTo>
                    <a:pt x="1068" y="260"/>
                    <a:pt x="1065" y="264"/>
                    <a:pt x="1066" y="270"/>
                  </a:cubicBezTo>
                  <a:cubicBezTo>
                    <a:pt x="1061" y="257"/>
                    <a:pt x="1047" y="253"/>
                    <a:pt x="1041" y="241"/>
                  </a:cubicBezTo>
                  <a:cubicBezTo>
                    <a:pt x="1043" y="240"/>
                    <a:pt x="1043" y="244"/>
                    <a:pt x="1045" y="242"/>
                  </a:cubicBezTo>
                  <a:cubicBezTo>
                    <a:pt x="1045" y="238"/>
                    <a:pt x="1042" y="238"/>
                    <a:pt x="1041" y="236"/>
                  </a:cubicBezTo>
                  <a:cubicBezTo>
                    <a:pt x="1041" y="237"/>
                    <a:pt x="1041" y="238"/>
                    <a:pt x="1039" y="238"/>
                  </a:cubicBezTo>
                  <a:cubicBezTo>
                    <a:pt x="1041" y="234"/>
                    <a:pt x="1036" y="235"/>
                    <a:pt x="1036" y="232"/>
                  </a:cubicBezTo>
                  <a:cubicBezTo>
                    <a:pt x="1034" y="232"/>
                    <a:pt x="1031" y="234"/>
                    <a:pt x="1029" y="232"/>
                  </a:cubicBezTo>
                  <a:cubicBezTo>
                    <a:pt x="1029" y="233"/>
                    <a:pt x="1030" y="234"/>
                    <a:pt x="1029" y="235"/>
                  </a:cubicBezTo>
                  <a:cubicBezTo>
                    <a:pt x="1026" y="234"/>
                    <a:pt x="1023" y="229"/>
                    <a:pt x="1021" y="233"/>
                  </a:cubicBezTo>
                  <a:cubicBezTo>
                    <a:pt x="1019" y="231"/>
                    <a:pt x="1017" y="228"/>
                    <a:pt x="1014" y="227"/>
                  </a:cubicBezTo>
                  <a:cubicBezTo>
                    <a:pt x="1016" y="233"/>
                    <a:pt x="1022" y="234"/>
                    <a:pt x="1024" y="241"/>
                  </a:cubicBezTo>
                  <a:cubicBezTo>
                    <a:pt x="1020" y="244"/>
                    <a:pt x="1017" y="237"/>
                    <a:pt x="1015" y="235"/>
                  </a:cubicBezTo>
                  <a:cubicBezTo>
                    <a:pt x="1010" y="230"/>
                    <a:pt x="1003" y="231"/>
                    <a:pt x="1007" y="227"/>
                  </a:cubicBezTo>
                  <a:cubicBezTo>
                    <a:pt x="1002" y="224"/>
                    <a:pt x="996" y="211"/>
                    <a:pt x="993" y="217"/>
                  </a:cubicBezTo>
                  <a:cubicBezTo>
                    <a:pt x="992" y="215"/>
                    <a:pt x="991" y="214"/>
                    <a:pt x="992" y="211"/>
                  </a:cubicBezTo>
                  <a:cubicBezTo>
                    <a:pt x="990" y="209"/>
                    <a:pt x="987" y="209"/>
                    <a:pt x="986" y="206"/>
                  </a:cubicBezTo>
                  <a:cubicBezTo>
                    <a:pt x="988" y="204"/>
                    <a:pt x="987" y="204"/>
                    <a:pt x="987" y="200"/>
                  </a:cubicBezTo>
                  <a:cubicBezTo>
                    <a:pt x="989" y="202"/>
                    <a:pt x="989" y="199"/>
                    <a:pt x="990" y="199"/>
                  </a:cubicBezTo>
                  <a:cubicBezTo>
                    <a:pt x="980" y="195"/>
                    <a:pt x="973" y="183"/>
                    <a:pt x="964" y="181"/>
                  </a:cubicBezTo>
                  <a:cubicBezTo>
                    <a:pt x="963" y="186"/>
                    <a:pt x="974" y="189"/>
                    <a:pt x="972" y="195"/>
                  </a:cubicBezTo>
                  <a:cubicBezTo>
                    <a:pt x="974" y="196"/>
                    <a:pt x="978" y="197"/>
                    <a:pt x="977" y="202"/>
                  </a:cubicBezTo>
                  <a:cubicBezTo>
                    <a:pt x="971" y="202"/>
                    <a:pt x="969" y="200"/>
                    <a:pt x="968" y="192"/>
                  </a:cubicBezTo>
                  <a:cubicBezTo>
                    <a:pt x="956" y="194"/>
                    <a:pt x="951" y="183"/>
                    <a:pt x="942" y="178"/>
                  </a:cubicBezTo>
                  <a:cubicBezTo>
                    <a:pt x="945" y="177"/>
                    <a:pt x="942" y="175"/>
                    <a:pt x="942" y="171"/>
                  </a:cubicBezTo>
                  <a:cubicBezTo>
                    <a:pt x="951" y="171"/>
                    <a:pt x="956" y="180"/>
                    <a:pt x="963" y="181"/>
                  </a:cubicBezTo>
                  <a:cubicBezTo>
                    <a:pt x="963" y="178"/>
                    <a:pt x="960" y="178"/>
                    <a:pt x="959" y="175"/>
                  </a:cubicBezTo>
                  <a:cubicBezTo>
                    <a:pt x="951" y="177"/>
                    <a:pt x="954" y="164"/>
                    <a:pt x="946" y="163"/>
                  </a:cubicBezTo>
                  <a:cubicBezTo>
                    <a:pt x="945" y="169"/>
                    <a:pt x="940" y="161"/>
                    <a:pt x="937" y="159"/>
                  </a:cubicBezTo>
                  <a:cubicBezTo>
                    <a:pt x="934" y="160"/>
                    <a:pt x="933" y="162"/>
                    <a:pt x="931" y="159"/>
                  </a:cubicBezTo>
                  <a:cubicBezTo>
                    <a:pt x="932" y="164"/>
                    <a:pt x="937" y="164"/>
                    <a:pt x="939" y="168"/>
                  </a:cubicBezTo>
                  <a:cubicBezTo>
                    <a:pt x="938" y="168"/>
                    <a:pt x="939" y="170"/>
                    <a:pt x="937" y="171"/>
                  </a:cubicBezTo>
                  <a:cubicBezTo>
                    <a:pt x="931" y="169"/>
                    <a:pt x="926" y="166"/>
                    <a:pt x="922" y="162"/>
                  </a:cubicBezTo>
                  <a:cubicBezTo>
                    <a:pt x="923" y="161"/>
                    <a:pt x="922" y="158"/>
                    <a:pt x="924" y="158"/>
                  </a:cubicBezTo>
                  <a:cubicBezTo>
                    <a:pt x="926" y="157"/>
                    <a:pt x="928" y="159"/>
                    <a:pt x="931" y="159"/>
                  </a:cubicBezTo>
                  <a:cubicBezTo>
                    <a:pt x="933" y="156"/>
                    <a:pt x="926" y="154"/>
                    <a:pt x="932" y="152"/>
                  </a:cubicBezTo>
                  <a:cubicBezTo>
                    <a:pt x="927" y="151"/>
                    <a:pt x="925" y="147"/>
                    <a:pt x="920" y="145"/>
                  </a:cubicBezTo>
                  <a:cubicBezTo>
                    <a:pt x="922" y="144"/>
                    <a:pt x="919" y="142"/>
                    <a:pt x="921" y="142"/>
                  </a:cubicBezTo>
                  <a:cubicBezTo>
                    <a:pt x="932" y="144"/>
                    <a:pt x="922" y="140"/>
                    <a:pt x="919" y="137"/>
                  </a:cubicBezTo>
                  <a:cubicBezTo>
                    <a:pt x="919" y="139"/>
                    <a:pt x="918" y="139"/>
                    <a:pt x="917" y="140"/>
                  </a:cubicBezTo>
                  <a:cubicBezTo>
                    <a:pt x="915" y="139"/>
                    <a:pt x="915" y="136"/>
                    <a:pt x="911" y="135"/>
                  </a:cubicBezTo>
                  <a:cubicBezTo>
                    <a:pt x="911" y="137"/>
                    <a:pt x="909" y="137"/>
                    <a:pt x="908" y="139"/>
                  </a:cubicBezTo>
                  <a:cubicBezTo>
                    <a:pt x="907" y="138"/>
                    <a:pt x="904" y="139"/>
                    <a:pt x="903" y="137"/>
                  </a:cubicBezTo>
                  <a:cubicBezTo>
                    <a:pt x="904" y="134"/>
                    <a:pt x="909" y="138"/>
                    <a:pt x="908" y="135"/>
                  </a:cubicBezTo>
                  <a:cubicBezTo>
                    <a:pt x="907" y="134"/>
                    <a:pt x="908" y="134"/>
                    <a:pt x="908" y="133"/>
                  </a:cubicBezTo>
                  <a:cubicBezTo>
                    <a:pt x="906" y="133"/>
                    <a:pt x="904" y="133"/>
                    <a:pt x="903" y="132"/>
                  </a:cubicBezTo>
                  <a:cubicBezTo>
                    <a:pt x="903" y="136"/>
                    <a:pt x="900" y="137"/>
                    <a:pt x="898" y="139"/>
                  </a:cubicBezTo>
                  <a:cubicBezTo>
                    <a:pt x="896" y="139"/>
                    <a:pt x="894" y="135"/>
                    <a:pt x="893" y="137"/>
                  </a:cubicBezTo>
                  <a:cubicBezTo>
                    <a:pt x="894" y="137"/>
                    <a:pt x="895" y="138"/>
                    <a:pt x="895" y="140"/>
                  </a:cubicBezTo>
                  <a:cubicBezTo>
                    <a:pt x="894" y="140"/>
                    <a:pt x="893" y="140"/>
                    <a:pt x="892" y="139"/>
                  </a:cubicBezTo>
                  <a:cubicBezTo>
                    <a:pt x="894" y="145"/>
                    <a:pt x="887" y="142"/>
                    <a:pt x="885" y="139"/>
                  </a:cubicBezTo>
                  <a:cubicBezTo>
                    <a:pt x="886" y="137"/>
                    <a:pt x="888" y="137"/>
                    <a:pt x="887" y="135"/>
                  </a:cubicBezTo>
                  <a:cubicBezTo>
                    <a:pt x="885" y="132"/>
                    <a:pt x="882" y="130"/>
                    <a:pt x="881" y="127"/>
                  </a:cubicBezTo>
                  <a:cubicBezTo>
                    <a:pt x="883" y="127"/>
                    <a:pt x="884" y="126"/>
                    <a:pt x="885" y="125"/>
                  </a:cubicBezTo>
                  <a:cubicBezTo>
                    <a:pt x="881" y="123"/>
                    <a:pt x="884" y="117"/>
                    <a:pt x="880" y="113"/>
                  </a:cubicBezTo>
                  <a:cubicBezTo>
                    <a:pt x="874" y="113"/>
                    <a:pt x="871" y="111"/>
                    <a:pt x="869" y="107"/>
                  </a:cubicBezTo>
                  <a:cubicBezTo>
                    <a:pt x="871" y="109"/>
                    <a:pt x="868" y="103"/>
                    <a:pt x="873" y="106"/>
                  </a:cubicBezTo>
                  <a:cubicBezTo>
                    <a:pt x="870" y="101"/>
                    <a:pt x="863" y="95"/>
                    <a:pt x="859" y="99"/>
                  </a:cubicBezTo>
                  <a:cubicBezTo>
                    <a:pt x="862" y="99"/>
                    <a:pt x="863" y="103"/>
                    <a:pt x="864" y="106"/>
                  </a:cubicBezTo>
                  <a:cubicBezTo>
                    <a:pt x="862" y="106"/>
                    <a:pt x="862" y="104"/>
                    <a:pt x="860" y="105"/>
                  </a:cubicBezTo>
                  <a:cubicBezTo>
                    <a:pt x="860" y="107"/>
                    <a:pt x="862" y="109"/>
                    <a:pt x="859" y="109"/>
                  </a:cubicBezTo>
                  <a:cubicBezTo>
                    <a:pt x="857" y="108"/>
                    <a:pt x="854" y="106"/>
                    <a:pt x="850" y="107"/>
                  </a:cubicBezTo>
                  <a:cubicBezTo>
                    <a:pt x="849" y="103"/>
                    <a:pt x="845" y="100"/>
                    <a:pt x="847" y="95"/>
                  </a:cubicBezTo>
                  <a:cubicBezTo>
                    <a:pt x="842" y="89"/>
                    <a:pt x="835" y="90"/>
                    <a:pt x="826" y="88"/>
                  </a:cubicBezTo>
                  <a:cubicBezTo>
                    <a:pt x="825" y="91"/>
                    <a:pt x="830" y="92"/>
                    <a:pt x="828" y="93"/>
                  </a:cubicBezTo>
                  <a:cubicBezTo>
                    <a:pt x="817" y="91"/>
                    <a:pt x="816" y="82"/>
                    <a:pt x="811" y="74"/>
                  </a:cubicBezTo>
                  <a:cubicBezTo>
                    <a:pt x="804" y="73"/>
                    <a:pt x="802" y="68"/>
                    <a:pt x="795" y="69"/>
                  </a:cubicBezTo>
                  <a:cubicBezTo>
                    <a:pt x="783" y="56"/>
                    <a:pt x="763" y="50"/>
                    <a:pt x="742" y="47"/>
                  </a:cubicBezTo>
                  <a:cubicBezTo>
                    <a:pt x="720" y="44"/>
                    <a:pt x="694" y="42"/>
                    <a:pt x="676" y="46"/>
                  </a:cubicBezTo>
                  <a:cubicBezTo>
                    <a:pt x="691" y="43"/>
                    <a:pt x="691" y="65"/>
                    <a:pt x="677" y="62"/>
                  </a:cubicBezTo>
                  <a:cubicBezTo>
                    <a:pt x="675" y="61"/>
                    <a:pt x="673" y="60"/>
                    <a:pt x="672" y="56"/>
                  </a:cubicBezTo>
                  <a:cubicBezTo>
                    <a:pt x="675" y="55"/>
                    <a:pt x="678" y="53"/>
                    <a:pt x="678" y="49"/>
                  </a:cubicBezTo>
                  <a:cubicBezTo>
                    <a:pt x="673" y="49"/>
                    <a:pt x="670" y="48"/>
                    <a:pt x="671" y="42"/>
                  </a:cubicBezTo>
                  <a:cubicBezTo>
                    <a:pt x="655" y="34"/>
                    <a:pt x="640" y="43"/>
                    <a:pt x="624" y="45"/>
                  </a:cubicBezTo>
                  <a:cubicBezTo>
                    <a:pt x="624" y="47"/>
                    <a:pt x="626" y="47"/>
                    <a:pt x="625" y="50"/>
                  </a:cubicBezTo>
                  <a:cubicBezTo>
                    <a:pt x="619" y="53"/>
                    <a:pt x="610" y="48"/>
                    <a:pt x="606" y="53"/>
                  </a:cubicBezTo>
                  <a:cubicBezTo>
                    <a:pt x="613" y="54"/>
                    <a:pt x="619" y="54"/>
                    <a:pt x="626" y="57"/>
                  </a:cubicBezTo>
                  <a:cubicBezTo>
                    <a:pt x="621" y="60"/>
                    <a:pt x="613" y="54"/>
                    <a:pt x="608" y="57"/>
                  </a:cubicBezTo>
                  <a:cubicBezTo>
                    <a:pt x="611" y="57"/>
                    <a:pt x="613" y="59"/>
                    <a:pt x="616" y="59"/>
                  </a:cubicBezTo>
                  <a:cubicBezTo>
                    <a:pt x="615" y="63"/>
                    <a:pt x="618" y="62"/>
                    <a:pt x="618" y="65"/>
                  </a:cubicBezTo>
                  <a:cubicBezTo>
                    <a:pt x="611" y="68"/>
                    <a:pt x="603" y="63"/>
                    <a:pt x="597" y="68"/>
                  </a:cubicBezTo>
                  <a:cubicBezTo>
                    <a:pt x="597" y="70"/>
                    <a:pt x="603" y="66"/>
                    <a:pt x="604" y="70"/>
                  </a:cubicBezTo>
                  <a:cubicBezTo>
                    <a:pt x="591" y="73"/>
                    <a:pt x="578" y="70"/>
                    <a:pt x="566" y="73"/>
                  </a:cubicBezTo>
                  <a:cubicBezTo>
                    <a:pt x="566" y="76"/>
                    <a:pt x="566" y="75"/>
                    <a:pt x="566" y="78"/>
                  </a:cubicBezTo>
                  <a:cubicBezTo>
                    <a:pt x="572" y="76"/>
                    <a:pt x="582" y="73"/>
                    <a:pt x="589" y="77"/>
                  </a:cubicBezTo>
                  <a:cubicBezTo>
                    <a:pt x="580" y="82"/>
                    <a:pt x="566" y="82"/>
                    <a:pt x="558" y="87"/>
                  </a:cubicBezTo>
                  <a:cubicBezTo>
                    <a:pt x="551" y="84"/>
                    <a:pt x="542" y="84"/>
                    <a:pt x="536" y="86"/>
                  </a:cubicBezTo>
                  <a:cubicBezTo>
                    <a:pt x="536" y="85"/>
                    <a:pt x="537" y="84"/>
                    <a:pt x="536" y="83"/>
                  </a:cubicBezTo>
                  <a:cubicBezTo>
                    <a:pt x="526" y="83"/>
                    <a:pt x="519" y="88"/>
                    <a:pt x="510" y="86"/>
                  </a:cubicBezTo>
                  <a:cubicBezTo>
                    <a:pt x="512" y="81"/>
                    <a:pt x="521" y="75"/>
                    <a:pt x="524" y="78"/>
                  </a:cubicBezTo>
                  <a:cubicBezTo>
                    <a:pt x="525" y="75"/>
                    <a:pt x="526" y="74"/>
                    <a:pt x="529" y="74"/>
                  </a:cubicBezTo>
                  <a:cubicBezTo>
                    <a:pt x="530" y="74"/>
                    <a:pt x="530" y="76"/>
                    <a:pt x="530" y="77"/>
                  </a:cubicBezTo>
                  <a:cubicBezTo>
                    <a:pt x="533" y="77"/>
                    <a:pt x="533" y="74"/>
                    <a:pt x="536" y="75"/>
                  </a:cubicBezTo>
                  <a:cubicBezTo>
                    <a:pt x="536" y="76"/>
                    <a:pt x="535" y="77"/>
                    <a:pt x="536" y="78"/>
                  </a:cubicBezTo>
                  <a:cubicBezTo>
                    <a:pt x="541" y="75"/>
                    <a:pt x="549" y="82"/>
                    <a:pt x="549" y="72"/>
                  </a:cubicBezTo>
                  <a:cubicBezTo>
                    <a:pt x="543" y="71"/>
                    <a:pt x="534" y="78"/>
                    <a:pt x="531" y="71"/>
                  </a:cubicBezTo>
                  <a:cubicBezTo>
                    <a:pt x="528" y="70"/>
                    <a:pt x="525" y="71"/>
                    <a:pt x="522" y="72"/>
                  </a:cubicBezTo>
                  <a:cubicBezTo>
                    <a:pt x="521" y="70"/>
                    <a:pt x="521" y="69"/>
                    <a:pt x="518" y="67"/>
                  </a:cubicBezTo>
                  <a:cubicBezTo>
                    <a:pt x="517" y="70"/>
                    <a:pt x="519" y="70"/>
                    <a:pt x="517" y="72"/>
                  </a:cubicBezTo>
                  <a:cubicBezTo>
                    <a:pt x="514" y="71"/>
                    <a:pt x="512" y="72"/>
                    <a:pt x="510" y="72"/>
                  </a:cubicBezTo>
                  <a:cubicBezTo>
                    <a:pt x="505" y="63"/>
                    <a:pt x="511" y="64"/>
                    <a:pt x="514" y="57"/>
                  </a:cubicBezTo>
                  <a:cubicBezTo>
                    <a:pt x="510" y="55"/>
                    <a:pt x="510" y="59"/>
                    <a:pt x="509" y="60"/>
                  </a:cubicBezTo>
                  <a:cubicBezTo>
                    <a:pt x="501" y="58"/>
                    <a:pt x="490" y="51"/>
                    <a:pt x="483" y="59"/>
                  </a:cubicBezTo>
                  <a:cubicBezTo>
                    <a:pt x="462" y="65"/>
                    <a:pt x="441" y="73"/>
                    <a:pt x="424" y="85"/>
                  </a:cubicBezTo>
                  <a:cubicBezTo>
                    <a:pt x="421" y="86"/>
                    <a:pt x="423" y="82"/>
                    <a:pt x="421" y="83"/>
                  </a:cubicBezTo>
                  <a:cubicBezTo>
                    <a:pt x="420" y="89"/>
                    <a:pt x="411" y="87"/>
                    <a:pt x="405" y="87"/>
                  </a:cubicBezTo>
                  <a:cubicBezTo>
                    <a:pt x="405" y="93"/>
                    <a:pt x="405" y="93"/>
                    <a:pt x="405" y="93"/>
                  </a:cubicBezTo>
                  <a:cubicBezTo>
                    <a:pt x="407" y="94"/>
                    <a:pt x="409" y="90"/>
                    <a:pt x="409" y="93"/>
                  </a:cubicBezTo>
                  <a:cubicBezTo>
                    <a:pt x="409" y="101"/>
                    <a:pt x="399" y="101"/>
                    <a:pt x="394" y="106"/>
                  </a:cubicBezTo>
                  <a:cubicBezTo>
                    <a:pt x="398" y="106"/>
                    <a:pt x="400" y="101"/>
                    <a:pt x="404" y="104"/>
                  </a:cubicBezTo>
                  <a:cubicBezTo>
                    <a:pt x="404" y="107"/>
                    <a:pt x="402" y="107"/>
                    <a:pt x="401" y="109"/>
                  </a:cubicBezTo>
                  <a:cubicBezTo>
                    <a:pt x="397" y="106"/>
                    <a:pt x="393" y="111"/>
                    <a:pt x="388" y="107"/>
                  </a:cubicBezTo>
                  <a:cubicBezTo>
                    <a:pt x="388" y="110"/>
                    <a:pt x="391" y="112"/>
                    <a:pt x="387" y="114"/>
                  </a:cubicBezTo>
                  <a:cubicBezTo>
                    <a:pt x="389" y="116"/>
                    <a:pt x="391" y="113"/>
                    <a:pt x="392" y="114"/>
                  </a:cubicBezTo>
                  <a:cubicBezTo>
                    <a:pt x="388" y="117"/>
                    <a:pt x="387" y="122"/>
                    <a:pt x="380" y="122"/>
                  </a:cubicBezTo>
                  <a:cubicBezTo>
                    <a:pt x="379" y="128"/>
                    <a:pt x="377" y="132"/>
                    <a:pt x="370" y="132"/>
                  </a:cubicBezTo>
                  <a:cubicBezTo>
                    <a:pt x="371" y="134"/>
                    <a:pt x="374" y="139"/>
                    <a:pt x="370" y="140"/>
                  </a:cubicBezTo>
                  <a:cubicBezTo>
                    <a:pt x="367" y="139"/>
                    <a:pt x="366" y="136"/>
                    <a:pt x="363" y="135"/>
                  </a:cubicBezTo>
                  <a:cubicBezTo>
                    <a:pt x="361" y="136"/>
                    <a:pt x="357" y="140"/>
                    <a:pt x="353" y="137"/>
                  </a:cubicBezTo>
                  <a:cubicBezTo>
                    <a:pt x="357" y="125"/>
                    <a:pt x="373" y="125"/>
                    <a:pt x="379" y="114"/>
                  </a:cubicBezTo>
                  <a:cubicBezTo>
                    <a:pt x="370" y="115"/>
                    <a:pt x="363" y="119"/>
                    <a:pt x="357" y="124"/>
                  </a:cubicBezTo>
                  <a:cubicBezTo>
                    <a:pt x="353" y="126"/>
                    <a:pt x="348" y="127"/>
                    <a:pt x="346" y="133"/>
                  </a:cubicBezTo>
                  <a:cubicBezTo>
                    <a:pt x="341" y="130"/>
                    <a:pt x="341" y="139"/>
                    <a:pt x="333" y="136"/>
                  </a:cubicBezTo>
                  <a:cubicBezTo>
                    <a:pt x="330" y="143"/>
                    <a:pt x="323" y="146"/>
                    <a:pt x="318" y="151"/>
                  </a:cubicBezTo>
                  <a:cubicBezTo>
                    <a:pt x="320" y="154"/>
                    <a:pt x="322" y="148"/>
                    <a:pt x="324" y="151"/>
                  </a:cubicBezTo>
                  <a:cubicBezTo>
                    <a:pt x="321" y="154"/>
                    <a:pt x="316" y="160"/>
                    <a:pt x="312" y="157"/>
                  </a:cubicBezTo>
                  <a:cubicBezTo>
                    <a:pt x="311" y="161"/>
                    <a:pt x="310" y="163"/>
                    <a:pt x="308" y="166"/>
                  </a:cubicBezTo>
                  <a:cubicBezTo>
                    <a:pt x="311" y="166"/>
                    <a:pt x="311" y="166"/>
                    <a:pt x="313" y="169"/>
                  </a:cubicBezTo>
                  <a:cubicBezTo>
                    <a:pt x="317" y="169"/>
                    <a:pt x="318" y="166"/>
                    <a:pt x="319" y="164"/>
                  </a:cubicBezTo>
                  <a:cubicBezTo>
                    <a:pt x="320" y="164"/>
                    <a:pt x="321" y="165"/>
                    <a:pt x="322" y="166"/>
                  </a:cubicBezTo>
                  <a:cubicBezTo>
                    <a:pt x="320" y="168"/>
                    <a:pt x="318" y="169"/>
                    <a:pt x="316" y="171"/>
                  </a:cubicBezTo>
                  <a:cubicBezTo>
                    <a:pt x="318" y="175"/>
                    <a:pt x="322" y="168"/>
                    <a:pt x="326" y="171"/>
                  </a:cubicBezTo>
                  <a:cubicBezTo>
                    <a:pt x="326" y="168"/>
                    <a:pt x="326" y="168"/>
                    <a:pt x="326" y="168"/>
                  </a:cubicBezTo>
                  <a:cubicBezTo>
                    <a:pt x="326" y="166"/>
                    <a:pt x="322" y="169"/>
                    <a:pt x="322" y="166"/>
                  </a:cubicBezTo>
                  <a:cubicBezTo>
                    <a:pt x="325" y="165"/>
                    <a:pt x="323" y="161"/>
                    <a:pt x="326" y="161"/>
                  </a:cubicBezTo>
                  <a:cubicBezTo>
                    <a:pt x="326" y="163"/>
                    <a:pt x="326" y="165"/>
                    <a:pt x="327" y="166"/>
                  </a:cubicBezTo>
                  <a:cubicBezTo>
                    <a:pt x="335" y="162"/>
                    <a:pt x="333" y="150"/>
                    <a:pt x="344" y="154"/>
                  </a:cubicBezTo>
                  <a:cubicBezTo>
                    <a:pt x="344" y="157"/>
                    <a:pt x="341" y="156"/>
                    <a:pt x="342" y="158"/>
                  </a:cubicBezTo>
                  <a:cubicBezTo>
                    <a:pt x="346" y="157"/>
                    <a:pt x="349" y="154"/>
                    <a:pt x="353" y="152"/>
                  </a:cubicBezTo>
                  <a:cubicBezTo>
                    <a:pt x="350" y="153"/>
                    <a:pt x="351" y="150"/>
                    <a:pt x="350" y="150"/>
                  </a:cubicBezTo>
                  <a:cubicBezTo>
                    <a:pt x="352" y="149"/>
                    <a:pt x="352" y="147"/>
                    <a:pt x="353" y="147"/>
                  </a:cubicBezTo>
                  <a:cubicBezTo>
                    <a:pt x="356" y="150"/>
                    <a:pt x="358" y="149"/>
                    <a:pt x="361" y="148"/>
                  </a:cubicBezTo>
                  <a:cubicBezTo>
                    <a:pt x="360" y="151"/>
                    <a:pt x="364" y="148"/>
                    <a:pt x="364" y="150"/>
                  </a:cubicBezTo>
                  <a:cubicBezTo>
                    <a:pt x="357" y="153"/>
                    <a:pt x="356" y="162"/>
                    <a:pt x="347" y="163"/>
                  </a:cubicBezTo>
                  <a:cubicBezTo>
                    <a:pt x="347" y="162"/>
                    <a:pt x="349" y="159"/>
                    <a:pt x="346" y="160"/>
                  </a:cubicBezTo>
                  <a:cubicBezTo>
                    <a:pt x="346" y="163"/>
                    <a:pt x="340" y="165"/>
                    <a:pt x="344" y="167"/>
                  </a:cubicBezTo>
                  <a:cubicBezTo>
                    <a:pt x="347" y="166"/>
                    <a:pt x="349" y="163"/>
                    <a:pt x="353" y="163"/>
                  </a:cubicBezTo>
                  <a:cubicBezTo>
                    <a:pt x="353" y="165"/>
                    <a:pt x="353" y="166"/>
                    <a:pt x="354" y="167"/>
                  </a:cubicBezTo>
                  <a:cubicBezTo>
                    <a:pt x="336" y="178"/>
                    <a:pt x="323" y="191"/>
                    <a:pt x="305" y="201"/>
                  </a:cubicBezTo>
                  <a:cubicBezTo>
                    <a:pt x="305" y="203"/>
                    <a:pt x="306" y="203"/>
                    <a:pt x="306" y="205"/>
                  </a:cubicBezTo>
                  <a:cubicBezTo>
                    <a:pt x="304" y="207"/>
                    <a:pt x="300" y="207"/>
                    <a:pt x="298" y="210"/>
                  </a:cubicBezTo>
                  <a:cubicBezTo>
                    <a:pt x="300" y="212"/>
                    <a:pt x="304" y="205"/>
                    <a:pt x="307" y="209"/>
                  </a:cubicBezTo>
                  <a:cubicBezTo>
                    <a:pt x="305" y="214"/>
                    <a:pt x="300" y="215"/>
                    <a:pt x="296" y="218"/>
                  </a:cubicBezTo>
                  <a:cubicBezTo>
                    <a:pt x="292" y="215"/>
                    <a:pt x="286" y="215"/>
                    <a:pt x="283" y="213"/>
                  </a:cubicBezTo>
                  <a:cubicBezTo>
                    <a:pt x="283" y="212"/>
                    <a:pt x="284" y="212"/>
                    <a:pt x="284" y="211"/>
                  </a:cubicBezTo>
                  <a:cubicBezTo>
                    <a:pt x="280" y="211"/>
                    <a:pt x="277" y="211"/>
                    <a:pt x="274" y="213"/>
                  </a:cubicBezTo>
                  <a:cubicBezTo>
                    <a:pt x="273" y="211"/>
                    <a:pt x="272" y="208"/>
                    <a:pt x="270" y="206"/>
                  </a:cubicBezTo>
                  <a:cubicBezTo>
                    <a:pt x="265" y="210"/>
                    <a:pt x="259" y="209"/>
                    <a:pt x="252" y="215"/>
                  </a:cubicBezTo>
                  <a:cubicBezTo>
                    <a:pt x="251" y="213"/>
                    <a:pt x="254" y="211"/>
                    <a:pt x="252" y="211"/>
                  </a:cubicBezTo>
                  <a:cubicBezTo>
                    <a:pt x="251" y="212"/>
                    <a:pt x="249" y="213"/>
                    <a:pt x="248" y="212"/>
                  </a:cubicBezTo>
                  <a:cubicBezTo>
                    <a:pt x="247" y="206"/>
                    <a:pt x="253" y="205"/>
                    <a:pt x="252" y="202"/>
                  </a:cubicBezTo>
                  <a:cubicBezTo>
                    <a:pt x="249" y="202"/>
                    <a:pt x="246" y="199"/>
                    <a:pt x="244" y="202"/>
                  </a:cubicBezTo>
                  <a:cubicBezTo>
                    <a:pt x="247" y="201"/>
                    <a:pt x="247" y="204"/>
                    <a:pt x="248" y="206"/>
                  </a:cubicBezTo>
                  <a:cubicBezTo>
                    <a:pt x="245" y="208"/>
                    <a:pt x="243" y="211"/>
                    <a:pt x="239" y="213"/>
                  </a:cubicBezTo>
                  <a:cubicBezTo>
                    <a:pt x="235" y="212"/>
                    <a:pt x="240" y="210"/>
                    <a:pt x="236" y="210"/>
                  </a:cubicBezTo>
                  <a:cubicBezTo>
                    <a:pt x="235" y="211"/>
                    <a:pt x="233" y="211"/>
                    <a:pt x="233" y="213"/>
                  </a:cubicBezTo>
                  <a:cubicBezTo>
                    <a:pt x="235" y="213"/>
                    <a:pt x="237" y="214"/>
                    <a:pt x="237" y="216"/>
                  </a:cubicBezTo>
                  <a:cubicBezTo>
                    <a:pt x="233" y="215"/>
                    <a:pt x="236" y="219"/>
                    <a:pt x="235" y="220"/>
                  </a:cubicBezTo>
                  <a:cubicBezTo>
                    <a:pt x="231" y="225"/>
                    <a:pt x="223" y="224"/>
                    <a:pt x="217" y="227"/>
                  </a:cubicBezTo>
                  <a:cubicBezTo>
                    <a:pt x="208" y="230"/>
                    <a:pt x="207" y="237"/>
                    <a:pt x="201" y="241"/>
                  </a:cubicBezTo>
                  <a:cubicBezTo>
                    <a:pt x="200" y="244"/>
                    <a:pt x="201" y="248"/>
                    <a:pt x="203" y="251"/>
                  </a:cubicBezTo>
                  <a:cubicBezTo>
                    <a:pt x="204" y="246"/>
                    <a:pt x="206" y="247"/>
                    <a:pt x="210" y="245"/>
                  </a:cubicBezTo>
                  <a:cubicBezTo>
                    <a:pt x="208" y="247"/>
                    <a:pt x="209" y="249"/>
                    <a:pt x="209" y="252"/>
                  </a:cubicBezTo>
                  <a:cubicBezTo>
                    <a:pt x="204" y="255"/>
                    <a:pt x="202" y="257"/>
                    <a:pt x="198" y="252"/>
                  </a:cubicBezTo>
                  <a:cubicBezTo>
                    <a:pt x="195" y="253"/>
                    <a:pt x="197" y="260"/>
                    <a:pt x="193" y="260"/>
                  </a:cubicBezTo>
                  <a:cubicBezTo>
                    <a:pt x="188" y="259"/>
                    <a:pt x="192" y="253"/>
                    <a:pt x="188" y="252"/>
                  </a:cubicBezTo>
                  <a:cubicBezTo>
                    <a:pt x="199" y="240"/>
                    <a:pt x="206" y="224"/>
                    <a:pt x="220" y="216"/>
                  </a:cubicBezTo>
                  <a:cubicBezTo>
                    <a:pt x="220" y="213"/>
                    <a:pt x="220" y="213"/>
                    <a:pt x="220" y="213"/>
                  </a:cubicBezTo>
                  <a:cubicBezTo>
                    <a:pt x="229" y="212"/>
                    <a:pt x="225" y="195"/>
                    <a:pt x="235" y="199"/>
                  </a:cubicBezTo>
                  <a:cubicBezTo>
                    <a:pt x="236" y="201"/>
                    <a:pt x="237" y="202"/>
                    <a:pt x="238" y="204"/>
                  </a:cubicBezTo>
                  <a:cubicBezTo>
                    <a:pt x="237" y="199"/>
                    <a:pt x="244" y="201"/>
                    <a:pt x="244" y="194"/>
                  </a:cubicBezTo>
                  <a:cubicBezTo>
                    <a:pt x="243" y="194"/>
                    <a:pt x="242" y="194"/>
                    <a:pt x="242" y="193"/>
                  </a:cubicBezTo>
                  <a:cubicBezTo>
                    <a:pt x="245" y="189"/>
                    <a:pt x="247" y="183"/>
                    <a:pt x="252" y="182"/>
                  </a:cubicBezTo>
                  <a:cubicBezTo>
                    <a:pt x="252" y="183"/>
                    <a:pt x="252" y="184"/>
                    <a:pt x="252" y="185"/>
                  </a:cubicBezTo>
                  <a:cubicBezTo>
                    <a:pt x="254" y="185"/>
                    <a:pt x="256" y="184"/>
                    <a:pt x="258" y="184"/>
                  </a:cubicBezTo>
                  <a:cubicBezTo>
                    <a:pt x="256" y="174"/>
                    <a:pt x="265" y="175"/>
                    <a:pt x="267" y="171"/>
                  </a:cubicBezTo>
                  <a:cubicBezTo>
                    <a:pt x="266" y="171"/>
                    <a:pt x="265" y="172"/>
                    <a:pt x="265" y="171"/>
                  </a:cubicBezTo>
                  <a:cubicBezTo>
                    <a:pt x="268" y="167"/>
                    <a:pt x="272" y="164"/>
                    <a:pt x="276" y="160"/>
                  </a:cubicBezTo>
                  <a:cubicBezTo>
                    <a:pt x="276" y="161"/>
                    <a:pt x="277" y="161"/>
                    <a:pt x="278" y="161"/>
                  </a:cubicBezTo>
                  <a:cubicBezTo>
                    <a:pt x="278" y="164"/>
                    <a:pt x="275" y="163"/>
                    <a:pt x="277" y="165"/>
                  </a:cubicBezTo>
                  <a:cubicBezTo>
                    <a:pt x="283" y="173"/>
                    <a:pt x="271" y="176"/>
                    <a:pt x="267" y="181"/>
                  </a:cubicBezTo>
                  <a:cubicBezTo>
                    <a:pt x="265" y="182"/>
                    <a:pt x="266" y="179"/>
                    <a:pt x="263" y="179"/>
                  </a:cubicBezTo>
                  <a:cubicBezTo>
                    <a:pt x="263" y="186"/>
                    <a:pt x="263" y="186"/>
                    <a:pt x="263" y="186"/>
                  </a:cubicBezTo>
                  <a:cubicBezTo>
                    <a:pt x="259" y="188"/>
                    <a:pt x="257" y="192"/>
                    <a:pt x="254" y="195"/>
                  </a:cubicBezTo>
                  <a:cubicBezTo>
                    <a:pt x="266" y="201"/>
                    <a:pt x="269" y="180"/>
                    <a:pt x="278" y="185"/>
                  </a:cubicBezTo>
                  <a:cubicBezTo>
                    <a:pt x="279" y="186"/>
                    <a:pt x="275" y="187"/>
                    <a:pt x="277" y="188"/>
                  </a:cubicBezTo>
                  <a:cubicBezTo>
                    <a:pt x="285" y="186"/>
                    <a:pt x="281" y="172"/>
                    <a:pt x="289" y="174"/>
                  </a:cubicBezTo>
                  <a:cubicBezTo>
                    <a:pt x="290" y="165"/>
                    <a:pt x="297" y="163"/>
                    <a:pt x="301" y="158"/>
                  </a:cubicBezTo>
                  <a:cubicBezTo>
                    <a:pt x="302" y="156"/>
                    <a:pt x="300" y="156"/>
                    <a:pt x="300" y="154"/>
                  </a:cubicBezTo>
                  <a:cubicBezTo>
                    <a:pt x="294" y="151"/>
                    <a:pt x="288" y="165"/>
                    <a:pt x="282" y="160"/>
                  </a:cubicBezTo>
                  <a:cubicBezTo>
                    <a:pt x="286" y="153"/>
                    <a:pt x="298" y="149"/>
                    <a:pt x="300" y="142"/>
                  </a:cubicBezTo>
                  <a:cubicBezTo>
                    <a:pt x="296" y="144"/>
                    <a:pt x="293" y="146"/>
                    <a:pt x="290" y="150"/>
                  </a:cubicBezTo>
                  <a:cubicBezTo>
                    <a:pt x="289" y="138"/>
                    <a:pt x="305" y="136"/>
                    <a:pt x="307" y="125"/>
                  </a:cubicBezTo>
                  <a:cubicBezTo>
                    <a:pt x="304" y="124"/>
                    <a:pt x="303" y="122"/>
                    <a:pt x="299" y="122"/>
                  </a:cubicBezTo>
                  <a:cubicBezTo>
                    <a:pt x="298" y="128"/>
                    <a:pt x="292" y="128"/>
                    <a:pt x="288" y="130"/>
                  </a:cubicBezTo>
                  <a:cubicBezTo>
                    <a:pt x="288" y="128"/>
                    <a:pt x="288" y="125"/>
                    <a:pt x="290" y="125"/>
                  </a:cubicBezTo>
                  <a:cubicBezTo>
                    <a:pt x="291" y="125"/>
                    <a:pt x="292" y="126"/>
                    <a:pt x="293" y="126"/>
                  </a:cubicBezTo>
                  <a:cubicBezTo>
                    <a:pt x="295" y="124"/>
                    <a:pt x="295" y="121"/>
                    <a:pt x="296" y="119"/>
                  </a:cubicBezTo>
                  <a:cubicBezTo>
                    <a:pt x="297" y="120"/>
                    <a:pt x="298" y="119"/>
                    <a:pt x="300" y="121"/>
                  </a:cubicBezTo>
                  <a:cubicBezTo>
                    <a:pt x="303" y="114"/>
                    <a:pt x="310" y="107"/>
                    <a:pt x="318" y="109"/>
                  </a:cubicBezTo>
                  <a:cubicBezTo>
                    <a:pt x="317" y="115"/>
                    <a:pt x="310" y="118"/>
                    <a:pt x="305" y="119"/>
                  </a:cubicBezTo>
                  <a:cubicBezTo>
                    <a:pt x="306" y="122"/>
                    <a:pt x="308" y="123"/>
                    <a:pt x="310" y="124"/>
                  </a:cubicBezTo>
                  <a:cubicBezTo>
                    <a:pt x="329" y="111"/>
                    <a:pt x="346" y="96"/>
                    <a:pt x="365" y="82"/>
                  </a:cubicBezTo>
                  <a:cubicBezTo>
                    <a:pt x="360" y="83"/>
                    <a:pt x="359" y="88"/>
                    <a:pt x="353" y="88"/>
                  </a:cubicBezTo>
                  <a:cubicBezTo>
                    <a:pt x="353" y="87"/>
                    <a:pt x="352" y="87"/>
                    <a:pt x="353" y="86"/>
                  </a:cubicBezTo>
                  <a:cubicBezTo>
                    <a:pt x="356" y="83"/>
                    <a:pt x="358" y="72"/>
                    <a:pt x="365" y="77"/>
                  </a:cubicBezTo>
                  <a:cubicBezTo>
                    <a:pt x="366" y="66"/>
                    <a:pt x="382" y="69"/>
                    <a:pt x="384" y="59"/>
                  </a:cubicBezTo>
                  <a:cubicBezTo>
                    <a:pt x="381" y="60"/>
                    <a:pt x="378" y="63"/>
                    <a:pt x="378" y="65"/>
                  </a:cubicBezTo>
                  <a:cubicBezTo>
                    <a:pt x="367" y="65"/>
                    <a:pt x="359" y="74"/>
                    <a:pt x="348" y="77"/>
                  </a:cubicBezTo>
                  <a:cubicBezTo>
                    <a:pt x="345" y="75"/>
                    <a:pt x="349" y="72"/>
                    <a:pt x="347" y="72"/>
                  </a:cubicBezTo>
                  <a:cubicBezTo>
                    <a:pt x="345" y="74"/>
                    <a:pt x="341" y="75"/>
                    <a:pt x="345" y="76"/>
                  </a:cubicBezTo>
                  <a:cubicBezTo>
                    <a:pt x="337" y="81"/>
                    <a:pt x="332" y="90"/>
                    <a:pt x="322" y="93"/>
                  </a:cubicBezTo>
                  <a:cubicBezTo>
                    <a:pt x="321" y="91"/>
                    <a:pt x="321" y="91"/>
                    <a:pt x="319" y="91"/>
                  </a:cubicBezTo>
                  <a:cubicBezTo>
                    <a:pt x="306" y="97"/>
                    <a:pt x="298" y="111"/>
                    <a:pt x="283" y="114"/>
                  </a:cubicBezTo>
                  <a:cubicBezTo>
                    <a:pt x="286" y="109"/>
                    <a:pt x="293" y="107"/>
                    <a:pt x="296" y="100"/>
                  </a:cubicBezTo>
                  <a:cubicBezTo>
                    <a:pt x="288" y="101"/>
                    <a:pt x="287" y="111"/>
                    <a:pt x="278" y="113"/>
                  </a:cubicBezTo>
                  <a:cubicBezTo>
                    <a:pt x="281" y="119"/>
                    <a:pt x="270" y="122"/>
                    <a:pt x="273" y="128"/>
                  </a:cubicBezTo>
                  <a:cubicBezTo>
                    <a:pt x="268" y="133"/>
                    <a:pt x="262" y="135"/>
                    <a:pt x="257" y="139"/>
                  </a:cubicBezTo>
                  <a:cubicBezTo>
                    <a:pt x="256" y="136"/>
                    <a:pt x="258" y="136"/>
                    <a:pt x="257" y="133"/>
                  </a:cubicBezTo>
                  <a:cubicBezTo>
                    <a:pt x="261" y="134"/>
                    <a:pt x="266" y="127"/>
                    <a:pt x="265" y="123"/>
                  </a:cubicBezTo>
                  <a:cubicBezTo>
                    <a:pt x="267" y="123"/>
                    <a:pt x="268" y="122"/>
                    <a:pt x="270" y="122"/>
                  </a:cubicBezTo>
                  <a:cubicBezTo>
                    <a:pt x="270" y="121"/>
                    <a:pt x="271" y="120"/>
                    <a:pt x="271" y="119"/>
                  </a:cubicBezTo>
                  <a:cubicBezTo>
                    <a:pt x="268" y="118"/>
                    <a:pt x="269" y="121"/>
                    <a:pt x="266" y="121"/>
                  </a:cubicBezTo>
                  <a:cubicBezTo>
                    <a:pt x="268" y="118"/>
                    <a:pt x="269" y="115"/>
                    <a:pt x="271" y="114"/>
                  </a:cubicBezTo>
                  <a:cubicBezTo>
                    <a:pt x="270" y="113"/>
                    <a:pt x="268" y="114"/>
                    <a:pt x="268" y="113"/>
                  </a:cubicBezTo>
                  <a:cubicBezTo>
                    <a:pt x="283" y="99"/>
                    <a:pt x="299" y="87"/>
                    <a:pt x="312" y="72"/>
                  </a:cubicBezTo>
                  <a:cubicBezTo>
                    <a:pt x="310" y="71"/>
                    <a:pt x="307" y="74"/>
                    <a:pt x="307" y="72"/>
                  </a:cubicBezTo>
                  <a:cubicBezTo>
                    <a:pt x="309" y="70"/>
                    <a:pt x="309" y="66"/>
                    <a:pt x="311" y="64"/>
                  </a:cubicBezTo>
                  <a:cubicBezTo>
                    <a:pt x="302" y="65"/>
                    <a:pt x="297" y="73"/>
                    <a:pt x="290" y="77"/>
                  </a:cubicBezTo>
                  <a:cubicBezTo>
                    <a:pt x="288" y="79"/>
                    <a:pt x="289" y="84"/>
                    <a:pt x="285" y="84"/>
                  </a:cubicBezTo>
                  <a:cubicBezTo>
                    <a:pt x="285" y="83"/>
                    <a:pt x="286" y="83"/>
                    <a:pt x="286" y="81"/>
                  </a:cubicBezTo>
                  <a:cubicBezTo>
                    <a:pt x="282" y="84"/>
                    <a:pt x="276" y="89"/>
                    <a:pt x="275" y="92"/>
                  </a:cubicBezTo>
                  <a:cubicBezTo>
                    <a:pt x="275" y="92"/>
                    <a:pt x="278" y="93"/>
                    <a:pt x="278" y="93"/>
                  </a:cubicBezTo>
                  <a:cubicBezTo>
                    <a:pt x="273" y="103"/>
                    <a:pt x="262" y="107"/>
                    <a:pt x="255" y="114"/>
                  </a:cubicBezTo>
                  <a:cubicBezTo>
                    <a:pt x="255" y="120"/>
                    <a:pt x="253" y="129"/>
                    <a:pt x="247" y="128"/>
                  </a:cubicBezTo>
                  <a:cubicBezTo>
                    <a:pt x="247" y="126"/>
                    <a:pt x="248" y="125"/>
                    <a:pt x="248" y="122"/>
                  </a:cubicBezTo>
                  <a:cubicBezTo>
                    <a:pt x="246" y="121"/>
                    <a:pt x="246" y="123"/>
                    <a:pt x="244" y="121"/>
                  </a:cubicBezTo>
                  <a:cubicBezTo>
                    <a:pt x="245" y="114"/>
                    <a:pt x="252" y="108"/>
                    <a:pt x="257" y="108"/>
                  </a:cubicBezTo>
                  <a:cubicBezTo>
                    <a:pt x="258" y="103"/>
                    <a:pt x="262" y="101"/>
                    <a:pt x="262" y="96"/>
                  </a:cubicBezTo>
                  <a:cubicBezTo>
                    <a:pt x="260" y="96"/>
                    <a:pt x="259" y="94"/>
                    <a:pt x="259" y="92"/>
                  </a:cubicBezTo>
                  <a:cubicBezTo>
                    <a:pt x="260" y="89"/>
                    <a:pt x="262" y="89"/>
                    <a:pt x="265" y="89"/>
                  </a:cubicBezTo>
                  <a:cubicBezTo>
                    <a:pt x="268" y="93"/>
                    <a:pt x="263" y="95"/>
                    <a:pt x="264" y="97"/>
                  </a:cubicBezTo>
                  <a:cubicBezTo>
                    <a:pt x="267" y="92"/>
                    <a:pt x="275" y="88"/>
                    <a:pt x="271" y="82"/>
                  </a:cubicBezTo>
                  <a:cubicBezTo>
                    <a:pt x="273" y="82"/>
                    <a:pt x="272" y="80"/>
                    <a:pt x="274" y="80"/>
                  </a:cubicBezTo>
                  <a:cubicBezTo>
                    <a:pt x="277" y="80"/>
                    <a:pt x="276" y="84"/>
                    <a:pt x="278" y="84"/>
                  </a:cubicBezTo>
                  <a:cubicBezTo>
                    <a:pt x="279" y="78"/>
                    <a:pt x="285" y="76"/>
                    <a:pt x="283" y="71"/>
                  </a:cubicBezTo>
                  <a:cubicBezTo>
                    <a:pt x="296" y="71"/>
                    <a:pt x="297" y="60"/>
                    <a:pt x="304" y="54"/>
                  </a:cubicBezTo>
                  <a:cubicBezTo>
                    <a:pt x="318" y="51"/>
                    <a:pt x="325" y="32"/>
                    <a:pt x="341" y="28"/>
                  </a:cubicBezTo>
                  <a:cubicBezTo>
                    <a:pt x="343" y="27"/>
                    <a:pt x="343" y="29"/>
                    <a:pt x="344" y="29"/>
                  </a:cubicBezTo>
                  <a:cubicBezTo>
                    <a:pt x="344" y="26"/>
                    <a:pt x="346" y="25"/>
                    <a:pt x="347" y="23"/>
                  </a:cubicBezTo>
                  <a:cubicBezTo>
                    <a:pt x="344" y="23"/>
                    <a:pt x="342" y="28"/>
                    <a:pt x="340" y="25"/>
                  </a:cubicBezTo>
                  <a:cubicBezTo>
                    <a:pt x="341" y="20"/>
                    <a:pt x="351" y="23"/>
                    <a:pt x="348" y="15"/>
                  </a:cubicBezTo>
                  <a:cubicBezTo>
                    <a:pt x="320" y="26"/>
                    <a:pt x="302" y="46"/>
                    <a:pt x="275" y="57"/>
                  </a:cubicBezTo>
                  <a:cubicBezTo>
                    <a:pt x="270" y="71"/>
                    <a:pt x="256" y="74"/>
                    <a:pt x="248" y="84"/>
                  </a:cubicBezTo>
                  <a:cubicBezTo>
                    <a:pt x="249" y="84"/>
                    <a:pt x="249" y="85"/>
                    <a:pt x="249" y="86"/>
                  </a:cubicBezTo>
                  <a:cubicBezTo>
                    <a:pt x="243" y="89"/>
                    <a:pt x="236" y="87"/>
                    <a:pt x="233" y="93"/>
                  </a:cubicBezTo>
                  <a:cubicBezTo>
                    <a:pt x="234" y="94"/>
                    <a:pt x="235" y="94"/>
                    <a:pt x="235" y="95"/>
                  </a:cubicBezTo>
                  <a:cubicBezTo>
                    <a:pt x="227" y="106"/>
                    <a:pt x="216" y="110"/>
                    <a:pt x="212" y="123"/>
                  </a:cubicBezTo>
                  <a:cubicBezTo>
                    <a:pt x="208" y="122"/>
                    <a:pt x="208" y="125"/>
                    <a:pt x="205" y="125"/>
                  </a:cubicBezTo>
                  <a:cubicBezTo>
                    <a:pt x="193" y="142"/>
                    <a:pt x="178" y="156"/>
                    <a:pt x="166" y="174"/>
                  </a:cubicBezTo>
                  <a:cubicBezTo>
                    <a:pt x="169" y="179"/>
                    <a:pt x="156" y="179"/>
                    <a:pt x="156" y="187"/>
                  </a:cubicBezTo>
                  <a:cubicBezTo>
                    <a:pt x="157" y="188"/>
                    <a:pt x="158" y="185"/>
                    <a:pt x="159" y="187"/>
                  </a:cubicBezTo>
                  <a:cubicBezTo>
                    <a:pt x="157" y="189"/>
                    <a:pt x="158" y="191"/>
                    <a:pt x="157" y="192"/>
                  </a:cubicBezTo>
                  <a:cubicBezTo>
                    <a:pt x="153" y="190"/>
                    <a:pt x="148" y="194"/>
                    <a:pt x="146" y="199"/>
                  </a:cubicBezTo>
                  <a:cubicBezTo>
                    <a:pt x="149" y="198"/>
                    <a:pt x="150" y="200"/>
                    <a:pt x="150" y="202"/>
                  </a:cubicBezTo>
                  <a:cubicBezTo>
                    <a:pt x="144" y="205"/>
                    <a:pt x="141" y="216"/>
                    <a:pt x="136" y="217"/>
                  </a:cubicBezTo>
                  <a:cubicBezTo>
                    <a:pt x="135" y="212"/>
                    <a:pt x="141" y="210"/>
                    <a:pt x="139" y="206"/>
                  </a:cubicBezTo>
                  <a:cubicBezTo>
                    <a:pt x="134" y="214"/>
                    <a:pt x="128" y="221"/>
                    <a:pt x="125" y="230"/>
                  </a:cubicBezTo>
                  <a:cubicBezTo>
                    <a:pt x="130" y="234"/>
                    <a:pt x="119" y="240"/>
                    <a:pt x="123" y="246"/>
                  </a:cubicBezTo>
                  <a:cubicBezTo>
                    <a:pt x="123" y="245"/>
                    <a:pt x="124" y="244"/>
                    <a:pt x="125" y="245"/>
                  </a:cubicBezTo>
                  <a:cubicBezTo>
                    <a:pt x="124" y="246"/>
                    <a:pt x="123" y="247"/>
                    <a:pt x="121" y="246"/>
                  </a:cubicBezTo>
                  <a:cubicBezTo>
                    <a:pt x="120" y="254"/>
                    <a:pt x="110" y="250"/>
                    <a:pt x="110" y="261"/>
                  </a:cubicBezTo>
                  <a:cubicBezTo>
                    <a:pt x="113" y="263"/>
                    <a:pt x="113" y="256"/>
                    <a:pt x="117" y="256"/>
                  </a:cubicBezTo>
                  <a:cubicBezTo>
                    <a:pt x="117" y="257"/>
                    <a:pt x="118" y="257"/>
                    <a:pt x="118" y="258"/>
                  </a:cubicBezTo>
                  <a:cubicBezTo>
                    <a:pt x="116" y="266"/>
                    <a:pt x="112" y="268"/>
                    <a:pt x="108" y="274"/>
                  </a:cubicBezTo>
                  <a:cubicBezTo>
                    <a:pt x="110" y="275"/>
                    <a:pt x="112" y="274"/>
                    <a:pt x="113" y="277"/>
                  </a:cubicBezTo>
                  <a:cubicBezTo>
                    <a:pt x="110" y="277"/>
                    <a:pt x="113" y="280"/>
                    <a:pt x="111" y="283"/>
                  </a:cubicBezTo>
                  <a:cubicBezTo>
                    <a:pt x="113" y="283"/>
                    <a:pt x="113" y="283"/>
                    <a:pt x="113" y="285"/>
                  </a:cubicBezTo>
                  <a:cubicBezTo>
                    <a:pt x="110" y="296"/>
                    <a:pt x="101" y="302"/>
                    <a:pt x="104" y="315"/>
                  </a:cubicBezTo>
                  <a:cubicBezTo>
                    <a:pt x="96" y="316"/>
                    <a:pt x="99" y="327"/>
                    <a:pt x="92" y="329"/>
                  </a:cubicBezTo>
                  <a:cubicBezTo>
                    <a:pt x="94" y="316"/>
                    <a:pt x="104" y="304"/>
                    <a:pt x="107" y="290"/>
                  </a:cubicBezTo>
                  <a:cubicBezTo>
                    <a:pt x="104" y="288"/>
                    <a:pt x="103" y="286"/>
                    <a:pt x="104" y="282"/>
                  </a:cubicBezTo>
                  <a:cubicBezTo>
                    <a:pt x="101" y="280"/>
                    <a:pt x="99" y="287"/>
                    <a:pt x="98" y="291"/>
                  </a:cubicBezTo>
                  <a:cubicBezTo>
                    <a:pt x="99" y="293"/>
                    <a:pt x="101" y="293"/>
                    <a:pt x="102" y="294"/>
                  </a:cubicBezTo>
                  <a:cubicBezTo>
                    <a:pt x="99" y="296"/>
                    <a:pt x="102" y="297"/>
                    <a:pt x="101" y="300"/>
                  </a:cubicBezTo>
                  <a:cubicBezTo>
                    <a:pt x="99" y="301"/>
                    <a:pt x="97" y="302"/>
                    <a:pt x="95" y="303"/>
                  </a:cubicBezTo>
                  <a:cubicBezTo>
                    <a:pt x="94" y="301"/>
                    <a:pt x="93" y="299"/>
                    <a:pt x="91" y="298"/>
                  </a:cubicBezTo>
                  <a:cubicBezTo>
                    <a:pt x="86" y="299"/>
                    <a:pt x="80" y="307"/>
                    <a:pt x="84" y="313"/>
                  </a:cubicBezTo>
                  <a:cubicBezTo>
                    <a:pt x="81" y="315"/>
                    <a:pt x="78" y="321"/>
                    <a:pt x="80" y="327"/>
                  </a:cubicBezTo>
                  <a:cubicBezTo>
                    <a:pt x="79" y="327"/>
                    <a:pt x="79" y="328"/>
                    <a:pt x="78" y="327"/>
                  </a:cubicBezTo>
                  <a:cubicBezTo>
                    <a:pt x="77" y="336"/>
                    <a:pt x="69" y="337"/>
                    <a:pt x="71" y="349"/>
                  </a:cubicBezTo>
                  <a:cubicBezTo>
                    <a:pt x="68" y="351"/>
                    <a:pt x="66" y="359"/>
                    <a:pt x="69" y="361"/>
                  </a:cubicBezTo>
                  <a:cubicBezTo>
                    <a:pt x="70" y="360"/>
                    <a:pt x="70" y="357"/>
                    <a:pt x="72" y="357"/>
                  </a:cubicBezTo>
                  <a:cubicBezTo>
                    <a:pt x="72" y="358"/>
                    <a:pt x="73" y="358"/>
                    <a:pt x="73" y="359"/>
                  </a:cubicBezTo>
                  <a:cubicBezTo>
                    <a:pt x="68" y="359"/>
                    <a:pt x="69" y="365"/>
                    <a:pt x="67" y="370"/>
                  </a:cubicBezTo>
                  <a:cubicBezTo>
                    <a:pt x="76" y="362"/>
                    <a:pt x="78" y="344"/>
                    <a:pt x="85" y="333"/>
                  </a:cubicBezTo>
                  <a:cubicBezTo>
                    <a:pt x="86" y="339"/>
                    <a:pt x="81" y="345"/>
                    <a:pt x="84" y="354"/>
                  </a:cubicBezTo>
                  <a:cubicBezTo>
                    <a:pt x="82" y="354"/>
                    <a:pt x="82" y="357"/>
                    <a:pt x="80" y="355"/>
                  </a:cubicBezTo>
                  <a:cubicBezTo>
                    <a:pt x="75" y="363"/>
                    <a:pt x="72" y="377"/>
                    <a:pt x="64" y="379"/>
                  </a:cubicBezTo>
                  <a:cubicBezTo>
                    <a:pt x="61" y="387"/>
                    <a:pt x="54" y="396"/>
                    <a:pt x="56" y="404"/>
                  </a:cubicBezTo>
                  <a:cubicBezTo>
                    <a:pt x="46" y="415"/>
                    <a:pt x="47" y="430"/>
                    <a:pt x="50" y="446"/>
                  </a:cubicBezTo>
                  <a:cubicBezTo>
                    <a:pt x="61" y="442"/>
                    <a:pt x="58" y="463"/>
                    <a:pt x="50" y="463"/>
                  </a:cubicBezTo>
                  <a:cubicBezTo>
                    <a:pt x="51" y="470"/>
                    <a:pt x="46" y="480"/>
                    <a:pt x="48" y="487"/>
                  </a:cubicBezTo>
                  <a:cubicBezTo>
                    <a:pt x="53" y="482"/>
                    <a:pt x="53" y="474"/>
                    <a:pt x="57" y="469"/>
                  </a:cubicBezTo>
                  <a:cubicBezTo>
                    <a:pt x="58" y="473"/>
                    <a:pt x="65" y="471"/>
                    <a:pt x="65" y="477"/>
                  </a:cubicBezTo>
                  <a:cubicBezTo>
                    <a:pt x="65" y="471"/>
                    <a:pt x="69" y="476"/>
                    <a:pt x="70" y="475"/>
                  </a:cubicBezTo>
                  <a:cubicBezTo>
                    <a:pt x="71" y="471"/>
                    <a:pt x="71" y="467"/>
                    <a:pt x="74" y="467"/>
                  </a:cubicBezTo>
                  <a:cubicBezTo>
                    <a:pt x="76" y="475"/>
                    <a:pt x="78" y="479"/>
                    <a:pt x="76" y="486"/>
                  </a:cubicBezTo>
                  <a:cubicBezTo>
                    <a:pt x="76" y="485"/>
                    <a:pt x="76" y="484"/>
                    <a:pt x="75" y="483"/>
                  </a:cubicBezTo>
                  <a:cubicBezTo>
                    <a:pt x="73" y="486"/>
                    <a:pt x="72" y="495"/>
                    <a:pt x="73" y="498"/>
                  </a:cubicBezTo>
                  <a:cubicBezTo>
                    <a:pt x="73" y="497"/>
                    <a:pt x="73" y="496"/>
                    <a:pt x="74" y="497"/>
                  </a:cubicBezTo>
                  <a:cubicBezTo>
                    <a:pt x="74" y="501"/>
                    <a:pt x="78" y="500"/>
                    <a:pt x="77" y="506"/>
                  </a:cubicBezTo>
                  <a:cubicBezTo>
                    <a:pt x="82" y="508"/>
                    <a:pt x="81" y="501"/>
                    <a:pt x="84" y="500"/>
                  </a:cubicBezTo>
                  <a:cubicBezTo>
                    <a:pt x="89" y="499"/>
                    <a:pt x="90" y="501"/>
                    <a:pt x="94" y="503"/>
                  </a:cubicBezTo>
                  <a:cubicBezTo>
                    <a:pt x="94" y="501"/>
                    <a:pt x="92" y="499"/>
                    <a:pt x="94" y="497"/>
                  </a:cubicBezTo>
                  <a:cubicBezTo>
                    <a:pt x="92" y="497"/>
                    <a:pt x="89" y="498"/>
                    <a:pt x="89" y="496"/>
                  </a:cubicBezTo>
                  <a:cubicBezTo>
                    <a:pt x="89" y="493"/>
                    <a:pt x="89" y="493"/>
                    <a:pt x="89" y="493"/>
                  </a:cubicBezTo>
                  <a:cubicBezTo>
                    <a:pt x="89" y="491"/>
                    <a:pt x="92" y="492"/>
                    <a:pt x="93" y="490"/>
                  </a:cubicBezTo>
                  <a:cubicBezTo>
                    <a:pt x="95" y="490"/>
                    <a:pt x="95" y="492"/>
                    <a:pt x="97" y="493"/>
                  </a:cubicBezTo>
                  <a:cubicBezTo>
                    <a:pt x="99" y="491"/>
                    <a:pt x="97" y="487"/>
                    <a:pt x="101" y="488"/>
                  </a:cubicBezTo>
                  <a:cubicBezTo>
                    <a:pt x="101" y="483"/>
                    <a:pt x="100" y="477"/>
                    <a:pt x="104" y="476"/>
                  </a:cubicBezTo>
                  <a:cubicBezTo>
                    <a:pt x="104" y="477"/>
                    <a:pt x="105" y="476"/>
                    <a:pt x="105" y="477"/>
                  </a:cubicBezTo>
                  <a:cubicBezTo>
                    <a:pt x="100" y="489"/>
                    <a:pt x="107" y="507"/>
                    <a:pt x="102" y="517"/>
                  </a:cubicBezTo>
                  <a:cubicBezTo>
                    <a:pt x="103" y="515"/>
                    <a:pt x="105" y="515"/>
                    <a:pt x="107" y="515"/>
                  </a:cubicBezTo>
                  <a:cubicBezTo>
                    <a:pt x="107" y="512"/>
                    <a:pt x="109" y="510"/>
                    <a:pt x="108" y="505"/>
                  </a:cubicBezTo>
                  <a:cubicBezTo>
                    <a:pt x="110" y="506"/>
                    <a:pt x="113" y="503"/>
                    <a:pt x="113" y="504"/>
                  </a:cubicBezTo>
                  <a:cubicBezTo>
                    <a:pt x="114" y="512"/>
                    <a:pt x="112" y="523"/>
                    <a:pt x="117" y="525"/>
                  </a:cubicBezTo>
                  <a:cubicBezTo>
                    <a:pt x="129" y="516"/>
                    <a:pt x="118" y="489"/>
                    <a:pt x="134" y="484"/>
                  </a:cubicBezTo>
                  <a:cubicBezTo>
                    <a:pt x="131" y="492"/>
                    <a:pt x="134" y="495"/>
                    <a:pt x="134" y="504"/>
                  </a:cubicBezTo>
                  <a:cubicBezTo>
                    <a:pt x="141" y="503"/>
                    <a:pt x="139" y="511"/>
                    <a:pt x="140" y="515"/>
                  </a:cubicBezTo>
                  <a:cubicBezTo>
                    <a:pt x="143" y="515"/>
                    <a:pt x="143" y="510"/>
                    <a:pt x="145" y="510"/>
                  </a:cubicBezTo>
                  <a:cubicBezTo>
                    <a:pt x="151" y="516"/>
                    <a:pt x="146" y="528"/>
                    <a:pt x="142" y="534"/>
                  </a:cubicBezTo>
                  <a:cubicBezTo>
                    <a:pt x="140" y="532"/>
                    <a:pt x="140" y="526"/>
                    <a:pt x="139" y="524"/>
                  </a:cubicBezTo>
                  <a:cubicBezTo>
                    <a:pt x="135" y="525"/>
                    <a:pt x="134" y="525"/>
                    <a:pt x="129" y="525"/>
                  </a:cubicBezTo>
                  <a:cubicBezTo>
                    <a:pt x="129" y="530"/>
                    <a:pt x="126" y="532"/>
                    <a:pt x="126" y="538"/>
                  </a:cubicBezTo>
                  <a:cubicBezTo>
                    <a:pt x="127" y="538"/>
                    <a:pt x="130" y="539"/>
                    <a:pt x="127" y="542"/>
                  </a:cubicBezTo>
                  <a:cubicBezTo>
                    <a:pt x="129" y="544"/>
                    <a:pt x="129" y="541"/>
                    <a:pt x="131" y="541"/>
                  </a:cubicBezTo>
                  <a:cubicBezTo>
                    <a:pt x="131" y="549"/>
                    <a:pt x="134" y="568"/>
                    <a:pt x="124" y="568"/>
                  </a:cubicBezTo>
                  <a:cubicBezTo>
                    <a:pt x="125" y="572"/>
                    <a:pt x="120" y="574"/>
                    <a:pt x="123" y="577"/>
                  </a:cubicBezTo>
                  <a:cubicBezTo>
                    <a:pt x="123" y="575"/>
                    <a:pt x="126" y="576"/>
                    <a:pt x="126" y="575"/>
                  </a:cubicBezTo>
                  <a:cubicBezTo>
                    <a:pt x="125" y="574"/>
                    <a:pt x="126" y="572"/>
                    <a:pt x="126" y="571"/>
                  </a:cubicBezTo>
                  <a:cubicBezTo>
                    <a:pt x="129" y="572"/>
                    <a:pt x="128" y="569"/>
                    <a:pt x="130" y="568"/>
                  </a:cubicBezTo>
                  <a:cubicBezTo>
                    <a:pt x="129" y="573"/>
                    <a:pt x="128" y="577"/>
                    <a:pt x="125" y="580"/>
                  </a:cubicBezTo>
                  <a:cubicBezTo>
                    <a:pt x="134" y="588"/>
                    <a:pt x="128" y="606"/>
                    <a:pt x="130" y="617"/>
                  </a:cubicBezTo>
                  <a:cubicBezTo>
                    <a:pt x="132" y="624"/>
                    <a:pt x="131" y="636"/>
                    <a:pt x="131" y="644"/>
                  </a:cubicBezTo>
                  <a:cubicBezTo>
                    <a:pt x="132" y="644"/>
                    <a:pt x="134" y="644"/>
                    <a:pt x="134" y="645"/>
                  </a:cubicBezTo>
                  <a:cubicBezTo>
                    <a:pt x="135" y="655"/>
                    <a:pt x="135" y="669"/>
                    <a:pt x="137" y="677"/>
                  </a:cubicBezTo>
                  <a:cubicBezTo>
                    <a:pt x="131" y="689"/>
                    <a:pt x="144" y="701"/>
                    <a:pt x="139" y="712"/>
                  </a:cubicBezTo>
                  <a:cubicBezTo>
                    <a:pt x="137" y="708"/>
                    <a:pt x="137" y="712"/>
                    <a:pt x="132" y="711"/>
                  </a:cubicBezTo>
                  <a:cubicBezTo>
                    <a:pt x="130" y="707"/>
                    <a:pt x="133" y="698"/>
                    <a:pt x="129" y="696"/>
                  </a:cubicBezTo>
                  <a:cubicBezTo>
                    <a:pt x="130" y="704"/>
                    <a:pt x="131" y="720"/>
                    <a:pt x="129" y="725"/>
                  </a:cubicBezTo>
                  <a:cubicBezTo>
                    <a:pt x="133" y="728"/>
                    <a:pt x="132" y="736"/>
                    <a:pt x="137" y="737"/>
                  </a:cubicBezTo>
                  <a:cubicBezTo>
                    <a:pt x="137" y="733"/>
                    <a:pt x="137" y="735"/>
                    <a:pt x="139" y="736"/>
                  </a:cubicBezTo>
                  <a:cubicBezTo>
                    <a:pt x="140" y="732"/>
                    <a:pt x="139" y="728"/>
                    <a:pt x="142" y="726"/>
                  </a:cubicBezTo>
                  <a:cubicBezTo>
                    <a:pt x="145" y="744"/>
                    <a:pt x="147" y="769"/>
                    <a:pt x="149" y="785"/>
                  </a:cubicBezTo>
                  <a:cubicBezTo>
                    <a:pt x="149" y="784"/>
                    <a:pt x="148" y="784"/>
                    <a:pt x="147" y="785"/>
                  </a:cubicBezTo>
                  <a:cubicBezTo>
                    <a:pt x="149" y="795"/>
                    <a:pt x="154" y="803"/>
                    <a:pt x="156" y="814"/>
                  </a:cubicBezTo>
                  <a:cubicBezTo>
                    <a:pt x="158" y="814"/>
                    <a:pt x="160" y="814"/>
                    <a:pt x="161" y="816"/>
                  </a:cubicBezTo>
                  <a:cubicBezTo>
                    <a:pt x="160" y="824"/>
                    <a:pt x="168" y="828"/>
                    <a:pt x="165" y="839"/>
                  </a:cubicBezTo>
                  <a:cubicBezTo>
                    <a:pt x="167" y="842"/>
                    <a:pt x="170" y="845"/>
                    <a:pt x="171" y="848"/>
                  </a:cubicBezTo>
                  <a:cubicBezTo>
                    <a:pt x="170" y="848"/>
                    <a:pt x="170" y="850"/>
                    <a:pt x="169" y="851"/>
                  </a:cubicBezTo>
                  <a:cubicBezTo>
                    <a:pt x="172" y="852"/>
                    <a:pt x="173" y="851"/>
                    <a:pt x="175" y="850"/>
                  </a:cubicBezTo>
                  <a:cubicBezTo>
                    <a:pt x="184" y="861"/>
                    <a:pt x="186" y="881"/>
                    <a:pt x="192" y="893"/>
                  </a:cubicBezTo>
                  <a:cubicBezTo>
                    <a:pt x="195" y="893"/>
                    <a:pt x="190" y="890"/>
                    <a:pt x="193" y="890"/>
                  </a:cubicBezTo>
                  <a:cubicBezTo>
                    <a:pt x="196" y="894"/>
                    <a:pt x="195" y="903"/>
                    <a:pt x="200" y="905"/>
                  </a:cubicBezTo>
                  <a:cubicBezTo>
                    <a:pt x="201" y="904"/>
                    <a:pt x="201" y="902"/>
                    <a:pt x="203" y="902"/>
                  </a:cubicBezTo>
                  <a:cubicBezTo>
                    <a:pt x="206" y="907"/>
                    <a:pt x="209" y="913"/>
                    <a:pt x="214" y="915"/>
                  </a:cubicBezTo>
                  <a:cubicBezTo>
                    <a:pt x="214" y="911"/>
                    <a:pt x="208" y="908"/>
                    <a:pt x="212" y="903"/>
                  </a:cubicBezTo>
                  <a:cubicBezTo>
                    <a:pt x="213" y="904"/>
                    <a:pt x="216" y="903"/>
                    <a:pt x="217" y="905"/>
                  </a:cubicBezTo>
                  <a:cubicBezTo>
                    <a:pt x="215" y="910"/>
                    <a:pt x="220" y="913"/>
                    <a:pt x="221" y="917"/>
                  </a:cubicBezTo>
                  <a:cubicBezTo>
                    <a:pt x="221" y="920"/>
                    <a:pt x="219" y="919"/>
                    <a:pt x="218" y="921"/>
                  </a:cubicBezTo>
                  <a:cubicBezTo>
                    <a:pt x="223" y="933"/>
                    <a:pt x="235" y="942"/>
                    <a:pt x="243" y="949"/>
                  </a:cubicBezTo>
                  <a:cubicBezTo>
                    <a:pt x="243" y="952"/>
                    <a:pt x="245" y="953"/>
                    <a:pt x="244" y="956"/>
                  </a:cubicBezTo>
                  <a:cubicBezTo>
                    <a:pt x="247" y="958"/>
                    <a:pt x="250" y="958"/>
                    <a:pt x="252" y="961"/>
                  </a:cubicBezTo>
                  <a:cubicBezTo>
                    <a:pt x="253" y="962"/>
                    <a:pt x="251" y="963"/>
                    <a:pt x="252" y="964"/>
                  </a:cubicBezTo>
                  <a:cubicBezTo>
                    <a:pt x="253" y="966"/>
                    <a:pt x="261" y="970"/>
                    <a:pt x="257" y="975"/>
                  </a:cubicBezTo>
                  <a:cubicBezTo>
                    <a:pt x="254" y="972"/>
                    <a:pt x="249" y="966"/>
                    <a:pt x="245" y="972"/>
                  </a:cubicBezTo>
                  <a:cubicBezTo>
                    <a:pt x="250" y="979"/>
                    <a:pt x="255" y="986"/>
                    <a:pt x="262" y="991"/>
                  </a:cubicBezTo>
                  <a:cubicBezTo>
                    <a:pt x="265" y="990"/>
                    <a:pt x="260" y="990"/>
                    <a:pt x="261" y="987"/>
                  </a:cubicBezTo>
                  <a:cubicBezTo>
                    <a:pt x="265" y="989"/>
                    <a:pt x="265" y="986"/>
                    <a:pt x="268" y="986"/>
                  </a:cubicBezTo>
                  <a:cubicBezTo>
                    <a:pt x="274" y="989"/>
                    <a:pt x="279" y="994"/>
                    <a:pt x="283" y="999"/>
                  </a:cubicBezTo>
                  <a:cubicBezTo>
                    <a:pt x="283" y="993"/>
                    <a:pt x="278" y="991"/>
                    <a:pt x="278" y="987"/>
                  </a:cubicBezTo>
                  <a:cubicBezTo>
                    <a:pt x="276" y="986"/>
                    <a:pt x="274" y="986"/>
                    <a:pt x="272" y="986"/>
                  </a:cubicBezTo>
                  <a:cubicBezTo>
                    <a:pt x="273" y="983"/>
                    <a:pt x="277" y="983"/>
                    <a:pt x="279" y="982"/>
                  </a:cubicBezTo>
                  <a:cubicBezTo>
                    <a:pt x="281" y="986"/>
                    <a:pt x="285" y="988"/>
                    <a:pt x="287" y="991"/>
                  </a:cubicBezTo>
                  <a:cubicBezTo>
                    <a:pt x="293" y="985"/>
                    <a:pt x="298" y="993"/>
                    <a:pt x="303" y="996"/>
                  </a:cubicBezTo>
                  <a:cubicBezTo>
                    <a:pt x="303" y="993"/>
                    <a:pt x="300" y="992"/>
                    <a:pt x="300" y="989"/>
                  </a:cubicBezTo>
                  <a:cubicBezTo>
                    <a:pt x="302" y="990"/>
                    <a:pt x="303" y="990"/>
                    <a:pt x="305" y="989"/>
                  </a:cubicBezTo>
                  <a:cubicBezTo>
                    <a:pt x="311" y="998"/>
                    <a:pt x="321" y="1001"/>
                    <a:pt x="328" y="1005"/>
                  </a:cubicBezTo>
                  <a:cubicBezTo>
                    <a:pt x="326" y="1000"/>
                    <a:pt x="327" y="1000"/>
                    <a:pt x="326" y="995"/>
                  </a:cubicBezTo>
                  <a:cubicBezTo>
                    <a:pt x="322" y="994"/>
                    <a:pt x="324" y="990"/>
                    <a:pt x="322" y="986"/>
                  </a:cubicBezTo>
                  <a:cubicBezTo>
                    <a:pt x="323" y="985"/>
                    <a:pt x="323" y="984"/>
                    <a:pt x="324" y="984"/>
                  </a:cubicBezTo>
                  <a:cubicBezTo>
                    <a:pt x="326" y="986"/>
                    <a:pt x="327" y="991"/>
                    <a:pt x="326" y="994"/>
                  </a:cubicBezTo>
                  <a:cubicBezTo>
                    <a:pt x="328" y="996"/>
                    <a:pt x="330" y="998"/>
                    <a:pt x="332" y="1000"/>
                  </a:cubicBezTo>
                  <a:cubicBezTo>
                    <a:pt x="329" y="1002"/>
                    <a:pt x="331" y="1004"/>
                    <a:pt x="330" y="1007"/>
                  </a:cubicBezTo>
                  <a:cubicBezTo>
                    <a:pt x="338" y="1010"/>
                    <a:pt x="341" y="1014"/>
                    <a:pt x="348" y="1017"/>
                  </a:cubicBezTo>
                  <a:cubicBezTo>
                    <a:pt x="350" y="1016"/>
                    <a:pt x="344" y="1014"/>
                    <a:pt x="347" y="1013"/>
                  </a:cubicBezTo>
                  <a:cubicBezTo>
                    <a:pt x="351" y="1014"/>
                    <a:pt x="353" y="1016"/>
                    <a:pt x="356" y="1016"/>
                  </a:cubicBezTo>
                  <a:cubicBezTo>
                    <a:pt x="354" y="1012"/>
                    <a:pt x="349" y="1010"/>
                    <a:pt x="345" y="1007"/>
                  </a:cubicBezTo>
                  <a:cubicBezTo>
                    <a:pt x="345" y="1010"/>
                    <a:pt x="348" y="1011"/>
                    <a:pt x="346" y="1012"/>
                  </a:cubicBezTo>
                  <a:cubicBezTo>
                    <a:pt x="341" y="1010"/>
                    <a:pt x="345" y="1002"/>
                    <a:pt x="335" y="1002"/>
                  </a:cubicBezTo>
                  <a:cubicBezTo>
                    <a:pt x="331" y="998"/>
                    <a:pt x="332" y="995"/>
                    <a:pt x="330" y="991"/>
                  </a:cubicBezTo>
                  <a:cubicBezTo>
                    <a:pt x="335" y="989"/>
                    <a:pt x="339" y="993"/>
                    <a:pt x="343" y="997"/>
                  </a:cubicBezTo>
                  <a:cubicBezTo>
                    <a:pt x="343" y="999"/>
                    <a:pt x="341" y="999"/>
                    <a:pt x="341" y="1000"/>
                  </a:cubicBezTo>
                  <a:cubicBezTo>
                    <a:pt x="346" y="1002"/>
                    <a:pt x="348" y="1006"/>
                    <a:pt x="351" y="1009"/>
                  </a:cubicBezTo>
                  <a:cubicBezTo>
                    <a:pt x="360" y="1007"/>
                    <a:pt x="366" y="1011"/>
                    <a:pt x="368" y="1017"/>
                  </a:cubicBezTo>
                  <a:cubicBezTo>
                    <a:pt x="368" y="1013"/>
                    <a:pt x="372" y="1016"/>
                    <a:pt x="374" y="1014"/>
                  </a:cubicBezTo>
                  <a:cubicBezTo>
                    <a:pt x="375" y="1012"/>
                    <a:pt x="372" y="1010"/>
                    <a:pt x="374" y="1009"/>
                  </a:cubicBezTo>
                  <a:cubicBezTo>
                    <a:pt x="383" y="1017"/>
                    <a:pt x="400" y="1015"/>
                    <a:pt x="406" y="1025"/>
                  </a:cubicBezTo>
                  <a:cubicBezTo>
                    <a:pt x="404" y="1026"/>
                    <a:pt x="403" y="1022"/>
                    <a:pt x="403" y="1026"/>
                  </a:cubicBezTo>
                  <a:cubicBezTo>
                    <a:pt x="411" y="1028"/>
                    <a:pt x="414" y="1034"/>
                    <a:pt x="421" y="1037"/>
                  </a:cubicBezTo>
                  <a:cubicBezTo>
                    <a:pt x="421" y="1037"/>
                    <a:pt x="422" y="1035"/>
                    <a:pt x="423" y="1036"/>
                  </a:cubicBezTo>
                  <a:cubicBezTo>
                    <a:pt x="429" y="1037"/>
                    <a:pt x="430" y="1047"/>
                    <a:pt x="436" y="1051"/>
                  </a:cubicBezTo>
                  <a:cubicBezTo>
                    <a:pt x="432" y="1052"/>
                    <a:pt x="425" y="1050"/>
                    <a:pt x="424" y="1044"/>
                  </a:cubicBezTo>
                  <a:cubicBezTo>
                    <a:pt x="423" y="1044"/>
                    <a:pt x="422" y="1045"/>
                    <a:pt x="421" y="1045"/>
                  </a:cubicBezTo>
                  <a:cubicBezTo>
                    <a:pt x="420" y="1043"/>
                    <a:pt x="421" y="1042"/>
                    <a:pt x="420" y="1042"/>
                  </a:cubicBezTo>
                  <a:cubicBezTo>
                    <a:pt x="415" y="1041"/>
                    <a:pt x="409" y="1039"/>
                    <a:pt x="405" y="1036"/>
                  </a:cubicBezTo>
                  <a:cubicBezTo>
                    <a:pt x="403" y="1038"/>
                    <a:pt x="408" y="1039"/>
                    <a:pt x="405" y="1040"/>
                  </a:cubicBezTo>
                  <a:cubicBezTo>
                    <a:pt x="398" y="1039"/>
                    <a:pt x="395" y="1033"/>
                    <a:pt x="386" y="1033"/>
                  </a:cubicBezTo>
                  <a:cubicBezTo>
                    <a:pt x="386" y="1028"/>
                    <a:pt x="383" y="1027"/>
                    <a:pt x="378" y="1027"/>
                  </a:cubicBezTo>
                  <a:cubicBezTo>
                    <a:pt x="376" y="1029"/>
                    <a:pt x="376" y="1030"/>
                    <a:pt x="375" y="1031"/>
                  </a:cubicBezTo>
                  <a:cubicBezTo>
                    <a:pt x="369" y="1031"/>
                    <a:pt x="367" y="1028"/>
                    <a:pt x="364" y="1024"/>
                  </a:cubicBezTo>
                  <a:cubicBezTo>
                    <a:pt x="364" y="1021"/>
                    <a:pt x="367" y="1022"/>
                    <a:pt x="366" y="1019"/>
                  </a:cubicBezTo>
                  <a:cubicBezTo>
                    <a:pt x="365" y="1017"/>
                    <a:pt x="364" y="1016"/>
                    <a:pt x="361" y="1015"/>
                  </a:cubicBezTo>
                  <a:cubicBezTo>
                    <a:pt x="363" y="1021"/>
                    <a:pt x="360" y="1016"/>
                    <a:pt x="357" y="1016"/>
                  </a:cubicBezTo>
                  <a:cubicBezTo>
                    <a:pt x="355" y="1020"/>
                    <a:pt x="358" y="1021"/>
                    <a:pt x="360" y="1023"/>
                  </a:cubicBezTo>
                  <a:cubicBezTo>
                    <a:pt x="357" y="1022"/>
                    <a:pt x="358" y="1026"/>
                    <a:pt x="357" y="1026"/>
                  </a:cubicBezTo>
                  <a:cubicBezTo>
                    <a:pt x="354" y="1025"/>
                    <a:pt x="353" y="1026"/>
                    <a:pt x="352" y="1025"/>
                  </a:cubicBezTo>
                  <a:cubicBezTo>
                    <a:pt x="351" y="1026"/>
                    <a:pt x="352" y="1028"/>
                    <a:pt x="350" y="1029"/>
                  </a:cubicBezTo>
                  <a:cubicBezTo>
                    <a:pt x="346" y="1025"/>
                    <a:pt x="346" y="1032"/>
                    <a:pt x="345" y="1033"/>
                  </a:cubicBezTo>
                  <a:cubicBezTo>
                    <a:pt x="345" y="1033"/>
                    <a:pt x="343" y="1033"/>
                    <a:pt x="343" y="1033"/>
                  </a:cubicBezTo>
                  <a:cubicBezTo>
                    <a:pt x="340" y="1041"/>
                    <a:pt x="350" y="1044"/>
                    <a:pt x="346" y="1047"/>
                  </a:cubicBezTo>
                  <a:cubicBezTo>
                    <a:pt x="349" y="1047"/>
                    <a:pt x="350" y="1050"/>
                    <a:pt x="349" y="1053"/>
                  </a:cubicBezTo>
                  <a:cubicBezTo>
                    <a:pt x="352" y="1054"/>
                    <a:pt x="353" y="1055"/>
                    <a:pt x="355" y="1056"/>
                  </a:cubicBezTo>
                  <a:cubicBezTo>
                    <a:pt x="355" y="1052"/>
                    <a:pt x="355" y="1051"/>
                    <a:pt x="353" y="1048"/>
                  </a:cubicBezTo>
                  <a:cubicBezTo>
                    <a:pt x="354" y="1048"/>
                    <a:pt x="354" y="1048"/>
                    <a:pt x="355" y="1049"/>
                  </a:cubicBezTo>
                  <a:cubicBezTo>
                    <a:pt x="356" y="1043"/>
                    <a:pt x="354" y="1040"/>
                    <a:pt x="354" y="1038"/>
                  </a:cubicBezTo>
                  <a:cubicBezTo>
                    <a:pt x="359" y="1036"/>
                    <a:pt x="362" y="1039"/>
                    <a:pt x="363" y="1044"/>
                  </a:cubicBezTo>
                  <a:cubicBezTo>
                    <a:pt x="369" y="1046"/>
                    <a:pt x="373" y="1052"/>
                    <a:pt x="379" y="1053"/>
                  </a:cubicBezTo>
                  <a:cubicBezTo>
                    <a:pt x="380" y="1053"/>
                    <a:pt x="381" y="1051"/>
                    <a:pt x="383" y="1053"/>
                  </a:cubicBezTo>
                  <a:cubicBezTo>
                    <a:pt x="384" y="1049"/>
                    <a:pt x="378" y="1049"/>
                    <a:pt x="381" y="1047"/>
                  </a:cubicBezTo>
                  <a:cubicBezTo>
                    <a:pt x="392" y="1050"/>
                    <a:pt x="400" y="1056"/>
                    <a:pt x="409" y="1061"/>
                  </a:cubicBezTo>
                  <a:cubicBezTo>
                    <a:pt x="414" y="1056"/>
                    <a:pt x="420" y="1067"/>
                    <a:pt x="420" y="1073"/>
                  </a:cubicBezTo>
                  <a:cubicBezTo>
                    <a:pt x="428" y="1075"/>
                    <a:pt x="435" y="1080"/>
                    <a:pt x="442" y="1082"/>
                  </a:cubicBezTo>
                  <a:cubicBezTo>
                    <a:pt x="443" y="1082"/>
                    <a:pt x="445" y="1080"/>
                    <a:pt x="448" y="1081"/>
                  </a:cubicBezTo>
                  <a:cubicBezTo>
                    <a:pt x="449" y="1082"/>
                    <a:pt x="450" y="1084"/>
                    <a:pt x="451" y="1084"/>
                  </a:cubicBezTo>
                  <a:cubicBezTo>
                    <a:pt x="455" y="1083"/>
                    <a:pt x="455" y="1076"/>
                    <a:pt x="461" y="1080"/>
                  </a:cubicBezTo>
                  <a:cubicBezTo>
                    <a:pt x="461" y="1076"/>
                    <a:pt x="458" y="1077"/>
                    <a:pt x="458" y="1073"/>
                  </a:cubicBezTo>
                  <a:cubicBezTo>
                    <a:pt x="459" y="1073"/>
                    <a:pt x="459" y="1074"/>
                    <a:pt x="461" y="1074"/>
                  </a:cubicBezTo>
                  <a:cubicBezTo>
                    <a:pt x="463" y="1068"/>
                    <a:pt x="459" y="1065"/>
                    <a:pt x="457" y="1058"/>
                  </a:cubicBezTo>
                  <a:cubicBezTo>
                    <a:pt x="462" y="1059"/>
                    <a:pt x="458" y="1056"/>
                    <a:pt x="460" y="1056"/>
                  </a:cubicBezTo>
                  <a:cubicBezTo>
                    <a:pt x="465" y="1057"/>
                    <a:pt x="467" y="1056"/>
                    <a:pt x="470" y="1060"/>
                  </a:cubicBezTo>
                  <a:cubicBezTo>
                    <a:pt x="462" y="1069"/>
                    <a:pt x="479" y="1080"/>
                    <a:pt x="488" y="1080"/>
                  </a:cubicBezTo>
                  <a:cubicBezTo>
                    <a:pt x="486" y="1080"/>
                    <a:pt x="484" y="1078"/>
                    <a:pt x="482" y="1077"/>
                  </a:cubicBezTo>
                  <a:cubicBezTo>
                    <a:pt x="486" y="1070"/>
                    <a:pt x="490" y="1080"/>
                    <a:pt x="496" y="1080"/>
                  </a:cubicBezTo>
                  <a:cubicBezTo>
                    <a:pt x="497" y="1077"/>
                    <a:pt x="496" y="1077"/>
                    <a:pt x="497" y="1075"/>
                  </a:cubicBezTo>
                  <a:cubicBezTo>
                    <a:pt x="503" y="1075"/>
                    <a:pt x="509" y="1078"/>
                    <a:pt x="514" y="1077"/>
                  </a:cubicBezTo>
                  <a:cubicBezTo>
                    <a:pt x="509" y="1075"/>
                    <a:pt x="505" y="1074"/>
                    <a:pt x="501" y="1071"/>
                  </a:cubicBezTo>
                  <a:cubicBezTo>
                    <a:pt x="510" y="1071"/>
                    <a:pt x="518" y="1076"/>
                    <a:pt x="525" y="1074"/>
                  </a:cubicBezTo>
                  <a:cubicBezTo>
                    <a:pt x="536" y="1082"/>
                    <a:pt x="551" y="1086"/>
                    <a:pt x="564" y="1089"/>
                  </a:cubicBezTo>
                  <a:cubicBezTo>
                    <a:pt x="569" y="1086"/>
                    <a:pt x="574" y="1089"/>
                    <a:pt x="578" y="1088"/>
                  </a:cubicBezTo>
                  <a:cubicBezTo>
                    <a:pt x="574" y="1087"/>
                    <a:pt x="568" y="1082"/>
                    <a:pt x="563" y="1085"/>
                  </a:cubicBezTo>
                  <a:cubicBezTo>
                    <a:pt x="558" y="1090"/>
                    <a:pt x="552" y="1075"/>
                    <a:pt x="544" y="1081"/>
                  </a:cubicBezTo>
                  <a:cubicBezTo>
                    <a:pt x="542" y="1081"/>
                    <a:pt x="540" y="1080"/>
                    <a:pt x="540" y="1078"/>
                  </a:cubicBezTo>
                  <a:cubicBezTo>
                    <a:pt x="553" y="1077"/>
                    <a:pt x="568" y="1080"/>
                    <a:pt x="582" y="1084"/>
                  </a:cubicBezTo>
                  <a:cubicBezTo>
                    <a:pt x="583" y="1081"/>
                    <a:pt x="578" y="1080"/>
                    <a:pt x="581" y="1078"/>
                  </a:cubicBezTo>
                  <a:cubicBezTo>
                    <a:pt x="589" y="1079"/>
                    <a:pt x="597" y="1076"/>
                    <a:pt x="603" y="1079"/>
                  </a:cubicBezTo>
                  <a:cubicBezTo>
                    <a:pt x="603" y="1079"/>
                    <a:pt x="603" y="1079"/>
                    <a:pt x="603" y="1078"/>
                  </a:cubicBezTo>
                  <a:cubicBezTo>
                    <a:pt x="606" y="1077"/>
                    <a:pt x="612" y="1079"/>
                    <a:pt x="614" y="1077"/>
                  </a:cubicBezTo>
                  <a:cubicBezTo>
                    <a:pt x="602" y="1069"/>
                    <a:pt x="581" y="1075"/>
                    <a:pt x="571" y="1070"/>
                  </a:cubicBezTo>
                  <a:cubicBezTo>
                    <a:pt x="562" y="1075"/>
                    <a:pt x="550" y="1058"/>
                    <a:pt x="541" y="1066"/>
                  </a:cubicBezTo>
                  <a:cubicBezTo>
                    <a:pt x="542" y="1069"/>
                    <a:pt x="544" y="1070"/>
                    <a:pt x="545" y="1072"/>
                  </a:cubicBezTo>
                  <a:cubicBezTo>
                    <a:pt x="541" y="1074"/>
                    <a:pt x="539" y="1068"/>
                    <a:pt x="537" y="1064"/>
                  </a:cubicBezTo>
                  <a:cubicBezTo>
                    <a:pt x="539" y="1060"/>
                    <a:pt x="545" y="1060"/>
                    <a:pt x="548" y="1057"/>
                  </a:cubicBezTo>
                  <a:cubicBezTo>
                    <a:pt x="557" y="1065"/>
                    <a:pt x="571" y="1065"/>
                    <a:pt x="584" y="1064"/>
                  </a:cubicBezTo>
                  <a:cubicBezTo>
                    <a:pt x="584" y="1059"/>
                    <a:pt x="579" y="1058"/>
                    <a:pt x="578" y="1053"/>
                  </a:cubicBezTo>
                  <a:cubicBezTo>
                    <a:pt x="583" y="1045"/>
                    <a:pt x="593" y="1051"/>
                    <a:pt x="604" y="1050"/>
                  </a:cubicBezTo>
                  <a:cubicBezTo>
                    <a:pt x="609" y="1056"/>
                    <a:pt x="620" y="1059"/>
                    <a:pt x="627" y="1054"/>
                  </a:cubicBezTo>
                  <a:cubicBezTo>
                    <a:pt x="622" y="1053"/>
                    <a:pt x="626" y="1050"/>
                    <a:pt x="624" y="1047"/>
                  </a:cubicBezTo>
                  <a:cubicBezTo>
                    <a:pt x="626" y="1047"/>
                    <a:pt x="627" y="1047"/>
                    <a:pt x="627" y="1046"/>
                  </a:cubicBezTo>
                  <a:cubicBezTo>
                    <a:pt x="625" y="1041"/>
                    <a:pt x="628" y="1041"/>
                    <a:pt x="627" y="1035"/>
                  </a:cubicBezTo>
                  <a:cubicBezTo>
                    <a:pt x="623" y="1035"/>
                    <a:pt x="627" y="1032"/>
                    <a:pt x="623" y="1031"/>
                  </a:cubicBezTo>
                  <a:cubicBezTo>
                    <a:pt x="627" y="1031"/>
                    <a:pt x="629" y="1035"/>
                    <a:pt x="632" y="1031"/>
                  </a:cubicBezTo>
                  <a:cubicBezTo>
                    <a:pt x="630" y="1031"/>
                    <a:pt x="629" y="1030"/>
                    <a:pt x="629" y="1029"/>
                  </a:cubicBezTo>
                  <a:cubicBezTo>
                    <a:pt x="635" y="1032"/>
                    <a:pt x="637" y="1030"/>
                    <a:pt x="642" y="1033"/>
                  </a:cubicBezTo>
                  <a:cubicBezTo>
                    <a:pt x="649" y="1029"/>
                    <a:pt x="656" y="1030"/>
                    <a:pt x="664" y="1028"/>
                  </a:cubicBezTo>
                  <a:cubicBezTo>
                    <a:pt x="660" y="1028"/>
                    <a:pt x="661" y="1024"/>
                    <a:pt x="658" y="1023"/>
                  </a:cubicBezTo>
                  <a:cubicBezTo>
                    <a:pt x="653" y="1022"/>
                    <a:pt x="646" y="1028"/>
                    <a:pt x="642" y="1022"/>
                  </a:cubicBezTo>
                  <a:cubicBezTo>
                    <a:pt x="648" y="1019"/>
                    <a:pt x="652" y="1021"/>
                    <a:pt x="658" y="1022"/>
                  </a:cubicBezTo>
                  <a:cubicBezTo>
                    <a:pt x="657" y="1018"/>
                    <a:pt x="661" y="1019"/>
                    <a:pt x="662" y="1017"/>
                  </a:cubicBezTo>
                  <a:cubicBezTo>
                    <a:pt x="656" y="1016"/>
                    <a:pt x="650" y="1022"/>
                    <a:pt x="646" y="1017"/>
                  </a:cubicBezTo>
                  <a:cubicBezTo>
                    <a:pt x="650" y="1009"/>
                    <a:pt x="659" y="1009"/>
                    <a:pt x="662" y="1005"/>
                  </a:cubicBezTo>
                  <a:cubicBezTo>
                    <a:pt x="649" y="1006"/>
                    <a:pt x="629" y="1007"/>
                    <a:pt x="623" y="995"/>
                  </a:cubicBezTo>
                  <a:cubicBezTo>
                    <a:pt x="619" y="997"/>
                    <a:pt x="612" y="995"/>
                    <a:pt x="610" y="998"/>
                  </a:cubicBezTo>
                  <a:cubicBezTo>
                    <a:pt x="611" y="998"/>
                    <a:pt x="613" y="998"/>
                    <a:pt x="614" y="1000"/>
                  </a:cubicBezTo>
                  <a:cubicBezTo>
                    <a:pt x="612" y="1000"/>
                    <a:pt x="607" y="1000"/>
                    <a:pt x="606" y="998"/>
                  </a:cubicBezTo>
                  <a:cubicBezTo>
                    <a:pt x="606" y="997"/>
                    <a:pt x="607" y="997"/>
                    <a:pt x="607" y="995"/>
                  </a:cubicBezTo>
                  <a:cubicBezTo>
                    <a:pt x="604" y="996"/>
                    <a:pt x="603" y="993"/>
                    <a:pt x="605" y="991"/>
                  </a:cubicBezTo>
                  <a:cubicBezTo>
                    <a:pt x="601" y="990"/>
                    <a:pt x="601" y="992"/>
                    <a:pt x="597" y="992"/>
                  </a:cubicBezTo>
                  <a:cubicBezTo>
                    <a:pt x="596" y="995"/>
                    <a:pt x="602" y="994"/>
                    <a:pt x="600" y="996"/>
                  </a:cubicBezTo>
                  <a:cubicBezTo>
                    <a:pt x="592" y="995"/>
                    <a:pt x="584" y="994"/>
                    <a:pt x="580" y="989"/>
                  </a:cubicBezTo>
                  <a:cubicBezTo>
                    <a:pt x="574" y="991"/>
                    <a:pt x="566" y="987"/>
                    <a:pt x="562" y="983"/>
                  </a:cubicBezTo>
                  <a:cubicBezTo>
                    <a:pt x="577" y="981"/>
                    <a:pt x="581" y="993"/>
                    <a:pt x="592" y="991"/>
                  </a:cubicBezTo>
                  <a:cubicBezTo>
                    <a:pt x="591" y="988"/>
                    <a:pt x="588" y="988"/>
                    <a:pt x="588" y="986"/>
                  </a:cubicBezTo>
                  <a:cubicBezTo>
                    <a:pt x="591" y="986"/>
                    <a:pt x="589" y="981"/>
                    <a:pt x="593" y="982"/>
                  </a:cubicBezTo>
                  <a:cubicBezTo>
                    <a:pt x="597" y="989"/>
                    <a:pt x="607" y="988"/>
                    <a:pt x="613" y="986"/>
                  </a:cubicBezTo>
                  <a:cubicBezTo>
                    <a:pt x="608" y="986"/>
                    <a:pt x="603" y="986"/>
                    <a:pt x="603" y="980"/>
                  </a:cubicBezTo>
                  <a:cubicBezTo>
                    <a:pt x="587" y="977"/>
                    <a:pt x="568" y="974"/>
                    <a:pt x="557" y="964"/>
                  </a:cubicBezTo>
                  <a:cubicBezTo>
                    <a:pt x="558" y="963"/>
                    <a:pt x="557" y="963"/>
                    <a:pt x="557" y="961"/>
                  </a:cubicBezTo>
                  <a:cubicBezTo>
                    <a:pt x="568" y="960"/>
                    <a:pt x="581" y="968"/>
                    <a:pt x="593" y="967"/>
                  </a:cubicBezTo>
                  <a:cubicBezTo>
                    <a:pt x="594" y="969"/>
                    <a:pt x="592" y="970"/>
                    <a:pt x="593" y="972"/>
                  </a:cubicBezTo>
                  <a:cubicBezTo>
                    <a:pt x="595" y="971"/>
                    <a:pt x="598" y="974"/>
                    <a:pt x="600" y="972"/>
                  </a:cubicBezTo>
                  <a:cubicBezTo>
                    <a:pt x="598" y="972"/>
                    <a:pt x="598" y="971"/>
                    <a:pt x="597" y="970"/>
                  </a:cubicBezTo>
                  <a:cubicBezTo>
                    <a:pt x="599" y="970"/>
                    <a:pt x="599" y="969"/>
                    <a:pt x="601" y="969"/>
                  </a:cubicBezTo>
                  <a:cubicBezTo>
                    <a:pt x="603" y="970"/>
                    <a:pt x="603" y="974"/>
                    <a:pt x="606" y="974"/>
                  </a:cubicBezTo>
                  <a:cubicBezTo>
                    <a:pt x="612" y="969"/>
                    <a:pt x="620" y="977"/>
                    <a:pt x="627" y="971"/>
                  </a:cubicBezTo>
                  <a:cubicBezTo>
                    <a:pt x="629" y="972"/>
                    <a:pt x="632" y="971"/>
                    <a:pt x="634" y="973"/>
                  </a:cubicBezTo>
                  <a:cubicBezTo>
                    <a:pt x="631" y="974"/>
                    <a:pt x="630" y="975"/>
                    <a:pt x="627" y="975"/>
                  </a:cubicBezTo>
                  <a:cubicBezTo>
                    <a:pt x="629" y="977"/>
                    <a:pt x="632" y="976"/>
                    <a:pt x="635" y="976"/>
                  </a:cubicBezTo>
                  <a:cubicBezTo>
                    <a:pt x="635" y="977"/>
                    <a:pt x="634" y="978"/>
                    <a:pt x="634" y="979"/>
                  </a:cubicBezTo>
                  <a:cubicBezTo>
                    <a:pt x="638" y="978"/>
                    <a:pt x="642" y="978"/>
                    <a:pt x="645" y="977"/>
                  </a:cubicBezTo>
                  <a:cubicBezTo>
                    <a:pt x="641" y="976"/>
                    <a:pt x="639" y="972"/>
                    <a:pt x="642" y="970"/>
                  </a:cubicBezTo>
                  <a:cubicBezTo>
                    <a:pt x="635" y="969"/>
                    <a:pt x="625" y="969"/>
                    <a:pt x="623" y="965"/>
                  </a:cubicBezTo>
                  <a:cubicBezTo>
                    <a:pt x="623" y="963"/>
                    <a:pt x="627" y="968"/>
                    <a:pt x="627" y="965"/>
                  </a:cubicBezTo>
                  <a:cubicBezTo>
                    <a:pt x="627" y="964"/>
                    <a:pt x="626" y="964"/>
                    <a:pt x="625" y="963"/>
                  </a:cubicBezTo>
                  <a:cubicBezTo>
                    <a:pt x="626" y="961"/>
                    <a:pt x="630" y="961"/>
                    <a:pt x="630" y="958"/>
                  </a:cubicBezTo>
                  <a:cubicBezTo>
                    <a:pt x="627" y="958"/>
                    <a:pt x="627" y="956"/>
                    <a:pt x="624" y="956"/>
                  </a:cubicBezTo>
                  <a:cubicBezTo>
                    <a:pt x="606" y="964"/>
                    <a:pt x="592" y="946"/>
                    <a:pt x="575" y="943"/>
                  </a:cubicBezTo>
                  <a:cubicBezTo>
                    <a:pt x="573" y="942"/>
                    <a:pt x="576" y="947"/>
                    <a:pt x="573" y="945"/>
                  </a:cubicBezTo>
                  <a:cubicBezTo>
                    <a:pt x="571" y="945"/>
                    <a:pt x="568" y="940"/>
                    <a:pt x="571" y="939"/>
                  </a:cubicBezTo>
                  <a:cubicBezTo>
                    <a:pt x="591" y="947"/>
                    <a:pt x="610" y="947"/>
                    <a:pt x="632" y="944"/>
                  </a:cubicBezTo>
                  <a:cubicBezTo>
                    <a:pt x="631" y="949"/>
                    <a:pt x="640" y="949"/>
                    <a:pt x="646" y="949"/>
                  </a:cubicBezTo>
                  <a:cubicBezTo>
                    <a:pt x="646" y="943"/>
                    <a:pt x="639" y="949"/>
                    <a:pt x="637" y="945"/>
                  </a:cubicBezTo>
                  <a:cubicBezTo>
                    <a:pt x="645" y="940"/>
                    <a:pt x="657" y="945"/>
                    <a:pt x="663" y="938"/>
                  </a:cubicBezTo>
                  <a:cubicBezTo>
                    <a:pt x="668" y="944"/>
                    <a:pt x="678" y="932"/>
                    <a:pt x="682" y="940"/>
                  </a:cubicBezTo>
                  <a:cubicBezTo>
                    <a:pt x="693" y="941"/>
                    <a:pt x="695" y="933"/>
                    <a:pt x="702" y="929"/>
                  </a:cubicBezTo>
                  <a:cubicBezTo>
                    <a:pt x="686" y="931"/>
                    <a:pt x="667" y="938"/>
                    <a:pt x="647" y="941"/>
                  </a:cubicBezTo>
                  <a:cubicBezTo>
                    <a:pt x="637" y="942"/>
                    <a:pt x="604" y="945"/>
                    <a:pt x="607" y="933"/>
                  </a:cubicBezTo>
                  <a:cubicBezTo>
                    <a:pt x="590" y="931"/>
                    <a:pt x="576" y="928"/>
                    <a:pt x="560" y="923"/>
                  </a:cubicBezTo>
                  <a:cubicBezTo>
                    <a:pt x="561" y="920"/>
                    <a:pt x="558" y="920"/>
                    <a:pt x="557" y="918"/>
                  </a:cubicBezTo>
                  <a:cubicBezTo>
                    <a:pt x="566" y="919"/>
                    <a:pt x="573" y="923"/>
                    <a:pt x="582" y="919"/>
                  </a:cubicBezTo>
                  <a:cubicBezTo>
                    <a:pt x="588" y="922"/>
                    <a:pt x="599" y="926"/>
                    <a:pt x="607" y="923"/>
                  </a:cubicBezTo>
                  <a:cubicBezTo>
                    <a:pt x="603" y="921"/>
                    <a:pt x="598" y="920"/>
                    <a:pt x="593" y="918"/>
                  </a:cubicBezTo>
                  <a:cubicBezTo>
                    <a:pt x="593" y="920"/>
                    <a:pt x="596" y="921"/>
                    <a:pt x="593" y="922"/>
                  </a:cubicBezTo>
                  <a:cubicBezTo>
                    <a:pt x="589" y="923"/>
                    <a:pt x="589" y="914"/>
                    <a:pt x="588" y="919"/>
                  </a:cubicBezTo>
                  <a:cubicBezTo>
                    <a:pt x="586" y="913"/>
                    <a:pt x="576" y="916"/>
                    <a:pt x="572" y="912"/>
                  </a:cubicBezTo>
                  <a:cubicBezTo>
                    <a:pt x="562" y="913"/>
                    <a:pt x="549" y="903"/>
                    <a:pt x="541" y="900"/>
                  </a:cubicBezTo>
                  <a:cubicBezTo>
                    <a:pt x="529" y="895"/>
                    <a:pt x="511" y="886"/>
                    <a:pt x="508" y="881"/>
                  </a:cubicBezTo>
                  <a:cubicBezTo>
                    <a:pt x="495" y="877"/>
                    <a:pt x="487" y="867"/>
                    <a:pt x="475" y="862"/>
                  </a:cubicBezTo>
                  <a:cubicBezTo>
                    <a:pt x="474" y="864"/>
                    <a:pt x="477" y="865"/>
                    <a:pt x="475" y="866"/>
                  </a:cubicBezTo>
                  <a:cubicBezTo>
                    <a:pt x="471" y="854"/>
                    <a:pt x="462" y="848"/>
                    <a:pt x="454" y="840"/>
                  </a:cubicBezTo>
                  <a:cubicBezTo>
                    <a:pt x="457" y="840"/>
                    <a:pt x="452" y="837"/>
                    <a:pt x="455" y="837"/>
                  </a:cubicBezTo>
                  <a:cubicBezTo>
                    <a:pt x="463" y="843"/>
                    <a:pt x="468" y="852"/>
                    <a:pt x="479" y="856"/>
                  </a:cubicBezTo>
                  <a:cubicBezTo>
                    <a:pt x="476" y="851"/>
                    <a:pt x="473" y="845"/>
                    <a:pt x="475" y="840"/>
                  </a:cubicBezTo>
                  <a:cubicBezTo>
                    <a:pt x="469" y="839"/>
                    <a:pt x="461" y="834"/>
                    <a:pt x="462" y="828"/>
                  </a:cubicBezTo>
                  <a:cubicBezTo>
                    <a:pt x="469" y="834"/>
                    <a:pt x="482" y="843"/>
                    <a:pt x="487" y="846"/>
                  </a:cubicBezTo>
                  <a:cubicBezTo>
                    <a:pt x="482" y="840"/>
                    <a:pt x="473" y="832"/>
                    <a:pt x="470" y="827"/>
                  </a:cubicBezTo>
                  <a:cubicBezTo>
                    <a:pt x="478" y="833"/>
                    <a:pt x="485" y="840"/>
                    <a:pt x="494" y="844"/>
                  </a:cubicBezTo>
                  <a:cubicBezTo>
                    <a:pt x="493" y="839"/>
                    <a:pt x="499" y="842"/>
                    <a:pt x="500" y="843"/>
                  </a:cubicBezTo>
                  <a:cubicBezTo>
                    <a:pt x="488" y="834"/>
                    <a:pt x="481" y="821"/>
                    <a:pt x="466" y="816"/>
                  </a:cubicBezTo>
                  <a:cubicBezTo>
                    <a:pt x="465" y="823"/>
                    <a:pt x="457" y="820"/>
                    <a:pt x="453" y="817"/>
                  </a:cubicBezTo>
                  <a:cubicBezTo>
                    <a:pt x="453" y="816"/>
                    <a:pt x="456" y="816"/>
                    <a:pt x="455" y="814"/>
                  </a:cubicBezTo>
                  <a:cubicBezTo>
                    <a:pt x="452" y="812"/>
                    <a:pt x="446" y="809"/>
                    <a:pt x="447" y="805"/>
                  </a:cubicBezTo>
                  <a:cubicBezTo>
                    <a:pt x="449" y="806"/>
                    <a:pt x="450" y="809"/>
                    <a:pt x="453" y="809"/>
                  </a:cubicBezTo>
                  <a:cubicBezTo>
                    <a:pt x="453" y="805"/>
                    <a:pt x="453" y="805"/>
                    <a:pt x="453" y="805"/>
                  </a:cubicBezTo>
                  <a:cubicBezTo>
                    <a:pt x="448" y="803"/>
                    <a:pt x="444" y="801"/>
                    <a:pt x="442" y="795"/>
                  </a:cubicBezTo>
                  <a:cubicBezTo>
                    <a:pt x="440" y="795"/>
                    <a:pt x="436" y="796"/>
                    <a:pt x="435" y="794"/>
                  </a:cubicBezTo>
                  <a:cubicBezTo>
                    <a:pt x="440" y="788"/>
                    <a:pt x="430" y="786"/>
                    <a:pt x="431" y="780"/>
                  </a:cubicBezTo>
                  <a:cubicBezTo>
                    <a:pt x="431" y="780"/>
                    <a:pt x="432" y="780"/>
                    <a:pt x="432" y="780"/>
                  </a:cubicBezTo>
                  <a:cubicBezTo>
                    <a:pt x="432" y="774"/>
                    <a:pt x="426" y="773"/>
                    <a:pt x="423" y="769"/>
                  </a:cubicBezTo>
                  <a:cubicBezTo>
                    <a:pt x="419" y="763"/>
                    <a:pt x="419" y="754"/>
                    <a:pt x="414" y="749"/>
                  </a:cubicBezTo>
                  <a:cubicBezTo>
                    <a:pt x="419" y="746"/>
                    <a:pt x="415" y="740"/>
                    <a:pt x="414" y="736"/>
                  </a:cubicBezTo>
                  <a:cubicBezTo>
                    <a:pt x="416" y="734"/>
                    <a:pt x="415" y="731"/>
                    <a:pt x="419" y="732"/>
                  </a:cubicBezTo>
                  <a:cubicBezTo>
                    <a:pt x="419" y="730"/>
                    <a:pt x="419" y="727"/>
                    <a:pt x="421" y="727"/>
                  </a:cubicBezTo>
                  <a:cubicBezTo>
                    <a:pt x="422" y="729"/>
                    <a:pt x="424" y="731"/>
                    <a:pt x="427" y="730"/>
                  </a:cubicBezTo>
                  <a:cubicBezTo>
                    <a:pt x="427" y="726"/>
                    <a:pt x="424" y="721"/>
                    <a:pt x="427" y="720"/>
                  </a:cubicBezTo>
                  <a:cubicBezTo>
                    <a:pt x="431" y="725"/>
                    <a:pt x="432" y="732"/>
                    <a:pt x="436" y="736"/>
                  </a:cubicBezTo>
                  <a:cubicBezTo>
                    <a:pt x="437" y="735"/>
                    <a:pt x="435" y="731"/>
                    <a:pt x="437" y="731"/>
                  </a:cubicBezTo>
                  <a:cubicBezTo>
                    <a:pt x="439" y="735"/>
                    <a:pt x="440" y="740"/>
                    <a:pt x="445" y="740"/>
                  </a:cubicBezTo>
                  <a:cubicBezTo>
                    <a:pt x="447" y="740"/>
                    <a:pt x="446" y="738"/>
                    <a:pt x="447" y="738"/>
                  </a:cubicBezTo>
                  <a:cubicBezTo>
                    <a:pt x="449" y="737"/>
                    <a:pt x="450" y="743"/>
                    <a:pt x="452" y="739"/>
                  </a:cubicBezTo>
                  <a:cubicBezTo>
                    <a:pt x="451" y="738"/>
                    <a:pt x="449" y="738"/>
                    <a:pt x="449" y="737"/>
                  </a:cubicBezTo>
                  <a:cubicBezTo>
                    <a:pt x="453" y="735"/>
                    <a:pt x="449" y="729"/>
                    <a:pt x="453" y="728"/>
                  </a:cubicBezTo>
                  <a:cubicBezTo>
                    <a:pt x="456" y="733"/>
                    <a:pt x="460" y="733"/>
                    <a:pt x="462" y="734"/>
                  </a:cubicBezTo>
                  <a:cubicBezTo>
                    <a:pt x="464" y="728"/>
                    <a:pt x="469" y="730"/>
                    <a:pt x="472" y="726"/>
                  </a:cubicBezTo>
                  <a:cubicBezTo>
                    <a:pt x="474" y="729"/>
                    <a:pt x="473" y="733"/>
                    <a:pt x="479" y="731"/>
                  </a:cubicBezTo>
                  <a:cubicBezTo>
                    <a:pt x="480" y="732"/>
                    <a:pt x="481" y="738"/>
                    <a:pt x="483" y="737"/>
                  </a:cubicBezTo>
                  <a:cubicBezTo>
                    <a:pt x="482" y="735"/>
                    <a:pt x="479" y="731"/>
                    <a:pt x="481" y="729"/>
                  </a:cubicBezTo>
                  <a:cubicBezTo>
                    <a:pt x="485" y="731"/>
                    <a:pt x="488" y="731"/>
                    <a:pt x="492" y="733"/>
                  </a:cubicBezTo>
                  <a:cubicBezTo>
                    <a:pt x="493" y="731"/>
                    <a:pt x="488" y="724"/>
                    <a:pt x="492" y="720"/>
                  </a:cubicBezTo>
                  <a:cubicBezTo>
                    <a:pt x="493" y="722"/>
                    <a:pt x="495" y="723"/>
                    <a:pt x="498" y="723"/>
                  </a:cubicBezTo>
                  <a:cubicBezTo>
                    <a:pt x="497" y="720"/>
                    <a:pt x="499" y="720"/>
                    <a:pt x="500" y="718"/>
                  </a:cubicBezTo>
                  <a:cubicBezTo>
                    <a:pt x="498" y="719"/>
                    <a:pt x="496" y="714"/>
                    <a:pt x="497" y="714"/>
                  </a:cubicBezTo>
                  <a:cubicBezTo>
                    <a:pt x="502" y="716"/>
                    <a:pt x="502" y="722"/>
                    <a:pt x="504" y="726"/>
                  </a:cubicBezTo>
                  <a:cubicBezTo>
                    <a:pt x="504" y="725"/>
                    <a:pt x="506" y="725"/>
                    <a:pt x="507" y="725"/>
                  </a:cubicBezTo>
                  <a:cubicBezTo>
                    <a:pt x="507" y="719"/>
                    <a:pt x="506" y="718"/>
                    <a:pt x="510" y="714"/>
                  </a:cubicBezTo>
                  <a:cubicBezTo>
                    <a:pt x="511" y="717"/>
                    <a:pt x="511" y="722"/>
                    <a:pt x="515" y="722"/>
                  </a:cubicBezTo>
                  <a:cubicBezTo>
                    <a:pt x="517" y="718"/>
                    <a:pt x="514" y="709"/>
                    <a:pt x="518" y="708"/>
                  </a:cubicBezTo>
                  <a:cubicBezTo>
                    <a:pt x="519" y="711"/>
                    <a:pt x="521" y="708"/>
                    <a:pt x="523" y="709"/>
                  </a:cubicBezTo>
                  <a:cubicBezTo>
                    <a:pt x="522" y="704"/>
                    <a:pt x="524" y="707"/>
                    <a:pt x="527" y="706"/>
                  </a:cubicBezTo>
                  <a:cubicBezTo>
                    <a:pt x="527" y="700"/>
                    <a:pt x="527" y="700"/>
                    <a:pt x="527" y="700"/>
                  </a:cubicBezTo>
                  <a:cubicBezTo>
                    <a:pt x="529" y="698"/>
                    <a:pt x="531" y="701"/>
                    <a:pt x="532" y="699"/>
                  </a:cubicBezTo>
                  <a:cubicBezTo>
                    <a:pt x="533" y="694"/>
                    <a:pt x="527" y="693"/>
                    <a:pt x="531" y="690"/>
                  </a:cubicBezTo>
                  <a:cubicBezTo>
                    <a:pt x="532" y="692"/>
                    <a:pt x="534" y="692"/>
                    <a:pt x="536" y="694"/>
                  </a:cubicBezTo>
                  <a:cubicBezTo>
                    <a:pt x="536" y="692"/>
                    <a:pt x="536" y="689"/>
                    <a:pt x="536" y="685"/>
                  </a:cubicBezTo>
                  <a:cubicBezTo>
                    <a:pt x="537" y="685"/>
                    <a:pt x="541" y="683"/>
                    <a:pt x="541" y="684"/>
                  </a:cubicBezTo>
                  <a:cubicBezTo>
                    <a:pt x="542" y="687"/>
                    <a:pt x="540" y="687"/>
                    <a:pt x="540" y="689"/>
                  </a:cubicBezTo>
                  <a:cubicBezTo>
                    <a:pt x="546" y="689"/>
                    <a:pt x="545" y="697"/>
                    <a:pt x="542" y="699"/>
                  </a:cubicBezTo>
                  <a:cubicBezTo>
                    <a:pt x="546" y="698"/>
                    <a:pt x="548" y="699"/>
                    <a:pt x="550" y="702"/>
                  </a:cubicBezTo>
                  <a:cubicBezTo>
                    <a:pt x="550" y="703"/>
                    <a:pt x="549" y="703"/>
                    <a:pt x="549" y="705"/>
                  </a:cubicBezTo>
                  <a:cubicBezTo>
                    <a:pt x="547" y="703"/>
                    <a:pt x="545" y="706"/>
                    <a:pt x="543" y="707"/>
                  </a:cubicBezTo>
                  <a:cubicBezTo>
                    <a:pt x="547" y="707"/>
                    <a:pt x="551" y="708"/>
                    <a:pt x="553" y="710"/>
                  </a:cubicBezTo>
                  <a:cubicBezTo>
                    <a:pt x="549" y="724"/>
                    <a:pt x="554" y="728"/>
                    <a:pt x="556" y="740"/>
                  </a:cubicBezTo>
                  <a:cubicBezTo>
                    <a:pt x="552" y="740"/>
                    <a:pt x="554" y="737"/>
                    <a:pt x="551" y="740"/>
                  </a:cubicBezTo>
                  <a:cubicBezTo>
                    <a:pt x="549" y="736"/>
                    <a:pt x="546" y="731"/>
                    <a:pt x="549" y="726"/>
                  </a:cubicBezTo>
                  <a:cubicBezTo>
                    <a:pt x="548" y="726"/>
                    <a:pt x="547" y="726"/>
                    <a:pt x="547" y="725"/>
                  </a:cubicBezTo>
                  <a:cubicBezTo>
                    <a:pt x="547" y="724"/>
                    <a:pt x="548" y="723"/>
                    <a:pt x="549" y="724"/>
                  </a:cubicBezTo>
                  <a:cubicBezTo>
                    <a:pt x="547" y="720"/>
                    <a:pt x="552" y="709"/>
                    <a:pt x="545" y="710"/>
                  </a:cubicBezTo>
                  <a:cubicBezTo>
                    <a:pt x="544" y="716"/>
                    <a:pt x="547" y="713"/>
                    <a:pt x="548" y="714"/>
                  </a:cubicBezTo>
                  <a:cubicBezTo>
                    <a:pt x="546" y="716"/>
                    <a:pt x="548" y="719"/>
                    <a:pt x="548" y="721"/>
                  </a:cubicBezTo>
                  <a:cubicBezTo>
                    <a:pt x="545" y="723"/>
                    <a:pt x="543" y="721"/>
                    <a:pt x="542" y="724"/>
                  </a:cubicBezTo>
                  <a:cubicBezTo>
                    <a:pt x="543" y="730"/>
                    <a:pt x="545" y="740"/>
                    <a:pt x="541" y="743"/>
                  </a:cubicBezTo>
                  <a:cubicBezTo>
                    <a:pt x="540" y="737"/>
                    <a:pt x="538" y="743"/>
                    <a:pt x="536" y="738"/>
                  </a:cubicBezTo>
                  <a:cubicBezTo>
                    <a:pt x="535" y="739"/>
                    <a:pt x="537" y="743"/>
                    <a:pt x="535" y="743"/>
                  </a:cubicBezTo>
                  <a:cubicBezTo>
                    <a:pt x="532" y="742"/>
                    <a:pt x="531" y="739"/>
                    <a:pt x="529" y="737"/>
                  </a:cubicBezTo>
                  <a:cubicBezTo>
                    <a:pt x="530" y="754"/>
                    <a:pt x="550" y="758"/>
                    <a:pt x="549" y="772"/>
                  </a:cubicBezTo>
                  <a:cubicBezTo>
                    <a:pt x="547" y="771"/>
                    <a:pt x="547" y="769"/>
                    <a:pt x="545" y="768"/>
                  </a:cubicBezTo>
                  <a:cubicBezTo>
                    <a:pt x="547" y="772"/>
                    <a:pt x="547" y="778"/>
                    <a:pt x="551" y="780"/>
                  </a:cubicBezTo>
                  <a:cubicBezTo>
                    <a:pt x="552" y="776"/>
                    <a:pt x="547" y="775"/>
                    <a:pt x="550" y="773"/>
                  </a:cubicBezTo>
                  <a:cubicBezTo>
                    <a:pt x="554" y="775"/>
                    <a:pt x="558" y="781"/>
                    <a:pt x="553" y="785"/>
                  </a:cubicBezTo>
                  <a:cubicBezTo>
                    <a:pt x="556" y="791"/>
                    <a:pt x="557" y="788"/>
                    <a:pt x="561" y="793"/>
                  </a:cubicBezTo>
                  <a:cubicBezTo>
                    <a:pt x="560" y="793"/>
                    <a:pt x="561" y="796"/>
                    <a:pt x="559" y="796"/>
                  </a:cubicBezTo>
                  <a:cubicBezTo>
                    <a:pt x="549" y="797"/>
                    <a:pt x="547" y="792"/>
                    <a:pt x="540" y="793"/>
                  </a:cubicBezTo>
                  <a:cubicBezTo>
                    <a:pt x="539" y="785"/>
                    <a:pt x="531" y="784"/>
                    <a:pt x="529" y="777"/>
                  </a:cubicBezTo>
                  <a:cubicBezTo>
                    <a:pt x="526" y="790"/>
                    <a:pt x="541" y="801"/>
                    <a:pt x="544" y="809"/>
                  </a:cubicBezTo>
                  <a:cubicBezTo>
                    <a:pt x="541" y="809"/>
                    <a:pt x="537" y="805"/>
                    <a:pt x="536" y="802"/>
                  </a:cubicBezTo>
                  <a:cubicBezTo>
                    <a:pt x="525" y="803"/>
                    <a:pt x="530" y="784"/>
                    <a:pt x="518" y="791"/>
                  </a:cubicBezTo>
                  <a:cubicBezTo>
                    <a:pt x="521" y="791"/>
                    <a:pt x="520" y="795"/>
                    <a:pt x="520" y="797"/>
                  </a:cubicBezTo>
                  <a:cubicBezTo>
                    <a:pt x="519" y="797"/>
                    <a:pt x="519" y="796"/>
                    <a:pt x="518" y="797"/>
                  </a:cubicBezTo>
                  <a:cubicBezTo>
                    <a:pt x="520" y="800"/>
                    <a:pt x="519" y="802"/>
                    <a:pt x="518" y="805"/>
                  </a:cubicBezTo>
                  <a:cubicBezTo>
                    <a:pt x="519" y="808"/>
                    <a:pt x="522" y="810"/>
                    <a:pt x="525" y="811"/>
                  </a:cubicBezTo>
                  <a:cubicBezTo>
                    <a:pt x="531" y="826"/>
                    <a:pt x="544" y="830"/>
                    <a:pt x="550" y="844"/>
                  </a:cubicBezTo>
                  <a:cubicBezTo>
                    <a:pt x="550" y="844"/>
                    <a:pt x="549" y="844"/>
                    <a:pt x="549" y="844"/>
                  </a:cubicBezTo>
                  <a:cubicBezTo>
                    <a:pt x="553" y="848"/>
                    <a:pt x="558" y="853"/>
                    <a:pt x="566" y="853"/>
                  </a:cubicBezTo>
                  <a:cubicBezTo>
                    <a:pt x="572" y="864"/>
                    <a:pt x="587" y="860"/>
                    <a:pt x="597" y="866"/>
                  </a:cubicBezTo>
                  <a:cubicBezTo>
                    <a:pt x="598" y="865"/>
                    <a:pt x="599" y="864"/>
                    <a:pt x="601" y="865"/>
                  </a:cubicBezTo>
                  <a:cubicBezTo>
                    <a:pt x="610" y="871"/>
                    <a:pt x="626" y="866"/>
                    <a:pt x="636" y="859"/>
                  </a:cubicBezTo>
                  <a:cubicBezTo>
                    <a:pt x="636" y="858"/>
                    <a:pt x="636" y="858"/>
                    <a:pt x="636" y="858"/>
                  </a:cubicBezTo>
                  <a:cubicBezTo>
                    <a:pt x="634" y="856"/>
                    <a:pt x="627" y="856"/>
                    <a:pt x="626" y="859"/>
                  </a:cubicBezTo>
                  <a:cubicBezTo>
                    <a:pt x="625" y="858"/>
                    <a:pt x="623" y="858"/>
                    <a:pt x="623" y="855"/>
                  </a:cubicBezTo>
                  <a:cubicBezTo>
                    <a:pt x="613" y="857"/>
                    <a:pt x="615" y="848"/>
                    <a:pt x="604" y="848"/>
                  </a:cubicBezTo>
                  <a:cubicBezTo>
                    <a:pt x="605" y="845"/>
                    <a:pt x="601" y="846"/>
                    <a:pt x="601" y="844"/>
                  </a:cubicBezTo>
                  <a:cubicBezTo>
                    <a:pt x="605" y="844"/>
                    <a:pt x="612" y="845"/>
                    <a:pt x="614" y="844"/>
                  </a:cubicBezTo>
                  <a:cubicBezTo>
                    <a:pt x="612" y="843"/>
                    <a:pt x="609" y="843"/>
                    <a:pt x="608" y="841"/>
                  </a:cubicBezTo>
                  <a:cubicBezTo>
                    <a:pt x="611" y="841"/>
                    <a:pt x="615" y="845"/>
                    <a:pt x="618" y="843"/>
                  </a:cubicBezTo>
                  <a:cubicBezTo>
                    <a:pt x="616" y="841"/>
                    <a:pt x="625" y="840"/>
                    <a:pt x="625" y="837"/>
                  </a:cubicBezTo>
                  <a:cubicBezTo>
                    <a:pt x="619" y="831"/>
                    <a:pt x="605" y="833"/>
                    <a:pt x="602" y="824"/>
                  </a:cubicBezTo>
                  <a:cubicBezTo>
                    <a:pt x="608" y="823"/>
                    <a:pt x="612" y="827"/>
                    <a:pt x="616" y="825"/>
                  </a:cubicBezTo>
                  <a:cubicBezTo>
                    <a:pt x="614" y="825"/>
                    <a:pt x="614" y="825"/>
                    <a:pt x="614" y="825"/>
                  </a:cubicBezTo>
                  <a:cubicBezTo>
                    <a:pt x="614" y="821"/>
                    <a:pt x="614" y="821"/>
                    <a:pt x="614" y="821"/>
                  </a:cubicBezTo>
                  <a:cubicBezTo>
                    <a:pt x="608" y="818"/>
                    <a:pt x="604" y="816"/>
                    <a:pt x="602" y="811"/>
                  </a:cubicBezTo>
                  <a:cubicBezTo>
                    <a:pt x="605" y="811"/>
                    <a:pt x="606" y="813"/>
                    <a:pt x="609" y="811"/>
                  </a:cubicBezTo>
                  <a:cubicBezTo>
                    <a:pt x="609" y="808"/>
                    <a:pt x="607" y="808"/>
                    <a:pt x="606" y="806"/>
                  </a:cubicBezTo>
                  <a:cubicBezTo>
                    <a:pt x="609" y="802"/>
                    <a:pt x="611" y="803"/>
                    <a:pt x="614" y="800"/>
                  </a:cubicBezTo>
                  <a:cubicBezTo>
                    <a:pt x="614" y="803"/>
                    <a:pt x="614" y="803"/>
                    <a:pt x="614" y="803"/>
                  </a:cubicBezTo>
                  <a:cubicBezTo>
                    <a:pt x="619" y="802"/>
                    <a:pt x="624" y="807"/>
                    <a:pt x="632" y="803"/>
                  </a:cubicBezTo>
                  <a:cubicBezTo>
                    <a:pt x="632" y="797"/>
                    <a:pt x="637" y="802"/>
                    <a:pt x="641" y="803"/>
                  </a:cubicBezTo>
                  <a:cubicBezTo>
                    <a:pt x="642" y="800"/>
                    <a:pt x="638" y="801"/>
                    <a:pt x="639" y="798"/>
                  </a:cubicBezTo>
                  <a:cubicBezTo>
                    <a:pt x="646" y="794"/>
                    <a:pt x="660" y="804"/>
                    <a:pt x="659" y="791"/>
                  </a:cubicBezTo>
                  <a:cubicBezTo>
                    <a:pt x="665" y="789"/>
                    <a:pt x="666" y="786"/>
                    <a:pt x="671" y="785"/>
                  </a:cubicBezTo>
                  <a:cubicBezTo>
                    <a:pt x="673" y="787"/>
                    <a:pt x="668" y="788"/>
                    <a:pt x="671" y="790"/>
                  </a:cubicBezTo>
                  <a:cubicBezTo>
                    <a:pt x="677" y="790"/>
                    <a:pt x="676" y="781"/>
                    <a:pt x="680" y="778"/>
                  </a:cubicBezTo>
                  <a:cubicBezTo>
                    <a:pt x="684" y="777"/>
                    <a:pt x="686" y="778"/>
                    <a:pt x="688" y="780"/>
                  </a:cubicBezTo>
                  <a:cubicBezTo>
                    <a:pt x="695" y="776"/>
                    <a:pt x="699" y="766"/>
                    <a:pt x="708" y="767"/>
                  </a:cubicBezTo>
                  <a:cubicBezTo>
                    <a:pt x="708" y="765"/>
                    <a:pt x="708" y="762"/>
                    <a:pt x="710" y="761"/>
                  </a:cubicBezTo>
                  <a:cubicBezTo>
                    <a:pt x="708" y="765"/>
                    <a:pt x="713" y="763"/>
                    <a:pt x="714" y="765"/>
                  </a:cubicBezTo>
                  <a:cubicBezTo>
                    <a:pt x="714" y="762"/>
                    <a:pt x="715" y="760"/>
                    <a:pt x="716" y="758"/>
                  </a:cubicBezTo>
                  <a:cubicBezTo>
                    <a:pt x="720" y="758"/>
                    <a:pt x="720" y="758"/>
                    <a:pt x="720" y="758"/>
                  </a:cubicBezTo>
                  <a:cubicBezTo>
                    <a:pt x="726" y="765"/>
                    <a:pt x="718" y="771"/>
                    <a:pt x="718" y="775"/>
                  </a:cubicBezTo>
                  <a:cubicBezTo>
                    <a:pt x="721" y="774"/>
                    <a:pt x="720" y="769"/>
                    <a:pt x="725" y="769"/>
                  </a:cubicBezTo>
                  <a:cubicBezTo>
                    <a:pt x="725" y="775"/>
                    <a:pt x="718" y="780"/>
                    <a:pt x="713" y="783"/>
                  </a:cubicBezTo>
                  <a:cubicBezTo>
                    <a:pt x="718" y="785"/>
                    <a:pt x="720" y="777"/>
                    <a:pt x="725" y="777"/>
                  </a:cubicBezTo>
                  <a:cubicBezTo>
                    <a:pt x="725" y="779"/>
                    <a:pt x="724" y="780"/>
                    <a:pt x="726" y="781"/>
                  </a:cubicBezTo>
                  <a:cubicBezTo>
                    <a:pt x="726" y="777"/>
                    <a:pt x="728" y="776"/>
                    <a:pt x="732" y="775"/>
                  </a:cubicBezTo>
                  <a:cubicBezTo>
                    <a:pt x="740" y="784"/>
                    <a:pt x="740" y="762"/>
                    <a:pt x="744" y="759"/>
                  </a:cubicBezTo>
                  <a:cubicBezTo>
                    <a:pt x="743" y="762"/>
                    <a:pt x="747" y="760"/>
                    <a:pt x="746" y="763"/>
                  </a:cubicBezTo>
                  <a:cubicBezTo>
                    <a:pt x="746" y="767"/>
                    <a:pt x="742" y="768"/>
                    <a:pt x="741" y="771"/>
                  </a:cubicBezTo>
                  <a:cubicBezTo>
                    <a:pt x="744" y="775"/>
                    <a:pt x="745" y="775"/>
                    <a:pt x="745" y="780"/>
                  </a:cubicBezTo>
                  <a:cubicBezTo>
                    <a:pt x="746" y="780"/>
                    <a:pt x="748" y="776"/>
                    <a:pt x="750" y="778"/>
                  </a:cubicBezTo>
                  <a:cubicBezTo>
                    <a:pt x="747" y="780"/>
                    <a:pt x="744" y="785"/>
                    <a:pt x="744" y="787"/>
                  </a:cubicBezTo>
                  <a:cubicBezTo>
                    <a:pt x="744" y="786"/>
                    <a:pt x="746" y="785"/>
                    <a:pt x="746" y="787"/>
                  </a:cubicBezTo>
                  <a:cubicBezTo>
                    <a:pt x="745" y="790"/>
                    <a:pt x="743" y="790"/>
                    <a:pt x="741" y="788"/>
                  </a:cubicBezTo>
                  <a:cubicBezTo>
                    <a:pt x="742" y="792"/>
                    <a:pt x="742" y="789"/>
                    <a:pt x="740" y="791"/>
                  </a:cubicBezTo>
                  <a:cubicBezTo>
                    <a:pt x="741" y="791"/>
                    <a:pt x="740" y="793"/>
                    <a:pt x="741" y="795"/>
                  </a:cubicBezTo>
                  <a:cubicBezTo>
                    <a:pt x="739" y="795"/>
                    <a:pt x="737" y="796"/>
                    <a:pt x="736" y="798"/>
                  </a:cubicBezTo>
                  <a:cubicBezTo>
                    <a:pt x="737" y="798"/>
                    <a:pt x="736" y="801"/>
                    <a:pt x="738" y="801"/>
                  </a:cubicBezTo>
                  <a:cubicBezTo>
                    <a:pt x="741" y="794"/>
                    <a:pt x="747" y="784"/>
                    <a:pt x="753" y="788"/>
                  </a:cubicBezTo>
                  <a:cubicBezTo>
                    <a:pt x="753" y="785"/>
                    <a:pt x="756" y="785"/>
                    <a:pt x="759" y="785"/>
                  </a:cubicBezTo>
                  <a:cubicBezTo>
                    <a:pt x="761" y="794"/>
                    <a:pt x="757" y="796"/>
                    <a:pt x="760" y="804"/>
                  </a:cubicBezTo>
                  <a:cubicBezTo>
                    <a:pt x="764" y="798"/>
                    <a:pt x="772" y="797"/>
                    <a:pt x="774" y="789"/>
                  </a:cubicBezTo>
                  <a:cubicBezTo>
                    <a:pt x="779" y="790"/>
                    <a:pt x="781" y="783"/>
                    <a:pt x="783" y="784"/>
                  </a:cubicBezTo>
                  <a:cubicBezTo>
                    <a:pt x="782" y="788"/>
                    <a:pt x="775" y="790"/>
                    <a:pt x="778" y="795"/>
                  </a:cubicBezTo>
                  <a:cubicBezTo>
                    <a:pt x="782" y="796"/>
                    <a:pt x="782" y="791"/>
                    <a:pt x="784" y="790"/>
                  </a:cubicBezTo>
                  <a:cubicBezTo>
                    <a:pt x="788" y="791"/>
                    <a:pt x="787" y="788"/>
                    <a:pt x="789" y="788"/>
                  </a:cubicBezTo>
                  <a:cubicBezTo>
                    <a:pt x="798" y="772"/>
                    <a:pt x="812" y="763"/>
                    <a:pt x="820" y="746"/>
                  </a:cubicBezTo>
                  <a:cubicBezTo>
                    <a:pt x="819" y="746"/>
                    <a:pt x="819" y="745"/>
                    <a:pt x="819" y="744"/>
                  </a:cubicBezTo>
                  <a:cubicBezTo>
                    <a:pt x="826" y="737"/>
                    <a:pt x="828" y="726"/>
                    <a:pt x="834" y="719"/>
                  </a:cubicBezTo>
                  <a:cubicBezTo>
                    <a:pt x="834" y="715"/>
                    <a:pt x="836" y="714"/>
                    <a:pt x="835" y="710"/>
                  </a:cubicBezTo>
                  <a:cubicBezTo>
                    <a:pt x="844" y="701"/>
                    <a:pt x="843" y="680"/>
                    <a:pt x="853" y="673"/>
                  </a:cubicBezTo>
                  <a:cubicBezTo>
                    <a:pt x="852" y="669"/>
                    <a:pt x="854" y="668"/>
                    <a:pt x="854" y="665"/>
                  </a:cubicBezTo>
                  <a:cubicBezTo>
                    <a:pt x="857" y="661"/>
                    <a:pt x="859" y="657"/>
                    <a:pt x="860" y="651"/>
                  </a:cubicBezTo>
                  <a:cubicBezTo>
                    <a:pt x="861" y="651"/>
                    <a:pt x="862" y="651"/>
                    <a:pt x="863" y="650"/>
                  </a:cubicBezTo>
                  <a:cubicBezTo>
                    <a:pt x="864" y="642"/>
                    <a:pt x="863" y="622"/>
                    <a:pt x="872" y="618"/>
                  </a:cubicBezTo>
                  <a:cubicBezTo>
                    <a:pt x="874" y="619"/>
                    <a:pt x="875" y="621"/>
                    <a:pt x="876" y="623"/>
                  </a:cubicBezTo>
                  <a:cubicBezTo>
                    <a:pt x="879" y="621"/>
                    <a:pt x="876" y="617"/>
                    <a:pt x="879" y="617"/>
                  </a:cubicBezTo>
                  <a:cubicBezTo>
                    <a:pt x="881" y="618"/>
                    <a:pt x="877" y="623"/>
                    <a:pt x="880" y="625"/>
                  </a:cubicBezTo>
                  <a:cubicBezTo>
                    <a:pt x="883" y="620"/>
                    <a:pt x="882" y="613"/>
                    <a:pt x="887" y="610"/>
                  </a:cubicBezTo>
                  <a:cubicBezTo>
                    <a:pt x="887" y="612"/>
                    <a:pt x="888" y="612"/>
                    <a:pt x="890" y="612"/>
                  </a:cubicBezTo>
                  <a:cubicBezTo>
                    <a:pt x="893" y="608"/>
                    <a:pt x="897" y="605"/>
                    <a:pt x="894" y="597"/>
                  </a:cubicBezTo>
                  <a:cubicBezTo>
                    <a:pt x="896" y="598"/>
                    <a:pt x="899" y="599"/>
                    <a:pt x="899" y="596"/>
                  </a:cubicBezTo>
                  <a:cubicBezTo>
                    <a:pt x="897" y="593"/>
                    <a:pt x="894" y="591"/>
                    <a:pt x="891" y="589"/>
                  </a:cubicBezTo>
                  <a:cubicBezTo>
                    <a:pt x="891" y="582"/>
                    <a:pt x="892" y="577"/>
                    <a:pt x="896" y="575"/>
                  </a:cubicBezTo>
                  <a:cubicBezTo>
                    <a:pt x="896" y="567"/>
                    <a:pt x="896" y="567"/>
                    <a:pt x="896" y="567"/>
                  </a:cubicBezTo>
                  <a:cubicBezTo>
                    <a:pt x="904" y="565"/>
                    <a:pt x="897" y="548"/>
                    <a:pt x="906" y="547"/>
                  </a:cubicBezTo>
                  <a:cubicBezTo>
                    <a:pt x="903" y="547"/>
                    <a:pt x="904" y="541"/>
                    <a:pt x="906" y="540"/>
                  </a:cubicBezTo>
                  <a:cubicBezTo>
                    <a:pt x="907" y="541"/>
                    <a:pt x="907" y="544"/>
                    <a:pt x="909" y="544"/>
                  </a:cubicBezTo>
                  <a:cubicBezTo>
                    <a:pt x="911" y="542"/>
                    <a:pt x="907" y="542"/>
                    <a:pt x="907" y="539"/>
                  </a:cubicBezTo>
                  <a:cubicBezTo>
                    <a:pt x="908" y="539"/>
                    <a:pt x="910" y="538"/>
                    <a:pt x="911" y="539"/>
                  </a:cubicBezTo>
                  <a:cubicBezTo>
                    <a:pt x="910" y="543"/>
                    <a:pt x="915" y="548"/>
                    <a:pt x="916" y="545"/>
                  </a:cubicBezTo>
                  <a:cubicBezTo>
                    <a:pt x="910" y="536"/>
                    <a:pt x="903" y="520"/>
                    <a:pt x="905" y="509"/>
                  </a:cubicBezTo>
                  <a:cubicBezTo>
                    <a:pt x="907" y="511"/>
                    <a:pt x="909" y="512"/>
                    <a:pt x="910" y="515"/>
                  </a:cubicBezTo>
                  <a:cubicBezTo>
                    <a:pt x="910" y="516"/>
                    <a:pt x="908" y="516"/>
                    <a:pt x="908" y="518"/>
                  </a:cubicBezTo>
                  <a:cubicBezTo>
                    <a:pt x="916" y="531"/>
                    <a:pt x="919" y="555"/>
                    <a:pt x="924" y="574"/>
                  </a:cubicBezTo>
                  <a:cubicBezTo>
                    <a:pt x="926" y="568"/>
                    <a:pt x="921" y="561"/>
                    <a:pt x="926" y="559"/>
                  </a:cubicBezTo>
                  <a:cubicBezTo>
                    <a:pt x="926" y="563"/>
                    <a:pt x="926" y="568"/>
                    <a:pt x="928" y="571"/>
                  </a:cubicBezTo>
                  <a:cubicBezTo>
                    <a:pt x="932" y="564"/>
                    <a:pt x="923" y="556"/>
                    <a:pt x="929" y="549"/>
                  </a:cubicBezTo>
                  <a:cubicBezTo>
                    <a:pt x="929" y="546"/>
                    <a:pt x="928" y="544"/>
                    <a:pt x="927" y="541"/>
                  </a:cubicBezTo>
                  <a:cubicBezTo>
                    <a:pt x="934" y="519"/>
                    <a:pt x="917" y="500"/>
                    <a:pt x="918" y="478"/>
                  </a:cubicBezTo>
                  <a:cubicBezTo>
                    <a:pt x="920" y="479"/>
                    <a:pt x="922" y="480"/>
                    <a:pt x="924" y="479"/>
                  </a:cubicBezTo>
                  <a:cubicBezTo>
                    <a:pt x="925" y="484"/>
                    <a:pt x="926" y="484"/>
                    <a:pt x="928" y="487"/>
                  </a:cubicBezTo>
                  <a:cubicBezTo>
                    <a:pt x="925" y="491"/>
                    <a:pt x="931" y="498"/>
                    <a:pt x="932" y="504"/>
                  </a:cubicBezTo>
                  <a:cubicBezTo>
                    <a:pt x="932" y="503"/>
                    <a:pt x="933" y="502"/>
                    <a:pt x="933" y="501"/>
                  </a:cubicBezTo>
                  <a:cubicBezTo>
                    <a:pt x="939" y="506"/>
                    <a:pt x="937" y="519"/>
                    <a:pt x="942" y="525"/>
                  </a:cubicBezTo>
                  <a:cubicBezTo>
                    <a:pt x="944" y="523"/>
                    <a:pt x="942" y="518"/>
                    <a:pt x="946" y="518"/>
                  </a:cubicBezTo>
                  <a:cubicBezTo>
                    <a:pt x="949" y="526"/>
                    <a:pt x="946" y="535"/>
                    <a:pt x="950" y="542"/>
                  </a:cubicBezTo>
                  <a:cubicBezTo>
                    <a:pt x="948" y="542"/>
                    <a:pt x="948" y="542"/>
                    <a:pt x="948" y="542"/>
                  </a:cubicBezTo>
                  <a:cubicBezTo>
                    <a:pt x="950" y="554"/>
                    <a:pt x="953" y="564"/>
                    <a:pt x="950" y="575"/>
                  </a:cubicBezTo>
                  <a:cubicBezTo>
                    <a:pt x="952" y="576"/>
                    <a:pt x="954" y="572"/>
                    <a:pt x="955" y="575"/>
                  </a:cubicBezTo>
                  <a:cubicBezTo>
                    <a:pt x="954" y="587"/>
                    <a:pt x="952" y="595"/>
                    <a:pt x="952" y="607"/>
                  </a:cubicBezTo>
                  <a:cubicBezTo>
                    <a:pt x="948" y="608"/>
                    <a:pt x="948" y="616"/>
                    <a:pt x="951" y="620"/>
                  </a:cubicBezTo>
                  <a:cubicBezTo>
                    <a:pt x="954" y="609"/>
                    <a:pt x="956" y="596"/>
                    <a:pt x="956" y="581"/>
                  </a:cubicBezTo>
                  <a:cubicBezTo>
                    <a:pt x="956" y="561"/>
                    <a:pt x="953" y="541"/>
                    <a:pt x="955" y="524"/>
                  </a:cubicBezTo>
                  <a:cubicBezTo>
                    <a:pt x="957" y="531"/>
                    <a:pt x="957" y="541"/>
                    <a:pt x="962" y="546"/>
                  </a:cubicBezTo>
                  <a:cubicBezTo>
                    <a:pt x="967" y="530"/>
                    <a:pt x="961" y="508"/>
                    <a:pt x="957" y="493"/>
                  </a:cubicBezTo>
                  <a:cubicBezTo>
                    <a:pt x="958" y="492"/>
                    <a:pt x="958" y="490"/>
                    <a:pt x="960" y="490"/>
                  </a:cubicBezTo>
                  <a:cubicBezTo>
                    <a:pt x="962" y="496"/>
                    <a:pt x="961" y="504"/>
                    <a:pt x="965" y="508"/>
                  </a:cubicBezTo>
                  <a:cubicBezTo>
                    <a:pt x="968" y="506"/>
                    <a:pt x="963" y="503"/>
                    <a:pt x="966" y="502"/>
                  </a:cubicBezTo>
                  <a:cubicBezTo>
                    <a:pt x="970" y="507"/>
                    <a:pt x="968" y="515"/>
                    <a:pt x="971" y="520"/>
                  </a:cubicBezTo>
                  <a:cubicBezTo>
                    <a:pt x="973" y="513"/>
                    <a:pt x="969" y="501"/>
                    <a:pt x="972" y="497"/>
                  </a:cubicBezTo>
                  <a:cubicBezTo>
                    <a:pt x="978" y="509"/>
                    <a:pt x="980" y="518"/>
                    <a:pt x="977" y="533"/>
                  </a:cubicBezTo>
                  <a:cubicBezTo>
                    <a:pt x="975" y="535"/>
                    <a:pt x="972" y="534"/>
                    <a:pt x="972" y="536"/>
                  </a:cubicBezTo>
                  <a:cubicBezTo>
                    <a:pt x="970" y="533"/>
                    <a:pt x="976" y="532"/>
                    <a:pt x="976" y="529"/>
                  </a:cubicBezTo>
                  <a:cubicBezTo>
                    <a:pt x="973" y="527"/>
                    <a:pt x="971" y="523"/>
                    <a:pt x="967" y="523"/>
                  </a:cubicBezTo>
                  <a:cubicBezTo>
                    <a:pt x="966" y="529"/>
                    <a:pt x="969" y="534"/>
                    <a:pt x="969" y="539"/>
                  </a:cubicBezTo>
                  <a:cubicBezTo>
                    <a:pt x="970" y="545"/>
                    <a:pt x="968" y="552"/>
                    <a:pt x="971" y="552"/>
                  </a:cubicBezTo>
                  <a:cubicBezTo>
                    <a:pt x="972" y="552"/>
                    <a:pt x="971" y="542"/>
                    <a:pt x="973" y="539"/>
                  </a:cubicBezTo>
                  <a:cubicBezTo>
                    <a:pt x="975" y="543"/>
                    <a:pt x="973" y="547"/>
                    <a:pt x="976" y="548"/>
                  </a:cubicBezTo>
                  <a:cubicBezTo>
                    <a:pt x="975" y="544"/>
                    <a:pt x="976" y="542"/>
                    <a:pt x="975" y="539"/>
                  </a:cubicBezTo>
                  <a:cubicBezTo>
                    <a:pt x="977" y="539"/>
                    <a:pt x="977" y="537"/>
                    <a:pt x="979" y="537"/>
                  </a:cubicBezTo>
                  <a:cubicBezTo>
                    <a:pt x="982" y="538"/>
                    <a:pt x="983" y="541"/>
                    <a:pt x="984" y="544"/>
                  </a:cubicBezTo>
                  <a:cubicBezTo>
                    <a:pt x="984" y="543"/>
                    <a:pt x="985" y="542"/>
                    <a:pt x="986" y="542"/>
                  </a:cubicBezTo>
                  <a:cubicBezTo>
                    <a:pt x="990" y="567"/>
                    <a:pt x="996" y="597"/>
                    <a:pt x="985" y="619"/>
                  </a:cubicBezTo>
                  <a:cubicBezTo>
                    <a:pt x="986" y="618"/>
                    <a:pt x="987" y="618"/>
                    <a:pt x="986" y="616"/>
                  </a:cubicBezTo>
                  <a:cubicBezTo>
                    <a:pt x="981" y="616"/>
                    <a:pt x="987" y="629"/>
                    <a:pt x="981" y="628"/>
                  </a:cubicBezTo>
                  <a:cubicBezTo>
                    <a:pt x="979" y="609"/>
                    <a:pt x="985" y="592"/>
                    <a:pt x="982" y="576"/>
                  </a:cubicBezTo>
                  <a:cubicBezTo>
                    <a:pt x="978" y="576"/>
                    <a:pt x="981" y="568"/>
                    <a:pt x="978" y="567"/>
                  </a:cubicBezTo>
                  <a:cubicBezTo>
                    <a:pt x="968" y="570"/>
                    <a:pt x="974" y="586"/>
                    <a:pt x="966" y="593"/>
                  </a:cubicBezTo>
                  <a:cubicBezTo>
                    <a:pt x="963" y="589"/>
                    <a:pt x="966" y="582"/>
                    <a:pt x="968" y="576"/>
                  </a:cubicBezTo>
                  <a:cubicBezTo>
                    <a:pt x="965" y="575"/>
                    <a:pt x="966" y="571"/>
                    <a:pt x="963" y="569"/>
                  </a:cubicBezTo>
                  <a:cubicBezTo>
                    <a:pt x="961" y="582"/>
                    <a:pt x="968" y="600"/>
                    <a:pt x="956" y="600"/>
                  </a:cubicBezTo>
                  <a:cubicBezTo>
                    <a:pt x="959" y="614"/>
                    <a:pt x="958" y="622"/>
                    <a:pt x="958" y="636"/>
                  </a:cubicBezTo>
                  <a:cubicBezTo>
                    <a:pt x="959" y="634"/>
                    <a:pt x="958" y="633"/>
                    <a:pt x="961" y="634"/>
                  </a:cubicBezTo>
                  <a:cubicBezTo>
                    <a:pt x="965" y="623"/>
                    <a:pt x="967" y="608"/>
                    <a:pt x="967" y="598"/>
                  </a:cubicBezTo>
                  <a:cubicBezTo>
                    <a:pt x="970" y="600"/>
                    <a:pt x="976" y="613"/>
                    <a:pt x="968" y="612"/>
                  </a:cubicBezTo>
                  <a:cubicBezTo>
                    <a:pt x="969" y="618"/>
                    <a:pt x="971" y="622"/>
                    <a:pt x="973" y="625"/>
                  </a:cubicBezTo>
                  <a:cubicBezTo>
                    <a:pt x="974" y="629"/>
                    <a:pt x="970" y="627"/>
                    <a:pt x="971" y="630"/>
                  </a:cubicBezTo>
                  <a:cubicBezTo>
                    <a:pt x="969" y="649"/>
                    <a:pt x="963" y="669"/>
                    <a:pt x="960" y="685"/>
                  </a:cubicBezTo>
                  <a:cubicBezTo>
                    <a:pt x="954" y="687"/>
                    <a:pt x="954" y="696"/>
                    <a:pt x="953" y="703"/>
                  </a:cubicBezTo>
                  <a:cubicBezTo>
                    <a:pt x="941" y="713"/>
                    <a:pt x="936" y="731"/>
                    <a:pt x="937" y="751"/>
                  </a:cubicBezTo>
                  <a:cubicBezTo>
                    <a:pt x="933" y="753"/>
                    <a:pt x="932" y="757"/>
                    <a:pt x="928" y="759"/>
                  </a:cubicBezTo>
                  <a:cubicBezTo>
                    <a:pt x="927" y="757"/>
                    <a:pt x="925" y="760"/>
                    <a:pt x="925" y="759"/>
                  </a:cubicBezTo>
                  <a:cubicBezTo>
                    <a:pt x="926" y="750"/>
                    <a:pt x="931" y="748"/>
                    <a:pt x="933" y="739"/>
                  </a:cubicBezTo>
                  <a:cubicBezTo>
                    <a:pt x="931" y="738"/>
                    <a:pt x="930" y="738"/>
                    <a:pt x="928" y="738"/>
                  </a:cubicBezTo>
                  <a:cubicBezTo>
                    <a:pt x="926" y="746"/>
                    <a:pt x="922" y="753"/>
                    <a:pt x="919" y="760"/>
                  </a:cubicBezTo>
                  <a:cubicBezTo>
                    <a:pt x="920" y="761"/>
                    <a:pt x="922" y="761"/>
                    <a:pt x="923" y="763"/>
                  </a:cubicBezTo>
                  <a:cubicBezTo>
                    <a:pt x="921" y="769"/>
                    <a:pt x="918" y="771"/>
                    <a:pt x="918" y="779"/>
                  </a:cubicBezTo>
                  <a:cubicBezTo>
                    <a:pt x="909" y="780"/>
                    <a:pt x="910" y="796"/>
                    <a:pt x="903" y="796"/>
                  </a:cubicBezTo>
                  <a:cubicBezTo>
                    <a:pt x="904" y="793"/>
                    <a:pt x="905" y="792"/>
                    <a:pt x="902" y="790"/>
                  </a:cubicBezTo>
                  <a:cubicBezTo>
                    <a:pt x="903" y="789"/>
                    <a:pt x="903" y="787"/>
                    <a:pt x="903" y="784"/>
                  </a:cubicBezTo>
                  <a:cubicBezTo>
                    <a:pt x="898" y="784"/>
                    <a:pt x="897" y="789"/>
                    <a:pt x="894" y="792"/>
                  </a:cubicBezTo>
                  <a:cubicBezTo>
                    <a:pt x="893" y="788"/>
                    <a:pt x="891" y="786"/>
                    <a:pt x="888" y="785"/>
                  </a:cubicBezTo>
                  <a:cubicBezTo>
                    <a:pt x="883" y="794"/>
                    <a:pt x="878" y="798"/>
                    <a:pt x="872" y="804"/>
                  </a:cubicBezTo>
                  <a:cubicBezTo>
                    <a:pt x="868" y="803"/>
                    <a:pt x="863" y="809"/>
                    <a:pt x="864" y="814"/>
                  </a:cubicBezTo>
                  <a:cubicBezTo>
                    <a:pt x="868" y="814"/>
                    <a:pt x="870" y="815"/>
                    <a:pt x="872" y="816"/>
                  </a:cubicBezTo>
                  <a:cubicBezTo>
                    <a:pt x="873" y="824"/>
                    <a:pt x="867" y="825"/>
                    <a:pt x="863" y="828"/>
                  </a:cubicBezTo>
                  <a:cubicBezTo>
                    <a:pt x="862" y="823"/>
                    <a:pt x="864" y="820"/>
                    <a:pt x="863" y="817"/>
                  </a:cubicBezTo>
                  <a:cubicBezTo>
                    <a:pt x="854" y="824"/>
                    <a:pt x="846" y="834"/>
                    <a:pt x="836" y="834"/>
                  </a:cubicBezTo>
                  <a:cubicBezTo>
                    <a:pt x="834" y="839"/>
                    <a:pt x="837" y="840"/>
                    <a:pt x="836" y="843"/>
                  </a:cubicBezTo>
                  <a:cubicBezTo>
                    <a:pt x="841" y="841"/>
                    <a:pt x="842" y="835"/>
                    <a:pt x="847" y="833"/>
                  </a:cubicBezTo>
                  <a:cubicBezTo>
                    <a:pt x="851" y="838"/>
                    <a:pt x="851" y="846"/>
                    <a:pt x="852" y="852"/>
                  </a:cubicBezTo>
                  <a:cubicBezTo>
                    <a:pt x="858" y="843"/>
                    <a:pt x="864" y="835"/>
                    <a:pt x="874" y="831"/>
                  </a:cubicBezTo>
                  <a:cubicBezTo>
                    <a:pt x="877" y="835"/>
                    <a:pt x="875" y="840"/>
                    <a:pt x="873" y="844"/>
                  </a:cubicBezTo>
                  <a:cubicBezTo>
                    <a:pt x="880" y="841"/>
                    <a:pt x="880" y="833"/>
                    <a:pt x="885" y="828"/>
                  </a:cubicBezTo>
                  <a:cubicBezTo>
                    <a:pt x="881" y="827"/>
                    <a:pt x="880" y="832"/>
                    <a:pt x="878" y="830"/>
                  </a:cubicBezTo>
                  <a:cubicBezTo>
                    <a:pt x="882" y="826"/>
                    <a:pt x="879" y="816"/>
                    <a:pt x="886" y="817"/>
                  </a:cubicBezTo>
                  <a:cubicBezTo>
                    <a:pt x="886" y="821"/>
                    <a:pt x="883" y="820"/>
                    <a:pt x="883" y="823"/>
                  </a:cubicBezTo>
                  <a:cubicBezTo>
                    <a:pt x="886" y="824"/>
                    <a:pt x="885" y="820"/>
                    <a:pt x="888" y="821"/>
                  </a:cubicBezTo>
                  <a:cubicBezTo>
                    <a:pt x="893" y="826"/>
                    <a:pt x="900" y="813"/>
                    <a:pt x="907" y="816"/>
                  </a:cubicBezTo>
                  <a:cubicBezTo>
                    <a:pt x="906" y="820"/>
                    <a:pt x="901" y="820"/>
                    <a:pt x="902" y="827"/>
                  </a:cubicBezTo>
                  <a:cubicBezTo>
                    <a:pt x="899" y="827"/>
                    <a:pt x="899" y="830"/>
                    <a:pt x="898" y="832"/>
                  </a:cubicBezTo>
                  <a:cubicBezTo>
                    <a:pt x="900" y="833"/>
                    <a:pt x="899" y="838"/>
                    <a:pt x="902" y="839"/>
                  </a:cubicBezTo>
                  <a:cubicBezTo>
                    <a:pt x="901" y="840"/>
                    <a:pt x="899" y="840"/>
                    <a:pt x="898" y="842"/>
                  </a:cubicBezTo>
                  <a:cubicBezTo>
                    <a:pt x="903" y="844"/>
                    <a:pt x="906" y="838"/>
                    <a:pt x="909" y="836"/>
                  </a:cubicBezTo>
                  <a:cubicBezTo>
                    <a:pt x="909" y="837"/>
                    <a:pt x="910" y="837"/>
                    <a:pt x="911" y="837"/>
                  </a:cubicBezTo>
                  <a:cubicBezTo>
                    <a:pt x="905" y="844"/>
                    <a:pt x="895" y="849"/>
                    <a:pt x="889" y="858"/>
                  </a:cubicBezTo>
                  <a:cubicBezTo>
                    <a:pt x="888" y="861"/>
                    <a:pt x="891" y="860"/>
                    <a:pt x="890" y="863"/>
                  </a:cubicBezTo>
                  <a:cubicBezTo>
                    <a:pt x="888" y="864"/>
                    <a:pt x="889" y="868"/>
                    <a:pt x="886" y="867"/>
                  </a:cubicBezTo>
                  <a:cubicBezTo>
                    <a:pt x="883" y="867"/>
                    <a:pt x="882" y="864"/>
                    <a:pt x="880" y="861"/>
                  </a:cubicBezTo>
                  <a:cubicBezTo>
                    <a:pt x="869" y="861"/>
                    <a:pt x="873" y="871"/>
                    <a:pt x="863" y="872"/>
                  </a:cubicBezTo>
                  <a:cubicBezTo>
                    <a:pt x="863" y="876"/>
                    <a:pt x="860" y="877"/>
                    <a:pt x="859" y="880"/>
                  </a:cubicBezTo>
                  <a:cubicBezTo>
                    <a:pt x="853" y="876"/>
                    <a:pt x="850" y="883"/>
                    <a:pt x="847" y="885"/>
                  </a:cubicBezTo>
                  <a:cubicBezTo>
                    <a:pt x="847" y="888"/>
                    <a:pt x="847" y="891"/>
                    <a:pt x="848" y="894"/>
                  </a:cubicBezTo>
                  <a:cubicBezTo>
                    <a:pt x="847" y="895"/>
                    <a:pt x="841" y="895"/>
                    <a:pt x="840" y="894"/>
                  </a:cubicBezTo>
                  <a:cubicBezTo>
                    <a:pt x="839" y="891"/>
                    <a:pt x="841" y="891"/>
                    <a:pt x="841" y="889"/>
                  </a:cubicBezTo>
                  <a:cubicBezTo>
                    <a:pt x="835" y="893"/>
                    <a:pt x="831" y="896"/>
                    <a:pt x="826" y="899"/>
                  </a:cubicBezTo>
                  <a:cubicBezTo>
                    <a:pt x="820" y="902"/>
                    <a:pt x="815" y="907"/>
                    <a:pt x="811" y="908"/>
                  </a:cubicBezTo>
                  <a:cubicBezTo>
                    <a:pt x="808" y="909"/>
                    <a:pt x="805" y="907"/>
                    <a:pt x="802" y="908"/>
                  </a:cubicBezTo>
                  <a:cubicBezTo>
                    <a:pt x="796" y="909"/>
                    <a:pt x="793" y="915"/>
                    <a:pt x="786" y="915"/>
                  </a:cubicBezTo>
                  <a:cubicBezTo>
                    <a:pt x="791" y="911"/>
                    <a:pt x="797" y="907"/>
                    <a:pt x="802" y="904"/>
                  </a:cubicBezTo>
                  <a:cubicBezTo>
                    <a:pt x="802" y="900"/>
                    <a:pt x="802" y="900"/>
                    <a:pt x="802" y="900"/>
                  </a:cubicBezTo>
                  <a:cubicBezTo>
                    <a:pt x="792" y="903"/>
                    <a:pt x="791" y="911"/>
                    <a:pt x="778" y="911"/>
                  </a:cubicBezTo>
                  <a:cubicBezTo>
                    <a:pt x="777" y="917"/>
                    <a:pt x="770" y="916"/>
                    <a:pt x="771" y="924"/>
                  </a:cubicBezTo>
                  <a:cubicBezTo>
                    <a:pt x="773" y="927"/>
                    <a:pt x="775" y="924"/>
                    <a:pt x="777" y="927"/>
                  </a:cubicBezTo>
                  <a:cubicBezTo>
                    <a:pt x="775" y="933"/>
                    <a:pt x="768" y="934"/>
                    <a:pt x="763" y="938"/>
                  </a:cubicBezTo>
                  <a:cubicBezTo>
                    <a:pt x="764" y="938"/>
                    <a:pt x="766" y="938"/>
                    <a:pt x="766" y="939"/>
                  </a:cubicBezTo>
                  <a:cubicBezTo>
                    <a:pt x="765" y="941"/>
                    <a:pt x="760" y="944"/>
                    <a:pt x="759" y="941"/>
                  </a:cubicBezTo>
                  <a:cubicBezTo>
                    <a:pt x="759" y="939"/>
                    <a:pt x="762" y="940"/>
                    <a:pt x="762" y="938"/>
                  </a:cubicBezTo>
                  <a:cubicBezTo>
                    <a:pt x="757" y="938"/>
                    <a:pt x="756" y="942"/>
                    <a:pt x="751" y="942"/>
                  </a:cubicBezTo>
                  <a:cubicBezTo>
                    <a:pt x="752" y="944"/>
                    <a:pt x="752" y="944"/>
                    <a:pt x="751" y="947"/>
                  </a:cubicBezTo>
                  <a:cubicBezTo>
                    <a:pt x="755" y="947"/>
                    <a:pt x="757" y="944"/>
                    <a:pt x="758" y="943"/>
                  </a:cubicBezTo>
                  <a:cubicBezTo>
                    <a:pt x="759" y="944"/>
                    <a:pt x="760" y="941"/>
                    <a:pt x="761" y="944"/>
                  </a:cubicBezTo>
                  <a:cubicBezTo>
                    <a:pt x="759" y="946"/>
                    <a:pt x="757" y="947"/>
                    <a:pt x="755" y="949"/>
                  </a:cubicBezTo>
                  <a:cubicBezTo>
                    <a:pt x="760" y="947"/>
                    <a:pt x="763" y="943"/>
                    <a:pt x="769" y="943"/>
                  </a:cubicBezTo>
                  <a:cubicBezTo>
                    <a:pt x="770" y="945"/>
                    <a:pt x="769" y="947"/>
                    <a:pt x="771" y="949"/>
                  </a:cubicBezTo>
                  <a:cubicBezTo>
                    <a:pt x="768" y="949"/>
                    <a:pt x="764" y="951"/>
                    <a:pt x="765" y="953"/>
                  </a:cubicBezTo>
                  <a:cubicBezTo>
                    <a:pt x="761" y="954"/>
                    <a:pt x="766" y="951"/>
                    <a:pt x="763" y="951"/>
                  </a:cubicBezTo>
                  <a:cubicBezTo>
                    <a:pt x="763" y="952"/>
                    <a:pt x="762" y="953"/>
                    <a:pt x="762" y="954"/>
                  </a:cubicBezTo>
                  <a:cubicBezTo>
                    <a:pt x="761" y="952"/>
                    <a:pt x="758" y="952"/>
                    <a:pt x="757" y="954"/>
                  </a:cubicBezTo>
                  <a:cubicBezTo>
                    <a:pt x="760" y="955"/>
                    <a:pt x="756" y="956"/>
                    <a:pt x="756" y="957"/>
                  </a:cubicBezTo>
                  <a:cubicBezTo>
                    <a:pt x="762" y="958"/>
                    <a:pt x="771" y="955"/>
                    <a:pt x="774" y="951"/>
                  </a:cubicBezTo>
                  <a:cubicBezTo>
                    <a:pt x="774" y="952"/>
                    <a:pt x="776" y="951"/>
                    <a:pt x="776" y="953"/>
                  </a:cubicBezTo>
                  <a:cubicBezTo>
                    <a:pt x="784" y="949"/>
                    <a:pt x="789" y="942"/>
                    <a:pt x="798" y="939"/>
                  </a:cubicBezTo>
                  <a:cubicBezTo>
                    <a:pt x="798" y="941"/>
                    <a:pt x="798" y="943"/>
                    <a:pt x="798" y="944"/>
                  </a:cubicBezTo>
                  <a:cubicBezTo>
                    <a:pt x="803" y="949"/>
                    <a:pt x="814" y="940"/>
                    <a:pt x="810" y="934"/>
                  </a:cubicBezTo>
                  <a:cubicBezTo>
                    <a:pt x="813" y="934"/>
                    <a:pt x="811" y="928"/>
                    <a:pt x="816" y="929"/>
                  </a:cubicBezTo>
                  <a:cubicBezTo>
                    <a:pt x="816" y="932"/>
                    <a:pt x="816" y="933"/>
                    <a:pt x="817" y="934"/>
                  </a:cubicBezTo>
                  <a:cubicBezTo>
                    <a:pt x="826" y="929"/>
                    <a:pt x="832" y="929"/>
                    <a:pt x="837" y="918"/>
                  </a:cubicBezTo>
                  <a:cubicBezTo>
                    <a:pt x="845" y="917"/>
                    <a:pt x="852" y="905"/>
                    <a:pt x="860" y="905"/>
                  </a:cubicBezTo>
                  <a:cubicBezTo>
                    <a:pt x="864" y="905"/>
                    <a:pt x="861" y="906"/>
                    <a:pt x="863" y="904"/>
                  </a:cubicBezTo>
                  <a:cubicBezTo>
                    <a:pt x="869" y="898"/>
                    <a:pt x="880" y="892"/>
                    <a:pt x="889" y="887"/>
                  </a:cubicBezTo>
                  <a:cubicBezTo>
                    <a:pt x="889" y="888"/>
                    <a:pt x="887" y="887"/>
                    <a:pt x="887" y="889"/>
                  </a:cubicBezTo>
                  <a:cubicBezTo>
                    <a:pt x="889" y="891"/>
                    <a:pt x="892" y="891"/>
                    <a:pt x="894" y="890"/>
                  </a:cubicBezTo>
                  <a:cubicBezTo>
                    <a:pt x="894" y="886"/>
                    <a:pt x="895" y="887"/>
                    <a:pt x="894" y="884"/>
                  </a:cubicBezTo>
                  <a:cubicBezTo>
                    <a:pt x="896" y="884"/>
                    <a:pt x="896" y="882"/>
                    <a:pt x="898" y="883"/>
                  </a:cubicBezTo>
                  <a:cubicBezTo>
                    <a:pt x="899" y="878"/>
                    <a:pt x="900" y="875"/>
                    <a:pt x="907" y="875"/>
                  </a:cubicBezTo>
                  <a:cubicBezTo>
                    <a:pt x="907" y="880"/>
                    <a:pt x="918" y="877"/>
                    <a:pt x="921" y="875"/>
                  </a:cubicBezTo>
                  <a:cubicBezTo>
                    <a:pt x="920" y="878"/>
                    <a:pt x="922" y="877"/>
                    <a:pt x="922" y="880"/>
                  </a:cubicBezTo>
                  <a:cubicBezTo>
                    <a:pt x="917" y="882"/>
                    <a:pt x="911" y="884"/>
                    <a:pt x="907" y="887"/>
                  </a:cubicBezTo>
                  <a:cubicBezTo>
                    <a:pt x="910" y="892"/>
                    <a:pt x="901" y="894"/>
                    <a:pt x="905" y="895"/>
                  </a:cubicBezTo>
                  <a:cubicBezTo>
                    <a:pt x="908" y="897"/>
                    <a:pt x="912" y="888"/>
                    <a:pt x="915" y="891"/>
                  </a:cubicBezTo>
                  <a:cubicBezTo>
                    <a:pt x="914" y="892"/>
                    <a:pt x="914" y="895"/>
                    <a:pt x="910" y="894"/>
                  </a:cubicBezTo>
                  <a:cubicBezTo>
                    <a:pt x="910" y="899"/>
                    <a:pt x="907" y="900"/>
                    <a:pt x="905" y="902"/>
                  </a:cubicBezTo>
                  <a:cubicBezTo>
                    <a:pt x="890" y="902"/>
                    <a:pt x="885" y="920"/>
                    <a:pt x="867" y="920"/>
                  </a:cubicBezTo>
                  <a:cubicBezTo>
                    <a:pt x="862" y="931"/>
                    <a:pt x="850" y="930"/>
                    <a:pt x="842" y="938"/>
                  </a:cubicBezTo>
                  <a:cubicBezTo>
                    <a:pt x="840" y="935"/>
                    <a:pt x="842" y="932"/>
                    <a:pt x="841" y="931"/>
                  </a:cubicBezTo>
                  <a:cubicBezTo>
                    <a:pt x="839" y="932"/>
                    <a:pt x="836" y="932"/>
                    <a:pt x="834" y="934"/>
                  </a:cubicBezTo>
                  <a:cubicBezTo>
                    <a:pt x="834" y="932"/>
                    <a:pt x="834" y="931"/>
                    <a:pt x="835" y="930"/>
                  </a:cubicBezTo>
                  <a:cubicBezTo>
                    <a:pt x="817" y="937"/>
                    <a:pt x="804" y="949"/>
                    <a:pt x="786" y="956"/>
                  </a:cubicBezTo>
                  <a:cubicBezTo>
                    <a:pt x="784" y="961"/>
                    <a:pt x="780" y="961"/>
                    <a:pt x="780" y="970"/>
                  </a:cubicBezTo>
                  <a:cubicBezTo>
                    <a:pt x="772" y="973"/>
                    <a:pt x="770" y="981"/>
                    <a:pt x="758" y="980"/>
                  </a:cubicBezTo>
                  <a:cubicBezTo>
                    <a:pt x="758" y="979"/>
                    <a:pt x="759" y="979"/>
                    <a:pt x="758" y="978"/>
                  </a:cubicBezTo>
                  <a:cubicBezTo>
                    <a:pt x="752" y="979"/>
                    <a:pt x="747" y="981"/>
                    <a:pt x="745" y="986"/>
                  </a:cubicBezTo>
                  <a:cubicBezTo>
                    <a:pt x="757" y="988"/>
                    <a:pt x="766" y="979"/>
                    <a:pt x="775" y="982"/>
                  </a:cubicBezTo>
                  <a:cubicBezTo>
                    <a:pt x="763" y="989"/>
                    <a:pt x="745" y="993"/>
                    <a:pt x="732" y="996"/>
                  </a:cubicBezTo>
                  <a:cubicBezTo>
                    <a:pt x="733" y="1004"/>
                    <a:pt x="741" y="997"/>
                    <a:pt x="744" y="1003"/>
                  </a:cubicBezTo>
                  <a:cubicBezTo>
                    <a:pt x="743" y="1006"/>
                    <a:pt x="740" y="1005"/>
                    <a:pt x="740" y="1007"/>
                  </a:cubicBezTo>
                  <a:cubicBezTo>
                    <a:pt x="749" y="1008"/>
                    <a:pt x="755" y="1006"/>
                    <a:pt x="763" y="1002"/>
                  </a:cubicBezTo>
                  <a:cubicBezTo>
                    <a:pt x="760" y="1001"/>
                    <a:pt x="753" y="1005"/>
                    <a:pt x="750" y="1004"/>
                  </a:cubicBezTo>
                  <a:cubicBezTo>
                    <a:pt x="756" y="999"/>
                    <a:pt x="766" y="991"/>
                    <a:pt x="779" y="993"/>
                  </a:cubicBezTo>
                  <a:cubicBezTo>
                    <a:pt x="775" y="998"/>
                    <a:pt x="768" y="999"/>
                    <a:pt x="763" y="1002"/>
                  </a:cubicBezTo>
                  <a:cubicBezTo>
                    <a:pt x="772" y="1003"/>
                    <a:pt x="779" y="997"/>
                    <a:pt x="786" y="1000"/>
                  </a:cubicBezTo>
                  <a:cubicBezTo>
                    <a:pt x="785" y="1001"/>
                    <a:pt x="782" y="1000"/>
                    <a:pt x="783" y="1003"/>
                  </a:cubicBezTo>
                  <a:cubicBezTo>
                    <a:pt x="788" y="1006"/>
                    <a:pt x="793" y="1003"/>
                    <a:pt x="796" y="1000"/>
                  </a:cubicBezTo>
                  <a:cubicBezTo>
                    <a:pt x="805" y="1002"/>
                    <a:pt x="811" y="993"/>
                    <a:pt x="819" y="992"/>
                  </a:cubicBezTo>
                  <a:cubicBezTo>
                    <a:pt x="820" y="993"/>
                    <a:pt x="815" y="995"/>
                    <a:pt x="819" y="995"/>
                  </a:cubicBezTo>
                  <a:cubicBezTo>
                    <a:pt x="826" y="990"/>
                    <a:pt x="837" y="988"/>
                    <a:pt x="842" y="980"/>
                  </a:cubicBezTo>
                  <a:cubicBezTo>
                    <a:pt x="850" y="982"/>
                    <a:pt x="856" y="974"/>
                    <a:pt x="865" y="973"/>
                  </a:cubicBezTo>
                  <a:cubicBezTo>
                    <a:pt x="865" y="968"/>
                    <a:pt x="869" y="966"/>
                    <a:pt x="873" y="968"/>
                  </a:cubicBezTo>
                  <a:cubicBezTo>
                    <a:pt x="883" y="961"/>
                    <a:pt x="891" y="949"/>
                    <a:pt x="902" y="951"/>
                  </a:cubicBezTo>
                  <a:cubicBezTo>
                    <a:pt x="903" y="949"/>
                    <a:pt x="901" y="949"/>
                    <a:pt x="902" y="946"/>
                  </a:cubicBezTo>
                  <a:cubicBezTo>
                    <a:pt x="907" y="945"/>
                    <a:pt x="912" y="942"/>
                    <a:pt x="915" y="937"/>
                  </a:cubicBezTo>
                  <a:cubicBezTo>
                    <a:pt x="912" y="934"/>
                    <a:pt x="916" y="932"/>
                    <a:pt x="913" y="930"/>
                  </a:cubicBezTo>
                  <a:cubicBezTo>
                    <a:pt x="916" y="928"/>
                    <a:pt x="921" y="930"/>
                    <a:pt x="924" y="929"/>
                  </a:cubicBezTo>
                  <a:cubicBezTo>
                    <a:pt x="926" y="926"/>
                    <a:pt x="928" y="926"/>
                    <a:pt x="930" y="928"/>
                  </a:cubicBezTo>
                  <a:cubicBezTo>
                    <a:pt x="932" y="927"/>
                    <a:pt x="930" y="922"/>
                    <a:pt x="933" y="922"/>
                  </a:cubicBezTo>
                  <a:cubicBezTo>
                    <a:pt x="937" y="926"/>
                    <a:pt x="945" y="919"/>
                    <a:pt x="950" y="922"/>
                  </a:cubicBezTo>
                  <a:cubicBezTo>
                    <a:pt x="948" y="924"/>
                    <a:pt x="950" y="925"/>
                    <a:pt x="950" y="928"/>
                  </a:cubicBezTo>
                  <a:cubicBezTo>
                    <a:pt x="934" y="942"/>
                    <a:pt x="916" y="951"/>
                    <a:pt x="897" y="965"/>
                  </a:cubicBezTo>
                  <a:cubicBezTo>
                    <a:pt x="897" y="966"/>
                    <a:pt x="897" y="966"/>
                    <a:pt x="897" y="967"/>
                  </a:cubicBezTo>
                  <a:cubicBezTo>
                    <a:pt x="892" y="974"/>
                    <a:pt x="883" y="986"/>
                    <a:pt x="872" y="989"/>
                  </a:cubicBezTo>
                  <a:cubicBezTo>
                    <a:pt x="870" y="988"/>
                    <a:pt x="870" y="986"/>
                    <a:pt x="869" y="985"/>
                  </a:cubicBezTo>
                  <a:cubicBezTo>
                    <a:pt x="864" y="985"/>
                    <a:pt x="860" y="993"/>
                    <a:pt x="856" y="992"/>
                  </a:cubicBezTo>
                  <a:cubicBezTo>
                    <a:pt x="857" y="989"/>
                    <a:pt x="856" y="988"/>
                    <a:pt x="857" y="986"/>
                  </a:cubicBezTo>
                  <a:cubicBezTo>
                    <a:pt x="860" y="985"/>
                    <a:pt x="865" y="982"/>
                    <a:pt x="864" y="979"/>
                  </a:cubicBezTo>
                  <a:cubicBezTo>
                    <a:pt x="859" y="984"/>
                    <a:pt x="851" y="986"/>
                    <a:pt x="848" y="993"/>
                  </a:cubicBezTo>
                  <a:cubicBezTo>
                    <a:pt x="849" y="993"/>
                    <a:pt x="850" y="993"/>
                    <a:pt x="850" y="994"/>
                  </a:cubicBezTo>
                  <a:cubicBezTo>
                    <a:pt x="847" y="998"/>
                    <a:pt x="841" y="1002"/>
                    <a:pt x="837" y="998"/>
                  </a:cubicBezTo>
                  <a:cubicBezTo>
                    <a:pt x="831" y="1003"/>
                    <a:pt x="830" y="1011"/>
                    <a:pt x="820" y="1013"/>
                  </a:cubicBezTo>
                  <a:cubicBezTo>
                    <a:pt x="822" y="1009"/>
                    <a:pt x="818" y="1008"/>
                    <a:pt x="817" y="1005"/>
                  </a:cubicBezTo>
                  <a:cubicBezTo>
                    <a:pt x="819" y="1002"/>
                    <a:pt x="822" y="1003"/>
                    <a:pt x="824" y="1000"/>
                  </a:cubicBezTo>
                  <a:cubicBezTo>
                    <a:pt x="812" y="1004"/>
                    <a:pt x="801" y="1008"/>
                    <a:pt x="792" y="1014"/>
                  </a:cubicBezTo>
                  <a:cubicBezTo>
                    <a:pt x="792" y="1015"/>
                    <a:pt x="793" y="1014"/>
                    <a:pt x="793" y="1015"/>
                  </a:cubicBezTo>
                  <a:cubicBezTo>
                    <a:pt x="792" y="1017"/>
                    <a:pt x="790" y="1015"/>
                    <a:pt x="789" y="1017"/>
                  </a:cubicBezTo>
                  <a:cubicBezTo>
                    <a:pt x="790" y="1019"/>
                    <a:pt x="792" y="1016"/>
                    <a:pt x="792" y="1018"/>
                  </a:cubicBezTo>
                  <a:cubicBezTo>
                    <a:pt x="783" y="1025"/>
                    <a:pt x="767" y="1026"/>
                    <a:pt x="761" y="1036"/>
                  </a:cubicBezTo>
                  <a:cubicBezTo>
                    <a:pt x="763" y="1038"/>
                    <a:pt x="769" y="1037"/>
                    <a:pt x="768" y="1042"/>
                  </a:cubicBezTo>
                  <a:cubicBezTo>
                    <a:pt x="779" y="1041"/>
                    <a:pt x="788" y="1040"/>
                    <a:pt x="794" y="1035"/>
                  </a:cubicBezTo>
                  <a:cubicBezTo>
                    <a:pt x="798" y="1035"/>
                    <a:pt x="799" y="1037"/>
                    <a:pt x="802" y="1037"/>
                  </a:cubicBezTo>
                  <a:cubicBezTo>
                    <a:pt x="802" y="1034"/>
                    <a:pt x="804" y="1033"/>
                    <a:pt x="806" y="1032"/>
                  </a:cubicBezTo>
                  <a:cubicBezTo>
                    <a:pt x="824" y="1025"/>
                    <a:pt x="848" y="1021"/>
                    <a:pt x="863" y="1014"/>
                  </a:cubicBezTo>
                  <a:cubicBezTo>
                    <a:pt x="860" y="1017"/>
                    <a:pt x="862" y="1026"/>
                    <a:pt x="863" y="1029"/>
                  </a:cubicBezTo>
                  <a:cubicBezTo>
                    <a:pt x="866" y="1029"/>
                    <a:pt x="869" y="1028"/>
                    <a:pt x="871" y="1030"/>
                  </a:cubicBezTo>
                  <a:cubicBezTo>
                    <a:pt x="868" y="1041"/>
                    <a:pt x="855" y="1041"/>
                    <a:pt x="850" y="1049"/>
                  </a:cubicBezTo>
                  <a:cubicBezTo>
                    <a:pt x="845" y="1047"/>
                    <a:pt x="843" y="1048"/>
                    <a:pt x="836" y="1048"/>
                  </a:cubicBezTo>
                  <a:cubicBezTo>
                    <a:pt x="836" y="1050"/>
                    <a:pt x="834" y="1050"/>
                    <a:pt x="836" y="1052"/>
                  </a:cubicBezTo>
                  <a:cubicBezTo>
                    <a:pt x="830" y="1054"/>
                    <a:pt x="827" y="1059"/>
                    <a:pt x="823" y="1062"/>
                  </a:cubicBezTo>
                  <a:cubicBezTo>
                    <a:pt x="822" y="1061"/>
                    <a:pt x="822" y="1060"/>
                    <a:pt x="821" y="1059"/>
                  </a:cubicBezTo>
                  <a:cubicBezTo>
                    <a:pt x="818" y="1061"/>
                    <a:pt x="814" y="1063"/>
                    <a:pt x="810" y="1064"/>
                  </a:cubicBezTo>
                  <a:cubicBezTo>
                    <a:pt x="809" y="1063"/>
                    <a:pt x="807" y="1062"/>
                    <a:pt x="807" y="1060"/>
                  </a:cubicBezTo>
                  <a:cubicBezTo>
                    <a:pt x="805" y="1062"/>
                    <a:pt x="799" y="1060"/>
                    <a:pt x="798" y="1064"/>
                  </a:cubicBezTo>
                  <a:cubicBezTo>
                    <a:pt x="802" y="1065"/>
                    <a:pt x="806" y="1058"/>
                    <a:pt x="807" y="1064"/>
                  </a:cubicBezTo>
                  <a:cubicBezTo>
                    <a:pt x="803" y="1066"/>
                    <a:pt x="796" y="1067"/>
                    <a:pt x="798" y="1071"/>
                  </a:cubicBezTo>
                  <a:cubicBezTo>
                    <a:pt x="819" y="1063"/>
                    <a:pt x="838" y="1060"/>
                    <a:pt x="856" y="1058"/>
                  </a:cubicBezTo>
                  <a:cubicBezTo>
                    <a:pt x="856" y="1061"/>
                    <a:pt x="852" y="1061"/>
                    <a:pt x="851" y="1063"/>
                  </a:cubicBezTo>
                  <a:cubicBezTo>
                    <a:pt x="856" y="1062"/>
                    <a:pt x="859" y="1060"/>
                    <a:pt x="862" y="1057"/>
                  </a:cubicBezTo>
                  <a:cubicBezTo>
                    <a:pt x="867" y="1060"/>
                    <a:pt x="875" y="1055"/>
                    <a:pt x="880" y="1051"/>
                  </a:cubicBezTo>
                  <a:cubicBezTo>
                    <a:pt x="878" y="1052"/>
                    <a:pt x="877" y="1052"/>
                    <a:pt x="876" y="1050"/>
                  </a:cubicBezTo>
                  <a:cubicBezTo>
                    <a:pt x="881" y="1049"/>
                    <a:pt x="884" y="1042"/>
                    <a:pt x="890" y="1046"/>
                  </a:cubicBezTo>
                  <a:cubicBezTo>
                    <a:pt x="888" y="1050"/>
                    <a:pt x="890" y="1049"/>
                    <a:pt x="889" y="1055"/>
                  </a:cubicBezTo>
                  <a:cubicBezTo>
                    <a:pt x="877" y="1057"/>
                    <a:pt x="865" y="1068"/>
                    <a:pt x="852" y="1068"/>
                  </a:cubicBezTo>
                  <a:cubicBezTo>
                    <a:pt x="842" y="1068"/>
                    <a:pt x="838" y="1076"/>
                    <a:pt x="831" y="1077"/>
                  </a:cubicBezTo>
                  <a:cubicBezTo>
                    <a:pt x="831" y="1077"/>
                    <a:pt x="830" y="1074"/>
                    <a:pt x="828" y="1074"/>
                  </a:cubicBezTo>
                  <a:cubicBezTo>
                    <a:pt x="824" y="1074"/>
                    <a:pt x="822" y="1077"/>
                    <a:pt x="819" y="1076"/>
                  </a:cubicBezTo>
                  <a:cubicBezTo>
                    <a:pt x="819" y="1079"/>
                    <a:pt x="817" y="1081"/>
                    <a:pt x="815" y="1081"/>
                  </a:cubicBezTo>
                  <a:cubicBezTo>
                    <a:pt x="814" y="1085"/>
                    <a:pt x="814" y="1085"/>
                    <a:pt x="815" y="1089"/>
                  </a:cubicBezTo>
                  <a:cubicBezTo>
                    <a:pt x="823" y="1091"/>
                    <a:pt x="832" y="1087"/>
                    <a:pt x="834" y="1079"/>
                  </a:cubicBezTo>
                  <a:cubicBezTo>
                    <a:pt x="861" y="1083"/>
                    <a:pt x="884" y="1069"/>
                    <a:pt x="907" y="1060"/>
                  </a:cubicBezTo>
                  <a:cubicBezTo>
                    <a:pt x="928" y="1059"/>
                    <a:pt x="939" y="1037"/>
                    <a:pt x="957" y="1031"/>
                  </a:cubicBezTo>
                  <a:cubicBezTo>
                    <a:pt x="948" y="1043"/>
                    <a:pt x="933" y="1049"/>
                    <a:pt x="923" y="1060"/>
                  </a:cubicBezTo>
                  <a:cubicBezTo>
                    <a:pt x="917" y="1059"/>
                    <a:pt x="907" y="1067"/>
                    <a:pt x="907" y="1071"/>
                  </a:cubicBezTo>
                  <a:cubicBezTo>
                    <a:pt x="907" y="1071"/>
                    <a:pt x="908" y="1070"/>
                    <a:pt x="908" y="1071"/>
                  </a:cubicBezTo>
                  <a:cubicBezTo>
                    <a:pt x="908" y="1074"/>
                    <a:pt x="907" y="1075"/>
                    <a:pt x="905" y="1075"/>
                  </a:cubicBezTo>
                  <a:cubicBezTo>
                    <a:pt x="903" y="1074"/>
                    <a:pt x="900" y="1072"/>
                    <a:pt x="898" y="1073"/>
                  </a:cubicBezTo>
                  <a:cubicBezTo>
                    <a:pt x="897" y="1075"/>
                    <a:pt x="896" y="1077"/>
                    <a:pt x="895" y="1079"/>
                  </a:cubicBezTo>
                  <a:cubicBezTo>
                    <a:pt x="896" y="1079"/>
                    <a:pt x="897" y="1079"/>
                    <a:pt x="898" y="1080"/>
                  </a:cubicBezTo>
                  <a:cubicBezTo>
                    <a:pt x="894" y="1083"/>
                    <a:pt x="888" y="1085"/>
                    <a:pt x="886" y="1090"/>
                  </a:cubicBezTo>
                  <a:cubicBezTo>
                    <a:pt x="896" y="1098"/>
                    <a:pt x="911" y="1088"/>
                    <a:pt x="919" y="1081"/>
                  </a:cubicBezTo>
                  <a:cubicBezTo>
                    <a:pt x="915" y="1080"/>
                    <a:pt x="912" y="1084"/>
                    <a:pt x="911" y="1081"/>
                  </a:cubicBezTo>
                  <a:cubicBezTo>
                    <a:pt x="916" y="1069"/>
                    <a:pt x="924" y="1058"/>
                    <a:pt x="938" y="1055"/>
                  </a:cubicBezTo>
                  <a:cubicBezTo>
                    <a:pt x="938" y="1060"/>
                    <a:pt x="943" y="1058"/>
                    <a:pt x="942" y="1062"/>
                  </a:cubicBezTo>
                  <a:cubicBezTo>
                    <a:pt x="944" y="1062"/>
                    <a:pt x="945" y="1060"/>
                    <a:pt x="946" y="1059"/>
                  </a:cubicBezTo>
                  <a:cubicBezTo>
                    <a:pt x="947" y="1062"/>
                    <a:pt x="949" y="1062"/>
                    <a:pt x="952" y="1062"/>
                  </a:cubicBezTo>
                  <a:cubicBezTo>
                    <a:pt x="953" y="1049"/>
                    <a:pt x="969" y="1052"/>
                    <a:pt x="975" y="1043"/>
                  </a:cubicBezTo>
                  <a:cubicBezTo>
                    <a:pt x="975" y="1042"/>
                    <a:pt x="974" y="1041"/>
                    <a:pt x="974" y="1040"/>
                  </a:cubicBezTo>
                  <a:cubicBezTo>
                    <a:pt x="978" y="1037"/>
                    <a:pt x="983" y="1036"/>
                    <a:pt x="986" y="1034"/>
                  </a:cubicBezTo>
                  <a:cubicBezTo>
                    <a:pt x="983" y="1034"/>
                    <a:pt x="986" y="1031"/>
                    <a:pt x="985" y="1031"/>
                  </a:cubicBezTo>
                  <a:cubicBezTo>
                    <a:pt x="981" y="1035"/>
                    <a:pt x="976" y="1038"/>
                    <a:pt x="972" y="1041"/>
                  </a:cubicBezTo>
                  <a:cubicBezTo>
                    <a:pt x="970" y="1041"/>
                    <a:pt x="970" y="1039"/>
                    <a:pt x="970" y="1037"/>
                  </a:cubicBezTo>
                  <a:cubicBezTo>
                    <a:pt x="980" y="1033"/>
                    <a:pt x="986" y="1021"/>
                    <a:pt x="994" y="1016"/>
                  </a:cubicBezTo>
                  <a:cubicBezTo>
                    <a:pt x="994" y="1021"/>
                    <a:pt x="993" y="1021"/>
                    <a:pt x="993" y="1024"/>
                  </a:cubicBezTo>
                  <a:cubicBezTo>
                    <a:pt x="996" y="1026"/>
                    <a:pt x="999" y="1026"/>
                    <a:pt x="1003" y="1024"/>
                  </a:cubicBezTo>
                  <a:cubicBezTo>
                    <a:pt x="1003" y="1025"/>
                    <a:pt x="1002" y="1027"/>
                    <a:pt x="1003" y="1027"/>
                  </a:cubicBezTo>
                  <a:cubicBezTo>
                    <a:pt x="1007" y="1024"/>
                    <a:pt x="1010" y="1020"/>
                    <a:pt x="1016" y="1020"/>
                  </a:cubicBezTo>
                  <a:cubicBezTo>
                    <a:pt x="1016" y="1017"/>
                    <a:pt x="1015" y="1017"/>
                    <a:pt x="1015" y="1014"/>
                  </a:cubicBezTo>
                  <a:cubicBezTo>
                    <a:pt x="1016" y="1013"/>
                    <a:pt x="1022" y="1015"/>
                    <a:pt x="1020" y="1013"/>
                  </a:cubicBezTo>
                  <a:cubicBezTo>
                    <a:pt x="1019" y="1013"/>
                    <a:pt x="1019" y="1013"/>
                    <a:pt x="1018" y="1014"/>
                  </a:cubicBezTo>
                  <a:cubicBezTo>
                    <a:pt x="1018" y="1012"/>
                    <a:pt x="1018" y="1010"/>
                    <a:pt x="1017" y="1009"/>
                  </a:cubicBezTo>
                  <a:cubicBezTo>
                    <a:pt x="1023" y="1007"/>
                    <a:pt x="1026" y="998"/>
                    <a:pt x="1033" y="1000"/>
                  </a:cubicBezTo>
                  <a:cubicBezTo>
                    <a:pt x="1038" y="990"/>
                    <a:pt x="1044" y="979"/>
                    <a:pt x="1052" y="972"/>
                  </a:cubicBezTo>
                  <a:cubicBezTo>
                    <a:pt x="1051" y="979"/>
                    <a:pt x="1048" y="982"/>
                    <a:pt x="1047" y="989"/>
                  </a:cubicBezTo>
                  <a:cubicBezTo>
                    <a:pt x="1051" y="988"/>
                    <a:pt x="1052" y="985"/>
                    <a:pt x="1052" y="989"/>
                  </a:cubicBezTo>
                  <a:cubicBezTo>
                    <a:pt x="1053" y="988"/>
                    <a:pt x="1053" y="986"/>
                    <a:pt x="1052" y="985"/>
                  </a:cubicBezTo>
                  <a:cubicBezTo>
                    <a:pt x="1055" y="984"/>
                    <a:pt x="1055" y="983"/>
                    <a:pt x="1056" y="983"/>
                  </a:cubicBezTo>
                  <a:cubicBezTo>
                    <a:pt x="1055" y="980"/>
                    <a:pt x="1059" y="975"/>
                    <a:pt x="1060" y="972"/>
                  </a:cubicBezTo>
                  <a:cubicBezTo>
                    <a:pt x="1061" y="972"/>
                    <a:pt x="1063" y="973"/>
                    <a:pt x="1063" y="975"/>
                  </a:cubicBezTo>
                  <a:cubicBezTo>
                    <a:pt x="1061" y="975"/>
                    <a:pt x="1062" y="973"/>
                    <a:pt x="1060" y="972"/>
                  </a:cubicBezTo>
                  <a:cubicBezTo>
                    <a:pt x="1061" y="977"/>
                    <a:pt x="1059" y="979"/>
                    <a:pt x="1059" y="982"/>
                  </a:cubicBezTo>
                  <a:cubicBezTo>
                    <a:pt x="1059" y="981"/>
                    <a:pt x="1060" y="980"/>
                    <a:pt x="1061" y="979"/>
                  </a:cubicBezTo>
                  <a:cubicBezTo>
                    <a:pt x="1061" y="981"/>
                    <a:pt x="1063" y="980"/>
                    <a:pt x="1063" y="981"/>
                  </a:cubicBezTo>
                  <a:cubicBezTo>
                    <a:pt x="1063" y="986"/>
                    <a:pt x="1059" y="985"/>
                    <a:pt x="1059" y="990"/>
                  </a:cubicBezTo>
                  <a:cubicBezTo>
                    <a:pt x="1063" y="989"/>
                    <a:pt x="1063" y="994"/>
                    <a:pt x="1064" y="990"/>
                  </a:cubicBezTo>
                  <a:cubicBezTo>
                    <a:pt x="1062" y="990"/>
                    <a:pt x="1066" y="984"/>
                    <a:pt x="1068" y="982"/>
                  </a:cubicBezTo>
                  <a:cubicBezTo>
                    <a:pt x="1065" y="975"/>
                    <a:pt x="1077" y="965"/>
                    <a:pt x="1070" y="958"/>
                  </a:cubicBezTo>
                  <a:cubicBezTo>
                    <a:pt x="1073" y="958"/>
                    <a:pt x="1074" y="956"/>
                    <a:pt x="1076" y="955"/>
                  </a:cubicBezTo>
                  <a:cubicBezTo>
                    <a:pt x="1078" y="958"/>
                    <a:pt x="1073" y="959"/>
                    <a:pt x="1076" y="961"/>
                  </a:cubicBezTo>
                  <a:cubicBezTo>
                    <a:pt x="1078" y="958"/>
                    <a:pt x="1084" y="947"/>
                    <a:pt x="1078" y="949"/>
                  </a:cubicBezTo>
                  <a:cubicBezTo>
                    <a:pt x="1083" y="940"/>
                    <a:pt x="1093" y="930"/>
                    <a:pt x="1096" y="919"/>
                  </a:cubicBezTo>
                  <a:cubicBezTo>
                    <a:pt x="1096" y="917"/>
                    <a:pt x="1093" y="918"/>
                    <a:pt x="1094" y="915"/>
                  </a:cubicBezTo>
                  <a:cubicBezTo>
                    <a:pt x="1096" y="914"/>
                    <a:pt x="1096" y="915"/>
                    <a:pt x="1098" y="916"/>
                  </a:cubicBezTo>
                  <a:cubicBezTo>
                    <a:pt x="1103" y="908"/>
                    <a:pt x="1105" y="898"/>
                    <a:pt x="1112" y="890"/>
                  </a:cubicBezTo>
                  <a:cubicBezTo>
                    <a:pt x="1115" y="886"/>
                    <a:pt x="1120" y="884"/>
                    <a:pt x="1123" y="880"/>
                  </a:cubicBezTo>
                  <a:cubicBezTo>
                    <a:pt x="1126" y="875"/>
                    <a:pt x="1127" y="869"/>
                    <a:pt x="1130" y="863"/>
                  </a:cubicBezTo>
                  <a:cubicBezTo>
                    <a:pt x="1130" y="860"/>
                    <a:pt x="1129" y="861"/>
                    <a:pt x="1129" y="857"/>
                  </a:cubicBezTo>
                  <a:cubicBezTo>
                    <a:pt x="1133" y="851"/>
                    <a:pt x="1132" y="840"/>
                    <a:pt x="1138" y="837"/>
                  </a:cubicBezTo>
                  <a:cubicBezTo>
                    <a:pt x="1141" y="838"/>
                    <a:pt x="1142" y="839"/>
                    <a:pt x="1145" y="840"/>
                  </a:cubicBezTo>
                  <a:cubicBezTo>
                    <a:pt x="1149" y="837"/>
                    <a:pt x="1150" y="832"/>
                    <a:pt x="1151" y="825"/>
                  </a:cubicBezTo>
                  <a:cubicBezTo>
                    <a:pt x="1160" y="821"/>
                    <a:pt x="1164" y="803"/>
                    <a:pt x="1162" y="793"/>
                  </a:cubicBezTo>
                  <a:cubicBezTo>
                    <a:pt x="1172" y="758"/>
                    <a:pt x="1190" y="721"/>
                    <a:pt x="1198" y="684"/>
                  </a:cubicBezTo>
                  <a:cubicBezTo>
                    <a:pt x="1198" y="684"/>
                    <a:pt x="1198" y="684"/>
                    <a:pt x="1198" y="684"/>
                  </a:cubicBezTo>
                  <a:cubicBezTo>
                    <a:pt x="1195" y="673"/>
                    <a:pt x="1199" y="661"/>
                    <a:pt x="1199" y="650"/>
                  </a:cubicBezTo>
                  <a:cubicBezTo>
                    <a:pt x="1205" y="641"/>
                    <a:pt x="1206" y="626"/>
                    <a:pt x="1207" y="611"/>
                  </a:cubicBezTo>
                  <a:cubicBezTo>
                    <a:pt x="1208" y="590"/>
                    <a:pt x="1216" y="561"/>
                    <a:pt x="1210" y="547"/>
                  </a:cubicBezTo>
                  <a:close/>
                  <a:moveTo>
                    <a:pt x="333" y="143"/>
                  </a:moveTo>
                  <a:cubicBezTo>
                    <a:pt x="333" y="140"/>
                    <a:pt x="333" y="139"/>
                    <a:pt x="334" y="138"/>
                  </a:cubicBezTo>
                  <a:cubicBezTo>
                    <a:pt x="335" y="138"/>
                    <a:pt x="335" y="139"/>
                    <a:pt x="336" y="139"/>
                  </a:cubicBezTo>
                  <a:cubicBezTo>
                    <a:pt x="336" y="141"/>
                    <a:pt x="336" y="143"/>
                    <a:pt x="333" y="143"/>
                  </a:cubicBezTo>
                  <a:close/>
                  <a:moveTo>
                    <a:pt x="338" y="89"/>
                  </a:moveTo>
                  <a:cubicBezTo>
                    <a:pt x="336" y="97"/>
                    <a:pt x="326" y="96"/>
                    <a:pt x="324" y="104"/>
                  </a:cubicBezTo>
                  <a:cubicBezTo>
                    <a:pt x="320" y="105"/>
                    <a:pt x="321" y="100"/>
                    <a:pt x="319" y="99"/>
                  </a:cubicBezTo>
                  <a:cubicBezTo>
                    <a:pt x="324" y="94"/>
                    <a:pt x="330" y="91"/>
                    <a:pt x="338" y="89"/>
                  </a:cubicBezTo>
                  <a:close/>
                  <a:moveTo>
                    <a:pt x="317" y="100"/>
                  </a:moveTo>
                  <a:cubicBezTo>
                    <a:pt x="315" y="104"/>
                    <a:pt x="312" y="107"/>
                    <a:pt x="307" y="107"/>
                  </a:cubicBezTo>
                  <a:cubicBezTo>
                    <a:pt x="307" y="102"/>
                    <a:pt x="313" y="102"/>
                    <a:pt x="317" y="100"/>
                  </a:cubicBezTo>
                  <a:close/>
                  <a:moveTo>
                    <a:pt x="288" y="149"/>
                  </a:moveTo>
                  <a:cubicBezTo>
                    <a:pt x="287" y="151"/>
                    <a:pt x="286" y="153"/>
                    <a:pt x="284" y="155"/>
                  </a:cubicBezTo>
                  <a:cubicBezTo>
                    <a:pt x="282" y="152"/>
                    <a:pt x="286" y="149"/>
                    <a:pt x="288" y="149"/>
                  </a:cubicBezTo>
                  <a:close/>
                  <a:moveTo>
                    <a:pt x="283" y="85"/>
                  </a:moveTo>
                  <a:cubicBezTo>
                    <a:pt x="285" y="85"/>
                    <a:pt x="286" y="85"/>
                    <a:pt x="287" y="86"/>
                  </a:cubicBezTo>
                  <a:cubicBezTo>
                    <a:pt x="287" y="88"/>
                    <a:pt x="285" y="89"/>
                    <a:pt x="283" y="89"/>
                  </a:cubicBezTo>
                  <a:cubicBezTo>
                    <a:pt x="281" y="87"/>
                    <a:pt x="283" y="87"/>
                    <a:pt x="283" y="85"/>
                  </a:cubicBezTo>
                  <a:close/>
                  <a:moveTo>
                    <a:pt x="266" y="149"/>
                  </a:moveTo>
                  <a:cubicBezTo>
                    <a:pt x="261" y="156"/>
                    <a:pt x="256" y="162"/>
                    <a:pt x="248" y="167"/>
                  </a:cubicBezTo>
                  <a:cubicBezTo>
                    <a:pt x="252" y="159"/>
                    <a:pt x="258" y="148"/>
                    <a:pt x="266" y="149"/>
                  </a:cubicBezTo>
                  <a:close/>
                  <a:moveTo>
                    <a:pt x="239" y="138"/>
                  </a:moveTo>
                  <a:cubicBezTo>
                    <a:pt x="238" y="139"/>
                    <a:pt x="238" y="141"/>
                    <a:pt x="235" y="142"/>
                  </a:cubicBezTo>
                  <a:cubicBezTo>
                    <a:pt x="236" y="139"/>
                    <a:pt x="237" y="136"/>
                    <a:pt x="239" y="138"/>
                  </a:cubicBezTo>
                  <a:close/>
                  <a:moveTo>
                    <a:pt x="235" y="142"/>
                  </a:moveTo>
                  <a:cubicBezTo>
                    <a:pt x="235" y="145"/>
                    <a:pt x="233" y="145"/>
                    <a:pt x="230" y="146"/>
                  </a:cubicBezTo>
                  <a:cubicBezTo>
                    <a:pt x="231" y="143"/>
                    <a:pt x="232" y="142"/>
                    <a:pt x="235" y="142"/>
                  </a:cubicBezTo>
                  <a:close/>
                  <a:moveTo>
                    <a:pt x="94" y="318"/>
                  </a:moveTo>
                  <a:cubicBezTo>
                    <a:pt x="92" y="310"/>
                    <a:pt x="97" y="308"/>
                    <a:pt x="94" y="318"/>
                  </a:cubicBezTo>
                  <a:close/>
                  <a:moveTo>
                    <a:pt x="60" y="460"/>
                  </a:moveTo>
                  <a:cubicBezTo>
                    <a:pt x="57" y="459"/>
                    <a:pt x="58" y="456"/>
                    <a:pt x="59" y="454"/>
                  </a:cubicBezTo>
                  <a:cubicBezTo>
                    <a:pt x="61" y="454"/>
                    <a:pt x="60" y="458"/>
                    <a:pt x="60" y="460"/>
                  </a:cubicBezTo>
                  <a:close/>
                  <a:moveTo>
                    <a:pt x="83" y="370"/>
                  </a:moveTo>
                  <a:cubicBezTo>
                    <a:pt x="74" y="366"/>
                    <a:pt x="87" y="358"/>
                    <a:pt x="87" y="352"/>
                  </a:cubicBezTo>
                  <a:cubicBezTo>
                    <a:pt x="88" y="357"/>
                    <a:pt x="85" y="366"/>
                    <a:pt x="83" y="370"/>
                  </a:cubicBezTo>
                  <a:close/>
                  <a:moveTo>
                    <a:pt x="131" y="236"/>
                  </a:moveTo>
                  <a:cubicBezTo>
                    <a:pt x="131" y="239"/>
                    <a:pt x="128" y="240"/>
                    <a:pt x="126" y="242"/>
                  </a:cubicBezTo>
                  <a:cubicBezTo>
                    <a:pt x="124" y="239"/>
                    <a:pt x="128" y="236"/>
                    <a:pt x="131" y="236"/>
                  </a:cubicBezTo>
                  <a:close/>
                  <a:moveTo>
                    <a:pt x="138" y="242"/>
                  </a:moveTo>
                  <a:cubicBezTo>
                    <a:pt x="140" y="246"/>
                    <a:pt x="134" y="248"/>
                    <a:pt x="134" y="253"/>
                  </a:cubicBezTo>
                  <a:cubicBezTo>
                    <a:pt x="132" y="252"/>
                    <a:pt x="132" y="254"/>
                    <a:pt x="130" y="254"/>
                  </a:cubicBezTo>
                  <a:cubicBezTo>
                    <a:pt x="132" y="260"/>
                    <a:pt x="127" y="265"/>
                    <a:pt x="123" y="269"/>
                  </a:cubicBezTo>
                  <a:cubicBezTo>
                    <a:pt x="124" y="260"/>
                    <a:pt x="126" y="262"/>
                    <a:pt x="126" y="256"/>
                  </a:cubicBezTo>
                  <a:cubicBezTo>
                    <a:pt x="124" y="255"/>
                    <a:pt x="125" y="258"/>
                    <a:pt x="123" y="258"/>
                  </a:cubicBezTo>
                  <a:cubicBezTo>
                    <a:pt x="120" y="259"/>
                    <a:pt x="121" y="256"/>
                    <a:pt x="118" y="256"/>
                  </a:cubicBezTo>
                  <a:cubicBezTo>
                    <a:pt x="121" y="245"/>
                    <a:pt x="130" y="247"/>
                    <a:pt x="138" y="242"/>
                  </a:cubicBezTo>
                  <a:close/>
                  <a:moveTo>
                    <a:pt x="119" y="283"/>
                  </a:moveTo>
                  <a:cubicBezTo>
                    <a:pt x="118" y="278"/>
                    <a:pt x="125" y="274"/>
                    <a:pt x="127" y="270"/>
                  </a:cubicBezTo>
                  <a:cubicBezTo>
                    <a:pt x="128" y="274"/>
                    <a:pt x="123" y="281"/>
                    <a:pt x="119" y="283"/>
                  </a:cubicBezTo>
                  <a:close/>
                  <a:moveTo>
                    <a:pt x="114" y="287"/>
                  </a:moveTo>
                  <a:cubicBezTo>
                    <a:pt x="116" y="288"/>
                    <a:pt x="115" y="293"/>
                    <a:pt x="113" y="291"/>
                  </a:cubicBezTo>
                  <a:cubicBezTo>
                    <a:pt x="112" y="289"/>
                    <a:pt x="114" y="289"/>
                    <a:pt x="114" y="287"/>
                  </a:cubicBezTo>
                  <a:close/>
                  <a:moveTo>
                    <a:pt x="101" y="389"/>
                  </a:moveTo>
                  <a:cubicBezTo>
                    <a:pt x="103" y="390"/>
                    <a:pt x="102" y="395"/>
                    <a:pt x="100" y="395"/>
                  </a:cubicBezTo>
                  <a:cubicBezTo>
                    <a:pt x="99" y="392"/>
                    <a:pt x="100" y="391"/>
                    <a:pt x="101" y="389"/>
                  </a:cubicBezTo>
                  <a:close/>
                  <a:moveTo>
                    <a:pt x="93" y="334"/>
                  </a:moveTo>
                  <a:cubicBezTo>
                    <a:pt x="94" y="334"/>
                    <a:pt x="94" y="335"/>
                    <a:pt x="95" y="335"/>
                  </a:cubicBezTo>
                  <a:cubicBezTo>
                    <a:pt x="96" y="338"/>
                    <a:pt x="94" y="337"/>
                    <a:pt x="94" y="339"/>
                  </a:cubicBezTo>
                  <a:cubicBezTo>
                    <a:pt x="92" y="339"/>
                    <a:pt x="92" y="336"/>
                    <a:pt x="93" y="334"/>
                  </a:cubicBezTo>
                  <a:close/>
                  <a:moveTo>
                    <a:pt x="100" y="417"/>
                  </a:moveTo>
                  <a:cubicBezTo>
                    <a:pt x="95" y="413"/>
                    <a:pt x="101" y="405"/>
                    <a:pt x="104" y="412"/>
                  </a:cubicBezTo>
                  <a:cubicBezTo>
                    <a:pt x="104" y="415"/>
                    <a:pt x="101" y="415"/>
                    <a:pt x="100" y="417"/>
                  </a:cubicBezTo>
                  <a:close/>
                  <a:moveTo>
                    <a:pt x="96" y="414"/>
                  </a:moveTo>
                  <a:cubicBezTo>
                    <a:pt x="93" y="413"/>
                    <a:pt x="96" y="410"/>
                    <a:pt x="95" y="406"/>
                  </a:cubicBezTo>
                  <a:cubicBezTo>
                    <a:pt x="95" y="403"/>
                    <a:pt x="91" y="408"/>
                    <a:pt x="91" y="403"/>
                  </a:cubicBezTo>
                  <a:cubicBezTo>
                    <a:pt x="96" y="403"/>
                    <a:pt x="104" y="400"/>
                    <a:pt x="109" y="398"/>
                  </a:cubicBezTo>
                  <a:cubicBezTo>
                    <a:pt x="109" y="403"/>
                    <a:pt x="106" y="404"/>
                    <a:pt x="105" y="407"/>
                  </a:cubicBezTo>
                  <a:cubicBezTo>
                    <a:pt x="99" y="405"/>
                    <a:pt x="98" y="410"/>
                    <a:pt x="96" y="414"/>
                  </a:cubicBezTo>
                  <a:close/>
                  <a:moveTo>
                    <a:pt x="112" y="482"/>
                  </a:moveTo>
                  <a:cubicBezTo>
                    <a:pt x="111" y="478"/>
                    <a:pt x="110" y="473"/>
                    <a:pt x="105" y="473"/>
                  </a:cubicBezTo>
                  <a:cubicBezTo>
                    <a:pt x="105" y="470"/>
                    <a:pt x="105" y="466"/>
                    <a:pt x="108" y="467"/>
                  </a:cubicBezTo>
                  <a:cubicBezTo>
                    <a:pt x="108" y="464"/>
                    <a:pt x="108" y="462"/>
                    <a:pt x="108" y="457"/>
                  </a:cubicBezTo>
                  <a:cubicBezTo>
                    <a:pt x="111" y="458"/>
                    <a:pt x="112" y="456"/>
                    <a:pt x="113" y="454"/>
                  </a:cubicBezTo>
                  <a:cubicBezTo>
                    <a:pt x="116" y="454"/>
                    <a:pt x="115" y="459"/>
                    <a:pt x="114" y="462"/>
                  </a:cubicBezTo>
                  <a:cubicBezTo>
                    <a:pt x="122" y="464"/>
                    <a:pt x="117" y="476"/>
                    <a:pt x="116" y="483"/>
                  </a:cubicBezTo>
                  <a:cubicBezTo>
                    <a:pt x="114" y="481"/>
                    <a:pt x="114" y="481"/>
                    <a:pt x="112" y="482"/>
                  </a:cubicBezTo>
                  <a:close/>
                  <a:moveTo>
                    <a:pt x="117" y="492"/>
                  </a:moveTo>
                  <a:cubicBezTo>
                    <a:pt x="116" y="491"/>
                    <a:pt x="117" y="486"/>
                    <a:pt x="120" y="487"/>
                  </a:cubicBezTo>
                  <a:cubicBezTo>
                    <a:pt x="120" y="490"/>
                    <a:pt x="118" y="490"/>
                    <a:pt x="117" y="492"/>
                  </a:cubicBezTo>
                  <a:close/>
                  <a:moveTo>
                    <a:pt x="121" y="484"/>
                  </a:moveTo>
                  <a:cubicBezTo>
                    <a:pt x="120" y="477"/>
                    <a:pt x="127" y="472"/>
                    <a:pt x="128" y="465"/>
                  </a:cubicBezTo>
                  <a:cubicBezTo>
                    <a:pt x="132" y="473"/>
                    <a:pt x="124" y="478"/>
                    <a:pt x="121" y="484"/>
                  </a:cubicBezTo>
                  <a:close/>
                  <a:moveTo>
                    <a:pt x="116" y="427"/>
                  </a:moveTo>
                  <a:cubicBezTo>
                    <a:pt x="108" y="432"/>
                    <a:pt x="111" y="446"/>
                    <a:pt x="104" y="450"/>
                  </a:cubicBezTo>
                  <a:cubicBezTo>
                    <a:pt x="104" y="434"/>
                    <a:pt x="110" y="421"/>
                    <a:pt x="105" y="409"/>
                  </a:cubicBezTo>
                  <a:cubicBezTo>
                    <a:pt x="108" y="408"/>
                    <a:pt x="108" y="410"/>
                    <a:pt x="111" y="410"/>
                  </a:cubicBezTo>
                  <a:cubicBezTo>
                    <a:pt x="111" y="404"/>
                    <a:pt x="112" y="394"/>
                    <a:pt x="118" y="391"/>
                  </a:cubicBezTo>
                  <a:cubicBezTo>
                    <a:pt x="119" y="390"/>
                    <a:pt x="117" y="401"/>
                    <a:pt x="114" y="403"/>
                  </a:cubicBezTo>
                  <a:cubicBezTo>
                    <a:pt x="117" y="406"/>
                    <a:pt x="118" y="403"/>
                    <a:pt x="122" y="403"/>
                  </a:cubicBezTo>
                  <a:cubicBezTo>
                    <a:pt x="124" y="398"/>
                    <a:pt x="125" y="394"/>
                    <a:pt x="126" y="389"/>
                  </a:cubicBezTo>
                  <a:cubicBezTo>
                    <a:pt x="128" y="389"/>
                    <a:pt x="128" y="388"/>
                    <a:pt x="130" y="388"/>
                  </a:cubicBezTo>
                  <a:cubicBezTo>
                    <a:pt x="131" y="389"/>
                    <a:pt x="132" y="391"/>
                    <a:pt x="130" y="392"/>
                  </a:cubicBezTo>
                  <a:cubicBezTo>
                    <a:pt x="133" y="391"/>
                    <a:pt x="134" y="389"/>
                    <a:pt x="134" y="384"/>
                  </a:cubicBezTo>
                  <a:cubicBezTo>
                    <a:pt x="137" y="384"/>
                    <a:pt x="135" y="388"/>
                    <a:pt x="137" y="390"/>
                  </a:cubicBezTo>
                  <a:cubicBezTo>
                    <a:pt x="139" y="389"/>
                    <a:pt x="141" y="385"/>
                    <a:pt x="143" y="387"/>
                  </a:cubicBezTo>
                  <a:cubicBezTo>
                    <a:pt x="136" y="403"/>
                    <a:pt x="127" y="417"/>
                    <a:pt x="116" y="427"/>
                  </a:cubicBezTo>
                  <a:close/>
                  <a:moveTo>
                    <a:pt x="136" y="234"/>
                  </a:moveTo>
                  <a:cubicBezTo>
                    <a:pt x="137" y="230"/>
                    <a:pt x="140" y="230"/>
                    <a:pt x="143" y="230"/>
                  </a:cubicBezTo>
                  <a:cubicBezTo>
                    <a:pt x="143" y="233"/>
                    <a:pt x="139" y="236"/>
                    <a:pt x="136" y="234"/>
                  </a:cubicBezTo>
                  <a:close/>
                  <a:moveTo>
                    <a:pt x="134" y="568"/>
                  </a:moveTo>
                  <a:cubicBezTo>
                    <a:pt x="132" y="568"/>
                    <a:pt x="134" y="563"/>
                    <a:pt x="134" y="561"/>
                  </a:cubicBezTo>
                  <a:cubicBezTo>
                    <a:pt x="138" y="561"/>
                    <a:pt x="135" y="567"/>
                    <a:pt x="134" y="568"/>
                  </a:cubicBezTo>
                  <a:close/>
                  <a:moveTo>
                    <a:pt x="151" y="219"/>
                  </a:moveTo>
                  <a:cubicBezTo>
                    <a:pt x="149" y="218"/>
                    <a:pt x="151" y="217"/>
                    <a:pt x="151" y="216"/>
                  </a:cubicBezTo>
                  <a:cubicBezTo>
                    <a:pt x="149" y="215"/>
                    <a:pt x="149" y="213"/>
                    <a:pt x="148" y="213"/>
                  </a:cubicBezTo>
                  <a:cubicBezTo>
                    <a:pt x="152" y="207"/>
                    <a:pt x="155" y="214"/>
                    <a:pt x="151" y="219"/>
                  </a:cubicBezTo>
                  <a:close/>
                  <a:moveTo>
                    <a:pt x="144" y="225"/>
                  </a:moveTo>
                  <a:cubicBezTo>
                    <a:pt x="144" y="222"/>
                    <a:pt x="145" y="219"/>
                    <a:pt x="148" y="220"/>
                  </a:cubicBezTo>
                  <a:cubicBezTo>
                    <a:pt x="147" y="221"/>
                    <a:pt x="147" y="225"/>
                    <a:pt x="144" y="225"/>
                  </a:cubicBezTo>
                  <a:close/>
                  <a:moveTo>
                    <a:pt x="149" y="482"/>
                  </a:moveTo>
                  <a:cubicBezTo>
                    <a:pt x="146" y="477"/>
                    <a:pt x="152" y="477"/>
                    <a:pt x="152" y="472"/>
                  </a:cubicBezTo>
                  <a:cubicBezTo>
                    <a:pt x="153" y="475"/>
                    <a:pt x="155" y="483"/>
                    <a:pt x="149" y="482"/>
                  </a:cubicBezTo>
                  <a:close/>
                  <a:moveTo>
                    <a:pt x="152" y="236"/>
                  </a:moveTo>
                  <a:cubicBezTo>
                    <a:pt x="149" y="236"/>
                    <a:pt x="151" y="231"/>
                    <a:pt x="154" y="231"/>
                  </a:cubicBezTo>
                  <a:cubicBezTo>
                    <a:pt x="154" y="234"/>
                    <a:pt x="152" y="234"/>
                    <a:pt x="152" y="236"/>
                  </a:cubicBezTo>
                  <a:close/>
                  <a:moveTo>
                    <a:pt x="192" y="197"/>
                  </a:moveTo>
                  <a:cubicBezTo>
                    <a:pt x="192" y="194"/>
                    <a:pt x="194" y="195"/>
                    <a:pt x="194" y="192"/>
                  </a:cubicBezTo>
                  <a:cubicBezTo>
                    <a:pt x="196" y="192"/>
                    <a:pt x="196" y="192"/>
                    <a:pt x="196" y="192"/>
                  </a:cubicBezTo>
                  <a:cubicBezTo>
                    <a:pt x="195" y="193"/>
                    <a:pt x="196" y="193"/>
                    <a:pt x="196" y="193"/>
                  </a:cubicBezTo>
                  <a:cubicBezTo>
                    <a:pt x="195" y="195"/>
                    <a:pt x="195" y="198"/>
                    <a:pt x="192" y="197"/>
                  </a:cubicBezTo>
                  <a:close/>
                  <a:moveTo>
                    <a:pt x="192" y="191"/>
                  </a:moveTo>
                  <a:cubicBezTo>
                    <a:pt x="192" y="189"/>
                    <a:pt x="193" y="189"/>
                    <a:pt x="193" y="187"/>
                  </a:cubicBezTo>
                  <a:cubicBezTo>
                    <a:pt x="197" y="187"/>
                    <a:pt x="196" y="189"/>
                    <a:pt x="196" y="192"/>
                  </a:cubicBezTo>
                  <a:cubicBezTo>
                    <a:pt x="195" y="191"/>
                    <a:pt x="194" y="191"/>
                    <a:pt x="192" y="191"/>
                  </a:cubicBezTo>
                  <a:close/>
                  <a:moveTo>
                    <a:pt x="217" y="156"/>
                  </a:moveTo>
                  <a:cubicBezTo>
                    <a:pt x="219" y="153"/>
                    <a:pt x="221" y="151"/>
                    <a:pt x="223" y="150"/>
                  </a:cubicBezTo>
                  <a:cubicBezTo>
                    <a:pt x="224" y="153"/>
                    <a:pt x="221" y="157"/>
                    <a:pt x="223" y="160"/>
                  </a:cubicBezTo>
                  <a:cubicBezTo>
                    <a:pt x="216" y="160"/>
                    <a:pt x="218" y="174"/>
                    <a:pt x="210" y="171"/>
                  </a:cubicBezTo>
                  <a:cubicBezTo>
                    <a:pt x="212" y="166"/>
                    <a:pt x="216" y="163"/>
                    <a:pt x="219" y="160"/>
                  </a:cubicBezTo>
                  <a:cubicBezTo>
                    <a:pt x="220" y="157"/>
                    <a:pt x="217" y="158"/>
                    <a:pt x="217" y="156"/>
                  </a:cubicBezTo>
                  <a:close/>
                  <a:moveTo>
                    <a:pt x="214" y="136"/>
                  </a:moveTo>
                  <a:cubicBezTo>
                    <a:pt x="213" y="139"/>
                    <a:pt x="210" y="142"/>
                    <a:pt x="209" y="141"/>
                  </a:cubicBezTo>
                  <a:cubicBezTo>
                    <a:pt x="210" y="138"/>
                    <a:pt x="210" y="136"/>
                    <a:pt x="214" y="136"/>
                  </a:cubicBezTo>
                  <a:close/>
                  <a:moveTo>
                    <a:pt x="206" y="179"/>
                  </a:moveTo>
                  <a:cubicBezTo>
                    <a:pt x="205" y="177"/>
                    <a:pt x="207" y="177"/>
                    <a:pt x="207" y="175"/>
                  </a:cubicBezTo>
                  <a:cubicBezTo>
                    <a:pt x="210" y="174"/>
                    <a:pt x="209" y="181"/>
                    <a:pt x="206" y="179"/>
                  </a:cubicBezTo>
                  <a:close/>
                  <a:moveTo>
                    <a:pt x="207" y="132"/>
                  </a:moveTo>
                  <a:cubicBezTo>
                    <a:pt x="209" y="133"/>
                    <a:pt x="205" y="135"/>
                    <a:pt x="205" y="137"/>
                  </a:cubicBezTo>
                  <a:cubicBezTo>
                    <a:pt x="202" y="136"/>
                    <a:pt x="206" y="133"/>
                    <a:pt x="207" y="132"/>
                  </a:cubicBezTo>
                  <a:close/>
                  <a:moveTo>
                    <a:pt x="208" y="143"/>
                  </a:moveTo>
                  <a:cubicBezTo>
                    <a:pt x="207" y="145"/>
                    <a:pt x="206" y="147"/>
                    <a:pt x="204" y="148"/>
                  </a:cubicBezTo>
                  <a:cubicBezTo>
                    <a:pt x="204" y="144"/>
                    <a:pt x="205" y="143"/>
                    <a:pt x="208" y="143"/>
                  </a:cubicBezTo>
                  <a:close/>
                  <a:moveTo>
                    <a:pt x="196" y="156"/>
                  </a:moveTo>
                  <a:cubicBezTo>
                    <a:pt x="195" y="162"/>
                    <a:pt x="190" y="165"/>
                    <a:pt x="185" y="167"/>
                  </a:cubicBezTo>
                  <a:cubicBezTo>
                    <a:pt x="184" y="166"/>
                    <a:pt x="184" y="165"/>
                    <a:pt x="183" y="164"/>
                  </a:cubicBezTo>
                  <a:cubicBezTo>
                    <a:pt x="185" y="163"/>
                    <a:pt x="186" y="162"/>
                    <a:pt x="189" y="162"/>
                  </a:cubicBezTo>
                  <a:cubicBezTo>
                    <a:pt x="187" y="158"/>
                    <a:pt x="191" y="157"/>
                    <a:pt x="196" y="156"/>
                  </a:cubicBezTo>
                  <a:close/>
                  <a:moveTo>
                    <a:pt x="156" y="225"/>
                  </a:moveTo>
                  <a:cubicBezTo>
                    <a:pt x="156" y="222"/>
                    <a:pt x="157" y="221"/>
                    <a:pt x="160" y="221"/>
                  </a:cubicBezTo>
                  <a:cubicBezTo>
                    <a:pt x="160" y="225"/>
                    <a:pt x="158" y="225"/>
                    <a:pt x="156" y="225"/>
                  </a:cubicBezTo>
                  <a:close/>
                  <a:moveTo>
                    <a:pt x="165" y="786"/>
                  </a:moveTo>
                  <a:cubicBezTo>
                    <a:pt x="162" y="785"/>
                    <a:pt x="160" y="782"/>
                    <a:pt x="162" y="780"/>
                  </a:cubicBezTo>
                  <a:cubicBezTo>
                    <a:pt x="164" y="780"/>
                    <a:pt x="165" y="782"/>
                    <a:pt x="165" y="786"/>
                  </a:cubicBezTo>
                  <a:close/>
                  <a:moveTo>
                    <a:pt x="165" y="253"/>
                  </a:moveTo>
                  <a:cubicBezTo>
                    <a:pt x="164" y="251"/>
                    <a:pt x="166" y="251"/>
                    <a:pt x="165" y="249"/>
                  </a:cubicBezTo>
                  <a:cubicBezTo>
                    <a:pt x="169" y="251"/>
                    <a:pt x="170" y="247"/>
                    <a:pt x="173" y="250"/>
                  </a:cubicBezTo>
                  <a:cubicBezTo>
                    <a:pt x="173" y="247"/>
                    <a:pt x="169" y="246"/>
                    <a:pt x="171" y="243"/>
                  </a:cubicBezTo>
                  <a:cubicBezTo>
                    <a:pt x="175" y="245"/>
                    <a:pt x="175" y="246"/>
                    <a:pt x="179" y="247"/>
                  </a:cubicBezTo>
                  <a:cubicBezTo>
                    <a:pt x="177" y="251"/>
                    <a:pt x="174" y="249"/>
                    <a:pt x="172" y="252"/>
                  </a:cubicBezTo>
                  <a:cubicBezTo>
                    <a:pt x="172" y="254"/>
                    <a:pt x="174" y="253"/>
                    <a:pt x="174" y="256"/>
                  </a:cubicBezTo>
                  <a:cubicBezTo>
                    <a:pt x="171" y="257"/>
                    <a:pt x="168" y="253"/>
                    <a:pt x="165" y="253"/>
                  </a:cubicBezTo>
                  <a:close/>
                  <a:moveTo>
                    <a:pt x="168" y="219"/>
                  </a:moveTo>
                  <a:cubicBezTo>
                    <a:pt x="168" y="222"/>
                    <a:pt x="166" y="222"/>
                    <a:pt x="165" y="222"/>
                  </a:cubicBezTo>
                  <a:cubicBezTo>
                    <a:pt x="165" y="220"/>
                    <a:pt x="166" y="219"/>
                    <a:pt x="168" y="219"/>
                  </a:cubicBezTo>
                  <a:close/>
                  <a:moveTo>
                    <a:pt x="165" y="209"/>
                  </a:moveTo>
                  <a:cubicBezTo>
                    <a:pt x="166" y="207"/>
                    <a:pt x="167" y="206"/>
                    <a:pt x="169" y="206"/>
                  </a:cubicBezTo>
                  <a:cubicBezTo>
                    <a:pt x="169" y="208"/>
                    <a:pt x="168" y="210"/>
                    <a:pt x="165" y="209"/>
                  </a:cubicBezTo>
                  <a:close/>
                  <a:moveTo>
                    <a:pt x="182" y="229"/>
                  </a:moveTo>
                  <a:cubicBezTo>
                    <a:pt x="183" y="233"/>
                    <a:pt x="182" y="235"/>
                    <a:pt x="180" y="237"/>
                  </a:cubicBezTo>
                  <a:cubicBezTo>
                    <a:pt x="176" y="236"/>
                    <a:pt x="178" y="229"/>
                    <a:pt x="182" y="229"/>
                  </a:cubicBezTo>
                  <a:close/>
                  <a:moveTo>
                    <a:pt x="168" y="819"/>
                  </a:moveTo>
                  <a:cubicBezTo>
                    <a:pt x="170" y="822"/>
                    <a:pt x="171" y="827"/>
                    <a:pt x="172" y="831"/>
                  </a:cubicBezTo>
                  <a:cubicBezTo>
                    <a:pt x="166" y="830"/>
                    <a:pt x="167" y="824"/>
                    <a:pt x="168" y="819"/>
                  </a:cubicBezTo>
                  <a:close/>
                  <a:moveTo>
                    <a:pt x="168" y="286"/>
                  </a:moveTo>
                  <a:cubicBezTo>
                    <a:pt x="168" y="284"/>
                    <a:pt x="166" y="285"/>
                    <a:pt x="166" y="283"/>
                  </a:cubicBezTo>
                  <a:cubicBezTo>
                    <a:pt x="172" y="278"/>
                    <a:pt x="174" y="271"/>
                    <a:pt x="179" y="266"/>
                  </a:cubicBezTo>
                  <a:cubicBezTo>
                    <a:pt x="178" y="263"/>
                    <a:pt x="177" y="263"/>
                    <a:pt x="179" y="261"/>
                  </a:cubicBezTo>
                  <a:cubicBezTo>
                    <a:pt x="182" y="263"/>
                    <a:pt x="179" y="264"/>
                    <a:pt x="183" y="265"/>
                  </a:cubicBezTo>
                  <a:cubicBezTo>
                    <a:pt x="175" y="268"/>
                    <a:pt x="180" y="287"/>
                    <a:pt x="168" y="286"/>
                  </a:cubicBezTo>
                  <a:close/>
                  <a:moveTo>
                    <a:pt x="179" y="209"/>
                  </a:moveTo>
                  <a:cubicBezTo>
                    <a:pt x="180" y="207"/>
                    <a:pt x="179" y="203"/>
                    <a:pt x="178" y="206"/>
                  </a:cubicBezTo>
                  <a:cubicBezTo>
                    <a:pt x="175" y="204"/>
                    <a:pt x="178" y="200"/>
                    <a:pt x="181" y="201"/>
                  </a:cubicBezTo>
                  <a:cubicBezTo>
                    <a:pt x="181" y="199"/>
                    <a:pt x="179" y="199"/>
                    <a:pt x="181" y="197"/>
                  </a:cubicBezTo>
                  <a:cubicBezTo>
                    <a:pt x="175" y="195"/>
                    <a:pt x="172" y="197"/>
                    <a:pt x="167" y="196"/>
                  </a:cubicBezTo>
                  <a:cubicBezTo>
                    <a:pt x="167" y="192"/>
                    <a:pt x="169" y="192"/>
                    <a:pt x="169" y="188"/>
                  </a:cubicBezTo>
                  <a:cubicBezTo>
                    <a:pt x="167" y="187"/>
                    <a:pt x="164" y="192"/>
                    <a:pt x="165" y="188"/>
                  </a:cubicBezTo>
                  <a:cubicBezTo>
                    <a:pt x="162" y="188"/>
                    <a:pt x="163" y="191"/>
                    <a:pt x="160" y="191"/>
                  </a:cubicBezTo>
                  <a:cubicBezTo>
                    <a:pt x="162" y="184"/>
                    <a:pt x="163" y="179"/>
                    <a:pt x="169" y="178"/>
                  </a:cubicBezTo>
                  <a:cubicBezTo>
                    <a:pt x="170" y="175"/>
                    <a:pt x="172" y="170"/>
                    <a:pt x="177" y="170"/>
                  </a:cubicBezTo>
                  <a:cubicBezTo>
                    <a:pt x="177" y="172"/>
                    <a:pt x="178" y="172"/>
                    <a:pt x="178" y="175"/>
                  </a:cubicBezTo>
                  <a:cubicBezTo>
                    <a:pt x="180" y="175"/>
                    <a:pt x="180" y="173"/>
                    <a:pt x="179" y="176"/>
                  </a:cubicBezTo>
                  <a:cubicBezTo>
                    <a:pt x="183" y="175"/>
                    <a:pt x="184" y="171"/>
                    <a:pt x="187" y="169"/>
                  </a:cubicBezTo>
                  <a:cubicBezTo>
                    <a:pt x="186" y="174"/>
                    <a:pt x="180" y="180"/>
                    <a:pt x="178" y="186"/>
                  </a:cubicBezTo>
                  <a:cubicBezTo>
                    <a:pt x="178" y="188"/>
                    <a:pt x="183" y="190"/>
                    <a:pt x="180" y="192"/>
                  </a:cubicBezTo>
                  <a:cubicBezTo>
                    <a:pt x="182" y="192"/>
                    <a:pt x="182" y="194"/>
                    <a:pt x="185" y="194"/>
                  </a:cubicBezTo>
                  <a:cubicBezTo>
                    <a:pt x="185" y="196"/>
                    <a:pt x="184" y="197"/>
                    <a:pt x="182" y="198"/>
                  </a:cubicBezTo>
                  <a:cubicBezTo>
                    <a:pt x="183" y="199"/>
                    <a:pt x="185" y="199"/>
                    <a:pt x="184" y="201"/>
                  </a:cubicBezTo>
                  <a:cubicBezTo>
                    <a:pt x="185" y="201"/>
                    <a:pt x="186" y="200"/>
                    <a:pt x="187" y="200"/>
                  </a:cubicBezTo>
                  <a:cubicBezTo>
                    <a:pt x="187" y="208"/>
                    <a:pt x="184" y="207"/>
                    <a:pt x="179" y="209"/>
                  </a:cubicBezTo>
                  <a:close/>
                  <a:moveTo>
                    <a:pt x="197" y="327"/>
                  </a:moveTo>
                  <a:cubicBezTo>
                    <a:pt x="192" y="327"/>
                    <a:pt x="193" y="322"/>
                    <a:pt x="190" y="320"/>
                  </a:cubicBezTo>
                  <a:cubicBezTo>
                    <a:pt x="193" y="312"/>
                    <a:pt x="198" y="306"/>
                    <a:pt x="204" y="300"/>
                  </a:cubicBezTo>
                  <a:cubicBezTo>
                    <a:pt x="205" y="309"/>
                    <a:pt x="198" y="309"/>
                    <a:pt x="198" y="317"/>
                  </a:cubicBezTo>
                  <a:cubicBezTo>
                    <a:pt x="198" y="319"/>
                    <a:pt x="199" y="316"/>
                    <a:pt x="200" y="318"/>
                  </a:cubicBezTo>
                  <a:cubicBezTo>
                    <a:pt x="205" y="317"/>
                    <a:pt x="205" y="310"/>
                    <a:pt x="209" y="309"/>
                  </a:cubicBezTo>
                  <a:cubicBezTo>
                    <a:pt x="205" y="315"/>
                    <a:pt x="202" y="322"/>
                    <a:pt x="197" y="327"/>
                  </a:cubicBezTo>
                  <a:close/>
                  <a:moveTo>
                    <a:pt x="212" y="255"/>
                  </a:moveTo>
                  <a:cubicBezTo>
                    <a:pt x="211" y="252"/>
                    <a:pt x="214" y="252"/>
                    <a:pt x="216" y="252"/>
                  </a:cubicBezTo>
                  <a:cubicBezTo>
                    <a:pt x="216" y="255"/>
                    <a:pt x="214" y="255"/>
                    <a:pt x="212" y="255"/>
                  </a:cubicBezTo>
                  <a:close/>
                  <a:moveTo>
                    <a:pt x="239" y="232"/>
                  </a:moveTo>
                  <a:cubicBezTo>
                    <a:pt x="237" y="231"/>
                    <a:pt x="237" y="230"/>
                    <a:pt x="237" y="228"/>
                  </a:cubicBezTo>
                  <a:cubicBezTo>
                    <a:pt x="238" y="228"/>
                    <a:pt x="239" y="226"/>
                    <a:pt x="240" y="227"/>
                  </a:cubicBezTo>
                  <a:cubicBezTo>
                    <a:pt x="241" y="230"/>
                    <a:pt x="241" y="230"/>
                    <a:pt x="239" y="232"/>
                  </a:cubicBezTo>
                  <a:close/>
                  <a:moveTo>
                    <a:pt x="250" y="954"/>
                  </a:moveTo>
                  <a:cubicBezTo>
                    <a:pt x="252" y="954"/>
                    <a:pt x="252" y="956"/>
                    <a:pt x="253" y="957"/>
                  </a:cubicBezTo>
                  <a:cubicBezTo>
                    <a:pt x="252" y="960"/>
                    <a:pt x="248" y="955"/>
                    <a:pt x="250" y="954"/>
                  </a:cubicBezTo>
                  <a:close/>
                  <a:moveTo>
                    <a:pt x="252" y="976"/>
                  </a:moveTo>
                  <a:cubicBezTo>
                    <a:pt x="254" y="978"/>
                    <a:pt x="257" y="978"/>
                    <a:pt x="257" y="983"/>
                  </a:cubicBezTo>
                  <a:cubicBezTo>
                    <a:pt x="254" y="981"/>
                    <a:pt x="252" y="980"/>
                    <a:pt x="252" y="976"/>
                  </a:cubicBezTo>
                  <a:close/>
                  <a:moveTo>
                    <a:pt x="278" y="974"/>
                  </a:moveTo>
                  <a:cubicBezTo>
                    <a:pt x="273" y="968"/>
                    <a:pt x="257" y="974"/>
                    <a:pt x="258" y="960"/>
                  </a:cubicBezTo>
                  <a:cubicBezTo>
                    <a:pt x="262" y="958"/>
                    <a:pt x="266" y="963"/>
                    <a:pt x="266" y="957"/>
                  </a:cubicBezTo>
                  <a:cubicBezTo>
                    <a:pt x="269" y="956"/>
                    <a:pt x="270" y="957"/>
                    <a:pt x="272" y="958"/>
                  </a:cubicBezTo>
                  <a:cubicBezTo>
                    <a:pt x="273" y="966"/>
                    <a:pt x="281" y="962"/>
                    <a:pt x="284" y="968"/>
                  </a:cubicBezTo>
                  <a:cubicBezTo>
                    <a:pt x="281" y="969"/>
                    <a:pt x="281" y="973"/>
                    <a:pt x="278" y="974"/>
                  </a:cubicBezTo>
                  <a:close/>
                  <a:moveTo>
                    <a:pt x="286" y="985"/>
                  </a:moveTo>
                  <a:cubicBezTo>
                    <a:pt x="288" y="985"/>
                    <a:pt x="289" y="986"/>
                    <a:pt x="289" y="989"/>
                  </a:cubicBezTo>
                  <a:cubicBezTo>
                    <a:pt x="287" y="989"/>
                    <a:pt x="286" y="987"/>
                    <a:pt x="286" y="985"/>
                  </a:cubicBezTo>
                  <a:close/>
                  <a:moveTo>
                    <a:pt x="290" y="977"/>
                  </a:moveTo>
                  <a:cubicBezTo>
                    <a:pt x="288" y="977"/>
                    <a:pt x="286" y="975"/>
                    <a:pt x="287" y="972"/>
                  </a:cubicBezTo>
                  <a:cubicBezTo>
                    <a:pt x="289" y="973"/>
                    <a:pt x="291" y="975"/>
                    <a:pt x="290" y="977"/>
                  </a:cubicBezTo>
                  <a:close/>
                  <a:moveTo>
                    <a:pt x="345" y="182"/>
                  </a:moveTo>
                  <a:cubicBezTo>
                    <a:pt x="345" y="184"/>
                    <a:pt x="348" y="183"/>
                    <a:pt x="348" y="185"/>
                  </a:cubicBezTo>
                  <a:cubicBezTo>
                    <a:pt x="345" y="186"/>
                    <a:pt x="344" y="192"/>
                    <a:pt x="345" y="196"/>
                  </a:cubicBezTo>
                  <a:cubicBezTo>
                    <a:pt x="344" y="197"/>
                    <a:pt x="343" y="198"/>
                    <a:pt x="341" y="199"/>
                  </a:cubicBezTo>
                  <a:cubicBezTo>
                    <a:pt x="345" y="208"/>
                    <a:pt x="330" y="212"/>
                    <a:pt x="320" y="213"/>
                  </a:cubicBezTo>
                  <a:cubicBezTo>
                    <a:pt x="322" y="211"/>
                    <a:pt x="320" y="209"/>
                    <a:pt x="321" y="205"/>
                  </a:cubicBezTo>
                  <a:cubicBezTo>
                    <a:pt x="325" y="202"/>
                    <a:pt x="327" y="198"/>
                    <a:pt x="330" y="194"/>
                  </a:cubicBezTo>
                  <a:cubicBezTo>
                    <a:pt x="331" y="195"/>
                    <a:pt x="334" y="193"/>
                    <a:pt x="334" y="195"/>
                  </a:cubicBezTo>
                  <a:cubicBezTo>
                    <a:pt x="337" y="191"/>
                    <a:pt x="340" y="187"/>
                    <a:pt x="344" y="184"/>
                  </a:cubicBezTo>
                  <a:cubicBezTo>
                    <a:pt x="340" y="183"/>
                    <a:pt x="341" y="187"/>
                    <a:pt x="339" y="185"/>
                  </a:cubicBezTo>
                  <a:cubicBezTo>
                    <a:pt x="343" y="182"/>
                    <a:pt x="349" y="172"/>
                    <a:pt x="357" y="173"/>
                  </a:cubicBezTo>
                  <a:cubicBezTo>
                    <a:pt x="356" y="180"/>
                    <a:pt x="349" y="179"/>
                    <a:pt x="345" y="182"/>
                  </a:cubicBezTo>
                  <a:close/>
                  <a:moveTo>
                    <a:pt x="357" y="996"/>
                  </a:moveTo>
                  <a:cubicBezTo>
                    <a:pt x="363" y="1001"/>
                    <a:pt x="368" y="1007"/>
                    <a:pt x="373" y="1010"/>
                  </a:cubicBezTo>
                  <a:cubicBezTo>
                    <a:pt x="368" y="1009"/>
                    <a:pt x="356" y="1004"/>
                    <a:pt x="357" y="996"/>
                  </a:cubicBezTo>
                  <a:close/>
                  <a:moveTo>
                    <a:pt x="414" y="1044"/>
                  </a:moveTo>
                  <a:cubicBezTo>
                    <a:pt x="416" y="1044"/>
                    <a:pt x="417" y="1045"/>
                    <a:pt x="417" y="1047"/>
                  </a:cubicBezTo>
                  <a:cubicBezTo>
                    <a:pt x="416" y="1048"/>
                    <a:pt x="413" y="1047"/>
                    <a:pt x="414" y="1044"/>
                  </a:cubicBezTo>
                  <a:close/>
                  <a:moveTo>
                    <a:pt x="614" y="1007"/>
                  </a:moveTo>
                  <a:cubicBezTo>
                    <a:pt x="618" y="1008"/>
                    <a:pt x="619" y="1006"/>
                    <a:pt x="622" y="1007"/>
                  </a:cubicBezTo>
                  <a:cubicBezTo>
                    <a:pt x="624" y="1011"/>
                    <a:pt x="614" y="1012"/>
                    <a:pt x="614" y="1007"/>
                  </a:cubicBezTo>
                  <a:close/>
                  <a:moveTo>
                    <a:pt x="617" y="966"/>
                  </a:moveTo>
                  <a:cubicBezTo>
                    <a:pt x="611" y="969"/>
                    <a:pt x="605" y="969"/>
                    <a:pt x="601" y="966"/>
                  </a:cubicBezTo>
                  <a:cubicBezTo>
                    <a:pt x="604" y="963"/>
                    <a:pt x="615" y="961"/>
                    <a:pt x="617" y="966"/>
                  </a:cubicBezTo>
                  <a:close/>
                  <a:moveTo>
                    <a:pt x="491" y="881"/>
                  </a:moveTo>
                  <a:cubicBezTo>
                    <a:pt x="489" y="881"/>
                    <a:pt x="489" y="878"/>
                    <a:pt x="487" y="878"/>
                  </a:cubicBezTo>
                  <a:cubicBezTo>
                    <a:pt x="489" y="875"/>
                    <a:pt x="491" y="879"/>
                    <a:pt x="491" y="881"/>
                  </a:cubicBezTo>
                  <a:close/>
                  <a:moveTo>
                    <a:pt x="487" y="873"/>
                  </a:moveTo>
                  <a:cubicBezTo>
                    <a:pt x="485" y="873"/>
                    <a:pt x="483" y="872"/>
                    <a:pt x="483" y="870"/>
                  </a:cubicBezTo>
                  <a:cubicBezTo>
                    <a:pt x="485" y="868"/>
                    <a:pt x="487" y="870"/>
                    <a:pt x="487" y="873"/>
                  </a:cubicBezTo>
                  <a:close/>
                  <a:moveTo>
                    <a:pt x="480" y="877"/>
                  </a:moveTo>
                  <a:cubicBezTo>
                    <a:pt x="477" y="876"/>
                    <a:pt x="474" y="874"/>
                    <a:pt x="473" y="871"/>
                  </a:cubicBezTo>
                  <a:cubicBezTo>
                    <a:pt x="476" y="872"/>
                    <a:pt x="483" y="872"/>
                    <a:pt x="480" y="877"/>
                  </a:cubicBezTo>
                  <a:close/>
                  <a:moveTo>
                    <a:pt x="460" y="828"/>
                  </a:moveTo>
                  <a:cubicBezTo>
                    <a:pt x="458" y="830"/>
                    <a:pt x="455" y="826"/>
                    <a:pt x="454" y="823"/>
                  </a:cubicBezTo>
                  <a:cubicBezTo>
                    <a:pt x="456" y="825"/>
                    <a:pt x="458" y="826"/>
                    <a:pt x="460" y="828"/>
                  </a:cubicBezTo>
                  <a:close/>
                  <a:moveTo>
                    <a:pt x="457" y="1075"/>
                  </a:moveTo>
                  <a:cubicBezTo>
                    <a:pt x="455" y="1074"/>
                    <a:pt x="452" y="1075"/>
                    <a:pt x="453" y="1072"/>
                  </a:cubicBezTo>
                  <a:cubicBezTo>
                    <a:pt x="455" y="1072"/>
                    <a:pt x="457" y="1072"/>
                    <a:pt x="457" y="1075"/>
                  </a:cubicBezTo>
                  <a:close/>
                  <a:moveTo>
                    <a:pt x="447" y="831"/>
                  </a:moveTo>
                  <a:cubicBezTo>
                    <a:pt x="449" y="833"/>
                    <a:pt x="452" y="834"/>
                    <a:pt x="452" y="838"/>
                  </a:cubicBezTo>
                  <a:cubicBezTo>
                    <a:pt x="449" y="837"/>
                    <a:pt x="448" y="836"/>
                    <a:pt x="445" y="836"/>
                  </a:cubicBezTo>
                  <a:cubicBezTo>
                    <a:pt x="445" y="834"/>
                    <a:pt x="447" y="833"/>
                    <a:pt x="447" y="831"/>
                  </a:cubicBezTo>
                  <a:close/>
                  <a:moveTo>
                    <a:pt x="451" y="1070"/>
                  </a:moveTo>
                  <a:cubicBezTo>
                    <a:pt x="448" y="1072"/>
                    <a:pt x="443" y="1069"/>
                    <a:pt x="441" y="1066"/>
                  </a:cubicBezTo>
                  <a:cubicBezTo>
                    <a:pt x="444" y="1065"/>
                    <a:pt x="447" y="1070"/>
                    <a:pt x="451" y="1070"/>
                  </a:cubicBezTo>
                  <a:close/>
                  <a:moveTo>
                    <a:pt x="412" y="92"/>
                  </a:moveTo>
                  <a:cubicBezTo>
                    <a:pt x="413" y="90"/>
                    <a:pt x="414" y="89"/>
                    <a:pt x="417" y="89"/>
                  </a:cubicBezTo>
                  <a:cubicBezTo>
                    <a:pt x="416" y="91"/>
                    <a:pt x="414" y="92"/>
                    <a:pt x="412" y="92"/>
                  </a:cubicBezTo>
                  <a:close/>
                  <a:moveTo>
                    <a:pt x="440" y="680"/>
                  </a:moveTo>
                  <a:cubicBezTo>
                    <a:pt x="436" y="680"/>
                    <a:pt x="437" y="676"/>
                    <a:pt x="439" y="674"/>
                  </a:cubicBezTo>
                  <a:cubicBezTo>
                    <a:pt x="441" y="676"/>
                    <a:pt x="441" y="677"/>
                    <a:pt x="440" y="680"/>
                  </a:cubicBezTo>
                  <a:close/>
                  <a:moveTo>
                    <a:pt x="440" y="673"/>
                  </a:moveTo>
                  <a:cubicBezTo>
                    <a:pt x="438" y="671"/>
                    <a:pt x="438" y="667"/>
                    <a:pt x="438" y="664"/>
                  </a:cubicBezTo>
                  <a:cubicBezTo>
                    <a:pt x="439" y="665"/>
                    <a:pt x="440" y="666"/>
                    <a:pt x="441" y="667"/>
                  </a:cubicBezTo>
                  <a:cubicBezTo>
                    <a:pt x="441" y="669"/>
                    <a:pt x="440" y="671"/>
                    <a:pt x="440" y="673"/>
                  </a:cubicBezTo>
                  <a:close/>
                  <a:moveTo>
                    <a:pt x="444" y="687"/>
                  </a:moveTo>
                  <a:cubicBezTo>
                    <a:pt x="441" y="684"/>
                    <a:pt x="442" y="680"/>
                    <a:pt x="443" y="676"/>
                  </a:cubicBezTo>
                  <a:cubicBezTo>
                    <a:pt x="444" y="676"/>
                    <a:pt x="444" y="676"/>
                    <a:pt x="444" y="676"/>
                  </a:cubicBezTo>
                  <a:cubicBezTo>
                    <a:pt x="446" y="678"/>
                    <a:pt x="447" y="682"/>
                    <a:pt x="449" y="684"/>
                  </a:cubicBezTo>
                  <a:cubicBezTo>
                    <a:pt x="448" y="686"/>
                    <a:pt x="447" y="687"/>
                    <a:pt x="444" y="687"/>
                  </a:cubicBezTo>
                  <a:close/>
                  <a:moveTo>
                    <a:pt x="466" y="689"/>
                  </a:moveTo>
                  <a:cubicBezTo>
                    <a:pt x="466" y="685"/>
                    <a:pt x="466" y="685"/>
                    <a:pt x="466" y="685"/>
                  </a:cubicBezTo>
                  <a:cubicBezTo>
                    <a:pt x="470" y="685"/>
                    <a:pt x="470" y="685"/>
                    <a:pt x="470" y="685"/>
                  </a:cubicBezTo>
                  <a:cubicBezTo>
                    <a:pt x="470" y="688"/>
                    <a:pt x="469" y="689"/>
                    <a:pt x="466" y="689"/>
                  </a:cubicBezTo>
                  <a:close/>
                  <a:moveTo>
                    <a:pt x="817" y="538"/>
                  </a:moveTo>
                  <a:cubicBezTo>
                    <a:pt x="815" y="537"/>
                    <a:pt x="813" y="537"/>
                    <a:pt x="813" y="534"/>
                  </a:cubicBezTo>
                  <a:cubicBezTo>
                    <a:pt x="815" y="532"/>
                    <a:pt x="818" y="534"/>
                    <a:pt x="817" y="538"/>
                  </a:cubicBezTo>
                  <a:close/>
                  <a:moveTo>
                    <a:pt x="786" y="244"/>
                  </a:moveTo>
                  <a:cubicBezTo>
                    <a:pt x="788" y="244"/>
                    <a:pt x="791" y="244"/>
                    <a:pt x="790" y="247"/>
                  </a:cubicBezTo>
                  <a:cubicBezTo>
                    <a:pt x="788" y="247"/>
                    <a:pt x="786" y="247"/>
                    <a:pt x="786" y="244"/>
                  </a:cubicBezTo>
                  <a:close/>
                  <a:moveTo>
                    <a:pt x="788" y="294"/>
                  </a:moveTo>
                  <a:cubicBezTo>
                    <a:pt x="787" y="295"/>
                    <a:pt x="782" y="294"/>
                    <a:pt x="783" y="291"/>
                  </a:cubicBezTo>
                  <a:cubicBezTo>
                    <a:pt x="786" y="290"/>
                    <a:pt x="786" y="294"/>
                    <a:pt x="788" y="294"/>
                  </a:cubicBezTo>
                  <a:close/>
                  <a:moveTo>
                    <a:pt x="776" y="252"/>
                  </a:moveTo>
                  <a:cubicBezTo>
                    <a:pt x="775" y="253"/>
                    <a:pt x="775" y="253"/>
                    <a:pt x="775" y="255"/>
                  </a:cubicBezTo>
                  <a:cubicBezTo>
                    <a:pt x="772" y="255"/>
                    <a:pt x="772" y="253"/>
                    <a:pt x="771" y="251"/>
                  </a:cubicBezTo>
                  <a:cubicBezTo>
                    <a:pt x="773" y="251"/>
                    <a:pt x="775" y="251"/>
                    <a:pt x="776" y="252"/>
                  </a:cubicBezTo>
                  <a:close/>
                  <a:moveTo>
                    <a:pt x="736" y="566"/>
                  </a:moveTo>
                  <a:cubicBezTo>
                    <a:pt x="734" y="568"/>
                    <a:pt x="731" y="564"/>
                    <a:pt x="729" y="562"/>
                  </a:cubicBezTo>
                  <a:cubicBezTo>
                    <a:pt x="733" y="561"/>
                    <a:pt x="736" y="562"/>
                    <a:pt x="736" y="566"/>
                  </a:cubicBezTo>
                  <a:close/>
                  <a:moveTo>
                    <a:pt x="735" y="623"/>
                  </a:moveTo>
                  <a:cubicBezTo>
                    <a:pt x="734" y="623"/>
                    <a:pt x="734" y="624"/>
                    <a:pt x="734" y="625"/>
                  </a:cubicBezTo>
                  <a:cubicBezTo>
                    <a:pt x="731" y="626"/>
                    <a:pt x="731" y="624"/>
                    <a:pt x="728" y="625"/>
                  </a:cubicBezTo>
                  <a:cubicBezTo>
                    <a:pt x="728" y="621"/>
                    <a:pt x="734" y="622"/>
                    <a:pt x="735" y="623"/>
                  </a:cubicBezTo>
                  <a:close/>
                  <a:moveTo>
                    <a:pt x="725" y="569"/>
                  </a:moveTo>
                  <a:cubicBezTo>
                    <a:pt x="727" y="572"/>
                    <a:pt x="727" y="576"/>
                    <a:pt x="725" y="580"/>
                  </a:cubicBezTo>
                  <a:cubicBezTo>
                    <a:pt x="720" y="580"/>
                    <a:pt x="720" y="580"/>
                    <a:pt x="720" y="580"/>
                  </a:cubicBezTo>
                  <a:cubicBezTo>
                    <a:pt x="721" y="574"/>
                    <a:pt x="718" y="576"/>
                    <a:pt x="715" y="575"/>
                  </a:cubicBezTo>
                  <a:cubicBezTo>
                    <a:pt x="715" y="573"/>
                    <a:pt x="717" y="572"/>
                    <a:pt x="717" y="570"/>
                  </a:cubicBezTo>
                  <a:cubicBezTo>
                    <a:pt x="719" y="570"/>
                    <a:pt x="718" y="573"/>
                    <a:pt x="720" y="572"/>
                  </a:cubicBezTo>
                  <a:cubicBezTo>
                    <a:pt x="718" y="570"/>
                    <a:pt x="723" y="571"/>
                    <a:pt x="725" y="569"/>
                  </a:cubicBezTo>
                  <a:close/>
                  <a:moveTo>
                    <a:pt x="728" y="583"/>
                  </a:moveTo>
                  <a:cubicBezTo>
                    <a:pt x="726" y="585"/>
                    <a:pt x="718" y="588"/>
                    <a:pt x="718" y="583"/>
                  </a:cubicBezTo>
                  <a:lnTo>
                    <a:pt x="728" y="583"/>
                  </a:lnTo>
                  <a:close/>
                  <a:moveTo>
                    <a:pt x="731" y="638"/>
                  </a:moveTo>
                  <a:cubicBezTo>
                    <a:pt x="731" y="640"/>
                    <a:pt x="725" y="642"/>
                    <a:pt x="723" y="646"/>
                  </a:cubicBezTo>
                  <a:cubicBezTo>
                    <a:pt x="720" y="645"/>
                    <a:pt x="716" y="644"/>
                    <a:pt x="716" y="639"/>
                  </a:cubicBezTo>
                  <a:cubicBezTo>
                    <a:pt x="723" y="637"/>
                    <a:pt x="725" y="638"/>
                    <a:pt x="731" y="638"/>
                  </a:cubicBezTo>
                  <a:close/>
                  <a:moveTo>
                    <a:pt x="720" y="629"/>
                  </a:moveTo>
                  <a:cubicBezTo>
                    <a:pt x="723" y="624"/>
                    <a:pt x="730" y="628"/>
                    <a:pt x="732" y="628"/>
                  </a:cubicBezTo>
                  <a:cubicBezTo>
                    <a:pt x="732" y="629"/>
                    <a:pt x="731" y="632"/>
                    <a:pt x="732" y="632"/>
                  </a:cubicBezTo>
                  <a:cubicBezTo>
                    <a:pt x="729" y="631"/>
                    <a:pt x="724" y="633"/>
                    <a:pt x="720" y="629"/>
                  </a:cubicBezTo>
                  <a:close/>
                  <a:moveTo>
                    <a:pt x="728" y="616"/>
                  </a:moveTo>
                  <a:cubicBezTo>
                    <a:pt x="728" y="620"/>
                    <a:pt x="722" y="619"/>
                    <a:pt x="721" y="620"/>
                  </a:cubicBezTo>
                  <a:cubicBezTo>
                    <a:pt x="719" y="617"/>
                    <a:pt x="723" y="615"/>
                    <a:pt x="723" y="612"/>
                  </a:cubicBezTo>
                  <a:cubicBezTo>
                    <a:pt x="728" y="612"/>
                    <a:pt x="728" y="612"/>
                    <a:pt x="728" y="612"/>
                  </a:cubicBezTo>
                  <a:cubicBezTo>
                    <a:pt x="726" y="614"/>
                    <a:pt x="726" y="614"/>
                    <a:pt x="728" y="616"/>
                  </a:cubicBezTo>
                  <a:close/>
                  <a:moveTo>
                    <a:pt x="728" y="563"/>
                  </a:moveTo>
                  <a:cubicBezTo>
                    <a:pt x="723" y="568"/>
                    <a:pt x="719" y="564"/>
                    <a:pt x="713" y="565"/>
                  </a:cubicBezTo>
                  <a:cubicBezTo>
                    <a:pt x="714" y="560"/>
                    <a:pt x="725" y="560"/>
                    <a:pt x="728" y="563"/>
                  </a:cubicBezTo>
                  <a:close/>
                  <a:moveTo>
                    <a:pt x="709" y="587"/>
                  </a:moveTo>
                  <a:cubicBezTo>
                    <a:pt x="706" y="587"/>
                    <a:pt x="707" y="584"/>
                    <a:pt x="704" y="584"/>
                  </a:cubicBezTo>
                  <a:cubicBezTo>
                    <a:pt x="705" y="581"/>
                    <a:pt x="712" y="583"/>
                    <a:pt x="709" y="587"/>
                  </a:cubicBezTo>
                  <a:close/>
                  <a:moveTo>
                    <a:pt x="696" y="664"/>
                  </a:moveTo>
                  <a:cubicBezTo>
                    <a:pt x="699" y="664"/>
                    <a:pt x="699" y="664"/>
                    <a:pt x="699" y="664"/>
                  </a:cubicBezTo>
                  <a:cubicBezTo>
                    <a:pt x="699" y="667"/>
                    <a:pt x="698" y="669"/>
                    <a:pt x="697" y="671"/>
                  </a:cubicBezTo>
                  <a:cubicBezTo>
                    <a:pt x="695" y="671"/>
                    <a:pt x="696" y="667"/>
                    <a:pt x="696" y="664"/>
                  </a:cubicBezTo>
                  <a:close/>
                  <a:moveTo>
                    <a:pt x="696" y="672"/>
                  </a:moveTo>
                  <a:cubicBezTo>
                    <a:pt x="697" y="672"/>
                    <a:pt x="698" y="673"/>
                    <a:pt x="699" y="673"/>
                  </a:cubicBezTo>
                  <a:cubicBezTo>
                    <a:pt x="699" y="678"/>
                    <a:pt x="695" y="678"/>
                    <a:pt x="693" y="682"/>
                  </a:cubicBezTo>
                  <a:cubicBezTo>
                    <a:pt x="690" y="681"/>
                    <a:pt x="695" y="675"/>
                    <a:pt x="696" y="672"/>
                  </a:cubicBezTo>
                  <a:close/>
                  <a:moveTo>
                    <a:pt x="703" y="679"/>
                  </a:moveTo>
                  <a:cubicBezTo>
                    <a:pt x="704" y="683"/>
                    <a:pt x="700" y="687"/>
                    <a:pt x="698" y="690"/>
                  </a:cubicBezTo>
                  <a:cubicBezTo>
                    <a:pt x="694" y="687"/>
                    <a:pt x="698" y="678"/>
                    <a:pt x="703" y="679"/>
                  </a:cubicBezTo>
                  <a:close/>
                  <a:moveTo>
                    <a:pt x="701" y="671"/>
                  </a:moveTo>
                  <a:cubicBezTo>
                    <a:pt x="702" y="666"/>
                    <a:pt x="700" y="650"/>
                    <a:pt x="710" y="653"/>
                  </a:cubicBezTo>
                  <a:cubicBezTo>
                    <a:pt x="708" y="661"/>
                    <a:pt x="705" y="664"/>
                    <a:pt x="701" y="671"/>
                  </a:cubicBezTo>
                  <a:close/>
                  <a:moveTo>
                    <a:pt x="695" y="619"/>
                  </a:moveTo>
                  <a:cubicBezTo>
                    <a:pt x="698" y="618"/>
                    <a:pt x="699" y="619"/>
                    <a:pt x="700" y="615"/>
                  </a:cubicBezTo>
                  <a:cubicBezTo>
                    <a:pt x="703" y="617"/>
                    <a:pt x="701" y="624"/>
                    <a:pt x="697" y="626"/>
                  </a:cubicBezTo>
                  <a:cubicBezTo>
                    <a:pt x="695" y="626"/>
                    <a:pt x="695" y="623"/>
                    <a:pt x="695" y="619"/>
                  </a:cubicBezTo>
                  <a:close/>
                  <a:moveTo>
                    <a:pt x="694" y="51"/>
                  </a:moveTo>
                  <a:cubicBezTo>
                    <a:pt x="694" y="53"/>
                    <a:pt x="692" y="53"/>
                    <a:pt x="690" y="53"/>
                  </a:cubicBezTo>
                  <a:cubicBezTo>
                    <a:pt x="690" y="50"/>
                    <a:pt x="693" y="50"/>
                    <a:pt x="694" y="51"/>
                  </a:cubicBezTo>
                  <a:close/>
                  <a:moveTo>
                    <a:pt x="672" y="708"/>
                  </a:moveTo>
                  <a:cubicBezTo>
                    <a:pt x="670" y="708"/>
                    <a:pt x="668" y="707"/>
                    <a:pt x="668" y="704"/>
                  </a:cubicBezTo>
                  <a:cubicBezTo>
                    <a:pt x="669" y="703"/>
                    <a:pt x="670" y="704"/>
                    <a:pt x="671" y="702"/>
                  </a:cubicBezTo>
                  <a:cubicBezTo>
                    <a:pt x="672" y="704"/>
                    <a:pt x="672" y="706"/>
                    <a:pt x="672" y="708"/>
                  </a:cubicBezTo>
                  <a:close/>
                  <a:moveTo>
                    <a:pt x="671" y="461"/>
                  </a:moveTo>
                  <a:cubicBezTo>
                    <a:pt x="669" y="466"/>
                    <a:pt x="666" y="469"/>
                    <a:pt x="664" y="473"/>
                  </a:cubicBezTo>
                  <a:cubicBezTo>
                    <a:pt x="662" y="470"/>
                    <a:pt x="660" y="471"/>
                    <a:pt x="657" y="472"/>
                  </a:cubicBezTo>
                  <a:cubicBezTo>
                    <a:pt x="653" y="463"/>
                    <a:pt x="665" y="460"/>
                    <a:pt x="671" y="461"/>
                  </a:cubicBezTo>
                  <a:close/>
                  <a:moveTo>
                    <a:pt x="662" y="504"/>
                  </a:moveTo>
                  <a:cubicBezTo>
                    <a:pt x="659" y="502"/>
                    <a:pt x="656" y="498"/>
                    <a:pt x="658" y="494"/>
                  </a:cubicBezTo>
                  <a:cubicBezTo>
                    <a:pt x="661" y="493"/>
                    <a:pt x="657" y="501"/>
                    <a:pt x="662" y="498"/>
                  </a:cubicBezTo>
                  <a:cubicBezTo>
                    <a:pt x="663" y="501"/>
                    <a:pt x="661" y="501"/>
                    <a:pt x="662" y="504"/>
                  </a:cubicBezTo>
                  <a:close/>
                  <a:moveTo>
                    <a:pt x="651" y="157"/>
                  </a:moveTo>
                  <a:cubicBezTo>
                    <a:pt x="652" y="157"/>
                    <a:pt x="652" y="157"/>
                    <a:pt x="654" y="157"/>
                  </a:cubicBezTo>
                  <a:cubicBezTo>
                    <a:pt x="651" y="160"/>
                    <a:pt x="653" y="161"/>
                    <a:pt x="652" y="164"/>
                  </a:cubicBezTo>
                  <a:cubicBezTo>
                    <a:pt x="650" y="164"/>
                    <a:pt x="650" y="163"/>
                    <a:pt x="649" y="163"/>
                  </a:cubicBezTo>
                  <a:cubicBezTo>
                    <a:pt x="650" y="161"/>
                    <a:pt x="650" y="158"/>
                    <a:pt x="651" y="157"/>
                  </a:cubicBezTo>
                  <a:close/>
                  <a:moveTo>
                    <a:pt x="617" y="160"/>
                  </a:moveTo>
                  <a:cubicBezTo>
                    <a:pt x="619" y="159"/>
                    <a:pt x="618" y="158"/>
                    <a:pt x="621" y="159"/>
                  </a:cubicBezTo>
                  <a:cubicBezTo>
                    <a:pt x="621" y="160"/>
                    <a:pt x="620" y="161"/>
                    <a:pt x="620" y="162"/>
                  </a:cubicBezTo>
                  <a:cubicBezTo>
                    <a:pt x="621" y="164"/>
                    <a:pt x="622" y="159"/>
                    <a:pt x="623" y="162"/>
                  </a:cubicBezTo>
                  <a:cubicBezTo>
                    <a:pt x="622" y="159"/>
                    <a:pt x="622" y="158"/>
                    <a:pt x="623" y="156"/>
                  </a:cubicBezTo>
                  <a:cubicBezTo>
                    <a:pt x="626" y="156"/>
                    <a:pt x="627" y="160"/>
                    <a:pt x="629" y="163"/>
                  </a:cubicBezTo>
                  <a:cubicBezTo>
                    <a:pt x="627" y="166"/>
                    <a:pt x="623" y="164"/>
                    <a:pt x="618" y="164"/>
                  </a:cubicBezTo>
                  <a:cubicBezTo>
                    <a:pt x="618" y="162"/>
                    <a:pt x="616" y="163"/>
                    <a:pt x="617" y="160"/>
                  </a:cubicBezTo>
                  <a:close/>
                  <a:moveTo>
                    <a:pt x="625" y="169"/>
                  </a:moveTo>
                  <a:cubicBezTo>
                    <a:pt x="625" y="171"/>
                    <a:pt x="623" y="170"/>
                    <a:pt x="623" y="171"/>
                  </a:cubicBezTo>
                  <a:cubicBezTo>
                    <a:pt x="626" y="173"/>
                    <a:pt x="625" y="169"/>
                    <a:pt x="627" y="170"/>
                  </a:cubicBezTo>
                  <a:cubicBezTo>
                    <a:pt x="627" y="172"/>
                    <a:pt x="627" y="172"/>
                    <a:pt x="627" y="172"/>
                  </a:cubicBezTo>
                  <a:cubicBezTo>
                    <a:pt x="637" y="172"/>
                    <a:pt x="651" y="171"/>
                    <a:pt x="661" y="171"/>
                  </a:cubicBezTo>
                  <a:cubicBezTo>
                    <a:pt x="659" y="180"/>
                    <a:pt x="647" y="173"/>
                    <a:pt x="645" y="181"/>
                  </a:cubicBezTo>
                  <a:cubicBezTo>
                    <a:pt x="639" y="180"/>
                    <a:pt x="627" y="185"/>
                    <a:pt x="623" y="180"/>
                  </a:cubicBezTo>
                  <a:cubicBezTo>
                    <a:pt x="618" y="185"/>
                    <a:pt x="611" y="181"/>
                    <a:pt x="607" y="178"/>
                  </a:cubicBezTo>
                  <a:cubicBezTo>
                    <a:pt x="617" y="182"/>
                    <a:pt x="614" y="166"/>
                    <a:pt x="625" y="169"/>
                  </a:cubicBezTo>
                  <a:close/>
                  <a:moveTo>
                    <a:pt x="653" y="506"/>
                  </a:moveTo>
                  <a:cubicBezTo>
                    <a:pt x="651" y="506"/>
                    <a:pt x="649" y="506"/>
                    <a:pt x="649" y="504"/>
                  </a:cubicBezTo>
                  <a:cubicBezTo>
                    <a:pt x="650" y="504"/>
                    <a:pt x="650" y="503"/>
                    <a:pt x="650" y="503"/>
                  </a:cubicBezTo>
                  <a:cubicBezTo>
                    <a:pt x="652" y="502"/>
                    <a:pt x="653" y="504"/>
                    <a:pt x="653" y="506"/>
                  </a:cubicBezTo>
                  <a:close/>
                  <a:moveTo>
                    <a:pt x="634" y="498"/>
                  </a:moveTo>
                  <a:cubicBezTo>
                    <a:pt x="636" y="497"/>
                    <a:pt x="637" y="502"/>
                    <a:pt x="637" y="499"/>
                  </a:cubicBezTo>
                  <a:cubicBezTo>
                    <a:pt x="640" y="502"/>
                    <a:pt x="632" y="504"/>
                    <a:pt x="634" y="498"/>
                  </a:cubicBezTo>
                  <a:close/>
                  <a:moveTo>
                    <a:pt x="632" y="490"/>
                  </a:moveTo>
                  <a:cubicBezTo>
                    <a:pt x="634" y="488"/>
                    <a:pt x="637" y="492"/>
                    <a:pt x="635" y="494"/>
                  </a:cubicBezTo>
                  <a:cubicBezTo>
                    <a:pt x="633" y="494"/>
                    <a:pt x="632" y="492"/>
                    <a:pt x="632" y="490"/>
                  </a:cubicBezTo>
                  <a:close/>
                  <a:moveTo>
                    <a:pt x="625" y="482"/>
                  </a:moveTo>
                  <a:cubicBezTo>
                    <a:pt x="625" y="475"/>
                    <a:pt x="634" y="476"/>
                    <a:pt x="636" y="471"/>
                  </a:cubicBezTo>
                  <a:cubicBezTo>
                    <a:pt x="638" y="471"/>
                    <a:pt x="638" y="471"/>
                    <a:pt x="638" y="471"/>
                  </a:cubicBezTo>
                  <a:cubicBezTo>
                    <a:pt x="639" y="474"/>
                    <a:pt x="637" y="475"/>
                    <a:pt x="641" y="475"/>
                  </a:cubicBezTo>
                  <a:cubicBezTo>
                    <a:pt x="638" y="481"/>
                    <a:pt x="634" y="481"/>
                    <a:pt x="625" y="482"/>
                  </a:cubicBezTo>
                  <a:close/>
                  <a:moveTo>
                    <a:pt x="601" y="572"/>
                  </a:moveTo>
                  <a:cubicBezTo>
                    <a:pt x="601" y="570"/>
                    <a:pt x="604" y="570"/>
                    <a:pt x="606" y="569"/>
                  </a:cubicBezTo>
                  <a:cubicBezTo>
                    <a:pt x="606" y="571"/>
                    <a:pt x="607" y="571"/>
                    <a:pt x="607" y="572"/>
                  </a:cubicBezTo>
                  <a:cubicBezTo>
                    <a:pt x="609" y="571"/>
                    <a:pt x="611" y="570"/>
                    <a:pt x="612" y="568"/>
                  </a:cubicBezTo>
                  <a:cubicBezTo>
                    <a:pt x="615" y="569"/>
                    <a:pt x="616" y="572"/>
                    <a:pt x="614" y="574"/>
                  </a:cubicBezTo>
                  <a:cubicBezTo>
                    <a:pt x="611" y="573"/>
                    <a:pt x="607" y="572"/>
                    <a:pt x="607" y="576"/>
                  </a:cubicBezTo>
                  <a:cubicBezTo>
                    <a:pt x="604" y="575"/>
                    <a:pt x="604" y="577"/>
                    <a:pt x="601" y="577"/>
                  </a:cubicBezTo>
                  <a:cubicBezTo>
                    <a:pt x="598" y="575"/>
                    <a:pt x="603" y="574"/>
                    <a:pt x="601" y="572"/>
                  </a:cubicBezTo>
                  <a:close/>
                  <a:moveTo>
                    <a:pt x="604" y="559"/>
                  </a:moveTo>
                  <a:cubicBezTo>
                    <a:pt x="601" y="559"/>
                    <a:pt x="602" y="556"/>
                    <a:pt x="600" y="556"/>
                  </a:cubicBezTo>
                  <a:cubicBezTo>
                    <a:pt x="600" y="554"/>
                    <a:pt x="604" y="553"/>
                    <a:pt x="606" y="554"/>
                  </a:cubicBezTo>
                  <a:cubicBezTo>
                    <a:pt x="606" y="553"/>
                    <a:pt x="606" y="553"/>
                    <a:pt x="606" y="553"/>
                  </a:cubicBezTo>
                  <a:cubicBezTo>
                    <a:pt x="606" y="551"/>
                    <a:pt x="603" y="552"/>
                    <a:pt x="601" y="551"/>
                  </a:cubicBezTo>
                  <a:cubicBezTo>
                    <a:pt x="607" y="548"/>
                    <a:pt x="611" y="538"/>
                    <a:pt x="616" y="542"/>
                  </a:cubicBezTo>
                  <a:cubicBezTo>
                    <a:pt x="615" y="546"/>
                    <a:pt x="611" y="545"/>
                    <a:pt x="611" y="550"/>
                  </a:cubicBezTo>
                  <a:cubicBezTo>
                    <a:pt x="615" y="548"/>
                    <a:pt x="622" y="546"/>
                    <a:pt x="627" y="549"/>
                  </a:cubicBezTo>
                  <a:cubicBezTo>
                    <a:pt x="623" y="558"/>
                    <a:pt x="607" y="550"/>
                    <a:pt x="604" y="559"/>
                  </a:cubicBezTo>
                  <a:close/>
                  <a:moveTo>
                    <a:pt x="614" y="473"/>
                  </a:moveTo>
                  <a:cubicBezTo>
                    <a:pt x="619" y="475"/>
                    <a:pt x="620" y="474"/>
                    <a:pt x="623" y="472"/>
                  </a:cubicBezTo>
                  <a:cubicBezTo>
                    <a:pt x="620" y="479"/>
                    <a:pt x="613" y="477"/>
                    <a:pt x="610" y="483"/>
                  </a:cubicBezTo>
                  <a:cubicBezTo>
                    <a:pt x="608" y="484"/>
                    <a:pt x="609" y="482"/>
                    <a:pt x="608" y="481"/>
                  </a:cubicBezTo>
                  <a:cubicBezTo>
                    <a:pt x="607" y="483"/>
                    <a:pt x="604" y="482"/>
                    <a:pt x="603" y="484"/>
                  </a:cubicBezTo>
                  <a:cubicBezTo>
                    <a:pt x="601" y="478"/>
                    <a:pt x="614" y="480"/>
                    <a:pt x="614" y="473"/>
                  </a:cubicBezTo>
                  <a:close/>
                  <a:moveTo>
                    <a:pt x="609" y="445"/>
                  </a:moveTo>
                  <a:cubicBezTo>
                    <a:pt x="610" y="444"/>
                    <a:pt x="611" y="445"/>
                    <a:pt x="612" y="446"/>
                  </a:cubicBezTo>
                  <a:cubicBezTo>
                    <a:pt x="610" y="448"/>
                    <a:pt x="612" y="453"/>
                    <a:pt x="608" y="454"/>
                  </a:cubicBezTo>
                  <a:cubicBezTo>
                    <a:pt x="608" y="449"/>
                    <a:pt x="607" y="448"/>
                    <a:pt x="609" y="445"/>
                  </a:cubicBezTo>
                  <a:close/>
                  <a:moveTo>
                    <a:pt x="606" y="503"/>
                  </a:moveTo>
                  <a:cubicBezTo>
                    <a:pt x="608" y="507"/>
                    <a:pt x="616" y="502"/>
                    <a:pt x="620" y="505"/>
                  </a:cubicBezTo>
                  <a:cubicBezTo>
                    <a:pt x="621" y="511"/>
                    <a:pt x="618" y="513"/>
                    <a:pt x="618" y="521"/>
                  </a:cubicBezTo>
                  <a:cubicBezTo>
                    <a:pt x="615" y="522"/>
                    <a:pt x="614" y="525"/>
                    <a:pt x="610" y="525"/>
                  </a:cubicBezTo>
                  <a:cubicBezTo>
                    <a:pt x="613" y="522"/>
                    <a:pt x="606" y="521"/>
                    <a:pt x="610" y="519"/>
                  </a:cubicBezTo>
                  <a:cubicBezTo>
                    <a:pt x="608" y="519"/>
                    <a:pt x="601" y="518"/>
                    <a:pt x="601" y="512"/>
                  </a:cubicBezTo>
                  <a:cubicBezTo>
                    <a:pt x="602" y="511"/>
                    <a:pt x="604" y="511"/>
                    <a:pt x="605" y="510"/>
                  </a:cubicBezTo>
                  <a:cubicBezTo>
                    <a:pt x="602" y="506"/>
                    <a:pt x="593" y="511"/>
                    <a:pt x="591" y="504"/>
                  </a:cubicBezTo>
                  <a:cubicBezTo>
                    <a:pt x="597" y="503"/>
                    <a:pt x="601" y="505"/>
                    <a:pt x="606" y="503"/>
                  </a:cubicBezTo>
                  <a:close/>
                  <a:moveTo>
                    <a:pt x="619" y="567"/>
                  </a:moveTo>
                  <a:cubicBezTo>
                    <a:pt x="619" y="572"/>
                    <a:pt x="621" y="569"/>
                    <a:pt x="625" y="569"/>
                  </a:cubicBezTo>
                  <a:cubicBezTo>
                    <a:pt x="625" y="577"/>
                    <a:pt x="612" y="568"/>
                    <a:pt x="619" y="567"/>
                  </a:cubicBezTo>
                  <a:close/>
                  <a:moveTo>
                    <a:pt x="623" y="575"/>
                  </a:moveTo>
                  <a:cubicBezTo>
                    <a:pt x="624" y="574"/>
                    <a:pt x="626" y="573"/>
                    <a:pt x="627" y="574"/>
                  </a:cubicBezTo>
                  <a:cubicBezTo>
                    <a:pt x="626" y="575"/>
                    <a:pt x="625" y="577"/>
                    <a:pt x="623" y="577"/>
                  </a:cubicBezTo>
                  <a:lnTo>
                    <a:pt x="623" y="575"/>
                  </a:lnTo>
                  <a:close/>
                  <a:moveTo>
                    <a:pt x="627" y="548"/>
                  </a:moveTo>
                  <a:cubicBezTo>
                    <a:pt x="626" y="545"/>
                    <a:pt x="629" y="545"/>
                    <a:pt x="632" y="544"/>
                  </a:cubicBezTo>
                  <a:cubicBezTo>
                    <a:pt x="632" y="548"/>
                    <a:pt x="628" y="550"/>
                    <a:pt x="627" y="548"/>
                  </a:cubicBezTo>
                  <a:close/>
                  <a:moveTo>
                    <a:pt x="624" y="472"/>
                  </a:moveTo>
                  <a:cubicBezTo>
                    <a:pt x="626" y="469"/>
                    <a:pt x="629" y="467"/>
                    <a:pt x="633" y="467"/>
                  </a:cubicBezTo>
                  <a:cubicBezTo>
                    <a:pt x="633" y="471"/>
                    <a:pt x="628" y="476"/>
                    <a:pt x="624" y="472"/>
                  </a:cubicBezTo>
                  <a:close/>
                  <a:moveTo>
                    <a:pt x="639" y="465"/>
                  </a:moveTo>
                  <a:cubicBezTo>
                    <a:pt x="642" y="464"/>
                    <a:pt x="643" y="463"/>
                    <a:pt x="641" y="459"/>
                  </a:cubicBezTo>
                  <a:cubicBezTo>
                    <a:pt x="645" y="461"/>
                    <a:pt x="643" y="465"/>
                    <a:pt x="645" y="468"/>
                  </a:cubicBezTo>
                  <a:cubicBezTo>
                    <a:pt x="643" y="467"/>
                    <a:pt x="642" y="466"/>
                    <a:pt x="642" y="469"/>
                  </a:cubicBezTo>
                  <a:cubicBezTo>
                    <a:pt x="640" y="470"/>
                    <a:pt x="639" y="467"/>
                    <a:pt x="639" y="465"/>
                  </a:cubicBezTo>
                  <a:close/>
                  <a:moveTo>
                    <a:pt x="602" y="440"/>
                  </a:moveTo>
                  <a:cubicBezTo>
                    <a:pt x="604" y="443"/>
                    <a:pt x="609" y="438"/>
                    <a:pt x="610" y="440"/>
                  </a:cubicBezTo>
                  <a:cubicBezTo>
                    <a:pt x="607" y="443"/>
                    <a:pt x="604" y="445"/>
                    <a:pt x="601" y="447"/>
                  </a:cubicBezTo>
                  <a:cubicBezTo>
                    <a:pt x="601" y="445"/>
                    <a:pt x="600" y="445"/>
                    <a:pt x="600" y="444"/>
                  </a:cubicBezTo>
                  <a:cubicBezTo>
                    <a:pt x="598" y="444"/>
                    <a:pt x="597" y="446"/>
                    <a:pt x="596" y="447"/>
                  </a:cubicBezTo>
                  <a:cubicBezTo>
                    <a:pt x="597" y="442"/>
                    <a:pt x="595" y="444"/>
                    <a:pt x="590" y="446"/>
                  </a:cubicBezTo>
                  <a:cubicBezTo>
                    <a:pt x="587" y="445"/>
                    <a:pt x="586" y="443"/>
                    <a:pt x="586" y="440"/>
                  </a:cubicBezTo>
                  <a:cubicBezTo>
                    <a:pt x="592" y="437"/>
                    <a:pt x="598" y="438"/>
                    <a:pt x="604" y="436"/>
                  </a:cubicBezTo>
                  <a:cubicBezTo>
                    <a:pt x="605" y="439"/>
                    <a:pt x="603" y="438"/>
                    <a:pt x="602" y="440"/>
                  </a:cubicBezTo>
                  <a:close/>
                  <a:moveTo>
                    <a:pt x="584" y="484"/>
                  </a:moveTo>
                  <a:cubicBezTo>
                    <a:pt x="585" y="483"/>
                    <a:pt x="586" y="481"/>
                    <a:pt x="588" y="481"/>
                  </a:cubicBezTo>
                  <a:cubicBezTo>
                    <a:pt x="589" y="484"/>
                    <a:pt x="589" y="487"/>
                    <a:pt x="586" y="489"/>
                  </a:cubicBezTo>
                  <a:cubicBezTo>
                    <a:pt x="586" y="486"/>
                    <a:pt x="589" y="484"/>
                    <a:pt x="584" y="484"/>
                  </a:cubicBezTo>
                  <a:close/>
                  <a:moveTo>
                    <a:pt x="584" y="164"/>
                  </a:moveTo>
                  <a:cubicBezTo>
                    <a:pt x="584" y="162"/>
                    <a:pt x="584" y="162"/>
                    <a:pt x="584" y="162"/>
                  </a:cubicBezTo>
                  <a:cubicBezTo>
                    <a:pt x="586" y="162"/>
                    <a:pt x="587" y="161"/>
                    <a:pt x="588" y="161"/>
                  </a:cubicBezTo>
                  <a:cubicBezTo>
                    <a:pt x="589" y="164"/>
                    <a:pt x="585" y="166"/>
                    <a:pt x="584" y="164"/>
                  </a:cubicBezTo>
                  <a:close/>
                  <a:moveTo>
                    <a:pt x="597" y="164"/>
                  </a:moveTo>
                  <a:cubicBezTo>
                    <a:pt x="597" y="165"/>
                    <a:pt x="594" y="164"/>
                    <a:pt x="593" y="165"/>
                  </a:cubicBezTo>
                  <a:cubicBezTo>
                    <a:pt x="592" y="162"/>
                    <a:pt x="593" y="160"/>
                    <a:pt x="597" y="161"/>
                  </a:cubicBezTo>
                  <a:cubicBezTo>
                    <a:pt x="597" y="162"/>
                    <a:pt x="596" y="163"/>
                    <a:pt x="597" y="164"/>
                  </a:cubicBezTo>
                  <a:close/>
                  <a:moveTo>
                    <a:pt x="542" y="103"/>
                  </a:moveTo>
                  <a:cubicBezTo>
                    <a:pt x="545" y="99"/>
                    <a:pt x="555" y="102"/>
                    <a:pt x="554" y="94"/>
                  </a:cubicBezTo>
                  <a:cubicBezTo>
                    <a:pt x="567" y="92"/>
                    <a:pt x="581" y="89"/>
                    <a:pt x="589" y="96"/>
                  </a:cubicBezTo>
                  <a:cubicBezTo>
                    <a:pt x="583" y="102"/>
                    <a:pt x="570" y="97"/>
                    <a:pt x="562" y="101"/>
                  </a:cubicBezTo>
                  <a:cubicBezTo>
                    <a:pt x="562" y="104"/>
                    <a:pt x="566" y="104"/>
                    <a:pt x="564" y="107"/>
                  </a:cubicBezTo>
                  <a:cubicBezTo>
                    <a:pt x="560" y="108"/>
                    <a:pt x="557" y="110"/>
                    <a:pt x="553" y="112"/>
                  </a:cubicBezTo>
                  <a:cubicBezTo>
                    <a:pt x="552" y="106"/>
                    <a:pt x="541" y="107"/>
                    <a:pt x="542" y="103"/>
                  </a:cubicBezTo>
                  <a:close/>
                  <a:moveTo>
                    <a:pt x="579" y="108"/>
                  </a:moveTo>
                  <a:cubicBezTo>
                    <a:pt x="575" y="108"/>
                    <a:pt x="572" y="108"/>
                    <a:pt x="570" y="107"/>
                  </a:cubicBezTo>
                  <a:cubicBezTo>
                    <a:pt x="570" y="102"/>
                    <a:pt x="580" y="101"/>
                    <a:pt x="579" y="108"/>
                  </a:cubicBezTo>
                  <a:close/>
                  <a:moveTo>
                    <a:pt x="525" y="86"/>
                  </a:moveTo>
                  <a:cubicBezTo>
                    <a:pt x="528" y="86"/>
                    <a:pt x="528" y="86"/>
                    <a:pt x="528" y="86"/>
                  </a:cubicBezTo>
                  <a:cubicBezTo>
                    <a:pt x="528" y="86"/>
                    <a:pt x="527" y="86"/>
                    <a:pt x="527" y="86"/>
                  </a:cubicBezTo>
                  <a:cubicBezTo>
                    <a:pt x="528" y="88"/>
                    <a:pt x="529" y="89"/>
                    <a:pt x="531" y="89"/>
                  </a:cubicBezTo>
                  <a:cubicBezTo>
                    <a:pt x="531" y="93"/>
                    <a:pt x="531" y="92"/>
                    <a:pt x="532" y="95"/>
                  </a:cubicBezTo>
                  <a:cubicBezTo>
                    <a:pt x="528" y="98"/>
                    <a:pt x="523" y="94"/>
                    <a:pt x="519" y="93"/>
                  </a:cubicBezTo>
                  <a:cubicBezTo>
                    <a:pt x="521" y="90"/>
                    <a:pt x="526" y="89"/>
                    <a:pt x="525" y="86"/>
                  </a:cubicBezTo>
                  <a:close/>
                  <a:moveTo>
                    <a:pt x="537" y="114"/>
                  </a:moveTo>
                  <a:cubicBezTo>
                    <a:pt x="541" y="118"/>
                    <a:pt x="548" y="114"/>
                    <a:pt x="550" y="117"/>
                  </a:cubicBezTo>
                  <a:cubicBezTo>
                    <a:pt x="560" y="108"/>
                    <a:pt x="579" y="109"/>
                    <a:pt x="591" y="113"/>
                  </a:cubicBezTo>
                  <a:cubicBezTo>
                    <a:pt x="584" y="118"/>
                    <a:pt x="574" y="115"/>
                    <a:pt x="566" y="120"/>
                  </a:cubicBezTo>
                  <a:cubicBezTo>
                    <a:pt x="564" y="116"/>
                    <a:pt x="556" y="120"/>
                    <a:pt x="557" y="123"/>
                  </a:cubicBezTo>
                  <a:cubicBezTo>
                    <a:pt x="543" y="126"/>
                    <a:pt x="533" y="127"/>
                    <a:pt x="518" y="130"/>
                  </a:cubicBezTo>
                  <a:cubicBezTo>
                    <a:pt x="515" y="131"/>
                    <a:pt x="516" y="128"/>
                    <a:pt x="514" y="128"/>
                  </a:cubicBezTo>
                  <a:cubicBezTo>
                    <a:pt x="510" y="129"/>
                    <a:pt x="502" y="133"/>
                    <a:pt x="499" y="128"/>
                  </a:cubicBezTo>
                  <a:cubicBezTo>
                    <a:pt x="507" y="117"/>
                    <a:pt x="526" y="119"/>
                    <a:pt x="537" y="114"/>
                  </a:cubicBezTo>
                  <a:close/>
                  <a:moveTo>
                    <a:pt x="508" y="134"/>
                  </a:moveTo>
                  <a:cubicBezTo>
                    <a:pt x="508" y="130"/>
                    <a:pt x="508" y="130"/>
                    <a:pt x="508" y="130"/>
                  </a:cubicBezTo>
                  <a:cubicBezTo>
                    <a:pt x="510" y="130"/>
                    <a:pt x="510" y="130"/>
                    <a:pt x="510" y="130"/>
                  </a:cubicBezTo>
                  <a:cubicBezTo>
                    <a:pt x="511" y="133"/>
                    <a:pt x="510" y="134"/>
                    <a:pt x="508" y="134"/>
                  </a:cubicBezTo>
                  <a:close/>
                  <a:moveTo>
                    <a:pt x="483" y="484"/>
                  </a:moveTo>
                  <a:cubicBezTo>
                    <a:pt x="488" y="483"/>
                    <a:pt x="489" y="486"/>
                    <a:pt x="492" y="483"/>
                  </a:cubicBezTo>
                  <a:cubicBezTo>
                    <a:pt x="495" y="490"/>
                    <a:pt x="486" y="487"/>
                    <a:pt x="483" y="490"/>
                  </a:cubicBezTo>
                  <a:cubicBezTo>
                    <a:pt x="481" y="489"/>
                    <a:pt x="485" y="487"/>
                    <a:pt x="483" y="484"/>
                  </a:cubicBezTo>
                  <a:close/>
                  <a:moveTo>
                    <a:pt x="491" y="628"/>
                  </a:moveTo>
                  <a:cubicBezTo>
                    <a:pt x="495" y="628"/>
                    <a:pt x="494" y="635"/>
                    <a:pt x="493" y="638"/>
                  </a:cubicBezTo>
                  <a:cubicBezTo>
                    <a:pt x="492" y="636"/>
                    <a:pt x="487" y="638"/>
                    <a:pt x="488" y="634"/>
                  </a:cubicBezTo>
                  <a:cubicBezTo>
                    <a:pt x="489" y="634"/>
                    <a:pt x="489" y="636"/>
                    <a:pt x="490" y="636"/>
                  </a:cubicBezTo>
                  <a:cubicBezTo>
                    <a:pt x="492" y="633"/>
                    <a:pt x="492" y="632"/>
                    <a:pt x="491" y="628"/>
                  </a:cubicBezTo>
                  <a:close/>
                  <a:moveTo>
                    <a:pt x="483" y="497"/>
                  </a:moveTo>
                  <a:cubicBezTo>
                    <a:pt x="482" y="496"/>
                    <a:pt x="482" y="494"/>
                    <a:pt x="482" y="492"/>
                  </a:cubicBezTo>
                  <a:cubicBezTo>
                    <a:pt x="483" y="492"/>
                    <a:pt x="484" y="492"/>
                    <a:pt x="484" y="491"/>
                  </a:cubicBezTo>
                  <a:cubicBezTo>
                    <a:pt x="485" y="492"/>
                    <a:pt x="486" y="493"/>
                    <a:pt x="486" y="495"/>
                  </a:cubicBezTo>
                  <a:cubicBezTo>
                    <a:pt x="484" y="495"/>
                    <a:pt x="485" y="497"/>
                    <a:pt x="483" y="497"/>
                  </a:cubicBezTo>
                  <a:close/>
                  <a:moveTo>
                    <a:pt x="486" y="656"/>
                  </a:moveTo>
                  <a:cubicBezTo>
                    <a:pt x="485" y="655"/>
                    <a:pt x="485" y="654"/>
                    <a:pt x="483" y="654"/>
                  </a:cubicBezTo>
                  <a:cubicBezTo>
                    <a:pt x="485" y="652"/>
                    <a:pt x="485" y="647"/>
                    <a:pt x="486" y="644"/>
                  </a:cubicBezTo>
                  <a:cubicBezTo>
                    <a:pt x="487" y="644"/>
                    <a:pt x="489" y="644"/>
                    <a:pt x="490" y="644"/>
                  </a:cubicBezTo>
                  <a:cubicBezTo>
                    <a:pt x="488" y="647"/>
                    <a:pt x="488" y="653"/>
                    <a:pt x="486" y="656"/>
                  </a:cubicBezTo>
                  <a:close/>
                  <a:moveTo>
                    <a:pt x="487" y="639"/>
                  </a:moveTo>
                  <a:cubicBezTo>
                    <a:pt x="487" y="637"/>
                    <a:pt x="489" y="638"/>
                    <a:pt x="491" y="638"/>
                  </a:cubicBezTo>
                  <a:cubicBezTo>
                    <a:pt x="491" y="641"/>
                    <a:pt x="488" y="641"/>
                    <a:pt x="487" y="639"/>
                  </a:cubicBezTo>
                  <a:close/>
                  <a:moveTo>
                    <a:pt x="491" y="653"/>
                  </a:moveTo>
                  <a:cubicBezTo>
                    <a:pt x="490" y="649"/>
                    <a:pt x="494" y="646"/>
                    <a:pt x="496" y="647"/>
                  </a:cubicBezTo>
                  <a:cubicBezTo>
                    <a:pt x="495" y="650"/>
                    <a:pt x="494" y="652"/>
                    <a:pt x="491" y="653"/>
                  </a:cubicBezTo>
                  <a:close/>
                  <a:moveTo>
                    <a:pt x="503" y="671"/>
                  </a:moveTo>
                  <a:cubicBezTo>
                    <a:pt x="504" y="671"/>
                    <a:pt x="504" y="672"/>
                    <a:pt x="505" y="672"/>
                  </a:cubicBezTo>
                  <a:cubicBezTo>
                    <a:pt x="506" y="675"/>
                    <a:pt x="504" y="674"/>
                    <a:pt x="505" y="677"/>
                  </a:cubicBezTo>
                  <a:cubicBezTo>
                    <a:pt x="502" y="677"/>
                    <a:pt x="502" y="672"/>
                    <a:pt x="503" y="671"/>
                  </a:cubicBezTo>
                  <a:close/>
                  <a:moveTo>
                    <a:pt x="510" y="702"/>
                  </a:moveTo>
                  <a:cubicBezTo>
                    <a:pt x="509" y="701"/>
                    <a:pt x="507" y="699"/>
                    <a:pt x="509" y="697"/>
                  </a:cubicBezTo>
                  <a:cubicBezTo>
                    <a:pt x="511" y="696"/>
                    <a:pt x="510" y="700"/>
                    <a:pt x="510" y="702"/>
                  </a:cubicBezTo>
                  <a:close/>
                  <a:moveTo>
                    <a:pt x="507" y="688"/>
                  </a:moveTo>
                  <a:cubicBezTo>
                    <a:pt x="509" y="686"/>
                    <a:pt x="512" y="689"/>
                    <a:pt x="512" y="692"/>
                  </a:cubicBezTo>
                  <a:cubicBezTo>
                    <a:pt x="509" y="692"/>
                    <a:pt x="508" y="690"/>
                    <a:pt x="507" y="688"/>
                  </a:cubicBezTo>
                  <a:close/>
                  <a:moveTo>
                    <a:pt x="511" y="686"/>
                  </a:moveTo>
                  <a:cubicBezTo>
                    <a:pt x="508" y="686"/>
                    <a:pt x="508" y="683"/>
                    <a:pt x="504" y="683"/>
                  </a:cubicBezTo>
                  <a:cubicBezTo>
                    <a:pt x="504" y="681"/>
                    <a:pt x="504" y="680"/>
                    <a:pt x="505" y="679"/>
                  </a:cubicBezTo>
                  <a:cubicBezTo>
                    <a:pt x="506" y="679"/>
                    <a:pt x="507" y="680"/>
                    <a:pt x="507" y="681"/>
                  </a:cubicBezTo>
                  <a:cubicBezTo>
                    <a:pt x="507" y="680"/>
                    <a:pt x="506" y="677"/>
                    <a:pt x="508" y="674"/>
                  </a:cubicBezTo>
                  <a:cubicBezTo>
                    <a:pt x="512" y="675"/>
                    <a:pt x="510" y="671"/>
                    <a:pt x="514" y="671"/>
                  </a:cubicBezTo>
                  <a:cubicBezTo>
                    <a:pt x="516" y="676"/>
                    <a:pt x="513" y="682"/>
                    <a:pt x="511" y="686"/>
                  </a:cubicBezTo>
                  <a:close/>
                  <a:moveTo>
                    <a:pt x="514" y="667"/>
                  </a:moveTo>
                  <a:cubicBezTo>
                    <a:pt x="511" y="664"/>
                    <a:pt x="508" y="659"/>
                    <a:pt x="511" y="657"/>
                  </a:cubicBezTo>
                  <a:cubicBezTo>
                    <a:pt x="513" y="656"/>
                    <a:pt x="513" y="658"/>
                    <a:pt x="515" y="658"/>
                  </a:cubicBezTo>
                  <a:cubicBezTo>
                    <a:pt x="514" y="661"/>
                    <a:pt x="514" y="664"/>
                    <a:pt x="514" y="667"/>
                  </a:cubicBezTo>
                  <a:close/>
                  <a:moveTo>
                    <a:pt x="519" y="502"/>
                  </a:moveTo>
                  <a:cubicBezTo>
                    <a:pt x="519" y="499"/>
                    <a:pt x="520" y="498"/>
                    <a:pt x="521" y="497"/>
                  </a:cubicBezTo>
                  <a:cubicBezTo>
                    <a:pt x="523" y="499"/>
                    <a:pt x="522" y="502"/>
                    <a:pt x="519" y="502"/>
                  </a:cubicBezTo>
                  <a:close/>
                  <a:moveTo>
                    <a:pt x="516" y="469"/>
                  </a:moveTo>
                  <a:cubicBezTo>
                    <a:pt x="516" y="472"/>
                    <a:pt x="518" y="469"/>
                    <a:pt x="518" y="471"/>
                  </a:cubicBezTo>
                  <a:cubicBezTo>
                    <a:pt x="519" y="485"/>
                    <a:pt x="502" y="481"/>
                    <a:pt x="496" y="490"/>
                  </a:cubicBezTo>
                  <a:cubicBezTo>
                    <a:pt x="499" y="480"/>
                    <a:pt x="504" y="471"/>
                    <a:pt x="513" y="469"/>
                  </a:cubicBezTo>
                  <a:cubicBezTo>
                    <a:pt x="517" y="464"/>
                    <a:pt x="521" y="460"/>
                    <a:pt x="527" y="457"/>
                  </a:cubicBezTo>
                  <a:cubicBezTo>
                    <a:pt x="525" y="464"/>
                    <a:pt x="519" y="464"/>
                    <a:pt x="516" y="469"/>
                  </a:cubicBezTo>
                  <a:close/>
                  <a:moveTo>
                    <a:pt x="527" y="675"/>
                  </a:moveTo>
                  <a:cubicBezTo>
                    <a:pt x="528" y="673"/>
                    <a:pt x="529" y="672"/>
                    <a:pt x="531" y="672"/>
                  </a:cubicBezTo>
                  <a:cubicBezTo>
                    <a:pt x="532" y="676"/>
                    <a:pt x="530" y="678"/>
                    <a:pt x="527" y="675"/>
                  </a:cubicBezTo>
                  <a:close/>
                  <a:moveTo>
                    <a:pt x="523" y="477"/>
                  </a:moveTo>
                  <a:cubicBezTo>
                    <a:pt x="523" y="471"/>
                    <a:pt x="526" y="467"/>
                    <a:pt x="530" y="464"/>
                  </a:cubicBezTo>
                  <a:cubicBezTo>
                    <a:pt x="531" y="464"/>
                    <a:pt x="530" y="465"/>
                    <a:pt x="530" y="465"/>
                  </a:cubicBezTo>
                  <a:cubicBezTo>
                    <a:pt x="531" y="469"/>
                    <a:pt x="535" y="470"/>
                    <a:pt x="535" y="475"/>
                  </a:cubicBezTo>
                  <a:cubicBezTo>
                    <a:pt x="530" y="476"/>
                    <a:pt x="528" y="480"/>
                    <a:pt x="523" y="477"/>
                  </a:cubicBezTo>
                  <a:close/>
                  <a:moveTo>
                    <a:pt x="532" y="674"/>
                  </a:moveTo>
                  <a:cubicBezTo>
                    <a:pt x="535" y="672"/>
                    <a:pt x="537" y="676"/>
                    <a:pt x="536" y="679"/>
                  </a:cubicBezTo>
                  <a:cubicBezTo>
                    <a:pt x="535" y="677"/>
                    <a:pt x="532" y="678"/>
                    <a:pt x="532" y="674"/>
                  </a:cubicBezTo>
                  <a:close/>
                  <a:moveTo>
                    <a:pt x="528" y="457"/>
                  </a:moveTo>
                  <a:cubicBezTo>
                    <a:pt x="526" y="453"/>
                    <a:pt x="533" y="444"/>
                    <a:pt x="536" y="448"/>
                  </a:cubicBezTo>
                  <a:cubicBezTo>
                    <a:pt x="534" y="452"/>
                    <a:pt x="530" y="453"/>
                    <a:pt x="528" y="457"/>
                  </a:cubicBezTo>
                  <a:close/>
                  <a:moveTo>
                    <a:pt x="529" y="437"/>
                  </a:moveTo>
                  <a:cubicBezTo>
                    <a:pt x="530" y="436"/>
                    <a:pt x="531" y="436"/>
                    <a:pt x="533" y="436"/>
                  </a:cubicBezTo>
                  <a:cubicBezTo>
                    <a:pt x="534" y="439"/>
                    <a:pt x="528" y="440"/>
                    <a:pt x="529" y="437"/>
                  </a:cubicBezTo>
                  <a:close/>
                  <a:moveTo>
                    <a:pt x="538" y="467"/>
                  </a:moveTo>
                  <a:cubicBezTo>
                    <a:pt x="538" y="464"/>
                    <a:pt x="540" y="464"/>
                    <a:pt x="543" y="464"/>
                  </a:cubicBezTo>
                  <a:cubicBezTo>
                    <a:pt x="544" y="468"/>
                    <a:pt x="539" y="469"/>
                    <a:pt x="538" y="467"/>
                  </a:cubicBezTo>
                  <a:close/>
                  <a:moveTo>
                    <a:pt x="537" y="462"/>
                  </a:moveTo>
                  <a:cubicBezTo>
                    <a:pt x="540" y="456"/>
                    <a:pt x="547" y="454"/>
                    <a:pt x="553" y="451"/>
                  </a:cubicBezTo>
                  <a:cubicBezTo>
                    <a:pt x="550" y="456"/>
                    <a:pt x="544" y="460"/>
                    <a:pt x="537" y="462"/>
                  </a:cubicBezTo>
                  <a:close/>
                  <a:moveTo>
                    <a:pt x="512" y="174"/>
                  </a:moveTo>
                  <a:cubicBezTo>
                    <a:pt x="511" y="175"/>
                    <a:pt x="511" y="178"/>
                    <a:pt x="510" y="180"/>
                  </a:cubicBezTo>
                  <a:cubicBezTo>
                    <a:pt x="501" y="184"/>
                    <a:pt x="495" y="193"/>
                    <a:pt x="483" y="188"/>
                  </a:cubicBezTo>
                  <a:cubicBezTo>
                    <a:pt x="484" y="183"/>
                    <a:pt x="494" y="188"/>
                    <a:pt x="495" y="182"/>
                  </a:cubicBezTo>
                  <a:cubicBezTo>
                    <a:pt x="494" y="178"/>
                    <a:pt x="491" y="178"/>
                    <a:pt x="487" y="178"/>
                  </a:cubicBezTo>
                  <a:cubicBezTo>
                    <a:pt x="488" y="177"/>
                    <a:pt x="488" y="174"/>
                    <a:pt x="486" y="173"/>
                  </a:cubicBezTo>
                  <a:cubicBezTo>
                    <a:pt x="490" y="164"/>
                    <a:pt x="503" y="164"/>
                    <a:pt x="510" y="163"/>
                  </a:cubicBezTo>
                  <a:cubicBezTo>
                    <a:pt x="512" y="161"/>
                    <a:pt x="510" y="160"/>
                    <a:pt x="512" y="158"/>
                  </a:cubicBezTo>
                  <a:cubicBezTo>
                    <a:pt x="505" y="157"/>
                    <a:pt x="499" y="164"/>
                    <a:pt x="495" y="158"/>
                  </a:cubicBezTo>
                  <a:cubicBezTo>
                    <a:pt x="493" y="160"/>
                    <a:pt x="491" y="163"/>
                    <a:pt x="487" y="161"/>
                  </a:cubicBezTo>
                  <a:cubicBezTo>
                    <a:pt x="487" y="157"/>
                    <a:pt x="491" y="157"/>
                    <a:pt x="492" y="155"/>
                  </a:cubicBezTo>
                  <a:cubicBezTo>
                    <a:pt x="493" y="161"/>
                    <a:pt x="496" y="151"/>
                    <a:pt x="499" y="156"/>
                  </a:cubicBezTo>
                  <a:cubicBezTo>
                    <a:pt x="502" y="153"/>
                    <a:pt x="502" y="148"/>
                    <a:pt x="502" y="144"/>
                  </a:cubicBezTo>
                  <a:cubicBezTo>
                    <a:pt x="507" y="137"/>
                    <a:pt x="523" y="142"/>
                    <a:pt x="523" y="132"/>
                  </a:cubicBezTo>
                  <a:cubicBezTo>
                    <a:pt x="525" y="131"/>
                    <a:pt x="528" y="133"/>
                    <a:pt x="531" y="131"/>
                  </a:cubicBezTo>
                  <a:cubicBezTo>
                    <a:pt x="533" y="133"/>
                    <a:pt x="531" y="134"/>
                    <a:pt x="531" y="135"/>
                  </a:cubicBezTo>
                  <a:cubicBezTo>
                    <a:pt x="542" y="137"/>
                    <a:pt x="544" y="130"/>
                    <a:pt x="554" y="133"/>
                  </a:cubicBezTo>
                  <a:cubicBezTo>
                    <a:pt x="554" y="135"/>
                    <a:pt x="556" y="135"/>
                    <a:pt x="555" y="137"/>
                  </a:cubicBezTo>
                  <a:cubicBezTo>
                    <a:pt x="552" y="137"/>
                    <a:pt x="551" y="138"/>
                    <a:pt x="549" y="138"/>
                  </a:cubicBezTo>
                  <a:cubicBezTo>
                    <a:pt x="566" y="144"/>
                    <a:pt x="571" y="122"/>
                    <a:pt x="588" y="123"/>
                  </a:cubicBezTo>
                  <a:cubicBezTo>
                    <a:pt x="587" y="122"/>
                    <a:pt x="586" y="122"/>
                    <a:pt x="586" y="121"/>
                  </a:cubicBezTo>
                  <a:cubicBezTo>
                    <a:pt x="591" y="116"/>
                    <a:pt x="601" y="122"/>
                    <a:pt x="603" y="128"/>
                  </a:cubicBezTo>
                  <a:cubicBezTo>
                    <a:pt x="598" y="128"/>
                    <a:pt x="597" y="131"/>
                    <a:pt x="595" y="133"/>
                  </a:cubicBezTo>
                  <a:cubicBezTo>
                    <a:pt x="588" y="129"/>
                    <a:pt x="582" y="135"/>
                    <a:pt x="576" y="134"/>
                  </a:cubicBezTo>
                  <a:cubicBezTo>
                    <a:pt x="578" y="137"/>
                    <a:pt x="584" y="135"/>
                    <a:pt x="585" y="138"/>
                  </a:cubicBezTo>
                  <a:cubicBezTo>
                    <a:pt x="586" y="141"/>
                    <a:pt x="581" y="139"/>
                    <a:pt x="581" y="141"/>
                  </a:cubicBezTo>
                  <a:cubicBezTo>
                    <a:pt x="590" y="142"/>
                    <a:pt x="598" y="132"/>
                    <a:pt x="604" y="141"/>
                  </a:cubicBezTo>
                  <a:cubicBezTo>
                    <a:pt x="600" y="146"/>
                    <a:pt x="590" y="144"/>
                    <a:pt x="585" y="145"/>
                  </a:cubicBezTo>
                  <a:cubicBezTo>
                    <a:pt x="591" y="147"/>
                    <a:pt x="598" y="146"/>
                    <a:pt x="604" y="147"/>
                  </a:cubicBezTo>
                  <a:cubicBezTo>
                    <a:pt x="598" y="151"/>
                    <a:pt x="584" y="150"/>
                    <a:pt x="584" y="157"/>
                  </a:cubicBezTo>
                  <a:cubicBezTo>
                    <a:pt x="562" y="165"/>
                    <a:pt x="540" y="172"/>
                    <a:pt x="512" y="174"/>
                  </a:cubicBezTo>
                  <a:close/>
                  <a:moveTo>
                    <a:pt x="578" y="166"/>
                  </a:moveTo>
                  <a:cubicBezTo>
                    <a:pt x="576" y="166"/>
                    <a:pt x="577" y="164"/>
                    <a:pt x="575" y="164"/>
                  </a:cubicBezTo>
                  <a:cubicBezTo>
                    <a:pt x="576" y="162"/>
                    <a:pt x="578" y="162"/>
                    <a:pt x="580" y="162"/>
                  </a:cubicBezTo>
                  <a:cubicBezTo>
                    <a:pt x="581" y="165"/>
                    <a:pt x="578" y="164"/>
                    <a:pt x="578" y="166"/>
                  </a:cubicBezTo>
                  <a:close/>
                  <a:moveTo>
                    <a:pt x="568" y="449"/>
                  </a:moveTo>
                  <a:cubicBezTo>
                    <a:pt x="567" y="452"/>
                    <a:pt x="564" y="453"/>
                    <a:pt x="562" y="454"/>
                  </a:cubicBezTo>
                  <a:cubicBezTo>
                    <a:pt x="560" y="452"/>
                    <a:pt x="565" y="449"/>
                    <a:pt x="565" y="445"/>
                  </a:cubicBezTo>
                  <a:cubicBezTo>
                    <a:pt x="566" y="445"/>
                    <a:pt x="568" y="445"/>
                    <a:pt x="569" y="445"/>
                  </a:cubicBezTo>
                  <a:cubicBezTo>
                    <a:pt x="568" y="448"/>
                    <a:pt x="567" y="445"/>
                    <a:pt x="566" y="447"/>
                  </a:cubicBezTo>
                  <a:cubicBezTo>
                    <a:pt x="565" y="449"/>
                    <a:pt x="567" y="448"/>
                    <a:pt x="568" y="449"/>
                  </a:cubicBezTo>
                  <a:close/>
                  <a:moveTo>
                    <a:pt x="562" y="514"/>
                  </a:moveTo>
                  <a:cubicBezTo>
                    <a:pt x="565" y="517"/>
                    <a:pt x="566" y="518"/>
                    <a:pt x="570" y="516"/>
                  </a:cubicBezTo>
                  <a:cubicBezTo>
                    <a:pt x="571" y="518"/>
                    <a:pt x="571" y="520"/>
                    <a:pt x="571" y="524"/>
                  </a:cubicBezTo>
                  <a:cubicBezTo>
                    <a:pt x="565" y="525"/>
                    <a:pt x="562" y="529"/>
                    <a:pt x="556" y="525"/>
                  </a:cubicBezTo>
                  <a:cubicBezTo>
                    <a:pt x="556" y="519"/>
                    <a:pt x="561" y="519"/>
                    <a:pt x="562" y="514"/>
                  </a:cubicBezTo>
                  <a:close/>
                  <a:moveTo>
                    <a:pt x="573" y="739"/>
                  </a:moveTo>
                  <a:cubicBezTo>
                    <a:pt x="570" y="737"/>
                    <a:pt x="571" y="733"/>
                    <a:pt x="567" y="734"/>
                  </a:cubicBezTo>
                  <a:cubicBezTo>
                    <a:pt x="567" y="728"/>
                    <a:pt x="567" y="728"/>
                    <a:pt x="567" y="728"/>
                  </a:cubicBezTo>
                  <a:cubicBezTo>
                    <a:pt x="571" y="728"/>
                    <a:pt x="571" y="728"/>
                    <a:pt x="571" y="728"/>
                  </a:cubicBezTo>
                  <a:cubicBezTo>
                    <a:pt x="570" y="734"/>
                    <a:pt x="574" y="734"/>
                    <a:pt x="573" y="739"/>
                  </a:cubicBezTo>
                  <a:close/>
                  <a:moveTo>
                    <a:pt x="553" y="764"/>
                  </a:moveTo>
                  <a:cubicBezTo>
                    <a:pt x="555" y="765"/>
                    <a:pt x="564" y="769"/>
                    <a:pt x="565" y="780"/>
                  </a:cubicBezTo>
                  <a:cubicBezTo>
                    <a:pt x="559" y="776"/>
                    <a:pt x="554" y="772"/>
                    <a:pt x="553" y="764"/>
                  </a:cubicBezTo>
                  <a:close/>
                  <a:moveTo>
                    <a:pt x="570" y="766"/>
                  </a:moveTo>
                  <a:cubicBezTo>
                    <a:pt x="569" y="769"/>
                    <a:pt x="571" y="770"/>
                    <a:pt x="571" y="773"/>
                  </a:cubicBezTo>
                  <a:cubicBezTo>
                    <a:pt x="568" y="772"/>
                    <a:pt x="566" y="772"/>
                    <a:pt x="564" y="773"/>
                  </a:cubicBezTo>
                  <a:cubicBezTo>
                    <a:pt x="560" y="769"/>
                    <a:pt x="558" y="759"/>
                    <a:pt x="558" y="753"/>
                  </a:cubicBezTo>
                  <a:cubicBezTo>
                    <a:pt x="560" y="753"/>
                    <a:pt x="560" y="752"/>
                    <a:pt x="562" y="752"/>
                  </a:cubicBezTo>
                  <a:cubicBezTo>
                    <a:pt x="561" y="754"/>
                    <a:pt x="563" y="754"/>
                    <a:pt x="562" y="756"/>
                  </a:cubicBezTo>
                  <a:cubicBezTo>
                    <a:pt x="560" y="756"/>
                    <a:pt x="560" y="756"/>
                    <a:pt x="560" y="756"/>
                  </a:cubicBezTo>
                  <a:cubicBezTo>
                    <a:pt x="560" y="758"/>
                    <a:pt x="564" y="756"/>
                    <a:pt x="562" y="759"/>
                  </a:cubicBezTo>
                  <a:cubicBezTo>
                    <a:pt x="565" y="755"/>
                    <a:pt x="566" y="764"/>
                    <a:pt x="569" y="765"/>
                  </a:cubicBezTo>
                  <a:cubicBezTo>
                    <a:pt x="567" y="751"/>
                    <a:pt x="561" y="743"/>
                    <a:pt x="559" y="730"/>
                  </a:cubicBezTo>
                  <a:cubicBezTo>
                    <a:pt x="559" y="727"/>
                    <a:pt x="562" y="732"/>
                    <a:pt x="562" y="729"/>
                  </a:cubicBezTo>
                  <a:cubicBezTo>
                    <a:pt x="566" y="737"/>
                    <a:pt x="569" y="751"/>
                    <a:pt x="575" y="765"/>
                  </a:cubicBezTo>
                  <a:cubicBezTo>
                    <a:pt x="575" y="767"/>
                    <a:pt x="571" y="765"/>
                    <a:pt x="570" y="766"/>
                  </a:cubicBezTo>
                  <a:close/>
                  <a:moveTo>
                    <a:pt x="558" y="178"/>
                  </a:moveTo>
                  <a:cubicBezTo>
                    <a:pt x="565" y="171"/>
                    <a:pt x="575" y="176"/>
                    <a:pt x="586" y="177"/>
                  </a:cubicBezTo>
                  <a:cubicBezTo>
                    <a:pt x="580" y="182"/>
                    <a:pt x="566" y="179"/>
                    <a:pt x="558" y="178"/>
                  </a:cubicBezTo>
                  <a:close/>
                  <a:moveTo>
                    <a:pt x="579" y="577"/>
                  </a:moveTo>
                  <a:cubicBezTo>
                    <a:pt x="580" y="567"/>
                    <a:pt x="589" y="566"/>
                    <a:pt x="593" y="558"/>
                  </a:cubicBezTo>
                  <a:cubicBezTo>
                    <a:pt x="591" y="554"/>
                    <a:pt x="588" y="561"/>
                    <a:pt x="584" y="560"/>
                  </a:cubicBezTo>
                  <a:cubicBezTo>
                    <a:pt x="583" y="557"/>
                    <a:pt x="587" y="555"/>
                    <a:pt x="584" y="552"/>
                  </a:cubicBezTo>
                  <a:cubicBezTo>
                    <a:pt x="590" y="552"/>
                    <a:pt x="590" y="552"/>
                    <a:pt x="595" y="551"/>
                  </a:cubicBezTo>
                  <a:cubicBezTo>
                    <a:pt x="594" y="554"/>
                    <a:pt x="598" y="552"/>
                    <a:pt x="597" y="554"/>
                  </a:cubicBezTo>
                  <a:cubicBezTo>
                    <a:pt x="598" y="558"/>
                    <a:pt x="594" y="555"/>
                    <a:pt x="594" y="557"/>
                  </a:cubicBezTo>
                  <a:cubicBezTo>
                    <a:pt x="596" y="559"/>
                    <a:pt x="597" y="557"/>
                    <a:pt x="600" y="558"/>
                  </a:cubicBezTo>
                  <a:cubicBezTo>
                    <a:pt x="600" y="568"/>
                    <a:pt x="592" y="568"/>
                    <a:pt x="586" y="571"/>
                  </a:cubicBezTo>
                  <a:cubicBezTo>
                    <a:pt x="583" y="572"/>
                    <a:pt x="584" y="578"/>
                    <a:pt x="579" y="577"/>
                  </a:cubicBezTo>
                  <a:close/>
                  <a:moveTo>
                    <a:pt x="594" y="577"/>
                  </a:moveTo>
                  <a:cubicBezTo>
                    <a:pt x="598" y="577"/>
                    <a:pt x="598" y="577"/>
                    <a:pt x="598" y="577"/>
                  </a:cubicBezTo>
                  <a:cubicBezTo>
                    <a:pt x="598" y="579"/>
                    <a:pt x="594" y="581"/>
                    <a:pt x="594" y="577"/>
                  </a:cubicBezTo>
                  <a:close/>
                  <a:moveTo>
                    <a:pt x="597" y="584"/>
                  </a:moveTo>
                  <a:cubicBezTo>
                    <a:pt x="599" y="581"/>
                    <a:pt x="605" y="581"/>
                    <a:pt x="606" y="577"/>
                  </a:cubicBezTo>
                  <a:cubicBezTo>
                    <a:pt x="608" y="577"/>
                    <a:pt x="610" y="578"/>
                    <a:pt x="611" y="579"/>
                  </a:cubicBezTo>
                  <a:cubicBezTo>
                    <a:pt x="613" y="579"/>
                    <a:pt x="612" y="576"/>
                    <a:pt x="613" y="575"/>
                  </a:cubicBezTo>
                  <a:cubicBezTo>
                    <a:pt x="614" y="576"/>
                    <a:pt x="614" y="577"/>
                    <a:pt x="614" y="578"/>
                  </a:cubicBezTo>
                  <a:cubicBezTo>
                    <a:pt x="617" y="577"/>
                    <a:pt x="621" y="577"/>
                    <a:pt x="619" y="574"/>
                  </a:cubicBezTo>
                  <a:cubicBezTo>
                    <a:pt x="621" y="575"/>
                    <a:pt x="623" y="575"/>
                    <a:pt x="623" y="578"/>
                  </a:cubicBezTo>
                  <a:cubicBezTo>
                    <a:pt x="614" y="581"/>
                    <a:pt x="607" y="588"/>
                    <a:pt x="597" y="584"/>
                  </a:cubicBezTo>
                  <a:close/>
                  <a:moveTo>
                    <a:pt x="622" y="724"/>
                  </a:moveTo>
                  <a:cubicBezTo>
                    <a:pt x="623" y="722"/>
                    <a:pt x="625" y="721"/>
                    <a:pt x="626" y="719"/>
                  </a:cubicBezTo>
                  <a:cubicBezTo>
                    <a:pt x="628" y="721"/>
                    <a:pt x="624" y="724"/>
                    <a:pt x="622" y="724"/>
                  </a:cubicBezTo>
                  <a:close/>
                  <a:moveTo>
                    <a:pt x="658" y="758"/>
                  </a:moveTo>
                  <a:cubicBezTo>
                    <a:pt x="660" y="751"/>
                    <a:pt x="668" y="745"/>
                    <a:pt x="672" y="750"/>
                  </a:cubicBezTo>
                  <a:cubicBezTo>
                    <a:pt x="670" y="755"/>
                    <a:pt x="666" y="758"/>
                    <a:pt x="658" y="758"/>
                  </a:cubicBezTo>
                  <a:close/>
                  <a:moveTo>
                    <a:pt x="724" y="767"/>
                  </a:moveTo>
                  <a:cubicBezTo>
                    <a:pt x="725" y="765"/>
                    <a:pt x="726" y="763"/>
                    <a:pt x="728" y="760"/>
                  </a:cubicBezTo>
                  <a:cubicBezTo>
                    <a:pt x="729" y="762"/>
                    <a:pt x="728" y="768"/>
                    <a:pt x="724" y="767"/>
                  </a:cubicBezTo>
                  <a:close/>
                  <a:moveTo>
                    <a:pt x="734" y="680"/>
                  </a:moveTo>
                  <a:cubicBezTo>
                    <a:pt x="733" y="680"/>
                    <a:pt x="732" y="681"/>
                    <a:pt x="731" y="681"/>
                  </a:cubicBezTo>
                  <a:cubicBezTo>
                    <a:pt x="722" y="703"/>
                    <a:pt x="706" y="717"/>
                    <a:pt x="688" y="731"/>
                  </a:cubicBezTo>
                  <a:cubicBezTo>
                    <a:pt x="691" y="735"/>
                    <a:pt x="687" y="739"/>
                    <a:pt x="683" y="740"/>
                  </a:cubicBezTo>
                  <a:cubicBezTo>
                    <a:pt x="684" y="737"/>
                    <a:pt x="679" y="740"/>
                    <a:pt x="680" y="736"/>
                  </a:cubicBezTo>
                  <a:cubicBezTo>
                    <a:pt x="676" y="743"/>
                    <a:pt x="666" y="740"/>
                    <a:pt x="659" y="745"/>
                  </a:cubicBezTo>
                  <a:cubicBezTo>
                    <a:pt x="660" y="751"/>
                    <a:pt x="655" y="751"/>
                    <a:pt x="655" y="757"/>
                  </a:cubicBezTo>
                  <a:cubicBezTo>
                    <a:pt x="653" y="757"/>
                    <a:pt x="650" y="759"/>
                    <a:pt x="649" y="758"/>
                  </a:cubicBezTo>
                  <a:cubicBezTo>
                    <a:pt x="650" y="752"/>
                    <a:pt x="655" y="751"/>
                    <a:pt x="657" y="746"/>
                  </a:cubicBezTo>
                  <a:cubicBezTo>
                    <a:pt x="650" y="742"/>
                    <a:pt x="639" y="746"/>
                    <a:pt x="634" y="747"/>
                  </a:cubicBezTo>
                  <a:cubicBezTo>
                    <a:pt x="632" y="746"/>
                    <a:pt x="631" y="743"/>
                    <a:pt x="630" y="740"/>
                  </a:cubicBezTo>
                  <a:cubicBezTo>
                    <a:pt x="629" y="741"/>
                    <a:pt x="629" y="742"/>
                    <a:pt x="627" y="742"/>
                  </a:cubicBezTo>
                  <a:cubicBezTo>
                    <a:pt x="627" y="738"/>
                    <a:pt x="625" y="734"/>
                    <a:pt x="627" y="731"/>
                  </a:cubicBezTo>
                  <a:cubicBezTo>
                    <a:pt x="631" y="730"/>
                    <a:pt x="630" y="734"/>
                    <a:pt x="635" y="733"/>
                  </a:cubicBezTo>
                  <a:cubicBezTo>
                    <a:pt x="638" y="733"/>
                    <a:pt x="637" y="727"/>
                    <a:pt x="639" y="726"/>
                  </a:cubicBezTo>
                  <a:cubicBezTo>
                    <a:pt x="636" y="725"/>
                    <a:pt x="635" y="729"/>
                    <a:pt x="632" y="727"/>
                  </a:cubicBezTo>
                  <a:cubicBezTo>
                    <a:pt x="635" y="723"/>
                    <a:pt x="639" y="726"/>
                    <a:pt x="641" y="721"/>
                  </a:cubicBezTo>
                  <a:cubicBezTo>
                    <a:pt x="651" y="725"/>
                    <a:pt x="656" y="717"/>
                    <a:pt x="662" y="716"/>
                  </a:cubicBezTo>
                  <a:cubicBezTo>
                    <a:pt x="668" y="722"/>
                    <a:pt x="674" y="726"/>
                    <a:pt x="679" y="730"/>
                  </a:cubicBezTo>
                  <a:cubicBezTo>
                    <a:pt x="680" y="726"/>
                    <a:pt x="680" y="722"/>
                    <a:pt x="680" y="717"/>
                  </a:cubicBezTo>
                  <a:cubicBezTo>
                    <a:pt x="683" y="718"/>
                    <a:pt x="682" y="721"/>
                    <a:pt x="683" y="723"/>
                  </a:cubicBezTo>
                  <a:cubicBezTo>
                    <a:pt x="685" y="722"/>
                    <a:pt x="683" y="717"/>
                    <a:pt x="684" y="715"/>
                  </a:cubicBezTo>
                  <a:cubicBezTo>
                    <a:pt x="693" y="709"/>
                    <a:pt x="699" y="700"/>
                    <a:pt x="707" y="691"/>
                  </a:cubicBezTo>
                  <a:cubicBezTo>
                    <a:pt x="709" y="694"/>
                    <a:pt x="703" y="701"/>
                    <a:pt x="705" y="705"/>
                  </a:cubicBezTo>
                  <a:cubicBezTo>
                    <a:pt x="714" y="693"/>
                    <a:pt x="717" y="684"/>
                    <a:pt x="719" y="666"/>
                  </a:cubicBezTo>
                  <a:cubicBezTo>
                    <a:pt x="714" y="666"/>
                    <a:pt x="718" y="673"/>
                    <a:pt x="714" y="675"/>
                  </a:cubicBezTo>
                  <a:cubicBezTo>
                    <a:pt x="714" y="682"/>
                    <a:pt x="710" y="685"/>
                    <a:pt x="708" y="689"/>
                  </a:cubicBezTo>
                  <a:cubicBezTo>
                    <a:pt x="707" y="677"/>
                    <a:pt x="709" y="667"/>
                    <a:pt x="714" y="656"/>
                  </a:cubicBezTo>
                  <a:cubicBezTo>
                    <a:pt x="716" y="656"/>
                    <a:pt x="715" y="659"/>
                    <a:pt x="716" y="660"/>
                  </a:cubicBezTo>
                  <a:cubicBezTo>
                    <a:pt x="717" y="660"/>
                    <a:pt x="717" y="660"/>
                    <a:pt x="718" y="660"/>
                  </a:cubicBezTo>
                  <a:cubicBezTo>
                    <a:pt x="720" y="656"/>
                    <a:pt x="715" y="658"/>
                    <a:pt x="715" y="653"/>
                  </a:cubicBezTo>
                  <a:cubicBezTo>
                    <a:pt x="722" y="651"/>
                    <a:pt x="735" y="647"/>
                    <a:pt x="741" y="656"/>
                  </a:cubicBezTo>
                  <a:cubicBezTo>
                    <a:pt x="739" y="664"/>
                    <a:pt x="737" y="672"/>
                    <a:pt x="734" y="680"/>
                  </a:cubicBezTo>
                  <a:close/>
                  <a:moveTo>
                    <a:pt x="738" y="685"/>
                  </a:moveTo>
                  <a:cubicBezTo>
                    <a:pt x="739" y="678"/>
                    <a:pt x="738" y="652"/>
                    <a:pt x="749" y="659"/>
                  </a:cubicBezTo>
                  <a:cubicBezTo>
                    <a:pt x="744" y="667"/>
                    <a:pt x="742" y="677"/>
                    <a:pt x="738" y="685"/>
                  </a:cubicBezTo>
                  <a:close/>
                  <a:moveTo>
                    <a:pt x="746" y="189"/>
                  </a:moveTo>
                  <a:cubicBezTo>
                    <a:pt x="749" y="187"/>
                    <a:pt x="757" y="188"/>
                    <a:pt x="757" y="192"/>
                  </a:cubicBezTo>
                  <a:cubicBezTo>
                    <a:pt x="755" y="192"/>
                    <a:pt x="748" y="191"/>
                    <a:pt x="746" y="189"/>
                  </a:cubicBezTo>
                  <a:close/>
                  <a:moveTo>
                    <a:pt x="752" y="762"/>
                  </a:moveTo>
                  <a:cubicBezTo>
                    <a:pt x="753" y="760"/>
                    <a:pt x="752" y="757"/>
                    <a:pt x="754" y="755"/>
                  </a:cubicBezTo>
                  <a:cubicBezTo>
                    <a:pt x="755" y="757"/>
                    <a:pt x="755" y="754"/>
                    <a:pt x="757" y="756"/>
                  </a:cubicBezTo>
                  <a:cubicBezTo>
                    <a:pt x="756" y="759"/>
                    <a:pt x="755" y="762"/>
                    <a:pt x="752" y="762"/>
                  </a:cubicBezTo>
                  <a:close/>
                  <a:moveTo>
                    <a:pt x="754" y="258"/>
                  </a:moveTo>
                  <a:cubicBezTo>
                    <a:pt x="754" y="255"/>
                    <a:pt x="757" y="258"/>
                    <a:pt x="758" y="260"/>
                  </a:cubicBezTo>
                  <a:cubicBezTo>
                    <a:pt x="760" y="262"/>
                    <a:pt x="755" y="258"/>
                    <a:pt x="754" y="258"/>
                  </a:cubicBezTo>
                  <a:close/>
                  <a:moveTo>
                    <a:pt x="759" y="260"/>
                  </a:moveTo>
                  <a:cubicBezTo>
                    <a:pt x="763" y="261"/>
                    <a:pt x="766" y="262"/>
                    <a:pt x="770" y="263"/>
                  </a:cubicBezTo>
                  <a:cubicBezTo>
                    <a:pt x="766" y="258"/>
                    <a:pt x="758" y="253"/>
                    <a:pt x="750" y="249"/>
                  </a:cubicBezTo>
                  <a:cubicBezTo>
                    <a:pt x="752" y="248"/>
                    <a:pt x="754" y="247"/>
                    <a:pt x="757" y="247"/>
                  </a:cubicBezTo>
                  <a:cubicBezTo>
                    <a:pt x="758" y="256"/>
                    <a:pt x="779" y="254"/>
                    <a:pt x="779" y="264"/>
                  </a:cubicBezTo>
                  <a:cubicBezTo>
                    <a:pt x="778" y="266"/>
                    <a:pt x="775" y="266"/>
                    <a:pt x="776" y="270"/>
                  </a:cubicBezTo>
                  <a:cubicBezTo>
                    <a:pt x="770" y="266"/>
                    <a:pt x="764" y="264"/>
                    <a:pt x="759" y="260"/>
                  </a:cubicBezTo>
                  <a:close/>
                  <a:moveTo>
                    <a:pt x="784" y="762"/>
                  </a:moveTo>
                  <a:cubicBezTo>
                    <a:pt x="784" y="761"/>
                    <a:pt x="785" y="755"/>
                    <a:pt x="789" y="756"/>
                  </a:cubicBezTo>
                  <a:cubicBezTo>
                    <a:pt x="788" y="759"/>
                    <a:pt x="785" y="759"/>
                    <a:pt x="784" y="762"/>
                  </a:cubicBezTo>
                  <a:close/>
                  <a:moveTo>
                    <a:pt x="792" y="710"/>
                  </a:moveTo>
                  <a:cubicBezTo>
                    <a:pt x="791" y="713"/>
                    <a:pt x="793" y="713"/>
                    <a:pt x="793" y="716"/>
                  </a:cubicBezTo>
                  <a:cubicBezTo>
                    <a:pt x="790" y="717"/>
                    <a:pt x="790" y="720"/>
                    <a:pt x="787" y="721"/>
                  </a:cubicBezTo>
                  <a:cubicBezTo>
                    <a:pt x="793" y="729"/>
                    <a:pt x="779" y="739"/>
                    <a:pt x="774" y="741"/>
                  </a:cubicBezTo>
                  <a:cubicBezTo>
                    <a:pt x="777" y="738"/>
                    <a:pt x="772" y="738"/>
                    <a:pt x="770" y="738"/>
                  </a:cubicBezTo>
                  <a:cubicBezTo>
                    <a:pt x="767" y="739"/>
                    <a:pt x="773" y="739"/>
                    <a:pt x="771" y="741"/>
                  </a:cubicBezTo>
                  <a:cubicBezTo>
                    <a:pt x="771" y="741"/>
                    <a:pt x="771" y="742"/>
                    <a:pt x="771" y="743"/>
                  </a:cubicBezTo>
                  <a:cubicBezTo>
                    <a:pt x="761" y="736"/>
                    <a:pt x="769" y="724"/>
                    <a:pt x="770" y="713"/>
                  </a:cubicBezTo>
                  <a:cubicBezTo>
                    <a:pt x="772" y="713"/>
                    <a:pt x="772" y="710"/>
                    <a:pt x="775" y="710"/>
                  </a:cubicBezTo>
                  <a:cubicBezTo>
                    <a:pt x="776" y="704"/>
                    <a:pt x="773" y="705"/>
                    <a:pt x="773" y="699"/>
                  </a:cubicBezTo>
                  <a:cubicBezTo>
                    <a:pt x="774" y="699"/>
                    <a:pt x="775" y="699"/>
                    <a:pt x="775" y="698"/>
                  </a:cubicBezTo>
                  <a:cubicBezTo>
                    <a:pt x="776" y="699"/>
                    <a:pt x="776" y="700"/>
                    <a:pt x="777" y="700"/>
                  </a:cubicBezTo>
                  <a:cubicBezTo>
                    <a:pt x="776" y="703"/>
                    <a:pt x="778" y="705"/>
                    <a:pt x="776" y="706"/>
                  </a:cubicBezTo>
                  <a:cubicBezTo>
                    <a:pt x="776" y="707"/>
                    <a:pt x="778" y="705"/>
                    <a:pt x="777" y="710"/>
                  </a:cubicBezTo>
                  <a:cubicBezTo>
                    <a:pt x="782" y="705"/>
                    <a:pt x="784" y="696"/>
                    <a:pt x="786" y="688"/>
                  </a:cubicBezTo>
                  <a:cubicBezTo>
                    <a:pt x="785" y="686"/>
                    <a:pt x="781" y="689"/>
                    <a:pt x="780" y="689"/>
                  </a:cubicBezTo>
                  <a:cubicBezTo>
                    <a:pt x="779" y="693"/>
                    <a:pt x="783" y="691"/>
                    <a:pt x="782" y="694"/>
                  </a:cubicBezTo>
                  <a:cubicBezTo>
                    <a:pt x="780" y="696"/>
                    <a:pt x="778" y="692"/>
                    <a:pt x="779" y="697"/>
                  </a:cubicBezTo>
                  <a:cubicBezTo>
                    <a:pt x="777" y="696"/>
                    <a:pt x="777" y="698"/>
                    <a:pt x="775" y="697"/>
                  </a:cubicBezTo>
                  <a:cubicBezTo>
                    <a:pt x="775" y="690"/>
                    <a:pt x="779" y="690"/>
                    <a:pt x="777" y="681"/>
                  </a:cubicBezTo>
                  <a:cubicBezTo>
                    <a:pt x="780" y="679"/>
                    <a:pt x="779" y="676"/>
                    <a:pt x="780" y="674"/>
                  </a:cubicBezTo>
                  <a:cubicBezTo>
                    <a:pt x="780" y="674"/>
                    <a:pt x="781" y="675"/>
                    <a:pt x="781" y="676"/>
                  </a:cubicBezTo>
                  <a:cubicBezTo>
                    <a:pt x="783" y="675"/>
                    <a:pt x="783" y="673"/>
                    <a:pt x="784" y="672"/>
                  </a:cubicBezTo>
                  <a:cubicBezTo>
                    <a:pt x="785" y="671"/>
                    <a:pt x="782" y="679"/>
                    <a:pt x="783" y="682"/>
                  </a:cubicBezTo>
                  <a:cubicBezTo>
                    <a:pt x="785" y="681"/>
                    <a:pt x="784" y="675"/>
                    <a:pt x="787" y="678"/>
                  </a:cubicBezTo>
                  <a:cubicBezTo>
                    <a:pt x="786" y="674"/>
                    <a:pt x="787" y="673"/>
                    <a:pt x="786" y="670"/>
                  </a:cubicBezTo>
                  <a:cubicBezTo>
                    <a:pt x="791" y="666"/>
                    <a:pt x="796" y="669"/>
                    <a:pt x="802" y="667"/>
                  </a:cubicBezTo>
                  <a:cubicBezTo>
                    <a:pt x="799" y="665"/>
                    <a:pt x="795" y="664"/>
                    <a:pt x="792" y="662"/>
                  </a:cubicBezTo>
                  <a:cubicBezTo>
                    <a:pt x="791" y="655"/>
                    <a:pt x="794" y="652"/>
                    <a:pt x="794" y="646"/>
                  </a:cubicBezTo>
                  <a:cubicBezTo>
                    <a:pt x="801" y="645"/>
                    <a:pt x="805" y="644"/>
                    <a:pt x="811" y="646"/>
                  </a:cubicBezTo>
                  <a:cubicBezTo>
                    <a:pt x="811" y="637"/>
                    <a:pt x="802" y="638"/>
                    <a:pt x="798" y="633"/>
                  </a:cubicBezTo>
                  <a:cubicBezTo>
                    <a:pt x="805" y="630"/>
                    <a:pt x="816" y="639"/>
                    <a:pt x="821" y="635"/>
                  </a:cubicBezTo>
                  <a:cubicBezTo>
                    <a:pt x="815" y="631"/>
                    <a:pt x="809" y="627"/>
                    <a:pt x="802" y="626"/>
                  </a:cubicBezTo>
                  <a:cubicBezTo>
                    <a:pt x="801" y="622"/>
                    <a:pt x="802" y="619"/>
                    <a:pt x="805" y="616"/>
                  </a:cubicBezTo>
                  <a:cubicBezTo>
                    <a:pt x="810" y="618"/>
                    <a:pt x="814" y="616"/>
                    <a:pt x="818" y="617"/>
                  </a:cubicBezTo>
                  <a:cubicBezTo>
                    <a:pt x="810" y="609"/>
                    <a:pt x="792" y="615"/>
                    <a:pt x="799" y="597"/>
                  </a:cubicBezTo>
                  <a:cubicBezTo>
                    <a:pt x="800" y="596"/>
                    <a:pt x="803" y="596"/>
                    <a:pt x="803" y="594"/>
                  </a:cubicBezTo>
                  <a:cubicBezTo>
                    <a:pt x="805" y="589"/>
                    <a:pt x="801" y="578"/>
                    <a:pt x="807" y="576"/>
                  </a:cubicBezTo>
                  <a:cubicBezTo>
                    <a:pt x="809" y="580"/>
                    <a:pt x="806" y="583"/>
                    <a:pt x="809" y="586"/>
                  </a:cubicBezTo>
                  <a:cubicBezTo>
                    <a:pt x="806" y="586"/>
                    <a:pt x="806" y="586"/>
                    <a:pt x="806" y="586"/>
                  </a:cubicBezTo>
                  <a:cubicBezTo>
                    <a:pt x="807" y="589"/>
                    <a:pt x="809" y="590"/>
                    <a:pt x="808" y="595"/>
                  </a:cubicBezTo>
                  <a:cubicBezTo>
                    <a:pt x="809" y="596"/>
                    <a:pt x="810" y="596"/>
                    <a:pt x="811" y="596"/>
                  </a:cubicBezTo>
                  <a:cubicBezTo>
                    <a:pt x="813" y="595"/>
                    <a:pt x="810" y="593"/>
                    <a:pt x="811" y="591"/>
                  </a:cubicBezTo>
                  <a:cubicBezTo>
                    <a:pt x="813" y="590"/>
                    <a:pt x="818" y="591"/>
                    <a:pt x="818" y="596"/>
                  </a:cubicBezTo>
                  <a:cubicBezTo>
                    <a:pt x="820" y="592"/>
                    <a:pt x="821" y="586"/>
                    <a:pt x="824" y="582"/>
                  </a:cubicBezTo>
                  <a:cubicBezTo>
                    <a:pt x="826" y="585"/>
                    <a:pt x="826" y="589"/>
                    <a:pt x="824" y="592"/>
                  </a:cubicBezTo>
                  <a:cubicBezTo>
                    <a:pt x="828" y="590"/>
                    <a:pt x="826" y="582"/>
                    <a:pt x="829" y="579"/>
                  </a:cubicBezTo>
                  <a:cubicBezTo>
                    <a:pt x="833" y="580"/>
                    <a:pt x="830" y="586"/>
                    <a:pt x="830" y="589"/>
                  </a:cubicBezTo>
                  <a:cubicBezTo>
                    <a:pt x="829" y="589"/>
                    <a:pt x="829" y="588"/>
                    <a:pt x="828" y="588"/>
                  </a:cubicBezTo>
                  <a:cubicBezTo>
                    <a:pt x="828" y="591"/>
                    <a:pt x="828" y="598"/>
                    <a:pt x="826" y="602"/>
                  </a:cubicBezTo>
                  <a:cubicBezTo>
                    <a:pt x="825" y="601"/>
                    <a:pt x="824" y="600"/>
                    <a:pt x="824" y="598"/>
                  </a:cubicBezTo>
                  <a:cubicBezTo>
                    <a:pt x="823" y="601"/>
                    <a:pt x="823" y="604"/>
                    <a:pt x="824" y="606"/>
                  </a:cubicBezTo>
                  <a:cubicBezTo>
                    <a:pt x="824" y="606"/>
                    <a:pt x="824" y="605"/>
                    <a:pt x="823" y="605"/>
                  </a:cubicBezTo>
                  <a:cubicBezTo>
                    <a:pt x="823" y="609"/>
                    <a:pt x="823" y="609"/>
                    <a:pt x="823" y="609"/>
                  </a:cubicBezTo>
                  <a:cubicBezTo>
                    <a:pt x="823" y="612"/>
                    <a:pt x="825" y="607"/>
                    <a:pt x="825" y="610"/>
                  </a:cubicBezTo>
                  <a:cubicBezTo>
                    <a:pt x="825" y="613"/>
                    <a:pt x="825" y="610"/>
                    <a:pt x="823" y="610"/>
                  </a:cubicBezTo>
                  <a:cubicBezTo>
                    <a:pt x="823" y="613"/>
                    <a:pt x="824" y="613"/>
                    <a:pt x="824" y="616"/>
                  </a:cubicBezTo>
                  <a:cubicBezTo>
                    <a:pt x="826" y="616"/>
                    <a:pt x="823" y="612"/>
                    <a:pt x="825" y="612"/>
                  </a:cubicBezTo>
                  <a:cubicBezTo>
                    <a:pt x="833" y="621"/>
                    <a:pt x="831" y="640"/>
                    <a:pt x="824" y="647"/>
                  </a:cubicBezTo>
                  <a:cubicBezTo>
                    <a:pt x="825" y="649"/>
                    <a:pt x="824" y="652"/>
                    <a:pt x="824" y="654"/>
                  </a:cubicBezTo>
                  <a:cubicBezTo>
                    <a:pt x="820" y="657"/>
                    <a:pt x="818" y="670"/>
                    <a:pt x="819" y="674"/>
                  </a:cubicBezTo>
                  <a:cubicBezTo>
                    <a:pt x="814" y="685"/>
                    <a:pt x="804" y="698"/>
                    <a:pt x="797" y="710"/>
                  </a:cubicBezTo>
                  <a:cubicBezTo>
                    <a:pt x="794" y="711"/>
                    <a:pt x="794" y="709"/>
                    <a:pt x="792" y="710"/>
                  </a:cubicBezTo>
                  <a:close/>
                  <a:moveTo>
                    <a:pt x="796" y="745"/>
                  </a:moveTo>
                  <a:cubicBezTo>
                    <a:pt x="796" y="742"/>
                    <a:pt x="796" y="741"/>
                    <a:pt x="798" y="741"/>
                  </a:cubicBezTo>
                  <a:cubicBezTo>
                    <a:pt x="799" y="743"/>
                    <a:pt x="798" y="745"/>
                    <a:pt x="796" y="745"/>
                  </a:cubicBezTo>
                  <a:close/>
                  <a:moveTo>
                    <a:pt x="854" y="600"/>
                  </a:moveTo>
                  <a:cubicBezTo>
                    <a:pt x="855" y="603"/>
                    <a:pt x="854" y="605"/>
                    <a:pt x="853" y="607"/>
                  </a:cubicBezTo>
                  <a:cubicBezTo>
                    <a:pt x="857" y="608"/>
                    <a:pt x="853" y="605"/>
                    <a:pt x="856" y="605"/>
                  </a:cubicBezTo>
                  <a:cubicBezTo>
                    <a:pt x="859" y="613"/>
                    <a:pt x="854" y="631"/>
                    <a:pt x="850" y="639"/>
                  </a:cubicBezTo>
                  <a:cubicBezTo>
                    <a:pt x="851" y="658"/>
                    <a:pt x="841" y="676"/>
                    <a:pt x="838" y="690"/>
                  </a:cubicBezTo>
                  <a:cubicBezTo>
                    <a:pt x="836" y="690"/>
                    <a:pt x="836" y="691"/>
                    <a:pt x="835" y="691"/>
                  </a:cubicBezTo>
                  <a:cubicBezTo>
                    <a:pt x="829" y="708"/>
                    <a:pt x="818" y="716"/>
                    <a:pt x="810" y="728"/>
                  </a:cubicBezTo>
                  <a:cubicBezTo>
                    <a:pt x="807" y="715"/>
                    <a:pt x="818" y="707"/>
                    <a:pt x="816" y="695"/>
                  </a:cubicBezTo>
                  <a:cubicBezTo>
                    <a:pt x="818" y="693"/>
                    <a:pt x="819" y="690"/>
                    <a:pt x="823" y="691"/>
                  </a:cubicBezTo>
                  <a:cubicBezTo>
                    <a:pt x="824" y="688"/>
                    <a:pt x="825" y="685"/>
                    <a:pt x="829" y="685"/>
                  </a:cubicBezTo>
                  <a:cubicBezTo>
                    <a:pt x="832" y="667"/>
                    <a:pt x="848" y="650"/>
                    <a:pt x="842" y="625"/>
                  </a:cubicBezTo>
                  <a:cubicBezTo>
                    <a:pt x="846" y="625"/>
                    <a:pt x="846" y="625"/>
                    <a:pt x="846" y="625"/>
                  </a:cubicBezTo>
                  <a:cubicBezTo>
                    <a:pt x="844" y="623"/>
                    <a:pt x="843" y="621"/>
                    <a:pt x="844" y="617"/>
                  </a:cubicBezTo>
                  <a:cubicBezTo>
                    <a:pt x="845" y="618"/>
                    <a:pt x="846" y="620"/>
                    <a:pt x="846" y="622"/>
                  </a:cubicBezTo>
                  <a:cubicBezTo>
                    <a:pt x="849" y="619"/>
                    <a:pt x="847" y="614"/>
                    <a:pt x="847" y="610"/>
                  </a:cubicBezTo>
                  <a:cubicBezTo>
                    <a:pt x="849" y="611"/>
                    <a:pt x="851" y="612"/>
                    <a:pt x="853" y="613"/>
                  </a:cubicBezTo>
                  <a:cubicBezTo>
                    <a:pt x="855" y="611"/>
                    <a:pt x="851" y="609"/>
                    <a:pt x="850" y="607"/>
                  </a:cubicBezTo>
                  <a:cubicBezTo>
                    <a:pt x="850" y="604"/>
                    <a:pt x="851" y="602"/>
                    <a:pt x="849" y="598"/>
                  </a:cubicBezTo>
                  <a:cubicBezTo>
                    <a:pt x="846" y="595"/>
                    <a:pt x="848" y="590"/>
                    <a:pt x="845" y="585"/>
                  </a:cubicBezTo>
                  <a:cubicBezTo>
                    <a:pt x="846" y="581"/>
                    <a:pt x="853" y="592"/>
                    <a:pt x="849" y="593"/>
                  </a:cubicBezTo>
                  <a:cubicBezTo>
                    <a:pt x="850" y="594"/>
                    <a:pt x="852" y="595"/>
                    <a:pt x="854" y="596"/>
                  </a:cubicBezTo>
                  <a:cubicBezTo>
                    <a:pt x="854" y="596"/>
                    <a:pt x="855" y="595"/>
                    <a:pt x="855" y="594"/>
                  </a:cubicBezTo>
                  <a:cubicBezTo>
                    <a:pt x="855" y="597"/>
                    <a:pt x="855" y="597"/>
                    <a:pt x="858" y="599"/>
                  </a:cubicBezTo>
                  <a:cubicBezTo>
                    <a:pt x="855" y="599"/>
                    <a:pt x="857" y="602"/>
                    <a:pt x="854" y="600"/>
                  </a:cubicBezTo>
                  <a:close/>
                  <a:moveTo>
                    <a:pt x="940" y="190"/>
                  </a:moveTo>
                  <a:cubicBezTo>
                    <a:pt x="941" y="191"/>
                    <a:pt x="943" y="193"/>
                    <a:pt x="942" y="194"/>
                  </a:cubicBezTo>
                  <a:cubicBezTo>
                    <a:pt x="940" y="194"/>
                    <a:pt x="938" y="192"/>
                    <a:pt x="940" y="190"/>
                  </a:cubicBezTo>
                  <a:close/>
                  <a:moveTo>
                    <a:pt x="922" y="150"/>
                  </a:moveTo>
                  <a:cubicBezTo>
                    <a:pt x="921" y="149"/>
                    <a:pt x="921" y="150"/>
                    <a:pt x="920" y="150"/>
                  </a:cubicBezTo>
                  <a:cubicBezTo>
                    <a:pt x="919" y="149"/>
                    <a:pt x="917" y="148"/>
                    <a:pt x="917" y="145"/>
                  </a:cubicBezTo>
                  <a:cubicBezTo>
                    <a:pt x="920" y="145"/>
                    <a:pt x="921" y="147"/>
                    <a:pt x="922" y="150"/>
                  </a:cubicBezTo>
                  <a:close/>
                  <a:moveTo>
                    <a:pt x="905" y="180"/>
                  </a:moveTo>
                  <a:cubicBezTo>
                    <a:pt x="906" y="182"/>
                    <a:pt x="910" y="180"/>
                    <a:pt x="909" y="184"/>
                  </a:cubicBezTo>
                  <a:cubicBezTo>
                    <a:pt x="907" y="185"/>
                    <a:pt x="907" y="183"/>
                    <a:pt x="905" y="184"/>
                  </a:cubicBezTo>
                  <a:lnTo>
                    <a:pt x="905" y="180"/>
                  </a:lnTo>
                  <a:close/>
                  <a:moveTo>
                    <a:pt x="898" y="427"/>
                  </a:moveTo>
                  <a:cubicBezTo>
                    <a:pt x="895" y="429"/>
                    <a:pt x="894" y="425"/>
                    <a:pt x="893" y="423"/>
                  </a:cubicBezTo>
                  <a:cubicBezTo>
                    <a:pt x="895" y="424"/>
                    <a:pt x="897" y="425"/>
                    <a:pt x="898" y="427"/>
                  </a:cubicBezTo>
                  <a:close/>
                  <a:moveTo>
                    <a:pt x="895" y="252"/>
                  </a:moveTo>
                  <a:cubicBezTo>
                    <a:pt x="887" y="252"/>
                    <a:pt x="880" y="251"/>
                    <a:pt x="880" y="243"/>
                  </a:cubicBezTo>
                  <a:cubicBezTo>
                    <a:pt x="886" y="247"/>
                    <a:pt x="894" y="243"/>
                    <a:pt x="895" y="252"/>
                  </a:cubicBezTo>
                  <a:close/>
                  <a:moveTo>
                    <a:pt x="880" y="121"/>
                  </a:moveTo>
                  <a:cubicBezTo>
                    <a:pt x="877" y="119"/>
                    <a:pt x="875" y="119"/>
                    <a:pt x="874" y="116"/>
                  </a:cubicBezTo>
                  <a:cubicBezTo>
                    <a:pt x="876" y="119"/>
                    <a:pt x="880" y="115"/>
                    <a:pt x="880" y="121"/>
                  </a:cubicBezTo>
                  <a:close/>
                  <a:moveTo>
                    <a:pt x="860" y="272"/>
                  </a:moveTo>
                  <a:cubicBezTo>
                    <a:pt x="863" y="273"/>
                    <a:pt x="865" y="273"/>
                    <a:pt x="866" y="275"/>
                  </a:cubicBezTo>
                  <a:cubicBezTo>
                    <a:pt x="865" y="280"/>
                    <a:pt x="859" y="277"/>
                    <a:pt x="860" y="272"/>
                  </a:cubicBezTo>
                  <a:close/>
                  <a:moveTo>
                    <a:pt x="866" y="111"/>
                  </a:moveTo>
                  <a:cubicBezTo>
                    <a:pt x="868" y="106"/>
                    <a:pt x="872" y="112"/>
                    <a:pt x="872" y="114"/>
                  </a:cubicBezTo>
                  <a:cubicBezTo>
                    <a:pt x="871" y="116"/>
                    <a:pt x="867" y="112"/>
                    <a:pt x="866" y="111"/>
                  </a:cubicBezTo>
                  <a:close/>
                  <a:moveTo>
                    <a:pt x="870" y="277"/>
                  </a:moveTo>
                  <a:cubicBezTo>
                    <a:pt x="876" y="278"/>
                    <a:pt x="879" y="282"/>
                    <a:pt x="881" y="288"/>
                  </a:cubicBezTo>
                  <a:cubicBezTo>
                    <a:pt x="876" y="286"/>
                    <a:pt x="873" y="281"/>
                    <a:pt x="870" y="277"/>
                  </a:cubicBezTo>
                  <a:close/>
                  <a:moveTo>
                    <a:pt x="890" y="266"/>
                  </a:moveTo>
                  <a:cubicBezTo>
                    <a:pt x="885" y="261"/>
                    <a:pt x="879" y="265"/>
                    <a:pt x="874" y="259"/>
                  </a:cubicBezTo>
                  <a:cubicBezTo>
                    <a:pt x="875" y="258"/>
                    <a:pt x="878" y="258"/>
                    <a:pt x="876" y="256"/>
                  </a:cubicBezTo>
                  <a:cubicBezTo>
                    <a:pt x="877" y="256"/>
                    <a:pt x="889" y="259"/>
                    <a:pt x="893" y="263"/>
                  </a:cubicBezTo>
                  <a:cubicBezTo>
                    <a:pt x="893" y="266"/>
                    <a:pt x="889" y="263"/>
                    <a:pt x="890" y="266"/>
                  </a:cubicBezTo>
                  <a:close/>
                  <a:moveTo>
                    <a:pt x="898" y="438"/>
                  </a:moveTo>
                  <a:cubicBezTo>
                    <a:pt x="894" y="437"/>
                    <a:pt x="894" y="432"/>
                    <a:pt x="893" y="428"/>
                  </a:cubicBezTo>
                  <a:cubicBezTo>
                    <a:pt x="896" y="430"/>
                    <a:pt x="900" y="434"/>
                    <a:pt x="898" y="438"/>
                  </a:cubicBezTo>
                  <a:close/>
                  <a:moveTo>
                    <a:pt x="902" y="444"/>
                  </a:moveTo>
                  <a:cubicBezTo>
                    <a:pt x="903" y="444"/>
                    <a:pt x="904" y="444"/>
                    <a:pt x="904" y="443"/>
                  </a:cubicBezTo>
                  <a:cubicBezTo>
                    <a:pt x="906" y="444"/>
                    <a:pt x="905" y="448"/>
                    <a:pt x="908" y="447"/>
                  </a:cubicBezTo>
                  <a:cubicBezTo>
                    <a:pt x="905" y="450"/>
                    <a:pt x="909" y="453"/>
                    <a:pt x="911" y="456"/>
                  </a:cubicBezTo>
                  <a:cubicBezTo>
                    <a:pt x="906" y="457"/>
                    <a:pt x="904" y="448"/>
                    <a:pt x="902" y="444"/>
                  </a:cubicBezTo>
                  <a:close/>
                  <a:moveTo>
                    <a:pt x="904" y="301"/>
                  </a:moveTo>
                  <a:cubicBezTo>
                    <a:pt x="906" y="302"/>
                    <a:pt x="907" y="302"/>
                    <a:pt x="908" y="304"/>
                  </a:cubicBezTo>
                  <a:cubicBezTo>
                    <a:pt x="907" y="306"/>
                    <a:pt x="903" y="304"/>
                    <a:pt x="904" y="301"/>
                  </a:cubicBezTo>
                  <a:close/>
                  <a:moveTo>
                    <a:pt x="917" y="342"/>
                  </a:moveTo>
                  <a:cubicBezTo>
                    <a:pt x="920" y="340"/>
                    <a:pt x="924" y="345"/>
                    <a:pt x="924" y="340"/>
                  </a:cubicBezTo>
                  <a:cubicBezTo>
                    <a:pt x="928" y="340"/>
                    <a:pt x="931" y="340"/>
                    <a:pt x="933" y="342"/>
                  </a:cubicBezTo>
                  <a:cubicBezTo>
                    <a:pt x="931" y="347"/>
                    <a:pt x="935" y="347"/>
                    <a:pt x="935" y="351"/>
                  </a:cubicBezTo>
                  <a:cubicBezTo>
                    <a:pt x="930" y="347"/>
                    <a:pt x="919" y="349"/>
                    <a:pt x="917" y="342"/>
                  </a:cubicBezTo>
                  <a:close/>
                  <a:moveTo>
                    <a:pt x="921" y="248"/>
                  </a:moveTo>
                  <a:cubicBezTo>
                    <a:pt x="921" y="246"/>
                    <a:pt x="921" y="246"/>
                    <a:pt x="921" y="246"/>
                  </a:cubicBezTo>
                  <a:cubicBezTo>
                    <a:pt x="925" y="246"/>
                    <a:pt x="925" y="250"/>
                    <a:pt x="927" y="252"/>
                  </a:cubicBezTo>
                  <a:cubicBezTo>
                    <a:pt x="924" y="250"/>
                    <a:pt x="924" y="248"/>
                    <a:pt x="921" y="248"/>
                  </a:cubicBezTo>
                  <a:close/>
                  <a:moveTo>
                    <a:pt x="928" y="252"/>
                  </a:moveTo>
                  <a:cubicBezTo>
                    <a:pt x="931" y="252"/>
                    <a:pt x="932" y="253"/>
                    <a:pt x="932" y="256"/>
                  </a:cubicBezTo>
                  <a:cubicBezTo>
                    <a:pt x="930" y="255"/>
                    <a:pt x="928" y="255"/>
                    <a:pt x="928" y="252"/>
                  </a:cubicBezTo>
                  <a:close/>
                  <a:moveTo>
                    <a:pt x="936" y="253"/>
                  </a:moveTo>
                  <a:cubicBezTo>
                    <a:pt x="926" y="239"/>
                    <a:pt x="908" y="238"/>
                    <a:pt x="898" y="224"/>
                  </a:cubicBezTo>
                  <a:cubicBezTo>
                    <a:pt x="905" y="226"/>
                    <a:pt x="909" y="228"/>
                    <a:pt x="917" y="230"/>
                  </a:cubicBezTo>
                  <a:cubicBezTo>
                    <a:pt x="916" y="233"/>
                    <a:pt x="923" y="237"/>
                    <a:pt x="925" y="236"/>
                  </a:cubicBezTo>
                  <a:cubicBezTo>
                    <a:pt x="929" y="247"/>
                    <a:pt x="942" y="246"/>
                    <a:pt x="946" y="256"/>
                  </a:cubicBezTo>
                  <a:cubicBezTo>
                    <a:pt x="942" y="256"/>
                    <a:pt x="940" y="251"/>
                    <a:pt x="936" y="253"/>
                  </a:cubicBezTo>
                  <a:close/>
                  <a:moveTo>
                    <a:pt x="952" y="227"/>
                  </a:moveTo>
                  <a:cubicBezTo>
                    <a:pt x="951" y="228"/>
                    <a:pt x="955" y="231"/>
                    <a:pt x="955" y="234"/>
                  </a:cubicBezTo>
                  <a:cubicBezTo>
                    <a:pt x="951" y="234"/>
                    <a:pt x="949" y="230"/>
                    <a:pt x="946" y="228"/>
                  </a:cubicBezTo>
                  <a:cubicBezTo>
                    <a:pt x="946" y="230"/>
                    <a:pt x="943" y="232"/>
                    <a:pt x="942" y="230"/>
                  </a:cubicBezTo>
                  <a:cubicBezTo>
                    <a:pt x="941" y="232"/>
                    <a:pt x="942" y="232"/>
                    <a:pt x="943" y="233"/>
                  </a:cubicBezTo>
                  <a:cubicBezTo>
                    <a:pt x="941" y="235"/>
                    <a:pt x="939" y="229"/>
                    <a:pt x="937" y="233"/>
                  </a:cubicBezTo>
                  <a:cubicBezTo>
                    <a:pt x="934" y="225"/>
                    <a:pt x="924" y="220"/>
                    <a:pt x="920" y="211"/>
                  </a:cubicBezTo>
                  <a:cubicBezTo>
                    <a:pt x="923" y="211"/>
                    <a:pt x="923" y="211"/>
                    <a:pt x="923" y="211"/>
                  </a:cubicBezTo>
                  <a:cubicBezTo>
                    <a:pt x="922" y="208"/>
                    <a:pt x="919" y="208"/>
                    <a:pt x="919" y="205"/>
                  </a:cubicBezTo>
                  <a:cubicBezTo>
                    <a:pt x="925" y="209"/>
                    <a:pt x="933" y="210"/>
                    <a:pt x="938" y="214"/>
                  </a:cubicBezTo>
                  <a:cubicBezTo>
                    <a:pt x="938" y="219"/>
                    <a:pt x="940" y="220"/>
                    <a:pt x="944" y="220"/>
                  </a:cubicBezTo>
                  <a:cubicBezTo>
                    <a:pt x="943" y="219"/>
                    <a:pt x="940" y="220"/>
                    <a:pt x="941" y="217"/>
                  </a:cubicBezTo>
                  <a:cubicBezTo>
                    <a:pt x="942" y="217"/>
                    <a:pt x="943" y="217"/>
                    <a:pt x="943" y="216"/>
                  </a:cubicBezTo>
                  <a:cubicBezTo>
                    <a:pt x="943" y="214"/>
                    <a:pt x="942" y="213"/>
                    <a:pt x="940" y="213"/>
                  </a:cubicBezTo>
                  <a:cubicBezTo>
                    <a:pt x="953" y="206"/>
                    <a:pt x="955" y="226"/>
                    <a:pt x="963" y="229"/>
                  </a:cubicBezTo>
                  <a:cubicBezTo>
                    <a:pt x="963" y="232"/>
                    <a:pt x="964" y="232"/>
                    <a:pt x="964" y="235"/>
                  </a:cubicBezTo>
                  <a:cubicBezTo>
                    <a:pt x="959" y="234"/>
                    <a:pt x="957" y="229"/>
                    <a:pt x="952" y="227"/>
                  </a:cubicBezTo>
                  <a:close/>
                  <a:moveTo>
                    <a:pt x="966" y="256"/>
                  </a:moveTo>
                  <a:cubicBezTo>
                    <a:pt x="965" y="257"/>
                    <a:pt x="962" y="254"/>
                    <a:pt x="963" y="250"/>
                  </a:cubicBezTo>
                  <a:cubicBezTo>
                    <a:pt x="965" y="251"/>
                    <a:pt x="966" y="252"/>
                    <a:pt x="967" y="255"/>
                  </a:cubicBezTo>
                  <a:cubicBezTo>
                    <a:pt x="965" y="254"/>
                    <a:pt x="965" y="256"/>
                    <a:pt x="966" y="256"/>
                  </a:cubicBezTo>
                  <a:close/>
                  <a:moveTo>
                    <a:pt x="966" y="199"/>
                  </a:moveTo>
                  <a:cubicBezTo>
                    <a:pt x="970" y="199"/>
                    <a:pt x="972" y="202"/>
                    <a:pt x="975" y="204"/>
                  </a:cubicBezTo>
                  <a:cubicBezTo>
                    <a:pt x="972" y="208"/>
                    <a:pt x="967" y="202"/>
                    <a:pt x="966" y="199"/>
                  </a:cubicBezTo>
                  <a:close/>
                  <a:moveTo>
                    <a:pt x="880" y="807"/>
                  </a:moveTo>
                  <a:cubicBezTo>
                    <a:pt x="880" y="802"/>
                    <a:pt x="882" y="800"/>
                    <a:pt x="884" y="798"/>
                  </a:cubicBezTo>
                  <a:cubicBezTo>
                    <a:pt x="886" y="802"/>
                    <a:pt x="883" y="806"/>
                    <a:pt x="880" y="807"/>
                  </a:cubicBezTo>
                  <a:close/>
                  <a:moveTo>
                    <a:pt x="890" y="805"/>
                  </a:moveTo>
                  <a:cubicBezTo>
                    <a:pt x="891" y="801"/>
                    <a:pt x="892" y="802"/>
                    <a:pt x="896" y="802"/>
                  </a:cubicBezTo>
                  <a:cubicBezTo>
                    <a:pt x="896" y="805"/>
                    <a:pt x="893" y="807"/>
                    <a:pt x="890" y="805"/>
                  </a:cubicBezTo>
                  <a:close/>
                  <a:moveTo>
                    <a:pt x="854" y="904"/>
                  </a:moveTo>
                  <a:cubicBezTo>
                    <a:pt x="849" y="906"/>
                    <a:pt x="844" y="912"/>
                    <a:pt x="838" y="910"/>
                  </a:cubicBezTo>
                  <a:cubicBezTo>
                    <a:pt x="843" y="903"/>
                    <a:pt x="848" y="893"/>
                    <a:pt x="859" y="896"/>
                  </a:cubicBezTo>
                  <a:cubicBezTo>
                    <a:pt x="857" y="899"/>
                    <a:pt x="855" y="898"/>
                    <a:pt x="854" y="904"/>
                  </a:cubicBezTo>
                  <a:close/>
                  <a:moveTo>
                    <a:pt x="873" y="877"/>
                  </a:moveTo>
                  <a:cubicBezTo>
                    <a:pt x="870" y="877"/>
                    <a:pt x="870" y="880"/>
                    <a:pt x="866" y="880"/>
                  </a:cubicBezTo>
                  <a:cubicBezTo>
                    <a:pt x="867" y="875"/>
                    <a:pt x="869" y="872"/>
                    <a:pt x="874" y="872"/>
                  </a:cubicBezTo>
                  <a:cubicBezTo>
                    <a:pt x="874" y="874"/>
                    <a:pt x="873" y="874"/>
                    <a:pt x="873" y="877"/>
                  </a:cubicBezTo>
                  <a:close/>
                  <a:moveTo>
                    <a:pt x="916" y="832"/>
                  </a:moveTo>
                  <a:cubicBezTo>
                    <a:pt x="913" y="834"/>
                    <a:pt x="911" y="832"/>
                    <a:pt x="910" y="830"/>
                  </a:cubicBezTo>
                  <a:cubicBezTo>
                    <a:pt x="911" y="823"/>
                    <a:pt x="920" y="824"/>
                    <a:pt x="916" y="832"/>
                  </a:cubicBezTo>
                  <a:close/>
                  <a:moveTo>
                    <a:pt x="885" y="951"/>
                  </a:moveTo>
                  <a:cubicBezTo>
                    <a:pt x="888" y="949"/>
                    <a:pt x="889" y="945"/>
                    <a:pt x="893" y="944"/>
                  </a:cubicBezTo>
                  <a:cubicBezTo>
                    <a:pt x="891" y="947"/>
                    <a:pt x="888" y="952"/>
                    <a:pt x="885" y="951"/>
                  </a:cubicBezTo>
                  <a:close/>
                  <a:moveTo>
                    <a:pt x="892" y="915"/>
                  </a:moveTo>
                  <a:cubicBezTo>
                    <a:pt x="885" y="920"/>
                    <a:pt x="879" y="926"/>
                    <a:pt x="870" y="928"/>
                  </a:cubicBezTo>
                  <a:cubicBezTo>
                    <a:pt x="870" y="924"/>
                    <a:pt x="873" y="923"/>
                    <a:pt x="876" y="922"/>
                  </a:cubicBezTo>
                  <a:cubicBezTo>
                    <a:pt x="884" y="918"/>
                    <a:pt x="890" y="910"/>
                    <a:pt x="900" y="908"/>
                  </a:cubicBezTo>
                  <a:cubicBezTo>
                    <a:pt x="901" y="912"/>
                    <a:pt x="897" y="917"/>
                    <a:pt x="892" y="915"/>
                  </a:cubicBezTo>
                  <a:close/>
                  <a:moveTo>
                    <a:pt x="899" y="940"/>
                  </a:moveTo>
                  <a:cubicBezTo>
                    <a:pt x="902" y="928"/>
                    <a:pt x="913" y="924"/>
                    <a:pt x="921" y="917"/>
                  </a:cubicBezTo>
                  <a:cubicBezTo>
                    <a:pt x="919" y="928"/>
                    <a:pt x="905" y="932"/>
                    <a:pt x="899" y="940"/>
                  </a:cubicBezTo>
                  <a:close/>
                  <a:moveTo>
                    <a:pt x="924" y="887"/>
                  </a:moveTo>
                  <a:cubicBezTo>
                    <a:pt x="920" y="886"/>
                    <a:pt x="920" y="890"/>
                    <a:pt x="916" y="889"/>
                  </a:cubicBezTo>
                  <a:cubicBezTo>
                    <a:pt x="918" y="886"/>
                    <a:pt x="920" y="883"/>
                    <a:pt x="924" y="883"/>
                  </a:cubicBezTo>
                  <a:lnTo>
                    <a:pt x="924" y="887"/>
                  </a:lnTo>
                  <a:close/>
                  <a:moveTo>
                    <a:pt x="944" y="754"/>
                  </a:moveTo>
                  <a:cubicBezTo>
                    <a:pt x="941" y="752"/>
                    <a:pt x="946" y="750"/>
                    <a:pt x="946" y="748"/>
                  </a:cubicBezTo>
                  <a:cubicBezTo>
                    <a:pt x="948" y="750"/>
                    <a:pt x="943" y="751"/>
                    <a:pt x="944" y="754"/>
                  </a:cubicBezTo>
                  <a:close/>
                  <a:moveTo>
                    <a:pt x="946" y="747"/>
                  </a:moveTo>
                  <a:cubicBezTo>
                    <a:pt x="945" y="745"/>
                    <a:pt x="944" y="739"/>
                    <a:pt x="947" y="736"/>
                  </a:cubicBezTo>
                  <a:cubicBezTo>
                    <a:pt x="949" y="740"/>
                    <a:pt x="950" y="745"/>
                    <a:pt x="946" y="747"/>
                  </a:cubicBezTo>
                  <a:close/>
                  <a:moveTo>
                    <a:pt x="809" y="1015"/>
                  </a:moveTo>
                  <a:cubicBezTo>
                    <a:pt x="808" y="1011"/>
                    <a:pt x="814" y="1011"/>
                    <a:pt x="814" y="1014"/>
                  </a:cubicBezTo>
                  <a:cubicBezTo>
                    <a:pt x="812" y="1014"/>
                    <a:pt x="811" y="1016"/>
                    <a:pt x="809" y="1015"/>
                  </a:cubicBezTo>
                  <a:close/>
                  <a:moveTo>
                    <a:pt x="864" y="1003"/>
                  </a:moveTo>
                  <a:cubicBezTo>
                    <a:pt x="863" y="1000"/>
                    <a:pt x="867" y="995"/>
                    <a:pt x="872" y="995"/>
                  </a:cubicBezTo>
                  <a:cubicBezTo>
                    <a:pt x="870" y="999"/>
                    <a:pt x="866" y="1000"/>
                    <a:pt x="864" y="1003"/>
                  </a:cubicBezTo>
                  <a:close/>
                  <a:moveTo>
                    <a:pt x="859" y="1053"/>
                  </a:moveTo>
                  <a:cubicBezTo>
                    <a:pt x="863" y="1048"/>
                    <a:pt x="869" y="1047"/>
                    <a:pt x="875" y="1045"/>
                  </a:cubicBezTo>
                  <a:cubicBezTo>
                    <a:pt x="873" y="1050"/>
                    <a:pt x="865" y="1053"/>
                    <a:pt x="859" y="1053"/>
                  </a:cubicBezTo>
                  <a:close/>
                  <a:moveTo>
                    <a:pt x="906" y="981"/>
                  </a:moveTo>
                  <a:cubicBezTo>
                    <a:pt x="903" y="981"/>
                    <a:pt x="904" y="979"/>
                    <a:pt x="902" y="979"/>
                  </a:cubicBezTo>
                  <a:cubicBezTo>
                    <a:pt x="901" y="976"/>
                    <a:pt x="903" y="976"/>
                    <a:pt x="903" y="973"/>
                  </a:cubicBezTo>
                  <a:cubicBezTo>
                    <a:pt x="906" y="973"/>
                    <a:pt x="906" y="973"/>
                    <a:pt x="906" y="973"/>
                  </a:cubicBezTo>
                  <a:cubicBezTo>
                    <a:pt x="905" y="977"/>
                    <a:pt x="907" y="979"/>
                    <a:pt x="906" y="981"/>
                  </a:cubicBezTo>
                  <a:close/>
                  <a:moveTo>
                    <a:pt x="907" y="1053"/>
                  </a:moveTo>
                  <a:cubicBezTo>
                    <a:pt x="908" y="1050"/>
                    <a:pt x="910" y="1050"/>
                    <a:pt x="913" y="1050"/>
                  </a:cubicBezTo>
                  <a:cubicBezTo>
                    <a:pt x="913" y="1053"/>
                    <a:pt x="910" y="1053"/>
                    <a:pt x="907" y="1053"/>
                  </a:cubicBezTo>
                  <a:close/>
                  <a:moveTo>
                    <a:pt x="919" y="954"/>
                  </a:moveTo>
                  <a:cubicBezTo>
                    <a:pt x="920" y="951"/>
                    <a:pt x="923" y="949"/>
                    <a:pt x="927" y="948"/>
                  </a:cubicBezTo>
                  <a:cubicBezTo>
                    <a:pt x="925" y="952"/>
                    <a:pt x="922" y="954"/>
                    <a:pt x="919" y="954"/>
                  </a:cubicBezTo>
                  <a:close/>
                  <a:moveTo>
                    <a:pt x="961" y="1042"/>
                  </a:moveTo>
                  <a:cubicBezTo>
                    <a:pt x="961" y="1039"/>
                    <a:pt x="961" y="1039"/>
                    <a:pt x="961" y="1039"/>
                  </a:cubicBezTo>
                  <a:cubicBezTo>
                    <a:pt x="965" y="1040"/>
                    <a:pt x="964" y="1035"/>
                    <a:pt x="968" y="1036"/>
                  </a:cubicBezTo>
                  <a:cubicBezTo>
                    <a:pt x="967" y="1040"/>
                    <a:pt x="963" y="1043"/>
                    <a:pt x="961" y="1042"/>
                  </a:cubicBezTo>
                  <a:close/>
                  <a:moveTo>
                    <a:pt x="968" y="1029"/>
                  </a:moveTo>
                  <a:cubicBezTo>
                    <a:pt x="969" y="1026"/>
                    <a:pt x="971" y="1027"/>
                    <a:pt x="972" y="1025"/>
                  </a:cubicBezTo>
                  <a:cubicBezTo>
                    <a:pt x="974" y="1026"/>
                    <a:pt x="971" y="1029"/>
                    <a:pt x="968" y="1029"/>
                  </a:cubicBezTo>
                  <a:close/>
                  <a:moveTo>
                    <a:pt x="972" y="1011"/>
                  </a:moveTo>
                  <a:cubicBezTo>
                    <a:pt x="971" y="1003"/>
                    <a:pt x="977" y="1001"/>
                    <a:pt x="983" y="1000"/>
                  </a:cubicBezTo>
                  <a:cubicBezTo>
                    <a:pt x="980" y="1005"/>
                    <a:pt x="977" y="1009"/>
                    <a:pt x="972" y="1011"/>
                  </a:cubicBezTo>
                  <a:close/>
                  <a:moveTo>
                    <a:pt x="990" y="1016"/>
                  </a:moveTo>
                  <a:cubicBezTo>
                    <a:pt x="986" y="1015"/>
                    <a:pt x="982" y="1019"/>
                    <a:pt x="982" y="1013"/>
                  </a:cubicBezTo>
                  <a:cubicBezTo>
                    <a:pt x="987" y="1014"/>
                    <a:pt x="988" y="1009"/>
                    <a:pt x="992" y="1011"/>
                  </a:cubicBezTo>
                  <a:cubicBezTo>
                    <a:pt x="992" y="1014"/>
                    <a:pt x="990" y="1014"/>
                    <a:pt x="990" y="1016"/>
                  </a:cubicBezTo>
                  <a:close/>
                  <a:moveTo>
                    <a:pt x="1021" y="515"/>
                  </a:moveTo>
                  <a:cubicBezTo>
                    <a:pt x="1028" y="517"/>
                    <a:pt x="1023" y="525"/>
                    <a:pt x="1024" y="527"/>
                  </a:cubicBezTo>
                  <a:cubicBezTo>
                    <a:pt x="1022" y="528"/>
                    <a:pt x="1021" y="533"/>
                    <a:pt x="1018" y="531"/>
                  </a:cubicBezTo>
                  <a:cubicBezTo>
                    <a:pt x="1016" y="532"/>
                    <a:pt x="1017" y="538"/>
                    <a:pt x="1014" y="539"/>
                  </a:cubicBezTo>
                  <a:cubicBezTo>
                    <a:pt x="1012" y="529"/>
                    <a:pt x="1014" y="518"/>
                    <a:pt x="1021" y="515"/>
                  </a:cubicBezTo>
                  <a:close/>
                  <a:moveTo>
                    <a:pt x="1008" y="607"/>
                  </a:moveTo>
                  <a:cubicBezTo>
                    <a:pt x="1007" y="606"/>
                    <a:pt x="1006" y="605"/>
                    <a:pt x="1006" y="603"/>
                  </a:cubicBezTo>
                  <a:cubicBezTo>
                    <a:pt x="1007" y="602"/>
                    <a:pt x="1009" y="602"/>
                    <a:pt x="1009" y="600"/>
                  </a:cubicBezTo>
                  <a:cubicBezTo>
                    <a:pt x="1011" y="602"/>
                    <a:pt x="1009" y="605"/>
                    <a:pt x="1008" y="607"/>
                  </a:cubicBezTo>
                  <a:close/>
                  <a:moveTo>
                    <a:pt x="1012" y="965"/>
                  </a:moveTo>
                  <a:cubicBezTo>
                    <a:pt x="1014" y="964"/>
                    <a:pt x="1015" y="965"/>
                    <a:pt x="1017" y="965"/>
                  </a:cubicBezTo>
                  <a:cubicBezTo>
                    <a:pt x="1018" y="968"/>
                    <a:pt x="1016" y="968"/>
                    <a:pt x="1016" y="970"/>
                  </a:cubicBezTo>
                  <a:cubicBezTo>
                    <a:pt x="1014" y="969"/>
                    <a:pt x="1012" y="968"/>
                    <a:pt x="1012" y="965"/>
                  </a:cubicBezTo>
                  <a:close/>
                  <a:moveTo>
                    <a:pt x="1014" y="1005"/>
                  </a:moveTo>
                  <a:cubicBezTo>
                    <a:pt x="1015" y="1001"/>
                    <a:pt x="1018" y="999"/>
                    <a:pt x="1022" y="998"/>
                  </a:cubicBezTo>
                  <a:cubicBezTo>
                    <a:pt x="1021" y="1002"/>
                    <a:pt x="1018" y="1004"/>
                    <a:pt x="1014" y="1005"/>
                  </a:cubicBezTo>
                  <a:close/>
                  <a:moveTo>
                    <a:pt x="1022" y="997"/>
                  </a:moveTo>
                  <a:cubicBezTo>
                    <a:pt x="1022" y="996"/>
                    <a:pt x="1024" y="997"/>
                    <a:pt x="1024" y="995"/>
                  </a:cubicBezTo>
                  <a:cubicBezTo>
                    <a:pt x="1026" y="996"/>
                    <a:pt x="1026" y="997"/>
                    <a:pt x="1027" y="997"/>
                  </a:cubicBezTo>
                  <a:cubicBezTo>
                    <a:pt x="1026" y="1000"/>
                    <a:pt x="1023" y="998"/>
                    <a:pt x="1022" y="997"/>
                  </a:cubicBezTo>
                  <a:close/>
                  <a:moveTo>
                    <a:pt x="1041" y="247"/>
                  </a:moveTo>
                  <a:cubicBezTo>
                    <a:pt x="1043" y="247"/>
                    <a:pt x="1043" y="247"/>
                    <a:pt x="1043" y="247"/>
                  </a:cubicBezTo>
                  <a:cubicBezTo>
                    <a:pt x="1042" y="254"/>
                    <a:pt x="1048" y="254"/>
                    <a:pt x="1048" y="260"/>
                  </a:cubicBezTo>
                  <a:cubicBezTo>
                    <a:pt x="1040" y="263"/>
                    <a:pt x="1036" y="254"/>
                    <a:pt x="1041" y="247"/>
                  </a:cubicBezTo>
                  <a:close/>
                  <a:moveTo>
                    <a:pt x="1062" y="978"/>
                  </a:moveTo>
                  <a:cubicBezTo>
                    <a:pt x="1063" y="978"/>
                    <a:pt x="1063" y="979"/>
                    <a:pt x="1064" y="979"/>
                  </a:cubicBezTo>
                  <a:cubicBezTo>
                    <a:pt x="1064" y="974"/>
                    <a:pt x="1063" y="973"/>
                    <a:pt x="1064" y="970"/>
                  </a:cubicBezTo>
                  <a:cubicBezTo>
                    <a:pt x="1070" y="970"/>
                    <a:pt x="1064" y="983"/>
                    <a:pt x="1062" y="978"/>
                  </a:cubicBezTo>
                  <a:close/>
                  <a:moveTo>
                    <a:pt x="1079" y="277"/>
                  </a:moveTo>
                  <a:cubicBezTo>
                    <a:pt x="1078" y="280"/>
                    <a:pt x="1082" y="283"/>
                    <a:pt x="1080" y="287"/>
                  </a:cubicBezTo>
                  <a:cubicBezTo>
                    <a:pt x="1077" y="286"/>
                    <a:pt x="1070" y="280"/>
                    <a:pt x="1076" y="279"/>
                  </a:cubicBezTo>
                  <a:cubicBezTo>
                    <a:pt x="1076" y="277"/>
                    <a:pt x="1072" y="279"/>
                    <a:pt x="1071" y="278"/>
                  </a:cubicBezTo>
                  <a:cubicBezTo>
                    <a:pt x="1070" y="275"/>
                    <a:pt x="1069" y="274"/>
                    <a:pt x="1067" y="272"/>
                  </a:cubicBezTo>
                  <a:cubicBezTo>
                    <a:pt x="1067" y="271"/>
                    <a:pt x="1068" y="271"/>
                    <a:pt x="1068" y="270"/>
                  </a:cubicBezTo>
                  <a:cubicBezTo>
                    <a:pt x="1070" y="270"/>
                    <a:pt x="1072" y="271"/>
                    <a:pt x="1072" y="267"/>
                  </a:cubicBezTo>
                  <a:cubicBezTo>
                    <a:pt x="1076" y="270"/>
                    <a:pt x="1079" y="273"/>
                    <a:pt x="1082" y="277"/>
                  </a:cubicBezTo>
                  <a:cubicBezTo>
                    <a:pt x="1083" y="277"/>
                    <a:pt x="1083" y="276"/>
                    <a:pt x="1083" y="275"/>
                  </a:cubicBezTo>
                  <a:cubicBezTo>
                    <a:pt x="1087" y="276"/>
                    <a:pt x="1085" y="280"/>
                    <a:pt x="1086" y="284"/>
                  </a:cubicBezTo>
                  <a:cubicBezTo>
                    <a:pt x="1082" y="283"/>
                    <a:pt x="1082" y="279"/>
                    <a:pt x="1079" y="277"/>
                  </a:cubicBezTo>
                  <a:close/>
                  <a:moveTo>
                    <a:pt x="1090" y="289"/>
                  </a:moveTo>
                  <a:cubicBezTo>
                    <a:pt x="1096" y="290"/>
                    <a:pt x="1098" y="297"/>
                    <a:pt x="1099" y="304"/>
                  </a:cubicBezTo>
                  <a:cubicBezTo>
                    <a:pt x="1093" y="300"/>
                    <a:pt x="1094" y="294"/>
                    <a:pt x="1090" y="289"/>
                  </a:cubicBezTo>
                  <a:close/>
                  <a:moveTo>
                    <a:pt x="1100" y="904"/>
                  </a:moveTo>
                  <a:cubicBezTo>
                    <a:pt x="1098" y="904"/>
                    <a:pt x="1098" y="903"/>
                    <a:pt x="1096" y="902"/>
                  </a:cubicBezTo>
                  <a:cubicBezTo>
                    <a:pt x="1097" y="895"/>
                    <a:pt x="1101" y="892"/>
                    <a:pt x="1105" y="888"/>
                  </a:cubicBezTo>
                  <a:cubicBezTo>
                    <a:pt x="1106" y="889"/>
                    <a:pt x="1106" y="889"/>
                    <a:pt x="1107" y="890"/>
                  </a:cubicBezTo>
                  <a:cubicBezTo>
                    <a:pt x="1106" y="896"/>
                    <a:pt x="1101" y="898"/>
                    <a:pt x="1100" y="904"/>
                  </a:cubicBezTo>
                  <a:close/>
                  <a:moveTo>
                    <a:pt x="1172" y="461"/>
                  </a:moveTo>
                  <a:cubicBezTo>
                    <a:pt x="1169" y="460"/>
                    <a:pt x="1169" y="452"/>
                    <a:pt x="1169" y="449"/>
                  </a:cubicBezTo>
                  <a:cubicBezTo>
                    <a:pt x="1172" y="452"/>
                    <a:pt x="1172" y="456"/>
                    <a:pt x="1172" y="461"/>
                  </a:cubicBezTo>
                  <a:close/>
                  <a:moveTo>
                    <a:pt x="1198" y="684"/>
                  </a:moveTo>
                  <a:cubicBezTo>
                    <a:pt x="1198" y="683"/>
                    <a:pt x="1198" y="683"/>
                    <a:pt x="1199" y="682"/>
                  </a:cubicBezTo>
                  <a:cubicBezTo>
                    <a:pt x="1198" y="683"/>
                    <a:pt x="1198" y="683"/>
                    <a:pt x="1198" y="684"/>
                  </a:cubicBezTo>
                  <a:close/>
                  <a:moveTo>
                    <a:pt x="274" y="93"/>
                  </a:moveTo>
                  <a:cubicBezTo>
                    <a:pt x="274" y="92"/>
                    <a:pt x="275" y="92"/>
                    <a:pt x="275" y="92"/>
                  </a:cubicBezTo>
                  <a:cubicBezTo>
                    <a:pt x="274" y="92"/>
                    <a:pt x="274" y="92"/>
                    <a:pt x="274" y="93"/>
                  </a:cubicBezTo>
                  <a:close/>
                  <a:moveTo>
                    <a:pt x="298" y="99"/>
                  </a:moveTo>
                  <a:cubicBezTo>
                    <a:pt x="301" y="99"/>
                    <a:pt x="305" y="94"/>
                    <a:pt x="306" y="93"/>
                  </a:cubicBezTo>
                  <a:cubicBezTo>
                    <a:pt x="302" y="94"/>
                    <a:pt x="300" y="96"/>
                    <a:pt x="298" y="99"/>
                  </a:cubicBezTo>
                  <a:close/>
                  <a:moveTo>
                    <a:pt x="306" y="93"/>
                  </a:moveTo>
                  <a:cubicBezTo>
                    <a:pt x="306" y="93"/>
                    <a:pt x="306" y="93"/>
                    <a:pt x="306" y="93"/>
                  </a:cubicBezTo>
                  <a:cubicBezTo>
                    <a:pt x="306" y="92"/>
                    <a:pt x="306" y="92"/>
                    <a:pt x="306" y="93"/>
                  </a:cubicBezTo>
                  <a:close/>
                  <a:moveTo>
                    <a:pt x="957" y="97"/>
                  </a:moveTo>
                  <a:cubicBezTo>
                    <a:pt x="966" y="98"/>
                    <a:pt x="963" y="95"/>
                    <a:pt x="955" y="93"/>
                  </a:cubicBezTo>
                  <a:cubicBezTo>
                    <a:pt x="953" y="95"/>
                    <a:pt x="957" y="95"/>
                    <a:pt x="957" y="97"/>
                  </a:cubicBezTo>
                  <a:close/>
                  <a:moveTo>
                    <a:pt x="307" y="136"/>
                  </a:moveTo>
                  <a:cubicBezTo>
                    <a:pt x="310" y="133"/>
                    <a:pt x="315" y="131"/>
                    <a:pt x="318" y="127"/>
                  </a:cubicBezTo>
                  <a:cubicBezTo>
                    <a:pt x="311" y="127"/>
                    <a:pt x="310" y="132"/>
                    <a:pt x="307" y="136"/>
                  </a:cubicBezTo>
                  <a:close/>
                  <a:moveTo>
                    <a:pt x="1024" y="152"/>
                  </a:moveTo>
                  <a:cubicBezTo>
                    <a:pt x="1027" y="152"/>
                    <a:pt x="1029" y="151"/>
                    <a:pt x="1030" y="150"/>
                  </a:cubicBezTo>
                  <a:cubicBezTo>
                    <a:pt x="1030" y="150"/>
                    <a:pt x="1031" y="151"/>
                    <a:pt x="1032" y="150"/>
                  </a:cubicBezTo>
                  <a:cubicBezTo>
                    <a:pt x="1032" y="146"/>
                    <a:pt x="1029" y="150"/>
                    <a:pt x="1028" y="150"/>
                  </a:cubicBezTo>
                  <a:cubicBezTo>
                    <a:pt x="1028" y="149"/>
                    <a:pt x="1024" y="146"/>
                    <a:pt x="1022" y="143"/>
                  </a:cubicBezTo>
                  <a:cubicBezTo>
                    <a:pt x="1022" y="145"/>
                    <a:pt x="1021" y="145"/>
                    <a:pt x="1020" y="146"/>
                  </a:cubicBezTo>
                  <a:cubicBezTo>
                    <a:pt x="1025" y="146"/>
                    <a:pt x="1024" y="150"/>
                    <a:pt x="1024" y="152"/>
                  </a:cubicBezTo>
                  <a:close/>
                  <a:moveTo>
                    <a:pt x="941" y="152"/>
                  </a:moveTo>
                  <a:cubicBezTo>
                    <a:pt x="940" y="148"/>
                    <a:pt x="943" y="152"/>
                    <a:pt x="945" y="151"/>
                  </a:cubicBezTo>
                  <a:cubicBezTo>
                    <a:pt x="945" y="150"/>
                    <a:pt x="944" y="149"/>
                    <a:pt x="945" y="149"/>
                  </a:cubicBezTo>
                  <a:cubicBezTo>
                    <a:pt x="954" y="148"/>
                    <a:pt x="955" y="162"/>
                    <a:pt x="963" y="160"/>
                  </a:cubicBezTo>
                  <a:cubicBezTo>
                    <a:pt x="957" y="154"/>
                    <a:pt x="950" y="145"/>
                    <a:pt x="941" y="145"/>
                  </a:cubicBezTo>
                  <a:cubicBezTo>
                    <a:pt x="939" y="146"/>
                    <a:pt x="942" y="147"/>
                    <a:pt x="940" y="148"/>
                  </a:cubicBezTo>
                  <a:cubicBezTo>
                    <a:pt x="937" y="149"/>
                    <a:pt x="937" y="143"/>
                    <a:pt x="935" y="145"/>
                  </a:cubicBezTo>
                  <a:cubicBezTo>
                    <a:pt x="936" y="148"/>
                    <a:pt x="938" y="151"/>
                    <a:pt x="941" y="152"/>
                  </a:cubicBezTo>
                  <a:close/>
                  <a:moveTo>
                    <a:pt x="959" y="161"/>
                  </a:moveTo>
                  <a:cubicBezTo>
                    <a:pt x="959" y="164"/>
                    <a:pt x="956" y="166"/>
                    <a:pt x="959" y="167"/>
                  </a:cubicBezTo>
                  <a:cubicBezTo>
                    <a:pt x="959" y="163"/>
                    <a:pt x="966" y="167"/>
                    <a:pt x="965" y="165"/>
                  </a:cubicBezTo>
                  <a:cubicBezTo>
                    <a:pt x="962" y="164"/>
                    <a:pt x="963" y="160"/>
                    <a:pt x="959" y="161"/>
                  </a:cubicBezTo>
                  <a:close/>
                  <a:moveTo>
                    <a:pt x="313" y="176"/>
                  </a:moveTo>
                  <a:cubicBezTo>
                    <a:pt x="311" y="174"/>
                    <a:pt x="308" y="175"/>
                    <a:pt x="306" y="174"/>
                  </a:cubicBezTo>
                  <a:cubicBezTo>
                    <a:pt x="306" y="172"/>
                    <a:pt x="308" y="171"/>
                    <a:pt x="306" y="170"/>
                  </a:cubicBezTo>
                  <a:cubicBezTo>
                    <a:pt x="304" y="169"/>
                    <a:pt x="304" y="171"/>
                    <a:pt x="301" y="171"/>
                  </a:cubicBezTo>
                  <a:cubicBezTo>
                    <a:pt x="301" y="169"/>
                    <a:pt x="305" y="168"/>
                    <a:pt x="302" y="167"/>
                  </a:cubicBezTo>
                  <a:cubicBezTo>
                    <a:pt x="301" y="169"/>
                    <a:pt x="298" y="168"/>
                    <a:pt x="296" y="170"/>
                  </a:cubicBezTo>
                  <a:cubicBezTo>
                    <a:pt x="300" y="178"/>
                    <a:pt x="289" y="178"/>
                    <a:pt x="292" y="185"/>
                  </a:cubicBezTo>
                  <a:cubicBezTo>
                    <a:pt x="289" y="184"/>
                    <a:pt x="290" y="188"/>
                    <a:pt x="287" y="187"/>
                  </a:cubicBezTo>
                  <a:cubicBezTo>
                    <a:pt x="285" y="187"/>
                    <a:pt x="285" y="185"/>
                    <a:pt x="283" y="185"/>
                  </a:cubicBezTo>
                  <a:cubicBezTo>
                    <a:pt x="282" y="188"/>
                    <a:pt x="281" y="188"/>
                    <a:pt x="282" y="192"/>
                  </a:cubicBezTo>
                  <a:cubicBezTo>
                    <a:pt x="279" y="191"/>
                    <a:pt x="278" y="193"/>
                    <a:pt x="278" y="194"/>
                  </a:cubicBezTo>
                  <a:cubicBezTo>
                    <a:pt x="281" y="195"/>
                    <a:pt x="278" y="198"/>
                    <a:pt x="280" y="199"/>
                  </a:cubicBezTo>
                  <a:cubicBezTo>
                    <a:pt x="279" y="201"/>
                    <a:pt x="276" y="200"/>
                    <a:pt x="277" y="203"/>
                  </a:cubicBezTo>
                  <a:cubicBezTo>
                    <a:pt x="281" y="204"/>
                    <a:pt x="281" y="200"/>
                    <a:pt x="284" y="200"/>
                  </a:cubicBezTo>
                  <a:cubicBezTo>
                    <a:pt x="285" y="202"/>
                    <a:pt x="281" y="205"/>
                    <a:pt x="283" y="203"/>
                  </a:cubicBezTo>
                  <a:cubicBezTo>
                    <a:pt x="284" y="202"/>
                    <a:pt x="287" y="201"/>
                    <a:pt x="287" y="204"/>
                  </a:cubicBezTo>
                  <a:cubicBezTo>
                    <a:pt x="297" y="201"/>
                    <a:pt x="301" y="191"/>
                    <a:pt x="314" y="191"/>
                  </a:cubicBezTo>
                  <a:cubicBezTo>
                    <a:pt x="315" y="188"/>
                    <a:pt x="318" y="188"/>
                    <a:pt x="319" y="186"/>
                  </a:cubicBezTo>
                  <a:cubicBezTo>
                    <a:pt x="320" y="183"/>
                    <a:pt x="317" y="183"/>
                    <a:pt x="318" y="180"/>
                  </a:cubicBezTo>
                  <a:cubicBezTo>
                    <a:pt x="314" y="179"/>
                    <a:pt x="312" y="183"/>
                    <a:pt x="311" y="179"/>
                  </a:cubicBezTo>
                  <a:cubicBezTo>
                    <a:pt x="311" y="178"/>
                    <a:pt x="313" y="178"/>
                    <a:pt x="313" y="176"/>
                  </a:cubicBezTo>
                  <a:close/>
                  <a:moveTo>
                    <a:pt x="287" y="201"/>
                  </a:moveTo>
                  <a:cubicBezTo>
                    <a:pt x="289" y="199"/>
                    <a:pt x="290" y="196"/>
                    <a:pt x="295" y="196"/>
                  </a:cubicBezTo>
                  <a:cubicBezTo>
                    <a:pt x="292" y="198"/>
                    <a:pt x="291" y="201"/>
                    <a:pt x="287" y="201"/>
                  </a:cubicBezTo>
                  <a:close/>
                  <a:moveTo>
                    <a:pt x="296" y="185"/>
                  </a:moveTo>
                  <a:cubicBezTo>
                    <a:pt x="297" y="183"/>
                    <a:pt x="298" y="181"/>
                    <a:pt x="301" y="181"/>
                  </a:cubicBezTo>
                  <a:cubicBezTo>
                    <a:pt x="300" y="183"/>
                    <a:pt x="299" y="185"/>
                    <a:pt x="296" y="185"/>
                  </a:cubicBezTo>
                  <a:close/>
                  <a:moveTo>
                    <a:pt x="995" y="203"/>
                  </a:moveTo>
                  <a:cubicBezTo>
                    <a:pt x="992" y="205"/>
                    <a:pt x="999" y="209"/>
                    <a:pt x="997" y="207"/>
                  </a:cubicBezTo>
                  <a:cubicBezTo>
                    <a:pt x="995" y="206"/>
                    <a:pt x="998" y="204"/>
                    <a:pt x="995" y="203"/>
                  </a:cubicBezTo>
                  <a:close/>
                  <a:moveTo>
                    <a:pt x="1047" y="224"/>
                  </a:moveTo>
                  <a:cubicBezTo>
                    <a:pt x="1043" y="221"/>
                    <a:pt x="1039" y="213"/>
                    <a:pt x="1035" y="213"/>
                  </a:cubicBezTo>
                  <a:cubicBezTo>
                    <a:pt x="1039" y="216"/>
                    <a:pt x="1044" y="223"/>
                    <a:pt x="1047" y="224"/>
                  </a:cubicBezTo>
                  <a:close/>
                  <a:moveTo>
                    <a:pt x="1039" y="227"/>
                  </a:moveTo>
                  <a:cubicBezTo>
                    <a:pt x="1041" y="228"/>
                    <a:pt x="1046" y="232"/>
                    <a:pt x="1042" y="235"/>
                  </a:cubicBezTo>
                  <a:cubicBezTo>
                    <a:pt x="1044" y="236"/>
                    <a:pt x="1047" y="235"/>
                    <a:pt x="1049" y="235"/>
                  </a:cubicBezTo>
                  <a:cubicBezTo>
                    <a:pt x="1047" y="232"/>
                    <a:pt x="1042" y="227"/>
                    <a:pt x="1039" y="227"/>
                  </a:cubicBezTo>
                  <a:close/>
                  <a:moveTo>
                    <a:pt x="1051" y="248"/>
                  </a:moveTo>
                  <a:cubicBezTo>
                    <a:pt x="1051" y="245"/>
                    <a:pt x="1049" y="243"/>
                    <a:pt x="1047" y="242"/>
                  </a:cubicBezTo>
                  <a:cubicBezTo>
                    <a:pt x="1047" y="243"/>
                    <a:pt x="1046" y="242"/>
                    <a:pt x="1046" y="242"/>
                  </a:cubicBezTo>
                  <a:cubicBezTo>
                    <a:pt x="1045" y="245"/>
                    <a:pt x="1050" y="242"/>
                    <a:pt x="1049" y="247"/>
                  </a:cubicBezTo>
                  <a:cubicBezTo>
                    <a:pt x="1050" y="247"/>
                    <a:pt x="1051" y="247"/>
                    <a:pt x="1051" y="248"/>
                  </a:cubicBezTo>
                  <a:close/>
                  <a:moveTo>
                    <a:pt x="6" y="590"/>
                  </a:moveTo>
                  <a:cubicBezTo>
                    <a:pt x="10" y="589"/>
                    <a:pt x="10" y="594"/>
                    <a:pt x="13" y="596"/>
                  </a:cubicBezTo>
                  <a:cubicBezTo>
                    <a:pt x="13" y="597"/>
                    <a:pt x="12" y="603"/>
                    <a:pt x="13" y="605"/>
                  </a:cubicBezTo>
                  <a:cubicBezTo>
                    <a:pt x="15" y="604"/>
                    <a:pt x="19" y="609"/>
                    <a:pt x="21" y="605"/>
                  </a:cubicBezTo>
                  <a:cubicBezTo>
                    <a:pt x="20" y="611"/>
                    <a:pt x="25" y="611"/>
                    <a:pt x="26" y="615"/>
                  </a:cubicBezTo>
                  <a:cubicBezTo>
                    <a:pt x="26" y="610"/>
                    <a:pt x="30" y="609"/>
                    <a:pt x="35" y="610"/>
                  </a:cubicBezTo>
                  <a:cubicBezTo>
                    <a:pt x="34" y="603"/>
                    <a:pt x="38" y="604"/>
                    <a:pt x="41" y="602"/>
                  </a:cubicBezTo>
                  <a:cubicBezTo>
                    <a:pt x="43" y="603"/>
                    <a:pt x="41" y="609"/>
                    <a:pt x="43" y="610"/>
                  </a:cubicBezTo>
                  <a:cubicBezTo>
                    <a:pt x="44" y="607"/>
                    <a:pt x="42" y="601"/>
                    <a:pt x="45" y="601"/>
                  </a:cubicBezTo>
                  <a:cubicBezTo>
                    <a:pt x="46" y="603"/>
                    <a:pt x="47" y="607"/>
                    <a:pt x="50" y="607"/>
                  </a:cubicBezTo>
                  <a:cubicBezTo>
                    <a:pt x="48" y="613"/>
                    <a:pt x="55" y="618"/>
                    <a:pt x="52" y="625"/>
                  </a:cubicBezTo>
                  <a:cubicBezTo>
                    <a:pt x="56" y="626"/>
                    <a:pt x="55" y="620"/>
                    <a:pt x="58" y="619"/>
                  </a:cubicBezTo>
                  <a:cubicBezTo>
                    <a:pt x="58" y="625"/>
                    <a:pt x="61" y="628"/>
                    <a:pt x="61" y="632"/>
                  </a:cubicBezTo>
                  <a:cubicBezTo>
                    <a:pt x="63" y="630"/>
                    <a:pt x="59" y="625"/>
                    <a:pt x="65" y="625"/>
                  </a:cubicBezTo>
                  <a:cubicBezTo>
                    <a:pt x="65" y="628"/>
                    <a:pt x="69" y="623"/>
                    <a:pt x="68" y="629"/>
                  </a:cubicBezTo>
                  <a:cubicBezTo>
                    <a:pt x="72" y="629"/>
                    <a:pt x="72" y="629"/>
                    <a:pt x="72" y="629"/>
                  </a:cubicBezTo>
                  <a:cubicBezTo>
                    <a:pt x="71" y="628"/>
                    <a:pt x="65" y="621"/>
                    <a:pt x="69" y="616"/>
                  </a:cubicBezTo>
                  <a:cubicBezTo>
                    <a:pt x="72" y="616"/>
                    <a:pt x="71" y="617"/>
                    <a:pt x="73" y="616"/>
                  </a:cubicBezTo>
                  <a:cubicBezTo>
                    <a:pt x="73" y="613"/>
                    <a:pt x="70" y="609"/>
                    <a:pt x="73" y="607"/>
                  </a:cubicBezTo>
                  <a:cubicBezTo>
                    <a:pt x="75" y="607"/>
                    <a:pt x="77" y="608"/>
                    <a:pt x="78" y="610"/>
                  </a:cubicBezTo>
                  <a:cubicBezTo>
                    <a:pt x="74" y="613"/>
                    <a:pt x="82" y="624"/>
                    <a:pt x="74" y="623"/>
                  </a:cubicBezTo>
                  <a:cubicBezTo>
                    <a:pt x="76" y="628"/>
                    <a:pt x="72" y="635"/>
                    <a:pt x="78" y="637"/>
                  </a:cubicBezTo>
                  <a:cubicBezTo>
                    <a:pt x="78" y="633"/>
                    <a:pt x="81" y="632"/>
                    <a:pt x="83" y="631"/>
                  </a:cubicBezTo>
                  <a:cubicBezTo>
                    <a:pt x="86" y="624"/>
                    <a:pt x="77" y="607"/>
                    <a:pt x="87" y="605"/>
                  </a:cubicBezTo>
                  <a:cubicBezTo>
                    <a:pt x="87" y="612"/>
                    <a:pt x="87" y="615"/>
                    <a:pt x="89" y="621"/>
                  </a:cubicBezTo>
                  <a:cubicBezTo>
                    <a:pt x="89" y="619"/>
                    <a:pt x="94" y="618"/>
                    <a:pt x="95" y="619"/>
                  </a:cubicBezTo>
                  <a:cubicBezTo>
                    <a:pt x="93" y="609"/>
                    <a:pt x="95" y="604"/>
                    <a:pt x="92" y="597"/>
                  </a:cubicBezTo>
                  <a:cubicBezTo>
                    <a:pt x="91" y="599"/>
                    <a:pt x="91" y="605"/>
                    <a:pt x="92" y="607"/>
                  </a:cubicBezTo>
                  <a:cubicBezTo>
                    <a:pt x="90" y="606"/>
                    <a:pt x="91" y="610"/>
                    <a:pt x="89" y="610"/>
                  </a:cubicBezTo>
                  <a:cubicBezTo>
                    <a:pt x="88" y="607"/>
                    <a:pt x="90" y="602"/>
                    <a:pt x="89" y="602"/>
                  </a:cubicBezTo>
                  <a:cubicBezTo>
                    <a:pt x="88" y="603"/>
                    <a:pt x="89" y="605"/>
                    <a:pt x="87" y="604"/>
                  </a:cubicBezTo>
                  <a:cubicBezTo>
                    <a:pt x="83" y="603"/>
                    <a:pt x="86" y="595"/>
                    <a:pt x="89" y="599"/>
                  </a:cubicBezTo>
                  <a:cubicBezTo>
                    <a:pt x="88" y="596"/>
                    <a:pt x="90" y="597"/>
                    <a:pt x="90" y="594"/>
                  </a:cubicBezTo>
                  <a:cubicBezTo>
                    <a:pt x="86" y="592"/>
                    <a:pt x="84" y="591"/>
                    <a:pt x="86" y="585"/>
                  </a:cubicBezTo>
                  <a:cubicBezTo>
                    <a:pt x="83" y="583"/>
                    <a:pt x="83" y="589"/>
                    <a:pt x="79" y="588"/>
                  </a:cubicBezTo>
                  <a:cubicBezTo>
                    <a:pt x="80" y="572"/>
                    <a:pt x="85" y="555"/>
                    <a:pt x="86" y="539"/>
                  </a:cubicBezTo>
                  <a:cubicBezTo>
                    <a:pt x="83" y="533"/>
                    <a:pt x="77" y="531"/>
                    <a:pt x="74" y="526"/>
                  </a:cubicBezTo>
                  <a:cubicBezTo>
                    <a:pt x="75" y="530"/>
                    <a:pt x="70" y="535"/>
                    <a:pt x="72" y="532"/>
                  </a:cubicBezTo>
                  <a:cubicBezTo>
                    <a:pt x="68" y="536"/>
                    <a:pt x="68" y="546"/>
                    <a:pt x="64" y="551"/>
                  </a:cubicBezTo>
                  <a:cubicBezTo>
                    <a:pt x="60" y="549"/>
                    <a:pt x="64" y="544"/>
                    <a:pt x="60" y="542"/>
                  </a:cubicBezTo>
                  <a:cubicBezTo>
                    <a:pt x="60" y="545"/>
                    <a:pt x="59" y="547"/>
                    <a:pt x="58" y="548"/>
                  </a:cubicBezTo>
                  <a:cubicBezTo>
                    <a:pt x="49" y="543"/>
                    <a:pt x="54" y="530"/>
                    <a:pt x="54" y="518"/>
                  </a:cubicBezTo>
                  <a:cubicBezTo>
                    <a:pt x="51" y="518"/>
                    <a:pt x="51" y="515"/>
                    <a:pt x="49" y="516"/>
                  </a:cubicBezTo>
                  <a:cubicBezTo>
                    <a:pt x="50" y="512"/>
                    <a:pt x="53" y="503"/>
                    <a:pt x="47" y="502"/>
                  </a:cubicBezTo>
                  <a:cubicBezTo>
                    <a:pt x="46" y="505"/>
                    <a:pt x="49" y="507"/>
                    <a:pt x="45" y="508"/>
                  </a:cubicBezTo>
                  <a:cubicBezTo>
                    <a:pt x="46" y="505"/>
                    <a:pt x="46" y="501"/>
                    <a:pt x="48" y="498"/>
                  </a:cubicBezTo>
                  <a:cubicBezTo>
                    <a:pt x="40" y="501"/>
                    <a:pt x="42" y="512"/>
                    <a:pt x="37" y="517"/>
                  </a:cubicBezTo>
                  <a:cubicBezTo>
                    <a:pt x="38" y="516"/>
                    <a:pt x="38" y="511"/>
                    <a:pt x="36" y="511"/>
                  </a:cubicBezTo>
                  <a:cubicBezTo>
                    <a:pt x="34" y="525"/>
                    <a:pt x="26" y="529"/>
                    <a:pt x="17" y="539"/>
                  </a:cubicBezTo>
                  <a:cubicBezTo>
                    <a:pt x="18" y="534"/>
                    <a:pt x="14" y="539"/>
                    <a:pt x="13" y="536"/>
                  </a:cubicBezTo>
                  <a:cubicBezTo>
                    <a:pt x="17" y="533"/>
                    <a:pt x="16" y="528"/>
                    <a:pt x="15" y="524"/>
                  </a:cubicBezTo>
                  <a:cubicBezTo>
                    <a:pt x="15" y="531"/>
                    <a:pt x="7" y="534"/>
                    <a:pt x="8" y="539"/>
                  </a:cubicBezTo>
                  <a:cubicBezTo>
                    <a:pt x="10" y="538"/>
                    <a:pt x="16" y="541"/>
                    <a:pt x="17" y="540"/>
                  </a:cubicBezTo>
                  <a:cubicBezTo>
                    <a:pt x="15" y="545"/>
                    <a:pt x="14" y="550"/>
                    <a:pt x="16" y="554"/>
                  </a:cubicBezTo>
                  <a:cubicBezTo>
                    <a:pt x="15" y="554"/>
                    <a:pt x="14" y="555"/>
                    <a:pt x="13" y="555"/>
                  </a:cubicBezTo>
                  <a:cubicBezTo>
                    <a:pt x="15" y="559"/>
                    <a:pt x="11" y="565"/>
                    <a:pt x="13" y="571"/>
                  </a:cubicBezTo>
                  <a:cubicBezTo>
                    <a:pt x="16" y="573"/>
                    <a:pt x="17" y="570"/>
                    <a:pt x="18" y="573"/>
                  </a:cubicBezTo>
                  <a:cubicBezTo>
                    <a:pt x="15" y="576"/>
                    <a:pt x="18" y="581"/>
                    <a:pt x="14" y="582"/>
                  </a:cubicBezTo>
                  <a:cubicBezTo>
                    <a:pt x="14" y="578"/>
                    <a:pt x="14" y="576"/>
                    <a:pt x="12" y="575"/>
                  </a:cubicBezTo>
                  <a:cubicBezTo>
                    <a:pt x="11" y="576"/>
                    <a:pt x="11" y="576"/>
                    <a:pt x="10" y="575"/>
                  </a:cubicBezTo>
                  <a:cubicBezTo>
                    <a:pt x="9" y="577"/>
                    <a:pt x="9" y="580"/>
                    <a:pt x="8" y="581"/>
                  </a:cubicBezTo>
                  <a:cubicBezTo>
                    <a:pt x="7" y="580"/>
                    <a:pt x="8" y="578"/>
                    <a:pt x="7" y="578"/>
                  </a:cubicBezTo>
                  <a:cubicBezTo>
                    <a:pt x="4" y="581"/>
                    <a:pt x="8" y="585"/>
                    <a:pt x="6" y="590"/>
                  </a:cubicBezTo>
                  <a:close/>
                  <a:moveTo>
                    <a:pt x="50" y="518"/>
                  </a:moveTo>
                  <a:cubicBezTo>
                    <a:pt x="52" y="519"/>
                    <a:pt x="54" y="524"/>
                    <a:pt x="50" y="524"/>
                  </a:cubicBezTo>
                  <a:cubicBezTo>
                    <a:pt x="49" y="521"/>
                    <a:pt x="50" y="522"/>
                    <a:pt x="50" y="518"/>
                  </a:cubicBezTo>
                  <a:close/>
                  <a:moveTo>
                    <a:pt x="47" y="590"/>
                  </a:moveTo>
                  <a:cubicBezTo>
                    <a:pt x="49" y="592"/>
                    <a:pt x="49" y="592"/>
                    <a:pt x="52" y="591"/>
                  </a:cubicBezTo>
                  <a:cubicBezTo>
                    <a:pt x="52" y="596"/>
                    <a:pt x="50" y="600"/>
                    <a:pt x="49" y="603"/>
                  </a:cubicBezTo>
                  <a:cubicBezTo>
                    <a:pt x="47" y="602"/>
                    <a:pt x="47" y="594"/>
                    <a:pt x="47" y="590"/>
                  </a:cubicBezTo>
                  <a:close/>
                  <a:moveTo>
                    <a:pt x="34" y="583"/>
                  </a:moveTo>
                  <a:cubicBezTo>
                    <a:pt x="37" y="583"/>
                    <a:pt x="37" y="583"/>
                    <a:pt x="37" y="583"/>
                  </a:cubicBezTo>
                  <a:cubicBezTo>
                    <a:pt x="37" y="586"/>
                    <a:pt x="37" y="588"/>
                    <a:pt x="34" y="588"/>
                  </a:cubicBezTo>
                  <a:cubicBezTo>
                    <a:pt x="36" y="586"/>
                    <a:pt x="35" y="585"/>
                    <a:pt x="34" y="583"/>
                  </a:cubicBezTo>
                  <a:close/>
                  <a:moveTo>
                    <a:pt x="33" y="595"/>
                  </a:moveTo>
                  <a:cubicBezTo>
                    <a:pt x="35" y="595"/>
                    <a:pt x="36" y="598"/>
                    <a:pt x="34" y="600"/>
                  </a:cubicBezTo>
                  <a:cubicBezTo>
                    <a:pt x="32" y="599"/>
                    <a:pt x="32" y="597"/>
                    <a:pt x="33" y="595"/>
                  </a:cubicBezTo>
                  <a:close/>
                  <a:moveTo>
                    <a:pt x="10" y="583"/>
                  </a:moveTo>
                  <a:cubicBezTo>
                    <a:pt x="11" y="582"/>
                    <a:pt x="14" y="583"/>
                    <a:pt x="15" y="584"/>
                  </a:cubicBezTo>
                  <a:cubicBezTo>
                    <a:pt x="15" y="587"/>
                    <a:pt x="12" y="586"/>
                    <a:pt x="10" y="587"/>
                  </a:cubicBezTo>
                  <a:lnTo>
                    <a:pt x="10" y="583"/>
                  </a:lnTo>
                  <a:close/>
                  <a:moveTo>
                    <a:pt x="13" y="522"/>
                  </a:moveTo>
                  <a:cubicBezTo>
                    <a:pt x="15" y="519"/>
                    <a:pt x="16" y="520"/>
                    <a:pt x="15" y="515"/>
                  </a:cubicBezTo>
                  <a:cubicBezTo>
                    <a:pt x="16" y="513"/>
                    <a:pt x="16" y="515"/>
                    <a:pt x="19" y="515"/>
                  </a:cubicBezTo>
                  <a:cubicBezTo>
                    <a:pt x="19" y="512"/>
                    <a:pt x="18" y="510"/>
                    <a:pt x="17" y="510"/>
                  </a:cubicBezTo>
                  <a:cubicBezTo>
                    <a:pt x="14" y="515"/>
                    <a:pt x="14" y="514"/>
                    <a:pt x="11" y="518"/>
                  </a:cubicBezTo>
                  <a:cubicBezTo>
                    <a:pt x="17" y="518"/>
                    <a:pt x="11" y="520"/>
                    <a:pt x="13" y="522"/>
                  </a:cubicBezTo>
                  <a:close/>
                  <a:moveTo>
                    <a:pt x="898" y="610"/>
                  </a:moveTo>
                  <a:cubicBezTo>
                    <a:pt x="898" y="609"/>
                    <a:pt x="899" y="608"/>
                    <a:pt x="899" y="606"/>
                  </a:cubicBezTo>
                  <a:cubicBezTo>
                    <a:pt x="899" y="605"/>
                    <a:pt x="898" y="602"/>
                    <a:pt x="897" y="604"/>
                  </a:cubicBezTo>
                  <a:cubicBezTo>
                    <a:pt x="901" y="606"/>
                    <a:pt x="896" y="609"/>
                    <a:pt x="898" y="610"/>
                  </a:cubicBezTo>
                  <a:close/>
                  <a:moveTo>
                    <a:pt x="870" y="710"/>
                  </a:moveTo>
                  <a:cubicBezTo>
                    <a:pt x="869" y="704"/>
                    <a:pt x="874" y="703"/>
                    <a:pt x="875" y="699"/>
                  </a:cubicBezTo>
                  <a:cubicBezTo>
                    <a:pt x="875" y="697"/>
                    <a:pt x="874" y="693"/>
                    <a:pt x="875" y="691"/>
                  </a:cubicBezTo>
                  <a:cubicBezTo>
                    <a:pt x="877" y="685"/>
                    <a:pt x="883" y="681"/>
                    <a:pt x="885" y="676"/>
                  </a:cubicBezTo>
                  <a:cubicBezTo>
                    <a:pt x="886" y="675"/>
                    <a:pt x="884" y="673"/>
                    <a:pt x="885" y="673"/>
                  </a:cubicBezTo>
                  <a:cubicBezTo>
                    <a:pt x="885" y="671"/>
                    <a:pt x="887" y="671"/>
                    <a:pt x="887" y="670"/>
                  </a:cubicBezTo>
                  <a:cubicBezTo>
                    <a:pt x="887" y="668"/>
                    <a:pt x="882" y="666"/>
                    <a:pt x="886" y="663"/>
                  </a:cubicBezTo>
                  <a:cubicBezTo>
                    <a:pt x="885" y="666"/>
                    <a:pt x="889" y="667"/>
                    <a:pt x="887" y="666"/>
                  </a:cubicBezTo>
                  <a:cubicBezTo>
                    <a:pt x="888" y="660"/>
                    <a:pt x="886" y="657"/>
                    <a:pt x="888" y="654"/>
                  </a:cubicBezTo>
                  <a:cubicBezTo>
                    <a:pt x="888" y="655"/>
                    <a:pt x="888" y="656"/>
                    <a:pt x="889" y="656"/>
                  </a:cubicBezTo>
                  <a:cubicBezTo>
                    <a:pt x="890" y="648"/>
                    <a:pt x="892" y="648"/>
                    <a:pt x="891" y="641"/>
                  </a:cubicBezTo>
                  <a:cubicBezTo>
                    <a:pt x="889" y="640"/>
                    <a:pt x="887" y="643"/>
                    <a:pt x="889" y="643"/>
                  </a:cubicBezTo>
                  <a:cubicBezTo>
                    <a:pt x="889" y="641"/>
                    <a:pt x="891" y="643"/>
                    <a:pt x="890" y="645"/>
                  </a:cubicBezTo>
                  <a:cubicBezTo>
                    <a:pt x="887" y="644"/>
                    <a:pt x="887" y="647"/>
                    <a:pt x="888" y="649"/>
                  </a:cubicBezTo>
                  <a:cubicBezTo>
                    <a:pt x="882" y="649"/>
                    <a:pt x="887" y="659"/>
                    <a:pt x="880" y="663"/>
                  </a:cubicBezTo>
                  <a:cubicBezTo>
                    <a:pt x="879" y="660"/>
                    <a:pt x="883" y="659"/>
                    <a:pt x="881" y="658"/>
                  </a:cubicBezTo>
                  <a:cubicBezTo>
                    <a:pt x="879" y="659"/>
                    <a:pt x="882" y="661"/>
                    <a:pt x="878" y="660"/>
                  </a:cubicBezTo>
                  <a:cubicBezTo>
                    <a:pt x="878" y="662"/>
                    <a:pt x="879" y="662"/>
                    <a:pt x="879" y="664"/>
                  </a:cubicBezTo>
                  <a:cubicBezTo>
                    <a:pt x="878" y="664"/>
                    <a:pt x="877" y="663"/>
                    <a:pt x="876" y="664"/>
                  </a:cubicBezTo>
                  <a:cubicBezTo>
                    <a:pt x="871" y="677"/>
                    <a:pt x="875" y="697"/>
                    <a:pt x="867" y="708"/>
                  </a:cubicBezTo>
                  <a:cubicBezTo>
                    <a:pt x="870" y="706"/>
                    <a:pt x="868" y="711"/>
                    <a:pt x="870" y="710"/>
                  </a:cubicBezTo>
                  <a:close/>
                  <a:moveTo>
                    <a:pt x="866" y="651"/>
                  </a:moveTo>
                  <a:cubicBezTo>
                    <a:pt x="867" y="651"/>
                    <a:pt x="867" y="653"/>
                    <a:pt x="867" y="654"/>
                  </a:cubicBezTo>
                  <a:cubicBezTo>
                    <a:pt x="869" y="655"/>
                    <a:pt x="869" y="652"/>
                    <a:pt x="869" y="651"/>
                  </a:cubicBezTo>
                  <a:cubicBezTo>
                    <a:pt x="868" y="650"/>
                    <a:pt x="867" y="650"/>
                    <a:pt x="866" y="651"/>
                  </a:cubicBezTo>
                  <a:close/>
                  <a:moveTo>
                    <a:pt x="129" y="651"/>
                  </a:moveTo>
                  <a:cubicBezTo>
                    <a:pt x="129" y="660"/>
                    <a:pt x="125" y="663"/>
                    <a:pt x="124" y="670"/>
                  </a:cubicBezTo>
                  <a:cubicBezTo>
                    <a:pt x="127" y="670"/>
                    <a:pt x="125" y="659"/>
                    <a:pt x="129" y="664"/>
                  </a:cubicBezTo>
                  <a:cubicBezTo>
                    <a:pt x="129" y="661"/>
                    <a:pt x="131" y="655"/>
                    <a:pt x="129" y="651"/>
                  </a:cubicBezTo>
                  <a:close/>
                  <a:moveTo>
                    <a:pt x="35" y="686"/>
                  </a:moveTo>
                  <a:cubicBezTo>
                    <a:pt x="35" y="688"/>
                    <a:pt x="33" y="692"/>
                    <a:pt x="35" y="694"/>
                  </a:cubicBezTo>
                  <a:cubicBezTo>
                    <a:pt x="36" y="691"/>
                    <a:pt x="38" y="695"/>
                    <a:pt x="40" y="694"/>
                  </a:cubicBezTo>
                  <a:cubicBezTo>
                    <a:pt x="42" y="711"/>
                    <a:pt x="41" y="728"/>
                    <a:pt x="47" y="745"/>
                  </a:cubicBezTo>
                  <a:cubicBezTo>
                    <a:pt x="47" y="744"/>
                    <a:pt x="47" y="742"/>
                    <a:pt x="48" y="743"/>
                  </a:cubicBezTo>
                  <a:cubicBezTo>
                    <a:pt x="51" y="743"/>
                    <a:pt x="47" y="747"/>
                    <a:pt x="52" y="747"/>
                  </a:cubicBezTo>
                  <a:cubicBezTo>
                    <a:pt x="50" y="742"/>
                    <a:pt x="51" y="738"/>
                    <a:pt x="52" y="732"/>
                  </a:cubicBezTo>
                  <a:cubicBezTo>
                    <a:pt x="56" y="733"/>
                    <a:pt x="57" y="730"/>
                    <a:pt x="55" y="728"/>
                  </a:cubicBezTo>
                  <a:cubicBezTo>
                    <a:pt x="58" y="729"/>
                    <a:pt x="59" y="730"/>
                    <a:pt x="63" y="729"/>
                  </a:cubicBezTo>
                  <a:cubicBezTo>
                    <a:pt x="66" y="732"/>
                    <a:pt x="61" y="739"/>
                    <a:pt x="65" y="742"/>
                  </a:cubicBezTo>
                  <a:cubicBezTo>
                    <a:pt x="65" y="740"/>
                    <a:pt x="67" y="740"/>
                    <a:pt x="68" y="738"/>
                  </a:cubicBezTo>
                  <a:cubicBezTo>
                    <a:pt x="66" y="736"/>
                    <a:pt x="64" y="729"/>
                    <a:pt x="67" y="728"/>
                  </a:cubicBezTo>
                  <a:cubicBezTo>
                    <a:pt x="69" y="732"/>
                    <a:pt x="73" y="730"/>
                    <a:pt x="74" y="727"/>
                  </a:cubicBezTo>
                  <a:cubicBezTo>
                    <a:pt x="75" y="729"/>
                    <a:pt x="72" y="731"/>
                    <a:pt x="75" y="731"/>
                  </a:cubicBezTo>
                  <a:cubicBezTo>
                    <a:pt x="77" y="730"/>
                    <a:pt x="75" y="726"/>
                    <a:pt x="78" y="726"/>
                  </a:cubicBezTo>
                  <a:cubicBezTo>
                    <a:pt x="88" y="725"/>
                    <a:pt x="79" y="740"/>
                    <a:pt x="84" y="745"/>
                  </a:cubicBezTo>
                  <a:cubicBezTo>
                    <a:pt x="84" y="736"/>
                    <a:pt x="88" y="728"/>
                    <a:pt x="87" y="722"/>
                  </a:cubicBezTo>
                  <a:cubicBezTo>
                    <a:pt x="86" y="721"/>
                    <a:pt x="84" y="721"/>
                    <a:pt x="84" y="721"/>
                  </a:cubicBezTo>
                  <a:cubicBezTo>
                    <a:pt x="82" y="717"/>
                    <a:pt x="83" y="713"/>
                    <a:pt x="82" y="710"/>
                  </a:cubicBezTo>
                  <a:cubicBezTo>
                    <a:pt x="82" y="711"/>
                    <a:pt x="82" y="712"/>
                    <a:pt x="81" y="713"/>
                  </a:cubicBezTo>
                  <a:cubicBezTo>
                    <a:pt x="81" y="712"/>
                    <a:pt x="81" y="711"/>
                    <a:pt x="80" y="711"/>
                  </a:cubicBezTo>
                  <a:cubicBezTo>
                    <a:pt x="80" y="716"/>
                    <a:pt x="79" y="720"/>
                    <a:pt x="78" y="722"/>
                  </a:cubicBezTo>
                  <a:cubicBezTo>
                    <a:pt x="77" y="721"/>
                    <a:pt x="77" y="719"/>
                    <a:pt x="76" y="717"/>
                  </a:cubicBezTo>
                  <a:cubicBezTo>
                    <a:pt x="81" y="713"/>
                    <a:pt x="76" y="703"/>
                    <a:pt x="84" y="702"/>
                  </a:cubicBezTo>
                  <a:cubicBezTo>
                    <a:pt x="84" y="704"/>
                    <a:pt x="83" y="704"/>
                    <a:pt x="85" y="704"/>
                  </a:cubicBezTo>
                  <a:cubicBezTo>
                    <a:pt x="85" y="703"/>
                    <a:pt x="85" y="701"/>
                    <a:pt x="84" y="701"/>
                  </a:cubicBezTo>
                  <a:cubicBezTo>
                    <a:pt x="84" y="703"/>
                    <a:pt x="82" y="701"/>
                    <a:pt x="82" y="699"/>
                  </a:cubicBezTo>
                  <a:cubicBezTo>
                    <a:pt x="81" y="699"/>
                    <a:pt x="79" y="701"/>
                    <a:pt x="78" y="699"/>
                  </a:cubicBezTo>
                  <a:cubicBezTo>
                    <a:pt x="77" y="701"/>
                    <a:pt x="79" y="701"/>
                    <a:pt x="78" y="703"/>
                  </a:cubicBezTo>
                  <a:cubicBezTo>
                    <a:pt x="74" y="701"/>
                    <a:pt x="75" y="709"/>
                    <a:pt x="71" y="704"/>
                  </a:cubicBezTo>
                  <a:cubicBezTo>
                    <a:pt x="72" y="706"/>
                    <a:pt x="73" y="712"/>
                    <a:pt x="69" y="712"/>
                  </a:cubicBezTo>
                  <a:cubicBezTo>
                    <a:pt x="68" y="706"/>
                    <a:pt x="68" y="698"/>
                    <a:pt x="65" y="693"/>
                  </a:cubicBezTo>
                  <a:cubicBezTo>
                    <a:pt x="69" y="689"/>
                    <a:pt x="67" y="672"/>
                    <a:pt x="64" y="665"/>
                  </a:cubicBezTo>
                  <a:cubicBezTo>
                    <a:pt x="63" y="669"/>
                    <a:pt x="60" y="680"/>
                    <a:pt x="63" y="681"/>
                  </a:cubicBezTo>
                  <a:cubicBezTo>
                    <a:pt x="60" y="683"/>
                    <a:pt x="62" y="692"/>
                    <a:pt x="56" y="692"/>
                  </a:cubicBezTo>
                  <a:cubicBezTo>
                    <a:pt x="58" y="689"/>
                    <a:pt x="56" y="690"/>
                    <a:pt x="55" y="688"/>
                  </a:cubicBezTo>
                  <a:cubicBezTo>
                    <a:pt x="57" y="688"/>
                    <a:pt x="57" y="689"/>
                    <a:pt x="58" y="687"/>
                  </a:cubicBezTo>
                  <a:cubicBezTo>
                    <a:pt x="51" y="684"/>
                    <a:pt x="50" y="674"/>
                    <a:pt x="47" y="667"/>
                  </a:cubicBezTo>
                  <a:cubicBezTo>
                    <a:pt x="38" y="670"/>
                    <a:pt x="46" y="657"/>
                    <a:pt x="41" y="652"/>
                  </a:cubicBezTo>
                  <a:cubicBezTo>
                    <a:pt x="41" y="654"/>
                    <a:pt x="41" y="657"/>
                    <a:pt x="39" y="657"/>
                  </a:cubicBezTo>
                  <a:cubicBezTo>
                    <a:pt x="39" y="669"/>
                    <a:pt x="29" y="674"/>
                    <a:pt x="35" y="686"/>
                  </a:cubicBezTo>
                  <a:close/>
                  <a:moveTo>
                    <a:pt x="60" y="689"/>
                  </a:moveTo>
                  <a:cubicBezTo>
                    <a:pt x="62" y="689"/>
                    <a:pt x="62" y="688"/>
                    <a:pt x="64" y="688"/>
                  </a:cubicBezTo>
                  <a:cubicBezTo>
                    <a:pt x="61" y="692"/>
                    <a:pt x="64" y="691"/>
                    <a:pt x="65" y="695"/>
                  </a:cubicBezTo>
                  <a:cubicBezTo>
                    <a:pt x="64" y="695"/>
                    <a:pt x="63" y="695"/>
                    <a:pt x="63" y="696"/>
                  </a:cubicBezTo>
                  <a:cubicBezTo>
                    <a:pt x="60" y="696"/>
                    <a:pt x="60" y="693"/>
                    <a:pt x="60" y="689"/>
                  </a:cubicBezTo>
                  <a:close/>
                  <a:moveTo>
                    <a:pt x="60" y="717"/>
                  </a:moveTo>
                  <a:cubicBezTo>
                    <a:pt x="61" y="722"/>
                    <a:pt x="58" y="723"/>
                    <a:pt x="56" y="726"/>
                  </a:cubicBezTo>
                  <a:cubicBezTo>
                    <a:pt x="55" y="725"/>
                    <a:pt x="55" y="722"/>
                    <a:pt x="55" y="719"/>
                  </a:cubicBezTo>
                  <a:cubicBezTo>
                    <a:pt x="57" y="718"/>
                    <a:pt x="58" y="717"/>
                    <a:pt x="60" y="717"/>
                  </a:cubicBezTo>
                  <a:close/>
                  <a:moveTo>
                    <a:pt x="894" y="690"/>
                  </a:moveTo>
                  <a:cubicBezTo>
                    <a:pt x="894" y="689"/>
                    <a:pt x="897" y="691"/>
                    <a:pt x="898" y="692"/>
                  </a:cubicBezTo>
                  <a:cubicBezTo>
                    <a:pt x="897" y="698"/>
                    <a:pt x="899" y="701"/>
                    <a:pt x="898" y="706"/>
                  </a:cubicBezTo>
                  <a:cubicBezTo>
                    <a:pt x="901" y="706"/>
                    <a:pt x="900" y="700"/>
                    <a:pt x="901" y="696"/>
                  </a:cubicBezTo>
                  <a:cubicBezTo>
                    <a:pt x="903" y="697"/>
                    <a:pt x="904" y="696"/>
                    <a:pt x="905" y="695"/>
                  </a:cubicBezTo>
                  <a:cubicBezTo>
                    <a:pt x="908" y="697"/>
                    <a:pt x="903" y="703"/>
                    <a:pt x="906" y="705"/>
                  </a:cubicBezTo>
                  <a:cubicBezTo>
                    <a:pt x="909" y="688"/>
                    <a:pt x="916" y="676"/>
                    <a:pt x="919" y="659"/>
                  </a:cubicBezTo>
                  <a:cubicBezTo>
                    <a:pt x="916" y="659"/>
                    <a:pt x="915" y="659"/>
                    <a:pt x="913" y="662"/>
                  </a:cubicBezTo>
                  <a:cubicBezTo>
                    <a:pt x="910" y="662"/>
                    <a:pt x="910" y="657"/>
                    <a:pt x="909" y="656"/>
                  </a:cubicBezTo>
                  <a:cubicBezTo>
                    <a:pt x="908" y="657"/>
                    <a:pt x="909" y="660"/>
                    <a:pt x="907" y="660"/>
                  </a:cubicBezTo>
                  <a:cubicBezTo>
                    <a:pt x="905" y="658"/>
                    <a:pt x="906" y="662"/>
                    <a:pt x="903" y="662"/>
                  </a:cubicBezTo>
                  <a:cubicBezTo>
                    <a:pt x="905" y="659"/>
                    <a:pt x="905" y="659"/>
                    <a:pt x="903" y="659"/>
                  </a:cubicBezTo>
                  <a:cubicBezTo>
                    <a:pt x="905" y="658"/>
                    <a:pt x="905" y="655"/>
                    <a:pt x="904" y="654"/>
                  </a:cubicBezTo>
                  <a:cubicBezTo>
                    <a:pt x="903" y="661"/>
                    <a:pt x="896" y="669"/>
                    <a:pt x="899" y="678"/>
                  </a:cubicBezTo>
                  <a:cubicBezTo>
                    <a:pt x="897" y="678"/>
                    <a:pt x="896" y="681"/>
                    <a:pt x="894" y="681"/>
                  </a:cubicBezTo>
                  <a:cubicBezTo>
                    <a:pt x="895" y="687"/>
                    <a:pt x="893" y="686"/>
                    <a:pt x="894" y="690"/>
                  </a:cubicBezTo>
                  <a:close/>
                  <a:moveTo>
                    <a:pt x="906" y="675"/>
                  </a:moveTo>
                  <a:cubicBezTo>
                    <a:pt x="908" y="675"/>
                    <a:pt x="908" y="675"/>
                    <a:pt x="908" y="675"/>
                  </a:cubicBezTo>
                  <a:cubicBezTo>
                    <a:pt x="907" y="677"/>
                    <a:pt x="909" y="680"/>
                    <a:pt x="907" y="681"/>
                  </a:cubicBezTo>
                  <a:cubicBezTo>
                    <a:pt x="905" y="681"/>
                    <a:pt x="906" y="677"/>
                    <a:pt x="906" y="675"/>
                  </a:cubicBezTo>
                  <a:close/>
                  <a:moveTo>
                    <a:pt x="677" y="731"/>
                  </a:moveTo>
                  <a:cubicBezTo>
                    <a:pt x="677" y="732"/>
                    <a:pt x="677" y="732"/>
                    <a:pt x="678" y="733"/>
                  </a:cubicBezTo>
                  <a:cubicBezTo>
                    <a:pt x="676" y="733"/>
                    <a:pt x="675" y="735"/>
                    <a:pt x="675" y="736"/>
                  </a:cubicBezTo>
                  <a:cubicBezTo>
                    <a:pt x="675" y="736"/>
                    <a:pt x="678" y="738"/>
                    <a:pt x="678" y="736"/>
                  </a:cubicBezTo>
                  <a:cubicBezTo>
                    <a:pt x="676" y="735"/>
                    <a:pt x="681" y="731"/>
                    <a:pt x="677" y="731"/>
                  </a:cubicBezTo>
                  <a:close/>
                  <a:moveTo>
                    <a:pt x="793" y="807"/>
                  </a:moveTo>
                  <a:cubicBezTo>
                    <a:pt x="788" y="816"/>
                    <a:pt x="781" y="824"/>
                    <a:pt x="773" y="831"/>
                  </a:cubicBezTo>
                  <a:cubicBezTo>
                    <a:pt x="770" y="834"/>
                    <a:pt x="762" y="836"/>
                    <a:pt x="763" y="843"/>
                  </a:cubicBezTo>
                  <a:cubicBezTo>
                    <a:pt x="775" y="831"/>
                    <a:pt x="787" y="820"/>
                    <a:pt x="798" y="809"/>
                  </a:cubicBezTo>
                  <a:cubicBezTo>
                    <a:pt x="804" y="807"/>
                    <a:pt x="807" y="804"/>
                    <a:pt x="808" y="798"/>
                  </a:cubicBezTo>
                  <a:cubicBezTo>
                    <a:pt x="813" y="795"/>
                    <a:pt x="821" y="783"/>
                    <a:pt x="828" y="779"/>
                  </a:cubicBezTo>
                  <a:cubicBezTo>
                    <a:pt x="831" y="777"/>
                    <a:pt x="837" y="774"/>
                    <a:pt x="837" y="779"/>
                  </a:cubicBezTo>
                  <a:cubicBezTo>
                    <a:pt x="835" y="782"/>
                    <a:pt x="839" y="781"/>
                    <a:pt x="838" y="785"/>
                  </a:cubicBezTo>
                  <a:cubicBezTo>
                    <a:pt x="838" y="784"/>
                    <a:pt x="839" y="784"/>
                    <a:pt x="841" y="784"/>
                  </a:cubicBezTo>
                  <a:cubicBezTo>
                    <a:pt x="839" y="779"/>
                    <a:pt x="844" y="777"/>
                    <a:pt x="845" y="772"/>
                  </a:cubicBezTo>
                  <a:cubicBezTo>
                    <a:pt x="843" y="772"/>
                    <a:pt x="842" y="771"/>
                    <a:pt x="842" y="769"/>
                  </a:cubicBezTo>
                  <a:cubicBezTo>
                    <a:pt x="844" y="766"/>
                    <a:pt x="845" y="771"/>
                    <a:pt x="846" y="769"/>
                  </a:cubicBezTo>
                  <a:cubicBezTo>
                    <a:pt x="845" y="767"/>
                    <a:pt x="848" y="760"/>
                    <a:pt x="845" y="757"/>
                  </a:cubicBezTo>
                  <a:cubicBezTo>
                    <a:pt x="851" y="757"/>
                    <a:pt x="853" y="753"/>
                    <a:pt x="855" y="750"/>
                  </a:cubicBezTo>
                  <a:cubicBezTo>
                    <a:pt x="851" y="750"/>
                    <a:pt x="852" y="755"/>
                    <a:pt x="847" y="754"/>
                  </a:cubicBezTo>
                  <a:cubicBezTo>
                    <a:pt x="845" y="749"/>
                    <a:pt x="850" y="746"/>
                    <a:pt x="853" y="743"/>
                  </a:cubicBezTo>
                  <a:cubicBezTo>
                    <a:pt x="848" y="742"/>
                    <a:pt x="843" y="737"/>
                    <a:pt x="840" y="741"/>
                  </a:cubicBezTo>
                  <a:cubicBezTo>
                    <a:pt x="834" y="753"/>
                    <a:pt x="820" y="764"/>
                    <a:pt x="811" y="774"/>
                  </a:cubicBezTo>
                  <a:cubicBezTo>
                    <a:pt x="812" y="784"/>
                    <a:pt x="800" y="784"/>
                    <a:pt x="802" y="791"/>
                  </a:cubicBezTo>
                  <a:cubicBezTo>
                    <a:pt x="802" y="790"/>
                    <a:pt x="804" y="787"/>
                    <a:pt x="805" y="789"/>
                  </a:cubicBezTo>
                  <a:cubicBezTo>
                    <a:pt x="804" y="796"/>
                    <a:pt x="796" y="798"/>
                    <a:pt x="798" y="805"/>
                  </a:cubicBezTo>
                  <a:cubicBezTo>
                    <a:pt x="796" y="805"/>
                    <a:pt x="795" y="806"/>
                    <a:pt x="793" y="807"/>
                  </a:cubicBezTo>
                  <a:close/>
                  <a:moveTo>
                    <a:pt x="840" y="772"/>
                  </a:moveTo>
                  <a:cubicBezTo>
                    <a:pt x="843" y="772"/>
                    <a:pt x="843" y="772"/>
                    <a:pt x="843" y="772"/>
                  </a:cubicBezTo>
                  <a:cubicBezTo>
                    <a:pt x="843" y="774"/>
                    <a:pt x="842" y="775"/>
                    <a:pt x="840" y="775"/>
                  </a:cubicBezTo>
                  <a:lnTo>
                    <a:pt x="840" y="772"/>
                  </a:lnTo>
                  <a:close/>
                  <a:moveTo>
                    <a:pt x="918" y="766"/>
                  </a:moveTo>
                  <a:cubicBezTo>
                    <a:pt x="913" y="765"/>
                    <a:pt x="909" y="777"/>
                    <a:pt x="909" y="778"/>
                  </a:cubicBezTo>
                  <a:cubicBezTo>
                    <a:pt x="912" y="774"/>
                    <a:pt x="916" y="771"/>
                    <a:pt x="918" y="766"/>
                  </a:cubicBezTo>
                  <a:close/>
                  <a:moveTo>
                    <a:pt x="19" y="768"/>
                  </a:moveTo>
                  <a:cubicBezTo>
                    <a:pt x="19" y="769"/>
                    <a:pt x="19" y="769"/>
                    <a:pt x="18" y="769"/>
                  </a:cubicBezTo>
                  <a:cubicBezTo>
                    <a:pt x="18" y="769"/>
                    <a:pt x="18" y="768"/>
                    <a:pt x="17" y="768"/>
                  </a:cubicBezTo>
                  <a:cubicBezTo>
                    <a:pt x="18" y="777"/>
                    <a:pt x="20" y="783"/>
                    <a:pt x="19" y="769"/>
                  </a:cubicBezTo>
                  <a:cubicBezTo>
                    <a:pt x="19" y="769"/>
                    <a:pt x="20" y="768"/>
                    <a:pt x="19" y="768"/>
                  </a:cubicBezTo>
                  <a:close/>
                  <a:moveTo>
                    <a:pt x="105" y="833"/>
                  </a:moveTo>
                  <a:cubicBezTo>
                    <a:pt x="105" y="830"/>
                    <a:pt x="105" y="830"/>
                    <a:pt x="105" y="830"/>
                  </a:cubicBezTo>
                  <a:cubicBezTo>
                    <a:pt x="104" y="829"/>
                    <a:pt x="103" y="831"/>
                    <a:pt x="102" y="830"/>
                  </a:cubicBezTo>
                  <a:cubicBezTo>
                    <a:pt x="96" y="821"/>
                    <a:pt x="97" y="805"/>
                    <a:pt x="88" y="799"/>
                  </a:cubicBezTo>
                  <a:cubicBezTo>
                    <a:pt x="87" y="803"/>
                    <a:pt x="91" y="806"/>
                    <a:pt x="88" y="809"/>
                  </a:cubicBezTo>
                  <a:cubicBezTo>
                    <a:pt x="83" y="805"/>
                    <a:pt x="87" y="799"/>
                    <a:pt x="82" y="795"/>
                  </a:cubicBezTo>
                  <a:cubicBezTo>
                    <a:pt x="82" y="801"/>
                    <a:pt x="79" y="797"/>
                    <a:pt x="78" y="801"/>
                  </a:cubicBezTo>
                  <a:cubicBezTo>
                    <a:pt x="77" y="799"/>
                    <a:pt x="73" y="800"/>
                    <a:pt x="73" y="798"/>
                  </a:cubicBezTo>
                  <a:cubicBezTo>
                    <a:pt x="74" y="798"/>
                    <a:pt x="74" y="797"/>
                    <a:pt x="73" y="795"/>
                  </a:cubicBezTo>
                  <a:cubicBezTo>
                    <a:pt x="75" y="795"/>
                    <a:pt x="76" y="796"/>
                    <a:pt x="77" y="795"/>
                  </a:cubicBezTo>
                  <a:cubicBezTo>
                    <a:pt x="74" y="795"/>
                    <a:pt x="74" y="793"/>
                    <a:pt x="71" y="794"/>
                  </a:cubicBezTo>
                  <a:cubicBezTo>
                    <a:pt x="71" y="797"/>
                    <a:pt x="72" y="801"/>
                    <a:pt x="69" y="802"/>
                  </a:cubicBezTo>
                  <a:cubicBezTo>
                    <a:pt x="69" y="802"/>
                    <a:pt x="68" y="801"/>
                    <a:pt x="67" y="800"/>
                  </a:cubicBezTo>
                  <a:cubicBezTo>
                    <a:pt x="66" y="802"/>
                    <a:pt x="69" y="803"/>
                    <a:pt x="67" y="804"/>
                  </a:cubicBezTo>
                  <a:cubicBezTo>
                    <a:pt x="64" y="796"/>
                    <a:pt x="60" y="786"/>
                    <a:pt x="62" y="780"/>
                  </a:cubicBezTo>
                  <a:cubicBezTo>
                    <a:pt x="57" y="781"/>
                    <a:pt x="62" y="785"/>
                    <a:pt x="60" y="788"/>
                  </a:cubicBezTo>
                  <a:cubicBezTo>
                    <a:pt x="56" y="789"/>
                    <a:pt x="58" y="783"/>
                    <a:pt x="54" y="783"/>
                  </a:cubicBezTo>
                  <a:cubicBezTo>
                    <a:pt x="53" y="785"/>
                    <a:pt x="53" y="790"/>
                    <a:pt x="51" y="787"/>
                  </a:cubicBezTo>
                  <a:cubicBezTo>
                    <a:pt x="55" y="809"/>
                    <a:pt x="55" y="833"/>
                    <a:pt x="61" y="849"/>
                  </a:cubicBezTo>
                  <a:cubicBezTo>
                    <a:pt x="62" y="843"/>
                    <a:pt x="65" y="846"/>
                    <a:pt x="68" y="845"/>
                  </a:cubicBezTo>
                  <a:cubicBezTo>
                    <a:pt x="66" y="838"/>
                    <a:pt x="66" y="826"/>
                    <a:pt x="64" y="814"/>
                  </a:cubicBezTo>
                  <a:cubicBezTo>
                    <a:pt x="66" y="813"/>
                    <a:pt x="69" y="809"/>
                    <a:pt x="71" y="813"/>
                  </a:cubicBezTo>
                  <a:cubicBezTo>
                    <a:pt x="71" y="814"/>
                    <a:pt x="70" y="815"/>
                    <a:pt x="70" y="816"/>
                  </a:cubicBezTo>
                  <a:cubicBezTo>
                    <a:pt x="69" y="816"/>
                    <a:pt x="69" y="814"/>
                    <a:pt x="67" y="815"/>
                  </a:cubicBezTo>
                  <a:cubicBezTo>
                    <a:pt x="67" y="818"/>
                    <a:pt x="67" y="821"/>
                    <a:pt x="69" y="823"/>
                  </a:cubicBezTo>
                  <a:cubicBezTo>
                    <a:pt x="68" y="821"/>
                    <a:pt x="69" y="820"/>
                    <a:pt x="71" y="820"/>
                  </a:cubicBezTo>
                  <a:cubicBezTo>
                    <a:pt x="72" y="822"/>
                    <a:pt x="71" y="826"/>
                    <a:pt x="73" y="826"/>
                  </a:cubicBezTo>
                  <a:cubicBezTo>
                    <a:pt x="74" y="822"/>
                    <a:pt x="79" y="821"/>
                    <a:pt x="77" y="816"/>
                  </a:cubicBezTo>
                  <a:cubicBezTo>
                    <a:pt x="79" y="818"/>
                    <a:pt x="80" y="816"/>
                    <a:pt x="82" y="816"/>
                  </a:cubicBezTo>
                  <a:cubicBezTo>
                    <a:pt x="83" y="823"/>
                    <a:pt x="87" y="826"/>
                    <a:pt x="85" y="832"/>
                  </a:cubicBezTo>
                  <a:cubicBezTo>
                    <a:pt x="83" y="832"/>
                    <a:pt x="83" y="830"/>
                    <a:pt x="82" y="830"/>
                  </a:cubicBezTo>
                  <a:cubicBezTo>
                    <a:pt x="80" y="834"/>
                    <a:pt x="79" y="835"/>
                    <a:pt x="77" y="837"/>
                  </a:cubicBezTo>
                  <a:cubicBezTo>
                    <a:pt x="75" y="838"/>
                    <a:pt x="76" y="834"/>
                    <a:pt x="73" y="835"/>
                  </a:cubicBezTo>
                  <a:cubicBezTo>
                    <a:pt x="73" y="839"/>
                    <a:pt x="74" y="843"/>
                    <a:pt x="75" y="846"/>
                  </a:cubicBezTo>
                  <a:cubicBezTo>
                    <a:pt x="75" y="841"/>
                    <a:pt x="77" y="845"/>
                    <a:pt x="78" y="846"/>
                  </a:cubicBezTo>
                  <a:cubicBezTo>
                    <a:pt x="78" y="844"/>
                    <a:pt x="80" y="843"/>
                    <a:pt x="82" y="841"/>
                  </a:cubicBezTo>
                  <a:cubicBezTo>
                    <a:pt x="80" y="848"/>
                    <a:pt x="87" y="847"/>
                    <a:pt x="87" y="852"/>
                  </a:cubicBezTo>
                  <a:cubicBezTo>
                    <a:pt x="87" y="845"/>
                    <a:pt x="89" y="839"/>
                    <a:pt x="86" y="831"/>
                  </a:cubicBezTo>
                  <a:cubicBezTo>
                    <a:pt x="88" y="831"/>
                    <a:pt x="88" y="830"/>
                    <a:pt x="91" y="830"/>
                  </a:cubicBezTo>
                  <a:cubicBezTo>
                    <a:pt x="91" y="840"/>
                    <a:pt x="92" y="844"/>
                    <a:pt x="92" y="852"/>
                  </a:cubicBezTo>
                  <a:cubicBezTo>
                    <a:pt x="94" y="853"/>
                    <a:pt x="95" y="854"/>
                    <a:pt x="97" y="854"/>
                  </a:cubicBezTo>
                  <a:cubicBezTo>
                    <a:pt x="97" y="852"/>
                    <a:pt x="97" y="850"/>
                    <a:pt x="100" y="851"/>
                  </a:cubicBezTo>
                  <a:cubicBezTo>
                    <a:pt x="104" y="851"/>
                    <a:pt x="102" y="859"/>
                    <a:pt x="106" y="860"/>
                  </a:cubicBezTo>
                  <a:cubicBezTo>
                    <a:pt x="103" y="860"/>
                    <a:pt x="102" y="859"/>
                    <a:pt x="101" y="862"/>
                  </a:cubicBezTo>
                  <a:cubicBezTo>
                    <a:pt x="104" y="862"/>
                    <a:pt x="104" y="869"/>
                    <a:pt x="107" y="866"/>
                  </a:cubicBezTo>
                  <a:cubicBezTo>
                    <a:pt x="105" y="866"/>
                    <a:pt x="104" y="865"/>
                    <a:pt x="104" y="863"/>
                  </a:cubicBezTo>
                  <a:cubicBezTo>
                    <a:pt x="107" y="863"/>
                    <a:pt x="108" y="864"/>
                    <a:pt x="110" y="863"/>
                  </a:cubicBezTo>
                  <a:cubicBezTo>
                    <a:pt x="103" y="858"/>
                    <a:pt x="105" y="846"/>
                    <a:pt x="100" y="841"/>
                  </a:cubicBezTo>
                  <a:cubicBezTo>
                    <a:pt x="103" y="840"/>
                    <a:pt x="102" y="835"/>
                    <a:pt x="104" y="834"/>
                  </a:cubicBezTo>
                  <a:cubicBezTo>
                    <a:pt x="102" y="834"/>
                    <a:pt x="101" y="834"/>
                    <a:pt x="102" y="831"/>
                  </a:cubicBezTo>
                  <a:cubicBezTo>
                    <a:pt x="105" y="830"/>
                    <a:pt x="103" y="834"/>
                    <a:pt x="105" y="833"/>
                  </a:cubicBezTo>
                  <a:close/>
                  <a:moveTo>
                    <a:pt x="58" y="790"/>
                  </a:moveTo>
                  <a:cubicBezTo>
                    <a:pt x="60" y="787"/>
                    <a:pt x="60" y="794"/>
                    <a:pt x="61" y="795"/>
                  </a:cubicBezTo>
                  <a:cubicBezTo>
                    <a:pt x="59" y="799"/>
                    <a:pt x="59" y="791"/>
                    <a:pt x="58" y="790"/>
                  </a:cubicBezTo>
                  <a:close/>
                  <a:moveTo>
                    <a:pt x="81" y="809"/>
                  </a:moveTo>
                  <a:cubicBezTo>
                    <a:pt x="79" y="808"/>
                    <a:pt x="78" y="804"/>
                    <a:pt x="79" y="802"/>
                  </a:cubicBezTo>
                  <a:cubicBezTo>
                    <a:pt x="80" y="805"/>
                    <a:pt x="82" y="806"/>
                    <a:pt x="81" y="809"/>
                  </a:cubicBezTo>
                  <a:close/>
                  <a:moveTo>
                    <a:pt x="82" y="804"/>
                  </a:moveTo>
                  <a:cubicBezTo>
                    <a:pt x="82" y="803"/>
                    <a:pt x="82" y="801"/>
                    <a:pt x="81" y="801"/>
                  </a:cubicBezTo>
                  <a:cubicBezTo>
                    <a:pt x="82" y="798"/>
                    <a:pt x="86" y="805"/>
                    <a:pt x="82" y="804"/>
                  </a:cubicBezTo>
                  <a:close/>
                  <a:moveTo>
                    <a:pt x="83" y="809"/>
                  </a:moveTo>
                  <a:cubicBezTo>
                    <a:pt x="83" y="806"/>
                    <a:pt x="85" y="810"/>
                    <a:pt x="87" y="809"/>
                  </a:cubicBezTo>
                  <a:cubicBezTo>
                    <a:pt x="87" y="814"/>
                    <a:pt x="87" y="814"/>
                    <a:pt x="87" y="814"/>
                  </a:cubicBezTo>
                  <a:cubicBezTo>
                    <a:pt x="83" y="814"/>
                    <a:pt x="84" y="809"/>
                    <a:pt x="83" y="809"/>
                  </a:cubicBezTo>
                  <a:close/>
                  <a:moveTo>
                    <a:pt x="88" y="825"/>
                  </a:moveTo>
                  <a:cubicBezTo>
                    <a:pt x="87" y="825"/>
                    <a:pt x="87" y="824"/>
                    <a:pt x="87" y="823"/>
                  </a:cubicBezTo>
                  <a:cubicBezTo>
                    <a:pt x="87" y="822"/>
                    <a:pt x="87" y="823"/>
                    <a:pt x="87" y="823"/>
                  </a:cubicBezTo>
                  <a:cubicBezTo>
                    <a:pt x="86" y="823"/>
                    <a:pt x="86" y="823"/>
                    <a:pt x="87" y="823"/>
                  </a:cubicBezTo>
                  <a:cubicBezTo>
                    <a:pt x="84" y="821"/>
                    <a:pt x="86" y="820"/>
                    <a:pt x="88" y="820"/>
                  </a:cubicBezTo>
                  <a:lnTo>
                    <a:pt x="88" y="825"/>
                  </a:lnTo>
                  <a:close/>
                  <a:moveTo>
                    <a:pt x="115" y="817"/>
                  </a:moveTo>
                  <a:cubicBezTo>
                    <a:pt x="115" y="818"/>
                    <a:pt x="115" y="819"/>
                    <a:pt x="114" y="819"/>
                  </a:cubicBezTo>
                  <a:cubicBezTo>
                    <a:pt x="110" y="813"/>
                    <a:pt x="111" y="807"/>
                    <a:pt x="106" y="802"/>
                  </a:cubicBezTo>
                  <a:cubicBezTo>
                    <a:pt x="108" y="810"/>
                    <a:pt x="105" y="823"/>
                    <a:pt x="112" y="827"/>
                  </a:cubicBezTo>
                  <a:cubicBezTo>
                    <a:pt x="115" y="824"/>
                    <a:pt x="116" y="829"/>
                    <a:pt x="119" y="830"/>
                  </a:cubicBezTo>
                  <a:cubicBezTo>
                    <a:pt x="119" y="828"/>
                    <a:pt x="119" y="826"/>
                    <a:pt x="118" y="825"/>
                  </a:cubicBezTo>
                  <a:cubicBezTo>
                    <a:pt x="122" y="825"/>
                    <a:pt x="120" y="823"/>
                    <a:pt x="122" y="822"/>
                  </a:cubicBezTo>
                  <a:cubicBezTo>
                    <a:pt x="123" y="824"/>
                    <a:pt x="128" y="826"/>
                    <a:pt x="130" y="823"/>
                  </a:cubicBezTo>
                  <a:cubicBezTo>
                    <a:pt x="129" y="823"/>
                    <a:pt x="127" y="823"/>
                    <a:pt x="126" y="822"/>
                  </a:cubicBezTo>
                  <a:cubicBezTo>
                    <a:pt x="128" y="820"/>
                    <a:pt x="128" y="818"/>
                    <a:pt x="129" y="816"/>
                  </a:cubicBezTo>
                  <a:cubicBezTo>
                    <a:pt x="124" y="811"/>
                    <a:pt x="126" y="799"/>
                    <a:pt x="121" y="793"/>
                  </a:cubicBezTo>
                  <a:cubicBezTo>
                    <a:pt x="119" y="801"/>
                    <a:pt x="125" y="801"/>
                    <a:pt x="123" y="809"/>
                  </a:cubicBezTo>
                  <a:cubicBezTo>
                    <a:pt x="119" y="809"/>
                    <a:pt x="120" y="805"/>
                    <a:pt x="117" y="804"/>
                  </a:cubicBezTo>
                  <a:cubicBezTo>
                    <a:pt x="117" y="813"/>
                    <a:pt x="125" y="818"/>
                    <a:pt x="119" y="823"/>
                  </a:cubicBezTo>
                  <a:cubicBezTo>
                    <a:pt x="115" y="823"/>
                    <a:pt x="117" y="818"/>
                    <a:pt x="115" y="817"/>
                  </a:cubicBezTo>
                  <a:close/>
                  <a:moveTo>
                    <a:pt x="111" y="854"/>
                  </a:moveTo>
                  <a:cubicBezTo>
                    <a:pt x="114" y="854"/>
                    <a:pt x="110" y="866"/>
                    <a:pt x="115" y="866"/>
                  </a:cubicBezTo>
                  <a:cubicBezTo>
                    <a:pt x="113" y="864"/>
                    <a:pt x="115" y="861"/>
                    <a:pt x="115" y="858"/>
                  </a:cubicBezTo>
                  <a:cubicBezTo>
                    <a:pt x="116" y="859"/>
                    <a:pt x="116" y="860"/>
                    <a:pt x="117" y="859"/>
                  </a:cubicBezTo>
                  <a:cubicBezTo>
                    <a:pt x="118" y="854"/>
                    <a:pt x="118" y="850"/>
                    <a:pt x="121" y="851"/>
                  </a:cubicBezTo>
                  <a:cubicBezTo>
                    <a:pt x="120" y="846"/>
                    <a:pt x="125" y="843"/>
                    <a:pt x="121" y="841"/>
                  </a:cubicBezTo>
                  <a:cubicBezTo>
                    <a:pt x="122" y="844"/>
                    <a:pt x="119" y="842"/>
                    <a:pt x="118" y="844"/>
                  </a:cubicBezTo>
                  <a:cubicBezTo>
                    <a:pt x="114" y="840"/>
                    <a:pt x="115" y="831"/>
                    <a:pt x="112" y="827"/>
                  </a:cubicBezTo>
                  <a:cubicBezTo>
                    <a:pt x="110" y="838"/>
                    <a:pt x="123" y="851"/>
                    <a:pt x="111" y="854"/>
                  </a:cubicBezTo>
                  <a:close/>
                  <a:moveTo>
                    <a:pt x="747" y="809"/>
                  </a:moveTo>
                  <a:cubicBezTo>
                    <a:pt x="745" y="811"/>
                    <a:pt x="744" y="815"/>
                    <a:pt x="741" y="817"/>
                  </a:cubicBezTo>
                  <a:cubicBezTo>
                    <a:pt x="745" y="816"/>
                    <a:pt x="755" y="809"/>
                    <a:pt x="749" y="806"/>
                  </a:cubicBezTo>
                  <a:cubicBezTo>
                    <a:pt x="748" y="808"/>
                    <a:pt x="750" y="808"/>
                    <a:pt x="750" y="809"/>
                  </a:cubicBezTo>
                  <a:cubicBezTo>
                    <a:pt x="749" y="810"/>
                    <a:pt x="748" y="810"/>
                    <a:pt x="747" y="809"/>
                  </a:cubicBezTo>
                  <a:close/>
                  <a:moveTo>
                    <a:pt x="132" y="816"/>
                  </a:moveTo>
                  <a:cubicBezTo>
                    <a:pt x="133" y="816"/>
                    <a:pt x="132" y="812"/>
                    <a:pt x="130" y="812"/>
                  </a:cubicBezTo>
                  <a:cubicBezTo>
                    <a:pt x="129" y="814"/>
                    <a:pt x="131" y="813"/>
                    <a:pt x="130" y="816"/>
                  </a:cubicBezTo>
                  <a:cubicBezTo>
                    <a:pt x="134" y="814"/>
                    <a:pt x="130" y="819"/>
                    <a:pt x="132" y="816"/>
                  </a:cubicBezTo>
                  <a:close/>
                  <a:moveTo>
                    <a:pt x="837" y="826"/>
                  </a:moveTo>
                  <a:cubicBezTo>
                    <a:pt x="832" y="827"/>
                    <a:pt x="832" y="832"/>
                    <a:pt x="826" y="831"/>
                  </a:cubicBezTo>
                  <a:cubicBezTo>
                    <a:pt x="827" y="835"/>
                    <a:pt x="821" y="841"/>
                    <a:pt x="824" y="844"/>
                  </a:cubicBezTo>
                  <a:cubicBezTo>
                    <a:pt x="823" y="845"/>
                    <a:pt x="823" y="843"/>
                    <a:pt x="821" y="844"/>
                  </a:cubicBezTo>
                  <a:cubicBezTo>
                    <a:pt x="820" y="848"/>
                    <a:pt x="814" y="850"/>
                    <a:pt x="809" y="849"/>
                  </a:cubicBezTo>
                  <a:cubicBezTo>
                    <a:pt x="796" y="854"/>
                    <a:pt x="793" y="870"/>
                    <a:pt x="784" y="879"/>
                  </a:cubicBezTo>
                  <a:cubicBezTo>
                    <a:pt x="782" y="879"/>
                    <a:pt x="782" y="877"/>
                    <a:pt x="781" y="879"/>
                  </a:cubicBezTo>
                  <a:cubicBezTo>
                    <a:pt x="783" y="879"/>
                    <a:pt x="778" y="884"/>
                    <a:pt x="780" y="885"/>
                  </a:cubicBezTo>
                  <a:cubicBezTo>
                    <a:pt x="790" y="880"/>
                    <a:pt x="798" y="871"/>
                    <a:pt x="806" y="864"/>
                  </a:cubicBezTo>
                  <a:cubicBezTo>
                    <a:pt x="807" y="860"/>
                    <a:pt x="807" y="861"/>
                    <a:pt x="806" y="858"/>
                  </a:cubicBezTo>
                  <a:cubicBezTo>
                    <a:pt x="811" y="854"/>
                    <a:pt x="814" y="848"/>
                    <a:pt x="819" y="851"/>
                  </a:cubicBezTo>
                  <a:cubicBezTo>
                    <a:pt x="819" y="845"/>
                    <a:pt x="830" y="844"/>
                    <a:pt x="833" y="840"/>
                  </a:cubicBezTo>
                  <a:cubicBezTo>
                    <a:pt x="831" y="840"/>
                    <a:pt x="828" y="843"/>
                    <a:pt x="827" y="840"/>
                  </a:cubicBezTo>
                  <a:cubicBezTo>
                    <a:pt x="829" y="837"/>
                    <a:pt x="831" y="835"/>
                    <a:pt x="831" y="831"/>
                  </a:cubicBezTo>
                  <a:cubicBezTo>
                    <a:pt x="833" y="831"/>
                    <a:pt x="833" y="833"/>
                    <a:pt x="835" y="832"/>
                  </a:cubicBezTo>
                  <a:cubicBezTo>
                    <a:pt x="836" y="831"/>
                    <a:pt x="837" y="829"/>
                    <a:pt x="837" y="826"/>
                  </a:cubicBezTo>
                  <a:close/>
                  <a:moveTo>
                    <a:pt x="529" y="858"/>
                  </a:moveTo>
                  <a:cubicBezTo>
                    <a:pt x="526" y="858"/>
                    <a:pt x="528" y="856"/>
                    <a:pt x="531" y="855"/>
                  </a:cubicBezTo>
                  <a:cubicBezTo>
                    <a:pt x="521" y="850"/>
                    <a:pt x="512" y="845"/>
                    <a:pt x="502" y="844"/>
                  </a:cubicBezTo>
                  <a:cubicBezTo>
                    <a:pt x="505" y="845"/>
                    <a:pt x="503" y="847"/>
                    <a:pt x="502" y="849"/>
                  </a:cubicBezTo>
                  <a:cubicBezTo>
                    <a:pt x="509" y="854"/>
                    <a:pt x="519" y="865"/>
                    <a:pt x="529" y="858"/>
                  </a:cubicBezTo>
                  <a:close/>
                  <a:moveTo>
                    <a:pt x="754" y="850"/>
                  </a:moveTo>
                  <a:cubicBezTo>
                    <a:pt x="756" y="846"/>
                    <a:pt x="760" y="846"/>
                    <a:pt x="762" y="843"/>
                  </a:cubicBezTo>
                  <a:cubicBezTo>
                    <a:pt x="759" y="844"/>
                    <a:pt x="756" y="845"/>
                    <a:pt x="754" y="846"/>
                  </a:cubicBezTo>
                  <a:cubicBezTo>
                    <a:pt x="756" y="848"/>
                    <a:pt x="752" y="850"/>
                    <a:pt x="754" y="850"/>
                  </a:cubicBezTo>
                  <a:close/>
                  <a:moveTo>
                    <a:pt x="539" y="857"/>
                  </a:moveTo>
                  <a:cubicBezTo>
                    <a:pt x="541" y="858"/>
                    <a:pt x="544" y="863"/>
                    <a:pt x="546" y="861"/>
                  </a:cubicBezTo>
                  <a:cubicBezTo>
                    <a:pt x="543" y="861"/>
                    <a:pt x="541" y="855"/>
                    <a:pt x="539" y="857"/>
                  </a:cubicBezTo>
                  <a:close/>
                  <a:moveTo>
                    <a:pt x="627" y="916"/>
                  </a:moveTo>
                  <a:cubicBezTo>
                    <a:pt x="637" y="908"/>
                    <a:pt x="650" y="920"/>
                    <a:pt x="658" y="909"/>
                  </a:cubicBezTo>
                  <a:cubicBezTo>
                    <a:pt x="662" y="911"/>
                    <a:pt x="667" y="906"/>
                    <a:pt x="671" y="905"/>
                  </a:cubicBezTo>
                  <a:cubicBezTo>
                    <a:pt x="663" y="906"/>
                    <a:pt x="657" y="905"/>
                    <a:pt x="651" y="908"/>
                  </a:cubicBezTo>
                  <a:cubicBezTo>
                    <a:pt x="651" y="907"/>
                    <a:pt x="652" y="907"/>
                    <a:pt x="650" y="907"/>
                  </a:cubicBezTo>
                  <a:cubicBezTo>
                    <a:pt x="630" y="914"/>
                    <a:pt x="599" y="905"/>
                    <a:pt x="578" y="896"/>
                  </a:cubicBezTo>
                  <a:cubicBezTo>
                    <a:pt x="571" y="897"/>
                    <a:pt x="558" y="892"/>
                    <a:pt x="553" y="885"/>
                  </a:cubicBezTo>
                  <a:cubicBezTo>
                    <a:pt x="556" y="887"/>
                    <a:pt x="560" y="888"/>
                    <a:pt x="565" y="886"/>
                  </a:cubicBezTo>
                  <a:cubicBezTo>
                    <a:pt x="550" y="880"/>
                    <a:pt x="534" y="875"/>
                    <a:pt x="519" y="869"/>
                  </a:cubicBezTo>
                  <a:cubicBezTo>
                    <a:pt x="509" y="877"/>
                    <a:pt x="497" y="862"/>
                    <a:pt x="489" y="860"/>
                  </a:cubicBezTo>
                  <a:cubicBezTo>
                    <a:pt x="492" y="862"/>
                    <a:pt x="486" y="859"/>
                    <a:pt x="487" y="861"/>
                  </a:cubicBezTo>
                  <a:cubicBezTo>
                    <a:pt x="490" y="861"/>
                    <a:pt x="490" y="865"/>
                    <a:pt x="491" y="867"/>
                  </a:cubicBezTo>
                  <a:cubicBezTo>
                    <a:pt x="496" y="869"/>
                    <a:pt x="501" y="871"/>
                    <a:pt x="504" y="876"/>
                  </a:cubicBezTo>
                  <a:cubicBezTo>
                    <a:pt x="524" y="879"/>
                    <a:pt x="529" y="891"/>
                    <a:pt x="550" y="891"/>
                  </a:cubicBezTo>
                  <a:cubicBezTo>
                    <a:pt x="563" y="895"/>
                    <a:pt x="577" y="902"/>
                    <a:pt x="590" y="903"/>
                  </a:cubicBezTo>
                  <a:cubicBezTo>
                    <a:pt x="600" y="910"/>
                    <a:pt x="614" y="909"/>
                    <a:pt x="624" y="910"/>
                  </a:cubicBezTo>
                  <a:cubicBezTo>
                    <a:pt x="624" y="913"/>
                    <a:pt x="626" y="915"/>
                    <a:pt x="627" y="916"/>
                  </a:cubicBezTo>
                  <a:close/>
                  <a:moveTo>
                    <a:pt x="789" y="863"/>
                  </a:moveTo>
                  <a:cubicBezTo>
                    <a:pt x="782" y="864"/>
                    <a:pt x="779" y="873"/>
                    <a:pt x="777" y="877"/>
                  </a:cubicBezTo>
                  <a:cubicBezTo>
                    <a:pt x="783" y="875"/>
                    <a:pt x="785" y="868"/>
                    <a:pt x="789" y="863"/>
                  </a:cubicBezTo>
                  <a:close/>
                  <a:moveTo>
                    <a:pt x="731" y="865"/>
                  </a:moveTo>
                  <a:cubicBezTo>
                    <a:pt x="727" y="865"/>
                    <a:pt x="725" y="867"/>
                    <a:pt x="723" y="869"/>
                  </a:cubicBezTo>
                  <a:cubicBezTo>
                    <a:pt x="725" y="867"/>
                    <a:pt x="729" y="867"/>
                    <a:pt x="731" y="865"/>
                  </a:cubicBezTo>
                  <a:close/>
                  <a:moveTo>
                    <a:pt x="45" y="876"/>
                  </a:moveTo>
                  <a:cubicBezTo>
                    <a:pt x="46" y="874"/>
                    <a:pt x="41" y="866"/>
                    <a:pt x="39" y="866"/>
                  </a:cubicBezTo>
                  <a:cubicBezTo>
                    <a:pt x="40" y="867"/>
                    <a:pt x="40" y="870"/>
                    <a:pt x="40" y="873"/>
                  </a:cubicBezTo>
                  <a:cubicBezTo>
                    <a:pt x="43" y="874"/>
                    <a:pt x="42" y="874"/>
                    <a:pt x="45" y="876"/>
                  </a:cubicBezTo>
                  <a:close/>
                  <a:moveTo>
                    <a:pt x="570" y="871"/>
                  </a:moveTo>
                  <a:cubicBezTo>
                    <a:pt x="576" y="872"/>
                    <a:pt x="579" y="876"/>
                    <a:pt x="584" y="877"/>
                  </a:cubicBezTo>
                  <a:cubicBezTo>
                    <a:pt x="581" y="874"/>
                    <a:pt x="575" y="869"/>
                    <a:pt x="570" y="871"/>
                  </a:cubicBezTo>
                  <a:close/>
                  <a:moveTo>
                    <a:pt x="591" y="886"/>
                  </a:moveTo>
                  <a:cubicBezTo>
                    <a:pt x="591" y="888"/>
                    <a:pt x="592" y="888"/>
                    <a:pt x="593" y="890"/>
                  </a:cubicBezTo>
                  <a:cubicBezTo>
                    <a:pt x="596" y="891"/>
                    <a:pt x="598" y="889"/>
                    <a:pt x="601" y="889"/>
                  </a:cubicBezTo>
                  <a:cubicBezTo>
                    <a:pt x="603" y="885"/>
                    <a:pt x="608" y="884"/>
                    <a:pt x="610" y="880"/>
                  </a:cubicBezTo>
                  <a:cubicBezTo>
                    <a:pt x="605" y="882"/>
                    <a:pt x="600" y="874"/>
                    <a:pt x="601" y="880"/>
                  </a:cubicBezTo>
                  <a:cubicBezTo>
                    <a:pt x="598" y="882"/>
                    <a:pt x="600" y="878"/>
                    <a:pt x="597" y="879"/>
                  </a:cubicBezTo>
                  <a:cubicBezTo>
                    <a:pt x="597" y="881"/>
                    <a:pt x="596" y="880"/>
                    <a:pt x="593" y="881"/>
                  </a:cubicBezTo>
                  <a:cubicBezTo>
                    <a:pt x="594" y="885"/>
                    <a:pt x="594" y="885"/>
                    <a:pt x="591" y="886"/>
                  </a:cubicBezTo>
                  <a:close/>
                  <a:moveTo>
                    <a:pt x="815" y="881"/>
                  </a:moveTo>
                  <a:cubicBezTo>
                    <a:pt x="814" y="884"/>
                    <a:pt x="809" y="885"/>
                    <a:pt x="811" y="887"/>
                  </a:cubicBezTo>
                  <a:cubicBezTo>
                    <a:pt x="811" y="885"/>
                    <a:pt x="812" y="886"/>
                    <a:pt x="814" y="886"/>
                  </a:cubicBezTo>
                  <a:cubicBezTo>
                    <a:pt x="813" y="884"/>
                    <a:pt x="817" y="882"/>
                    <a:pt x="815" y="881"/>
                  </a:cubicBezTo>
                  <a:close/>
                  <a:moveTo>
                    <a:pt x="51" y="895"/>
                  </a:moveTo>
                  <a:cubicBezTo>
                    <a:pt x="54" y="899"/>
                    <a:pt x="58" y="901"/>
                    <a:pt x="62" y="900"/>
                  </a:cubicBezTo>
                  <a:cubicBezTo>
                    <a:pt x="61" y="896"/>
                    <a:pt x="59" y="894"/>
                    <a:pt x="57" y="892"/>
                  </a:cubicBezTo>
                  <a:cubicBezTo>
                    <a:pt x="56" y="895"/>
                    <a:pt x="59" y="894"/>
                    <a:pt x="59" y="897"/>
                  </a:cubicBezTo>
                  <a:cubicBezTo>
                    <a:pt x="55" y="895"/>
                    <a:pt x="52" y="881"/>
                    <a:pt x="47" y="888"/>
                  </a:cubicBezTo>
                  <a:cubicBezTo>
                    <a:pt x="47" y="885"/>
                    <a:pt x="47" y="885"/>
                    <a:pt x="47" y="885"/>
                  </a:cubicBezTo>
                  <a:cubicBezTo>
                    <a:pt x="45" y="883"/>
                    <a:pt x="41" y="886"/>
                    <a:pt x="43" y="887"/>
                  </a:cubicBezTo>
                  <a:cubicBezTo>
                    <a:pt x="47" y="883"/>
                    <a:pt x="46" y="896"/>
                    <a:pt x="49" y="893"/>
                  </a:cubicBezTo>
                  <a:cubicBezTo>
                    <a:pt x="49" y="894"/>
                    <a:pt x="50" y="894"/>
                    <a:pt x="50" y="894"/>
                  </a:cubicBezTo>
                  <a:cubicBezTo>
                    <a:pt x="50" y="896"/>
                    <a:pt x="49" y="896"/>
                    <a:pt x="49" y="898"/>
                  </a:cubicBezTo>
                  <a:cubicBezTo>
                    <a:pt x="53" y="899"/>
                    <a:pt x="48" y="896"/>
                    <a:pt x="51" y="895"/>
                  </a:cubicBezTo>
                  <a:close/>
                  <a:moveTo>
                    <a:pt x="52" y="893"/>
                  </a:moveTo>
                  <a:cubicBezTo>
                    <a:pt x="55" y="892"/>
                    <a:pt x="56" y="894"/>
                    <a:pt x="56" y="896"/>
                  </a:cubicBezTo>
                  <a:cubicBezTo>
                    <a:pt x="55" y="895"/>
                    <a:pt x="52" y="896"/>
                    <a:pt x="52" y="893"/>
                  </a:cubicBezTo>
                  <a:close/>
                  <a:moveTo>
                    <a:pt x="48" y="890"/>
                  </a:moveTo>
                  <a:cubicBezTo>
                    <a:pt x="49" y="889"/>
                    <a:pt x="50" y="889"/>
                    <a:pt x="52" y="890"/>
                  </a:cubicBezTo>
                  <a:cubicBezTo>
                    <a:pt x="51" y="893"/>
                    <a:pt x="51" y="892"/>
                    <a:pt x="52" y="894"/>
                  </a:cubicBezTo>
                  <a:cubicBezTo>
                    <a:pt x="50" y="893"/>
                    <a:pt x="50" y="891"/>
                    <a:pt x="48" y="890"/>
                  </a:cubicBezTo>
                  <a:close/>
                  <a:moveTo>
                    <a:pt x="680" y="901"/>
                  </a:moveTo>
                  <a:cubicBezTo>
                    <a:pt x="680" y="904"/>
                    <a:pt x="684" y="899"/>
                    <a:pt x="688" y="901"/>
                  </a:cubicBezTo>
                  <a:cubicBezTo>
                    <a:pt x="687" y="895"/>
                    <a:pt x="683" y="901"/>
                    <a:pt x="680" y="901"/>
                  </a:cubicBezTo>
                  <a:close/>
                  <a:moveTo>
                    <a:pt x="88" y="919"/>
                  </a:moveTo>
                  <a:cubicBezTo>
                    <a:pt x="89" y="917"/>
                    <a:pt x="91" y="917"/>
                    <a:pt x="92" y="915"/>
                  </a:cubicBezTo>
                  <a:cubicBezTo>
                    <a:pt x="87" y="911"/>
                    <a:pt x="83" y="903"/>
                    <a:pt x="81" y="899"/>
                  </a:cubicBezTo>
                  <a:cubicBezTo>
                    <a:pt x="78" y="905"/>
                    <a:pt x="86" y="906"/>
                    <a:pt x="87" y="912"/>
                  </a:cubicBezTo>
                  <a:cubicBezTo>
                    <a:pt x="83" y="913"/>
                    <a:pt x="85" y="919"/>
                    <a:pt x="88" y="919"/>
                  </a:cubicBezTo>
                  <a:close/>
                  <a:moveTo>
                    <a:pt x="897" y="900"/>
                  </a:moveTo>
                  <a:cubicBezTo>
                    <a:pt x="894" y="902"/>
                    <a:pt x="889" y="903"/>
                    <a:pt x="887" y="906"/>
                  </a:cubicBezTo>
                  <a:cubicBezTo>
                    <a:pt x="891" y="905"/>
                    <a:pt x="897" y="902"/>
                    <a:pt x="897" y="900"/>
                  </a:cubicBezTo>
                  <a:close/>
                  <a:moveTo>
                    <a:pt x="885" y="906"/>
                  </a:moveTo>
                  <a:cubicBezTo>
                    <a:pt x="885" y="909"/>
                    <a:pt x="878" y="909"/>
                    <a:pt x="880" y="912"/>
                  </a:cubicBezTo>
                  <a:cubicBezTo>
                    <a:pt x="881" y="910"/>
                    <a:pt x="887" y="908"/>
                    <a:pt x="885" y="906"/>
                  </a:cubicBezTo>
                  <a:close/>
                  <a:moveTo>
                    <a:pt x="66" y="947"/>
                  </a:moveTo>
                  <a:cubicBezTo>
                    <a:pt x="63" y="947"/>
                    <a:pt x="63" y="943"/>
                    <a:pt x="62" y="941"/>
                  </a:cubicBezTo>
                  <a:cubicBezTo>
                    <a:pt x="64" y="943"/>
                    <a:pt x="67" y="943"/>
                    <a:pt x="66" y="947"/>
                  </a:cubicBezTo>
                  <a:close/>
                  <a:moveTo>
                    <a:pt x="181" y="984"/>
                  </a:moveTo>
                  <a:cubicBezTo>
                    <a:pt x="184" y="986"/>
                    <a:pt x="188" y="990"/>
                    <a:pt x="187" y="994"/>
                  </a:cubicBezTo>
                  <a:cubicBezTo>
                    <a:pt x="182" y="993"/>
                    <a:pt x="182" y="988"/>
                    <a:pt x="181" y="984"/>
                  </a:cubicBezTo>
                  <a:close/>
                  <a:moveTo>
                    <a:pt x="202" y="1015"/>
                  </a:moveTo>
                  <a:cubicBezTo>
                    <a:pt x="199" y="1009"/>
                    <a:pt x="191" y="1004"/>
                    <a:pt x="191" y="998"/>
                  </a:cubicBezTo>
                  <a:cubicBezTo>
                    <a:pt x="195" y="1001"/>
                    <a:pt x="199" y="1005"/>
                    <a:pt x="204" y="1009"/>
                  </a:cubicBezTo>
                  <a:cubicBezTo>
                    <a:pt x="203" y="1011"/>
                    <a:pt x="203" y="1014"/>
                    <a:pt x="202" y="1015"/>
                  </a:cubicBezTo>
                  <a:close/>
                  <a:moveTo>
                    <a:pt x="1077" y="966"/>
                  </a:moveTo>
                  <a:cubicBezTo>
                    <a:pt x="1073" y="968"/>
                    <a:pt x="1075" y="971"/>
                    <a:pt x="1075" y="975"/>
                  </a:cubicBezTo>
                  <a:cubicBezTo>
                    <a:pt x="1072" y="974"/>
                    <a:pt x="1070" y="984"/>
                    <a:pt x="1069" y="986"/>
                  </a:cubicBezTo>
                  <a:cubicBezTo>
                    <a:pt x="1071" y="983"/>
                    <a:pt x="1067" y="991"/>
                    <a:pt x="1071" y="991"/>
                  </a:cubicBezTo>
                  <a:cubicBezTo>
                    <a:pt x="1069" y="990"/>
                    <a:pt x="1068" y="995"/>
                    <a:pt x="1069" y="996"/>
                  </a:cubicBezTo>
                  <a:cubicBezTo>
                    <a:pt x="1073" y="990"/>
                    <a:pt x="1073" y="982"/>
                    <a:pt x="1073" y="976"/>
                  </a:cubicBezTo>
                  <a:cubicBezTo>
                    <a:pt x="1076" y="976"/>
                    <a:pt x="1077" y="974"/>
                    <a:pt x="1077" y="972"/>
                  </a:cubicBezTo>
                  <a:cubicBezTo>
                    <a:pt x="1075" y="970"/>
                    <a:pt x="1076" y="969"/>
                    <a:pt x="1077" y="966"/>
                  </a:cubicBezTo>
                  <a:close/>
                  <a:moveTo>
                    <a:pt x="661" y="973"/>
                  </a:moveTo>
                  <a:cubicBezTo>
                    <a:pt x="660" y="976"/>
                    <a:pt x="654" y="972"/>
                    <a:pt x="654" y="975"/>
                  </a:cubicBezTo>
                  <a:cubicBezTo>
                    <a:pt x="655" y="975"/>
                    <a:pt x="655" y="975"/>
                    <a:pt x="655" y="977"/>
                  </a:cubicBezTo>
                  <a:cubicBezTo>
                    <a:pt x="658" y="977"/>
                    <a:pt x="662" y="975"/>
                    <a:pt x="661" y="973"/>
                  </a:cubicBezTo>
                  <a:close/>
                  <a:moveTo>
                    <a:pt x="1065" y="992"/>
                  </a:moveTo>
                  <a:cubicBezTo>
                    <a:pt x="1066" y="994"/>
                    <a:pt x="1063" y="997"/>
                    <a:pt x="1065" y="998"/>
                  </a:cubicBezTo>
                  <a:cubicBezTo>
                    <a:pt x="1065" y="995"/>
                    <a:pt x="1067" y="995"/>
                    <a:pt x="1068" y="993"/>
                  </a:cubicBezTo>
                  <a:cubicBezTo>
                    <a:pt x="1066" y="993"/>
                    <a:pt x="1067" y="991"/>
                    <a:pt x="1065" y="992"/>
                  </a:cubicBezTo>
                  <a:close/>
                  <a:moveTo>
                    <a:pt x="247" y="1014"/>
                  </a:moveTo>
                  <a:cubicBezTo>
                    <a:pt x="249" y="1013"/>
                    <a:pt x="249" y="1017"/>
                    <a:pt x="251" y="1014"/>
                  </a:cubicBezTo>
                  <a:cubicBezTo>
                    <a:pt x="251" y="1012"/>
                    <a:pt x="245" y="1009"/>
                    <a:pt x="248" y="1011"/>
                  </a:cubicBezTo>
                  <a:cubicBezTo>
                    <a:pt x="248" y="1012"/>
                    <a:pt x="248" y="1012"/>
                    <a:pt x="248" y="1013"/>
                  </a:cubicBezTo>
                  <a:cubicBezTo>
                    <a:pt x="248" y="1013"/>
                    <a:pt x="247" y="1013"/>
                    <a:pt x="247" y="1014"/>
                  </a:cubicBezTo>
                  <a:close/>
                  <a:moveTo>
                    <a:pt x="325" y="1020"/>
                  </a:moveTo>
                  <a:cubicBezTo>
                    <a:pt x="322" y="1019"/>
                    <a:pt x="321" y="1021"/>
                    <a:pt x="318" y="1021"/>
                  </a:cubicBezTo>
                  <a:cubicBezTo>
                    <a:pt x="313" y="1017"/>
                    <a:pt x="311" y="1010"/>
                    <a:pt x="305" y="1008"/>
                  </a:cubicBezTo>
                  <a:cubicBezTo>
                    <a:pt x="305" y="1011"/>
                    <a:pt x="302" y="1011"/>
                    <a:pt x="300" y="1011"/>
                  </a:cubicBezTo>
                  <a:cubicBezTo>
                    <a:pt x="301" y="1014"/>
                    <a:pt x="303" y="1016"/>
                    <a:pt x="305" y="1018"/>
                  </a:cubicBezTo>
                  <a:cubicBezTo>
                    <a:pt x="309" y="1015"/>
                    <a:pt x="309" y="1022"/>
                    <a:pt x="313" y="1022"/>
                  </a:cubicBezTo>
                  <a:cubicBezTo>
                    <a:pt x="314" y="1021"/>
                    <a:pt x="314" y="1019"/>
                    <a:pt x="315" y="1019"/>
                  </a:cubicBezTo>
                  <a:cubicBezTo>
                    <a:pt x="317" y="1020"/>
                    <a:pt x="317" y="1023"/>
                    <a:pt x="318" y="1025"/>
                  </a:cubicBezTo>
                  <a:cubicBezTo>
                    <a:pt x="323" y="1023"/>
                    <a:pt x="332" y="1040"/>
                    <a:pt x="338" y="1032"/>
                  </a:cubicBezTo>
                  <a:cubicBezTo>
                    <a:pt x="333" y="1028"/>
                    <a:pt x="326" y="1027"/>
                    <a:pt x="325" y="1020"/>
                  </a:cubicBezTo>
                  <a:close/>
                  <a:moveTo>
                    <a:pt x="319" y="1029"/>
                  </a:moveTo>
                  <a:cubicBezTo>
                    <a:pt x="318" y="1029"/>
                    <a:pt x="313" y="1024"/>
                    <a:pt x="314" y="1027"/>
                  </a:cubicBezTo>
                  <a:cubicBezTo>
                    <a:pt x="315" y="1028"/>
                    <a:pt x="317" y="1033"/>
                    <a:pt x="319" y="1029"/>
                  </a:cubicBezTo>
                  <a:close/>
                  <a:moveTo>
                    <a:pt x="699" y="1055"/>
                  </a:moveTo>
                  <a:cubicBezTo>
                    <a:pt x="697" y="1052"/>
                    <a:pt x="703" y="1051"/>
                    <a:pt x="703" y="1048"/>
                  </a:cubicBezTo>
                  <a:cubicBezTo>
                    <a:pt x="708" y="1046"/>
                    <a:pt x="711" y="1048"/>
                    <a:pt x="714" y="1044"/>
                  </a:cubicBezTo>
                  <a:cubicBezTo>
                    <a:pt x="704" y="1040"/>
                    <a:pt x="690" y="1052"/>
                    <a:pt x="688" y="1043"/>
                  </a:cubicBezTo>
                  <a:cubicBezTo>
                    <a:pt x="694" y="1038"/>
                    <a:pt x="702" y="1040"/>
                    <a:pt x="707" y="1036"/>
                  </a:cubicBezTo>
                  <a:cubicBezTo>
                    <a:pt x="703" y="1036"/>
                    <a:pt x="703" y="1032"/>
                    <a:pt x="698" y="1033"/>
                  </a:cubicBezTo>
                  <a:cubicBezTo>
                    <a:pt x="696" y="1041"/>
                    <a:pt x="676" y="1034"/>
                    <a:pt x="676" y="1042"/>
                  </a:cubicBezTo>
                  <a:cubicBezTo>
                    <a:pt x="673" y="1043"/>
                    <a:pt x="672" y="1038"/>
                    <a:pt x="670" y="1041"/>
                  </a:cubicBezTo>
                  <a:cubicBezTo>
                    <a:pt x="674" y="1041"/>
                    <a:pt x="671" y="1043"/>
                    <a:pt x="670" y="1044"/>
                  </a:cubicBezTo>
                  <a:cubicBezTo>
                    <a:pt x="673" y="1044"/>
                    <a:pt x="672" y="1047"/>
                    <a:pt x="672" y="1050"/>
                  </a:cubicBezTo>
                  <a:cubicBezTo>
                    <a:pt x="657" y="1057"/>
                    <a:pt x="641" y="1047"/>
                    <a:pt x="627" y="1050"/>
                  </a:cubicBezTo>
                  <a:cubicBezTo>
                    <a:pt x="628" y="1052"/>
                    <a:pt x="628" y="1054"/>
                    <a:pt x="628" y="1057"/>
                  </a:cubicBezTo>
                  <a:cubicBezTo>
                    <a:pt x="631" y="1056"/>
                    <a:pt x="633" y="1055"/>
                    <a:pt x="636" y="1057"/>
                  </a:cubicBezTo>
                  <a:cubicBezTo>
                    <a:pt x="636" y="1056"/>
                    <a:pt x="635" y="1054"/>
                    <a:pt x="636" y="1054"/>
                  </a:cubicBezTo>
                  <a:cubicBezTo>
                    <a:pt x="645" y="1054"/>
                    <a:pt x="658" y="1059"/>
                    <a:pt x="662" y="1053"/>
                  </a:cubicBezTo>
                  <a:cubicBezTo>
                    <a:pt x="664" y="1053"/>
                    <a:pt x="666" y="1055"/>
                    <a:pt x="664" y="1057"/>
                  </a:cubicBezTo>
                  <a:cubicBezTo>
                    <a:pt x="671" y="1057"/>
                    <a:pt x="677" y="1059"/>
                    <a:pt x="683" y="1061"/>
                  </a:cubicBezTo>
                  <a:cubicBezTo>
                    <a:pt x="684" y="1059"/>
                    <a:pt x="681" y="1058"/>
                    <a:pt x="683" y="1057"/>
                  </a:cubicBezTo>
                  <a:cubicBezTo>
                    <a:pt x="683" y="1059"/>
                    <a:pt x="685" y="1058"/>
                    <a:pt x="685" y="1059"/>
                  </a:cubicBezTo>
                  <a:cubicBezTo>
                    <a:pt x="686" y="1053"/>
                    <a:pt x="697" y="1055"/>
                    <a:pt x="699" y="1055"/>
                  </a:cubicBezTo>
                  <a:close/>
                  <a:moveTo>
                    <a:pt x="489" y="1081"/>
                  </a:moveTo>
                  <a:cubicBezTo>
                    <a:pt x="490" y="1085"/>
                    <a:pt x="494" y="1086"/>
                    <a:pt x="496" y="1085"/>
                  </a:cubicBezTo>
                  <a:cubicBezTo>
                    <a:pt x="492" y="1085"/>
                    <a:pt x="494" y="1080"/>
                    <a:pt x="489" y="1081"/>
                  </a:cubicBezTo>
                  <a:close/>
                  <a:moveTo>
                    <a:pt x="517" y="1092"/>
                  </a:moveTo>
                  <a:cubicBezTo>
                    <a:pt x="510" y="1092"/>
                    <a:pt x="502" y="1087"/>
                    <a:pt x="496" y="1089"/>
                  </a:cubicBezTo>
                  <a:cubicBezTo>
                    <a:pt x="504" y="1090"/>
                    <a:pt x="509" y="1094"/>
                    <a:pt x="517" y="1092"/>
                  </a:cubicBezTo>
                  <a:close/>
                  <a:moveTo>
                    <a:pt x="823" y="1101"/>
                  </a:moveTo>
                  <a:cubicBezTo>
                    <a:pt x="823" y="1104"/>
                    <a:pt x="818" y="1101"/>
                    <a:pt x="818" y="1103"/>
                  </a:cubicBezTo>
                  <a:cubicBezTo>
                    <a:pt x="819" y="1105"/>
                    <a:pt x="825" y="1103"/>
                    <a:pt x="823" y="1101"/>
                  </a:cubicBezTo>
                  <a:close/>
                  <a:moveTo>
                    <a:pt x="593" y="1118"/>
                  </a:moveTo>
                  <a:cubicBezTo>
                    <a:pt x="597" y="1118"/>
                    <a:pt x="603" y="1124"/>
                    <a:pt x="606" y="1120"/>
                  </a:cubicBezTo>
                  <a:cubicBezTo>
                    <a:pt x="603" y="1118"/>
                    <a:pt x="592" y="1117"/>
                    <a:pt x="593" y="1118"/>
                  </a:cubicBezTo>
                  <a:close/>
                  <a:moveTo>
                    <a:pt x="818" y="1126"/>
                  </a:moveTo>
                  <a:cubicBezTo>
                    <a:pt x="814" y="1127"/>
                    <a:pt x="806" y="1126"/>
                    <a:pt x="810" y="1131"/>
                  </a:cubicBezTo>
                  <a:cubicBezTo>
                    <a:pt x="796" y="1134"/>
                    <a:pt x="784" y="1133"/>
                    <a:pt x="775" y="1139"/>
                  </a:cubicBezTo>
                  <a:cubicBezTo>
                    <a:pt x="771" y="1134"/>
                    <a:pt x="767" y="1141"/>
                    <a:pt x="764" y="1143"/>
                  </a:cubicBezTo>
                  <a:cubicBezTo>
                    <a:pt x="781" y="1141"/>
                    <a:pt x="801" y="1137"/>
                    <a:pt x="817" y="1129"/>
                  </a:cubicBezTo>
                  <a:cubicBezTo>
                    <a:pt x="815" y="1129"/>
                    <a:pt x="814" y="1127"/>
                    <a:pt x="818" y="1126"/>
                  </a:cubicBezTo>
                  <a:close/>
                  <a:moveTo>
                    <a:pt x="916" y="627"/>
                  </a:moveTo>
                  <a:cubicBezTo>
                    <a:pt x="917" y="623"/>
                    <a:pt x="917" y="618"/>
                    <a:pt x="916" y="616"/>
                  </a:cubicBezTo>
                  <a:cubicBezTo>
                    <a:pt x="915" y="619"/>
                    <a:pt x="914" y="621"/>
                    <a:pt x="914" y="625"/>
                  </a:cubicBezTo>
                  <a:cubicBezTo>
                    <a:pt x="917" y="623"/>
                    <a:pt x="914" y="627"/>
                    <a:pt x="916" y="627"/>
                  </a:cubicBezTo>
                  <a:close/>
                  <a:moveTo>
                    <a:pt x="912" y="748"/>
                  </a:moveTo>
                  <a:cubicBezTo>
                    <a:pt x="920" y="748"/>
                    <a:pt x="918" y="735"/>
                    <a:pt x="924" y="736"/>
                  </a:cubicBezTo>
                  <a:cubicBezTo>
                    <a:pt x="926" y="732"/>
                    <a:pt x="927" y="727"/>
                    <a:pt x="931" y="725"/>
                  </a:cubicBezTo>
                  <a:cubicBezTo>
                    <a:pt x="931" y="732"/>
                    <a:pt x="936" y="727"/>
                    <a:pt x="933" y="734"/>
                  </a:cubicBezTo>
                  <a:cubicBezTo>
                    <a:pt x="938" y="734"/>
                    <a:pt x="936" y="726"/>
                    <a:pt x="937" y="722"/>
                  </a:cubicBezTo>
                  <a:cubicBezTo>
                    <a:pt x="938" y="721"/>
                    <a:pt x="940" y="721"/>
                    <a:pt x="940" y="720"/>
                  </a:cubicBezTo>
                  <a:cubicBezTo>
                    <a:pt x="943" y="714"/>
                    <a:pt x="942" y="700"/>
                    <a:pt x="946" y="706"/>
                  </a:cubicBezTo>
                  <a:cubicBezTo>
                    <a:pt x="946" y="698"/>
                    <a:pt x="953" y="691"/>
                    <a:pt x="949" y="686"/>
                  </a:cubicBezTo>
                  <a:cubicBezTo>
                    <a:pt x="950" y="685"/>
                    <a:pt x="950" y="683"/>
                    <a:pt x="952" y="684"/>
                  </a:cubicBezTo>
                  <a:cubicBezTo>
                    <a:pt x="949" y="677"/>
                    <a:pt x="953" y="673"/>
                    <a:pt x="950" y="666"/>
                  </a:cubicBezTo>
                  <a:cubicBezTo>
                    <a:pt x="942" y="666"/>
                    <a:pt x="938" y="682"/>
                    <a:pt x="933" y="676"/>
                  </a:cubicBezTo>
                  <a:cubicBezTo>
                    <a:pt x="931" y="685"/>
                    <a:pt x="926" y="690"/>
                    <a:pt x="928" y="702"/>
                  </a:cubicBezTo>
                  <a:cubicBezTo>
                    <a:pt x="926" y="702"/>
                    <a:pt x="925" y="704"/>
                    <a:pt x="924" y="705"/>
                  </a:cubicBezTo>
                  <a:cubicBezTo>
                    <a:pt x="924" y="708"/>
                    <a:pt x="926" y="708"/>
                    <a:pt x="926" y="711"/>
                  </a:cubicBezTo>
                  <a:cubicBezTo>
                    <a:pt x="923" y="709"/>
                    <a:pt x="926" y="715"/>
                    <a:pt x="925" y="718"/>
                  </a:cubicBezTo>
                  <a:cubicBezTo>
                    <a:pt x="922" y="725"/>
                    <a:pt x="918" y="729"/>
                    <a:pt x="918" y="738"/>
                  </a:cubicBezTo>
                  <a:cubicBezTo>
                    <a:pt x="916" y="741"/>
                    <a:pt x="912" y="742"/>
                    <a:pt x="912" y="748"/>
                  </a:cubicBezTo>
                  <a:close/>
                  <a:moveTo>
                    <a:pt x="932" y="685"/>
                  </a:moveTo>
                  <a:cubicBezTo>
                    <a:pt x="935" y="685"/>
                    <a:pt x="932" y="691"/>
                    <a:pt x="930" y="691"/>
                  </a:cubicBezTo>
                  <a:cubicBezTo>
                    <a:pt x="930" y="688"/>
                    <a:pt x="931" y="687"/>
                    <a:pt x="932" y="685"/>
                  </a:cubicBezTo>
                  <a:close/>
                  <a:moveTo>
                    <a:pt x="125" y="832"/>
                  </a:moveTo>
                  <a:cubicBezTo>
                    <a:pt x="126" y="837"/>
                    <a:pt x="126" y="836"/>
                    <a:pt x="126" y="842"/>
                  </a:cubicBezTo>
                  <a:cubicBezTo>
                    <a:pt x="131" y="842"/>
                    <a:pt x="129" y="834"/>
                    <a:pt x="133" y="834"/>
                  </a:cubicBezTo>
                  <a:cubicBezTo>
                    <a:pt x="132" y="831"/>
                    <a:pt x="133" y="828"/>
                    <a:pt x="132" y="827"/>
                  </a:cubicBezTo>
                  <a:cubicBezTo>
                    <a:pt x="131" y="830"/>
                    <a:pt x="129" y="823"/>
                    <a:pt x="128" y="827"/>
                  </a:cubicBezTo>
                  <a:cubicBezTo>
                    <a:pt x="129" y="827"/>
                    <a:pt x="129" y="834"/>
                    <a:pt x="125" y="832"/>
                  </a:cubicBezTo>
                  <a:close/>
                  <a:moveTo>
                    <a:pt x="548" y="863"/>
                  </a:moveTo>
                  <a:cubicBezTo>
                    <a:pt x="551" y="868"/>
                    <a:pt x="557" y="871"/>
                    <a:pt x="561" y="875"/>
                  </a:cubicBezTo>
                  <a:cubicBezTo>
                    <a:pt x="559" y="870"/>
                    <a:pt x="565" y="873"/>
                    <a:pt x="565" y="870"/>
                  </a:cubicBezTo>
                  <a:cubicBezTo>
                    <a:pt x="561" y="864"/>
                    <a:pt x="554" y="860"/>
                    <a:pt x="549" y="855"/>
                  </a:cubicBezTo>
                  <a:cubicBezTo>
                    <a:pt x="547" y="862"/>
                    <a:pt x="556" y="860"/>
                    <a:pt x="557" y="866"/>
                  </a:cubicBezTo>
                  <a:cubicBezTo>
                    <a:pt x="552" y="867"/>
                    <a:pt x="551" y="864"/>
                    <a:pt x="548" y="863"/>
                  </a:cubicBezTo>
                  <a:close/>
                  <a:moveTo>
                    <a:pt x="738" y="887"/>
                  </a:moveTo>
                  <a:cubicBezTo>
                    <a:pt x="739" y="890"/>
                    <a:pt x="739" y="891"/>
                    <a:pt x="738" y="894"/>
                  </a:cubicBezTo>
                  <a:cubicBezTo>
                    <a:pt x="740" y="894"/>
                    <a:pt x="741" y="893"/>
                    <a:pt x="742" y="893"/>
                  </a:cubicBezTo>
                  <a:cubicBezTo>
                    <a:pt x="743" y="895"/>
                    <a:pt x="742" y="896"/>
                    <a:pt x="745" y="898"/>
                  </a:cubicBezTo>
                  <a:cubicBezTo>
                    <a:pt x="748" y="893"/>
                    <a:pt x="754" y="892"/>
                    <a:pt x="758" y="888"/>
                  </a:cubicBezTo>
                  <a:cubicBezTo>
                    <a:pt x="757" y="885"/>
                    <a:pt x="756" y="882"/>
                    <a:pt x="753" y="881"/>
                  </a:cubicBezTo>
                  <a:cubicBezTo>
                    <a:pt x="750" y="885"/>
                    <a:pt x="743" y="885"/>
                    <a:pt x="738" y="887"/>
                  </a:cubicBezTo>
                  <a:close/>
                  <a:moveTo>
                    <a:pt x="136" y="922"/>
                  </a:moveTo>
                  <a:cubicBezTo>
                    <a:pt x="137" y="922"/>
                    <a:pt x="138" y="923"/>
                    <a:pt x="138" y="925"/>
                  </a:cubicBezTo>
                  <a:cubicBezTo>
                    <a:pt x="134" y="926"/>
                    <a:pt x="131" y="923"/>
                    <a:pt x="129" y="926"/>
                  </a:cubicBezTo>
                  <a:cubicBezTo>
                    <a:pt x="130" y="928"/>
                    <a:pt x="132" y="929"/>
                    <a:pt x="132" y="932"/>
                  </a:cubicBezTo>
                  <a:cubicBezTo>
                    <a:pt x="142" y="932"/>
                    <a:pt x="144" y="940"/>
                    <a:pt x="152" y="941"/>
                  </a:cubicBezTo>
                  <a:cubicBezTo>
                    <a:pt x="151" y="936"/>
                    <a:pt x="150" y="933"/>
                    <a:pt x="148" y="929"/>
                  </a:cubicBezTo>
                  <a:cubicBezTo>
                    <a:pt x="151" y="928"/>
                    <a:pt x="148" y="924"/>
                    <a:pt x="152" y="924"/>
                  </a:cubicBezTo>
                  <a:cubicBezTo>
                    <a:pt x="150" y="919"/>
                    <a:pt x="142" y="920"/>
                    <a:pt x="139" y="916"/>
                  </a:cubicBezTo>
                  <a:cubicBezTo>
                    <a:pt x="138" y="920"/>
                    <a:pt x="141" y="921"/>
                    <a:pt x="139" y="923"/>
                  </a:cubicBezTo>
                  <a:cubicBezTo>
                    <a:pt x="138" y="923"/>
                    <a:pt x="137" y="919"/>
                    <a:pt x="136" y="922"/>
                  </a:cubicBezTo>
                  <a:close/>
                  <a:moveTo>
                    <a:pt x="638" y="991"/>
                  </a:moveTo>
                  <a:cubicBezTo>
                    <a:pt x="639" y="988"/>
                    <a:pt x="637" y="988"/>
                    <a:pt x="638" y="986"/>
                  </a:cubicBezTo>
                  <a:cubicBezTo>
                    <a:pt x="631" y="982"/>
                    <a:pt x="628" y="988"/>
                    <a:pt x="619" y="987"/>
                  </a:cubicBezTo>
                  <a:cubicBezTo>
                    <a:pt x="620" y="994"/>
                    <a:pt x="631" y="990"/>
                    <a:pt x="634" y="995"/>
                  </a:cubicBezTo>
                  <a:cubicBezTo>
                    <a:pt x="633" y="992"/>
                    <a:pt x="635" y="991"/>
                    <a:pt x="638" y="991"/>
                  </a:cubicBezTo>
                  <a:close/>
                  <a:moveTo>
                    <a:pt x="675" y="1018"/>
                  </a:moveTo>
                  <a:cubicBezTo>
                    <a:pt x="677" y="1018"/>
                    <a:pt x="680" y="1017"/>
                    <a:pt x="680" y="1019"/>
                  </a:cubicBezTo>
                  <a:cubicBezTo>
                    <a:pt x="679" y="1019"/>
                    <a:pt x="676" y="1018"/>
                    <a:pt x="677" y="1021"/>
                  </a:cubicBezTo>
                  <a:cubicBezTo>
                    <a:pt x="677" y="1024"/>
                    <a:pt x="682" y="1020"/>
                    <a:pt x="684" y="1022"/>
                  </a:cubicBezTo>
                  <a:cubicBezTo>
                    <a:pt x="685" y="1017"/>
                    <a:pt x="685" y="1016"/>
                    <a:pt x="688" y="1014"/>
                  </a:cubicBezTo>
                  <a:cubicBezTo>
                    <a:pt x="682" y="1013"/>
                    <a:pt x="677" y="1013"/>
                    <a:pt x="675" y="1018"/>
                  </a:cubicBezTo>
                  <a:close/>
                  <a:moveTo>
                    <a:pt x="847" y="1109"/>
                  </a:moveTo>
                  <a:cubicBezTo>
                    <a:pt x="841" y="1112"/>
                    <a:pt x="836" y="1115"/>
                    <a:pt x="835" y="1120"/>
                  </a:cubicBezTo>
                  <a:cubicBezTo>
                    <a:pt x="833" y="1118"/>
                    <a:pt x="837" y="1116"/>
                    <a:pt x="833" y="1116"/>
                  </a:cubicBezTo>
                  <a:cubicBezTo>
                    <a:pt x="833" y="1121"/>
                    <a:pt x="833" y="1121"/>
                    <a:pt x="833" y="1121"/>
                  </a:cubicBezTo>
                  <a:cubicBezTo>
                    <a:pt x="840" y="1122"/>
                    <a:pt x="847" y="1119"/>
                    <a:pt x="850" y="1114"/>
                  </a:cubicBezTo>
                  <a:cubicBezTo>
                    <a:pt x="849" y="1113"/>
                    <a:pt x="847" y="1112"/>
                    <a:pt x="847" y="1109"/>
                  </a:cubicBezTo>
                  <a:close/>
                </a:path>
              </a:pathLst>
            </a:custGeom>
            <a:solidFill>
              <a:srgbClr val="212838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" name="出自【趣你的PPT】(微信:qunideppt)：最优质的PPT资源库"/>
            <p:cNvSpPr txBox="1"/>
            <p:nvPr/>
          </p:nvSpPr>
          <p:spPr>
            <a:xfrm>
              <a:off x="5393928" y="1120231"/>
              <a:ext cx="1461516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8000" dirty="0">
                  <a:solidFill>
                    <a:srgbClr val="FF0000"/>
                  </a:solidFill>
                  <a:latin typeface="汉仪行楷繁" panose="02010609000101010101" pitchFamily="49" charset="-122"/>
                  <a:ea typeface="汉仪行楷繁" panose="02010609000101010101" pitchFamily="49" charset="-122"/>
                </a:rPr>
                <a:t>壹</a:t>
              </a:r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4686300" y="4366386"/>
            <a:ext cx="2819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223347"/>
                </a:solidFill>
                <a:latin typeface="汉仪行楷繁" panose="02010609000101010101" pitchFamily="49" charset="-122"/>
                <a:ea typeface="汉仪行楷繁" panose="02010609000101010101" pitchFamily="49" charset="-122"/>
              </a:rPr>
              <a:t>中国风水墨大气通用模板</a:t>
            </a: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3128771" y="3630168"/>
            <a:ext cx="59344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rgbClr val="223347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单击添加您的标题</a:t>
            </a:r>
          </a:p>
        </p:txBody>
      </p:sp>
    </p:spTree>
    <p:extLst>
      <p:ext uri="{BB962C8B-B14F-4D97-AF65-F5344CB8AC3E}">
        <p14:creationId xmlns:p14="http://schemas.microsoft.com/office/powerpoint/2010/main" val="821325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出自【趣你的PPT】(微信:qunideppt)：最优质的PPT资源库"/>
          <p:cNvGrpSpPr/>
          <p:nvPr/>
        </p:nvGrpSpPr>
        <p:grpSpPr>
          <a:xfrm>
            <a:off x="2086810" y="1563287"/>
            <a:ext cx="2560971" cy="2283776"/>
            <a:chOff x="2086810" y="1823687"/>
            <a:chExt cx="2560971" cy="2283776"/>
          </a:xfrm>
        </p:grpSpPr>
        <p:sp>
          <p:nvSpPr>
            <p:cNvPr id="5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086810" y="1823687"/>
              <a:ext cx="2560971" cy="2283776"/>
            </a:xfrm>
            <a:custGeom>
              <a:avLst/>
              <a:gdLst>
                <a:gd name="T0" fmla="*/ 310 w 569"/>
                <a:gd name="T1" fmla="*/ 26 h 507"/>
                <a:gd name="T2" fmla="*/ 202 w 569"/>
                <a:gd name="T3" fmla="*/ 42 h 507"/>
                <a:gd name="T4" fmla="*/ 86 w 569"/>
                <a:gd name="T5" fmla="*/ 69 h 507"/>
                <a:gd name="T6" fmla="*/ 48 w 569"/>
                <a:gd name="T7" fmla="*/ 111 h 507"/>
                <a:gd name="T8" fmla="*/ 22 w 569"/>
                <a:gd name="T9" fmla="*/ 130 h 507"/>
                <a:gd name="T10" fmla="*/ 16 w 569"/>
                <a:gd name="T11" fmla="*/ 143 h 507"/>
                <a:gd name="T12" fmla="*/ 95 w 569"/>
                <a:gd name="T13" fmla="*/ 159 h 507"/>
                <a:gd name="T14" fmla="*/ 401 w 569"/>
                <a:gd name="T15" fmla="*/ 210 h 507"/>
                <a:gd name="T16" fmla="*/ 101 w 569"/>
                <a:gd name="T17" fmla="*/ 265 h 507"/>
                <a:gd name="T18" fmla="*/ 189 w 569"/>
                <a:gd name="T19" fmla="*/ 286 h 507"/>
                <a:gd name="T20" fmla="*/ 243 w 569"/>
                <a:gd name="T21" fmla="*/ 293 h 507"/>
                <a:gd name="T22" fmla="*/ 191 w 569"/>
                <a:gd name="T23" fmla="*/ 302 h 507"/>
                <a:gd name="T24" fmla="*/ 395 w 569"/>
                <a:gd name="T25" fmla="*/ 317 h 507"/>
                <a:gd name="T26" fmla="*/ 384 w 569"/>
                <a:gd name="T27" fmla="*/ 337 h 507"/>
                <a:gd name="T28" fmla="*/ 58 w 569"/>
                <a:gd name="T29" fmla="*/ 358 h 507"/>
                <a:gd name="T30" fmla="*/ 329 w 569"/>
                <a:gd name="T31" fmla="*/ 373 h 507"/>
                <a:gd name="T32" fmla="*/ 336 w 569"/>
                <a:gd name="T33" fmla="*/ 388 h 507"/>
                <a:gd name="T34" fmla="*/ 385 w 569"/>
                <a:gd name="T35" fmla="*/ 408 h 507"/>
                <a:gd name="T36" fmla="*/ 411 w 569"/>
                <a:gd name="T37" fmla="*/ 425 h 507"/>
                <a:gd name="T38" fmla="*/ 251 w 569"/>
                <a:gd name="T39" fmla="*/ 267 h 507"/>
                <a:gd name="T40" fmla="*/ 244 w 569"/>
                <a:gd name="T41" fmla="*/ 43 h 507"/>
                <a:gd name="T42" fmla="*/ 165 w 569"/>
                <a:gd name="T43" fmla="*/ 67 h 507"/>
                <a:gd name="T44" fmla="*/ 145 w 569"/>
                <a:gd name="T45" fmla="*/ 104 h 507"/>
                <a:gd name="T46" fmla="*/ 121 w 569"/>
                <a:gd name="T47" fmla="*/ 166 h 507"/>
                <a:gd name="T48" fmla="*/ 90 w 569"/>
                <a:gd name="T49" fmla="*/ 227 h 507"/>
                <a:gd name="T50" fmla="*/ 164 w 569"/>
                <a:gd name="T51" fmla="*/ 243 h 507"/>
                <a:gd name="T52" fmla="*/ 150 w 569"/>
                <a:gd name="T53" fmla="*/ 323 h 507"/>
                <a:gd name="T54" fmla="*/ 197 w 569"/>
                <a:gd name="T55" fmla="*/ 275 h 507"/>
                <a:gd name="T56" fmla="*/ 238 w 569"/>
                <a:gd name="T57" fmla="*/ 279 h 507"/>
                <a:gd name="T58" fmla="*/ 272 w 569"/>
                <a:gd name="T59" fmla="*/ 283 h 507"/>
                <a:gd name="T60" fmla="*/ 336 w 569"/>
                <a:gd name="T61" fmla="*/ 304 h 507"/>
                <a:gd name="T62" fmla="*/ 379 w 569"/>
                <a:gd name="T63" fmla="*/ 289 h 507"/>
                <a:gd name="T64" fmla="*/ 373 w 569"/>
                <a:gd name="T65" fmla="*/ 237 h 507"/>
                <a:gd name="T66" fmla="*/ 356 w 569"/>
                <a:gd name="T67" fmla="*/ 102 h 507"/>
                <a:gd name="T68" fmla="*/ 144 w 569"/>
                <a:gd name="T69" fmla="*/ 217 h 507"/>
                <a:gd name="T70" fmla="*/ 150 w 569"/>
                <a:gd name="T71" fmla="*/ 220 h 507"/>
                <a:gd name="T72" fmla="*/ 156 w 569"/>
                <a:gd name="T73" fmla="*/ 306 h 507"/>
                <a:gd name="T74" fmla="*/ 167 w 569"/>
                <a:gd name="T75" fmla="*/ 257 h 507"/>
                <a:gd name="T76" fmla="*/ 238 w 569"/>
                <a:gd name="T77" fmla="*/ 69 h 507"/>
                <a:gd name="T78" fmla="*/ 252 w 569"/>
                <a:gd name="T79" fmla="*/ 70 h 507"/>
                <a:gd name="T80" fmla="*/ 270 w 569"/>
                <a:gd name="T81" fmla="*/ 268 h 507"/>
                <a:gd name="T82" fmla="*/ 312 w 569"/>
                <a:gd name="T83" fmla="*/ 300 h 507"/>
                <a:gd name="T84" fmla="*/ 259 w 569"/>
                <a:gd name="T85" fmla="*/ 81 h 507"/>
                <a:gd name="T86" fmla="*/ 355 w 569"/>
                <a:gd name="T87" fmla="*/ 87 h 507"/>
                <a:gd name="T88" fmla="*/ 562 w 569"/>
                <a:gd name="T89" fmla="*/ 128 h 507"/>
                <a:gd name="T90" fmla="*/ 554 w 569"/>
                <a:gd name="T91" fmla="*/ 144 h 507"/>
                <a:gd name="T92" fmla="*/ 157 w 569"/>
                <a:gd name="T93" fmla="*/ 274 h 507"/>
                <a:gd name="T94" fmla="*/ 386 w 569"/>
                <a:gd name="T95" fmla="*/ 305 h 507"/>
                <a:gd name="T96" fmla="*/ 398 w 569"/>
                <a:gd name="T97" fmla="*/ 319 h 507"/>
                <a:gd name="T98" fmla="*/ 360 w 569"/>
                <a:gd name="T99" fmla="*/ 379 h 507"/>
                <a:gd name="T100" fmla="*/ 356 w 569"/>
                <a:gd name="T101" fmla="*/ 391 h 507"/>
                <a:gd name="T102" fmla="*/ 430 w 569"/>
                <a:gd name="T103" fmla="*/ 364 h 507"/>
                <a:gd name="T104" fmla="*/ 363 w 569"/>
                <a:gd name="T105" fmla="*/ 393 h 507"/>
                <a:gd name="T106" fmla="*/ 367 w 569"/>
                <a:gd name="T107" fmla="*/ 390 h 507"/>
                <a:gd name="T108" fmla="*/ 371 w 569"/>
                <a:gd name="T109" fmla="*/ 411 h 507"/>
                <a:gd name="T110" fmla="*/ 376 w 569"/>
                <a:gd name="T111" fmla="*/ 404 h 507"/>
                <a:gd name="T112" fmla="*/ 492 w 569"/>
                <a:gd name="T113" fmla="*/ 409 h 507"/>
                <a:gd name="T114" fmla="*/ 399 w 569"/>
                <a:gd name="T115" fmla="*/ 425 h 507"/>
                <a:gd name="T116" fmla="*/ 407 w 569"/>
                <a:gd name="T117" fmla="*/ 429 h 507"/>
                <a:gd name="T118" fmla="*/ 392 w 569"/>
                <a:gd name="T119" fmla="*/ 443 h 507"/>
                <a:gd name="T120" fmla="*/ 545 w 569"/>
                <a:gd name="T121" fmla="*/ 136 h 507"/>
                <a:gd name="T122" fmla="*/ 313 w 569"/>
                <a:gd name="T123" fmla="*/ 380 h 507"/>
                <a:gd name="T124" fmla="*/ 425 w 569"/>
                <a:gd name="T125" fmla="*/ 407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69" h="507">
                  <a:moveTo>
                    <a:pt x="118" y="3"/>
                  </a:moveTo>
                  <a:cubicBezTo>
                    <a:pt x="118" y="1"/>
                    <a:pt x="118" y="0"/>
                    <a:pt x="116" y="0"/>
                  </a:cubicBezTo>
                  <a:cubicBezTo>
                    <a:pt x="115" y="0"/>
                    <a:pt x="115" y="1"/>
                    <a:pt x="115" y="2"/>
                  </a:cubicBezTo>
                  <a:cubicBezTo>
                    <a:pt x="116" y="3"/>
                    <a:pt x="116" y="3"/>
                    <a:pt x="118" y="3"/>
                  </a:cubicBezTo>
                  <a:close/>
                  <a:moveTo>
                    <a:pt x="72" y="5"/>
                  </a:moveTo>
                  <a:cubicBezTo>
                    <a:pt x="75" y="7"/>
                    <a:pt x="76" y="11"/>
                    <a:pt x="80" y="12"/>
                  </a:cubicBezTo>
                  <a:cubicBezTo>
                    <a:pt x="80" y="8"/>
                    <a:pt x="75" y="7"/>
                    <a:pt x="74" y="4"/>
                  </a:cubicBezTo>
                  <a:cubicBezTo>
                    <a:pt x="71" y="4"/>
                    <a:pt x="71" y="1"/>
                    <a:pt x="69" y="0"/>
                  </a:cubicBezTo>
                  <a:cubicBezTo>
                    <a:pt x="67" y="3"/>
                    <a:pt x="72" y="2"/>
                    <a:pt x="72" y="5"/>
                  </a:cubicBezTo>
                  <a:close/>
                  <a:moveTo>
                    <a:pt x="339" y="3"/>
                  </a:moveTo>
                  <a:cubicBezTo>
                    <a:pt x="338" y="3"/>
                    <a:pt x="337" y="3"/>
                    <a:pt x="337" y="5"/>
                  </a:cubicBezTo>
                  <a:cubicBezTo>
                    <a:pt x="338" y="4"/>
                    <a:pt x="339" y="4"/>
                    <a:pt x="339" y="3"/>
                  </a:cubicBezTo>
                  <a:close/>
                  <a:moveTo>
                    <a:pt x="361" y="6"/>
                  </a:moveTo>
                  <a:cubicBezTo>
                    <a:pt x="362" y="6"/>
                    <a:pt x="364" y="6"/>
                    <a:pt x="364" y="6"/>
                  </a:cubicBezTo>
                  <a:cubicBezTo>
                    <a:pt x="364" y="5"/>
                    <a:pt x="364" y="4"/>
                    <a:pt x="364" y="3"/>
                  </a:cubicBezTo>
                  <a:cubicBezTo>
                    <a:pt x="362" y="3"/>
                    <a:pt x="362" y="4"/>
                    <a:pt x="361" y="4"/>
                  </a:cubicBezTo>
                  <a:cubicBezTo>
                    <a:pt x="361" y="5"/>
                    <a:pt x="360" y="6"/>
                    <a:pt x="361" y="6"/>
                  </a:cubicBezTo>
                  <a:close/>
                  <a:moveTo>
                    <a:pt x="273" y="9"/>
                  </a:moveTo>
                  <a:cubicBezTo>
                    <a:pt x="272" y="8"/>
                    <a:pt x="274" y="7"/>
                    <a:pt x="272" y="7"/>
                  </a:cubicBezTo>
                  <a:cubicBezTo>
                    <a:pt x="271" y="7"/>
                    <a:pt x="272" y="10"/>
                    <a:pt x="273" y="9"/>
                  </a:cubicBezTo>
                  <a:close/>
                  <a:moveTo>
                    <a:pt x="325" y="8"/>
                  </a:moveTo>
                  <a:cubicBezTo>
                    <a:pt x="324" y="7"/>
                    <a:pt x="324" y="8"/>
                    <a:pt x="323" y="9"/>
                  </a:cubicBezTo>
                  <a:cubicBezTo>
                    <a:pt x="324" y="10"/>
                    <a:pt x="323" y="11"/>
                    <a:pt x="324" y="12"/>
                  </a:cubicBezTo>
                  <a:cubicBezTo>
                    <a:pt x="325" y="11"/>
                    <a:pt x="326" y="10"/>
                    <a:pt x="325" y="8"/>
                  </a:cubicBezTo>
                  <a:close/>
                  <a:moveTo>
                    <a:pt x="398" y="16"/>
                  </a:moveTo>
                  <a:cubicBezTo>
                    <a:pt x="397" y="15"/>
                    <a:pt x="395" y="17"/>
                    <a:pt x="396" y="18"/>
                  </a:cubicBezTo>
                  <a:cubicBezTo>
                    <a:pt x="397" y="18"/>
                    <a:pt x="398" y="17"/>
                    <a:pt x="398" y="16"/>
                  </a:cubicBezTo>
                  <a:close/>
                  <a:moveTo>
                    <a:pt x="281" y="21"/>
                  </a:moveTo>
                  <a:cubicBezTo>
                    <a:pt x="282" y="21"/>
                    <a:pt x="282" y="20"/>
                    <a:pt x="283" y="20"/>
                  </a:cubicBezTo>
                  <a:cubicBezTo>
                    <a:pt x="283" y="13"/>
                    <a:pt x="277" y="21"/>
                    <a:pt x="281" y="21"/>
                  </a:cubicBezTo>
                  <a:close/>
                  <a:moveTo>
                    <a:pt x="86" y="18"/>
                  </a:moveTo>
                  <a:cubicBezTo>
                    <a:pt x="86" y="19"/>
                    <a:pt x="85" y="19"/>
                    <a:pt x="86" y="20"/>
                  </a:cubicBezTo>
                  <a:cubicBezTo>
                    <a:pt x="87" y="20"/>
                    <a:pt x="87" y="18"/>
                    <a:pt x="86" y="18"/>
                  </a:cubicBezTo>
                  <a:close/>
                  <a:moveTo>
                    <a:pt x="103" y="21"/>
                  </a:moveTo>
                  <a:cubicBezTo>
                    <a:pt x="102" y="21"/>
                    <a:pt x="102" y="20"/>
                    <a:pt x="101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21"/>
                    <a:pt x="102" y="21"/>
                    <a:pt x="103" y="21"/>
                  </a:cubicBezTo>
                  <a:close/>
                  <a:moveTo>
                    <a:pt x="342" y="21"/>
                  </a:moveTo>
                  <a:cubicBezTo>
                    <a:pt x="341" y="21"/>
                    <a:pt x="340" y="22"/>
                    <a:pt x="340" y="23"/>
                  </a:cubicBezTo>
                  <a:cubicBezTo>
                    <a:pt x="341" y="23"/>
                    <a:pt x="342" y="22"/>
                    <a:pt x="342" y="21"/>
                  </a:cubicBezTo>
                  <a:close/>
                  <a:moveTo>
                    <a:pt x="336" y="23"/>
                  </a:moveTo>
                  <a:cubicBezTo>
                    <a:pt x="336" y="23"/>
                    <a:pt x="336" y="24"/>
                    <a:pt x="336" y="25"/>
                  </a:cubicBezTo>
                  <a:cubicBezTo>
                    <a:pt x="336" y="25"/>
                    <a:pt x="337" y="24"/>
                    <a:pt x="336" y="23"/>
                  </a:cubicBezTo>
                  <a:close/>
                  <a:moveTo>
                    <a:pt x="171" y="31"/>
                  </a:moveTo>
                  <a:cubicBezTo>
                    <a:pt x="171" y="28"/>
                    <a:pt x="170" y="24"/>
                    <a:pt x="166" y="24"/>
                  </a:cubicBezTo>
                  <a:cubicBezTo>
                    <a:pt x="165" y="26"/>
                    <a:pt x="166" y="26"/>
                    <a:pt x="166" y="29"/>
                  </a:cubicBezTo>
                  <a:cubicBezTo>
                    <a:pt x="168" y="29"/>
                    <a:pt x="169" y="32"/>
                    <a:pt x="171" y="31"/>
                  </a:cubicBezTo>
                  <a:close/>
                  <a:moveTo>
                    <a:pt x="311" y="25"/>
                  </a:moveTo>
                  <a:cubicBezTo>
                    <a:pt x="310" y="24"/>
                    <a:pt x="309" y="25"/>
                    <a:pt x="310" y="26"/>
                  </a:cubicBezTo>
                  <a:cubicBezTo>
                    <a:pt x="311" y="26"/>
                    <a:pt x="311" y="26"/>
                    <a:pt x="311" y="25"/>
                  </a:cubicBezTo>
                  <a:close/>
                  <a:moveTo>
                    <a:pt x="299" y="28"/>
                  </a:moveTo>
                  <a:cubicBezTo>
                    <a:pt x="299" y="27"/>
                    <a:pt x="300" y="26"/>
                    <a:pt x="299" y="26"/>
                  </a:cubicBezTo>
                  <a:cubicBezTo>
                    <a:pt x="299" y="27"/>
                    <a:pt x="298" y="27"/>
                    <a:pt x="299" y="28"/>
                  </a:cubicBezTo>
                  <a:close/>
                  <a:moveTo>
                    <a:pt x="386" y="27"/>
                  </a:moveTo>
                  <a:cubicBezTo>
                    <a:pt x="384" y="28"/>
                    <a:pt x="381" y="28"/>
                    <a:pt x="380" y="30"/>
                  </a:cubicBezTo>
                  <a:cubicBezTo>
                    <a:pt x="381" y="36"/>
                    <a:pt x="390" y="29"/>
                    <a:pt x="386" y="27"/>
                  </a:cubicBezTo>
                  <a:close/>
                  <a:moveTo>
                    <a:pt x="88" y="32"/>
                  </a:moveTo>
                  <a:cubicBezTo>
                    <a:pt x="89" y="31"/>
                    <a:pt x="89" y="32"/>
                    <a:pt x="91" y="32"/>
                  </a:cubicBezTo>
                  <a:cubicBezTo>
                    <a:pt x="91" y="30"/>
                    <a:pt x="89" y="29"/>
                    <a:pt x="88" y="28"/>
                  </a:cubicBezTo>
                  <a:cubicBezTo>
                    <a:pt x="87" y="29"/>
                    <a:pt x="88" y="31"/>
                    <a:pt x="88" y="32"/>
                  </a:cubicBezTo>
                  <a:close/>
                  <a:moveTo>
                    <a:pt x="238" y="28"/>
                  </a:moveTo>
                  <a:cubicBezTo>
                    <a:pt x="237" y="28"/>
                    <a:pt x="237" y="28"/>
                    <a:pt x="237" y="28"/>
                  </a:cubicBezTo>
                  <a:cubicBezTo>
                    <a:pt x="236" y="29"/>
                    <a:pt x="238" y="29"/>
                    <a:pt x="238" y="28"/>
                  </a:cubicBezTo>
                  <a:close/>
                  <a:moveTo>
                    <a:pt x="399" y="28"/>
                  </a:moveTo>
                  <a:cubicBezTo>
                    <a:pt x="398" y="28"/>
                    <a:pt x="396" y="27"/>
                    <a:pt x="395" y="28"/>
                  </a:cubicBezTo>
                  <a:cubicBezTo>
                    <a:pt x="395" y="30"/>
                    <a:pt x="396" y="30"/>
                    <a:pt x="396" y="31"/>
                  </a:cubicBezTo>
                  <a:cubicBezTo>
                    <a:pt x="398" y="31"/>
                    <a:pt x="399" y="29"/>
                    <a:pt x="399" y="28"/>
                  </a:cubicBezTo>
                  <a:close/>
                  <a:moveTo>
                    <a:pt x="401" y="38"/>
                  </a:moveTo>
                  <a:cubicBezTo>
                    <a:pt x="401" y="37"/>
                    <a:pt x="403" y="38"/>
                    <a:pt x="402" y="36"/>
                  </a:cubicBezTo>
                  <a:cubicBezTo>
                    <a:pt x="398" y="36"/>
                    <a:pt x="394" y="39"/>
                    <a:pt x="390" y="41"/>
                  </a:cubicBezTo>
                  <a:cubicBezTo>
                    <a:pt x="394" y="41"/>
                    <a:pt x="398" y="38"/>
                    <a:pt x="401" y="38"/>
                  </a:cubicBezTo>
                  <a:close/>
                  <a:moveTo>
                    <a:pt x="161" y="41"/>
                  </a:moveTo>
                  <a:cubicBezTo>
                    <a:pt x="162" y="40"/>
                    <a:pt x="163" y="39"/>
                    <a:pt x="163" y="38"/>
                  </a:cubicBezTo>
                  <a:cubicBezTo>
                    <a:pt x="162" y="37"/>
                    <a:pt x="161" y="38"/>
                    <a:pt x="159" y="38"/>
                  </a:cubicBezTo>
                  <a:cubicBezTo>
                    <a:pt x="160" y="40"/>
                    <a:pt x="160" y="41"/>
                    <a:pt x="161" y="41"/>
                  </a:cubicBezTo>
                  <a:close/>
                  <a:moveTo>
                    <a:pt x="184" y="39"/>
                  </a:moveTo>
                  <a:cubicBezTo>
                    <a:pt x="183" y="39"/>
                    <a:pt x="183" y="39"/>
                    <a:pt x="183" y="38"/>
                  </a:cubicBezTo>
                  <a:cubicBezTo>
                    <a:pt x="182" y="40"/>
                    <a:pt x="182" y="42"/>
                    <a:pt x="183" y="43"/>
                  </a:cubicBezTo>
                  <a:cubicBezTo>
                    <a:pt x="184" y="41"/>
                    <a:pt x="183" y="40"/>
                    <a:pt x="184" y="39"/>
                  </a:cubicBezTo>
                  <a:close/>
                  <a:moveTo>
                    <a:pt x="84" y="42"/>
                  </a:moveTo>
                  <a:cubicBezTo>
                    <a:pt x="85" y="42"/>
                    <a:pt x="85" y="41"/>
                    <a:pt x="85" y="40"/>
                  </a:cubicBezTo>
                  <a:cubicBezTo>
                    <a:pt x="84" y="40"/>
                    <a:pt x="83" y="40"/>
                    <a:pt x="83" y="41"/>
                  </a:cubicBezTo>
                  <a:cubicBezTo>
                    <a:pt x="83" y="42"/>
                    <a:pt x="83" y="42"/>
                    <a:pt x="84" y="42"/>
                  </a:cubicBezTo>
                  <a:close/>
                  <a:moveTo>
                    <a:pt x="390" y="40"/>
                  </a:moveTo>
                  <a:cubicBezTo>
                    <a:pt x="387" y="41"/>
                    <a:pt x="384" y="41"/>
                    <a:pt x="381" y="42"/>
                  </a:cubicBezTo>
                  <a:cubicBezTo>
                    <a:pt x="384" y="42"/>
                    <a:pt x="388" y="42"/>
                    <a:pt x="390" y="40"/>
                  </a:cubicBezTo>
                  <a:close/>
                  <a:moveTo>
                    <a:pt x="155" y="60"/>
                  </a:moveTo>
                  <a:cubicBezTo>
                    <a:pt x="157" y="59"/>
                    <a:pt x="158" y="57"/>
                    <a:pt x="158" y="55"/>
                  </a:cubicBezTo>
                  <a:cubicBezTo>
                    <a:pt x="158" y="54"/>
                    <a:pt x="157" y="53"/>
                    <a:pt x="157" y="52"/>
                  </a:cubicBezTo>
                  <a:cubicBezTo>
                    <a:pt x="158" y="50"/>
                    <a:pt x="158" y="48"/>
                    <a:pt x="158" y="47"/>
                  </a:cubicBezTo>
                  <a:cubicBezTo>
                    <a:pt x="158" y="47"/>
                    <a:pt x="157" y="47"/>
                    <a:pt x="157" y="47"/>
                  </a:cubicBezTo>
                  <a:cubicBezTo>
                    <a:pt x="157" y="42"/>
                    <a:pt x="154" y="42"/>
                    <a:pt x="152" y="40"/>
                  </a:cubicBezTo>
                  <a:cubicBezTo>
                    <a:pt x="151" y="42"/>
                    <a:pt x="150" y="42"/>
                    <a:pt x="149" y="44"/>
                  </a:cubicBezTo>
                  <a:cubicBezTo>
                    <a:pt x="149" y="46"/>
                    <a:pt x="151" y="49"/>
                    <a:pt x="152" y="50"/>
                  </a:cubicBezTo>
                  <a:cubicBezTo>
                    <a:pt x="149" y="54"/>
                    <a:pt x="149" y="60"/>
                    <a:pt x="155" y="60"/>
                  </a:cubicBezTo>
                  <a:close/>
                  <a:moveTo>
                    <a:pt x="202" y="42"/>
                  </a:moveTo>
                  <a:cubicBezTo>
                    <a:pt x="202" y="42"/>
                    <a:pt x="202" y="41"/>
                    <a:pt x="202" y="41"/>
                  </a:cubicBezTo>
                  <a:cubicBezTo>
                    <a:pt x="202" y="42"/>
                    <a:pt x="201" y="42"/>
                    <a:pt x="202" y="42"/>
                  </a:cubicBezTo>
                  <a:close/>
                  <a:moveTo>
                    <a:pt x="372" y="49"/>
                  </a:moveTo>
                  <a:cubicBezTo>
                    <a:pt x="372" y="50"/>
                    <a:pt x="372" y="50"/>
                    <a:pt x="372" y="51"/>
                  </a:cubicBezTo>
                  <a:cubicBezTo>
                    <a:pt x="374" y="52"/>
                    <a:pt x="374" y="51"/>
                    <a:pt x="376" y="51"/>
                  </a:cubicBezTo>
                  <a:cubicBezTo>
                    <a:pt x="376" y="50"/>
                    <a:pt x="375" y="49"/>
                    <a:pt x="375" y="48"/>
                  </a:cubicBezTo>
                  <a:cubicBezTo>
                    <a:pt x="375" y="48"/>
                    <a:pt x="374" y="48"/>
                    <a:pt x="374" y="48"/>
                  </a:cubicBezTo>
                  <a:cubicBezTo>
                    <a:pt x="374" y="49"/>
                    <a:pt x="373" y="49"/>
                    <a:pt x="372" y="49"/>
                  </a:cubicBezTo>
                  <a:close/>
                  <a:moveTo>
                    <a:pt x="340" y="52"/>
                  </a:moveTo>
                  <a:cubicBezTo>
                    <a:pt x="340" y="51"/>
                    <a:pt x="338" y="51"/>
                    <a:pt x="338" y="51"/>
                  </a:cubicBezTo>
                  <a:cubicBezTo>
                    <a:pt x="339" y="50"/>
                    <a:pt x="339" y="50"/>
                    <a:pt x="338" y="49"/>
                  </a:cubicBezTo>
                  <a:cubicBezTo>
                    <a:pt x="335" y="47"/>
                    <a:pt x="331" y="53"/>
                    <a:pt x="337" y="53"/>
                  </a:cubicBezTo>
                  <a:cubicBezTo>
                    <a:pt x="337" y="51"/>
                    <a:pt x="339" y="53"/>
                    <a:pt x="340" y="52"/>
                  </a:cubicBezTo>
                  <a:close/>
                  <a:moveTo>
                    <a:pt x="176" y="52"/>
                  </a:moveTo>
                  <a:cubicBezTo>
                    <a:pt x="176" y="51"/>
                    <a:pt x="175" y="50"/>
                    <a:pt x="174" y="50"/>
                  </a:cubicBezTo>
                  <a:cubicBezTo>
                    <a:pt x="172" y="52"/>
                    <a:pt x="175" y="56"/>
                    <a:pt x="176" y="52"/>
                  </a:cubicBezTo>
                  <a:close/>
                  <a:moveTo>
                    <a:pt x="65" y="52"/>
                  </a:moveTo>
                  <a:cubicBezTo>
                    <a:pt x="66" y="52"/>
                    <a:pt x="66" y="52"/>
                    <a:pt x="66" y="51"/>
                  </a:cubicBezTo>
                  <a:cubicBezTo>
                    <a:pt x="65" y="51"/>
                    <a:pt x="65" y="49"/>
                    <a:pt x="64" y="50"/>
                  </a:cubicBezTo>
                  <a:cubicBezTo>
                    <a:pt x="63" y="51"/>
                    <a:pt x="63" y="52"/>
                    <a:pt x="65" y="52"/>
                  </a:cubicBezTo>
                  <a:close/>
                  <a:moveTo>
                    <a:pt x="144" y="53"/>
                  </a:moveTo>
                  <a:cubicBezTo>
                    <a:pt x="143" y="52"/>
                    <a:pt x="143" y="50"/>
                    <a:pt x="142" y="50"/>
                  </a:cubicBezTo>
                  <a:cubicBezTo>
                    <a:pt x="141" y="51"/>
                    <a:pt x="143" y="53"/>
                    <a:pt x="144" y="53"/>
                  </a:cubicBezTo>
                  <a:close/>
                  <a:moveTo>
                    <a:pt x="291" y="54"/>
                  </a:moveTo>
                  <a:cubicBezTo>
                    <a:pt x="291" y="55"/>
                    <a:pt x="291" y="55"/>
                    <a:pt x="291" y="55"/>
                  </a:cubicBezTo>
                  <a:cubicBezTo>
                    <a:pt x="292" y="56"/>
                    <a:pt x="292" y="55"/>
                    <a:pt x="292" y="55"/>
                  </a:cubicBezTo>
                  <a:cubicBezTo>
                    <a:pt x="292" y="55"/>
                    <a:pt x="292" y="54"/>
                    <a:pt x="291" y="54"/>
                  </a:cubicBezTo>
                  <a:close/>
                  <a:moveTo>
                    <a:pt x="165" y="55"/>
                  </a:moveTo>
                  <a:cubicBezTo>
                    <a:pt x="164" y="55"/>
                    <a:pt x="164" y="55"/>
                    <a:pt x="164" y="55"/>
                  </a:cubicBezTo>
                  <a:cubicBezTo>
                    <a:pt x="164" y="57"/>
                    <a:pt x="164" y="57"/>
                    <a:pt x="164" y="57"/>
                  </a:cubicBezTo>
                  <a:cubicBezTo>
                    <a:pt x="165" y="57"/>
                    <a:pt x="165" y="56"/>
                    <a:pt x="165" y="55"/>
                  </a:cubicBezTo>
                  <a:close/>
                  <a:moveTo>
                    <a:pt x="142" y="58"/>
                  </a:moveTo>
                  <a:cubicBezTo>
                    <a:pt x="143" y="57"/>
                    <a:pt x="142" y="55"/>
                    <a:pt x="141" y="55"/>
                  </a:cubicBezTo>
                  <a:cubicBezTo>
                    <a:pt x="140" y="56"/>
                    <a:pt x="141" y="58"/>
                    <a:pt x="142" y="58"/>
                  </a:cubicBezTo>
                  <a:close/>
                  <a:moveTo>
                    <a:pt x="343" y="64"/>
                  </a:moveTo>
                  <a:cubicBezTo>
                    <a:pt x="343" y="62"/>
                    <a:pt x="344" y="61"/>
                    <a:pt x="345" y="60"/>
                  </a:cubicBezTo>
                  <a:cubicBezTo>
                    <a:pt x="345" y="60"/>
                    <a:pt x="344" y="59"/>
                    <a:pt x="343" y="59"/>
                  </a:cubicBezTo>
                  <a:cubicBezTo>
                    <a:pt x="342" y="61"/>
                    <a:pt x="341" y="62"/>
                    <a:pt x="342" y="64"/>
                  </a:cubicBezTo>
                  <a:lnTo>
                    <a:pt x="343" y="64"/>
                  </a:lnTo>
                  <a:close/>
                  <a:moveTo>
                    <a:pt x="189" y="65"/>
                  </a:moveTo>
                  <a:cubicBezTo>
                    <a:pt x="188" y="62"/>
                    <a:pt x="187" y="61"/>
                    <a:pt x="186" y="60"/>
                  </a:cubicBezTo>
                  <a:cubicBezTo>
                    <a:pt x="186" y="62"/>
                    <a:pt x="187" y="64"/>
                    <a:pt x="189" y="65"/>
                  </a:cubicBezTo>
                  <a:close/>
                  <a:moveTo>
                    <a:pt x="400" y="61"/>
                  </a:moveTo>
                  <a:cubicBezTo>
                    <a:pt x="400" y="61"/>
                    <a:pt x="399" y="62"/>
                    <a:pt x="400" y="63"/>
                  </a:cubicBezTo>
                  <a:cubicBezTo>
                    <a:pt x="400" y="62"/>
                    <a:pt x="401" y="63"/>
                    <a:pt x="401" y="62"/>
                  </a:cubicBezTo>
                  <a:cubicBezTo>
                    <a:pt x="401" y="62"/>
                    <a:pt x="401" y="61"/>
                    <a:pt x="400" y="61"/>
                  </a:cubicBezTo>
                  <a:close/>
                  <a:moveTo>
                    <a:pt x="91" y="64"/>
                  </a:moveTo>
                  <a:cubicBezTo>
                    <a:pt x="91" y="63"/>
                    <a:pt x="91" y="62"/>
                    <a:pt x="90" y="62"/>
                  </a:cubicBezTo>
                  <a:cubicBezTo>
                    <a:pt x="89" y="64"/>
                    <a:pt x="90" y="64"/>
                    <a:pt x="91" y="64"/>
                  </a:cubicBezTo>
                  <a:close/>
                  <a:moveTo>
                    <a:pt x="87" y="66"/>
                  </a:moveTo>
                  <a:cubicBezTo>
                    <a:pt x="87" y="67"/>
                    <a:pt x="87" y="67"/>
                    <a:pt x="86" y="69"/>
                  </a:cubicBezTo>
                  <a:cubicBezTo>
                    <a:pt x="89" y="71"/>
                    <a:pt x="90" y="67"/>
                    <a:pt x="89" y="65"/>
                  </a:cubicBezTo>
                  <a:cubicBezTo>
                    <a:pt x="88" y="65"/>
                    <a:pt x="88" y="66"/>
                    <a:pt x="87" y="66"/>
                  </a:cubicBezTo>
                  <a:close/>
                  <a:moveTo>
                    <a:pt x="277" y="65"/>
                  </a:moveTo>
                  <a:cubicBezTo>
                    <a:pt x="277" y="65"/>
                    <a:pt x="276" y="67"/>
                    <a:pt x="277" y="67"/>
                  </a:cubicBezTo>
                  <a:cubicBezTo>
                    <a:pt x="278" y="67"/>
                    <a:pt x="278" y="65"/>
                    <a:pt x="277" y="65"/>
                  </a:cubicBezTo>
                  <a:close/>
                  <a:moveTo>
                    <a:pt x="302" y="72"/>
                  </a:moveTo>
                  <a:cubicBezTo>
                    <a:pt x="305" y="73"/>
                    <a:pt x="306" y="71"/>
                    <a:pt x="307" y="70"/>
                  </a:cubicBezTo>
                  <a:cubicBezTo>
                    <a:pt x="306" y="69"/>
                    <a:pt x="303" y="70"/>
                    <a:pt x="302" y="72"/>
                  </a:cubicBezTo>
                  <a:close/>
                  <a:moveTo>
                    <a:pt x="284" y="70"/>
                  </a:moveTo>
                  <a:cubicBezTo>
                    <a:pt x="284" y="71"/>
                    <a:pt x="284" y="71"/>
                    <a:pt x="285" y="70"/>
                  </a:cubicBezTo>
                  <a:cubicBezTo>
                    <a:pt x="285" y="70"/>
                    <a:pt x="285" y="70"/>
                    <a:pt x="284" y="70"/>
                  </a:cubicBezTo>
                  <a:close/>
                  <a:moveTo>
                    <a:pt x="31" y="70"/>
                  </a:moveTo>
                  <a:cubicBezTo>
                    <a:pt x="30" y="71"/>
                    <a:pt x="30" y="71"/>
                    <a:pt x="29" y="72"/>
                  </a:cubicBezTo>
                  <a:cubicBezTo>
                    <a:pt x="31" y="74"/>
                    <a:pt x="33" y="71"/>
                    <a:pt x="31" y="70"/>
                  </a:cubicBezTo>
                  <a:close/>
                  <a:moveTo>
                    <a:pt x="59" y="71"/>
                  </a:moveTo>
                  <a:cubicBezTo>
                    <a:pt x="59" y="72"/>
                    <a:pt x="59" y="72"/>
                    <a:pt x="60" y="72"/>
                  </a:cubicBezTo>
                  <a:cubicBezTo>
                    <a:pt x="60" y="71"/>
                    <a:pt x="60" y="71"/>
                    <a:pt x="59" y="70"/>
                  </a:cubicBezTo>
                  <a:cubicBezTo>
                    <a:pt x="59" y="71"/>
                    <a:pt x="59" y="71"/>
                    <a:pt x="59" y="71"/>
                  </a:cubicBezTo>
                  <a:close/>
                  <a:moveTo>
                    <a:pt x="299" y="74"/>
                  </a:moveTo>
                  <a:cubicBezTo>
                    <a:pt x="298" y="74"/>
                    <a:pt x="298" y="74"/>
                    <a:pt x="298" y="75"/>
                  </a:cubicBezTo>
                  <a:cubicBezTo>
                    <a:pt x="299" y="76"/>
                    <a:pt x="300" y="74"/>
                    <a:pt x="299" y="74"/>
                  </a:cubicBezTo>
                  <a:close/>
                  <a:moveTo>
                    <a:pt x="44" y="79"/>
                  </a:moveTo>
                  <a:cubicBezTo>
                    <a:pt x="43" y="79"/>
                    <a:pt x="43" y="79"/>
                    <a:pt x="42" y="79"/>
                  </a:cubicBezTo>
                  <a:cubicBezTo>
                    <a:pt x="42" y="80"/>
                    <a:pt x="44" y="81"/>
                    <a:pt x="44" y="79"/>
                  </a:cubicBezTo>
                  <a:close/>
                  <a:moveTo>
                    <a:pt x="419" y="82"/>
                  </a:moveTo>
                  <a:cubicBezTo>
                    <a:pt x="419" y="83"/>
                    <a:pt x="419" y="83"/>
                    <a:pt x="420" y="82"/>
                  </a:cubicBezTo>
                  <a:cubicBezTo>
                    <a:pt x="420" y="82"/>
                    <a:pt x="420" y="82"/>
                    <a:pt x="419" y="82"/>
                  </a:cubicBezTo>
                  <a:close/>
                  <a:moveTo>
                    <a:pt x="123" y="86"/>
                  </a:moveTo>
                  <a:cubicBezTo>
                    <a:pt x="121" y="86"/>
                    <a:pt x="121" y="85"/>
                    <a:pt x="119" y="85"/>
                  </a:cubicBezTo>
                  <a:cubicBezTo>
                    <a:pt x="118" y="90"/>
                    <a:pt x="123" y="95"/>
                    <a:pt x="127" y="92"/>
                  </a:cubicBezTo>
                  <a:cubicBezTo>
                    <a:pt x="126" y="91"/>
                    <a:pt x="125" y="90"/>
                    <a:pt x="125" y="88"/>
                  </a:cubicBezTo>
                  <a:cubicBezTo>
                    <a:pt x="124" y="88"/>
                    <a:pt x="124" y="87"/>
                    <a:pt x="123" y="86"/>
                  </a:cubicBezTo>
                  <a:close/>
                  <a:moveTo>
                    <a:pt x="367" y="92"/>
                  </a:moveTo>
                  <a:cubicBezTo>
                    <a:pt x="368" y="91"/>
                    <a:pt x="368" y="91"/>
                    <a:pt x="367" y="90"/>
                  </a:cubicBezTo>
                  <a:cubicBezTo>
                    <a:pt x="366" y="91"/>
                    <a:pt x="366" y="92"/>
                    <a:pt x="367" y="92"/>
                  </a:cubicBezTo>
                  <a:close/>
                  <a:moveTo>
                    <a:pt x="49" y="101"/>
                  </a:moveTo>
                  <a:cubicBezTo>
                    <a:pt x="48" y="100"/>
                    <a:pt x="49" y="99"/>
                    <a:pt x="48" y="99"/>
                  </a:cubicBezTo>
                  <a:cubicBezTo>
                    <a:pt x="48" y="99"/>
                    <a:pt x="48" y="100"/>
                    <a:pt x="48" y="99"/>
                  </a:cubicBezTo>
                  <a:cubicBezTo>
                    <a:pt x="48" y="99"/>
                    <a:pt x="48" y="99"/>
                    <a:pt x="47" y="99"/>
                  </a:cubicBezTo>
                  <a:cubicBezTo>
                    <a:pt x="47" y="100"/>
                    <a:pt x="47" y="100"/>
                    <a:pt x="47" y="101"/>
                  </a:cubicBezTo>
                  <a:cubicBezTo>
                    <a:pt x="48" y="101"/>
                    <a:pt x="48" y="100"/>
                    <a:pt x="49" y="101"/>
                  </a:cubicBezTo>
                  <a:close/>
                  <a:moveTo>
                    <a:pt x="49" y="102"/>
                  </a:moveTo>
                  <a:cubicBezTo>
                    <a:pt x="51" y="102"/>
                    <a:pt x="51" y="101"/>
                    <a:pt x="51" y="100"/>
                  </a:cubicBezTo>
                  <a:cubicBezTo>
                    <a:pt x="50" y="100"/>
                    <a:pt x="49" y="100"/>
                    <a:pt x="49" y="102"/>
                  </a:cubicBezTo>
                  <a:close/>
                  <a:moveTo>
                    <a:pt x="65" y="110"/>
                  </a:moveTo>
                  <a:cubicBezTo>
                    <a:pt x="64" y="110"/>
                    <a:pt x="63" y="110"/>
                    <a:pt x="62" y="111"/>
                  </a:cubicBezTo>
                  <a:cubicBezTo>
                    <a:pt x="63" y="112"/>
                    <a:pt x="64" y="113"/>
                    <a:pt x="65" y="112"/>
                  </a:cubicBezTo>
                  <a:cubicBezTo>
                    <a:pt x="65" y="111"/>
                    <a:pt x="65" y="111"/>
                    <a:pt x="65" y="110"/>
                  </a:cubicBezTo>
                  <a:close/>
                  <a:moveTo>
                    <a:pt x="48" y="111"/>
                  </a:moveTo>
                  <a:cubicBezTo>
                    <a:pt x="47" y="112"/>
                    <a:pt x="47" y="112"/>
                    <a:pt x="47" y="113"/>
                  </a:cubicBezTo>
                  <a:cubicBezTo>
                    <a:pt x="48" y="113"/>
                    <a:pt x="48" y="113"/>
                    <a:pt x="48" y="113"/>
                  </a:cubicBezTo>
                  <a:cubicBezTo>
                    <a:pt x="48" y="112"/>
                    <a:pt x="48" y="111"/>
                    <a:pt x="48" y="111"/>
                  </a:cubicBezTo>
                  <a:close/>
                  <a:moveTo>
                    <a:pt x="326" y="113"/>
                  </a:moveTo>
                  <a:cubicBezTo>
                    <a:pt x="326" y="114"/>
                    <a:pt x="327" y="113"/>
                    <a:pt x="328" y="113"/>
                  </a:cubicBezTo>
                  <a:cubicBezTo>
                    <a:pt x="327" y="112"/>
                    <a:pt x="326" y="112"/>
                    <a:pt x="326" y="113"/>
                  </a:cubicBezTo>
                  <a:close/>
                  <a:moveTo>
                    <a:pt x="355" y="114"/>
                  </a:moveTo>
                  <a:cubicBezTo>
                    <a:pt x="356" y="115"/>
                    <a:pt x="357" y="115"/>
                    <a:pt x="357" y="114"/>
                  </a:cubicBezTo>
                  <a:cubicBezTo>
                    <a:pt x="357" y="114"/>
                    <a:pt x="356" y="114"/>
                    <a:pt x="356" y="113"/>
                  </a:cubicBezTo>
                  <a:cubicBezTo>
                    <a:pt x="356" y="113"/>
                    <a:pt x="355" y="114"/>
                    <a:pt x="355" y="114"/>
                  </a:cubicBezTo>
                  <a:close/>
                  <a:moveTo>
                    <a:pt x="386" y="116"/>
                  </a:moveTo>
                  <a:cubicBezTo>
                    <a:pt x="387" y="115"/>
                    <a:pt x="386" y="113"/>
                    <a:pt x="385" y="114"/>
                  </a:cubicBezTo>
                  <a:cubicBezTo>
                    <a:pt x="385" y="114"/>
                    <a:pt x="385" y="116"/>
                    <a:pt x="386" y="116"/>
                  </a:cubicBezTo>
                  <a:close/>
                  <a:moveTo>
                    <a:pt x="62" y="118"/>
                  </a:moveTo>
                  <a:cubicBezTo>
                    <a:pt x="61" y="118"/>
                    <a:pt x="61" y="118"/>
                    <a:pt x="61" y="119"/>
                  </a:cubicBezTo>
                  <a:cubicBezTo>
                    <a:pt x="62" y="120"/>
                    <a:pt x="61" y="118"/>
                    <a:pt x="62" y="118"/>
                  </a:cubicBezTo>
                  <a:close/>
                  <a:moveTo>
                    <a:pt x="375" y="120"/>
                  </a:moveTo>
                  <a:cubicBezTo>
                    <a:pt x="374" y="119"/>
                    <a:pt x="373" y="120"/>
                    <a:pt x="372" y="120"/>
                  </a:cubicBezTo>
                  <a:cubicBezTo>
                    <a:pt x="372" y="121"/>
                    <a:pt x="374" y="121"/>
                    <a:pt x="375" y="120"/>
                  </a:cubicBezTo>
                  <a:close/>
                  <a:moveTo>
                    <a:pt x="424" y="124"/>
                  </a:moveTo>
                  <a:cubicBezTo>
                    <a:pt x="423" y="123"/>
                    <a:pt x="424" y="121"/>
                    <a:pt x="423" y="122"/>
                  </a:cubicBezTo>
                  <a:cubicBezTo>
                    <a:pt x="423" y="123"/>
                    <a:pt x="421" y="122"/>
                    <a:pt x="422" y="123"/>
                  </a:cubicBezTo>
                  <a:cubicBezTo>
                    <a:pt x="422" y="124"/>
                    <a:pt x="423" y="124"/>
                    <a:pt x="424" y="124"/>
                  </a:cubicBezTo>
                  <a:close/>
                  <a:moveTo>
                    <a:pt x="559" y="125"/>
                  </a:moveTo>
                  <a:cubicBezTo>
                    <a:pt x="558" y="124"/>
                    <a:pt x="558" y="123"/>
                    <a:pt x="557" y="123"/>
                  </a:cubicBezTo>
                  <a:cubicBezTo>
                    <a:pt x="557" y="123"/>
                    <a:pt x="557" y="123"/>
                    <a:pt x="557" y="124"/>
                  </a:cubicBezTo>
                  <a:cubicBezTo>
                    <a:pt x="558" y="124"/>
                    <a:pt x="558" y="125"/>
                    <a:pt x="559" y="125"/>
                  </a:cubicBezTo>
                  <a:close/>
                  <a:moveTo>
                    <a:pt x="84" y="126"/>
                  </a:moveTo>
                  <a:cubicBezTo>
                    <a:pt x="84" y="125"/>
                    <a:pt x="84" y="125"/>
                    <a:pt x="83" y="124"/>
                  </a:cubicBezTo>
                  <a:cubicBezTo>
                    <a:pt x="83" y="124"/>
                    <a:pt x="83" y="125"/>
                    <a:pt x="83" y="124"/>
                  </a:cubicBezTo>
                  <a:cubicBezTo>
                    <a:pt x="83" y="125"/>
                    <a:pt x="83" y="125"/>
                    <a:pt x="84" y="126"/>
                  </a:cubicBezTo>
                  <a:close/>
                  <a:moveTo>
                    <a:pt x="88" y="125"/>
                  </a:moveTo>
                  <a:cubicBezTo>
                    <a:pt x="87" y="125"/>
                    <a:pt x="87" y="125"/>
                    <a:pt x="86" y="126"/>
                  </a:cubicBezTo>
                  <a:cubicBezTo>
                    <a:pt x="87" y="126"/>
                    <a:pt x="87" y="126"/>
                    <a:pt x="88" y="126"/>
                  </a:cubicBezTo>
                  <a:lnTo>
                    <a:pt x="88" y="125"/>
                  </a:lnTo>
                  <a:close/>
                  <a:moveTo>
                    <a:pt x="480" y="130"/>
                  </a:moveTo>
                  <a:cubicBezTo>
                    <a:pt x="481" y="129"/>
                    <a:pt x="481" y="129"/>
                    <a:pt x="481" y="128"/>
                  </a:cubicBezTo>
                  <a:cubicBezTo>
                    <a:pt x="481" y="127"/>
                    <a:pt x="480" y="127"/>
                    <a:pt x="479" y="127"/>
                  </a:cubicBezTo>
                  <a:cubicBezTo>
                    <a:pt x="478" y="128"/>
                    <a:pt x="478" y="130"/>
                    <a:pt x="480" y="130"/>
                  </a:cubicBezTo>
                  <a:close/>
                  <a:moveTo>
                    <a:pt x="556" y="128"/>
                  </a:moveTo>
                  <a:cubicBezTo>
                    <a:pt x="555" y="127"/>
                    <a:pt x="555" y="127"/>
                    <a:pt x="554" y="127"/>
                  </a:cubicBezTo>
                  <a:cubicBezTo>
                    <a:pt x="554" y="127"/>
                    <a:pt x="556" y="128"/>
                    <a:pt x="556" y="128"/>
                  </a:cubicBezTo>
                  <a:close/>
                  <a:moveTo>
                    <a:pt x="122" y="129"/>
                  </a:moveTo>
                  <a:cubicBezTo>
                    <a:pt x="122" y="130"/>
                    <a:pt x="122" y="131"/>
                    <a:pt x="123" y="131"/>
                  </a:cubicBezTo>
                  <a:cubicBezTo>
                    <a:pt x="123" y="130"/>
                    <a:pt x="123" y="129"/>
                    <a:pt x="122" y="129"/>
                  </a:cubicBezTo>
                  <a:close/>
                  <a:moveTo>
                    <a:pt x="557" y="131"/>
                  </a:moveTo>
                  <a:cubicBezTo>
                    <a:pt x="558" y="130"/>
                    <a:pt x="557" y="129"/>
                    <a:pt x="556" y="130"/>
                  </a:cubicBezTo>
                  <a:cubicBezTo>
                    <a:pt x="557" y="130"/>
                    <a:pt x="557" y="131"/>
                    <a:pt x="557" y="131"/>
                  </a:cubicBezTo>
                  <a:close/>
                  <a:moveTo>
                    <a:pt x="22" y="130"/>
                  </a:moveTo>
                  <a:cubicBezTo>
                    <a:pt x="22" y="131"/>
                    <a:pt x="22" y="132"/>
                    <a:pt x="23" y="131"/>
                  </a:cubicBezTo>
                  <a:cubicBezTo>
                    <a:pt x="23" y="130"/>
                    <a:pt x="23" y="131"/>
                    <a:pt x="22" y="130"/>
                  </a:cubicBezTo>
                  <a:close/>
                  <a:moveTo>
                    <a:pt x="66" y="133"/>
                  </a:moveTo>
                  <a:cubicBezTo>
                    <a:pt x="66" y="134"/>
                    <a:pt x="66" y="135"/>
                    <a:pt x="67" y="135"/>
                  </a:cubicBezTo>
                  <a:cubicBezTo>
                    <a:pt x="67" y="134"/>
                    <a:pt x="67" y="133"/>
                    <a:pt x="66" y="133"/>
                  </a:cubicBezTo>
                  <a:close/>
                  <a:moveTo>
                    <a:pt x="75" y="140"/>
                  </a:moveTo>
                  <a:cubicBezTo>
                    <a:pt x="76" y="140"/>
                    <a:pt x="76" y="137"/>
                    <a:pt x="77" y="138"/>
                  </a:cubicBezTo>
                  <a:cubicBezTo>
                    <a:pt x="77" y="139"/>
                    <a:pt x="78" y="138"/>
                    <a:pt x="79" y="139"/>
                  </a:cubicBezTo>
                  <a:cubicBezTo>
                    <a:pt x="78" y="137"/>
                    <a:pt x="80" y="135"/>
                    <a:pt x="80" y="134"/>
                  </a:cubicBezTo>
                  <a:cubicBezTo>
                    <a:pt x="79" y="133"/>
                    <a:pt x="79" y="134"/>
                    <a:pt x="79" y="135"/>
                  </a:cubicBezTo>
                  <a:cubicBezTo>
                    <a:pt x="77" y="134"/>
                    <a:pt x="77" y="134"/>
                    <a:pt x="76" y="135"/>
                  </a:cubicBezTo>
                  <a:cubicBezTo>
                    <a:pt x="75" y="134"/>
                    <a:pt x="75" y="133"/>
                    <a:pt x="74" y="133"/>
                  </a:cubicBezTo>
                  <a:cubicBezTo>
                    <a:pt x="74" y="135"/>
                    <a:pt x="71" y="134"/>
                    <a:pt x="71" y="137"/>
                  </a:cubicBezTo>
                  <a:cubicBezTo>
                    <a:pt x="73" y="138"/>
                    <a:pt x="74" y="138"/>
                    <a:pt x="75" y="138"/>
                  </a:cubicBezTo>
                  <a:cubicBezTo>
                    <a:pt x="74" y="138"/>
                    <a:pt x="75" y="139"/>
                    <a:pt x="75" y="140"/>
                  </a:cubicBezTo>
                  <a:close/>
                  <a:moveTo>
                    <a:pt x="118" y="134"/>
                  </a:moveTo>
                  <a:cubicBezTo>
                    <a:pt x="119" y="134"/>
                    <a:pt x="120" y="134"/>
                    <a:pt x="120" y="135"/>
                  </a:cubicBezTo>
                  <a:cubicBezTo>
                    <a:pt x="121" y="133"/>
                    <a:pt x="120" y="133"/>
                    <a:pt x="118" y="133"/>
                  </a:cubicBezTo>
                  <a:lnTo>
                    <a:pt x="118" y="134"/>
                  </a:lnTo>
                  <a:close/>
                  <a:moveTo>
                    <a:pt x="84" y="135"/>
                  </a:moveTo>
                  <a:cubicBezTo>
                    <a:pt x="84" y="134"/>
                    <a:pt x="84" y="134"/>
                    <a:pt x="84" y="134"/>
                  </a:cubicBezTo>
                  <a:cubicBezTo>
                    <a:pt x="83" y="134"/>
                    <a:pt x="83" y="134"/>
                    <a:pt x="82" y="134"/>
                  </a:cubicBezTo>
                  <a:cubicBezTo>
                    <a:pt x="82" y="135"/>
                    <a:pt x="83" y="136"/>
                    <a:pt x="84" y="135"/>
                  </a:cubicBezTo>
                  <a:close/>
                  <a:moveTo>
                    <a:pt x="502" y="134"/>
                  </a:moveTo>
                  <a:cubicBezTo>
                    <a:pt x="501" y="134"/>
                    <a:pt x="500" y="135"/>
                    <a:pt x="499" y="134"/>
                  </a:cubicBezTo>
                  <a:cubicBezTo>
                    <a:pt x="499" y="135"/>
                    <a:pt x="502" y="135"/>
                    <a:pt x="502" y="134"/>
                  </a:cubicBezTo>
                  <a:close/>
                  <a:moveTo>
                    <a:pt x="454" y="136"/>
                  </a:moveTo>
                  <a:cubicBezTo>
                    <a:pt x="453" y="135"/>
                    <a:pt x="454" y="136"/>
                    <a:pt x="453" y="136"/>
                  </a:cubicBezTo>
                  <a:cubicBezTo>
                    <a:pt x="453" y="137"/>
                    <a:pt x="454" y="137"/>
                    <a:pt x="454" y="136"/>
                  </a:cubicBezTo>
                  <a:close/>
                  <a:moveTo>
                    <a:pt x="142" y="138"/>
                  </a:moveTo>
                  <a:cubicBezTo>
                    <a:pt x="142" y="139"/>
                    <a:pt x="143" y="139"/>
                    <a:pt x="144" y="139"/>
                  </a:cubicBezTo>
                  <a:cubicBezTo>
                    <a:pt x="144" y="138"/>
                    <a:pt x="143" y="137"/>
                    <a:pt x="142" y="138"/>
                  </a:cubicBezTo>
                  <a:close/>
                  <a:moveTo>
                    <a:pt x="108" y="142"/>
                  </a:moveTo>
                  <a:cubicBezTo>
                    <a:pt x="109" y="142"/>
                    <a:pt x="109" y="144"/>
                    <a:pt x="110" y="143"/>
                  </a:cubicBezTo>
                  <a:cubicBezTo>
                    <a:pt x="111" y="143"/>
                    <a:pt x="111" y="143"/>
                    <a:pt x="112" y="143"/>
                  </a:cubicBezTo>
                  <a:cubicBezTo>
                    <a:pt x="111" y="141"/>
                    <a:pt x="112" y="141"/>
                    <a:pt x="112" y="140"/>
                  </a:cubicBezTo>
                  <a:cubicBezTo>
                    <a:pt x="112" y="140"/>
                    <a:pt x="112" y="138"/>
                    <a:pt x="111" y="139"/>
                  </a:cubicBezTo>
                  <a:cubicBezTo>
                    <a:pt x="112" y="140"/>
                    <a:pt x="107" y="139"/>
                    <a:pt x="108" y="142"/>
                  </a:cubicBezTo>
                  <a:close/>
                  <a:moveTo>
                    <a:pt x="135" y="141"/>
                  </a:moveTo>
                  <a:cubicBezTo>
                    <a:pt x="135" y="140"/>
                    <a:pt x="134" y="140"/>
                    <a:pt x="134" y="140"/>
                  </a:cubicBezTo>
                  <a:cubicBezTo>
                    <a:pt x="134" y="140"/>
                    <a:pt x="134" y="141"/>
                    <a:pt x="135" y="141"/>
                  </a:cubicBezTo>
                  <a:close/>
                  <a:moveTo>
                    <a:pt x="85" y="141"/>
                  </a:moveTo>
                  <a:cubicBezTo>
                    <a:pt x="84" y="140"/>
                    <a:pt x="81" y="139"/>
                    <a:pt x="81" y="141"/>
                  </a:cubicBezTo>
                  <a:cubicBezTo>
                    <a:pt x="81" y="142"/>
                    <a:pt x="85" y="142"/>
                    <a:pt x="85" y="141"/>
                  </a:cubicBezTo>
                  <a:close/>
                  <a:moveTo>
                    <a:pt x="360" y="143"/>
                  </a:moveTo>
                  <a:cubicBezTo>
                    <a:pt x="360" y="142"/>
                    <a:pt x="360" y="142"/>
                    <a:pt x="360" y="142"/>
                  </a:cubicBezTo>
                  <a:cubicBezTo>
                    <a:pt x="360" y="142"/>
                    <a:pt x="360" y="142"/>
                    <a:pt x="360" y="142"/>
                  </a:cubicBezTo>
                  <a:cubicBezTo>
                    <a:pt x="360" y="142"/>
                    <a:pt x="360" y="143"/>
                    <a:pt x="360" y="143"/>
                  </a:cubicBezTo>
                  <a:close/>
                  <a:moveTo>
                    <a:pt x="16" y="143"/>
                  </a:moveTo>
                  <a:cubicBezTo>
                    <a:pt x="16" y="143"/>
                    <a:pt x="15" y="143"/>
                    <a:pt x="15" y="144"/>
                  </a:cubicBezTo>
                  <a:cubicBezTo>
                    <a:pt x="16" y="144"/>
                    <a:pt x="16" y="145"/>
                    <a:pt x="17" y="145"/>
                  </a:cubicBezTo>
                  <a:cubicBezTo>
                    <a:pt x="17" y="144"/>
                    <a:pt x="17" y="143"/>
                    <a:pt x="16" y="143"/>
                  </a:cubicBezTo>
                  <a:close/>
                  <a:moveTo>
                    <a:pt x="102" y="147"/>
                  </a:moveTo>
                  <a:cubicBezTo>
                    <a:pt x="103" y="147"/>
                    <a:pt x="104" y="147"/>
                    <a:pt x="104" y="146"/>
                  </a:cubicBezTo>
                  <a:cubicBezTo>
                    <a:pt x="104" y="146"/>
                    <a:pt x="103" y="145"/>
                    <a:pt x="103" y="145"/>
                  </a:cubicBezTo>
                  <a:cubicBezTo>
                    <a:pt x="103" y="146"/>
                    <a:pt x="102" y="146"/>
                    <a:pt x="102" y="147"/>
                  </a:cubicBezTo>
                  <a:close/>
                  <a:moveTo>
                    <a:pt x="544" y="147"/>
                  </a:moveTo>
                  <a:cubicBezTo>
                    <a:pt x="543" y="147"/>
                    <a:pt x="543" y="148"/>
                    <a:pt x="542" y="147"/>
                  </a:cubicBezTo>
                  <a:cubicBezTo>
                    <a:pt x="541" y="148"/>
                    <a:pt x="541" y="148"/>
                    <a:pt x="541" y="150"/>
                  </a:cubicBezTo>
                  <a:cubicBezTo>
                    <a:pt x="542" y="150"/>
                    <a:pt x="543" y="148"/>
                    <a:pt x="544" y="150"/>
                  </a:cubicBezTo>
                  <a:cubicBezTo>
                    <a:pt x="544" y="149"/>
                    <a:pt x="544" y="150"/>
                    <a:pt x="544" y="150"/>
                  </a:cubicBezTo>
                  <a:cubicBezTo>
                    <a:pt x="544" y="148"/>
                    <a:pt x="545" y="149"/>
                    <a:pt x="545" y="149"/>
                  </a:cubicBezTo>
                  <a:cubicBezTo>
                    <a:pt x="544" y="149"/>
                    <a:pt x="545" y="147"/>
                    <a:pt x="544" y="147"/>
                  </a:cubicBezTo>
                  <a:close/>
                  <a:moveTo>
                    <a:pt x="107" y="151"/>
                  </a:moveTo>
                  <a:cubicBezTo>
                    <a:pt x="111" y="152"/>
                    <a:pt x="115" y="149"/>
                    <a:pt x="119" y="151"/>
                  </a:cubicBezTo>
                  <a:cubicBezTo>
                    <a:pt x="120" y="150"/>
                    <a:pt x="121" y="150"/>
                    <a:pt x="123" y="149"/>
                  </a:cubicBezTo>
                  <a:cubicBezTo>
                    <a:pt x="123" y="148"/>
                    <a:pt x="122" y="147"/>
                    <a:pt x="121" y="147"/>
                  </a:cubicBezTo>
                  <a:cubicBezTo>
                    <a:pt x="121" y="148"/>
                    <a:pt x="120" y="148"/>
                    <a:pt x="120" y="149"/>
                  </a:cubicBezTo>
                  <a:cubicBezTo>
                    <a:pt x="118" y="147"/>
                    <a:pt x="116" y="150"/>
                    <a:pt x="115" y="149"/>
                  </a:cubicBezTo>
                  <a:cubicBezTo>
                    <a:pt x="113" y="150"/>
                    <a:pt x="111" y="150"/>
                    <a:pt x="110" y="148"/>
                  </a:cubicBezTo>
                  <a:cubicBezTo>
                    <a:pt x="108" y="148"/>
                    <a:pt x="107" y="149"/>
                    <a:pt x="107" y="151"/>
                  </a:cubicBezTo>
                  <a:close/>
                  <a:moveTo>
                    <a:pt x="24" y="149"/>
                  </a:moveTo>
                  <a:cubicBezTo>
                    <a:pt x="24" y="150"/>
                    <a:pt x="23" y="149"/>
                    <a:pt x="23" y="150"/>
                  </a:cubicBezTo>
                  <a:cubicBezTo>
                    <a:pt x="23" y="151"/>
                    <a:pt x="23" y="151"/>
                    <a:pt x="23" y="151"/>
                  </a:cubicBezTo>
                  <a:cubicBezTo>
                    <a:pt x="25" y="151"/>
                    <a:pt x="25" y="152"/>
                    <a:pt x="27" y="152"/>
                  </a:cubicBezTo>
                  <a:cubicBezTo>
                    <a:pt x="27" y="151"/>
                    <a:pt x="28" y="150"/>
                    <a:pt x="29" y="150"/>
                  </a:cubicBezTo>
                  <a:cubicBezTo>
                    <a:pt x="28" y="148"/>
                    <a:pt x="26" y="150"/>
                    <a:pt x="24" y="149"/>
                  </a:cubicBezTo>
                  <a:close/>
                  <a:moveTo>
                    <a:pt x="100" y="149"/>
                  </a:moveTo>
                  <a:cubicBezTo>
                    <a:pt x="99" y="150"/>
                    <a:pt x="97" y="150"/>
                    <a:pt x="96" y="151"/>
                  </a:cubicBezTo>
                  <a:cubicBezTo>
                    <a:pt x="97" y="152"/>
                    <a:pt x="97" y="152"/>
                    <a:pt x="98" y="152"/>
                  </a:cubicBezTo>
                  <a:cubicBezTo>
                    <a:pt x="98" y="152"/>
                    <a:pt x="99" y="152"/>
                    <a:pt x="99" y="151"/>
                  </a:cubicBezTo>
                  <a:cubicBezTo>
                    <a:pt x="99" y="152"/>
                    <a:pt x="99" y="152"/>
                    <a:pt x="100" y="152"/>
                  </a:cubicBezTo>
                  <a:cubicBezTo>
                    <a:pt x="99" y="152"/>
                    <a:pt x="99" y="152"/>
                    <a:pt x="99" y="153"/>
                  </a:cubicBezTo>
                  <a:cubicBezTo>
                    <a:pt x="100" y="152"/>
                    <a:pt x="102" y="151"/>
                    <a:pt x="102" y="150"/>
                  </a:cubicBezTo>
                  <a:cubicBezTo>
                    <a:pt x="101" y="150"/>
                    <a:pt x="101" y="149"/>
                    <a:pt x="100" y="149"/>
                  </a:cubicBezTo>
                  <a:close/>
                  <a:moveTo>
                    <a:pt x="24" y="154"/>
                  </a:moveTo>
                  <a:cubicBezTo>
                    <a:pt x="25" y="154"/>
                    <a:pt x="26" y="154"/>
                    <a:pt x="27" y="153"/>
                  </a:cubicBezTo>
                  <a:cubicBezTo>
                    <a:pt x="27" y="152"/>
                    <a:pt x="24" y="152"/>
                    <a:pt x="24" y="154"/>
                  </a:cubicBezTo>
                  <a:close/>
                  <a:moveTo>
                    <a:pt x="128" y="152"/>
                  </a:moveTo>
                  <a:cubicBezTo>
                    <a:pt x="128" y="153"/>
                    <a:pt x="127" y="152"/>
                    <a:pt x="127" y="152"/>
                  </a:cubicBezTo>
                  <a:cubicBezTo>
                    <a:pt x="126" y="153"/>
                    <a:pt x="128" y="153"/>
                    <a:pt x="128" y="153"/>
                  </a:cubicBezTo>
                  <a:cubicBezTo>
                    <a:pt x="128" y="153"/>
                    <a:pt x="128" y="153"/>
                    <a:pt x="128" y="152"/>
                  </a:cubicBezTo>
                  <a:close/>
                  <a:moveTo>
                    <a:pt x="519" y="156"/>
                  </a:moveTo>
                  <a:cubicBezTo>
                    <a:pt x="516" y="157"/>
                    <a:pt x="514" y="156"/>
                    <a:pt x="513" y="158"/>
                  </a:cubicBezTo>
                  <a:cubicBezTo>
                    <a:pt x="516" y="159"/>
                    <a:pt x="519" y="160"/>
                    <a:pt x="522" y="158"/>
                  </a:cubicBezTo>
                  <a:cubicBezTo>
                    <a:pt x="522" y="157"/>
                    <a:pt x="522" y="157"/>
                    <a:pt x="521" y="156"/>
                  </a:cubicBezTo>
                  <a:cubicBezTo>
                    <a:pt x="520" y="157"/>
                    <a:pt x="520" y="156"/>
                    <a:pt x="519" y="156"/>
                  </a:cubicBezTo>
                  <a:close/>
                  <a:moveTo>
                    <a:pt x="95" y="159"/>
                  </a:moveTo>
                  <a:cubicBezTo>
                    <a:pt x="95" y="158"/>
                    <a:pt x="95" y="157"/>
                    <a:pt x="95" y="157"/>
                  </a:cubicBezTo>
                  <a:cubicBezTo>
                    <a:pt x="94" y="157"/>
                    <a:pt x="94" y="158"/>
                    <a:pt x="94" y="159"/>
                  </a:cubicBezTo>
                  <a:cubicBezTo>
                    <a:pt x="95" y="159"/>
                    <a:pt x="95" y="159"/>
                    <a:pt x="95" y="159"/>
                  </a:cubicBezTo>
                  <a:close/>
                  <a:moveTo>
                    <a:pt x="119" y="159"/>
                  </a:moveTo>
                  <a:cubicBezTo>
                    <a:pt x="119" y="160"/>
                    <a:pt x="120" y="160"/>
                    <a:pt x="120" y="160"/>
                  </a:cubicBezTo>
                  <a:cubicBezTo>
                    <a:pt x="120" y="159"/>
                    <a:pt x="120" y="159"/>
                    <a:pt x="120" y="158"/>
                  </a:cubicBezTo>
                  <a:cubicBezTo>
                    <a:pt x="120" y="158"/>
                    <a:pt x="119" y="158"/>
                    <a:pt x="119" y="159"/>
                  </a:cubicBezTo>
                  <a:close/>
                  <a:moveTo>
                    <a:pt x="515" y="160"/>
                  </a:moveTo>
                  <a:cubicBezTo>
                    <a:pt x="515" y="160"/>
                    <a:pt x="514" y="160"/>
                    <a:pt x="514" y="160"/>
                  </a:cubicBezTo>
                  <a:cubicBezTo>
                    <a:pt x="514" y="161"/>
                    <a:pt x="514" y="162"/>
                    <a:pt x="514" y="163"/>
                  </a:cubicBezTo>
                  <a:cubicBezTo>
                    <a:pt x="515" y="162"/>
                    <a:pt x="516" y="162"/>
                    <a:pt x="516" y="161"/>
                  </a:cubicBezTo>
                  <a:cubicBezTo>
                    <a:pt x="515" y="161"/>
                    <a:pt x="516" y="160"/>
                    <a:pt x="515" y="160"/>
                  </a:cubicBezTo>
                  <a:close/>
                  <a:moveTo>
                    <a:pt x="40" y="167"/>
                  </a:moveTo>
                  <a:cubicBezTo>
                    <a:pt x="40" y="168"/>
                    <a:pt x="41" y="168"/>
                    <a:pt x="41" y="168"/>
                  </a:cubicBezTo>
                  <a:cubicBezTo>
                    <a:pt x="42" y="167"/>
                    <a:pt x="41" y="167"/>
                    <a:pt x="40" y="167"/>
                  </a:cubicBezTo>
                  <a:close/>
                  <a:moveTo>
                    <a:pt x="103" y="170"/>
                  </a:moveTo>
                  <a:cubicBezTo>
                    <a:pt x="103" y="170"/>
                    <a:pt x="103" y="170"/>
                    <a:pt x="102" y="170"/>
                  </a:cubicBezTo>
                  <a:cubicBezTo>
                    <a:pt x="102" y="170"/>
                    <a:pt x="103" y="170"/>
                    <a:pt x="103" y="170"/>
                  </a:cubicBezTo>
                  <a:close/>
                  <a:moveTo>
                    <a:pt x="91" y="174"/>
                  </a:moveTo>
                  <a:cubicBezTo>
                    <a:pt x="92" y="174"/>
                    <a:pt x="92" y="174"/>
                    <a:pt x="92" y="174"/>
                  </a:cubicBezTo>
                  <a:cubicBezTo>
                    <a:pt x="92" y="173"/>
                    <a:pt x="91" y="173"/>
                    <a:pt x="91" y="174"/>
                  </a:cubicBezTo>
                  <a:close/>
                  <a:moveTo>
                    <a:pt x="552" y="178"/>
                  </a:moveTo>
                  <a:cubicBezTo>
                    <a:pt x="552" y="177"/>
                    <a:pt x="553" y="175"/>
                    <a:pt x="552" y="175"/>
                  </a:cubicBezTo>
                  <a:cubicBezTo>
                    <a:pt x="550" y="175"/>
                    <a:pt x="551" y="177"/>
                    <a:pt x="552" y="178"/>
                  </a:cubicBezTo>
                  <a:close/>
                  <a:moveTo>
                    <a:pt x="49" y="175"/>
                  </a:moveTo>
                  <a:cubicBezTo>
                    <a:pt x="49" y="176"/>
                    <a:pt x="49" y="177"/>
                    <a:pt x="49" y="178"/>
                  </a:cubicBezTo>
                  <a:cubicBezTo>
                    <a:pt x="49" y="177"/>
                    <a:pt x="49" y="178"/>
                    <a:pt x="50" y="178"/>
                  </a:cubicBezTo>
                  <a:cubicBezTo>
                    <a:pt x="50" y="177"/>
                    <a:pt x="51" y="177"/>
                    <a:pt x="51" y="177"/>
                  </a:cubicBezTo>
                  <a:cubicBezTo>
                    <a:pt x="49" y="177"/>
                    <a:pt x="51" y="175"/>
                    <a:pt x="49" y="175"/>
                  </a:cubicBezTo>
                  <a:close/>
                  <a:moveTo>
                    <a:pt x="97" y="185"/>
                  </a:moveTo>
                  <a:cubicBezTo>
                    <a:pt x="97" y="186"/>
                    <a:pt x="99" y="185"/>
                    <a:pt x="98" y="184"/>
                  </a:cubicBezTo>
                  <a:cubicBezTo>
                    <a:pt x="98" y="185"/>
                    <a:pt x="97" y="185"/>
                    <a:pt x="97" y="185"/>
                  </a:cubicBezTo>
                  <a:close/>
                  <a:moveTo>
                    <a:pt x="90" y="187"/>
                  </a:moveTo>
                  <a:cubicBezTo>
                    <a:pt x="89" y="188"/>
                    <a:pt x="88" y="189"/>
                    <a:pt x="90" y="190"/>
                  </a:cubicBezTo>
                  <a:cubicBezTo>
                    <a:pt x="91" y="189"/>
                    <a:pt x="92" y="189"/>
                    <a:pt x="93" y="189"/>
                  </a:cubicBezTo>
                  <a:cubicBezTo>
                    <a:pt x="93" y="186"/>
                    <a:pt x="91" y="188"/>
                    <a:pt x="90" y="187"/>
                  </a:cubicBezTo>
                  <a:close/>
                  <a:moveTo>
                    <a:pt x="422" y="190"/>
                  </a:moveTo>
                  <a:cubicBezTo>
                    <a:pt x="422" y="190"/>
                    <a:pt x="422" y="192"/>
                    <a:pt x="422" y="192"/>
                  </a:cubicBezTo>
                  <a:cubicBezTo>
                    <a:pt x="424" y="192"/>
                    <a:pt x="424" y="191"/>
                    <a:pt x="424" y="191"/>
                  </a:cubicBezTo>
                  <a:cubicBezTo>
                    <a:pt x="424" y="190"/>
                    <a:pt x="424" y="190"/>
                    <a:pt x="422" y="190"/>
                  </a:cubicBezTo>
                  <a:close/>
                  <a:moveTo>
                    <a:pt x="91" y="192"/>
                  </a:moveTo>
                  <a:cubicBezTo>
                    <a:pt x="89" y="191"/>
                    <a:pt x="88" y="191"/>
                    <a:pt x="88" y="193"/>
                  </a:cubicBezTo>
                  <a:cubicBezTo>
                    <a:pt x="89" y="193"/>
                    <a:pt x="91" y="193"/>
                    <a:pt x="91" y="192"/>
                  </a:cubicBezTo>
                  <a:close/>
                  <a:moveTo>
                    <a:pt x="83" y="197"/>
                  </a:moveTo>
                  <a:cubicBezTo>
                    <a:pt x="84" y="198"/>
                    <a:pt x="87" y="197"/>
                    <a:pt x="87" y="195"/>
                  </a:cubicBezTo>
                  <a:cubicBezTo>
                    <a:pt x="85" y="194"/>
                    <a:pt x="83" y="195"/>
                    <a:pt x="83" y="197"/>
                  </a:cubicBezTo>
                  <a:close/>
                  <a:moveTo>
                    <a:pt x="412" y="199"/>
                  </a:moveTo>
                  <a:cubicBezTo>
                    <a:pt x="410" y="201"/>
                    <a:pt x="408" y="200"/>
                    <a:pt x="405" y="201"/>
                  </a:cubicBezTo>
                  <a:cubicBezTo>
                    <a:pt x="403" y="203"/>
                    <a:pt x="401" y="206"/>
                    <a:pt x="401" y="210"/>
                  </a:cubicBezTo>
                  <a:cubicBezTo>
                    <a:pt x="403" y="212"/>
                    <a:pt x="404" y="209"/>
                    <a:pt x="406" y="209"/>
                  </a:cubicBezTo>
                  <a:cubicBezTo>
                    <a:pt x="406" y="208"/>
                    <a:pt x="407" y="208"/>
                    <a:pt x="407" y="208"/>
                  </a:cubicBezTo>
                  <a:cubicBezTo>
                    <a:pt x="410" y="207"/>
                    <a:pt x="410" y="205"/>
                    <a:pt x="412" y="203"/>
                  </a:cubicBezTo>
                  <a:cubicBezTo>
                    <a:pt x="413" y="202"/>
                    <a:pt x="414" y="202"/>
                    <a:pt x="415" y="202"/>
                  </a:cubicBezTo>
                  <a:cubicBezTo>
                    <a:pt x="415" y="200"/>
                    <a:pt x="416" y="200"/>
                    <a:pt x="416" y="199"/>
                  </a:cubicBezTo>
                  <a:cubicBezTo>
                    <a:pt x="414" y="198"/>
                    <a:pt x="413" y="200"/>
                    <a:pt x="412" y="199"/>
                  </a:cubicBezTo>
                  <a:close/>
                  <a:moveTo>
                    <a:pt x="79" y="202"/>
                  </a:moveTo>
                  <a:cubicBezTo>
                    <a:pt x="81" y="203"/>
                    <a:pt x="86" y="203"/>
                    <a:pt x="86" y="200"/>
                  </a:cubicBezTo>
                  <a:cubicBezTo>
                    <a:pt x="85" y="199"/>
                    <a:pt x="84" y="199"/>
                    <a:pt x="82" y="199"/>
                  </a:cubicBezTo>
                  <a:cubicBezTo>
                    <a:pt x="82" y="201"/>
                    <a:pt x="79" y="200"/>
                    <a:pt x="79" y="202"/>
                  </a:cubicBezTo>
                  <a:close/>
                  <a:moveTo>
                    <a:pt x="101" y="204"/>
                  </a:moveTo>
                  <a:cubicBezTo>
                    <a:pt x="98" y="203"/>
                    <a:pt x="98" y="206"/>
                    <a:pt x="100" y="207"/>
                  </a:cubicBezTo>
                  <a:cubicBezTo>
                    <a:pt x="99" y="206"/>
                    <a:pt x="101" y="206"/>
                    <a:pt x="101" y="204"/>
                  </a:cubicBezTo>
                  <a:close/>
                  <a:moveTo>
                    <a:pt x="479" y="216"/>
                  </a:moveTo>
                  <a:cubicBezTo>
                    <a:pt x="479" y="215"/>
                    <a:pt x="478" y="214"/>
                    <a:pt x="478" y="214"/>
                  </a:cubicBezTo>
                  <a:cubicBezTo>
                    <a:pt x="477" y="215"/>
                    <a:pt x="476" y="215"/>
                    <a:pt x="477" y="216"/>
                  </a:cubicBezTo>
                  <a:cubicBezTo>
                    <a:pt x="478" y="216"/>
                    <a:pt x="478" y="216"/>
                    <a:pt x="479" y="216"/>
                  </a:cubicBezTo>
                  <a:close/>
                  <a:moveTo>
                    <a:pt x="445" y="229"/>
                  </a:moveTo>
                  <a:cubicBezTo>
                    <a:pt x="445" y="229"/>
                    <a:pt x="445" y="230"/>
                    <a:pt x="446" y="230"/>
                  </a:cubicBezTo>
                  <a:cubicBezTo>
                    <a:pt x="446" y="229"/>
                    <a:pt x="446" y="228"/>
                    <a:pt x="445" y="228"/>
                  </a:cubicBezTo>
                  <a:cubicBezTo>
                    <a:pt x="445" y="228"/>
                    <a:pt x="444" y="229"/>
                    <a:pt x="445" y="229"/>
                  </a:cubicBezTo>
                  <a:close/>
                  <a:moveTo>
                    <a:pt x="463" y="231"/>
                  </a:moveTo>
                  <a:cubicBezTo>
                    <a:pt x="463" y="232"/>
                    <a:pt x="463" y="232"/>
                    <a:pt x="464" y="232"/>
                  </a:cubicBezTo>
                  <a:cubicBezTo>
                    <a:pt x="465" y="232"/>
                    <a:pt x="463" y="230"/>
                    <a:pt x="463" y="231"/>
                  </a:cubicBezTo>
                  <a:close/>
                  <a:moveTo>
                    <a:pt x="20" y="233"/>
                  </a:moveTo>
                  <a:cubicBezTo>
                    <a:pt x="20" y="233"/>
                    <a:pt x="21" y="233"/>
                    <a:pt x="20" y="232"/>
                  </a:cubicBezTo>
                  <a:cubicBezTo>
                    <a:pt x="20" y="232"/>
                    <a:pt x="20" y="232"/>
                    <a:pt x="20" y="233"/>
                  </a:cubicBezTo>
                  <a:close/>
                  <a:moveTo>
                    <a:pt x="155" y="236"/>
                  </a:moveTo>
                  <a:cubicBezTo>
                    <a:pt x="156" y="235"/>
                    <a:pt x="156" y="235"/>
                    <a:pt x="156" y="234"/>
                  </a:cubicBezTo>
                  <a:cubicBezTo>
                    <a:pt x="155" y="234"/>
                    <a:pt x="155" y="235"/>
                    <a:pt x="155" y="236"/>
                  </a:cubicBezTo>
                  <a:close/>
                  <a:moveTo>
                    <a:pt x="37" y="240"/>
                  </a:moveTo>
                  <a:cubicBezTo>
                    <a:pt x="37" y="240"/>
                    <a:pt x="37" y="241"/>
                    <a:pt x="37" y="241"/>
                  </a:cubicBezTo>
                  <a:cubicBezTo>
                    <a:pt x="38" y="242"/>
                    <a:pt x="38" y="240"/>
                    <a:pt x="37" y="240"/>
                  </a:cubicBezTo>
                  <a:close/>
                  <a:moveTo>
                    <a:pt x="18" y="250"/>
                  </a:moveTo>
                  <a:cubicBezTo>
                    <a:pt x="17" y="250"/>
                    <a:pt x="17" y="250"/>
                    <a:pt x="17" y="250"/>
                  </a:cubicBezTo>
                  <a:cubicBezTo>
                    <a:pt x="17" y="250"/>
                    <a:pt x="17" y="251"/>
                    <a:pt x="18" y="251"/>
                  </a:cubicBezTo>
                  <a:cubicBezTo>
                    <a:pt x="19" y="251"/>
                    <a:pt x="18" y="250"/>
                    <a:pt x="18" y="250"/>
                  </a:cubicBezTo>
                  <a:close/>
                  <a:moveTo>
                    <a:pt x="132" y="267"/>
                  </a:moveTo>
                  <a:cubicBezTo>
                    <a:pt x="133" y="266"/>
                    <a:pt x="134" y="264"/>
                    <a:pt x="135" y="261"/>
                  </a:cubicBezTo>
                  <a:cubicBezTo>
                    <a:pt x="134" y="261"/>
                    <a:pt x="134" y="261"/>
                    <a:pt x="134" y="261"/>
                  </a:cubicBezTo>
                  <a:cubicBezTo>
                    <a:pt x="133" y="263"/>
                    <a:pt x="132" y="266"/>
                    <a:pt x="132" y="267"/>
                  </a:cubicBezTo>
                  <a:close/>
                  <a:moveTo>
                    <a:pt x="213" y="264"/>
                  </a:moveTo>
                  <a:cubicBezTo>
                    <a:pt x="214" y="264"/>
                    <a:pt x="214" y="265"/>
                    <a:pt x="215" y="265"/>
                  </a:cubicBezTo>
                  <a:cubicBezTo>
                    <a:pt x="215" y="264"/>
                    <a:pt x="214" y="263"/>
                    <a:pt x="214" y="262"/>
                  </a:cubicBezTo>
                  <a:cubicBezTo>
                    <a:pt x="214" y="263"/>
                    <a:pt x="213" y="263"/>
                    <a:pt x="213" y="264"/>
                  </a:cubicBezTo>
                  <a:close/>
                  <a:moveTo>
                    <a:pt x="199" y="263"/>
                  </a:moveTo>
                  <a:cubicBezTo>
                    <a:pt x="199" y="264"/>
                    <a:pt x="199" y="265"/>
                    <a:pt x="200" y="265"/>
                  </a:cubicBezTo>
                  <a:cubicBezTo>
                    <a:pt x="200" y="264"/>
                    <a:pt x="200" y="263"/>
                    <a:pt x="199" y="263"/>
                  </a:cubicBezTo>
                  <a:close/>
                  <a:moveTo>
                    <a:pt x="101" y="265"/>
                  </a:moveTo>
                  <a:cubicBezTo>
                    <a:pt x="102" y="265"/>
                    <a:pt x="103" y="266"/>
                    <a:pt x="103" y="265"/>
                  </a:cubicBezTo>
                  <a:cubicBezTo>
                    <a:pt x="104" y="264"/>
                    <a:pt x="101" y="264"/>
                    <a:pt x="101" y="265"/>
                  </a:cubicBezTo>
                  <a:close/>
                  <a:moveTo>
                    <a:pt x="123" y="264"/>
                  </a:moveTo>
                  <a:cubicBezTo>
                    <a:pt x="122" y="265"/>
                    <a:pt x="122" y="266"/>
                    <a:pt x="123" y="266"/>
                  </a:cubicBezTo>
                  <a:cubicBezTo>
                    <a:pt x="123" y="266"/>
                    <a:pt x="124" y="264"/>
                    <a:pt x="123" y="264"/>
                  </a:cubicBezTo>
                  <a:close/>
                  <a:moveTo>
                    <a:pt x="94" y="270"/>
                  </a:moveTo>
                  <a:cubicBezTo>
                    <a:pt x="94" y="270"/>
                    <a:pt x="94" y="271"/>
                    <a:pt x="94" y="271"/>
                  </a:cubicBezTo>
                  <a:cubicBezTo>
                    <a:pt x="95" y="271"/>
                    <a:pt x="95" y="271"/>
                    <a:pt x="95" y="271"/>
                  </a:cubicBezTo>
                  <a:cubicBezTo>
                    <a:pt x="95" y="271"/>
                    <a:pt x="95" y="270"/>
                    <a:pt x="94" y="270"/>
                  </a:cubicBezTo>
                  <a:close/>
                  <a:moveTo>
                    <a:pt x="158" y="271"/>
                  </a:moveTo>
                  <a:cubicBezTo>
                    <a:pt x="158" y="272"/>
                    <a:pt x="157" y="272"/>
                    <a:pt x="158" y="273"/>
                  </a:cubicBezTo>
                  <a:cubicBezTo>
                    <a:pt x="158" y="272"/>
                    <a:pt x="159" y="271"/>
                    <a:pt x="158" y="271"/>
                  </a:cubicBezTo>
                  <a:close/>
                  <a:moveTo>
                    <a:pt x="432" y="272"/>
                  </a:moveTo>
                  <a:cubicBezTo>
                    <a:pt x="432" y="272"/>
                    <a:pt x="432" y="273"/>
                    <a:pt x="432" y="274"/>
                  </a:cubicBezTo>
                  <a:cubicBezTo>
                    <a:pt x="433" y="274"/>
                    <a:pt x="433" y="272"/>
                    <a:pt x="432" y="272"/>
                  </a:cubicBezTo>
                  <a:close/>
                  <a:moveTo>
                    <a:pt x="151" y="275"/>
                  </a:moveTo>
                  <a:cubicBezTo>
                    <a:pt x="151" y="275"/>
                    <a:pt x="151" y="276"/>
                    <a:pt x="151" y="276"/>
                  </a:cubicBezTo>
                  <a:cubicBezTo>
                    <a:pt x="153" y="277"/>
                    <a:pt x="152" y="274"/>
                    <a:pt x="151" y="275"/>
                  </a:cubicBezTo>
                  <a:close/>
                  <a:moveTo>
                    <a:pt x="38" y="275"/>
                  </a:moveTo>
                  <a:cubicBezTo>
                    <a:pt x="38" y="276"/>
                    <a:pt x="38" y="277"/>
                    <a:pt x="39" y="278"/>
                  </a:cubicBezTo>
                  <a:cubicBezTo>
                    <a:pt x="40" y="278"/>
                    <a:pt x="40" y="276"/>
                    <a:pt x="41" y="275"/>
                  </a:cubicBezTo>
                  <a:cubicBezTo>
                    <a:pt x="40" y="275"/>
                    <a:pt x="39" y="275"/>
                    <a:pt x="38" y="275"/>
                  </a:cubicBezTo>
                  <a:close/>
                  <a:moveTo>
                    <a:pt x="237" y="275"/>
                  </a:moveTo>
                  <a:cubicBezTo>
                    <a:pt x="237" y="276"/>
                    <a:pt x="237" y="278"/>
                    <a:pt x="238" y="278"/>
                  </a:cubicBezTo>
                  <a:cubicBezTo>
                    <a:pt x="239" y="277"/>
                    <a:pt x="238" y="276"/>
                    <a:pt x="237" y="275"/>
                  </a:cubicBezTo>
                  <a:close/>
                  <a:moveTo>
                    <a:pt x="207" y="276"/>
                  </a:moveTo>
                  <a:cubicBezTo>
                    <a:pt x="206" y="276"/>
                    <a:pt x="206" y="278"/>
                    <a:pt x="206" y="278"/>
                  </a:cubicBezTo>
                  <a:cubicBezTo>
                    <a:pt x="207" y="278"/>
                    <a:pt x="207" y="277"/>
                    <a:pt x="207" y="276"/>
                  </a:cubicBezTo>
                  <a:close/>
                  <a:moveTo>
                    <a:pt x="130" y="280"/>
                  </a:moveTo>
                  <a:cubicBezTo>
                    <a:pt x="131" y="280"/>
                    <a:pt x="132" y="278"/>
                    <a:pt x="132" y="277"/>
                  </a:cubicBezTo>
                  <a:cubicBezTo>
                    <a:pt x="131" y="278"/>
                    <a:pt x="131" y="279"/>
                    <a:pt x="130" y="280"/>
                  </a:cubicBezTo>
                  <a:close/>
                  <a:moveTo>
                    <a:pt x="155" y="280"/>
                  </a:moveTo>
                  <a:cubicBezTo>
                    <a:pt x="156" y="281"/>
                    <a:pt x="155" y="279"/>
                    <a:pt x="156" y="279"/>
                  </a:cubicBezTo>
                  <a:cubicBezTo>
                    <a:pt x="155" y="279"/>
                    <a:pt x="155" y="280"/>
                    <a:pt x="155" y="280"/>
                  </a:cubicBezTo>
                  <a:close/>
                  <a:moveTo>
                    <a:pt x="233" y="281"/>
                  </a:moveTo>
                  <a:cubicBezTo>
                    <a:pt x="232" y="282"/>
                    <a:pt x="232" y="282"/>
                    <a:pt x="232" y="283"/>
                  </a:cubicBezTo>
                  <a:cubicBezTo>
                    <a:pt x="233" y="282"/>
                    <a:pt x="232" y="284"/>
                    <a:pt x="233" y="283"/>
                  </a:cubicBezTo>
                  <a:cubicBezTo>
                    <a:pt x="233" y="283"/>
                    <a:pt x="234" y="283"/>
                    <a:pt x="234" y="282"/>
                  </a:cubicBezTo>
                  <a:cubicBezTo>
                    <a:pt x="233" y="282"/>
                    <a:pt x="233" y="281"/>
                    <a:pt x="233" y="281"/>
                  </a:cubicBezTo>
                  <a:close/>
                  <a:moveTo>
                    <a:pt x="27" y="282"/>
                  </a:moveTo>
                  <a:cubicBezTo>
                    <a:pt x="27" y="283"/>
                    <a:pt x="27" y="283"/>
                    <a:pt x="28" y="283"/>
                  </a:cubicBezTo>
                  <a:cubicBezTo>
                    <a:pt x="28" y="281"/>
                    <a:pt x="28" y="281"/>
                    <a:pt x="28" y="281"/>
                  </a:cubicBezTo>
                  <a:cubicBezTo>
                    <a:pt x="28" y="281"/>
                    <a:pt x="28" y="282"/>
                    <a:pt x="27" y="282"/>
                  </a:cubicBezTo>
                  <a:close/>
                  <a:moveTo>
                    <a:pt x="345" y="284"/>
                  </a:moveTo>
                  <a:cubicBezTo>
                    <a:pt x="345" y="283"/>
                    <a:pt x="345" y="283"/>
                    <a:pt x="345" y="282"/>
                  </a:cubicBezTo>
                  <a:cubicBezTo>
                    <a:pt x="344" y="282"/>
                    <a:pt x="344" y="282"/>
                    <a:pt x="344" y="282"/>
                  </a:cubicBezTo>
                  <a:cubicBezTo>
                    <a:pt x="344" y="282"/>
                    <a:pt x="343" y="284"/>
                    <a:pt x="345" y="284"/>
                  </a:cubicBezTo>
                  <a:close/>
                  <a:moveTo>
                    <a:pt x="191" y="282"/>
                  </a:moveTo>
                  <a:cubicBezTo>
                    <a:pt x="190" y="284"/>
                    <a:pt x="190" y="285"/>
                    <a:pt x="189" y="286"/>
                  </a:cubicBezTo>
                  <a:cubicBezTo>
                    <a:pt x="190" y="286"/>
                    <a:pt x="192" y="283"/>
                    <a:pt x="191" y="282"/>
                  </a:cubicBezTo>
                  <a:close/>
                  <a:moveTo>
                    <a:pt x="207" y="283"/>
                  </a:moveTo>
                  <a:cubicBezTo>
                    <a:pt x="206" y="283"/>
                    <a:pt x="205" y="285"/>
                    <a:pt x="206" y="286"/>
                  </a:cubicBezTo>
                  <a:cubicBezTo>
                    <a:pt x="206" y="285"/>
                    <a:pt x="207" y="285"/>
                    <a:pt x="207" y="283"/>
                  </a:cubicBezTo>
                  <a:close/>
                  <a:moveTo>
                    <a:pt x="333" y="285"/>
                  </a:moveTo>
                  <a:cubicBezTo>
                    <a:pt x="333" y="285"/>
                    <a:pt x="332" y="285"/>
                    <a:pt x="332" y="285"/>
                  </a:cubicBezTo>
                  <a:cubicBezTo>
                    <a:pt x="333" y="286"/>
                    <a:pt x="333" y="286"/>
                    <a:pt x="334" y="286"/>
                  </a:cubicBezTo>
                  <a:cubicBezTo>
                    <a:pt x="334" y="285"/>
                    <a:pt x="334" y="285"/>
                    <a:pt x="334" y="284"/>
                  </a:cubicBezTo>
                  <a:cubicBezTo>
                    <a:pt x="333" y="284"/>
                    <a:pt x="333" y="284"/>
                    <a:pt x="333" y="284"/>
                  </a:cubicBezTo>
                  <a:cubicBezTo>
                    <a:pt x="333" y="285"/>
                    <a:pt x="333" y="285"/>
                    <a:pt x="333" y="285"/>
                  </a:cubicBezTo>
                  <a:close/>
                  <a:moveTo>
                    <a:pt x="267" y="285"/>
                  </a:moveTo>
                  <a:cubicBezTo>
                    <a:pt x="267" y="285"/>
                    <a:pt x="267" y="285"/>
                    <a:pt x="266" y="285"/>
                  </a:cubicBezTo>
                  <a:cubicBezTo>
                    <a:pt x="266" y="285"/>
                    <a:pt x="266" y="286"/>
                    <a:pt x="267" y="286"/>
                  </a:cubicBezTo>
                  <a:cubicBezTo>
                    <a:pt x="267" y="285"/>
                    <a:pt x="267" y="285"/>
                    <a:pt x="267" y="285"/>
                  </a:cubicBezTo>
                  <a:close/>
                  <a:moveTo>
                    <a:pt x="522" y="287"/>
                  </a:moveTo>
                  <a:cubicBezTo>
                    <a:pt x="524" y="287"/>
                    <a:pt x="524" y="286"/>
                    <a:pt x="524" y="285"/>
                  </a:cubicBezTo>
                  <a:cubicBezTo>
                    <a:pt x="522" y="285"/>
                    <a:pt x="522" y="286"/>
                    <a:pt x="522" y="287"/>
                  </a:cubicBezTo>
                  <a:close/>
                  <a:moveTo>
                    <a:pt x="206" y="286"/>
                  </a:moveTo>
                  <a:cubicBezTo>
                    <a:pt x="207" y="288"/>
                    <a:pt x="207" y="290"/>
                    <a:pt x="207" y="292"/>
                  </a:cubicBezTo>
                  <a:cubicBezTo>
                    <a:pt x="207" y="290"/>
                    <a:pt x="208" y="288"/>
                    <a:pt x="207" y="286"/>
                  </a:cubicBezTo>
                  <a:cubicBezTo>
                    <a:pt x="207" y="286"/>
                    <a:pt x="207" y="286"/>
                    <a:pt x="206" y="286"/>
                  </a:cubicBezTo>
                  <a:close/>
                  <a:moveTo>
                    <a:pt x="350" y="287"/>
                  </a:moveTo>
                  <a:cubicBezTo>
                    <a:pt x="349" y="286"/>
                    <a:pt x="347" y="286"/>
                    <a:pt x="347" y="287"/>
                  </a:cubicBezTo>
                  <a:cubicBezTo>
                    <a:pt x="348" y="287"/>
                    <a:pt x="349" y="287"/>
                    <a:pt x="350" y="287"/>
                  </a:cubicBezTo>
                  <a:close/>
                  <a:moveTo>
                    <a:pt x="112" y="286"/>
                  </a:moveTo>
                  <a:cubicBezTo>
                    <a:pt x="111" y="287"/>
                    <a:pt x="111" y="288"/>
                    <a:pt x="112" y="289"/>
                  </a:cubicBezTo>
                  <a:cubicBezTo>
                    <a:pt x="113" y="289"/>
                    <a:pt x="113" y="287"/>
                    <a:pt x="112" y="286"/>
                  </a:cubicBezTo>
                  <a:close/>
                  <a:moveTo>
                    <a:pt x="187" y="288"/>
                  </a:moveTo>
                  <a:cubicBezTo>
                    <a:pt x="187" y="289"/>
                    <a:pt x="186" y="290"/>
                    <a:pt x="187" y="291"/>
                  </a:cubicBezTo>
                  <a:cubicBezTo>
                    <a:pt x="187" y="290"/>
                    <a:pt x="188" y="289"/>
                    <a:pt x="187" y="288"/>
                  </a:cubicBezTo>
                  <a:close/>
                  <a:moveTo>
                    <a:pt x="132" y="299"/>
                  </a:moveTo>
                  <a:cubicBezTo>
                    <a:pt x="132" y="295"/>
                    <a:pt x="134" y="294"/>
                    <a:pt x="134" y="289"/>
                  </a:cubicBezTo>
                  <a:cubicBezTo>
                    <a:pt x="134" y="289"/>
                    <a:pt x="133" y="291"/>
                    <a:pt x="133" y="289"/>
                  </a:cubicBezTo>
                  <a:cubicBezTo>
                    <a:pt x="132" y="291"/>
                    <a:pt x="130" y="295"/>
                    <a:pt x="131" y="297"/>
                  </a:cubicBezTo>
                  <a:cubicBezTo>
                    <a:pt x="129" y="300"/>
                    <a:pt x="129" y="303"/>
                    <a:pt x="128" y="305"/>
                  </a:cubicBezTo>
                  <a:cubicBezTo>
                    <a:pt x="130" y="304"/>
                    <a:pt x="129" y="300"/>
                    <a:pt x="132" y="299"/>
                  </a:cubicBezTo>
                  <a:close/>
                  <a:moveTo>
                    <a:pt x="228" y="292"/>
                  </a:moveTo>
                  <a:cubicBezTo>
                    <a:pt x="228" y="292"/>
                    <a:pt x="228" y="293"/>
                    <a:pt x="229" y="293"/>
                  </a:cubicBezTo>
                  <a:cubicBezTo>
                    <a:pt x="229" y="292"/>
                    <a:pt x="230" y="291"/>
                    <a:pt x="230" y="290"/>
                  </a:cubicBezTo>
                  <a:cubicBezTo>
                    <a:pt x="229" y="290"/>
                    <a:pt x="228" y="289"/>
                    <a:pt x="227" y="289"/>
                  </a:cubicBezTo>
                  <a:cubicBezTo>
                    <a:pt x="227" y="290"/>
                    <a:pt x="227" y="292"/>
                    <a:pt x="228" y="292"/>
                  </a:cubicBezTo>
                  <a:close/>
                  <a:moveTo>
                    <a:pt x="289" y="291"/>
                  </a:moveTo>
                  <a:cubicBezTo>
                    <a:pt x="290" y="291"/>
                    <a:pt x="292" y="291"/>
                    <a:pt x="291" y="290"/>
                  </a:cubicBezTo>
                  <a:cubicBezTo>
                    <a:pt x="291" y="291"/>
                    <a:pt x="289" y="290"/>
                    <a:pt x="289" y="291"/>
                  </a:cubicBezTo>
                  <a:close/>
                  <a:moveTo>
                    <a:pt x="353" y="291"/>
                  </a:moveTo>
                  <a:cubicBezTo>
                    <a:pt x="352" y="292"/>
                    <a:pt x="352" y="293"/>
                    <a:pt x="353" y="293"/>
                  </a:cubicBezTo>
                  <a:cubicBezTo>
                    <a:pt x="353" y="292"/>
                    <a:pt x="354" y="291"/>
                    <a:pt x="353" y="291"/>
                  </a:cubicBezTo>
                  <a:close/>
                  <a:moveTo>
                    <a:pt x="244" y="292"/>
                  </a:moveTo>
                  <a:cubicBezTo>
                    <a:pt x="244" y="293"/>
                    <a:pt x="243" y="292"/>
                    <a:pt x="243" y="293"/>
                  </a:cubicBezTo>
                  <a:cubicBezTo>
                    <a:pt x="243" y="294"/>
                    <a:pt x="243" y="294"/>
                    <a:pt x="243" y="295"/>
                  </a:cubicBezTo>
                  <a:cubicBezTo>
                    <a:pt x="243" y="297"/>
                    <a:pt x="240" y="295"/>
                    <a:pt x="240" y="298"/>
                  </a:cubicBezTo>
                  <a:cubicBezTo>
                    <a:pt x="242" y="299"/>
                    <a:pt x="244" y="297"/>
                    <a:pt x="243" y="295"/>
                  </a:cubicBezTo>
                  <a:cubicBezTo>
                    <a:pt x="244" y="295"/>
                    <a:pt x="244" y="295"/>
                    <a:pt x="245" y="294"/>
                  </a:cubicBezTo>
                  <a:cubicBezTo>
                    <a:pt x="245" y="292"/>
                    <a:pt x="245" y="292"/>
                    <a:pt x="245" y="292"/>
                  </a:cubicBezTo>
                  <a:cubicBezTo>
                    <a:pt x="244" y="292"/>
                    <a:pt x="245" y="291"/>
                    <a:pt x="244" y="292"/>
                  </a:cubicBezTo>
                  <a:close/>
                  <a:moveTo>
                    <a:pt x="220" y="293"/>
                  </a:moveTo>
                  <a:cubicBezTo>
                    <a:pt x="219" y="295"/>
                    <a:pt x="220" y="295"/>
                    <a:pt x="221" y="297"/>
                  </a:cubicBezTo>
                  <a:cubicBezTo>
                    <a:pt x="220" y="296"/>
                    <a:pt x="221" y="296"/>
                    <a:pt x="221" y="295"/>
                  </a:cubicBezTo>
                  <a:cubicBezTo>
                    <a:pt x="220" y="295"/>
                    <a:pt x="221" y="293"/>
                    <a:pt x="220" y="293"/>
                  </a:cubicBezTo>
                  <a:close/>
                  <a:moveTo>
                    <a:pt x="266" y="294"/>
                  </a:moveTo>
                  <a:cubicBezTo>
                    <a:pt x="267" y="294"/>
                    <a:pt x="267" y="294"/>
                    <a:pt x="267" y="293"/>
                  </a:cubicBezTo>
                  <a:cubicBezTo>
                    <a:pt x="266" y="293"/>
                    <a:pt x="266" y="293"/>
                    <a:pt x="266" y="293"/>
                  </a:cubicBezTo>
                  <a:cubicBezTo>
                    <a:pt x="266" y="294"/>
                    <a:pt x="266" y="294"/>
                    <a:pt x="266" y="294"/>
                  </a:cubicBezTo>
                  <a:close/>
                  <a:moveTo>
                    <a:pt x="207" y="296"/>
                  </a:moveTo>
                  <a:cubicBezTo>
                    <a:pt x="207" y="297"/>
                    <a:pt x="207" y="299"/>
                    <a:pt x="208" y="299"/>
                  </a:cubicBezTo>
                  <a:cubicBezTo>
                    <a:pt x="207" y="298"/>
                    <a:pt x="209" y="297"/>
                    <a:pt x="207" y="296"/>
                  </a:cubicBezTo>
                  <a:close/>
                  <a:moveTo>
                    <a:pt x="340" y="297"/>
                  </a:moveTo>
                  <a:cubicBezTo>
                    <a:pt x="339" y="297"/>
                    <a:pt x="338" y="297"/>
                    <a:pt x="338" y="298"/>
                  </a:cubicBezTo>
                  <a:cubicBezTo>
                    <a:pt x="338" y="298"/>
                    <a:pt x="340" y="298"/>
                    <a:pt x="340" y="297"/>
                  </a:cubicBezTo>
                  <a:close/>
                  <a:moveTo>
                    <a:pt x="236" y="297"/>
                  </a:moveTo>
                  <a:cubicBezTo>
                    <a:pt x="236" y="297"/>
                    <a:pt x="236" y="299"/>
                    <a:pt x="236" y="299"/>
                  </a:cubicBezTo>
                  <a:cubicBezTo>
                    <a:pt x="236" y="299"/>
                    <a:pt x="236" y="300"/>
                    <a:pt x="237" y="300"/>
                  </a:cubicBezTo>
                  <a:cubicBezTo>
                    <a:pt x="237" y="300"/>
                    <a:pt x="237" y="300"/>
                    <a:pt x="237" y="299"/>
                  </a:cubicBezTo>
                  <a:cubicBezTo>
                    <a:pt x="237" y="299"/>
                    <a:pt x="238" y="298"/>
                    <a:pt x="236" y="297"/>
                  </a:cubicBezTo>
                  <a:close/>
                  <a:moveTo>
                    <a:pt x="194" y="298"/>
                  </a:moveTo>
                  <a:cubicBezTo>
                    <a:pt x="194" y="298"/>
                    <a:pt x="194" y="301"/>
                    <a:pt x="194" y="300"/>
                  </a:cubicBezTo>
                  <a:cubicBezTo>
                    <a:pt x="194" y="300"/>
                    <a:pt x="195" y="298"/>
                    <a:pt x="194" y="298"/>
                  </a:cubicBezTo>
                  <a:close/>
                  <a:moveTo>
                    <a:pt x="202" y="302"/>
                  </a:moveTo>
                  <a:cubicBezTo>
                    <a:pt x="204" y="302"/>
                    <a:pt x="204" y="299"/>
                    <a:pt x="203" y="298"/>
                  </a:cubicBezTo>
                  <a:cubicBezTo>
                    <a:pt x="201" y="298"/>
                    <a:pt x="201" y="301"/>
                    <a:pt x="202" y="302"/>
                  </a:cubicBezTo>
                  <a:close/>
                  <a:moveTo>
                    <a:pt x="138" y="299"/>
                  </a:moveTo>
                  <a:cubicBezTo>
                    <a:pt x="138" y="298"/>
                    <a:pt x="138" y="298"/>
                    <a:pt x="137" y="298"/>
                  </a:cubicBezTo>
                  <a:cubicBezTo>
                    <a:pt x="137" y="299"/>
                    <a:pt x="138" y="300"/>
                    <a:pt x="138" y="299"/>
                  </a:cubicBezTo>
                  <a:close/>
                  <a:moveTo>
                    <a:pt x="206" y="300"/>
                  </a:moveTo>
                  <a:cubicBezTo>
                    <a:pt x="206" y="300"/>
                    <a:pt x="206" y="302"/>
                    <a:pt x="207" y="302"/>
                  </a:cubicBezTo>
                  <a:cubicBezTo>
                    <a:pt x="207" y="301"/>
                    <a:pt x="208" y="300"/>
                    <a:pt x="206" y="300"/>
                  </a:cubicBezTo>
                  <a:close/>
                  <a:moveTo>
                    <a:pt x="16" y="301"/>
                  </a:moveTo>
                  <a:cubicBezTo>
                    <a:pt x="17" y="302"/>
                    <a:pt x="17" y="301"/>
                    <a:pt x="16" y="302"/>
                  </a:cubicBezTo>
                  <a:cubicBezTo>
                    <a:pt x="17" y="302"/>
                    <a:pt x="18" y="302"/>
                    <a:pt x="18" y="301"/>
                  </a:cubicBezTo>
                  <a:cubicBezTo>
                    <a:pt x="18" y="301"/>
                    <a:pt x="18" y="300"/>
                    <a:pt x="17" y="300"/>
                  </a:cubicBezTo>
                  <a:cubicBezTo>
                    <a:pt x="17" y="301"/>
                    <a:pt x="17" y="301"/>
                    <a:pt x="16" y="301"/>
                  </a:cubicBezTo>
                  <a:close/>
                  <a:moveTo>
                    <a:pt x="38" y="301"/>
                  </a:moveTo>
                  <a:cubicBezTo>
                    <a:pt x="38" y="302"/>
                    <a:pt x="38" y="302"/>
                    <a:pt x="38" y="302"/>
                  </a:cubicBezTo>
                  <a:cubicBezTo>
                    <a:pt x="39" y="302"/>
                    <a:pt x="40" y="302"/>
                    <a:pt x="39" y="301"/>
                  </a:cubicBezTo>
                  <a:lnTo>
                    <a:pt x="38" y="301"/>
                  </a:lnTo>
                  <a:close/>
                  <a:moveTo>
                    <a:pt x="191" y="302"/>
                  </a:moveTo>
                  <a:cubicBezTo>
                    <a:pt x="192" y="303"/>
                    <a:pt x="192" y="304"/>
                    <a:pt x="192" y="304"/>
                  </a:cubicBezTo>
                  <a:cubicBezTo>
                    <a:pt x="192" y="303"/>
                    <a:pt x="192" y="302"/>
                    <a:pt x="191" y="302"/>
                  </a:cubicBezTo>
                  <a:close/>
                  <a:moveTo>
                    <a:pt x="76" y="306"/>
                  </a:moveTo>
                  <a:cubicBezTo>
                    <a:pt x="76" y="307"/>
                    <a:pt x="75" y="307"/>
                    <a:pt x="75" y="307"/>
                  </a:cubicBezTo>
                  <a:cubicBezTo>
                    <a:pt x="75" y="308"/>
                    <a:pt x="77" y="309"/>
                    <a:pt x="77" y="308"/>
                  </a:cubicBezTo>
                  <a:cubicBezTo>
                    <a:pt x="77" y="307"/>
                    <a:pt x="77" y="306"/>
                    <a:pt x="76" y="306"/>
                  </a:cubicBezTo>
                  <a:close/>
                  <a:moveTo>
                    <a:pt x="362" y="307"/>
                  </a:moveTo>
                  <a:cubicBezTo>
                    <a:pt x="362" y="307"/>
                    <a:pt x="363" y="308"/>
                    <a:pt x="363" y="307"/>
                  </a:cubicBezTo>
                  <a:cubicBezTo>
                    <a:pt x="363" y="306"/>
                    <a:pt x="362" y="306"/>
                    <a:pt x="362" y="307"/>
                  </a:cubicBezTo>
                  <a:close/>
                  <a:moveTo>
                    <a:pt x="364" y="309"/>
                  </a:moveTo>
                  <a:cubicBezTo>
                    <a:pt x="364" y="309"/>
                    <a:pt x="364" y="308"/>
                    <a:pt x="365" y="308"/>
                  </a:cubicBezTo>
                  <a:cubicBezTo>
                    <a:pt x="365" y="308"/>
                    <a:pt x="364" y="308"/>
                    <a:pt x="364" y="307"/>
                  </a:cubicBezTo>
                  <a:cubicBezTo>
                    <a:pt x="364" y="308"/>
                    <a:pt x="363" y="308"/>
                    <a:pt x="363" y="308"/>
                  </a:cubicBezTo>
                  <a:cubicBezTo>
                    <a:pt x="363" y="309"/>
                    <a:pt x="363" y="309"/>
                    <a:pt x="364" y="309"/>
                  </a:cubicBezTo>
                  <a:close/>
                  <a:moveTo>
                    <a:pt x="390" y="308"/>
                  </a:moveTo>
                  <a:cubicBezTo>
                    <a:pt x="389" y="309"/>
                    <a:pt x="388" y="309"/>
                    <a:pt x="389" y="310"/>
                  </a:cubicBezTo>
                  <a:cubicBezTo>
                    <a:pt x="390" y="310"/>
                    <a:pt x="390" y="308"/>
                    <a:pt x="390" y="308"/>
                  </a:cubicBezTo>
                  <a:close/>
                  <a:moveTo>
                    <a:pt x="240" y="308"/>
                  </a:moveTo>
                  <a:cubicBezTo>
                    <a:pt x="240" y="309"/>
                    <a:pt x="239" y="309"/>
                    <a:pt x="239" y="309"/>
                  </a:cubicBezTo>
                  <a:cubicBezTo>
                    <a:pt x="239" y="310"/>
                    <a:pt x="238" y="310"/>
                    <a:pt x="238" y="311"/>
                  </a:cubicBezTo>
                  <a:cubicBezTo>
                    <a:pt x="239" y="312"/>
                    <a:pt x="241" y="311"/>
                    <a:pt x="241" y="310"/>
                  </a:cubicBezTo>
                  <a:cubicBezTo>
                    <a:pt x="240" y="310"/>
                    <a:pt x="241" y="308"/>
                    <a:pt x="240" y="308"/>
                  </a:cubicBezTo>
                  <a:close/>
                  <a:moveTo>
                    <a:pt x="14" y="310"/>
                  </a:moveTo>
                  <a:cubicBezTo>
                    <a:pt x="15" y="310"/>
                    <a:pt x="15" y="310"/>
                    <a:pt x="15" y="309"/>
                  </a:cubicBezTo>
                  <a:cubicBezTo>
                    <a:pt x="14" y="309"/>
                    <a:pt x="14" y="309"/>
                    <a:pt x="14" y="310"/>
                  </a:cubicBezTo>
                  <a:close/>
                  <a:moveTo>
                    <a:pt x="51" y="312"/>
                  </a:moveTo>
                  <a:cubicBezTo>
                    <a:pt x="51" y="313"/>
                    <a:pt x="51" y="313"/>
                    <a:pt x="51" y="313"/>
                  </a:cubicBezTo>
                  <a:cubicBezTo>
                    <a:pt x="52" y="313"/>
                    <a:pt x="52" y="311"/>
                    <a:pt x="51" y="312"/>
                  </a:cubicBezTo>
                  <a:close/>
                  <a:moveTo>
                    <a:pt x="512" y="313"/>
                  </a:moveTo>
                  <a:cubicBezTo>
                    <a:pt x="511" y="313"/>
                    <a:pt x="512" y="312"/>
                    <a:pt x="512" y="312"/>
                  </a:cubicBezTo>
                  <a:cubicBezTo>
                    <a:pt x="510" y="311"/>
                    <a:pt x="511" y="314"/>
                    <a:pt x="512" y="313"/>
                  </a:cubicBezTo>
                  <a:close/>
                  <a:moveTo>
                    <a:pt x="42" y="313"/>
                  </a:moveTo>
                  <a:cubicBezTo>
                    <a:pt x="42" y="313"/>
                    <a:pt x="43" y="313"/>
                    <a:pt x="42" y="312"/>
                  </a:cubicBezTo>
                  <a:cubicBezTo>
                    <a:pt x="42" y="312"/>
                    <a:pt x="42" y="312"/>
                    <a:pt x="42" y="313"/>
                  </a:cubicBezTo>
                  <a:close/>
                  <a:moveTo>
                    <a:pt x="326" y="328"/>
                  </a:moveTo>
                  <a:cubicBezTo>
                    <a:pt x="327" y="328"/>
                    <a:pt x="328" y="328"/>
                    <a:pt x="329" y="329"/>
                  </a:cubicBezTo>
                  <a:cubicBezTo>
                    <a:pt x="329" y="328"/>
                    <a:pt x="330" y="327"/>
                    <a:pt x="331" y="327"/>
                  </a:cubicBezTo>
                  <a:cubicBezTo>
                    <a:pt x="333" y="323"/>
                    <a:pt x="336" y="316"/>
                    <a:pt x="333" y="312"/>
                  </a:cubicBezTo>
                  <a:cubicBezTo>
                    <a:pt x="332" y="312"/>
                    <a:pt x="332" y="313"/>
                    <a:pt x="331" y="312"/>
                  </a:cubicBezTo>
                  <a:cubicBezTo>
                    <a:pt x="330" y="314"/>
                    <a:pt x="331" y="314"/>
                    <a:pt x="331" y="316"/>
                  </a:cubicBezTo>
                  <a:cubicBezTo>
                    <a:pt x="329" y="320"/>
                    <a:pt x="322" y="323"/>
                    <a:pt x="326" y="328"/>
                  </a:cubicBezTo>
                  <a:close/>
                  <a:moveTo>
                    <a:pt x="404" y="313"/>
                  </a:moveTo>
                  <a:cubicBezTo>
                    <a:pt x="404" y="314"/>
                    <a:pt x="403" y="314"/>
                    <a:pt x="404" y="315"/>
                  </a:cubicBezTo>
                  <a:cubicBezTo>
                    <a:pt x="404" y="314"/>
                    <a:pt x="405" y="313"/>
                    <a:pt x="404" y="313"/>
                  </a:cubicBezTo>
                  <a:close/>
                  <a:moveTo>
                    <a:pt x="145" y="314"/>
                  </a:moveTo>
                  <a:cubicBezTo>
                    <a:pt x="145" y="315"/>
                    <a:pt x="144" y="315"/>
                    <a:pt x="144" y="317"/>
                  </a:cubicBezTo>
                  <a:cubicBezTo>
                    <a:pt x="145" y="317"/>
                    <a:pt x="146" y="314"/>
                    <a:pt x="145" y="314"/>
                  </a:cubicBezTo>
                  <a:close/>
                  <a:moveTo>
                    <a:pt x="163" y="314"/>
                  </a:moveTo>
                  <a:cubicBezTo>
                    <a:pt x="163" y="314"/>
                    <a:pt x="162" y="316"/>
                    <a:pt x="164" y="316"/>
                  </a:cubicBezTo>
                  <a:cubicBezTo>
                    <a:pt x="164" y="315"/>
                    <a:pt x="164" y="314"/>
                    <a:pt x="163" y="314"/>
                  </a:cubicBezTo>
                  <a:close/>
                  <a:moveTo>
                    <a:pt x="395" y="317"/>
                  </a:moveTo>
                  <a:cubicBezTo>
                    <a:pt x="396" y="317"/>
                    <a:pt x="396" y="317"/>
                    <a:pt x="397" y="317"/>
                  </a:cubicBezTo>
                  <a:cubicBezTo>
                    <a:pt x="397" y="316"/>
                    <a:pt x="395" y="316"/>
                    <a:pt x="395" y="317"/>
                  </a:cubicBezTo>
                  <a:close/>
                  <a:moveTo>
                    <a:pt x="316" y="321"/>
                  </a:moveTo>
                  <a:cubicBezTo>
                    <a:pt x="315" y="322"/>
                    <a:pt x="316" y="324"/>
                    <a:pt x="316" y="323"/>
                  </a:cubicBezTo>
                  <a:cubicBezTo>
                    <a:pt x="315" y="322"/>
                    <a:pt x="317" y="321"/>
                    <a:pt x="317" y="321"/>
                  </a:cubicBezTo>
                  <a:cubicBezTo>
                    <a:pt x="316" y="321"/>
                    <a:pt x="316" y="322"/>
                    <a:pt x="316" y="321"/>
                  </a:cubicBezTo>
                  <a:close/>
                  <a:moveTo>
                    <a:pt x="382" y="325"/>
                  </a:moveTo>
                  <a:cubicBezTo>
                    <a:pt x="382" y="325"/>
                    <a:pt x="383" y="326"/>
                    <a:pt x="384" y="326"/>
                  </a:cubicBezTo>
                  <a:cubicBezTo>
                    <a:pt x="386" y="322"/>
                    <a:pt x="382" y="321"/>
                    <a:pt x="382" y="325"/>
                  </a:cubicBezTo>
                  <a:close/>
                  <a:moveTo>
                    <a:pt x="306" y="324"/>
                  </a:moveTo>
                  <a:cubicBezTo>
                    <a:pt x="305" y="323"/>
                    <a:pt x="304" y="324"/>
                    <a:pt x="302" y="325"/>
                  </a:cubicBezTo>
                  <a:cubicBezTo>
                    <a:pt x="303" y="325"/>
                    <a:pt x="303" y="327"/>
                    <a:pt x="304" y="327"/>
                  </a:cubicBezTo>
                  <a:cubicBezTo>
                    <a:pt x="304" y="325"/>
                    <a:pt x="305" y="326"/>
                    <a:pt x="306" y="324"/>
                  </a:cubicBezTo>
                  <a:close/>
                  <a:moveTo>
                    <a:pt x="509" y="326"/>
                  </a:moveTo>
                  <a:cubicBezTo>
                    <a:pt x="510" y="326"/>
                    <a:pt x="510" y="325"/>
                    <a:pt x="510" y="324"/>
                  </a:cubicBezTo>
                  <a:cubicBezTo>
                    <a:pt x="509" y="324"/>
                    <a:pt x="509" y="325"/>
                    <a:pt x="509" y="326"/>
                  </a:cubicBezTo>
                  <a:close/>
                  <a:moveTo>
                    <a:pt x="380" y="327"/>
                  </a:moveTo>
                  <a:cubicBezTo>
                    <a:pt x="380" y="326"/>
                    <a:pt x="379" y="326"/>
                    <a:pt x="378" y="326"/>
                  </a:cubicBezTo>
                  <a:cubicBezTo>
                    <a:pt x="379" y="327"/>
                    <a:pt x="378" y="327"/>
                    <a:pt x="378" y="328"/>
                  </a:cubicBezTo>
                  <a:cubicBezTo>
                    <a:pt x="379" y="328"/>
                    <a:pt x="380" y="328"/>
                    <a:pt x="380" y="327"/>
                  </a:cubicBezTo>
                  <a:close/>
                  <a:moveTo>
                    <a:pt x="182" y="330"/>
                  </a:moveTo>
                  <a:cubicBezTo>
                    <a:pt x="182" y="330"/>
                    <a:pt x="182" y="331"/>
                    <a:pt x="183" y="330"/>
                  </a:cubicBezTo>
                  <a:cubicBezTo>
                    <a:pt x="183" y="330"/>
                    <a:pt x="182" y="329"/>
                    <a:pt x="182" y="330"/>
                  </a:cubicBezTo>
                  <a:close/>
                  <a:moveTo>
                    <a:pt x="147" y="330"/>
                  </a:moveTo>
                  <a:cubicBezTo>
                    <a:pt x="147" y="331"/>
                    <a:pt x="147" y="331"/>
                    <a:pt x="147" y="331"/>
                  </a:cubicBezTo>
                  <a:cubicBezTo>
                    <a:pt x="148" y="332"/>
                    <a:pt x="148" y="330"/>
                    <a:pt x="147" y="330"/>
                  </a:cubicBezTo>
                  <a:close/>
                  <a:moveTo>
                    <a:pt x="122" y="330"/>
                  </a:moveTo>
                  <a:cubicBezTo>
                    <a:pt x="122" y="331"/>
                    <a:pt x="122" y="332"/>
                    <a:pt x="122" y="332"/>
                  </a:cubicBezTo>
                  <a:cubicBezTo>
                    <a:pt x="123" y="333"/>
                    <a:pt x="123" y="331"/>
                    <a:pt x="124" y="332"/>
                  </a:cubicBezTo>
                  <a:cubicBezTo>
                    <a:pt x="124" y="331"/>
                    <a:pt x="123" y="330"/>
                    <a:pt x="122" y="330"/>
                  </a:cubicBezTo>
                  <a:close/>
                  <a:moveTo>
                    <a:pt x="388" y="331"/>
                  </a:moveTo>
                  <a:cubicBezTo>
                    <a:pt x="388" y="332"/>
                    <a:pt x="386" y="332"/>
                    <a:pt x="387" y="334"/>
                  </a:cubicBezTo>
                  <a:cubicBezTo>
                    <a:pt x="388" y="333"/>
                    <a:pt x="389" y="332"/>
                    <a:pt x="388" y="331"/>
                  </a:cubicBezTo>
                  <a:close/>
                  <a:moveTo>
                    <a:pt x="19" y="333"/>
                  </a:moveTo>
                  <a:cubicBezTo>
                    <a:pt x="19" y="333"/>
                    <a:pt x="19" y="334"/>
                    <a:pt x="20" y="334"/>
                  </a:cubicBezTo>
                  <a:cubicBezTo>
                    <a:pt x="20" y="333"/>
                    <a:pt x="20" y="333"/>
                    <a:pt x="19" y="333"/>
                  </a:cubicBezTo>
                  <a:close/>
                  <a:moveTo>
                    <a:pt x="273" y="333"/>
                  </a:moveTo>
                  <a:cubicBezTo>
                    <a:pt x="272" y="333"/>
                    <a:pt x="272" y="333"/>
                    <a:pt x="272" y="333"/>
                  </a:cubicBezTo>
                  <a:cubicBezTo>
                    <a:pt x="272" y="334"/>
                    <a:pt x="272" y="335"/>
                    <a:pt x="272" y="335"/>
                  </a:cubicBezTo>
                  <a:cubicBezTo>
                    <a:pt x="272" y="334"/>
                    <a:pt x="273" y="334"/>
                    <a:pt x="273" y="333"/>
                  </a:cubicBezTo>
                  <a:close/>
                  <a:moveTo>
                    <a:pt x="271" y="335"/>
                  </a:moveTo>
                  <a:cubicBezTo>
                    <a:pt x="270" y="334"/>
                    <a:pt x="269" y="335"/>
                    <a:pt x="268" y="336"/>
                  </a:cubicBezTo>
                  <a:cubicBezTo>
                    <a:pt x="269" y="336"/>
                    <a:pt x="270" y="336"/>
                    <a:pt x="270" y="335"/>
                  </a:cubicBezTo>
                  <a:cubicBezTo>
                    <a:pt x="270" y="335"/>
                    <a:pt x="270" y="335"/>
                    <a:pt x="270" y="335"/>
                  </a:cubicBezTo>
                  <a:cubicBezTo>
                    <a:pt x="270" y="335"/>
                    <a:pt x="271" y="335"/>
                    <a:pt x="271" y="335"/>
                  </a:cubicBezTo>
                  <a:close/>
                  <a:moveTo>
                    <a:pt x="147" y="338"/>
                  </a:moveTo>
                  <a:cubicBezTo>
                    <a:pt x="147" y="337"/>
                    <a:pt x="148" y="336"/>
                    <a:pt x="147" y="335"/>
                  </a:cubicBezTo>
                  <a:cubicBezTo>
                    <a:pt x="147" y="337"/>
                    <a:pt x="146" y="337"/>
                    <a:pt x="147" y="338"/>
                  </a:cubicBezTo>
                  <a:close/>
                  <a:moveTo>
                    <a:pt x="384" y="337"/>
                  </a:moveTo>
                  <a:cubicBezTo>
                    <a:pt x="384" y="338"/>
                    <a:pt x="383" y="338"/>
                    <a:pt x="382" y="338"/>
                  </a:cubicBezTo>
                  <a:cubicBezTo>
                    <a:pt x="382" y="339"/>
                    <a:pt x="381" y="340"/>
                    <a:pt x="381" y="341"/>
                  </a:cubicBezTo>
                  <a:cubicBezTo>
                    <a:pt x="382" y="339"/>
                    <a:pt x="384" y="339"/>
                    <a:pt x="384" y="337"/>
                  </a:cubicBezTo>
                  <a:close/>
                  <a:moveTo>
                    <a:pt x="391" y="337"/>
                  </a:moveTo>
                  <a:cubicBezTo>
                    <a:pt x="390" y="338"/>
                    <a:pt x="389" y="338"/>
                    <a:pt x="389" y="339"/>
                  </a:cubicBezTo>
                  <a:cubicBezTo>
                    <a:pt x="390" y="339"/>
                    <a:pt x="391" y="338"/>
                    <a:pt x="391" y="337"/>
                  </a:cubicBezTo>
                  <a:close/>
                  <a:moveTo>
                    <a:pt x="227" y="339"/>
                  </a:moveTo>
                  <a:cubicBezTo>
                    <a:pt x="227" y="340"/>
                    <a:pt x="227" y="341"/>
                    <a:pt x="227" y="342"/>
                  </a:cubicBezTo>
                  <a:cubicBezTo>
                    <a:pt x="228" y="342"/>
                    <a:pt x="228" y="342"/>
                    <a:pt x="228" y="342"/>
                  </a:cubicBezTo>
                  <a:cubicBezTo>
                    <a:pt x="228" y="341"/>
                    <a:pt x="229" y="340"/>
                    <a:pt x="227" y="339"/>
                  </a:cubicBezTo>
                  <a:close/>
                  <a:moveTo>
                    <a:pt x="150" y="340"/>
                  </a:moveTo>
                  <a:cubicBezTo>
                    <a:pt x="150" y="340"/>
                    <a:pt x="150" y="341"/>
                    <a:pt x="150" y="341"/>
                  </a:cubicBezTo>
                  <a:cubicBezTo>
                    <a:pt x="151" y="341"/>
                    <a:pt x="151" y="340"/>
                    <a:pt x="151" y="340"/>
                  </a:cubicBezTo>
                  <a:cubicBezTo>
                    <a:pt x="151" y="340"/>
                    <a:pt x="150" y="340"/>
                    <a:pt x="150" y="340"/>
                  </a:cubicBezTo>
                  <a:close/>
                  <a:moveTo>
                    <a:pt x="139" y="346"/>
                  </a:moveTo>
                  <a:cubicBezTo>
                    <a:pt x="139" y="345"/>
                    <a:pt x="139" y="344"/>
                    <a:pt x="138" y="344"/>
                  </a:cubicBezTo>
                  <a:cubicBezTo>
                    <a:pt x="138" y="344"/>
                    <a:pt x="137" y="344"/>
                    <a:pt x="137" y="345"/>
                  </a:cubicBezTo>
                  <a:cubicBezTo>
                    <a:pt x="138" y="345"/>
                    <a:pt x="138" y="347"/>
                    <a:pt x="139" y="346"/>
                  </a:cubicBezTo>
                  <a:close/>
                  <a:moveTo>
                    <a:pt x="23" y="347"/>
                  </a:moveTo>
                  <a:cubicBezTo>
                    <a:pt x="23" y="348"/>
                    <a:pt x="23" y="348"/>
                    <a:pt x="24" y="348"/>
                  </a:cubicBezTo>
                  <a:cubicBezTo>
                    <a:pt x="24" y="348"/>
                    <a:pt x="24" y="348"/>
                    <a:pt x="24" y="347"/>
                  </a:cubicBezTo>
                  <a:cubicBezTo>
                    <a:pt x="24" y="347"/>
                    <a:pt x="23" y="347"/>
                    <a:pt x="23" y="347"/>
                  </a:cubicBezTo>
                  <a:close/>
                  <a:moveTo>
                    <a:pt x="431" y="347"/>
                  </a:moveTo>
                  <a:cubicBezTo>
                    <a:pt x="431" y="349"/>
                    <a:pt x="432" y="349"/>
                    <a:pt x="432" y="350"/>
                  </a:cubicBezTo>
                  <a:cubicBezTo>
                    <a:pt x="432" y="349"/>
                    <a:pt x="433" y="349"/>
                    <a:pt x="433" y="348"/>
                  </a:cubicBezTo>
                  <a:cubicBezTo>
                    <a:pt x="432" y="348"/>
                    <a:pt x="432" y="348"/>
                    <a:pt x="431" y="347"/>
                  </a:cubicBezTo>
                  <a:close/>
                  <a:moveTo>
                    <a:pt x="373" y="350"/>
                  </a:moveTo>
                  <a:cubicBezTo>
                    <a:pt x="373" y="349"/>
                    <a:pt x="374" y="349"/>
                    <a:pt x="373" y="349"/>
                  </a:cubicBezTo>
                  <a:cubicBezTo>
                    <a:pt x="373" y="350"/>
                    <a:pt x="371" y="349"/>
                    <a:pt x="372" y="350"/>
                  </a:cubicBezTo>
                  <a:cubicBezTo>
                    <a:pt x="372" y="350"/>
                    <a:pt x="373" y="350"/>
                    <a:pt x="373" y="350"/>
                  </a:cubicBezTo>
                  <a:close/>
                  <a:moveTo>
                    <a:pt x="132" y="354"/>
                  </a:moveTo>
                  <a:cubicBezTo>
                    <a:pt x="132" y="354"/>
                    <a:pt x="132" y="354"/>
                    <a:pt x="132" y="354"/>
                  </a:cubicBezTo>
                  <a:cubicBezTo>
                    <a:pt x="131" y="354"/>
                    <a:pt x="132" y="357"/>
                    <a:pt x="132" y="358"/>
                  </a:cubicBezTo>
                  <a:cubicBezTo>
                    <a:pt x="134" y="356"/>
                    <a:pt x="136" y="354"/>
                    <a:pt x="135" y="351"/>
                  </a:cubicBezTo>
                  <a:cubicBezTo>
                    <a:pt x="133" y="351"/>
                    <a:pt x="133" y="353"/>
                    <a:pt x="132" y="354"/>
                  </a:cubicBezTo>
                  <a:close/>
                  <a:moveTo>
                    <a:pt x="121" y="351"/>
                  </a:moveTo>
                  <a:cubicBezTo>
                    <a:pt x="121" y="352"/>
                    <a:pt x="120" y="352"/>
                    <a:pt x="120" y="352"/>
                  </a:cubicBezTo>
                  <a:cubicBezTo>
                    <a:pt x="120" y="353"/>
                    <a:pt x="118" y="353"/>
                    <a:pt x="119" y="355"/>
                  </a:cubicBezTo>
                  <a:cubicBezTo>
                    <a:pt x="119" y="355"/>
                    <a:pt x="120" y="355"/>
                    <a:pt x="120" y="355"/>
                  </a:cubicBezTo>
                  <a:cubicBezTo>
                    <a:pt x="120" y="354"/>
                    <a:pt x="122" y="352"/>
                    <a:pt x="121" y="351"/>
                  </a:cubicBezTo>
                  <a:close/>
                  <a:moveTo>
                    <a:pt x="34" y="354"/>
                  </a:moveTo>
                  <a:cubicBezTo>
                    <a:pt x="34" y="353"/>
                    <a:pt x="35" y="353"/>
                    <a:pt x="34" y="353"/>
                  </a:cubicBezTo>
                  <a:cubicBezTo>
                    <a:pt x="33" y="354"/>
                    <a:pt x="33" y="354"/>
                    <a:pt x="34" y="354"/>
                  </a:cubicBezTo>
                  <a:close/>
                  <a:moveTo>
                    <a:pt x="187" y="359"/>
                  </a:moveTo>
                  <a:cubicBezTo>
                    <a:pt x="187" y="358"/>
                    <a:pt x="189" y="356"/>
                    <a:pt x="188" y="355"/>
                  </a:cubicBezTo>
                  <a:cubicBezTo>
                    <a:pt x="188" y="357"/>
                    <a:pt x="185" y="358"/>
                    <a:pt x="187" y="359"/>
                  </a:cubicBezTo>
                  <a:close/>
                  <a:moveTo>
                    <a:pt x="57" y="357"/>
                  </a:moveTo>
                  <a:cubicBezTo>
                    <a:pt x="57" y="358"/>
                    <a:pt x="57" y="358"/>
                    <a:pt x="57" y="358"/>
                  </a:cubicBezTo>
                  <a:cubicBezTo>
                    <a:pt x="58" y="358"/>
                    <a:pt x="58" y="358"/>
                    <a:pt x="58" y="358"/>
                  </a:cubicBezTo>
                  <a:cubicBezTo>
                    <a:pt x="58" y="357"/>
                    <a:pt x="58" y="357"/>
                    <a:pt x="57" y="357"/>
                  </a:cubicBezTo>
                  <a:close/>
                  <a:moveTo>
                    <a:pt x="447" y="369"/>
                  </a:moveTo>
                  <a:cubicBezTo>
                    <a:pt x="446" y="367"/>
                    <a:pt x="445" y="366"/>
                    <a:pt x="444" y="365"/>
                  </a:cubicBezTo>
                  <a:cubicBezTo>
                    <a:pt x="442" y="362"/>
                    <a:pt x="438" y="359"/>
                    <a:pt x="436" y="358"/>
                  </a:cubicBezTo>
                  <a:cubicBezTo>
                    <a:pt x="436" y="359"/>
                    <a:pt x="436" y="359"/>
                    <a:pt x="436" y="359"/>
                  </a:cubicBezTo>
                  <a:cubicBezTo>
                    <a:pt x="437" y="361"/>
                    <a:pt x="438" y="362"/>
                    <a:pt x="439" y="364"/>
                  </a:cubicBezTo>
                  <a:cubicBezTo>
                    <a:pt x="443" y="365"/>
                    <a:pt x="444" y="369"/>
                    <a:pt x="447" y="369"/>
                  </a:cubicBezTo>
                  <a:close/>
                  <a:moveTo>
                    <a:pt x="186" y="360"/>
                  </a:moveTo>
                  <a:cubicBezTo>
                    <a:pt x="187" y="360"/>
                    <a:pt x="186" y="362"/>
                    <a:pt x="186" y="363"/>
                  </a:cubicBezTo>
                  <a:cubicBezTo>
                    <a:pt x="187" y="363"/>
                    <a:pt x="187" y="359"/>
                    <a:pt x="186" y="360"/>
                  </a:cubicBezTo>
                  <a:close/>
                  <a:moveTo>
                    <a:pt x="426" y="361"/>
                  </a:moveTo>
                  <a:cubicBezTo>
                    <a:pt x="426" y="361"/>
                    <a:pt x="426" y="362"/>
                    <a:pt x="427" y="362"/>
                  </a:cubicBezTo>
                  <a:cubicBezTo>
                    <a:pt x="427" y="361"/>
                    <a:pt x="427" y="361"/>
                    <a:pt x="426" y="361"/>
                  </a:cubicBezTo>
                  <a:close/>
                  <a:moveTo>
                    <a:pt x="91" y="363"/>
                  </a:moveTo>
                  <a:cubicBezTo>
                    <a:pt x="91" y="363"/>
                    <a:pt x="90" y="363"/>
                    <a:pt x="90" y="364"/>
                  </a:cubicBezTo>
                  <a:cubicBezTo>
                    <a:pt x="91" y="364"/>
                    <a:pt x="91" y="364"/>
                    <a:pt x="91" y="364"/>
                  </a:cubicBezTo>
                  <a:cubicBezTo>
                    <a:pt x="91" y="364"/>
                    <a:pt x="92" y="363"/>
                    <a:pt x="91" y="363"/>
                  </a:cubicBezTo>
                  <a:close/>
                  <a:moveTo>
                    <a:pt x="117" y="368"/>
                  </a:moveTo>
                  <a:cubicBezTo>
                    <a:pt x="118" y="368"/>
                    <a:pt x="118" y="368"/>
                    <a:pt x="118" y="367"/>
                  </a:cubicBezTo>
                  <a:cubicBezTo>
                    <a:pt x="118" y="367"/>
                    <a:pt x="118" y="367"/>
                    <a:pt x="117" y="367"/>
                  </a:cubicBezTo>
                  <a:cubicBezTo>
                    <a:pt x="117" y="367"/>
                    <a:pt x="117" y="368"/>
                    <a:pt x="117" y="368"/>
                  </a:cubicBezTo>
                  <a:close/>
                  <a:moveTo>
                    <a:pt x="436" y="371"/>
                  </a:moveTo>
                  <a:cubicBezTo>
                    <a:pt x="437" y="371"/>
                    <a:pt x="438" y="372"/>
                    <a:pt x="439" y="374"/>
                  </a:cubicBezTo>
                  <a:cubicBezTo>
                    <a:pt x="439" y="374"/>
                    <a:pt x="439" y="373"/>
                    <a:pt x="440" y="373"/>
                  </a:cubicBezTo>
                  <a:cubicBezTo>
                    <a:pt x="440" y="375"/>
                    <a:pt x="441" y="375"/>
                    <a:pt x="442" y="376"/>
                  </a:cubicBezTo>
                  <a:cubicBezTo>
                    <a:pt x="442" y="375"/>
                    <a:pt x="441" y="374"/>
                    <a:pt x="441" y="373"/>
                  </a:cubicBezTo>
                  <a:cubicBezTo>
                    <a:pt x="440" y="373"/>
                    <a:pt x="440" y="372"/>
                    <a:pt x="439" y="372"/>
                  </a:cubicBezTo>
                  <a:cubicBezTo>
                    <a:pt x="439" y="372"/>
                    <a:pt x="440" y="373"/>
                    <a:pt x="439" y="373"/>
                  </a:cubicBezTo>
                  <a:cubicBezTo>
                    <a:pt x="439" y="371"/>
                    <a:pt x="437" y="370"/>
                    <a:pt x="437" y="369"/>
                  </a:cubicBezTo>
                  <a:cubicBezTo>
                    <a:pt x="437" y="371"/>
                    <a:pt x="436" y="369"/>
                    <a:pt x="436" y="369"/>
                  </a:cubicBezTo>
                  <a:cubicBezTo>
                    <a:pt x="435" y="370"/>
                    <a:pt x="436" y="370"/>
                    <a:pt x="436" y="371"/>
                  </a:cubicBezTo>
                  <a:close/>
                  <a:moveTo>
                    <a:pt x="125" y="376"/>
                  </a:moveTo>
                  <a:cubicBezTo>
                    <a:pt x="125" y="376"/>
                    <a:pt x="126" y="376"/>
                    <a:pt x="127" y="376"/>
                  </a:cubicBezTo>
                  <a:cubicBezTo>
                    <a:pt x="127" y="374"/>
                    <a:pt x="131" y="372"/>
                    <a:pt x="129" y="370"/>
                  </a:cubicBezTo>
                  <a:cubicBezTo>
                    <a:pt x="127" y="371"/>
                    <a:pt x="127" y="374"/>
                    <a:pt x="125" y="376"/>
                  </a:cubicBezTo>
                  <a:close/>
                  <a:moveTo>
                    <a:pt x="326" y="375"/>
                  </a:moveTo>
                  <a:cubicBezTo>
                    <a:pt x="328" y="374"/>
                    <a:pt x="328" y="374"/>
                    <a:pt x="329" y="374"/>
                  </a:cubicBezTo>
                  <a:cubicBezTo>
                    <a:pt x="328" y="373"/>
                    <a:pt x="327" y="373"/>
                    <a:pt x="327" y="373"/>
                  </a:cubicBezTo>
                  <a:cubicBezTo>
                    <a:pt x="328" y="372"/>
                    <a:pt x="327" y="371"/>
                    <a:pt x="328" y="371"/>
                  </a:cubicBezTo>
                  <a:cubicBezTo>
                    <a:pt x="327" y="371"/>
                    <a:pt x="327" y="371"/>
                    <a:pt x="326" y="370"/>
                  </a:cubicBezTo>
                  <a:cubicBezTo>
                    <a:pt x="325" y="371"/>
                    <a:pt x="327" y="373"/>
                    <a:pt x="326" y="374"/>
                  </a:cubicBezTo>
                  <a:cubicBezTo>
                    <a:pt x="326" y="374"/>
                    <a:pt x="326" y="375"/>
                    <a:pt x="326" y="375"/>
                  </a:cubicBezTo>
                  <a:close/>
                  <a:moveTo>
                    <a:pt x="60" y="372"/>
                  </a:moveTo>
                  <a:cubicBezTo>
                    <a:pt x="60" y="373"/>
                    <a:pt x="61" y="374"/>
                    <a:pt x="62" y="374"/>
                  </a:cubicBezTo>
                  <a:cubicBezTo>
                    <a:pt x="62" y="373"/>
                    <a:pt x="62" y="373"/>
                    <a:pt x="62" y="372"/>
                  </a:cubicBezTo>
                  <a:cubicBezTo>
                    <a:pt x="61" y="371"/>
                    <a:pt x="61" y="372"/>
                    <a:pt x="60" y="372"/>
                  </a:cubicBezTo>
                  <a:close/>
                  <a:moveTo>
                    <a:pt x="329" y="374"/>
                  </a:moveTo>
                  <a:cubicBezTo>
                    <a:pt x="330" y="374"/>
                    <a:pt x="330" y="374"/>
                    <a:pt x="330" y="374"/>
                  </a:cubicBezTo>
                  <a:cubicBezTo>
                    <a:pt x="330" y="374"/>
                    <a:pt x="330" y="373"/>
                    <a:pt x="329" y="373"/>
                  </a:cubicBezTo>
                  <a:cubicBezTo>
                    <a:pt x="329" y="374"/>
                    <a:pt x="329" y="374"/>
                    <a:pt x="329" y="374"/>
                  </a:cubicBezTo>
                  <a:close/>
                  <a:moveTo>
                    <a:pt x="396" y="375"/>
                  </a:moveTo>
                  <a:cubicBezTo>
                    <a:pt x="396" y="374"/>
                    <a:pt x="396" y="374"/>
                    <a:pt x="395" y="374"/>
                  </a:cubicBezTo>
                  <a:cubicBezTo>
                    <a:pt x="395" y="374"/>
                    <a:pt x="395" y="375"/>
                    <a:pt x="396" y="375"/>
                  </a:cubicBezTo>
                  <a:close/>
                  <a:moveTo>
                    <a:pt x="34" y="375"/>
                  </a:moveTo>
                  <a:cubicBezTo>
                    <a:pt x="35" y="375"/>
                    <a:pt x="35" y="375"/>
                    <a:pt x="35" y="374"/>
                  </a:cubicBezTo>
                  <a:cubicBezTo>
                    <a:pt x="34" y="374"/>
                    <a:pt x="34" y="374"/>
                    <a:pt x="34" y="374"/>
                  </a:cubicBezTo>
                  <a:cubicBezTo>
                    <a:pt x="34" y="375"/>
                    <a:pt x="34" y="375"/>
                    <a:pt x="34" y="375"/>
                  </a:cubicBezTo>
                  <a:close/>
                  <a:moveTo>
                    <a:pt x="330" y="375"/>
                  </a:moveTo>
                  <a:cubicBezTo>
                    <a:pt x="330" y="376"/>
                    <a:pt x="329" y="376"/>
                    <a:pt x="329" y="377"/>
                  </a:cubicBezTo>
                  <a:cubicBezTo>
                    <a:pt x="329" y="377"/>
                    <a:pt x="329" y="378"/>
                    <a:pt x="330" y="378"/>
                  </a:cubicBezTo>
                  <a:cubicBezTo>
                    <a:pt x="330" y="377"/>
                    <a:pt x="331" y="378"/>
                    <a:pt x="331" y="377"/>
                  </a:cubicBezTo>
                  <a:cubicBezTo>
                    <a:pt x="330" y="376"/>
                    <a:pt x="330" y="375"/>
                    <a:pt x="330" y="375"/>
                  </a:cubicBezTo>
                  <a:close/>
                  <a:moveTo>
                    <a:pt x="443" y="375"/>
                  </a:moveTo>
                  <a:cubicBezTo>
                    <a:pt x="443" y="379"/>
                    <a:pt x="448" y="381"/>
                    <a:pt x="449" y="384"/>
                  </a:cubicBezTo>
                  <a:cubicBezTo>
                    <a:pt x="451" y="385"/>
                    <a:pt x="452" y="386"/>
                    <a:pt x="453" y="388"/>
                  </a:cubicBezTo>
                  <a:cubicBezTo>
                    <a:pt x="454" y="388"/>
                    <a:pt x="454" y="389"/>
                    <a:pt x="456" y="390"/>
                  </a:cubicBezTo>
                  <a:cubicBezTo>
                    <a:pt x="452" y="384"/>
                    <a:pt x="447" y="379"/>
                    <a:pt x="443" y="375"/>
                  </a:cubicBezTo>
                  <a:close/>
                  <a:moveTo>
                    <a:pt x="145" y="377"/>
                  </a:moveTo>
                  <a:cubicBezTo>
                    <a:pt x="145" y="378"/>
                    <a:pt x="145" y="378"/>
                    <a:pt x="145" y="378"/>
                  </a:cubicBezTo>
                  <a:cubicBezTo>
                    <a:pt x="146" y="378"/>
                    <a:pt x="146" y="378"/>
                    <a:pt x="146" y="378"/>
                  </a:cubicBezTo>
                  <a:cubicBezTo>
                    <a:pt x="146" y="377"/>
                    <a:pt x="146" y="377"/>
                    <a:pt x="145" y="377"/>
                  </a:cubicBezTo>
                  <a:close/>
                  <a:moveTo>
                    <a:pt x="439" y="381"/>
                  </a:moveTo>
                  <a:cubicBezTo>
                    <a:pt x="439" y="381"/>
                    <a:pt x="439" y="381"/>
                    <a:pt x="438" y="381"/>
                  </a:cubicBezTo>
                  <a:cubicBezTo>
                    <a:pt x="438" y="380"/>
                    <a:pt x="437" y="380"/>
                    <a:pt x="438" y="379"/>
                  </a:cubicBezTo>
                  <a:cubicBezTo>
                    <a:pt x="437" y="380"/>
                    <a:pt x="437" y="378"/>
                    <a:pt x="436" y="379"/>
                  </a:cubicBezTo>
                  <a:cubicBezTo>
                    <a:pt x="437" y="380"/>
                    <a:pt x="438" y="382"/>
                    <a:pt x="440" y="384"/>
                  </a:cubicBezTo>
                  <a:cubicBezTo>
                    <a:pt x="441" y="383"/>
                    <a:pt x="439" y="382"/>
                    <a:pt x="439" y="381"/>
                  </a:cubicBezTo>
                  <a:close/>
                  <a:moveTo>
                    <a:pt x="334" y="381"/>
                  </a:moveTo>
                  <a:cubicBezTo>
                    <a:pt x="334" y="380"/>
                    <a:pt x="334" y="380"/>
                    <a:pt x="334" y="379"/>
                  </a:cubicBezTo>
                  <a:cubicBezTo>
                    <a:pt x="333" y="379"/>
                    <a:pt x="332" y="379"/>
                    <a:pt x="331" y="379"/>
                  </a:cubicBezTo>
                  <a:cubicBezTo>
                    <a:pt x="332" y="380"/>
                    <a:pt x="332" y="381"/>
                    <a:pt x="334" y="381"/>
                  </a:cubicBezTo>
                  <a:close/>
                  <a:moveTo>
                    <a:pt x="333" y="382"/>
                  </a:moveTo>
                  <a:cubicBezTo>
                    <a:pt x="333" y="383"/>
                    <a:pt x="334" y="383"/>
                    <a:pt x="335" y="383"/>
                  </a:cubicBezTo>
                  <a:cubicBezTo>
                    <a:pt x="335" y="383"/>
                    <a:pt x="335" y="382"/>
                    <a:pt x="335" y="381"/>
                  </a:cubicBezTo>
                  <a:cubicBezTo>
                    <a:pt x="335" y="381"/>
                    <a:pt x="334" y="381"/>
                    <a:pt x="334" y="381"/>
                  </a:cubicBezTo>
                  <a:cubicBezTo>
                    <a:pt x="334" y="381"/>
                    <a:pt x="334" y="382"/>
                    <a:pt x="333" y="382"/>
                  </a:cubicBezTo>
                  <a:close/>
                  <a:moveTo>
                    <a:pt x="65" y="383"/>
                  </a:moveTo>
                  <a:cubicBezTo>
                    <a:pt x="66" y="383"/>
                    <a:pt x="66" y="383"/>
                    <a:pt x="66" y="383"/>
                  </a:cubicBezTo>
                  <a:cubicBezTo>
                    <a:pt x="66" y="382"/>
                    <a:pt x="66" y="382"/>
                    <a:pt x="66" y="382"/>
                  </a:cubicBezTo>
                  <a:cubicBezTo>
                    <a:pt x="66" y="382"/>
                    <a:pt x="65" y="382"/>
                    <a:pt x="65" y="383"/>
                  </a:cubicBezTo>
                  <a:close/>
                  <a:moveTo>
                    <a:pt x="462" y="386"/>
                  </a:moveTo>
                  <a:cubicBezTo>
                    <a:pt x="461" y="386"/>
                    <a:pt x="462" y="388"/>
                    <a:pt x="463" y="388"/>
                  </a:cubicBezTo>
                  <a:cubicBezTo>
                    <a:pt x="463" y="387"/>
                    <a:pt x="463" y="386"/>
                    <a:pt x="462" y="386"/>
                  </a:cubicBezTo>
                  <a:close/>
                  <a:moveTo>
                    <a:pt x="120" y="387"/>
                  </a:moveTo>
                  <a:cubicBezTo>
                    <a:pt x="121" y="387"/>
                    <a:pt x="122" y="387"/>
                    <a:pt x="122" y="386"/>
                  </a:cubicBezTo>
                  <a:cubicBezTo>
                    <a:pt x="121" y="386"/>
                    <a:pt x="121" y="386"/>
                    <a:pt x="121" y="386"/>
                  </a:cubicBezTo>
                  <a:cubicBezTo>
                    <a:pt x="121" y="387"/>
                    <a:pt x="120" y="387"/>
                    <a:pt x="120" y="387"/>
                  </a:cubicBezTo>
                  <a:close/>
                  <a:moveTo>
                    <a:pt x="336" y="388"/>
                  </a:moveTo>
                  <a:cubicBezTo>
                    <a:pt x="337" y="388"/>
                    <a:pt x="337" y="389"/>
                    <a:pt x="338" y="389"/>
                  </a:cubicBezTo>
                  <a:cubicBezTo>
                    <a:pt x="338" y="389"/>
                    <a:pt x="339" y="387"/>
                    <a:pt x="338" y="387"/>
                  </a:cubicBezTo>
                  <a:cubicBezTo>
                    <a:pt x="337" y="387"/>
                    <a:pt x="337" y="387"/>
                    <a:pt x="336" y="388"/>
                  </a:cubicBezTo>
                  <a:close/>
                  <a:moveTo>
                    <a:pt x="407" y="395"/>
                  </a:moveTo>
                  <a:cubicBezTo>
                    <a:pt x="409" y="394"/>
                    <a:pt x="409" y="395"/>
                    <a:pt x="410" y="396"/>
                  </a:cubicBezTo>
                  <a:cubicBezTo>
                    <a:pt x="410" y="394"/>
                    <a:pt x="411" y="391"/>
                    <a:pt x="410" y="389"/>
                  </a:cubicBezTo>
                  <a:cubicBezTo>
                    <a:pt x="409" y="391"/>
                    <a:pt x="407" y="392"/>
                    <a:pt x="407" y="395"/>
                  </a:cubicBezTo>
                  <a:close/>
                  <a:moveTo>
                    <a:pt x="409" y="391"/>
                  </a:moveTo>
                  <a:cubicBezTo>
                    <a:pt x="408" y="393"/>
                    <a:pt x="409" y="393"/>
                    <a:pt x="409" y="394"/>
                  </a:cubicBezTo>
                  <a:cubicBezTo>
                    <a:pt x="409" y="395"/>
                    <a:pt x="408" y="394"/>
                    <a:pt x="408" y="394"/>
                  </a:cubicBezTo>
                  <a:cubicBezTo>
                    <a:pt x="408" y="393"/>
                    <a:pt x="408" y="391"/>
                    <a:pt x="409" y="391"/>
                  </a:cubicBezTo>
                  <a:cubicBezTo>
                    <a:pt x="409" y="391"/>
                    <a:pt x="409" y="391"/>
                    <a:pt x="409" y="391"/>
                  </a:cubicBezTo>
                  <a:close/>
                  <a:moveTo>
                    <a:pt x="327" y="395"/>
                  </a:moveTo>
                  <a:cubicBezTo>
                    <a:pt x="328" y="395"/>
                    <a:pt x="329" y="395"/>
                    <a:pt x="330" y="394"/>
                  </a:cubicBezTo>
                  <a:cubicBezTo>
                    <a:pt x="331" y="390"/>
                    <a:pt x="326" y="391"/>
                    <a:pt x="327" y="395"/>
                  </a:cubicBezTo>
                  <a:close/>
                  <a:moveTo>
                    <a:pt x="447" y="392"/>
                  </a:moveTo>
                  <a:cubicBezTo>
                    <a:pt x="447" y="393"/>
                    <a:pt x="448" y="392"/>
                    <a:pt x="448" y="393"/>
                  </a:cubicBezTo>
                  <a:cubicBezTo>
                    <a:pt x="449" y="393"/>
                    <a:pt x="448" y="393"/>
                    <a:pt x="449" y="393"/>
                  </a:cubicBezTo>
                  <a:cubicBezTo>
                    <a:pt x="449" y="393"/>
                    <a:pt x="448" y="392"/>
                    <a:pt x="448" y="392"/>
                  </a:cubicBezTo>
                  <a:cubicBezTo>
                    <a:pt x="448" y="392"/>
                    <a:pt x="448" y="392"/>
                    <a:pt x="447" y="392"/>
                  </a:cubicBezTo>
                  <a:close/>
                  <a:moveTo>
                    <a:pt x="17" y="395"/>
                  </a:moveTo>
                  <a:cubicBezTo>
                    <a:pt x="18" y="394"/>
                    <a:pt x="17" y="392"/>
                    <a:pt x="16" y="392"/>
                  </a:cubicBezTo>
                  <a:cubicBezTo>
                    <a:pt x="16" y="393"/>
                    <a:pt x="15" y="393"/>
                    <a:pt x="15" y="394"/>
                  </a:cubicBezTo>
                  <a:cubicBezTo>
                    <a:pt x="16" y="395"/>
                    <a:pt x="17" y="394"/>
                    <a:pt x="17" y="395"/>
                  </a:cubicBezTo>
                  <a:close/>
                  <a:moveTo>
                    <a:pt x="326" y="395"/>
                  </a:moveTo>
                  <a:cubicBezTo>
                    <a:pt x="324" y="397"/>
                    <a:pt x="324" y="398"/>
                    <a:pt x="323" y="399"/>
                  </a:cubicBezTo>
                  <a:cubicBezTo>
                    <a:pt x="323" y="404"/>
                    <a:pt x="329" y="401"/>
                    <a:pt x="329" y="398"/>
                  </a:cubicBezTo>
                  <a:cubicBezTo>
                    <a:pt x="330" y="397"/>
                    <a:pt x="328" y="396"/>
                    <a:pt x="326" y="395"/>
                  </a:cubicBezTo>
                  <a:close/>
                  <a:moveTo>
                    <a:pt x="377" y="398"/>
                  </a:moveTo>
                  <a:cubicBezTo>
                    <a:pt x="377" y="397"/>
                    <a:pt x="377" y="396"/>
                    <a:pt x="376" y="396"/>
                  </a:cubicBezTo>
                  <a:cubicBezTo>
                    <a:pt x="377" y="397"/>
                    <a:pt x="376" y="397"/>
                    <a:pt x="376" y="397"/>
                  </a:cubicBezTo>
                  <a:cubicBezTo>
                    <a:pt x="376" y="398"/>
                    <a:pt x="376" y="398"/>
                    <a:pt x="376" y="398"/>
                  </a:cubicBezTo>
                  <a:cubicBezTo>
                    <a:pt x="377" y="398"/>
                    <a:pt x="377" y="398"/>
                    <a:pt x="377" y="398"/>
                  </a:cubicBezTo>
                  <a:close/>
                  <a:moveTo>
                    <a:pt x="112" y="405"/>
                  </a:moveTo>
                  <a:cubicBezTo>
                    <a:pt x="112" y="406"/>
                    <a:pt x="112" y="406"/>
                    <a:pt x="112" y="406"/>
                  </a:cubicBezTo>
                  <a:cubicBezTo>
                    <a:pt x="113" y="406"/>
                    <a:pt x="113" y="406"/>
                    <a:pt x="113" y="405"/>
                  </a:cubicBezTo>
                  <a:cubicBezTo>
                    <a:pt x="113" y="405"/>
                    <a:pt x="113" y="405"/>
                    <a:pt x="113" y="405"/>
                  </a:cubicBezTo>
                  <a:cubicBezTo>
                    <a:pt x="113" y="405"/>
                    <a:pt x="113" y="405"/>
                    <a:pt x="113" y="405"/>
                  </a:cubicBezTo>
                  <a:lnTo>
                    <a:pt x="112" y="405"/>
                  </a:lnTo>
                  <a:close/>
                  <a:moveTo>
                    <a:pt x="387" y="406"/>
                  </a:moveTo>
                  <a:cubicBezTo>
                    <a:pt x="386" y="406"/>
                    <a:pt x="385" y="407"/>
                    <a:pt x="386" y="408"/>
                  </a:cubicBezTo>
                  <a:cubicBezTo>
                    <a:pt x="386" y="407"/>
                    <a:pt x="387" y="407"/>
                    <a:pt x="386" y="407"/>
                  </a:cubicBezTo>
                  <a:cubicBezTo>
                    <a:pt x="386" y="407"/>
                    <a:pt x="387" y="407"/>
                    <a:pt x="387" y="406"/>
                  </a:cubicBezTo>
                  <a:close/>
                  <a:moveTo>
                    <a:pt x="357" y="408"/>
                  </a:moveTo>
                  <a:cubicBezTo>
                    <a:pt x="357" y="409"/>
                    <a:pt x="357" y="410"/>
                    <a:pt x="358" y="410"/>
                  </a:cubicBezTo>
                  <a:cubicBezTo>
                    <a:pt x="358" y="409"/>
                    <a:pt x="358" y="408"/>
                    <a:pt x="358" y="408"/>
                  </a:cubicBezTo>
                  <a:cubicBezTo>
                    <a:pt x="358" y="408"/>
                    <a:pt x="357" y="408"/>
                    <a:pt x="357" y="408"/>
                  </a:cubicBezTo>
                  <a:close/>
                  <a:moveTo>
                    <a:pt x="385" y="410"/>
                  </a:moveTo>
                  <a:cubicBezTo>
                    <a:pt x="386" y="410"/>
                    <a:pt x="386" y="409"/>
                    <a:pt x="385" y="408"/>
                  </a:cubicBezTo>
                  <a:cubicBezTo>
                    <a:pt x="385" y="409"/>
                    <a:pt x="385" y="410"/>
                    <a:pt x="384" y="409"/>
                  </a:cubicBezTo>
                  <a:cubicBezTo>
                    <a:pt x="384" y="410"/>
                    <a:pt x="384" y="411"/>
                    <a:pt x="385" y="411"/>
                  </a:cubicBezTo>
                  <a:cubicBezTo>
                    <a:pt x="385" y="410"/>
                    <a:pt x="385" y="411"/>
                    <a:pt x="385" y="410"/>
                  </a:cubicBezTo>
                  <a:close/>
                  <a:moveTo>
                    <a:pt x="480" y="408"/>
                  </a:moveTo>
                  <a:cubicBezTo>
                    <a:pt x="480" y="411"/>
                    <a:pt x="483" y="412"/>
                    <a:pt x="484" y="413"/>
                  </a:cubicBezTo>
                  <a:cubicBezTo>
                    <a:pt x="484" y="411"/>
                    <a:pt x="482" y="410"/>
                    <a:pt x="480" y="408"/>
                  </a:cubicBezTo>
                  <a:close/>
                  <a:moveTo>
                    <a:pt x="402" y="410"/>
                  </a:moveTo>
                  <a:cubicBezTo>
                    <a:pt x="401" y="410"/>
                    <a:pt x="401" y="410"/>
                    <a:pt x="401" y="411"/>
                  </a:cubicBezTo>
                  <a:cubicBezTo>
                    <a:pt x="402" y="411"/>
                    <a:pt x="402" y="410"/>
                    <a:pt x="402" y="409"/>
                  </a:cubicBezTo>
                  <a:cubicBezTo>
                    <a:pt x="401" y="409"/>
                    <a:pt x="401" y="410"/>
                    <a:pt x="402" y="410"/>
                  </a:cubicBezTo>
                  <a:close/>
                  <a:moveTo>
                    <a:pt x="505" y="411"/>
                  </a:moveTo>
                  <a:cubicBezTo>
                    <a:pt x="506" y="411"/>
                    <a:pt x="506" y="412"/>
                    <a:pt x="506" y="412"/>
                  </a:cubicBezTo>
                  <a:cubicBezTo>
                    <a:pt x="506" y="411"/>
                    <a:pt x="507" y="411"/>
                    <a:pt x="507" y="411"/>
                  </a:cubicBezTo>
                  <a:cubicBezTo>
                    <a:pt x="506" y="411"/>
                    <a:pt x="505" y="410"/>
                    <a:pt x="505" y="411"/>
                  </a:cubicBezTo>
                  <a:close/>
                  <a:moveTo>
                    <a:pt x="401" y="413"/>
                  </a:moveTo>
                  <a:cubicBezTo>
                    <a:pt x="401" y="412"/>
                    <a:pt x="401" y="412"/>
                    <a:pt x="401" y="412"/>
                  </a:cubicBezTo>
                  <a:cubicBezTo>
                    <a:pt x="401" y="414"/>
                    <a:pt x="400" y="413"/>
                    <a:pt x="401" y="415"/>
                  </a:cubicBezTo>
                  <a:cubicBezTo>
                    <a:pt x="402" y="415"/>
                    <a:pt x="402" y="414"/>
                    <a:pt x="402" y="413"/>
                  </a:cubicBezTo>
                  <a:cubicBezTo>
                    <a:pt x="402" y="413"/>
                    <a:pt x="401" y="413"/>
                    <a:pt x="401" y="413"/>
                  </a:cubicBezTo>
                  <a:close/>
                  <a:moveTo>
                    <a:pt x="104" y="415"/>
                  </a:moveTo>
                  <a:cubicBezTo>
                    <a:pt x="105" y="415"/>
                    <a:pt x="106" y="413"/>
                    <a:pt x="105" y="413"/>
                  </a:cubicBezTo>
                  <a:cubicBezTo>
                    <a:pt x="105" y="413"/>
                    <a:pt x="104" y="414"/>
                    <a:pt x="104" y="415"/>
                  </a:cubicBezTo>
                  <a:close/>
                  <a:moveTo>
                    <a:pt x="385" y="414"/>
                  </a:moveTo>
                  <a:cubicBezTo>
                    <a:pt x="385" y="414"/>
                    <a:pt x="385" y="413"/>
                    <a:pt x="385" y="413"/>
                  </a:cubicBezTo>
                  <a:cubicBezTo>
                    <a:pt x="384" y="413"/>
                    <a:pt x="384" y="415"/>
                    <a:pt x="385" y="414"/>
                  </a:cubicBezTo>
                  <a:close/>
                  <a:moveTo>
                    <a:pt x="17" y="415"/>
                  </a:moveTo>
                  <a:cubicBezTo>
                    <a:pt x="18" y="416"/>
                    <a:pt x="19" y="415"/>
                    <a:pt x="19" y="414"/>
                  </a:cubicBezTo>
                  <a:cubicBezTo>
                    <a:pt x="17" y="414"/>
                    <a:pt x="17" y="414"/>
                    <a:pt x="17" y="414"/>
                  </a:cubicBezTo>
                  <a:cubicBezTo>
                    <a:pt x="17" y="415"/>
                    <a:pt x="17" y="415"/>
                    <a:pt x="17" y="415"/>
                  </a:cubicBezTo>
                  <a:close/>
                  <a:moveTo>
                    <a:pt x="103" y="416"/>
                  </a:moveTo>
                  <a:cubicBezTo>
                    <a:pt x="102" y="417"/>
                    <a:pt x="102" y="417"/>
                    <a:pt x="102" y="418"/>
                  </a:cubicBezTo>
                  <a:cubicBezTo>
                    <a:pt x="103" y="418"/>
                    <a:pt x="103" y="418"/>
                    <a:pt x="103" y="418"/>
                  </a:cubicBezTo>
                  <a:cubicBezTo>
                    <a:pt x="103" y="417"/>
                    <a:pt x="103" y="417"/>
                    <a:pt x="103" y="416"/>
                  </a:cubicBezTo>
                  <a:close/>
                  <a:moveTo>
                    <a:pt x="413" y="418"/>
                  </a:moveTo>
                  <a:cubicBezTo>
                    <a:pt x="413" y="418"/>
                    <a:pt x="412" y="418"/>
                    <a:pt x="413" y="417"/>
                  </a:cubicBezTo>
                  <a:cubicBezTo>
                    <a:pt x="412" y="417"/>
                    <a:pt x="412" y="419"/>
                    <a:pt x="413" y="418"/>
                  </a:cubicBezTo>
                  <a:close/>
                  <a:moveTo>
                    <a:pt x="108" y="430"/>
                  </a:moveTo>
                  <a:cubicBezTo>
                    <a:pt x="108" y="430"/>
                    <a:pt x="108" y="431"/>
                    <a:pt x="109" y="431"/>
                  </a:cubicBezTo>
                  <a:cubicBezTo>
                    <a:pt x="109" y="429"/>
                    <a:pt x="109" y="427"/>
                    <a:pt x="111" y="427"/>
                  </a:cubicBezTo>
                  <a:cubicBezTo>
                    <a:pt x="111" y="423"/>
                    <a:pt x="114" y="422"/>
                    <a:pt x="114" y="418"/>
                  </a:cubicBezTo>
                  <a:cubicBezTo>
                    <a:pt x="110" y="419"/>
                    <a:pt x="110" y="426"/>
                    <a:pt x="108" y="430"/>
                  </a:cubicBezTo>
                  <a:close/>
                  <a:moveTo>
                    <a:pt x="517" y="422"/>
                  </a:moveTo>
                  <a:cubicBezTo>
                    <a:pt x="517" y="421"/>
                    <a:pt x="517" y="421"/>
                    <a:pt x="517" y="421"/>
                  </a:cubicBezTo>
                  <a:cubicBezTo>
                    <a:pt x="516" y="421"/>
                    <a:pt x="516" y="419"/>
                    <a:pt x="515" y="420"/>
                  </a:cubicBezTo>
                  <a:cubicBezTo>
                    <a:pt x="515" y="421"/>
                    <a:pt x="516" y="421"/>
                    <a:pt x="517" y="422"/>
                  </a:cubicBezTo>
                  <a:close/>
                  <a:moveTo>
                    <a:pt x="411" y="425"/>
                  </a:moveTo>
                  <a:cubicBezTo>
                    <a:pt x="411" y="425"/>
                    <a:pt x="411" y="424"/>
                    <a:pt x="412" y="424"/>
                  </a:cubicBezTo>
                  <a:cubicBezTo>
                    <a:pt x="412" y="423"/>
                    <a:pt x="413" y="423"/>
                    <a:pt x="412" y="423"/>
                  </a:cubicBezTo>
                  <a:cubicBezTo>
                    <a:pt x="412" y="424"/>
                    <a:pt x="411" y="424"/>
                    <a:pt x="411" y="425"/>
                  </a:cubicBezTo>
                  <a:close/>
                  <a:moveTo>
                    <a:pt x="366" y="424"/>
                  </a:moveTo>
                  <a:cubicBezTo>
                    <a:pt x="366" y="425"/>
                    <a:pt x="366" y="425"/>
                    <a:pt x="367" y="425"/>
                  </a:cubicBezTo>
                  <a:cubicBezTo>
                    <a:pt x="367" y="425"/>
                    <a:pt x="367" y="425"/>
                    <a:pt x="367" y="425"/>
                  </a:cubicBezTo>
                  <a:cubicBezTo>
                    <a:pt x="367" y="425"/>
                    <a:pt x="367" y="425"/>
                    <a:pt x="368" y="424"/>
                  </a:cubicBezTo>
                  <a:cubicBezTo>
                    <a:pt x="367" y="424"/>
                    <a:pt x="367" y="424"/>
                    <a:pt x="366" y="424"/>
                  </a:cubicBezTo>
                  <a:close/>
                  <a:moveTo>
                    <a:pt x="350" y="430"/>
                  </a:moveTo>
                  <a:cubicBezTo>
                    <a:pt x="350" y="431"/>
                    <a:pt x="351" y="432"/>
                    <a:pt x="353" y="432"/>
                  </a:cubicBezTo>
                  <a:cubicBezTo>
                    <a:pt x="353" y="431"/>
                    <a:pt x="354" y="430"/>
                    <a:pt x="353" y="428"/>
                  </a:cubicBezTo>
                  <a:cubicBezTo>
                    <a:pt x="352" y="428"/>
                    <a:pt x="350" y="429"/>
                    <a:pt x="350" y="430"/>
                  </a:cubicBezTo>
                  <a:close/>
                  <a:moveTo>
                    <a:pt x="495" y="433"/>
                  </a:moveTo>
                  <a:cubicBezTo>
                    <a:pt x="495" y="433"/>
                    <a:pt x="495" y="433"/>
                    <a:pt x="495" y="433"/>
                  </a:cubicBezTo>
                  <a:cubicBezTo>
                    <a:pt x="495" y="432"/>
                    <a:pt x="494" y="431"/>
                    <a:pt x="493" y="432"/>
                  </a:cubicBezTo>
                  <a:cubicBezTo>
                    <a:pt x="494" y="432"/>
                    <a:pt x="494" y="432"/>
                    <a:pt x="494" y="432"/>
                  </a:cubicBezTo>
                  <a:cubicBezTo>
                    <a:pt x="494" y="433"/>
                    <a:pt x="494" y="433"/>
                    <a:pt x="495" y="433"/>
                  </a:cubicBezTo>
                  <a:close/>
                  <a:moveTo>
                    <a:pt x="502" y="435"/>
                  </a:moveTo>
                  <a:cubicBezTo>
                    <a:pt x="502" y="435"/>
                    <a:pt x="501" y="434"/>
                    <a:pt x="500" y="434"/>
                  </a:cubicBezTo>
                  <a:cubicBezTo>
                    <a:pt x="501" y="435"/>
                    <a:pt x="502" y="436"/>
                    <a:pt x="502" y="435"/>
                  </a:cubicBezTo>
                  <a:close/>
                  <a:moveTo>
                    <a:pt x="395" y="444"/>
                  </a:moveTo>
                  <a:cubicBezTo>
                    <a:pt x="395" y="444"/>
                    <a:pt x="395" y="444"/>
                    <a:pt x="395" y="444"/>
                  </a:cubicBezTo>
                  <a:cubicBezTo>
                    <a:pt x="395" y="444"/>
                    <a:pt x="395" y="444"/>
                    <a:pt x="395" y="444"/>
                  </a:cubicBezTo>
                  <a:cubicBezTo>
                    <a:pt x="396" y="444"/>
                    <a:pt x="396" y="445"/>
                    <a:pt x="396" y="445"/>
                  </a:cubicBezTo>
                  <a:cubicBezTo>
                    <a:pt x="396" y="445"/>
                    <a:pt x="397" y="444"/>
                    <a:pt x="397" y="443"/>
                  </a:cubicBezTo>
                  <a:cubicBezTo>
                    <a:pt x="396" y="443"/>
                    <a:pt x="396" y="444"/>
                    <a:pt x="395" y="444"/>
                  </a:cubicBezTo>
                  <a:close/>
                  <a:moveTo>
                    <a:pt x="547" y="454"/>
                  </a:moveTo>
                  <a:cubicBezTo>
                    <a:pt x="547" y="454"/>
                    <a:pt x="547" y="454"/>
                    <a:pt x="548" y="454"/>
                  </a:cubicBezTo>
                  <a:cubicBezTo>
                    <a:pt x="549" y="454"/>
                    <a:pt x="549" y="453"/>
                    <a:pt x="548" y="452"/>
                  </a:cubicBezTo>
                  <a:cubicBezTo>
                    <a:pt x="547" y="452"/>
                    <a:pt x="547" y="453"/>
                    <a:pt x="547" y="454"/>
                  </a:cubicBezTo>
                  <a:close/>
                  <a:moveTo>
                    <a:pt x="17" y="494"/>
                  </a:moveTo>
                  <a:cubicBezTo>
                    <a:pt x="18" y="494"/>
                    <a:pt x="19" y="493"/>
                    <a:pt x="18" y="491"/>
                  </a:cubicBezTo>
                  <a:cubicBezTo>
                    <a:pt x="16" y="491"/>
                    <a:pt x="16" y="493"/>
                    <a:pt x="17" y="494"/>
                  </a:cubicBezTo>
                  <a:close/>
                  <a:moveTo>
                    <a:pt x="25" y="507"/>
                  </a:moveTo>
                  <a:cubicBezTo>
                    <a:pt x="25" y="507"/>
                    <a:pt x="25" y="507"/>
                    <a:pt x="26" y="507"/>
                  </a:cubicBezTo>
                  <a:cubicBezTo>
                    <a:pt x="26" y="507"/>
                    <a:pt x="26" y="507"/>
                    <a:pt x="26" y="506"/>
                  </a:cubicBezTo>
                  <a:cubicBezTo>
                    <a:pt x="25" y="506"/>
                    <a:pt x="25" y="506"/>
                    <a:pt x="25" y="507"/>
                  </a:cubicBezTo>
                  <a:close/>
                  <a:moveTo>
                    <a:pt x="120" y="25"/>
                  </a:moveTo>
                  <a:cubicBezTo>
                    <a:pt x="123" y="26"/>
                    <a:pt x="124" y="29"/>
                    <a:pt x="127" y="29"/>
                  </a:cubicBezTo>
                  <a:cubicBezTo>
                    <a:pt x="127" y="29"/>
                    <a:pt x="127" y="30"/>
                    <a:pt x="127" y="30"/>
                  </a:cubicBezTo>
                  <a:cubicBezTo>
                    <a:pt x="131" y="29"/>
                    <a:pt x="134" y="25"/>
                    <a:pt x="134" y="22"/>
                  </a:cubicBezTo>
                  <a:cubicBezTo>
                    <a:pt x="135" y="22"/>
                    <a:pt x="135" y="20"/>
                    <a:pt x="137" y="20"/>
                  </a:cubicBezTo>
                  <a:cubicBezTo>
                    <a:pt x="137" y="17"/>
                    <a:pt x="136" y="13"/>
                    <a:pt x="134" y="13"/>
                  </a:cubicBezTo>
                  <a:cubicBezTo>
                    <a:pt x="131" y="13"/>
                    <a:pt x="130" y="18"/>
                    <a:pt x="127" y="17"/>
                  </a:cubicBezTo>
                  <a:cubicBezTo>
                    <a:pt x="126" y="17"/>
                    <a:pt x="126" y="18"/>
                    <a:pt x="126" y="18"/>
                  </a:cubicBezTo>
                  <a:cubicBezTo>
                    <a:pt x="123" y="16"/>
                    <a:pt x="123" y="13"/>
                    <a:pt x="121" y="11"/>
                  </a:cubicBezTo>
                  <a:cubicBezTo>
                    <a:pt x="121" y="15"/>
                    <a:pt x="125" y="18"/>
                    <a:pt x="122" y="21"/>
                  </a:cubicBezTo>
                  <a:cubicBezTo>
                    <a:pt x="122" y="20"/>
                    <a:pt x="121" y="22"/>
                    <a:pt x="120" y="21"/>
                  </a:cubicBezTo>
                  <a:cubicBezTo>
                    <a:pt x="120" y="23"/>
                    <a:pt x="121" y="23"/>
                    <a:pt x="120" y="25"/>
                  </a:cubicBezTo>
                  <a:close/>
                  <a:moveTo>
                    <a:pt x="251" y="267"/>
                  </a:moveTo>
                  <a:cubicBezTo>
                    <a:pt x="251" y="267"/>
                    <a:pt x="251" y="267"/>
                    <a:pt x="251" y="267"/>
                  </a:cubicBezTo>
                  <a:cubicBezTo>
                    <a:pt x="251" y="267"/>
                    <a:pt x="251" y="267"/>
                    <a:pt x="251" y="267"/>
                  </a:cubicBezTo>
                  <a:close/>
                  <a:moveTo>
                    <a:pt x="423" y="32"/>
                  </a:moveTo>
                  <a:cubicBezTo>
                    <a:pt x="422" y="30"/>
                    <a:pt x="424" y="30"/>
                    <a:pt x="425" y="29"/>
                  </a:cubicBezTo>
                  <a:cubicBezTo>
                    <a:pt x="424" y="29"/>
                    <a:pt x="425" y="27"/>
                    <a:pt x="424" y="28"/>
                  </a:cubicBezTo>
                  <a:cubicBezTo>
                    <a:pt x="424" y="28"/>
                    <a:pt x="419" y="29"/>
                    <a:pt x="420" y="27"/>
                  </a:cubicBezTo>
                  <a:cubicBezTo>
                    <a:pt x="419" y="28"/>
                    <a:pt x="417" y="30"/>
                    <a:pt x="416" y="29"/>
                  </a:cubicBezTo>
                  <a:cubicBezTo>
                    <a:pt x="414" y="30"/>
                    <a:pt x="414" y="31"/>
                    <a:pt x="412" y="31"/>
                  </a:cubicBezTo>
                  <a:cubicBezTo>
                    <a:pt x="411" y="33"/>
                    <a:pt x="409" y="33"/>
                    <a:pt x="409" y="36"/>
                  </a:cubicBezTo>
                  <a:cubicBezTo>
                    <a:pt x="404" y="39"/>
                    <a:pt x="400" y="44"/>
                    <a:pt x="396" y="47"/>
                  </a:cubicBezTo>
                  <a:cubicBezTo>
                    <a:pt x="396" y="47"/>
                    <a:pt x="396" y="47"/>
                    <a:pt x="396" y="48"/>
                  </a:cubicBezTo>
                  <a:cubicBezTo>
                    <a:pt x="391" y="51"/>
                    <a:pt x="387" y="58"/>
                    <a:pt x="382" y="61"/>
                  </a:cubicBezTo>
                  <a:cubicBezTo>
                    <a:pt x="381" y="63"/>
                    <a:pt x="380" y="64"/>
                    <a:pt x="380" y="65"/>
                  </a:cubicBezTo>
                  <a:cubicBezTo>
                    <a:pt x="379" y="66"/>
                    <a:pt x="378" y="66"/>
                    <a:pt x="377" y="67"/>
                  </a:cubicBezTo>
                  <a:cubicBezTo>
                    <a:pt x="375" y="71"/>
                    <a:pt x="374" y="75"/>
                    <a:pt x="370" y="76"/>
                  </a:cubicBezTo>
                  <a:cubicBezTo>
                    <a:pt x="367" y="79"/>
                    <a:pt x="363" y="81"/>
                    <a:pt x="360" y="84"/>
                  </a:cubicBezTo>
                  <a:cubicBezTo>
                    <a:pt x="359" y="84"/>
                    <a:pt x="360" y="83"/>
                    <a:pt x="359" y="82"/>
                  </a:cubicBezTo>
                  <a:cubicBezTo>
                    <a:pt x="357" y="83"/>
                    <a:pt x="354" y="81"/>
                    <a:pt x="353" y="80"/>
                  </a:cubicBezTo>
                  <a:cubicBezTo>
                    <a:pt x="355" y="79"/>
                    <a:pt x="358" y="80"/>
                    <a:pt x="361" y="78"/>
                  </a:cubicBezTo>
                  <a:cubicBezTo>
                    <a:pt x="361" y="78"/>
                    <a:pt x="361" y="78"/>
                    <a:pt x="362" y="78"/>
                  </a:cubicBezTo>
                  <a:cubicBezTo>
                    <a:pt x="361" y="77"/>
                    <a:pt x="361" y="76"/>
                    <a:pt x="361" y="74"/>
                  </a:cubicBezTo>
                  <a:cubicBezTo>
                    <a:pt x="360" y="73"/>
                    <a:pt x="358" y="73"/>
                    <a:pt x="359" y="70"/>
                  </a:cubicBezTo>
                  <a:cubicBezTo>
                    <a:pt x="357" y="66"/>
                    <a:pt x="355" y="63"/>
                    <a:pt x="355" y="57"/>
                  </a:cubicBezTo>
                  <a:cubicBezTo>
                    <a:pt x="353" y="56"/>
                    <a:pt x="353" y="54"/>
                    <a:pt x="352" y="52"/>
                  </a:cubicBezTo>
                  <a:cubicBezTo>
                    <a:pt x="359" y="46"/>
                    <a:pt x="372" y="45"/>
                    <a:pt x="381" y="42"/>
                  </a:cubicBezTo>
                  <a:cubicBezTo>
                    <a:pt x="375" y="43"/>
                    <a:pt x="370" y="45"/>
                    <a:pt x="365" y="45"/>
                  </a:cubicBezTo>
                  <a:cubicBezTo>
                    <a:pt x="365" y="46"/>
                    <a:pt x="363" y="46"/>
                    <a:pt x="362" y="46"/>
                  </a:cubicBezTo>
                  <a:cubicBezTo>
                    <a:pt x="361" y="46"/>
                    <a:pt x="360" y="47"/>
                    <a:pt x="359" y="47"/>
                  </a:cubicBezTo>
                  <a:cubicBezTo>
                    <a:pt x="357" y="48"/>
                    <a:pt x="353" y="50"/>
                    <a:pt x="350" y="52"/>
                  </a:cubicBezTo>
                  <a:cubicBezTo>
                    <a:pt x="348" y="51"/>
                    <a:pt x="347" y="50"/>
                    <a:pt x="346" y="47"/>
                  </a:cubicBezTo>
                  <a:cubicBezTo>
                    <a:pt x="346" y="48"/>
                    <a:pt x="345" y="48"/>
                    <a:pt x="344" y="48"/>
                  </a:cubicBezTo>
                  <a:cubicBezTo>
                    <a:pt x="339" y="44"/>
                    <a:pt x="330" y="44"/>
                    <a:pt x="326" y="39"/>
                  </a:cubicBezTo>
                  <a:cubicBezTo>
                    <a:pt x="326" y="39"/>
                    <a:pt x="326" y="39"/>
                    <a:pt x="326" y="38"/>
                  </a:cubicBezTo>
                  <a:cubicBezTo>
                    <a:pt x="325" y="39"/>
                    <a:pt x="325" y="38"/>
                    <a:pt x="324" y="38"/>
                  </a:cubicBezTo>
                  <a:cubicBezTo>
                    <a:pt x="319" y="38"/>
                    <a:pt x="317" y="39"/>
                    <a:pt x="311" y="41"/>
                  </a:cubicBezTo>
                  <a:cubicBezTo>
                    <a:pt x="311" y="40"/>
                    <a:pt x="311" y="40"/>
                    <a:pt x="311" y="40"/>
                  </a:cubicBezTo>
                  <a:cubicBezTo>
                    <a:pt x="315" y="34"/>
                    <a:pt x="319" y="31"/>
                    <a:pt x="323" y="25"/>
                  </a:cubicBezTo>
                  <a:cubicBezTo>
                    <a:pt x="317" y="31"/>
                    <a:pt x="312" y="38"/>
                    <a:pt x="306" y="44"/>
                  </a:cubicBezTo>
                  <a:cubicBezTo>
                    <a:pt x="304" y="44"/>
                    <a:pt x="302" y="45"/>
                    <a:pt x="301" y="46"/>
                  </a:cubicBezTo>
                  <a:cubicBezTo>
                    <a:pt x="295" y="48"/>
                    <a:pt x="292" y="51"/>
                    <a:pt x="287" y="53"/>
                  </a:cubicBezTo>
                  <a:cubicBezTo>
                    <a:pt x="287" y="53"/>
                    <a:pt x="287" y="53"/>
                    <a:pt x="287" y="52"/>
                  </a:cubicBezTo>
                  <a:cubicBezTo>
                    <a:pt x="286" y="53"/>
                    <a:pt x="287" y="54"/>
                    <a:pt x="286" y="54"/>
                  </a:cubicBezTo>
                  <a:cubicBezTo>
                    <a:pt x="284" y="53"/>
                    <a:pt x="278" y="56"/>
                    <a:pt x="276" y="55"/>
                  </a:cubicBezTo>
                  <a:cubicBezTo>
                    <a:pt x="276" y="56"/>
                    <a:pt x="273" y="56"/>
                    <a:pt x="273" y="55"/>
                  </a:cubicBezTo>
                  <a:cubicBezTo>
                    <a:pt x="269" y="60"/>
                    <a:pt x="260" y="61"/>
                    <a:pt x="256" y="56"/>
                  </a:cubicBezTo>
                  <a:cubicBezTo>
                    <a:pt x="256" y="55"/>
                    <a:pt x="256" y="54"/>
                    <a:pt x="257" y="53"/>
                  </a:cubicBezTo>
                  <a:cubicBezTo>
                    <a:pt x="256" y="52"/>
                    <a:pt x="256" y="53"/>
                    <a:pt x="255" y="53"/>
                  </a:cubicBezTo>
                  <a:cubicBezTo>
                    <a:pt x="255" y="54"/>
                    <a:pt x="256" y="55"/>
                    <a:pt x="255" y="55"/>
                  </a:cubicBezTo>
                  <a:cubicBezTo>
                    <a:pt x="250" y="51"/>
                    <a:pt x="250" y="44"/>
                    <a:pt x="248" y="38"/>
                  </a:cubicBezTo>
                  <a:cubicBezTo>
                    <a:pt x="246" y="37"/>
                    <a:pt x="245" y="39"/>
                    <a:pt x="244" y="39"/>
                  </a:cubicBezTo>
                  <a:cubicBezTo>
                    <a:pt x="244" y="43"/>
                    <a:pt x="244" y="43"/>
                    <a:pt x="244" y="43"/>
                  </a:cubicBezTo>
                  <a:cubicBezTo>
                    <a:pt x="242" y="46"/>
                    <a:pt x="243" y="51"/>
                    <a:pt x="241" y="53"/>
                  </a:cubicBezTo>
                  <a:cubicBezTo>
                    <a:pt x="239" y="55"/>
                    <a:pt x="237" y="60"/>
                    <a:pt x="235" y="60"/>
                  </a:cubicBezTo>
                  <a:cubicBezTo>
                    <a:pt x="235" y="60"/>
                    <a:pt x="235" y="61"/>
                    <a:pt x="234" y="61"/>
                  </a:cubicBezTo>
                  <a:cubicBezTo>
                    <a:pt x="233" y="61"/>
                    <a:pt x="232" y="60"/>
                    <a:pt x="232" y="59"/>
                  </a:cubicBezTo>
                  <a:cubicBezTo>
                    <a:pt x="232" y="59"/>
                    <a:pt x="232" y="59"/>
                    <a:pt x="231" y="59"/>
                  </a:cubicBezTo>
                  <a:cubicBezTo>
                    <a:pt x="231" y="58"/>
                    <a:pt x="230" y="58"/>
                    <a:pt x="229" y="59"/>
                  </a:cubicBezTo>
                  <a:cubicBezTo>
                    <a:pt x="229" y="57"/>
                    <a:pt x="228" y="57"/>
                    <a:pt x="228" y="57"/>
                  </a:cubicBezTo>
                  <a:cubicBezTo>
                    <a:pt x="226" y="53"/>
                    <a:pt x="226" y="50"/>
                    <a:pt x="226" y="46"/>
                  </a:cubicBezTo>
                  <a:cubicBezTo>
                    <a:pt x="225" y="40"/>
                    <a:pt x="222" y="34"/>
                    <a:pt x="222" y="29"/>
                  </a:cubicBezTo>
                  <a:cubicBezTo>
                    <a:pt x="219" y="25"/>
                    <a:pt x="221" y="19"/>
                    <a:pt x="217" y="15"/>
                  </a:cubicBezTo>
                  <a:cubicBezTo>
                    <a:pt x="215" y="15"/>
                    <a:pt x="215" y="15"/>
                    <a:pt x="215" y="15"/>
                  </a:cubicBezTo>
                  <a:cubicBezTo>
                    <a:pt x="211" y="21"/>
                    <a:pt x="217" y="28"/>
                    <a:pt x="216" y="33"/>
                  </a:cubicBezTo>
                  <a:cubicBezTo>
                    <a:pt x="216" y="34"/>
                    <a:pt x="215" y="35"/>
                    <a:pt x="215" y="36"/>
                  </a:cubicBezTo>
                  <a:cubicBezTo>
                    <a:pt x="215" y="39"/>
                    <a:pt x="217" y="42"/>
                    <a:pt x="216" y="44"/>
                  </a:cubicBezTo>
                  <a:cubicBezTo>
                    <a:pt x="216" y="44"/>
                    <a:pt x="216" y="44"/>
                    <a:pt x="216" y="45"/>
                  </a:cubicBezTo>
                  <a:cubicBezTo>
                    <a:pt x="216" y="45"/>
                    <a:pt x="216" y="45"/>
                    <a:pt x="216" y="45"/>
                  </a:cubicBezTo>
                  <a:cubicBezTo>
                    <a:pt x="217" y="51"/>
                    <a:pt x="221" y="58"/>
                    <a:pt x="217" y="62"/>
                  </a:cubicBezTo>
                  <a:cubicBezTo>
                    <a:pt x="217" y="62"/>
                    <a:pt x="217" y="61"/>
                    <a:pt x="216" y="61"/>
                  </a:cubicBezTo>
                  <a:cubicBezTo>
                    <a:pt x="213" y="62"/>
                    <a:pt x="216" y="67"/>
                    <a:pt x="213" y="69"/>
                  </a:cubicBezTo>
                  <a:cubicBezTo>
                    <a:pt x="213" y="68"/>
                    <a:pt x="212" y="69"/>
                    <a:pt x="212" y="69"/>
                  </a:cubicBezTo>
                  <a:cubicBezTo>
                    <a:pt x="211" y="65"/>
                    <a:pt x="206" y="63"/>
                    <a:pt x="208" y="59"/>
                  </a:cubicBezTo>
                  <a:cubicBezTo>
                    <a:pt x="206" y="59"/>
                    <a:pt x="206" y="59"/>
                    <a:pt x="205" y="60"/>
                  </a:cubicBezTo>
                  <a:cubicBezTo>
                    <a:pt x="205" y="59"/>
                    <a:pt x="204" y="58"/>
                    <a:pt x="203" y="58"/>
                  </a:cubicBezTo>
                  <a:cubicBezTo>
                    <a:pt x="203" y="59"/>
                    <a:pt x="202" y="60"/>
                    <a:pt x="202" y="60"/>
                  </a:cubicBezTo>
                  <a:cubicBezTo>
                    <a:pt x="201" y="60"/>
                    <a:pt x="200" y="59"/>
                    <a:pt x="199" y="60"/>
                  </a:cubicBezTo>
                  <a:cubicBezTo>
                    <a:pt x="198" y="64"/>
                    <a:pt x="198" y="66"/>
                    <a:pt x="200" y="69"/>
                  </a:cubicBezTo>
                  <a:cubicBezTo>
                    <a:pt x="201" y="68"/>
                    <a:pt x="201" y="69"/>
                    <a:pt x="201" y="69"/>
                  </a:cubicBezTo>
                  <a:cubicBezTo>
                    <a:pt x="203" y="72"/>
                    <a:pt x="200" y="76"/>
                    <a:pt x="197" y="75"/>
                  </a:cubicBezTo>
                  <a:cubicBezTo>
                    <a:pt x="193" y="74"/>
                    <a:pt x="191" y="72"/>
                    <a:pt x="190" y="69"/>
                  </a:cubicBezTo>
                  <a:cubicBezTo>
                    <a:pt x="189" y="69"/>
                    <a:pt x="187" y="68"/>
                    <a:pt x="186" y="67"/>
                  </a:cubicBezTo>
                  <a:cubicBezTo>
                    <a:pt x="184" y="71"/>
                    <a:pt x="187" y="72"/>
                    <a:pt x="186" y="74"/>
                  </a:cubicBezTo>
                  <a:cubicBezTo>
                    <a:pt x="189" y="74"/>
                    <a:pt x="189" y="78"/>
                    <a:pt x="188" y="79"/>
                  </a:cubicBezTo>
                  <a:cubicBezTo>
                    <a:pt x="182" y="78"/>
                    <a:pt x="179" y="74"/>
                    <a:pt x="173" y="74"/>
                  </a:cubicBezTo>
                  <a:cubicBezTo>
                    <a:pt x="173" y="73"/>
                    <a:pt x="173" y="74"/>
                    <a:pt x="173" y="73"/>
                  </a:cubicBezTo>
                  <a:cubicBezTo>
                    <a:pt x="172" y="72"/>
                    <a:pt x="172" y="74"/>
                    <a:pt x="171" y="74"/>
                  </a:cubicBezTo>
                  <a:cubicBezTo>
                    <a:pt x="171" y="73"/>
                    <a:pt x="172" y="71"/>
                    <a:pt x="171" y="70"/>
                  </a:cubicBezTo>
                  <a:cubicBezTo>
                    <a:pt x="171" y="71"/>
                    <a:pt x="170" y="71"/>
                    <a:pt x="169" y="72"/>
                  </a:cubicBezTo>
                  <a:cubicBezTo>
                    <a:pt x="169" y="72"/>
                    <a:pt x="168" y="71"/>
                    <a:pt x="167" y="72"/>
                  </a:cubicBezTo>
                  <a:cubicBezTo>
                    <a:pt x="168" y="73"/>
                    <a:pt x="167" y="74"/>
                    <a:pt x="167" y="76"/>
                  </a:cubicBezTo>
                  <a:cubicBezTo>
                    <a:pt x="169" y="76"/>
                    <a:pt x="171" y="78"/>
                    <a:pt x="170" y="80"/>
                  </a:cubicBezTo>
                  <a:cubicBezTo>
                    <a:pt x="168" y="81"/>
                    <a:pt x="165" y="80"/>
                    <a:pt x="165" y="77"/>
                  </a:cubicBezTo>
                  <a:cubicBezTo>
                    <a:pt x="162" y="76"/>
                    <a:pt x="162" y="74"/>
                    <a:pt x="160" y="72"/>
                  </a:cubicBezTo>
                  <a:cubicBezTo>
                    <a:pt x="161" y="73"/>
                    <a:pt x="161" y="71"/>
                    <a:pt x="162" y="71"/>
                  </a:cubicBezTo>
                  <a:cubicBezTo>
                    <a:pt x="162" y="72"/>
                    <a:pt x="163" y="72"/>
                    <a:pt x="163" y="73"/>
                  </a:cubicBezTo>
                  <a:cubicBezTo>
                    <a:pt x="162" y="72"/>
                    <a:pt x="162" y="74"/>
                    <a:pt x="162" y="74"/>
                  </a:cubicBezTo>
                  <a:cubicBezTo>
                    <a:pt x="163" y="75"/>
                    <a:pt x="164" y="75"/>
                    <a:pt x="165" y="75"/>
                  </a:cubicBezTo>
                  <a:cubicBezTo>
                    <a:pt x="166" y="73"/>
                    <a:pt x="165" y="73"/>
                    <a:pt x="165" y="72"/>
                  </a:cubicBezTo>
                  <a:cubicBezTo>
                    <a:pt x="166" y="71"/>
                    <a:pt x="166" y="71"/>
                    <a:pt x="166" y="72"/>
                  </a:cubicBezTo>
                  <a:cubicBezTo>
                    <a:pt x="167" y="70"/>
                    <a:pt x="166" y="68"/>
                    <a:pt x="165" y="67"/>
                  </a:cubicBezTo>
                  <a:cubicBezTo>
                    <a:pt x="165" y="65"/>
                    <a:pt x="164" y="63"/>
                    <a:pt x="162" y="63"/>
                  </a:cubicBezTo>
                  <a:cubicBezTo>
                    <a:pt x="159" y="63"/>
                    <a:pt x="159" y="66"/>
                    <a:pt x="158" y="68"/>
                  </a:cubicBezTo>
                  <a:cubicBezTo>
                    <a:pt x="159" y="69"/>
                    <a:pt x="159" y="71"/>
                    <a:pt x="159" y="72"/>
                  </a:cubicBezTo>
                  <a:cubicBezTo>
                    <a:pt x="158" y="71"/>
                    <a:pt x="154" y="70"/>
                    <a:pt x="154" y="68"/>
                  </a:cubicBezTo>
                  <a:cubicBezTo>
                    <a:pt x="150" y="67"/>
                    <a:pt x="148" y="63"/>
                    <a:pt x="144" y="61"/>
                  </a:cubicBezTo>
                  <a:cubicBezTo>
                    <a:pt x="144" y="61"/>
                    <a:pt x="144" y="62"/>
                    <a:pt x="144" y="62"/>
                  </a:cubicBezTo>
                  <a:cubicBezTo>
                    <a:pt x="143" y="62"/>
                    <a:pt x="142" y="62"/>
                    <a:pt x="142" y="61"/>
                  </a:cubicBezTo>
                  <a:cubicBezTo>
                    <a:pt x="140" y="62"/>
                    <a:pt x="136" y="57"/>
                    <a:pt x="135" y="62"/>
                  </a:cubicBezTo>
                  <a:cubicBezTo>
                    <a:pt x="136" y="63"/>
                    <a:pt x="138" y="64"/>
                    <a:pt x="137" y="65"/>
                  </a:cubicBezTo>
                  <a:cubicBezTo>
                    <a:pt x="139" y="66"/>
                    <a:pt x="140" y="68"/>
                    <a:pt x="142" y="70"/>
                  </a:cubicBezTo>
                  <a:cubicBezTo>
                    <a:pt x="144" y="71"/>
                    <a:pt x="145" y="74"/>
                    <a:pt x="146" y="75"/>
                  </a:cubicBezTo>
                  <a:cubicBezTo>
                    <a:pt x="144" y="74"/>
                    <a:pt x="142" y="72"/>
                    <a:pt x="141" y="70"/>
                  </a:cubicBezTo>
                  <a:cubicBezTo>
                    <a:pt x="140" y="70"/>
                    <a:pt x="140" y="71"/>
                    <a:pt x="140" y="71"/>
                  </a:cubicBezTo>
                  <a:cubicBezTo>
                    <a:pt x="137" y="68"/>
                    <a:pt x="131" y="66"/>
                    <a:pt x="130" y="62"/>
                  </a:cubicBezTo>
                  <a:cubicBezTo>
                    <a:pt x="128" y="62"/>
                    <a:pt x="129" y="60"/>
                    <a:pt x="128" y="60"/>
                  </a:cubicBezTo>
                  <a:cubicBezTo>
                    <a:pt x="127" y="59"/>
                    <a:pt x="124" y="58"/>
                    <a:pt x="124" y="56"/>
                  </a:cubicBezTo>
                  <a:cubicBezTo>
                    <a:pt x="123" y="56"/>
                    <a:pt x="123" y="56"/>
                    <a:pt x="123" y="56"/>
                  </a:cubicBezTo>
                  <a:cubicBezTo>
                    <a:pt x="123" y="54"/>
                    <a:pt x="121" y="55"/>
                    <a:pt x="121" y="54"/>
                  </a:cubicBezTo>
                  <a:cubicBezTo>
                    <a:pt x="119" y="51"/>
                    <a:pt x="117" y="49"/>
                    <a:pt x="115" y="46"/>
                  </a:cubicBezTo>
                  <a:cubicBezTo>
                    <a:pt x="113" y="43"/>
                    <a:pt x="108" y="41"/>
                    <a:pt x="107" y="37"/>
                  </a:cubicBezTo>
                  <a:cubicBezTo>
                    <a:pt x="106" y="37"/>
                    <a:pt x="107" y="37"/>
                    <a:pt x="107" y="37"/>
                  </a:cubicBezTo>
                  <a:cubicBezTo>
                    <a:pt x="106" y="36"/>
                    <a:pt x="106" y="37"/>
                    <a:pt x="105" y="37"/>
                  </a:cubicBezTo>
                  <a:cubicBezTo>
                    <a:pt x="105" y="35"/>
                    <a:pt x="102" y="37"/>
                    <a:pt x="103" y="35"/>
                  </a:cubicBezTo>
                  <a:cubicBezTo>
                    <a:pt x="100" y="33"/>
                    <a:pt x="98" y="32"/>
                    <a:pt x="98" y="29"/>
                  </a:cubicBezTo>
                  <a:cubicBezTo>
                    <a:pt x="97" y="29"/>
                    <a:pt x="97" y="29"/>
                    <a:pt x="96" y="29"/>
                  </a:cubicBezTo>
                  <a:cubicBezTo>
                    <a:pt x="96" y="29"/>
                    <a:pt x="96" y="28"/>
                    <a:pt x="95" y="27"/>
                  </a:cubicBezTo>
                  <a:cubicBezTo>
                    <a:pt x="95" y="30"/>
                    <a:pt x="99" y="32"/>
                    <a:pt x="100" y="35"/>
                  </a:cubicBezTo>
                  <a:cubicBezTo>
                    <a:pt x="102" y="35"/>
                    <a:pt x="103" y="36"/>
                    <a:pt x="103" y="38"/>
                  </a:cubicBezTo>
                  <a:cubicBezTo>
                    <a:pt x="103" y="40"/>
                    <a:pt x="105" y="41"/>
                    <a:pt x="105" y="42"/>
                  </a:cubicBezTo>
                  <a:cubicBezTo>
                    <a:pt x="105" y="42"/>
                    <a:pt x="106" y="42"/>
                    <a:pt x="106" y="42"/>
                  </a:cubicBezTo>
                  <a:cubicBezTo>
                    <a:pt x="107" y="44"/>
                    <a:pt x="110" y="45"/>
                    <a:pt x="111" y="48"/>
                  </a:cubicBezTo>
                  <a:cubicBezTo>
                    <a:pt x="115" y="51"/>
                    <a:pt x="120" y="55"/>
                    <a:pt x="122" y="61"/>
                  </a:cubicBezTo>
                  <a:cubicBezTo>
                    <a:pt x="123" y="61"/>
                    <a:pt x="124" y="63"/>
                    <a:pt x="125" y="62"/>
                  </a:cubicBezTo>
                  <a:cubicBezTo>
                    <a:pt x="128" y="67"/>
                    <a:pt x="133" y="69"/>
                    <a:pt x="136" y="74"/>
                  </a:cubicBezTo>
                  <a:cubicBezTo>
                    <a:pt x="136" y="74"/>
                    <a:pt x="139" y="75"/>
                    <a:pt x="140" y="76"/>
                  </a:cubicBezTo>
                  <a:cubicBezTo>
                    <a:pt x="145" y="80"/>
                    <a:pt x="148" y="84"/>
                    <a:pt x="149" y="91"/>
                  </a:cubicBezTo>
                  <a:cubicBezTo>
                    <a:pt x="150" y="91"/>
                    <a:pt x="149" y="92"/>
                    <a:pt x="150" y="92"/>
                  </a:cubicBezTo>
                  <a:cubicBezTo>
                    <a:pt x="150" y="89"/>
                    <a:pt x="148" y="87"/>
                    <a:pt x="148" y="84"/>
                  </a:cubicBezTo>
                  <a:cubicBezTo>
                    <a:pt x="147" y="84"/>
                    <a:pt x="147" y="83"/>
                    <a:pt x="147" y="83"/>
                  </a:cubicBezTo>
                  <a:cubicBezTo>
                    <a:pt x="150" y="84"/>
                    <a:pt x="151" y="87"/>
                    <a:pt x="154" y="89"/>
                  </a:cubicBezTo>
                  <a:cubicBezTo>
                    <a:pt x="154" y="87"/>
                    <a:pt x="151" y="86"/>
                    <a:pt x="152" y="85"/>
                  </a:cubicBezTo>
                  <a:cubicBezTo>
                    <a:pt x="154" y="85"/>
                    <a:pt x="158" y="87"/>
                    <a:pt x="156" y="90"/>
                  </a:cubicBezTo>
                  <a:cubicBezTo>
                    <a:pt x="157" y="92"/>
                    <a:pt x="158" y="93"/>
                    <a:pt x="157" y="96"/>
                  </a:cubicBezTo>
                  <a:cubicBezTo>
                    <a:pt x="156" y="97"/>
                    <a:pt x="156" y="96"/>
                    <a:pt x="155" y="97"/>
                  </a:cubicBezTo>
                  <a:cubicBezTo>
                    <a:pt x="154" y="97"/>
                    <a:pt x="154" y="97"/>
                    <a:pt x="154" y="96"/>
                  </a:cubicBezTo>
                  <a:cubicBezTo>
                    <a:pt x="153" y="95"/>
                    <a:pt x="154" y="95"/>
                    <a:pt x="154" y="93"/>
                  </a:cubicBezTo>
                  <a:cubicBezTo>
                    <a:pt x="153" y="93"/>
                    <a:pt x="152" y="92"/>
                    <a:pt x="150" y="92"/>
                  </a:cubicBezTo>
                  <a:cubicBezTo>
                    <a:pt x="150" y="97"/>
                    <a:pt x="153" y="102"/>
                    <a:pt x="149" y="106"/>
                  </a:cubicBezTo>
                  <a:cubicBezTo>
                    <a:pt x="148" y="105"/>
                    <a:pt x="147" y="104"/>
                    <a:pt x="145" y="104"/>
                  </a:cubicBezTo>
                  <a:cubicBezTo>
                    <a:pt x="144" y="105"/>
                    <a:pt x="146" y="106"/>
                    <a:pt x="146" y="108"/>
                  </a:cubicBezTo>
                  <a:cubicBezTo>
                    <a:pt x="142" y="109"/>
                    <a:pt x="137" y="107"/>
                    <a:pt x="135" y="110"/>
                  </a:cubicBezTo>
                  <a:cubicBezTo>
                    <a:pt x="137" y="112"/>
                    <a:pt x="141" y="108"/>
                    <a:pt x="143" y="111"/>
                  </a:cubicBezTo>
                  <a:cubicBezTo>
                    <a:pt x="144" y="110"/>
                    <a:pt x="146" y="111"/>
                    <a:pt x="147" y="112"/>
                  </a:cubicBezTo>
                  <a:cubicBezTo>
                    <a:pt x="147" y="113"/>
                    <a:pt x="146" y="113"/>
                    <a:pt x="146" y="114"/>
                  </a:cubicBezTo>
                  <a:cubicBezTo>
                    <a:pt x="147" y="115"/>
                    <a:pt x="148" y="116"/>
                    <a:pt x="149" y="117"/>
                  </a:cubicBezTo>
                  <a:cubicBezTo>
                    <a:pt x="149" y="118"/>
                    <a:pt x="149" y="119"/>
                    <a:pt x="148" y="120"/>
                  </a:cubicBezTo>
                  <a:cubicBezTo>
                    <a:pt x="147" y="120"/>
                    <a:pt x="148" y="119"/>
                    <a:pt x="147" y="119"/>
                  </a:cubicBezTo>
                  <a:cubicBezTo>
                    <a:pt x="146" y="120"/>
                    <a:pt x="144" y="119"/>
                    <a:pt x="143" y="119"/>
                  </a:cubicBezTo>
                  <a:cubicBezTo>
                    <a:pt x="143" y="121"/>
                    <a:pt x="142" y="121"/>
                    <a:pt x="141" y="120"/>
                  </a:cubicBezTo>
                  <a:cubicBezTo>
                    <a:pt x="141" y="121"/>
                    <a:pt x="140" y="122"/>
                    <a:pt x="139" y="123"/>
                  </a:cubicBezTo>
                  <a:cubicBezTo>
                    <a:pt x="140" y="124"/>
                    <a:pt x="138" y="125"/>
                    <a:pt x="137" y="125"/>
                  </a:cubicBezTo>
                  <a:cubicBezTo>
                    <a:pt x="136" y="124"/>
                    <a:pt x="135" y="124"/>
                    <a:pt x="134" y="124"/>
                  </a:cubicBezTo>
                  <a:cubicBezTo>
                    <a:pt x="134" y="122"/>
                    <a:pt x="133" y="123"/>
                    <a:pt x="133" y="123"/>
                  </a:cubicBezTo>
                  <a:cubicBezTo>
                    <a:pt x="131" y="122"/>
                    <a:pt x="128" y="119"/>
                    <a:pt x="126" y="118"/>
                  </a:cubicBezTo>
                  <a:cubicBezTo>
                    <a:pt x="128" y="122"/>
                    <a:pt x="133" y="123"/>
                    <a:pt x="136" y="126"/>
                  </a:cubicBezTo>
                  <a:cubicBezTo>
                    <a:pt x="132" y="127"/>
                    <a:pt x="127" y="128"/>
                    <a:pt x="123" y="129"/>
                  </a:cubicBezTo>
                  <a:cubicBezTo>
                    <a:pt x="124" y="130"/>
                    <a:pt x="125" y="129"/>
                    <a:pt x="125" y="129"/>
                  </a:cubicBezTo>
                  <a:cubicBezTo>
                    <a:pt x="126" y="130"/>
                    <a:pt x="126" y="130"/>
                    <a:pt x="125" y="131"/>
                  </a:cubicBezTo>
                  <a:cubicBezTo>
                    <a:pt x="126" y="131"/>
                    <a:pt x="126" y="130"/>
                    <a:pt x="127" y="130"/>
                  </a:cubicBezTo>
                  <a:cubicBezTo>
                    <a:pt x="127" y="130"/>
                    <a:pt x="127" y="131"/>
                    <a:pt x="127" y="132"/>
                  </a:cubicBezTo>
                  <a:cubicBezTo>
                    <a:pt x="125" y="132"/>
                    <a:pt x="124" y="133"/>
                    <a:pt x="122" y="133"/>
                  </a:cubicBezTo>
                  <a:cubicBezTo>
                    <a:pt x="124" y="136"/>
                    <a:pt x="129" y="133"/>
                    <a:pt x="130" y="136"/>
                  </a:cubicBezTo>
                  <a:cubicBezTo>
                    <a:pt x="130" y="135"/>
                    <a:pt x="131" y="135"/>
                    <a:pt x="132" y="134"/>
                  </a:cubicBezTo>
                  <a:cubicBezTo>
                    <a:pt x="135" y="136"/>
                    <a:pt x="139" y="134"/>
                    <a:pt x="142" y="135"/>
                  </a:cubicBezTo>
                  <a:cubicBezTo>
                    <a:pt x="143" y="135"/>
                    <a:pt x="146" y="134"/>
                    <a:pt x="147" y="135"/>
                  </a:cubicBezTo>
                  <a:cubicBezTo>
                    <a:pt x="148" y="138"/>
                    <a:pt x="145" y="141"/>
                    <a:pt x="142" y="140"/>
                  </a:cubicBezTo>
                  <a:cubicBezTo>
                    <a:pt x="142" y="140"/>
                    <a:pt x="142" y="140"/>
                    <a:pt x="141" y="140"/>
                  </a:cubicBezTo>
                  <a:cubicBezTo>
                    <a:pt x="138" y="139"/>
                    <a:pt x="136" y="142"/>
                    <a:pt x="133" y="142"/>
                  </a:cubicBezTo>
                  <a:cubicBezTo>
                    <a:pt x="134" y="142"/>
                    <a:pt x="134" y="143"/>
                    <a:pt x="135" y="143"/>
                  </a:cubicBezTo>
                  <a:cubicBezTo>
                    <a:pt x="133" y="145"/>
                    <a:pt x="131" y="147"/>
                    <a:pt x="129" y="148"/>
                  </a:cubicBezTo>
                  <a:cubicBezTo>
                    <a:pt x="133" y="148"/>
                    <a:pt x="136" y="149"/>
                    <a:pt x="139" y="149"/>
                  </a:cubicBezTo>
                  <a:cubicBezTo>
                    <a:pt x="139" y="150"/>
                    <a:pt x="142" y="151"/>
                    <a:pt x="142" y="152"/>
                  </a:cubicBezTo>
                  <a:cubicBezTo>
                    <a:pt x="141" y="153"/>
                    <a:pt x="141" y="152"/>
                    <a:pt x="140" y="152"/>
                  </a:cubicBezTo>
                  <a:cubicBezTo>
                    <a:pt x="140" y="152"/>
                    <a:pt x="141" y="153"/>
                    <a:pt x="140" y="153"/>
                  </a:cubicBezTo>
                  <a:cubicBezTo>
                    <a:pt x="140" y="152"/>
                    <a:pt x="140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8" y="154"/>
                    <a:pt x="138" y="153"/>
                    <a:pt x="137" y="153"/>
                  </a:cubicBezTo>
                  <a:cubicBezTo>
                    <a:pt x="137" y="152"/>
                    <a:pt x="135" y="152"/>
                    <a:pt x="135" y="151"/>
                  </a:cubicBezTo>
                  <a:cubicBezTo>
                    <a:pt x="133" y="152"/>
                    <a:pt x="131" y="149"/>
                    <a:pt x="128" y="150"/>
                  </a:cubicBezTo>
                  <a:cubicBezTo>
                    <a:pt x="129" y="151"/>
                    <a:pt x="128" y="151"/>
                    <a:pt x="128" y="152"/>
                  </a:cubicBezTo>
                  <a:cubicBezTo>
                    <a:pt x="132" y="151"/>
                    <a:pt x="135" y="152"/>
                    <a:pt x="137" y="155"/>
                  </a:cubicBezTo>
                  <a:cubicBezTo>
                    <a:pt x="136" y="155"/>
                    <a:pt x="136" y="157"/>
                    <a:pt x="134" y="156"/>
                  </a:cubicBezTo>
                  <a:cubicBezTo>
                    <a:pt x="134" y="157"/>
                    <a:pt x="134" y="157"/>
                    <a:pt x="134" y="158"/>
                  </a:cubicBezTo>
                  <a:cubicBezTo>
                    <a:pt x="133" y="158"/>
                    <a:pt x="133" y="158"/>
                    <a:pt x="133" y="158"/>
                  </a:cubicBezTo>
                  <a:cubicBezTo>
                    <a:pt x="133" y="160"/>
                    <a:pt x="129" y="163"/>
                    <a:pt x="126" y="162"/>
                  </a:cubicBezTo>
                  <a:cubicBezTo>
                    <a:pt x="126" y="163"/>
                    <a:pt x="127" y="162"/>
                    <a:pt x="127" y="163"/>
                  </a:cubicBezTo>
                  <a:cubicBezTo>
                    <a:pt x="125" y="164"/>
                    <a:pt x="124" y="163"/>
                    <a:pt x="123" y="163"/>
                  </a:cubicBezTo>
                  <a:cubicBezTo>
                    <a:pt x="124" y="166"/>
                    <a:pt x="122" y="165"/>
                    <a:pt x="121" y="166"/>
                  </a:cubicBezTo>
                  <a:cubicBezTo>
                    <a:pt x="119" y="166"/>
                    <a:pt x="118" y="168"/>
                    <a:pt x="116" y="168"/>
                  </a:cubicBezTo>
                  <a:cubicBezTo>
                    <a:pt x="115" y="170"/>
                    <a:pt x="113" y="170"/>
                    <a:pt x="113" y="172"/>
                  </a:cubicBezTo>
                  <a:cubicBezTo>
                    <a:pt x="113" y="176"/>
                    <a:pt x="117" y="175"/>
                    <a:pt x="121" y="174"/>
                  </a:cubicBezTo>
                  <a:cubicBezTo>
                    <a:pt x="121" y="173"/>
                    <a:pt x="121" y="173"/>
                    <a:pt x="121" y="173"/>
                  </a:cubicBezTo>
                  <a:cubicBezTo>
                    <a:pt x="122" y="173"/>
                    <a:pt x="123" y="173"/>
                    <a:pt x="123" y="173"/>
                  </a:cubicBezTo>
                  <a:cubicBezTo>
                    <a:pt x="123" y="174"/>
                    <a:pt x="123" y="173"/>
                    <a:pt x="123" y="174"/>
                  </a:cubicBezTo>
                  <a:cubicBezTo>
                    <a:pt x="119" y="176"/>
                    <a:pt x="120" y="180"/>
                    <a:pt x="114" y="180"/>
                  </a:cubicBezTo>
                  <a:cubicBezTo>
                    <a:pt x="113" y="178"/>
                    <a:pt x="112" y="177"/>
                    <a:pt x="110" y="176"/>
                  </a:cubicBezTo>
                  <a:cubicBezTo>
                    <a:pt x="110" y="177"/>
                    <a:pt x="109" y="176"/>
                    <a:pt x="108" y="177"/>
                  </a:cubicBezTo>
                  <a:cubicBezTo>
                    <a:pt x="107" y="178"/>
                    <a:pt x="107" y="178"/>
                    <a:pt x="107" y="180"/>
                  </a:cubicBezTo>
                  <a:cubicBezTo>
                    <a:pt x="107" y="180"/>
                    <a:pt x="108" y="180"/>
                    <a:pt x="108" y="181"/>
                  </a:cubicBezTo>
                  <a:cubicBezTo>
                    <a:pt x="109" y="181"/>
                    <a:pt x="109" y="181"/>
                    <a:pt x="110" y="181"/>
                  </a:cubicBezTo>
                  <a:cubicBezTo>
                    <a:pt x="110" y="181"/>
                    <a:pt x="110" y="181"/>
                    <a:pt x="110" y="181"/>
                  </a:cubicBezTo>
                  <a:cubicBezTo>
                    <a:pt x="110" y="182"/>
                    <a:pt x="110" y="182"/>
                    <a:pt x="109" y="182"/>
                  </a:cubicBezTo>
                  <a:cubicBezTo>
                    <a:pt x="109" y="182"/>
                    <a:pt x="109" y="182"/>
                    <a:pt x="108" y="182"/>
                  </a:cubicBezTo>
                  <a:cubicBezTo>
                    <a:pt x="108" y="183"/>
                    <a:pt x="107" y="183"/>
                    <a:pt x="107" y="183"/>
                  </a:cubicBezTo>
                  <a:cubicBezTo>
                    <a:pt x="105" y="182"/>
                    <a:pt x="104" y="184"/>
                    <a:pt x="104" y="182"/>
                  </a:cubicBezTo>
                  <a:cubicBezTo>
                    <a:pt x="103" y="184"/>
                    <a:pt x="103" y="184"/>
                    <a:pt x="101" y="184"/>
                  </a:cubicBezTo>
                  <a:cubicBezTo>
                    <a:pt x="101" y="186"/>
                    <a:pt x="102" y="186"/>
                    <a:pt x="103" y="186"/>
                  </a:cubicBezTo>
                  <a:cubicBezTo>
                    <a:pt x="103" y="185"/>
                    <a:pt x="103" y="185"/>
                    <a:pt x="103" y="184"/>
                  </a:cubicBezTo>
                  <a:cubicBezTo>
                    <a:pt x="104" y="185"/>
                    <a:pt x="105" y="184"/>
                    <a:pt x="105" y="184"/>
                  </a:cubicBezTo>
                  <a:cubicBezTo>
                    <a:pt x="105" y="185"/>
                    <a:pt x="104" y="185"/>
                    <a:pt x="104" y="186"/>
                  </a:cubicBezTo>
                  <a:cubicBezTo>
                    <a:pt x="106" y="185"/>
                    <a:pt x="106" y="185"/>
                    <a:pt x="108" y="185"/>
                  </a:cubicBezTo>
                  <a:cubicBezTo>
                    <a:pt x="108" y="186"/>
                    <a:pt x="108" y="186"/>
                    <a:pt x="108" y="187"/>
                  </a:cubicBezTo>
                  <a:cubicBezTo>
                    <a:pt x="106" y="187"/>
                    <a:pt x="108" y="191"/>
                    <a:pt x="105" y="190"/>
                  </a:cubicBezTo>
                  <a:cubicBezTo>
                    <a:pt x="104" y="190"/>
                    <a:pt x="104" y="189"/>
                    <a:pt x="103" y="189"/>
                  </a:cubicBezTo>
                  <a:cubicBezTo>
                    <a:pt x="102" y="189"/>
                    <a:pt x="103" y="190"/>
                    <a:pt x="103" y="190"/>
                  </a:cubicBezTo>
                  <a:cubicBezTo>
                    <a:pt x="102" y="190"/>
                    <a:pt x="102" y="189"/>
                    <a:pt x="101" y="189"/>
                  </a:cubicBezTo>
                  <a:cubicBezTo>
                    <a:pt x="101" y="191"/>
                    <a:pt x="98" y="189"/>
                    <a:pt x="98" y="192"/>
                  </a:cubicBezTo>
                  <a:cubicBezTo>
                    <a:pt x="97" y="192"/>
                    <a:pt x="98" y="192"/>
                    <a:pt x="98" y="193"/>
                  </a:cubicBezTo>
                  <a:cubicBezTo>
                    <a:pt x="100" y="193"/>
                    <a:pt x="100" y="192"/>
                    <a:pt x="101" y="192"/>
                  </a:cubicBezTo>
                  <a:cubicBezTo>
                    <a:pt x="103" y="192"/>
                    <a:pt x="108" y="190"/>
                    <a:pt x="108" y="196"/>
                  </a:cubicBezTo>
                  <a:cubicBezTo>
                    <a:pt x="111" y="195"/>
                    <a:pt x="110" y="201"/>
                    <a:pt x="108" y="202"/>
                  </a:cubicBezTo>
                  <a:cubicBezTo>
                    <a:pt x="108" y="201"/>
                    <a:pt x="108" y="200"/>
                    <a:pt x="107" y="200"/>
                  </a:cubicBezTo>
                  <a:cubicBezTo>
                    <a:pt x="107" y="201"/>
                    <a:pt x="107" y="201"/>
                    <a:pt x="107" y="201"/>
                  </a:cubicBezTo>
                  <a:cubicBezTo>
                    <a:pt x="106" y="201"/>
                    <a:pt x="106" y="200"/>
                    <a:pt x="105" y="200"/>
                  </a:cubicBezTo>
                  <a:cubicBezTo>
                    <a:pt x="105" y="201"/>
                    <a:pt x="105" y="204"/>
                    <a:pt x="106" y="204"/>
                  </a:cubicBezTo>
                  <a:cubicBezTo>
                    <a:pt x="105" y="204"/>
                    <a:pt x="106" y="205"/>
                    <a:pt x="105" y="205"/>
                  </a:cubicBezTo>
                  <a:cubicBezTo>
                    <a:pt x="104" y="205"/>
                    <a:pt x="105" y="204"/>
                    <a:pt x="104" y="204"/>
                  </a:cubicBezTo>
                  <a:cubicBezTo>
                    <a:pt x="103" y="205"/>
                    <a:pt x="102" y="206"/>
                    <a:pt x="103" y="208"/>
                  </a:cubicBezTo>
                  <a:cubicBezTo>
                    <a:pt x="101" y="207"/>
                    <a:pt x="102" y="208"/>
                    <a:pt x="101" y="209"/>
                  </a:cubicBezTo>
                  <a:cubicBezTo>
                    <a:pt x="101" y="210"/>
                    <a:pt x="101" y="210"/>
                    <a:pt x="101" y="211"/>
                  </a:cubicBezTo>
                  <a:cubicBezTo>
                    <a:pt x="100" y="210"/>
                    <a:pt x="100" y="212"/>
                    <a:pt x="98" y="211"/>
                  </a:cubicBezTo>
                  <a:cubicBezTo>
                    <a:pt x="97" y="211"/>
                    <a:pt x="98" y="210"/>
                    <a:pt x="97" y="210"/>
                  </a:cubicBezTo>
                  <a:cubicBezTo>
                    <a:pt x="97" y="211"/>
                    <a:pt x="97" y="212"/>
                    <a:pt x="97" y="212"/>
                  </a:cubicBezTo>
                  <a:cubicBezTo>
                    <a:pt x="94" y="213"/>
                    <a:pt x="96" y="217"/>
                    <a:pt x="94" y="220"/>
                  </a:cubicBezTo>
                  <a:cubicBezTo>
                    <a:pt x="94" y="220"/>
                    <a:pt x="94" y="220"/>
                    <a:pt x="93" y="221"/>
                  </a:cubicBezTo>
                  <a:cubicBezTo>
                    <a:pt x="92" y="222"/>
                    <a:pt x="93" y="224"/>
                    <a:pt x="91" y="224"/>
                  </a:cubicBezTo>
                  <a:cubicBezTo>
                    <a:pt x="92" y="225"/>
                    <a:pt x="91" y="226"/>
                    <a:pt x="90" y="227"/>
                  </a:cubicBezTo>
                  <a:cubicBezTo>
                    <a:pt x="93" y="224"/>
                    <a:pt x="95" y="220"/>
                    <a:pt x="97" y="216"/>
                  </a:cubicBezTo>
                  <a:cubicBezTo>
                    <a:pt x="99" y="214"/>
                    <a:pt x="100" y="212"/>
                    <a:pt x="103" y="212"/>
                  </a:cubicBezTo>
                  <a:cubicBezTo>
                    <a:pt x="104" y="211"/>
                    <a:pt x="106" y="210"/>
                    <a:pt x="108" y="210"/>
                  </a:cubicBezTo>
                  <a:cubicBezTo>
                    <a:pt x="108" y="210"/>
                    <a:pt x="109" y="211"/>
                    <a:pt x="110" y="211"/>
                  </a:cubicBezTo>
                  <a:cubicBezTo>
                    <a:pt x="110" y="209"/>
                    <a:pt x="111" y="209"/>
                    <a:pt x="110" y="207"/>
                  </a:cubicBezTo>
                  <a:cubicBezTo>
                    <a:pt x="112" y="206"/>
                    <a:pt x="114" y="207"/>
                    <a:pt x="115" y="208"/>
                  </a:cubicBezTo>
                  <a:cubicBezTo>
                    <a:pt x="115" y="208"/>
                    <a:pt x="114" y="207"/>
                    <a:pt x="114" y="207"/>
                  </a:cubicBezTo>
                  <a:cubicBezTo>
                    <a:pt x="116" y="207"/>
                    <a:pt x="117" y="207"/>
                    <a:pt x="118" y="208"/>
                  </a:cubicBezTo>
                  <a:cubicBezTo>
                    <a:pt x="118" y="207"/>
                    <a:pt x="118" y="207"/>
                    <a:pt x="119" y="207"/>
                  </a:cubicBezTo>
                  <a:cubicBezTo>
                    <a:pt x="119" y="207"/>
                    <a:pt x="120" y="208"/>
                    <a:pt x="120" y="209"/>
                  </a:cubicBezTo>
                  <a:cubicBezTo>
                    <a:pt x="121" y="207"/>
                    <a:pt x="121" y="206"/>
                    <a:pt x="122" y="205"/>
                  </a:cubicBezTo>
                  <a:cubicBezTo>
                    <a:pt x="122" y="207"/>
                    <a:pt x="122" y="208"/>
                    <a:pt x="123" y="207"/>
                  </a:cubicBezTo>
                  <a:cubicBezTo>
                    <a:pt x="123" y="208"/>
                    <a:pt x="123" y="208"/>
                    <a:pt x="123" y="209"/>
                  </a:cubicBezTo>
                  <a:cubicBezTo>
                    <a:pt x="123" y="209"/>
                    <a:pt x="123" y="208"/>
                    <a:pt x="124" y="208"/>
                  </a:cubicBezTo>
                  <a:cubicBezTo>
                    <a:pt x="125" y="209"/>
                    <a:pt x="125" y="209"/>
                    <a:pt x="126" y="209"/>
                  </a:cubicBezTo>
                  <a:cubicBezTo>
                    <a:pt x="126" y="210"/>
                    <a:pt x="127" y="210"/>
                    <a:pt x="128" y="211"/>
                  </a:cubicBezTo>
                  <a:cubicBezTo>
                    <a:pt x="128" y="210"/>
                    <a:pt x="129" y="209"/>
                    <a:pt x="128" y="208"/>
                  </a:cubicBezTo>
                  <a:cubicBezTo>
                    <a:pt x="130" y="208"/>
                    <a:pt x="129" y="207"/>
                    <a:pt x="130" y="206"/>
                  </a:cubicBezTo>
                  <a:cubicBezTo>
                    <a:pt x="130" y="208"/>
                    <a:pt x="132" y="205"/>
                    <a:pt x="134" y="207"/>
                  </a:cubicBezTo>
                  <a:cubicBezTo>
                    <a:pt x="133" y="208"/>
                    <a:pt x="132" y="208"/>
                    <a:pt x="132" y="209"/>
                  </a:cubicBezTo>
                  <a:cubicBezTo>
                    <a:pt x="133" y="210"/>
                    <a:pt x="133" y="209"/>
                    <a:pt x="133" y="210"/>
                  </a:cubicBezTo>
                  <a:cubicBezTo>
                    <a:pt x="133" y="212"/>
                    <a:pt x="134" y="213"/>
                    <a:pt x="135" y="215"/>
                  </a:cubicBezTo>
                  <a:cubicBezTo>
                    <a:pt x="136" y="215"/>
                    <a:pt x="135" y="214"/>
                    <a:pt x="136" y="214"/>
                  </a:cubicBezTo>
                  <a:cubicBezTo>
                    <a:pt x="136" y="216"/>
                    <a:pt x="137" y="214"/>
                    <a:pt x="137" y="215"/>
                  </a:cubicBezTo>
                  <a:cubicBezTo>
                    <a:pt x="137" y="216"/>
                    <a:pt x="136" y="217"/>
                    <a:pt x="137" y="217"/>
                  </a:cubicBezTo>
                  <a:cubicBezTo>
                    <a:pt x="137" y="216"/>
                    <a:pt x="137" y="215"/>
                    <a:pt x="138" y="215"/>
                  </a:cubicBezTo>
                  <a:cubicBezTo>
                    <a:pt x="138" y="219"/>
                    <a:pt x="141" y="223"/>
                    <a:pt x="144" y="226"/>
                  </a:cubicBezTo>
                  <a:cubicBezTo>
                    <a:pt x="143" y="230"/>
                    <a:pt x="142" y="235"/>
                    <a:pt x="140" y="239"/>
                  </a:cubicBezTo>
                  <a:cubicBezTo>
                    <a:pt x="140" y="239"/>
                    <a:pt x="140" y="238"/>
                    <a:pt x="139" y="238"/>
                  </a:cubicBezTo>
                  <a:cubicBezTo>
                    <a:pt x="140" y="243"/>
                    <a:pt x="136" y="247"/>
                    <a:pt x="136" y="251"/>
                  </a:cubicBezTo>
                  <a:cubicBezTo>
                    <a:pt x="138" y="249"/>
                    <a:pt x="139" y="246"/>
                    <a:pt x="141" y="244"/>
                  </a:cubicBezTo>
                  <a:cubicBezTo>
                    <a:pt x="140" y="243"/>
                    <a:pt x="141" y="241"/>
                    <a:pt x="141" y="240"/>
                  </a:cubicBezTo>
                  <a:cubicBezTo>
                    <a:pt x="141" y="239"/>
                    <a:pt x="142" y="236"/>
                    <a:pt x="142" y="235"/>
                  </a:cubicBezTo>
                  <a:cubicBezTo>
                    <a:pt x="142" y="235"/>
                    <a:pt x="143" y="235"/>
                    <a:pt x="143" y="234"/>
                  </a:cubicBezTo>
                  <a:cubicBezTo>
                    <a:pt x="143" y="234"/>
                    <a:pt x="143" y="233"/>
                    <a:pt x="143" y="233"/>
                  </a:cubicBezTo>
                  <a:cubicBezTo>
                    <a:pt x="143" y="231"/>
                    <a:pt x="145" y="228"/>
                    <a:pt x="145" y="227"/>
                  </a:cubicBezTo>
                  <a:cubicBezTo>
                    <a:pt x="146" y="228"/>
                    <a:pt x="147" y="231"/>
                    <a:pt x="149" y="231"/>
                  </a:cubicBezTo>
                  <a:cubicBezTo>
                    <a:pt x="148" y="230"/>
                    <a:pt x="148" y="229"/>
                    <a:pt x="148" y="227"/>
                  </a:cubicBezTo>
                  <a:cubicBezTo>
                    <a:pt x="149" y="227"/>
                    <a:pt x="150" y="228"/>
                    <a:pt x="150" y="227"/>
                  </a:cubicBezTo>
                  <a:cubicBezTo>
                    <a:pt x="150" y="228"/>
                    <a:pt x="152" y="230"/>
                    <a:pt x="152" y="232"/>
                  </a:cubicBezTo>
                  <a:cubicBezTo>
                    <a:pt x="153" y="232"/>
                    <a:pt x="153" y="232"/>
                    <a:pt x="154" y="232"/>
                  </a:cubicBezTo>
                  <a:cubicBezTo>
                    <a:pt x="153" y="233"/>
                    <a:pt x="152" y="232"/>
                    <a:pt x="152" y="233"/>
                  </a:cubicBezTo>
                  <a:cubicBezTo>
                    <a:pt x="154" y="234"/>
                    <a:pt x="153" y="234"/>
                    <a:pt x="154" y="235"/>
                  </a:cubicBezTo>
                  <a:cubicBezTo>
                    <a:pt x="155" y="235"/>
                    <a:pt x="156" y="234"/>
                    <a:pt x="156" y="233"/>
                  </a:cubicBezTo>
                  <a:cubicBezTo>
                    <a:pt x="157" y="233"/>
                    <a:pt x="156" y="233"/>
                    <a:pt x="157" y="233"/>
                  </a:cubicBezTo>
                  <a:cubicBezTo>
                    <a:pt x="158" y="235"/>
                    <a:pt x="158" y="236"/>
                    <a:pt x="159" y="236"/>
                  </a:cubicBezTo>
                  <a:cubicBezTo>
                    <a:pt x="159" y="237"/>
                    <a:pt x="158" y="237"/>
                    <a:pt x="158" y="239"/>
                  </a:cubicBezTo>
                  <a:cubicBezTo>
                    <a:pt x="160" y="240"/>
                    <a:pt x="161" y="244"/>
                    <a:pt x="163" y="245"/>
                  </a:cubicBezTo>
                  <a:cubicBezTo>
                    <a:pt x="163" y="244"/>
                    <a:pt x="164" y="243"/>
                    <a:pt x="164" y="243"/>
                  </a:cubicBezTo>
                  <a:cubicBezTo>
                    <a:pt x="164" y="246"/>
                    <a:pt x="167" y="247"/>
                    <a:pt x="169" y="248"/>
                  </a:cubicBezTo>
                  <a:cubicBezTo>
                    <a:pt x="169" y="249"/>
                    <a:pt x="168" y="249"/>
                    <a:pt x="169" y="249"/>
                  </a:cubicBezTo>
                  <a:cubicBezTo>
                    <a:pt x="170" y="250"/>
                    <a:pt x="170" y="250"/>
                    <a:pt x="171" y="251"/>
                  </a:cubicBezTo>
                  <a:cubicBezTo>
                    <a:pt x="171" y="251"/>
                    <a:pt x="170" y="254"/>
                    <a:pt x="169" y="255"/>
                  </a:cubicBezTo>
                  <a:cubicBezTo>
                    <a:pt x="169" y="254"/>
                    <a:pt x="169" y="253"/>
                    <a:pt x="168" y="253"/>
                  </a:cubicBezTo>
                  <a:cubicBezTo>
                    <a:pt x="168" y="254"/>
                    <a:pt x="168" y="255"/>
                    <a:pt x="167" y="254"/>
                  </a:cubicBezTo>
                  <a:cubicBezTo>
                    <a:pt x="167" y="254"/>
                    <a:pt x="167" y="253"/>
                    <a:pt x="167" y="253"/>
                  </a:cubicBezTo>
                  <a:cubicBezTo>
                    <a:pt x="166" y="259"/>
                    <a:pt x="163" y="262"/>
                    <a:pt x="163" y="267"/>
                  </a:cubicBezTo>
                  <a:cubicBezTo>
                    <a:pt x="162" y="267"/>
                    <a:pt x="161" y="268"/>
                    <a:pt x="162" y="269"/>
                  </a:cubicBezTo>
                  <a:cubicBezTo>
                    <a:pt x="161" y="268"/>
                    <a:pt x="160" y="270"/>
                    <a:pt x="160" y="270"/>
                  </a:cubicBezTo>
                  <a:cubicBezTo>
                    <a:pt x="160" y="271"/>
                    <a:pt x="159" y="273"/>
                    <a:pt x="158" y="274"/>
                  </a:cubicBezTo>
                  <a:cubicBezTo>
                    <a:pt x="157" y="277"/>
                    <a:pt x="157" y="280"/>
                    <a:pt x="156" y="282"/>
                  </a:cubicBezTo>
                  <a:cubicBezTo>
                    <a:pt x="155" y="282"/>
                    <a:pt x="154" y="283"/>
                    <a:pt x="154" y="284"/>
                  </a:cubicBezTo>
                  <a:cubicBezTo>
                    <a:pt x="153" y="286"/>
                    <a:pt x="153" y="287"/>
                    <a:pt x="152" y="287"/>
                  </a:cubicBezTo>
                  <a:cubicBezTo>
                    <a:pt x="152" y="292"/>
                    <a:pt x="148" y="293"/>
                    <a:pt x="149" y="298"/>
                  </a:cubicBezTo>
                  <a:cubicBezTo>
                    <a:pt x="148" y="298"/>
                    <a:pt x="147" y="298"/>
                    <a:pt x="147" y="298"/>
                  </a:cubicBezTo>
                  <a:cubicBezTo>
                    <a:pt x="148" y="300"/>
                    <a:pt x="146" y="303"/>
                    <a:pt x="145" y="304"/>
                  </a:cubicBezTo>
                  <a:cubicBezTo>
                    <a:pt x="146" y="305"/>
                    <a:pt x="144" y="308"/>
                    <a:pt x="143" y="308"/>
                  </a:cubicBezTo>
                  <a:cubicBezTo>
                    <a:pt x="142" y="313"/>
                    <a:pt x="139" y="316"/>
                    <a:pt x="137" y="321"/>
                  </a:cubicBezTo>
                  <a:cubicBezTo>
                    <a:pt x="137" y="321"/>
                    <a:pt x="137" y="321"/>
                    <a:pt x="137" y="320"/>
                  </a:cubicBezTo>
                  <a:cubicBezTo>
                    <a:pt x="137" y="325"/>
                    <a:pt x="133" y="328"/>
                    <a:pt x="132" y="333"/>
                  </a:cubicBezTo>
                  <a:cubicBezTo>
                    <a:pt x="133" y="333"/>
                    <a:pt x="133" y="333"/>
                    <a:pt x="133" y="333"/>
                  </a:cubicBezTo>
                  <a:cubicBezTo>
                    <a:pt x="134" y="332"/>
                    <a:pt x="133" y="332"/>
                    <a:pt x="133" y="332"/>
                  </a:cubicBezTo>
                  <a:cubicBezTo>
                    <a:pt x="135" y="330"/>
                    <a:pt x="135" y="326"/>
                    <a:pt x="138" y="325"/>
                  </a:cubicBezTo>
                  <a:cubicBezTo>
                    <a:pt x="138" y="323"/>
                    <a:pt x="138" y="320"/>
                    <a:pt x="140" y="321"/>
                  </a:cubicBezTo>
                  <a:cubicBezTo>
                    <a:pt x="140" y="316"/>
                    <a:pt x="144" y="314"/>
                    <a:pt x="144" y="309"/>
                  </a:cubicBezTo>
                  <a:cubicBezTo>
                    <a:pt x="146" y="305"/>
                    <a:pt x="148" y="303"/>
                    <a:pt x="149" y="300"/>
                  </a:cubicBezTo>
                  <a:cubicBezTo>
                    <a:pt x="151" y="298"/>
                    <a:pt x="152" y="295"/>
                    <a:pt x="152" y="291"/>
                  </a:cubicBezTo>
                  <a:cubicBezTo>
                    <a:pt x="153" y="289"/>
                    <a:pt x="155" y="288"/>
                    <a:pt x="156" y="286"/>
                  </a:cubicBezTo>
                  <a:cubicBezTo>
                    <a:pt x="157" y="286"/>
                    <a:pt x="158" y="285"/>
                    <a:pt x="158" y="287"/>
                  </a:cubicBezTo>
                  <a:cubicBezTo>
                    <a:pt x="157" y="288"/>
                    <a:pt x="158" y="289"/>
                    <a:pt x="158" y="291"/>
                  </a:cubicBezTo>
                  <a:cubicBezTo>
                    <a:pt x="158" y="291"/>
                    <a:pt x="157" y="291"/>
                    <a:pt x="157" y="291"/>
                  </a:cubicBezTo>
                  <a:cubicBezTo>
                    <a:pt x="156" y="292"/>
                    <a:pt x="155" y="294"/>
                    <a:pt x="156" y="295"/>
                  </a:cubicBezTo>
                  <a:cubicBezTo>
                    <a:pt x="155" y="296"/>
                    <a:pt x="155" y="297"/>
                    <a:pt x="155" y="298"/>
                  </a:cubicBezTo>
                  <a:cubicBezTo>
                    <a:pt x="153" y="300"/>
                    <a:pt x="153" y="303"/>
                    <a:pt x="151" y="305"/>
                  </a:cubicBezTo>
                  <a:cubicBezTo>
                    <a:pt x="151" y="306"/>
                    <a:pt x="152" y="306"/>
                    <a:pt x="152" y="306"/>
                  </a:cubicBezTo>
                  <a:cubicBezTo>
                    <a:pt x="150" y="312"/>
                    <a:pt x="148" y="319"/>
                    <a:pt x="145" y="324"/>
                  </a:cubicBezTo>
                  <a:cubicBezTo>
                    <a:pt x="145" y="328"/>
                    <a:pt x="144" y="332"/>
                    <a:pt x="142" y="335"/>
                  </a:cubicBezTo>
                  <a:cubicBezTo>
                    <a:pt x="142" y="335"/>
                    <a:pt x="142" y="335"/>
                    <a:pt x="142" y="335"/>
                  </a:cubicBezTo>
                  <a:cubicBezTo>
                    <a:pt x="144" y="336"/>
                    <a:pt x="143" y="335"/>
                    <a:pt x="143" y="333"/>
                  </a:cubicBezTo>
                  <a:cubicBezTo>
                    <a:pt x="144" y="333"/>
                    <a:pt x="144" y="332"/>
                    <a:pt x="145" y="333"/>
                  </a:cubicBezTo>
                  <a:cubicBezTo>
                    <a:pt x="144" y="330"/>
                    <a:pt x="148" y="330"/>
                    <a:pt x="147" y="327"/>
                  </a:cubicBezTo>
                  <a:cubicBezTo>
                    <a:pt x="147" y="327"/>
                    <a:pt x="147" y="328"/>
                    <a:pt x="146" y="328"/>
                  </a:cubicBezTo>
                  <a:cubicBezTo>
                    <a:pt x="147" y="324"/>
                    <a:pt x="148" y="322"/>
                    <a:pt x="150" y="319"/>
                  </a:cubicBezTo>
                  <a:cubicBezTo>
                    <a:pt x="149" y="320"/>
                    <a:pt x="149" y="320"/>
                    <a:pt x="149" y="321"/>
                  </a:cubicBezTo>
                  <a:cubicBezTo>
                    <a:pt x="151" y="319"/>
                    <a:pt x="150" y="315"/>
                    <a:pt x="153" y="314"/>
                  </a:cubicBezTo>
                  <a:cubicBezTo>
                    <a:pt x="154" y="317"/>
                    <a:pt x="150" y="320"/>
                    <a:pt x="152" y="323"/>
                  </a:cubicBezTo>
                  <a:cubicBezTo>
                    <a:pt x="151" y="323"/>
                    <a:pt x="152" y="324"/>
                    <a:pt x="151" y="324"/>
                  </a:cubicBezTo>
                  <a:cubicBezTo>
                    <a:pt x="151" y="324"/>
                    <a:pt x="152" y="323"/>
                    <a:pt x="150" y="323"/>
                  </a:cubicBezTo>
                  <a:cubicBezTo>
                    <a:pt x="150" y="325"/>
                    <a:pt x="150" y="326"/>
                    <a:pt x="148" y="328"/>
                  </a:cubicBezTo>
                  <a:cubicBezTo>
                    <a:pt x="150" y="331"/>
                    <a:pt x="147" y="333"/>
                    <a:pt x="148" y="335"/>
                  </a:cubicBezTo>
                  <a:cubicBezTo>
                    <a:pt x="150" y="329"/>
                    <a:pt x="153" y="326"/>
                    <a:pt x="155" y="320"/>
                  </a:cubicBezTo>
                  <a:cubicBezTo>
                    <a:pt x="156" y="320"/>
                    <a:pt x="156" y="317"/>
                    <a:pt x="157" y="317"/>
                  </a:cubicBezTo>
                  <a:cubicBezTo>
                    <a:pt x="157" y="318"/>
                    <a:pt x="157" y="319"/>
                    <a:pt x="156" y="319"/>
                  </a:cubicBezTo>
                  <a:cubicBezTo>
                    <a:pt x="157" y="321"/>
                    <a:pt x="156" y="322"/>
                    <a:pt x="156" y="323"/>
                  </a:cubicBezTo>
                  <a:cubicBezTo>
                    <a:pt x="159" y="320"/>
                    <a:pt x="160" y="315"/>
                    <a:pt x="162" y="312"/>
                  </a:cubicBezTo>
                  <a:cubicBezTo>
                    <a:pt x="162" y="310"/>
                    <a:pt x="162" y="309"/>
                    <a:pt x="164" y="308"/>
                  </a:cubicBezTo>
                  <a:cubicBezTo>
                    <a:pt x="164" y="302"/>
                    <a:pt x="168" y="297"/>
                    <a:pt x="171" y="290"/>
                  </a:cubicBezTo>
                  <a:cubicBezTo>
                    <a:pt x="171" y="290"/>
                    <a:pt x="171" y="290"/>
                    <a:pt x="172" y="290"/>
                  </a:cubicBezTo>
                  <a:cubicBezTo>
                    <a:pt x="171" y="287"/>
                    <a:pt x="174" y="286"/>
                    <a:pt x="174" y="284"/>
                  </a:cubicBezTo>
                  <a:cubicBezTo>
                    <a:pt x="178" y="284"/>
                    <a:pt x="179" y="278"/>
                    <a:pt x="183" y="276"/>
                  </a:cubicBezTo>
                  <a:cubicBezTo>
                    <a:pt x="183" y="277"/>
                    <a:pt x="183" y="277"/>
                    <a:pt x="183" y="278"/>
                  </a:cubicBezTo>
                  <a:cubicBezTo>
                    <a:pt x="181" y="278"/>
                    <a:pt x="180" y="280"/>
                    <a:pt x="182" y="280"/>
                  </a:cubicBezTo>
                  <a:cubicBezTo>
                    <a:pt x="183" y="278"/>
                    <a:pt x="185" y="276"/>
                    <a:pt x="187" y="276"/>
                  </a:cubicBezTo>
                  <a:cubicBezTo>
                    <a:pt x="185" y="276"/>
                    <a:pt x="187" y="277"/>
                    <a:pt x="187" y="278"/>
                  </a:cubicBezTo>
                  <a:cubicBezTo>
                    <a:pt x="188" y="278"/>
                    <a:pt x="189" y="279"/>
                    <a:pt x="189" y="278"/>
                  </a:cubicBezTo>
                  <a:cubicBezTo>
                    <a:pt x="188" y="278"/>
                    <a:pt x="189" y="277"/>
                    <a:pt x="189" y="277"/>
                  </a:cubicBezTo>
                  <a:cubicBezTo>
                    <a:pt x="189" y="275"/>
                    <a:pt x="187" y="274"/>
                    <a:pt x="186" y="273"/>
                  </a:cubicBezTo>
                  <a:cubicBezTo>
                    <a:pt x="186" y="271"/>
                    <a:pt x="187" y="270"/>
                    <a:pt x="188" y="268"/>
                  </a:cubicBezTo>
                  <a:cubicBezTo>
                    <a:pt x="188" y="268"/>
                    <a:pt x="188" y="270"/>
                    <a:pt x="189" y="270"/>
                  </a:cubicBezTo>
                  <a:cubicBezTo>
                    <a:pt x="188" y="265"/>
                    <a:pt x="192" y="263"/>
                    <a:pt x="194" y="260"/>
                  </a:cubicBezTo>
                  <a:cubicBezTo>
                    <a:pt x="195" y="260"/>
                    <a:pt x="196" y="261"/>
                    <a:pt x="196" y="261"/>
                  </a:cubicBezTo>
                  <a:cubicBezTo>
                    <a:pt x="195" y="263"/>
                    <a:pt x="194" y="264"/>
                    <a:pt x="195" y="266"/>
                  </a:cubicBezTo>
                  <a:cubicBezTo>
                    <a:pt x="194" y="266"/>
                    <a:pt x="194" y="266"/>
                    <a:pt x="194" y="266"/>
                  </a:cubicBezTo>
                  <a:cubicBezTo>
                    <a:pt x="195" y="268"/>
                    <a:pt x="192" y="269"/>
                    <a:pt x="193" y="271"/>
                  </a:cubicBezTo>
                  <a:cubicBezTo>
                    <a:pt x="192" y="271"/>
                    <a:pt x="191" y="274"/>
                    <a:pt x="189" y="276"/>
                  </a:cubicBezTo>
                  <a:cubicBezTo>
                    <a:pt x="190" y="276"/>
                    <a:pt x="190" y="277"/>
                    <a:pt x="191" y="278"/>
                  </a:cubicBezTo>
                  <a:cubicBezTo>
                    <a:pt x="190" y="280"/>
                    <a:pt x="189" y="284"/>
                    <a:pt x="187" y="285"/>
                  </a:cubicBezTo>
                  <a:cubicBezTo>
                    <a:pt x="188" y="285"/>
                    <a:pt x="188" y="285"/>
                    <a:pt x="189" y="285"/>
                  </a:cubicBezTo>
                  <a:cubicBezTo>
                    <a:pt x="189" y="284"/>
                    <a:pt x="189" y="281"/>
                    <a:pt x="191" y="281"/>
                  </a:cubicBezTo>
                  <a:cubicBezTo>
                    <a:pt x="191" y="282"/>
                    <a:pt x="192" y="280"/>
                    <a:pt x="193" y="281"/>
                  </a:cubicBezTo>
                  <a:cubicBezTo>
                    <a:pt x="195" y="288"/>
                    <a:pt x="188" y="292"/>
                    <a:pt x="190" y="298"/>
                  </a:cubicBezTo>
                  <a:cubicBezTo>
                    <a:pt x="191" y="298"/>
                    <a:pt x="191" y="297"/>
                    <a:pt x="191" y="297"/>
                  </a:cubicBezTo>
                  <a:cubicBezTo>
                    <a:pt x="191" y="298"/>
                    <a:pt x="191" y="299"/>
                    <a:pt x="192" y="299"/>
                  </a:cubicBezTo>
                  <a:cubicBezTo>
                    <a:pt x="192" y="294"/>
                    <a:pt x="194" y="290"/>
                    <a:pt x="195" y="285"/>
                  </a:cubicBezTo>
                  <a:cubicBezTo>
                    <a:pt x="196" y="285"/>
                    <a:pt x="195" y="283"/>
                    <a:pt x="197" y="283"/>
                  </a:cubicBezTo>
                  <a:cubicBezTo>
                    <a:pt x="197" y="285"/>
                    <a:pt x="196" y="285"/>
                    <a:pt x="197" y="286"/>
                  </a:cubicBezTo>
                  <a:cubicBezTo>
                    <a:pt x="197" y="286"/>
                    <a:pt x="197" y="286"/>
                    <a:pt x="196" y="286"/>
                  </a:cubicBezTo>
                  <a:cubicBezTo>
                    <a:pt x="195" y="290"/>
                    <a:pt x="195" y="293"/>
                    <a:pt x="194" y="297"/>
                  </a:cubicBezTo>
                  <a:cubicBezTo>
                    <a:pt x="196" y="294"/>
                    <a:pt x="195" y="290"/>
                    <a:pt x="197" y="288"/>
                  </a:cubicBezTo>
                  <a:cubicBezTo>
                    <a:pt x="196" y="289"/>
                    <a:pt x="197" y="289"/>
                    <a:pt x="196" y="291"/>
                  </a:cubicBezTo>
                  <a:cubicBezTo>
                    <a:pt x="198" y="289"/>
                    <a:pt x="198" y="287"/>
                    <a:pt x="198" y="284"/>
                  </a:cubicBezTo>
                  <a:cubicBezTo>
                    <a:pt x="198" y="284"/>
                    <a:pt x="198" y="284"/>
                    <a:pt x="198" y="284"/>
                  </a:cubicBezTo>
                  <a:cubicBezTo>
                    <a:pt x="199" y="284"/>
                    <a:pt x="199" y="282"/>
                    <a:pt x="198" y="282"/>
                  </a:cubicBezTo>
                  <a:cubicBezTo>
                    <a:pt x="199" y="282"/>
                    <a:pt x="198" y="283"/>
                    <a:pt x="198" y="282"/>
                  </a:cubicBezTo>
                  <a:cubicBezTo>
                    <a:pt x="198" y="281"/>
                    <a:pt x="198" y="281"/>
                    <a:pt x="199" y="281"/>
                  </a:cubicBezTo>
                  <a:cubicBezTo>
                    <a:pt x="198" y="279"/>
                    <a:pt x="199" y="276"/>
                    <a:pt x="199" y="274"/>
                  </a:cubicBezTo>
                  <a:cubicBezTo>
                    <a:pt x="198" y="274"/>
                    <a:pt x="199" y="276"/>
                    <a:pt x="197" y="275"/>
                  </a:cubicBezTo>
                  <a:cubicBezTo>
                    <a:pt x="197" y="276"/>
                    <a:pt x="197" y="277"/>
                    <a:pt x="197" y="278"/>
                  </a:cubicBezTo>
                  <a:cubicBezTo>
                    <a:pt x="196" y="277"/>
                    <a:pt x="197" y="278"/>
                    <a:pt x="196" y="278"/>
                  </a:cubicBezTo>
                  <a:cubicBezTo>
                    <a:pt x="196" y="278"/>
                    <a:pt x="197" y="279"/>
                    <a:pt x="196" y="280"/>
                  </a:cubicBezTo>
                  <a:cubicBezTo>
                    <a:pt x="195" y="279"/>
                    <a:pt x="195" y="278"/>
                    <a:pt x="194" y="278"/>
                  </a:cubicBezTo>
                  <a:cubicBezTo>
                    <a:pt x="195" y="278"/>
                    <a:pt x="195" y="278"/>
                    <a:pt x="194" y="277"/>
                  </a:cubicBezTo>
                  <a:cubicBezTo>
                    <a:pt x="192" y="276"/>
                    <a:pt x="195" y="272"/>
                    <a:pt x="195" y="270"/>
                  </a:cubicBezTo>
                  <a:cubicBezTo>
                    <a:pt x="193" y="266"/>
                    <a:pt x="198" y="262"/>
                    <a:pt x="196" y="260"/>
                  </a:cubicBezTo>
                  <a:cubicBezTo>
                    <a:pt x="195" y="259"/>
                    <a:pt x="194" y="260"/>
                    <a:pt x="194" y="260"/>
                  </a:cubicBezTo>
                  <a:cubicBezTo>
                    <a:pt x="194" y="259"/>
                    <a:pt x="195" y="260"/>
                    <a:pt x="196" y="259"/>
                  </a:cubicBezTo>
                  <a:cubicBezTo>
                    <a:pt x="197" y="260"/>
                    <a:pt x="198" y="261"/>
                    <a:pt x="199" y="262"/>
                  </a:cubicBezTo>
                  <a:cubicBezTo>
                    <a:pt x="199" y="262"/>
                    <a:pt x="200" y="262"/>
                    <a:pt x="201" y="263"/>
                  </a:cubicBezTo>
                  <a:cubicBezTo>
                    <a:pt x="201" y="262"/>
                    <a:pt x="200" y="261"/>
                    <a:pt x="200" y="260"/>
                  </a:cubicBezTo>
                  <a:cubicBezTo>
                    <a:pt x="202" y="261"/>
                    <a:pt x="203" y="261"/>
                    <a:pt x="204" y="263"/>
                  </a:cubicBezTo>
                  <a:cubicBezTo>
                    <a:pt x="203" y="263"/>
                    <a:pt x="203" y="263"/>
                    <a:pt x="203" y="264"/>
                  </a:cubicBezTo>
                  <a:cubicBezTo>
                    <a:pt x="205" y="265"/>
                    <a:pt x="206" y="266"/>
                    <a:pt x="208" y="268"/>
                  </a:cubicBezTo>
                  <a:cubicBezTo>
                    <a:pt x="208" y="266"/>
                    <a:pt x="209" y="264"/>
                    <a:pt x="210" y="263"/>
                  </a:cubicBezTo>
                  <a:cubicBezTo>
                    <a:pt x="210" y="264"/>
                    <a:pt x="211" y="263"/>
                    <a:pt x="211" y="264"/>
                  </a:cubicBezTo>
                  <a:cubicBezTo>
                    <a:pt x="211" y="264"/>
                    <a:pt x="212" y="264"/>
                    <a:pt x="212" y="264"/>
                  </a:cubicBezTo>
                  <a:cubicBezTo>
                    <a:pt x="211" y="265"/>
                    <a:pt x="210" y="266"/>
                    <a:pt x="211" y="265"/>
                  </a:cubicBezTo>
                  <a:cubicBezTo>
                    <a:pt x="210" y="267"/>
                    <a:pt x="213" y="272"/>
                    <a:pt x="210" y="273"/>
                  </a:cubicBezTo>
                  <a:cubicBezTo>
                    <a:pt x="211" y="273"/>
                    <a:pt x="209" y="275"/>
                    <a:pt x="210" y="275"/>
                  </a:cubicBezTo>
                  <a:cubicBezTo>
                    <a:pt x="211" y="274"/>
                    <a:pt x="211" y="273"/>
                    <a:pt x="212" y="273"/>
                  </a:cubicBezTo>
                  <a:cubicBezTo>
                    <a:pt x="213" y="274"/>
                    <a:pt x="213" y="276"/>
                    <a:pt x="213" y="278"/>
                  </a:cubicBezTo>
                  <a:cubicBezTo>
                    <a:pt x="215" y="279"/>
                    <a:pt x="214" y="283"/>
                    <a:pt x="216" y="285"/>
                  </a:cubicBezTo>
                  <a:cubicBezTo>
                    <a:pt x="217" y="283"/>
                    <a:pt x="215" y="282"/>
                    <a:pt x="216" y="280"/>
                  </a:cubicBezTo>
                  <a:cubicBezTo>
                    <a:pt x="216" y="282"/>
                    <a:pt x="217" y="287"/>
                    <a:pt x="218" y="286"/>
                  </a:cubicBezTo>
                  <a:cubicBezTo>
                    <a:pt x="217" y="284"/>
                    <a:pt x="216" y="275"/>
                    <a:pt x="214" y="272"/>
                  </a:cubicBezTo>
                  <a:cubicBezTo>
                    <a:pt x="215" y="271"/>
                    <a:pt x="214" y="269"/>
                    <a:pt x="216" y="269"/>
                  </a:cubicBezTo>
                  <a:cubicBezTo>
                    <a:pt x="217" y="269"/>
                    <a:pt x="217" y="269"/>
                    <a:pt x="217" y="270"/>
                  </a:cubicBezTo>
                  <a:cubicBezTo>
                    <a:pt x="219" y="270"/>
                    <a:pt x="218" y="270"/>
                    <a:pt x="219" y="271"/>
                  </a:cubicBezTo>
                  <a:cubicBezTo>
                    <a:pt x="219" y="268"/>
                    <a:pt x="218" y="269"/>
                    <a:pt x="218" y="267"/>
                  </a:cubicBezTo>
                  <a:cubicBezTo>
                    <a:pt x="219" y="267"/>
                    <a:pt x="219" y="266"/>
                    <a:pt x="220" y="266"/>
                  </a:cubicBezTo>
                  <a:cubicBezTo>
                    <a:pt x="219" y="265"/>
                    <a:pt x="221" y="263"/>
                    <a:pt x="223" y="263"/>
                  </a:cubicBezTo>
                  <a:cubicBezTo>
                    <a:pt x="224" y="265"/>
                    <a:pt x="223" y="268"/>
                    <a:pt x="225" y="269"/>
                  </a:cubicBezTo>
                  <a:cubicBezTo>
                    <a:pt x="225" y="269"/>
                    <a:pt x="225" y="267"/>
                    <a:pt x="225" y="266"/>
                  </a:cubicBezTo>
                  <a:cubicBezTo>
                    <a:pt x="229" y="265"/>
                    <a:pt x="228" y="270"/>
                    <a:pt x="230" y="271"/>
                  </a:cubicBezTo>
                  <a:cubicBezTo>
                    <a:pt x="231" y="270"/>
                    <a:pt x="230" y="268"/>
                    <a:pt x="232" y="268"/>
                  </a:cubicBezTo>
                  <a:cubicBezTo>
                    <a:pt x="233" y="269"/>
                    <a:pt x="232" y="270"/>
                    <a:pt x="232" y="271"/>
                  </a:cubicBezTo>
                  <a:cubicBezTo>
                    <a:pt x="232" y="271"/>
                    <a:pt x="233" y="271"/>
                    <a:pt x="233" y="271"/>
                  </a:cubicBezTo>
                  <a:cubicBezTo>
                    <a:pt x="233" y="272"/>
                    <a:pt x="233" y="272"/>
                    <a:pt x="233" y="273"/>
                  </a:cubicBezTo>
                  <a:cubicBezTo>
                    <a:pt x="234" y="275"/>
                    <a:pt x="236" y="275"/>
                    <a:pt x="235" y="276"/>
                  </a:cubicBezTo>
                  <a:cubicBezTo>
                    <a:pt x="236" y="276"/>
                    <a:pt x="235" y="277"/>
                    <a:pt x="236" y="278"/>
                  </a:cubicBezTo>
                  <a:cubicBezTo>
                    <a:pt x="236" y="279"/>
                    <a:pt x="238" y="280"/>
                    <a:pt x="238" y="281"/>
                  </a:cubicBezTo>
                  <a:cubicBezTo>
                    <a:pt x="239" y="281"/>
                    <a:pt x="238" y="282"/>
                    <a:pt x="239" y="282"/>
                  </a:cubicBezTo>
                  <a:cubicBezTo>
                    <a:pt x="239" y="279"/>
                    <a:pt x="236" y="276"/>
                    <a:pt x="235" y="274"/>
                  </a:cubicBezTo>
                  <a:cubicBezTo>
                    <a:pt x="236" y="274"/>
                    <a:pt x="236" y="275"/>
                    <a:pt x="237" y="274"/>
                  </a:cubicBezTo>
                  <a:cubicBezTo>
                    <a:pt x="236" y="274"/>
                    <a:pt x="235" y="273"/>
                    <a:pt x="236" y="272"/>
                  </a:cubicBezTo>
                  <a:cubicBezTo>
                    <a:pt x="238" y="274"/>
                    <a:pt x="240" y="276"/>
                    <a:pt x="239" y="279"/>
                  </a:cubicBezTo>
                  <a:cubicBezTo>
                    <a:pt x="239" y="279"/>
                    <a:pt x="239" y="278"/>
                    <a:pt x="238" y="279"/>
                  </a:cubicBezTo>
                  <a:cubicBezTo>
                    <a:pt x="239" y="279"/>
                    <a:pt x="239" y="281"/>
                    <a:pt x="240" y="281"/>
                  </a:cubicBezTo>
                  <a:cubicBezTo>
                    <a:pt x="239" y="282"/>
                    <a:pt x="238" y="282"/>
                    <a:pt x="239" y="283"/>
                  </a:cubicBezTo>
                  <a:cubicBezTo>
                    <a:pt x="240" y="283"/>
                    <a:pt x="239" y="281"/>
                    <a:pt x="241" y="282"/>
                  </a:cubicBezTo>
                  <a:cubicBezTo>
                    <a:pt x="240" y="283"/>
                    <a:pt x="242" y="283"/>
                    <a:pt x="242" y="284"/>
                  </a:cubicBezTo>
                  <a:cubicBezTo>
                    <a:pt x="242" y="283"/>
                    <a:pt x="243" y="283"/>
                    <a:pt x="243" y="282"/>
                  </a:cubicBezTo>
                  <a:cubicBezTo>
                    <a:pt x="243" y="282"/>
                    <a:pt x="242" y="281"/>
                    <a:pt x="243" y="280"/>
                  </a:cubicBezTo>
                  <a:cubicBezTo>
                    <a:pt x="244" y="282"/>
                    <a:pt x="244" y="283"/>
                    <a:pt x="246" y="285"/>
                  </a:cubicBezTo>
                  <a:cubicBezTo>
                    <a:pt x="246" y="285"/>
                    <a:pt x="246" y="286"/>
                    <a:pt x="246" y="287"/>
                  </a:cubicBezTo>
                  <a:cubicBezTo>
                    <a:pt x="245" y="286"/>
                    <a:pt x="244" y="289"/>
                    <a:pt x="245" y="290"/>
                  </a:cubicBezTo>
                  <a:cubicBezTo>
                    <a:pt x="245" y="289"/>
                    <a:pt x="246" y="290"/>
                    <a:pt x="247" y="289"/>
                  </a:cubicBezTo>
                  <a:cubicBezTo>
                    <a:pt x="246" y="288"/>
                    <a:pt x="246" y="286"/>
                    <a:pt x="247" y="286"/>
                  </a:cubicBezTo>
                  <a:cubicBezTo>
                    <a:pt x="249" y="286"/>
                    <a:pt x="250" y="288"/>
                    <a:pt x="250" y="289"/>
                  </a:cubicBezTo>
                  <a:cubicBezTo>
                    <a:pt x="250" y="288"/>
                    <a:pt x="251" y="289"/>
                    <a:pt x="252" y="289"/>
                  </a:cubicBezTo>
                  <a:cubicBezTo>
                    <a:pt x="253" y="286"/>
                    <a:pt x="250" y="285"/>
                    <a:pt x="250" y="281"/>
                  </a:cubicBezTo>
                  <a:cubicBezTo>
                    <a:pt x="251" y="281"/>
                    <a:pt x="253" y="281"/>
                    <a:pt x="253" y="282"/>
                  </a:cubicBezTo>
                  <a:cubicBezTo>
                    <a:pt x="255" y="282"/>
                    <a:pt x="255" y="285"/>
                    <a:pt x="257" y="285"/>
                  </a:cubicBezTo>
                  <a:cubicBezTo>
                    <a:pt x="256" y="282"/>
                    <a:pt x="252" y="281"/>
                    <a:pt x="253" y="278"/>
                  </a:cubicBezTo>
                  <a:cubicBezTo>
                    <a:pt x="251" y="278"/>
                    <a:pt x="251" y="276"/>
                    <a:pt x="250" y="276"/>
                  </a:cubicBezTo>
                  <a:cubicBezTo>
                    <a:pt x="249" y="275"/>
                    <a:pt x="250" y="274"/>
                    <a:pt x="250" y="273"/>
                  </a:cubicBezTo>
                  <a:cubicBezTo>
                    <a:pt x="249" y="274"/>
                    <a:pt x="248" y="274"/>
                    <a:pt x="248" y="275"/>
                  </a:cubicBezTo>
                  <a:cubicBezTo>
                    <a:pt x="247" y="274"/>
                    <a:pt x="246" y="273"/>
                    <a:pt x="246" y="272"/>
                  </a:cubicBezTo>
                  <a:cubicBezTo>
                    <a:pt x="245" y="272"/>
                    <a:pt x="244" y="272"/>
                    <a:pt x="244" y="273"/>
                  </a:cubicBezTo>
                  <a:cubicBezTo>
                    <a:pt x="244" y="272"/>
                    <a:pt x="243" y="270"/>
                    <a:pt x="245" y="270"/>
                  </a:cubicBezTo>
                  <a:cubicBezTo>
                    <a:pt x="246" y="274"/>
                    <a:pt x="253" y="271"/>
                    <a:pt x="252" y="277"/>
                  </a:cubicBezTo>
                  <a:cubicBezTo>
                    <a:pt x="253" y="277"/>
                    <a:pt x="253" y="276"/>
                    <a:pt x="255" y="276"/>
                  </a:cubicBezTo>
                  <a:cubicBezTo>
                    <a:pt x="255" y="272"/>
                    <a:pt x="252" y="271"/>
                    <a:pt x="251" y="267"/>
                  </a:cubicBezTo>
                  <a:cubicBezTo>
                    <a:pt x="251" y="267"/>
                    <a:pt x="250" y="266"/>
                    <a:pt x="251" y="265"/>
                  </a:cubicBezTo>
                  <a:cubicBezTo>
                    <a:pt x="251" y="267"/>
                    <a:pt x="253" y="269"/>
                    <a:pt x="253" y="267"/>
                  </a:cubicBezTo>
                  <a:cubicBezTo>
                    <a:pt x="253" y="268"/>
                    <a:pt x="254" y="268"/>
                    <a:pt x="254" y="268"/>
                  </a:cubicBezTo>
                  <a:cubicBezTo>
                    <a:pt x="255" y="267"/>
                    <a:pt x="253" y="264"/>
                    <a:pt x="255" y="263"/>
                  </a:cubicBezTo>
                  <a:cubicBezTo>
                    <a:pt x="255" y="265"/>
                    <a:pt x="258" y="267"/>
                    <a:pt x="258" y="270"/>
                  </a:cubicBezTo>
                  <a:cubicBezTo>
                    <a:pt x="258" y="270"/>
                    <a:pt x="259" y="270"/>
                    <a:pt x="259" y="270"/>
                  </a:cubicBezTo>
                  <a:cubicBezTo>
                    <a:pt x="260" y="271"/>
                    <a:pt x="259" y="272"/>
                    <a:pt x="258" y="272"/>
                  </a:cubicBezTo>
                  <a:cubicBezTo>
                    <a:pt x="257" y="272"/>
                    <a:pt x="257" y="270"/>
                    <a:pt x="256" y="270"/>
                  </a:cubicBezTo>
                  <a:cubicBezTo>
                    <a:pt x="256" y="270"/>
                    <a:pt x="255" y="270"/>
                    <a:pt x="255" y="270"/>
                  </a:cubicBezTo>
                  <a:cubicBezTo>
                    <a:pt x="256" y="271"/>
                    <a:pt x="257" y="273"/>
                    <a:pt x="257" y="275"/>
                  </a:cubicBezTo>
                  <a:cubicBezTo>
                    <a:pt x="257" y="276"/>
                    <a:pt x="256" y="276"/>
                    <a:pt x="257" y="277"/>
                  </a:cubicBezTo>
                  <a:cubicBezTo>
                    <a:pt x="259" y="277"/>
                    <a:pt x="257" y="275"/>
                    <a:pt x="259" y="276"/>
                  </a:cubicBezTo>
                  <a:cubicBezTo>
                    <a:pt x="259" y="275"/>
                    <a:pt x="258" y="275"/>
                    <a:pt x="258" y="274"/>
                  </a:cubicBezTo>
                  <a:cubicBezTo>
                    <a:pt x="259" y="274"/>
                    <a:pt x="259" y="272"/>
                    <a:pt x="260" y="272"/>
                  </a:cubicBezTo>
                  <a:cubicBezTo>
                    <a:pt x="260" y="272"/>
                    <a:pt x="261" y="272"/>
                    <a:pt x="261" y="273"/>
                  </a:cubicBezTo>
                  <a:cubicBezTo>
                    <a:pt x="261" y="274"/>
                    <a:pt x="261" y="274"/>
                    <a:pt x="261" y="276"/>
                  </a:cubicBezTo>
                  <a:cubicBezTo>
                    <a:pt x="262" y="276"/>
                    <a:pt x="262" y="275"/>
                    <a:pt x="262" y="275"/>
                  </a:cubicBezTo>
                  <a:cubicBezTo>
                    <a:pt x="263" y="277"/>
                    <a:pt x="266" y="278"/>
                    <a:pt x="265" y="280"/>
                  </a:cubicBezTo>
                  <a:cubicBezTo>
                    <a:pt x="268" y="280"/>
                    <a:pt x="268" y="285"/>
                    <a:pt x="270" y="286"/>
                  </a:cubicBezTo>
                  <a:cubicBezTo>
                    <a:pt x="270" y="284"/>
                    <a:pt x="268" y="283"/>
                    <a:pt x="269" y="282"/>
                  </a:cubicBezTo>
                  <a:cubicBezTo>
                    <a:pt x="267" y="282"/>
                    <a:pt x="267" y="280"/>
                    <a:pt x="267" y="279"/>
                  </a:cubicBezTo>
                  <a:cubicBezTo>
                    <a:pt x="269" y="281"/>
                    <a:pt x="270" y="284"/>
                    <a:pt x="272" y="285"/>
                  </a:cubicBezTo>
                  <a:cubicBezTo>
                    <a:pt x="272" y="284"/>
                    <a:pt x="272" y="284"/>
                    <a:pt x="272" y="283"/>
                  </a:cubicBezTo>
                  <a:cubicBezTo>
                    <a:pt x="273" y="283"/>
                    <a:pt x="273" y="282"/>
                    <a:pt x="274" y="283"/>
                  </a:cubicBezTo>
                  <a:cubicBezTo>
                    <a:pt x="274" y="281"/>
                    <a:pt x="272" y="279"/>
                    <a:pt x="274" y="278"/>
                  </a:cubicBezTo>
                  <a:cubicBezTo>
                    <a:pt x="272" y="279"/>
                    <a:pt x="272" y="275"/>
                    <a:pt x="271" y="275"/>
                  </a:cubicBezTo>
                  <a:cubicBezTo>
                    <a:pt x="271" y="275"/>
                    <a:pt x="272" y="274"/>
                    <a:pt x="272" y="274"/>
                  </a:cubicBezTo>
                  <a:cubicBezTo>
                    <a:pt x="272" y="276"/>
                    <a:pt x="274" y="278"/>
                    <a:pt x="275" y="279"/>
                  </a:cubicBezTo>
                  <a:cubicBezTo>
                    <a:pt x="275" y="279"/>
                    <a:pt x="274" y="279"/>
                    <a:pt x="275" y="280"/>
                  </a:cubicBezTo>
                  <a:cubicBezTo>
                    <a:pt x="276" y="280"/>
                    <a:pt x="276" y="278"/>
                    <a:pt x="276" y="278"/>
                  </a:cubicBezTo>
                  <a:cubicBezTo>
                    <a:pt x="277" y="281"/>
                    <a:pt x="280" y="282"/>
                    <a:pt x="280" y="285"/>
                  </a:cubicBezTo>
                  <a:cubicBezTo>
                    <a:pt x="279" y="284"/>
                    <a:pt x="277" y="286"/>
                    <a:pt x="275" y="286"/>
                  </a:cubicBezTo>
                  <a:cubicBezTo>
                    <a:pt x="275" y="288"/>
                    <a:pt x="275" y="289"/>
                    <a:pt x="274" y="290"/>
                  </a:cubicBezTo>
                  <a:cubicBezTo>
                    <a:pt x="275" y="291"/>
                    <a:pt x="275" y="293"/>
                    <a:pt x="275" y="294"/>
                  </a:cubicBezTo>
                  <a:cubicBezTo>
                    <a:pt x="275" y="297"/>
                    <a:pt x="272" y="302"/>
                    <a:pt x="268" y="303"/>
                  </a:cubicBezTo>
                  <a:cubicBezTo>
                    <a:pt x="264" y="303"/>
                    <a:pt x="262" y="303"/>
                    <a:pt x="261" y="300"/>
                  </a:cubicBezTo>
                  <a:cubicBezTo>
                    <a:pt x="260" y="302"/>
                    <a:pt x="259" y="307"/>
                    <a:pt x="261" y="308"/>
                  </a:cubicBezTo>
                  <a:cubicBezTo>
                    <a:pt x="261" y="308"/>
                    <a:pt x="261" y="307"/>
                    <a:pt x="262" y="307"/>
                  </a:cubicBezTo>
                  <a:cubicBezTo>
                    <a:pt x="262" y="308"/>
                    <a:pt x="262" y="308"/>
                    <a:pt x="262" y="308"/>
                  </a:cubicBezTo>
                  <a:cubicBezTo>
                    <a:pt x="260" y="309"/>
                    <a:pt x="260" y="311"/>
                    <a:pt x="257" y="311"/>
                  </a:cubicBezTo>
                  <a:cubicBezTo>
                    <a:pt x="256" y="314"/>
                    <a:pt x="252" y="313"/>
                    <a:pt x="252" y="317"/>
                  </a:cubicBezTo>
                  <a:cubicBezTo>
                    <a:pt x="253" y="319"/>
                    <a:pt x="255" y="317"/>
                    <a:pt x="257" y="318"/>
                  </a:cubicBezTo>
                  <a:cubicBezTo>
                    <a:pt x="258" y="312"/>
                    <a:pt x="263" y="311"/>
                    <a:pt x="265" y="307"/>
                  </a:cubicBezTo>
                  <a:cubicBezTo>
                    <a:pt x="269" y="307"/>
                    <a:pt x="274" y="306"/>
                    <a:pt x="277" y="307"/>
                  </a:cubicBezTo>
                  <a:cubicBezTo>
                    <a:pt x="277" y="306"/>
                    <a:pt x="277" y="305"/>
                    <a:pt x="277" y="305"/>
                  </a:cubicBezTo>
                  <a:cubicBezTo>
                    <a:pt x="277" y="306"/>
                    <a:pt x="278" y="306"/>
                    <a:pt x="278" y="306"/>
                  </a:cubicBezTo>
                  <a:cubicBezTo>
                    <a:pt x="279" y="305"/>
                    <a:pt x="278" y="304"/>
                    <a:pt x="278" y="304"/>
                  </a:cubicBezTo>
                  <a:cubicBezTo>
                    <a:pt x="279" y="304"/>
                    <a:pt x="279" y="305"/>
                    <a:pt x="279" y="305"/>
                  </a:cubicBezTo>
                  <a:cubicBezTo>
                    <a:pt x="280" y="304"/>
                    <a:pt x="279" y="302"/>
                    <a:pt x="280" y="300"/>
                  </a:cubicBezTo>
                  <a:cubicBezTo>
                    <a:pt x="278" y="299"/>
                    <a:pt x="277" y="295"/>
                    <a:pt x="281" y="295"/>
                  </a:cubicBezTo>
                  <a:cubicBezTo>
                    <a:pt x="279" y="292"/>
                    <a:pt x="280" y="289"/>
                    <a:pt x="281" y="286"/>
                  </a:cubicBezTo>
                  <a:cubicBezTo>
                    <a:pt x="281" y="288"/>
                    <a:pt x="283" y="289"/>
                    <a:pt x="282" y="291"/>
                  </a:cubicBezTo>
                  <a:cubicBezTo>
                    <a:pt x="284" y="292"/>
                    <a:pt x="286" y="297"/>
                    <a:pt x="285" y="300"/>
                  </a:cubicBezTo>
                  <a:cubicBezTo>
                    <a:pt x="284" y="299"/>
                    <a:pt x="284" y="299"/>
                    <a:pt x="283" y="299"/>
                  </a:cubicBezTo>
                  <a:cubicBezTo>
                    <a:pt x="283" y="303"/>
                    <a:pt x="285" y="305"/>
                    <a:pt x="288" y="306"/>
                  </a:cubicBezTo>
                  <a:cubicBezTo>
                    <a:pt x="288" y="306"/>
                    <a:pt x="288" y="306"/>
                    <a:pt x="288" y="306"/>
                  </a:cubicBezTo>
                  <a:cubicBezTo>
                    <a:pt x="290" y="306"/>
                    <a:pt x="291" y="306"/>
                    <a:pt x="291" y="305"/>
                  </a:cubicBezTo>
                  <a:cubicBezTo>
                    <a:pt x="291" y="305"/>
                    <a:pt x="291" y="306"/>
                    <a:pt x="291" y="306"/>
                  </a:cubicBezTo>
                  <a:cubicBezTo>
                    <a:pt x="292" y="306"/>
                    <a:pt x="291" y="305"/>
                    <a:pt x="292" y="305"/>
                  </a:cubicBezTo>
                  <a:cubicBezTo>
                    <a:pt x="292" y="305"/>
                    <a:pt x="292" y="305"/>
                    <a:pt x="292" y="305"/>
                  </a:cubicBezTo>
                  <a:cubicBezTo>
                    <a:pt x="293" y="306"/>
                    <a:pt x="293" y="304"/>
                    <a:pt x="293" y="304"/>
                  </a:cubicBezTo>
                  <a:cubicBezTo>
                    <a:pt x="295" y="303"/>
                    <a:pt x="297" y="305"/>
                    <a:pt x="299" y="305"/>
                  </a:cubicBezTo>
                  <a:cubicBezTo>
                    <a:pt x="299" y="306"/>
                    <a:pt x="299" y="306"/>
                    <a:pt x="299" y="306"/>
                  </a:cubicBezTo>
                  <a:cubicBezTo>
                    <a:pt x="304" y="306"/>
                    <a:pt x="307" y="309"/>
                    <a:pt x="310" y="312"/>
                  </a:cubicBezTo>
                  <a:cubicBezTo>
                    <a:pt x="311" y="311"/>
                    <a:pt x="312" y="310"/>
                    <a:pt x="313" y="309"/>
                  </a:cubicBezTo>
                  <a:cubicBezTo>
                    <a:pt x="313" y="310"/>
                    <a:pt x="313" y="310"/>
                    <a:pt x="313" y="310"/>
                  </a:cubicBezTo>
                  <a:cubicBezTo>
                    <a:pt x="314" y="307"/>
                    <a:pt x="311" y="305"/>
                    <a:pt x="311" y="303"/>
                  </a:cubicBezTo>
                  <a:cubicBezTo>
                    <a:pt x="314" y="309"/>
                    <a:pt x="324" y="309"/>
                    <a:pt x="330" y="310"/>
                  </a:cubicBezTo>
                  <a:cubicBezTo>
                    <a:pt x="329" y="310"/>
                    <a:pt x="327" y="310"/>
                    <a:pt x="328" y="312"/>
                  </a:cubicBezTo>
                  <a:cubicBezTo>
                    <a:pt x="329" y="311"/>
                    <a:pt x="330" y="311"/>
                    <a:pt x="331" y="310"/>
                  </a:cubicBezTo>
                  <a:cubicBezTo>
                    <a:pt x="331" y="309"/>
                    <a:pt x="332" y="309"/>
                    <a:pt x="333" y="308"/>
                  </a:cubicBezTo>
                  <a:cubicBezTo>
                    <a:pt x="333" y="306"/>
                    <a:pt x="335" y="306"/>
                    <a:pt x="336" y="304"/>
                  </a:cubicBezTo>
                  <a:cubicBezTo>
                    <a:pt x="335" y="304"/>
                    <a:pt x="335" y="302"/>
                    <a:pt x="336" y="303"/>
                  </a:cubicBezTo>
                  <a:cubicBezTo>
                    <a:pt x="337" y="303"/>
                    <a:pt x="336" y="304"/>
                    <a:pt x="336" y="305"/>
                  </a:cubicBezTo>
                  <a:cubicBezTo>
                    <a:pt x="340" y="305"/>
                    <a:pt x="338" y="301"/>
                    <a:pt x="336" y="302"/>
                  </a:cubicBezTo>
                  <a:cubicBezTo>
                    <a:pt x="336" y="302"/>
                    <a:pt x="336" y="301"/>
                    <a:pt x="336" y="301"/>
                  </a:cubicBezTo>
                  <a:cubicBezTo>
                    <a:pt x="337" y="300"/>
                    <a:pt x="339" y="299"/>
                    <a:pt x="339" y="298"/>
                  </a:cubicBezTo>
                  <a:cubicBezTo>
                    <a:pt x="335" y="303"/>
                    <a:pt x="333" y="294"/>
                    <a:pt x="337" y="293"/>
                  </a:cubicBezTo>
                  <a:cubicBezTo>
                    <a:pt x="337" y="293"/>
                    <a:pt x="337" y="293"/>
                    <a:pt x="337" y="292"/>
                  </a:cubicBezTo>
                  <a:cubicBezTo>
                    <a:pt x="338" y="292"/>
                    <a:pt x="338" y="291"/>
                    <a:pt x="339" y="292"/>
                  </a:cubicBezTo>
                  <a:cubicBezTo>
                    <a:pt x="340" y="292"/>
                    <a:pt x="339" y="293"/>
                    <a:pt x="340" y="293"/>
                  </a:cubicBezTo>
                  <a:cubicBezTo>
                    <a:pt x="341" y="291"/>
                    <a:pt x="343" y="291"/>
                    <a:pt x="343" y="290"/>
                  </a:cubicBezTo>
                  <a:cubicBezTo>
                    <a:pt x="343" y="290"/>
                    <a:pt x="343" y="291"/>
                    <a:pt x="343" y="291"/>
                  </a:cubicBezTo>
                  <a:cubicBezTo>
                    <a:pt x="343" y="290"/>
                    <a:pt x="343" y="290"/>
                    <a:pt x="343" y="290"/>
                  </a:cubicBezTo>
                  <a:cubicBezTo>
                    <a:pt x="345" y="290"/>
                    <a:pt x="347" y="288"/>
                    <a:pt x="346" y="287"/>
                  </a:cubicBezTo>
                  <a:cubicBezTo>
                    <a:pt x="345" y="288"/>
                    <a:pt x="343" y="288"/>
                    <a:pt x="342" y="290"/>
                  </a:cubicBezTo>
                  <a:cubicBezTo>
                    <a:pt x="341" y="289"/>
                    <a:pt x="340" y="291"/>
                    <a:pt x="339" y="291"/>
                  </a:cubicBezTo>
                  <a:cubicBezTo>
                    <a:pt x="340" y="289"/>
                    <a:pt x="342" y="288"/>
                    <a:pt x="342" y="286"/>
                  </a:cubicBezTo>
                  <a:cubicBezTo>
                    <a:pt x="342" y="287"/>
                    <a:pt x="341" y="287"/>
                    <a:pt x="341" y="287"/>
                  </a:cubicBezTo>
                  <a:cubicBezTo>
                    <a:pt x="340" y="286"/>
                    <a:pt x="341" y="285"/>
                    <a:pt x="340" y="285"/>
                  </a:cubicBezTo>
                  <a:cubicBezTo>
                    <a:pt x="340" y="286"/>
                    <a:pt x="340" y="286"/>
                    <a:pt x="340" y="288"/>
                  </a:cubicBezTo>
                  <a:cubicBezTo>
                    <a:pt x="338" y="288"/>
                    <a:pt x="338" y="291"/>
                    <a:pt x="336" y="291"/>
                  </a:cubicBezTo>
                  <a:cubicBezTo>
                    <a:pt x="335" y="290"/>
                    <a:pt x="333" y="288"/>
                    <a:pt x="334" y="290"/>
                  </a:cubicBezTo>
                  <a:cubicBezTo>
                    <a:pt x="334" y="290"/>
                    <a:pt x="333" y="290"/>
                    <a:pt x="333" y="290"/>
                  </a:cubicBezTo>
                  <a:cubicBezTo>
                    <a:pt x="332" y="286"/>
                    <a:pt x="331" y="284"/>
                    <a:pt x="331" y="281"/>
                  </a:cubicBezTo>
                  <a:cubicBezTo>
                    <a:pt x="333" y="280"/>
                    <a:pt x="334" y="281"/>
                    <a:pt x="335" y="282"/>
                  </a:cubicBezTo>
                  <a:cubicBezTo>
                    <a:pt x="339" y="282"/>
                    <a:pt x="341" y="281"/>
                    <a:pt x="344" y="281"/>
                  </a:cubicBezTo>
                  <a:cubicBezTo>
                    <a:pt x="345" y="283"/>
                    <a:pt x="347" y="281"/>
                    <a:pt x="348" y="282"/>
                  </a:cubicBezTo>
                  <a:cubicBezTo>
                    <a:pt x="348" y="284"/>
                    <a:pt x="347" y="284"/>
                    <a:pt x="346" y="285"/>
                  </a:cubicBezTo>
                  <a:cubicBezTo>
                    <a:pt x="348" y="285"/>
                    <a:pt x="348" y="285"/>
                    <a:pt x="347" y="286"/>
                  </a:cubicBezTo>
                  <a:cubicBezTo>
                    <a:pt x="348" y="285"/>
                    <a:pt x="349" y="285"/>
                    <a:pt x="350" y="284"/>
                  </a:cubicBezTo>
                  <a:cubicBezTo>
                    <a:pt x="349" y="283"/>
                    <a:pt x="348" y="284"/>
                    <a:pt x="348" y="282"/>
                  </a:cubicBezTo>
                  <a:cubicBezTo>
                    <a:pt x="349" y="283"/>
                    <a:pt x="349" y="282"/>
                    <a:pt x="350" y="281"/>
                  </a:cubicBezTo>
                  <a:cubicBezTo>
                    <a:pt x="351" y="282"/>
                    <a:pt x="351" y="283"/>
                    <a:pt x="351" y="283"/>
                  </a:cubicBezTo>
                  <a:cubicBezTo>
                    <a:pt x="352" y="282"/>
                    <a:pt x="356" y="283"/>
                    <a:pt x="355" y="285"/>
                  </a:cubicBezTo>
                  <a:cubicBezTo>
                    <a:pt x="358" y="286"/>
                    <a:pt x="358" y="288"/>
                    <a:pt x="360" y="290"/>
                  </a:cubicBezTo>
                  <a:cubicBezTo>
                    <a:pt x="359" y="289"/>
                    <a:pt x="360" y="291"/>
                    <a:pt x="360" y="291"/>
                  </a:cubicBezTo>
                  <a:cubicBezTo>
                    <a:pt x="358" y="290"/>
                    <a:pt x="358" y="290"/>
                    <a:pt x="356" y="291"/>
                  </a:cubicBezTo>
                  <a:cubicBezTo>
                    <a:pt x="356" y="292"/>
                    <a:pt x="355" y="292"/>
                    <a:pt x="356" y="294"/>
                  </a:cubicBezTo>
                  <a:cubicBezTo>
                    <a:pt x="356" y="294"/>
                    <a:pt x="355" y="295"/>
                    <a:pt x="355" y="295"/>
                  </a:cubicBezTo>
                  <a:cubicBezTo>
                    <a:pt x="355" y="295"/>
                    <a:pt x="355" y="294"/>
                    <a:pt x="354" y="295"/>
                  </a:cubicBezTo>
                  <a:cubicBezTo>
                    <a:pt x="353" y="296"/>
                    <a:pt x="352" y="297"/>
                    <a:pt x="350" y="297"/>
                  </a:cubicBezTo>
                  <a:cubicBezTo>
                    <a:pt x="350" y="298"/>
                    <a:pt x="349" y="297"/>
                    <a:pt x="349" y="298"/>
                  </a:cubicBezTo>
                  <a:cubicBezTo>
                    <a:pt x="350" y="299"/>
                    <a:pt x="350" y="297"/>
                    <a:pt x="351" y="297"/>
                  </a:cubicBezTo>
                  <a:cubicBezTo>
                    <a:pt x="352" y="297"/>
                    <a:pt x="352" y="297"/>
                    <a:pt x="352" y="297"/>
                  </a:cubicBezTo>
                  <a:cubicBezTo>
                    <a:pt x="355" y="294"/>
                    <a:pt x="359" y="295"/>
                    <a:pt x="362" y="292"/>
                  </a:cubicBezTo>
                  <a:cubicBezTo>
                    <a:pt x="361" y="291"/>
                    <a:pt x="360" y="292"/>
                    <a:pt x="360" y="291"/>
                  </a:cubicBezTo>
                  <a:cubicBezTo>
                    <a:pt x="362" y="289"/>
                    <a:pt x="366" y="291"/>
                    <a:pt x="367" y="292"/>
                  </a:cubicBezTo>
                  <a:cubicBezTo>
                    <a:pt x="367" y="292"/>
                    <a:pt x="367" y="292"/>
                    <a:pt x="367" y="292"/>
                  </a:cubicBezTo>
                  <a:cubicBezTo>
                    <a:pt x="371" y="292"/>
                    <a:pt x="376" y="290"/>
                    <a:pt x="378" y="287"/>
                  </a:cubicBezTo>
                  <a:cubicBezTo>
                    <a:pt x="378" y="287"/>
                    <a:pt x="379" y="288"/>
                    <a:pt x="379" y="289"/>
                  </a:cubicBezTo>
                  <a:cubicBezTo>
                    <a:pt x="381" y="290"/>
                    <a:pt x="382" y="293"/>
                    <a:pt x="383" y="295"/>
                  </a:cubicBezTo>
                  <a:cubicBezTo>
                    <a:pt x="384" y="295"/>
                    <a:pt x="384" y="295"/>
                    <a:pt x="384" y="295"/>
                  </a:cubicBezTo>
                  <a:cubicBezTo>
                    <a:pt x="385" y="298"/>
                    <a:pt x="389" y="299"/>
                    <a:pt x="391" y="301"/>
                  </a:cubicBezTo>
                  <a:cubicBezTo>
                    <a:pt x="391" y="301"/>
                    <a:pt x="389" y="302"/>
                    <a:pt x="390" y="303"/>
                  </a:cubicBezTo>
                  <a:cubicBezTo>
                    <a:pt x="390" y="302"/>
                    <a:pt x="390" y="302"/>
                    <a:pt x="391" y="302"/>
                  </a:cubicBezTo>
                  <a:cubicBezTo>
                    <a:pt x="391" y="302"/>
                    <a:pt x="391" y="302"/>
                    <a:pt x="390" y="303"/>
                  </a:cubicBezTo>
                  <a:cubicBezTo>
                    <a:pt x="392" y="303"/>
                    <a:pt x="392" y="303"/>
                    <a:pt x="392" y="303"/>
                  </a:cubicBezTo>
                  <a:cubicBezTo>
                    <a:pt x="391" y="303"/>
                    <a:pt x="390" y="305"/>
                    <a:pt x="389" y="303"/>
                  </a:cubicBezTo>
                  <a:cubicBezTo>
                    <a:pt x="389" y="304"/>
                    <a:pt x="389" y="304"/>
                    <a:pt x="389" y="306"/>
                  </a:cubicBezTo>
                  <a:cubicBezTo>
                    <a:pt x="390" y="306"/>
                    <a:pt x="392" y="306"/>
                    <a:pt x="392" y="306"/>
                  </a:cubicBezTo>
                  <a:cubicBezTo>
                    <a:pt x="392" y="307"/>
                    <a:pt x="392" y="307"/>
                    <a:pt x="391" y="307"/>
                  </a:cubicBezTo>
                  <a:cubicBezTo>
                    <a:pt x="390" y="307"/>
                    <a:pt x="390" y="307"/>
                    <a:pt x="391" y="306"/>
                  </a:cubicBezTo>
                  <a:cubicBezTo>
                    <a:pt x="389" y="307"/>
                    <a:pt x="389" y="307"/>
                    <a:pt x="388" y="308"/>
                  </a:cubicBezTo>
                  <a:cubicBezTo>
                    <a:pt x="389" y="308"/>
                    <a:pt x="390" y="308"/>
                    <a:pt x="391" y="308"/>
                  </a:cubicBezTo>
                  <a:cubicBezTo>
                    <a:pt x="391" y="308"/>
                    <a:pt x="391" y="307"/>
                    <a:pt x="392" y="307"/>
                  </a:cubicBezTo>
                  <a:cubicBezTo>
                    <a:pt x="392" y="309"/>
                    <a:pt x="391" y="309"/>
                    <a:pt x="391" y="310"/>
                  </a:cubicBezTo>
                  <a:cubicBezTo>
                    <a:pt x="392" y="310"/>
                    <a:pt x="392" y="311"/>
                    <a:pt x="392" y="311"/>
                  </a:cubicBezTo>
                  <a:cubicBezTo>
                    <a:pt x="392" y="309"/>
                    <a:pt x="393" y="309"/>
                    <a:pt x="393" y="308"/>
                  </a:cubicBezTo>
                  <a:cubicBezTo>
                    <a:pt x="394" y="309"/>
                    <a:pt x="393" y="310"/>
                    <a:pt x="394" y="310"/>
                  </a:cubicBezTo>
                  <a:cubicBezTo>
                    <a:pt x="394" y="310"/>
                    <a:pt x="393" y="310"/>
                    <a:pt x="393" y="311"/>
                  </a:cubicBezTo>
                  <a:cubicBezTo>
                    <a:pt x="394" y="311"/>
                    <a:pt x="396" y="311"/>
                    <a:pt x="396" y="310"/>
                  </a:cubicBezTo>
                  <a:cubicBezTo>
                    <a:pt x="396" y="310"/>
                    <a:pt x="397" y="311"/>
                    <a:pt x="397" y="312"/>
                  </a:cubicBezTo>
                  <a:cubicBezTo>
                    <a:pt x="397" y="312"/>
                    <a:pt x="399" y="311"/>
                    <a:pt x="399" y="312"/>
                  </a:cubicBezTo>
                  <a:cubicBezTo>
                    <a:pt x="399" y="312"/>
                    <a:pt x="398" y="312"/>
                    <a:pt x="398" y="312"/>
                  </a:cubicBezTo>
                  <a:cubicBezTo>
                    <a:pt x="398" y="312"/>
                    <a:pt x="398" y="312"/>
                    <a:pt x="397" y="312"/>
                  </a:cubicBezTo>
                  <a:cubicBezTo>
                    <a:pt x="397" y="312"/>
                    <a:pt x="397" y="313"/>
                    <a:pt x="395" y="314"/>
                  </a:cubicBezTo>
                  <a:cubicBezTo>
                    <a:pt x="397" y="313"/>
                    <a:pt x="398" y="314"/>
                    <a:pt x="398" y="313"/>
                  </a:cubicBezTo>
                  <a:cubicBezTo>
                    <a:pt x="398" y="313"/>
                    <a:pt x="398" y="313"/>
                    <a:pt x="397" y="313"/>
                  </a:cubicBezTo>
                  <a:cubicBezTo>
                    <a:pt x="399" y="312"/>
                    <a:pt x="399" y="313"/>
                    <a:pt x="399" y="314"/>
                  </a:cubicBezTo>
                  <a:cubicBezTo>
                    <a:pt x="400" y="313"/>
                    <a:pt x="399" y="313"/>
                    <a:pt x="399" y="312"/>
                  </a:cubicBezTo>
                  <a:cubicBezTo>
                    <a:pt x="402" y="313"/>
                    <a:pt x="401" y="309"/>
                    <a:pt x="403" y="310"/>
                  </a:cubicBezTo>
                  <a:cubicBezTo>
                    <a:pt x="404" y="307"/>
                    <a:pt x="405" y="302"/>
                    <a:pt x="405" y="298"/>
                  </a:cubicBezTo>
                  <a:cubicBezTo>
                    <a:pt x="405" y="297"/>
                    <a:pt x="403" y="297"/>
                    <a:pt x="402" y="295"/>
                  </a:cubicBezTo>
                  <a:cubicBezTo>
                    <a:pt x="400" y="298"/>
                    <a:pt x="396" y="297"/>
                    <a:pt x="394" y="297"/>
                  </a:cubicBezTo>
                  <a:cubicBezTo>
                    <a:pt x="393" y="298"/>
                    <a:pt x="392" y="298"/>
                    <a:pt x="393" y="299"/>
                  </a:cubicBezTo>
                  <a:cubicBezTo>
                    <a:pt x="392" y="299"/>
                    <a:pt x="392" y="299"/>
                    <a:pt x="392" y="299"/>
                  </a:cubicBezTo>
                  <a:cubicBezTo>
                    <a:pt x="391" y="300"/>
                    <a:pt x="392" y="300"/>
                    <a:pt x="392" y="301"/>
                  </a:cubicBezTo>
                  <a:cubicBezTo>
                    <a:pt x="391" y="300"/>
                    <a:pt x="389" y="299"/>
                    <a:pt x="389" y="299"/>
                  </a:cubicBezTo>
                  <a:cubicBezTo>
                    <a:pt x="389" y="298"/>
                    <a:pt x="388" y="299"/>
                    <a:pt x="388" y="297"/>
                  </a:cubicBezTo>
                  <a:cubicBezTo>
                    <a:pt x="388" y="297"/>
                    <a:pt x="387" y="297"/>
                    <a:pt x="387" y="297"/>
                  </a:cubicBezTo>
                  <a:cubicBezTo>
                    <a:pt x="384" y="294"/>
                    <a:pt x="383" y="291"/>
                    <a:pt x="380" y="288"/>
                  </a:cubicBezTo>
                  <a:cubicBezTo>
                    <a:pt x="379" y="286"/>
                    <a:pt x="377" y="284"/>
                    <a:pt x="377" y="280"/>
                  </a:cubicBezTo>
                  <a:cubicBezTo>
                    <a:pt x="378" y="277"/>
                    <a:pt x="380" y="274"/>
                    <a:pt x="379" y="270"/>
                  </a:cubicBezTo>
                  <a:cubicBezTo>
                    <a:pt x="380" y="270"/>
                    <a:pt x="380" y="269"/>
                    <a:pt x="380" y="269"/>
                  </a:cubicBezTo>
                  <a:cubicBezTo>
                    <a:pt x="377" y="264"/>
                    <a:pt x="379" y="260"/>
                    <a:pt x="379" y="255"/>
                  </a:cubicBezTo>
                  <a:cubicBezTo>
                    <a:pt x="380" y="248"/>
                    <a:pt x="384" y="242"/>
                    <a:pt x="383" y="235"/>
                  </a:cubicBezTo>
                  <a:cubicBezTo>
                    <a:pt x="382" y="234"/>
                    <a:pt x="382" y="233"/>
                    <a:pt x="381" y="232"/>
                  </a:cubicBezTo>
                  <a:cubicBezTo>
                    <a:pt x="380" y="233"/>
                    <a:pt x="379" y="233"/>
                    <a:pt x="377" y="233"/>
                  </a:cubicBezTo>
                  <a:cubicBezTo>
                    <a:pt x="376" y="235"/>
                    <a:pt x="375" y="236"/>
                    <a:pt x="373" y="237"/>
                  </a:cubicBezTo>
                  <a:cubicBezTo>
                    <a:pt x="374" y="234"/>
                    <a:pt x="376" y="233"/>
                    <a:pt x="377" y="230"/>
                  </a:cubicBezTo>
                  <a:cubicBezTo>
                    <a:pt x="376" y="229"/>
                    <a:pt x="376" y="230"/>
                    <a:pt x="375" y="230"/>
                  </a:cubicBezTo>
                  <a:cubicBezTo>
                    <a:pt x="375" y="233"/>
                    <a:pt x="371" y="234"/>
                    <a:pt x="370" y="237"/>
                  </a:cubicBezTo>
                  <a:cubicBezTo>
                    <a:pt x="370" y="233"/>
                    <a:pt x="369" y="231"/>
                    <a:pt x="370" y="228"/>
                  </a:cubicBezTo>
                  <a:cubicBezTo>
                    <a:pt x="369" y="227"/>
                    <a:pt x="368" y="227"/>
                    <a:pt x="366" y="227"/>
                  </a:cubicBezTo>
                  <a:cubicBezTo>
                    <a:pt x="364" y="228"/>
                    <a:pt x="362" y="231"/>
                    <a:pt x="360" y="230"/>
                  </a:cubicBezTo>
                  <a:cubicBezTo>
                    <a:pt x="360" y="231"/>
                    <a:pt x="360" y="231"/>
                    <a:pt x="360" y="231"/>
                  </a:cubicBezTo>
                  <a:cubicBezTo>
                    <a:pt x="360" y="224"/>
                    <a:pt x="363" y="217"/>
                    <a:pt x="365" y="211"/>
                  </a:cubicBezTo>
                  <a:cubicBezTo>
                    <a:pt x="370" y="207"/>
                    <a:pt x="369" y="199"/>
                    <a:pt x="366" y="194"/>
                  </a:cubicBezTo>
                  <a:cubicBezTo>
                    <a:pt x="373" y="195"/>
                    <a:pt x="378" y="199"/>
                    <a:pt x="384" y="199"/>
                  </a:cubicBezTo>
                  <a:cubicBezTo>
                    <a:pt x="387" y="199"/>
                    <a:pt x="389" y="198"/>
                    <a:pt x="391" y="197"/>
                  </a:cubicBezTo>
                  <a:cubicBezTo>
                    <a:pt x="392" y="197"/>
                    <a:pt x="392" y="197"/>
                    <a:pt x="392" y="197"/>
                  </a:cubicBezTo>
                  <a:cubicBezTo>
                    <a:pt x="394" y="195"/>
                    <a:pt x="394" y="193"/>
                    <a:pt x="395" y="192"/>
                  </a:cubicBezTo>
                  <a:cubicBezTo>
                    <a:pt x="395" y="189"/>
                    <a:pt x="394" y="186"/>
                    <a:pt x="395" y="184"/>
                  </a:cubicBezTo>
                  <a:cubicBezTo>
                    <a:pt x="393" y="183"/>
                    <a:pt x="392" y="179"/>
                    <a:pt x="389" y="178"/>
                  </a:cubicBezTo>
                  <a:cubicBezTo>
                    <a:pt x="389" y="177"/>
                    <a:pt x="389" y="176"/>
                    <a:pt x="389" y="176"/>
                  </a:cubicBezTo>
                  <a:cubicBezTo>
                    <a:pt x="389" y="177"/>
                    <a:pt x="388" y="176"/>
                    <a:pt x="387" y="176"/>
                  </a:cubicBezTo>
                  <a:cubicBezTo>
                    <a:pt x="390" y="172"/>
                    <a:pt x="384" y="172"/>
                    <a:pt x="384" y="170"/>
                  </a:cubicBezTo>
                  <a:cubicBezTo>
                    <a:pt x="384" y="170"/>
                    <a:pt x="384" y="171"/>
                    <a:pt x="383" y="171"/>
                  </a:cubicBezTo>
                  <a:cubicBezTo>
                    <a:pt x="383" y="170"/>
                    <a:pt x="382" y="169"/>
                    <a:pt x="382" y="168"/>
                  </a:cubicBezTo>
                  <a:cubicBezTo>
                    <a:pt x="381" y="168"/>
                    <a:pt x="381" y="167"/>
                    <a:pt x="380" y="168"/>
                  </a:cubicBezTo>
                  <a:cubicBezTo>
                    <a:pt x="380" y="165"/>
                    <a:pt x="378" y="167"/>
                    <a:pt x="378" y="165"/>
                  </a:cubicBezTo>
                  <a:cubicBezTo>
                    <a:pt x="378" y="164"/>
                    <a:pt x="379" y="163"/>
                    <a:pt x="378" y="162"/>
                  </a:cubicBezTo>
                  <a:cubicBezTo>
                    <a:pt x="376" y="162"/>
                    <a:pt x="376" y="165"/>
                    <a:pt x="375" y="164"/>
                  </a:cubicBezTo>
                  <a:cubicBezTo>
                    <a:pt x="376" y="163"/>
                    <a:pt x="377" y="162"/>
                    <a:pt x="376" y="160"/>
                  </a:cubicBezTo>
                  <a:cubicBezTo>
                    <a:pt x="372" y="159"/>
                    <a:pt x="372" y="155"/>
                    <a:pt x="368" y="155"/>
                  </a:cubicBezTo>
                  <a:cubicBezTo>
                    <a:pt x="368" y="154"/>
                    <a:pt x="368" y="154"/>
                    <a:pt x="367" y="153"/>
                  </a:cubicBezTo>
                  <a:cubicBezTo>
                    <a:pt x="366" y="154"/>
                    <a:pt x="366" y="153"/>
                    <a:pt x="365" y="153"/>
                  </a:cubicBezTo>
                  <a:cubicBezTo>
                    <a:pt x="365" y="150"/>
                    <a:pt x="364" y="149"/>
                    <a:pt x="362" y="149"/>
                  </a:cubicBezTo>
                  <a:cubicBezTo>
                    <a:pt x="361" y="151"/>
                    <a:pt x="361" y="149"/>
                    <a:pt x="360" y="150"/>
                  </a:cubicBezTo>
                  <a:cubicBezTo>
                    <a:pt x="360" y="150"/>
                    <a:pt x="360" y="150"/>
                    <a:pt x="360" y="150"/>
                  </a:cubicBezTo>
                  <a:cubicBezTo>
                    <a:pt x="359" y="150"/>
                    <a:pt x="359" y="151"/>
                    <a:pt x="358" y="151"/>
                  </a:cubicBezTo>
                  <a:cubicBezTo>
                    <a:pt x="357" y="149"/>
                    <a:pt x="358" y="148"/>
                    <a:pt x="358" y="146"/>
                  </a:cubicBezTo>
                  <a:cubicBezTo>
                    <a:pt x="357" y="145"/>
                    <a:pt x="356" y="147"/>
                    <a:pt x="355" y="145"/>
                  </a:cubicBezTo>
                  <a:cubicBezTo>
                    <a:pt x="356" y="144"/>
                    <a:pt x="354" y="143"/>
                    <a:pt x="353" y="142"/>
                  </a:cubicBezTo>
                  <a:cubicBezTo>
                    <a:pt x="353" y="142"/>
                    <a:pt x="353" y="142"/>
                    <a:pt x="352" y="142"/>
                  </a:cubicBezTo>
                  <a:cubicBezTo>
                    <a:pt x="351" y="139"/>
                    <a:pt x="349" y="136"/>
                    <a:pt x="348" y="134"/>
                  </a:cubicBezTo>
                  <a:cubicBezTo>
                    <a:pt x="346" y="134"/>
                    <a:pt x="346" y="134"/>
                    <a:pt x="346" y="134"/>
                  </a:cubicBezTo>
                  <a:cubicBezTo>
                    <a:pt x="341" y="128"/>
                    <a:pt x="332" y="125"/>
                    <a:pt x="327" y="119"/>
                  </a:cubicBezTo>
                  <a:cubicBezTo>
                    <a:pt x="326" y="119"/>
                    <a:pt x="326" y="119"/>
                    <a:pt x="325" y="119"/>
                  </a:cubicBezTo>
                  <a:cubicBezTo>
                    <a:pt x="324" y="117"/>
                    <a:pt x="322" y="116"/>
                    <a:pt x="321" y="114"/>
                  </a:cubicBezTo>
                  <a:cubicBezTo>
                    <a:pt x="326" y="110"/>
                    <a:pt x="330" y="107"/>
                    <a:pt x="335" y="104"/>
                  </a:cubicBezTo>
                  <a:cubicBezTo>
                    <a:pt x="336" y="104"/>
                    <a:pt x="336" y="104"/>
                    <a:pt x="336" y="104"/>
                  </a:cubicBezTo>
                  <a:cubicBezTo>
                    <a:pt x="337" y="102"/>
                    <a:pt x="338" y="101"/>
                    <a:pt x="340" y="101"/>
                  </a:cubicBezTo>
                  <a:cubicBezTo>
                    <a:pt x="342" y="102"/>
                    <a:pt x="346" y="100"/>
                    <a:pt x="347" y="103"/>
                  </a:cubicBezTo>
                  <a:cubicBezTo>
                    <a:pt x="347" y="103"/>
                    <a:pt x="346" y="104"/>
                    <a:pt x="346" y="104"/>
                  </a:cubicBezTo>
                  <a:cubicBezTo>
                    <a:pt x="348" y="106"/>
                    <a:pt x="349" y="104"/>
                    <a:pt x="350" y="105"/>
                  </a:cubicBezTo>
                  <a:cubicBezTo>
                    <a:pt x="350" y="105"/>
                    <a:pt x="350" y="104"/>
                    <a:pt x="350" y="104"/>
                  </a:cubicBezTo>
                  <a:cubicBezTo>
                    <a:pt x="353" y="104"/>
                    <a:pt x="354" y="103"/>
                    <a:pt x="356" y="102"/>
                  </a:cubicBezTo>
                  <a:cubicBezTo>
                    <a:pt x="357" y="100"/>
                    <a:pt x="360" y="98"/>
                    <a:pt x="358" y="96"/>
                  </a:cubicBezTo>
                  <a:cubicBezTo>
                    <a:pt x="356" y="96"/>
                    <a:pt x="353" y="96"/>
                    <a:pt x="351" y="97"/>
                  </a:cubicBezTo>
                  <a:cubicBezTo>
                    <a:pt x="351" y="96"/>
                    <a:pt x="351" y="96"/>
                    <a:pt x="351" y="95"/>
                  </a:cubicBezTo>
                  <a:cubicBezTo>
                    <a:pt x="355" y="93"/>
                    <a:pt x="359" y="89"/>
                    <a:pt x="364" y="87"/>
                  </a:cubicBezTo>
                  <a:cubicBezTo>
                    <a:pt x="364" y="87"/>
                    <a:pt x="364" y="87"/>
                    <a:pt x="365" y="87"/>
                  </a:cubicBezTo>
                  <a:cubicBezTo>
                    <a:pt x="368" y="85"/>
                    <a:pt x="372" y="82"/>
                    <a:pt x="377" y="82"/>
                  </a:cubicBezTo>
                  <a:cubicBezTo>
                    <a:pt x="378" y="80"/>
                    <a:pt x="380" y="80"/>
                    <a:pt x="382" y="80"/>
                  </a:cubicBezTo>
                  <a:cubicBezTo>
                    <a:pt x="382" y="78"/>
                    <a:pt x="386" y="77"/>
                    <a:pt x="388" y="77"/>
                  </a:cubicBezTo>
                  <a:cubicBezTo>
                    <a:pt x="390" y="75"/>
                    <a:pt x="393" y="76"/>
                    <a:pt x="395" y="74"/>
                  </a:cubicBezTo>
                  <a:cubicBezTo>
                    <a:pt x="395" y="73"/>
                    <a:pt x="395" y="73"/>
                    <a:pt x="394" y="73"/>
                  </a:cubicBezTo>
                  <a:cubicBezTo>
                    <a:pt x="401" y="71"/>
                    <a:pt x="406" y="66"/>
                    <a:pt x="414" y="63"/>
                  </a:cubicBezTo>
                  <a:cubicBezTo>
                    <a:pt x="414" y="62"/>
                    <a:pt x="414" y="62"/>
                    <a:pt x="414" y="62"/>
                  </a:cubicBezTo>
                  <a:cubicBezTo>
                    <a:pt x="413" y="61"/>
                    <a:pt x="412" y="62"/>
                    <a:pt x="411" y="62"/>
                  </a:cubicBezTo>
                  <a:cubicBezTo>
                    <a:pt x="410" y="63"/>
                    <a:pt x="407" y="64"/>
                    <a:pt x="405" y="63"/>
                  </a:cubicBezTo>
                  <a:cubicBezTo>
                    <a:pt x="401" y="63"/>
                    <a:pt x="397" y="64"/>
                    <a:pt x="395" y="65"/>
                  </a:cubicBezTo>
                  <a:cubicBezTo>
                    <a:pt x="394" y="64"/>
                    <a:pt x="395" y="61"/>
                    <a:pt x="394" y="61"/>
                  </a:cubicBezTo>
                  <a:cubicBezTo>
                    <a:pt x="394" y="62"/>
                    <a:pt x="393" y="61"/>
                    <a:pt x="393" y="62"/>
                  </a:cubicBezTo>
                  <a:cubicBezTo>
                    <a:pt x="393" y="63"/>
                    <a:pt x="394" y="62"/>
                    <a:pt x="394" y="62"/>
                  </a:cubicBezTo>
                  <a:cubicBezTo>
                    <a:pt x="394" y="67"/>
                    <a:pt x="390" y="67"/>
                    <a:pt x="387" y="67"/>
                  </a:cubicBezTo>
                  <a:cubicBezTo>
                    <a:pt x="386" y="69"/>
                    <a:pt x="383" y="69"/>
                    <a:pt x="381" y="70"/>
                  </a:cubicBezTo>
                  <a:cubicBezTo>
                    <a:pt x="382" y="69"/>
                    <a:pt x="382" y="68"/>
                    <a:pt x="383" y="69"/>
                  </a:cubicBezTo>
                  <a:cubicBezTo>
                    <a:pt x="383" y="68"/>
                    <a:pt x="383" y="66"/>
                    <a:pt x="383" y="66"/>
                  </a:cubicBezTo>
                  <a:cubicBezTo>
                    <a:pt x="383" y="66"/>
                    <a:pt x="383" y="66"/>
                    <a:pt x="383" y="65"/>
                  </a:cubicBezTo>
                  <a:cubicBezTo>
                    <a:pt x="385" y="59"/>
                    <a:pt x="391" y="56"/>
                    <a:pt x="394" y="52"/>
                  </a:cubicBezTo>
                  <a:cubicBezTo>
                    <a:pt x="398" y="49"/>
                    <a:pt x="400" y="43"/>
                    <a:pt x="405" y="42"/>
                  </a:cubicBezTo>
                  <a:cubicBezTo>
                    <a:pt x="405" y="42"/>
                    <a:pt x="405" y="41"/>
                    <a:pt x="405" y="41"/>
                  </a:cubicBezTo>
                  <a:cubicBezTo>
                    <a:pt x="409" y="37"/>
                    <a:pt x="414" y="35"/>
                    <a:pt x="421" y="33"/>
                  </a:cubicBezTo>
                  <a:cubicBezTo>
                    <a:pt x="421" y="32"/>
                    <a:pt x="422" y="31"/>
                    <a:pt x="423" y="32"/>
                  </a:cubicBezTo>
                  <a:close/>
                  <a:moveTo>
                    <a:pt x="150" y="77"/>
                  </a:moveTo>
                  <a:cubicBezTo>
                    <a:pt x="151" y="77"/>
                    <a:pt x="152" y="78"/>
                    <a:pt x="152" y="79"/>
                  </a:cubicBezTo>
                  <a:cubicBezTo>
                    <a:pt x="152" y="79"/>
                    <a:pt x="151" y="78"/>
                    <a:pt x="150" y="77"/>
                  </a:cubicBezTo>
                  <a:close/>
                  <a:moveTo>
                    <a:pt x="109" y="209"/>
                  </a:moveTo>
                  <a:cubicBezTo>
                    <a:pt x="109" y="209"/>
                    <a:pt x="109" y="208"/>
                    <a:pt x="110" y="208"/>
                  </a:cubicBezTo>
                  <a:cubicBezTo>
                    <a:pt x="109" y="208"/>
                    <a:pt x="109" y="209"/>
                    <a:pt x="109" y="209"/>
                  </a:cubicBezTo>
                  <a:close/>
                  <a:moveTo>
                    <a:pt x="139" y="211"/>
                  </a:moveTo>
                  <a:cubicBezTo>
                    <a:pt x="138" y="211"/>
                    <a:pt x="138" y="209"/>
                    <a:pt x="139" y="209"/>
                  </a:cubicBezTo>
                  <a:cubicBezTo>
                    <a:pt x="139" y="209"/>
                    <a:pt x="139" y="211"/>
                    <a:pt x="139" y="211"/>
                  </a:cubicBezTo>
                  <a:close/>
                  <a:moveTo>
                    <a:pt x="143" y="214"/>
                  </a:moveTo>
                  <a:cubicBezTo>
                    <a:pt x="143" y="214"/>
                    <a:pt x="143" y="214"/>
                    <a:pt x="143" y="214"/>
                  </a:cubicBezTo>
                  <a:cubicBezTo>
                    <a:pt x="143" y="214"/>
                    <a:pt x="143" y="214"/>
                    <a:pt x="143" y="214"/>
                  </a:cubicBezTo>
                  <a:cubicBezTo>
                    <a:pt x="142" y="213"/>
                    <a:pt x="142" y="213"/>
                    <a:pt x="140" y="214"/>
                  </a:cubicBezTo>
                  <a:cubicBezTo>
                    <a:pt x="140" y="213"/>
                    <a:pt x="139" y="213"/>
                    <a:pt x="140" y="211"/>
                  </a:cubicBezTo>
                  <a:cubicBezTo>
                    <a:pt x="140" y="211"/>
                    <a:pt x="140" y="211"/>
                    <a:pt x="140" y="211"/>
                  </a:cubicBezTo>
                  <a:cubicBezTo>
                    <a:pt x="142" y="212"/>
                    <a:pt x="142" y="211"/>
                    <a:pt x="144" y="212"/>
                  </a:cubicBezTo>
                  <a:cubicBezTo>
                    <a:pt x="143" y="212"/>
                    <a:pt x="143" y="213"/>
                    <a:pt x="143" y="214"/>
                  </a:cubicBezTo>
                  <a:cubicBezTo>
                    <a:pt x="143" y="214"/>
                    <a:pt x="143" y="214"/>
                    <a:pt x="143" y="214"/>
                  </a:cubicBezTo>
                  <a:cubicBezTo>
                    <a:pt x="144" y="213"/>
                    <a:pt x="144" y="214"/>
                    <a:pt x="145" y="214"/>
                  </a:cubicBezTo>
                  <a:cubicBezTo>
                    <a:pt x="144" y="215"/>
                    <a:pt x="143" y="215"/>
                    <a:pt x="143" y="214"/>
                  </a:cubicBezTo>
                  <a:close/>
                  <a:moveTo>
                    <a:pt x="144" y="217"/>
                  </a:moveTo>
                  <a:cubicBezTo>
                    <a:pt x="144" y="217"/>
                    <a:pt x="145" y="216"/>
                    <a:pt x="144" y="216"/>
                  </a:cubicBezTo>
                  <a:cubicBezTo>
                    <a:pt x="145" y="216"/>
                    <a:pt x="144" y="217"/>
                    <a:pt x="145" y="217"/>
                  </a:cubicBezTo>
                  <a:lnTo>
                    <a:pt x="144" y="217"/>
                  </a:lnTo>
                  <a:close/>
                  <a:moveTo>
                    <a:pt x="147" y="134"/>
                  </a:moveTo>
                  <a:cubicBezTo>
                    <a:pt x="142" y="132"/>
                    <a:pt x="137" y="135"/>
                    <a:pt x="135" y="133"/>
                  </a:cubicBezTo>
                  <a:cubicBezTo>
                    <a:pt x="135" y="132"/>
                    <a:pt x="136" y="133"/>
                    <a:pt x="137" y="132"/>
                  </a:cubicBezTo>
                  <a:cubicBezTo>
                    <a:pt x="135" y="132"/>
                    <a:pt x="134" y="132"/>
                    <a:pt x="133" y="132"/>
                  </a:cubicBezTo>
                  <a:cubicBezTo>
                    <a:pt x="132" y="130"/>
                    <a:pt x="134" y="129"/>
                    <a:pt x="132" y="128"/>
                  </a:cubicBezTo>
                  <a:cubicBezTo>
                    <a:pt x="132" y="127"/>
                    <a:pt x="133" y="128"/>
                    <a:pt x="133" y="127"/>
                  </a:cubicBezTo>
                  <a:cubicBezTo>
                    <a:pt x="135" y="127"/>
                    <a:pt x="135" y="128"/>
                    <a:pt x="137" y="128"/>
                  </a:cubicBezTo>
                  <a:cubicBezTo>
                    <a:pt x="137" y="129"/>
                    <a:pt x="139" y="129"/>
                    <a:pt x="139" y="127"/>
                  </a:cubicBezTo>
                  <a:cubicBezTo>
                    <a:pt x="142" y="128"/>
                    <a:pt x="145" y="129"/>
                    <a:pt x="147" y="131"/>
                  </a:cubicBezTo>
                  <a:cubicBezTo>
                    <a:pt x="147" y="132"/>
                    <a:pt x="147" y="133"/>
                    <a:pt x="147" y="134"/>
                  </a:cubicBezTo>
                  <a:close/>
                  <a:moveTo>
                    <a:pt x="147" y="129"/>
                  </a:moveTo>
                  <a:cubicBezTo>
                    <a:pt x="144" y="129"/>
                    <a:pt x="145" y="128"/>
                    <a:pt x="142" y="128"/>
                  </a:cubicBezTo>
                  <a:cubicBezTo>
                    <a:pt x="142" y="127"/>
                    <a:pt x="142" y="127"/>
                    <a:pt x="142" y="127"/>
                  </a:cubicBezTo>
                  <a:cubicBezTo>
                    <a:pt x="144" y="127"/>
                    <a:pt x="145" y="126"/>
                    <a:pt x="146" y="127"/>
                  </a:cubicBezTo>
                  <a:cubicBezTo>
                    <a:pt x="146" y="126"/>
                    <a:pt x="147" y="127"/>
                    <a:pt x="148" y="126"/>
                  </a:cubicBezTo>
                  <a:cubicBezTo>
                    <a:pt x="148" y="127"/>
                    <a:pt x="148" y="128"/>
                    <a:pt x="147" y="129"/>
                  </a:cubicBezTo>
                  <a:close/>
                  <a:moveTo>
                    <a:pt x="148" y="123"/>
                  </a:moveTo>
                  <a:cubicBezTo>
                    <a:pt x="149" y="124"/>
                    <a:pt x="149" y="126"/>
                    <a:pt x="147" y="126"/>
                  </a:cubicBezTo>
                  <a:cubicBezTo>
                    <a:pt x="146" y="126"/>
                    <a:pt x="146" y="126"/>
                    <a:pt x="146" y="125"/>
                  </a:cubicBezTo>
                  <a:cubicBezTo>
                    <a:pt x="146" y="127"/>
                    <a:pt x="142" y="126"/>
                    <a:pt x="141" y="126"/>
                  </a:cubicBezTo>
                  <a:cubicBezTo>
                    <a:pt x="141" y="125"/>
                    <a:pt x="143" y="126"/>
                    <a:pt x="144" y="125"/>
                  </a:cubicBezTo>
                  <a:cubicBezTo>
                    <a:pt x="145" y="125"/>
                    <a:pt x="144" y="123"/>
                    <a:pt x="146" y="123"/>
                  </a:cubicBezTo>
                  <a:cubicBezTo>
                    <a:pt x="146" y="125"/>
                    <a:pt x="146" y="123"/>
                    <a:pt x="147" y="123"/>
                  </a:cubicBezTo>
                  <a:cubicBezTo>
                    <a:pt x="147" y="123"/>
                    <a:pt x="147" y="123"/>
                    <a:pt x="147" y="122"/>
                  </a:cubicBezTo>
                  <a:cubicBezTo>
                    <a:pt x="148" y="122"/>
                    <a:pt x="148" y="122"/>
                    <a:pt x="149" y="121"/>
                  </a:cubicBezTo>
                  <a:cubicBezTo>
                    <a:pt x="149" y="121"/>
                    <a:pt x="149" y="121"/>
                    <a:pt x="149" y="121"/>
                  </a:cubicBezTo>
                  <a:cubicBezTo>
                    <a:pt x="149" y="122"/>
                    <a:pt x="149" y="122"/>
                    <a:pt x="149" y="122"/>
                  </a:cubicBezTo>
                  <a:cubicBezTo>
                    <a:pt x="149" y="122"/>
                    <a:pt x="149" y="122"/>
                    <a:pt x="148" y="122"/>
                  </a:cubicBezTo>
                  <a:cubicBezTo>
                    <a:pt x="148" y="122"/>
                    <a:pt x="149" y="123"/>
                    <a:pt x="148" y="123"/>
                  </a:cubicBezTo>
                  <a:close/>
                  <a:moveTo>
                    <a:pt x="149" y="212"/>
                  </a:moveTo>
                  <a:cubicBezTo>
                    <a:pt x="150" y="213"/>
                    <a:pt x="151" y="212"/>
                    <a:pt x="151" y="212"/>
                  </a:cubicBezTo>
                  <a:cubicBezTo>
                    <a:pt x="153" y="212"/>
                    <a:pt x="153" y="214"/>
                    <a:pt x="155" y="213"/>
                  </a:cubicBezTo>
                  <a:cubicBezTo>
                    <a:pt x="155" y="215"/>
                    <a:pt x="155" y="215"/>
                    <a:pt x="156" y="217"/>
                  </a:cubicBezTo>
                  <a:cubicBezTo>
                    <a:pt x="155" y="217"/>
                    <a:pt x="154" y="216"/>
                    <a:pt x="153" y="217"/>
                  </a:cubicBezTo>
                  <a:cubicBezTo>
                    <a:pt x="153" y="217"/>
                    <a:pt x="153" y="216"/>
                    <a:pt x="152" y="215"/>
                  </a:cubicBezTo>
                  <a:cubicBezTo>
                    <a:pt x="151" y="216"/>
                    <a:pt x="154" y="218"/>
                    <a:pt x="151" y="218"/>
                  </a:cubicBezTo>
                  <a:cubicBezTo>
                    <a:pt x="150" y="217"/>
                    <a:pt x="148" y="215"/>
                    <a:pt x="149" y="212"/>
                  </a:cubicBezTo>
                  <a:close/>
                  <a:moveTo>
                    <a:pt x="152" y="229"/>
                  </a:moveTo>
                  <a:cubicBezTo>
                    <a:pt x="152" y="229"/>
                    <a:pt x="152" y="228"/>
                    <a:pt x="152" y="228"/>
                  </a:cubicBezTo>
                  <a:cubicBezTo>
                    <a:pt x="152" y="228"/>
                    <a:pt x="152" y="228"/>
                    <a:pt x="152" y="228"/>
                  </a:cubicBezTo>
                  <a:cubicBezTo>
                    <a:pt x="152" y="228"/>
                    <a:pt x="152" y="227"/>
                    <a:pt x="153" y="228"/>
                  </a:cubicBezTo>
                  <a:cubicBezTo>
                    <a:pt x="153" y="229"/>
                    <a:pt x="152" y="228"/>
                    <a:pt x="152" y="229"/>
                  </a:cubicBezTo>
                  <a:close/>
                  <a:moveTo>
                    <a:pt x="152" y="224"/>
                  </a:moveTo>
                  <a:cubicBezTo>
                    <a:pt x="151" y="223"/>
                    <a:pt x="151" y="222"/>
                    <a:pt x="150" y="221"/>
                  </a:cubicBezTo>
                  <a:cubicBezTo>
                    <a:pt x="151" y="221"/>
                    <a:pt x="150" y="221"/>
                    <a:pt x="151" y="221"/>
                  </a:cubicBezTo>
                  <a:cubicBezTo>
                    <a:pt x="151" y="221"/>
                    <a:pt x="150" y="220"/>
                    <a:pt x="150" y="220"/>
                  </a:cubicBezTo>
                  <a:cubicBezTo>
                    <a:pt x="150" y="219"/>
                    <a:pt x="151" y="220"/>
                    <a:pt x="151" y="219"/>
                  </a:cubicBezTo>
                  <a:cubicBezTo>
                    <a:pt x="151" y="219"/>
                    <a:pt x="151" y="218"/>
                    <a:pt x="152" y="218"/>
                  </a:cubicBezTo>
                  <a:cubicBezTo>
                    <a:pt x="152" y="219"/>
                    <a:pt x="152" y="219"/>
                    <a:pt x="153" y="219"/>
                  </a:cubicBezTo>
                  <a:cubicBezTo>
                    <a:pt x="153" y="219"/>
                    <a:pt x="152" y="219"/>
                    <a:pt x="152" y="219"/>
                  </a:cubicBezTo>
                  <a:cubicBezTo>
                    <a:pt x="153" y="220"/>
                    <a:pt x="154" y="222"/>
                    <a:pt x="154" y="224"/>
                  </a:cubicBezTo>
                  <a:cubicBezTo>
                    <a:pt x="153" y="225"/>
                    <a:pt x="152" y="223"/>
                    <a:pt x="152" y="224"/>
                  </a:cubicBezTo>
                  <a:close/>
                  <a:moveTo>
                    <a:pt x="158" y="220"/>
                  </a:moveTo>
                  <a:cubicBezTo>
                    <a:pt x="158" y="220"/>
                    <a:pt x="157" y="220"/>
                    <a:pt x="158" y="219"/>
                  </a:cubicBezTo>
                  <a:cubicBezTo>
                    <a:pt x="157" y="219"/>
                    <a:pt x="156" y="219"/>
                    <a:pt x="156" y="220"/>
                  </a:cubicBezTo>
                  <a:cubicBezTo>
                    <a:pt x="155" y="219"/>
                    <a:pt x="155" y="219"/>
                    <a:pt x="154" y="218"/>
                  </a:cubicBezTo>
                  <a:cubicBezTo>
                    <a:pt x="155" y="217"/>
                    <a:pt x="156" y="218"/>
                    <a:pt x="157" y="216"/>
                  </a:cubicBezTo>
                  <a:cubicBezTo>
                    <a:pt x="157" y="216"/>
                    <a:pt x="157" y="217"/>
                    <a:pt x="157" y="217"/>
                  </a:cubicBezTo>
                  <a:cubicBezTo>
                    <a:pt x="157" y="217"/>
                    <a:pt x="157" y="217"/>
                    <a:pt x="158" y="217"/>
                  </a:cubicBezTo>
                  <a:cubicBezTo>
                    <a:pt x="158" y="218"/>
                    <a:pt x="157" y="219"/>
                    <a:pt x="158" y="219"/>
                  </a:cubicBezTo>
                  <a:lnTo>
                    <a:pt x="158" y="220"/>
                  </a:lnTo>
                  <a:close/>
                  <a:moveTo>
                    <a:pt x="175" y="252"/>
                  </a:moveTo>
                  <a:cubicBezTo>
                    <a:pt x="176" y="252"/>
                    <a:pt x="175" y="253"/>
                    <a:pt x="175" y="254"/>
                  </a:cubicBezTo>
                  <a:cubicBezTo>
                    <a:pt x="174" y="254"/>
                    <a:pt x="175" y="253"/>
                    <a:pt x="175" y="252"/>
                  </a:cubicBezTo>
                  <a:close/>
                  <a:moveTo>
                    <a:pt x="171" y="248"/>
                  </a:moveTo>
                  <a:cubicBezTo>
                    <a:pt x="169" y="247"/>
                    <a:pt x="169" y="244"/>
                    <a:pt x="170" y="243"/>
                  </a:cubicBezTo>
                  <a:cubicBezTo>
                    <a:pt x="171" y="243"/>
                    <a:pt x="172" y="245"/>
                    <a:pt x="172" y="245"/>
                  </a:cubicBezTo>
                  <a:cubicBezTo>
                    <a:pt x="172" y="246"/>
                    <a:pt x="170" y="246"/>
                    <a:pt x="171" y="248"/>
                  </a:cubicBezTo>
                  <a:close/>
                  <a:moveTo>
                    <a:pt x="167" y="255"/>
                  </a:moveTo>
                  <a:cubicBezTo>
                    <a:pt x="168" y="255"/>
                    <a:pt x="169" y="255"/>
                    <a:pt x="169" y="255"/>
                  </a:cubicBezTo>
                  <a:cubicBezTo>
                    <a:pt x="169" y="256"/>
                    <a:pt x="169" y="256"/>
                    <a:pt x="169" y="256"/>
                  </a:cubicBezTo>
                  <a:cubicBezTo>
                    <a:pt x="168" y="256"/>
                    <a:pt x="168" y="256"/>
                    <a:pt x="167" y="256"/>
                  </a:cubicBezTo>
                  <a:cubicBezTo>
                    <a:pt x="167" y="256"/>
                    <a:pt x="168" y="256"/>
                    <a:pt x="167" y="255"/>
                  </a:cubicBezTo>
                  <a:close/>
                  <a:moveTo>
                    <a:pt x="165" y="280"/>
                  </a:moveTo>
                  <a:cubicBezTo>
                    <a:pt x="166" y="277"/>
                    <a:pt x="166" y="276"/>
                    <a:pt x="167" y="273"/>
                  </a:cubicBezTo>
                  <a:cubicBezTo>
                    <a:pt x="169" y="273"/>
                    <a:pt x="170" y="273"/>
                    <a:pt x="171" y="272"/>
                  </a:cubicBezTo>
                  <a:cubicBezTo>
                    <a:pt x="170" y="275"/>
                    <a:pt x="169" y="277"/>
                    <a:pt x="167" y="280"/>
                  </a:cubicBezTo>
                  <a:cubicBezTo>
                    <a:pt x="169" y="279"/>
                    <a:pt x="169" y="278"/>
                    <a:pt x="170" y="276"/>
                  </a:cubicBezTo>
                  <a:cubicBezTo>
                    <a:pt x="170" y="279"/>
                    <a:pt x="169" y="280"/>
                    <a:pt x="169" y="283"/>
                  </a:cubicBezTo>
                  <a:cubicBezTo>
                    <a:pt x="167" y="282"/>
                    <a:pt x="168" y="283"/>
                    <a:pt x="167" y="283"/>
                  </a:cubicBezTo>
                  <a:cubicBezTo>
                    <a:pt x="167" y="282"/>
                    <a:pt x="167" y="282"/>
                    <a:pt x="167" y="281"/>
                  </a:cubicBezTo>
                  <a:cubicBezTo>
                    <a:pt x="166" y="282"/>
                    <a:pt x="165" y="285"/>
                    <a:pt x="164" y="287"/>
                  </a:cubicBezTo>
                  <a:cubicBezTo>
                    <a:pt x="162" y="285"/>
                    <a:pt x="164" y="282"/>
                    <a:pt x="165" y="280"/>
                  </a:cubicBezTo>
                  <a:close/>
                  <a:moveTo>
                    <a:pt x="163" y="287"/>
                  </a:moveTo>
                  <a:cubicBezTo>
                    <a:pt x="163" y="287"/>
                    <a:pt x="163" y="287"/>
                    <a:pt x="163" y="288"/>
                  </a:cubicBezTo>
                  <a:cubicBezTo>
                    <a:pt x="162" y="288"/>
                    <a:pt x="163" y="287"/>
                    <a:pt x="163" y="287"/>
                  </a:cubicBezTo>
                  <a:close/>
                  <a:moveTo>
                    <a:pt x="161" y="288"/>
                  </a:moveTo>
                  <a:cubicBezTo>
                    <a:pt x="162" y="288"/>
                    <a:pt x="162" y="288"/>
                    <a:pt x="163" y="289"/>
                  </a:cubicBezTo>
                  <a:cubicBezTo>
                    <a:pt x="163" y="289"/>
                    <a:pt x="161" y="289"/>
                    <a:pt x="161" y="290"/>
                  </a:cubicBezTo>
                  <a:cubicBezTo>
                    <a:pt x="161" y="290"/>
                    <a:pt x="161" y="289"/>
                    <a:pt x="161" y="288"/>
                  </a:cubicBezTo>
                  <a:close/>
                  <a:moveTo>
                    <a:pt x="161" y="297"/>
                  </a:moveTo>
                  <a:cubicBezTo>
                    <a:pt x="161" y="297"/>
                    <a:pt x="161" y="297"/>
                    <a:pt x="162" y="297"/>
                  </a:cubicBezTo>
                  <a:cubicBezTo>
                    <a:pt x="162" y="297"/>
                    <a:pt x="162" y="299"/>
                    <a:pt x="161" y="299"/>
                  </a:cubicBezTo>
                  <a:cubicBezTo>
                    <a:pt x="160" y="298"/>
                    <a:pt x="161" y="298"/>
                    <a:pt x="161" y="297"/>
                  </a:cubicBezTo>
                  <a:close/>
                  <a:moveTo>
                    <a:pt x="156" y="306"/>
                  </a:moveTo>
                  <a:cubicBezTo>
                    <a:pt x="156" y="307"/>
                    <a:pt x="157" y="307"/>
                    <a:pt x="157" y="307"/>
                  </a:cubicBezTo>
                  <a:cubicBezTo>
                    <a:pt x="156" y="308"/>
                    <a:pt x="156" y="309"/>
                    <a:pt x="156" y="310"/>
                  </a:cubicBezTo>
                  <a:cubicBezTo>
                    <a:pt x="155" y="310"/>
                    <a:pt x="155" y="309"/>
                    <a:pt x="154" y="309"/>
                  </a:cubicBezTo>
                  <a:cubicBezTo>
                    <a:pt x="155" y="309"/>
                    <a:pt x="156" y="308"/>
                    <a:pt x="156" y="306"/>
                  </a:cubicBezTo>
                  <a:close/>
                  <a:moveTo>
                    <a:pt x="160" y="310"/>
                  </a:moveTo>
                  <a:cubicBezTo>
                    <a:pt x="160" y="310"/>
                    <a:pt x="160" y="313"/>
                    <a:pt x="157" y="313"/>
                  </a:cubicBezTo>
                  <a:cubicBezTo>
                    <a:pt x="157" y="312"/>
                    <a:pt x="157" y="312"/>
                    <a:pt x="157" y="312"/>
                  </a:cubicBezTo>
                  <a:cubicBezTo>
                    <a:pt x="156" y="314"/>
                    <a:pt x="154" y="316"/>
                    <a:pt x="153" y="319"/>
                  </a:cubicBezTo>
                  <a:cubicBezTo>
                    <a:pt x="153" y="317"/>
                    <a:pt x="153" y="315"/>
                    <a:pt x="154" y="315"/>
                  </a:cubicBezTo>
                  <a:cubicBezTo>
                    <a:pt x="154" y="313"/>
                    <a:pt x="155" y="312"/>
                    <a:pt x="156" y="310"/>
                  </a:cubicBezTo>
                  <a:cubicBezTo>
                    <a:pt x="157" y="311"/>
                    <a:pt x="159" y="309"/>
                    <a:pt x="159" y="309"/>
                  </a:cubicBezTo>
                  <a:cubicBezTo>
                    <a:pt x="159" y="309"/>
                    <a:pt x="160" y="309"/>
                    <a:pt x="160" y="310"/>
                  </a:cubicBezTo>
                  <a:close/>
                  <a:moveTo>
                    <a:pt x="171" y="288"/>
                  </a:moveTo>
                  <a:cubicBezTo>
                    <a:pt x="170" y="288"/>
                    <a:pt x="170" y="288"/>
                    <a:pt x="170" y="289"/>
                  </a:cubicBezTo>
                  <a:cubicBezTo>
                    <a:pt x="170" y="289"/>
                    <a:pt x="170" y="289"/>
                    <a:pt x="170" y="288"/>
                  </a:cubicBezTo>
                  <a:cubicBezTo>
                    <a:pt x="168" y="289"/>
                    <a:pt x="170" y="289"/>
                    <a:pt x="170" y="290"/>
                  </a:cubicBezTo>
                  <a:cubicBezTo>
                    <a:pt x="168" y="295"/>
                    <a:pt x="164" y="298"/>
                    <a:pt x="164" y="301"/>
                  </a:cubicBezTo>
                  <a:cubicBezTo>
                    <a:pt x="163" y="301"/>
                    <a:pt x="163" y="302"/>
                    <a:pt x="162" y="303"/>
                  </a:cubicBezTo>
                  <a:cubicBezTo>
                    <a:pt x="162" y="303"/>
                    <a:pt x="162" y="301"/>
                    <a:pt x="162" y="301"/>
                  </a:cubicBezTo>
                  <a:cubicBezTo>
                    <a:pt x="162" y="300"/>
                    <a:pt x="161" y="301"/>
                    <a:pt x="161" y="300"/>
                  </a:cubicBezTo>
                  <a:cubicBezTo>
                    <a:pt x="161" y="300"/>
                    <a:pt x="162" y="299"/>
                    <a:pt x="162" y="300"/>
                  </a:cubicBezTo>
                  <a:cubicBezTo>
                    <a:pt x="163" y="298"/>
                    <a:pt x="165" y="292"/>
                    <a:pt x="162" y="290"/>
                  </a:cubicBezTo>
                  <a:cubicBezTo>
                    <a:pt x="164" y="289"/>
                    <a:pt x="165" y="287"/>
                    <a:pt x="166" y="285"/>
                  </a:cubicBezTo>
                  <a:cubicBezTo>
                    <a:pt x="166" y="285"/>
                    <a:pt x="166" y="286"/>
                    <a:pt x="166" y="286"/>
                  </a:cubicBezTo>
                  <a:cubicBezTo>
                    <a:pt x="168" y="287"/>
                    <a:pt x="169" y="286"/>
                    <a:pt x="170" y="285"/>
                  </a:cubicBezTo>
                  <a:cubicBezTo>
                    <a:pt x="170" y="280"/>
                    <a:pt x="173" y="277"/>
                    <a:pt x="175" y="273"/>
                  </a:cubicBezTo>
                  <a:cubicBezTo>
                    <a:pt x="175" y="279"/>
                    <a:pt x="174" y="282"/>
                    <a:pt x="171" y="288"/>
                  </a:cubicBezTo>
                  <a:close/>
                  <a:moveTo>
                    <a:pt x="171" y="272"/>
                  </a:moveTo>
                  <a:cubicBezTo>
                    <a:pt x="172" y="272"/>
                    <a:pt x="172" y="271"/>
                    <a:pt x="173" y="271"/>
                  </a:cubicBezTo>
                  <a:cubicBezTo>
                    <a:pt x="172" y="272"/>
                    <a:pt x="172" y="273"/>
                    <a:pt x="171" y="274"/>
                  </a:cubicBezTo>
                  <a:cubicBezTo>
                    <a:pt x="172" y="273"/>
                    <a:pt x="171" y="273"/>
                    <a:pt x="171" y="272"/>
                  </a:cubicBezTo>
                  <a:close/>
                  <a:moveTo>
                    <a:pt x="175" y="273"/>
                  </a:moveTo>
                  <a:cubicBezTo>
                    <a:pt x="174" y="272"/>
                    <a:pt x="175" y="271"/>
                    <a:pt x="176" y="270"/>
                  </a:cubicBezTo>
                  <a:cubicBezTo>
                    <a:pt x="176" y="271"/>
                    <a:pt x="175" y="271"/>
                    <a:pt x="175" y="273"/>
                  </a:cubicBezTo>
                  <a:close/>
                  <a:moveTo>
                    <a:pt x="173" y="263"/>
                  </a:moveTo>
                  <a:cubicBezTo>
                    <a:pt x="173" y="263"/>
                    <a:pt x="174" y="263"/>
                    <a:pt x="174" y="264"/>
                  </a:cubicBezTo>
                  <a:cubicBezTo>
                    <a:pt x="174" y="264"/>
                    <a:pt x="173" y="264"/>
                    <a:pt x="173" y="265"/>
                  </a:cubicBezTo>
                  <a:cubicBezTo>
                    <a:pt x="172" y="265"/>
                    <a:pt x="173" y="264"/>
                    <a:pt x="172" y="264"/>
                  </a:cubicBezTo>
                  <a:cubicBezTo>
                    <a:pt x="172" y="262"/>
                    <a:pt x="173" y="261"/>
                    <a:pt x="173" y="260"/>
                  </a:cubicBezTo>
                  <a:cubicBezTo>
                    <a:pt x="172" y="261"/>
                    <a:pt x="172" y="261"/>
                    <a:pt x="172" y="263"/>
                  </a:cubicBezTo>
                  <a:cubicBezTo>
                    <a:pt x="171" y="263"/>
                    <a:pt x="171" y="262"/>
                    <a:pt x="170" y="262"/>
                  </a:cubicBezTo>
                  <a:cubicBezTo>
                    <a:pt x="171" y="264"/>
                    <a:pt x="172" y="265"/>
                    <a:pt x="173" y="267"/>
                  </a:cubicBezTo>
                  <a:cubicBezTo>
                    <a:pt x="172" y="270"/>
                    <a:pt x="171" y="272"/>
                    <a:pt x="168" y="272"/>
                  </a:cubicBezTo>
                  <a:cubicBezTo>
                    <a:pt x="168" y="270"/>
                    <a:pt x="169" y="268"/>
                    <a:pt x="170" y="266"/>
                  </a:cubicBezTo>
                  <a:cubicBezTo>
                    <a:pt x="169" y="267"/>
                    <a:pt x="169" y="268"/>
                    <a:pt x="168" y="269"/>
                  </a:cubicBezTo>
                  <a:cubicBezTo>
                    <a:pt x="166" y="269"/>
                    <a:pt x="167" y="270"/>
                    <a:pt x="165" y="270"/>
                  </a:cubicBezTo>
                  <a:cubicBezTo>
                    <a:pt x="164" y="268"/>
                    <a:pt x="167" y="265"/>
                    <a:pt x="165" y="263"/>
                  </a:cubicBezTo>
                  <a:cubicBezTo>
                    <a:pt x="165" y="262"/>
                    <a:pt x="166" y="261"/>
                    <a:pt x="166" y="262"/>
                  </a:cubicBezTo>
                  <a:cubicBezTo>
                    <a:pt x="165" y="260"/>
                    <a:pt x="166" y="259"/>
                    <a:pt x="167" y="257"/>
                  </a:cubicBezTo>
                  <a:cubicBezTo>
                    <a:pt x="169" y="257"/>
                    <a:pt x="169" y="257"/>
                    <a:pt x="170" y="256"/>
                  </a:cubicBezTo>
                  <a:cubicBezTo>
                    <a:pt x="171" y="256"/>
                    <a:pt x="171" y="256"/>
                    <a:pt x="172" y="256"/>
                  </a:cubicBezTo>
                  <a:cubicBezTo>
                    <a:pt x="171" y="254"/>
                    <a:pt x="172" y="253"/>
                    <a:pt x="172" y="251"/>
                  </a:cubicBezTo>
                  <a:cubicBezTo>
                    <a:pt x="173" y="252"/>
                    <a:pt x="172" y="254"/>
                    <a:pt x="173" y="256"/>
                  </a:cubicBezTo>
                  <a:cubicBezTo>
                    <a:pt x="174" y="257"/>
                    <a:pt x="174" y="256"/>
                    <a:pt x="175" y="256"/>
                  </a:cubicBezTo>
                  <a:cubicBezTo>
                    <a:pt x="175" y="255"/>
                    <a:pt x="175" y="254"/>
                    <a:pt x="176" y="253"/>
                  </a:cubicBezTo>
                  <a:cubicBezTo>
                    <a:pt x="176" y="256"/>
                    <a:pt x="177" y="262"/>
                    <a:pt x="173" y="263"/>
                  </a:cubicBezTo>
                  <a:close/>
                  <a:moveTo>
                    <a:pt x="189" y="261"/>
                  </a:moveTo>
                  <a:cubicBezTo>
                    <a:pt x="189" y="261"/>
                    <a:pt x="189" y="261"/>
                    <a:pt x="188" y="261"/>
                  </a:cubicBezTo>
                  <a:cubicBezTo>
                    <a:pt x="188" y="265"/>
                    <a:pt x="184" y="266"/>
                    <a:pt x="186" y="270"/>
                  </a:cubicBezTo>
                  <a:cubicBezTo>
                    <a:pt x="185" y="269"/>
                    <a:pt x="185" y="269"/>
                    <a:pt x="184" y="269"/>
                  </a:cubicBezTo>
                  <a:cubicBezTo>
                    <a:pt x="185" y="272"/>
                    <a:pt x="182" y="274"/>
                    <a:pt x="181" y="276"/>
                  </a:cubicBezTo>
                  <a:cubicBezTo>
                    <a:pt x="180" y="277"/>
                    <a:pt x="179" y="276"/>
                    <a:pt x="179" y="276"/>
                  </a:cubicBezTo>
                  <a:cubicBezTo>
                    <a:pt x="179" y="276"/>
                    <a:pt x="179" y="275"/>
                    <a:pt x="179" y="275"/>
                  </a:cubicBezTo>
                  <a:cubicBezTo>
                    <a:pt x="179" y="275"/>
                    <a:pt x="179" y="275"/>
                    <a:pt x="178" y="275"/>
                  </a:cubicBezTo>
                  <a:cubicBezTo>
                    <a:pt x="178" y="276"/>
                    <a:pt x="178" y="276"/>
                    <a:pt x="178" y="276"/>
                  </a:cubicBezTo>
                  <a:cubicBezTo>
                    <a:pt x="176" y="275"/>
                    <a:pt x="180" y="270"/>
                    <a:pt x="179" y="268"/>
                  </a:cubicBezTo>
                  <a:cubicBezTo>
                    <a:pt x="180" y="268"/>
                    <a:pt x="180" y="268"/>
                    <a:pt x="180" y="268"/>
                  </a:cubicBezTo>
                  <a:cubicBezTo>
                    <a:pt x="180" y="266"/>
                    <a:pt x="180" y="265"/>
                    <a:pt x="180" y="263"/>
                  </a:cubicBezTo>
                  <a:cubicBezTo>
                    <a:pt x="178" y="263"/>
                    <a:pt x="178" y="265"/>
                    <a:pt x="177" y="266"/>
                  </a:cubicBezTo>
                  <a:cubicBezTo>
                    <a:pt x="177" y="264"/>
                    <a:pt x="179" y="260"/>
                    <a:pt x="179" y="257"/>
                  </a:cubicBezTo>
                  <a:cubicBezTo>
                    <a:pt x="181" y="258"/>
                    <a:pt x="182" y="259"/>
                    <a:pt x="183" y="260"/>
                  </a:cubicBezTo>
                  <a:cubicBezTo>
                    <a:pt x="184" y="260"/>
                    <a:pt x="184" y="259"/>
                    <a:pt x="184" y="259"/>
                  </a:cubicBezTo>
                  <a:cubicBezTo>
                    <a:pt x="184" y="259"/>
                    <a:pt x="184" y="260"/>
                    <a:pt x="184" y="260"/>
                  </a:cubicBezTo>
                  <a:cubicBezTo>
                    <a:pt x="185" y="258"/>
                    <a:pt x="188" y="258"/>
                    <a:pt x="188" y="257"/>
                  </a:cubicBezTo>
                  <a:cubicBezTo>
                    <a:pt x="189" y="259"/>
                    <a:pt x="190" y="259"/>
                    <a:pt x="189" y="261"/>
                  </a:cubicBezTo>
                  <a:close/>
                  <a:moveTo>
                    <a:pt x="189" y="255"/>
                  </a:moveTo>
                  <a:cubicBezTo>
                    <a:pt x="188" y="255"/>
                    <a:pt x="191" y="256"/>
                    <a:pt x="190" y="254"/>
                  </a:cubicBezTo>
                  <a:cubicBezTo>
                    <a:pt x="191" y="255"/>
                    <a:pt x="191" y="256"/>
                    <a:pt x="193" y="256"/>
                  </a:cubicBezTo>
                  <a:cubicBezTo>
                    <a:pt x="192" y="258"/>
                    <a:pt x="190" y="256"/>
                    <a:pt x="189" y="255"/>
                  </a:cubicBezTo>
                  <a:close/>
                  <a:moveTo>
                    <a:pt x="210" y="77"/>
                  </a:moveTo>
                  <a:cubicBezTo>
                    <a:pt x="209" y="78"/>
                    <a:pt x="211" y="78"/>
                    <a:pt x="211" y="80"/>
                  </a:cubicBezTo>
                  <a:cubicBezTo>
                    <a:pt x="211" y="80"/>
                    <a:pt x="208" y="77"/>
                    <a:pt x="210" y="77"/>
                  </a:cubicBezTo>
                  <a:close/>
                  <a:moveTo>
                    <a:pt x="218" y="264"/>
                  </a:moveTo>
                  <a:cubicBezTo>
                    <a:pt x="216" y="265"/>
                    <a:pt x="216" y="266"/>
                    <a:pt x="213" y="268"/>
                  </a:cubicBezTo>
                  <a:cubicBezTo>
                    <a:pt x="213" y="267"/>
                    <a:pt x="213" y="267"/>
                    <a:pt x="213" y="266"/>
                  </a:cubicBezTo>
                  <a:cubicBezTo>
                    <a:pt x="213" y="266"/>
                    <a:pt x="212" y="266"/>
                    <a:pt x="212" y="266"/>
                  </a:cubicBezTo>
                  <a:cubicBezTo>
                    <a:pt x="212" y="265"/>
                    <a:pt x="213" y="263"/>
                    <a:pt x="212" y="262"/>
                  </a:cubicBezTo>
                  <a:cubicBezTo>
                    <a:pt x="213" y="261"/>
                    <a:pt x="215" y="263"/>
                    <a:pt x="215" y="261"/>
                  </a:cubicBezTo>
                  <a:cubicBezTo>
                    <a:pt x="215" y="262"/>
                    <a:pt x="216" y="261"/>
                    <a:pt x="217" y="262"/>
                  </a:cubicBezTo>
                  <a:cubicBezTo>
                    <a:pt x="217" y="262"/>
                    <a:pt x="217" y="261"/>
                    <a:pt x="217" y="261"/>
                  </a:cubicBezTo>
                  <a:cubicBezTo>
                    <a:pt x="218" y="261"/>
                    <a:pt x="218" y="262"/>
                    <a:pt x="218" y="261"/>
                  </a:cubicBezTo>
                  <a:cubicBezTo>
                    <a:pt x="219" y="262"/>
                    <a:pt x="217" y="263"/>
                    <a:pt x="218" y="264"/>
                  </a:cubicBezTo>
                  <a:close/>
                  <a:moveTo>
                    <a:pt x="219" y="263"/>
                  </a:moveTo>
                  <a:cubicBezTo>
                    <a:pt x="218" y="262"/>
                    <a:pt x="220" y="261"/>
                    <a:pt x="220" y="261"/>
                  </a:cubicBezTo>
                  <a:cubicBezTo>
                    <a:pt x="220" y="260"/>
                    <a:pt x="221" y="263"/>
                    <a:pt x="219" y="263"/>
                  </a:cubicBezTo>
                  <a:close/>
                  <a:moveTo>
                    <a:pt x="238" y="69"/>
                  </a:moveTo>
                  <a:cubicBezTo>
                    <a:pt x="238" y="68"/>
                    <a:pt x="239" y="66"/>
                    <a:pt x="240" y="65"/>
                  </a:cubicBezTo>
                  <a:cubicBezTo>
                    <a:pt x="240" y="66"/>
                    <a:pt x="239" y="69"/>
                    <a:pt x="238" y="69"/>
                  </a:cubicBezTo>
                  <a:close/>
                  <a:moveTo>
                    <a:pt x="402" y="299"/>
                  </a:moveTo>
                  <a:cubicBezTo>
                    <a:pt x="403" y="299"/>
                    <a:pt x="403" y="300"/>
                    <a:pt x="404" y="299"/>
                  </a:cubicBezTo>
                  <a:cubicBezTo>
                    <a:pt x="403" y="299"/>
                    <a:pt x="404" y="299"/>
                    <a:pt x="404" y="299"/>
                  </a:cubicBezTo>
                  <a:cubicBezTo>
                    <a:pt x="404" y="300"/>
                    <a:pt x="403" y="299"/>
                    <a:pt x="402" y="300"/>
                  </a:cubicBezTo>
                  <a:cubicBezTo>
                    <a:pt x="402" y="300"/>
                    <a:pt x="402" y="299"/>
                    <a:pt x="402" y="299"/>
                  </a:cubicBezTo>
                  <a:close/>
                  <a:moveTo>
                    <a:pt x="368" y="242"/>
                  </a:moveTo>
                  <a:cubicBezTo>
                    <a:pt x="369" y="242"/>
                    <a:pt x="369" y="241"/>
                    <a:pt x="369" y="241"/>
                  </a:cubicBezTo>
                  <a:cubicBezTo>
                    <a:pt x="370" y="241"/>
                    <a:pt x="369" y="242"/>
                    <a:pt x="369" y="242"/>
                  </a:cubicBezTo>
                  <a:cubicBezTo>
                    <a:pt x="369" y="242"/>
                    <a:pt x="368" y="243"/>
                    <a:pt x="368" y="242"/>
                  </a:cubicBezTo>
                  <a:cubicBezTo>
                    <a:pt x="368" y="242"/>
                    <a:pt x="368" y="242"/>
                    <a:pt x="368" y="242"/>
                  </a:cubicBezTo>
                  <a:close/>
                  <a:moveTo>
                    <a:pt x="240" y="276"/>
                  </a:moveTo>
                  <a:cubicBezTo>
                    <a:pt x="241" y="277"/>
                    <a:pt x="242" y="277"/>
                    <a:pt x="242" y="279"/>
                  </a:cubicBezTo>
                  <a:cubicBezTo>
                    <a:pt x="241" y="279"/>
                    <a:pt x="240" y="277"/>
                    <a:pt x="240" y="276"/>
                  </a:cubicBezTo>
                  <a:close/>
                  <a:moveTo>
                    <a:pt x="250" y="73"/>
                  </a:moveTo>
                  <a:cubicBezTo>
                    <a:pt x="250" y="75"/>
                    <a:pt x="250" y="76"/>
                    <a:pt x="249" y="77"/>
                  </a:cubicBezTo>
                  <a:cubicBezTo>
                    <a:pt x="248" y="77"/>
                    <a:pt x="249" y="77"/>
                    <a:pt x="249" y="75"/>
                  </a:cubicBezTo>
                  <a:cubicBezTo>
                    <a:pt x="248" y="76"/>
                    <a:pt x="247" y="76"/>
                    <a:pt x="247" y="77"/>
                  </a:cubicBezTo>
                  <a:cubicBezTo>
                    <a:pt x="247" y="76"/>
                    <a:pt x="247" y="76"/>
                    <a:pt x="247" y="76"/>
                  </a:cubicBezTo>
                  <a:cubicBezTo>
                    <a:pt x="247" y="76"/>
                    <a:pt x="247" y="75"/>
                    <a:pt x="246" y="75"/>
                  </a:cubicBezTo>
                  <a:cubicBezTo>
                    <a:pt x="247" y="75"/>
                    <a:pt x="247" y="74"/>
                    <a:pt x="248" y="74"/>
                  </a:cubicBezTo>
                  <a:cubicBezTo>
                    <a:pt x="248" y="73"/>
                    <a:pt x="248" y="72"/>
                    <a:pt x="248" y="71"/>
                  </a:cubicBezTo>
                  <a:cubicBezTo>
                    <a:pt x="247" y="71"/>
                    <a:pt x="248" y="72"/>
                    <a:pt x="247" y="72"/>
                  </a:cubicBezTo>
                  <a:cubicBezTo>
                    <a:pt x="247" y="71"/>
                    <a:pt x="247" y="71"/>
                    <a:pt x="246" y="71"/>
                  </a:cubicBezTo>
                  <a:cubicBezTo>
                    <a:pt x="246" y="70"/>
                    <a:pt x="246" y="69"/>
                    <a:pt x="246" y="68"/>
                  </a:cubicBezTo>
                  <a:cubicBezTo>
                    <a:pt x="246" y="69"/>
                    <a:pt x="246" y="70"/>
                    <a:pt x="245" y="70"/>
                  </a:cubicBezTo>
                  <a:cubicBezTo>
                    <a:pt x="246" y="69"/>
                    <a:pt x="245" y="69"/>
                    <a:pt x="244" y="69"/>
                  </a:cubicBezTo>
                  <a:cubicBezTo>
                    <a:pt x="244" y="68"/>
                    <a:pt x="243" y="67"/>
                    <a:pt x="244" y="66"/>
                  </a:cubicBezTo>
                  <a:cubicBezTo>
                    <a:pt x="243" y="66"/>
                    <a:pt x="243" y="66"/>
                    <a:pt x="242" y="66"/>
                  </a:cubicBezTo>
                  <a:cubicBezTo>
                    <a:pt x="242" y="67"/>
                    <a:pt x="242" y="67"/>
                    <a:pt x="242" y="68"/>
                  </a:cubicBezTo>
                  <a:cubicBezTo>
                    <a:pt x="241" y="68"/>
                    <a:pt x="241" y="66"/>
                    <a:pt x="241" y="66"/>
                  </a:cubicBezTo>
                  <a:cubicBezTo>
                    <a:pt x="241" y="62"/>
                    <a:pt x="242" y="59"/>
                    <a:pt x="245" y="57"/>
                  </a:cubicBezTo>
                  <a:cubicBezTo>
                    <a:pt x="245" y="55"/>
                    <a:pt x="245" y="51"/>
                    <a:pt x="246" y="50"/>
                  </a:cubicBezTo>
                  <a:cubicBezTo>
                    <a:pt x="246" y="50"/>
                    <a:pt x="248" y="52"/>
                    <a:pt x="247" y="53"/>
                  </a:cubicBezTo>
                  <a:cubicBezTo>
                    <a:pt x="247" y="54"/>
                    <a:pt x="247" y="54"/>
                    <a:pt x="247" y="55"/>
                  </a:cubicBezTo>
                  <a:cubicBezTo>
                    <a:pt x="248" y="55"/>
                    <a:pt x="247" y="54"/>
                    <a:pt x="248" y="54"/>
                  </a:cubicBezTo>
                  <a:cubicBezTo>
                    <a:pt x="249" y="53"/>
                    <a:pt x="247" y="57"/>
                    <a:pt x="248" y="57"/>
                  </a:cubicBezTo>
                  <a:cubicBezTo>
                    <a:pt x="248" y="58"/>
                    <a:pt x="247" y="57"/>
                    <a:pt x="247" y="57"/>
                  </a:cubicBezTo>
                  <a:cubicBezTo>
                    <a:pt x="247" y="59"/>
                    <a:pt x="248" y="60"/>
                    <a:pt x="249" y="62"/>
                  </a:cubicBezTo>
                  <a:cubicBezTo>
                    <a:pt x="249" y="61"/>
                    <a:pt x="249" y="61"/>
                    <a:pt x="250" y="61"/>
                  </a:cubicBezTo>
                  <a:cubicBezTo>
                    <a:pt x="250" y="61"/>
                    <a:pt x="250" y="62"/>
                    <a:pt x="251" y="62"/>
                  </a:cubicBezTo>
                  <a:cubicBezTo>
                    <a:pt x="251" y="63"/>
                    <a:pt x="250" y="62"/>
                    <a:pt x="250" y="63"/>
                  </a:cubicBezTo>
                  <a:cubicBezTo>
                    <a:pt x="250" y="65"/>
                    <a:pt x="253" y="66"/>
                    <a:pt x="253" y="67"/>
                  </a:cubicBezTo>
                  <a:cubicBezTo>
                    <a:pt x="253" y="67"/>
                    <a:pt x="253" y="67"/>
                    <a:pt x="253" y="67"/>
                  </a:cubicBezTo>
                  <a:cubicBezTo>
                    <a:pt x="254" y="67"/>
                    <a:pt x="255" y="68"/>
                    <a:pt x="256" y="68"/>
                  </a:cubicBezTo>
                  <a:cubicBezTo>
                    <a:pt x="255" y="69"/>
                    <a:pt x="256" y="70"/>
                    <a:pt x="256" y="71"/>
                  </a:cubicBezTo>
                  <a:cubicBezTo>
                    <a:pt x="255" y="71"/>
                    <a:pt x="254" y="71"/>
                    <a:pt x="254" y="70"/>
                  </a:cubicBezTo>
                  <a:cubicBezTo>
                    <a:pt x="254" y="72"/>
                    <a:pt x="254" y="73"/>
                    <a:pt x="254" y="75"/>
                  </a:cubicBezTo>
                  <a:cubicBezTo>
                    <a:pt x="254" y="75"/>
                    <a:pt x="253" y="76"/>
                    <a:pt x="253" y="76"/>
                  </a:cubicBezTo>
                  <a:cubicBezTo>
                    <a:pt x="252" y="75"/>
                    <a:pt x="252" y="72"/>
                    <a:pt x="252" y="70"/>
                  </a:cubicBezTo>
                  <a:cubicBezTo>
                    <a:pt x="251" y="71"/>
                    <a:pt x="252" y="71"/>
                    <a:pt x="251" y="73"/>
                  </a:cubicBezTo>
                  <a:cubicBezTo>
                    <a:pt x="251" y="73"/>
                    <a:pt x="250" y="73"/>
                    <a:pt x="250" y="73"/>
                  </a:cubicBezTo>
                  <a:close/>
                  <a:moveTo>
                    <a:pt x="262" y="258"/>
                  </a:moveTo>
                  <a:cubicBezTo>
                    <a:pt x="262" y="258"/>
                    <a:pt x="262" y="258"/>
                    <a:pt x="262" y="258"/>
                  </a:cubicBezTo>
                  <a:cubicBezTo>
                    <a:pt x="261" y="257"/>
                    <a:pt x="261" y="258"/>
                    <a:pt x="260" y="259"/>
                  </a:cubicBezTo>
                  <a:cubicBezTo>
                    <a:pt x="260" y="257"/>
                    <a:pt x="260" y="255"/>
                    <a:pt x="258" y="255"/>
                  </a:cubicBezTo>
                  <a:cubicBezTo>
                    <a:pt x="258" y="255"/>
                    <a:pt x="258" y="254"/>
                    <a:pt x="258" y="254"/>
                  </a:cubicBezTo>
                  <a:cubicBezTo>
                    <a:pt x="259" y="253"/>
                    <a:pt x="260" y="254"/>
                    <a:pt x="260" y="252"/>
                  </a:cubicBezTo>
                  <a:cubicBezTo>
                    <a:pt x="261" y="252"/>
                    <a:pt x="261" y="252"/>
                    <a:pt x="261" y="252"/>
                  </a:cubicBezTo>
                  <a:cubicBezTo>
                    <a:pt x="261" y="252"/>
                    <a:pt x="262" y="255"/>
                    <a:pt x="261" y="254"/>
                  </a:cubicBezTo>
                  <a:cubicBezTo>
                    <a:pt x="261" y="255"/>
                    <a:pt x="261" y="255"/>
                    <a:pt x="260" y="256"/>
                  </a:cubicBezTo>
                  <a:cubicBezTo>
                    <a:pt x="261" y="257"/>
                    <a:pt x="262" y="256"/>
                    <a:pt x="262" y="257"/>
                  </a:cubicBezTo>
                  <a:lnTo>
                    <a:pt x="262" y="258"/>
                  </a:lnTo>
                  <a:close/>
                  <a:moveTo>
                    <a:pt x="263" y="85"/>
                  </a:moveTo>
                  <a:cubicBezTo>
                    <a:pt x="261" y="85"/>
                    <a:pt x="261" y="86"/>
                    <a:pt x="260" y="87"/>
                  </a:cubicBezTo>
                  <a:cubicBezTo>
                    <a:pt x="259" y="86"/>
                    <a:pt x="259" y="86"/>
                    <a:pt x="259" y="85"/>
                  </a:cubicBezTo>
                  <a:cubicBezTo>
                    <a:pt x="260" y="85"/>
                    <a:pt x="261" y="85"/>
                    <a:pt x="260" y="83"/>
                  </a:cubicBezTo>
                  <a:cubicBezTo>
                    <a:pt x="261" y="83"/>
                    <a:pt x="262" y="82"/>
                    <a:pt x="263" y="82"/>
                  </a:cubicBezTo>
                  <a:cubicBezTo>
                    <a:pt x="264" y="84"/>
                    <a:pt x="263" y="83"/>
                    <a:pt x="263" y="85"/>
                  </a:cubicBezTo>
                  <a:close/>
                  <a:moveTo>
                    <a:pt x="264" y="263"/>
                  </a:moveTo>
                  <a:cubicBezTo>
                    <a:pt x="263" y="262"/>
                    <a:pt x="265" y="260"/>
                    <a:pt x="266" y="260"/>
                  </a:cubicBezTo>
                  <a:cubicBezTo>
                    <a:pt x="267" y="260"/>
                    <a:pt x="267" y="263"/>
                    <a:pt x="265" y="263"/>
                  </a:cubicBezTo>
                  <a:cubicBezTo>
                    <a:pt x="265" y="262"/>
                    <a:pt x="265" y="262"/>
                    <a:pt x="265" y="261"/>
                  </a:cubicBezTo>
                  <a:cubicBezTo>
                    <a:pt x="264" y="262"/>
                    <a:pt x="264" y="262"/>
                    <a:pt x="264" y="263"/>
                  </a:cubicBezTo>
                  <a:close/>
                  <a:moveTo>
                    <a:pt x="266" y="257"/>
                  </a:moveTo>
                  <a:cubicBezTo>
                    <a:pt x="267" y="257"/>
                    <a:pt x="267" y="257"/>
                    <a:pt x="268" y="256"/>
                  </a:cubicBezTo>
                  <a:cubicBezTo>
                    <a:pt x="269" y="256"/>
                    <a:pt x="270" y="258"/>
                    <a:pt x="271" y="257"/>
                  </a:cubicBezTo>
                  <a:cubicBezTo>
                    <a:pt x="272" y="258"/>
                    <a:pt x="270" y="261"/>
                    <a:pt x="269" y="261"/>
                  </a:cubicBezTo>
                  <a:cubicBezTo>
                    <a:pt x="267" y="260"/>
                    <a:pt x="267" y="259"/>
                    <a:pt x="266" y="257"/>
                  </a:cubicBezTo>
                  <a:close/>
                  <a:moveTo>
                    <a:pt x="267" y="278"/>
                  </a:moveTo>
                  <a:cubicBezTo>
                    <a:pt x="265" y="278"/>
                    <a:pt x="265" y="276"/>
                    <a:pt x="265" y="275"/>
                  </a:cubicBezTo>
                  <a:cubicBezTo>
                    <a:pt x="266" y="275"/>
                    <a:pt x="267" y="277"/>
                    <a:pt x="267" y="278"/>
                  </a:cubicBezTo>
                  <a:close/>
                  <a:moveTo>
                    <a:pt x="266" y="264"/>
                  </a:moveTo>
                  <a:cubicBezTo>
                    <a:pt x="267" y="264"/>
                    <a:pt x="268" y="266"/>
                    <a:pt x="268" y="267"/>
                  </a:cubicBezTo>
                  <a:cubicBezTo>
                    <a:pt x="266" y="266"/>
                    <a:pt x="267" y="265"/>
                    <a:pt x="266" y="264"/>
                  </a:cubicBezTo>
                  <a:close/>
                  <a:moveTo>
                    <a:pt x="269" y="276"/>
                  </a:moveTo>
                  <a:cubicBezTo>
                    <a:pt x="268" y="276"/>
                    <a:pt x="268" y="275"/>
                    <a:pt x="268" y="274"/>
                  </a:cubicBezTo>
                  <a:cubicBezTo>
                    <a:pt x="268" y="274"/>
                    <a:pt x="268" y="275"/>
                    <a:pt x="268" y="275"/>
                  </a:cubicBezTo>
                  <a:cubicBezTo>
                    <a:pt x="269" y="275"/>
                    <a:pt x="267" y="274"/>
                    <a:pt x="269" y="274"/>
                  </a:cubicBezTo>
                  <a:cubicBezTo>
                    <a:pt x="269" y="275"/>
                    <a:pt x="269" y="276"/>
                    <a:pt x="269" y="276"/>
                  </a:cubicBezTo>
                  <a:close/>
                  <a:moveTo>
                    <a:pt x="271" y="271"/>
                  </a:moveTo>
                  <a:cubicBezTo>
                    <a:pt x="270" y="271"/>
                    <a:pt x="270" y="270"/>
                    <a:pt x="271" y="270"/>
                  </a:cubicBezTo>
                  <a:cubicBezTo>
                    <a:pt x="270" y="270"/>
                    <a:pt x="269" y="270"/>
                    <a:pt x="269" y="269"/>
                  </a:cubicBezTo>
                  <a:cubicBezTo>
                    <a:pt x="269" y="269"/>
                    <a:pt x="269" y="270"/>
                    <a:pt x="269" y="271"/>
                  </a:cubicBezTo>
                  <a:cubicBezTo>
                    <a:pt x="270" y="272"/>
                    <a:pt x="271" y="273"/>
                    <a:pt x="270" y="274"/>
                  </a:cubicBezTo>
                  <a:cubicBezTo>
                    <a:pt x="270" y="274"/>
                    <a:pt x="270" y="273"/>
                    <a:pt x="269" y="274"/>
                  </a:cubicBezTo>
                  <a:cubicBezTo>
                    <a:pt x="268" y="272"/>
                    <a:pt x="268" y="267"/>
                    <a:pt x="270" y="267"/>
                  </a:cubicBezTo>
                  <a:cubicBezTo>
                    <a:pt x="269" y="267"/>
                    <a:pt x="269" y="268"/>
                    <a:pt x="269" y="268"/>
                  </a:cubicBezTo>
                  <a:cubicBezTo>
                    <a:pt x="270" y="268"/>
                    <a:pt x="270" y="268"/>
                    <a:pt x="270" y="268"/>
                  </a:cubicBezTo>
                  <a:cubicBezTo>
                    <a:pt x="271" y="269"/>
                    <a:pt x="271" y="270"/>
                    <a:pt x="271" y="271"/>
                  </a:cubicBezTo>
                  <a:close/>
                  <a:moveTo>
                    <a:pt x="272" y="265"/>
                  </a:moveTo>
                  <a:cubicBezTo>
                    <a:pt x="273" y="263"/>
                    <a:pt x="270" y="263"/>
                    <a:pt x="270" y="261"/>
                  </a:cubicBezTo>
                  <a:cubicBezTo>
                    <a:pt x="271" y="261"/>
                    <a:pt x="272" y="262"/>
                    <a:pt x="272" y="262"/>
                  </a:cubicBezTo>
                  <a:cubicBezTo>
                    <a:pt x="273" y="263"/>
                    <a:pt x="272" y="264"/>
                    <a:pt x="274" y="264"/>
                  </a:cubicBezTo>
                  <a:cubicBezTo>
                    <a:pt x="273" y="265"/>
                    <a:pt x="273" y="265"/>
                    <a:pt x="272" y="265"/>
                  </a:cubicBezTo>
                  <a:close/>
                  <a:moveTo>
                    <a:pt x="274" y="261"/>
                  </a:moveTo>
                  <a:cubicBezTo>
                    <a:pt x="274" y="262"/>
                    <a:pt x="273" y="262"/>
                    <a:pt x="273" y="263"/>
                  </a:cubicBezTo>
                  <a:cubicBezTo>
                    <a:pt x="272" y="262"/>
                    <a:pt x="273" y="262"/>
                    <a:pt x="272" y="261"/>
                  </a:cubicBezTo>
                  <a:cubicBezTo>
                    <a:pt x="273" y="261"/>
                    <a:pt x="273" y="261"/>
                    <a:pt x="273" y="261"/>
                  </a:cubicBezTo>
                  <a:cubicBezTo>
                    <a:pt x="273" y="261"/>
                    <a:pt x="273" y="261"/>
                    <a:pt x="273" y="261"/>
                  </a:cubicBezTo>
                  <a:cubicBezTo>
                    <a:pt x="273" y="261"/>
                    <a:pt x="273" y="262"/>
                    <a:pt x="274" y="261"/>
                  </a:cubicBezTo>
                  <a:close/>
                  <a:moveTo>
                    <a:pt x="277" y="268"/>
                  </a:moveTo>
                  <a:cubicBezTo>
                    <a:pt x="277" y="267"/>
                    <a:pt x="278" y="267"/>
                    <a:pt x="277" y="266"/>
                  </a:cubicBezTo>
                  <a:cubicBezTo>
                    <a:pt x="277" y="266"/>
                    <a:pt x="277" y="267"/>
                    <a:pt x="276" y="267"/>
                  </a:cubicBezTo>
                  <a:cubicBezTo>
                    <a:pt x="277" y="269"/>
                    <a:pt x="277" y="271"/>
                    <a:pt x="275" y="271"/>
                  </a:cubicBezTo>
                  <a:cubicBezTo>
                    <a:pt x="275" y="271"/>
                    <a:pt x="275" y="270"/>
                    <a:pt x="275" y="270"/>
                  </a:cubicBezTo>
                  <a:cubicBezTo>
                    <a:pt x="275" y="270"/>
                    <a:pt x="275" y="270"/>
                    <a:pt x="275" y="270"/>
                  </a:cubicBezTo>
                  <a:cubicBezTo>
                    <a:pt x="275" y="268"/>
                    <a:pt x="276" y="268"/>
                    <a:pt x="276" y="266"/>
                  </a:cubicBezTo>
                  <a:cubicBezTo>
                    <a:pt x="275" y="266"/>
                    <a:pt x="275" y="267"/>
                    <a:pt x="275" y="268"/>
                  </a:cubicBezTo>
                  <a:cubicBezTo>
                    <a:pt x="274" y="268"/>
                    <a:pt x="274" y="268"/>
                    <a:pt x="274" y="268"/>
                  </a:cubicBezTo>
                  <a:cubicBezTo>
                    <a:pt x="274" y="267"/>
                    <a:pt x="274" y="266"/>
                    <a:pt x="273" y="266"/>
                  </a:cubicBezTo>
                  <a:cubicBezTo>
                    <a:pt x="274" y="265"/>
                    <a:pt x="274" y="264"/>
                    <a:pt x="274" y="263"/>
                  </a:cubicBezTo>
                  <a:cubicBezTo>
                    <a:pt x="276" y="263"/>
                    <a:pt x="276" y="266"/>
                    <a:pt x="278" y="266"/>
                  </a:cubicBezTo>
                  <a:cubicBezTo>
                    <a:pt x="278" y="267"/>
                    <a:pt x="278" y="267"/>
                    <a:pt x="277" y="268"/>
                  </a:cubicBezTo>
                  <a:close/>
                  <a:moveTo>
                    <a:pt x="287" y="298"/>
                  </a:moveTo>
                  <a:cubicBezTo>
                    <a:pt x="286" y="296"/>
                    <a:pt x="285" y="295"/>
                    <a:pt x="285" y="293"/>
                  </a:cubicBezTo>
                  <a:cubicBezTo>
                    <a:pt x="288" y="292"/>
                    <a:pt x="290" y="294"/>
                    <a:pt x="291" y="296"/>
                  </a:cubicBezTo>
                  <a:cubicBezTo>
                    <a:pt x="289" y="296"/>
                    <a:pt x="288" y="298"/>
                    <a:pt x="287" y="298"/>
                  </a:cubicBezTo>
                  <a:close/>
                  <a:moveTo>
                    <a:pt x="295" y="291"/>
                  </a:moveTo>
                  <a:cubicBezTo>
                    <a:pt x="294" y="291"/>
                    <a:pt x="292" y="291"/>
                    <a:pt x="291" y="291"/>
                  </a:cubicBezTo>
                  <a:cubicBezTo>
                    <a:pt x="293" y="292"/>
                    <a:pt x="294" y="292"/>
                    <a:pt x="295" y="292"/>
                  </a:cubicBezTo>
                  <a:cubicBezTo>
                    <a:pt x="295" y="294"/>
                    <a:pt x="293" y="294"/>
                    <a:pt x="292" y="295"/>
                  </a:cubicBezTo>
                  <a:cubicBezTo>
                    <a:pt x="289" y="294"/>
                    <a:pt x="289" y="291"/>
                    <a:pt x="285" y="292"/>
                  </a:cubicBezTo>
                  <a:cubicBezTo>
                    <a:pt x="283" y="290"/>
                    <a:pt x="282" y="287"/>
                    <a:pt x="281" y="285"/>
                  </a:cubicBezTo>
                  <a:cubicBezTo>
                    <a:pt x="283" y="284"/>
                    <a:pt x="284" y="284"/>
                    <a:pt x="286" y="285"/>
                  </a:cubicBezTo>
                  <a:cubicBezTo>
                    <a:pt x="285" y="286"/>
                    <a:pt x="285" y="286"/>
                    <a:pt x="285" y="287"/>
                  </a:cubicBezTo>
                  <a:cubicBezTo>
                    <a:pt x="284" y="286"/>
                    <a:pt x="284" y="286"/>
                    <a:pt x="284" y="286"/>
                  </a:cubicBezTo>
                  <a:cubicBezTo>
                    <a:pt x="281" y="289"/>
                    <a:pt x="287" y="289"/>
                    <a:pt x="289" y="290"/>
                  </a:cubicBezTo>
                  <a:cubicBezTo>
                    <a:pt x="288" y="289"/>
                    <a:pt x="288" y="290"/>
                    <a:pt x="288" y="289"/>
                  </a:cubicBezTo>
                  <a:cubicBezTo>
                    <a:pt x="288" y="289"/>
                    <a:pt x="289" y="288"/>
                    <a:pt x="290" y="287"/>
                  </a:cubicBezTo>
                  <a:cubicBezTo>
                    <a:pt x="290" y="287"/>
                    <a:pt x="290" y="288"/>
                    <a:pt x="291" y="288"/>
                  </a:cubicBezTo>
                  <a:cubicBezTo>
                    <a:pt x="292" y="287"/>
                    <a:pt x="290" y="287"/>
                    <a:pt x="291" y="285"/>
                  </a:cubicBezTo>
                  <a:cubicBezTo>
                    <a:pt x="292" y="287"/>
                    <a:pt x="293" y="288"/>
                    <a:pt x="295" y="288"/>
                  </a:cubicBezTo>
                  <a:cubicBezTo>
                    <a:pt x="295" y="289"/>
                    <a:pt x="295" y="289"/>
                    <a:pt x="296" y="288"/>
                  </a:cubicBezTo>
                  <a:cubicBezTo>
                    <a:pt x="295" y="289"/>
                    <a:pt x="296" y="289"/>
                    <a:pt x="296" y="290"/>
                  </a:cubicBezTo>
                  <a:cubicBezTo>
                    <a:pt x="296" y="291"/>
                    <a:pt x="295" y="290"/>
                    <a:pt x="295" y="291"/>
                  </a:cubicBezTo>
                  <a:close/>
                  <a:moveTo>
                    <a:pt x="312" y="302"/>
                  </a:moveTo>
                  <a:cubicBezTo>
                    <a:pt x="311" y="302"/>
                    <a:pt x="312" y="301"/>
                    <a:pt x="312" y="300"/>
                  </a:cubicBezTo>
                  <a:cubicBezTo>
                    <a:pt x="313" y="300"/>
                    <a:pt x="313" y="302"/>
                    <a:pt x="312" y="302"/>
                  </a:cubicBezTo>
                  <a:close/>
                  <a:moveTo>
                    <a:pt x="316" y="280"/>
                  </a:moveTo>
                  <a:cubicBezTo>
                    <a:pt x="316" y="279"/>
                    <a:pt x="314" y="280"/>
                    <a:pt x="314" y="279"/>
                  </a:cubicBezTo>
                  <a:cubicBezTo>
                    <a:pt x="313" y="281"/>
                    <a:pt x="311" y="281"/>
                    <a:pt x="310" y="282"/>
                  </a:cubicBezTo>
                  <a:cubicBezTo>
                    <a:pt x="309" y="281"/>
                    <a:pt x="308" y="281"/>
                    <a:pt x="306" y="280"/>
                  </a:cubicBezTo>
                  <a:cubicBezTo>
                    <a:pt x="305" y="280"/>
                    <a:pt x="306" y="281"/>
                    <a:pt x="306" y="281"/>
                  </a:cubicBezTo>
                  <a:cubicBezTo>
                    <a:pt x="306" y="283"/>
                    <a:pt x="309" y="282"/>
                    <a:pt x="309" y="282"/>
                  </a:cubicBezTo>
                  <a:cubicBezTo>
                    <a:pt x="305" y="286"/>
                    <a:pt x="310" y="292"/>
                    <a:pt x="314" y="293"/>
                  </a:cubicBezTo>
                  <a:cubicBezTo>
                    <a:pt x="314" y="294"/>
                    <a:pt x="315" y="294"/>
                    <a:pt x="315" y="294"/>
                  </a:cubicBezTo>
                  <a:cubicBezTo>
                    <a:pt x="314" y="297"/>
                    <a:pt x="312" y="295"/>
                    <a:pt x="310" y="296"/>
                  </a:cubicBezTo>
                  <a:cubicBezTo>
                    <a:pt x="310" y="293"/>
                    <a:pt x="310" y="290"/>
                    <a:pt x="307" y="290"/>
                  </a:cubicBezTo>
                  <a:cubicBezTo>
                    <a:pt x="307" y="289"/>
                    <a:pt x="306" y="287"/>
                    <a:pt x="305" y="287"/>
                  </a:cubicBezTo>
                  <a:cubicBezTo>
                    <a:pt x="304" y="284"/>
                    <a:pt x="304" y="279"/>
                    <a:pt x="305" y="276"/>
                  </a:cubicBezTo>
                  <a:cubicBezTo>
                    <a:pt x="305" y="277"/>
                    <a:pt x="306" y="278"/>
                    <a:pt x="307" y="278"/>
                  </a:cubicBezTo>
                  <a:cubicBezTo>
                    <a:pt x="308" y="278"/>
                    <a:pt x="307" y="277"/>
                    <a:pt x="308" y="277"/>
                  </a:cubicBezTo>
                  <a:cubicBezTo>
                    <a:pt x="309" y="277"/>
                    <a:pt x="309" y="278"/>
                    <a:pt x="310" y="278"/>
                  </a:cubicBezTo>
                  <a:cubicBezTo>
                    <a:pt x="311" y="278"/>
                    <a:pt x="311" y="278"/>
                    <a:pt x="311" y="277"/>
                  </a:cubicBezTo>
                  <a:cubicBezTo>
                    <a:pt x="311" y="278"/>
                    <a:pt x="312" y="279"/>
                    <a:pt x="313" y="279"/>
                  </a:cubicBezTo>
                  <a:cubicBezTo>
                    <a:pt x="314" y="278"/>
                    <a:pt x="314" y="277"/>
                    <a:pt x="315" y="277"/>
                  </a:cubicBezTo>
                  <a:cubicBezTo>
                    <a:pt x="316" y="277"/>
                    <a:pt x="317" y="277"/>
                    <a:pt x="317" y="279"/>
                  </a:cubicBezTo>
                  <a:cubicBezTo>
                    <a:pt x="317" y="279"/>
                    <a:pt x="316" y="279"/>
                    <a:pt x="316" y="280"/>
                  </a:cubicBezTo>
                  <a:close/>
                  <a:moveTo>
                    <a:pt x="324" y="272"/>
                  </a:moveTo>
                  <a:cubicBezTo>
                    <a:pt x="324" y="273"/>
                    <a:pt x="324" y="273"/>
                    <a:pt x="324" y="274"/>
                  </a:cubicBezTo>
                  <a:cubicBezTo>
                    <a:pt x="324" y="274"/>
                    <a:pt x="323" y="274"/>
                    <a:pt x="323" y="275"/>
                  </a:cubicBezTo>
                  <a:cubicBezTo>
                    <a:pt x="322" y="274"/>
                    <a:pt x="321" y="275"/>
                    <a:pt x="321" y="273"/>
                  </a:cubicBezTo>
                  <a:cubicBezTo>
                    <a:pt x="322" y="273"/>
                    <a:pt x="322" y="271"/>
                    <a:pt x="324" y="272"/>
                  </a:cubicBezTo>
                  <a:close/>
                  <a:moveTo>
                    <a:pt x="330" y="84"/>
                  </a:moveTo>
                  <a:cubicBezTo>
                    <a:pt x="330" y="84"/>
                    <a:pt x="329" y="84"/>
                    <a:pt x="329" y="84"/>
                  </a:cubicBezTo>
                  <a:cubicBezTo>
                    <a:pt x="327" y="85"/>
                    <a:pt x="325" y="85"/>
                    <a:pt x="323" y="85"/>
                  </a:cubicBezTo>
                  <a:cubicBezTo>
                    <a:pt x="321" y="85"/>
                    <a:pt x="320" y="86"/>
                    <a:pt x="318" y="86"/>
                  </a:cubicBezTo>
                  <a:cubicBezTo>
                    <a:pt x="317" y="83"/>
                    <a:pt x="315" y="84"/>
                    <a:pt x="313" y="84"/>
                  </a:cubicBezTo>
                  <a:cubicBezTo>
                    <a:pt x="309" y="84"/>
                    <a:pt x="306" y="81"/>
                    <a:pt x="302" y="82"/>
                  </a:cubicBezTo>
                  <a:cubicBezTo>
                    <a:pt x="299" y="79"/>
                    <a:pt x="299" y="74"/>
                    <a:pt x="296" y="72"/>
                  </a:cubicBezTo>
                  <a:cubicBezTo>
                    <a:pt x="294" y="73"/>
                    <a:pt x="294" y="71"/>
                    <a:pt x="292" y="71"/>
                  </a:cubicBezTo>
                  <a:cubicBezTo>
                    <a:pt x="291" y="71"/>
                    <a:pt x="292" y="73"/>
                    <a:pt x="291" y="73"/>
                  </a:cubicBezTo>
                  <a:cubicBezTo>
                    <a:pt x="289" y="72"/>
                    <a:pt x="289" y="74"/>
                    <a:pt x="287" y="75"/>
                  </a:cubicBezTo>
                  <a:cubicBezTo>
                    <a:pt x="287" y="75"/>
                    <a:pt x="287" y="74"/>
                    <a:pt x="286" y="74"/>
                  </a:cubicBezTo>
                  <a:cubicBezTo>
                    <a:pt x="284" y="75"/>
                    <a:pt x="285" y="78"/>
                    <a:pt x="283" y="80"/>
                  </a:cubicBezTo>
                  <a:cubicBezTo>
                    <a:pt x="283" y="79"/>
                    <a:pt x="282" y="79"/>
                    <a:pt x="282" y="79"/>
                  </a:cubicBezTo>
                  <a:cubicBezTo>
                    <a:pt x="278" y="80"/>
                    <a:pt x="275" y="79"/>
                    <a:pt x="272" y="81"/>
                  </a:cubicBezTo>
                  <a:cubicBezTo>
                    <a:pt x="272" y="80"/>
                    <a:pt x="269" y="81"/>
                    <a:pt x="269" y="80"/>
                  </a:cubicBezTo>
                  <a:cubicBezTo>
                    <a:pt x="269" y="81"/>
                    <a:pt x="268" y="80"/>
                    <a:pt x="267" y="81"/>
                  </a:cubicBezTo>
                  <a:cubicBezTo>
                    <a:pt x="267" y="82"/>
                    <a:pt x="268" y="81"/>
                    <a:pt x="268" y="81"/>
                  </a:cubicBezTo>
                  <a:cubicBezTo>
                    <a:pt x="268" y="82"/>
                    <a:pt x="267" y="83"/>
                    <a:pt x="266" y="83"/>
                  </a:cubicBezTo>
                  <a:cubicBezTo>
                    <a:pt x="266" y="82"/>
                    <a:pt x="266" y="81"/>
                    <a:pt x="267" y="82"/>
                  </a:cubicBezTo>
                  <a:cubicBezTo>
                    <a:pt x="266" y="81"/>
                    <a:pt x="265" y="81"/>
                    <a:pt x="264" y="82"/>
                  </a:cubicBezTo>
                  <a:cubicBezTo>
                    <a:pt x="265" y="83"/>
                    <a:pt x="265" y="83"/>
                    <a:pt x="264" y="84"/>
                  </a:cubicBezTo>
                  <a:cubicBezTo>
                    <a:pt x="264" y="83"/>
                    <a:pt x="263" y="82"/>
                    <a:pt x="264" y="82"/>
                  </a:cubicBezTo>
                  <a:cubicBezTo>
                    <a:pt x="263" y="81"/>
                    <a:pt x="261" y="82"/>
                    <a:pt x="259" y="81"/>
                  </a:cubicBezTo>
                  <a:cubicBezTo>
                    <a:pt x="258" y="81"/>
                    <a:pt x="259" y="80"/>
                    <a:pt x="258" y="81"/>
                  </a:cubicBezTo>
                  <a:cubicBezTo>
                    <a:pt x="258" y="80"/>
                    <a:pt x="258" y="80"/>
                    <a:pt x="259" y="80"/>
                  </a:cubicBezTo>
                  <a:cubicBezTo>
                    <a:pt x="258" y="79"/>
                    <a:pt x="257" y="80"/>
                    <a:pt x="257" y="81"/>
                  </a:cubicBezTo>
                  <a:cubicBezTo>
                    <a:pt x="256" y="80"/>
                    <a:pt x="256" y="80"/>
                    <a:pt x="255" y="80"/>
                  </a:cubicBezTo>
                  <a:cubicBezTo>
                    <a:pt x="256" y="79"/>
                    <a:pt x="255" y="78"/>
                    <a:pt x="255" y="77"/>
                  </a:cubicBezTo>
                  <a:cubicBezTo>
                    <a:pt x="255" y="76"/>
                    <a:pt x="254" y="78"/>
                    <a:pt x="255" y="76"/>
                  </a:cubicBezTo>
                  <a:cubicBezTo>
                    <a:pt x="253" y="77"/>
                    <a:pt x="254" y="80"/>
                    <a:pt x="251" y="79"/>
                  </a:cubicBezTo>
                  <a:cubicBezTo>
                    <a:pt x="251" y="77"/>
                    <a:pt x="254" y="78"/>
                    <a:pt x="253" y="76"/>
                  </a:cubicBezTo>
                  <a:cubicBezTo>
                    <a:pt x="255" y="77"/>
                    <a:pt x="255" y="74"/>
                    <a:pt x="256" y="75"/>
                  </a:cubicBezTo>
                  <a:cubicBezTo>
                    <a:pt x="256" y="72"/>
                    <a:pt x="259" y="71"/>
                    <a:pt x="259" y="68"/>
                  </a:cubicBezTo>
                  <a:cubicBezTo>
                    <a:pt x="262" y="68"/>
                    <a:pt x="262" y="67"/>
                    <a:pt x="264" y="67"/>
                  </a:cubicBezTo>
                  <a:cubicBezTo>
                    <a:pt x="264" y="66"/>
                    <a:pt x="263" y="66"/>
                    <a:pt x="263" y="66"/>
                  </a:cubicBezTo>
                  <a:cubicBezTo>
                    <a:pt x="265" y="65"/>
                    <a:pt x="266" y="64"/>
                    <a:pt x="268" y="63"/>
                  </a:cubicBezTo>
                  <a:cubicBezTo>
                    <a:pt x="269" y="63"/>
                    <a:pt x="268" y="63"/>
                    <a:pt x="268" y="62"/>
                  </a:cubicBezTo>
                  <a:cubicBezTo>
                    <a:pt x="269" y="62"/>
                    <a:pt x="269" y="62"/>
                    <a:pt x="270" y="62"/>
                  </a:cubicBezTo>
                  <a:cubicBezTo>
                    <a:pt x="269" y="63"/>
                    <a:pt x="269" y="64"/>
                    <a:pt x="269" y="65"/>
                  </a:cubicBezTo>
                  <a:cubicBezTo>
                    <a:pt x="270" y="65"/>
                    <a:pt x="271" y="62"/>
                    <a:pt x="270" y="62"/>
                  </a:cubicBezTo>
                  <a:cubicBezTo>
                    <a:pt x="276" y="60"/>
                    <a:pt x="282" y="57"/>
                    <a:pt x="290" y="57"/>
                  </a:cubicBezTo>
                  <a:cubicBezTo>
                    <a:pt x="290" y="56"/>
                    <a:pt x="289" y="56"/>
                    <a:pt x="290" y="56"/>
                  </a:cubicBezTo>
                  <a:cubicBezTo>
                    <a:pt x="287" y="56"/>
                    <a:pt x="287" y="56"/>
                    <a:pt x="287" y="56"/>
                  </a:cubicBezTo>
                  <a:cubicBezTo>
                    <a:pt x="290" y="54"/>
                    <a:pt x="292" y="52"/>
                    <a:pt x="295" y="52"/>
                  </a:cubicBezTo>
                  <a:cubicBezTo>
                    <a:pt x="295" y="51"/>
                    <a:pt x="295" y="51"/>
                    <a:pt x="296" y="50"/>
                  </a:cubicBezTo>
                  <a:cubicBezTo>
                    <a:pt x="300" y="50"/>
                    <a:pt x="305" y="45"/>
                    <a:pt x="311" y="44"/>
                  </a:cubicBezTo>
                  <a:cubicBezTo>
                    <a:pt x="315" y="43"/>
                    <a:pt x="317" y="46"/>
                    <a:pt x="320" y="47"/>
                  </a:cubicBezTo>
                  <a:cubicBezTo>
                    <a:pt x="321" y="45"/>
                    <a:pt x="319" y="44"/>
                    <a:pt x="320" y="42"/>
                  </a:cubicBezTo>
                  <a:cubicBezTo>
                    <a:pt x="319" y="42"/>
                    <a:pt x="319" y="43"/>
                    <a:pt x="318" y="42"/>
                  </a:cubicBezTo>
                  <a:cubicBezTo>
                    <a:pt x="318" y="42"/>
                    <a:pt x="318" y="42"/>
                    <a:pt x="318" y="42"/>
                  </a:cubicBezTo>
                  <a:cubicBezTo>
                    <a:pt x="319" y="41"/>
                    <a:pt x="320" y="41"/>
                    <a:pt x="322" y="40"/>
                  </a:cubicBezTo>
                  <a:cubicBezTo>
                    <a:pt x="323" y="42"/>
                    <a:pt x="325" y="44"/>
                    <a:pt x="328" y="45"/>
                  </a:cubicBezTo>
                  <a:cubicBezTo>
                    <a:pt x="327" y="46"/>
                    <a:pt x="325" y="48"/>
                    <a:pt x="323" y="48"/>
                  </a:cubicBezTo>
                  <a:cubicBezTo>
                    <a:pt x="323" y="49"/>
                    <a:pt x="325" y="48"/>
                    <a:pt x="324" y="50"/>
                  </a:cubicBezTo>
                  <a:cubicBezTo>
                    <a:pt x="325" y="48"/>
                    <a:pt x="327" y="47"/>
                    <a:pt x="329" y="45"/>
                  </a:cubicBezTo>
                  <a:cubicBezTo>
                    <a:pt x="330" y="47"/>
                    <a:pt x="333" y="46"/>
                    <a:pt x="334" y="47"/>
                  </a:cubicBezTo>
                  <a:cubicBezTo>
                    <a:pt x="334" y="47"/>
                    <a:pt x="335" y="48"/>
                    <a:pt x="335" y="47"/>
                  </a:cubicBezTo>
                  <a:cubicBezTo>
                    <a:pt x="338" y="50"/>
                    <a:pt x="344" y="50"/>
                    <a:pt x="343" y="56"/>
                  </a:cubicBezTo>
                  <a:cubicBezTo>
                    <a:pt x="345" y="58"/>
                    <a:pt x="347" y="56"/>
                    <a:pt x="349" y="58"/>
                  </a:cubicBezTo>
                  <a:cubicBezTo>
                    <a:pt x="350" y="62"/>
                    <a:pt x="354" y="63"/>
                    <a:pt x="353" y="68"/>
                  </a:cubicBezTo>
                  <a:cubicBezTo>
                    <a:pt x="354" y="69"/>
                    <a:pt x="354" y="71"/>
                    <a:pt x="355" y="74"/>
                  </a:cubicBezTo>
                  <a:cubicBezTo>
                    <a:pt x="353" y="75"/>
                    <a:pt x="351" y="76"/>
                    <a:pt x="348" y="77"/>
                  </a:cubicBezTo>
                  <a:cubicBezTo>
                    <a:pt x="346" y="79"/>
                    <a:pt x="346" y="80"/>
                    <a:pt x="344" y="80"/>
                  </a:cubicBezTo>
                  <a:cubicBezTo>
                    <a:pt x="342" y="80"/>
                    <a:pt x="340" y="82"/>
                    <a:pt x="338" y="82"/>
                  </a:cubicBezTo>
                  <a:cubicBezTo>
                    <a:pt x="336" y="83"/>
                    <a:pt x="334" y="84"/>
                    <a:pt x="331" y="84"/>
                  </a:cubicBezTo>
                  <a:cubicBezTo>
                    <a:pt x="331" y="84"/>
                    <a:pt x="330" y="84"/>
                    <a:pt x="330" y="84"/>
                  </a:cubicBezTo>
                  <a:close/>
                  <a:moveTo>
                    <a:pt x="349" y="90"/>
                  </a:moveTo>
                  <a:cubicBezTo>
                    <a:pt x="344" y="92"/>
                    <a:pt x="334" y="95"/>
                    <a:pt x="332" y="88"/>
                  </a:cubicBezTo>
                  <a:cubicBezTo>
                    <a:pt x="335" y="84"/>
                    <a:pt x="340" y="84"/>
                    <a:pt x="343" y="83"/>
                  </a:cubicBezTo>
                  <a:cubicBezTo>
                    <a:pt x="343" y="83"/>
                    <a:pt x="343" y="84"/>
                    <a:pt x="343" y="84"/>
                  </a:cubicBezTo>
                  <a:cubicBezTo>
                    <a:pt x="344" y="84"/>
                    <a:pt x="345" y="83"/>
                    <a:pt x="345" y="82"/>
                  </a:cubicBezTo>
                  <a:cubicBezTo>
                    <a:pt x="348" y="83"/>
                    <a:pt x="354" y="83"/>
                    <a:pt x="355" y="87"/>
                  </a:cubicBezTo>
                  <a:cubicBezTo>
                    <a:pt x="353" y="88"/>
                    <a:pt x="350" y="89"/>
                    <a:pt x="349" y="90"/>
                  </a:cubicBezTo>
                  <a:close/>
                  <a:moveTo>
                    <a:pt x="327" y="22"/>
                  </a:moveTo>
                  <a:cubicBezTo>
                    <a:pt x="327" y="21"/>
                    <a:pt x="327" y="21"/>
                    <a:pt x="327" y="20"/>
                  </a:cubicBezTo>
                  <a:cubicBezTo>
                    <a:pt x="325" y="22"/>
                    <a:pt x="324" y="23"/>
                    <a:pt x="323" y="25"/>
                  </a:cubicBezTo>
                  <a:cubicBezTo>
                    <a:pt x="325" y="24"/>
                    <a:pt x="325" y="22"/>
                    <a:pt x="327" y="22"/>
                  </a:cubicBezTo>
                  <a:close/>
                  <a:moveTo>
                    <a:pt x="328" y="20"/>
                  </a:moveTo>
                  <a:cubicBezTo>
                    <a:pt x="328" y="20"/>
                    <a:pt x="328" y="20"/>
                    <a:pt x="327" y="20"/>
                  </a:cubicBezTo>
                  <a:cubicBezTo>
                    <a:pt x="328" y="20"/>
                    <a:pt x="328" y="20"/>
                    <a:pt x="328" y="20"/>
                  </a:cubicBezTo>
                  <a:cubicBezTo>
                    <a:pt x="328" y="20"/>
                    <a:pt x="328" y="20"/>
                    <a:pt x="328" y="20"/>
                  </a:cubicBezTo>
                  <a:close/>
                  <a:moveTo>
                    <a:pt x="332" y="15"/>
                  </a:moveTo>
                  <a:cubicBezTo>
                    <a:pt x="329" y="16"/>
                    <a:pt x="327" y="18"/>
                    <a:pt x="328" y="20"/>
                  </a:cubicBezTo>
                  <a:cubicBezTo>
                    <a:pt x="329" y="18"/>
                    <a:pt x="332" y="18"/>
                    <a:pt x="332" y="15"/>
                  </a:cubicBezTo>
                  <a:close/>
                  <a:moveTo>
                    <a:pt x="419" y="19"/>
                  </a:moveTo>
                  <a:cubicBezTo>
                    <a:pt x="419" y="20"/>
                    <a:pt x="417" y="21"/>
                    <a:pt x="419" y="21"/>
                  </a:cubicBezTo>
                  <a:cubicBezTo>
                    <a:pt x="419" y="19"/>
                    <a:pt x="420" y="20"/>
                    <a:pt x="421" y="20"/>
                  </a:cubicBezTo>
                  <a:cubicBezTo>
                    <a:pt x="421" y="18"/>
                    <a:pt x="421" y="18"/>
                    <a:pt x="420" y="16"/>
                  </a:cubicBezTo>
                  <a:cubicBezTo>
                    <a:pt x="418" y="16"/>
                    <a:pt x="416" y="19"/>
                    <a:pt x="415" y="20"/>
                  </a:cubicBezTo>
                  <a:cubicBezTo>
                    <a:pt x="416" y="20"/>
                    <a:pt x="416" y="21"/>
                    <a:pt x="416" y="21"/>
                  </a:cubicBezTo>
                  <a:cubicBezTo>
                    <a:pt x="417" y="19"/>
                    <a:pt x="418" y="20"/>
                    <a:pt x="419" y="19"/>
                  </a:cubicBezTo>
                  <a:close/>
                  <a:moveTo>
                    <a:pt x="415" y="21"/>
                  </a:moveTo>
                  <a:cubicBezTo>
                    <a:pt x="415" y="21"/>
                    <a:pt x="415" y="20"/>
                    <a:pt x="415" y="20"/>
                  </a:cubicBezTo>
                  <a:cubicBezTo>
                    <a:pt x="415" y="20"/>
                    <a:pt x="415" y="20"/>
                    <a:pt x="415" y="21"/>
                  </a:cubicBezTo>
                  <a:close/>
                  <a:moveTo>
                    <a:pt x="274" y="74"/>
                  </a:moveTo>
                  <a:cubicBezTo>
                    <a:pt x="273" y="74"/>
                    <a:pt x="273" y="73"/>
                    <a:pt x="272" y="74"/>
                  </a:cubicBezTo>
                  <a:cubicBezTo>
                    <a:pt x="272" y="73"/>
                    <a:pt x="272" y="73"/>
                    <a:pt x="272" y="72"/>
                  </a:cubicBezTo>
                  <a:cubicBezTo>
                    <a:pt x="273" y="72"/>
                    <a:pt x="273" y="71"/>
                    <a:pt x="273" y="71"/>
                  </a:cubicBezTo>
                  <a:cubicBezTo>
                    <a:pt x="272" y="72"/>
                    <a:pt x="272" y="71"/>
                    <a:pt x="271" y="72"/>
                  </a:cubicBezTo>
                  <a:cubicBezTo>
                    <a:pt x="271" y="72"/>
                    <a:pt x="271" y="73"/>
                    <a:pt x="271" y="73"/>
                  </a:cubicBezTo>
                  <a:cubicBezTo>
                    <a:pt x="270" y="73"/>
                    <a:pt x="269" y="74"/>
                    <a:pt x="269" y="74"/>
                  </a:cubicBezTo>
                  <a:cubicBezTo>
                    <a:pt x="271" y="74"/>
                    <a:pt x="272" y="75"/>
                    <a:pt x="274" y="74"/>
                  </a:cubicBezTo>
                  <a:cubicBezTo>
                    <a:pt x="274" y="75"/>
                    <a:pt x="273" y="75"/>
                    <a:pt x="273" y="75"/>
                  </a:cubicBezTo>
                  <a:cubicBezTo>
                    <a:pt x="274" y="75"/>
                    <a:pt x="274" y="76"/>
                    <a:pt x="275" y="75"/>
                  </a:cubicBezTo>
                  <a:cubicBezTo>
                    <a:pt x="275" y="74"/>
                    <a:pt x="274" y="75"/>
                    <a:pt x="274" y="74"/>
                  </a:cubicBezTo>
                  <a:close/>
                  <a:moveTo>
                    <a:pt x="563" y="128"/>
                  </a:moveTo>
                  <a:cubicBezTo>
                    <a:pt x="563" y="128"/>
                    <a:pt x="563" y="128"/>
                    <a:pt x="563" y="128"/>
                  </a:cubicBezTo>
                  <a:cubicBezTo>
                    <a:pt x="563" y="128"/>
                    <a:pt x="563" y="128"/>
                    <a:pt x="563" y="128"/>
                  </a:cubicBezTo>
                  <a:cubicBezTo>
                    <a:pt x="563" y="128"/>
                    <a:pt x="563" y="128"/>
                    <a:pt x="563" y="128"/>
                  </a:cubicBezTo>
                  <a:close/>
                  <a:moveTo>
                    <a:pt x="563" y="126"/>
                  </a:moveTo>
                  <a:cubicBezTo>
                    <a:pt x="563" y="127"/>
                    <a:pt x="563" y="127"/>
                    <a:pt x="563" y="126"/>
                  </a:cubicBezTo>
                  <a:cubicBezTo>
                    <a:pt x="563" y="127"/>
                    <a:pt x="563" y="128"/>
                    <a:pt x="563" y="128"/>
                  </a:cubicBezTo>
                  <a:cubicBezTo>
                    <a:pt x="564" y="127"/>
                    <a:pt x="564" y="127"/>
                    <a:pt x="563" y="126"/>
                  </a:cubicBezTo>
                  <a:close/>
                  <a:moveTo>
                    <a:pt x="567" y="129"/>
                  </a:moveTo>
                  <a:cubicBezTo>
                    <a:pt x="568" y="129"/>
                    <a:pt x="568" y="129"/>
                    <a:pt x="568" y="130"/>
                  </a:cubicBezTo>
                  <a:cubicBezTo>
                    <a:pt x="567" y="129"/>
                    <a:pt x="567" y="130"/>
                    <a:pt x="567" y="131"/>
                  </a:cubicBezTo>
                  <a:cubicBezTo>
                    <a:pt x="567" y="129"/>
                    <a:pt x="565" y="128"/>
                    <a:pt x="565" y="126"/>
                  </a:cubicBezTo>
                  <a:cubicBezTo>
                    <a:pt x="564" y="127"/>
                    <a:pt x="565" y="128"/>
                    <a:pt x="563" y="128"/>
                  </a:cubicBezTo>
                  <a:cubicBezTo>
                    <a:pt x="564" y="128"/>
                    <a:pt x="564" y="129"/>
                    <a:pt x="564" y="129"/>
                  </a:cubicBezTo>
                  <a:cubicBezTo>
                    <a:pt x="563" y="128"/>
                    <a:pt x="563" y="130"/>
                    <a:pt x="563" y="130"/>
                  </a:cubicBezTo>
                  <a:cubicBezTo>
                    <a:pt x="562" y="129"/>
                    <a:pt x="562" y="129"/>
                    <a:pt x="562" y="128"/>
                  </a:cubicBezTo>
                  <a:cubicBezTo>
                    <a:pt x="561" y="128"/>
                    <a:pt x="561" y="129"/>
                    <a:pt x="560" y="129"/>
                  </a:cubicBezTo>
                  <a:cubicBezTo>
                    <a:pt x="559" y="131"/>
                    <a:pt x="559" y="133"/>
                    <a:pt x="559" y="135"/>
                  </a:cubicBezTo>
                  <a:cubicBezTo>
                    <a:pt x="560" y="135"/>
                    <a:pt x="561" y="135"/>
                    <a:pt x="560" y="136"/>
                  </a:cubicBezTo>
                  <a:cubicBezTo>
                    <a:pt x="560" y="137"/>
                    <a:pt x="561" y="136"/>
                    <a:pt x="561" y="135"/>
                  </a:cubicBezTo>
                  <a:cubicBezTo>
                    <a:pt x="562" y="136"/>
                    <a:pt x="563" y="137"/>
                    <a:pt x="563" y="137"/>
                  </a:cubicBezTo>
                  <a:cubicBezTo>
                    <a:pt x="563" y="137"/>
                    <a:pt x="563" y="136"/>
                    <a:pt x="564" y="136"/>
                  </a:cubicBezTo>
                  <a:cubicBezTo>
                    <a:pt x="564" y="136"/>
                    <a:pt x="564" y="137"/>
                    <a:pt x="564" y="137"/>
                  </a:cubicBezTo>
                  <a:cubicBezTo>
                    <a:pt x="565" y="136"/>
                    <a:pt x="564" y="135"/>
                    <a:pt x="565" y="135"/>
                  </a:cubicBezTo>
                  <a:cubicBezTo>
                    <a:pt x="565" y="136"/>
                    <a:pt x="566" y="136"/>
                    <a:pt x="566" y="137"/>
                  </a:cubicBezTo>
                  <a:cubicBezTo>
                    <a:pt x="566" y="136"/>
                    <a:pt x="567" y="135"/>
                    <a:pt x="566" y="135"/>
                  </a:cubicBezTo>
                  <a:cubicBezTo>
                    <a:pt x="566" y="136"/>
                    <a:pt x="566" y="136"/>
                    <a:pt x="566" y="135"/>
                  </a:cubicBezTo>
                  <a:cubicBezTo>
                    <a:pt x="566" y="134"/>
                    <a:pt x="568" y="135"/>
                    <a:pt x="568" y="134"/>
                  </a:cubicBezTo>
                  <a:cubicBezTo>
                    <a:pt x="569" y="133"/>
                    <a:pt x="568" y="130"/>
                    <a:pt x="569" y="130"/>
                  </a:cubicBezTo>
                  <a:cubicBezTo>
                    <a:pt x="568" y="130"/>
                    <a:pt x="568" y="128"/>
                    <a:pt x="567" y="129"/>
                  </a:cubicBezTo>
                  <a:close/>
                  <a:moveTo>
                    <a:pt x="567" y="134"/>
                  </a:moveTo>
                  <a:cubicBezTo>
                    <a:pt x="567" y="134"/>
                    <a:pt x="566" y="134"/>
                    <a:pt x="566" y="134"/>
                  </a:cubicBezTo>
                  <a:cubicBezTo>
                    <a:pt x="566" y="133"/>
                    <a:pt x="566" y="132"/>
                    <a:pt x="567" y="132"/>
                  </a:cubicBezTo>
                  <a:cubicBezTo>
                    <a:pt x="568" y="133"/>
                    <a:pt x="566" y="133"/>
                    <a:pt x="567" y="134"/>
                  </a:cubicBezTo>
                  <a:close/>
                  <a:moveTo>
                    <a:pt x="553" y="136"/>
                  </a:moveTo>
                  <a:cubicBezTo>
                    <a:pt x="553" y="135"/>
                    <a:pt x="554" y="135"/>
                    <a:pt x="554" y="134"/>
                  </a:cubicBezTo>
                  <a:cubicBezTo>
                    <a:pt x="553" y="134"/>
                    <a:pt x="552" y="132"/>
                    <a:pt x="552" y="133"/>
                  </a:cubicBezTo>
                  <a:cubicBezTo>
                    <a:pt x="551" y="132"/>
                    <a:pt x="551" y="130"/>
                    <a:pt x="549" y="131"/>
                  </a:cubicBezTo>
                  <a:cubicBezTo>
                    <a:pt x="549" y="131"/>
                    <a:pt x="549" y="130"/>
                    <a:pt x="549" y="129"/>
                  </a:cubicBezTo>
                  <a:cubicBezTo>
                    <a:pt x="548" y="130"/>
                    <a:pt x="548" y="131"/>
                    <a:pt x="547" y="131"/>
                  </a:cubicBezTo>
                  <a:cubicBezTo>
                    <a:pt x="549" y="132"/>
                    <a:pt x="547" y="133"/>
                    <a:pt x="547" y="134"/>
                  </a:cubicBezTo>
                  <a:cubicBezTo>
                    <a:pt x="547" y="135"/>
                    <a:pt x="548" y="134"/>
                    <a:pt x="547" y="135"/>
                  </a:cubicBezTo>
                  <a:cubicBezTo>
                    <a:pt x="550" y="135"/>
                    <a:pt x="549" y="135"/>
                    <a:pt x="551" y="135"/>
                  </a:cubicBezTo>
                  <a:cubicBezTo>
                    <a:pt x="551" y="135"/>
                    <a:pt x="552" y="136"/>
                    <a:pt x="553" y="136"/>
                  </a:cubicBezTo>
                  <a:close/>
                  <a:moveTo>
                    <a:pt x="20" y="139"/>
                  </a:moveTo>
                  <a:cubicBezTo>
                    <a:pt x="19" y="139"/>
                    <a:pt x="19" y="138"/>
                    <a:pt x="19" y="138"/>
                  </a:cubicBezTo>
                  <a:cubicBezTo>
                    <a:pt x="17" y="138"/>
                    <a:pt x="15" y="139"/>
                    <a:pt x="14" y="138"/>
                  </a:cubicBezTo>
                  <a:cubicBezTo>
                    <a:pt x="14" y="137"/>
                    <a:pt x="15" y="138"/>
                    <a:pt x="14" y="136"/>
                  </a:cubicBezTo>
                  <a:cubicBezTo>
                    <a:pt x="13" y="136"/>
                    <a:pt x="14" y="138"/>
                    <a:pt x="13" y="138"/>
                  </a:cubicBezTo>
                  <a:cubicBezTo>
                    <a:pt x="13" y="137"/>
                    <a:pt x="14" y="137"/>
                    <a:pt x="13" y="137"/>
                  </a:cubicBezTo>
                  <a:cubicBezTo>
                    <a:pt x="8" y="138"/>
                    <a:pt x="4" y="136"/>
                    <a:pt x="0" y="138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" y="140"/>
                    <a:pt x="4" y="140"/>
                    <a:pt x="5" y="141"/>
                  </a:cubicBezTo>
                  <a:cubicBezTo>
                    <a:pt x="7" y="139"/>
                    <a:pt x="10" y="141"/>
                    <a:pt x="12" y="140"/>
                  </a:cubicBezTo>
                  <a:cubicBezTo>
                    <a:pt x="11" y="140"/>
                    <a:pt x="11" y="141"/>
                    <a:pt x="11" y="141"/>
                  </a:cubicBezTo>
                  <a:cubicBezTo>
                    <a:pt x="12" y="142"/>
                    <a:pt x="13" y="140"/>
                    <a:pt x="12" y="141"/>
                  </a:cubicBezTo>
                  <a:cubicBezTo>
                    <a:pt x="13" y="142"/>
                    <a:pt x="14" y="140"/>
                    <a:pt x="13" y="140"/>
                  </a:cubicBezTo>
                  <a:cubicBezTo>
                    <a:pt x="14" y="140"/>
                    <a:pt x="14" y="139"/>
                    <a:pt x="15" y="139"/>
                  </a:cubicBezTo>
                  <a:cubicBezTo>
                    <a:pt x="15" y="139"/>
                    <a:pt x="17" y="139"/>
                    <a:pt x="17" y="140"/>
                  </a:cubicBezTo>
                  <a:cubicBezTo>
                    <a:pt x="18" y="139"/>
                    <a:pt x="19" y="141"/>
                    <a:pt x="20" y="139"/>
                  </a:cubicBezTo>
                  <a:close/>
                  <a:moveTo>
                    <a:pt x="556" y="138"/>
                  </a:moveTo>
                  <a:cubicBezTo>
                    <a:pt x="556" y="140"/>
                    <a:pt x="554" y="139"/>
                    <a:pt x="554" y="140"/>
                  </a:cubicBezTo>
                  <a:cubicBezTo>
                    <a:pt x="554" y="141"/>
                    <a:pt x="554" y="142"/>
                    <a:pt x="553" y="142"/>
                  </a:cubicBezTo>
                  <a:cubicBezTo>
                    <a:pt x="553" y="141"/>
                    <a:pt x="553" y="141"/>
                    <a:pt x="552" y="141"/>
                  </a:cubicBezTo>
                  <a:cubicBezTo>
                    <a:pt x="552" y="142"/>
                    <a:pt x="553" y="144"/>
                    <a:pt x="554" y="144"/>
                  </a:cubicBezTo>
                  <a:cubicBezTo>
                    <a:pt x="553" y="144"/>
                    <a:pt x="553" y="143"/>
                    <a:pt x="554" y="143"/>
                  </a:cubicBezTo>
                  <a:cubicBezTo>
                    <a:pt x="554" y="144"/>
                    <a:pt x="555" y="146"/>
                    <a:pt x="556" y="147"/>
                  </a:cubicBezTo>
                  <a:cubicBezTo>
                    <a:pt x="556" y="146"/>
                    <a:pt x="557" y="146"/>
                    <a:pt x="557" y="146"/>
                  </a:cubicBezTo>
                  <a:cubicBezTo>
                    <a:pt x="556" y="147"/>
                    <a:pt x="558" y="148"/>
                    <a:pt x="559" y="148"/>
                  </a:cubicBezTo>
                  <a:cubicBezTo>
                    <a:pt x="560" y="144"/>
                    <a:pt x="557" y="142"/>
                    <a:pt x="557" y="138"/>
                  </a:cubicBezTo>
                  <a:cubicBezTo>
                    <a:pt x="557" y="138"/>
                    <a:pt x="556" y="138"/>
                    <a:pt x="556" y="138"/>
                  </a:cubicBezTo>
                  <a:close/>
                  <a:moveTo>
                    <a:pt x="555" y="141"/>
                  </a:moveTo>
                  <a:cubicBezTo>
                    <a:pt x="555" y="140"/>
                    <a:pt x="558" y="141"/>
                    <a:pt x="557" y="142"/>
                  </a:cubicBezTo>
                  <a:cubicBezTo>
                    <a:pt x="557" y="142"/>
                    <a:pt x="557" y="141"/>
                    <a:pt x="557" y="142"/>
                  </a:cubicBezTo>
                  <a:cubicBezTo>
                    <a:pt x="555" y="143"/>
                    <a:pt x="556" y="141"/>
                    <a:pt x="555" y="141"/>
                  </a:cubicBezTo>
                  <a:close/>
                  <a:moveTo>
                    <a:pt x="558" y="145"/>
                  </a:moveTo>
                  <a:cubicBezTo>
                    <a:pt x="558" y="145"/>
                    <a:pt x="558" y="146"/>
                    <a:pt x="557" y="146"/>
                  </a:cubicBezTo>
                  <a:cubicBezTo>
                    <a:pt x="557" y="145"/>
                    <a:pt x="557" y="144"/>
                    <a:pt x="556" y="144"/>
                  </a:cubicBezTo>
                  <a:cubicBezTo>
                    <a:pt x="556" y="143"/>
                    <a:pt x="557" y="143"/>
                    <a:pt x="557" y="143"/>
                  </a:cubicBezTo>
                  <a:cubicBezTo>
                    <a:pt x="558" y="144"/>
                    <a:pt x="557" y="145"/>
                    <a:pt x="558" y="145"/>
                  </a:cubicBezTo>
                  <a:close/>
                  <a:moveTo>
                    <a:pt x="131" y="141"/>
                  </a:moveTo>
                  <a:cubicBezTo>
                    <a:pt x="132" y="141"/>
                    <a:pt x="131" y="142"/>
                    <a:pt x="132" y="143"/>
                  </a:cubicBezTo>
                  <a:cubicBezTo>
                    <a:pt x="132" y="142"/>
                    <a:pt x="131" y="140"/>
                    <a:pt x="131" y="141"/>
                  </a:cubicBezTo>
                  <a:close/>
                  <a:moveTo>
                    <a:pt x="90" y="227"/>
                  </a:moveTo>
                  <a:cubicBezTo>
                    <a:pt x="90" y="229"/>
                    <a:pt x="88" y="229"/>
                    <a:pt x="88" y="232"/>
                  </a:cubicBezTo>
                  <a:cubicBezTo>
                    <a:pt x="90" y="231"/>
                    <a:pt x="90" y="228"/>
                    <a:pt x="90" y="227"/>
                  </a:cubicBezTo>
                  <a:close/>
                  <a:moveTo>
                    <a:pt x="490" y="284"/>
                  </a:moveTo>
                  <a:cubicBezTo>
                    <a:pt x="492" y="285"/>
                    <a:pt x="493" y="287"/>
                    <a:pt x="493" y="289"/>
                  </a:cubicBezTo>
                  <a:cubicBezTo>
                    <a:pt x="496" y="291"/>
                    <a:pt x="497" y="295"/>
                    <a:pt x="499" y="297"/>
                  </a:cubicBezTo>
                  <a:cubicBezTo>
                    <a:pt x="499" y="297"/>
                    <a:pt x="499" y="297"/>
                    <a:pt x="499" y="297"/>
                  </a:cubicBezTo>
                  <a:cubicBezTo>
                    <a:pt x="500" y="297"/>
                    <a:pt x="501" y="300"/>
                    <a:pt x="501" y="301"/>
                  </a:cubicBezTo>
                  <a:cubicBezTo>
                    <a:pt x="504" y="301"/>
                    <a:pt x="505" y="306"/>
                    <a:pt x="507" y="308"/>
                  </a:cubicBezTo>
                  <a:cubicBezTo>
                    <a:pt x="507" y="307"/>
                    <a:pt x="507" y="307"/>
                    <a:pt x="507" y="307"/>
                  </a:cubicBezTo>
                  <a:cubicBezTo>
                    <a:pt x="508" y="308"/>
                    <a:pt x="508" y="309"/>
                    <a:pt x="510" y="309"/>
                  </a:cubicBezTo>
                  <a:cubicBezTo>
                    <a:pt x="509" y="303"/>
                    <a:pt x="503" y="300"/>
                    <a:pt x="503" y="295"/>
                  </a:cubicBezTo>
                  <a:cubicBezTo>
                    <a:pt x="501" y="293"/>
                    <a:pt x="498" y="291"/>
                    <a:pt x="498" y="288"/>
                  </a:cubicBezTo>
                  <a:cubicBezTo>
                    <a:pt x="497" y="288"/>
                    <a:pt x="497" y="288"/>
                    <a:pt x="497" y="288"/>
                  </a:cubicBezTo>
                  <a:cubicBezTo>
                    <a:pt x="492" y="281"/>
                    <a:pt x="487" y="274"/>
                    <a:pt x="483" y="267"/>
                  </a:cubicBezTo>
                  <a:cubicBezTo>
                    <a:pt x="483" y="266"/>
                    <a:pt x="483" y="266"/>
                    <a:pt x="483" y="265"/>
                  </a:cubicBezTo>
                  <a:cubicBezTo>
                    <a:pt x="482" y="265"/>
                    <a:pt x="483" y="266"/>
                    <a:pt x="482" y="266"/>
                  </a:cubicBezTo>
                  <a:cubicBezTo>
                    <a:pt x="481" y="264"/>
                    <a:pt x="479" y="262"/>
                    <a:pt x="478" y="260"/>
                  </a:cubicBezTo>
                  <a:cubicBezTo>
                    <a:pt x="477" y="258"/>
                    <a:pt x="477" y="255"/>
                    <a:pt x="474" y="256"/>
                  </a:cubicBezTo>
                  <a:cubicBezTo>
                    <a:pt x="473" y="257"/>
                    <a:pt x="473" y="258"/>
                    <a:pt x="473" y="259"/>
                  </a:cubicBezTo>
                  <a:cubicBezTo>
                    <a:pt x="474" y="260"/>
                    <a:pt x="475" y="261"/>
                    <a:pt x="476" y="263"/>
                  </a:cubicBezTo>
                  <a:cubicBezTo>
                    <a:pt x="476" y="262"/>
                    <a:pt x="476" y="262"/>
                    <a:pt x="476" y="262"/>
                  </a:cubicBezTo>
                  <a:cubicBezTo>
                    <a:pt x="481" y="269"/>
                    <a:pt x="486" y="276"/>
                    <a:pt x="491" y="283"/>
                  </a:cubicBezTo>
                  <a:cubicBezTo>
                    <a:pt x="491" y="284"/>
                    <a:pt x="490" y="284"/>
                    <a:pt x="490" y="284"/>
                  </a:cubicBezTo>
                  <a:close/>
                  <a:moveTo>
                    <a:pt x="232" y="273"/>
                  </a:moveTo>
                  <a:cubicBezTo>
                    <a:pt x="232" y="273"/>
                    <a:pt x="231" y="272"/>
                    <a:pt x="231" y="272"/>
                  </a:cubicBezTo>
                  <a:cubicBezTo>
                    <a:pt x="231" y="273"/>
                    <a:pt x="232" y="275"/>
                    <a:pt x="233" y="275"/>
                  </a:cubicBezTo>
                  <a:cubicBezTo>
                    <a:pt x="232" y="275"/>
                    <a:pt x="231" y="273"/>
                    <a:pt x="232" y="273"/>
                  </a:cubicBezTo>
                  <a:close/>
                  <a:moveTo>
                    <a:pt x="157" y="274"/>
                  </a:moveTo>
                  <a:cubicBezTo>
                    <a:pt x="157" y="276"/>
                    <a:pt x="156" y="278"/>
                    <a:pt x="156" y="279"/>
                  </a:cubicBezTo>
                  <a:cubicBezTo>
                    <a:pt x="156" y="277"/>
                    <a:pt x="158" y="275"/>
                    <a:pt x="157" y="274"/>
                  </a:cubicBezTo>
                  <a:close/>
                  <a:moveTo>
                    <a:pt x="201" y="296"/>
                  </a:moveTo>
                  <a:cubicBezTo>
                    <a:pt x="201" y="293"/>
                    <a:pt x="202" y="290"/>
                    <a:pt x="203" y="288"/>
                  </a:cubicBezTo>
                  <a:cubicBezTo>
                    <a:pt x="202" y="288"/>
                    <a:pt x="202" y="287"/>
                    <a:pt x="202" y="287"/>
                  </a:cubicBezTo>
                  <a:cubicBezTo>
                    <a:pt x="202" y="286"/>
                    <a:pt x="203" y="286"/>
                    <a:pt x="203" y="285"/>
                  </a:cubicBezTo>
                  <a:cubicBezTo>
                    <a:pt x="202" y="284"/>
                    <a:pt x="203" y="281"/>
                    <a:pt x="203" y="279"/>
                  </a:cubicBezTo>
                  <a:cubicBezTo>
                    <a:pt x="202" y="280"/>
                    <a:pt x="203" y="281"/>
                    <a:pt x="201" y="282"/>
                  </a:cubicBezTo>
                  <a:cubicBezTo>
                    <a:pt x="201" y="283"/>
                    <a:pt x="202" y="283"/>
                    <a:pt x="202" y="285"/>
                  </a:cubicBezTo>
                  <a:cubicBezTo>
                    <a:pt x="201" y="285"/>
                    <a:pt x="201" y="285"/>
                    <a:pt x="201" y="285"/>
                  </a:cubicBezTo>
                  <a:cubicBezTo>
                    <a:pt x="200" y="286"/>
                    <a:pt x="201" y="287"/>
                    <a:pt x="201" y="287"/>
                  </a:cubicBezTo>
                  <a:cubicBezTo>
                    <a:pt x="200" y="287"/>
                    <a:pt x="201" y="286"/>
                    <a:pt x="200" y="287"/>
                  </a:cubicBezTo>
                  <a:cubicBezTo>
                    <a:pt x="198" y="288"/>
                    <a:pt x="200" y="289"/>
                    <a:pt x="200" y="291"/>
                  </a:cubicBezTo>
                  <a:cubicBezTo>
                    <a:pt x="199" y="295"/>
                    <a:pt x="198" y="302"/>
                    <a:pt x="198" y="307"/>
                  </a:cubicBezTo>
                  <a:cubicBezTo>
                    <a:pt x="197" y="306"/>
                    <a:pt x="196" y="306"/>
                    <a:pt x="196" y="305"/>
                  </a:cubicBezTo>
                  <a:cubicBezTo>
                    <a:pt x="197" y="305"/>
                    <a:pt x="195" y="305"/>
                    <a:pt x="196" y="305"/>
                  </a:cubicBezTo>
                  <a:cubicBezTo>
                    <a:pt x="196" y="305"/>
                    <a:pt x="196" y="306"/>
                    <a:pt x="197" y="305"/>
                  </a:cubicBezTo>
                  <a:cubicBezTo>
                    <a:pt x="195" y="301"/>
                    <a:pt x="199" y="298"/>
                    <a:pt x="198" y="293"/>
                  </a:cubicBezTo>
                  <a:cubicBezTo>
                    <a:pt x="197" y="294"/>
                    <a:pt x="197" y="294"/>
                    <a:pt x="198" y="295"/>
                  </a:cubicBezTo>
                  <a:cubicBezTo>
                    <a:pt x="197" y="296"/>
                    <a:pt x="197" y="297"/>
                    <a:pt x="196" y="297"/>
                  </a:cubicBezTo>
                  <a:cubicBezTo>
                    <a:pt x="197" y="298"/>
                    <a:pt x="196" y="297"/>
                    <a:pt x="196" y="298"/>
                  </a:cubicBezTo>
                  <a:cubicBezTo>
                    <a:pt x="196" y="298"/>
                    <a:pt x="196" y="299"/>
                    <a:pt x="196" y="300"/>
                  </a:cubicBezTo>
                  <a:cubicBezTo>
                    <a:pt x="196" y="300"/>
                    <a:pt x="196" y="299"/>
                    <a:pt x="196" y="299"/>
                  </a:cubicBezTo>
                  <a:cubicBezTo>
                    <a:pt x="196" y="303"/>
                    <a:pt x="194" y="307"/>
                    <a:pt x="195" y="310"/>
                  </a:cubicBezTo>
                  <a:cubicBezTo>
                    <a:pt x="195" y="309"/>
                    <a:pt x="195" y="308"/>
                    <a:pt x="196" y="308"/>
                  </a:cubicBezTo>
                  <a:cubicBezTo>
                    <a:pt x="197" y="308"/>
                    <a:pt x="197" y="307"/>
                    <a:pt x="197" y="308"/>
                  </a:cubicBezTo>
                  <a:cubicBezTo>
                    <a:pt x="197" y="312"/>
                    <a:pt x="197" y="315"/>
                    <a:pt x="196" y="319"/>
                  </a:cubicBezTo>
                  <a:cubicBezTo>
                    <a:pt x="197" y="314"/>
                    <a:pt x="199" y="308"/>
                    <a:pt x="199" y="303"/>
                  </a:cubicBezTo>
                  <a:cubicBezTo>
                    <a:pt x="199" y="302"/>
                    <a:pt x="199" y="303"/>
                    <a:pt x="199" y="303"/>
                  </a:cubicBezTo>
                  <a:cubicBezTo>
                    <a:pt x="200" y="302"/>
                    <a:pt x="200" y="301"/>
                    <a:pt x="199" y="300"/>
                  </a:cubicBezTo>
                  <a:cubicBezTo>
                    <a:pt x="199" y="300"/>
                    <a:pt x="200" y="300"/>
                    <a:pt x="200" y="300"/>
                  </a:cubicBezTo>
                  <a:cubicBezTo>
                    <a:pt x="200" y="299"/>
                    <a:pt x="199" y="300"/>
                    <a:pt x="199" y="299"/>
                  </a:cubicBezTo>
                  <a:cubicBezTo>
                    <a:pt x="200" y="299"/>
                    <a:pt x="200" y="296"/>
                    <a:pt x="201" y="296"/>
                  </a:cubicBezTo>
                  <a:close/>
                  <a:moveTo>
                    <a:pt x="178" y="285"/>
                  </a:moveTo>
                  <a:cubicBezTo>
                    <a:pt x="179" y="284"/>
                    <a:pt x="179" y="283"/>
                    <a:pt x="180" y="283"/>
                  </a:cubicBezTo>
                  <a:cubicBezTo>
                    <a:pt x="179" y="283"/>
                    <a:pt x="179" y="283"/>
                    <a:pt x="179" y="283"/>
                  </a:cubicBezTo>
                  <a:cubicBezTo>
                    <a:pt x="179" y="283"/>
                    <a:pt x="178" y="284"/>
                    <a:pt x="178" y="285"/>
                  </a:cubicBezTo>
                  <a:close/>
                  <a:moveTo>
                    <a:pt x="184" y="289"/>
                  </a:moveTo>
                  <a:cubicBezTo>
                    <a:pt x="185" y="289"/>
                    <a:pt x="185" y="287"/>
                    <a:pt x="185" y="287"/>
                  </a:cubicBezTo>
                  <a:cubicBezTo>
                    <a:pt x="184" y="287"/>
                    <a:pt x="184" y="288"/>
                    <a:pt x="184" y="289"/>
                  </a:cubicBezTo>
                  <a:close/>
                  <a:moveTo>
                    <a:pt x="198" y="293"/>
                  </a:moveTo>
                  <a:cubicBezTo>
                    <a:pt x="198" y="293"/>
                    <a:pt x="198" y="292"/>
                    <a:pt x="199" y="292"/>
                  </a:cubicBezTo>
                  <a:cubicBezTo>
                    <a:pt x="199" y="292"/>
                    <a:pt x="198" y="290"/>
                    <a:pt x="198" y="291"/>
                  </a:cubicBezTo>
                  <a:cubicBezTo>
                    <a:pt x="199" y="292"/>
                    <a:pt x="197" y="293"/>
                    <a:pt x="198" y="293"/>
                  </a:cubicBezTo>
                  <a:close/>
                  <a:moveTo>
                    <a:pt x="376" y="303"/>
                  </a:moveTo>
                  <a:cubicBezTo>
                    <a:pt x="376" y="305"/>
                    <a:pt x="376" y="306"/>
                    <a:pt x="375" y="308"/>
                  </a:cubicBezTo>
                  <a:cubicBezTo>
                    <a:pt x="376" y="308"/>
                    <a:pt x="376" y="308"/>
                    <a:pt x="377" y="308"/>
                  </a:cubicBezTo>
                  <a:cubicBezTo>
                    <a:pt x="376" y="309"/>
                    <a:pt x="376" y="308"/>
                    <a:pt x="375" y="308"/>
                  </a:cubicBezTo>
                  <a:cubicBezTo>
                    <a:pt x="378" y="310"/>
                    <a:pt x="379" y="310"/>
                    <a:pt x="383" y="310"/>
                  </a:cubicBezTo>
                  <a:cubicBezTo>
                    <a:pt x="383" y="310"/>
                    <a:pt x="382" y="310"/>
                    <a:pt x="382" y="310"/>
                  </a:cubicBezTo>
                  <a:cubicBezTo>
                    <a:pt x="385" y="310"/>
                    <a:pt x="386" y="306"/>
                    <a:pt x="386" y="305"/>
                  </a:cubicBezTo>
                  <a:cubicBezTo>
                    <a:pt x="386" y="304"/>
                    <a:pt x="385" y="305"/>
                    <a:pt x="385" y="304"/>
                  </a:cubicBezTo>
                  <a:cubicBezTo>
                    <a:pt x="386" y="304"/>
                    <a:pt x="386" y="304"/>
                    <a:pt x="386" y="304"/>
                  </a:cubicBezTo>
                  <a:cubicBezTo>
                    <a:pt x="386" y="302"/>
                    <a:pt x="385" y="300"/>
                    <a:pt x="385" y="298"/>
                  </a:cubicBezTo>
                  <a:cubicBezTo>
                    <a:pt x="382" y="298"/>
                    <a:pt x="382" y="294"/>
                    <a:pt x="381" y="292"/>
                  </a:cubicBezTo>
                  <a:cubicBezTo>
                    <a:pt x="379" y="292"/>
                    <a:pt x="377" y="294"/>
                    <a:pt x="377" y="295"/>
                  </a:cubicBezTo>
                  <a:cubicBezTo>
                    <a:pt x="377" y="294"/>
                    <a:pt x="377" y="293"/>
                    <a:pt x="376" y="293"/>
                  </a:cubicBezTo>
                  <a:cubicBezTo>
                    <a:pt x="377" y="295"/>
                    <a:pt x="376" y="294"/>
                    <a:pt x="376" y="295"/>
                  </a:cubicBezTo>
                  <a:cubicBezTo>
                    <a:pt x="382" y="297"/>
                    <a:pt x="370" y="301"/>
                    <a:pt x="376" y="303"/>
                  </a:cubicBezTo>
                  <a:close/>
                  <a:moveTo>
                    <a:pt x="384" y="304"/>
                  </a:moveTo>
                  <a:cubicBezTo>
                    <a:pt x="384" y="304"/>
                    <a:pt x="385" y="304"/>
                    <a:pt x="385" y="304"/>
                  </a:cubicBezTo>
                  <a:cubicBezTo>
                    <a:pt x="385" y="305"/>
                    <a:pt x="384" y="305"/>
                    <a:pt x="383" y="305"/>
                  </a:cubicBezTo>
                  <a:cubicBezTo>
                    <a:pt x="383" y="304"/>
                    <a:pt x="384" y="305"/>
                    <a:pt x="384" y="304"/>
                  </a:cubicBezTo>
                  <a:close/>
                  <a:moveTo>
                    <a:pt x="196" y="296"/>
                  </a:moveTo>
                  <a:cubicBezTo>
                    <a:pt x="196" y="296"/>
                    <a:pt x="196" y="296"/>
                    <a:pt x="196" y="296"/>
                  </a:cubicBezTo>
                  <a:cubicBezTo>
                    <a:pt x="196" y="295"/>
                    <a:pt x="197" y="294"/>
                    <a:pt x="196" y="293"/>
                  </a:cubicBezTo>
                  <a:cubicBezTo>
                    <a:pt x="196" y="294"/>
                    <a:pt x="196" y="294"/>
                    <a:pt x="196" y="293"/>
                  </a:cubicBezTo>
                  <a:cubicBezTo>
                    <a:pt x="196" y="294"/>
                    <a:pt x="196" y="294"/>
                    <a:pt x="196" y="295"/>
                  </a:cubicBezTo>
                  <a:cubicBezTo>
                    <a:pt x="196" y="295"/>
                    <a:pt x="196" y="295"/>
                    <a:pt x="196" y="296"/>
                  </a:cubicBezTo>
                  <a:close/>
                  <a:moveTo>
                    <a:pt x="372" y="294"/>
                  </a:moveTo>
                  <a:cubicBezTo>
                    <a:pt x="372" y="295"/>
                    <a:pt x="374" y="297"/>
                    <a:pt x="375" y="296"/>
                  </a:cubicBezTo>
                  <a:cubicBezTo>
                    <a:pt x="374" y="296"/>
                    <a:pt x="374" y="295"/>
                    <a:pt x="373" y="295"/>
                  </a:cubicBezTo>
                  <a:cubicBezTo>
                    <a:pt x="373" y="294"/>
                    <a:pt x="373" y="294"/>
                    <a:pt x="372" y="294"/>
                  </a:cubicBezTo>
                  <a:close/>
                  <a:moveTo>
                    <a:pt x="150" y="301"/>
                  </a:moveTo>
                  <a:cubicBezTo>
                    <a:pt x="150" y="302"/>
                    <a:pt x="149" y="303"/>
                    <a:pt x="149" y="305"/>
                  </a:cubicBezTo>
                  <a:cubicBezTo>
                    <a:pt x="150" y="304"/>
                    <a:pt x="151" y="302"/>
                    <a:pt x="150" y="301"/>
                  </a:cubicBezTo>
                  <a:close/>
                  <a:moveTo>
                    <a:pt x="359" y="305"/>
                  </a:moveTo>
                  <a:cubicBezTo>
                    <a:pt x="359" y="306"/>
                    <a:pt x="362" y="306"/>
                    <a:pt x="362" y="306"/>
                  </a:cubicBezTo>
                  <a:cubicBezTo>
                    <a:pt x="363" y="305"/>
                    <a:pt x="362" y="305"/>
                    <a:pt x="362" y="305"/>
                  </a:cubicBezTo>
                  <a:cubicBezTo>
                    <a:pt x="360" y="305"/>
                    <a:pt x="359" y="305"/>
                    <a:pt x="358" y="304"/>
                  </a:cubicBezTo>
                  <a:cubicBezTo>
                    <a:pt x="358" y="305"/>
                    <a:pt x="357" y="305"/>
                    <a:pt x="358" y="306"/>
                  </a:cubicBezTo>
                  <a:cubicBezTo>
                    <a:pt x="359" y="306"/>
                    <a:pt x="359" y="305"/>
                    <a:pt x="359" y="305"/>
                  </a:cubicBezTo>
                  <a:close/>
                  <a:moveTo>
                    <a:pt x="135" y="315"/>
                  </a:moveTo>
                  <a:cubicBezTo>
                    <a:pt x="136" y="316"/>
                    <a:pt x="136" y="315"/>
                    <a:pt x="137" y="315"/>
                  </a:cubicBezTo>
                  <a:cubicBezTo>
                    <a:pt x="137" y="314"/>
                    <a:pt x="136" y="313"/>
                    <a:pt x="135" y="314"/>
                  </a:cubicBezTo>
                  <a:cubicBezTo>
                    <a:pt x="136" y="314"/>
                    <a:pt x="134" y="314"/>
                    <a:pt x="135" y="315"/>
                  </a:cubicBezTo>
                  <a:close/>
                  <a:moveTo>
                    <a:pt x="311" y="314"/>
                  </a:moveTo>
                  <a:cubicBezTo>
                    <a:pt x="312" y="317"/>
                    <a:pt x="313" y="315"/>
                    <a:pt x="311" y="314"/>
                  </a:cubicBezTo>
                  <a:close/>
                  <a:moveTo>
                    <a:pt x="396" y="315"/>
                  </a:moveTo>
                  <a:cubicBezTo>
                    <a:pt x="396" y="315"/>
                    <a:pt x="397" y="315"/>
                    <a:pt x="396" y="316"/>
                  </a:cubicBezTo>
                  <a:cubicBezTo>
                    <a:pt x="397" y="316"/>
                    <a:pt x="397" y="317"/>
                    <a:pt x="398" y="317"/>
                  </a:cubicBezTo>
                  <a:cubicBezTo>
                    <a:pt x="398" y="315"/>
                    <a:pt x="398" y="313"/>
                    <a:pt x="396" y="315"/>
                  </a:cubicBezTo>
                  <a:close/>
                  <a:moveTo>
                    <a:pt x="401" y="316"/>
                  </a:moveTo>
                  <a:cubicBezTo>
                    <a:pt x="401" y="316"/>
                    <a:pt x="401" y="316"/>
                    <a:pt x="400" y="316"/>
                  </a:cubicBezTo>
                  <a:cubicBezTo>
                    <a:pt x="400" y="317"/>
                    <a:pt x="400" y="317"/>
                    <a:pt x="401" y="317"/>
                  </a:cubicBezTo>
                  <a:cubicBezTo>
                    <a:pt x="401" y="317"/>
                    <a:pt x="402" y="316"/>
                    <a:pt x="402" y="315"/>
                  </a:cubicBezTo>
                  <a:cubicBezTo>
                    <a:pt x="401" y="315"/>
                    <a:pt x="402" y="316"/>
                    <a:pt x="401" y="316"/>
                  </a:cubicBezTo>
                  <a:close/>
                  <a:moveTo>
                    <a:pt x="400" y="317"/>
                  </a:moveTo>
                  <a:cubicBezTo>
                    <a:pt x="399" y="318"/>
                    <a:pt x="399" y="318"/>
                    <a:pt x="398" y="317"/>
                  </a:cubicBezTo>
                  <a:cubicBezTo>
                    <a:pt x="398" y="318"/>
                    <a:pt x="397" y="319"/>
                    <a:pt x="398" y="319"/>
                  </a:cubicBezTo>
                  <a:cubicBezTo>
                    <a:pt x="398" y="318"/>
                    <a:pt x="398" y="320"/>
                    <a:pt x="399" y="319"/>
                  </a:cubicBezTo>
                  <a:cubicBezTo>
                    <a:pt x="399" y="319"/>
                    <a:pt x="399" y="318"/>
                    <a:pt x="400" y="319"/>
                  </a:cubicBezTo>
                  <a:cubicBezTo>
                    <a:pt x="400" y="318"/>
                    <a:pt x="400" y="317"/>
                    <a:pt x="400" y="317"/>
                  </a:cubicBezTo>
                  <a:close/>
                  <a:moveTo>
                    <a:pt x="399" y="320"/>
                  </a:moveTo>
                  <a:cubicBezTo>
                    <a:pt x="399" y="320"/>
                    <a:pt x="400" y="320"/>
                    <a:pt x="400" y="320"/>
                  </a:cubicBezTo>
                  <a:cubicBezTo>
                    <a:pt x="400" y="320"/>
                    <a:pt x="400" y="319"/>
                    <a:pt x="399" y="319"/>
                  </a:cubicBezTo>
                  <a:cubicBezTo>
                    <a:pt x="399" y="320"/>
                    <a:pt x="399" y="320"/>
                    <a:pt x="399" y="320"/>
                  </a:cubicBezTo>
                  <a:close/>
                  <a:moveTo>
                    <a:pt x="141" y="329"/>
                  </a:moveTo>
                  <a:cubicBezTo>
                    <a:pt x="141" y="330"/>
                    <a:pt x="141" y="330"/>
                    <a:pt x="141" y="330"/>
                  </a:cubicBezTo>
                  <a:cubicBezTo>
                    <a:pt x="141" y="330"/>
                    <a:pt x="142" y="330"/>
                    <a:pt x="142" y="330"/>
                  </a:cubicBezTo>
                  <a:cubicBezTo>
                    <a:pt x="142" y="330"/>
                    <a:pt x="142" y="331"/>
                    <a:pt x="142" y="331"/>
                  </a:cubicBezTo>
                  <a:cubicBezTo>
                    <a:pt x="142" y="330"/>
                    <a:pt x="144" y="328"/>
                    <a:pt x="143" y="327"/>
                  </a:cubicBezTo>
                  <a:cubicBezTo>
                    <a:pt x="144" y="326"/>
                    <a:pt x="144" y="325"/>
                    <a:pt x="144" y="323"/>
                  </a:cubicBezTo>
                  <a:cubicBezTo>
                    <a:pt x="142" y="323"/>
                    <a:pt x="143" y="327"/>
                    <a:pt x="141" y="328"/>
                  </a:cubicBezTo>
                  <a:cubicBezTo>
                    <a:pt x="141" y="328"/>
                    <a:pt x="141" y="328"/>
                    <a:pt x="141" y="329"/>
                  </a:cubicBezTo>
                  <a:cubicBezTo>
                    <a:pt x="142" y="329"/>
                    <a:pt x="142" y="328"/>
                    <a:pt x="142" y="329"/>
                  </a:cubicBezTo>
                  <a:cubicBezTo>
                    <a:pt x="141" y="329"/>
                    <a:pt x="142" y="329"/>
                    <a:pt x="141" y="329"/>
                  </a:cubicBezTo>
                  <a:close/>
                  <a:moveTo>
                    <a:pt x="371" y="325"/>
                  </a:moveTo>
                  <a:cubicBezTo>
                    <a:pt x="371" y="327"/>
                    <a:pt x="372" y="327"/>
                    <a:pt x="372" y="327"/>
                  </a:cubicBezTo>
                  <a:cubicBezTo>
                    <a:pt x="372" y="327"/>
                    <a:pt x="372" y="328"/>
                    <a:pt x="372" y="328"/>
                  </a:cubicBezTo>
                  <a:cubicBezTo>
                    <a:pt x="372" y="329"/>
                    <a:pt x="372" y="329"/>
                    <a:pt x="373" y="329"/>
                  </a:cubicBezTo>
                  <a:cubicBezTo>
                    <a:pt x="373" y="329"/>
                    <a:pt x="373" y="329"/>
                    <a:pt x="373" y="329"/>
                  </a:cubicBezTo>
                  <a:cubicBezTo>
                    <a:pt x="373" y="327"/>
                    <a:pt x="373" y="325"/>
                    <a:pt x="372" y="325"/>
                  </a:cubicBezTo>
                  <a:cubicBezTo>
                    <a:pt x="372" y="325"/>
                    <a:pt x="373" y="325"/>
                    <a:pt x="373" y="325"/>
                  </a:cubicBezTo>
                  <a:cubicBezTo>
                    <a:pt x="372" y="325"/>
                    <a:pt x="372" y="325"/>
                    <a:pt x="372" y="325"/>
                  </a:cubicBezTo>
                  <a:cubicBezTo>
                    <a:pt x="372" y="325"/>
                    <a:pt x="372" y="326"/>
                    <a:pt x="372" y="326"/>
                  </a:cubicBezTo>
                  <a:cubicBezTo>
                    <a:pt x="372" y="326"/>
                    <a:pt x="372" y="327"/>
                    <a:pt x="372" y="327"/>
                  </a:cubicBezTo>
                  <a:cubicBezTo>
                    <a:pt x="372" y="326"/>
                    <a:pt x="371" y="326"/>
                    <a:pt x="371" y="325"/>
                  </a:cubicBezTo>
                  <a:close/>
                  <a:moveTo>
                    <a:pt x="132" y="334"/>
                  </a:moveTo>
                  <a:cubicBezTo>
                    <a:pt x="132" y="334"/>
                    <a:pt x="132" y="333"/>
                    <a:pt x="132" y="333"/>
                  </a:cubicBezTo>
                  <a:cubicBezTo>
                    <a:pt x="131" y="334"/>
                    <a:pt x="131" y="335"/>
                    <a:pt x="131" y="335"/>
                  </a:cubicBezTo>
                  <a:cubicBezTo>
                    <a:pt x="132" y="335"/>
                    <a:pt x="131" y="334"/>
                    <a:pt x="132" y="334"/>
                  </a:cubicBezTo>
                  <a:close/>
                  <a:moveTo>
                    <a:pt x="188" y="340"/>
                  </a:moveTo>
                  <a:cubicBezTo>
                    <a:pt x="189" y="338"/>
                    <a:pt x="190" y="337"/>
                    <a:pt x="189" y="335"/>
                  </a:cubicBezTo>
                  <a:cubicBezTo>
                    <a:pt x="189" y="336"/>
                    <a:pt x="188" y="339"/>
                    <a:pt x="188" y="340"/>
                  </a:cubicBezTo>
                  <a:close/>
                  <a:moveTo>
                    <a:pt x="128" y="338"/>
                  </a:moveTo>
                  <a:cubicBezTo>
                    <a:pt x="129" y="339"/>
                    <a:pt x="127" y="340"/>
                    <a:pt x="127" y="341"/>
                  </a:cubicBezTo>
                  <a:cubicBezTo>
                    <a:pt x="128" y="340"/>
                    <a:pt x="130" y="338"/>
                    <a:pt x="130" y="336"/>
                  </a:cubicBezTo>
                  <a:cubicBezTo>
                    <a:pt x="130" y="337"/>
                    <a:pt x="129" y="338"/>
                    <a:pt x="128" y="338"/>
                  </a:cubicBezTo>
                  <a:close/>
                  <a:moveTo>
                    <a:pt x="137" y="357"/>
                  </a:moveTo>
                  <a:cubicBezTo>
                    <a:pt x="139" y="355"/>
                    <a:pt x="139" y="351"/>
                    <a:pt x="142" y="349"/>
                  </a:cubicBezTo>
                  <a:cubicBezTo>
                    <a:pt x="141" y="346"/>
                    <a:pt x="145" y="342"/>
                    <a:pt x="146" y="339"/>
                  </a:cubicBezTo>
                  <a:cubicBezTo>
                    <a:pt x="142" y="345"/>
                    <a:pt x="139" y="351"/>
                    <a:pt x="137" y="357"/>
                  </a:cubicBezTo>
                  <a:close/>
                  <a:moveTo>
                    <a:pt x="188" y="343"/>
                  </a:moveTo>
                  <a:cubicBezTo>
                    <a:pt x="188" y="342"/>
                    <a:pt x="188" y="342"/>
                    <a:pt x="188" y="341"/>
                  </a:cubicBezTo>
                  <a:cubicBezTo>
                    <a:pt x="188" y="341"/>
                    <a:pt x="187" y="343"/>
                    <a:pt x="188" y="343"/>
                  </a:cubicBezTo>
                  <a:close/>
                  <a:moveTo>
                    <a:pt x="360" y="382"/>
                  </a:moveTo>
                  <a:cubicBezTo>
                    <a:pt x="360" y="381"/>
                    <a:pt x="361" y="380"/>
                    <a:pt x="361" y="379"/>
                  </a:cubicBezTo>
                  <a:cubicBezTo>
                    <a:pt x="361" y="379"/>
                    <a:pt x="360" y="380"/>
                    <a:pt x="360" y="379"/>
                  </a:cubicBezTo>
                  <a:cubicBezTo>
                    <a:pt x="362" y="376"/>
                    <a:pt x="364" y="374"/>
                    <a:pt x="366" y="371"/>
                  </a:cubicBezTo>
                  <a:cubicBezTo>
                    <a:pt x="365" y="371"/>
                    <a:pt x="366" y="371"/>
                    <a:pt x="366" y="371"/>
                  </a:cubicBezTo>
                  <a:cubicBezTo>
                    <a:pt x="366" y="369"/>
                    <a:pt x="366" y="368"/>
                    <a:pt x="366" y="367"/>
                  </a:cubicBezTo>
                  <a:cubicBezTo>
                    <a:pt x="366" y="365"/>
                    <a:pt x="364" y="363"/>
                    <a:pt x="363" y="360"/>
                  </a:cubicBezTo>
                  <a:cubicBezTo>
                    <a:pt x="365" y="358"/>
                    <a:pt x="367" y="358"/>
                    <a:pt x="369" y="356"/>
                  </a:cubicBezTo>
                  <a:cubicBezTo>
                    <a:pt x="368" y="354"/>
                    <a:pt x="372" y="352"/>
                    <a:pt x="372" y="351"/>
                  </a:cubicBezTo>
                  <a:cubicBezTo>
                    <a:pt x="370" y="351"/>
                    <a:pt x="370" y="353"/>
                    <a:pt x="369" y="354"/>
                  </a:cubicBezTo>
                  <a:cubicBezTo>
                    <a:pt x="369" y="353"/>
                    <a:pt x="369" y="352"/>
                    <a:pt x="368" y="352"/>
                  </a:cubicBezTo>
                  <a:cubicBezTo>
                    <a:pt x="368" y="353"/>
                    <a:pt x="366" y="355"/>
                    <a:pt x="367" y="356"/>
                  </a:cubicBezTo>
                  <a:cubicBezTo>
                    <a:pt x="364" y="357"/>
                    <a:pt x="362" y="361"/>
                    <a:pt x="357" y="358"/>
                  </a:cubicBezTo>
                  <a:cubicBezTo>
                    <a:pt x="357" y="357"/>
                    <a:pt x="358" y="357"/>
                    <a:pt x="358" y="356"/>
                  </a:cubicBezTo>
                  <a:cubicBezTo>
                    <a:pt x="356" y="351"/>
                    <a:pt x="361" y="345"/>
                    <a:pt x="359" y="341"/>
                  </a:cubicBezTo>
                  <a:cubicBezTo>
                    <a:pt x="357" y="346"/>
                    <a:pt x="358" y="351"/>
                    <a:pt x="356" y="355"/>
                  </a:cubicBezTo>
                  <a:cubicBezTo>
                    <a:pt x="358" y="358"/>
                    <a:pt x="355" y="360"/>
                    <a:pt x="352" y="360"/>
                  </a:cubicBezTo>
                  <a:cubicBezTo>
                    <a:pt x="351" y="361"/>
                    <a:pt x="348" y="364"/>
                    <a:pt x="349" y="366"/>
                  </a:cubicBezTo>
                  <a:cubicBezTo>
                    <a:pt x="349" y="365"/>
                    <a:pt x="348" y="365"/>
                    <a:pt x="348" y="365"/>
                  </a:cubicBezTo>
                  <a:cubicBezTo>
                    <a:pt x="348" y="366"/>
                    <a:pt x="347" y="368"/>
                    <a:pt x="348" y="370"/>
                  </a:cubicBezTo>
                  <a:cubicBezTo>
                    <a:pt x="348" y="370"/>
                    <a:pt x="349" y="369"/>
                    <a:pt x="349" y="370"/>
                  </a:cubicBezTo>
                  <a:cubicBezTo>
                    <a:pt x="347" y="370"/>
                    <a:pt x="349" y="374"/>
                    <a:pt x="347" y="373"/>
                  </a:cubicBezTo>
                  <a:cubicBezTo>
                    <a:pt x="348" y="373"/>
                    <a:pt x="348" y="374"/>
                    <a:pt x="348" y="374"/>
                  </a:cubicBezTo>
                  <a:cubicBezTo>
                    <a:pt x="349" y="375"/>
                    <a:pt x="348" y="375"/>
                    <a:pt x="348" y="374"/>
                  </a:cubicBezTo>
                  <a:cubicBezTo>
                    <a:pt x="349" y="375"/>
                    <a:pt x="348" y="377"/>
                    <a:pt x="349" y="376"/>
                  </a:cubicBezTo>
                  <a:cubicBezTo>
                    <a:pt x="348" y="376"/>
                    <a:pt x="350" y="378"/>
                    <a:pt x="349" y="378"/>
                  </a:cubicBezTo>
                  <a:cubicBezTo>
                    <a:pt x="347" y="378"/>
                    <a:pt x="348" y="375"/>
                    <a:pt x="347" y="377"/>
                  </a:cubicBezTo>
                  <a:cubicBezTo>
                    <a:pt x="347" y="376"/>
                    <a:pt x="346" y="376"/>
                    <a:pt x="346" y="375"/>
                  </a:cubicBezTo>
                  <a:cubicBezTo>
                    <a:pt x="346" y="375"/>
                    <a:pt x="346" y="375"/>
                    <a:pt x="346" y="376"/>
                  </a:cubicBezTo>
                  <a:cubicBezTo>
                    <a:pt x="346" y="375"/>
                    <a:pt x="345" y="375"/>
                    <a:pt x="345" y="374"/>
                  </a:cubicBezTo>
                  <a:cubicBezTo>
                    <a:pt x="345" y="374"/>
                    <a:pt x="346" y="375"/>
                    <a:pt x="346" y="374"/>
                  </a:cubicBezTo>
                  <a:cubicBezTo>
                    <a:pt x="346" y="374"/>
                    <a:pt x="348" y="373"/>
                    <a:pt x="346" y="373"/>
                  </a:cubicBezTo>
                  <a:cubicBezTo>
                    <a:pt x="346" y="375"/>
                    <a:pt x="346" y="373"/>
                    <a:pt x="344" y="374"/>
                  </a:cubicBezTo>
                  <a:cubicBezTo>
                    <a:pt x="344" y="374"/>
                    <a:pt x="345" y="373"/>
                    <a:pt x="344" y="373"/>
                  </a:cubicBezTo>
                  <a:cubicBezTo>
                    <a:pt x="344" y="374"/>
                    <a:pt x="343" y="373"/>
                    <a:pt x="342" y="373"/>
                  </a:cubicBezTo>
                  <a:cubicBezTo>
                    <a:pt x="342" y="374"/>
                    <a:pt x="341" y="374"/>
                    <a:pt x="341" y="375"/>
                  </a:cubicBezTo>
                  <a:cubicBezTo>
                    <a:pt x="344" y="377"/>
                    <a:pt x="343" y="378"/>
                    <a:pt x="345" y="379"/>
                  </a:cubicBezTo>
                  <a:cubicBezTo>
                    <a:pt x="345" y="383"/>
                    <a:pt x="340" y="385"/>
                    <a:pt x="343" y="388"/>
                  </a:cubicBezTo>
                  <a:cubicBezTo>
                    <a:pt x="344" y="388"/>
                    <a:pt x="344" y="388"/>
                    <a:pt x="344" y="388"/>
                  </a:cubicBezTo>
                  <a:cubicBezTo>
                    <a:pt x="344" y="389"/>
                    <a:pt x="343" y="389"/>
                    <a:pt x="344" y="390"/>
                  </a:cubicBezTo>
                  <a:cubicBezTo>
                    <a:pt x="344" y="390"/>
                    <a:pt x="345" y="390"/>
                    <a:pt x="345" y="389"/>
                  </a:cubicBezTo>
                  <a:cubicBezTo>
                    <a:pt x="345" y="390"/>
                    <a:pt x="345" y="390"/>
                    <a:pt x="345" y="390"/>
                  </a:cubicBezTo>
                  <a:cubicBezTo>
                    <a:pt x="346" y="390"/>
                    <a:pt x="347" y="391"/>
                    <a:pt x="348" y="391"/>
                  </a:cubicBezTo>
                  <a:cubicBezTo>
                    <a:pt x="347" y="392"/>
                    <a:pt x="347" y="391"/>
                    <a:pt x="346" y="391"/>
                  </a:cubicBezTo>
                  <a:cubicBezTo>
                    <a:pt x="346" y="392"/>
                    <a:pt x="346" y="392"/>
                    <a:pt x="346" y="393"/>
                  </a:cubicBezTo>
                  <a:cubicBezTo>
                    <a:pt x="346" y="392"/>
                    <a:pt x="347" y="392"/>
                    <a:pt x="348" y="392"/>
                  </a:cubicBezTo>
                  <a:cubicBezTo>
                    <a:pt x="348" y="392"/>
                    <a:pt x="347" y="393"/>
                    <a:pt x="348" y="393"/>
                  </a:cubicBezTo>
                  <a:cubicBezTo>
                    <a:pt x="348" y="392"/>
                    <a:pt x="348" y="392"/>
                    <a:pt x="349" y="392"/>
                  </a:cubicBezTo>
                  <a:cubicBezTo>
                    <a:pt x="349" y="393"/>
                    <a:pt x="350" y="393"/>
                    <a:pt x="351" y="393"/>
                  </a:cubicBezTo>
                  <a:cubicBezTo>
                    <a:pt x="351" y="393"/>
                    <a:pt x="352" y="394"/>
                    <a:pt x="352" y="394"/>
                  </a:cubicBezTo>
                  <a:cubicBezTo>
                    <a:pt x="352" y="394"/>
                    <a:pt x="352" y="393"/>
                    <a:pt x="352" y="393"/>
                  </a:cubicBezTo>
                  <a:cubicBezTo>
                    <a:pt x="353" y="393"/>
                    <a:pt x="355" y="392"/>
                    <a:pt x="356" y="391"/>
                  </a:cubicBezTo>
                  <a:cubicBezTo>
                    <a:pt x="356" y="392"/>
                    <a:pt x="358" y="392"/>
                    <a:pt x="358" y="393"/>
                  </a:cubicBezTo>
                  <a:cubicBezTo>
                    <a:pt x="359" y="391"/>
                    <a:pt x="358" y="390"/>
                    <a:pt x="360" y="388"/>
                  </a:cubicBezTo>
                  <a:cubicBezTo>
                    <a:pt x="359" y="387"/>
                    <a:pt x="361" y="386"/>
                    <a:pt x="360" y="385"/>
                  </a:cubicBezTo>
                  <a:cubicBezTo>
                    <a:pt x="359" y="385"/>
                    <a:pt x="359" y="386"/>
                    <a:pt x="358" y="386"/>
                  </a:cubicBezTo>
                  <a:cubicBezTo>
                    <a:pt x="357" y="384"/>
                    <a:pt x="359" y="382"/>
                    <a:pt x="358" y="381"/>
                  </a:cubicBezTo>
                  <a:cubicBezTo>
                    <a:pt x="359" y="381"/>
                    <a:pt x="359" y="381"/>
                    <a:pt x="360" y="382"/>
                  </a:cubicBezTo>
                  <a:close/>
                  <a:moveTo>
                    <a:pt x="357" y="385"/>
                  </a:moveTo>
                  <a:cubicBezTo>
                    <a:pt x="356" y="384"/>
                    <a:pt x="357" y="385"/>
                    <a:pt x="357" y="385"/>
                  </a:cubicBezTo>
                  <a:cubicBezTo>
                    <a:pt x="356" y="385"/>
                    <a:pt x="356" y="384"/>
                    <a:pt x="356" y="383"/>
                  </a:cubicBezTo>
                  <a:cubicBezTo>
                    <a:pt x="356" y="383"/>
                    <a:pt x="356" y="383"/>
                    <a:pt x="356" y="383"/>
                  </a:cubicBezTo>
                  <a:cubicBezTo>
                    <a:pt x="356" y="384"/>
                    <a:pt x="357" y="384"/>
                    <a:pt x="357" y="384"/>
                  </a:cubicBezTo>
                  <a:cubicBezTo>
                    <a:pt x="357" y="384"/>
                    <a:pt x="357" y="384"/>
                    <a:pt x="357" y="385"/>
                  </a:cubicBezTo>
                  <a:close/>
                  <a:moveTo>
                    <a:pt x="381" y="341"/>
                  </a:moveTo>
                  <a:cubicBezTo>
                    <a:pt x="381" y="342"/>
                    <a:pt x="379" y="342"/>
                    <a:pt x="380" y="342"/>
                  </a:cubicBezTo>
                  <a:cubicBezTo>
                    <a:pt x="380" y="342"/>
                    <a:pt x="381" y="341"/>
                    <a:pt x="381" y="341"/>
                  </a:cubicBezTo>
                  <a:close/>
                  <a:moveTo>
                    <a:pt x="127" y="342"/>
                  </a:moveTo>
                  <a:cubicBezTo>
                    <a:pt x="125" y="343"/>
                    <a:pt x="124" y="344"/>
                    <a:pt x="123" y="347"/>
                  </a:cubicBezTo>
                  <a:cubicBezTo>
                    <a:pt x="126" y="346"/>
                    <a:pt x="125" y="343"/>
                    <a:pt x="127" y="342"/>
                  </a:cubicBezTo>
                  <a:close/>
                  <a:moveTo>
                    <a:pt x="376" y="346"/>
                  </a:moveTo>
                  <a:cubicBezTo>
                    <a:pt x="375" y="347"/>
                    <a:pt x="374" y="348"/>
                    <a:pt x="374" y="349"/>
                  </a:cubicBezTo>
                  <a:cubicBezTo>
                    <a:pt x="375" y="348"/>
                    <a:pt x="376" y="347"/>
                    <a:pt x="376" y="346"/>
                  </a:cubicBezTo>
                  <a:close/>
                  <a:moveTo>
                    <a:pt x="345" y="373"/>
                  </a:moveTo>
                  <a:cubicBezTo>
                    <a:pt x="346" y="372"/>
                    <a:pt x="347" y="372"/>
                    <a:pt x="347" y="372"/>
                  </a:cubicBezTo>
                  <a:cubicBezTo>
                    <a:pt x="347" y="371"/>
                    <a:pt x="345" y="371"/>
                    <a:pt x="346" y="370"/>
                  </a:cubicBezTo>
                  <a:cubicBezTo>
                    <a:pt x="344" y="370"/>
                    <a:pt x="344" y="368"/>
                    <a:pt x="341" y="368"/>
                  </a:cubicBezTo>
                  <a:cubicBezTo>
                    <a:pt x="342" y="367"/>
                    <a:pt x="341" y="367"/>
                    <a:pt x="341" y="367"/>
                  </a:cubicBezTo>
                  <a:cubicBezTo>
                    <a:pt x="340" y="366"/>
                    <a:pt x="339" y="367"/>
                    <a:pt x="339" y="365"/>
                  </a:cubicBezTo>
                  <a:cubicBezTo>
                    <a:pt x="337" y="365"/>
                    <a:pt x="337" y="364"/>
                    <a:pt x="337" y="363"/>
                  </a:cubicBezTo>
                  <a:cubicBezTo>
                    <a:pt x="336" y="363"/>
                    <a:pt x="336" y="363"/>
                    <a:pt x="335" y="362"/>
                  </a:cubicBezTo>
                  <a:cubicBezTo>
                    <a:pt x="335" y="363"/>
                    <a:pt x="334" y="364"/>
                    <a:pt x="335" y="363"/>
                  </a:cubicBezTo>
                  <a:cubicBezTo>
                    <a:pt x="334" y="362"/>
                    <a:pt x="333" y="364"/>
                    <a:pt x="333" y="362"/>
                  </a:cubicBezTo>
                  <a:cubicBezTo>
                    <a:pt x="333" y="362"/>
                    <a:pt x="332" y="361"/>
                    <a:pt x="332" y="362"/>
                  </a:cubicBezTo>
                  <a:cubicBezTo>
                    <a:pt x="333" y="362"/>
                    <a:pt x="331" y="362"/>
                    <a:pt x="331" y="363"/>
                  </a:cubicBezTo>
                  <a:cubicBezTo>
                    <a:pt x="333" y="364"/>
                    <a:pt x="331" y="365"/>
                    <a:pt x="332" y="366"/>
                  </a:cubicBezTo>
                  <a:cubicBezTo>
                    <a:pt x="333" y="365"/>
                    <a:pt x="332" y="366"/>
                    <a:pt x="333" y="366"/>
                  </a:cubicBezTo>
                  <a:cubicBezTo>
                    <a:pt x="333" y="366"/>
                    <a:pt x="333" y="366"/>
                    <a:pt x="334" y="366"/>
                  </a:cubicBezTo>
                  <a:cubicBezTo>
                    <a:pt x="334" y="366"/>
                    <a:pt x="335" y="368"/>
                    <a:pt x="336" y="367"/>
                  </a:cubicBezTo>
                  <a:cubicBezTo>
                    <a:pt x="336" y="368"/>
                    <a:pt x="337" y="368"/>
                    <a:pt x="336" y="369"/>
                  </a:cubicBezTo>
                  <a:cubicBezTo>
                    <a:pt x="338" y="368"/>
                    <a:pt x="338" y="369"/>
                    <a:pt x="340" y="369"/>
                  </a:cubicBezTo>
                  <a:cubicBezTo>
                    <a:pt x="340" y="371"/>
                    <a:pt x="344" y="371"/>
                    <a:pt x="345" y="373"/>
                  </a:cubicBezTo>
                  <a:close/>
                  <a:moveTo>
                    <a:pt x="429" y="362"/>
                  </a:moveTo>
                  <a:cubicBezTo>
                    <a:pt x="428" y="362"/>
                    <a:pt x="429" y="362"/>
                    <a:pt x="429" y="362"/>
                  </a:cubicBezTo>
                  <a:cubicBezTo>
                    <a:pt x="428" y="362"/>
                    <a:pt x="427" y="362"/>
                    <a:pt x="427" y="362"/>
                  </a:cubicBezTo>
                  <a:cubicBezTo>
                    <a:pt x="427" y="363"/>
                    <a:pt x="429" y="363"/>
                    <a:pt x="429" y="362"/>
                  </a:cubicBezTo>
                  <a:close/>
                  <a:moveTo>
                    <a:pt x="430" y="364"/>
                  </a:moveTo>
                  <a:cubicBezTo>
                    <a:pt x="430" y="364"/>
                    <a:pt x="430" y="363"/>
                    <a:pt x="430" y="363"/>
                  </a:cubicBezTo>
                  <a:cubicBezTo>
                    <a:pt x="430" y="364"/>
                    <a:pt x="429" y="363"/>
                    <a:pt x="429" y="363"/>
                  </a:cubicBezTo>
                  <a:cubicBezTo>
                    <a:pt x="429" y="364"/>
                    <a:pt x="429" y="363"/>
                    <a:pt x="429" y="364"/>
                  </a:cubicBezTo>
                  <a:cubicBezTo>
                    <a:pt x="430" y="364"/>
                    <a:pt x="430" y="365"/>
                    <a:pt x="430" y="364"/>
                  </a:cubicBezTo>
                  <a:cubicBezTo>
                    <a:pt x="430" y="364"/>
                    <a:pt x="430" y="364"/>
                    <a:pt x="430" y="364"/>
                  </a:cubicBezTo>
                  <a:close/>
                  <a:moveTo>
                    <a:pt x="132" y="366"/>
                  </a:moveTo>
                  <a:cubicBezTo>
                    <a:pt x="133" y="366"/>
                    <a:pt x="134" y="364"/>
                    <a:pt x="133" y="363"/>
                  </a:cubicBezTo>
                  <a:cubicBezTo>
                    <a:pt x="133" y="364"/>
                    <a:pt x="132" y="365"/>
                    <a:pt x="132" y="366"/>
                  </a:cubicBezTo>
                  <a:close/>
                  <a:moveTo>
                    <a:pt x="376" y="374"/>
                  </a:moveTo>
                  <a:cubicBezTo>
                    <a:pt x="377" y="373"/>
                    <a:pt x="376" y="372"/>
                    <a:pt x="376" y="371"/>
                  </a:cubicBezTo>
                  <a:cubicBezTo>
                    <a:pt x="375" y="372"/>
                    <a:pt x="375" y="374"/>
                    <a:pt x="376" y="374"/>
                  </a:cubicBezTo>
                  <a:cubicBezTo>
                    <a:pt x="376" y="374"/>
                    <a:pt x="376" y="374"/>
                    <a:pt x="376" y="374"/>
                  </a:cubicBezTo>
                  <a:close/>
                  <a:moveTo>
                    <a:pt x="366" y="398"/>
                  </a:moveTo>
                  <a:cubicBezTo>
                    <a:pt x="366" y="398"/>
                    <a:pt x="366" y="397"/>
                    <a:pt x="367" y="397"/>
                  </a:cubicBezTo>
                  <a:cubicBezTo>
                    <a:pt x="367" y="399"/>
                    <a:pt x="369" y="398"/>
                    <a:pt x="370" y="399"/>
                  </a:cubicBezTo>
                  <a:cubicBezTo>
                    <a:pt x="370" y="398"/>
                    <a:pt x="370" y="398"/>
                    <a:pt x="371" y="398"/>
                  </a:cubicBezTo>
                  <a:cubicBezTo>
                    <a:pt x="371" y="398"/>
                    <a:pt x="371" y="399"/>
                    <a:pt x="371" y="398"/>
                  </a:cubicBezTo>
                  <a:cubicBezTo>
                    <a:pt x="371" y="398"/>
                    <a:pt x="372" y="398"/>
                    <a:pt x="372" y="398"/>
                  </a:cubicBezTo>
                  <a:cubicBezTo>
                    <a:pt x="372" y="397"/>
                    <a:pt x="376" y="398"/>
                    <a:pt x="375" y="397"/>
                  </a:cubicBezTo>
                  <a:cubicBezTo>
                    <a:pt x="375" y="397"/>
                    <a:pt x="375" y="397"/>
                    <a:pt x="375" y="397"/>
                  </a:cubicBezTo>
                  <a:cubicBezTo>
                    <a:pt x="374" y="397"/>
                    <a:pt x="373" y="397"/>
                    <a:pt x="373" y="396"/>
                  </a:cubicBezTo>
                  <a:cubicBezTo>
                    <a:pt x="374" y="396"/>
                    <a:pt x="375" y="396"/>
                    <a:pt x="375" y="396"/>
                  </a:cubicBezTo>
                  <a:cubicBezTo>
                    <a:pt x="375" y="396"/>
                    <a:pt x="375" y="396"/>
                    <a:pt x="375" y="395"/>
                  </a:cubicBezTo>
                  <a:cubicBezTo>
                    <a:pt x="374" y="395"/>
                    <a:pt x="374" y="395"/>
                    <a:pt x="374" y="396"/>
                  </a:cubicBezTo>
                  <a:cubicBezTo>
                    <a:pt x="373" y="395"/>
                    <a:pt x="373" y="394"/>
                    <a:pt x="372" y="395"/>
                  </a:cubicBezTo>
                  <a:cubicBezTo>
                    <a:pt x="372" y="394"/>
                    <a:pt x="372" y="392"/>
                    <a:pt x="373" y="391"/>
                  </a:cubicBezTo>
                  <a:cubicBezTo>
                    <a:pt x="373" y="391"/>
                    <a:pt x="372" y="391"/>
                    <a:pt x="372" y="390"/>
                  </a:cubicBezTo>
                  <a:cubicBezTo>
                    <a:pt x="372" y="391"/>
                    <a:pt x="373" y="390"/>
                    <a:pt x="373" y="390"/>
                  </a:cubicBezTo>
                  <a:cubicBezTo>
                    <a:pt x="373" y="391"/>
                    <a:pt x="373" y="391"/>
                    <a:pt x="373" y="391"/>
                  </a:cubicBezTo>
                  <a:cubicBezTo>
                    <a:pt x="374" y="390"/>
                    <a:pt x="373" y="390"/>
                    <a:pt x="373" y="389"/>
                  </a:cubicBezTo>
                  <a:cubicBezTo>
                    <a:pt x="372" y="389"/>
                    <a:pt x="373" y="390"/>
                    <a:pt x="372" y="390"/>
                  </a:cubicBezTo>
                  <a:cubicBezTo>
                    <a:pt x="372" y="389"/>
                    <a:pt x="371" y="388"/>
                    <a:pt x="372" y="388"/>
                  </a:cubicBezTo>
                  <a:cubicBezTo>
                    <a:pt x="372" y="388"/>
                    <a:pt x="372" y="387"/>
                    <a:pt x="372" y="387"/>
                  </a:cubicBezTo>
                  <a:cubicBezTo>
                    <a:pt x="371" y="387"/>
                    <a:pt x="371" y="388"/>
                    <a:pt x="370" y="388"/>
                  </a:cubicBezTo>
                  <a:cubicBezTo>
                    <a:pt x="371" y="387"/>
                    <a:pt x="369" y="387"/>
                    <a:pt x="370" y="386"/>
                  </a:cubicBezTo>
                  <a:cubicBezTo>
                    <a:pt x="370" y="386"/>
                    <a:pt x="370" y="387"/>
                    <a:pt x="371" y="386"/>
                  </a:cubicBezTo>
                  <a:cubicBezTo>
                    <a:pt x="371" y="385"/>
                    <a:pt x="371" y="385"/>
                    <a:pt x="371" y="385"/>
                  </a:cubicBezTo>
                  <a:cubicBezTo>
                    <a:pt x="371" y="385"/>
                    <a:pt x="370" y="385"/>
                    <a:pt x="370" y="385"/>
                  </a:cubicBezTo>
                  <a:cubicBezTo>
                    <a:pt x="371" y="385"/>
                    <a:pt x="371" y="385"/>
                    <a:pt x="370" y="384"/>
                  </a:cubicBezTo>
                  <a:cubicBezTo>
                    <a:pt x="371" y="384"/>
                    <a:pt x="372" y="385"/>
                    <a:pt x="372" y="384"/>
                  </a:cubicBezTo>
                  <a:cubicBezTo>
                    <a:pt x="370" y="384"/>
                    <a:pt x="370" y="383"/>
                    <a:pt x="369" y="384"/>
                  </a:cubicBezTo>
                  <a:cubicBezTo>
                    <a:pt x="368" y="384"/>
                    <a:pt x="369" y="381"/>
                    <a:pt x="368" y="382"/>
                  </a:cubicBezTo>
                  <a:cubicBezTo>
                    <a:pt x="368" y="382"/>
                    <a:pt x="369" y="382"/>
                    <a:pt x="368" y="382"/>
                  </a:cubicBezTo>
                  <a:cubicBezTo>
                    <a:pt x="364" y="383"/>
                    <a:pt x="365" y="384"/>
                    <a:pt x="362" y="384"/>
                  </a:cubicBezTo>
                  <a:cubicBezTo>
                    <a:pt x="363" y="384"/>
                    <a:pt x="363" y="385"/>
                    <a:pt x="363" y="385"/>
                  </a:cubicBezTo>
                  <a:cubicBezTo>
                    <a:pt x="363" y="385"/>
                    <a:pt x="363" y="387"/>
                    <a:pt x="362" y="386"/>
                  </a:cubicBezTo>
                  <a:cubicBezTo>
                    <a:pt x="362" y="386"/>
                    <a:pt x="363" y="385"/>
                    <a:pt x="362" y="386"/>
                  </a:cubicBezTo>
                  <a:cubicBezTo>
                    <a:pt x="361" y="387"/>
                    <a:pt x="362" y="387"/>
                    <a:pt x="362" y="388"/>
                  </a:cubicBezTo>
                  <a:cubicBezTo>
                    <a:pt x="362" y="388"/>
                    <a:pt x="361" y="389"/>
                    <a:pt x="361" y="389"/>
                  </a:cubicBezTo>
                  <a:cubicBezTo>
                    <a:pt x="363" y="389"/>
                    <a:pt x="361" y="392"/>
                    <a:pt x="362" y="393"/>
                  </a:cubicBezTo>
                  <a:cubicBezTo>
                    <a:pt x="363" y="392"/>
                    <a:pt x="362" y="391"/>
                    <a:pt x="363" y="391"/>
                  </a:cubicBezTo>
                  <a:cubicBezTo>
                    <a:pt x="363" y="391"/>
                    <a:pt x="363" y="391"/>
                    <a:pt x="363" y="391"/>
                  </a:cubicBezTo>
                  <a:cubicBezTo>
                    <a:pt x="362" y="392"/>
                    <a:pt x="363" y="392"/>
                    <a:pt x="363" y="393"/>
                  </a:cubicBezTo>
                  <a:cubicBezTo>
                    <a:pt x="364" y="393"/>
                    <a:pt x="363" y="394"/>
                    <a:pt x="364" y="395"/>
                  </a:cubicBezTo>
                  <a:cubicBezTo>
                    <a:pt x="363" y="394"/>
                    <a:pt x="363" y="396"/>
                    <a:pt x="363" y="396"/>
                  </a:cubicBezTo>
                  <a:cubicBezTo>
                    <a:pt x="363" y="395"/>
                    <a:pt x="365" y="396"/>
                    <a:pt x="365" y="396"/>
                  </a:cubicBezTo>
                  <a:cubicBezTo>
                    <a:pt x="364" y="395"/>
                    <a:pt x="365" y="394"/>
                    <a:pt x="365" y="393"/>
                  </a:cubicBezTo>
                  <a:cubicBezTo>
                    <a:pt x="365" y="394"/>
                    <a:pt x="365" y="394"/>
                    <a:pt x="365" y="394"/>
                  </a:cubicBezTo>
                  <a:cubicBezTo>
                    <a:pt x="365" y="393"/>
                    <a:pt x="366" y="394"/>
                    <a:pt x="367" y="393"/>
                  </a:cubicBezTo>
                  <a:cubicBezTo>
                    <a:pt x="367" y="394"/>
                    <a:pt x="367" y="395"/>
                    <a:pt x="367" y="395"/>
                  </a:cubicBezTo>
                  <a:cubicBezTo>
                    <a:pt x="367" y="395"/>
                    <a:pt x="366" y="395"/>
                    <a:pt x="366" y="394"/>
                  </a:cubicBezTo>
                  <a:cubicBezTo>
                    <a:pt x="365" y="394"/>
                    <a:pt x="365" y="394"/>
                    <a:pt x="365" y="394"/>
                  </a:cubicBezTo>
                  <a:cubicBezTo>
                    <a:pt x="365" y="395"/>
                    <a:pt x="365" y="396"/>
                    <a:pt x="365" y="397"/>
                  </a:cubicBezTo>
                  <a:cubicBezTo>
                    <a:pt x="365" y="397"/>
                    <a:pt x="365" y="397"/>
                    <a:pt x="366" y="398"/>
                  </a:cubicBezTo>
                  <a:close/>
                  <a:moveTo>
                    <a:pt x="370" y="393"/>
                  </a:moveTo>
                  <a:cubicBezTo>
                    <a:pt x="371" y="392"/>
                    <a:pt x="370" y="392"/>
                    <a:pt x="370" y="391"/>
                  </a:cubicBezTo>
                  <a:cubicBezTo>
                    <a:pt x="371" y="391"/>
                    <a:pt x="371" y="393"/>
                    <a:pt x="371" y="392"/>
                  </a:cubicBezTo>
                  <a:cubicBezTo>
                    <a:pt x="372" y="392"/>
                    <a:pt x="371" y="392"/>
                    <a:pt x="372" y="393"/>
                  </a:cubicBezTo>
                  <a:cubicBezTo>
                    <a:pt x="371" y="392"/>
                    <a:pt x="370" y="393"/>
                    <a:pt x="370" y="394"/>
                  </a:cubicBezTo>
                  <a:cubicBezTo>
                    <a:pt x="369" y="394"/>
                    <a:pt x="370" y="393"/>
                    <a:pt x="369" y="393"/>
                  </a:cubicBezTo>
                  <a:cubicBezTo>
                    <a:pt x="369" y="393"/>
                    <a:pt x="369" y="393"/>
                    <a:pt x="369" y="392"/>
                  </a:cubicBezTo>
                  <a:cubicBezTo>
                    <a:pt x="370" y="392"/>
                    <a:pt x="370" y="393"/>
                    <a:pt x="370" y="393"/>
                  </a:cubicBezTo>
                  <a:close/>
                  <a:moveTo>
                    <a:pt x="369" y="388"/>
                  </a:moveTo>
                  <a:cubicBezTo>
                    <a:pt x="369" y="390"/>
                    <a:pt x="367" y="388"/>
                    <a:pt x="369" y="388"/>
                  </a:cubicBezTo>
                  <a:close/>
                  <a:moveTo>
                    <a:pt x="368" y="385"/>
                  </a:moveTo>
                  <a:cubicBezTo>
                    <a:pt x="368" y="385"/>
                    <a:pt x="368" y="386"/>
                    <a:pt x="369" y="385"/>
                  </a:cubicBezTo>
                  <a:cubicBezTo>
                    <a:pt x="369" y="386"/>
                    <a:pt x="369" y="386"/>
                    <a:pt x="369" y="386"/>
                  </a:cubicBezTo>
                  <a:cubicBezTo>
                    <a:pt x="368" y="386"/>
                    <a:pt x="368" y="387"/>
                    <a:pt x="368" y="387"/>
                  </a:cubicBezTo>
                  <a:cubicBezTo>
                    <a:pt x="368" y="386"/>
                    <a:pt x="368" y="386"/>
                    <a:pt x="368" y="385"/>
                  </a:cubicBezTo>
                  <a:close/>
                  <a:moveTo>
                    <a:pt x="369" y="395"/>
                  </a:moveTo>
                  <a:cubicBezTo>
                    <a:pt x="368" y="394"/>
                    <a:pt x="370" y="395"/>
                    <a:pt x="371" y="394"/>
                  </a:cubicBezTo>
                  <a:cubicBezTo>
                    <a:pt x="371" y="395"/>
                    <a:pt x="371" y="395"/>
                    <a:pt x="371" y="396"/>
                  </a:cubicBezTo>
                  <a:cubicBezTo>
                    <a:pt x="372" y="396"/>
                    <a:pt x="372" y="395"/>
                    <a:pt x="372" y="395"/>
                  </a:cubicBezTo>
                  <a:cubicBezTo>
                    <a:pt x="373" y="395"/>
                    <a:pt x="372" y="396"/>
                    <a:pt x="373" y="396"/>
                  </a:cubicBezTo>
                  <a:cubicBezTo>
                    <a:pt x="372" y="398"/>
                    <a:pt x="371" y="395"/>
                    <a:pt x="369" y="396"/>
                  </a:cubicBezTo>
                  <a:cubicBezTo>
                    <a:pt x="369" y="396"/>
                    <a:pt x="370" y="396"/>
                    <a:pt x="370" y="395"/>
                  </a:cubicBezTo>
                  <a:cubicBezTo>
                    <a:pt x="369" y="396"/>
                    <a:pt x="368" y="396"/>
                    <a:pt x="367" y="395"/>
                  </a:cubicBezTo>
                  <a:cubicBezTo>
                    <a:pt x="368" y="394"/>
                    <a:pt x="368" y="395"/>
                    <a:pt x="369" y="395"/>
                  </a:cubicBezTo>
                  <a:close/>
                  <a:moveTo>
                    <a:pt x="365" y="393"/>
                  </a:moveTo>
                  <a:cubicBezTo>
                    <a:pt x="365" y="393"/>
                    <a:pt x="364" y="393"/>
                    <a:pt x="364" y="393"/>
                  </a:cubicBezTo>
                  <a:cubicBezTo>
                    <a:pt x="363" y="393"/>
                    <a:pt x="365" y="392"/>
                    <a:pt x="364" y="391"/>
                  </a:cubicBezTo>
                  <a:cubicBezTo>
                    <a:pt x="364" y="392"/>
                    <a:pt x="364" y="392"/>
                    <a:pt x="364" y="392"/>
                  </a:cubicBezTo>
                  <a:cubicBezTo>
                    <a:pt x="363" y="392"/>
                    <a:pt x="364" y="390"/>
                    <a:pt x="365" y="390"/>
                  </a:cubicBezTo>
                  <a:cubicBezTo>
                    <a:pt x="364" y="389"/>
                    <a:pt x="363" y="390"/>
                    <a:pt x="363" y="390"/>
                  </a:cubicBezTo>
                  <a:cubicBezTo>
                    <a:pt x="363" y="388"/>
                    <a:pt x="363" y="388"/>
                    <a:pt x="363" y="386"/>
                  </a:cubicBezTo>
                  <a:cubicBezTo>
                    <a:pt x="364" y="386"/>
                    <a:pt x="364" y="387"/>
                    <a:pt x="364" y="388"/>
                  </a:cubicBezTo>
                  <a:cubicBezTo>
                    <a:pt x="365" y="388"/>
                    <a:pt x="366" y="388"/>
                    <a:pt x="366" y="387"/>
                  </a:cubicBezTo>
                  <a:cubicBezTo>
                    <a:pt x="367" y="387"/>
                    <a:pt x="365" y="388"/>
                    <a:pt x="366" y="388"/>
                  </a:cubicBezTo>
                  <a:cubicBezTo>
                    <a:pt x="365" y="389"/>
                    <a:pt x="365" y="390"/>
                    <a:pt x="365" y="393"/>
                  </a:cubicBezTo>
                  <a:close/>
                  <a:moveTo>
                    <a:pt x="367" y="391"/>
                  </a:moveTo>
                  <a:cubicBezTo>
                    <a:pt x="367" y="390"/>
                    <a:pt x="366" y="391"/>
                    <a:pt x="366" y="390"/>
                  </a:cubicBezTo>
                  <a:cubicBezTo>
                    <a:pt x="367" y="390"/>
                    <a:pt x="367" y="390"/>
                    <a:pt x="367" y="390"/>
                  </a:cubicBezTo>
                  <a:cubicBezTo>
                    <a:pt x="366" y="391"/>
                    <a:pt x="367" y="390"/>
                    <a:pt x="367" y="391"/>
                  </a:cubicBezTo>
                  <a:close/>
                  <a:moveTo>
                    <a:pt x="413" y="393"/>
                  </a:moveTo>
                  <a:cubicBezTo>
                    <a:pt x="414" y="391"/>
                    <a:pt x="414" y="393"/>
                    <a:pt x="415" y="393"/>
                  </a:cubicBezTo>
                  <a:cubicBezTo>
                    <a:pt x="417" y="392"/>
                    <a:pt x="415" y="390"/>
                    <a:pt x="414" y="389"/>
                  </a:cubicBezTo>
                  <a:cubicBezTo>
                    <a:pt x="411" y="389"/>
                    <a:pt x="412" y="392"/>
                    <a:pt x="413" y="393"/>
                  </a:cubicBezTo>
                  <a:close/>
                  <a:moveTo>
                    <a:pt x="414" y="392"/>
                  </a:moveTo>
                  <a:cubicBezTo>
                    <a:pt x="414" y="392"/>
                    <a:pt x="414" y="392"/>
                    <a:pt x="414" y="392"/>
                  </a:cubicBezTo>
                  <a:cubicBezTo>
                    <a:pt x="414" y="391"/>
                    <a:pt x="414" y="392"/>
                    <a:pt x="414" y="392"/>
                  </a:cubicBezTo>
                  <a:cubicBezTo>
                    <a:pt x="415" y="391"/>
                    <a:pt x="413" y="391"/>
                    <a:pt x="414" y="390"/>
                  </a:cubicBezTo>
                  <a:cubicBezTo>
                    <a:pt x="415" y="390"/>
                    <a:pt x="417" y="392"/>
                    <a:pt x="414" y="392"/>
                  </a:cubicBezTo>
                  <a:close/>
                  <a:moveTo>
                    <a:pt x="446" y="390"/>
                  </a:moveTo>
                  <a:cubicBezTo>
                    <a:pt x="446" y="391"/>
                    <a:pt x="447" y="391"/>
                    <a:pt x="448" y="391"/>
                  </a:cubicBezTo>
                  <a:cubicBezTo>
                    <a:pt x="447" y="391"/>
                    <a:pt x="447" y="390"/>
                    <a:pt x="446" y="390"/>
                  </a:cubicBezTo>
                  <a:close/>
                  <a:moveTo>
                    <a:pt x="382" y="415"/>
                  </a:moveTo>
                  <a:cubicBezTo>
                    <a:pt x="383" y="416"/>
                    <a:pt x="384" y="417"/>
                    <a:pt x="385" y="416"/>
                  </a:cubicBezTo>
                  <a:cubicBezTo>
                    <a:pt x="384" y="415"/>
                    <a:pt x="385" y="413"/>
                    <a:pt x="383" y="412"/>
                  </a:cubicBezTo>
                  <a:cubicBezTo>
                    <a:pt x="383" y="412"/>
                    <a:pt x="383" y="413"/>
                    <a:pt x="383" y="413"/>
                  </a:cubicBezTo>
                  <a:cubicBezTo>
                    <a:pt x="383" y="412"/>
                    <a:pt x="382" y="412"/>
                    <a:pt x="382" y="412"/>
                  </a:cubicBezTo>
                  <a:cubicBezTo>
                    <a:pt x="384" y="412"/>
                    <a:pt x="382" y="410"/>
                    <a:pt x="383" y="411"/>
                  </a:cubicBezTo>
                  <a:cubicBezTo>
                    <a:pt x="383" y="410"/>
                    <a:pt x="383" y="410"/>
                    <a:pt x="383" y="410"/>
                  </a:cubicBezTo>
                  <a:cubicBezTo>
                    <a:pt x="383" y="410"/>
                    <a:pt x="382" y="410"/>
                    <a:pt x="382" y="410"/>
                  </a:cubicBezTo>
                  <a:cubicBezTo>
                    <a:pt x="381" y="410"/>
                    <a:pt x="382" y="410"/>
                    <a:pt x="381" y="411"/>
                  </a:cubicBezTo>
                  <a:cubicBezTo>
                    <a:pt x="381" y="410"/>
                    <a:pt x="380" y="410"/>
                    <a:pt x="380" y="409"/>
                  </a:cubicBezTo>
                  <a:cubicBezTo>
                    <a:pt x="381" y="410"/>
                    <a:pt x="381" y="409"/>
                    <a:pt x="381" y="409"/>
                  </a:cubicBezTo>
                  <a:cubicBezTo>
                    <a:pt x="381" y="409"/>
                    <a:pt x="381" y="409"/>
                    <a:pt x="382" y="409"/>
                  </a:cubicBezTo>
                  <a:cubicBezTo>
                    <a:pt x="381" y="409"/>
                    <a:pt x="382" y="409"/>
                    <a:pt x="382" y="408"/>
                  </a:cubicBezTo>
                  <a:cubicBezTo>
                    <a:pt x="381" y="408"/>
                    <a:pt x="383" y="408"/>
                    <a:pt x="383" y="407"/>
                  </a:cubicBezTo>
                  <a:cubicBezTo>
                    <a:pt x="382" y="406"/>
                    <a:pt x="382" y="405"/>
                    <a:pt x="381" y="404"/>
                  </a:cubicBezTo>
                  <a:cubicBezTo>
                    <a:pt x="381" y="405"/>
                    <a:pt x="381" y="405"/>
                    <a:pt x="381" y="405"/>
                  </a:cubicBezTo>
                  <a:cubicBezTo>
                    <a:pt x="381" y="404"/>
                    <a:pt x="379" y="404"/>
                    <a:pt x="378" y="403"/>
                  </a:cubicBezTo>
                  <a:cubicBezTo>
                    <a:pt x="380" y="403"/>
                    <a:pt x="379" y="401"/>
                    <a:pt x="379" y="400"/>
                  </a:cubicBezTo>
                  <a:cubicBezTo>
                    <a:pt x="378" y="400"/>
                    <a:pt x="378" y="402"/>
                    <a:pt x="377" y="402"/>
                  </a:cubicBezTo>
                  <a:cubicBezTo>
                    <a:pt x="376" y="401"/>
                    <a:pt x="375" y="400"/>
                    <a:pt x="375" y="399"/>
                  </a:cubicBezTo>
                  <a:cubicBezTo>
                    <a:pt x="374" y="400"/>
                    <a:pt x="372" y="398"/>
                    <a:pt x="372" y="400"/>
                  </a:cubicBezTo>
                  <a:cubicBezTo>
                    <a:pt x="373" y="400"/>
                    <a:pt x="372" y="401"/>
                    <a:pt x="372" y="401"/>
                  </a:cubicBezTo>
                  <a:cubicBezTo>
                    <a:pt x="372" y="402"/>
                    <a:pt x="373" y="401"/>
                    <a:pt x="373" y="401"/>
                  </a:cubicBezTo>
                  <a:cubicBezTo>
                    <a:pt x="373" y="404"/>
                    <a:pt x="371" y="399"/>
                    <a:pt x="369" y="400"/>
                  </a:cubicBezTo>
                  <a:cubicBezTo>
                    <a:pt x="370" y="400"/>
                    <a:pt x="369" y="400"/>
                    <a:pt x="370" y="402"/>
                  </a:cubicBezTo>
                  <a:cubicBezTo>
                    <a:pt x="369" y="402"/>
                    <a:pt x="369" y="403"/>
                    <a:pt x="368" y="402"/>
                  </a:cubicBezTo>
                  <a:cubicBezTo>
                    <a:pt x="367" y="404"/>
                    <a:pt x="367" y="403"/>
                    <a:pt x="365" y="405"/>
                  </a:cubicBezTo>
                  <a:cubicBezTo>
                    <a:pt x="365" y="406"/>
                    <a:pt x="365" y="406"/>
                    <a:pt x="365" y="408"/>
                  </a:cubicBezTo>
                  <a:cubicBezTo>
                    <a:pt x="366" y="408"/>
                    <a:pt x="366" y="408"/>
                    <a:pt x="366" y="408"/>
                  </a:cubicBezTo>
                  <a:cubicBezTo>
                    <a:pt x="365" y="409"/>
                    <a:pt x="368" y="411"/>
                    <a:pt x="368" y="411"/>
                  </a:cubicBezTo>
                  <a:cubicBezTo>
                    <a:pt x="368" y="412"/>
                    <a:pt x="367" y="413"/>
                    <a:pt x="368" y="413"/>
                  </a:cubicBezTo>
                  <a:cubicBezTo>
                    <a:pt x="368" y="413"/>
                    <a:pt x="368" y="413"/>
                    <a:pt x="369" y="413"/>
                  </a:cubicBezTo>
                  <a:cubicBezTo>
                    <a:pt x="369" y="412"/>
                    <a:pt x="369" y="412"/>
                    <a:pt x="369" y="412"/>
                  </a:cubicBezTo>
                  <a:cubicBezTo>
                    <a:pt x="370" y="412"/>
                    <a:pt x="370" y="413"/>
                    <a:pt x="370" y="413"/>
                  </a:cubicBezTo>
                  <a:cubicBezTo>
                    <a:pt x="370" y="413"/>
                    <a:pt x="371" y="413"/>
                    <a:pt x="371" y="413"/>
                  </a:cubicBezTo>
                  <a:cubicBezTo>
                    <a:pt x="371" y="412"/>
                    <a:pt x="370" y="411"/>
                    <a:pt x="371" y="411"/>
                  </a:cubicBezTo>
                  <a:cubicBezTo>
                    <a:pt x="371" y="412"/>
                    <a:pt x="372" y="413"/>
                    <a:pt x="372" y="414"/>
                  </a:cubicBezTo>
                  <a:cubicBezTo>
                    <a:pt x="372" y="414"/>
                    <a:pt x="373" y="413"/>
                    <a:pt x="373" y="414"/>
                  </a:cubicBezTo>
                  <a:cubicBezTo>
                    <a:pt x="372" y="415"/>
                    <a:pt x="371" y="417"/>
                    <a:pt x="372" y="418"/>
                  </a:cubicBezTo>
                  <a:cubicBezTo>
                    <a:pt x="373" y="418"/>
                    <a:pt x="372" y="417"/>
                    <a:pt x="372" y="417"/>
                  </a:cubicBezTo>
                  <a:cubicBezTo>
                    <a:pt x="373" y="417"/>
                    <a:pt x="373" y="417"/>
                    <a:pt x="373" y="417"/>
                  </a:cubicBezTo>
                  <a:cubicBezTo>
                    <a:pt x="374" y="418"/>
                    <a:pt x="372" y="418"/>
                    <a:pt x="371" y="419"/>
                  </a:cubicBezTo>
                  <a:cubicBezTo>
                    <a:pt x="372" y="419"/>
                    <a:pt x="372" y="420"/>
                    <a:pt x="371" y="420"/>
                  </a:cubicBezTo>
                  <a:cubicBezTo>
                    <a:pt x="371" y="421"/>
                    <a:pt x="372" y="420"/>
                    <a:pt x="372" y="421"/>
                  </a:cubicBezTo>
                  <a:cubicBezTo>
                    <a:pt x="371" y="421"/>
                    <a:pt x="372" y="422"/>
                    <a:pt x="373" y="423"/>
                  </a:cubicBezTo>
                  <a:cubicBezTo>
                    <a:pt x="373" y="422"/>
                    <a:pt x="372" y="422"/>
                    <a:pt x="372" y="420"/>
                  </a:cubicBezTo>
                  <a:cubicBezTo>
                    <a:pt x="374" y="420"/>
                    <a:pt x="374" y="420"/>
                    <a:pt x="375" y="419"/>
                  </a:cubicBezTo>
                  <a:cubicBezTo>
                    <a:pt x="375" y="420"/>
                    <a:pt x="374" y="420"/>
                    <a:pt x="375" y="421"/>
                  </a:cubicBezTo>
                  <a:cubicBezTo>
                    <a:pt x="374" y="420"/>
                    <a:pt x="374" y="421"/>
                    <a:pt x="373" y="421"/>
                  </a:cubicBezTo>
                  <a:cubicBezTo>
                    <a:pt x="373" y="423"/>
                    <a:pt x="374" y="425"/>
                    <a:pt x="372" y="426"/>
                  </a:cubicBezTo>
                  <a:cubicBezTo>
                    <a:pt x="373" y="426"/>
                    <a:pt x="372" y="426"/>
                    <a:pt x="373" y="427"/>
                  </a:cubicBezTo>
                  <a:cubicBezTo>
                    <a:pt x="373" y="427"/>
                    <a:pt x="373" y="426"/>
                    <a:pt x="374" y="427"/>
                  </a:cubicBezTo>
                  <a:cubicBezTo>
                    <a:pt x="373" y="425"/>
                    <a:pt x="374" y="425"/>
                    <a:pt x="375" y="424"/>
                  </a:cubicBezTo>
                  <a:cubicBezTo>
                    <a:pt x="375" y="425"/>
                    <a:pt x="375" y="425"/>
                    <a:pt x="375" y="425"/>
                  </a:cubicBezTo>
                  <a:cubicBezTo>
                    <a:pt x="376" y="425"/>
                    <a:pt x="376" y="424"/>
                    <a:pt x="375" y="423"/>
                  </a:cubicBezTo>
                  <a:cubicBezTo>
                    <a:pt x="375" y="423"/>
                    <a:pt x="374" y="424"/>
                    <a:pt x="374" y="423"/>
                  </a:cubicBezTo>
                  <a:cubicBezTo>
                    <a:pt x="376" y="423"/>
                    <a:pt x="376" y="424"/>
                    <a:pt x="378" y="424"/>
                  </a:cubicBezTo>
                  <a:cubicBezTo>
                    <a:pt x="378" y="422"/>
                    <a:pt x="379" y="421"/>
                    <a:pt x="380" y="419"/>
                  </a:cubicBezTo>
                  <a:cubicBezTo>
                    <a:pt x="380" y="419"/>
                    <a:pt x="380" y="419"/>
                    <a:pt x="380" y="419"/>
                  </a:cubicBezTo>
                  <a:cubicBezTo>
                    <a:pt x="380" y="419"/>
                    <a:pt x="379" y="419"/>
                    <a:pt x="378" y="418"/>
                  </a:cubicBezTo>
                  <a:cubicBezTo>
                    <a:pt x="380" y="418"/>
                    <a:pt x="379" y="416"/>
                    <a:pt x="380" y="416"/>
                  </a:cubicBezTo>
                  <a:cubicBezTo>
                    <a:pt x="380" y="416"/>
                    <a:pt x="380" y="417"/>
                    <a:pt x="381" y="418"/>
                  </a:cubicBezTo>
                  <a:cubicBezTo>
                    <a:pt x="381" y="417"/>
                    <a:pt x="381" y="417"/>
                    <a:pt x="382" y="417"/>
                  </a:cubicBezTo>
                  <a:cubicBezTo>
                    <a:pt x="382" y="416"/>
                    <a:pt x="382" y="415"/>
                    <a:pt x="382" y="415"/>
                  </a:cubicBezTo>
                  <a:cubicBezTo>
                    <a:pt x="383" y="415"/>
                    <a:pt x="383" y="415"/>
                    <a:pt x="383" y="415"/>
                  </a:cubicBezTo>
                  <a:cubicBezTo>
                    <a:pt x="383" y="416"/>
                    <a:pt x="383" y="415"/>
                    <a:pt x="382" y="415"/>
                  </a:cubicBezTo>
                  <a:close/>
                  <a:moveTo>
                    <a:pt x="371" y="409"/>
                  </a:moveTo>
                  <a:cubicBezTo>
                    <a:pt x="370" y="409"/>
                    <a:pt x="370" y="409"/>
                    <a:pt x="370" y="409"/>
                  </a:cubicBezTo>
                  <a:cubicBezTo>
                    <a:pt x="370" y="409"/>
                    <a:pt x="370" y="409"/>
                    <a:pt x="370" y="409"/>
                  </a:cubicBezTo>
                  <a:cubicBezTo>
                    <a:pt x="370" y="408"/>
                    <a:pt x="370" y="408"/>
                    <a:pt x="369" y="408"/>
                  </a:cubicBezTo>
                  <a:cubicBezTo>
                    <a:pt x="370" y="408"/>
                    <a:pt x="370" y="408"/>
                    <a:pt x="371" y="408"/>
                  </a:cubicBezTo>
                  <a:cubicBezTo>
                    <a:pt x="371" y="408"/>
                    <a:pt x="371" y="409"/>
                    <a:pt x="371" y="409"/>
                  </a:cubicBezTo>
                  <a:close/>
                  <a:moveTo>
                    <a:pt x="379" y="407"/>
                  </a:moveTo>
                  <a:cubicBezTo>
                    <a:pt x="380" y="407"/>
                    <a:pt x="380" y="407"/>
                    <a:pt x="380" y="406"/>
                  </a:cubicBezTo>
                  <a:cubicBezTo>
                    <a:pt x="381" y="407"/>
                    <a:pt x="382" y="407"/>
                    <a:pt x="382" y="408"/>
                  </a:cubicBezTo>
                  <a:cubicBezTo>
                    <a:pt x="381" y="408"/>
                    <a:pt x="381" y="408"/>
                    <a:pt x="381" y="408"/>
                  </a:cubicBezTo>
                  <a:cubicBezTo>
                    <a:pt x="381" y="407"/>
                    <a:pt x="381" y="407"/>
                    <a:pt x="381" y="407"/>
                  </a:cubicBezTo>
                  <a:cubicBezTo>
                    <a:pt x="380" y="407"/>
                    <a:pt x="381" y="408"/>
                    <a:pt x="380" y="408"/>
                  </a:cubicBezTo>
                  <a:cubicBezTo>
                    <a:pt x="379" y="408"/>
                    <a:pt x="379" y="408"/>
                    <a:pt x="379" y="408"/>
                  </a:cubicBezTo>
                  <a:lnTo>
                    <a:pt x="379" y="407"/>
                  </a:lnTo>
                  <a:close/>
                  <a:moveTo>
                    <a:pt x="374" y="401"/>
                  </a:moveTo>
                  <a:cubicBezTo>
                    <a:pt x="375" y="401"/>
                    <a:pt x="375" y="401"/>
                    <a:pt x="375" y="401"/>
                  </a:cubicBezTo>
                  <a:cubicBezTo>
                    <a:pt x="375" y="401"/>
                    <a:pt x="375" y="402"/>
                    <a:pt x="374" y="402"/>
                  </a:cubicBezTo>
                  <a:lnTo>
                    <a:pt x="374" y="401"/>
                  </a:lnTo>
                  <a:close/>
                  <a:moveTo>
                    <a:pt x="376" y="404"/>
                  </a:moveTo>
                  <a:cubicBezTo>
                    <a:pt x="375" y="405"/>
                    <a:pt x="376" y="404"/>
                    <a:pt x="376" y="405"/>
                  </a:cubicBezTo>
                  <a:cubicBezTo>
                    <a:pt x="376" y="405"/>
                    <a:pt x="375" y="404"/>
                    <a:pt x="375" y="405"/>
                  </a:cubicBezTo>
                  <a:cubicBezTo>
                    <a:pt x="374" y="405"/>
                    <a:pt x="374" y="405"/>
                    <a:pt x="374" y="404"/>
                  </a:cubicBezTo>
                  <a:lnTo>
                    <a:pt x="376" y="404"/>
                  </a:lnTo>
                  <a:close/>
                  <a:moveTo>
                    <a:pt x="373" y="411"/>
                  </a:moveTo>
                  <a:cubicBezTo>
                    <a:pt x="371" y="409"/>
                    <a:pt x="373" y="409"/>
                    <a:pt x="372" y="407"/>
                  </a:cubicBezTo>
                  <a:cubicBezTo>
                    <a:pt x="373" y="408"/>
                    <a:pt x="373" y="408"/>
                    <a:pt x="373" y="409"/>
                  </a:cubicBezTo>
                  <a:cubicBezTo>
                    <a:pt x="373" y="410"/>
                    <a:pt x="372" y="410"/>
                    <a:pt x="373" y="411"/>
                  </a:cubicBezTo>
                  <a:close/>
                  <a:moveTo>
                    <a:pt x="373" y="416"/>
                  </a:moveTo>
                  <a:cubicBezTo>
                    <a:pt x="373" y="415"/>
                    <a:pt x="374" y="414"/>
                    <a:pt x="374" y="413"/>
                  </a:cubicBezTo>
                  <a:cubicBezTo>
                    <a:pt x="375" y="413"/>
                    <a:pt x="375" y="413"/>
                    <a:pt x="375" y="413"/>
                  </a:cubicBezTo>
                  <a:cubicBezTo>
                    <a:pt x="374" y="414"/>
                    <a:pt x="375" y="415"/>
                    <a:pt x="373" y="416"/>
                  </a:cubicBezTo>
                  <a:close/>
                  <a:moveTo>
                    <a:pt x="376" y="416"/>
                  </a:moveTo>
                  <a:cubicBezTo>
                    <a:pt x="375" y="417"/>
                    <a:pt x="375" y="415"/>
                    <a:pt x="374" y="416"/>
                  </a:cubicBezTo>
                  <a:cubicBezTo>
                    <a:pt x="374" y="416"/>
                    <a:pt x="375" y="416"/>
                    <a:pt x="374" y="415"/>
                  </a:cubicBezTo>
                  <a:cubicBezTo>
                    <a:pt x="376" y="413"/>
                    <a:pt x="375" y="417"/>
                    <a:pt x="376" y="415"/>
                  </a:cubicBezTo>
                  <a:cubicBezTo>
                    <a:pt x="377" y="415"/>
                    <a:pt x="376" y="416"/>
                    <a:pt x="376" y="416"/>
                  </a:cubicBezTo>
                  <a:close/>
                  <a:moveTo>
                    <a:pt x="376" y="419"/>
                  </a:moveTo>
                  <a:cubicBezTo>
                    <a:pt x="375" y="419"/>
                    <a:pt x="376" y="419"/>
                    <a:pt x="376" y="419"/>
                  </a:cubicBezTo>
                  <a:cubicBezTo>
                    <a:pt x="375" y="419"/>
                    <a:pt x="375" y="419"/>
                    <a:pt x="375" y="419"/>
                  </a:cubicBezTo>
                  <a:cubicBezTo>
                    <a:pt x="374" y="418"/>
                    <a:pt x="374" y="418"/>
                    <a:pt x="373" y="417"/>
                  </a:cubicBezTo>
                  <a:cubicBezTo>
                    <a:pt x="374" y="417"/>
                    <a:pt x="374" y="417"/>
                    <a:pt x="375" y="417"/>
                  </a:cubicBezTo>
                  <a:cubicBezTo>
                    <a:pt x="374" y="419"/>
                    <a:pt x="376" y="418"/>
                    <a:pt x="376" y="419"/>
                  </a:cubicBezTo>
                  <a:cubicBezTo>
                    <a:pt x="376" y="419"/>
                    <a:pt x="376" y="419"/>
                    <a:pt x="376" y="419"/>
                  </a:cubicBezTo>
                  <a:close/>
                  <a:moveTo>
                    <a:pt x="376" y="415"/>
                  </a:moveTo>
                  <a:cubicBezTo>
                    <a:pt x="376" y="414"/>
                    <a:pt x="375" y="414"/>
                    <a:pt x="375" y="413"/>
                  </a:cubicBezTo>
                  <a:cubicBezTo>
                    <a:pt x="375" y="413"/>
                    <a:pt x="376" y="415"/>
                    <a:pt x="376" y="414"/>
                  </a:cubicBezTo>
                  <a:cubicBezTo>
                    <a:pt x="377" y="414"/>
                    <a:pt x="376" y="415"/>
                    <a:pt x="376" y="415"/>
                  </a:cubicBezTo>
                  <a:close/>
                  <a:moveTo>
                    <a:pt x="378" y="411"/>
                  </a:moveTo>
                  <a:cubicBezTo>
                    <a:pt x="377" y="411"/>
                    <a:pt x="377" y="413"/>
                    <a:pt x="378" y="413"/>
                  </a:cubicBezTo>
                  <a:cubicBezTo>
                    <a:pt x="378" y="413"/>
                    <a:pt x="377" y="413"/>
                    <a:pt x="377" y="413"/>
                  </a:cubicBezTo>
                  <a:cubicBezTo>
                    <a:pt x="377" y="413"/>
                    <a:pt x="377" y="413"/>
                    <a:pt x="377" y="413"/>
                  </a:cubicBezTo>
                  <a:cubicBezTo>
                    <a:pt x="376" y="412"/>
                    <a:pt x="377" y="414"/>
                    <a:pt x="376" y="413"/>
                  </a:cubicBezTo>
                  <a:cubicBezTo>
                    <a:pt x="376" y="413"/>
                    <a:pt x="376" y="413"/>
                    <a:pt x="376" y="413"/>
                  </a:cubicBezTo>
                  <a:cubicBezTo>
                    <a:pt x="376" y="412"/>
                    <a:pt x="375" y="413"/>
                    <a:pt x="375" y="413"/>
                  </a:cubicBezTo>
                  <a:cubicBezTo>
                    <a:pt x="376" y="412"/>
                    <a:pt x="377" y="412"/>
                    <a:pt x="377" y="410"/>
                  </a:cubicBezTo>
                  <a:cubicBezTo>
                    <a:pt x="377" y="411"/>
                    <a:pt x="378" y="411"/>
                    <a:pt x="378" y="410"/>
                  </a:cubicBezTo>
                  <a:cubicBezTo>
                    <a:pt x="378" y="410"/>
                    <a:pt x="379" y="411"/>
                    <a:pt x="379" y="410"/>
                  </a:cubicBezTo>
                  <a:cubicBezTo>
                    <a:pt x="379" y="410"/>
                    <a:pt x="379" y="411"/>
                    <a:pt x="380" y="412"/>
                  </a:cubicBezTo>
                  <a:cubicBezTo>
                    <a:pt x="379" y="412"/>
                    <a:pt x="379" y="411"/>
                    <a:pt x="378" y="411"/>
                  </a:cubicBezTo>
                  <a:close/>
                  <a:moveTo>
                    <a:pt x="111" y="400"/>
                  </a:moveTo>
                  <a:cubicBezTo>
                    <a:pt x="109" y="404"/>
                    <a:pt x="106" y="407"/>
                    <a:pt x="105" y="412"/>
                  </a:cubicBezTo>
                  <a:cubicBezTo>
                    <a:pt x="107" y="411"/>
                    <a:pt x="108" y="408"/>
                    <a:pt x="109" y="406"/>
                  </a:cubicBezTo>
                  <a:cubicBezTo>
                    <a:pt x="109" y="407"/>
                    <a:pt x="108" y="407"/>
                    <a:pt x="108" y="406"/>
                  </a:cubicBezTo>
                  <a:cubicBezTo>
                    <a:pt x="111" y="405"/>
                    <a:pt x="111" y="402"/>
                    <a:pt x="111" y="400"/>
                  </a:cubicBezTo>
                  <a:close/>
                  <a:moveTo>
                    <a:pt x="113" y="407"/>
                  </a:moveTo>
                  <a:cubicBezTo>
                    <a:pt x="114" y="407"/>
                    <a:pt x="115" y="406"/>
                    <a:pt x="114" y="405"/>
                  </a:cubicBezTo>
                  <a:cubicBezTo>
                    <a:pt x="114" y="406"/>
                    <a:pt x="114" y="406"/>
                    <a:pt x="113" y="407"/>
                  </a:cubicBezTo>
                  <a:close/>
                  <a:moveTo>
                    <a:pt x="492" y="409"/>
                  </a:moveTo>
                  <a:cubicBezTo>
                    <a:pt x="491" y="409"/>
                    <a:pt x="492" y="407"/>
                    <a:pt x="491" y="407"/>
                  </a:cubicBezTo>
                  <a:cubicBezTo>
                    <a:pt x="490" y="408"/>
                    <a:pt x="492" y="409"/>
                    <a:pt x="492" y="409"/>
                  </a:cubicBezTo>
                  <a:close/>
                  <a:moveTo>
                    <a:pt x="331" y="414"/>
                  </a:moveTo>
                  <a:cubicBezTo>
                    <a:pt x="333" y="414"/>
                    <a:pt x="334" y="412"/>
                    <a:pt x="333" y="411"/>
                  </a:cubicBezTo>
                  <a:cubicBezTo>
                    <a:pt x="331" y="411"/>
                    <a:pt x="331" y="413"/>
                    <a:pt x="331" y="414"/>
                  </a:cubicBezTo>
                  <a:close/>
                  <a:moveTo>
                    <a:pt x="510" y="415"/>
                  </a:moveTo>
                  <a:cubicBezTo>
                    <a:pt x="511" y="416"/>
                    <a:pt x="512" y="418"/>
                    <a:pt x="512" y="417"/>
                  </a:cubicBezTo>
                  <a:cubicBezTo>
                    <a:pt x="512" y="417"/>
                    <a:pt x="512" y="417"/>
                    <a:pt x="512" y="416"/>
                  </a:cubicBezTo>
                  <a:cubicBezTo>
                    <a:pt x="511" y="416"/>
                    <a:pt x="511" y="415"/>
                    <a:pt x="510" y="415"/>
                  </a:cubicBezTo>
                  <a:close/>
                  <a:moveTo>
                    <a:pt x="405" y="415"/>
                  </a:moveTo>
                  <a:cubicBezTo>
                    <a:pt x="403" y="416"/>
                    <a:pt x="403" y="416"/>
                    <a:pt x="404" y="417"/>
                  </a:cubicBezTo>
                  <a:cubicBezTo>
                    <a:pt x="404" y="417"/>
                    <a:pt x="404" y="417"/>
                    <a:pt x="404" y="417"/>
                  </a:cubicBezTo>
                  <a:cubicBezTo>
                    <a:pt x="405" y="416"/>
                    <a:pt x="404" y="417"/>
                    <a:pt x="404" y="416"/>
                  </a:cubicBezTo>
                  <a:cubicBezTo>
                    <a:pt x="404" y="416"/>
                    <a:pt x="405" y="416"/>
                    <a:pt x="405" y="415"/>
                  </a:cubicBezTo>
                  <a:close/>
                  <a:moveTo>
                    <a:pt x="485" y="418"/>
                  </a:moveTo>
                  <a:cubicBezTo>
                    <a:pt x="485" y="416"/>
                    <a:pt x="484" y="417"/>
                    <a:pt x="484" y="417"/>
                  </a:cubicBezTo>
                  <a:cubicBezTo>
                    <a:pt x="484" y="419"/>
                    <a:pt x="487" y="421"/>
                    <a:pt x="488" y="421"/>
                  </a:cubicBezTo>
                  <a:cubicBezTo>
                    <a:pt x="488" y="419"/>
                    <a:pt x="487" y="418"/>
                    <a:pt x="486" y="417"/>
                  </a:cubicBezTo>
                  <a:cubicBezTo>
                    <a:pt x="485" y="417"/>
                    <a:pt x="485" y="417"/>
                    <a:pt x="485" y="418"/>
                  </a:cubicBezTo>
                  <a:close/>
                  <a:moveTo>
                    <a:pt x="404" y="418"/>
                  </a:moveTo>
                  <a:cubicBezTo>
                    <a:pt x="401" y="415"/>
                    <a:pt x="401" y="421"/>
                    <a:pt x="397" y="421"/>
                  </a:cubicBezTo>
                  <a:cubicBezTo>
                    <a:pt x="396" y="420"/>
                    <a:pt x="394" y="420"/>
                    <a:pt x="392" y="420"/>
                  </a:cubicBezTo>
                  <a:cubicBezTo>
                    <a:pt x="392" y="421"/>
                    <a:pt x="389" y="423"/>
                    <a:pt x="389" y="422"/>
                  </a:cubicBezTo>
                  <a:cubicBezTo>
                    <a:pt x="389" y="422"/>
                    <a:pt x="389" y="422"/>
                    <a:pt x="389" y="423"/>
                  </a:cubicBezTo>
                  <a:cubicBezTo>
                    <a:pt x="387" y="424"/>
                    <a:pt x="386" y="422"/>
                    <a:pt x="385" y="423"/>
                  </a:cubicBezTo>
                  <a:cubicBezTo>
                    <a:pt x="385" y="424"/>
                    <a:pt x="384" y="425"/>
                    <a:pt x="385" y="426"/>
                  </a:cubicBezTo>
                  <a:cubicBezTo>
                    <a:pt x="384" y="427"/>
                    <a:pt x="384" y="428"/>
                    <a:pt x="384" y="430"/>
                  </a:cubicBezTo>
                  <a:cubicBezTo>
                    <a:pt x="384" y="430"/>
                    <a:pt x="385" y="430"/>
                    <a:pt x="385" y="430"/>
                  </a:cubicBezTo>
                  <a:cubicBezTo>
                    <a:pt x="385" y="430"/>
                    <a:pt x="385" y="430"/>
                    <a:pt x="384" y="430"/>
                  </a:cubicBezTo>
                  <a:cubicBezTo>
                    <a:pt x="387" y="431"/>
                    <a:pt x="386" y="436"/>
                    <a:pt x="389" y="435"/>
                  </a:cubicBezTo>
                  <a:cubicBezTo>
                    <a:pt x="389" y="436"/>
                    <a:pt x="388" y="437"/>
                    <a:pt x="389" y="437"/>
                  </a:cubicBezTo>
                  <a:cubicBezTo>
                    <a:pt x="389" y="436"/>
                    <a:pt x="390" y="437"/>
                    <a:pt x="390" y="437"/>
                  </a:cubicBezTo>
                  <a:cubicBezTo>
                    <a:pt x="390" y="436"/>
                    <a:pt x="390" y="435"/>
                    <a:pt x="391" y="435"/>
                  </a:cubicBezTo>
                  <a:cubicBezTo>
                    <a:pt x="391" y="436"/>
                    <a:pt x="392" y="436"/>
                    <a:pt x="393" y="436"/>
                  </a:cubicBezTo>
                  <a:cubicBezTo>
                    <a:pt x="393" y="435"/>
                    <a:pt x="393" y="434"/>
                    <a:pt x="394" y="434"/>
                  </a:cubicBezTo>
                  <a:cubicBezTo>
                    <a:pt x="394" y="432"/>
                    <a:pt x="394" y="430"/>
                    <a:pt x="394" y="430"/>
                  </a:cubicBezTo>
                  <a:cubicBezTo>
                    <a:pt x="394" y="430"/>
                    <a:pt x="394" y="431"/>
                    <a:pt x="395" y="430"/>
                  </a:cubicBezTo>
                  <a:cubicBezTo>
                    <a:pt x="396" y="429"/>
                    <a:pt x="396" y="428"/>
                    <a:pt x="395" y="427"/>
                  </a:cubicBezTo>
                  <a:cubicBezTo>
                    <a:pt x="396" y="427"/>
                    <a:pt x="396" y="427"/>
                    <a:pt x="396" y="427"/>
                  </a:cubicBezTo>
                  <a:cubicBezTo>
                    <a:pt x="396" y="427"/>
                    <a:pt x="396" y="427"/>
                    <a:pt x="396" y="428"/>
                  </a:cubicBezTo>
                  <a:cubicBezTo>
                    <a:pt x="397" y="428"/>
                    <a:pt x="396" y="427"/>
                    <a:pt x="397" y="427"/>
                  </a:cubicBezTo>
                  <a:cubicBezTo>
                    <a:pt x="396" y="428"/>
                    <a:pt x="398" y="427"/>
                    <a:pt x="398" y="428"/>
                  </a:cubicBezTo>
                  <a:cubicBezTo>
                    <a:pt x="398" y="429"/>
                    <a:pt x="397" y="429"/>
                    <a:pt x="397" y="430"/>
                  </a:cubicBezTo>
                  <a:cubicBezTo>
                    <a:pt x="398" y="430"/>
                    <a:pt x="398" y="430"/>
                    <a:pt x="398" y="430"/>
                  </a:cubicBezTo>
                  <a:cubicBezTo>
                    <a:pt x="399" y="429"/>
                    <a:pt x="400" y="428"/>
                    <a:pt x="399" y="427"/>
                  </a:cubicBezTo>
                  <a:cubicBezTo>
                    <a:pt x="400" y="427"/>
                    <a:pt x="400" y="426"/>
                    <a:pt x="400" y="425"/>
                  </a:cubicBezTo>
                  <a:cubicBezTo>
                    <a:pt x="400" y="425"/>
                    <a:pt x="398" y="425"/>
                    <a:pt x="398" y="424"/>
                  </a:cubicBezTo>
                  <a:cubicBezTo>
                    <a:pt x="399" y="424"/>
                    <a:pt x="400" y="424"/>
                    <a:pt x="400" y="424"/>
                  </a:cubicBezTo>
                  <a:cubicBezTo>
                    <a:pt x="400" y="424"/>
                    <a:pt x="399" y="424"/>
                    <a:pt x="399" y="425"/>
                  </a:cubicBezTo>
                  <a:cubicBezTo>
                    <a:pt x="400" y="425"/>
                    <a:pt x="401" y="425"/>
                    <a:pt x="401" y="424"/>
                  </a:cubicBezTo>
                  <a:cubicBezTo>
                    <a:pt x="400" y="424"/>
                    <a:pt x="400" y="424"/>
                    <a:pt x="400" y="423"/>
                  </a:cubicBezTo>
                  <a:cubicBezTo>
                    <a:pt x="400" y="423"/>
                    <a:pt x="400" y="423"/>
                    <a:pt x="401" y="423"/>
                  </a:cubicBezTo>
                  <a:cubicBezTo>
                    <a:pt x="401" y="421"/>
                    <a:pt x="402" y="422"/>
                    <a:pt x="402" y="421"/>
                  </a:cubicBezTo>
                  <a:cubicBezTo>
                    <a:pt x="402" y="420"/>
                    <a:pt x="402" y="421"/>
                    <a:pt x="401" y="420"/>
                  </a:cubicBezTo>
                  <a:cubicBezTo>
                    <a:pt x="402" y="420"/>
                    <a:pt x="402" y="420"/>
                    <a:pt x="403" y="419"/>
                  </a:cubicBezTo>
                  <a:cubicBezTo>
                    <a:pt x="403" y="418"/>
                    <a:pt x="402" y="418"/>
                    <a:pt x="402" y="418"/>
                  </a:cubicBezTo>
                  <a:cubicBezTo>
                    <a:pt x="402" y="418"/>
                    <a:pt x="402" y="418"/>
                    <a:pt x="402" y="418"/>
                  </a:cubicBezTo>
                  <a:cubicBezTo>
                    <a:pt x="403" y="418"/>
                    <a:pt x="403" y="419"/>
                    <a:pt x="403" y="419"/>
                  </a:cubicBezTo>
                  <a:cubicBezTo>
                    <a:pt x="404" y="418"/>
                    <a:pt x="403" y="417"/>
                    <a:pt x="404" y="418"/>
                  </a:cubicBezTo>
                  <a:close/>
                  <a:moveTo>
                    <a:pt x="386" y="429"/>
                  </a:moveTo>
                  <a:cubicBezTo>
                    <a:pt x="387" y="429"/>
                    <a:pt x="387" y="430"/>
                    <a:pt x="387" y="429"/>
                  </a:cubicBezTo>
                  <a:cubicBezTo>
                    <a:pt x="387" y="430"/>
                    <a:pt x="387" y="430"/>
                    <a:pt x="387" y="431"/>
                  </a:cubicBezTo>
                  <a:cubicBezTo>
                    <a:pt x="387" y="430"/>
                    <a:pt x="386" y="430"/>
                    <a:pt x="386" y="429"/>
                  </a:cubicBezTo>
                  <a:close/>
                  <a:moveTo>
                    <a:pt x="395" y="426"/>
                  </a:moveTo>
                  <a:cubicBezTo>
                    <a:pt x="395" y="425"/>
                    <a:pt x="395" y="425"/>
                    <a:pt x="395" y="425"/>
                  </a:cubicBezTo>
                  <a:cubicBezTo>
                    <a:pt x="396" y="425"/>
                    <a:pt x="396" y="425"/>
                    <a:pt x="396" y="425"/>
                  </a:cubicBezTo>
                  <a:cubicBezTo>
                    <a:pt x="396" y="426"/>
                    <a:pt x="396" y="425"/>
                    <a:pt x="397" y="425"/>
                  </a:cubicBezTo>
                  <a:cubicBezTo>
                    <a:pt x="396" y="426"/>
                    <a:pt x="396" y="426"/>
                    <a:pt x="395" y="426"/>
                  </a:cubicBezTo>
                  <a:close/>
                  <a:moveTo>
                    <a:pt x="409" y="425"/>
                  </a:moveTo>
                  <a:cubicBezTo>
                    <a:pt x="409" y="424"/>
                    <a:pt x="409" y="423"/>
                    <a:pt x="409" y="423"/>
                  </a:cubicBezTo>
                  <a:cubicBezTo>
                    <a:pt x="410" y="423"/>
                    <a:pt x="409" y="424"/>
                    <a:pt x="410" y="424"/>
                  </a:cubicBezTo>
                  <a:cubicBezTo>
                    <a:pt x="410" y="424"/>
                    <a:pt x="410" y="424"/>
                    <a:pt x="410" y="424"/>
                  </a:cubicBezTo>
                  <a:cubicBezTo>
                    <a:pt x="410" y="422"/>
                    <a:pt x="412" y="421"/>
                    <a:pt x="412" y="419"/>
                  </a:cubicBezTo>
                  <a:cubicBezTo>
                    <a:pt x="412" y="419"/>
                    <a:pt x="412" y="419"/>
                    <a:pt x="411" y="419"/>
                  </a:cubicBezTo>
                  <a:cubicBezTo>
                    <a:pt x="411" y="419"/>
                    <a:pt x="412" y="419"/>
                    <a:pt x="412" y="420"/>
                  </a:cubicBezTo>
                  <a:cubicBezTo>
                    <a:pt x="410" y="419"/>
                    <a:pt x="412" y="421"/>
                    <a:pt x="411" y="421"/>
                  </a:cubicBezTo>
                  <a:cubicBezTo>
                    <a:pt x="411" y="421"/>
                    <a:pt x="410" y="421"/>
                    <a:pt x="411" y="422"/>
                  </a:cubicBezTo>
                  <a:cubicBezTo>
                    <a:pt x="409" y="422"/>
                    <a:pt x="408" y="423"/>
                    <a:pt x="409" y="425"/>
                  </a:cubicBezTo>
                  <a:close/>
                  <a:moveTo>
                    <a:pt x="496" y="425"/>
                  </a:moveTo>
                  <a:cubicBezTo>
                    <a:pt x="497" y="427"/>
                    <a:pt x="499" y="429"/>
                    <a:pt x="500" y="430"/>
                  </a:cubicBezTo>
                  <a:cubicBezTo>
                    <a:pt x="499" y="428"/>
                    <a:pt x="498" y="426"/>
                    <a:pt x="496" y="425"/>
                  </a:cubicBezTo>
                  <a:close/>
                  <a:moveTo>
                    <a:pt x="407" y="429"/>
                  </a:moveTo>
                  <a:cubicBezTo>
                    <a:pt x="407" y="430"/>
                    <a:pt x="406" y="430"/>
                    <a:pt x="406" y="430"/>
                  </a:cubicBezTo>
                  <a:cubicBezTo>
                    <a:pt x="407" y="430"/>
                    <a:pt x="406" y="431"/>
                    <a:pt x="406" y="431"/>
                  </a:cubicBezTo>
                  <a:cubicBezTo>
                    <a:pt x="407" y="431"/>
                    <a:pt x="407" y="432"/>
                    <a:pt x="407" y="432"/>
                  </a:cubicBezTo>
                  <a:cubicBezTo>
                    <a:pt x="407" y="430"/>
                    <a:pt x="409" y="431"/>
                    <a:pt x="409" y="431"/>
                  </a:cubicBezTo>
                  <a:cubicBezTo>
                    <a:pt x="410" y="430"/>
                    <a:pt x="410" y="430"/>
                    <a:pt x="410" y="429"/>
                  </a:cubicBezTo>
                  <a:cubicBezTo>
                    <a:pt x="410" y="428"/>
                    <a:pt x="410" y="427"/>
                    <a:pt x="410" y="427"/>
                  </a:cubicBezTo>
                  <a:cubicBezTo>
                    <a:pt x="410" y="427"/>
                    <a:pt x="410" y="427"/>
                    <a:pt x="410" y="427"/>
                  </a:cubicBezTo>
                  <a:cubicBezTo>
                    <a:pt x="410" y="426"/>
                    <a:pt x="411" y="427"/>
                    <a:pt x="411" y="425"/>
                  </a:cubicBezTo>
                  <a:cubicBezTo>
                    <a:pt x="410" y="426"/>
                    <a:pt x="410" y="426"/>
                    <a:pt x="409" y="425"/>
                  </a:cubicBezTo>
                  <a:cubicBezTo>
                    <a:pt x="409" y="426"/>
                    <a:pt x="408" y="427"/>
                    <a:pt x="408" y="427"/>
                  </a:cubicBezTo>
                  <a:cubicBezTo>
                    <a:pt x="408" y="427"/>
                    <a:pt x="409" y="427"/>
                    <a:pt x="409" y="427"/>
                  </a:cubicBezTo>
                  <a:cubicBezTo>
                    <a:pt x="409" y="428"/>
                    <a:pt x="409" y="428"/>
                    <a:pt x="409" y="428"/>
                  </a:cubicBezTo>
                  <a:cubicBezTo>
                    <a:pt x="409" y="427"/>
                    <a:pt x="408" y="429"/>
                    <a:pt x="407" y="428"/>
                  </a:cubicBezTo>
                  <a:cubicBezTo>
                    <a:pt x="407" y="429"/>
                    <a:pt x="408" y="429"/>
                    <a:pt x="408" y="430"/>
                  </a:cubicBezTo>
                  <a:cubicBezTo>
                    <a:pt x="407" y="430"/>
                    <a:pt x="407" y="430"/>
                    <a:pt x="407" y="430"/>
                  </a:cubicBezTo>
                  <a:cubicBezTo>
                    <a:pt x="406" y="430"/>
                    <a:pt x="407" y="430"/>
                    <a:pt x="407" y="429"/>
                  </a:cubicBezTo>
                  <a:close/>
                  <a:moveTo>
                    <a:pt x="507" y="427"/>
                  </a:moveTo>
                  <a:cubicBezTo>
                    <a:pt x="510" y="429"/>
                    <a:pt x="511" y="432"/>
                    <a:pt x="514" y="434"/>
                  </a:cubicBezTo>
                  <a:cubicBezTo>
                    <a:pt x="512" y="431"/>
                    <a:pt x="509" y="428"/>
                    <a:pt x="507" y="427"/>
                  </a:cubicBezTo>
                  <a:close/>
                  <a:moveTo>
                    <a:pt x="409" y="433"/>
                  </a:moveTo>
                  <a:cubicBezTo>
                    <a:pt x="410" y="434"/>
                    <a:pt x="409" y="433"/>
                    <a:pt x="409" y="434"/>
                  </a:cubicBezTo>
                  <a:cubicBezTo>
                    <a:pt x="409" y="435"/>
                    <a:pt x="409" y="434"/>
                    <a:pt x="410" y="434"/>
                  </a:cubicBezTo>
                  <a:cubicBezTo>
                    <a:pt x="410" y="434"/>
                    <a:pt x="410" y="435"/>
                    <a:pt x="410" y="435"/>
                  </a:cubicBezTo>
                  <a:cubicBezTo>
                    <a:pt x="409" y="435"/>
                    <a:pt x="409" y="435"/>
                    <a:pt x="408" y="435"/>
                  </a:cubicBezTo>
                  <a:cubicBezTo>
                    <a:pt x="408" y="437"/>
                    <a:pt x="407" y="437"/>
                    <a:pt x="406" y="439"/>
                  </a:cubicBezTo>
                  <a:cubicBezTo>
                    <a:pt x="407" y="439"/>
                    <a:pt x="407" y="438"/>
                    <a:pt x="407" y="439"/>
                  </a:cubicBezTo>
                  <a:cubicBezTo>
                    <a:pt x="407" y="439"/>
                    <a:pt x="406" y="440"/>
                    <a:pt x="407" y="440"/>
                  </a:cubicBezTo>
                  <a:cubicBezTo>
                    <a:pt x="407" y="440"/>
                    <a:pt x="407" y="439"/>
                    <a:pt x="407" y="440"/>
                  </a:cubicBezTo>
                  <a:cubicBezTo>
                    <a:pt x="406" y="442"/>
                    <a:pt x="410" y="442"/>
                    <a:pt x="410" y="442"/>
                  </a:cubicBezTo>
                  <a:cubicBezTo>
                    <a:pt x="414" y="441"/>
                    <a:pt x="412" y="438"/>
                    <a:pt x="412" y="435"/>
                  </a:cubicBezTo>
                  <a:cubicBezTo>
                    <a:pt x="412" y="435"/>
                    <a:pt x="412" y="435"/>
                    <a:pt x="412" y="435"/>
                  </a:cubicBezTo>
                  <a:cubicBezTo>
                    <a:pt x="412" y="435"/>
                    <a:pt x="412" y="434"/>
                    <a:pt x="412" y="434"/>
                  </a:cubicBezTo>
                  <a:cubicBezTo>
                    <a:pt x="413" y="432"/>
                    <a:pt x="414" y="430"/>
                    <a:pt x="414" y="427"/>
                  </a:cubicBezTo>
                  <a:cubicBezTo>
                    <a:pt x="412" y="429"/>
                    <a:pt x="411" y="432"/>
                    <a:pt x="409" y="433"/>
                  </a:cubicBezTo>
                  <a:close/>
                  <a:moveTo>
                    <a:pt x="399" y="430"/>
                  </a:moveTo>
                  <a:cubicBezTo>
                    <a:pt x="398" y="431"/>
                    <a:pt x="396" y="430"/>
                    <a:pt x="397" y="431"/>
                  </a:cubicBezTo>
                  <a:cubicBezTo>
                    <a:pt x="397" y="430"/>
                    <a:pt x="398" y="433"/>
                    <a:pt x="399" y="432"/>
                  </a:cubicBezTo>
                  <a:cubicBezTo>
                    <a:pt x="399" y="432"/>
                    <a:pt x="399" y="431"/>
                    <a:pt x="398" y="431"/>
                  </a:cubicBezTo>
                  <a:cubicBezTo>
                    <a:pt x="399" y="431"/>
                    <a:pt x="399" y="430"/>
                    <a:pt x="399" y="430"/>
                  </a:cubicBezTo>
                  <a:close/>
                  <a:moveTo>
                    <a:pt x="509" y="439"/>
                  </a:moveTo>
                  <a:cubicBezTo>
                    <a:pt x="507" y="436"/>
                    <a:pt x="504" y="433"/>
                    <a:pt x="502" y="431"/>
                  </a:cubicBezTo>
                  <a:cubicBezTo>
                    <a:pt x="502" y="431"/>
                    <a:pt x="502" y="432"/>
                    <a:pt x="502" y="432"/>
                  </a:cubicBezTo>
                  <a:cubicBezTo>
                    <a:pt x="503" y="434"/>
                    <a:pt x="505" y="435"/>
                    <a:pt x="506" y="437"/>
                  </a:cubicBezTo>
                  <a:cubicBezTo>
                    <a:pt x="508" y="438"/>
                    <a:pt x="509" y="440"/>
                    <a:pt x="510" y="442"/>
                  </a:cubicBezTo>
                  <a:cubicBezTo>
                    <a:pt x="511" y="441"/>
                    <a:pt x="509" y="440"/>
                    <a:pt x="509" y="439"/>
                  </a:cubicBezTo>
                  <a:close/>
                  <a:moveTo>
                    <a:pt x="397" y="434"/>
                  </a:moveTo>
                  <a:cubicBezTo>
                    <a:pt x="398" y="434"/>
                    <a:pt x="398" y="434"/>
                    <a:pt x="399" y="434"/>
                  </a:cubicBezTo>
                  <a:cubicBezTo>
                    <a:pt x="399" y="433"/>
                    <a:pt x="397" y="432"/>
                    <a:pt x="397" y="432"/>
                  </a:cubicBezTo>
                  <a:cubicBezTo>
                    <a:pt x="398" y="432"/>
                    <a:pt x="398" y="433"/>
                    <a:pt x="398" y="434"/>
                  </a:cubicBezTo>
                  <a:cubicBezTo>
                    <a:pt x="397" y="433"/>
                    <a:pt x="397" y="435"/>
                    <a:pt x="397" y="434"/>
                  </a:cubicBezTo>
                  <a:close/>
                  <a:moveTo>
                    <a:pt x="518" y="433"/>
                  </a:moveTo>
                  <a:cubicBezTo>
                    <a:pt x="517" y="433"/>
                    <a:pt x="517" y="432"/>
                    <a:pt x="516" y="432"/>
                  </a:cubicBezTo>
                  <a:cubicBezTo>
                    <a:pt x="516" y="433"/>
                    <a:pt x="517" y="434"/>
                    <a:pt x="518" y="433"/>
                  </a:cubicBezTo>
                  <a:close/>
                  <a:moveTo>
                    <a:pt x="494" y="437"/>
                  </a:moveTo>
                  <a:cubicBezTo>
                    <a:pt x="495" y="437"/>
                    <a:pt x="494" y="438"/>
                    <a:pt x="494" y="436"/>
                  </a:cubicBezTo>
                  <a:cubicBezTo>
                    <a:pt x="493" y="436"/>
                    <a:pt x="492" y="435"/>
                    <a:pt x="492" y="435"/>
                  </a:cubicBezTo>
                  <a:cubicBezTo>
                    <a:pt x="492" y="436"/>
                    <a:pt x="493" y="436"/>
                    <a:pt x="493" y="437"/>
                  </a:cubicBezTo>
                  <a:cubicBezTo>
                    <a:pt x="495" y="438"/>
                    <a:pt x="495" y="439"/>
                    <a:pt x="496" y="440"/>
                  </a:cubicBezTo>
                  <a:cubicBezTo>
                    <a:pt x="497" y="439"/>
                    <a:pt x="495" y="438"/>
                    <a:pt x="494" y="437"/>
                  </a:cubicBezTo>
                  <a:close/>
                  <a:moveTo>
                    <a:pt x="398" y="437"/>
                  </a:moveTo>
                  <a:cubicBezTo>
                    <a:pt x="397" y="438"/>
                    <a:pt x="396" y="439"/>
                    <a:pt x="395" y="440"/>
                  </a:cubicBezTo>
                  <a:cubicBezTo>
                    <a:pt x="396" y="440"/>
                    <a:pt x="395" y="441"/>
                    <a:pt x="395" y="442"/>
                  </a:cubicBezTo>
                  <a:cubicBezTo>
                    <a:pt x="394" y="442"/>
                    <a:pt x="393" y="442"/>
                    <a:pt x="394" y="444"/>
                  </a:cubicBezTo>
                  <a:cubicBezTo>
                    <a:pt x="393" y="444"/>
                    <a:pt x="393" y="444"/>
                    <a:pt x="393" y="444"/>
                  </a:cubicBezTo>
                  <a:cubicBezTo>
                    <a:pt x="393" y="444"/>
                    <a:pt x="393" y="443"/>
                    <a:pt x="392" y="443"/>
                  </a:cubicBezTo>
                  <a:cubicBezTo>
                    <a:pt x="393" y="444"/>
                    <a:pt x="392" y="444"/>
                    <a:pt x="391" y="444"/>
                  </a:cubicBezTo>
                  <a:cubicBezTo>
                    <a:pt x="390" y="445"/>
                    <a:pt x="387" y="446"/>
                    <a:pt x="388" y="448"/>
                  </a:cubicBezTo>
                  <a:cubicBezTo>
                    <a:pt x="389" y="448"/>
                    <a:pt x="389" y="450"/>
                    <a:pt x="389" y="452"/>
                  </a:cubicBezTo>
                  <a:cubicBezTo>
                    <a:pt x="389" y="452"/>
                    <a:pt x="390" y="451"/>
                    <a:pt x="390" y="451"/>
                  </a:cubicBezTo>
                  <a:cubicBezTo>
                    <a:pt x="390" y="452"/>
                    <a:pt x="390" y="452"/>
                    <a:pt x="390" y="452"/>
                  </a:cubicBezTo>
                  <a:cubicBezTo>
                    <a:pt x="391" y="452"/>
                    <a:pt x="391" y="453"/>
                    <a:pt x="392" y="453"/>
                  </a:cubicBezTo>
                  <a:cubicBezTo>
                    <a:pt x="392" y="452"/>
                    <a:pt x="392" y="452"/>
                    <a:pt x="392" y="452"/>
                  </a:cubicBezTo>
                  <a:cubicBezTo>
                    <a:pt x="392" y="451"/>
                    <a:pt x="391" y="451"/>
                    <a:pt x="392" y="451"/>
                  </a:cubicBezTo>
                  <a:cubicBezTo>
                    <a:pt x="393" y="451"/>
                    <a:pt x="392" y="451"/>
                    <a:pt x="393" y="450"/>
                  </a:cubicBezTo>
                  <a:cubicBezTo>
                    <a:pt x="393" y="451"/>
                    <a:pt x="393" y="451"/>
                    <a:pt x="393" y="451"/>
                  </a:cubicBezTo>
                  <a:cubicBezTo>
                    <a:pt x="395" y="449"/>
                    <a:pt x="396" y="449"/>
                    <a:pt x="395" y="447"/>
                  </a:cubicBezTo>
                  <a:cubicBezTo>
                    <a:pt x="395" y="448"/>
                    <a:pt x="394" y="448"/>
                    <a:pt x="393" y="448"/>
                  </a:cubicBezTo>
                  <a:cubicBezTo>
                    <a:pt x="393" y="447"/>
                    <a:pt x="394" y="446"/>
                    <a:pt x="395" y="447"/>
                  </a:cubicBezTo>
                  <a:cubicBezTo>
                    <a:pt x="396" y="446"/>
                    <a:pt x="395" y="444"/>
                    <a:pt x="394" y="443"/>
                  </a:cubicBezTo>
                  <a:cubicBezTo>
                    <a:pt x="394" y="443"/>
                    <a:pt x="394" y="442"/>
                    <a:pt x="394" y="442"/>
                  </a:cubicBezTo>
                  <a:cubicBezTo>
                    <a:pt x="395" y="443"/>
                    <a:pt x="395" y="443"/>
                    <a:pt x="396" y="443"/>
                  </a:cubicBezTo>
                  <a:cubicBezTo>
                    <a:pt x="396" y="442"/>
                    <a:pt x="397" y="443"/>
                    <a:pt x="397" y="443"/>
                  </a:cubicBezTo>
                  <a:cubicBezTo>
                    <a:pt x="397" y="441"/>
                    <a:pt x="399" y="440"/>
                    <a:pt x="399" y="439"/>
                  </a:cubicBezTo>
                  <a:cubicBezTo>
                    <a:pt x="398" y="439"/>
                    <a:pt x="398" y="438"/>
                    <a:pt x="398" y="437"/>
                  </a:cubicBezTo>
                  <a:close/>
                  <a:moveTo>
                    <a:pt x="105" y="447"/>
                  </a:moveTo>
                  <a:cubicBezTo>
                    <a:pt x="104" y="448"/>
                    <a:pt x="102" y="449"/>
                    <a:pt x="102" y="451"/>
                  </a:cubicBezTo>
                  <a:cubicBezTo>
                    <a:pt x="100" y="453"/>
                    <a:pt x="99" y="456"/>
                    <a:pt x="98" y="458"/>
                  </a:cubicBezTo>
                  <a:cubicBezTo>
                    <a:pt x="98" y="459"/>
                    <a:pt x="97" y="459"/>
                    <a:pt x="97" y="461"/>
                  </a:cubicBezTo>
                  <a:cubicBezTo>
                    <a:pt x="96" y="461"/>
                    <a:pt x="96" y="462"/>
                    <a:pt x="96" y="464"/>
                  </a:cubicBezTo>
                  <a:cubicBezTo>
                    <a:pt x="93" y="467"/>
                    <a:pt x="92" y="473"/>
                    <a:pt x="90" y="477"/>
                  </a:cubicBezTo>
                  <a:cubicBezTo>
                    <a:pt x="89" y="479"/>
                    <a:pt x="87" y="481"/>
                    <a:pt x="87" y="483"/>
                  </a:cubicBezTo>
                  <a:cubicBezTo>
                    <a:pt x="88" y="482"/>
                    <a:pt x="89" y="481"/>
                    <a:pt x="89" y="479"/>
                  </a:cubicBezTo>
                  <a:cubicBezTo>
                    <a:pt x="94" y="470"/>
                    <a:pt x="98" y="460"/>
                    <a:pt x="104" y="451"/>
                  </a:cubicBezTo>
                  <a:cubicBezTo>
                    <a:pt x="103" y="449"/>
                    <a:pt x="105" y="448"/>
                    <a:pt x="105" y="447"/>
                  </a:cubicBezTo>
                  <a:close/>
                  <a:moveTo>
                    <a:pt x="515" y="452"/>
                  </a:moveTo>
                  <a:cubicBezTo>
                    <a:pt x="517" y="453"/>
                    <a:pt x="518" y="455"/>
                    <a:pt x="519" y="456"/>
                  </a:cubicBezTo>
                  <a:cubicBezTo>
                    <a:pt x="518" y="455"/>
                    <a:pt x="517" y="451"/>
                    <a:pt x="515" y="452"/>
                  </a:cubicBezTo>
                  <a:close/>
                  <a:moveTo>
                    <a:pt x="475" y="465"/>
                  </a:moveTo>
                  <a:cubicBezTo>
                    <a:pt x="475" y="467"/>
                    <a:pt x="473" y="467"/>
                    <a:pt x="473" y="469"/>
                  </a:cubicBezTo>
                  <a:cubicBezTo>
                    <a:pt x="474" y="469"/>
                    <a:pt x="474" y="470"/>
                    <a:pt x="474" y="470"/>
                  </a:cubicBezTo>
                  <a:cubicBezTo>
                    <a:pt x="475" y="469"/>
                    <a:pt x="473" y="469"/>
                    <a:pt x="474" y="469"/>
                  </a:cubicBezTo>
                  <a:cubicBezTo>
                    <a:pt x="477" y="469"/>
                    <a:pt x="479" y="465"/>
                    <a:pt x="481" y="465"/>
                  </a:cubicBezTo>
                  <a:cubicBezTo>
                    <a:pt x="482" y="465"/>
                    <a:pt x="484" y="463"/>
                    <a:pt x="484" y="464"/>
                  </a:cubicBezTo>
                  <a:cubicBezTo>
                    <a:pt x="484" y="463"/>
                    <a:pt x="484" y="463"/>
                    <a:pt x="484" y="462"/>
                  </a:cubicBezTo>
                  <a:cubicBezTo>
                    <a:pt x="480" y="461"/>
                    <a:pt x="479" y="466"/>
                    <a:pt x="475" y="465"/>
                  </a:cubicBezTo>
                  <a:close/>
                  <a:moveTo>
                    <a:pt x="475" y="468"/>
                  </a:moveTo>
                  <a:cubicBezTo>
                    <a:pt x="475" y="468"/>
                    <a:pt x="476" y="468"/>
                    <a:pt x="475" y="467"/>
                  </a:cubicBezTo>
                  <a:cubicBezTo>
                    <a:pt x="477" y="467"/>
                    <a:pt x="477" y="467"/>
                    <a:pt x="477" y="467"/>
                  </a:cubicBezTo>
                  <a:cubicBezTo>
                    <a:pt x="476" y="468"/>
                    <a:pt x="476" y="468"/>
                    <a:pt x="475" y="468"/>
                  </a:cubicBezTo>
                  <a:close/>
                  <a:moveTo>
                    <a:pt x="547" y="140"/>
                  </a:moveTo>
                  <a:cubicBezTo>
                    <a:pt x="548" y="141"/>
                    <a:pt x="547" y="141"/>
                    <a:pt x="548" y="141"/>
                  </a:cubicBezTo>
                  <a:cubicBezTo>
                    <a:pt x="549" y="141"/>
                    <a:pt x="548" y="140"/>
                    <a:pt x="549" y="138"/>
                  </a:cubicBezTo>
                  <a:cubicBezTo>
                    <a:pt x="547" y="139"/>
                    <a:pt x="547" y="137"/>
                    <a:pt x="546" y="136"/>
                  </a:cubicBezTo>
                  <a:cubicBezTo>
                    <a:pt x="545" y="136"/>
                    <a:pt x="545" y="136"/>
                    <a:pt x="545" y="136"/>
                  </a:cubicBezTo>
                  <a:cubicBezTo>
                    <a:pt x="546" y="138"/>
                    <a:pt x="546" y="140"/>
                    <a:pt x="547" y="141"/>
                  </a:cubicBezTo>
                  <a:cubicBezTo>
                    <a:pt x="547" y="140"/>
                    <a:pt x="547" y="141"/>
                    <a:pt x="547" y="140"/>
                  </a:cubicBezTo>
                  <a:close/>
                  <a:moveTo>
                    <a:pt x="288" y="324"/>
                  </a:moveTo>
                  <a:cubicBezTo>
                    <a:pt x="288" y="321"/>
                    <a:pt x="286" y="322"/>
                    <a:pt x="284" y="324"/>
                  </a:cubicBezTo>
                  <a:cubicBezTo>
                    <a:pt x="285" y="324"/>
                    <a:pt x="285" y="324"/>
                    <a:pt x="285" y="324"/>
                  </a:cubicBezTo>
                  <a:cubicBezTo>
                    <a:pt x="286" y="325"/>
                    <a:pt x="287" y="324"/>
                    <a:pt x="288" y="324"/>
                  </a:cubicBezTo>
                  <a:close/>
                  <a:moveTo>
                    <a:pt x="320" y="370"/>
                  </a:moveTo>
                  <a:cubicBezTo>
                    <a:pt x="319" y="371"/>
                    <a:pt x="318" y="370"/>
                    <a:pt x="317" y="370"/>
                  </a:cubicBezTo>
                  <a:cubicBezTo>
                    <a:pt x="314" y="370"/>
                    <a:pt x="311" y="371"/>
                    <a:pt x="308" y="371"/>
                  </a:cubicBezTo>
                  <a:cubicBezTo>
                    <a:pt x="308" y="371"/>
                    <a:pt x="307" y="371"/>
                    <a:pt x="307" y="370"/>
                  </a:cubicBezTo>
                  <a:cubicBezTo>
                    <a:pt x="308" y="369"/>
                    <a:pt x="309" y="368"/>
                    <a:pt x="311" y="368"/>
                  </a:cubicBezTo>
                  <a:cubicBezTo>
                    <a:pt x="310" y="366"/>
                    <a:pt x="311" y="365"/>
                    <a:pt x="309" y="364"/>
                  </a:cubicBezTo>
                  <a:cubicBezTo>
                    <a:pt x="309" y="363"/>
                    <a:pt x="308" y="364"/>
                    <a:pt x="307" y="363"/>
                  </a:cubicBezTo>
                  <a:cubicBezTo>
                    <a:pt x="305" y="362"/>
                    <a:pt x="305" y="357"/>
                    <a:pt x="305" y="354"/>
                  </a:cubicBezTo>
                  <a:cubicBezTo>
                    <a:pt x="306" y="350"/>
                    <a:pt x="308" y="347"/>
                    <a:pt x="310" y="345"/>
                  </a:cubicBezTo>
                  <a:cubicBezTo>
                    <a:pt x="311" y="345"/>
                    <a:pt x="312" y="345"/>
                    <a:pt x="312" y="345"/>
                  </a:cubicBezTo>
                  <a:cubicBezTo>
                    <a:pt x="312" y="345"/>
                    <a:pt x="312" y="344"/>
                    <a:pt x="313" y="344"/>
                  </a:cubicBezTo>
                  <a:cubicBezTo>
                    <a:pt x="311" y="343"/>
                    <a:pt x="311" y="340"/>
                    <a:pt x="310" y="338"/>
                  </a:cubicBezTo>
                  <a:cubicBezTo>
                    <a:pt x="307" y="338"/>
                    <a:pt x="303" y="338"/>
                    <a:pt x="301" y="336"/>
                  </a:cubicBezTo>
                  <a:cubicBezTo>
                    <a:pt x="302" y="335"/>
                    <a:pt x="302" y="333"/>
                    <a:pt x="302" y="332"/>
                  </a:cubicBezTo>
                  <a:cubicBezTo>
                    <a:pt x="301" y="329"/>
                    <a:pt x="296" y="331"/>
                    <a:pt x="296" y="328"/>
                  </a:cubicBezTo>
                  <a:cubicBezTo>
                    <a:pt x="295" y="329"/>
                    <a:pt x="294" y="327"/>
                    <a:pt x="292" y="327"/>
                  </a:cubicBezTo>
                  <a:cubicBezTo>
                    <a:pt x="292" y="327"/>
                    <a:pt x="292" y="328"/>
                    <a:pt x="291" y="329"/>
                  </a:cubicBezTo>
                  <a:cubicBezTo>
                    <a:pt x="290" y="327"/>
                    <a:pt x="288" y="327"/>
                    <a:pt x="287" y="325"/>
                  </a:cubicBezTo>
                  <a:cubicBezTo>
                    <a:pt x="286" y="325"/>
                    <a:pt x="284" y="326"/>
                    <a:pt x="284" y="328"/>
                  </a:cubicBezTo>
                  <a:cubicBezTo>
                    <a:pt x="284" y="329"/>
                    <a:pt x="286" y="328"/>
                    <a:pt x="286" y="329"/>
                  </a:cubicBezTo>
                  <a:cubicBezTo>
                    <a:pt x="282" y="331"/>
                    <a:pt x="283" y="337"/>
                    <a:pt x="279" y="337"/>
                  </a:cubicBezTo>
                  <a:cubicBezTo>
                    <a:pt x="279" y="340"/>
                    <a:pt x="275" y="342"/>
                    <a:pt x="273" y="341"/>
                  </a:cubicBezTo>
                  <a:cubicBezTo>
                    <a:pt x="273" y="343"/>
                    <a:pt x="272" y="343"/>
                    <a:pt x="271" y="344"/>
                  </a:cubicBezTo>
                  <a:cubicBezTo>
                    <a:pt x="269" y="344"/>
                    <a:pt x="269" y="341"/>
                    <a:pt x="267" y="342"/>
                  </a:cubicBezTo>
                  <a:cubicBezTo>
                    <a:pt x="267" y="344"/>
                    <a:pt x="270" y="346"/>
                    <a:pt x="270" y="349"/>
                  </a:cubicBezTo>
                  <a:cubicBezTo>
                    <a:pt x="270" y="350"/>
                    <a:pt x="270" y="352"/>
                    <a:pt x="269" y="354"/>
                  </a:cubicBezTo>
                  <a:cubicBezTo>
                    <a:pt x="268" y="358"/>
                    <a:pt x="266" y="362"/>
                    <a:pt x="266" y="366"/>
                  </a:cubicBezTo>
                  <a:cubicBezTo>
                    <a:pt x="265" y="370"/>
                    <a:pt x="268" y="372"/>
                    <a:pt x="269" y="377"/>
                  </a:cubicBezTo>
                  <a:cubicBezTo>
                    <a:pt x="269" y="377"/>
                    <a:pt x="270" y="377"/>
                    <a:pt x="270" y="377"/>
                  </a:cubicBezTo>
                  <a:cubicBezTo>
                    <a:pt x="269" y="378"/>
                    <a:pt x="270" y="381"/>
                    <a:pt x="271" y="381"/>
                  </a:cubicBezTo>
                  <a:cubicBezTo>
                    <a:pt x="272" y="383"/>
                    <a:pt x="272" y="386"/>
                    <a:pt x="274" y="389"/>
                  </a:cubicBezTo>
                  <a:cubicBezTo>
                    <a:pt x="277" y="392"/>
                    <a:pt x="281" y="395"/>
                    <a:pt x="283" y="398"/>
                  </a:cubicBezTo>
                  <a:cubicBezTo>
                    <a:pt x="283" y="398"/>
                    <a:pt x="282" y="398"/>
                    <a:pt x="282" y="398"/>
                  </a:cubicBezTo>
                  <a:cubicBezTo>
                    <a:pt x="286" y="403"/>
                    <a:pt x="293" y="406"/>
                    <a:pt x="299" y="407"/>
                  </a:cubicBezTo>
                  <a:cubicBezTo>
                    <a:pt x="300" y="406"/>
                    <a:pt x="300" y="406"/>
                    <a:pt x="301" y="405"/>
                  </a:cubicBezTo>
                  <a:cubicBezTo>
                    <a:pt x="303" y="410"/>
                    <a:pt x="311" y="406"/>
                    <a:pt x="309" y="402"/>
                  </a:cubicBezTo>
                  <a:cubicBezTo>
                    <a:pt x="310" y="402"/>
                    <a:pt x="310" y="399"/>
                    <a:pt x="311" y="398"/>
                  </a:cubicBezTo>
                  <a:cubicBezTo>
                    <a:pt x="310" y="397"/>
                    <a:pt x="312" y="395"/>
                    <a:pt x="313" y="393"/>
                  </a:cubicBezTo>
                  <a:cubicBezTo>
                    <a:pt x="313" y="392"/>
                    <a:pt x="312" y="391"/>
                    <a:pt x="312" y="390"/>
                  </a:cubicBezTo>
                  <a:cubicBezTo>
                    <a:pt x="312" y="386"/>
                    <a:pt x="314" y="384"/>
                    <a:pt x="311" y="383"/>
                  </a:cubicBezTo>
                  <a:cubicBezTo>
                    <a:pt x="311" y="378"/>
                    <a:pt x="307" y="379"/>
                    <a:pt x="307" y="374"/>
                  </a:cubicBezTo>
                  <a:cubicBezTo>
                    <a:pt x="311" y="374"/>
                    <a:pt x="314" y="372"/>
                    <a:pt x="317" y="372"/>
                  </a:cubicBezTo>
                  <a:cubicBezTo>
                    <a:pt x="316" y="374"/>
                    <a:pt x="313" y="377"/>
                    <a:pt x="313" y="380"/>
                  </a:cubicBezTo>
                  <a:cubicBezTo>
                    <a:pt x="313" y="381"/>
                    <a:pt x="315" y="383"/>
                    <a:pt x="317" y="383"/>
                  </a:cubicBezTo>
                  <a:cubicBezTo>
                    <a:pt x="320" y="384"/>
                    <a:pt x="323" y="380"/>
                    <a:pt x="322" y="376"/>
                  </a:cubicBezTo>
                  <a:cubicBezTo>
                    <a:pt x="322" y="374"/>
                    <a:pt x="320" y="372"/>
                    <a:pt x="320" y="370"/>
                  </a:cubicBezTo>
                  <a:close/>
                  <a:moveTo>
                    <a:pt x="288" y="328"/>
                  </a:moveTo>
                  <a:cubicBezTo>
                    <a:pt x="287" y="328"/>
                    <a:pt x="287" y="328"/>
                    <a:pt x="287" y="328"/>
                  </a:cubicBezTo>
                  <a:cubicBezTo>
                    <a:pt x="287" y="328"/>
                    <a:pt x="287" y="327"/>
                    <a:pt x="288" y="327"/>
                  </a:cubicBezTo>
                  <a:cubicBezTo>
                    <a:pt x="289" y="327"/>
                    <a:pt x="287" y="328"/>
                    <a:pt x="288" y="328"/>
                  </a:cubicBezTo>
                  <a:close/>
                  <a:moveTo>
                    <a:pt x="266" y="336"/>
                  </a:moveTo>
                  <a:cubicBezTo>
                    <a:pt x="264" y="337"/>
                    <a:pt x="262" y="339"/>
                    <a:pt x="260" y="338"/>
                  </a:cubicBezTo>
                  <a:cubicBezTo>
                    <a:pt x="260" y="339"/>
                    <a:pt x="259" y="340"/>
                    <a:pt x="259" y="342"/>
                  </a:cubicBezTo>
                  <a:cubicBezTo>
                    <a:pt x="262" y="343"/>
                    <a:pt x="262" y="340"/>
                    <a:pt x="265" y="339"/>
                  </a:cubicBezTo>
                  <a:cubicBezTo>
                    <a:pt x="264" y="338"/>
                    <a:pt x="267" y="337"/>
                    <a:pt x="266" y="336"/>
                  </a:cubicBezTo>
                  <a:close/>
                  <a:moveTo>
                    <a:pt x="375" y="355"/>
                  </a:moveTo>
                  <a:cubicBezTo>
                    <a:pt x="373" y="356"/>
                    <a:pt x="371" y="356"/>
                    <a:pt x="370" y="358"/>
                  </a:cubicBezTo>
                  <a:cubicBezTo>
                    <a:pt x="370" y="357"/>
                    <a:pt x="369" y="358"/>
                    <a:pt x="370" y="359"/>
                  </a:cubicBezTo>
                  <a:cubicBezTo>
                    <a:pt x="370" y="357"/>
                    <a:pt x="370" y="359"/>
                    <a:pt x="370" y="359"/>
                  </a:cubicBezTo>
                  <a:cubicBezTo>
                    <a:pt x="369" y="358"/>
                    <a:pt x="369" y="360"/>
                    <a:pt x="369" y="359"/>
                  </a:cubicBezTo>
                  <a:cubicBezTo>
                    <a:pt x="369" y="360"/>
                    <a:pt x="369" y="361"/>
                    <a:pt x="370" y="362"/>
                  </a:cubicBezTo>
                  <a:cubicBezTo>
                    <a:pt x="369" y="361"/>
                    <a:pt x="369" y="361"/>
                    <a:pt x="369" y="361"/>
                  </a:cubicBezTo>
                  <a:cubicBezTo>
                    <a:pt x="370" y="361"/>
                    <a:pt x="368" y="361"/>
                    <a:pt x="368" y="360"/>
                  </a:cubicBezTo>
                  <a:cubicBezTo>
                    <a:pt x="369" y="360"/>
                    <a:pt x="369" y="360"/>
                    <a:pt x="368" y="359"/>
                  </a:cubicBezTo>
                  <a:cubicBezTo>
                    <a:pt x="368" y="360"/>
                    <a:pt x="368" y="361"/>
                    <a:pt x="368" y="361"/>
                  </a:cubicBezTo>
                  <a:cubicBezTo>
                    <a:pt x="368" y="362"/>
                    <a:pt x="369" y="361"/>
                    <a:pt x="369" y="362"/>
                  </a:cubicBezTo>
                  <a:cubicBezTo>
                    <a:pt x="368" y="362"/>
                    <a:pt x="369" y="363"/>
                    <a:pt x="368" y="363"/>
                  </a:cubicBezTo>
                  <a:cubicBezTo>
                    <a:pt x="368" y="363"/>
                    <a:pt x="367" y="362"/>
                    <a:pt x="367" y="362"/>
                  </a:cubicBezTo>
                  <a:cubicBezTo>
                    <a:pt x="367" y="364"/>
                    <a:pt x="366" y="364"/>
                    <a:pt x="366" y="364"/>
                  </a:cubicBezTo>
                  <a:cubicBezTo>
                    <a:pt x="367" y="366"/>
                    <a:pt x="368" y="370"/>
                    <a:pt x="372" y="369"/>
                  </a:cubicBezTo>
                  <a:cubicBezTo>
                    <a:pt x="372" y="368"/>
                    <a:pt x="373" y="369"/>
                    <a:pt x="373" y="369"/>
                  </a:cubicBezTo>
                  <a:cubicBezTo>
                    <a:pt x="373" y="369"/>
                    <a:pt x="373" y="368"/>
                    <a:pt x="373" y="368"/>
                  </a:cubicBezTo>
                  <a:cubicBezTo>
                    <a:pt x="374" y="370"/>
                    <a:pt x="374" y="368"/>
                    <a:pt x="375" y="368"/>
                  </a:cubicBezTo>
                  <a:cubicBezTo>
                    <a:pt x="377" y="366"/>
                    <a:pt x="376" y="362"/>
                    <a:pt x="378" y="361"/>
                  </a:cubicBezTo>
                  <a:cubicBezTo>
                    <a:pt x="377" y="359"/>
                    <a:pt x="377" y="357"/>
                    <a:pt x="375" y="355"/>
                  </a:cubicBezTo>
                  <a:close/>
                  <a:moveTo>
                    <a:pt x="443" y="385"/>
                  </a:moveTo>
                  <a:cubicBezTo>
                    <a:pt x="442" y="385"/>
                    <a:pt x="442" y="384"/>
                    <a:pt x="441" y="384"/>
                  </a:cubicBezTo>
                  <a:cubicBezTo>
                    <a:pt x="443" y="386"/>
                    <a:pt x="443" y="389"/>
                    <a:pt x="446" y="390"/>
                  </a:cubicBezTo>
                  <a:cubicBezTo>
                    <a:pt x="446" y="387"/>
                    <a:pt x="443" y="387"/>
                    <a:pt x="443" y="385"/>
                  </a:cubicBezTo>
                  <a:close/>
                  <a:moveTo>
                    <a:pt x="154" y="405"/>
                  </a:moveTo>
                  <a:cubicBezTo>
                    <a:pt x="155" y="406"/>
                    <a:pt x="153" y="406"/>
                    <a:pt x="154" y="407"/>
                  </a:cubicBezTo>
                  <a:cubicBezTo>
                    <a:pt x="155" y="408"/>
                    <a:pt x="158" y="408"/>
                    <a:pt x="157" y="406"/>
                  </a:cubicBezTo>
                  <a:cubicBezTo>
                    <a:pt x="156" y="406"/>
                    <a:pt x="156" y="405"/>
                    <a:pt x="154" y="405"/>
                  </a:cubicBezTo>
                  <a:close/>
                  <a:moveTo>
                    <a:pt x="425" y="407"/>
                  </a:moveTo>
                  <a:cubicBezTo>
                    <a:pt x="425" y="407"/>
                    <a:pt x="426" y="407"/>
                    <a:pt x="426" y="408"/>
                  </a:cubicBezTo>
                  <a:cubicBezTo>
                    <a:pt x="425" y="408"/>
                    <a:pt x="426" y="408"/>
                    <a:pt x="425" y="408"/>
                  </a:cubicBezTo>
                  <a:cubicBezTo>
                    <a:pt x="425" y="408"/>
                    <a:pt x="425" y="408"/>
                    <a:pt x="426" y="407"/>
                  </a:cubicBezTo>
                  <a:cubicBezTo>
                    <a:pt x="425" y="407"/>
                    <a:pt x="425" y="408"/>
                    <a:pt x="424" y="407"/>
                  </a:cubicBezTo>
                  <a:cubicBezTo>
                    <a:pt x="424" y="408"/>
                    <a:pt x="425" y="409"/>
                    <a:pt x="424" y="410"/>
                  </a:cubicBezTo>
                  <a:cubicBezTo>
                    <a:pt x="426" y="410"/>
                    <a:pt x="426" y="410"/>
                    <a:pt x="426" y="410"/>
                  </a:cubicBezTo>
                  <a:cubicBezTo>
                    <a:pt x="426" y="409"/>
                    <a:pt x="426" y="408"/>
                    <a:pt x="426" y="407"/>
                  </a:cubicBezTo>
                  <a:cubicBezTo>
                    <a:pt x="426" y="407"/>
                    <a:pt x="425" y="406"/>
                    <a:pt x="425" y="407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出自【趣你的PPT】(微信:qunideppt)：最优质的PPT资源库"/>
            <p:cNvSpPr txBox="1">
              <a:spLocks/>
            </p:cNvSpPr>
            <p:nvPr/>
          </p:nvSpPr>
          <p:spPr>
            <a:xfrm>
              <a:off x="2437901" y="2399168"/>
              <a:ext cx="1493045" cy="339273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sz="2000" b="1" dirty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关键词</a:t>
              </a:r>
              <a:endParaRPr lang="en-US" altLang="zh-CN" sz="2400" dirty="0">
                <a:solidFill>
                  <a:schemeClr val="bg1"/>
                </a:solidFill>
                <a:latin typeface="Bebas Neue" panose="020B0606020202050201" pitchFamily="34" charset="0"/>
                <a:ea typeface="方正苏新诗柳楷简体" panose="02000000000000000000" pitchFamily="2" charset="-122"/>
              </a:endParaRPr>
            </a:p>
          </p:txBody>
        </p:sp>
      </p:grpSp>
      <p:sp>
        <p:nvSpPr>
          <p:cNvPr id="20" name="出自【趣你的PPT】(微信:qunideppt)：最优质的PPT资源库"/>
          <p:cNvSpPr txBox="1">
            <a:spLocks/>
          </p:cNvSpPr>
          <p:nvPr/>
        </p:nvSpPr>
        <p:spPr>
          <a:xfrm>
            <a:off x="904286" y="405282"/>
            <a:ext cx="3743495" cy="62486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3600" b="1" dirty="0">
                <a:solidFill>
                  <a:srgbClr val="223347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4000" dirty="0">
              <a:solidFill>
                <a:srgbClr val="223347"/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  <p:sp>
        <p:nvSpPr>
          <p:cNvPr id="48" name="出自【趣你的PPT】(微信:qunideppt)：最优质的PPT资源库"/>
          <p:cNvSpPr>
            <a:spLocks/>
          </p:cNvSpPr>
          <p:nvPr/>
        </p:nvSpPr>
        <p:spPr bwMode="auto">
          <a:xfrm>
            <a:off x="6674232" y="3616960"/>
            <a:ext cx="6786983" cy="3241040"/>
          </a:xfrm>
          <a:custGeom>
            <a:avLst/>
            <a:gdLst>
              <a:gd name="T0" fmla="*/ 782 w 1778"/>
              <a:gd name="T1" fmla="*/ 124 h 1079"/>
              <a:gd name="T2" fmla="*/ 810 w 1778"/>
              <a:gd name="T3" fmla="*/ 170 h 1079"/>
              <a:gd name="T4" fmla="*/ 802 w 1778"/>
              <a:gd name="T5" fmla="*/ 215 h 1079"/>
              <a:gd name="T6" fmla="*/ 881 w 1778"/>
              <a:gd name="T7" fmla="*/ 197 h 1079"/>
              <a:gd name="T8" fmla="*/ 790 w 1778"/>
              <a:gd name="T9" fmla="*/ 290 h 1079"/>
              <a:gd name="T10" fmla="*/ 1009 w 1778"/>
              <a:gd name="T11" fmla="*/ 184 h 1079"/>
              <a:gd name="T12" fmla="*/ 1232 w 1778"/>
              <a:gd name="T13" fmla="*/ 7 h 1079"/>
              <a:gd name="T14" fmla="*/ 1030 w 1778"/>
              <a:gd name="T15" fmla="*/ 205 h 1079"/>
              <a:gd name="T16" fmla="*/ 1042 w 1778"/>
              <a:gd name="T17" fmla="*/ 209 h 1079"/>
              <a:gd name="T18" fmla="*/ 1177 w 1778"/>
              <a:gd name="T19" fmla="*/ 92 h 1079"/>
              <a:gd name="T20" fmla="*/ 1130 w 1778"/>
              <a:gd name="T21" fmla="*/ 176 h 1079"/>
              <a:gd name="T22" fmla="*/ 1260 w 1778"/>
              <a:gd name="T23" fmla="*/ 97 h 1079"/>
              <a:gd name="T24" fmla="*/ 1120 w 1778"/>
              <a:gd name="T25" fmla="*/ 207 h 1079"/>
              <a:gd name="T26" fmla="*/ 1163 w 1778"/>
              <a:gd name="T27" fmla="*/ 219 h 1079"/>
              <a:gd name="T28" fmla="*/ 1280 w 1778"/>
              <a:gd name="T29" fmla="*/ 136 h 1079"/>
              <a:gd name="T30" fmla="*/ 1368 w 1778"/>
              <a:gd name="T31" fmla="*/ 185 h 1079"/>
              <a:gd name="T32" fmla="*/ 1336 w 1778"/>
              <a:gd name="T33" fmla="*/ 231 h 1079"/>
              <a:gd name="T34" fmla="*/ 1470 w 1778"/>
              <a:gd name="T35" fmla="*/ 275 h 1079"/>
              <a:gd name="T36" fmla="*/ 1610 w 1778"/>
              <a:gd name="T37" fmla="*/ 326 h 1079"/>
              <a:gd name="T38" fmla="*/ 1651 w 1778"/>
              <a:gd name="T39" fmla="*/ 431 h 1079"/>
              <a:gd name="T40" fmla="*/ 1656 w 1778"/>
              <a:gd name="T41" fmla="*/ 473 h 1079"/>
              <a:gd name="T42" fmla="*/ 1408 w 1778"/>
              <a:gd name="T43" fmla="*/ 580 h 1079"/>
              <a:gd name="T44" fmla="*/ 1556 w 1778"/>
              <a:gd name="T45" fmla="*/ 529 h 1079"/>
              <a:gd name="T46" fmla="*/ 1657 w 1778"/>
              <a:gd name="T47" fmla="*/ 511 h 1079"/>
              <a:gd name="T48" fmla="*/ 1682 w 1778"/>
              <a:gd name="T49" fmla="*/ 579 h 1079"/>
              <a:gd name="T50" fmla="*/ 1679 w 1778"/>
              <a:gd name="T51" fmla="*/ 645 h 1079"/>
              <a:gd name="T52" fmla="*/ 1613 w 1778"/>
              <a:gd name="T53" fmla="*/ 699 h 1079"/>
              <a:gd name="T54" fmla="*/ 1702 w 1778"/>
              <a:gd name="T55" fmla="*/ 701 h 1079"/>
              <a:gd name="T56" fmla="*/ 1377 w 1778"/>
              <a:gd name="T57" fmla="*/ 890 h 1079"/>
              <a:gd name="T58" fmla="*/ 1081 w 1778"/>
              <a:gd name="T59" fmla="*/ 1051 h 1079"/>
              <a:gd name="T60" fmla="*/ 970 w 1778"/>
              <a:gd name="T61" fmla="*/ 1036 h 1079"/>
              <a:gd name="T62" fmla="*/ 1066 w 1778"/>
              <a:gd name="T63" fmla="*/ 890 h 1079"/>
              <a:gd name="T64" fmla="*/ 1071 w 1778"/>
              <a:gd name="T65" fmla="*/ 844 h 1079"/>
              <a:gd name="T66" fmla="*/ 579 w 1778"/>
              <a:gd name="T67" fmla="*/ 923 h 1079"/>
              <a:gd name="T68" fmla="*/ 570 w 1778"/>
              <a:gd name="T69" fmla="*/ 903 h 1079"/>
              <a:gd name="T70" fmla="*/ 515 w 1778"/>
              <a:gd name="T71" fmla="*/ 912 h 1079"/>
              <a:gd name="T72" fmla="*/ 355 w 1778"/>
              <a:gd name="T73" fmla="*/ 934 h 1079"/>
              <a:gd name="T74" fmla="*/ 356 w 1778"/>
              <a:gd name="T75" fmla="*/ 977 h 1079"/>
              <a:gd name="T76" fmla="*/ 598 w 1778"/>
              <a:gd name="T77" fmla="*/ 951 h 1079"/>
              <a:gd name="T78" fmla="*/ 858 w 1778"/>
              <a:gd name="T79" fmla="*/ 915 h 1079"/>
              <a:gd name="T80" fmla="*/ 720 w 1778"/>
              <a:gd name="T81" fmla="*/ 940 h 1079"/>
              <a:gd name="T82" fmla="*/ 484 w 1778"/>
              <a:gd name="T83" fmla="*/ 976 h 1079"/>
              <a:gd name="T84" fmla="*/ 287 w 1778"/>
              <a:gd name="T85" fmla="*/ 954 h 1079"/>
              <a:gd name="T86" fmla="*/ 299 w 1778"/>
              <a:gd name="T87" fmla="*/ 868 h 1079"/>
              <a:gd name="T88" fmla="*/ 324 w 1778"/>
              <a:gd name="T89" fmla="*/ 827 h 1079"/>
              <a:gd name="T90" fmla="*/ 309 w 1778"/>
              <a:gd name="T91" fmla="*/ 739 h 1079"/>
              <a:gd name="T92" fmla="*/ 170 w 1778"/>
              <a:gd name="T93" fmla="*/ 754 h 1079"/>
              <a:gd name="T94" fmla="*/ 53 w 1778"/>
              <a:gd name="T95" fmla="*/ 722 h 1079"/>
              <a:gd name="T96" fmla="*/ 27 w 1778"/>
              <a:gd name="T97" fmla="*/ 628 h 1079"/>
              <a:gd name="T98" fmla="*/ 89 w 1778"/>
              <a:gd name="T99" fmla="*/ 508 h 1079"/>
              <a:gd name="T100" fmla="*/ 74 w 1778"/>
              <a:gd name="T101" fmla="*/ 466 h 1079"/>
              <a:gd name="T102" fmla="*/ 45 w 1778"/>
              <a:gd name="T103" fmla="*/ 455 h 1079"/>
              <a:gd name="T104" fmla="*/ 72 w 1778"/>
              <a:gd name="T105" fmla="*/ 400 h 1079"/>
              <a:gd name="T106" fmla="*/ 151 w 1778"/>
              <a:gd name="T107" fmla="*/ 323 h 1079"/>
              <a:gd name="T108" fmla="*/ 179 w 1778"/>
              <a:gd name="T109" fmla="*/ 258 h 1079"/>
              <a:gd name="T110" fmla="*/ 152 w 1778"/>
              <a:gd name="T111" fmla="*/ 188 h 1079"/>
              <a:gd name="T112" fmla="*/ 207 w 1778"/>
              <a:gd name="T113" fmla="*/ 134 h 1079"/>
              <a:gd name="T114" fmla="*/ 114 w 1778"/>
              <a:gd name="T115" fmla="*/ 108 h 1079"/>
              <a:gd name="T116" fmla="*/ 215 w 1778"/>
              <a:gd name="T117" fmla="*/ 80 h 1079"/>
              <a:gd name="T118" fmla="*/ 372 w 1778"/>
              <a:gd name="T119" fmla="*/ 75 h 1079"/>
              <a:gd name="T120" fmla="*/ 570 w 1778"/>
              <a:gd name="T121" fmla="*/ 57 h 1079"/>
              <a:gd name="T122" fmla="*/ 715 w 1778"/>
              <a:gd name="T123" fmla="*/ 21 h 1079"/>
              <a:gd name="T124" fmla="*/ 769 w 1778"/>
              <a:gd name="T125" fmla="*/ 59 h 10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778" h="1079">
                <a:moveTo>
                  <a:pt x="876" y="9"/>
                </a:moveTo>
                <a:cubicBezTo>
                  <a:pt x="872" y="10"/>
                  <a:pt x="872" y="10"/>
                  <a:pt x="872" y="10"/>
                </a:cubicBezTo>
                <a:cubicBezTo>
                  <a:pt x="871" y="11"/>
                  <a:pt x="871" y="11"/>
                  <a:pt x="871" y="11"/>
                </a:cubicBezTo>
                <a:cubicBezTo>
                  <a:pt x="869" y="10"/>
                  <a:pt x="869" y="10"/>
                  <a:pt x="869" y="10"/>
                </a:cubicBezTo>
                <a:cubicBezTo>
                  <a:pt x="865" y="14"/>
                  <a:pt x="865" y="14"/>
                  <a:pt x="865" y="14"/>
                </a:cubicBezTo>
                <a:cubicBezTo>
                  <a:pt x="864" y="16"/>
                  <a:pt x="871" y="13"/>
                  <a:pt x="862" y="15"/>
                </a:cubicBezTo>
                <a:cubicBezTo>
                  <a:pt x="867" y="17"/>
                  <a:pt x="867" y="17"/>
                  <a:pt x="867" y="17"/>
                </a:cubicBezTo>
                <a:cubicBezTo>
                  <a:pt x="859" y="21"/>
                  <a:pt x="859" y="21"/>
                  <a:pt x="859" y="21"/>
                </a:cubicBezTo>
                <a:cubicBezTo>
                  <a:pt x="861" y="18"/>
                  <a:pt x="861" y="18"/>
                  <a:pt x="861" y="18"/>
                </a:cubicBezTo>
                <a:cubicBezTo>
                  <a:pt x="861" y="16"/>
                  <a:pt x="869" y="22"/>
                  <a:pt x="858" y="16"/>
                </a:cubicBezTo>
                <a:cubicBezTo>
                  <a:pt x="856" y="19"/>
                  <a:pt x="856" y="19"/>
                  <a:pt x="856" y="19"/>
                </a:cubicBezTo>
                <a:cubicBezTo>
                  <a:pt x="855" y="19"/>
                  <a:pt x="856" y="23"/>
                  <a:pt x="854" y="18"/>
                </a:cubicBezTo>
                <a:cubicBezTo>
                  <a:pt x="853" y="19"/>
                  <a:pt x="853" y="19"/>
                  <a:pt x="853" y="19"/>
                </a:cubicBezTo>
                <a:cubicBezTo>
                  <a:pt x="856" y="22"/>
                  <a:pt x="856" y="22"/>
                  <a:pt x="856" y="22"/>
                </a:cubicBezTo>
                <a:cubicBezTo>
                  <a:pt x="852" y="26"/>
                  <a:pt x="852" y="26"/>
                  <a:pt x="852" y="26"/>
                </a:cubicBezTo>
                <a:cubicBezTo>
                  <a:pt x="859" y="28"/>
                  <a:pt x="859" y="28"/>
                  <a:pt x="859" y="28"/>
                </a:cubicBezTo>
                <a:cubicBezTo>
                  <a:pt x="861" y="28"/>
                  <a:pt x="861" y="28"/>
                  <a:pt x="861" y="28"/>
                </a:cubicBezTo>
                <a:cubicBezTo>
                  <a:pt x="862" y="29"/>
                  <a:pt x="856" y="33"/>
                  <a:pt x="863" y="30"/>
                </a:cubicBezTo>
                <a:cubicBezTo>
                  <a:pt x="862" y="30"/>
                  <a:pt x="860" y="31"/>
                  <a:pt x="863" y="34"/>
                </a:cubicBezTo>
                <a:cubicBezTo>
                  <a:pt x="862" y="34"/>
                  <a:pt x="859" y="35"/>
                  <a:pt x="863" y="38"/>
                </a:cubicBezTo>
                <a:cubicBezTo>
                  <a:pt x="863" y="39"/>
                  <a:pt x="863" y="39"/>
                  <a:pt x="863" y="39"/>
                </a:cubicBezTo>
                <a:cubicBezTo>
                  <a:pt x="862" y="40"/>
                  <a:pt x="862" y="40"/>
                  <a:pt x="862" y="40"/>
                </a:cubicBezTo>
                <a:cubicBezTo>
                  <a:pt x="861" y="37"/>
                  <a:pt x="861" y="37"/>
                  <a:pt x="861" y="37"/>
                </a:cubicBezTo>
                <a:cubicBezTo>
                  <a:pt x="856" y="36"/>
                  <a:pt x="856" y="36"/>
                  <a:pt x="856" y="36"/>
                </a:cubicBezTo>
                <a:cubicBezTo>
                  <a:pt x="850" y="40"/>
                  <a:pt x="850" y="40"/>
                  <a:pt x="850" y="40"/>
                </a:cubicBezTo>
                <a:cubicBezTo>
                  <a:pt x="849" y="40"/>
                  <a:pt x="847" y="40"/>
                  <a:pt x="848" y="43"/>
                </a:cubicBezTo>
                <a:cubicBezTo>
                  <a:pt x="852" y="35"/>
                  <a:pt x="852" y="35"/>
                  <a:pt x="852" y="35"/>
                </a:cubicBezTo>
                <a:cubicBezTo>
                  <a:pt x="845" y="37"/>
                  <a:pt x="845" y="37"/>
                  <a:pt x="845" y="37"/>
                </a:cubicBezTo>
                <a:cubicBezTo>
                  <a:pt x="843" y="40"/>
                  <a:pt x="843" y="40"/>
                  <a:pt x="843" y="40"/>
                </a:cubicBezTo>
                <a:cubicBezTo>
                  <a:pt x="842" y="40"/>
                  <a:pt x="841" y="43"/>
                  <a:pt x="840" y="41"/>
                </a:cubicBezTo>
                <a:cubicBezTo>
                  <a:pt x="839" y="46"/>
                  <a:pt x="839" y="46"/>
                  <a:pt x="839" y="46"/>
                </a:cubicBezTo>
                <a:cubicBezTo>
                  <a:pt x="828" y="49"/>
                  <a:pt x="828" y="49"/>
                  <a:pt x="828" y="49"/>
                </a:cubicBezTo>
                <a:cubicBezTo>
                  <a:pt x="825" y="55"/>
                  <a:pt x="825" y="55"/>
                  <a:pt x="825" y="55"/>
                </a:cubicBezTo>
                <a:cubicBezTo>
                  <a:pt x="816" y="58"/>
                  <a:pt x="816" y="58"/>
                  <a:pt x="816" y="58"/>
                </a:cubicBezTo>
                <a:cubicBezTo>
                  <a:pt x="814" y="63"/>
                  <a:pt x="814" y="63"/>
                  <a:pt x="814" y="63"/>
                </a:cubicBezTo>
                <a:cubicBezTo>
                  <a:pt x="809" y="66"/>
                  <a:pt x="809" y="66"/>
                  <a:pt x="809" y="66"/>
                </a:cubicBezTo>
                <a:cubicBezTo>
                  <a:pt x="807" y="65"/>
                  <a:pt x="807" y="65"/>
                  <a:pt x="807" y="65"/>
                </a:cubicBezTo>
                <a:cubicBezTo>
                  <a:pt x="806" y="66"/>
                  <a:pt x="806" y="66"/>
                  <a:pt x="806" y="66"/>
                </a:cubicBezTo>
                <a:cubicBezTo>
                  <a:pt x="805" y="71"/>
                  <a:pt x="805" y="71"/>
                  <a:pt x="805" y="71"/>
                </a:cubicBezTo>
                <a:cubicBezTo>
                  <a:pt x="802" y="73"/>
                  <a:pt x="802" y="73"/>
                  <a:pt x="802" y="73"/>
                </a:cubicBezTo>
                <a:cubicBezTo>
                  <a:pt x="797" y="73"/>
                  <a:pt x="797" y="73"/>
                  <a:pt x="797" y="73"/>
                </a:cubicBezTo>
                <a:cubicBezTo>
                  <a:pt x="795" y="74"/>
                  <a:pt x="796" y="76"/>
                  <a:pt x="793" y="77"/>
                </a:cubicBezTo>
                <a:cubicBezTo>
                  <a:pt x="794" y="81"/>
                  <a:pt x="794" y="81"/>
                  <a:pt x="794" y="81"/>
                </a:cubicBezTo>
                <a:cubicBezTo>
                  <a:pt x="790" y="83"/>
                  <a:pt x="790" y="83"/>
                  <a:pt x="790" y="83"/>
                </a:cubicBezTo>
                <a:cubicBezTo>
                  <a:pt x="783" y="91"/>
                  <a:pt x="783" y="91"/>
                  <a:pt x="783" y="91"/>
                </a:cubicBezTo>
                <a:cubicBezTo>
                  <a:pt x="780" y="92"/>
                  <a:pt x="780" y="92"/>
                  <a:pt x="780" y="92"/>
                </a:cubicBezTo>
                <a:cubicBezTo>
                  <a:pt x="779" y="95"/>
                  <a:pt x="779" y="95"/>
                  <a:pt x="779" y="95"/>
                </a:cubicBezTo>
                <a:cubicBezTo>
                  <a:pt x="780" y="96"/>
                  <a:pt x="780" y="92"/>
                  <a:pt x="781" y="96"/>
                </a:cubicBezTo>
                <a:cubicBezTo>
                  <a:pt x="782" y="97"/>
                  <a:pt x="783" y="94"/>
                  <a:pt x="784" y="97"/>
                </a:cubicBezTo>
                <a:cubicBezTo>
                  <a:pt x="781" y="99"/>
                  <a:pt x="781" y="99"/>
                  <a:pt x="781" y="99"/>
                </a:cubicBezTo>
                <a:cubicBezTo>
                  <a:pt x="779" y="100"/>
                  <a:pt x="790" y="94"/>
                  <a:pt x="779" y="102"/>
                </a:cubicBezTo>
                <a:cubicBezTo>
                  <a:pt x="777" y="105"/>
                  <a:pt x="777" y="105"/>
                  <a:pt x="777" y="105"/>
                </a:cubicBezTo>
                <a:cubicBezTo>
                  <a:pt x="772" y="105"/>
                  <a:pt x="787" y="95"/>
                  <a:pt x="771" y="109"/>
                </a:cubicBezTo>
                <a:cubicBezTo>
                  <a:pt x="768" y="108"/>
                  <a:pt x="768" y="108"/>
                  <a:pt x="768" y="108"/>
                </a:cubicBezTo>
                <a:cubicBezTo>
                  <a:pt x="767" y="107"/>
                  <a:pt x="772" y="108"/>
                  <a:pt x="766" y="107"/>
                </a:cubicBezTo>
                <a:cubicBezTo>
                  <a:pt x="765" y="112"/>
                  <a:pt x="765" y="112"/>
                  <a:pt x="765" y="112"/>
                </a:cubicBezTo>
                <a:cubicBezTo>
                  <a:pt x="769" y="110"/>
                  <a:pt x="769" y="110"/>
                  <a:pt x="769" y="110"/>
                </a:cubicBezTo>
                <a:cubicBezTo>
                  <a:pt x="769" y="112"/>
                  <a:pt x="769" y="112"/>
                  <a:pt x="769" y="112"/>
                </a:cubicBezTo>
                <a:cubicBezTo>
                  <a:pt x="770" y="113"/>
                  <a:pt x="770" y="113"/>
                  <a:pt x="770" y="113"/>
                </a:cubicBezTo>
                <a:cubicBezTo>
                  <a:pt x="768" y="114"/>
                  <a:pt x="768" y="114"/>
                  <a:pt x="768" y="114"/>
                </a:cubicBezTo>
                <a:cubicBezTo>
                  <a:pt x="770" y="116"/>
                  <a:pt x="770" y="116"/>
                  <a:pt x="770" y="116"/>
                </a:cubicBezTo>
                <a:cubicBezTo>
                  <a:pt x="769" y="117"/>
                  <a:pt x="769" y="117"/>
                  <a:pt x="769" y="117"/>
                </a:cubicBezTo>
                <a:cubicBezTo>
                  <a:pt x="773" y="116"/>
                  <a:pt x="773" y="116"/>
                  <a:pt x="773" y="116"/>
                </a:cubicBezTo>
                <a:cubicBezTo>
                  <a:pt x="774" y="115"/>
                  <a:pt x="774" y="115"/>
                  <a:pt x="774" y="115"/>
                </a:cubicBezTo>
                <a:cubicBezTo>
                  <a:pt x="775" y="116"/>
                  <a:pt x="775" y="116"/>
                  <a:pt x="775" y="116"/>
                </a:cubicBezTo>
                <a:cubicBezTo>
                  <a:pt x="772" y="118"/>
                  <a:pt x="772" y="118"/>
                  <a:pt x="772" y="118"/>
                </a:cubicBezTo>
                <a:cubicBezTo>
                  <a:pt x="774" y="119"/>
                  <a:pt x="774" y="119"/>
                  <a:pt x="774" y="119"/>
                </a:cubicBezTo>
                <a:cubicBezTo>
                  <a:pt x="771" y="121"/>
                  <a:pt x="771" y="121"/>
                  <a:pt x="771" y="121"/>
                </a:cubicBezTo>
                <a:cubicBezTo>
                  <a:pt x="771" y="121"/>
                  <a:pt x="772" y="119"/>
                  <a:pt x="771" y="122"/>
                </a:cubicBezTo>
                <a:cubicBezTo>
                  <a:pt x="769" y="120"/>
                  <a:pt x="769" y="120"/>
                  <a:pt x="769" y="120"/>
                </a:cubicBezTo>
                <a:cubicBezTo>
                  <a:pt x="769" y="124"/>
                  <a:pt x="769" y="124"/>
                  <a:pt x="769" y="124"/>
                </a:cubicBezTo>
                <a:cubicBezTo>
                  <a:pt x="764" y="126"/>
                  <a:pt x="764" y="126"/>
                  <a:pt x="764" y="126"/>
                </a:cubicBezTo>
                <a:cubicBezTo>
                  <a:pt x="761" y="126"/>
                  <a:pt x="761" y="126"/>
                  <a:pt x="761" y="126"/>
                </a:cubicBezTo>
                <a:cubicBezTo>
                  <a:pt x="756" y="130"/>
                  <a:pt x="756" y="130"/>
                  <a:pt x="756" y="130"/>
                </a:cubicBezTo>
                <a:cubicBezTo>
                  <a:pt x="756" y="132"/>
                  <a:pt x="756" y="132"/>
                  <a:pt x="756" y="132"/>
                </a:cubicBezTo>
                <a:cubicBezTo>
                  <a:pt x="750" y="133"/>
                  <a:pt x="750" y="133"/>
                  <a:pt x="750" y="133"/>
                </a:cubicBezTo>
                <a:cubicBezTo>
                  <a:pt x="748" y="136"/>
                  <a:pt x="748" y="136"/>
                  <a:pt x="748" y="136"/>
                </a:cubicBezTo>
                <a:cubicBezTo>
                  <a:pt x="750" y="137"/>
                  <a:pt x="750" y="137"/>
                  <a:pt x="750" y="137"/>
                </a:cubicBezTo>
                <a:cubicBezTo>
                  <a:pt x="742" y="142"/>
                  <a:pt x="742" y="142"/>
                  <a:pt x="742" y="142"/>
                </a:cubicBezTo>
                <a:cubicBezTo>
                  <a:pt x="738" y="139"/>
                  <a:pt x="738" y="139"/>
                  <a:pt x="738" y="139"/>
                </a:cubicBezTo>
                <a:cubicBezTo>
                  <a:pt x="733" y="144"/>
                  <a:pt x="733" y="144"/>
                  <a:pt x="733" y="144"/>
                </a:cubicBezTo>
                <a:cubicBezTo>
                  <a:pt x="736" y="147"/>
                  <a:pt x="736" y="147"/>
                  <a:pt x="736" y="147"/>
                </a:cubicBezTo>
                <a:cubicBezTo>
                  <a:pt x="734" y="148"/>
                  <a:pt x="734" y="148"/>
                  <a:pt x="734" y="148"/>
                </a:cubicBezTo>
                <a:cubicBezTo>
                  <a:pt x="731" y="146"/>
                  <a:pt x="741" y="144"/>
                  <a:pt x="732" y="147"/>
                </a:cubicBezTo>
                <a:cubicBezTo>
                  <a:pt x="732" y="147"/>
                  <a:pt x="732" y="146"/>
                  <a:pt x="733" y="146"/>
                </a:cubicBezTo>
                <a:cubicBezTo>
                  <a:pt x="732" y="145"/>
                  <a:pt x="732" y="145"/>
                  <a:pt x="732" y="145"/>
                </a:cubicBezTo>
                <a:cubicBezTo>
                  <a:pt x="729" y="147"/>
                  <a:pt x="729" y="147"/>
                  <a:pt x="729" y="147"/>
                </a:cubicBezTo>
                <a:cubicBezTo>
                  <a:pt x="729" y="148"/>
                  <a:pt x="729" y="148"/>
                  <a:pt x="729" y="148"/>
                </a:cubicBezTo>
                <a:cubicBezTo>
                  <a:pt x="732" y="149"/>
                  <a:pt x="732" y="149"/>
                  <a:pt x="732" y="149"/>
                </a:cubicBezTo>
                <a:cubicBezTo>
                  <a:pt x="729" y="149"/>
                  <a:pt x="729" y="149"/>
                  <a:pt x="729" y="149"/>
                </a:cubicBezTo>
                <a:cubicBezTo>
                  <a:pt x="730" y="151"/>
                  <a:pt x="730" y="151"/>
                  <a:pt x="730" y="151"/>
                </a:cubicBezTo>
                <a:cubicBezTo>
                  <a:pt x="727" y="152"/>
                  <a:pt x="727" y="152"/>
                  <a:pt x="727" y="152"/>
                </a:cubicBezTo>
                <a:cubicBezTo>
                  <a:pt x="727" y="153"/>
                  <a:pt x="727" y="153"/>
                  <a:pt x="727" y="153"/>
                </a:cubicBezTo>
                <a:cubicBezTo>
                  <a:pt x="731" y="153"/>
                  <a:pt x="731" y="153"/>
                  <a:pt x="731" y="153"/>
                </a:cubicBezTo>
                <a:cubicBezTo>
                  <a:pt x="737" y="148"/>
                  <a:pt x="737" y="148"/>
                  <a:pt x="737" y="148"/>
                </a:cubicBezTo>
                <a:cubicBezTo>
                  <a:pt x="742" y="148"/>
                  <a:pt x="742" y="148"/>
                  <a:pt x="742" y="148"/>
                </a:cubicBezTo>
                <a:cubicBezTo>
                  <a:pt x="751" y="142"/>
                  <a:pt x="751" y="142"/>
                  <a:pt x="751" y="142"/>
                </a:cubicBezTo>
                <a:cubicBezTo>
                  <a:pt x="754" y="144"/>
                  <a:pt x="754" y="144"/>
                  <a:pt x="754" y="144"/>
                </a:cubicBezTo>
                <a:cubicBezTo>
                  <a:pt x="759" y="140"/>
                  <a:pt x="759" y="140"/>
                  <a:pt x="759" y="140"/>
                </a:cubicBezTo>
                <a:cubicBezTo>
                  <a:pt x="765" y="141"/>
                  <a:pt x="765" y="141"/>
                  <a:pt x="765" y="141"/>
                </a:cubicBezTo>
                <a:cubicBezTo>
                  <a:pt x="766" y="141"/>
                  <a:pt x="769" y="140"/>
                  <a:pt x="765" y="138"/>
                </a:cubicBezTo>
                <a:cubicBezTo>
                  <a:pt x="765" y="137"/>
                  <a:pt x="765" y="137"/>
                  <a:pt x="765" y="137"/>
                </a:cubicBezTo>
                <a:cubicBezTo>
                  <a:pt x="776" y="130"/>
                  <a:pt x="776" y="130"/>
                  <a:pt x="776" y="130"/>
                </a:cubicBezTo>
                <a:cubicBezTo>
                  <a:pt x="780" y="130"/>
                  <a:pt x="774" y="125"/>
                  <a:pt x="782" y="126"/>
                </a:cubicBezTo>
                <a:cubicBezTo>
                  <a:pt x="784" y="125"/>
                  <a:pt x="784" y="125"/>
                  <a:pt x="784" y="125"/>
                </a:cubicBezTo>
                <a:cubicBezTo>
                  <a:pt x="782" y="124"/>
                  <a:pt x="782" y="124"/>
                  <a:pt x="782" y="124"/>
                </a:cubicBezTo>
                <a:cubicBezTo>
                  <a:pt x="785" y="121"/>
                  <a:pt x="785" y="121"/>
                  <a:pt x="785" y="121"/>
                </a:cubicBezTo>
                <a:cubicBezTo>
                  <a:pt x="789" y="121"/>
                  <a:pt x="789" y="121"/>
                  <a:pt x="789" y="121"/>
                </a:cubicBezTo>
                <a:cubicBezTo>
                  <a:pt x="792" y="117"/>
                  <a:pt x="792" y="117"/>
                  <a:pt x="792" y="117"/>
                </a:cubicBezTo>
                <a:cubicBezTo>
                  <a:pt x="803" y="108"/>
                  <a:pt x="803" y="108"/>
                  <a:pt x="803" y="108"/>
                </a:cubicBezTo>
                <a:cubicBezTo>
                  <a:pt x="805" y="107"/>
                  <a:pt x="805" y="107"/>
                  <a:pt x="805" y="107"/>
                </a:cubicBezTo>
                <a:cubicBezTo>
                  <a:pt x="810" y="100"/>
                  <a:pt x="810" y="100"/>
                  <a:pt x="810" y="100"/>
                </a:cubicBezTo>
                <a:cubicBezTo>
                  <a:pt x="813" y="99"/>
                  <a:pt x="813" y="99"/>
                  <a:pt x="813" y="99"/>
                </a:cubicBezTo>
                <a:cubicBezTo>
                  <a:pt x="815" y="97"/>
                  <a:pt x="815" y="97"/>
                  <a:pt x="815" y="97"/>
                </a:cubicBezTo>
                <a:cubicBezTo>
                  <a:pt x="812" y="95"/>
                  <a:pt x="812" y="95"/>
                  <a:pt x="812" y="95"/>
                </a:cubicBezTo>
                <a:cubicBezTo>
                  <a:pt x="813" y="92"/>
                  <a:pt x="813" y="96"/>
                  <a:pt x="816" y="94"/>
                </a:cubicBezTo>
                <a:cubicBezTo>
                  <a:pt x="815" y="91"/>
                  <a:pt x="815" y="91"/>
                  <a:pt x="815" y="91"/>
                </a:cubicBezTo>
                <a:cubicBezTo>
                  <a:pt x="817" y="88"/>
                  <a:pt x="817" y="88"/>
                  <a:pt x="817" y="88"/>
                </a:cubicBezTo>
                <a:cubicBezTo>
                  <a:pt x="825" y="88"/>
                  <a:pt x="825" y="88"/>
                  <a:pt x="825" y="88"/>
                </a:cubicBezTo>
                <a:cubicBezTo>
                  <a:pt x="826" y="87"/>
                  <a:pt x="826" y="87"/>
                  <a:pt x="826" y="87"/>
                </a:cubicBezTo>
                <a:cubicBezTo>
                  <a:pt x="825" y="86"/>
                  <a:pt x="825" y="86"/>
                  <a:pt x="825" y="86"/>
                </a:cubicBezTo>
                <a:cubicBezTo>
                  <a:pt x="829" y="87"/>
                  <a:pt x="829" y="87"/>
                  <a:pt x="829" y="87"/>
                </a:cubicBezTo>
                <a:cubicBezTo>
                  <a:pt x="831" y="86"/>
                  <a:pt x="831" y="86"/>
                  <a:pt x="831" y="86"/>
                </a:cubicBezTo>
                <a:cubicBezTo>
                  <a:pt x="832" y="88"/>
                  <a:pt x="827" y="84"/>
                  <a:pt x="834" y="87"/>
                </a:cubicBezTo>
                <a:cubicBezTo>
                  <a:pt x="833" y="81"/>
                  <a:pt x="833" y="81"/>
                  <a:pt x="833" y="81"/>
                </a:cubicBezTo>
                <a:cubicBezTo>
                  <a:pt x="832" y="81"/>
                  <a:pt x="837" y="79"/>
                  <a:pt x="831" y="81"/>
                </a:cubicBezTo>
                <a:cubicBezTo>
                  <a:pt x="837" y="76"/>
                  <a:pt x="837" y="76"/>
                  <a:pt x="837" y="76"/>
                </a:cubicBezTo>
                <a:cubicBezTo>
                  <a:pt x="850" y="69"/>
                  <a:pt x="850" y="69"/>
                  <a:pt x="850" y="69"/>
                </a:cubicBezTo>
                <a:cubicBezTo>
                  <a:pt x="853" y="71"/>
                  <a:pt x="853" y="71"/>
                  <a:pt x="853" y="71"/>
                </a:cubicBezTo>
                <a:cubicBezTo>
                  <a:pt x="857" y="76"/>
                  <a:pt x="857" y="76"/>
                  <a:pt x="857" y="76"/>
                </a:cubicBezTo>
                <a:cubicBezTo>
                  <a:pt x="858" y="76"/>
                  <a:pt x="858" y="76"/>
                  <a:pt x="858" y="76"/>
                </a:cubicBezTo>
                <a:cubicBezTo>
                  <a:pt x="858" y="71"/>
                  <a:pt x="862" y="75"/>
                  <a:pt x="866" y="70"/>
                </a:cubicBezTo>
                <a:cubicBezTo>
                  <a:pt x="868" y="71"/>
                  <a:pt x="868" y="71"/>
                  <a:pt x="868" y="71"/>
                </a:cubicBezTo>
                <a:cubicBezTo>
                  <a:pt x="866" y="74"/>
                  <a:pt x="866" y="74"/>
                  <a:pt x="866" y="74"/>
                </a:cubicBezTo>
                <a:cubicBezTo>
                  <a:pt x="873" y="72"/>
                  <a:pt x="873" y="72"/>
                  <a:pt x="873" y="72"/>
                </a:cubicBezTo>
                <a:cubicBezTo>
                  <a:pt x="873" y="71"/>
                  <a:pt x="873" y="71"/>
                  <a:pt x="873" y="71"/>
                </a:cubicBezTo>
                <a:cubicBezTo>
                  <a:pt x="880" y="67"/>
                  <a:pt x="880" y="67"/>
                  <a:pt x="880" y="67"/>
                </a:cubicBezTo>
                <a:cubicBezTo>
                  <a:pt x="889" y="59"/>
                  <a:pt x="889" y="59"/>
                  <a:pt x="889" y="59"/>
                </a:cubicBezTo>
                <a:cubicBezTo>
                  <a:pt x="898" y="57"/>
                  <a:pt x="898" y="57"/>
                  <a:pt x="898" y="57"/>
                </a:cubicBezTo>
                <a:cubicBezTo>
                  <a:pt x="907" y="57"/>
                  <a:pt x="907" y="57"/>
                  <a:pt x="907" y="57"/>
                </a:cubicBezTo>
                <a:cubicBezTo>
                  <a:pt x="908" y="58"/>
                  <a:pt x="908" y="58"/>
                  <a:pt x="908" y="58"/>
                </a:cubicBezTo>
                <a:cubicBezTo>
                  <a:pt x="900" y="63"/>
                  <a:pt x="900" y="63"/>
                  <a:pt x="900" y="63"/>
                </a:cubicBezTo>
                <a:cubicBezTo>
                  <a:pt x="906" y="63"/>
                  <a:pt x="906" y="63"/>
                  <a:pt x="906" y="63"/>
                </a:cubicBezTo>
                <a:cubicBezTo>
                  <a:pt x="904" y="64"/>
                  <a:pt x="904" y="64"/>
                  <a:pt x="904" y="64"/>
                </a:cubicBezTo>
                <a:cubicBezTo>
                  <a:pt x="910" y="66"/>
                  <a:pt x="910" y="66"/>
                  <a:pt x="910" y="66"/>
                </a:cubicBezTo>
                <a:cubicBezTo>
                  <a:pt x="910" y="69"/>
                  <a:pt x="910" y="69"/>
                  <a:pt x="910" y="69"/>
                </a:cubicBezTo>
                <a:cubicBezTo>
                  <a:pt x="904" y="71"/>
                  <a:pt x="904" y="71"/>
                  <a:pt x="904" y="71"/>
                </a:cubicBezTo>
                <a:cubicBezTo>
                  <a:pt x="901" y="75"/>
                  <a:pt x="901" y="75"/>
                  <a:pt x="901" y="75"/>
                </a:cubicBezTo>
                <a:cubicBezTo>
                  <a:pt x="900" y="73"/>
                  <a:pt x="900" y="73"/>
                  <a:pt x="900" y="73"/>
                </a:cubicBezTo>
                <a:cubicBezTo>
                  <a:pt x="894" y="76"/>
                  <a:pt x="894" y="76"/>
                  <a:pt x="894" y="76"/>
                </a:cubicBezTo>
                <a:cubicBezTo>
                  <a:pt x="894" y="77"/>
                  <a:pt x="895" y="77"/>
                  <a:pt x="894" y="78"/>
                </a:cubicBezTo>
                <a:cubicBezTo>
                  <a:pt x="887" y="79"/>
                  <a:pt x="887" y="79"/>
                  <a:pt x="887" y="79"/>
                </a:cubicBezTo>
                <a:cubicBezTo>
                  <a:pt x="887" y="78"/>
                  <a:pt x="885" y="78"/>
                  <a:pt x="886" y="81"/>
                </a:cubicBezTo>
                <a:cubicBezTo>
                  <a:pt x="889" y="81"/>
                  <a:pt x="889" y="81"/>
                  <a:pt x="889" y="81"/>
                </a:cubicBezTo>
                <a:cubicBezTo>
                  <a:pt x="887" y="82"/>
                  <a:pt x="887" y="82"/>
                  <a:pt x="887" y="82"/>
                </a:cubicBezTo>
                <a:cubicBezTo>
                  <a:pt x="884" y="82"/>
                  <a:pt x="884" y="82"/>
                  <a:pt x="884" y="82"/>
                </a:cubicBezTo>
                <a:cubicBezTo>
                  <a:pt x="875" y="88"/>
                  <a:pt x="875" y="88"/>
                  <a:pt x="875" y="88"/>
                </a:cubicBezTo>
                <a:cubicBezTo>
                  <a:pt x="863" y="97"/>
                  <a:pt x="863" y="97"/>
                  <a:pt x="863" y="97"/>
                </a:cubicBezTo>
                <a:cubicBezTo>
                  <a:pt x="866" y="98"/>
                  <a:pt x="866" y="98"/>
                  <a:pt x="866" y="98"/>
                </a:cubicBezTo>
                <a:cubicBezTo>
                  <a:pt x="867" y="97"/>
                  <a:pt x="867" y="97"/>
                  <a:pt x="867" y="97"/>
                </a:cubicBezTo>
                <a:cubicBezTo>
                  <a:pt x="862" y="103"/>
                  <a:pt x="862" y="103"/>
                  <a:pt x="862" y="103"/>
                </a:cubicBezTo>
                <a:cubicBezTo>
                  <a:pt x="862" y="104"/>
                  <a:pt x="862" y="104"/>
                  <a:pt x="862" y="104"/>
                </a:cubicBezTo>
                <a:cubicBezTo>
                  <a:pt x="858" y="100"/>
                  <a:pt x="858" y="100"/>
                  <a:pt x="858" y="100"/>
                </a:cubicBezTo>
                <a:cubicBezTo>
                  <a:pt x="855" y="103"/>
                  <a:pt x="855" y="103"/>
                  <a:pt x="855" y="103"/>
                </a:cubicBezTo>
                <a:cubicBezTo>
                  <a:pt x="858" y="105"/>
                  <a:pt x="858" y="105"/>
                  <a:pt x="858" y="105"/>
                </a:cubicBezTo>
                <a:cubicBezTo>
                  <a:pt x="858" y="105"/>
                  <a:pt x="857" y="105"/>
                  <a:pt x="857" y="107"/>
                </a:cubicBezTo>
                <a:cubicBezTo>
                  <a:pt x="860" y="110"/>
                  <a:pt x="860" y="110"/>
                  <a:pt x="860" y="110"/>
                </a:cubicBezTo>
                <a:cubicBezTo>
                  <a:pt x="856" y="115"/>
                  <a:pt x="850" y="118"/>
                  <a:pt x="845" y="121"/>
                </a:cubicBezTo>
                <a:cubicBezTo>
                  <a:pt x="834" y="129"/>
                  <a:pt x="834" y="129"/>
                  <a:pt x="834" y="129"/>
                </a:cubicBezTo>
                <a:cubicBezTo>
                  <a:pt x="843" y="121"/>
                  <a:pt x="843" y="121"/>
                  <a:pt x="843" y="121"/>
                </a:cubicBezTo>
                <a:cubicBezTo>
                  <a:pt x="844" y="119"/>
                  <a:pt x="850" y="122"/>
                  <a:pt x="845" y="117"/>
                </a:cubicBezTo>
                <a:cubicBezTo>
                  <a:pt x="836" y="123"/>
                  <a:pt x="836" y="123"/>
                  <a:pt x="836" y="123"/>
                </a:cubicBezTo>
                <a:cubicBezTo>
                  <a:pt x="830" y="132"/>
                  <a:pt x="830" y="132"/>
                  <a:pt x="830" y="132"/>
                </a:cubicBezTo>
                <a:cubicBezTo>
                  <a:pt x="832" y="132"/>
                  <a:pt x="832" y="132"/>
                  <a:pt x="832" y="132"/>
                </a:cubicBezTo>
                <a:cubicBezTo>
                  <a:pt x="830" y="132"/>
                  <a:pt x="847" y="125"/>
                  <a:pt x="829" y="135"/>
                </a:cubicBezTo>
                <a:cubicBezTo>
                  <a:pt x="828" y="132"/>
                  <a:pt x="828" y="132"/>
                  <a:pt x="828" y="132"/>
                </a:cubicBezTo>
                <a:cubicBezTo>
                  <a:pt x="825" y="136"/>
                  <a:pt x="825" y="136"/>
                  <a:pt x="825" y="136"/>
                </a:cubicBezTo>
                <a:cubicBezTo>
                  <a:pt x="826" y="137"/>
                  <a:pt x="826" y="137"/>
                  <a:pt x="826" y="137"/>
                </a:cubicBezTo>
                <a:cubicBezTo>
                  <a:pt x="827" y="136"/>
                  <a:pt x="827" y="136"/>
                  <a:pt x="827" y="136"/>
                </a:cubicBezTo>
                <a:cubicBezTo>
                  <a:pt x="825" y="140"/>
                  <a:pt x="825" y="140"/>
                  <a:pt x="825" y="140"/>
                </a:cubicBezTo>
                <a:cubicBezTo>
                  <a:pt x="825" y="139"/>
                  <a:pt x="827" y="139"/>
                  <a:pt x="825" y="137"/>
                </a:cubicBezTo>
                <a:cubicBezTo>
                  <a:pt x="823" y="137"/>
                  <a:pt x="823" y="137"/>
                  <a:pt x="823" y="137"/>
                </a:cubicBezTo>
                <a:cubicBezTo>
                  <a:pt x="823" y="140"/>
                  <a:pt x="823" y="140"/>
                  <a:pt x="823" y="140"/>
                </a:cubicBezTo>
                <a:cubicBezTo>
                  <a:pt x="809" y="155"/>
                  <a:pt x="809" y="155"/>
                  <a:pt x="809" y="155"/>
                </a:cubicBezTo>
                <a:cubicBezTo>
                  <a:pt x="805" y="157"/>
                  <a:pt x="805" y="157"/>
                  <a:pt x="805" y="157"/>
                </a:cubicBezTo>
                <a:cubicBezTo>
                  <a:pt x="805" y="159"/>
                  <a:pt x="805" y="159"/>
                  <a:pt x="805" y="159"/>
                </a:cubicBezTo>
                <a:cubicBezTo>
                  <a:pt x="801" y="162"/>
                  <a:pt x="801" y="162"/>
                  <a:pt x="801" y="162"/>
                </a:cubicBezTo>
                <a:cubicBezTo>
                  <a:pt x="800" y="161"/>
                  <a:pt x="806" y="161"/>
                  <a:pt x="799" y="161"/>
                </a:cubicBezTo>
                <a:cubicBezTo>
                  <a:pt x="799" y="164"/>
                  <a:pt x="799" y="164"/>
                  <a:pt x="799" y="164"/>
                </a:cubicBezTo>
                <a:cubicBezTo>
                  <a:pt x="804" y="170"/>
                  <a:pt x="804" y="152"/>
                  <a:pt x="799" y="170"/>
                </a:cubicBezTo>
                <a:cubicBezTo>
                  <a:pt x="791" y="170"/>
                  <a:pt x="791" y="170"/>
                  <a:pt x="791" y="170"/>
                </a:cubicBezTo>
                <a:cubicBezTo>
                  <a:pt x="788" y="170"/>
                  <a:pt x="788" y="170"/>
                  <a:pt x="788" y="170"/>
                </a:cubicBezTo>
                <a:cubicBezTo>
                  <a:pt x="787" y="173"/>
                  <a:pt x="787" y="173"/>
                  <a:pt x="787" y="173"/>
                </a:cubicBezTo>
                <a:cubicBezTo>
                  <a:pt x="785" y="172"/>
                  <a:pt x="785" y="172"/>
                  <a:pt x="785" y="172"/>
                </a:cubicBezTo>
                <a:cubicBezTo>
                  <a:pt x="783" y="175"/>
                  <a:pt x="783" y="175"/>
                  <a:pt x="783" y="175"/>
                </a:cubicBezTo>
                <a:cubicBezTo>
                  <a:pt x="788" y="180"/>
                  <a:pt x="788" y="180"/>
                  <a:pt x="788" y="180"/>
                </a:cubicBezTo>
                <a:cubicBezTo>
                  <a:pt x="792" y="177"/>
                  <a:pt x="792" y="177"/>
                  <a:pt x="792" y="177"/>
                </a:cubicBezTo>
                <a:cubicBezTo>
                  <a:pt x="792" y="181"/>
                  <a:pt x="792" y="181"/>
                  <a:pt x="792" y="181"/>
                </a:cubicBezTo>
                <a:cubicBezTo>
                  <a:pt x="789" y="183"/>
                  <a:pt x="789" y="183"/>
                  <a:pt x="789" y="183"/>
                </a:cubicBezTo>
                <a:cubicBezTo>
                  <a:pt x="791" y="185"/>
                  <a:pt x="791" y="185"/>
                  <a:pt x="791" y="185"/>
                </a:cubicBezTo>
                <a:cubicBezTo>
                  <a:pt x="791" y="184"/>
                  <a:pt x="793" y="184"/>
                  <a:pt x="794" y="180"/>
                </a:cubicBezTo>
                <a:cubicBezTo>
                  <a:pt x="795" y="181"/>
                  <a:pt x="795" y="181"/>
                  <a:pt x="795" y="181"/>
                </a:cubicBezTo>
                <a:cubicBezTo>
                  <a:pt x="797" y="181"/>
                  <a:pt x="797" y="181"/>
                  <a:pt x="797" y="181"/>
                </a:cubicBezTo>
                <a:cubicBezTo>
                  <a:pt x="797" y="178"/>
                  <a:pt x="797" y="178"/>
                  <a:pt x="797" y="178"/>
                </a:cubicBezTo>
                <a:cubicBezTo>
                  <a:pt x="795" y="176"/>
                  <a:pt x="795" y="176"/>
                  <a:pt x="795" y="176"/>
                </a:cubicBezTo>
                <a:cubicBezTo>
                  <a:pt x="796" y="172"/>
                  <a:pt x="796" y="172"/>
                  <a:pt x="796" y="172"/>
                </a:cubicBezTo>
                <a:cubicBezTo>
                  <a:pt x="801" y="173"/>
                  <a:pt x="801" y="173"/>
                  <a:pt x="801" y="173"/>
                </a:cubicBezTo>
                <a:cubicBezTo>
                  <a:pt x="798" y="178"/>
                  <a:pt x="798" y="178"/>
                  <a:pt x="798" y="178"/>
                </a:cubicBezTo>
                <a:cubicBezTo>
                  <a:pt x="801" y="177"/>
                  <a:pt x="801" y="177"/>
                  <a:pt x="801" y="177"/>
                </a:cubicBezTo>
                <a:cubicBezTo>
                  <a:pt x="801" y="176"/>
                  <a:pt x="807" y="174"/>
                  <a:pt x="802" y="172"/>
                </a:cubicBezTo>
                <a:cubicBezTo>
                  <a:pt x="809" y="169"/>
                  <a:pt x="809" y="169"/>
                  <a:pt x="809" y="169"/>
                </a:cubicBezTo>
                <a:cubicBezTo>
                  <a:pt x="810" y="169"/>
                  <a:pt x="806" y="170"/>
                  <a:pt x="810" y="170"/>
                </a:cubicBezTo>
                <a:cubicBezTo>
                  <a:pt x="811" y="169"/>
                  <a:pt x="811" y="169"/>
                  <a:pt x="811" y="169"/>
                </a:cubicBezTo>
                <a:cubicBezTo>
                  <a:pt x="808" y="166"/>
                  <a:pt x="808" y="166"/>
                  <a:pt x="808" y="166"/>
                </a:cubicBezTo>
                <a:cubicBezTo>
                  <a:pt x="807" y="168"/>
                  <a:pt x="807" y="168"/>
                  <a:pt x="807" y="168"/>
                </a:cubicBezTo>
                <a:cubicBezTo>
                  <a:pt x="806" y="165"/>
                  <a:pt x="806" y="165"/>
                  <a:pt x="806" y="165"/>
                </a:cubicBezTo>
                <a:cubicBezTo>
                  <a:pt x="811" y="165"/>
                  <a:pt x="811" y="165"/>
                  <a:pt x="811" y="165"/>
                </a:cubicBezTo>
                <a:cubicBezTo>
                  <a:pt x="812" y="165"/>
                  <a:pt x="812" y="165"/>
                  <a:pt x="812" y="165"/>
                </a:cubicBezTo>
                <a:cubicBezTo>
                  <a:pt x="813" y="164"/>
                  <a:pt x="801" y="172"/>
                  <a:pt x="818" y="165"/>
                </a:cubicBezTo>
                <a:cubicBezTo>
                  <a:pt x="819" y="161"/>
                  <a:pt x="819" y="161"/>
                  <a:pt x="819" y="161"/>
                </a:cubicBezTo>
                <a:cubicBezTo>
                  <a:pt x="821" y="160"/>
                  <a:pt x="821" y="160"/>
                  <a:pt x="821" y="160"/>
                </a:cubicBezTo>
                <a:cubicBezTo>
                  <a:pt x="824" y="159"/>
                  <a:pt x="824" y="159"/>
                  <a:pt x="824" y="159"/>
                </a:cubicBezTo>
                <a:cubicBezTo>
                  <a:pt x="825" y="156"/>
                  <a:pt x="825" y="156"/>
                  <a:pt x="825" y="156"/>
                </a:cubicBezTo>
                <a:cubicBezTo>
                  <a:pt x="830" y="155"/>
                  <a:pt x="830" y="155"/>
                  <a:pt x="830" y="155"/>
                </a:cubicBezTo>
                <a:cubicBezTo>
                  <a:pt x="832" y="151"/>
                  <a:pt x="832" y="151"/>
                  <a:pt x="832" y="151"/>
                </a:cubicBezTo>
                <a:cubicBezTo>
                  <a:pt x="834" y="150"/>
                  <a:pt x="834" y="150"/>
                  <a:pt x="834" y="150"/>
                </a:cubicBezTo>
                <a:cubicBezTo>
                  <a:pt x="835" y="147"/>
                  <a:pt x="835" y="147"/>
                  <a:pt x="835" y="147"/>
                </a:cubicBezTo>
                <a:cubicBezTo>
                  <a:pt x="836" y="148"/>
                  <a:pt x="836" y="148"/>
                  <a:pt x="836" y="148"/>
                </a:cubicBezTo>
                <a:cubicBezTo>
                  <a:pt x="841" y="144"/>
                  <a:pt x="841" y="144"/>
                  <a:pt x="841" y="144"/>
                </a:cubicBezTo>
                <a:cubicBezTo>
                  <a:pt x="841" y="143"/>
                  <a:pt x="839" y="148"/>
                  <a:pt x="842" y="142"/>
                </a:cubicBezTo>
                <a:cubicBezTo>
                  <a:pt x="844" y="143"/>
                  <a:pt x="844" y="143"/>
                  <a:pt x="844" y="143"/>
                </a:cubicBezTo>
                <a:cubicBezTo>
                  <a:pt x="845" y="138"/>
                  <a:pt x="845" y="138"/>
                  <a:pt x="845" y="138"/>
                </a:cubicBezTo>
                <a:cubicBezTo>
                  <a:pt x="848" y="137"/>
                  <a:pt x="848" y="137"/>
                  <a:pt x="848" y="137"/>
                </a:cubicBezTo>
                <a:cubicBezTo>
                  <a:pt x="850" y="134"/>
                  <a:pt x="850" y="134"/>
                  <a:pt x="850" y="134"/>
                </a:cubicBezTo>
                <a:cubicBezTo>
                  <a:pt x="854" y="133"/>
                  <a:pt x="854" y="133"/>
                  <a:pt x="854" y="133"/>
                </a:cubicBezTo>
                <a:cubicBezTo>
                  <a:pt x="855" y="130"/>
                  <a:pt x="855" y="130"/>
                  <a:pt x="855" y="130"/>
                </a:cubicBezTo>
                <a:cubicBezTo>
                  <a:pt x="859" y="130"/>
                  <a:pt x="859" y="130"/>
                  <a:pt x="859" y="130"/>
                </a:cubicBezTo>
                <a:cubicBezTo>
                  <a:pt x="862" y="127"/>
                  <a:pt x="862" y="127"/>
                  <a:pt x="862" y="127"/>
                </a:cubicBezTo>
                <a:cubicBezTo>
                  <a:pt x="864" y="127"/>
                  <a:pt x="853" y="131"/>
                  <a:pt x="866" y="126"/>
                </a:cubicBezTo>
                <a:cubicBezTo>
                  <a:pt x="866" y="126"/>
                  <a:pt x="868" y="126"/>
                  <a:pt x="865" y="125"/>
                </a:cubicBezTo>
                <a:cubicBezTo>
                  <a:pt x="867" y="121"/>
                  <a:pt x="867" y="121"/>
                  <a:pt x="867" y="121"/>
                </a:cubicBezTo>
                <a:cubicBezTo>
                  <a:pt x="871" y="120"/>
                  <a:pt x="871" y="120"/>
                  <a:pt x="871" y="120"/>
                </a:cubicBezTo>
                <a:cubicBezTo>
                  <a:pt x="875" y="116"/>
                  <a:pt x="875" y="116"/>
                  <a:pt x="875" y="116"/>
                </a:cubicBezTo>
                <a:cubicBezTo>
                  <a:pt x="876" y="114"/>
                  <a:pt x="876" y="114"/>
                  <a:pt x="876" y="114"/>
                </a:cubicBezTo>
                <a:cubicBezTo>
                  <a:pt x="882" y="111"/>
                  <a:pt x="882" y="111"/>
                  <a:pt x="882" y="111"/>
                </a:cubicBezTo>
                <a:cubicBezTo>
                  <a:pt x="884" y="107"/>
                  <a:pt x="884" y="107"/>
                  <a:pt x="884" y="107"/>
                </a:cubicBezTo>
                <a:cubicBezTo>
                  <a:pt x="891" y="103"/>
                  <a:pt x="891" y="103"/>
                  <a:pt x="891" y="103"/>
                </a:cubicBezTo>
                <a:cubicBezTo>
                  <a:pt x="891" y="100"/>
                  <a:pt x="891" y="100"/>
                  <a:pt x="891" y="100"/>
                </a:cubicBezTo>
                <a:cubicBezTo>
                  <a:pt x="894" y="100"/>
                  <a:pt x="894" y="100"/>
                  <a:pt x="894" y="100"/>
                </a:cubicBezTo>
                <a:cubicBezTo>
                  <a:pt x="898" y="96"/>
                  <a:pt x="898" y="96"/>
                  <a:pt x="898" y="96"/>
                </a:cubicBezTo>
                <a:cubicBezTo>
                  <a:pt x="901" y="96"/>
                  <a:pt x="901" y="96"/>
                  <a:pt x="901" y="96"/>
                </a:cubicBezTo>
                <a:cubicBezTo>
                  <a:pt x="900" y="96"/>
                  <a:pt x="900" y="96"/>
                  <a:pt x="900" y="96"/>
                </a:cubicBezTo>
                <a:cubicBezTo>
                  <a:pt x="900" y="94"/>
                  <a:pt x="900" y="94"/>
                  <a:pt x="900" y="94"/>
                </a:cubicBezTo>
                <a:cubicBezTo>
                  <a:pt x="901" y="94"/>
                  <a:pt x="901" y="94"/>
                  <a:pt x="901" y="94"/>
                </a:cubicBezTo>
                <a:cubicBezTo>
                  <a:pt x="901" y="95"/>
                  <a:pt x="902" y="93"/>
                  <a:pt x="901" y="95"/>
                </a:cubicBezTo>
                <a:cubicBezTo>
                  <a:pt x="903" y="94"/>
                  <a:pt x="903" y="94"/>
                  <a:pt x="903" y="94"/>
                </a:cubicBezTo>
                <a:cubicBezTo>
                  <a:pt x="901" y="93"/>
                  <a:pt x="901" y="93"/>
                  <a:pt x="901" y="93"/>
                </a:cubicBezTo>
                <a:cubicBezTo>
                  <a:pt x="908" y="90"/>
                  <a:pt x="908" y="90"/>
                  <a:pt x="908" y="90"/>
                </a:cubicBezTo>
                <a:cubicBezTo>
                  <a:pt x="910" y="90"/>
                  <a:pt x="910" y="90"/>
                  <a:pt x="910" y="90"/>
                </a:cubicBezTo>
                <a:cubicBezTo>
                  <a:pt x="910" y="94"/>
                  <a:pt x="914" y="86"/>
                  <a:pt x="910" y="94"/>
                </a:cubicBezTo>
                <a:cubicBezTo>
                  <a:pt x="913" y="98"/>
                  <a:pt x="913" y="98"/>
                  <a:pt x="913" y="98"/>
                </a:cubicBezTo>
                <a:cubicBezTo>
                  <a:pt x="912" y="98"/>
                  <a:pt x="912" y="98"/>
                  <a:pt x="912" y="98"/>
                </a:cubicBezTo>
                <a:cubicBezTo>
                  <a:pt x="912" y="100"/>
                  <a:pt x="912" y="100"/>
                  <a:pt x="912" y="100"/>
                </a:cubicBezTo>
                <a:cubicBezTo>
                  <a:pt x="908" y="99"/>
                  <a:pt x="908" y="99"/>
                  <a:pt x="908" y="99"/>
                </a:cubicBezTo>
                <a:cubicBezTo>
                  <a:pt x="902" y="104"/>
                  <a:pt x="902" y="104"/>
                  <a:pt x="902" y="104"/>
                </a:cubicBezTo>
                <a:cubicBezTo>
                  <a:pt x="899" y="102"/>
                  <a:pt x="899" y="102"/>
                  <a:pt x="899" y="102"/>
                </a:cubicBezTo>
                <a:cubicBezTo>
                  <a:pt x="899" y="102"/>
                  <a:pt x="899" y="102"/>
                  <a:pt x="899" y="102"/>
                </a:cubicBezTo>
                <a:cubicBezTo>
                  <a:pt x="899" y="105"/>
                  <a:pt x="899" y="105"/>
                  <a:pt x="899" y="105"/>
                </a:cubicBezTo>
                <a:cubicBezTo>
                  <a:pt x="898" y="105"/>
                  <a:pt x="896" y="104"/>
                  <a:pt x="895" y="105"/>
                </a:cubicBezTo>
                <a:cubicBezTo>
                  <a:pt x="899" y="108"/>
                  <a:pt x="899" y="108"/>
                  <a:pt x="899" y="108"/>
                </a:cubicBezTo>
                <a:cubicBezTo>
                  <a:pt x="903" y="105"/>
                  <a:pt x="903" y="105"/>
                  <a:pt x="903" y="105"/>
                </a:cubicBezTo>
                <a:cubicBezTo>
                  <a:pt x="909" y="109"/>
                  <a:pt x="890" y="102"/>
                  <a:pt x="911" y="109"/>
                </a:cubicBezTo>
                <a:cubicBezTo>
                  <a:pt x="913" y="104"/>
                  <a:pt x="913" y="104"/>
                  <a:pt x="913" y="104"/>
                </a:cubicBezTo>
                <a:cubicBezTo>
                  <a:pt x="915" y="109"/>
                  <a:pt x="915" y="109"/>
                  <a:pt x="915" y="109"/>
                </a:cubicBezTo>
                <a:cubicBezTo>
                  <a:pt x="913" y="114"/>
                  <a:pt x="913" y="108"/>
                  <a:pt x="903" y="112"/>
                </a:cubicBezTo>
                <a:cubicBezTo>
                  <a:pt x="892" y="121"/>
                  <a:pt x="892" y="121"/>
                  <a:pt x="892" y="121"/>
                </a:cubicBezTo>
                <a:cubicBezTo>
                  <a:pt x="890" y="123"/>
                  <a:pt x="890" y="123"/>
                  <a:pt x="890" y="123"/>
                </a:cubicBezTo>
                <a:cubicBezTo>
                  <a:pt x="886" y="126"/>
                  <a:pt x="886" y="126"/>
                  <a:pt x="886" y="126"/>
                </a:cubicBezTo>
                <a:cubicBezTo>
                  <a:pt x="885" y="129"/>
                  <a:pt x="885" y="129"/>
                  <a:pt x="885" y="129"/>
                </a:cubicBezTo>
                <a:cubicBezTo>
                  <a:pt x="879" y="132"/>
                  <a:pt x="879" y="132"/>
                  <a:pt x="879" y="132"/>
                </a:cubicBezTo>
                <a:cubicBezTo>
                  <a:pt x="877" y="137"/>
                  <a:pt x="877" y="137"/>
                  <a:pt x="877" y="137"/>
                </a:cubicBezTo>
                <a:cubicBezTo>
                  <a:pt x="869" y="141"/>
                  <a:pt x="869" y="141"/>
                  <a:pt x="869" y="141"/>
                </a:cubicBezTo>
                <a:cubicBezTo>
                  <a:pt x="868" y="144"/>
                  <a:pt x="868" y="144"/>
                  <a:pt x="868" y="144"/>
                </a:cubicBezTo>
                <a:cubicBezTo>
                  <a:pt x="867" y="143"/>
                  <a:pt x="867" y="143"/>
                  <a:pt x="867" y="143"/>
                </a:cubicBezTo>
                <a:cubicBezTo>
                  <a:pt x="857" y="151"/>
                  <a:pt x="857" y="151"/>
                  <a:pt x="857" y="151"/>
                </a:cubicBezTo>
                <a:cubicBezTo>
                  <a:pt x="855" y="151"/>
                  <a:pt x="855" y="151"/>
                  <a:pt x="855" y="151"/>
                </a:cubicBezTo>
                <a:cubicBezTo>
                  <a:pt x="855" y="153"/>
                  <a:pt x="855" y="153"/>
                  <a:pt x="855" y="153"/>
                </a:cubicBezTo>
                <a:cubicBezTo>
                  <a:pt x="854" y="154"/>
                  <a:pt x="849" y="156"/>
                  <a:pt x="851" y="157"/>
                </a:cubicBezTo>
                <a:cubicBezTo>
                  <a:pt x="843" y="162"/>
                  <a:pt x="843" y="162"/>
                  <a:pt x="843" y="162"/>
                </a:cubicBezTo>
                <a:cubicBezTo>
                  <a:pt x="840" y="165"/>
                  <a:pt x="839" y="165"/>
                  <a:pt x="836" y="170"/>
                </a:cubicBezTo>
                <a:cubicBezTo>
                  <a:pt x="841" y="170"/>
                  <a:pt x="841" y="170"/>
                  <a:pt x="841" y="170"/>
                </a:cubicBezTo>
                <a:cubicBezTo>
                  <a:pt x="849" y="165"/>
                  <a:pt x="849" y="165"/>
                  <a:pt x="849" y="165"/>
                </a:cubicBezTo>
                <a:cubicBezTo>
                  <a:pt x="852" y="164"/>
                  <a:pt x="849" y="175"/>
                  <a:pt x="851" y="161"/>
                </a:cubicBezTo>
                <a:cubicBezTo>
                  <a:pt x="853" y="163"/>
                  <a:pt x="853" y="163"/>
                  <a:pt x="853" y="163"/>
                </a:cubicBezTo>
                <a:cubicBezTo>
                  <a:pt x="849" y="169"/>
                  <a:pt x="849" y="169"/>
                  <a:pt x="849" y="169"/>
                </a:cubicBezTo>
                <a:cubicBezTo>
                  <a:pt x="845" y="170"/>
                  <a:pt x="845" y="170"/>
                  <a:pt x="845" y="170"/>
                </a:cubicBezTo>
                <a:cubicBezTo>
                  <a:pt x="844" y="177"/>
                  <a:pt x="844" y="177"/>
                  <a:pt x="844" y="177"/>
                </a:cubicBezTo>
                <a:cubicBezTo>
                  <a:pt x="840" y="178"/>
                  <a:pt x="840" y="178"/>
                  <a:pt x="840" y="178"/>
                </a:cubicBezTo>
                <a:cubicBezTo>
                  <a:pt x="819" y="198"/>
                  <a:pt x="819" y="198"/>
                  <a:pt x="819" y="198"/>
                </a:cubicBezTo>
                <a:cubicBezTo>
                  <a:pt x="817" y="199"/>
                  <a:pt x="817" y="199"/>
                  <a:pt x="817" y="199"/>
                </a:cubicBezTo>
                <a:cubicBezTo>
                  <a:pt x="817" y="200"/>
                  <a:pt x="817" y="200"/>
                  <a:pt x="817" y="200"/>
                </a:cubicBezTo>
                <a:cubicBezTo>
                  <a:pt x="818" y="201"/>
                  <a:pt x="818" y="201"/>
                  <a:pt x="818" y="201"/>
                </a:cubicBezTo>
                <a:cubicBezTo>
                  <a:pt x="826" y="197"/>
                  <a:pt x="826" y="197"/>
                  <a:pt x="826" y="197"/>
                </a:cubicBezTo>
                <a:cubicBezTo>
                  <a:pt x="828" y="193"/>
                  <a:pt x="828" y="193"/>
                  <a:pt x="828" y="193"/>
                </a:cubicBezTo>
                <a:cubicBezTo>
                  <a:pt x="834" y="189"/>
                  <a:pt x="834" y="189"/>
                  <a:pt x="834" y="189"/>
                </a:cubicBezTo>
                <a:cubicBezTo>
                  <a:pt x="837" y="185"/>
                  <a:pt x="837" y="185"/>
                  <a:pt x="837" y="185"/>
                </a:cubicBezTo>
                <a:cubicBezTo>
                  <a:pt x="838" y="185"/>
                  <a:pt x="840" y="184"/>
                  <a:pt x="841" y="185"/>
                </a:cubicBezTo>
                <a:cubicBezTo>
                  <a:pt x="837" y="189"/>
                  <a:pt x="837" y="189"/>
                  <a:pt x="837" y="189"/>
                </a:cubicBezTo>
                <a:cubicBezTo>
                  <a:pt x="837" y="189"/>
                  <a:pt x="833" y="187"/>
                  <a:pt x="835" y="191"/>
                </a:cubicBezTo>
                <a:cubicBezTo>
                  <a:pt x="831" y="193"/>
                  <a:pt x="831" y="193"/>
                  <a:pt x="831" y="193"/>
                </a:cubicBezTo>
                <a:cubicBezTo>
                  <a:pt x="821" y="202"/>
                  <a:pt x="821" y="202"/>
                  <a:pt x="821" y="202"/>
                </a:cubicBezTo>
                <a:cubicBezTo>
                  <a:pt x="820" y="203"/>
                  <a:pt x="828" y="195"/>
                  <a:pt x="820" y="206"/>
                </a:cubicBezTo>
                <a:cubicBezTo>
                  <a:pt x="817" y="204"/>
                  <a:pt x="817" y="204"/>
                  <a:pt x="817" y="204"/>
                </a:cubicBezTo>
                <a:cubicBezTo>
                  <a:pt x="813" y="206"/>
                  <a:pt x="813" y="206"/>
                  <a:pt x="813" y="206"/>
                </a:cubicBezTo>
                <a:cubicBezTo>
                  <a:pt x="814" y="208"/>
                  <a:pt x="814" y="208"/>
                  <a:pt x="814" y="208"/>
                </a:cubicBezTo>
                <a:cubicBezTo>
                  <a:pt x="808" y="211"/>
                  <a:pt x="808" y="211"/>
                  <a:pt x="808" y="211"/>
                </a:cubicBezTo>
                <a:cubicBezTo>
                  <a:pt x="811" y="213"/>
                  <a:pt x="815" y="204"/>
                  <a:pt x="803" y="211"/>
                </a:cubicBezTo>
                <a:cubicBezTo>
                  <a:pt x="802" y="215"/>
                  <a:pt x="802" y="215"/>
                  <a:pt x="802" y="215"/>
                </a:cubicBezTo>
                <a:cubicBezTo>
                  <a:pt x="795" y="219"/>
                  <a:pt x="795" y="219"/>
                  <a:pt x="795" y="219"/>
                </a:cubicBezTo>
                <a:cubicBezTo>
                  <a:pt x="769" y="238"/>
                  <a:pt x="769" y="238"/>
                  <a:pt x="769" y="238"/>
                </a:cubicBezTo>
                <a:cubicBezTo>
                  <a:pt x="760" y="245"/>
                  <a:pt x="760" y="245"/>
                  <a:pt x="760" y="245"/>
                </a:cubicBezTo>
                <a:cubicBezTo>
                  <a:pt x="742" y="258"/>
                  <a:pt x="742" y="258"/>
                  <a:pt x="742" y="258"/>
                </a:cubicBezTo>
                <a:cubicBezTo>
                  <a:pt x="737" y="260"/>
                  <a:pt x="737" y="260"/>
                  <a:pt x="737" y="260"/>
                </a:cubicBezTo>
                <a:cubicBezTo>
                  <a:pt x="729" y="265"/>
                  <a:pt x="729" y="265"/>
                  <a:pt x="729" y="265"/>
                </a:cubicBezTo>
                <a:cubicBezTo>
                  <a:pt x="729" y="263"/>
                  <a:pt x="739" y="261"/>
                  <a:pt x="725" y="267"/>
                </a:cubicBezTo>
                <a:cubicBezTo>
                  <a:pt x="722" y="270"/>
                  <a:pt x="722" y="270"/>
                  <a:pt x="722" y="270"/>
                </a:cubicBezTo>
                <a:cubicBezTo>
                  <a:pt x="725" y="271"/>
                  <a:pt x="725" y="271"/>
                  <a:pt x="725" y="271"/>
                </a:cubicBezTo>
                <a:cubicBezTo>
                  <a:pt x="723" y="269"/>
                  <a:pt x="724" y="272"/>
                  <a:pt x="721" y="273"/>
                </a:cubicBezTo>
                <a:cubicBezTo>
                  <a:pt x="720" y="272"/>
                  <a:pt x="720" y="272"/>
                  <a:pt x="720" y="272"/>
                </a:cubicBezTo>
                <a:cubicBezTo>
                  <a:pt x="714" y="277"/>
                  <a:pt x="714" y="277"/>
                  <a:pt x="714" y="277"/>
                </a:cubicBezTo>
                <a:cubicBezTo>
                  <a:pt x="712" y="278"/>
                  <a:pt x="713" y="273"/>
                  <a:pt x="709" y="281"/>
                </a:cubicBezTo>
                <a:cubicBezTo>
                  <a:pt x="710" y="283"/>
                  <a:pt x="710" y="283"/>
                  <a:pt x="710" y="283"/>
                </a:cubicBezTo>
                <a:cubicBezTo>
                  <a:pt x="706" y="286"/>
                  <a:pt x="706" y="286"/>
                  <a:pt x="706" y="286"/>
                </a:cubicBezTo>
                <a:cubicBezTo>
                  <a:pt x="707" y="281"/>
                  <a:pt x="707" y="281"/>
                  <a:pt x="707" y="281"/>
                </a:cubicBezTo>
                <a:cubicBezTo>
                  <a:pt x="705" y="282"/>
                  <a:pt x="705" y="282"/>
                  <a:pt x="705" y="282"/>
                </a:cubicBezTo>
                <a:cubicBezTo>
                  <a:pt x="702" y="286"/>
                  <a:pt x="702" y="286"/>
                  <a:pt x="702" y="286"/>
                </a:cubicBezTo>
                <a:cubicBezTo>
                  <a:pt x="704" y="289"/>
                  <a:pt x="704" y="289"/>
                  <a:pt x="704" y="289"/>
                </a:cubicBezTo>
                <a:cubicBezTo>
                  <a:pt x="700" y="291"/>
                  <a:pt x="700" y="291"/>
                  <a:pt x="700" y="291"/>
                </a:cubicBezTo>
                <a:cubicBezTo>
                  <a:pt x="697" y="292"/>
                  <a:pt x="697" y="292"/>
                  <a:pt x="697" y="292"/>
                </a:cubicBezTo>
                <a:cubicBezTo>
                  <a:pt x="682" y="302"/>
                  <a:pt x="682" y="302"/>
                  <a:pt x="682" y="302"/>
                </a:cubicBezTo>
                <a:cubicBezTo>
                  <a:pt x="680" y="304"/>
                  <a:pt x="680" y="304"/>
                  <a:pt x="680" y="304"/>
                </a:cubicBezTo>
                <a:cubicBezTo>
                  <a:pt x="685" y="303"/>
                  <a:pt x="685" y="303"/>
                  <a:pt x="685" y="303"/>
                </a:cubicBezTo>
                <a:cubicBezTo>
                  <a:pt x="696" y="297"/>
                  <a:pt x="696" y="297"/>
                  <a:pt x="696" y="297"/>
                </a:cubicBezTo>
                <a:cubicBezTo>
                  <a:pt x="697" y="295"/>
                  <a:pt x="697" y="295"/>
                  <a:pt x="697" y="295"/>
                </a:cubicBezTo>
                <a:cubicBezTo>
                  <a:pt x="703" y="292"/>
                  <a:pt x="703" y="292"/>
                  <a:pt x="703" y="292"/>
                </a:cubicBezTo>
                <a:cubicBezTo>
                  <a:pt x="708" y="292"/>
                  <a:pt x="708" y="292"/>
                  <a:pt x="708" y="292"/>
                </a:cubicBezTo>
                <a:cubicBezTo>
                  <a:pt x="715" y="287"/>
                  <a:pt x="715" y="287"/>
                  <a:pt x="715" y="287"/>
                </a:cubicBezTo>
                <a:cubicBezTo>
                  <a:pt x="719" y="287"/>
                  <a:pt x="719" y="287"/>
                  <a:pt x="719" y="287"/>
                </a:cubicBezTo>
                <a:cubicBezTo>
                  <a:pt x="720" y="283"/>
                  <a:pt x="720" y="283"/>
                  <a:pt x="720" y="283"/>
                </a:cubicBezTo>
                <a:cubicBezTo>
                  <a:pt x="728" y="280"/>
                  <a:pt x="728" y="280"/>
                  <a:pt x="728" y="280"/>
                </a:cubicBezTo>
                <a:cubicBezTo>
                  <a:pt x="732" y="277"/>
                  <a:pt x="732" y="277"/>
                  <a:pt x="732" y="277"/>
                </a:cubicBezTo>
                <a:cubicBezTo>
                  <a:pt x="732" y="276"/>
                  <a:pt x="726" y="281"/>
                  <a:pt x="733" y="275"/>
                </a:cubicBezTo>
                <a:cubicBezTo>
                  <a:pt x="736" y="277"/>
                  <a:pt x="736" y="277"/>
                  <a:pt x="736" y="277"/>
                </a:cubicBezTo>
                <a:cubicBezTo>
                  <a:pt x="738" y="275"/>
                  <a:pt x="738" y="275"/>
                  <a:pt x="738" y="275"/>
                </a:cubicBezTo>
                <a:cubicBezTo>
                  <a:pt x="735" y="274"/>
                  <a:pt x="735" y="274"/>
                  <a:pt x="735" y="274"/>
                </a:cubicBezTo>
                <a:cubicBezTo>
                  <a:pt x="737" y="272"/>
                  <a:pt x="737" y="272"/>
                  <a:pt x="737" y="272"/>
                </a:cubicBezTo>
                <a:cubicBezTo>
                  <a:pt x="738" y="274"/>
                  <a:pt x="738" y="274"/>
                  <a:pt x="738" y="274"/>
                </a:cubicBezTo>
                <a:cubicBezTo>
                  <a:pt x="743" y="272"/>
                  <a:pt x="743" y="272"/>
                  <a:pt x="743" y="272"/>
                </a:cubicBezTo>
                <a:cubicBezTo>
                  <a:pt x="746" y="268"/>
                  <a:pt x="746" y="268"/>
                  <a:pt x="746" y="268"/>
                </a:cubicBezTo>
                <a:cubicBezTo>
                  <a:pt x="749" y="268"/>
                  <a:pt x="749" y="268"/>
                  <a:pt x="749" y="268"/>
                </a:cubicBezTo>
                <a:cubicBezTo>
                  <a:pt x="751" y="264"/>
                  <a:pt x="751" y="264"/>
                  <a:pt x="751" y="264"/>
                </a:cubicBezTo>
                <a:cubicBezTo>
                  <a:pt x="756" y="263"/>
                  <a:pt x="756" y="263"/>
                  <a:pt x="756" y="263"/>
                </a:cubicBezTo>
                <a:cubicBezTo>
                  <a:pt x="757" y="260"/>
                  <a:pt x="757" y="260"/>
                  <a:pt x="757" y="260"/>
                </a:cubicBezTo>
                <a:cubicBezTo>
                  <a:pt x="765" y="257"/>
                  <a:pt x="765" y="257"/>
                  <a:pt x="765" y="257"/>
                </a:cubicBezTo>
                <a:cubicBezTo>
                  <a:pt x="771" y="252"/>
                  <a:pt x="771" y="252"/>
                  <a:pt x="771" y="252"/>
                </a:cubicBezTo>
                <a:cubicBezTo>
                  <a:pt x="771" y="251"/>
                  <a:pt x="762" y="260"/>
                  <a:pt x="775" y="250"/>
                </a:cubicBezTo>
                <a:cubicBezTo>
                  <a:pt x="774" y="253"/>
                  <a:pt x="774" y="253"/>
                  <a:pt x="774" y="253"/>
                </a:cubicBezTo>
                <a:cubicBezTo>
                  <a:pt x="775" y="254"/>
                  <a:pt x="775" y="254"/>
                  <a:pt x="775" y="254"/>
                </a:cubicBezTo>
                <a:cubicBezTo>
                  <a:pt x="776" y="252"/>
                  <a:pt x="776" y="252"/>
                  <a:pt x="776" y="252"/>
                </a:cubicBezTo>
                <a:cubicBezTo>
                  <a:pt x="781" y="254"/>
                  <a:pt x="781" y="254"/>
                  <a:pt x="781" y="254"/>
                </a:cubicBezTo>
                <a:cubicBezTo>
                  <a:pt x="781" y="250"/>
                  <a:pt x="781" y="250"/>
                  <a:pt x="781" y="250"/>
                </a:cubicBezTo>
                <a:cubicBezTo>
                  <a:pt x="779" y="248"/>
                  <a:pt x="779" y="248"/>
                  <a:pt x="779" y="248"/>
                </a:cubicBezTo>
                <a:cubicBezTo>
                  <a:pt x="779" y="247"/>
                  <a:pt x="771" y="254"/>
                  <a:pt x="781" y="246"/>
                </a:cubicBezTo>
                <a:cubicBezTo>
                  <a:pt x="791" y="238"/>
                  <a:pt x="791" y="238"/>
                  <a:pt x="791" y="238"/>
                </a:cubicBezTo>
                <a:cubicBezTo>
                  <a:pt x="795" y="237"/>
                  <a:pt x="795" y="237"/>
                  <a:pt x="795" y="237"/>
                </a:cubicBezTo>
                <a:cubicBezTo>
                  <a:pt x="798" y="233"/>
                  <a:pt x="798" y="233"/>
                  <a:pt x="798" y="233"/>
                </a:cubicBezTo>
                <a:cubicBezTo>
                  <a:pt x="801" y="233"/>
                  <a:pt x="801" y="233"/>
                  <a:pt x="801" y="233"/>
                </a:cubicBezTo>
                <a:cubicBezTo>
                  <a:pt x="801" y="231"/>
                  <a:pt x="801" y="231"/>
                  <a:pt x="801" y="231"/>
                </a:cubicBezTo>
                <a:cubicBezTo>
                  <a:pt x="802" y="226"/>
                  <a:pt x="808" y="235"/>
                  <a:pt x="808" y="227"/>
                </a:cubicBezTo>
                <a:cubicBezTo>
                  <a:pt x="809" y="224"/>
                  <a:pt x="809" y="224"/>
                  <a:pt x="809" y="224"/>
                </a:cubicBezTo>
                <a:cubicBezTo>
                  <a:pt x="812" y="224"/>
                  <a:pt x="812" y="224"/>
                  <a:pt x="812" y="224"/>
                </a:cubicBezTo>
                <a:cubicBezTo>
                  <a:pt x="811" y="225"/>
                  <a:pt x="811" y="225"/>
                  <a:pt x="811" y="225"/>
                </a:cubicBezTo>
                <a:cubicBezTo>
                  <a:pt x="812" y="225"/>
                  <a:pt x="810" y="222"/>
                  <a:pt x="812" y="226"/>
                </a:cubicBezTo>
                <a:cubicBezTo>
                  <a:pt x="814" y="224"/>
                  <a:pt x="814" y="224"/>
                  <a:pt x="814" y="224"/>
                </a:cubicBezTo>
                <a:cubicBezTo>
                  <a:pt x="813" y="223"/>
                  <a:pt x="813" y="223"/>
                  <a:pt x="813" y="223"/>
                </a:cubicBezTo>
                <a:cubicBezTo>
                  <a:pt x="821" y="216"/>
                  <a:pt x="821" y="216"/>
                  <a:pt x="821" y="216"/>
                </a:cubicBezTo>
                <a:cubicBezTo>
                  <a:pt x="824" y="215"/>
                  <a:pt x="824" y="215"/>
                  <a:pt x="824" y="215"/>
                </a:cubicBezTo>
                <a:cubicBezTo>
                  <a:pt x="826" y="212"/>
                  <a:pt x="826" y="212"/>
                  <a:pt x="826" y="212"/>
                </a:cubicBezTo>
                <a:cubicBezTo>
                  <a:pt x="828" y="213"/>
                  <a:pt x="831" y="208"/>
                  <a:pt x="833" y="212"/>
                </a:cubicBezTo>
                <a:cubicBezTo>
                  <a:pt x="833" y="206"/>
                  <a:pt x="833" y="206"/>
                  <a:pt x="833" y="206"/>
                </a:cubicBezTo>
                <a:cubicBezTo>
                  <a:pt x="834" y="203"/>
                  <a:pt x="835" y="211"/>
                  <a:pt x="839" y="203"/>
                </a:cubicBezTo>
                <a:cubicBezTo>
                  <a:pt x="841" y="203"/>
                  <a:pt x="841" y="203"/>
                  <a:pt x="841" y="203"/>
                </a:cubicBezTo>
                <a:cubicBezTo>
                  <a:pt x="841" y="204"/>
                  <a:pt x="841" y="204"/>
                  <a:pt x="841" y="204"/>
                </a:cubicBezTo>
                <a:cubicBezTo>
                  <a:pt x="843" y="203"/>
                  <a:pt x="843" y="203"/>
                  <a:pt x="843" y="203"/>
                </a:cubicBezTo>
                <a:cubicBezTo>
                  <a:pt x="841" y="201"/>
                  <a:pt x="841" y="201"/>
                  <a:pt x="841" y="201"/>
                </a:cubicBezTo>
                <a:cubicBezTo>
                  <a:pt x="841" y="199"/>
                  <a:pt x="841" y="199"/>
                  <a:pt x="841" y="199"/>
                </a:cubicBezTo>
                <a:cubicBezTo>
                  <a:pt x="846" y="198"/>
                  <a:pt x="846" y="198"/>
                  <a:pt x="846" y="198"/>
                </a:cubicBezTo>
                <a:cubicBezTo>
                  <a:pt x="846" y="196"/>
                  <a:pt x="846" y="196"/>
                  <a:pt x="846" y="196"/>
                </a:cubicBezTo>
                <a:cubicBezTo>
                  <a:pt x="851" y="198"/>
                  <a:pt x="851" y="198"/>
                  <a:pt x="851" y="198"/>
                </a:cubicBezTo>
                <a:cubicBezTo>
                  <a:pt x="852" y="197"/>
                  <a:pt x="848" y="201"/>
                  <a:pt x="853" y="197"/>
                </a:cubicBezTo>
                <a:cubicBezTo>
                  <a:pt x="850" y="194"/>
                  <a:pt x="850" y="194"/>
                  <a:pt x="850" y="194"/>
                </a:cubicBezTo>
                <a:cubicBezTo>
                  <a:pt x="859" y="189"/>
                  <a:pt x="859" y="189"/>
                  <a:pt x="859" y="189"/>
                </a:cubicBezTo>
                <a:cubicBezTo>
                  <a:pt x="859" y="185"/>
                  <a:pt x="859" y="185"/>
                  <a:pt x="859" y="185"/>
                </a:cubicBezTo>
                <a:cubicBezTo>
                  <a:pt x="865" y="183"/>
                  <a:pt x="865" y="183"/>
                  <a:pt x="865" y="183"/>
                </a:cubicBezTo>
                <a:cubicBezTo>
                  <a:pt x="866" y="180"/>
                  <a:pt x="866" y="180"/>
                  <a:pt x="866" y="180"/>
                </a:cubicBezTo>
                <a:cubicBezTo>
                  <a:pt x="872" y="177"/>
                  <a:pt x="872" y="177"/>
                  <a:pt x="872" y="177"/>
                </a:cubicBezTo>
                <a:cubicBezTo>
                  <a:pt x="879" y="178"/>
                  <a:pt x="879" y="178"/>
                  <a:pt x="879" y="178"/>
                </a:cubicBezTo>
                <a:cubicBezTo>
                  <a:pt x="880" y="178"/>
                  <a:pt x="880" y="178"/>
                  <a:pt x="880" y="178"/>
                </a:cubicBezTo>
                <a:cubicBezTo>
                  <a:pt x="879" y="181"/>
                  <a:pt x="879" y="181"/>
                  <a:pt x="879" y="181"/>
                </a:cubicBezTo>
                <a:cubicBezTo>
                  <a:pt x="875" y="180"/>
                  <a:pt x="875" y="180"/>
                  <a:pt x="875" y="180"/>
                </a:cubicBezTo>
                <a:cubicBezTo>
                  <a:pt x="872" y="182"/>
                  <a:pt x="872" y="182"/>
                  <a:pt x="872" y="182"/>
                </a:cubicBezTo>
                <a:cubicBezTo>
                  <a:pt x="874" y="188"/>
                  <a:pt x="871" y="180"/>
                  <a:pt x="879" y="183"/>
                </a:cubicBezTo>
                <a:cubicBezTo>
                  <a:pt x="879" y="184"/>
                  <a:pt x="879" y="184"/>
                  <a:pt x="879" y="184"/>
                </a:cubicBezTo>
                <a:cubicBezTo>
                  <a:pt x="880" y="185"/>
                  <a:pt x="880" y="185"/>
                  <a:pt x="880" y="185"/>
                </a:cubicBezTo>
                <a:cubicBezTo>
                  <a:pt x="881" y="185"/>
                  <a:pt x="887" y="190"/>
                  <a:pt x="882" y="182"/>
                </a:cubicBezTo>
                <a:cubicBezTo>
                  <a:pt x="887" y="182"/>
                  <a:pt x="887" y="182"/>
                  <a:pt x="887" y="182"/>
                </a:cubicBezTo>
                <a:cubicBezTo>
                  <a:pt x="885" y="183"/>
                  <a:pt x="885" y="183"/>
                  <a:pt x="885" y="183"/>
                </a:cubicBezTo>
                <a:cubicBezTo>
                  <a:pt x="884" y="187"/>
                  <a:pt x="884" y="187"/>
                  <a:pt x="884" y="187"/>
                </a:cubicBezTo>
                <a:cubicBezTo>
                  <a:pt x="883" y="187"/>
                  <a:pt x="886" y="188"/>
                  <a:pt x="882" y="187"/>
                </a:cubicBezTo>
                <a:cubicBezTo>
                  <a:pt x="881" y="188"/>
                  <a:pt x="881" y="188"/>
                  <a:pt x="881" y="188"/>
                </a:cubicBezTo>
                <a:cubicBezTo>
                  <a:pt x="882" y="191"/>
                  <a:pt x="882" y="191"/>
                  <a:pt x="882" y="191"/>
                </a:cubicBezTo>
                <a:cubicBezTo>
                  <a:pt x="882" y="194"/>
                  <a:pt x="882" y="194"/>
                  <a:pt x="882" y="194"/>
                </a:cubicBezTo>
                <a:cubicBezTo>
                  <a:pt x="881" y="194"/>
                  <a:pt x="881" y="194"/>
                  <a:pt x="881" y="194"/>
                </a:cubicBezTo>
                <a:cubicBezTo>
                  <a:pt x="881" y="197"/>
                  <a:pt x="881" y="197"/>
                  <a:pt x="881" y="197"/>
                </a:cubicBezTo>
                <a:cubicBezTo>
                  <a:pt x="883" y="199"/>
                  <a:pt x="883" y="199"/>
                  <a:pt x="883" y="199"/>
                </a:cubicBezTo>
                <a:cubicBezTo>
                  <a:pt x="886" y="193"/>
                  <a:pt x="886" y="193"/>
                  <a:pt x="886" y="193"/>
                </a:cubicBezTo>
                <a:cubicBezTo>
                  <a:pt x="891" y="195"/>
                  <a:pt x="891" y="195"/>
                  <a:pt x="891" y="195"/>
                </a:cubicBezTo>
                <a:cubicBezTo>
                  <a:pt x="889" y="198"/>
                  <a:pt x="889" y="198"/>
                  <a:pt x="889" y="198"/>
                </a:cubicBezTo>
                <a:cubicBezTo>
                  <a:pt x="884" y="198"/>
                  <a:pt x="884" y="198"/>
                  <a:pt x="884" y="198"/>
                </a:cubicBezTo>
                <a:cubicBezTo>
                  <a:pt x="884" y="199"/>
                  <a:pt x="887" y="195"/>
                  <a:pt x="884" y="200"/>
                </a:cubicBezTo>
                <a:cubicBezTo>
                  <a:pt x="882" y="198"/>
                  <a:pt x="882" y="198"/>
                  <a:pt x="882" y="198"/>
                </a:cubicBezTo>
                <a:cubicBezTo>
                  <a:pt x="876" y="201"/>
                  <a:pt x="876" y="201"/>
                  <a:pt x="876" y="201"/>
                </a:cubicBezTo>
                <a:cubicBezTo>
                  <a:pt x="873" y="201"/>
                  <a:pt x="873" y="201"/>
                  <a:pt x="873" y="201"/>
                </a:cubicBezTo>
                <a:cubicBezTo>
                  <a:pt x="873" y="205"/>
                  <a:pt x="873" y="205"/>
                  <a:pt x="873" y="205"/>
                </a:cubicBezTo>
                <a:cubicBezTo>
                  <a:pt x="869" y="206"/>
                  <a:pt x="869" y="206"/>
                  <a:pt x="869" y="206"/>
                </a:cubicBezTo>
                <a:cubicBezTo>
                  <a:pt x="867" y="208"/>
                  <a:pt x="867" y="208"/>
                  <a:pt x="867" y="208"/>
                </a:cubicBezTo>
                <a:cubicBezTo>
                  <a:pt x="861" y="209"/>
                  <a:pt x="861" y="209"/>
                  <a:pt x="861" y="209"/>
                </a:cubicBezTo>
                <a:cubicBezTo>
                  <a:pt x="861" y="211"/>
                  <a:pt x="861" y="211"/>
                  <a:pt x="861" y="211"/>
                </a:cubicBezTo>
                <a:cubicBezTo>
                  <a:pt x="852" y="216"/>
                  <a:pt x="852" y="216"/>
                  <a:pt x="852" y="216"/>
                </a:cubicBezTo>
                <a:cubicBezTo>
                  <a:pt x="854" y="212"/>
                  <a:pt x="854" y="212"/>
                  <a:pt x="854" y="212"/>
                </a:cubicBezTo>
                <a:cubicBezTo>
                  <a:pt x="855" y="212"/>
                  <a:pt x="854" y="215"/>
                  <a:pt x="851" y="213"/>
                </a:cubicBezTo>
                <a:cubicBezTo>
                  <a:pt x="851" y="212"/>
                  <a:pt x="858" y="218"/>
                  <a:pt x="851" y="210"/>
                </a:cubicBezTo>
                <a:cubicBezTo>
                  <a:pt x="846" y="212"/>
                  <a:pt x="846" y="212"/>
                  <a:pt x="846" y="212"/>
                </a:cubicBezTo>
                <a:cubicBezTo>
                  <a:pt x="845" y="213"/>
                  <a:pt x="845" y="213"/>
                  <a:pt x="845" y="213"/>
                </a:cubicBezTo>
                <a:cubicBezTo>
                  <a:pt x="851" y="214"/>
                  <a:pt x="851" y="214"/>
                  <a:pt x="851" y="214"/>
                </a:cubicBezTo>
                <a:cubicBezTo>
                  <a:pt x="847" y="219"/>
                  <a:pt x="847" y="219"/>
                  <a:pt x="847" y="219"/>
                </a:cubicBezTo>
                <a:cubicBezTo>
                  <a:pt x="847" y="221"/>
                  <a:pt x="847" y="221"/>
                  <a:pt x="847" y="221"/>
                </a:cubicBezTo>
                <a:cubicBezTo>
                  <a:pt x="851" y="220"/>
                  <a:pt x="851" y="220"/>
                  <a:pt x="851" y="220"/>
                </a:cubicBezTo>
                <a:cubicBezTo>
                  <a:pt x="848" y="223"/>
                  <a:pt x="848" y="223"/>
                  <a:pt x="848" y="223"/>
                </a:cubicBezTo>
                <a:cubicBezTo>
                  <a:pt x="844" y="224"/>
                  <a:pt x="844" y="224"/>
                  <a:pt x="844" y="224"/>
                </a:cubicBezTo>
                <a:cubicBezTo>
                  <a:pt x="839" y="222"/>
                  <a:pt x="839" y="222"/>
                  <a:pt x="839" y="222"/>
                </a:cubicBezTo>
                <a:cubicBezTo>
                  <a:pt x="841" y="220"/>
                  <a:pt x="841" y="220"/>
                  <a:pt x="841" y="220"/>
                </a:cubicBezTo>
                <a:cubicBezTo>
                  <a:pt x="843" y="218"/>
                  <a:pt x="843" y="218"/>
                  <a:pt x="843" y="218"/>
                </a:cubicBezTo>
                <a:cubicBezTo>
                  <a:pt x="841" y="218"/>
                  <a:pt x="841" y="218"/>
                  <a:pt x="841" y="218"/>
                </a:cubicBezTo>
                <a:cubicBezTo>
                  <a:pt x="831" y="225"/>
                  <a:pt x="831" y="225"/>
                  <a:pt x="831" y="225"/>
                </a:cubicBezTo>
                <a:cubicBezTo>
                  <a:pt x="829" y="225"/>
                  <a:pt x="842" y="223"/>
                  <a:pt x="827" y="227"/>
                </a:cubicBezTo>
                <a:cubicBezTo>
                  <a:pt x="821" y="234"/>
                  <a:pt x="821" y="234"/>
                  <a:pt x="821" y="234"/>
                </a:cubicBezTo>
                <a:cubicBezTo>
                  <a:pt x="808" y="242"/>
                  <a:pt x="808" y="242"/>
                  <a:pt x="808" y="242"/>
                </a:cubicBezTo>
                <a:cubicBezTo>
                  <a:pt x="807" y="243"/>
                  <a:pt x="807" y="243"/>
                  <a:pt x="807" y="243"/>
                </a:cubicBezTo>
                <a:cubicBezTo>
                  <a:pt x="808" y="242"/>
                  <a:pt x="808" y="244"/>
                  <a:pt x="809" y="243"/>
                </a:cubicBezTo>
                <a:cubicBezTo>
                  <a:pt x="793" y="254"/>
                  <a:pt x="793" y="254"/>
                  <a:pt x="793" y="254"/>
                </a:cubicBezTo>
                <a:cubicBezTo>
                  <a:pt x="791" y="255"/>
                  <a:pt x="791" y="255"/>
                  <a:pt x="791" y="255"/>
                </a:cubicBezTo>
                <a:cubicBezTo>
                  <a:pt x="792" y="259"/>
                  <a:pt x="792" y="259"/>
                  <a:pt x="792" y="259"/>
                </a:cubicBezTo>
                <a:cubicBezTo>
                  <a:pt x="793" y="259"/>
                  <a:pt x="787" y="261"/>
                  <a:pt x="793" y="258"/>
                </a:cubicBezTo>
                <a:cubicBezTo>
                  <a:pt x="793" y="256"/>
                  <a:pt x="793" y="256"/>
                  <a:pt x="793" y="256"/>
                </a:cubicBezTo>
                <a:cubicBezTo>
                  <a:pt x="793" y="255"/>
                  <a:pt x="786" y="262"/>
                  <a:pt x="797" y="256"/>
                </a:cubicBezTo>
                <a:cubicBezTo>
                  <a:pt x="797" y="254"/>
                  <a:pt x="797" y="254"/>
                  <a:pt x="797" y="254"/>
                </a:cubicBezTo>
                <a:cubicBezTo>
                  <a:pt x="806" y="250"/>
                  <a:pt x="806" y="250"/>
                  <a:pt x="806" y="250"/>
                </a:cubicBezTo>
                <a:cubicBezTo>
                  <a:pt x="812" y="242"/>
                  <a:pt x="812" y="242"/>
                  <a:pt x="812" y="242"/>
                </a:cubicBezTo>
                <a:cubicBezTo>
                  <a:pt x="824" y="234"/>
                  <a:pt x="824" y="234"/>
                  <a:pt x="824" y="234"/>
                </a:cubicBezTo>
                <a:cubicBezTo>
                  <a:pt x="823" y="234"/>
                  <a:pt x="823" y="234"/>
                  <a:pt x="823" y="234"/>
                </a:cubicBezTo>
                <a:cubicBezTo>
                  <a:pt x="829" y="231"/>
                  <a:pt x="829" y="231"/>
                  <a:pt x="829" y="231"/>
                </a:cubicBezTo>
                <a:cubicBezTo>
                  <a:pt x="831" y="227"/>
                  <a:pt x="831" y="227"/>
                  <a:pt x="831" y="227"/>
                </a:cubicBezTo>
                <a:cubicBezTo>
                  <a:pt x="837" y="224"/>
                  <a:pt x="837" y="224"/>
                  <a:pt x="837" y="224"/>
                </a:cubicBezTo>
                <a:cubicBezTo>
                  <a:pt x="838" y="227"/>
                  <a:pt x="846" y="216"/>
                  <a:pt x="837" y="229"/>
                </a:cubicBezTo>
                <a:cubicBezTo>
                  <a:pt x="838" y="229"/>
                  <a:pt x="838" y="229"/>
                  <a:pt x="838" y="229"/>
                </a:cubicBezTo>
                <a:cubicBezTo>
                  <a:pt x="837" y="231"/>
                  <a:pt x="837" y="231"/>
                  <a:pt x="837" y="231"/>
                </a:cubicBezTo>
                <a:cubicBezTo>
                  <a:pt x="834" y="232"/>
                  <a:pt x="834" y="232"/>
                  <a:pt x="834" y="232"/>
                </a:cubicBezTo>
                <a:cubicBezTo>
                  <a:pt x="829" y="231"/>
                  <a:pt x="829" y="231"/>
                  <a:pt x="829" y="231"/>
                </a:cubicBezTo>
                <a:cubicBezTo>
                  <a:pt x="827" y="233"/>
                  <a:pt x="827" y="233"/>
                  <a:pt x="827" y="233"/>
                </a:cubicBezTo>
                <a:cubicBezTo>
                  <a:pt x="830" y="235"/>
                  <a:pt x="830" y="235"/>
                  <a:pt x="830" y="235"/>
                </a:cubicBezTo>
                <a:cubicBezTo>
                  <a:pt x="833" y="235"/>
                  <a:pt x="833" y="235"/>
                  <a:pt x="833" y="235"/>
                </a:cubicBezTo>
                <a:cubicBezTo>
                  <a:pt x="823" y="238"/>
                  <a:pt x="823" y="238"/>
                  <a:pt x="823" y="238"/>
                </a:cubicBezTo>
                <a:cubicBezTo>
                  <a:pt x="823" y="240"/>
                  <a:pt x="823" y="240"/>
                  <a:pt x="823" y="240"/>
                </a:cubicBezTo>
                <a:cubicBezTo>
                  <a:pt x="822" y="241"/>
                  <a:pt x="830" y="241"/>
                  <a:pt x="821" y="240"/>
                </a:cubicBezTo>
                <a:cubicBezTo>
                  <a:pt x="814" y="242"/>
                  <a:pt x="814" y="242"/>
                  <a:pt x="814" y="242"/>
                </a:cubicBezTo>
                <a:cubicBezTo>
                  <a:pt x="818" y="243"/>
                  <a:pt x="818" y="243"/>
                  <a:pt x="818" y="243"/>
                </a:cubicBezTo>
                <a:cubicBezTo>
                  <a:pt x="818" y="244"/>
                  <a:pt x="818" y="245"/>
                  <a:pt x="816" y="244"/>
                </a:cubicBezTo>
                <a:cubicBezTo>
                  <a:pt x="817" y="244"/>
                  <a:pt x="820" y="241"/>
                  <a:pt x="817" y="247"/>
                </a:cubicBezTo>
                <a:cubicBezTo>
                  <a:pt x="818" y="246"/>
                  <a:pt x="822" y="242"/>
                  <a:pt x="813" y="246"/>
                </a:cubicBezTo>
                <a:cubicBezTo>
                  <a:pt x="812" y="246"/>
                  <a:pt x="812" y="246"/>
                  <a:pt x="812" y="246"/>
                </a:cubicBezTo>
                <a:cubicBezTo>
                  <a:pt x="815" y="248"/>
                  <a:pt x="815" y="248"/>
                  <a:pt x="815" y="248"/>
                </a:cubicBezTo>
                <a:cubicBezTo>
                  <a:pt x="810" y="248"/>
                  <a:pt x="810" y="248"/>
                  <a:pt x="810" y="248"/>
                </a:cubicBezTo>
                <a:cubicBezTo>
                  <a:pt x="803" y="254"/>
                  <a:pt x="803" y="254"/>
                  <a:pt x="803" y="254"/>
                </a:cubicBezTo>
                <a:cubicBezTo>
                  <a:pt x="803" y="255"/>
                  <a:pt x="803" y="255"/>
                  <a:pt x="803" y="255"/>
                </a:cubicBezTo>
                <a:cubicBezTo>
                  <a:pt x="802" y="255"/>
                  <a:pt x="802" y="255"/>
                  <a:pt x="802" y="255"/>
                </a:cubicBezTo>
                <a:cubicBezTo>
                  <a:pt x="800" y="256"/>
                  <a:pt x="795" y="255"/>
                  <a:pt x="798" y="259"/>
                </a:cubicBezTo>
                <a:cubicBezTo>
                  <a:pt x="795" y="261"/>
                  <a:pt x="795" y="261"/>
                  <a:pt x="795" y="261"/>
                </a:cubicBezTo>
                <a:cubicBezTo>
                  <a:pt x="795" y="263"/>
                  <a:pt x="795" y="263"/>
                  <a:pt x="795" y="263"/>
                </a:cubicBezTo>
                <a:cubicBezTo>
                  <a:pt x="792" y="263"/>
                  <a:pt x="792" y="263"/>
                  <a:pt x="792" y="263"/>
                </a:cubicBezTo>
                <a:cubicBezTo>
                  <a:pt x="792" y="264"/>
                  <a:pt x="792" y="264"/>
                  <a:pt x="792" y="264"/>
                </a:cubicBezTo>
                <a:cubicBezTo>
                  <a:pt x="785" y="269"/>
                  <a:pt x="785" y="269"/>
                  <a:pt x="785" y="269"/>
                </a:cubicBezTo>
                <a:cubicBezTo>
                  <a:pt x="784" y="272"/>
                  <a:pt x="784" y="272"/>
                  <a:pt x="784" y="272"/>
                </a:cubicBezTo>
                <a:cubicBezTo>
                  <a:pt x="776" y="276"/>
                  <a:pt x="776" y="276"/>
                  <a:pt x="776" y="276"/>
                </a:cubicBezTo>
                <a:cubicBezTo>
                  <a:pt x="775" y="277"/>
                  <a:pt x="775" y="277"/>
                  <a:pt x="775" y="277"/>
                </a:cubicBezTo>
                <a:cubicBezTo>
                  <a:pt x="777" y="278"/>
                  <a:pt x="777" y="278"/>
                  <a:pt x="777" y="278"/>
                </a:cubicBezTo>
                <a:cubicBezTo>
                  <a:pt x="775" y="278"/>
                  <a:pt x="775" y="278"/>
                  <a:pt x="775" y="278"/>
                </a:cubicBezTo>
                <a:cubicBezTo>
                  <a:pt x="758" y="290"/>
                  <a:pt x="758" y="290"/>
                  <a:pt x="758" y="290"/>
                </a:cubicBezTo>
                <a:cubicBezTo>
                  <a:pt x="754" y="294"/>
                  <a:pt x="754" y="294"/>
                  <a:pt x="754" y="294"/>
                </a:cubicBezTo>
                <a:cubicBezTo>
                  <a:pt x="747" y="298"/>
                  <a:pt x="747" y="298"/>
                  <a:pt x="747" y="298"/>
                </a:cubicBezTo>
                <a:cubicBezTo>
                  <a:pt x="745" y="300"/>
                  <a:pt x="745" y="300"/>
                  <a:pt x="745" y="300"/>
                </a:cubicBezTo>
                <a:cubicBezTo>
                  <a:pt x="746" y="301"/>
                  <a:pt x="746" y="301"/>
                  <a:pt x="746" y="301"/>
                </a:cubicBezTo>
                <a:cubicBezTo>
                  <a:pt x="747" y="300"/>
                  <a:pt x="747" y="300"/>
                  <a:pt x="747" y="300"/>
                </a:cubicBezTo>
                <a:cubicBezTo>
                  <a:pt x="748" y="301"/>
                  <a:pt x="748" y="301"/>
                  <a:pt x="748" y="301"/>
                </a:cubicBezTo>
                <a:cubicBezTo>
                  <a:pt x="763" y="293"/>
                  <a:pt x="763" y="293"/>
                  <a:pt x="763" y="293"/>
                </a:cubicBezTo>
                <a:cubicBezTo>
                  <a:pt x="766" y="293"/>
                  <a:pt x="766" y="293"/>
                  <a:pt x="766" y="293"/>
                </a:cubicBezTo>
                <a:cubicBezTo>
                  <a:pt x="784" y="281"/>
                  <a:pt x="784" y="281"/>
                  <a:pt x="784" y="281"/>
                </a:cubicBezTo>
                <a:cubicBezTo>
                  <a:pt x="784" y="278"/>
                  <a:pt x="787" y="284"/>
                  <a:pt x="787" y="280"/>
                </a:cubicBezTo>
                <a:cubicBezTo>
                  <a:pt x="802" y="271"/>
                  <a:pt x="802" y="271"/>
                  <a:pt x="802" y="271"/>
                </a:cubicBezTo>
                <a:cubicBezTo>
                  <a:pt x="793" y="280"/>
                  <a:pt x="793" y="280"/>
                  <a:pt x="793" y="280"/>
                </a:cubicBezTo>
                <a:cubicBezTo>
                  <a:pt x="790" y="283"/>
                  <a:pt x="790" y="283"/>
                  <a:pt x="790" y="283"/>
                </a:cubicBezTo>
                <a:cubicBezTo>
                  <a:pt x="799" y="282"/>
                  <a:pt x="799" y="282"/>
                  <a:pt x="799" y="282"/>
                </a:cubicBezTo>
                <a:cubicBezTo>
                  <a:pt x="800" y="281"/>
                  <a:pt x="801" y="287"/>
                  <a:pt x="802" y="279"/>
                </a:cubicBezTo>
                <a:cubicBezTo>
                  <a:pt x="805" y="281"/>
                  <a:pt x="805" y="281"/>
                  <a:pt x="805" y="281"/>
                </a:cubicBezTo>
                <a:cubicBezTo>
                  <a:pt x="797" y="286"/>
                  <a:pt x="797" y="286"/>
                  <a:pt x="797" y="286"/>
                </a:cubicBezTo>
                <a:cubicBezTo>
                  <a:pt x="797" y="287"/>
                  <a:pt x="797" y="287"/>
                  <a:pt x="797" y="287"/>
                </a:cubicBezTo>
                <a:cubicBezTo>
                  <a:pt x="793" y="290"/>
                  <a:pt x="793" y="290"/>
                  <a:pt x="793" y="290"/>
                </a:cubicBezTo>
                <a:cubicBezTo>
                  <a:pt x="793" y="291"/>
                  <a:pt x="793" y="291"/>
                  <a:pt x="793" y="291"/>
                </a:cubicBezTo>
                <a:cubicBezTo>
                  <a:pt x="792" y="290"/>
                  <a:pt x="792" y="290"/>
                  <a:pt x="792" y="290"/>
                </a:cubicBezTo>
                <a:cubicBezTo>
                  <a:pt x="790" y="290"/>
                  <a:pt x="790" y="290"/>
                  <a:pt x="790" y="290"/>
                </a:cubicBezTo>
                <a:cubicBezTo>
                  <a:pt x="789" y="292"/>
                  <a:pt x="789" y="292"/>
                  <a:pt x="789" y="292"/>
                </a:cubicBezTo>
                <a:cubicBezTo>
                  <a:pt x="790" y="292"/>
                  <a:pt x="790" y="292"/>
                  <a:pt x="790" y="292"/>
                </a:cubicBezTo>
                <a:cubicBezTo>
                  <a:pt x="790" y="294"/>
                  <a:pt x="790" y="294"/>
                  <a:pt x="790" y="294"/>
                </a:cubicBezTo>
                <a:cubicBezTo>
                  <a:pt x="785" y="296"/>
                  <a:pt x="798" y="298"/>
                  <a:pt x="785" y="295"/>
                </a:cubicBezTo>
                <a:cubicBezTo>
                  <a:pt x="783" y="299"/>
                  <a:pt x="783" y="299"/>
                  <a:pt x="783" y="299"/>
                </a:cubicBezTo>
                <a:cubicBezTo>
                  <a:pt x="784" y="301"/>
                  <a:pt x="784" y="301"/>
                  <a:pt x="784" y="301"/>
                </a:cubicBezTo>
                <a:cubicBezTo>
                  <a:pt x="785" y="301"/>
                  <a:pt x="788" y="302"/>
                  <a:pt x="787" y="298"/>
                </a:cubicBezTo>
                <a:cubicBezTo>
                  <a:pt x="788" y="299"/>
                  <a:pt x="790" y="298"/>
                  <a:pt x="791" y="298"/>
                </a:cubicBezTo>
                <a:cubicBezTo>
                  <a:pt x="790" y="297"/>
                  <a:pt x="790" y="297"/>
                  <a:pt x="790" y="297"/>
                </a:cubicBezTo>
                <a:cubicBezTo>
                  <a:pt x="789" y="298"/>
                  <a:pt x="789" y="298"/>
                  <a:pt x="789" y="298"/>
                </a:cubicBezTo>
                <a:cubicBezTo>
                  <a:pt x="790" y="295"/>
                  <a:pt x="780" y="302"/>
                  <a:pt x="793" y="296"/>
                </a:cubicBezTo>
                <a:cubicBezTo>
                  <a:pt x="791" y="301"/>
                  <a:pt x="791" y="301"/>
                  <a:pt x="791" y="301"/>
                </a:cubicBezTo>
                <a:cubicBezTo>
                  <a:pt x="798" y="302"/>
                  <a:pt x="798" y="302"/>
                  <a:pt x="798" y="302"/>
                </a:cubicBezTo>
                <a:cubicBezTo>
                  <a:pt x="794" y="301"/>
                  <a:pt x="800" y="308"/>
                  <a:pt x="798" y="299"/>
                </a:cubicBezTo>
                <a:cubicBezTo>
                  <a:pt x="795" y="299"/>
                  <a:pt x="795" y="299"/>
                  <a:pt x="795" y="299"/>
                </a:cubicBezTo>
                <a:cubicBezTo>
                  <a:pt x="796" y="297"/>
                  <a:pt x="800" y="296"/>
                  <a:pt x="801" y="300"/>
                </a:cubicBezTo>
                <a:cubicBezTo>
                  <a:pt x="809" y="298"/>
                  <a:pt x="809" y="298"/>
                  <a:pt x="809" y="298"/>
                </a:cubicBezTo>
                <a:cubicBezTo>
                  <a:pt x="810" y="294"/>
                  <a:pt x="810" y="294"/>
                  <a:pt x="810" y="294"/>
                </a:cubicBezTo>
                <a:cubicBezTo>
                  <a:pt x="810" y="296"/>
                  <a:pt x="810" y="296"/>
                  <a:pt x="810" y="296"/>
                </a:cubicBezTo>
                <a:cubicBezTo>
                  <a:pt x="819" y="297"/>
                  <a:pt x="819" y="297"/>
                  <a:pt x="819" y="297"/>
                </a:cubicBezTo>
                <a:cubicBezTo>
                  <a:pt x="820" y="295"/>
                  <a:pt x="820" y="295"/>
                  <a:pt x="820" y="295"/>
                </a:cubicBezTo>
                <a:cubicBezTo>
                  <a:pt x="824" y="295"/>
                  <a:pt x="824" y="295"/>
                  <a:pt x="824" y="295"/>
                </a:cubicBezTo>
                <a:cubicBezTo>
                  <a:pt x="824" y="292"/>
                  <a:pt x="824" y="292"/>
                  <a:pt x="824" y="292"/>
                </a:cubicBezTo>
                <a:cubicBezTo>
                  <a:pt x="827" y="289"/>
                  <a:pt x="825" y="295"/>
                  <a:pt x="827" y="295"/>
                </a:cubicBezTo>
                <a:cubicBezTo>
                  <a:pt x="829" y="294"/>
                  <a:pt x="829" y="294"/>
                  <a:pt x="829" y="294"/>
                </a:cubicBezTo>
                <a:cubicBezTo>
                  <a:pt x="831" y="295"/>
                  <a:pt x="831" y="295"/>
                  <a:pt x="831" y="295"/>
                </a:cubicBezTo>
                <a:cubicBezTo>
                  <a:pt x="833" y="292"/>
                  <a:pt x="833" y="292"/>
                  <a:pt x="833" y="292"/>
                </a:cubicBezTo>
                <a:cubicBezTo>
                  <a:pt x="844" y="291"/>
                  <a:pt x="844" y="291"/>
                  <a:pt x="844" y="291"/>
                </a:cubicBezTo>
                <a:cubicBezTo>
                  <a:pt x="844" y="290"/>
                  <a:pt x="844" y="290"/>
                  <a:pt x="844" y="290"/>
                </a:cubicBezTo>
                <a:cubicBezTo>
                  <a:pt x="847" y="291"/>
                  <a:pt x="847" y="291"/>
                  <a:pt x="847" y="291"/>
                </a:cubicBezTo>
                <a:cubicBezTo>
                  <a:pt x="851" y="289"/>
                  <a:pt x="851" y="289"/>
                  <a:pt x="851" y="289"/>
                </a:cubicBezTo>
                <a:cubicBezTo>
                  <a:pt x="860" y="288"/>
                  <a:pt x="860" y="288"/>
                  <a:pt x="860" y="288"/>
                </a:cubicBezTo>
                <a:cubicBezTo>
                  <a:pt x="862" y="286"/>
                  <a:pt x="862" y="286"/>
                  <a:pt x="862" y="286"/>
                </a:cubicBezTo>
                <a:cubicBezTo>
                  <a:pt x="861" y="286"/>
                  <a:pt x="859" y="289"/>
                  <a:pt x="865" y="287"/>
                </a:cubicBezTo>
                <a:cubicBezTo>
                  <a:pt x="866" y="286"/>
                  <a:pt x="866" y="286"/>
                  <a:pt x="866" y="286"/>
                </a:cubicBezTo>
                <a:cubicBezTo>
                  <a:pt x="867" y="287"/>
                  <a:pt x="867" y="287"/>
                  <a:pt x="867" y="287"/>
                </a:cubicBezTo>
                <a:cubicBezTo>
                  <a:pt x="863" y="289"/>
                  <a:pt x="863" y="289"/>
                  <a:pt x="863" y="289"/>
                </a:cubicBezTo>
                <a:cubicBezTo>
                  <a:pt x="863" y="291"/>
                  <a:pt x="863" y="291"/>
                  <a:pt x="863" y="291"/>
                </a:cubicBezTo>
                <a:cubicBezTo>
                  <a:pt x="868" y="291"/>
                  <a:pt x="868" y="291"/>
                  <a:pt x="868" y="291"/>
                </a:cubicBezTo>
                <a:cubicBezTo>
                  <a:pt x="871" y="287"/>
                  <a:pt x="871" y="287"/>
                  <a:pt x="871" y="287"/>
                </a:cubicBezTo>
                <a:cubicBezTo>
                  <a:pt x="869" y="286"/>
                  <a:pt x="869" y="286"/>
                  <a:pt x="869" y="286"/>
                </a:cubicBezTo>
                <a:cubicBezTo>
                  <a:pt x="880" y="283"/>
                  <a:pt x="880" y="283"/>
                  <a:pt x="880" y="283"/>
                </a:cubicBezTo>
                <a:cubicBezTo>
                  <a:pt x="880" y="283"/>
                  <a:pt x="880" y="283"/>
                  <a:pt x="880" y="283"/>
                </a:cubicBezTo>
                <a:cubicBezTo>
                  <a:pt x="882" y="281"/>
                  <a:pt x="882" y="281"/>
                  <a:pt x="882" y="281"/>
                </a:cubicBezTo>
                <a:cubicBezTo>
                  <a:pt x="884" y="282"/>
                  <a:pt x="884" y="282"/>
                  <a:pt x="884" y="282"/>
                </a:cubicBezTo>
                <a:cubicBezTo>
                  <a:pt x="886" y="284"/>
                  <a:pt x="888" y="281"/>
                  <a:pt x="890" y="282"/>
                </a:cubicBezTo>
                <a:cubicBezTo>
                  <a:pt x="890" y="283"/>
                  <a:pt x="892" y="281"/>
                  <a:pt x="890" y="283"/>
                </a:cubicBezTo>
                <a:cubicBezTo>
                  <a:pt x="890" y="283"/>
                  <a:pt x="891" y="283"/>
                  <a:pt x="891" y="283"/>
                </a:cubicBezTo>
                <a:cubicBezTo>
                  <a:pt x="892" y="280"/>
                  <a:pt x="892" y="280"/>
                  <a:pt x="892" y="280"/>
                </a:cubicBezTo>
                <a:cubicBezTo>
                  <a:pt x="899" y="279"/>
                  <a:pt x="899" y="279"/>
                  <a:pt x="899" y="279"/>
                </a:cubicBezTo>
                <a:cubicBezTo>
                  <a:pt x="899" y="275"/>
                  <a:pt x="899" y="275"/>
                  <a:pt x="899" y="275"/>
                </a:cubicBezTo>
                <a:cubicBezTo>
                  <a:pt x="904" y="278"/>
                  <a:pt x="904" y="278"/>
                  <a:pt x="904" y="278"/>
                </a:cubicBezTo>
                <a:cubicBezTo>
                  <a:pt x="909" y="277"/>
                  <a:pt x="909" y="277"/>
                  <a:pt x="909" y="277"/>
                </a:cubicBezTo>
                <a:cubicBezTo>
                  <a:pt x="908" y="275"/>
                  <a:pt x="908" y="275"/>
                  <a:pt x="908" y="275"/>
                </a:cubicBezTo>
                <a:cubicBezTo>
                  <a:pt x="911" y="271"/>
                  <a:pt x="911" y="271"/>
                  <a:pt x="911" y="271"/>
                </a:cubicBezTo>
                <a:cubicBezTo>
                  <a:pt x="913" y="271"/>
                  <a:pt x="913" y="271"/>
                  <a:pt x="913" y="271"/>
                </a:cubicBezTo>
                <a:cubicBezTo>
                  <a:pt x="916" y="271"/>
                  <a:pt x="916" y="271"/>
                  <a:pt x="916" y="271"/>
                </a:cubicBezTo>
                <a:cubicBezTo>
                  <a:pt x="920" y="268"/>
                  <a:pt x="920" y="268"/>
                  <a:pt x="920" y="268"/>
                </a:cubicBezTo>
                <a:cubicBezTo>
                  <a:pt x="921" y="271"/>
                  <a:pt x="921" y="271"/>
                  <a:pt x="921" y="271"/>
                </a:cubicBezTo>
                <a:cubicBezTo>
                  <a:pt x="925" y="271"/>
                  <a:pt x="925" y="271"/>
                  <a:pt x="925" y="271"/>
                </a:cubicBezTo>
                <a:cubicBezTo>
                  <a:pt x="926" y="272"/>
                  <a:pt x="919" y="273"/>
                  <a:pt x="926" y="268"/>
                </a:cubicBezTo>
                <a:cubicBezTo>
                  <a:pt x="923" y="267"/>
                  <a:pt x="923" y="267"/>
                  <a:pt x="923" y="267"/>
                </a:cubicBezTo>
                <a:cubicBezTo>
                  <a:pt x="923" y="267"/>
                  <a:pt x="920" y="268"/>
                  <a:pt x="924" y="266"/>
                </a:cubicBezTo>
                <a:cubicBezTo>
                  <a:pt x="920" y="266"/>
                  <a:pt x="920" y="266"/>
                  <a:pt x="920" y="266"/>
                </a:cubicBezTo>
                <a:cubicBezTo>
                  <a:pt x="920" y="262"/>
                  <a:pt x="920" y="262"/>
                  <a:pt x="920" y="262"/>
                </a:cubicBezTo>
                <a:cubicBezTo>
                  <a:pt x="922" y="260"/>
                  <a:pt x="922" y="260"/>
                  <a:pt x="922" y="260"/>
                </a:cubicBezTo>
                <a:cubicBezTo>
                  <a:pt x="928" y="261"/>
                  <a:pt x="928" y="261"/>
                  <a:pt x="928" y="261"/>
                </a:cubicBezTo>
                <a:cubicBezTo>
                  <a:pt x="934" y="257"/>
                  <a:pt x="934" y="257"/>
                  <a:pt x="934" y="257"/>
                </a:cubicBezTo>
                <a:cubicBezTo>
                  <a:pt x="935" y="258"/>
                  <a:pt x="937" y="256"/>
                  <a:pt x="939" y="255"/>
                </a:cubicBezTo>
                <a:cubicBezTo>
                  <a:pt x="940" y="256"/>
                  <a:pt x="940" y="256"/>
                  <a:pt x="940" y="256"/>
                </a:cubicBezTo>
                <a:cubicBezTo>
                  <a:pt x="944" y="252"/>
                  <a:pt x="944" y="252"/>
                  <a:pt x="944" y="252"/>
                </a:cubicBezTo>
                <a:cubicBezTo>
                  <a:pt x="945" y="250"/>
                  <a:pt x="945" y="250"/>
                  <a:pt x="945" y="250"/>
                </a:cubicBezTo>
                <a:cubicBezTo>
                  <a:pt x="947" y="248"/>
                  <a:pt x="947" y="248"/>
                  <a:pt x="947" y="248"/>
                </a:cubicBezTo>
                <a:cubicBezTo>
                  <a:pt x="955" y="246"/>
                  <a:pt x="955" y="246"/>
                  <a:pt x="955" y="246"/>
                </a:cubicBezTo>
                <a:cubicBezTo>
                  <a:pt x="954" y="245"/>
                  <a:pt x="957" y="242"/>
                  <a:pt x="952" y="243"/>
                </a:cubicBezTo>
                <a:cubicBezTo>
                  <a:pt x="957" y="241"/>
                  <a:pt x="957" y="241"/>
                  <a:pt x="957" y="241"/>
                </a:cubicBezTo>
                <a:cubicBezTo>
                  <a:pt x="956" y="240"/>
                  <a:pt x="956" y="240"/>
                  <a:pt x="956" y="240"/>
                </a:cubicBezTo>
                <a:cubicBezTo>
                  <a:pt x="959" y="239"/>
                  <a:pt x="959" y="239"/>
                  <a:pt x="959" y="239"/>
                </a:cubicBezTo>
                <a:cubicBezTo>
                  <a:pt x="968" y="230"/>
                  <a:pt x="968" y="230"/>
                  <a:pt x="968" y="230"/>
                </a:cubicBezTo>
                <a:cubicBezTo>
                  <a:pt x="968" y="229"/>
                  <a:pt x="965" y="231"/>
                  <a:pt x="968" y="227"/>
                </a:cubicBezTo>
                <a:cubicBezTo>
                  <a:pt x="973" y="229"/>
                  <a:pt x="973" y="229"/>
                  <a:pt x="973" y="229"/>
                </a:cubicBezTo>
                <a:cubicBezTo>
                  <a:pt x="977" y="223"/>
                  <a:pt x="977" y="223"/>
                  <a:pt x="977" y="223"/>
                </a:cubicBezTo>
                <a:cubicBezTo>
                  <a:pt x="973" y="222"/>
                  <a:pt x="973" y="222"/>
                  <a:pt x="973" y="222"/>
                </a:cubicBezTo>
                <a:cubicBezTo>
                  <a:pt x="973" y="222"/>
                  <a:pt x="977" y="222"/>
                  <a:pt x="972" y="220"/>
                </a:cubicBezTo>
                <a:cubicBezTo>
                  <a:pt x="981" y="212"/>
                  <a:pt x="981" y="212"/>
                  <a:pt x="981" y="212"/>
                </a:cubicBezTo>
                <a:cubicBezTo>
                  <a:pt x="981" y="215"/>
                  <a:pt x="981" y="215"/>
                  <a:pt x="981" y="215"/>
                </a:cubicBezTo>
                <a:cubicBezTo>
                  <a:pt x="988" y="214"/>
                  <a:pt x="988" y="214"/>
                  <a:pt x="988" y="214"/>
                </a:cubicBezTo>
                <a:cubicBezTo>
                  <a:pt x="989" y="215"/>
                  <a:pt x="982" y="217"/>
                  <a:pt x="991" y="215"/>
                </a:cubicBezTo>
                <a:cubicBezTo>
                  <a:pt x="989" y="210"/>
                  <a:pt x="989" y="210"/>
                  <a:pt x="989" y="210"/>
                </a:cubicBezTo>
                <a:cubicBezTo>
                  <a:pt x="987" y="211"/>
                  <a:pt x="987" y="211"/>
                  <a:pt x="987" y="211"/>
                </a:cubicBezTo>
                <a:cubicBezTo>
                  <a:pt x="986" y="211"/>
                  <a:pt x="986" y="211"/>
                  <a:pt x="986" y="211"/>
                </a:cubicBezTo>
                <a:cubicBezTo>
                  <a:pt x="989" y="207"/>
                  <a:pt x="989" y="207"/>
                  <a:pt x="989" y="207"/>
                </a:cubicBezTo>
                <a:cubicBezTo>
                  <a:pt x="992" y="208"/>
                  <a:pt x="992" y="208"/>
                  <a:pt x="992" y="208"/>
                </a:cubicBezTo>
                <a:cubicBezTo>
                  <a:pt x="997" y="210"/>
                  <a:pt x="997" y="210"/>
                  <a:pt x="997" y="210"/>
                </a:cubicBezTo>
                <a:cubicBezTo>
                  <a:pt x="998" y="209"/>
                  <a:pt x="998" y="209"/>
                  <a:pt x="998" y="209"/>
                </a:cubicBezTo>
                <a:cubicBezTo>
                  <a:pt x="994" y="206"/>
                  <a:pt x="994" y="206"/>
                  <a:pt x="994" y="206"/>
                </a:cubicBezTo>
                <a:cubicBezTo>
                  <a:pt x="1002" y="200"/>
                  <a:pt x="1002" y="200"/>
                  <a:pt x="1002" y="200"/>
                </a:cubicBezTo>
                <a:cubicBezTo>
                  <a:pt x="1001" y="198"/>
                  <a:pt x="1001" y="198"/>
                  <a:pt x="1001" y="198"/>
                </a:cubicBezTo>
                <a:cubicBezTo>
                  <a:pt x="998" y="198"/>
                  <a:pt x="998" y="198"/>
                  <a:pt x="998" y="198"/>
                </a:cubicBezTo>
                <a:cubicBezTo>
                  <a:pt x="997" y="198"/>
                  <a:pt x="997" y="198"/>
                  <a:pt x="997" y="198"/>
                </a:cubicBezTo>
                <a:cubicBezTo>
                  <a:pt x="1002" y="194"/>
                  <a:pt x="1002" y="194"/>
                  <a:pt x="1002" y="194"/>
                </a:cubicBezTo>
                <a:cubicBezTo>
                  <a:pt x="1004" y="196"/>
                  <a:pt x="997" y="195"/>
                  <a:pt x="1004" y="197"/>
                </a:cubicBezTo>
                <a:cubicBezTo>
                  <a:pt x="1010" y="194"/>
                  <a:pt x="1010" y="194"/>
                  <a:pt x="1010" y="194"/>
                </a:cubicBezTo>
                <a:cubicBezTo>
                  <a:pt x="1008" y="190"/>
                  <a:pt x="1008" y="190"/>
                  <a:pt x="1008" y="190"/>
                </a:cubicBezTo>
                <a:cubicBezTo>
                  <a:pt x="1011" y="187"/>
                  <a:pt x="1011" y="187"/>
                  <a:pt x="1011" y="187"/>
                </a:cubicBezTo>
                <a:cubicBezTo>
                  <a:pt x="1009" y="184"/>
                  <a:pt x="1009" y="184"/>
                  <a:pt x="1009" y="184"/>
                </a:cubicBezTo>
                <a:cubicBezTo>
                  <a:pt x="1009" y="182"/>
                  <a:pt x="1009" y="182"/>
                  <a:pt x="1009" y="182"/>
                </a:cubicBezTo>
                <a:cubicBezTo>
                  <a:pt x="1010" y="184"/>
                  <a:pt x="1010" y="184"/>
                  <a:pt x="1010" y="184"/>
                </a:cubicBezTo>
                <a:cubicBezTo>
                  <a:pt x="1013" y="178"/>
                  <a:pt x="1014" y="188"/>
                  <a:pt x="1022" y="181"/>
                </a:cubicBezTo>
                <a:cubicBezTo>
                  <a:pt x="1023" y="180"/>
                  <a:pt x="1023" y="180"/>
                  <a:pt x="1023" y="180"/>
                </a:cubicBezTo>
                <a:cubicBezTo>
                  <a:pt x="1020" y="177"/>
                  <a:pt x="1020" y="177"/>
                  <a:pt x="1020" y="177"/>
                </a:cubicBezTo>
                <a:cubicBezTo>
                  <a:pt x="1018" y="180"/>
                  <a:pt x="1018" y="180"/>
                  <a:pt x="1018" y="180"/>
                </a:cubicBezTo>
                <a:cubicBezTo>
                  <a:pt x="1018" y="177"/>
                  <a:pt x="1018" y="177"/>
                  <a:pt x="1018" y="177"/>
                </a:cubicBezTo>
                <a:cubicBezTo>
                  <a:pt x="1024" y="174"/>
                  <a:pt x="1024" y="174"/>
                  <a:pt x="1024" y="174"/>
                </a:cubicBezTo>
                <a:cubicBezTo>
                  <a:pt x="1025" y="175"/>
                  <a:pt x="1025" y="175"/>
                  <a:pt x="1025" y="175"/>
                </a:cubicBezTo>
                <a:cubicBezTo>
                  <a:pt x="1025" y="172"/>
                  <a:pt x="1025" y="172"/>
                  <a:pt x="1025" y="172"/>
                </a:cubicBezTo>
                <a:cubicBezTo>
                  <a:pt x="1031" y="173"/>
                  <a:pt x="1031" y="173"/>
                  <a:pt x="1031" y="173"/>
                </a:cubicBezTo>
                <a:cubicBezTo>
                  <a:pt x="1035" y="166"/>
                  <a:pt x="1032" y="178"/>
                  <a:pt x="1037" y="164"/>
                </a:cubicBezTo>
                <a:cubicBezTo>
                  <a:pt x="1037" y="163"/>
                  <a:pt x="1037" y="163"/>
                  <a:pt x="1037" y="163"/>
                </a:cubicBezTo>
                <a:cubicBezTo>
                  <a:pt x="1041" y="164"/>
                  <a:pt x="1041" y="164"/>
                  <a:pt x="1041" y="164"/>
                </a:cubicBezTo>
                <a:cubicBezTo>
                  <a:pt x="1041" y="165"/>
                  <a:pt x="1041" y="165"/>
                  <a:pt x="1041" y="165"/>
                </a:cubicBezTo>
                <a:cubicBezTo>
                  <a:pt x="1042" y="166"/>
                  <a:pt x="1042" y="166"/>
                  <a:pt x="1042" y="166"/>
                </a:cubicBezTo>
                <a:cubicBezTo>
                  <a:pt x="1043" y="166"/>
                  <a:pt x="1043" y="166"/>
                  <a:pt x="1043" y="166"/>
                </a:cubicBezTo>
                <a:cubicBezTo>
                  <a:pt x="1043" y="159"/>
                  <a:pt x="1043" y="159"/>
                  <a:pt x="1043" y="159"/>
                </a:cubicBezTo>
                <a:cubicBezTo>
                  <a:pt x="1039" y="159"/>
                  <a:pt x="1039" y="159"/>
                  <a:pt x="1039" y="159"/>
                </a:cubicBezTo>
                <a:cubicBezTo>
                  <a:pt x="1038" y="156"/>
                  <a:pt x="1038" y="156"/>
                  <a:pt x="1038" y="156"/>
                </a:cubicBezTo>
                <a:cubicBezTo>
                  <a:pt x="1042" y="154"/>
                  <a:pt x="1042" y="154"/>
                  <a:pt x="1042" y="154"/>
                </a:cubicBezTo>
                <a:cubicBezTo>
                  <a:pt x="1044" y="154"/>
                  <a:pt x="1041" y="157"/>
                  <a:pt x="1045" y="156"/>
                </a:cubicBezTo>
                <a:cubicBezTo>
                  <a:pt x="1047" y="155"/>
                  <a:pt x="1036" y="152"/>
                  <a:pt x="1050" y="155"/>
                </a:cubicBezTo>
                <a:cubicBezTo>
                  <a:pt x="1052" y="152"/>
                  <a:pt x="1052" y="152"/>
                  <a:pt x="1052" y="152"/>
                </a:cubicBezTo>
                <a:cubicBezTo>
                  <a:pt x="1048" y="152"/>
                  <a:pt x="1048" y="152"/>
                  <a:pt x="1048" y="152"/>
                </a:cubicBezTo>
                <a:cubicBezTo>
                  <a:pt x="1048" y="150"/>
                  <a:pt x="1048" y="150"/>
                  <a:pt x="1048" y="150"/>
                </a:cubicBezTo>
                <a:cubicBezTo>
                  <a:pt x="1052" y="148"/>
                  <a:pt x="1043" y="161"/>
                  <a:pt x="1052" y="146"/>
                </a:cubicBezTo>
                <a:cubicBezTo>
                  <a:pt x="1055" y="145"/>
                  <a:pt x="1055" y="145"/>
                  <a:pt x="1055" y="145"/>
                </a:cubicBezTo>
                <a:cubicBezTo>
                  <a:pt x="1059" y="148"/>
                  <a:pt x="1044" y="146"/>
                  <a:pt x="1061" y="141"/>
                </a:cubicBezTo>
                <a:cubicBezTo>
                  <a:pt x="1060" y="138"/>
                  <a:pt x="1054" y="145"/>
                  <a:pt x="1066" y="140"/>
                </a:cubicBezTo>
                <a:cubicBezTo>
                  <a:pt x="1064" y="137"/>
                  <a:pt x="1064" y="137"/>
                  <a:pt x="1064" y="137"/>
                </a:cubicBezTo>
                <a:cubicBezTo>
                  <a:pt x="1062" y="136"/>
                  <a:pt x="1062" y="136"/>
                  <a:pt x="1062" y="136"/>
                </a:cubicBezTo>
                <a:cubicBezTo>
                  <a:pt x="1063" y="132"/>
                  <a:pt x="1063" y="132"/>
                  <a:pt x="1063" y="132"/>
                </a:cubicBezTo>
                <a:cubicBezTo>
                  <a:pt x="1071" y="130"/>
                  <a:pt x="1071" y="130"/>
                  <a:pt x="1071" y="130"/>
                </a:cubicBezTo>
                <a:cubicBezTo>
                  <a:pt x="1073" y="128"/>
                  <a:pt x="1073" y="128"/>
                  <a:pt x="1073" y="128"/>
                </a:cubicBezTo>
                <a:cubicBezTo>
                  <a:pt x="1071" y="127"/>
                  <a:pt x="1071" y="127"/>
                  <a:pt x="1071" y="127"/>
                </a:cubicBezTo>
                <a:cubicBezTo>
                  <a:pt x="1074" y="126"/>
                  <a:pt x="1074" y="129"/>
                  <a:pt x="1075" y="123"/>
                </a:cubicBezTo>
                <a:cubicBezTo>
                  <a:pt x="1078" y="123"/>
                  <a:pt x="1078" y="123"/>
                  <a:pt x="1078" y="123"/>
                </a:cubicBezTo>
                <a:cubicBezTo>
                  <a:pt x="1083" y="124"/>
                  <a:pt x="1071" y="125"/>
                  <a:pt x="1082" y="123"/>
                </a:cubicBezTo>
                <a:cubicBezTo>
                  <a:pt x="1080" y="120"/>
                  <a:pt x="1080" y="120"/>
                  <a:pt x="1080" y="120"/>
                </a:cubicBezTo>
                <a:cubicBezTo>
                  <a:pt x="1081" y="120"/>
                  <a:pt x="1072" y="125"/>
                  <a:pt x="1084" y="120"/>
                </a:cubicBezTo>
                <a:cubicBezTo>
                  <a:pt x="1084" y="118"/>
                  <a:pt x="1084" y="118"/>
                  <a:pt x="1084" y="118"/>
                </a:cubicBezTo>
                <a:cubicBezTo>
                  <a:pt x="1089" y="117"/>
                  <a:pt x="1089" y="117"/>
                  <a:pt x="1089" y="117"/>
                </a:cubicBezTo>
                <a:cubicBezTo>
                  <a:pt x="1086" y="115"/>
                  <a:pt x="1086" y="115"/>
                  <a:pt x="1086" y="115"/>
                </a:cubicBezTo>
                <a:cubicBezTo>
                  <a:pt x="1087" y="111"/>
                  <a:pt x="1087" y="111"/>
                  <a:pt x="1087" y="111"/>
                </a:cubicBezTo>
                <a:cubicBezTo>
                  <a:pt x="1090" y="110"/>
                  <a:pt x="1094" y="114"/>
                  <a:pt x="1095" y="112"/>
                </a:cubicBezTo>
                <a:cubicBezTo>
                  <a:pt x="1097" y="108"/>
                  <a:pt x="1097" y="108"/>
                  <a:pt x="1097" y="108"/>
                </a:cubicBezTo>
                <a:cubicBezTo>
                  <a:pt x="1096" y="107"/>
                  <a:pt x="1096" y="107"/>
                  <a:pt x="1096" y="107"/>
                </a:cubicBezTo>
                <a:cubicBezTo>
                  <a:pt x="1102" y="103"/>
                  <a:pt x="1102" y="103"/>
                  <a:pt x="1102" y="103"/>
                </a:cubicBezTo>
                <a:cubicBezTo>
                  <a:pt x="1101" y="101"/>
                  <a:pt x="1101" y="101"/>
                  <a:pt x="1101" y="101"/>
                </a:cubicBezTo>
                <a:cubicBezTo>
                  <a:pt x="1101" y="98"/>
                  <a:pt x="1101" y="98"/>
                  <a:pt x="1101" y="98"/>
                </a:cubicBezTo>
                <a:cubicBezTo>
                  <a:pt x="1106" y="97"/>
                  <a:pt x="1106" y="97"/>
                  <a:pt x="1106" y="97"/>
                </a:cubicBezTo>
                <a:cubicBezTo>
                  <a:pt x="1106" y="98"/>
                  <a:pt x="1105" y="95"/>
                  <a:pt x="1106" y="98"/>
                </a:cubicBezTo>
                <a:cubicBezTo>
                  <a:pt x="1107" y="99"/>
                  <a:pt x="1107" y="99"/>
                  <a:pt x="1107" y="99"/>
                </a:cubicBezTo>
                <a:cubicBezTo>
                  <a:pt x="1109" y="97"/>
                  <a:pt x="1109" y="97"/>
                  <a:pt x="1109" y="97"/>
                </a:cubicBezTo>
                <a:cubicBezTo>
                  <a:pt x="1112" y="92"/>
                  <a:pt x="1112" y="92"/>
                  <a:pt x="1112" y="92"/>
                </a:cubicBezTo>
                <a:cubicBezTo>
                  <a:pt x="1113" y="92"/>
                  <a:pt x="1114" y="94"/>
                  <a:pt x="1115" y="92"/>
                </a:cubicBezTo>
                <a:cubicBezTo>
                  <a:pt x="1113" y="90"/>
                  <a:pt x="1113" y="90"/>
                  <a:pt x="1113" y="90"/>
                </a:cubicBezTo>
                <a:cubicBezTo>
                  <a:pt x="1110" y="91"/>
                  <a:pt x="1110" y="91"/>
                  <a:pt x="1110" y="91"/>
                </a:cubicBezTo>
                <a:cubicBezTo>
                  <a:pt x="1109" y="88"/>
                  <a:pt x="1109" y="88"/>
                  <a:pt x="1109" y="88"/>
                </a:cubicBezTo>
                <a:cubicBezTo>
                  <a:pt x="1107" y="88"/>
                  <a:pt x="1107" y="88"/>
                  <a:pt x="1107" y="88"/>
                </a:cubicBezTo>
                <a:cubicBezTo>
                  <a:pt x="1116" y="85"/>
                  <a:pt x="1116" y="85"/>
                  <a:pt x="1116" y="85"/>
                </a:cubicBezTo>
                <a:cubicBezTo>
                  <a:pt x="1119" y="86"/>
                  <a:pt x="1119" y="86"/>
                  <a:pt x="1119" y="86"/>
                </a:cubicBezTo>
                <a:cubicBezTo>
                  <a:pt x="1121" y="84"/>
                  <a:pt x="1121" y="84"/>
                  <a:pt x="1121" y="84"/>
                </a:cubicBezTo>
                <a:cubicBezTo>
                  <a:pt x="1119" y="83"/>
                  <a:pt x="1119" y="83"/>
                  <a:pt x="1119" y="83"/>
                </a:cubicBezTo>
                <a:cubicBezTo>
                  <a:pt x="1116" y="80"/>
                  <a:pt x="1116" y="91"/>
                  <a:pt x="1119" y="80"/>
                </a:cubicBezTo>
                <a:cubicBezTo>
                  <a:pt x="1123" y="80"/>
                  <a:pt x="1123" y="80"/>
                  <a:pt x="1123" y="80"/>
                </a:cubicBezTo>
                <a:cubicBezTo>
                  <a:pt x="1131" y="73"/>
                  <a:pt x="1131" y="73"/>
                  <a:pt x="1131" y="73"/>
                </a:cubicBezTo>
                <a:cubicBezTo>
                  <a:pt x="1133" y="73"/>
                  <a:pt x="1119" y="78"/>
                  <a:pt x="1135" y="71"/>
                </a:cubicBezTo>
                <a:cubicBezTo>
                  <a:pt x="1135" y="70"/>
                  <a:pt x="1134" y="74"/>
                  <a:pt x="1134" y="69"/>
                </a:cubicBezTo>
                <a:cubicBezTo>
                  <a:pt x="1137" y="68"/>
                  <a:pt x="1137" y="68"/>
                  <a:pt x="1137" y="68"/>
                </a:cubicBezTo>
                <a:cubicBezTo>
                  <a:pt x="1142" y="70"/>
                  <a:pt x="1142" y="70"/>
                  <a:pt x="1142" y="70"/>
                </a:cubicBezTo>
                <a:cubicBezTo>
                  <a:pt x="1143" y="69"/>
                  <a:pt x="1143" y="69"/>
                  <a:pt x="1143" y="69"/>
                </a:cubicBezTo>
                <a:cubicBezTo>
                  <a:pt x="1141" y="63"/>
                  <a:pt x="1141" y="63"/>
                  <a:pt x="1141" y="63"/>
                </a:cubicBezTo>
                <a:cubicBezTo>
                  <a:pt x="1152" y="56"/>
                  <a:pt x="1152" y="56"/>
                  <a:pt x="1152" y="56"/>
                </a:cubicBezTo>
                <a:cubicBezTo>
                  <a:pt x="1153" y="53"/>
                  <a:pt x="1153" y="53"/>
                  <a:pt x="1153" y="53"/>
                </a:cubicBezTo>
                <a:cubicBezTo>
                  <a:pt x="1157" y="53"/>
                  <a:pt x="1157" y="53"/>
                  <a:pt x="1157" y="53"/>
                </a:cubicBezTo>
                <a:cubicBezTo>
                  <a:pt x="1156" y="50"/>
                  <a:pt x="1156" y="50"/>
                  <a:pt x="1156" y="50"/>
                </a:cubicBezTo>
                <a:cubicBezTo>
                  <a:pt x="1158" y="52"/>
                  <a:pt x="1158" y="52"/>
                  <a:pt x="1158" y="52"/>
                </a:cubicBezTo>
                <a:cubicBezTo>
                  <a:pt x="1165" y="50"/>
                  <a:pt x="1165" y="50"/>
                  <a:pt x="1165" y="50"/>
                </a:cubicBezTo>
                <a:cubicBezTo>
                  <a:pt x="1163" y="47"/>
                  <a:pt x="1163" y="47"/>
                  <a:pt x="1163" y="47"/>
                </a:cubicBezTo>
                <a:cubicBezTo>
                  <a:pt x="1164" y="47"/>
                  <a:pt x="1164" y="46"/>
                  <a:pt x="1165" y="47"/>
                </a:cubicBezTo>
                <a:cubicBezTo>
                  <a:pt x="1161" y="44"/>
                  <a:pt x="1161" y="44"/>
                  <a:pt x="1161" y="44"/>
                </a:cubicBezTo>
                <a:cubicBezTo>
                  <a:pt x="1161" y="43"/>
                  <a:pt x="1161" y="43"/>
                  <a:pt x="1161" y="43"/>
                </a:cubicBezTo>
                <a:cubicBezTo>
                  <a:pt x="1168" y="43"/>
                  <a:pt x="1168" y="43"/>
                  <a:pt x="1168" y="43"/>
                </a:cubicBezTo>
                <a:cubicBezTo>
                  <a:pt x="1175" y="40"/>
                  <a:pt x="1175" y="40"/>
                  <a:pt x="1175" y="40"/>
                </a:cubicBezTo>
                <a:cubicBezTo>
                  <a:pt x="1175" y="38"/>
                  <a:pt x="1175" y="38"/>
                  <a:pt x="1175" y="38"/>
                </a:cubicBezTo>
                <a:cubicBezTo>
                  <a:pt x="1182" y="33"/>
                  <a:pt x="1182" y="33"/>
                  <a:pt x="1182" y="33"/>
                </a:cubicBezTo>
                <a:cubicBezTo>
                  <a:pt x="1181" y="31"/>
                  <a:pt x="1187" y="36"/>
                  <a:pt x="1186" y="29"/>
                </a:cubicBezTo>
                <a:cubicBezTo>
                  <a:pt x="1188" y="30"/>
                  <a:pt x="1188" y="30"/>
                  <a:pt x="1188" y="30"/>
                </a:cubicBezTo>
                <a:cubicBezTo>
                  <a:pt x="1192" y="25"/>
                  <a:pt x="1192" y="25"/>
                  <a:pt x="1192" y="25"/>
                </a:cubicBezTo>
                <a:cubicBezTo>
                  <a:pt x="1193" y="25"/>
                  <a:pt x="1193" y="25"/>
                  <a:pt x="1193" y="25"/>
                </a:cubicBezTo>
                <a:cubicBezTo>
                  <a:pt x="1193" y="22"/>
                  <a:pt x="1193" y="22"/>
                  <a:pt x="1193" y="22"/>
                </a:cubicBezTo>
                <a:cubicBezTo>
                  <a:pt x="1195" y="23"/>
                  <a:pt x="1197" y="20"/>
                  <a:pt x="1198" y="19"/>
                </a:cubicBezTo>
                <a:cubicBezTo>
                  <a:pt x="1199" y="17"/>
                  <a:pt x="1204" y="18"/>
                  <a:pt x="1200" y="15"/>
                </a:cubicBezTo>
                <a:cubicBezTo>
                  <a:pt x="1203" y="16"/>
                  <a:pt x="1204" y="10"/>
                  <a:pt x="1207" y="15"/>
                </a:cubicBezTo>
                <a:cubicBezTo>
                  <a:pt x="1210" y="14"/>
                  <a:pt x="1210" y="14"/>
                  <a:pt x="1210" y="14"/>
                </a:cubicBezTo>
                <a:cubicBezTo>
                  <a:pt x="1209" y="9"/>
                  <a:pt x="1209" y="9"/>
                  <a:pt x="1209" y="9"/>
                </a:cubicBezTo>
                <a:cubicBezTo>
                  <a:pt x="1210" y="9"/>
                  <a:pt x="1212" y="9"/>
                  <a:pt x="1211" y="6"/>
                </a:cubicBezTo>
                <a:cubicBezTo>
                  <a:pt x="1214" y="9"/>
                  <a:pt x="1214" y="9"/>
                  <a:pt x="1214" y="9"/>
                </a:cubicBezTo>
                <a:cubicBezTo>
                  <a:pt x="1215" y="7"/>
                  <a:pt x="1215" y="7"/>
                  <a:pt x="1215" y="7"/>
                </a:cubicBezTo>
                <a:cubicBezTo>
                  <a:pt x="1219" y="8"/>
                  <a:pt x="1219" y="8"/>
                  <a:pt x="1219" y="8"/>
                </a:cubicBezTo>
                <a:cubicBezTo>
                  <a:pt x="1218" y="11"/>
                  <a:pt x="1218" y="11"/>
                  <a:pt x="1218" y="11"/>
                </a:cubicBezTo>
                <a:cubicBezTo>
                  <a:pt x="1224" y="7"/>
                  <a:pt x="1224" y="7"/>
                  <a:pt x="1224" y="7"/>
                </a:cubicBezTo>
                <a:cubicBezTo>
                  <a:pt x="1224" y="6"/>
                  <a:pt x="1227" y="6"/>
                  <a:pt x="1227" y="8"/>
                </a:cubicBezTo>
                <a:cubicBezTo>
                  <a:pt x="1228" y="7"/>
                  <a:pt x="1230" y="6"/>
                  <a:pt x="1232" y="7"/>
                </a:cubicBezTo>
                <a:cubicBezTo>
                  <a:pt x="1229" y="10"/>
                  <a:pt x="1238" y="7"/>
                  <a:pt x="1231" y="11"/>
                </a:cubicBezTo>
                <a:cubicBezTo>
                  <a:pt x="1230" y="10"/>
                  <a:pt x="1230" y="10"/>
                  <a:pt x="1230" y="10"/>
                </a:cubicBezTo>
                <a:cubicBezTo>
                  <a:pt x="1223" y="11"/>
                  <a:pt x="1223" y="11"/>
                  <a:pt x="1223" y="11"/>
                </a:cubicBezTo>
                <a:cubicBezTo>
                  <a:pt x="1222" y="12"/>
                  <a:pt x="1232" y="4"/>
                  <a:pt x="1223" y="17"/>
                </a:cubicBezTo>
                <a:cubicBezTo>
                  <a:pt x="1224" y="18"/>
                  <a:pt x="1224" y="18"/>
                  <a:pt x="1224" y="18"/>
                </a:cubicBezTo>
                <a:cubicBezTo>
                  <a:pt x="1225" y="18"/>
                  <a:pt x="1225" y="18"/>
                  <a:pt x="1225" y="18"/>
                </a:cubicBezTo>
                <a:cubicBezTo>
                  <a:pt x="1226" y="17"/>
                  <a:pt x="1226" y="17"/>
                  <a:pt x="1226" y="17"/>
                </a:cubicBezTo>
                <a:cubicBezTo>
                  <a:pt x="1224" y="17"/>
                  <a:pt x="1226" y="17"/>
                  <a:pt x="1225" y="14"/>
                </a:cubicBezTo>
                <a:cubicBezTo>
                  <a:pt x="1226" y="14"/>
                  <a:pt x="1227" y="14"/>
                  <a:pt x="1228" y="14"/>
                </a:cubicBezTo>
                <a:cubicBezTo>
                  <a:pt x="1227" y="17"/>
                  <a:pt x="1227" y="17"/>
                  <a:pt x="1227" y="17"/>
                </a:cubicBezTo>
                <a:cubicBezTo>
                  <a:pt x="1225" y="18"/>
                  <a:pt x="1225" y="18"/>
                  <a:pt x="1225" y="18"/>
                </a:cubicBezTo>
                <a:cubicBezTo>
                  <a:pt x="1229" y="21"/>
                  <a:pt x="1229" y="21"/>
                  <a:pt x="1229" y="21"/>
                </a:cubicBezTo>
                <a:cubicBezTo>
                  <a:pt x="1232" y="18"/>
                  <a:pt x="1232" y="18"/>
                  <a:pt x="1232" y="18"/>
                </a:cubicBezTo>
                <a:cubicBezTo>
                  <a:pt x="1232" y="19"/>
                  <a:pt x="1232" y="19"/>
                  <a:pt x="1232" y="19"/>
                </a:cubicBezTo>
                <a:cubicBezTo>
                  <a:pt x="1237" y="16"/>
                  <a:pt x="1214" y="26"/>
                  <a:pt x="1241" y="14"/>
                </a:cubicBezTo>
                <a:cubicBezTo>
                  <a:pt x="1242" y="15"/>
                  <a:pt x="1242" y="15"/>
                  <a:pt x="1242" y="15"/>
                </a:cubicBezTo>
                <a:cubicBezTo>
                  <a:pt x="1238" y="17"/>
                  <a:pt x="1238" y="17"/>
                  <a:pt x="1238" y="17"/>
                </a:cubicBezTo>
                <a:cubicBezTo>
                  <a:pt x="1234" y="21"/>
                  <a:pt x="1234" y="21"/>
                  <a:pt x="1234" y="21"/>
                </a:cubicBezTo>
                <a:cubicBezTo>
                  <a:pt x="1232" y="21"/>
                  <a:pt x="1232" y="21"/>
                  <a:pt x="1232" y="21"/>
                </a:cubicBezTo>
                <a:cubicBezTo>
                  <a:pt x="1232" y="22"/>
                  <a:pt x="1227" y="21"/>
                  <a:pt x="1232" y="23"/>
                </a:cubicBezTo>
                <a:cubicBezTo>
                  <a:pt x="1231" y="25"/>
                  <a:pt x="1231" y="25"/>
                  <a:pt x="1231" y="25"/>
                </a:cubicBezTo>
                <a:cubicBezTo>
                  <a:pt x="1224" y="26"/>
                  <a:pt x="1224" y="26"/>
                  <a:pt x="1224" y="26"/>
                </a:cubicBezTo>
                <a:cubicBezTo>
                  <a:pt x="1217" y="31"/>
                  <a:pt x="1217" y="31"/>
                  <a:pt x="1217" y="31"/>
                </a:cubicBezTo>
                <a:cubicBezTo>
                  <a:pt x="1215" y="29"/>
                  <a:pt x="1214" y="37"/>
                  <a:pt x="1212" y="30"/>
                </a:cubicBezTo>
                <a:cubicBezTo>
                  <a:pt x="1210" y="32"/>
                  <a:pt x="1210" y="32"/>
                  <a:pt x="1210" y="32"/>
                </a:cubicBezTo>
                <a:cubicBezTo>
                  <a:pt x="1210" y="33"/>
                  <a:pt x="1210" y="33"/>
                  <a:pt x="1210" y="33"/>
                </a:cubicBezTo>
                <a:cubicBezTo>
                  <a:pt x="1210" y="34"/>
                  <a:pt x="1210" y="34"/>
                  <a:pt x="1210" y="34"/>
                </a:cubicBezTo>
                <a:cubicBezTo>
                  <a:pt x="1212" y="32"/>
                  <a:pt x="1212" y="32"/>
                  <a:pt x="1212" y="32"/>
                </a:cubicBezTo>
                <a:cubicBezTo>
                  <a:pt x="1207" y="39"/>
                  <a:pt x="1207" y="39"/>
                  <a:pt x="1207" y="39"/>
                </a:cubicBezTo>
                <a:cubicBezTo>
                  <a:pt x="1206" y="39"/>
                  <a:pt x="1206" y="39"/>
                  <a:pt x="1206" y="39"/>
                </a:cubicBezTo>
                <a:cubicBezTo>
                  <a:pt x="1204" y="38"/>
                  <a:pt x="1204" y="38"/>
                  <a:pt x="1204" y="38"/>
                </a:cubicBezTo>
                <a:cubicBezTo>
                  <a:pt x="1202" y="43"/>
                  <a:pt x="1202" y="43"/>
                  <a:pt x="1202" y="43"/>
                </a:cubicBezTo>
                <a:cubicBezTo>
                  <a:pt x="1197" y="47"/>
                  <a:pt x="1197" y="47"/>
                  <a:pt x="1197" y="47"/>
                </a:cubicBezTo>
                <a:cubicBezTo>
                  <a:pt x="1193" y="53"/>
                  <a:pt x="1193" y="53"/>
                  <a:pt x="1193" y="53"/>
                </a:cubicBezTo>
                <a:cubicBezTo>
                  <a:pt x="1191" y="48"/>
                  <a:pt x="1191" y="48"/>
                  <a:pt x="1191" y="48"/>
                </a:cubicBezTo>
                <a:cubicBezTo>
                  <a:pt x="1188" y="49"/>
                  <a:pt x="1188" y="49"/>
                  <a:pt x="1188" y="49"/>
                </a:cubicBezTo>
                <a:cubicBezTo>
                  <a:pt x="1187" y="52"/>
                  <a:pt x="1187" y="52"/>
                  <a:pt x="1187" y="52"/>
                </a:cubicBezTo>
                <a:cubicBezTo>
                  <a:pt x="1189" y="55"/>
                  <a:pt x="1189" y="55"/>
                  <a:pt x="1189" y="55"/>
                </a:cubicBezTo>
                <a:cubicBezTo>
                  <a:pt x="1186" y="59"/>
                  <a:pt x="1186" y="59"/>
                  <a:pt x="1186" y="59"/>
                </a:cubicBezTo>
                <a:cubicBezTo>
                  <a:pt x="1184" y="60"/>
                  <a:pt x="1184" y="60"/>
                  <a:pt x="1184" y="60"/>
                </a:cubicBezTo>
                <a:cubicBezTo>
                  <a:pt x="1181" y="64"/>
                  <a:pt x="1181" y="64"/>
                  <a:pt x="1181" y="64"/>
                </a:cubicBezTo>
                <a:cubicBezTo>
                  <a:pt x="1179" y="66"/>
                  <a:pt x="1179" y="60"/>
                  <a:pt x="1177" y="66"/>
                </a:cubicBezTo>
                <a:cubicBezTo>
                  <a:pt x="1174" y="65"/>
                  <a:pt x="1184" y="62"/>
                  <a:pt x="1173" y="67"/>
                </a:cubicBezTo>
                <a:cubicBezTo>
                  <a:pt x="1174" y="68"/>
                  <a:pt x="1174" y="68"/>
                  <a:pt x="1174" y="68"/>
                </a:cubicBezTo>
                <a:cubicBezTo>
                  <a:pt x="1172" y="71"/>
                  <a:pt x="1172" y="71"/>
                  <a:pt x="1172" y="71"/>
                </a:cubicBezTo>
                <a:cubicBezTo>
                  <a:pt x="1168" y="72"/>
                  <a:pt x="1168" y="72"/>
                  <a:pt x="1168" y="72"/>
                </a:cubicBezTo>
                <a:cubicBezTo>
                  <a:pt x="1167" y="76"/>
                  <a:pt x="1167" y="76"/>
                  <a:pt x="1167" y="76"/>
                </a:cubicBezTo>
                <a:cubicBezTo>
                  <a:pt x="1159" y="85"/>
                  <a:pt x="1159" y="85"/>
                  <a:pt x="1159" y="85"/>
                </a:cubicBezTo>
                <a:cubicBezTo>
                  <a:pt x="1157" y="87"/>
                  <a:pt x="1157" y="87"/>
                  <a:pt x="1157" y="87"/>
                </a:cubicBezTo>
                <a:cubicBezTo>
                  <a:pt x="1157" y="88"/>
                  <a:pt x="1157" y="88"/>
                  <a:pt x="1157" y="88"/>
                </a:cubicBezTo>
                <a:cubicBezTo>
                  <a:pt x="1155" y="90"/>
                  <a:pt x="1155" y="90"/>
                  <a:pt x="1155" y="90"/>
                </a:cubicBezTo>
                <a:cubicBezTo>
                  <a:pt x="1153" y="91"/>
                  <a:pt x="1151" y="90"/>
                  <a:pt x="1150" y="93"/>
                </a:cubicBezTo>
                <a:cubicBezTo>
                  <a:pt x="1146" y="92"/>
                  <a:pt x="1146" y="92"/>
                  <a:pt x="1146" y="92"/>
                </a:cubicBezTo>
                <a:cubicBezTo>
                  <a:pt x="1144" y="97"/>
                  <a:pt x="1144" y="97"/>
                  <a:pt x="1144" y="97"/>
                </a:cubicBezTo>
                <a:cubicBezTo>
                  <a:pt x="1144" y="97"/>
                  <a:pt x="1144" y="97"/>
                  <a:pt x="1144" y="97"/>
                </a:cubicBezTo>
                <a:cubicBezTo>
                  <a:pt x="1147" y="97"/>
                  <a:pt x="1147" y="97"/>
                  <a:pt x="1147" y="97"/>
                </a:cubicBezTo>
                <a:cubicBezTo>
                  <a:pt x="1145" y="99"/>
                  <a:pt x="1145" y="99"/>
                  <a:pt x="1145" y="99"/>
                </a:cubicBezTo>
                <a:cubicBezTo>
                  <a:pt x="1142" y="100"/>
                  <a:pt x="1142" y="100"/>
                  <a:pt x="1142" y="100"/>
                </a:cubicBezTo>
                <a:cubicBezTo>
                  <a:pt x="1139" y="105"/>
                  <a:pt x="1139" y="105"/>
                  <a:pt x="1139" y="105"/>
                </a:cubicBezTo>
                <a:cubicBezTo>
                  <a:pt x="1138" y="105"/>
                  <a:pt x="1138" y="105"/>
                  <a:pt x="1138" y="105"/>
                </a:cubicBezTo>
                <a:cubicBezTo>
                  <a:pt x="1137" y="108"/>
                  <a:pt x="1137" y="108"/>
                  <a:pt x="1137" y="108"/>
                </a:cubicBezTo>
                <a:cubicBezTo>
                  <a:pt x="1136" y="111"/>
                  <a:pt x="1134" y="105"/>
                  <a:pt x="1133" y="109"/>
                </a:cubicBezTo>
                <a:cubicBezTo>
                  <a:pt x="1130" y="115"/>
                  <a:pt x="1130" y="115"/>
                  <a:pt x="1130" y="115"/>
                </a:cubicBezTo>
                <a:cubicBezTo>
                  <a:pt x="1127" y="114"/>
                  <a:pt x="1123" y="117"/>
                  <a:pt x="1125" y="119"/>
                </a:cubicBezTo>
                <a:cubicBezTo>
                  <a:pt x="1124" y="119"/>
                  <a:pt x="1130" y="118"/>
                  <a:pt x="1123" y="118"/>
                </a:cubicBezTo>
                <a:cubicBezTo>
                  <a:pt x="1121" y="120"/>
                  <a:pt x="1121" y="120"/>
                  <a:pt x="1121" y="120"/>
                </a:cubicBezTo>
                <a:cubicBezTo>
                  <a:pt x="1123" y="121"/>
                  <a:pt x="1123" y="121"/>
                  <a:pt x="1123" y="121"/>
                </a:cubicBezTo>
                <a:cubicBezTo>
                  <a:pt x="1118" y="122"/>
                  <a:pt x="1118" y="122"/>
                  <a:pt x="1118" y="122"/>
                </a:cubicBezTo>
                <a:cubicBezTo>
                  <a:pt x="1117" y="121"/>
                  <a:pt x="1117" y="121"/>
                  <a:pt x="1117" y="121"/>
                </a:cubicBezTo>
                <a:cubicBezTo>
                  <a:pt x="1115" y="123"/>
                  <a:pt x="1115" y="123"/>
                  <a:pt x="1115" y="123"/>
                </a:cubicBezTo>
                <a:cubicBezTo>
                  <a:pt x="1119" y="124"/>
                  <a:pt x="1119" y="124"/>
                  <a:pt x="1119" y="124"/>
                </a:cubicBezTo>
                <a:cubicBezTo>
                  <a:pt x="1117" y="127"/>
                  <a:pt x="1117" y="127"/>
                  <a:pt x="1117" y="127"/>
                </a:cubicBezTo>
                <a:cubicBezTo>
                  <a:pt x="1113" y="132"/>
                  <a:pt x="1113" y="132"/>
                  <a:pt x="1113" y="132"/>
                </a:cubicBezTo>
                <a:cubicBezTo>
                  <a:pt x="1111" y="132"/>
                  <a:pt x="1108" y="135"/>
                  <a:pt x="1106" y="135"/>
                </a:cubicBezTo>
                <a:cubicBezTo>
                  <a:pt x="1103" y="141"/>
                  <a:pt x="1103" y="141"/>
                  <a:pt x="1103" y="141"/>
                </a:cubicBezTo>
                <a:cubicBezTo>
                  <a:pt x="1095" y="148"/>
                  <a:pt x="1095" y="148"/>
                  <a:pt x="1095" y="148"/>
                </a:cubicBezTo>
                <a:cubicBezTo>
                  <a:pt x="1089" y="147"/>
                  <a:pt x="1089" y="147"/>
                  <a:pt x="1089" y="147"/>
                </a:cubicBezTo>
                <a:cubicBezTo>
                  <a:pt x="1087" y="149"/>
                  <a:pt x="1087" y="149"/>
                  <a:pt x="1087" y="149"/>
                </a:cubicBezTo>
                <a:cubicBezTo>
                  <a:pt x="1087" y="152"/>
                  <a:pt x="1087" y="152"/>
                  <a:pt x="1087" y="152"/>
                </a:cubicBezTo>
                <a:cubicBezTo>
                  <a:pt x="1079" y="156"/>
                  <a:pt x="1079" y="156"/>
                  <a:pt x="1079" y="156"/>
                </a:cubicBezTo>
                <a:cubicBezTo>
                  <a:pt x="1079" y="159"/>
                  <a:pt x="1079" y="159"/>
                  <a:pt x="1079" y="159"/>
                </a:cubicBezTo>
                <a:cubicBezTo>
                  <a:pt x="1075" y="161"/>
                  <a:pt x="1075" y="161"/>
                  <a:pt x="1075" y="161"/>
                </a:cubicBezTo>
                <a:cubicBezTo>
                  <a:pt x="1071" y="165"/>
                  <a:pt x="1071" y="165"/>
                  <a:pt x="1071" y="165"/>
                </a:cubicBezTo>
                <a:cubicBezTo>
                  <a:pt x="1069" y="166"/>
                  <a:pt x="1069" y="166"/>
                  <a:pt x="1069" y="166"/>
                </a:cubicBezTo>
                <a:cubicBezTo>
                  <a:pt x="1067" y="169"/>
                  <a:pt x="1067" y="169"/>
                  <a:pt x="1067" y="169"/>
                </a:cubicBezTo>
                <a:cubicBezTo>
                  <a:pt x="1066" y="166"/>
                  <a:pt x="1062" y="177"/>
                  <a:pt x="1066" y="165"/>
                </a:cubicBezTo>
                <a:cubicBezTo>
                  <a:pt x="1065" y="164"/>
                  <a:pt x="1064" y="166"/>
                  <a:pt x="1064" y="165"/>
                </a:cubicBezTo>
                <a:cubicBezTo>
                  <a:pt x="1062" y="166"/>
                  <a:pt x="1062" y="166"/>
                  <a:pt x="1062" y="166"/>
                </a:cubicBezTo>
                <a:cubicBezTo>
                  <a:pt x="1063" y="167"/>
                  <a:pt x="1063" y="167"/>
                  <a:pt x="1063" y="167"/>
                </a:cubicBezTo>
                <a:cubicBezTo>
                  <a:pt x="1061" y="166"/>
                  <a:pt x="1061" y="166"/>
                  <a:pt x="1061" y="166"/>
                </a:cubicBezTo>
                <a:cubicBezTo>
                  <a:pt x="1061" y="168"/>
                  <a:pt x="1061" y="168"/>
                  <a:pt x="1061" y="168"/>
                </a:cubicBezTo>
                <a:cubicBezTo>
                  <a:pt x="1064" y="170"/>
                  <a:pt x="1064" y="170"/>
                  <a:pt x="1064" y="170"/>
                </a:cubicBezTo>
                <a:cubicBezTo>
                  <a:pt x="1063" y="172"/>
                  <a:pt x="1063" y="172"/>
                  <a:pt x="1063" y="172"/>
                </a:cubicBezTo>
                <a:cubicBezTo>
                  <a:pt x="1064" y="173"/>
                  <a:pt x="1064" y="173"/>
                  <a:pt x="1064" y="173"/>
                </a:cubicBezTo>
                <a:cubicBezTo>
                  <a:pt x="1062" y="172"/>
                  <a:pt x="1059" y="174"/>
                  <a:pt x="1060" y="176"/>
                </a:cubicBezTo>
                <a:cubicBezTo>
                  <a:pt x="1059" y="175"/>
                  <a:pt x="1059" y="175"/>
                  <a:pt x="1059" y="175"/>
                </a:cubicBezTo>
                <a:cubicBezTo>
                  <a:pt x="1057" y="179"/>
                  <a:pt x="1057" y="179"/>
                  <a:pt x="1057" y="179"/>
                </a:cubicBezTo>
                <a:cubicBezTo>
                  <a:pt x="1053" y="180"/>
                  <a:pt x="1053" y="180"/>
                  <a:pt x="1053" y="180"/>
                </a:cubicBezTo>
                <a:cubicBezTo>
                  <a:pt x="1054" y="180"/>
                  <a:pt x="1049" y="180"/>
                  <a:pt x="1055" y="180"/>
                </a:cubicBezTo>
                <a:cubicBezTo>
                  <a:pt x="1052" y="186"/>
                  <a:pt x="1054" y="176"/>
                  <a:pt x="1047" y="187"/>
                </a:cubicBezTo>
                <a:cubicBezTo>
                  <a:pt x="1044" y="188"/>
                  <a:pt x="1038" y="189"/>
                  <a:pt x="1039" y="193"/>
                </a:cubicBezTo>
                <a:cubicBezTo>
                  <a:pt x="1037" y="194"/>
                  <a:pt x="1037" y="194"/>
                  <a:pt x="1037" y="194"/>
                </a:cubicBezTo>
                <a:cubicBezTo>
                  <a:pt x="1038" y="197"/>
                  <a:pt x="1038" y="197"/>
                  <a:pt x="1038" y="197"/>
                </a:cubicBezTo>
                <a:cubicBezTo>
                  <a:pt x="1035" y="197"/>
                  <a:pt x="1035" y="197"/>
                  <a:pt x="1035" y="197"/>
                </a:cubicBezTo>
                <a:cubicBezTo>
                  <a:pt x="1034" y="201"/>
                  <a:pt x="1034" y="201"/>
                  <a:pt x="1034" y="201"/>
                </a:cubicBezTo>
                <a:cubicBezTo>
                  <a:pt x="1034" y="204"/>
                  <a:pt x="1028" y="200"/>
                  <a:pt x="1030" y="205"/>
                </a:cubicBezTo>
                <a:cubicBezTo>
                  <a:pt x="1027" y="206"/>
                  <a:pt x="1027" y="206"/>
                  <a:pt x="1027" y="206"/>
                </a:cubicBezTo>
                <a:cubicBezTo>
                  <a:pt x="1024" y="208"/>
                  <a:pt x="1024" y="208"/>
                  <a:pt x="1024" y="208"/>
                </a:cubicBezTo>
                <a:cubicBezTo>
                  <a:pt x="1020" y="210"/>
                  <a:pt x="1016" y="212"/>
                  <a:pt x="1015" y="215"/>
                </a:cubicBezTo>
                <a:cubicBezTo>
                  <a:pt x="1010" y="220"/>
                  <a:pt x="1010" y="220"/>
                  <a:pt x="1010" y="220"/>
                </a:cubicBezTo>
                <a:cubicBezTo>
                  <a:pt x="1011" y="223"/>
                  <a:pt x="1011" y="223"/>
                  <a:pt x="1011" y="223"/>
                </a:cubicBezTo>
                <a:cubicBezTo>
                  <a:pt x="1009" y="226"/>
                  <a:pt x="1009" y="226"/>
                  <a:pt x="1009" y="226"/>
                </a:cubicBezTo>
                <a:cubicBezTo>
                  <a:pt x="1006" y="224"/>
                  <a:pt x="1006" y="224"/>
                  <a:pt x="1006" y="224"/>
                </a:cubicBezTo>
                <a:cubicBezTo>
                  <a:pt x="1002" y="226"/>
                  <a:pt x="1002" y="226"/>
                  <a:pt x="1002" y="226"/>
                </a:cubicBezTo>
                <a:cubicBezTo>
                  <a:pt x="999" y="231"/>
                  <a:pt x="999" y="231"/>
                  <a:pt x="999" y="231"/>
                </a:cubicBezTo>
                <a:cubicBezTo>
                  <a:pt x="995" y="234"/>
                  <a:pt x="989" y="234"/>
                  <a:pt x="990" y="239"/>
                </a:cubicBezTo>
                <a:cubicBezTo>
                  <a:pt x="987" y="240"/>
                  <a:pt x="987" y="240"/>
                  <a:pt x="987" y="240"/>
                </a:cubicBezTo>
                <a:cubicBezTo>
                  <a:pt x="987" y="244"/>
                  <a:pt x="987" y="244"/>
                  <a:pt x="987" y="244"/>
                </a:cubicBezTo>
                <a:cubicBezTo>
                  <a:pt x="991" y="244"/>
                  <a:pt x="991" y="244"/>
                  <a:pt x="991" y="244"/>
                </a:cubicBezTo>
                <a:cubicBezTo>
                  <a:pt x="996" y="240"/>
                  <a:pt x="996" y="240"/>
                  <a:pt x="996" y="240"/>
                </a:cubicBezTo>
                <a:cubicBezTo>
                  <a:pt x="996" y="237"/>
                  <a:pt x="996" y="237"/>
                  <a:pt x="996" y="237"/>
                </a:cubicBezTo>
                <a:cubicBezTo>
                  <a:pt x="999" y="238"/>
                  <a:pt x="999" y="238"/>
                  <a:pt x="999" y="238"/>
                </a:cubicBezTo>
                <a:cubicBezTo>
                  <a:pt x="1004" y="234"/>
                  <a:pt x="1004" y="234"/>
                  <a:pt x="1004" y="234"/>
                </a:cubicBezTo>
                <a:cubicBezTo>
                  <a:pt x="1004" y="231"/>
                  <a:pt x="1004" y="231"/>
                  <a:pt x="1004" y="231"/>
                </a:cubicBezTo>
                <a:cubicBezTo>
                  <a:pt x="1005" y="232"/>
                  <a:pt x="1005" y="232"/>
                  <a:pt x="1005" y="232"/>
                </a:cubicBezTo>
                <a:cubicBezTo>
                  <a:pt x="1006" y="234"/>
                  <a:pt x="1006" y="234"/>
                  <a:pt x="1006" y="234"/>
                </a:cubicBezTo>
                <a:cubicBezTo>
                  <a:pt x="1004" y="238"/>
                  <a:pt x="1004" y="238"/>
                  <a:pt x="1004" y="238"/>
                </a:cubicBezTo>
                <a:cubicBezTo>
                  <a:pt x="1003" y="238"/>
                  <a:pt x="1001" y="231"/>
                  <a:pt x="1000" y="242"/>
                </a:cubicBezTo>
                <a:cubicBezTo>
                  <a:pt x="998" y="241"/>
                  <a:pt x="997" y="239"/>
                  <a:pt x="996" y="245"/>
                </a:cubicBezTo>
                <a:cubicBezTo>
                  <a:pt x="995" y="245"/>
                  <a:pt x="995" y="247"/>
                  <a:pt x="994" y="245"/>
                </a:cubicBezTo>
                <a:cubicBezTo>
                  <a:pt x="993" y="249"/>
                  <a:pt x="993" y="249"/>
                  <a:pt x="993" y="249"/>
                </a:cubicBezTo>
                <a:cubicBezTo>
                  <a:pt x="991" y="250"/>
                  <a:pt x="991" y="250"/>
                  <a:pt x="991" y="250"/>
                </a:cubicBezTo>
                <a:cubicBezTo>
                  <a:pt x="994" y="252"/>
                  <a:pt x="994" y="252"/>
                  <a:pt x="994" y="252"/>
                </a:cubicBezTo>
                <a:cubicBezTo>
                  <a:pt x="991" y="254"/>
                  <a:pt x="991" y="254"/>
                  <a:pt x="991" y="254"/>
                </a:cubicBezTo>
                <a:cubicBezTo>
                  <a:pt x="991" y="252"/>
                  <a:pt x="991" y="252"/>
                  <a:pt x="991" y="252"/>
                </a:cubicBezTo>
                <a:cubicBezTo>
                  <a:pt x="988" y="257"/>
                  <a:pt x="991" y="247"/>
                  <a:pt x="986" y="255"/>
                </a:cubicBezTo>
                <a:cubicBezTo>
                  <a:pt x="987" y="258"/>
                  <a:pt x="987" y="258"/>
                  <a:pt x="987" y="258"/>
                </a:cubicBezTo>
                <a:cubicBezTo>
                  <a:pt x="986" y="260"/>
                  <a:pt x="986" y="260"/>
                  <a:pt x="986" y="260"/>
                </a:cubicBezTo>
                <a:cubicBezTo>
                  <a:pt x="980" y="262"/>
                  <a:pt x="980" y="262"/>
                  <a:pt x="980" y="262"/>
                </a:cubicBezTo>
                <a:cubicBezTo>
                  <a:pt x="974" y="266"/>
                  <a:pt x="974" y="266"/>
                  <a:pt x="974" y="266"/>
                </a:cubicBezTo>
                <a:cubicBezTo>
                  <a:pt x="975" y="268"/>
                  <a:pt x="975" y="268"/>
                  <a:pt x="975" y="268"/>
                </a:cubicBezTo>
                <a:cubicBezTo>
                  <a:pt x="982" y="267"/>
                  <a:pt x="982" y="267"/>
                  <a:pt x="982" y="267"/>
                </a:cubicBezTo>
                <a:cubicBezTo>
                  <a:pt x="984" y="265"/>
                  <a:pt x="984" y="265"/>
                  <a:pt x="984" y="265"/>
                </a:cubicBezTo>
                <a:cubicBezTo>
                  <a:pt x="986" y="265"/>
                  <a:pt x="986" y="265"/>
                  <a:pt x="986" y="265"/>
                </a:cubicBezTo>
                <a:cubicBezTo>
                  <a:pt x="986" y="265"/>
                  <a:pt x="984" y="263"/>
                  <a:pt x="986" y="266"/>
                </a:cubicBezTo>
                <a:cubicBezTo>
                  <a:pt x="988" y="266"/>
                  <a:pt x="988" y="266"/>
                  <a:pt x="988" y="266"/>
                </a:cubicBezTo>
                <a:cubicBezTo>
                  <a:pt x="990" y="260"/>
                  <a:pt x="990" y="260"/>
                  <a:pt x="990" y="260"/>
                </a:cubicBezTo>
                <a:cubicBezTo>
                  <a:pt x="995" y="258"/>
                  <a:pt x="995" y="258"/>
                  <a:pt x="995" y="258"/>
                </a:cubicBezTo>
                <a:cubicBezTo>
                  <a:pt x="998" y="254"/>
                  <a:pt x="998" y="254"/>
                  <a:pt x="998" y="254"/>
                </a:cubicBezTo>
                <a:cubicBezTo>
                  <a:pt x="999" y="254"/>
                  <a:pt x="992" y="255"/>
                  <a:pt x="1000" y="254"/>
                </a:cubicBezTo>
                <a:cubicBezTo>
                  <a:pt x="999" y="252"/>
                  <a:pt x="999" y="252"/>
                  <a:pt x="999" y="252"/>
                </a:cubicBezTo>
                <a:cubicBezTo>
                  <a:pt x="1000" y="252"/>
                  <a:pt x="1000" y="252"/>
                  <a:pt x="1000" y="252"/>
                </a:cubicBezTo>
                <a:cubicBezTo>
                  <a:pt x="1000" y="250"/>
                  <a:pt x="1000" y="250"/>
                  <a:pt x="1000" y="250"/>
                </a:cubicBezTo>
                <a:cubicBezTo>
                  <a:pt x="998" y="249"/>
                  <a:pt x="998" y="249"/>
                  <a:pt x="998" y="249"/>
                </a:cubicBezTo>
                <a:cubicBezTo>
                  <a:pt x="999" y="251"/>
                  <a:pt x="1000" y="248"/>
                  <a:pt x="996" y="251"/>
                </a:cubicBezTo>
                <a:cubicBezTo>
                  <a:pt x="996" y="249"/>
                  <a:pt x="985" y="263"/>
                  <a:pt x="997" y="246"/>
                </a:cubicBezTo>
                <a:cubicBezTo>
                  <a:pt x="1001" y="245"/>
                  <a:pt x="1001" y="245"/>
                  <a:pt x="1001" y="245"/>
                </a:cubicBezTo>
                <a:cubicBezTo>
                  <a:pt x="1005" y="249"/>
                  <a:pt x="1005" y="249"/>
                  <a:pt x="1005" y="249"/>
                </a:cubicBezTo>
                <a:cubicBezTo>
                  <a:pt x="1008" y="246"/>
                  <a:pt x="1008" y="246"/>
                  <a:pt x="1008" y="246"/>
                </a:cubicBezTo>
                <a:cubicBezTo>
                  <a:pt x="1010" y="247"/>
                  <a:pt x="1009" y="245"/>
                  <a:pt x="1011" y="244"/>
                </a:cubicBezTo>
                <a:cubicBezTo>
                  <a:pt x="1010" y="242"/>
                  <a:pt x="1010" y="242"/>
                  <a:pt x="1010" y="242"/>
                </a:cubicBezTo>
                <a:cubicBezTo>
                  <a:pt x="1012" y="242"/>
                  <a:pt x="1015" y="239"/>
                  <a:pt x="1017" y="238"/>
                </a:cubicBezTo>
                <a:cubicBezTo>
                  <a:pt x="1020" y="237"/>
                  <a:pt x="1015" y="237"/>
                  <a:pt x="1018" y="235"/>
                </a:cubicBezTo>
                <a:cubicBezTo>
                  <a:pt x="1014" y="233"/>
                  <a:pt x="1014" y="233"/>
                  <a:pt x="1014" y="233"/>
                </a:cubicBezTo>
                <a:cubicBezTo>
                  <a:pt x="1014" y="231"/>
                  <a:pt x="1014" y="231"/>
                  <a:pt x="1014" y="231"/>
                </a:cubicBezTo>
                <a:cubicBezTo>
                  <a:pt x="1014" y="231"/>
                  <a:pt x="1013" y="238"/>
                  <a:pt x="1019" y="230"/>
                </a:cubicBezTo>
                <a:cubicBezTo>
                  <a:pt x="1016" y="227"/>
                  <a:pt x="1016" y="227"/>
                  <a:pt x="1016" y="227"/>
                </a:cubicBezTo>
                <a:cubicBezTo>
                  <a:pt x="1021" y="227"/>
                  <a:pt x="1021" y="227"/>
                  <a:pt x="1021" y="227"/>
                </a:cubicBezTo>
                <a:cubicBezTo>
                  <a:pt x="1019" y="229"/>
                  <a:pt x="1019" y="229"/>
                  <a:pt x="1019" y="229"/>
                </a:cubicBezTo>
                <a:cubicBezTo>
                  <a:pt x="1021" y="227"/>
                  <a:pt x="1009" y="225"/>
                  <a:pt x="1022" y="233"/>
                </a:cubicBezTo>
                <a:cubicBezTo>
                  <a:pt x="1023" y="227"/>
                  <a:pt x="1023" y="227"/>
                  <a:pt x="1023" y="227"/>
                </a:cubicBezTo>
                <a:cubicBezTo>
                  <a:pt x="1023" y="227"/>
                  <a:pt x="1025" y="226"/>
                  <a:pt x="1023" y="225"/>
                </a:cubicBezTo>
                <a:cubicBezTo>
                  <a:pt x="1025" y="226"/>
                  <a:pt x="1025" y="226"/>
                  <a:pt x="1025" y="226"/>
                </a:cubicBezTo>
                <a:cubicBezTo>
                  <a:pt x="1025" y="229"/>
                  <a:pt x="1025" y="229"/>
                  <a:pt x="1025" y="229"/>
                </a:cubicBezTo>
                <a:cubicBezTo>
                  <a:pt x="1028" y="226"/>
                  <a:pt x="1028" y="226"/>
                  <a:pt x="1028" y="226"/>
                </a:cubicBezTo>
                <a:cubicBezTo>
                  <a:pt x="1029" y="226"/>
                  <a:pt x="1029" y="226"/>
                  <a:pt x="1029" y="226"/>
                </a:cubicBezTo>
                <a:cubicBezTo>
                  <a:pt x="1024" y="222"/>
                  <a:pt x="1024" y="222"/>
                  <a:pt x="1024" y="222"/>
                </a:cubicBezTo>
                <a:cubicBezTo>
                  <a:pt x="1019" y="222"/>
                  <a:pt x="1019" y="222"/>
                  <a:pt x="1019" y="222"/>
                </a:cubicBezTo>
                <a:cubicBezTo>
                  <a:pt x="1018" y="224"/>
                  <a:pt x="1018" y="224"/>
                  <a:pt x="1018" y="224"/>
                </a:cubicBezTo>
                <a:cubicBezTo>
                  <a:pt x="1015" y="225"/>
                  <a:pt x="1015" y="225"/>
                  <a:pt x="1015" y="225"/>
                </a:cubicBezTo>
                <a:cubicBezTo>
                  <a:pt x="1014" y="230"/>
                  <a:pt x="1014" y="230"/>
                  <a:pt x="1014" y="230"/>
                </a:cubicBezTo>
                <a:cubicBezTo>
                  <a:pt x="1012" y="227"/>
                  <a:pt x="1012" y="227"/>
                  <a:pt x="1012" y="227"/>
                </a:cubicBezTo>
                <a:cubicBezTo>
                  <a:pt x="1014" y="223"/>
                  <a:pt x="1014" y="223"/>
                  <a:pt x="1014" y="223"/>
                </a:cubicBezTo>
                <a:cubicBezTo>
                  <a:pt x="1020" y="218"/>
                  <a:pt x="1020" y="218"/>
                  <a:pt x="1020" y="218"/>
                </a:cubicBezTo>
                <a:cubicBezTo>
                  <a:pt x="1017" y="215"/>
                  <a:pt x="1026" y="219"/>
                  <a:pt x="1022" y="212"/>
                </a:cubicBezTo>
                <a:cubicBezTo>
                  <a:pt x="1027" y="209"/>
                  <a:pt x="1018" y="219"/>
                  <a:pt x="1028" y="212"/>
                </a:cubicBezTo>
                <a:cubicBezTo>
                  <a:pt x="1024" y="215"/>
                  <a:pt x="1024" y="215"/>
                  <a:pt x="1024" y="215"/>
                </a:cubicBezTo>
                <a:cubicBezTo>
                  <a:pt x="1024" y="215"/>
                  <a:pt x="1027" y="214"/>
                  <a:pt x="1023" y="214"/>
                </a:cubicBezTo>
                <a:cubicBezTo>
                  <a:pt x="1024" y="216"/>
                  <a:pt x="1024" y="216"/>
                  <a:pt x="1024" y="216"/>
                </a:cubicBezTo>
                <a:cubicBezTo>
                  <a:pt x="1026" y="216"/>
                  <a:pt x="1026" y="216"/>
                  <a:pt x="1026" y="216"/>
                </a:cubicBezTo>
                <a:cubicBezTo>
                  <a:pt x="1028" y="216"/>
                  <a:pt x="1028" y="216"/>
                  <a:pt x="1028" y="216"/>
                </a:cubicBezTo>
                <a:cubicBezTo>
                  <a:pt x="1027" y="218"/>
                  <a:pt x="1027" y="218"/>
                  <a:pt x="1027" y="218"/>
                </a:cubicBezTo>
                <a:cubicBezTo>
                  <a:pt x="1027" y="217"/>
                  <a:pt x="1029" y="218"/>
                  <a:pt x="1029" y="219"/>
                </a:cubicBezTo>
                <a:cubicBezTo>
                  <a:pt x="1029" y="220"/>
                  <a:pt x="1029" y="220"/>
                  <a:pt x="1029" y="220"/>
                </a:cubicBezTo>
                <a:cubicBezTo>
                  <a:pt x="1025" y="220"/>
                  <a:pt x="1025" y="220"/>
                  <a:pt x="1025" y="220"/>
                </a:cubicBezTo>
                <a:cubicBezTo>
                  <a:pt x="1025" y="220"/>
                  <a:pt x="1029" y="218"/>
                  <a:pt x="1024" y="221"/>
                </a:cubicBezTo>
                <a:cubicBezTo>
                  <a:pt x="1027" y="221"/>
                  <a:pt x="1027" y="221"/>
                  <a:pt x="1027" y="221"/>
                </a:cubicBezTo>
                <a:cubicBezTo>
                  <a:pt x="1026" y="223"/>
                  <a:pt x="1026" y="223"/>
                  <a:pt x="1026" y="223"/>
                </a:cubicBezTo>
                <a:cubicBezTo>
                  <a:pt x="1032" y="225"/>
                  <a:pt x="1032" y="225"/>
                  <a:pt x="1032" y="225"/>
                </a:cubicBezTo>
                <a:cubicBezTo>
                  <a:pt x="1033" y="224"/>
                  <a:pt x="1033" y="224"/>
                  <a:pt x="1033" y="224"/>
                </a:cubicBezTo>
                <a:cubicBezTo>
                  <a:pt x="1032" y="224"/>
                  <a:pt x="1035" y="228"/>
                  <a:pt x="1032" y="222"/>
                </a:cubicBezTo>
                <a:cubicBezTo>
                  <a:pt x="1036" y="221"/>
                  <a:pt x="1036" y="221"/>
                  <a:pt x="1036" y="221"/>
                </a:cubicBezTo>
                <a:cubicBezTo>
                  <a:pt x="1035" y="220"/>
                  <a:pt x="1035" y="220"/>
                  <a:pt x="1035" y="220"/>
                </a:cubicBezTo>
                <a:cubicBezTo>
                  <a:pt x="1038" y="219"/>
                  <a:pt x="1038" y="219"/>
                  <a:pt x="1038" y="219"/>
                </a:cubicBezTo>
                <a:cubicBezTo>
                  <a:pt x="1038" y="216"/>
                  <a:pt x="1038" y="216"/>
                  <a:pt x="1038" y="216"/>
                </a:cubicBezTo>
                <a:cubicBezTo>
                  <a:pt x="1039" y="215"/>
                  <a:pt x="1039" y="215"/>
                  <a:pt x="1039" y="215"/>
                </a:cubicBezTo>
                <a:cubicBezTo>
                  <a:pt x="1039" y="215"/>
                  <a:pt x="1044" y="214"/>
                  <a:pt x="1038" y="214"/>
                </a:cubicBezTo>
                <a:cubicBezTo>
                  <a:pt x="1039" y="213"/>
                  <a:pt x="1039" y="213"/>
                  <a:pt x="1039" y="213"/>
                </a:cubicBezTo>
                <a:cubicBezTo>
                  <a:pt x="1044" y="215"/>
                  <a:pt x="1044" y="215"/>
                  <a:pt x="1044" y="215"/>
                </a:cubicBezTo>
                <a:cubicBezTo>
                  <a:pt x="1046" y="209"/>
                  <a:pt x="1046" y="209"/>
                  <a:pt x="1046" y="209"/>
                </a:cubicBezTo>
                <a:cubicBezTo>
                  <a:pt x="1045" y="208"/>
                  <a:pt x="1045" y="208"/>
                  <a:pt x="1045" y="208"/>
                </a:cubicBezTo>
                <a:cubicBezTo>
                  <a:pt x="1042" y="209"/>
                  <a:pt x="1042" y="209"/>
                  <a:pt x="1042" y="209"/>
                </a:cubicBezTo>
                <a:cubicBezTo>
                  <a:pt x="1041" y="208"/>
                  <a:pt x="1045" y="204"/>
                  <a:pt x="1037" y="207"/>
                </a:cubicBezTo>
                <a:cubicBezTo>
                  <a:pt x="1038" y="207"/>
                  <a:pt x="1038" y="207"/>
                  <a:pt x="1038" y="207"/>
                </a:cubicBezTo>
                <a:cubicBezTo>
                  <a:pt x="1037" y="206"/>
                  <a:pt x="1046" y="208"/>
                  <a:pt x="1034" y="206"/>
                </a:cubicBezTo>
                <a:cubicBezTo>
                  <a:pt x="1034" y="205"/>
                  <a:pt x="1034" y="205"/>
                  <a:pt x="1034" y="205"/>
                </a:cubicBezTo>
                <a:cubicBezTo>
                  <a:pt x="1050" y="207"/>
                  <a:pt x="1050" y="207"/>
                  <a:pt x="1050" y="207"/>
                </a:cubicBezTo>
                <a:cubicBezTo>
                  <a:pt x="1048" y="202"/>
                  <a:pt x="1055" y="209"/>
                  <a:pt x="1054" y="201"/>
                </a:cubicBezTo>
                <a:cubicBezTo>
                  <a:pt x="1057" y="199"/>
                  <a:pt x="1057" y="199"/>
                  <a:pt x="1057" y="199"/>
                </a:cubicBezTo>
                <a:cubicBezTo>
                  <a:pt x="1054" y="198"/>
                  <a:pt x="1054" y="198"/>
                  <a:pt x="1054" y="198"/>
                </a:cubicBezTo>
                <a:cubicBezTo>
                  <a:pt x="1051" y="200"/>
                  <a:pt x="1051" y="200"/>
                  <a:pt x="1051" y="200"/>
                </a:cubicBezTo>
                <a:cubicBezTo>
                  <a:pt x="1051" y="200"/>
                  <a:pt x="1048" y="199"/>
                  <a:pt x="1052" y="200"/>
                </a:cubicBezTo>
                <a:cubicBezTo>
                  <a:pt x="1052" y="199"/>
                  <a:pt x="1052" y="199"/>
                  <a:pt x="1051" y="198"/>
                </a:cubicBezTo>
                <a:cubicBezTo>
                  <a:pt x="1052" y="197"/>
                  <a:pt x="1057" y="197"/>
                  <a:pt x="1047" y="200"/>
                </a:cubicBezTo>
                <a:cubicBezTo>
                  <a:pt x="1045" y="202"/>
                  <a:pt x="1045" y="202"/>
                  <a:pt x="1045" y="202"/>
                </a:cubicBezTo>
                <a:cubicBezTo>
                  <a:pt x="1044" y="200"/>
                  <a:pt x="1052" y="201"/>
                  <a:pt x="1042" y="199"/>
                </a:cubicBezTo>
                <a:cubicBezTo>
                  <a:pt x="1045" y="198"/>
                  <a:pt x="1045" y="198"/>
                  <a:pt x="1045" y="198"/>
                </a:cubicBezTo>
                <a:cubicBezTo>
                  <a:pt x="1045" y="195"/>
                  <a:pt x="1051" y="200"/>
                  <a:pt x="1047" y="193"/>
                </a:cubicBezTo>
                <a:cubicBezTo>
                  <a:pt x="1048" y="194"/>
                  <a:pt x="1048" y="194"/>
                  <a:pt x="1049" y="195"/>
                </a:cubicBezTo>
                <a:cubicBezTo>
                  <a:pt x="1052" y="193"/>
                  <a:pt x="1051" y="202"/>
                  <a:pt x="1054" y="193"/>
                </a:cubicBezTo>
                <a:cubicBezTo>
                  <a:pt x="1052" y="196"/>
                  <a:pt x="1052" y="196"/>
                  <a:pt x="1052" y="196"/>
                </a:cubicBezTo>
                <a:cubicBezTo>
                  <a:pt x="1057" y="194"/>
                  <a:pt x="1057" y="194"/>
                  <a:pt x="1057" y="194"/>
                </a:cubicBezTo>
                <a:cubicBezTo>
                  <a:pt x="1060" y="198"/>
                  <a:pt x="1060" y="198"/>
                  <a:pt x="1060" y="198"/>
                </a:cubicBezTo>
                <a:cubicBezTo>
                  <a:pt x="1062" y="198"/>
                  <a:pt x="1061" y="196"/>
                  <a:pt x="1064" y="196"/>
                </a:cubicBezTo>
                <a:cubicBezTo>
                  <a:pt x="1063" y="195"/>
                  <a:pt x="1063" y="195"/>
                  <a:pt x="1063" y="195"/>
                </a:cubicBezTo>
                <a:cubicBezTo>
                  <a:pt x="1064" y="193"/>
                  <a:pt x="1064" y="193"/>
                  <a:pt x="1064" y="193"/>
                </a:cubicBezTo>
                <a:cubicBezTo>
                  <a:pt x="1064" y="192"/>
                  <a:pt x="1069" y="193"/>
                  <a:pt x="1074" y="188"/>
                </a:cubicBezTo>
                <a:cubicBezTo>
                  <a:pt x="1072" y="185"/>
                  <a:pt x="1072" y="185"/>
                  <a:pt x="1072" y="185"/>
                </a:cubicBezTo>
                <a:cubicBezTo>
                  <a:pt x="1072" y="184"/>
                  <a:pt x="1072" y="184"/>
                  <a:pt x="1072" y="184"/>
                </a:cubicBezTo>
                <a:cubicBezTo>
                  <a:pt x="1075" y="185"/>
                  <a:pt x="1075" y="185"/>
                  <a:pt x="1075" y="185"/>
                </a:cubicBezTo>
                <a:cubicBezTo>
                  <a:pt x="1075" y="185"/>
                  <a:pt x="1075" y="185"/>
                  <a:pt x="1075" y="185"/>
                </a:cubicBezTo>
                <a:cubicBezTo>
                  <a:pt x="1075" y="182"/>
                  <a:pt x="1075" y="182"/>
                  <a:pt x="1075" y="182"/>
                </a:cubicBezTo>
                <a:cubicBezTo>
                  <a:pt x="1070" y="180"/>
                  <a:pt x="1070" y="180"/>
                  <a:pt x="1070" y="180"/>
                </a:cubicBezTo>
                <a:cubicBezTo>
                  <a:pt x="1067" y="184"/>
                  <a:pt x="1067" y="184"/>
                  <a:pt x="1067" y="184"/>
                </a:cubicBezTo>
                <a:cubicBezTo>
                  <a:pt x="1068" y="184"/>
                  <a:pt x="1068" y="184"/>
                  <a:pt x="1068" y="184"/>
                </a:cubicBezTo>
                <a:cubicBezTo>
                  <a:pt x="1063" y="184"/>
                  <a:pt x="1063" y="184"/>
                  <a:pt x="1063" y="184"/>
                </a:cubicBezTo>
                <a:cubicBezTo>
                  <a:pt x="1063" y="183"/>
                  <a:pt x="1063" y="183"/>
                  <a:pt x="1063" y="183"/>
                </a:cubicBezTo>
                <a:cubicBezTo>
                  <a:pt x="1063" y="183"/>
                  <a:pt x="1063" y="183"/>
                  <a:pt x="1063" y="183"/>
                </a:cubicBezTo>
                <a:cubicBezTo>
                  <a:pt x="1063" y="183"/>
                  <a:pt x="1063" y="183"/>
                  <a:pt x="1064" y="184"/>
                </a:cubicBezTo>
                <a:cubicBezTo>
                  <a:pt x="1065" y="179"/>
                  <a:pt x="1065" y="179"/>
                  <a:pt x="1065" y="179"/>
                </a:cubicBezTo>
                <a:cubicBezTo>
                  <a:pt x="1065" y="178"/>
                  <a:pt x="1063" y="178"/>
                  <a:pt x="1064" y="177"/>
                </a:cubicBezTo>
                <a:cubicBezTo>
                  <a:pt x="1070" y="177"/>
                  <a:pt x="1070" y="177"/>
                  <a:pt x="1070" y="177"/>
                </a:cubicBezTo>
                <a:cubicBezTo>
                  <a:pt x="1075" y="173"/>
                  <a:pt x="1075" y="173"/>
                  <a:pt x="1075" y="173"/>
                </a:cubicBezTo>
                <a:cubicBezTo>
                  <a:pt x="1076" y="173"/>
                  <a:pt x="1076" y="173"/>
                  <a:pt x="1076" y="173"/>
                </a:cubicBezTo>
                <a:cubicBezTo>
                  <a:pt x="1075" y="170"/>
                  <a:pt x="1075" y="170"/>
                  <a:pt x="1075" y="170"/>
                </a:cubicBezTo>
                <a:cubicBezTo>
                  <a:pt x="1081" y="166"/>
                  <a:pt x="1081" y="166"/>
                  <a:pt x="1081" y="166"/>
                </a:cubicBezTo>
                <a:cubicBezTo>
                  <a:pt x="1083" y="162"/>
                  <a:pt x="1083" y="162"/>
                  <a:pt x="1083" y="162"/>
                </a:cubicBezTo>
                <a:cubicBezTo>
                  <a:pt x="1087" y="162"/>
                  <a:pt x="1087" y="162"/>
                  <a:pt x="1087" y="162"/>
                </a:cubicBezTo>
                <a:cubicBezTo>
                  <a:pt x="1088" y="161"/>
                  <a:pt x="1088" y="161"/>
                  <a:pt x="1088" y="161"/>
                </a:cubicBezTo>
                <a:cubicBezTo>
                  <a:pt x="1086" y="159"/>
                  <a:pt x="1086" y="159"/>
                  <a:pt x="1086" y="159"/>
                </a:cubicBezTo>
                <a:cubicBezTo>
                  <a:pt x="1099" y="150"/>
                  <a:pt x="1099" y="150"/>
                  <a:pt x="1099" y="150"/>
                </a:cubicBezTo>
                <a:cubicBezTo>
                  <a:pt x="1102" y="152"/>
                  <a:pt x="1090" y="151"/>
                  <a:pt x="1103" y="151"/>
                </a:cubicBezTo>
                <a:cubicBezTo>
                  <a:pt x="1103" y="148"/>
                  <a:pt x="1103" y="148"/>
                  <a:pt x="1103" y="148"/>
                </a:cubicBezTo>
                <a:cubicBezTo>
                  <a:pt x="1104" y="148"/>
                  <a:pt x="1104" y="148"/>
                  <a:pt x="1104" y="148"/>
                </a:cubicBezTo>
                <a:cubicBezTo>
                  <a:pt x="1103" y="146"/>
                  <a:pt x="1103" y="146"/>
                  <a:pt x="1103" y="146"/>
                </a:cubicBezTo>
                <a:cubicBezTo>
                  <a:pt x="1106" y="146"/>
                  <a:pt x="1106" y="146"/>
                  <a:pt x="1106" y="146"/>
                </a:cubicBezTo>
                <a:cubicBezTo>
                  <a:pt x="1107" y="147"/>
                  <a:pt x="1107" y="147"/>
                  <a:pt x="1107" y="147"/>
                </a:cubicBezTo>
                <a:cubicBezTo>
                  <a:pt x="1109" y="148"/>
                  <a:pt x="1109" y="151"/>
                  <a:pt x="1111" y="145"/>
                </a:cubicBezTo>
                <a:cubicBezTo>
                  <a:pt x="1111" y="146"/>
                  <a:pt x="1111" y="146"/>
                  <a:pt x="1111" y="146"/>
                </a:cubicBezTo>
                <a:cubicBezTo>
                  <a:pt x="1108" y="147"/>
                  <a:pt x="1108" y="147"/>
                  <a:pt x="1108" y="147"/>
                </a:cubicBezTo>
                <a:cubicBezTo>
                  <a:pt x="1108" y="149"/>
                  <a:pt x="1108" y="149"/>
                  <a:pt x="1108" y="149"/>
                </a:cubicBezTo>
                <a:cubicBezTo>
                  <a:pt x="1107" y="148"/>
                  <a:pt x="1114" y="152"/>
                  <a:pt x="1116" y="144"/>
                </a:cubicBezTo>
                <a:cubicBezTo>
                  <a:pt x="1110" y="141"/>
                  <a:pt x="1110" y="141"/>
                  <a:pt x="1110" y="141"/>
                </a:cubicBezTo>
                <a:cubicBezTo>
                  <a:pt x="1109" y="142"/>
                  <a:pt x="1109" y="142"/>
                  <a:pt x="1109" y="142"/>
                </a:cubicBezTo>
                <a:cubicBezTo>
                  <a:pt x="1109" y="141"/>
                  <a:pt x="1109" y="141"/>
                  <a:pt x="1109" y="141"/>
                </a:cubicBezTo>
                <a:cubicBezTo>
                  <a:pt x="1106" y="141"/>
                  <a:pt x="1106" y="141"/>
                  <a:pt x="1106" y="141"/>
                </a:cubicBezTo>
                <a:cubicBezTo>
                  <a:pt x="1105" y="138"/>
                  <a:pt x="1108" y="137"/>
                  <a:pt x="1112" y="138"/>
                </a:cubicBezTo>
                <a:cubicBezTo>
                  <a:pt x="1109" y="137"/>
                  <a:pt x="1109" y="137"/>
                  <a:pt x="1109" y="137"/>
                </a:cubicBezTo>
                <a:cubicBezTo>
                  <a:pt x="1112" y="134"/>
                  <a:pt x="1112" y="134"/>
                  <a:pt x="1112" y="134"/>
                </a:cubicBezTo>
                <a:cubicBezTo>
                  <a:pt x="1118" y="132"/>
                  <a:pt x="1109" y="138"/>
                  <a:pt x="1117" y="133"/>
                </a:cubicBezTo>
                <a:cubicBezTo>
                  <a:pt x="1121" y="136"/>
                  <a:pt x="1121" y="136"/>
                  <a:pt x="1121" y="136"/>
                </a:cubicBezTo>
                <a:cubicBezTo>
                  <a:pt x="1120" y="136"/>
                  <a:pt x="1123" y="132"/>
                  <a:pt x="1121" y="137"/>
                </a:cubicBezTo>
                <a:cubicBezTo>
                  <a:pt x="1126" y="137"/>
                  <a:pt x="1126" y="137"/>
                  <a:pt x="1126" y="137"/>
                </a:cubicBezTo>
                <a:cubicBezTo>
                  <a:pt x="1131" y="138"/>
                  <a:pt x="1131" y="138"/>
                  <a:pt x="1131" y="138"/>
                </a:cubicBezTo>
                <a:cubicBezTo>
                  <a:pt x="1133" y="137"/>
                  <a:pt x="1133" y="137"/>
                  <a:pt x="1133" y="137"/>
                </a:cubicBezTo>
                <a:cubicBezTo>
                  <a:pt x="1134" y="137"/>
                  <a:pt x="1132" y="142"/>
                  <a:pt x="1134" y="136"/>
                </a:cubicBezTo>
                <a:cubicBezTo>
                  <a:pt x="1133" y="134"/>
                  <a:pt x="1133" y="134"/>
                  <a:pt x="1133" y="134"/>
                </a:cubicBezTo>
                <a:cubicBezTo>
                  <a:pt x="1133" y="135"/>
                  <a:pt x="1133" y="134"/>
                  <a:pt x="1134" y="133"/>
                </a:cubicBezTo>
                <a:cubicBezTo>
                  <a:pt x="1129" y="132"/>
                  <a:pt x="1129" y="132"/>
                  <a:pt x="1129" y="132"/>
                </a:cubicBezTo>
                <a:cubicBezTo>
                  <a:pt x="1129" y="130"/>
                  <a:pt x="1129" y="130"/>
                  <a:pt x="1129" y="130"/>
                </a:cubicBezTo>
                <a:cubicBezTo>
                  <a:pt x="1127" y="130"/>
                  <a:pt x="1127" y="130"/>
                  <a:pt x="1127" y="130"/>
                </a:cubicBezTo>
                <a:cubicBezTo>
                  <a:pt x="1125" y="128"/>
                  <a:pt x="1136" y="130"/>
                  <a:pt x="1125" y="125"/>
                </a:cubicBezTo>
                <a:cubicBezTo>
                  <a:pt x="1130" y="126"/>
                  <a:pt x="1126" y="120"/>
                  <a:pt x="1132" y="123"/>
                </a:cubicBezTo>
                <a:cubicBezTo>
                  <a:pt x="1127" y="125"/>
                  <a:pt x="1127" y="125"/>
                  <a:pt x="1127" y="125"/>
                </a:cubicBezTo>
                <a:cubicBezTo>
                  <a:pt x="1127" y="127"/>
                  <a:pt x="1127" y="127"/>
                  <a:pt x="1127" y="127"/>
                </a:cubicBezTo>
                <a:cubicBezTo>
                  <a:pt x="1134" y="125"/>
                  <a:pt x="1134" y="125"/>
                  <a:pt x="1134" y="125"/>
                </a:cubicBezTo>
                <a:cubicBezTo>
                  <a:pt x="1135" y="123"/>
                  <a:pt x="1135" y="123"/>
                  <a:pt x="1135" y="123"/>
                </a:cubicBezTo>
                <a:cubicBezTo>
                  <a:pt x="1138" y="123"/>
                  <a:pt x="1138" y="123"/>
                  <a:pt x="1138" y="123"/>
                </a:cubicBezTo>
                <a:cubicBezTo>
                  <a:pt x="1138" y="121"/>
                  <a:pt x="1138" y="121"/>
                  <a:pt x="1138" y="121"/>
                </a:cubicBezTo>
                <a:cubicBezTo>
                  <a:pt x="1140" y="121"/>
                  <a:pt x="1140" y="121"/>
                  <a:pt x="1140" y="121"/>
                </a:cubicBezTo>
                <a:cubicBezTo>
                  <a:pt x="1142" y="118"/>
                  <a:pt x="1124" y="136"/>
                  <a:pt x="1147" y="114"/>
                </a:cubicBezTo>
                <a:cubicBezTo>
                  <a:pt x="1148" y="112"/>
                  <a:pt x="1148" y="112"/>
                  <a:pt x="1148" y="112"/>
                </a:cubicBezTo>
                <a:cubicBezTo>
                  <a:pt x="1145" y="111"/>
                  <a:pt x="1145" y="111"/>
                  <a:pt x="1145" y="111"/>
                </a:cubicBezTo>
                <a:cubicBezTo>
                  <a:pt x="1144" y="111"/>
                  <a:pt x="1142" y="115"/>
                  <a:pt x="1140" y="111"/>
                </a:cubicBezTo>
                <a:cubicBezTo>
                  <a:pt x="1144" y="110"/>
                  <a:pt x="1144" y="110"/>
                  <a:pt x="1144" y="110"/>
                </a:cubicBezTo>
                <a:cubicBezTo>
                  <a:pt x="1145" y="109"/>
                  <a:pt x="1135" y="115"/>
                  <a:pt x="1147" y="107"/>
                </a:cubicBezTo>
                <a:cubicBezTo>
                  <a:pt x="1149" y="111"/>
                  <a:pt x="1149" y="111"/>
                  <a:pt x="1149" y="111"/>
                </a:cubicBezTo>
                <a:cubicBezTo>
                  <a:pt x="1156" y="105"/>
                  <a:pt x="1156" y="105"/>
                  <a:pt x="1156" y="105"/>
                </a:cubicBezTo>
                <a:cubicBezTo>
                  <a:pt x="1160" y="104"/>
                  <a:pt x="1160" y="104"/>
                  <a:pt x="1160" y="104"/>
                </a:cubicBezTo>
                <a:cubicBezTo>
                  <a:pt x="1167" y="95"/>
                  <a:pt x="1167" y="95"/>
                  <a:pt x="1167" y="95"/>
                </a:cubicBezTo>
                <a:cubicBezTo>
                  <a:pt x="1174" y="92"/>
                  <a:pt x="1174" y="92"/>
                  <a:pt x="1174" y="92"/>
                </a:cubicBezTo>
                <a:cubicBezTo>
                  <a:pt x="1173" y="90"/>
                  <a:pt x="1173" y="90"/>
                  <a:pt x="1173" y="90"/>
                </a:cubicBezTo>
                <a:cubicBezTo>
                  <a:pt x="1177" y="87"/>
                  <a:pt x="1177" y="87"/>
                  <a:pt x="1177" y="87"/>
                </a:cubicBezTo>
                <a:cubicBezTo>
                  <a:pt x="1179" y="86"/>
                  <a:pt x="1182" y="86"/>
                  <a:pt x="1182" y="85"/>
                </a:cubicBezTo>
                <a:cubicBezTo>
                  <a:pt x="1184" y="86"/>
                  <a:pt x="1184" y="86"/>
                  <a:pt x="1184" y="86"/>
                </a:cubicBezTo>
                <a:cubicBezTo>
                  <a:pt x="1177" y="89"/>
                  <a:pt x="1177" y="89"/>
                  <a:pt x="1177" y="89"/>
                </a:cubicBezTo>
                <a:cubicBezTo>
                  <a:pt x="1179" y="90"/>
                  <a:pt x="1179" y="90"/>
                  <a:pt x="1179" y="90"/>
                </a:cubicBezTo>
                <a:cubicBezTo>
                  <a:pt x="1177" y="92"/>
                  <a:pt x="1177" y="92"/>
                  <a:pt x="1177" y="92"/>
                </a:cubicBezTo>
                <a:cubicBezTo>
                  <a:pt x="1176" y="94"/>
                  <a:pt x="1176" y="94"/>
                  <a:pt x="1176" y="94"/>
                </a:cubicBezTo>
                <a:cubicBezTo>
                  <a:pt x="1176" y="96"/>
                  <a:pt x="1176" y="96"/>
                  <a:pt x="1176" y="96"/>
                </a:cubicBezTo>
                <a:cubicBezTo>
                  <a:pt x="1177" y="97"/>
                  <a:pt x="1177" y="97"/>
                  <a:pt x="1177" y="97"/>
                </a:cubicBezTo>
                <a:cubicBezTo>
                  <a:pt x="1179" y="95"/>
                  <a:pt x="1179" y="95"/>
                  <a:pt x="1179" y="95"/>
                </a:cubicBezTo>
                <a:cubicBezTo>
                  <a:pt x="1182" y="92"/>
                  <a:pt x="1182" y="92"/>
                  <a:pt x="1182" y="92"/>
                </a:cubicBezTo>
                <a:cubicBezTo>
                  <a:pt x="1185" y="91"/>
                  <a:pt x="1187" y="95"/>
                  <a:pt x="1188" y="91"/>
                </a:cubicBezTo>
                <a:cubicBezTo>
                  <a:pt x="1187" y="88"/>
                  <a:pt x="1187" y="88"/>
                  <a:pt x="1187" y="88"/>
                </a:cubicBezTo>
                <a:cubicBezTo>
                  <a:pt x="1190" y="86"/>
                  <a:pt x="1190" y="86"/>
                  <a:pt x="1190" y="86"/>
                </a:cubicBezTo>
                <a:cubicBezTo>
                  <a:pt x="1196" y="86"/>
                  <a:pt x="1196" y="86"/>
                  <a:pt x="1196" y="86"/>
                </a:cubicBezTo>
                <a:cubicBezTo>
                  <a:pt x="1189" y="88"/>
                  <a:pt x="1204" y="88"/>
                  <a:pt x="1192" y="89"/>
                </a:cubicBezTo>
                <a:cubicBezTo>
                  <a:pt x="1189" y="94"/>
                  <a:pt x="1189" y="94"/>
                  <a:pt x="1189" y="94"/>
                </a:cubicBezTo>
                <a:cubicBezTo>
                  <a:pt x="1184" y="98"/>
                  <a:pt x="1184" y="98"/>
                  <a:pt x="1184" y="98"/>
                </a:cubicBezTo>
                <a:cubicBezTo>
                  <a:pt x="1182" y="101"/>
                  <a:pt x="1182" y="101"/>
                  <a:pt x="1182" y="101"/>
                </a:cubicBezTo>
                <a:cubicBezTo>
                  <a:pt x="1177" y="101"/>
                  <a:pt x="1177" y="101"/>
                  <a:pt x="1177" y="101"/>
                </a:cubicBezTo>
                <a:cubicBezTo>
                  <a:pt x="1180" y="104"/>
                  <a:pt x="1180" y="104"/>
                  <a:pt x="1180" y="104"/>
                </a:cubicBezTo>
                <a:cubicBezTo>
                  <a:pt x="1177" y="108"/>
                  <a:pt x="1177" y="108"/>
                  <a:pt x="1177" y="108"/>
                </a:cubicBezTo>
                <a:cubicBezTo>
                  <a:pt x="1171" y="111"/>
                  <a:pt x="1171" y="111"/>
                  <a:pt x="1171" y="111"/>
                </a:cubicBezTo>
                <a:cubicBezTo>
                  <a:pt x="1172" y="110"/>
                  <a:pt x="1172" y="110"/>
                  <a:pt x="1172" y="110"/>
                </a:cubicBezTo>
                <a:cubicBezTo>
                  <a:pt x="1168" y="108"/>
                  <a:pt x="1168" y="108"/>
                  <a:pt x="1168" y="108"/>
                </a:cubicBezTo>
                <a:cubicBezTo>
                  <a:pt x="1165" y="110"/>
                  <a:pt x="1165" y="110"/>
                  <a:pt x="1165" y="110"/>
                </a:cubicBezTo>
                <a:cubicBezTo>
                  <a:pt x="1169" y="114"/>
                  <a:pt x="1169" y="114"/>
                  <a:pt x="1169" y="114"/>
                </a:cubicBezTo>
                <a:cubicBezTo>
                  <a:pt x="1166" y="117"/>
                  <a:pt x="1166" y="117"/>
                  <a:pt x="1166" y="117"/>
                </a:cubicBezTo>
                <a:cubicBezTo>
                  <a:pt x="1166" y="119"/>
                  <a:pt x="1175" y="110"/>
                  <a:pt x="1161" y="120"/>
                </a:cubicBezTo>
                <a:cubicBezTo>
                  <a:pt x="1161" y="122"/>
                  <a:pt x="1161" y="122"/>
                  <a:pt x="1161" y="122"/>
                </a:cubicBezTo>
                <a:cubicBezTo>
                  <a:pt x="1158" y="119"/>
                  <a:pt x="1158" y="119"/>
                  <a:pt x="1158" y="119"/>
                </a:cubicBezTo>
                <a:cubicBezTo>
                  <a:pt x="1154" y="123"/>
                  <a:pt x="1154" y="123"/>
                  <a:pt x="1154" y="123"/>
                </a:cubicBezTo>
                <a:cubicBezTo>
                  <a:pt x="1155" y="125"/>
                  <a:pt x="1155" y="125"/>
                  <a:pt x="1155" y="125"/>
                </a:cubicBezTo>
                <a:cubicBezTo>
                  <a:pt x="1157" y="125"/>
                  <a:pt x="1157" y="125"/>
                  <a:pt x="1157" y="125"/>
                </a:cubicBezTo>
                <a:cubicBezTo>
                  <a:pt x="1155" y="127"/>
                  <a:pt x="1155" y="127"/>
                  <a:pt x="1155" y="127"/>
                </a:cubicBezTo>
                <a:cubicBezTo>
                  <a:pt x="1151" y="126"/>
                  <a:pt x="1151" y="126"/>
                  <a:pt x="1151" y="126"/>
                </a:cubicBezTo>
                <a:cubicBezTo>
                  <a:pt x="1146" y="129"/>
                  <a:pt x="1146" y="129"/>
                  <a:pt x="1146" y="129"/>
                </a:cubicBezTo>
                <a:cubicBezTo>
                  <a:pt x="1147" y="127"/>
                  <a:pt x="1145" y="126"/>
                  <a:pt x="1150" y="132"/>
                </a:cubicBezTo>
                <a:cubicBezTo>
                  <a:pt x="1148" y="134"/>
                  <a:pt x="1148" y="134"/>
                  <a:pt x="1148" y="134"/>
                </a:cubicBezTo>
                <a:cubicBezTo>
                  <a:pt x="1142" y="134"/>
                  <a:pt x="1142" y="134"/>
                  <a:pt x="1142" y="134"/>
                </a:cubicBezTo>
                <a:cubicBezTo>
                  <a:pt x="1140" y="136"/>
                  <a:pt x="1140" y="136"/>
                  <a:pt x="1140" y="136"/>
                </a:cubicBezTo>
                <a:cubicBezTo>
                  <a:pt x="1141" y="137"/>
                  <a:pt x="1141" y="137"/>
                  <a:pt x="1141" y="137"/>
                </a:cubicBezTo>
                <a:cubicBezTo>
                  <a:pt x="1141" y="140"/>
                  <a:pt x="1137" y="136"/>
                  <a:pt x="1138" y="140"/>
                </a:cubicBezTo>
                <a:cubicBezTo>
                  <a:pt x="1136" y="141"/>
                  <a:pt x="1135" y="138"/>
                  <a:pt x="1135" y="143"/>
                </a:cubicBezTo>
                <a:cubicBezTo>
                  <a:pt x="1131" y="144"/>
                  <a:pt x="1131" y="144"/>
                  <a:pt x="1131" y="144"/>
                </a:cubicBezTo>
                <a:cubicBezTo>
                  <a:pt x="1130" y="146"/>
                  <a:pt x="1140" y="143"/>
                  <a:pt x="1128" y="147"/>
                </a:cubicBezTo>
                <a:cubicBezTo>
                  <a:pt x="1126" y="152"/>
                  <a:pt x="1126" y="152"/>
                  <a:pt x="1126" y="152"/>
                </a:cubicBezTo>
                <a:cubicBezTo>
                  <a:pt x="1121" y="154"/>
                  <a:pt x="1121" y="154"/>
                  <a:pt x="1121" y="154"/>
                </a:cubicBezTo>
                <a:cubicBezTo>
                  <a:pt x="1119" y="159"/>
                  <a:pt x="1119" y="159"/>
                  <a:pt x="1119" y="159"/>
                </a:cubicBezTo>
                <a:cubicBezTo>
                  <a:pt x="1112" y="161"/>
                  <a:pt x="1112" y="161"/>
                  <a:pt x="1112" y="161"/>
                </a:cubicBezTo>
                <a:cubicBezTo>
                  <a:pt x="1114" y="162"/>
                  <a:pt x="1114" y="162"/>
                  <a:pt x="1114" y="162"/>
                </a:cubicBezTo>
                <a:cubicBezTo>
                  <a:pt x="1109" y="165"/>
                  <a:pt x="1109" y="165"/>
                  <a:pt x="1109" y="165"/>
                </a:cubicBezTo>
                <a:cubicBezTo>
                  <a:pt x="1103" y="173"/>
                  <a:pt x="1103" y="173"/>
                  <a:pt x="1103" y="173"/>
                </a:cubicBezTo>
                <a:cubicBezTo>
                  <a:pt x="1095" y="179"/>
                  <a:pt x="1095" y="179"/>
                  <a:pt x="1095" y="179"/>
                </a:cubicBezTo>
                <a:cubicBezTo>
                  <a:pt x="1091" y="185"/>
                  <a:pt x="1091" y="185"/>
                  <a:pt x="1091" y="185"/>
                </a:cubicBezTo>
                <a:cubicBezTo>
                  <a:pt x="1060" y="213"/>
                  <a:pt x="1060" y="213"/>
                  <a:pt x="1060" y="213"/>
                </a:cubicBezTo>
                <a:cubicBezTo>
                  <a:pt x="1053" y="220"/>
                  <a:pt x="1053" y="220"/>
                  <a:pt x="1053" y="220"/>
                </a:cubicBezTo>
                <a:cubicBezTo>
                  <a:pt x="1048" y="221"/>
                  <a:pt x="1048" y="221"/>
                  <a:pt x="1048" y="221"/>
                </a:cubicBezTo>
                <a:cubicBezTo>
                  <a:pt x="1049" y="223"/>
                  <a:pt x="1049" y="223"/>
                  <a:pt x="1049" y="223"/>
                </a:cubicBezTo>
                <a:cubicBezTo>
                  <a:pt x="1032" y="239"/>
                  <a:pt x="1032" y="239"/>
                  <a:pt x="1032" y="239"/>
                </a:cubicBezTo>
                <a:cubicBezTo>
                  <a:pt x="1024" y="244"/>
                  <a:pt x="1024" y="244"/>
                  <a:pt x="1024" y="244"/>
                </a:cubicBezTo>
                <a:cubicBezTo>
                  <a:pt x="1021" y="249"/>
                  <a:pt x="1021" y="249"/>
                  <a:pt x="1021" y="249"/>
                </a:cubicBezTo>
                <a:cubicBezTo>
                  <a:pt x="1020" y="249"/>
                  <a:pt x="1020" y="249"/>
                  <a:pt x="1020" y="249"/>
                </a:cubicBezTo>
                <a:cubicBezTo>
                  <a:pt x="1019" y="252"/>
                  <a:pt x="1019" y="252"/>
                  <a:pt x="1019" y="252"/>
                </a:cubicBezTo>
                <a:cubicBezTo>
                  <a:pt x="1014" y="255"/>
                  <a:pt x="1014" y="255"/>
                  <a:pt x="1014" y="255"/>
                </a:cubicBezTo>
                <a:cubicBezTo>
                  <a:pt x="1012" y="256"/>
                  <a:pt x="1012" y="256"/>
                  <a:pt x="1012" y="256"/>
                </a:cubicBezTo>
                <a:cubicBezTo>
                  <a:pt x="1018" y="258"/>
                  <a:pt x="1018" y="258"/>
                  <a:pt x="1018" y="258"/>
                </a:cubicBezTo>
                <a:cubicBezTo>
                  <a:pt x="1020" y="256"/>
                  <a:pt x="1020" y="256"/>
                  <a:pt x="1020" y="256"/>
                </a:cubicBezTo>
                <a:cubicBezTo>
                  <a:pt x="1021" y="256"/>
                  <a:pt x="1022" y="255"/>
                  <a:pt x="1022" y="258"/>
                </a:cubicBezTo>
                <a:cubicBezTo>
                  <a:pt x="1025" y="255"/>
                  <a:pt x="1025" y="255"/>
                  <a:pt x="1025" y="255"/>
                </a:cubicBezTo>
                <a:cubicBezTo>
                  <a:pt x="1025" y="256"/>
                  <a:pt x="1027" y="255"/>
                  <a:pt x="1024" y="256"/>
                </a:cubicBezTo>
                <a:cubicBezTo>
                  <a:pt x="1026" y="255"/>
                  <a:pt x="1030" y="258"/>
                  <a:pt x="1029" y="254"/>
                </a:cubicBezTo>
                <a:cubicBezTo>
                  <a:pt x="1036" y="252"/>
                  <a:pt x="1036" y="252"/>
                  <a:pt x="1036" y="252"/>
                </a:cubicBezTo>
                <a:cubicBezTo>
                  <a:pt x="1044" y="248"/>
                  <a:pt x="1044" y="248"/>
                  <a:pt x="1044" y="248"/>
                </a:cubicBezTo>
                <a:cubicBezTo>
                  <a:pt x="1047" y="244"/>
                  <a:pt x="1047" y="244"/>
                  <a:pt x="1047" y="244"/>
                </a:cubicBezTo>
                <a:cubicBezTo>
                  <a:pt x="1049" y="243"/>
                  <a:pt x="1053" y="244"/>
                  <a:pt x="1053" y="241"/>
                </a:cubicBezTo>
                <a:cubicBezTo>
                  <a:pt x="1055" y="242"/>
                  <a:pt x="1055" y="242"/>
                  <a:pt x="1055" y="242"/>
                </a:cubicBezTo>
                <a:cubicBezTo>
                  <a:pt x="1059" y="240"/>
                  <a:pt x="1059" y="240"/>
                  <a:pt x="1059" y="240"/>
                </a:cubicBezTo>
                <a:cubicBezTo>
                  <a:pt x="1060" y="237"/>
                  <a:pt x="1060" y="237"/>
                  <a:pt x="1060" y="237"/>
                </a:cubicBezTo>
                <a:cubicBezTo>
                  <a:pt x="1063" y="232"/>
                  <a:pt x="1062" y="244"/>
                  <a:pt x="1064" y="233"/>
                </a:cubicBezTo>
                <a:cubicBezTo>
                  <a:pt x="1066" y="234"/>
                  <a:pt x="1066" y="234"/>
                  <a:pt x="1066" y="234"/>
                </a:cubicBezTo>
                <a:cubicBezTo>
                  <a:pt x="1070" y="229"/>
                  <a:pt x="1070" y="229"/>
                  <a:pt x="1070" y="229"/>
                </a:cubicBezTo>
                <a:cubicBezTo>
                  <a:pt x="1074" y="229"/>
                  <a:pt x="1074" y="229"/>
                  <a:pt x="1074" y="229"/>
                </a:cubicBezTo>
                <a:cubicBezTo>
                  <a:pt x="1074" y="226"/>
                  <a:pt x="1074" y="226"/>
                  <a:pt x="1074" y="226"/>
                </a:cubicBezTo>
                <a:cubicBezTo>
                  <a:pt x="1077" y="222"/>
                  <a:pt x="1077" y="222"/>
                  <a:pt x="1077" y="222"/>
                </a:cubicBezTo>
                <a:cubicBezTo>
                  <a:pt x="1077" y="221"/>
                  <a:pt x="1077" y="221"/>
                  <a:pt x="1077" y="221"/>
                </a:cubicBezTo>
                <a:cubicBezTo>
                  <a:pt x="1077" y="220"/>
                  <a:pt x="1077" y="220"/>
                  <a:pt x="1077" y="220"/>
                </a:cubicBezTo>
                <a:cubicBezTo>
                  <a:pt x="1082" y="220"/>
                  <a:pt x="1082" y="220"/>
                  <a:pt x="1082" y="220"/>
                </a:cubicBezTo>
                <a:cubicBezTo>
                  <a:pt x="1083" y="217"/>
                  <a:pt x="1083" y="217"/>
                  <a:pt x="1083" y="217"/>
                </a:cubicBezTo>
                <a:cubicBezTo>
                  <a:pt x="1086" y="215"/>
                  <a:pt x="1086" y="215"/>
                  <a:pt x="1086" y="215"/>
                </a:cubicBezTo>
                <a:cubicBezTo>
                  <a:pt x="1089" y="215"/>
                  <a:pt x="1089" y="215"/>
                  <a:pt x="1089" y="215"/>
                </a:cubicBezTo>
                <a:cubicBezTo>
                  <a:pt x="1092" y="210"/>
                  <a:pt x="1092" y="210"/>
                  <a:pt x="1092" y="210"/>
                </a:cubicBezTo>
                <a:cubicBezTo>
                  <a:pt x="1092" y="209"/>
                  <a:pt x="1092" y="209"/>
                  <a:pt x="1092" y="209"/>
                </a:cubicBezTo>
                <a:cubicBezTo>
                  <a:pt x="1090" y="209"/>
                  <a:pt x="1090" y="209"/>
                  <a:pt x="1090" y="209"/>
                </a:cubicBezTo>
                <a:cubicBezTo>
                  <a:pt x="1088" y="207"/>
                  <a:pt x="1088" y="207"/>
                  <a:pt x="1088" y="207"/>
                </a:cubicBezTo>
                <a:cubicBezTo>
                  <a:pt x="1091" y="205"/>
                  <a:pt x="1091" y="205"/>
                  <a:pt x="1091" y="205"/>
                </a:cubicBezTo>
                <a:cubicBezTo>
                  <a:pt x="1093" y="207"/>
                  <a:pt x="1093" y="207"/>
                  <a:pt x="1093" y="207"/>
                </a:cubicBezTo>
                <a:cubicBezTo>
                  <a:pt x="1101" y="206"/>
                  <a:pt x="1101" y="206"/>
                  <a:pt x="1101" y="206"/>
                </a:cubicBezTo>
                <a:cubicBezTo>
                  <a:pt x="1105" y="199"/>
                  <a:pt x="1105" y="199"/>
                  <a:pt x="1105" y="199"/>
                </a:cubicBezTo>
                <a:cubicBezTo>
                  <a:pt x="1109" y="198"/>
                  <a:pt x="1109" y="198"/>
                  <a:pt x="1109" y="198"/>
                </a:cubicBezTo>
                <a:cubicBezTo>
                  <a:pt x="1109" y="197"/>
                  <a:pt x="1100" y="200"/>
                  <a:pt x="1111" y="194"/>
                </a:cubicBezTo>
                <a:cubicBezTo>
                  <a:pt x="1112" y="195"/>
                  <a:pt x="1112" y="195"/>
                  <a:pt x="1112" y="195"/>
                </a:cubicBezTo>
                <a:cubicBezTo>
                  <a:pt x="1115" y="193"/>
                  <a:pt x="1115" y="193"/>
                  <a:pt x="1115" y="193"/>
                </a:cubicBezTo>
                <a:cubicBezTo>
                  <a:pt x="1114" y="192"/>
                  <a:pt x="1114" y="192"/>
                  <a:pt x="1114" y="192"/>
                </a:cubicBezTo>
                <a:cubicBezTo>
                  <a:pt x="1119" y="187"/>
                  <a:pt x="1119" y="187"/>
                  <a:pt x="1119" y="187"/>
                </a:cubicBezTo>
                <a:cubicBezTo>
                  <a:pt x="1120" y="187"/>
                  <a:pt x="1120" y="187"/>
                  <a:pt x="1120" y="187"/>
                </a:cubicBezTo>
                <a:cubicBezTo>
                  <a:pt x="1121" y="183"/>
                  <a:pt x="1121" y="183"/>
                  <a:pt x="1121" y="183"/>
                </a:cubicBezTo>
                <a:cubicBezTo>
                  <a:pt x="1120" y="183"/>
                  <a:pt x="1120" y="180"/>
                  <a:pt x="1118" y="183"/>
                </a:cubicBezTo>
                <a:cubicBezTo>
                  <a:pt x="1123" y="181"/>
                  <a:pt x="1123" y="181"/>
                  <a:pt x="1123" y="181"/>
                </a:cubicBezTo>
                <a:cubicBezTo>
                  <a:pt x="1126" y="180"/>
                  <a:pt x="1126" y="180"/>
                  <a:pt x="1126" y="180"/>
                </a:cubicBezTo>
                <a:cubicBezTo>
                  <a:pt x="1126" y="178"/>
                  <a:pt x="1126" y="178"/>
                  <a:pt x="1126" y="178"/>
                </a:cubicBezTo>
                <a:cubicBezTo>
                  <a:pt x="1130" y="176"/>
                  <a:pt x="1130" y="176"/>
                  <a:pt x="1130" y="176"/>
                </a:cubicBezTo>
                <a:cubicBezTo>
                  <a:pt x="1139" y="169"/>
                  <a:pt x="1139" y="169"/>
                  <a:pt x="1139" y="169"/>
                </a:cubicBezTo>
                <a:cubicBezTo>
                  <a:pt x="1140" y="165"/>
                  <a:pt x="1140" y="165"/>
                  <a:pt x="1140" y="165"/>
                </a:cubicBezTo>
                <a:cubicBezTo>
                  <a:pt x="1144" y="165"/>
                  <a:pt x="1144" y="165"/>
                  <a:pt x="1144" y="165"/>
                </a:cubicBezTo>
                <a:cubicBezTo>
                  <a:pt x="1146" y="165"/>
                  <a:pt x="1129" y="172"/>
                  <a:pt x="1148" y="158"/>
                </a:cubicBezTo>
                <a:cubicBezTo>
                  <a:pt x="1149" y="157"/>
                  <a:pt x="1149" y="157"/>
                  <a:pt x="1149" y="157"/>
                </a:cubicBezTo>
                <a:cubicBezTo>
                  <a:pt x="1148" y="157"/>
                  <a:pt x="1148" y="160"/>
                  <a:pt x="1147" y="156"/>
                </a:cubicBezTo>
                <a:cubicBezTo>
                  <a:pt x="1153" y="156"/>
                  <a:pt x="1153" y="156"/>
                  <a:pt x="1153" y="156"/>
                </a:cubicBezTo>
                <a:cubicBezTo>
                  <a:pt x="1152" y="154"/>
                  <a:pt x="1149" y="160"/>
                  <a:pt x="1152" y="154"/>
                </a:cubicBezTo>
                <a:cubicBezTo>
                  <a:pt x="1156" y="153"/>
                  <a:pt x="1156" y="153"/>
                  <a:pt x="1156" y="153"/>
                </a:cubicBezTo>
                <a:cubicBezTo>
                  <a:pt x="1156" y="151"/>
                  <a:pt x="1156" y="151"/>
                  <a:pt x="1156" y="151"/>
                </a:cubicBezTo>
                <a:cubicBezTo>
                  <a:pt x="1157" y="149"/>
                  <a:pt x="1157" y="149"/>
                  <a:pt x="1157" y="149"/>
                </a:cubicBezTo>
                <a:cubicBezTo>
                  <a:pt x="1159" y="149"/>
                  <a:pt x="1159" y="149"/>
                  <a:pt x="1159" y="149"/>
                </a:cubicBezTo>
                <a:cubicBezTo>
                  <a:pt x="1165" y="142"/>
                  <a:pt x="1165" y="142"/>
                  <a:pt x="1165" y="142"/>
                </a:cubicBezTo>
                <a:cubicBezTo>
                  <a:pt x="1168" y="141"/>
                  <a:pt x="1168" y="141"/>
                  <a:pt x="1168" y="141"/>
                </a:cubicBezTo>
                <a:cubicBezTo>
                  <a:pt x="1170" y="135"/>
                  <a:pt x="1170" y="135"/>
                  <a:pt x="1170" y="135"/>
                </a:cubicBezTo>
                <a:cubicBezTo>
                  <a:pt x="1176" y="137"/>
                  <a:pt x="1176" y="137"/>
                  <a:pt x="1176" y="137"/>
                </a:cubicBezTo>
                <a:cubicBezTo>
                  <a:pt x="1180" y="134"/>
                  <a:pt x="1180" y="134"/>
                  <a:pt x="1180" y="134"/>
                </a:cubicBezTo>
                <a:cubicBezTo>
                  <a:pt x="1179" y="131"/>
                  <a:pt x="1179" y="131"/>
                  <a:pt x="1179" y="131"/>
                </a:cubicBezTo>
                <a:cubicBezTo>
                  <a:pt x="1180" y="129"/>
                  <a:pt x="1180" y="129"/>
                  <a:pt x="1180" y="129"/>
                </a:cubicBezTo>
                <a:cubicBezTo>
                  <a:pt x="1177" y="126"/>
                  <a:pt x="1177" y="126"/>
                  <a:pt x="1177" y="126"/>
                </a:cubicBezTo>
                <a:cubicBezTo>
                  <a:pt x="1177" y="127"/>
                  <a:pt x="1178" y="127"/>
                  <a:pt x="1178" y="125"/>
                </a:cubicBezTo>
                <a:cubicBezTo>
                  <a:pt x="1178" y="126"/>
                  <a:pt x="1178" y="126"/>
                  <a:pt x="1178" y="126"/>
                </a:cubicBezTo>
                <a:cubicBezTo>
                  <a:pt x="1180" y="127"/>
                  <a:pt x="1180" y="127"/>
                  <a:pt x="1180" y="127"/>
                </a:cubicBezTo>
                <a:cubicBezTo>
                  <a:pt x="1181" y="127"/>
                  <a:pt x="1182" y="128"/>
                  <a:pt x="1183" y="126"/>
                </a:cubicBezTo>
                <a:cubicBezTo>
                  <a:pt x="1177" y="123"/>
                  <a:pt x="1177" y="123"/>
                  <a:pt x="1177" y="123"/>
                </a:cubicBezTo>
                <a:cubicBezTo>
                  <a:pt x="1179" y="120"/>
                  <a:pt x="1179" y="120"/>
                  <a:pt x="1179" y="120"/>
                </a:cubicBezTo>
                <a:cubicBezTo>
                  <a:pt x="1183" y="125"/>
                  <a:pt x="1183" y="125"/>
                  <a:pt x="1183" y="125"/>
                </a:cubicBezTo>
                <a:cubicBezTo>
                  <a:pt x="1194" y="119"/>
                  <a:pt x="1194" y="119"/>
                  <a:pt x="1194" y="119"/>
                </a:cubicBezTo>
                <a:cubicBezTo>
                  <a:pt x="1193" y="117"/>
                  <a:pt x="1193" y="117"/>
                  <a:pt x="1193" y="117"/>
                </a:cubicBezTo>
                <a:cubicBezTo>
                  <a:pt x="1208" y="103"/>
                  <a:pt x="1208" y="103"/>
                  <a:pt x="1208" y="103"/>
                </a:cubicBezTo>
                <a:cubicBezTo>
                  <a:pt x="1211" y="103"/>
                  <a:pt x="1211" y="103"/>
                  <a:pt x="1211" y="103"/>
                </a:cubicBezTo>
                <a:cubicBezTo>
                  <a:pt x="1212" y="102"/>
                  <a:pt x="1212" y="102"/>
                  <a:pt x="1212" y="102"/>
                </a:cubicBezTo>
                <a:cubicBezTo>
                  <a:pt x="1208" y="100"/>
                  <a:pt x="1208" y="100"/>
                  <a:pt x="1208" y="100"/>
                </a:cubicBezTo>
                <a:cubicBezTo>
                  <a:pt x="1207" y="100"/>
                  <a:pt x="1206" y="105"/>
                  <a:pt x="1203" y="101"/>
                </a:cubicBezTo>
                <a:cubicBezTo>
                  <a:pt x="1205" y="101"/>
                  <a:pt x="1205" y="101"/>
                  <a:pt x="1205" y="101"/>
                </a:cubicBezTo>
                <a:cubicBezTo>
                  <a:pt x="1207" y="97"/>
                  <a:pt x="1207" y="97"/>
                  <a:pt x="1207" y="97"/>
                </a:cubicBezTo>
                <a:cubicBezTo>
                  <a:pt x="1211" y="95"/>
                  <a:pt x="1211" y="95"/>
                  <a:pt x="1211" y="95"/>
                </a:cubicBezTo>
                <a:cubicBezTo>
                  <a:pt x="1212" y="91"/>
                  <a:pt x="1212" y="91"/>
                  <a:pt x="1212" y="91"/>
                </a:cubicBezTo>
                <a:cubicBezTo>
                  <a:pt x="1214" y="92"/>
                  <a:pt x="1214" y="92"/>
                  <a:pt x="1214" y="92"/>
                </a:cubicBezTo>
                <a:cubicBezTo>
                  <a:pt x="1216" y="88"/>
                  <a:pt x="1216" y="88"/>
                  <a:pt x="1216" y="88"/>
                </a:cubicBezTo>
                <a:cubicBezTo>
                  <a:pt x="1216" y="88"/>
                  <a:pt x="1216" y="88"/>
                  <a:pt x="1216" y="88"/>
                </a:cubicBezTo>
                <a:cubicBezTo>
                  <a:pt x="1218" y="88"/>
                  <a:pt x="1218" y="88"/>
                  <a:pt x="1218" y="88"/>
                </a:cubicBezTo>
                <a:cubicBezTo>
                  <a:pt x="1221" y="84"/>
                  <a:pt x="1221" y="84"/>
                  <a:pt x="1221" y="84"/>
                </a:cubicBezTo>
                <a:cubicBezTo>
                  <a:pt x="1219" y="83"/>
                  <a:pt x="1219" y="83"/>
                  <a:pt x="1219" y="83"/>
                </a:cubicBezTo>
                <a:cubicBezTo>
                  <a:pt x="1221" y="84"/>
                  <a:pt x="1221" y="84"/>
                  <a:pt x="1221" y="84"/>
                </a:cubicBezTo>
                <a:cubicBezTo>
                  <a:pt x="1224" y="83"/>
                  <a:pt x="1224" y="83"/>
                  <a:pt x="1224" y="83"/>
                </a:cubicBezTo>
                <a:cubicBezTo>
                  <a:pt x="1225" y="80"/>
                  <a:pt x="1225" y="80"/>
                  <a:pt x="1225" y="80"/>
                </a:cubicBezTo>
                <a:cubicBezTo>
                  <a:pt x="1235" y="71"/>
                  <a:pt x="1235" y="71"/>
                  <a:pt x="1235" y="71"/>
                </a:cubicBezTo>
                <a:cubicBezTo>
                  <a:pt x="1235" y="71"/>
                  <a:pt x="1234" y="72"/>
                  <a:pt x="1236" y="72"/>
                </a:cubicBezTo>
                <a:cubicBezTo>
                  <a:pt x="1236" y="72"/>
                  <a:pt x="1237" y="73"/>
                  <a:pt x="1238" y="71"/>
                </a:cubicBezTo>
                <a:cubicBezTo>
                  <a:pt x="1236" y="69"/>
                  <a:pt x="1236" y="69"/>
                  <a:pt x="1236" y="69"/>
                </a:cubicBezTo>
                <a:cubicBezTo>
                  <a:pt x="1236" y="67"/>
                  <a:pt x="1236" y="67"/>
                  <a:pt x="1236" y="67"/>
                </a:cubicBezTo>
                <a:cubicBezTo>
                  <a:pt x="1240" y="66"/>
                  <a:pt x="1240" y="66"/>
                  <a:pt x="1240" y="66"/>
                </a:cubicBezTo>
                <a:cubicBezTo>
                  <a:pt x="1253" y="53"/>
                  <a:pt x="1253" y="53"/>
                  <a:pt x="1253" y="53"/>
                </a:cubicBezTo>
                <a:cubicBezTo>
                  <a:pt x="1257" y="51"/>
                  <a:pt x="1257" y="51"/>
                  <a:pt x="1257" y="51"/>
                </a:cubicBezTo>
                <a:cubicBezTo>
                  <a:pt x="1259" y="46"/>
                  <a:pt x="1251" y="54"/>
                  <a:pt x="1259" y="47"/>
                </a:cubicBezTo>
                <a:cubicBezTo>
                  <a:pt x="1261" y="48"/>
                  <a:pt x="1261" y="48"/>
                  <a:pt x="1261" y="48"/>
                </a:cubicBezTo>
                <a:cubicBezTo>
                  <a:pt x="1255" y="54"/>
                  <a:pt x="1255" y="54"/>
                  <a:pt x="1255" y="54"/>
                </a:cubicBezTo>
                <a:cubicBezTo>
                  <a:pt x="1259" y="55"/>
                  <a:pt x="1259" y="55"/>
                  <a:pt x="1259" y="55"/>
                </a:cubicBezTo>
                <a:cubicBezTo>
                  <a:pt x="1259" y="56"/>
                  <a:pt x="1259" y="56"/>
                  <a:pt x="1259" y="56"/>
                </a:cubicBezTo>
                <a:cubicBezTo>
                  <a:pt x="1256" y="56"/>
                  <a:pt x="1253" y="61"/>
                  <a:pt x="1252" y="59"/>
                </a:cubicBezTo>
                <a:cubicBezTo>
                  <a:pt x="1241" y="69"/>
                  <a:pt x="1241" y="69"/>
                  <a:pt x="1241" y="69"/>
                </a:cubicBezTo>
                <a:cubicBezTo>
                  <a:pt x="1241" y="72"/>
                  <a:pt x="1241" y="72"/>
                  <a:pt x="1241" y="72"/>
                </a:cubicBezTo>
                <a:cubicBezTo>
                  <a:pt x="1247" y="71"/>
                  <a:pt x="1247" y="71"/>
                  <a:pt x="1247" y="71"/>
                </a:cubicBezTo>
                <a:cubicBezTo>
                  <a:pt x="1249" y="66"/>
                  <a:pt x="1249" y="66"/>
                  <a:pt x="1249" y="66"/>
                </a:cubicBezTo>
                <a:cubicBezTo>
                  <a:pt x="1256" y="64"/>
                  <a:pt x="1256" y="64"/>
                  <a:pt x="1256" y="64"/>
                </a:cubicBezTo>
                <a:cubicBezTo>
                  <a:pt x="1266" y="52"/>
                  <a:pt x="1266" y="52"/>
                  <a:pt x="1266" y="52"/>
                </a:cubicBezTo>
                <a:cubicBezTo>
                  <a:pt x="1263" y="52"/>
                  <a:pt x="1263" y="52"/>
                  <a:pt x="1263" y="52"/>
                </a:cubicBezTo>
                <a:cubicBezTo>
                  <a:pt x="1270" y="46"/>
                  <a:pt x="1270" y="46"/>
                  <a:pt x="1270" y="46"/>
                </a:cubicBezTo>
                <a:cubicBezTo>
                  <a:pt x="1272" y="47"/>
                  <a:pt x="1272" y="47"/>
                  <a:pt x="1272" y="47"/>
                </a:cubicBezTo>
                <a:cubicBezTo>
                  <a:pt x="1278" y="44"/>
                  <a:pt x="1278" y="44"/>
                  <a:pt x="1278" y="44"/>
                </a:cubicBezTo>
                <a:cubicBezTo>
                  <a:pt x="1276" y="46"/>
                  <a:pt x="1270" y="40"/>
                  <a:pt x="1265" y="55"/>
                </a:cubicBezTo>
                <a:cubicBezTo>
                  <a:pt x="1268" y="56"/>
                  <a:pt x="1268" y="56"/>
                  <a:pt x="1268" y="56"/>
                </a:cubicBezTo>
                <a:cubicBezTo>
                  <a:pt x="1267" y="58"/>
                  <a:pt x="1267" y="58"/>
                  <a:pt x="1267" y="58"/>
                </a:cubicBezTo>
                <a:cubicBezTo>
                  <a:pt x="1268" y="61"/>
                  <a:pt x="1269" y="56"/>
                  <a:pt x="1272" y="60"/>
                </a:cubicBezTo>
                <a:cubicBezTo>
                  <a:pt x="1268" y="63"/>
                  <a:pt x="1268" y="63"/>
                  <a:pt x="1268" y="63"/>
                </a:cubicBezTo>
                <a:cubicBezTo>
                  <a:pt x="1263" y="67"/>
                  <a:pt x="1263" y="67"/>
                  <a:pt x="1263" y="67"/>
                </a:cubicBezTo>
                <a:cubicBezTo>
                  <a:pt x="1263" y="67"/>
                  <a:pt x="1263" y="67"/>
                  <a:pt x="1263" y="67"/>
                </a:cubicBezTo>
                <a:cubicBezTo>
                  <a:pt x="1262" y="68"/>
                  <a:pt x="1271" y="64"/>
                  <a:pt x="1262" y="71"/>
                </a:cubicBezTo>
                <a:cubicBezTo>
                  <a:pt x="1261" y="70"/>
                  <a:pt x="1267" y="71"/>
                  <a:pt x="1260" y="69"/>
                </a:cubicBezTo>
                <a:cubicBezTo>
                  <a:pt x="1258" y="73"/>
                  <a:pt x="1258" y="73"/>
                  <a:pt x="1258" y="73"/>
                </a:cubicBezTo>
                <a:cubicBezTo>
                  <a:pt x="1260" y="74"/>
                  <a:pt x="1259" y="74"/>
                  <a:pt x="1254" y="76"/>
                </a:cubicBezTo>
                <a:cubicBezTo>
                  <a:pt x="1257" y="80"/>
                  <a:pt x="1257" y="80"/>
                  <a:pt x="1257" y="80"/>
                </a:cubicBezTo>
                <a:cubicBezTo>
                  <a:pt x="1262" y="78"/>
                  <a:pt x="1262" y="78"/>
                  <a:pt x="1262" y="78"/>
                </a:cubicBezTo>
                <a:cubicBezTo>
                  <a:pt x="1264" y="76"/>
                  <a:pt x="1264" y="76"/>
                  <a:pt x="1264" y="76"/>
                </a:cubicBezTo>
                <a:cubicBezTo>
                  <a:pt x="1263" y="74"/>
                  <a:pt x="1263" y="74"/>
                  <a:pt x="1263" y="74"/>
                </a:cubicBezTo>
                <a:cubicBezTo>
                  <a:pt x="1266" y="77"/>
                  <a:pt x="1266" y="77"/>
                  <a:pt x="1266" y="77"/>
                </a:cubicBezTo>
                <a:cubicBezTo>
                  <a:pt x="1276" y="75"/>
                  <a:pt x="1276" y="75"/>
                  <a:pt x="1276" y="75"/>
                </a:cubicBezTo>
                <a:cubicBezTo>
                  <a:pt x="1278" y="72"/>
                  <a:pt x="1278" y="72"/>
                  <a:pt x="1278" y="72"/>
                </a:cubicBezTo>
                <a:cubicBezTo>
                  <a:pt x="1275" y="70"/>
                  <a:pt x="1275" y="70"/>
                  <a:pt x="1275" y="70"/>
                </a:cubicBezTo>
                <a:cubicBezTo>
                  <a:pt x="1274" y="70"/>
                  <a:pt x="1287" y="67"/>
                  <a:pt x="1270" y="71"/>
                </a:cubicBezTo>
                <a:cubicBezTo>
                  <a:pt x="1272" y="68"/>
                  <a:pt x="1272" y="68"/>
                  <a:pt x="1272" y="68"/>
                </a:cubicBezTo>
                <a:cubicBezTo>
                  <a:pt x="1270" y="66"/>
                  <a:pt x="1270" y="66"/>
                  <a:pt x="1270" y="66"/>
                </a:cubicBezTo>
                <a:cubicBezTo>
                  <a:pt x="1273" y="66"/>
                  <a:pt x="1273" y="66"/>
                  <a:pt x="1273" y="66"/>
                </a:cubicBezTo>
                <a:cubicBezTo>
                  <a:pt x="1277" y="63"/>
                  <a:pt x="1277" y="63"/>
                  <a:pt x="1277" y="63"/>
                </a:cubicBezTo>
                <a:cubicBezTo>
                  <a:pt x="1278" y="63"/>
                  <a:pt x="1278" y="63"/>
                  <a:pt x="1278" y="63"/>
                </a:cubicBezTo>
                <a:cubicBezTo>
                  <a:pt x="1277" y="68"/>
                  <a:pt x="1277" y="68"/>
                  <a:pt x="1277" y="68"/>
                </a:cubicBezTo>
                <a:cubicBezTo>
                  <a:pt x="1281" y="70"/>
                  <a:pt x="1281" y="70"/>
                  <a:pt x="1281" y="70"/>
                </a:cubicBezTo>
                <a:cubicBezTo>
                  <a:pt x="1287" y="69"/>
                  <a:pt x="1287" y="69"/>
                  <a:pt x="1287" y="69"/>
                </a:cubicBezTo>
                <a:cubicBezTo>
                  <a:pt x="1285" y="70"/>
                  <a:pt x="1285" y="70"/>
                  <a:pt x="1285" y="70"/>
                </a:cubicBezTo>
                <a:cubicBezTo>
                  <a:pt x="1285" y="71"/>
                  <a:pt x="1285" y="71"/>
                  <a:pt x="1285" y="71"/>
                </a:cubicBezTo>
                <a:cubicBezTo>
                  <a:pt x="1262" y="94"/>
                  <a:pt x="1262" y="94"/>
                  <a:pt x="1262" y="94"/>
                </a:cubicBezTo>
                <a:cubicBezTo>
                  <a:pt x="1262" y="95"/>
                  <a:pt x="1262" y="95"/>
                  <a:pt x="1262" y="95"/>
                </a:cubicBezTo>
                <a:cubicBezTo>
                  <a:pt x="1258" y="95"/>
                  <a:pt x="1258" y="95"/>
                  <a:pt x="1258" y="95"/>
                </a:cubicBezTo>
                <a:cubicBezTo>
                  <a:pt x="1258" y="96"/>
                  <a:pt x="1258" y="96"/>
                  <a:pt x="1258" y="96"/>
                </a:cubicBezTo>
                <a:cubicBezTo>
                  <a:pt x="1259" y="97"/>
                  <a:pt x="1260" y="96"/>
                  <a:pt x="1260" y="97"/>
                </a:cubicBezTo>
                <a:cubicBezTo>
                  <a:pt x="1258" y="98"/>
                  <a:pt x="1258" y="98"/>
                  <a:pt x="1258" y="98"/>
                </a:cubicBezTo>
                <a:cubicBezTo>
                  <a:pt x="1259" y="98"/>
                  <a:pt x="1259" y="98"/>
                  <a:pt x="1259" y="98"/>
                </a:cubicBezTo>
                <a:cubicBezTo>
                  <a:pt x="1255" y="101"/>
                  <a:pt x="1255" y="101"/>
                  <a:pt x="1255" y="101"/>
                </a:cubicBezTo>
                <a:cubicBezTo>
                  <a:pt x="1259" y="104"/>
                  <a:pt x="1259" y="104"/>
                  <a:pt x="1259" y="104"/>
                </a:cubicBezTo>
                <a:cubicBezTo>
                  <a:pt x="1261" y="103"/>
                  <a:pt x="1262" y="105"/>
                  <a:pt x="1264" y="105"/>
                </a:cubicBezTo>
                <a:cubicBezTo>
                  <a:pt x="1262" y="110"/>
                  <a:pt x="1262" y="110"/>
                  <a:pt x="1262" y="110"/>
                </a:cubicBezTo>
                <a:cubicBezTo>
                  <a:pt x="1263" y="113"/>
                  <a:pt x="1263" y="113"/>
                  <a:pt x="1263" y="113"/>
                </a:cubicBezTo>
                <a:cubicBezTo>
                  <a:pt x="1262" y="112"/>
                  <a:pt x="1264" y="110"/>
                  <a:pt x="1268" y="113"/>
                </a:cubicBezTo>
                <a:cubicBezTo>
                  <a:pt x="1269" y="112"/>
                  <a:pt x="1269" y="112"/>
                  <a:pt x="1269" y="112"/>
                </a:cubicBezTo>
                <a:cubicBezTo>
                  <a:pt x="1271" y="116"/>
                  <a:pt x="1271" y="116"/>
                  <a:pt x="1271" y="116"/>
                </a:cubicBezTo>
                <a:cubicBezTo>
                  <a:pt x="1273" y="116"/>
                  <a:pt x="1273" y="116"/>
                  <a:pt x="1273" y="116"/>
                </a:cubicBezTo>
                <a:cubicBezTo>
                  <a:pt x="1269" y="120"/>
                  <a:pt x="1269" y="120"/>
                  <a:pt x="1269" y="120"/>
                </a:cubicBezTo>
                <a:cubicBezTo>
                  <a:pt x="1267" y="120"/>
                  <a:pt x="1267" y="120"/>
                  <a:pt x="1267" y="120"/>
                </a:cubicBezTo>
                <a:cubicBezTo>
                  <a:pt x="1267" y="121"/>
                  <a:pt x="1267" y="121"/>
                  <a:pt x="1267" y="121"/>
                </a:cubicBezTo>
                <a:cubicBezTo>
                  <a:pt x="1266" y="120"/>
                  <a:pt x="1266" y="120"/>
                  <a:pt x="1266" y="120"/>
                </a:cubicBezTo>
                <a:cubicBezTo>
                  <a:pt x="1265" y="121"/>
                  <a:pt x="1274" y="114"/>
                  <a:pt x="1263" y="124"/>
                </a:cubicBezTo>
                <a:cubicBezTo>
                  <a:pt x="1260" y="122"/>
                  <a:pt x="1260" y="122"/>
                  <a:pt x="1260" y="122"/>
                </a:cubicBezTo>
                <a:cubicBezTo>
                  <a:pt x="1257" y="123"/>
                  <a:pt x="1261" y="127"/>
                  <a:pt x="1257" y="125"/>
                </a:cubicBezTo>
                <a:cubicBezTo>
                  <a:pt x="1257" y="126"/>
                  <a:pt x="1257" y="126"/>
                  <a:pt x="1257" y="126"/>
                </a:cubicBezTo>
                <a:cubicBezTo>
                  <a:pt x="1258" y="126"/>
                  <a:pt x="1255" y="129"/>
                  <a:pt x="1259" y="127"/>
                </a:cubicBezTo>
                <a:cubicBezTo>
                  <a:pt x="1256" y="132"/>
                  <a:pt x="1256" y="132"/>
                  <a:pt x="1256" y="132"/>
                </a:cubicBezTo>
                <a:cubicBezTo>
                  <a:pt x="1248" y="137"/>
                  <a:pt x="1248" y="137"/>
                  <a:pt x="1248" y="137"/>
                </a:cubicBezTo>
                <a:cubicBezTo>
                  <a:pt x="1255" y="130"/>
                  <a:pt x="1255" y="130"/>
                  <a:pt x="1255" y="130"/>
                </a:cubicBezTo>
                <a:cubicBezTo>
                  <a:pt x="1250" y="131"/>
                  <a:pt x="1250" y="131"/>
                  <a:pt x="1250" y="131"/>
                </a:cubicBezTo>
                <a:cubicBezTo>
                  <a:pt x="1247" y="136"/>
                  <a:pt x="1247" y="136"/>
                  <a:pt x="1247" y="136"/>
                </a:cubicBezTo>
                <a:cubicBezTo>
                  <a:pt x="1242" y="137"/>
                  <a:pt x="1242" y="137"/>
                  <a:pt x="1242" y="137"/>
                </a:cubicBezTo>
                <a:cubicBezTo>
                  <a:pt x="1240" y="134"/>
                  <a:pt x="1240" y="134"/>
                  <a:pt x="1240" y="134"/>
                </a:cubicBezTo>
                <a:cubicBezTo>
                  <a:pt x="1246" y="132"/>
                  <a:pt x="1246" y="132"/>
                  <a:pt x="1246" y="132"/>
                </a:cubicBezTo>
                <a:cubicBezTo>
                  <a:pt x="1251" y="127"/>
                  <a:pt x="1251" y="127"/>
                  <a:pt x="1251" y="127"/>
                </a:cubicBezTo>
                <a:cubicBezTo>
                  <a:pt x="1254" y="125"/>
                  <a:pt x="1254" y="125"/>
                  <a:pt x="1254" y="125"/>
                </a:cubicBezTo>
                <a:cubicBezTo>
                  <a:pt x="1255" y="126"/>
                  <a:pt x="1255" y="126"/>
                  <a:pt x="1255" y="126"/>
                </a:cubicBezTo>
                <a:cubicBezTo>
                  <a:pt x="1257" y="124"/>
                  <a:pt x="1240" y="132"/>
                  <a:pt x="1260" y="121"/>
                </a:cubicBezTo>
                <a:cubicBezTo>
                  <a:pt x="1257" y="117"/>
                  <a:pt x="1257" y="117"/>
                  <a:pt x="1257" y="117"/>
                </a:cubicBezTo>
                <a:cubicBezTo>
                  <a:pt x="1256" y="116"/>
                  <a:pt x="1256" y="116"/>
                  <a:pt x="1256" y="116"/>
                </a:cubicBezTo>
                <a:cubicBezTo>
                  <a:pt x="1252" y="117"/>
                  <a:pt x="1252" y="117"/>
                  <a:pt x="1252" y="117"/>
                </a:cubicBezTo>
                <a:cubicBezTo>
                  <a:pt x="1254" y="120"/>
                  <a:pt x="1254" y="120"/>
                  <a:pt x="1254" y="120"/>
                </a:cubicBezTo>
                <a:cubicBezTo>
                  <a:pt x="1252" y="122"/>
                  <a:pt x="1248" y="123"/>
                  <a:pt x="1248" y="122"/>
                </a:cubicBezTo>
                <a:cubicBezTo>
                  <a:pt x="1246" y="124"/>
                  <a:pt x="1246" y="124"/>
                  <a:pt x="1246" y="124"/>
                </a:cubicBezTo>
                <a:cubicBezTo>
                  <a:pt x="1247" y="125"/>
                  <a:pt x="1246" y="120"/>
                  <a:pt x="1246" y="125"/>
                </a:cubicBezTo>
                <a:cubicBezTo>
                  <a:pt x="1245" y="124"/>
                  <a:pt x="1245" y="124"/>
                  <a:pt x="1245" y="124"/>
                </a:cubicBezTo>
                <a:cubicBezTo>
                  <a:pt x="1238" y="132"/>
                  <a:pt x="1238" y="132"/>
                  <a:pt x="1238" y="132"/>
                </a:cubicBezTo>
                <a:cubicBezTo>
                  <a:pt x="1237" y="132"/>
                  <a:pt x="1238" y="134"/>
                  <a:pt x="1237" y="132"/>
                </a:cubicBezTo>
                <a:cubicBezTo>
                  <a:pt x="1237" y="134"/>
                  <a:pt x="1237" y="134"/>
                  <a:pt x="1237" y="134"/>
                </a:cubicBezTo>
                <a:cubicBezTo>
                  <a:pt x="1234" y="134"/>
                  <a:pt x="1234" y="134"/>
                  <a:pt x="1234" y="134"/>
                </a:cubicBezTo>
                <a:cubicBezTo>
                  <a:pt x="1230" y="138"/>
                  <a:pt x="1230" y="138"/>
                  <a:pt x="1230" y="138"/>
                </a:cubicBezTo>
                <a:cubicBezTo>
                  <a:pt x="1225" y="142"/>
                  <a:pt x="1225" y="142"/>
                  <a:pt x="1225" y="142"/>
                </a:cubicBezTo>
                <a:cubicBezTo>
                  <a:pt x="1219" y="143"/>
                  <a:pt x="1219" y="143"/>
                  <a:pt x="1219" y="143"/>
                </a:cubicBezTo>
                <a:cubicBezTo>
                  <a:pt x="1218" y="144"/>
                  <a:pt x="1218" y="144"/>
                  <a:pt x="1218" y="144"/>
                </a:cubicBezTo>
                <a:cubicBezTo>
                  <a:pt x="1214" y="138"/>
                  <a:pt x="1214" y="138"/>
                  <a:pt x="1214" y="138"/>
                </a:cubicBezTo>
                <a:cubicBezTo>
                  <a:pt x="1210" y="141"/>
                  <a:pt x="1210" y="141"/>
                  <a:pt x="1210" y="141"/>
                </a:cubicBezTo>
                <a:cubicBezTo>
                  <a:pt x="1207" y="139"/>
                  <a:pt x="1207" y="139"/>
                  <a:pt x="1207" y="139"/>
                </a:cubicBezTo>
                <a:cubicBezTo>
                  <a:pt x="1217" y="132"/>
                  <a:pt x="1201" y="155"/>
                  <a:pt x="1215" y="132"/>
                </a:cubicBezTo>
                <a:cubicBezTo>
                  <a:pt x="1222" y="127"/>
                  <a:pt x="1222" y="127"/>
                  <a:pt x="1222" y="127"/>
                </a:cubicBezTo>
                <a:cubicBezTo>
                  <a:pt x="1229" y="128"/>
                  <a:pt x="1229" y="128"/>
                  <a:pt x="1229" y="128"/>
                </a:cubicBezTo>
                <a:cubicBezTo>
                  <a:pt x="1234" y="126"/>
                  <a:pt x="1234" y="126"/>
                  <a:pt x="1234" y="126"/>
                </a:cubicBezTo>
                <a:cubicBezTo>
                  <a:pt x="1234" y="122"/>
                  <a:pt x="1234" y="122"/>
                  <a:pt x="1234" y="122"/>
                </a:cubicBezTo>
                <a:cubicBezTo>
                  <a:pt x="1237" y="121"/>
                  <a:pt x="1237" y="121"/>
                  <a:pt x="1237" y="121"/>
                </a:cubicBezTo>
                <a:cubicBezTo>
                  <a:pt x="1236" y="118"/>
                  <a:pt x="1236" y="118"/>
                  <a:pt x="1236" y="118"/>
                </a:cubicBezTo>
                <a:cubicBezTo>
                  <a:pt x="1236" y="117"/>
                  <a:pt x="1236" y="117"/>
                  <a:pt x="1236" y="117"/>
                </a:cubicBezTo>
                <a:cubicBezTo>
                  <a:pt x="1236" y="116"/>
                  <a:pt x="1236" y="116"/>
                  <a:pt x="1236" y="116"/>
                </a:cubicBezTo>
                <a:cubicBezTo>
                  <a:pt x="1238" y="117"/>
                  <a:pt x="1238" y="117"/>
                  <a:pt x="1238" y="117"/>
                </a:cubicBezTo>
                <a:cubicBezTo>
                  <a:pt x="1240" y="117"/>
                  <a:pt x="1240" y="117"/>
                  <a:pt x="1240" y="117"/>
                </a:cubicBezTo>
                <a:cubicBezTo>
                  <a:pt x="1240" y="115"/>
                  <a:pt x="1240" y="115"/>
                  <a:pt x="1240" y="115"/>
                </a:cubicBezTo>
                <a:cubicBezTo>
                  <a:pt x="1238" y="112"/>
                  <a:pt x="1238" y="112"/>
                  <a:pt x="1238" y="112"/>
                </a:cubicBezTo>
                <a:cubicBezTo>
                  <a:pt x="1236" y="111"/>
                  <a:pt x="1236" y="111"/>
                  <a:pt x="1236" y="111"/>
                </a:cubicBezTo>
                <a:cubicBezTo>
                  <a:pt x="1243" y="104"/>
                  <a:pt x="1243" y="104"/>
                  <a:pt x="1243" y="104"/>
                </a:cubicBezTo>
                <a:cubicBezTo>
                  <a:pt x="1240" y="104"/>
                  <a:pt x="1240" y="104"/>
                  <a:pt x="1240" y="104"/>
                </a:cubicBezTo>
                <a:cubicBezTo>
                  <a:pt x="1236" y="107"/>
                  <a:pt x="1236" y="107"/>
                  <a:pt x="1236" y="107"/>
                </a:cubicBezTo>
                <a:cubicBezTo>
                  <a:pt x="1236" y="106"/>
                  <a:pt x="1236" y="106"/>
                  <a:pt x="1236" y="106"/>
                </a:cubicBezTo>
                <a:cubicBezTo>
                  <a:pt x="1232" y="107"/>
                  <a:pt x="1232" y="107"/>
                  <a:pt x="1232" y="107"/>
                </a:cubicBezTo>
                <a:cubicBezTo>
                  <a:pt x="1221" y="117"/>
                  <a:pt x="1221" y="117"/>
                  <a:pt x="1221" y="117"/>
                </a:cubicBezTo>
                <a:cubicBezTo>
                  <a:pt x="1217" y="119"/>
                  <a:pt x="1217" y="119"/>
                  <a:pt x="1217" y="119"/>
                </a:cubicBezTo>
                <a:cubicBezTo>
                  <a:pt x="1215" y="122"/>
                  <a:pt x="1215" y="122"/>
                  <a:pt x="1215" y="122"/>
                </a:cubicBezTo>
                <a:cubicBezTo>
                  <a:pt x="1212" y="127"/>
                  <a:pt x="1212" y="127"/>
                  <a:pt x="1212" y="127"/>
                </a:cubicBezTo>
                <a:cubicBezTo>
                  <a:pt x="1209" y="128"/>
                  <a:pt x="1209" y="128"/>
                  <a:pt x="1209" y="128"/>
                </a:cubicBezTo>
                <a:cubicBezTo>
                  <a:pt x="1206" y="133"/>
                  <a:pt x="1206" y="133"/>
                  <a:pt x="1206" y="133"/>
                </a:cubicBezTo>
                <a:cubicBezTo>
                  <a:pt x="1203" y="132"/>
                  <a:pt x="1203" y="132"/>
                  <a:pt x="1203" y="132"/>
                </a:cubicBezTo>
                <a:cubicBezTo>
                  <a:pt x="1202" y="132"/>
                  <a:pt x="1202" y="132"/>
                  <a:pt x="1202" y="132"/>
                </a:cubicBezTo>
                <a:cubicBezTo>
                  <a:pt x="1203" y="135"/>
                  <a:pt x="1203" y="135"/>
                  <a:pt x="1203" y="135"/>
                </a:cubicBezTo>
                <a:cubicBezTo>
                  <a:pt x="1200" y="136"/>
                  <a:pt x="1200" y="136"/>
                  <a:pt x="1200" y="136"/>
                </a:cubicBezTo>
                <a:cubicBezTo>
                  <a:pt x="1200" y="137"/>
                  <a:pt x="1200" y="137"/>
                  <a:pt x="1200" y="137"/>
                </a:cubicBezTo>
                <a:cubicBezTo>
                  <a:pt x="1198" y="136"/>
                  <a:pt x="1203" y="142"/>
                  <a:pt x="1197" y="137"/>
                </a:cubicBezTo>
                <a:cubicBezTo>
                  <a:pt x="1194" y="140"/>
                  <a:pt x="1194" y="140"/>
                  <a:pt x="1194" y="140"/>
                </a:cubicBezTo>
                <a:cubicBezTo>
                  <a:pt x="1195" y="140"/>
                  <a:pt x="1194" y="141"/>
                  <a:pt x="1193" y="139"/>
                </a:cubicBezTo>
                <a:cubicBezTo>
                  <a:pt x="1193" y="146"/>
                  <a:pt x="1193" y="146"/>
                  <a:pt x="1193" y="146"/>
                </a:cubicBezTo>
                <a:cubicBezTo>
                  <a:pt x="1185" y="150"/>
                  <a:pt x="1185" y="150"/>
                  <a:pt x="1185" y="150"/>
                </a:cubicBezTo>
                <a:cubicBezTo>
                  <a:pt x="1185" y="151"/>
                  <a:pt x="1185" y="151"/>
                  <a:pt x="1185" y="151"/>
                </a:cubicBezTo>
                <a:cubicBezTo>
                  <a:pt x="1182" y="152"/>
                  <a:pt x="1177" y="153"/>
                  <a:pt x="1175" y="155"/>
                </a:cubicBezTo>
                <a:cubicBezTo>
                  <a:pt x="1174" y="159"/>
                  <a:pt x="1174" y="159"/>
                  <a:pt x="1174" y="159"/>
                </a:cubicBezTo>
                <a:cubicBezTo>
                  <a:pt x="1172" y="160"/>
                  <a:pt x="1172" y="160"/>
                  <a:pt x="1172" y="160"/>
                </a:cubicBezTo>
                <a:cubicBezTo>
                  <a:pt x="1170" y="163"/>
                  <a:pt x="1170" y="163"/>
                  <a:pt x="1170" y="163"/>
                </a:cubicBezTo>
                <a:cubicBezTo>
                  <a:pt x="1166" y="165"/>
                  <a:pt x="1166" y="165"/>
                  <a:pt x="1166" y="165"/>
                </a:cubicBezTo>
                <a:cubicBezTo>
                  <a:pt x="1165" y="165"/>
                  <a:pt x="1165" y="165"/>
                  <a:pt x="1165" y="165"/>
                </a:cubicBezTo>
                <a:cubicBezTo>
                  <a:pt x="1163" y="169"/>
                  <a:pt x="1163" y="169"/>
                  <a:pt x="1163" y="169"/>
                </a:cubicBezTo>
                <a:cubicBezTo>
                  <a:pt x="1161" y="169"/>
                  <a:pt x="1161" y="169"/>
                  <a:pt x="1161" y="169"/>
                </a:cubicBezTo>
                <a:cubicBezTo>
                  <a:pt x="1161" y="172"/>
                  <a:pt x="1161" y="172"/>
                  <a:pt x="1161" y="172"/>
                </a:cubicBezTo>
                <a:cubicBezTo>
                  <a:pt x="1141" y="189"/>
                  <a:pt x="1141" y="189"/>
                  <a:pt x="1141" y="189"/>
                </a:cubicBezTo>
                <a:cubicBezTo>
                  <a:pt x="1144" y="188"/>
                  <a:pt x="1142" y="189"/>
                  <a:pt x="1140" y="193"/>
                </a:cubicBezTo>
                <a:cubicBezTo>
                  <a:pt x="1144" y="193"/>
                  <a:pt x="1144" y="193"/>
                  <a:pt x="1144" y="193"/>
                </a:cubicBezTo>
                <a:cubicBezTo>
                  <a:pt x="1142" y="196"/>
                  <a:pt x="1142" y="196"/>
                  <a:pt x="1142" y="196"/>
                </a:cubicBezTo>
                <a:cubicBezTo>
                  <a:pt x="1133" y="206"/>
                  <a:pt x="1133" y="206"/>
                  <a:pt x="1133" y="206"/>
                </a:cubicBezTo>
                <a:cubicBezTo>
                  <a:pt x="1130" y="206"/>
                  <a:pt x="1130" y="206"/>
                  <a:pt x="1130" y="206"/>
                </a:cubicBezTo>
                <a:cubicBezTo>
                  <a:pt x="1130" y="202"/>
                  <a:pt x="1130" y="202"/>
                  <a:pt x="1130" y="202"/>
                </a:cubicBezTo>
                <a:cubicBezTo>
                  <a:pt x="1123" y="205"/>
                  <a:pt x="1123" y="205"/>
                  <a:pt x="1123" y="205"/>
                </a:cubicBezTo>
                <a:cubicBezTo>
                  <a:pt x="1123" y="207"/>
                  <a:pt x="1123" y="207"/>
                  <a:pt x="1123" y="207"/>
                </a:cubicBezTo>
                <a:cubicBezTo>
                  <a:pt x="1120" y="207"/>
                  <a:pt x="1120" y="207"/>
                  <a:pt x="1120" y="207"/>
                </a:cubicBezTo>
                <a:cubicBezTo>
                  <a:pt x="1119" y="208"/>
                  <a:pt x="1125" y="205"/>
                  <a:pt x="1117" y="208"/>
                </a:cubicBezTo>
                <a:cubicBezTo>
                  <a:pt x="1119" y="210"/>
                  <a:pt x="1119" y="210"/>
                  <a:pt x="1119" y="210"/>
                </a:cubicBezTo>
                <a:cubicBezTo>
                  <a:pt x="1115" y="214"/>
                  <a:pt x="1115" y="214"/>
                  <a:pt x="1115" y="214"/>
                </a:cubicBezTo>
                <a:cubicBezTo>
                  <a:pt x="1115" y="216"/>
                  <a:pt x="1115" y="216"/>
                  <a:pt x="1115" y="216"/>
                </a:cubicBezTo>
                <a:cubicBezTo>
                  <a:pt x="1112" y="215"/>
                  <a:pt x="1112" y="215"/>
                  <a:pt x="1112" y="215"/>
                </a:cubicBezTo>
                <a:cubicBezTo>
                  <a:pt x="1109" y="221"/>
                  <a:pt x="1109" y="221"/>
                  <a:pt x="1109" y="221"/>
                </a:cubicBezTo>
                <a:cubicBezTo>
                  <a:pt x="1112" y="223"/>
                  <a:pt x="1112" y="223"/>
                  <a:pt x="1112" y="223"/>
                </a:cubicBezTo>
                <a:cubicBezTo>
                  <a:pt x="1113" y="222"/>
                  <a:pt x="1113" y="222"/>
                  <a:pt x="1113" y="222"/>
                </a:cubicBezTo>
                <a:cubicBezTo>
                  <a:pt x="1112" y="226"/>
                  <a:pt x="1112" y="226"/>
                  <a:pt x="1112" y="226"/>
                </a:cubicBezTo>
                <a:cubicBezTo>
                  <a:pt x="1111" y="227"/>
                  <a:pt x="1111" y="227"/>
                  <a:pt x="1111" y="227"/>
                </a:cubicBezTo>
                <a:cubicBezTo>
                  <a:pt x="1103" y="226"/>
                  <a:pt x="1103" y="226"/>
                  <a:pt x="1103" y="226"/>
                </a:cubicBezTo>
                <a:cubicBezTo>
                  <a:pt x="1098" y="229"/>
                  <a:pt x="1098" y="229"/>
                  <a:pt x="1098" y="229"/>
                </a:cubicBezTo>
                <a:cubicBezTo>
                  <a:pt x="1097" y="230"/>
                  <a:pt x="1097" y="230"/>
                  <a:pt x="1097" y="230"/>
                </a:cubicBezTo>
                <a:cubicBezTo>
                  <a:pt x="1103" y="231"/>
                  <a:pt x="1103" y="231"/>
                  <a:pt x="1103" y="231"/>
                </a:cubicBezTo>
                <a:cubicBezTo>
                  <a:pt x="1106" y="232"/>
                  <a:pt x="1110" y="226"/>
                  <a:pt x="1113" y="233"/>
                </a:cubicBezTo>
                <a:cubicBezTo>
                  <a:pt x="1116" y="231"/>
                  <a:pt x="1116" y="231"/>
                  <a:pt x="1116" y="231"/>
                </a:cubicBezTo>
                <a:cubicBezTo>
                  <a:pt x="1117" y="231"/>
                  <a:pt x="1119" y="233"/>
                  <a:pt x="1120" y="230"/>
                </a:cubicBezTo>
                <a:cubicBezTo>
                  <a:pt x="1119" y="227"/>
                  <a:pt x="1119" y="227"/>
                  <a:pt x="1119" y="227"/>
                </a:cubicBezTo>
                <a:cubicBezTo>
                  <a:pt x="1130" y="221"/>
                  <a:pt x="1130" y="221"/>
                  <a:pt x="1130" y="221"/>
                </a:cubicBezTo>
                <a:cubicBezTo>
                  <a:pt x="1130" y="219"/>
                  <a:pt x="1130" y="219"/>
                  <a:pt x="1130" y="219"/>
                </a:cubicBezTo>
                <a:cubicBezTo>
                  <a:pt x="1139" y="215"/>
                  <a:pt x="1139" y="215"/>
                  <a:pt x="1139" y="215"/>
                </a:cubicBezTo>
                <a:cubicBezTo>
                  <a:pt x="1141" y="213"/>
                  <a:pt x="1141" y="213"/>
                  <a:pt x="1141" y="213"/>
                </a:cubicBezTo>
                <a:cubicBezTo>
                  <a:pt x="1141" y="212"/>
                  <a:pt x="1141" y="212"/>
                  <a:pt x="1141" y="212"/>
                </a:cubicBezTo>
                <a:cubicBezTo>
                  <a:pt x="1139" y="211"/>
                  <a:pt x="1139" y="211"/>
                  <a:pt x="1139" y="211"/>
                </a:cubicBezTo>
                <a:cubicBezTo>
                  <a:pt x="1137" y="212"/>
                  <a:pt x="1137" y="212"/>
                  <a:pt x="1137" y="212"/>
                </a:cubicBezTo>
                <a:cubicBezTo>
                  <a:pt x="1138" y="209"/>
                  <a:pt x="1138" y="209"/>
                  <a:pt x="1138" y="209"/>
                </a:cubicBezTo>
                <a:cubicBezTo>
                  <a:pt x="1143" y="211"/>
                  <a:pt x="1143" y="211"/>
                  <a:pt x="1143" y="211"/>
                </a:cubicBezTo>
                <a:cubicBezTo>
                  <a:pt x="1150" y="204"/>
                  <a:pt x="1150" y="204"/>
                  <a:pt x="1150" y="204"/>
                </a:cubicBezTo>
                <a:cubicBezTo>
                  <a:pt x="1154" y="201"/>
                  <a:pt x="1154" y="201"/>
                  <a:pt x="1154" y="201"/>
                </a:cubicBezTo>
                <a:cubicBezTo>
                  <a:pt x="1154" y="200"/>
                  <a:pt x="1154" y="200"/>
                  <a:pt x="1154" y="200"/>
                </a:cubicBezTo>
                <a:cubicBezTo>
                  <a:pt x="1152" y="205"/>
                  <a:pt x="1159" y="205"/>
                  <a:pt x="1162" y="193"/>
                </a:cubicBezTo>
                <a:cubicBezTo>
                  <a:pt x="1170" y="185"/>
                  <a:pt x="1170" y="185"/>
                  <a:pt x="1170" y="185"/>
                </a:cubicBezTo>
                <a:cubicBezTo>
                  <a:pt x="1170" y="186"/>
                  <a:pt x="1167" y="186"/>
                  <a:pt x="1171" y="186"/>
                </a:cubicBezTo>
                <a:cubicBezTo>
                  <a:pt x="1171" y="183"/>
                  <a:pt x="1171" y="183"/>
                  <a:pt x="1171" y="183"/>
                </a:cubicBezTo>
                <a:cubicBezTo>
                  <a:pt x="1175" y="183"/>
                  <a:pt x="1175" y="183"/>
                  <a:pt x="1175" y="183"/>
                </a:cubicBezTo>
                <a:cubicBezTo>
                  <a:pt x="1184" y="173"/>
                  <a:pt x="1184" y="173"/>
                  <a:pt x="1184" y="173"/>
                </a:cubicBezTo>
                <a:cubicBezTo>
                  <a:pt x="1190" y="172"/>
                  <a:pt x="1190" y="172"/>
                  <a:pt x="1190" y="172"/>
                </a:cubicBezTo>
                <a:cubicBezTo>
                  <a:pt x="1192" y="166"/>
                  <a:pt x="1192" y="166"/>
                  <a:pt x="1192" y="166"/>
                </a:cubicBezTo>
                <a:cubicBezTo>
                  <a:pt x="1196" y="164"/>
                  <a:pt x="1196" y="164"/>
                  <a:pt x="1196" y="164"/>
                </a:cubicBezTo>
                <a:cubicBezTo>
                  <a:pt x="1198" y="160"/>
                  <a:pt x="1198" y="160"/>
                  <a:pt x="1198" y="160"/>
                </a:cubicBezTo>
                <a:cubicBezTo>
                  <a:pt x="1202" y="159"/>
                  <a:pt x="1202" y="159"/>
                  <a:pt x="1202" y="159"/>
                </a:cubicBezTo>
                <a:cubicBezTo>
                  <a:pt x="1205" y="153"/>
                  <a:pt x="1205" y="153"/>
                  <a:pt x="1205" y="153"/>
                </a:cubicBezTo>
                <a:cubicBezTo>
                  <a:pt x="1207" y="152"/>
                  <a:pt x="1207" y="152"/>
                  <a:pt x="1207" y="152"/>
                </a:cubicBezTo>
                <a:cubicBezTo>
                  <a:pt x="1204" y="156"/>
                  <a:pt x="1204" y="156"/>
                  <a:pt x="1204" y="156"/>
                </a:cubicBezTo>
                <a:cubicBezTo>
                  <a:pt x="1210" y="155"/>
                  <a:pt x="1210" y="155"/>
                  <a:pt x="1210" y="155"/>
                </a:cubicBezTo>
                <a:cubicBezTo>
                  <a:pt x="1212" y="152"/>
                  <a:pt x="1212" y="152"/>
                  <a:pt x="1212" y="152"/>
                </a:cubicBezTo>
                <a:cubicBezTo>
                  <a:pt x="1210" y="150"/>
                  <a:pt x="1210" y="150"/>
                  <a:pt x="1210" y="150"/>
                </a:cubicBezTo>
                <a:cubicBezTo>
                  <a:pt x="1208" y="150"/>
                  <a:pt x="1207" y="150"/>
                  <a:pt x="1207" y="151"/>
                </a:cubicBezTo>
                <a:cubicBezTo>
                  <a:pt x="1206" y="149"/>
                  <a:pt x="1206" y="149"/>
                  <a:pt x="1206" y="149"/>
                </a:cubicBezTo>
                <a:cubicBezTo>
                  <a:pt x="1202" y="149"/>
                  <a:pt x="1202" y="149"/>
                  <a:pt x="1202" y="149"/>
                </a:cubicBezTo>
                <a:cubicBezTo>
                  <a:pt x="1199" y="151"/>
                  <a:pt x="1199" y="151"/>
                  <a:pt x="1199" y="151"/>
                </a:cubicBezTo>
                <a:cubicBezTo>
                  <a:pt x="1199" y="152"/>
                  <a:pt x="1198" y="151"/>
                  <a:pt x="1197" y="150"/>
                </a:cubicBezTo>
                <a:cubicBezTo>
                  <a:pt x="1199" y="147"/>
                  <a:pt x="1199" y="147"/>
                  <a:pt x="1199" y="147"/>
                </a:cubicBezTo>
                <a:cubicBezTo>
                  <a:pt x="1199" y="147"/>
                  <a:pt x="1202" y="154"/>
                  <a:pt x="1204" y="146"/>
                </a:cubicBezTo>
                <a:cubicBezTo>
                  <a:pt x="1204" y="145"/>
                  <a:pt x="1204" y="145"/>
                  <a:pt x="1204" y="145"/>
                </a:cubicBezTo>
                <a:cubicBezTo>
                  <a:pt x="1202" y="145"/>
                  <a:pt x="1202" y="145"/>
                  <a:pt x="1202" y="145"/>
                </a:cubicBezTo>
                <a:cubicBezTo>
                  <a:pt x="1203" y="144"/>
                  <a:pt x="1203" y="144"/>
                  <a:pt x="1203" y="144"/>
                </a:cubicBezTo>
                <a:cubicBezTo>
                  <a:pt x="1204" y="145"/>
                  <a:pt x="1204" y="145"/>
                  <a:pt x="1204" y="145"/>
                </a:cubicBezTo>
                <a:cubicBezTo>
                  <a:pt x="1207" y="143"/>
                  <a:pt x="1207" y="143"/>
                  <a:pt x="1207" y="143"/>
                </a:cubicBezTo>
                <a:cubicBezTo>
                  <a:pt x="1206" y="144"/>
                  <a:pt x="1203" y="140"/>
                  <a:pt x="1208" y="145"/>
                </a:cubicBezTo>
                <a:cubicBezTo>
                  <a:pt x="1208" y="144"/>
                  <a:pt x="1203" y="141"/>
                  <a:pt x="1207" y="147"/>
                </a:cubicBezTo>
                <a:cubicBezTo>
                  <a:pt x="1217" y="147"/>
                  <a:pt x="1217" y="147"/>
                  <a:pt x="1217" y="147"/>
                </a:cubicBezTo>
                <a:cubicBezTo>
                  <a:pt x="1216" y="148"/>
                  <a:pt x="1216" y="148"/>
                  <a:pt x="1216" y="148"/>
                </a:cubicBezTo>
                <a:cubicBezTo>
                  <a:pt x="1218" y="151"/>
                  <a:pt x="1218" y="151"/>
                  <a:pt x="1218" y="151"/>
                </a:cubicBezTo>
                <a:cubicBezTo>
                  <a:pt x="1216" y="153"/>
                  <a:pt x="1213" y="150"/>
                  <a:pt x="1212" y="155"/>
                </a:cubicBezTo>
                <a:cubicBezTo>
                  <a:pt x="1210" y="157"/>
                  <a:pt x="1210" y="157"/>
                  <a:pt x="1210" y="157"/>
                </a:cubicBezTo>
                <a:cubicBezTo>
                  <a:pt x="1210" y="159"/>
                  <a:pt x="1210" y="159"/>
                  <a:pt x="1210" y="159"/>
                </a:cubicBezTo>
                <a:cubicBezTo>
                  <a:pt x="1207" y="159"/>
                  <a:pt x="1207" y="159"/>
                  <a:pt x="1207" y="159"/>
                </a:cubicBezTo>
                <a:cubicBezTo>
                  <a:pt x="1199" y="166"/>
                  <a:pt x="1199" y="166"/>
                  <a:pt x="1199" y="166"/>
                </a:cubicBezTo>
                <a:cubicBezTo>
                  <a:pt x="1198" y="170"/>
                  <a:pt x="1198" y="170"/>
                  <a:pt x="1198" y="170"/>
                </a:cubicBezTo>
                <a:cubicBezTo>
                  <a:pt x="1195" y="173"/>
                  <a:pt x="1195" y="173"/>
                  <a:pt x="1195" y="173"/>
                </a:cubicBezTo>
                <a:cubicBezTo>
                  <a:pt x="1193" y="173"/>
                  <a:pt x="1193" y="173"/>
                  <a:pt x="1193" y="173"/>
                </a:cubicBezTo>
                <a:cubicBezTo>
                  <a:pt x="1192" y="176"/>
                  <a:pt x="1192" y="176"/>
                  <a:pt x="1192" y="176"/>
                </a:cubicBezTo>
                <a:cubicBezTo>
                  <a:pt x="1180" y="185"/>
                  <a:pt x="1180" y="185"/>
                  <a:pt x="1180" y="185"/>
                </a:cubicBezTo>
                <a:cubicBezTo>
                  <a:pt x="1175" y="190"/>
                  <a:pt x="1175" y="190"/>
                  <a:pt x="1175" y="190"/>
                </a:cubicBezTo>
                <a:cubicBezTo>
                  <a:pt x="1168" y="197"/>
                  <a:pt x="1168" y="197"/>
                  <a:pt x="1168" y="197"/>
                </a:cubicBezTo>
                <a:cubicBezTo>
                  <a:pt x="1167" y="196"/>
                  <a:pt x="1167" y="197"/>
                  <a:pt x="1166" y="195"/>
                </a:cubicBezTo>
                <a:cubicBezTo>
                  <a:pt x="1165" y="197"/>
                  <a:pt x="1165" y="197"/>
                  <a:pt x="1165" y="197"/>
                </a:cubicBezTo>
                <a:cubicBezTo>
                  <a:pt x="1165" y="197"/>
                  <a:pt x="1165" y="197"/>
                  <a:pt x="1165" y="197"/>
                </a:cubicBezTo>
                <a:cubicBezTo>
                  <a:pt x="1163" y="200"/>
                  <a:pt x="1163" y="200"/>
                  <a:pt x="1163" y="200"/>
                </a:cubicBezTo>
                <a:cubicBezTo>
                  <a:pt x="1157" y="203"/>
                  <a:pt x="1157" y="203"/>
                  <a:pt x="1157" y="203"/>
                </a:cubicBezTo>
                <a:cubicBezTo>
                  <a:pt x="1155" y="203"/>
                  <a:pt x="1152" y="204"/>
                  <a:pt x="1157" y="207"/>
                </a:cubicBezTo>
                <a:cubicBezTo>
                  <a:pt x="1154" y="209"/>
                  <a:pt x="1154" y="209"/>
                  <a:pt x="1154" y="209"/>
                </a:cubicBezTo>
                <a:cubicBezTo>
                  <a:pt x="1153" y="210"/>
                  <a:pt x="1153" y="210"/>
                  <a:pt x="1153" y="210"/>
                </a:cubicBezTo>
                <a:cubicBezTo>
                  <a:pt x="1153" y="211"/>
                  <a:pt x="1153" y="211"/>
                  <a:pt x="1153" y="211"/>
                </a:cubicBezTo>
                <a:cubicBezTo>
                  <a:pt x="1156" y="211"/>
                  <a:pt x="1156" y="211"/>
                  <a:pt x="1156" y="211"/>
                </a:cubicBezTo>
                <a:cubicBezTo>
                  <a:pt x="1160" y="207"/>
                  <a:pt x="1160" y="207"/>
                  <a:pt x="1160" y="207"/>
                </a:cubicBezTo>
                <a:cubicBezTo>
                  <a:pt x="1160" y="206"/>
                  <a:pt x="1156" y="211"/>
                  <a:pt x="1162" y="206"/>
                </a:cubicBezTo>
                <a:cubicBezTo>
                  <a:pt x="1153" y="216"/>
                  <a:pt x="1153" y="216"/>
                  <a:pt x="1153" y="216"/>
                </a:cubicBezTo>
                <a:cubicBezTo>
                  <a:pt x="1148" y="215"/>
                  <a:pt x="1148" y="215"/>
                  <a:pt x="1148" y="215"/>
                </a:cubicBezTo>
                <a:cubicBezTo>
                  <a:pt x="1144" y="217"/>
                  <a:pt x="1144" y="217"/>
                  <a:pt x="1144" y="217"/>
                </a:cubicBezTo>
                <a:cubicBezTo>
                  <a:pt x="1145" y="217"/>
                  <a:pt x="1140" y="217"/>
                  <a:pt x="1145" y="217"/>
                </a:cubicBezTo>
                <a:cubicBezTo>
                  <a:pt x="1140" y="222"/>
                  <a:pt x="1140" y="222"/>
                  <a:pt x="1140" y="222"/>
                </a:cubicBezTo>
                <a:cubicBezTo>
                  <a:pt x="1142" y="224"/>
                  <a:pt x="1142" y="224"/>
                  <a:pt x="1142" y="224"/>
                </a:cubicBezTo>
                <a:cubicBezTo>
                  <a:pt x="1147" y="221"/>
                  <a:pt x="1147" y="221"/>
                  <a:pt x="1147" y="221"/>
                </a:cubicBezTo>
                <a:cubicBezTo>
                  <a:pt x="1145" y="224"/>
                  <a:pt x="1145" y="224"/>
                  <a:pt x="1145" y="224"/>
                </a:cubicBezTo>
                <a:cubicBezTo>
                  <a:pt x="1140" y="227"/>
                  <a:pt x="1140" y="227"/>
                  <a:pt x="1140" y="227"/>
                </a:cubicBezTo>
                <a:cubicBezTo>
                  <a:pt x="1138" y="231"/>
                  <a:pt x="1138" y="231"/>
                  <a:pt x="1138" y="231"/>
                </a:cubicBezTo>
                <a:cubicBezTo>
                  <a:pt x="1143" y="230"/>
                  <a:pt x="1143" y="230"/>
                  <a:pt x="1143" y="230"/>
                </a:cubicBezTo>
                <a:cubicBezTo>
                  <a:pt x="1144" y="229"/>
                  <a:pt x="1144" y="229"/>
                  <a:pt x="1144" y="229"/>
                </a:cubicBezTo>
                <a:cubicBezTo>
                  <a:pt x="1147" y="227"/>
                  <a:pt x="1147" y="227"/>
                  <a:pt x="1147" y="227"/>
                </a:cubicBezTo>
                <a:cubicBezTo>
                  <a:pt x="1148" y="227"/>
                  <a:pt x="1148" y="227"/>
                  <a:pt x="1148" y="227"/>
                </a:cubicBezTo>
                <a:cubicBezTo>
                  <a:pt x="1148" y="228"/>
                  <a:pt x="1146" y="226"/>
                  <a:pt x="1147" y="229"/>
                </a:cubicBezTo>
                <a:cubicBezTo>
                  <a:pt x="1157" y="226"/>
                  <a:pt x="1157" y="226"/>
                  <a:pt x="1157" y="226"/>
                </a:cubicBezTo>
                <a:cubicBezTo>
                  <a:pt x="1163" y="224"/>
                  <a:pt x="1163" y="224"/>
                  <a:pt x="1163" y="224"/>
                </a:cubicBezTo>
                <a:cubicBezTo>
                  <a:pt x="1163" y="219"/>
                  <a:pt x="1163" y="219"/>
                  <a:pt x="1163" y="219"/>
                </a:cubicBezTo>
                <a:cubicBezTo>
                  <a:pt x="1166" y="218"/>
                  <a:pt x="1166" y="218"/>
                  <a:pt x="1166" y="218"/>
                </a:cubicBezTo>
                <a:cubicBezTo>
                  <a:pt x="1169" y="219"/>
                  <a:pt x="1169" y="219"/>
                  <a:pt x="1169" y="219"/>
                </a:cubicBezTo>
                <a:cubicBezTo>
                  <a:pt x="1172" y="219"/>
                  <a:pt x="1172" y="219"/>
                  <a:pt x="1172" y="219"/>
                </a:cubicBezTo>
                <a:cubicBezTo>
                  <a:pt x="1172" y="216"/>
                  <a:pt x="1172" y="216"/>
                  <a:pt x="1172" y="216"/>
                </a:cubicBezTo>
                <a:cubicBezTo>
                  <a:pt x="1179" y="213"/>
                  <a:pt x="1179" y="213"/>
                  <a:pt x="1179" y="213"/>
                </a:cubicBezTo>
                <a:cubicBezTo>
                  <a:pt x="1179" y="212"/>
                  <a:pt x="1179" y="212"/>
                  <a:pt x="1179" y="212"/>
                </a:cubicBezTo>
                <a:cubicBezTo>
                  <a:pt x="1184" y="209"/>
                  <a:pt x="1184" y="209"/>
                  <a:pt x="1184" y="209"/>
                </a:cubicBezTo>
                <a:cubicBezTo>
                  <a:pt x="1184" y="206"/>
                  <a:pt x="1184" y="206"/>
                  <a:pt x="1184" y="206"/>
                </a:cubicBezTo>
                <a:cubicBezTo>
                  <a:pt x="1189" y="205"/>
                  <a:pt x="1189" y="205"/>
                  <a:pt x="1189" y="205"/>
                </a:cubicBezTo>
                <a:cubicBezTo>
                  <a:pt x="1195" y="198"/>
                  <a:pt x="1195" y="198"/>
                  <a:pt x="1195" y="198"/>
                </a:cubicBezTo>
                <a:cubicBezTo>
                  <a:pt x="1195" y="197"/>
                  <a:pt x="1196" y="198"/>
                  <a:pt x="1197" y="196"/>
                </a:cubicBezTo>
                <a:cubicBezTo>
                  <a:pt x="1198" y="200"/>
                  <a:pt x="1198" y="200"/>
                  <a:pt x="1198" y="200"/>
                </a:cubicBezTo>
                <a:cubicBezTo>
                  <a:pt x="1201" y="201"/>
                  <a:pt x="1201" y="201"/>
                  <a:pt x="1201" y="201"/>
                </a:cubicBezTo>
                <a:cubicBezTo>
                  <a:pt x="1200" y="203"/>
                  <a:pt x="1200" y="203"/>
                  <a:pt x="1200" y="203"/>
                </a:cubicBezTo>
                <a:cubicBezTo>
                  <a:pt x="1203" y="204"/>
                  <a:pt x="1203" y="204"/>
                  <a:pt x="1203" y="204"/>
                </a:cubicBezTo>
                <a:cubicBezTo>
                  <a:pt x="1205" y="201"/>
                  <a:pt x="1208" y="206"/>
                  <a:pt x="1207" y="200"/>
                </a:cubicBezTo>
                <a:cubicBezTo>
                  <a:pt x="1206" y="195"/>
                  <a:pt x="1206" y="195"/>
                  <a:pt x="1206" y="195"/>
                </a:cubicBezTo>
                <a:cubicBezTo>
                  <a:pt x="1206" y="195"/>
                  <a:pt x="1206" y="195"/>
                  <a:pt x="1206" y="195"/>
                </a:cubicBezTo>
                <a:cubicBezTo>
                  <a:pt x="1209" y="193"/>
                  <a:pt x="1209" y="193"/>
                  <a:pt x="1209" y="193"/>
                </a:cubicBezTo>
                <a:cubicBezTo>
                  <a:pt x="1209" y="194"/>
                  <a:pt x="1209" y="194"/>
                  <a:pt x="1209" y="194"/>
                </a:cubicBezTo>
                <a:cubicBezTo>
                  <a:pt x="1210" y="195"/>
                  <a:pt x="1210" y="195"/>
                  <a:pt x="1210" y="195"/>
                </a:cubicBezTo>
                <a:cubicBezTo>
                  <a:pt x="1216" y="193"/>
                  <a:pt x="1216" y="193"/>
                  <a:pt x="1216" y="193"/>
                </a:cubicBezTo>
                <a:cubicBezTo>
                  <a:pt x="1216" y="195"/>
                  <a:pt x="1216" y="195"/>
                  <a:pt x="1216" y="195"/>
                </a:cubicBezTo>
                <a:cubicBezTo>
                  <a:pt x="1217" y="197"/>
                  <a:pt x="1217" y="197"/>
                  <a:pt x="1217" y="197"/>
                </a:cubicBezTo>
                <a:cubicBezTo>
                  <a:pt x="1219" y="194"/>
                  <a:pt x="1219" y="194"/>
                  <a:pt x="1219" y="194"/>
                </a:cubicBezTo>
                <a:cubicBezTo>
                  <a:pt x="1217" y="191"/>
                  <a:pt x="1217" y="191"/>
                  <a:pt x="1217" y="191"/>
                </a:cubicBezTo>
                <a:cubicBezTo>
                  <a:pt x="1217" y="188"/>
                  <a:pt x="1217" y="188"/>
                  <a:pt x="1217" y="188"/>
                </a:cubicBezTo>
                <a:cubicBezTo>
                  <a:pt x="1221" y="187"/>
                  <a:pt x="1221" y="187"/>
                  <a:pt x="1221" y="187"/>
                </a:cubicBezTo>
                <a:cubicBezTo>
                  <a:pt x="1222" y="183"/>
                  <a:pt x="1222" y="183"/>
                  <a:pt x="1222" y="183"/>
                </a:cubicBezTo>
                <a:cubicBezTo>
                  <a:pt x="1221" y="184"/>
                  <a:pt x="1223" y="186"/>
                  <a:pt x="1226" y="183"/>
                </a:cubicBezTo>
                <a:cubicBezTo>
                  <a:pt x="1224" y="181"/>
                  <a:pt x="1224" y="181"/>
                  <a:pt x="1224" y="181"/>
                </a:cubicBezTo>
                <a:cubicBezTo>
                  <a:pt x="1227" y="178"/>
                  <a:pt x="1227" y="178"/>
                  <a:pt x="1227" y="178"/>
                </a:cubicBezTo>
                <a:cubicBezTo>
                  <a:pt x="1228" y="179"/>
                  <a:pt x="1226" y="178"/>
                  <a:pt x="1228" y="179"/>
                </a:cubicBezTo>
                <a:cubicBezTo>
                  <a:pt x="1230" y="175"/>
                  <a:pt x="1230" y="175"/>
                  <a:pt x="1230" y="175"/>
                </a:cubicBezTo>
                <a:cubicBezTo>
                  <a:pt x="1230" y="176"/>
                  <a:pt x="1230" y="176"/>
                  <a:pt x="1230" y="176"/>
                </a:cubicBezTo>
                <a:cubicBezTo>
                  <a:pt x="1230" y="176"/>
                  <a:pt x="1230" y="176"/>
                  <a:pt x="1230" y="176"/>
                </a:cubicBezTo>
                <a:cubicBezTo>
                  <a:pt x="1236" y="178"/>
                  <a:pt x="1236" y="178"/>
                  <a:pt x="1236" y="178"/>
                </a:cubicBezTo>
                <a:cubicBezTo>
                  <a:pt x="1238" y="178"/>
                  <a:pt x="1238" y="178"/>
                  <a:pt x="1238" y="178"/>
                </a:cubicBezTo>
                <a:cubicBezTo>
                  <a:pt x="1236" y="176"/>
                  <a:pt x="1236" y="176"/>
                  <a:pt x="1236" y="176"/>
                </a:cubicBezTo>
                <a:cubicBezTo>
                  <a:pt x="1232" y="176"/>
                  <a:pt x="1232" y="176"/>
                  <a:pt x="1232" y="176"/>
                </a:cubicBezTo>
                <a:cubicBezTo>
                  <a:pt x="1235" y="170"/>
                  <a:pt x="1235" y="170"/>
                  <a:pt x="1235" y="170"/>
                </a:cubicBezTo>
                <a:cubicBezTo>
                  <a:pt x="1236" y="172"/>
                  <a:pt x="1235" y="171"/>
                  <a:pt x="1241" y="168"/>
                </a:cubicBezTo>
                <a:cubicBezTo>
                  <a:pt x="1240" y="166"/>
                  <a:pt x="1240" y="166"/>
                  <a:pt x="1240" y="166"/>
                </a:cubicBezTo>
                <a:cubicBezTo>
                  <a:pt x="1242" y="163"/>
                  <a:pt x="1242" y="163"/>
                  <a:pt x="1242" y="163"/>
                </a:cubicBezTo>
                <a:cubicBezTo>
                  <a:pt x="1245" y="165"/>
                  <a:pt x="1245" y="165"/>
                  <a:pt x="1245" y="165"/>
                </a:cubicBezTo>
                <a:cubicBezTo>
                  <a:pt x="1247" y="160"/>
                  <a:pt x="1247" y="160"/>
                  <a:pt x="1247" y="160"/>
                </a:cubicBezTo>
                <a:cubicBezTo>
                  <a:pt x="1248" y="161"/>
                  <a:pt x="1249" y="160"/>
                  <a:pt x="1250" y="159"/>
                </a:cubicBezTo>
                <a:cubicBezTo>
                  <a:pt x="1250" y="154"/>
                  <a:pt x="1250" y="154"/>
                  <a:pt x="1250" y="154"/>
                </a:cubicBezTo>
                <a:cubicBezTo>
                  <a:pt x="1254" y="152"/>
                  <a:pt x="1254" y="152"/>
                  <a:pt x="1254" y="152"/>
                </a:cubicBezTo>
                <a:cubicBezTo>
                  <a:pt x="1256" y="156"/>
                  <a:pt x="1256" y="156"/>
                  <a:pt x="1256" y="156"/>
                </a:cubicBezTo>
                <a:cubicBezTo>
                  <a:pt x="1258" y="155"/>
                  <a:pt x="1258" y="155"/>
                  <a:pt x="1258" y="155"/>
                </a:cubicBezTo>
                <a:cubicBezTo>
                  <a:pt x="1259" y="155"/>
                  <a:pt x="1254" y="158"/>
                  <a:pt x="1259" y="153"/>
                </a:cubicBezTo>
                <a:cubicBezTo>
                  <a:pt x="1257" y="151"/>
                  <a:pt x="1257" y="151"/>
                  <a:pt x="1257" y="151"/>
                </a:cubicBezTo>
                <a:cubicBezTo>
                  <a:pt x="1259" y="149"/>
                  <a:pt x="1259" y="149"/>
                  <a:pt x="1259" y="149"/>
                </a:cubicBezTo>
                <a:cubicBezTo>
                  <a:pt x="1258" y="148"/>
                  <a:pt x="1258" y="148"/>
                  <a:pt x="1258" y="148"/>
                </a:cubicBezTo>
                <a:cubicBezTo>
                  <a:pt x="1261" y="148"/>
                  <a:pt x="1261" y="148"/>
                  <a:pt x="1261" y="148"/>
                </a:cubicBezTo>
                <a:cubicBezTo>
                  <a:pt x="1263" y="146"/>
                  <a:pt x="1263" y="146"/>
                  <a:pt x="1263" y="146"/>
                </a:cubicBezTo>
                <a:cubicBezTo>
                  <a:pt x="1261" y="144"/>
                  <a:pt x="1261" y="144"/>
                  <a:pt x="1261" y="144"/>
                </a:cubicBezTo>
                <a:cubicBezTo>
                  <a:pt x="1266" y="138"/>
                  <a:pt x="1266" y="138"/>
                  <a:pt x="1266" y="138"/>
                </a:cubicBezTo>
                <a:cubicBezTo>
                  <a:pt x="1270" y="138"/>
                  <a:pt x="1270" y="138"/>
                  <a:pt x="1270" y="138"/>
                </a:cubicBezTo>
                <a:cubicBezTo>
                  <a:pt x="1272" y="136"/>
                  <a:pt x="1272" y="136"/>
                  <a:pt x="1272" y="136"/>
                </a:cubicBezTo>
                <a:cubicBezTo>
                  <a:pt x="1269" y="134"/>
                  <a:pt x="1269" y="134"/>
                  <a:pt x="1269" y="134"/>
                </a:cubicBezTo>
                <a:cubicBezTo>
                  <a:pt x="1268" y="136"/>
                  <a:pt x="1268" y="136"/>
                  <a:pt x="1268" y="136"/>
                </a:cubicBezTo>
                <a:cubicBezTo>
                  <a:pt x="1269" y="133"/>
                  <a:pt x="1269" y="133"/>
                  <a:pt x="1269" y="133"/>
                </a:cubicBezTo>
                <a:cubicBezTo>
                  <a:pt x="1266" y="132"/>
                  <a:pt x="1266" y="132"/>
                  <a:pt x="1266" y="132"/>
                </a:cubicBezTo>
                <a:cubicBezTo>
                  <a:pt x="1269" y="132"/>
                  <a:pt x="1269" y="132"/>
                  <a:pt x="1269" y="132"/>
                </a:cubicBezTo>
                <a:cubicBezTo>
                  <a:pt x="1270" y="132"/>
                  <a:pt x="1270" y="132"/>
                  <a:pt x="1270" y="132"/>
                </a:cubicBezTo>
                <a:cubicBezTo>
                  <a:pt x="1270" y="133"/>
                  <a:pt x="1275" y="131"/>
                  <a:pt x="1272" y="134"/>
                </a:cubicBezTo>
                <a:cubicBezTo>
                  <a:pt x="1276" y="129"/>
                  <a:pt x="1276" y="129"/>
                  <a:pt x="1276" y="129"/>
                </a:cubicBezTo>
                <a:cubicBezTo>
                  <a:pt x="1280" y="132"/>
                  <a:pt x="1280" y="132"/>
                  <a:pt x="1280" y="132"/>
                </a:cubicBezTo>
                <a:cubicBezTo>
                  <a:pt x="1282" y="129"/>
                  <a:pt x="1282" y="129"/>
                  <a:pt x="1282" y="129"/>
                </a:cubicBezTo>
                <a:cubicBezTo>
                  <a:pt x="1278" y="128"/>
                  <a:pt x="1278" y="128"/>
                  <a:pt x="1278" y="128"/>
                </a:cubicBezTo>
                <a:cubicBezTo>
                  <a:pt x="1278" y="127"/>
                  <a:pt x="1278" y="127"/>
                  <a:pt x="1278" y="127"/>
                </a:cubicBezTo>
                <a:cubicBezTo>
                  <a:pt x="1276" y="127"/>
                  <a:pt x="1276" y="127"/>
                  <a:pt x="1276" y="127"/>
                </a:cubicBezTo>
                <a:cubicBezTo>
                  <a:pt x="1278" y="124"/>
                  <a:pt x="1278" y="124"/>
                  <a:pt x="1278" y="124"/>
                </a:cubicBezTo>
                <a:cubicBezTo>
                  <a:pt x="1280" y="125"/>
                  <a:pt x="1280" y="125"/>
                  <a:pt x="1280" y="125"/>
                </a:cubicBezTo>
                <a:cubicBezTo>
                  <a:pt x="1283" y="122"/>
                  <a:pt x="1283" y="122"/>
                  <a:pt x="1283" y="122"/>
                </a:cubicBezTo>
                <a:cubicBezTo>
                  <a:pt x="1283" y="121"/>
                  <a:pt x="1283" y="121"/>
                  <a:pt x="1283" y="121"/>
                </a:cubicBezTo>
                <a:cubicBezTo>
                  <a:pt x="1281" y="121"/>
                  <a:pt x="1281" y="121"/>
                  <a:pt x="1281" y="121"/>
                </a:cubicBezTo>
                <a:cubicBezTo>
                  <a:pt x="1282" y="118"/>
                  <a:pt x="1282" y="118"/>
                  <a:pt x="1282" y="118"/>
                </a:cubicBezTo>
                <a:cubicBezTo>
                  <a:pt x="1294" y="105"/>
                  <a:pt x="1294" y="105"/>
                  <a:pt x="1294" y="105"/>
                </a:cubicBezTo>
                <a:cubicBezTo>
                  <a:pt x="1299" y="104"/>
                  <a:pt x="1299" y="104"/>
                  <a:pt x="1299" y="104"/>
                </a:cubicBezTo>
                <a:cubicBezTo>
                  <a:pt x="1303" y="97"/>
                  <a:pt x="1303" y="97"/>
                  <a:pt x="1303" y="97"/>
                </a:cubicBezTo>
                <a:cubicBezTo>
                  <a:pt x="1305" y="100"/>
                  <a:pt x="1304" y="95"/>
                  <a:pt x="1307" y="97"/>
                </a:cubicBezTo>
                <a:cubicBezTo>
                  <a:pt x="1307" y="97"/>
                  <a:pt x="1314" y="100"/>
                  <a:pt x="1309" y="93"/>
                </a:cubicBezTo>
                <a:cubicBezTo>
                  <a:pt x="1311" y="90"/>
                  <a:pt x="1311" y="90"/>
                  <a:pt x="1311" y="90"/>
                </a:cubicBezTo>
                <a:cubicBezTo>
                  <a:pt x="1315" y="90"/>
                  <a:pt x="1315" y="90"/>
                  <a:pt x="1315" y="90"/>
                </a:cubicBezTo>
                <a:cubicBezTo>
                  <a:pt x="1317" y="88"/>
                  <a:pt x="1317" y="88"/>
                  <a:pt x="1317" y="88"/>
                </a:cubicBezTo>
                <a:cubicBezTo>
                  <a:pt x="1315" y="92"/>
                  <a:pt x="1315" y="92"/>
                  <a:pt x="1315" y="92"/>
                </a:cubicBezTo>
                <a:cubicBezTo>
                  <a:pt x="1315" y="91"/>
                  <a:pt x="1315" y="93"/>
                  <a:pt x="1314" y="91"/>
                </a:cubicBezTo>
                <a:cubicBezTo>
                  <a:pt x="1313" y="93"/>
                  <a:pt x="1313" y="93"/>
                  <a:pt x="1313" y="93"/>
                </a:cubicBezTo>
                <a:cubicBezTo>
                  <a:pt x="1314" y="94"/>
                  <a:pt x="1314" y="94"/>
                  <a:pt x="1314" y="94"/>
                </a:cubicBezTo>
                <a:cubicBezTo>
                  <a:pt x="1303" y="105"/>
                  <a:pt x="1303" y="105"/>
                  <a:pt x="1303" y="105"/>
                </a:cubicBezTo>
                <a:cubicBezTo>
                  <a:pt x="1304" y="106"/>
                  <a:pt x="1304" y="106"/>
                  <a:pt x="1304" y="106"/>
                </a:cubicBezTo>
                <a:cubicBezTo>
                  <a:pt x="1296" y="115"/>
                  <a:pt x="1296" y="115"/>
                  <a:pt x="1296" y="115"/>
                </a:cubicBezTo>
                <a:cubicBezTo>
                  <a:pt x="1290" y="116"/>
                  <a:pt x="1290" y="116"/>
                  <a:pt x="1290" y="116"/>
                </a:cubicBezTo>
                <a:cubicBezTo>
                  <a:pt x="1290" y="117"/>
                  <a:pt x="1292" y="112"/>
                  <a:pt x="1289" y="118"/>
                </a:cubicBezTo>
                <a:cubicBezTo>
                  <a:pt x="1296" y="116"/>
                  <a:pt x="1296" y="116"/>
                  <a:pt x="1296" y="116"/>
                </a:cubicBezTo>
                <a:cubicBezTo>
                  <a:pt x="1290" y="124"/>
                  <a:pt x="1290" y="124"/>
                  <a:pt x="1290" y="124"/>
                </a:cubicBezTo>
                <a:cubicBezTo>
                  <a:pt x="1287" y="125"/>
                  <a:pt x="1287" y="125"/>
                  <a:pt x="1287" y="125"/>
                </a:cubicBezTo>
                <a:cubicBezTo>
                  <a:pt x="1288" y="126"/>
                  <a:pt x="1288" y="126"/>
                  <a:pt x="1288" y="126"/>
                </a:cubicBezTo>
                <a:cubicBezTo>
                  <a:pt x="1285" y="130"/>
                  <a:pt x="1285" y="130"/>
                  <a:pt x="1285" y="130"/>
                </a:cubicBezTo>
                <a:cubicBezTo>
                  <a:pt x="1283" y="130"/>
                  <a:pt x="1283" y="130"/>
                  <a:pt x="1283" y="130"/>
                </a:cubicBezTo>
                <a:cubicBezTo>
                  <a:pt x="1281" y="132"/>
                  <a:pt x="1281" y="132"/>
                  <a:pt x="1281" y="132"/>
                </a:cubicBezTo>
                <a:cubicBezTo>
                  <a:pt x="1281" y="133"/>
                  <a:pt x="1278" y="134"/>
                  <a:pt x="1283" y="134"/>
                </a:cubicBezTo>
                <a:cubicBezTo>
                  <a:pt x="1280" y="136"/>
                  <a:pt x="1280" y="136"/>
                  <a:pt x="1280" y="136"/>
                </a:cubicBezTo>
                <a:cubicBezTo>
                  <a:pt x="1273" y="147"/>
                  <a:pt x="1273" y="147"/>
                  <a:pt x="1273" y="147"/>
                </a:cubicBezTo>
                <a:cubicBezTo>
                  <a:pt x="1274" y="147"/>
                  <a:pt x="1274" y="147"/>
                  <a:pt x="1274" y="147"/>
                </a:cubicBezTo>
                <a:cubicBezTo>
                  <a:pt x="1274" y="151"/>
                  <a:pt x="1274" y="151"/>
                  <a:pt x="1274" y="151"/>
                </a:cubicBezTo>
                <a:cubicBezTo>
                  <a:pt x="1273" y="149"/>
                  <a:pt x="1273" y="149"/>
                  <a:pt x="1273" y="149"/>
                </a:cubicBezTo>
                <a:cubicBezTo>
                  <a:pt x="1268" y="153"/>
                  <a:pt x="1268" y="153"/>
                  <a:pt x="1268" y="153"/>
                </a:cubicBezTo>
                <a:cubicBezTo>
                  <a:pt x="1269" y="155"/>
                  <a:pt x="1269" y="155"/>
                  <a:pt x="1269" y="155"/>
                </a:cubicBezTo>
                <a:cubicBezTo>
                  <a:pt x="1265" y="154"/>
                  <a:pt x="1267" y="160"/>
                  <a:pt x="1264" y="157"/>
                </a:cubicBezTo>
                <a:cubicBezTo>
                  <a:pt x="1264" y="158"/>
                  <a:pt x="1261" y="156"/>
                  <a:pt x="1263" y="159"/>
                </a:cubicBezTo>
                <a:cubicBezTo>
                  <a:pt x="1260" y="160"/>
                  <a:pt x="1257" y="161"/>
                  <a:pt x="1257" y="164"/>
                </a:cubicBezTo>
                <a:cubicBezTo>
                  <a:pt x="1259" y="168"/>
                  <a:pt x="1259" y="168"/>
                  <a:pt x="1259" y="168"/>
                </a:cubicBezTo>
                <a:cubicBezTo>
                  <a:pt x="1255" y="170"/>
                  <a:pt x="1255" y="170"/>
                  <a:pt x="1255" y="170"/>
                </a:cubicBezTo>
                <a:cubicBezTo>
                  <a:pt x="1254" y="173"/>
                  <a:pt x="1254" y="173"/>
                  <a:pt x="1254" y="173"/>
                </a:cubicBezTo>
                <a:cubicBezTo>
                  <a:pt x="1250" y="175"/>
                  <a:pt x="1250" y="175"/>
                  <a:pt x="1250" y="175"/>
                </a:cubicBezTo>
                <a:cubicBezTo>
                  <a:pt x="1249" y="177"/>
                  <a:pt x="1249" y="177"/>
                  <a:pt x="1249" y="177"/>
                </a:cubicBezTo>
                <a:cubicBezTo>
                  <a:pt x="1249" y="181"/>
                  <a:pt x="1240" y="180"/>
                  <a:pt x="1242" y="184"/>
                </a:cubicBezTo>
                <a:cubicBezTo>
                  <a:pt x="1232" y="193"/>
                  <a:pt x="1232" y="193"/>
                  <a:pt x="1232" y="193"/>
                </a:cubicBezTo>
                <a:cubicBezTo>
                  <a:pt x="1225" y="200"/>
                  <a:pt x="1225" y="200"/>
                  <a:pt x="1225" y="200"/>
                </a:cubicBezTo>
                <a:cubicBezTo>
                  <a:pt x="1223" y="203"/>
                  <a:pt x="1217" y="200"/>
                  <a:pt x="1219" y="208"/>
                </a:cubicBezTo>
                <a:cubicBezTo>
                  <a:pt x="1219" y="206"/>
                  <a:pt x="1217" y="208"/>
                  <a:pt x="1217" y="207"/>
                </a:cubicBezTo>
                <a:cubicBezTo>
                  <a:pt x="1215" y="209"/>
                  <a:pt x="1215" y="209"/>
                  <a:pt x="1215" y="209"/>
                </a:cubicBezTo>
                <a:cubicBezTo>
                  <a:pt x="1219" y="210"/>
                  <a:pt x="1219" y="210"/>
                  <a:pt x="1219" y="210"/>
                </a:cubicBezTo>
                <a:cubicBezTo>
                  <a:pt x="1211" y="212"/>
                  <a:pt x="1211" y="212"/>
                  <a:pt x="1211" y="212"/>
                </a:cubicBezTo>
                <a:cubicBezTo>
                  <a:pt x="1210" y="214"/>
                  <a:pt x="1210" y="214"/>
                  <a:pt x="1210" y="214"/>
                </a:cubicBezTo>
                <a:cubicBezTo>
                  <a:pt x="1214" y="215"/>
                  <a:pt x="1214" y="215"/>
                  <a:pt x="1214" y="215"/>
                </a:cubicBezTo>
                <a:cubicBezTo>
                  <a:pt x="1222" y="212"/>
                  <a:pt x="1222" y="212"/>
                  <a:pt x="1222" y="212"/>
                </a:cubicBezTo>
                <a:cubicBezTo>
                  <a:pt x="1229" y="211"/>
                  <a:pt x="1229" y="211"/>
                  <a:pt x="1229" y="211"/>
                </a:cubicBezTo>
                <a:cubicBezTo>
                  <a:pt x="1230" y="209"/>
                  <a:pt x="1230" y="209"/>
                  <a:pt x="1230" y="209"/>
                </a:cubicBezTo>
                <a:cubicBezTo>
                  <a:pt x="1229" y="207"/>
                  <a:pt x="1229" y="207"/>
                  <a:pt x="1229" y="207"/>
                </a:cubicBezTo>
                <a:cubicBezTo>
                  <a:pt x="1236" y="207"/>
                  <a:pt x="1236" y="207"/>
                  <a:pt x="1236" y="207"/>
                </a:cubicBezTo>
                <a:cubicBezTo>
                  <a:pt x="1236" y="208"/>
                  <a:pt x="1236" y="208"/>
                  <a:pt x="1236" y="208"/>
                </a:cubicBezTo>
                <a:cubicBezTo>
                  <a:pt x="1232" y="209"/>
                  <a:pt x="1232" y="209"/>
                  <a:pt x="1232" y="209"/>
                </a:cubicBezTo>
                <a:cubicBezTo>
                  <a:pt x="1234" y="210"/>
                  <a:pt x="1234" y="210"/>
                  <a:pt x="1234" y="210"/>
                </a:cubicBezTo>
                <a:cubicBezTo>
                  <a:pt x="1249" y="206"/>
                  <a:pt x="1249" y="206"/>
                  <a:pt x="1249" y="206"/>
                </a:cubicBezTo>
                <a:cubicBezTo>
                  <a:pt x="1249" y="204"/>
                  <a:pt x="1249" y="204"/>
                  <a:pt x="1249" y="204"/>
                </a:cubicBezTo>
                <a:cubicBezTo>
                  <a:pt x="1253" y="206"/>
                  <a:pt x="1253" y="206"/>
                  <a:pt x="1253" y="206"/>
                </a:cubicBezTo>
                <a:cubicBezTo>
                  <a:pt x="1262" y="203"/>
                  <a:pt x="1262" y="203"/>
                  <a:pt x="1262" y="203"/>
                </a:cubicBezTo>
                <a:cubicBezTo>
                  <a:pt x="1262" y="202"/>
                  <a:pt x="1262" y="202"/>
                  <a:pt x="1262" y="202"/>
                </a:cubicBezTo>
                <a:cubicBezTo>
                  <a:pt x="1264" y="204"/>
                  <a:pt x="1264" y="204"/>
                  <a:pt x="1264" y="204"/>
                </a:cubicBezTo>
                <a:cubicBezTo>
                  <a:pt x="1265" y="203"/>
                  <a:pt x="1265" y="203"/>
                  <a:pt x="1265" y="203"/>
                </a:cubicBezTo>
                <a:cubicBezTo>
                  <a:pt x="1267" y="204"/>
                  <a:pt x="1267" y="204"/>
                  <a:pt x="1267" y="204"/>
                </a:cubicBezTo>
                <a:cubicBezTo>
                  <a:pt x="1270" y="201"/>
                  <a:pt x="1270" y="201"/>
                  <a:pt x="1270" y="201"/>
                </a:cubicBezTo>
                <a:cubicBezTo>
                  <a:pt x="1273" y="202"/>
                  <a:pt x="1273" y="202"/>
                  <a:pt x="1273" y="202"/>
                </a:cubicBezTo>
                <a:cubicBezTo>
                  <a:pt x="1273" y="199"/>
                  <a:pt x="1273" y="199"/>
                  <a:pt x="1273" y="199"/>
                </a:cubicBezTo>
                <a:cubicBezTo>
                  <a:pt x="1277" y="201"/>
                  <a:pt x="1277" y="201"/>
                  <a:pt x="1277" y="201"/>
                </a:cubicBezTo>
                <a:cubicBezTo>
                  <a:pt x="1278" y="200"/>
                  <a:pt x="1268" y="205"/>
                  <a:pt x="1280" y="198"/>
                </a:cubicBezTo>
                <a:cubicBezTo>
                  <a:pt x="1281" y="200"/>
                  <a:pt x="1281" y="200"/>
                  <a:pt x="1281" y="200"/>
                </a:cubicBezTo>
                <a:cubicBezTo>
                  <a:pt x="1285" y="194"/>
                  <a:pt x="1285" y="194"/>
                  <a:pt x="1285" y="194"/>
                </a:cubicBezTo>
                <a:cubicBezTo>
                  <a:pt x="1288" y="194"/>
                  <a:pt x="1288" y="194"/>
                  <a:pt x="1288" y="194"/>
                </a:cubicBezTo>
                <a:cubicBezTo>
                  <a:pt x="1288" y="193"/>
                  <a:pt x="1284" y="199"/>
                  <a:pt x="1288" y="192"/>
                </a:cubicBezTo>
                <a:cubicBezTo>
                  <a:pt x="1289" y="194"/>
                  <a:pt x="1282" y="191"/>
                  <a:pt x="1291" y="193"/>
                </a:cubicBezTo>
                <a:cubicBezTo>
                  <a:pt x="1291" y="189"/>
                  <a:pt x="1291" y="189"/>
                  <a:pt x="1291" y="189"/>
                </a:cubicBezTo>
                <a:cubicBezTo>
                  <a:pt x="1297" y="187"/>
                  <a:pt x="1297" y="187"/>
                  <a:pt x="1297" y="187"/>
                </a:cubicBezTo>
                <a:cubicBezTo>
                  <a:pt x="1300" y="184"/>
                  <a:pt x="1300" y="184"/>
                  <a:pt x="1300" y="184"/>
                </a:cubicBezTo>
                <a:cubicBezTo>
                  <a:pt x="1299" y="182"/>
                  <a:pt x="1299" y="182"/>
                  <a:pt x="1299" y="182"/>
                </a:cubicBezTo>
                <a:cubicBezTo>
                  <a:pt x="1300" y="182"/>
                  <a:pt x="1300" y="182"/>
                  <a:pt x="1300" y="182"/>
                </a:cubicBezTo>
                <a:cubicBezTo>
                  <a:pt x="1299" y="179"/>
                  <a:pt x="1299" y="179"/>
                  <a:pt x="1299" y="179"/>
                </a:cubicBezTo>
                <a:cubicBezTo>
                  <a:pt x="1304" y="176"/>
                  <a:pt x="1304" y="176"/>
                  <a:pt x="1304" y="176"/>
                </a:cubicBezTo>
                <a:cubicBezTo>
                  <a:pt x="1305" y="174"/>
                  <a:pt x="1293" y="182"/>
                  <a:pt x="1308" y="172"/>
                </a:cubicBezTo>
                <a:cubicBezTo>
                  <a:pt x="1308" y="172"/>
                  <a:pt x="1302" y="175"/>
                  <a:pt x="1309" y="170"/>
                </a:cubicBezTo>
                <a:cubicBezTo>
                  <a:pt x="1310" y="170"/>
                  <a:pt x="1310" y="170"/>
                  <a:pt x="1310" y="170"/>
                </a:cubicBezTo>
                <a:cubicBezTo>
                  <a:pt x="1309" y="172"/>
                  <a:pt x="1309" y="172"/>
                  <a:pt x="1309" y="172"/>
                </a:cubicBezTo>
                <a:cubicBezTo>
                  <a:pt x="1313" y="175"/>
                  <a:pt x="1313" y="175"/>
                  <a:pt x="1313" y="175"/>
                </a:cubicBezTo>
                <a:cubicBezTo>
                  <a:pt x="1314" y="174"/>
                  <a:pt x="1314" y="174"/>
                  <a:pt x="1314" y="174"/>
                </a:cubicBezTo>
                <a:cubicBezTo>
                  <a:pt x="1313" y="170"/>
                  <a:pt x="1313" y="170"/>
                  <a:pt x="1313" y="170"/>
                </a:cubicBezTo>
                <a:cubicBezTo>
                  <a:pt x="1316" y="169"/>
                  <a:pt x="1316" y="169"/>
                  <a:pt x="1316" y="169"/>
                </a:cubicBezTo>
                <a:cubicBezTo>
                  <a:pt x="1317" y="169"/>
                  <a:pt x="1311" y="174"/>
                  <a:pt x="1317" y="165"/>
                </a:cubicBezTo>
                <a:cubicBezTo>
                  <a:pt x="1319" y="165"/>
                  <a:pt x="1319" y="165"/>
                  <a:pt x="1319" y="165"/>
                </a:cubicBezTo>
                <a:cubicBezTo>
                  <a:pt x="1322" y="164"/>
                  <a:pt x="1302" y="173"/>
                  <a:pt x="1326" y="160"/>
                </a:cubicBezTo>
                <a:cubicBezTo>
                  <a:pt x="1335" y="151"/>
                  <a:pt x="1335" y="151"/>
                  <a:pt x="1335" y="151"/>
                </a:cubicBezTo>
                <a:cubicBezTo>
                  <a:pt x="1339" y="148"/>
                  <a:pt x="1339" y="148"/>
                  <a:pt x="1339" y="148"/>
                </a:cubicBezTo>
                <a:cubicBezTo>
                  <a:pt x="1339" y="146"/>
                  <a:pt x="1328" y="156"/>
                  <a:pt x="1342" y="143"/>
                </a:cubicBezTo>
                <a:cubicBezTo>
                  <a:pt x="1335" y="153"/>
                  <a:pt x="1335" y="153"/>
                  <a:pt x="1335" y="153"/>
                </a:cubicBezTo>
                <a:cubicBezTo>
                  <a:pt x="1333" y="155"/>
                  <a:pt x="1333" y="155"/>
                  <a:pt x="1333" y="155"/>
                </a:cubicBezTo>
                <a:cubicBezTo>
                  <a:pt x="1333" y="158"/>
                  <a:pt x="1333" y="158"/>
                  <a:pt x="1333" y="158"/>
                </a:cubicBezTo>
                <a:cubicBezTo>
                  <a:pt x="1322" y="168"/>
                  <a:pt x="1322" y="168"/>
                  <a:pt x="1322" y="168"/>
                </a:cubicBezTo>
                <a:cubicBezTo>
                  <a:pt x="1321" y="173"/>
                  <a:pt x="1315" y="172"/>
                  <a:pt x="1315" y="178"/>
                </a:cubicBezTo>
                <a:cubicBezTo>
                  <a:pt x="1320" y="179"/>
                  <a:pt x="1320" y="179"/>
                  <a:pt x="1320" y="179"/>
                </a:cubicBezTo>
                <a:cubicBezTo>
                  <a:pt x="1317" y="181"/>
                  <a:pt x="1312" y="181"/>
                  <a:pt x="1314" y="185"/>
                </a:cubicBezTo>
                <a:cubicBezTo>
                  <a:pt x="1316" y="186"/>
                  <a:pt x="1316" y="186"/>
                  <a:pt x="1316" y="186"/>
                </a:cubicBezTo>
                <a:cubicBezTo>
                  <a:pt x="1319" y="183"/>
                  <a:pt x="1319" y="183"/>
                  <a:pt x="1319" y="183"/>
                </a:cubicBezTo>
                <a:cubicBezTo>
                  <a:pt x="1319" y="186"/>
                  <a:pt x="1319" y="186"/>
                  <a:pt x="1319" y="186"/>
                </a:cubicBezTo>
                <a:cubicBezTo>
                  <a:pt x="1315" y="190"/>
                  <a:pt x="1315" y="190"/>
                  <a:pt x="1315" y="190"/>
                </a:cubicBezTo>
                <a:cubicBezTo>
                  <a:pt x="1315" y="191"/>
                  <a:pt x="1315" y="191"/>
                  <a:pt x="1315" y="191"/>
                </a:cubicBezTo>
                <a:cubicBezTo>
                  <a:pt x="1320" y="189"/>
                  <a:pt x="1320" y="189"/>
                  <a:pt x="1320" y="189"/>
                </a:cubicBezTo>
                <a:cubicBezTo>
                  <a:pt x="1325" y="182"/>
                  <a:pt x="1325" y="182"/>
                  <a:pt x="1325" y="182"/>
                </a:cubicBezTo>
                <a:cubicBezTo>
                  <a:pt x="1325" y="185"/>
                  <a:pt x="1325" y="185"/>
                  <a:pt x="1325" y="185"/>
                </a:cubicBezTo>
                <a:cubicBezTo>
                  <a:pt x="1327" y="185"/>
                  <a:pt x="1327" y="185"/>
                  <a:pt x="1327" y="185"/>
                </a:cubicBezTo>
                <a:cubicBezTo>
                  <a:pt x="1327" y="186"/>
                  <a:pt x="1327" y="186"/>
                  <a:pt x="1327" y="186"/>
                </a:cubicBezTo>
                <a:cubicBezTo>
                  <a:pt x="1325" y="186"/>
                  <a:pt x="1326" y="190"/>
                  <a:pt x="1323" y="186"/>
                </a:cubicBezTo>
                <a:cubicBezTo>
                  <a:pt x="1320" y="191"/>
                  <a:pt x="1320" y="191"/>
                  <a:pt x="1320" y="191"/>
                </a:cubicBezTo>
                <a:cubicBezTo>
                  <a:pt x="1325" y="191"/>
                  <a:pt x="1325" y="191"/>
                  <a:pt x="1325" y="191"/>
                </a:cubicBezTo>
                <a:cubicBezTo>
                  <a:pt x="1328" y="188"/>
                  <a:pt x="1328" y="188"/>
                  <a:pt x="1328" y="188"/>
                </a:cubicBezTo>
                <a:cubicBezTo>
                  <a:pt x="1333" y="187"/>
                  <a:pt x="1333" y="187"/>
                  <a:pt x="1333" y="187"/>
                </a:cubicBezTo>
                <a:cubicBezTo>
                  <a:pt x="1327" y="193"/>
                  <a:pt x="1331" y="193"/>
                  <a:pt x="1319" y="195"/>
                </a:cubicBezTo>
                <a:cubicBezTo>
                  <a:pt x="1335" y="193"/>
                  <a:pt x="1335" y="193"/>
                  <a:pt x="1335" y="193"/>
                </a:cubicBezTo>
                <a:cubicBezTo>
                  <a:pt x="1340" y="191"/>
                  <a:pt x="1340" y="191"/>
                  <a:pt x="1340" y="191"/>
                </a:cubicBezTo>
                <a:cubicBezTo>
                  <a:pt x="1341" y="194"/>
                  <a:pt x="1330" y="191"/>
                  <a:pt x="1346" y="188"/>
                </a:cubicBezTo>
                <a:cubicBezTo>
                  <a:pt x="1346" y="188"/>
                  <a:pt x="1347" y="189"/>
                  <a:pt x="1346" y="189"/>
                </a:cubicBezTo>
                <a:cubicBezTo>
                  <a:pt x="1351" y="190"/>
                  <a:pt x="1351" y="190"/>
                  <a:pt x="1351" y="190"/>
                </a:cubicBezTo>
                <a:cubicBezTo>
                  <a:pt x="1353" y="188"/>
                  <a:pt x="1353" y="188"/>
                  <a:pt x="1353" y="188"/>
                </a:cubicBezTo>
                <a:cubicBezTo>
                  <a:pt x="1354" y="189"/>
                  <a:pt x="1354" y="189"/>
                  <a:pt x="1354" y="189"/>
                </a:cubicBezTo>
                <a:cubicBezTo>
                  <a:pt x="1358" y="187"/>
                  <a:pt x="1358" y="187"/>
                  <a:pt x="1358" y="187"/>
                </a:cubicBezTo>
                <a:cubicBezTo>
                  <a:pt x="1360" y="188"/>
                  <a:pt x="1360" y="188"/>
                  <a:pt x="1360" y="188"/>
                </a:cubicBezTo>
                <a:cubicBezTo>
                  <a:pt x="1364" y="186"/>
                  <a:pt x="1364" y="186"/>
                  <a:pt x="1364" y="186"/>
                </a:cubicBezTo>
                <a:cubicBezTo>
                  <a:pt x="1369" y="185"/>
                  <a:pt x="1369" y="185"/>
                  <a:pt x="1369" y="185"/>
                </a:cubicBezTo>
                <a:cubicBezTo>
                  <a:pt x="1368" y="185"/>
                  <a:pt x="1368" y="185"/>
                  <a:pt x="1368" y="185"/>
                </a:cubicBezTo>
                <a:cubicBezTo>
                  <a:pt x="1368" y="188"/>
                  <a:pt x="1368" y="188"/>
                  <a:pt x="1368" y="188"/>
                </a:cubicBezTo>
                <a:cubicBezTo>
                  <a:pt x="1372" y="190"/>
                  <a:pt x="1372" y="190"/>
                  <a:pt x="1372" y="190"/>
                </a:cubicBezTo>
                <a:cubicBezTo>
                  <a:pt x="1371" y="191"/>
                  <a:pt x="1371" y="191"/>
                  <a:pt x="1371" y="191"/>
                </a:cubicBezTo>
                <a:cubicBezTo>
                  <a:pt x="1362" y="190"/>
                  <a:pt x="1362" y="190"/>
                  <a:pt x="1362" y="190"/>
                </a:cubicBezTo>
                <a:cubicBezTo>
                  <a:pt x="1358" y="190"/>
                  <a:pt x="1360" y="192"/>
                  <a:pt x="1360" y="194"/>
                </a:cubicBezTo>
                <a:cubicBezTo>
                  <a:pt x="1357" y="193"/>
                  <a:pt x="1357" y="193"/>
                  <a:pt x="1357" y="193"/>
                </a:cubicBezTo>
                <a:cubicBezTo>
                  <a:pt x="1356" y="193"/>
                  <a:pt x="1356" y="193"/>
                  <a:pt x="1356" y="193"/>
                </a:cubicBezTo>
                <a:cubicBezTo>
                  <a:pt x="1348" y="195"/>
                  <a:pt x="1348" y="195"/>
                  <a:pt x="1348" y="195"/>
                </a:cubicBezTo>
                <a:cubicBezTo>
                  <a:pt x="1348" y="195"/>
                  <a:pt x="1346" y="196"/>
                  <a:pt x="1349" y="196"/>
                </a:cubicBezTo>
                <a:cubicBezTo>
                  <a:pt x="1347" y="196"/>
                  <a:pt x="1347" y="200"/>
                  <a:pt x="1346" y="195"/>
                </a:cubicBezTo>
                <a:cubicBezTo>
                  <a:pt x="1344" y="195"/>
                  <a:pt x="1343" y="195"/>
                  <a:pt x="1343" y="198"/>
                </a:cubicBezTo>
                <a:cubicBezTo>
                  <a:pt x="1343" y="198"/>
                  <a:pt x="1343" y="198"/>
                  <a:pt x="1343" y="198"/>
                </a:cubicBezTo>
                <a:cubicBezTo>
                  <a:pt x="1340" y="197"/>
                  <a:pt x="1340" y="197"/>
                  <a:pt x="1340" y="197"/>
                </a:cubicBezTo>
                <a:cubicBezTo>
                  <a:pt x="1339" y="199"/>
                  <a:pt x="1339" y="199"/>
                  <a:pt x="1339" y="199"/>
                </a:cubicBezTo>
                <a:cubicBezTo>
                  <a:pt x="1337" y="198"/>
                  <a:pt x="1337" y="198"/>
                  <a:pt x="1337" y="198"/>
                </a:cubicBezTo>
                <a:cubicBezTo>
                  <a:pt x="1336" y="200"/>
                  <a:pt x="1332" y="199"/>
                  <a:pt x="1334" y="203"/>
                </a:cubicBezTo>
                <a:cubicBezTo>
                  <a:pt x="1332" y="202"/>
                  <a:pt x="1332" y="202"/>
                  <a:pt x="1332" y="202"/>
                </a:cubicBezTo>
                <a:cubicBezTo>
                  <a:pt x="1332" y="200"/>
                  <a:pt x="1332" y="200"/>
                  <a:pt x="1332" y="200"/>
                </a:cubicBezTo>
                <a:cubicBezTo>
                  <a:pt x="1330" y="199"/>
                  <a:pt x="1331" y="197"/>
                  <a:pt x="1325" y="201"/>
                </a:cubicBezTo>
                <a:cubicBezTo>
                  <a:pt x="1324" y="203"/>
                  <a:pt x="1324" y="203"/>
                  <a:pt x="1324" y="203"/>
                </a:cubicBezTo>
                <a:cubicBezTo>
                  <a:pt x="1322" y="201"/>
                  <a:pt x="1322" y="201"/>
                  <a:pt x="1322" y="201"/>
                </a:cubicBezTo>
                <a:cubicBezTo>
                  <a:pt x="1323" y="201"/>
                  <a:pt x="1318" y="202"/>
                  <a:pt x="1323" y="198"/>
                </a:cubicBezTo>
                <a:cubicBezTo>
                  <a:pt x="1318" y="198"/>
                  <a:pt x="1318" y="198"/>
                  <a:pt x="1318" y="198"/>
                </a:cubicBezTo>
                <a:cubicBezTo>
                  <a:pt x="1320" y="203"/>
                  <a:pt x="1320" y="203"/>
                  <a:pt x="1320" y="203"/>
                </a:cubicBezTo>
                <a:cubicBezTo>
                  <a:pt x="1317" y="204"/>
                  <a:pt x="1317" y="204"/>
                  <a:pt x="1317" y="204"/>
                </a:cubicBezTo>
                <a:cubicBezTo>
                  <a:pt x="1317" y="204"/>
                  <a:pt x="1317" y="204"/>
                  <a:pt x="1317" y="204"/>
                </a:cubicBezTo>
                <a:cubicBezTo>
                  <a:pt x="1310" y="204"/>
                  <a:pt x="1310" y="204"/>
                  <a:pt x="1310" y="204"/>
                </a:cubicBezTo>
                <a:cubicBezTo>
                  <a:pt x="1310" y="207"/>
                  <a:pt x="1306" y="208"/>
                  <a:pt x="1303" y="207"/>
                </a:cubicBezTo>
                <a:cubicBezTo>
                  <a:pt x="1296" y="209"/>
                  <a:pt x="1296" y="209"/>
                  <a:pt x="1296" y="209"/>
                </a:cubicBezTo>
                <a:cubicBezTo>
                  <a:pt x="1293" y="210"/>
                  <a:pt x="1294" y="215"/>
                  <a:pt x="1287" y="216"/>
                </a:cubicBezTo>
                <a:cubicBezTo>
                  <a:pt x="1290" y="218"/>
                  <a:pt x="1290" y="218"/>
                  <a:pt x="1290" y="218"/>
                </a:cubicBezTo>
                <a:cubicBezTo>
                  <a:pt x="1278" y="227"/>
                  <a:pt x="1278" y="227"/>
                  <a:pt x="1278" y="227"/>
                </a:cubicBezTo>
                <a:cubicBezTo>
                  <a:pt x="1277" y="228"/>
                  <a:pt x="1271" y="234"/>
                  <a:pt x="1275" y="233"/>
                </a:cubicBezTo>
                <a:cubicBezTo>
                  <a:pt x="1275" y="233"/>
                  <a:pt x="1273" y="235"/>
                  <a:pt x="1277" y="233"/>
                </a:cubicBezTo>
                <a:cubicBezTo>
                  <a:pt x="1278" y="231"/>
                  <a:pt x="1278" y="231"/>
                  <a:pt x="1278" y="231"/>
                </a:cubicBezTo>
                <a:cubicBezTo>
                  <a:pt x="1281" y="237"/>
                  <a:pt x="1281" y="237"/>
                  <a:pt x="1281" y="237"/>
                </a:cubicBezTo>
                <a:cubicBezTo>
                  <a:pt x="1285" y="237"/>
                  <a:pt x="1285" y="237"/>
                  <a:pt x="1285" y="237"/>
                </a:cubicBezTo>
                <a:cubicBezTo>
                  <a:pt x="1286" y="236"/>
                  <a:pt x="1286" y="236"/>
                  <a:pt x="1286" y="236"/>
                </a:cubicBezTo>
                <a:cubicBezTo>
                  <a:pt x="1283" y="235"/>
                  <a:pt x="1283" y="235"/>
                  <a:pt x="1283" y="235"/>
                </a:cubicBezTo>
                <a:cubicBezTo>
                  <a:pt x="1290" y="232"/>
                  <a:pt x="1290" y="232"/>
                  <a:pt x="1290" y="232"/>
                </a:cubicBezTo>
                <a:cubicBezTo>
                  <a:pt x="1291" y="233"/>
                  <a:pt x="1291" y="233"/>
                  <a:pt x="1291" y="233"/>
                </a:cubicBezTo>
                <a:cubicBezTo>
                  <a:pt x="1294" y="231"/>
                  <a:pt x="1294" y="231"/>
                  <a:pt x="1294" y="231"/>
                </a:cubicBezTo>
                <a:cubicBezTo>
                  <a:pt x="1293" y="230"/>
                  <a:pt x="1292" y="236"/>
                  <a:pt x="1292" y="229"/>
                </a:cubicBezTo>
                <a:cubicBezTo>
                  <a:pt x="1296" y="231"/>
                  <a:pt x="1296" y="231"/>
                  <a:pt x="1296" y="231"/>
                </a:cubicBezTo>
                <a:cubicBezTo>
                  <a:pt x="1302" y="231"/>
                  <a:pt x="1302" y="231"/>
                  <a:pt x="1302" y="231"/>
                </a:cubicBezTo>
                <a:cubicBezTo>
                  <a:pt x="1304" y="230"/>
                  <a:pt x="1304" y="230"/>
                  <a:pt x="1304" y="230"/>
                </a:cubicBezTo>
                <a:cubicBezTo>
                  <a:pt x="1310" y="228"/>
                  <a:pt x="1310" y="228"/>
                  <a:pt x="1310" y="228"/>
                </a:cubicBezTo>
                <a:cubicBezTo>
                  <a:pt x="1309" y="231"/>
                  <a:pt x="1309" y="231"/>
                  <a:pt x="1309" y="231"/>
                </a:cubicBezTo>
                <a:cubicBezTo>
                  <a:pt x="1311" y="232"/>
                  <a:pt x="1311" y="232"/>
                  <a:pt x="1311" y="232"/>
                </a:cubicBezTo>
                <a:cubicBezTo>
                  <a:pt x="1324" y="230"/>
                  <a:pt x="1324" y="230"/>
                  <a:pt x="1324" y="230"/>
                </a:cubicBezTo>
                <a:cubicBezTo>
                  <a:pt x="1342" y="226"/>
                  <a:pt x="1342" y="226"/>
                  <a:pt x="1342" y="226"/>
                </a:cubicBezTo>
                <a:cubicBezTo>
                  <a:pt x="1349" y="224"/>
                  <a:pt x="1349" y="224"/>
                  <a:pt x="1349" y="224"/>
                </a:cubicBezTo>
                <a:cubicBezTo>
                  <a:pt x="1350" y="224"/>
                  <a:pt x="1350" y="224"/>
                  <a:pt x="1350" y="224"/>
                </a:cubicBezTo>
                <a:cubicBezTo>
                  <a:pt x="1353" y="222"/>
                  <a:pt x="1353" y="222"/>
                  <a:pt x="1353" y="222"/>
                </a:cubicBezTo>
                <a:cubicBezTo>
                  <a:pt x="1346" y="221"/>
                  <a:pt x="1346" y="221"/>
                  <a:pt x="1346" y="221"/>
                </a:cubicBezTo>
                <a:cubicBezTo>
                  <a:pt x="1350" y="220"/>
                  <a:pt x="1350" y="220"/>
                  <a:pt x="1350" y="220"/>
                </a:cubicBezTo>
                <a:cubicBezTo>
                  <a:pt x="1352" y="219"/>
                  <a:pt x="1352" y="219"/>
                  <a:pt x="1352" y="219"/>
                </a:cubicBezTo>
                <a:cubicBezTo>
                  <a:pt x="1361" y="217"/>
                  <a:pt x="1361" y="217"/>
                  <a:pt x="1361" y="217"/>
                </a:cubicBezTo>
                <a:cubicBezTo>
                  <a:pt x="1362" y="215"/>
                  <a:pt x="1362" y="215"/>
                  <a:pt x="1362" y="215"/>
                </a:cubicBezTo>
                <a:cubicBezTo>
                  <a:pt x="1367" y="216"/>
                  <a:pt x="1367" y="216"/>
                  <a:pt x="1367" y="216"/>
                </a:cubicBezTo>
                <a:cubicBezTo>
                  <a:pt x="1369" y="216"/>
                  <a:pt x="1369" y="216"/>
                  <a:pt x="1369" y="216"/>
                </a:cubicBezTo>
                <a:cubicBezTo>
                  <a:pt x="1371" y="214"/>
                  <a:pt x="1371" y="214"/>
                  <a:pt x="1371" y="214"/>
                </a:cubicBezTo>
                <a:cubicBezTo>
                  <a:pt x="1377" y="213"/>
                  <a:pt x="1377" y="213"/>
                  <a:pt x="1377" y="213"/>
                </a:cubicBezTo>
                <a:cubicBezTo>
                  <a:pt x="1376" y="211"/>
                  <a:pt x="1376" y="211"/>
                  <a:pt x="1376" y="211"/>
                </a:cubicBezTo>
                <a:cubicBezTo>
                  <a:pt x="1378" y="211"/>
                  <a:pt x="1378" y="211"/>
                  <a:pt x="1378" y="211"/>
                </a:cubicBezTo>
                <a:cubicBezTo>
                  <a:pt x="1381" y="213"/>
                  <a:pt x="1381" y="213"/>
                  <a:pt x="1381" y="213"/>
                </a:cubicBezTo>
                <a:cubicBezTo>
                  <a:pt x="1388" y="210"/>
                  <a:pt x="1388" y="210"/>
                  <a:pt x="1388" y="210"/>
                </a:cubicBezTo>
                <a:cubicBezTo>
                  <a:pt x="1390" y="210"/>
                  <a:pt x="1390" y="210"/>
                  <a:pt x="1390" y="210"/>
                </a:cubicBezTo>
                <a:cubicBezTo>
                  <a:pt x="1389" y="211"/>
                  <a:pt x="1389" y="211"/>
                  <a:pt x="1389" y="211"/>
                </a:cubicBezTo>
                <a:cubicBezTo>
                  <a:pt x="1392" y="212"/>
                  <a:pt x="1392" y="212"/>
                  <a:pt x="1392" y="212"/>
                </a:cubicBezTo>
                <a:cubicBezTo>
                  <a:pt x="1402" y="207"/>
                  <a:pt x="1402" y="207"/>
                  <a:pt x="1402" y="207"/>
                </a:cubicBezTo>
                <a:cubicBezTo>
                  <a:pt x="1405" y="209"/>
                  <a:pt x="1405" y="209"/>
                  <a:pt x="1405" y="209"/>
                </a:cubicBezTo>
                <a:cubicBezTo>
                  <a:pt x="1409" y="208"/>
                  <a:pt x="1409" y="208"/>
                  <a:pt x="1409" y="208"/>
                </a:cubicBezTo>
                <a:cubicBezTo>
                  <a:pt x="1410" y="206"/>
                  <a:pt x="1410" y="206"/>
                  <a:pt x="1410" y="206"/>
                </a:cubicBezTo>
                <a:cubicBezTo>
                  <a:pt x="1416" y="203"/>
                  <a:pt x="1416" y="203"/>
                  <a:pt x="1416" y="203"/>
                </a:cubicBezTo>
                <a:cubicBezTo>
                  <a:pt x="1424" y="203"/>
                  <a:pt x="1424" y="203"/>
                  <a:pt x="1424" y="203"/>
                </a:cubicBezTo>
                <a:cubicBezTo>
                  <a:pt x="1416" y="206"/>
                  <a:pt x="1416" y="206"/>
                  <a:pt x="1416" y="206"/>
                </a:cubicBezTo>
                <a:cubicBezTo>
                  <a:pt x="1412" y="208"/>
                  <a:pt x="1417" y="200"/>
                  <a:pt x="1411" y="208"/>
                </a:cubicBezTo>
                <a:cubicBezTo>
                  <a:pt x="1412" y="209"/>
                  <a:pt x="1412" y="209"/>
                  <a:pt x="1412" y="209"/>
                </a:cubicBezTo>
                <a:cubicBezTo>
                  <a:pt x="1408" y="211"/>
                  <a:pt x="1408" y="211"/>
                  <a:pt x="1408" y="211"/>
                </a:cubicBezTo>
                <a:cubicBezTo>
                  <a:pt x="1411" y="212"/>
                  <a:pt x="1411" y="212"/>
                  <a:pt x="1411" y="212"/>
                </a:cubicBezTo>
                <a:cubicBezTo>
                  <a:pt x="1420" y="210"/>
                  <a:pt x="1420" y="210"/>
                  <a:pt x="1420" y="210"/>
                </a:cubicBezTo>
                <a:cubicBezTo>
                  <a:pt x="1420" y="209"/>
                  <a:pt x="1420" y="209"/>
                  <a:pt x="1423" y="211"/>
                </a:cubicBezTo>
                <a:cubicBezTo>
                  <a:pt x="1425" y="209"/>
                  <a:pt x="1425" y="209"/>
                  <a:pt x="1425" y="209"/>
                </a:cubicBezTo>
                <a:cubicBezTo>
                  <a:pt x="1425" y="210"/>
                  <a:pt x="1425" y="210"/>
                  <a:pt x="1425" y="210"/>
                </a:cubicBezTo>
                <a:cubicBezTo>
                  <a:pt x="1423" y="211"/>
                  <a:pt x="1423" y="211"/>
                  <a:pt x="1423" y="211"/>
                </a:cubicBezTo>
                <a:cubicBezTo>
                  <a:pt x="1422" y="211"/>
                  <a:pt x="1421" y="208"/>
                  <a:pt x="1419" y="211"/>
                </a:cubicBezTo>
                <a:cubicBezTo>
                  <a:pt x="1420" y="213"/>
                  <a:pt x="1420" y="213"/>
                  <a:pt x="1420" y="213"/>
                </a:cubicBezTo>
                <a:cubicBezTo>
                  <a:pt x="1420" y="213"/>
                  <a:pt x="1423" y="205"/>
                  <a:pt x="1416" y="214"/>
                </a:cubicBezTo>
                <a:cubicBezTo>
                  <a:pt x="1409" y="213"/>
                  <a:pt x="1409" y="213"/>
                  <a:pt x="1409" y="213"/>
                </a:cubicBezTo>
                <a:cubicBezTo>
                  <a:pt x="1407" y="215"/>
                  <a:pt x="1404" y="210"/>
                  <a:pt x="1406" y="215"/>
                </a:cubicBezTo>
                <a:cubicBezTo>
                  <a:pt x="1404" y="213"/>
                  <a:pt x="1404" y="213"/>
                  <a:pt x="1404" y="213"/>
                </a:cubicBezTo>
                <a:cubicBezTo>
                  <a:pt x="1403" y="215"/>
                  <a:pt x="1403" y="215"/>
                  <a:pt x="1403" y="215"/>
                </a:cubicBezTo>
                <a:cubicBezTo>
                  <a:pt x="1398" y="214"/>
                  <a:pt x="1398" y="214"/>
                  <a:pt x="1398" y="214"/>
                </a:cubicBezTo>
                <a:cubicBezTo>
                  <a:pt x="1388" y="217"/>
                  <a:pt x="1388" y="217"/>
                  <a:pt x="1388" y="217"/>
                </a:cubicBezTo>
                <a:cubicBezTo>
                  <a:pt x="1384" y="219"/>
                  <a:pt x="1384" y="219"/>
                  <a:pt x="1384" y="219"/>
                </a:cubicBezTo>
                <a:cubicBezTo>
                  <a:pt x="1381" y="219"/>
                  <a:pt x="1381" y="219"/>
                  <a:pt x="1381" y="219"/>
                </a:cubicBezTo>
                <a:cubicBezTo>
                  <a:pt x="1367" y="223"/>
                  <a:pt x="1367" y="223"/>
                  <a:pt x="1367" y="223"/>
                </a:cubicBezTo>
                <a:cubicBezTo>
                  <a:pt x="1365" y="223"/>
                  <a:pt x="1365" y="223"/>
                  <a:pt x="1365" y="223"/>
                </a:cubicBezTo>
                <a:cubicBezTo>
                  <a:pt x="1363" y="223"/>
                  <a:pt x="1363" y="223"/>
                  <a:pt x="1363" y="223"/>
                </a:cubicBezTo>
                <a:cubicBezTo>
                  <a:pt x="1360" y="224"/>
                  <a:pt x="1360" y="224"/>
                  <a:pt x="1360" y="224"/>
                </a:cubicBezTo>
                <a:cubicBezTo>
                  <a:pt x="1359" y="226"/>
                  <a:pt x="1359" y="226"/>
                  <a:pt x="1359" y="226"/>
                </a:cubicBezTo>
                <a:cubicBezTo>
                  <a:pt x="1361" y="226"/>
                  <a:pt x="1361" y="226"/>
                  <a:pt x="1361" y="226"/>
                </a:cubicBezTo>
                <a:cubicBezTo>
                  <a:pt x="1346" y="229"/>
                  <a:pt x="1346" y="229"/>
                  <a:pt x="1346" y="229"/>
                </a:cubicBezTo>
                <a:cubicBezTo>
                  <a:pt x="1347" y="230"/>
                  <a:pt x="1347" y="230"/>
                  <a:pt x="1347" y="230"/>
                </a:cubicBezTo>
                <a:cubicBezTo>
                  <a:pt x="1345" y="227"/>
                  <a:pt x="1342" y="231"/>
                  <a:pt x="1336" y="231"/>
                </a:cubicBezTo>
                <a:cubicBezTo>
                  <a:pt x="1328" y="231"/>
                  <a:pt x="1328" y="231"/>
                  <a:pt x="1328" y="231"/>
                </a:cubicBezTo>
                <a:cubicBezTo>
                  <a:pt x="1309" y="235"/>
                  <a:pt x="1309" y="235"/>
                  <a:pt x="1309" y="235"/>
                </a:cubicBezTo>
                <a:cubicBezTo>
                  <a:pt x="1299" y="238"/>
                  <a:pt x="1299" y="238"/>
                  <a:pt x="1299" y="238"/>
                </a:cubicBezTo>
                <a:cubicBezTo>
                  <a:pt x="1303" y="234"/>
                  <a:pt x="1292" y="238"/>
                  <a:pt x="1302" y="234"/>
                </a:cubicBezTo>
                <a:cubicBezTo>
                  <a:pt x="1301" y="233"/>
                  <a:pt x="1301" y="233"/>
                  <a:pt x="1301" y="233"/>
                </a:cubicBezTo>
                <a:cubicBezTo>
                  <a:pt x="1298" y="234"/>
                  <a:pt x="1298" y="234"/>
                  <a:pt x="1298" y="234"/>
                </a:cubicBezTo>
                <a:cubicBezTo>
                  <a:pt x="1296" y="235"/>
                  <a:pt x="1296" y="235"/>
                  <a:pt x="1296" y="235"/>
                </a:cubicBezTo>
                <a:cubicBezTo>
                  <a:pt x="1297" y="236"/>
                  <a:pt x="1297" y="236"/>
                  <a:pt x="1297" y="236"/>
                </a:cubicBezTo>
                <a:cubicBezTo>
                  <a:pt x="1297" y="238"/>
                  <a:pt x="1297" y="238"/>
                  <a:pt x="1297" y="238"/>
                </a:cubicBezTo>
                <a:cubicBezTo>
                  <a:pt x="1291" y="240"/>
                  <a:pt x="1291" y="240"/>
                  <a:pt x="1291" y="240"/>
                </a:cubicBezTo>
                <a:cubicBezTo>
                  <a:pt x="1286" y="240"/>
                  <a:pt x="1286" y="240"/>
                  <a:pt x="1286" y="240"/>
                </a:cubicBezTo>
                <a:cubicBezTo>
                  <a:pt x="1283" y="242"/>
                  <a:pt x="1279" y="246"/>
                  <a:pt x="1278" y="246"/>
                </a:cubicBezTo>
                <a:cubicBezTo>
                  <a:pt x="1279" y="243"/>
                  <a:pt x="1279" y="243"/>
                  <a:pt x="1279" y="243"/>
                </a:cubicBezTo>
                <a:cubicBezTo>
                  <a:pt x="1276" y="242"/>
                  <a:pt x="1276" y="242"/>
                  <a:pt x="1276" y="242"/>
                </a:cubicBezTo>
                <a:cubicBezTo>
                  <a:pt x="1267" y="245"/>
                  <a:pt x="1267" y="245"/>
                  <a:pt x="1267" y="245"/>
                </a:cubicBezTo>
                <a:cubicBezTo>
                  <a:pt x="1265" y="246"/>
                  <a:pt x="1265" y="246"/>
                  <a:pt x="1265" y="246"/>
                </a:cubicBezTo>
                <a:cubicBezTo>
                  <a:pt x="1266" y="247"/>
                  <a:pt x="1266" y="247"/>
                  <a:pt x="1266" y="247"/>
                </a:cubicBezTo>
                <a:cubicBezTo>
                  <a:pt x="1257" y="248"/>
                  <a:pt x="1257" y="248"/>
                  <a:pt x="1257" y="248"/>
                </a:cubicBezTo>
                <a:cubicBezTo>
                  <a:pt x="1254" y="252"/>
                  <a:pt x="1254" y="252"/>
                  <a:pt x="1254" y="252"/>
                </a:cubicBezTo>
                <a:cubicBezTo>
                  <a:pt x="1258" y="252"/>
                  <a:pt x="1258" y="252"/>
                  <a:pt x="1258" y="252"/>
                </a:cubicBezTo>
                <a:cubicBezTo>
                  <a:pt x="1259" y="252"/>
                  <a:pt x="1259" y="252"/>
                  <a:pt x="1259" y="252"/>
                </a:cubicBezTo>
                <a:cubicBezTo>
                  <a:pt x="1255" y="256"/>
                  <a:pt x="1255" y="256"/>
                  <a:pt x="1255" y="256"/>
                </a:cubicBezTo>
                <a:cubicBezTo>
                  <a:pt x="1253" y="256"/>
                  <a:pt x="1270" y="247"/>
                  <a:pt x="1249" y="257"/>
                </a:cubicBezTo>
                <a:cubicBezTo>
                  <a:pt x="1249" y="259"/>
                  <a:pt x="1249" y="259"/>
                  <a:pt x="1249" y="259"/>
                </a:cubicBezTo>
                <a:cubicBezTo>
                  <a:pt x="1256" y="263"/>
                  <a:pt x="1256" y="263"/>
                  <a:pt x="1256" y="263"/>
                </a:cubicBezTo>
                <a:cubicBezTo>
                  <a:pt x="1259" y="263"/>
                  <a:pt x="1259" y="263"/>
                  <a:pt x="1259" y="263"/>
                </a:cubicBezTo>
                <a:cubicBezTo>
                  <a:pt x="1259" y="260"/>
                  <a:pt x="1259" y="260"/>
                  <a:pt x="1259" y="260"/>
                </a:cubicBezTo>
                <a:cubicBezTo>
                  <a:pt x="1263" y="258"/>
                  <a:pt x="1263" y="258"/>
                  <a:pt x="1263" y="258"/>
                </a:cubicBezTo>
                <a:cubicBezTo>
                  <a:pt x="1267" y="259"/>
                  <a:pt x="1267" y="259"/>
                  <a:pt x="1267" y="259"/>
                </a:cubicBezTo>
                <a:cubicBezTo>
                  <a:pt x="1268" y="261"/>
                  <a:pt x="1268" y="261"/>
                  <a:pt x="1268" y="261"/>
                </a:cubicBezTo>
                <a:cubicBezTo>
                  <a:pt x="1272" y="260"/>
                  <a:pt x="1272" y="260"/>
                  <a:pt x="1272" y="260"/>
                </a:cubicBezTo>
                <a:cubicBezTo>
                  <a:pt x="1276" y="256"/>
                  <a:pt x="1276" y="256"/>
                  <a:pt x="1276" y="256"/>
                </a:cubicBezTo>
                <a:cubicBezTo>
                  <a:pt x="1269" y="250"/>
                  <a:pt x="1269" y="250"/>
                  <a:pt x="1269" y="250"/>
                </a:cubicBezTo>
                <a:cubicBezTo>
                  <a:pt x="1281" y="254"/>
                  <a:pt x="1281" y="254"/>
                  <a:pt x="1281" y="254"/>
                </a:cubicBezTo>
                <a:cubicBezTo>
                  <a:pt x="1285" y="252"/>
                  <a:pt x="1285" y="252"/>
                  <a:pt x="1285" y="252"/>
                </a:cubicBezTo>
                <a:cubicBezTo>
                  <a:pt x="1289" y="251"/>
                  <a:pt x="1289" y="251"/>
                  <a:pt x="1289" y="251"/>
                </a:cubicBezTo>
                <a:cubicBezTo>
                  <a:pt x="1290" y="248"/>
                  <a:pt x="1290" y="248"/>
                  <a:pt x="1290" y="248"/>
                </a:cubicBezTo>
                <a:cubicBezTo>
                  <a:pt x="1290" y="247"/>
                  <a:pt x="1290" y="247"/>
                  <a:pt x="1290" y="247"/>
                </a:cubicBezTo>
                <a:cubicBezTo>
                  <a:pt x="1294" y="249"/>
                  <a:pt x="1294" y="249"/>
                  <a:pt x="1294" y="249"/>
                </a:cubicBezTo>
                <a:cubicBezTo>
                  <a:pt x="1295" y="247"/>
                  <a:pt x="1300" y="254"/>
                  <a:pt x="1296" y="245"/>
                </a:cubicBezTo>
                <a:cubicBezTo>
                  <a:pt x="1299" y="249"/>
                  <a:pt x="1299" y="249"/>
                  <a:pt x="1299" y="249"/>
                </a:cubicBezTo>
                <a:cubicBezTo>
                  <a:pt x="1297" y="249"/>
                  <a:pt x="1297" y="249"/>
                  <a:pt x="1297" y="249"/>
                </a:cubicBezTo>
                <a:cubicBezTo>
                  <a:pt x="1292" y="251"/>
                  <a:pt x="1292" y="251"/>
                  <a:pt x="1292" y="251"/>
                </a:cubicBezTo>
                <a:cubicBezTo>
                  <a:pt x="1289" y="251"/>
                  <a:pt x="1289" y="251"/>
                  <a:pt x="1289" y="251"/>
                </a:cubicBezTo>
                <a:cubicBezTo>
                  <a:pt x="1288" y="254"/>
                  <a:pt x="1288" y="254"/>
                  <a:pt x="1288" y="254"/>
                </a:cubicBezTo>
                <a:cubicBezTo>
                  <a:pt x="1284" y="253"/>
                  <a:pt x="1290" y="258"/>
                  <a:pt x="1284" y="254"/>
                </a:cubicBezTo>
                <a:cubicBezTo>
                  <a:pt x="1284" y="257"/>
                  <a:pt x="1277" y="254"/>
                  <a:pt x="1285" y="258"/>
                </a:cubicBezTo>
                <a:cubicBezTo>
                  <a:pt x="1290" y="256"/>
                  <a:pt x="1290" y="256"/>
                  <a:pt x="1290" y="256"/>
                </a:cubicBezTo>
                <a:cubicBezTo>
                  <a:pt x="1292" y="257"/>
                  <a:pt x="1292" y="257"/>
                  <a:pt x="1292" y="257"/>
                </a:cubicBezTo>
                <a:cubicBezTo>
                  <a:pt x="1306" y="252"/>
                  <a:pt x="1306" y="252"/>
                  <a:pt x="1306" y="252"/>
                </a:cubicBezTo>
                <a:cubicBezTo>
                  <a:pt x="1321" y="249"/>
                  <a:pt x="1321" y="249"/>
                  <a:pt x="1321" y="249"/>
                </a:cubicBezTo>
                <a:cubicBezTo>
                  <a:pt x="1327" y="248"/>
                  <a:pt x="1327" y="248"/>
                  <a:pt x="1327" y="248"/>
                </a:cubicBezTo>
                <a:cubicBezTo>
                  <a:pt x="1326" y="249"/>
                  <a:pt x="1324" y="250"/>
                  <a:pt x="1327" y="251"/>
                </a:cubicBezTo>
                <a:cubicBezTo>
                  <a:pt x="1329" y="250"/>
                  <a:pt x="1329" y="250"/>
                  <a:pt x="1329" y="250"/>
                </a:cubicBezTo>
                <a:cubicBezTo>
                  <a:pt x="1328" y="248"/>
                  <a:pt x="1328" y="248"/>
                  <a:pt x="1328" y="248"/>
                </a:cubicBezTo>
                <a:cubicBezTo>
                  <a:pt x="1335" y="249"/>
                  <a:pt x="1335" y="249"/>
                  <a:pt x="1335" y="249"/>
                </a:cubicBezTo>
                <a:cubicBezTo>
                  <a:pt x="1336" y="247"/>
                  <a:pt x="1336" y="247"/>
                  <a:pt x="1336" y="247"/>
                </a:cubicBezTo>
                <a:cubicBezTo>
                  <a:pt x="1346" y="245"/>
                  <a:pt x="1346" y="245"/>
                  <a:pt x="1346" y="245"/>
                </a:cubicBezTo>
                <a:cubicBezTo>
                  <a:pt x="1354" y="245"/>
                  <a:pt x="1354" y="245"/>
                  <a:pt x="1354" y="245"/>
                </a:cubicBezTo>
                <a:cubicBezTo>
                  <a:pt x="1377" y="239"/>
                  <a:pt x="1377" y="239"/>
                  <a:pt x="1377" y="239"/>
                </a:cubicBezTo>
                <a:cubicBezTo>
                  <a:pt x="1379" y="238"/>
                  <a:pt x="1379" y="238"/>
                  <a:pt x="1379" y="238"/>
                </a:cubicBezTo>
                <a:cubicBezTo>
                  <a:pt x="1389" y="236"/>
                  <a:pt x="1389" y="236"/>
                  <a:pt x="1389" y="236"/>
                </a:cubicBezTo>
                <a:cubicBezTo>
                  <a:pt x="1389" y="234"/>
                  <a:pt x="1389" y="234"/>
                  <a:pt x="1389" y="234"/>
                </a:cubicBezTo>
                <a:cubicBezTo>
                  <a:pt x="1392" y="232"/>
                  <a:pt x="1392" y="232"/>
                  <a:pt x="1392" y="232"/>
                </a:cubicBezTo>
                <a:cubicBezTo>
                  <a:pt x="1393" y="234"/>
                  <a:pt x="1393" y="234"/>
                  <a:pt x="1393" y="234"/>
                </a:cubicBezTo>
                <a:cubicBezTo>
                  <a:pt x="1392" y="236"/>
                  <a:pt x="1392" y="236"/>
                  <a:pt x="1392" y="236"/>
                </a:cubicBezTo>
                <a:cubicBezTo>
                  <a:pt x="1384" y="238"/>
                  <a:pt x="1384" y="238"/>
                  <a:pt x="1384" y="238"/>
                </a:cubicBezTo>
                <a:cubicBezTo>
                  <a:pt x="1391" y="240"/>
                  <a:pt x="1391" y="240"/>
                  <a:pt x="1391" y="240"/>
                </a:cubicBezTo>
                <a:cubicBezTo>
                  <a:pt x="1396" y="235"/>
                  <a:pt x="1396" y="235"/>
                  <a:pt x="1396" y="235"/>
                </a:cubicBezTo>
                <a:cubicBezTo>
                  <a:pt x="1397" y="238"/>
                  <a:pt x="1397" y="238"/>
                  <a:pt x="1397" y="238"/>
                </a:cubicBezTo>
                <a:cubicBezTo>
                  <a:pt x="1403" y="239"/>
                  <a:pt x="1403" y="239"/>
                  <a:pt x="1403" y="239"/>
                </a:cubicBezTo>
                <a:cubicBezTo>
                  <a:pt x="1402" y="241"/>
                  <a:pt x="1402" y="241"/>
                  <a:pt x="1402" y="241"/>
                </a:cubicBezTo>
                <a:cubicBezTo>
                  <a:pt x="1409" y="242"/>
                  <a:pt x="1409" y="242"/>
                  <a:pt x="1409" y="242"/>
                </a:cubicBezTo>
                <a:cubicBezTo>
                  <a:pt x="1420" y="240"/>
                  <a:pt x="1420" y="240"/>
                  <a:pt x="1420" y="240"/>
                </a:cubicBezTo>
                <a:cubicBezTo>
                  <a:pt x="1424" y="239"/>
                  <a:pt x="1424" y="239"/>
                  <a:pt x="1424" y="239"/>
                </a:cubicBezTo>
                <a:cubicBezTo>
                  <a:pt x="1423" y="238"/>
                  <a:pt x="1423" y="238"/>
                  <a:pt x="1423" y="238"/>
                </a:cubicBezTo>
                <a:cubicBezTo>
                  <a:pt x="1426" y="238"/>
                  <a:pt x="1426" y="238"/>
                  <a:pt x="1426" y="238"/>
                </a:cubicBezTo>
                <a:cubicBezTo>
                  <a:pt x="1426" y="240"/>
                  <a:pt x="1425" y="233"/>
                  <a:pt x="1428" y="240"/>
                </a:cubicBezTo>
                <a:cubicBezTo>
                  <a:pt x="1435" y="240"/>
                  <a:pt x="1435" y="240"/>
                  <a:pt x="1435" y="240"/>
                </a:cubicBezTo>
                <a:cubicBezTo>
                  <a:pt x="1447" y="239"/>
                  <a:pt x="1447" y="239"/>
                  <a:pt x="1447" y="239"/>
                </a:cubicBezTo>
                <a:cubicBezTo>
                  <a:pt x="1454" y="239"/>
                  <a:pt x="1454" y="239"/>
                  <a:pt x="1454" y="239"/>
                </a:cubicBezTo>
                <a:cubicBezTo>
                  <a:pt x="1454" y="239"/>
                  <a:pt x="1451" y="241"/>
                  <a:pt x="1454" y="237"/>
                </a:cubicBezTo>
                <a:cubicBezTo>
                  <a:pt x="1457" y="239"/>
                  <a:pt x="1457" y="239"/>
                  <a:pt x="1457" y="239"/>
                </a:cubicBezTo>
                <a:cubicBezTo>
                  <a:pt x="1461" y="238"/>
                  <a:pt x="1461" y="238"/>
                  <a:pt x="1461" y="238"/>
                </a:cubicBezTo>
                <a:cubicBezTo>
                  <a:pt x="1480" y="240"/>
                  <a:pt x="1480" y="240"/>
                  <a:pt x="1480" y="240"/>
                </a:cubicBezTo>
                <a:cubicBezTo>
                  <a:pt x="1488" y="241"/>
                  <a:pt x="1488" y="241"/>
                  <a:pt x="1488" y="241"/>
                </a:cubicBezTo>
                <a:cubicBezTo>
                  <a:pt x="1492" y="242"/>
                  <a:pt x="1492" y="242"/>
                  <a:pt x="1492" y="242"/>
                </a:cubicBezTo>
                <a:cubicBezTo>
                  <a:pt x="1490" y="243"/>
                  <a:pt x="1490" y="243"/>
                  <a:pt x="1490" y="243"/>
                </a:cubicBezTo>
                <a:cubicBezTo>
                  <a:pt x="1490" y="244"/>
                  <a:pt x="1489" y="244"/>
                  <a:pt x="1493" y="245"/>
                </a:cubicBezTo>
                <a:cubicBezTo>
                  <a:pt x="1493" y="245"/>
                  <a:pt x="1493" y="245"/>
                  <a:pt x="1493" y="245"/>
                </a:cubicBezTo>
                <a:cubicBezTo>
                  <a:pt x="1494" y="242"/>
                  <a:pt x="1494" y="242"/>
                  <a:pt x="1494" y="242"/>
                </a:cubicBezTo>
                <a:cubicBezTo>
                  <a:pt x="1498" y="244"/>
                  <a:pt x="1498" y="244"/>
                  <a:pt x="1498" y="244"/>
                </a:cubicBezTo>
                <a:cubicBezTo>
                  <a:pt x="1497" y="248"/>
                  <a:pt x="1497" y="248"/>
                  <a:pt x="1497" y="248"/>
                </a:cubicBezTo>
                <a:cubicBezTo>
                  <a:pt x="1494" y="249"/>
                  <a:pt x="1494" y="249"/>
                  <a:pt x="1494" y="249"/>
                </a:cubicBezTo>
                <a:cubicBezTo>
                  <a:pt x="1488" y="256"/>
                  <a:pt x="1488" y="256"/>
                  <a:pt x="1488" y="256"/>
                </a:cubicBezTo>
                <a:cubicBezTo>
                  <a:pt x="1468" y="267"/>
                  <a:pt x="1468" y="267"/>
                  <a:pt x="1468" y="267"/>
                </a:cubicBezTo>
                <a:cubicBezTo>
                  <a:pt x="1469" y="269"/>
                  <a:pt x="1466" y="268"/>
                  <a:pt x="1466" y="270"/>
                </a:cubicBezTo>
                <a:cubicBezTo>
                  <a:pt x="1464" y="268"/>
                  <a:pt x="1464" y="268"/>
                  <a:pt x="1464" y="268"/>
                </a:cubicBezTo>
                <a:cubicBezTo>
                  <a:pt x="1457" y="272"/>
                  <a:pt x="1457" y="272"/>
                  <a:pt x="1457" y="272"/>
                </a:cubicBezTo>
                <a:cubicBezTo>
                  <a:pt x="1454" y="270"/>
                  <a:pt x="1454" y="270"/>
                  <a:pt x="1454" y="270"/>
                </a:cubicBezTo>
                <a:cubicBezTo>
                  <a:pt x="1452" y="272"/>
                  <a:pt x="1452" y="272"/>
                  <a:pt x="1452" y="272"/>
                </a:cubicBezTo>
                <a:cubicBezTo>
                  <a:pt x="1454" y="273"/>
                  <a:pt x="1454" y="273"/>
                  <a:pt x="1454" y="273"/>
                </a:cubicBezTo>
                <a:cubicBezTo>
                  <a:pt x="1452" y="274"/>
                  <a:pt x="1452" y="274"/>
                  <a:pt x="1452" y="274"/>
                </a:cubicBezTo>
                <a:cubicBezTo>
                  <a:pt x="1457" y="275"/>
                  <a:pt x="1457" y="275"/>
                  <a:pt x="1457" y="275"/>
                </a:cubicBezTo>
                <a:cubicBezTo>
                  <a:pt x="1468" y="272"/>
                  <a:pt x="1468" y="272"/>
                  <a:pt x="1468" y="272"/>
                </a:cubicBezTo>
                <a:cubicBezTo>
                  <a:pt x="1470" y="275"/>
                  <a:pt x="1470" y="275"/>
                  <a:pt x="1470" y="275"/>
                </a:cubicBezTo>
                <a:cubicBezTo>
                  <a:pt x="1470" y="276"/>
                  <a:pt x="1469" y="277"/>
                  <a:pt x="1471" y="278"/>
                </a:cubicBezTo>
                <a:cubicBezTo>
                  <a:pt x="1474" y="275"/>
                  <a:pt x="1474" y="275"/>
                  <a:pt x="1474" y="275"/>
                </a:cubicBezTo>
                <a:cubicBezTo>
                  <a:pt x="1473" y="275"/>
                  <a:pt x="1473" y="275"/>
                  <a:pt x="1473" y="275"/>
                </a:cubicBezTo>
                <a:cubicBezTo>
                  <a:pt x="1475" y="273"/>
                  <a:pt x="1475" y="273"/>
                  <a:pt x="1475" y="273"/>
                </a:cubicBezTo>
                <a:cubicBezTo>
                  <a:pt x="1476" y="274"/>
                  <a:pt x="1476" y="274"/>
                  <a:pt x="1476" y="274"/>
                </a:cubicBezTo>
                <a:cubicBezTo>
                  <a:pt x="1477" y="271"/>
                  <a:pt x="1477" y="271"/>
                  <a:pt x="1477" y="271"/>
                </a:cubicBezTo>
                <a:cubicBezTo>
                  <a:pt x="1479" y="273"/>
                  <a:pt x="1479" y="273"/>
                  <a:pt x="1479" y="273"/>
                </a:cubicBezTo>
                <a:cubicBezTo>
                  <a:pt x="1479" y="274"/>
                  <a:pt x="1479" y="274"/>
                  <a:pt x="1479" y="274"/>
                </a:cubicBezTo>
                <a:cubicBezTo>
                  <a:pt x="1482" y="272"/>
                  <a:pt x="1482" y="272"/>
                  <a:pt x="1482" y="272"/>
                </a:cubicBezTo>
                <a:cubicBezTo>
                  <a:pt x="1485" y="273"/>
                  <a:pt x="1485" y="273"/>
                  <a:pt x="1485" y="273"/>
                </a:cubicBezTo>
                <a:cubicBezTo>
                  <a:pt x="1484" y="275"/>
                  <a:pt x="1484" y="275"/>
                  <a:pt x="1484" y="275"/>
                </a:cubicBezTo>
                <a:cubicBezTo>
                  <a:pt x="1486" y="276"/>
                  <a:pt x="1486" y="276"/>
                  <a:pt x="1486" y="276"/>
                </a:cubicBezTo>
                <a:cubicBezTo>
                  <a:pt x="1488" y="276"/>
                  <a:pt x="1488" y="276"/>
                  <a:pt x="1488" y="276"/>
                </a:cubicBezTo>
                <a:cubicBezTo>
                  <a:pt x="1486" y="273"/>
                  <a:pt x="1486" y="273"/>
                  <a:pt x="1486" y="273"/>
                </a:cubicBezTo>
                <a:cubicBezTo>
                  <a:pt x="1488" y="272"/>
                  <a:pt x="1488" y="272"/>
                  <a:pt x="1488" y="272"/>
                </a:cubicBezTo>
                <a:cubicBezTo>
                  <a:pt x="1490" y="275"/>
                  <a:pt x="1490" y="275"/>
                  <a:pt x="1490" y="275"/>
                </a:cubicBezTo>
                <a:cubicBezTo>
                  <a:pt x="1492" y="274"/>
                  <a:pt x="1492" y="274"/>
                  <a:pt x="1492" y="274"/>
                </a:cubicBezTo>
                <a:cubicBezTo>
                  <a:pt x="1492" y="274"/>
                  <a:pt x="1491" y="273"/>
                  <a:pt x="1492" y="275"/>
                </a:cubicBezTo>
                <a:cubicBezTo>
                  <a:pt x="1494" y="275"/>
                  <a:pt x="1494" y="275"/>
                  <a:pt x="1494" y="275"/>
                </a:cubicBezTo>
                <a:cubicBezTo>
                  <a:pt x="1496" y="272"/>
                  <a:pt x="1496" y="272"/>
                  <a:pt x="1496" y="272"/>
                </a:cubicBezTo>
                <a:cubicBezTo>
                  <a:pt x="1494" y="271"/>
                  <a:pt x="1494" y="271"/>
                  <a:pt x="1494" y="271"/>
                </a:cubicBezTo>
                <a:cubicBezTo>
                  <a:pt x="1496" y="269"/>
                  <a:pt x="1496" y="269"/>
                  <a:pt x="1496" y="269"/>
                </a:cubicBezTo>
                <a:cubicBezTo>
                  <a:pt x="1507" y="268"/>
                  <a:pt x="1507" y="268"/>
                  <a:pt x="1507" y="268"/>
                </a:cubicBezTo>
                <a:cubicBezTo>
                  <a:pt x="1513" y="269"/>
                  <a:pt x="1513" y="269"/>
                  <a:pt x="1513" y="269"/>
                </a:cubicBezTo>
                <a:cubicBezTo>
                  <a:pt x="1507" y="270"/>
                  <a:pt x="1507" y="270"/>
                  <a:pt x="1507" y="270"/>
                </a:cubicBezTo>
                <a:cubicBezTo>
                  <a:pt x="1508" y="274"/>
                  <a:pt x="1508" y="274"/>
                  <a:pt x="1508" y="274"/>
                </a:cubicBezTo>
                <a:cubicBezTo>
                  <a:pt x="1506" y="275"/>
                  <a:pt x="1506" y="275"/>
                  <a:pt x="1506" y="275"/>
                </a:cubicBezTo>
                <a:cubicBezTo>
                  <a:pt x="1513" y="277"/>
                  <a:pt x="1513" y="277"/>
                  <a:pt x="1513" y="277"/>
                </a:cubicBezTo>
                <a:cubicBezTo>
                  <a:pt x="1513" y="277"/>
                  <a:pt x="1513" y="277"/>
                  <a:pt x="1513" y="277"/>
                </a:cubicBezTo>
                <a:cubicBezTo>
                  <a:pt x="1516" y="276"/>
                  <a:pt x="1516" y="276"/>
                  <a:pt x="1516" y="276"/>
                </a:cubicBezTo>
                <a:cubicBezTo>
                  <a:pt x="1517" y="277"/>
                  <a:pt x="1517" y="277"/>
                  <a:pt x="1517" y="277"/>
                </a:cubicBezTo>
                <a:cubicBezTo>
                  <a:pt x="1518" y="277"/>
                  <a:pt x="1513" y="280"/>
                  <a:pt x="1518" y="275"/>
                </a:cubicBezTo>
                <a:cubicBezTo>
                  <a:pt x="1520" y="276"/>
                  <a:pt x="1520" y="276"/>
                  <a:pt x="1520" y="276"/>
                </a:cubicBezTo>
                <a:cubicBezTo>
                  <a:pt x="1523" y="273"/>
                  <a:pt x="1523" y="273"/>
                  <a:pt x="1523" y="273"/>
                </a:cubicBezTo>
                <a:cubicBezTo>
                  <a:pt x="1526" y="272"/>
                  <a:pt x="1526" y="272"/>
                  <a:pt x="1526" y="272"/>
                </a:cubicBezTo>
                <a:cubicBezTo>
                  <a:pt x="1527" y="269"/>
                  <a:pt x="1527" y="269"/>
                  <a:pt x="1527" y="269"/>
                </a:cubicBezTo>
                <a:cubicBezTo>
                  <a:pt x="1530" y="271"/>
                  <a:pt x="1530" y="271"/>
                  <a:pt x="1530" y="271"/>
                </a:cubicBezTo>
                <a:cubicBezTo>
                  <a:pt x="1533" y="269"/>
                  <a:pt x="1533" y="269"/>
                  <a:pt x="1533" y="269"/>
                </a:cubicBezTo>
                <a:cubicBezTo>
                  <a:pt x="1534" y="272"/>
                  <a:pt x="1534" y="272"/>
                  <a:pt x="1534" y="272"/>
                </a:cubicBezTo>
                <a:cubicBezTo>
                  <a:pt x="1536" y="273"/>
                  <a:pt x="1536" y="273"/>
                  <a:pt x="1536" y="273"/>
                </a:cubicBezTo>
                <a:cubicBezTo>
                  <a:pt x="1548" y="270"/>
                  <a:pt x="1548" y="270"/>
                  <a:pt x="1548" y="270"/>
                </a:cubicBezTo>
                <a:cubicBezTo>
                  <a:pt x="1553" y="264"/>
                  <a:pt x="1553" y="264"/>
                  <a:pt x="1553" y="264"/>
                </a:cubicBezTo>
                <a:cubicBezTo>
                  <a:pt x="1554" y="265"/>
                  <a:pt x="1554" y="265"/>
                  <a:pt x="1554" y="265"/>
                </a:cubicBezTo>
                <a:cubicBezTo>
                  <a:pt x="1559" y="262"/>
                  <a:pt x="1559" y="262"/>
                  <a:pt x="1559" y="262"/>
                </a:cubicBezTo>
                <a:cubicBezTo>
                  <a:pt x="1557" y="267"/>
                  <a:pt x="1557" y="267"/>
                  <a:pt x="1557" y="267"/>
                </a:cubicBezTo>
                <a:cubicBezTo>
                  <a:pt x="1553" y="271"/>
                  <a:pt x="1553" y="271"/>
                  <a:pt x="1553" y="271"/>
                </a:cubicBezTo>
                <a:cubicBezTo>
                  <a:pt x="1552" y="270"/>
                  <a:pt x="1552" y="270"/>
                  <a:pt x="1552" y="270"/>
                </a:cubicBezTo>
                <a:cubicBezTo>
                  <a:pt x="1551" y="271"/>
                  <a:pt x="1551" y="271"/>
                  <a:pt x="1551" y="271"/>
                </a:cubicBezTo>
                <a:cubicBezTo>
                  <a:pt x="1553" y="274"/>
                  <a:pt x="1553" y="274"/>
                  <a:pt x="1553" y="274"/>
                </a:cubicBezTo>
                <a:cubicBezTo>
                  <a:pt x="1554" y="272"/>
                  <a:pt x="1554" y="272"/>
                  <a:pt x="1554" y="272"/>
                </a:cubicBezTo>
                <a:cubicBezTo>
                  <a:pt x="1558" y="275"/>
                  <a:pt x="1558" y="275"/>
                  <a:pt x="1558" y="275"/>
                </a:cubicBezTo>
                <a:cubicBezTo>
                  <a:pt x="1562" y="275"/>
                  <a:pt x="1562" y="275"/>
                  <a:pt x="1562" y="275"/>
                </a:cubicBezTo>
                <a:cubicBezTo>
                  <a:pt x="1563" y="277"/>
                  <a:pt x="1563" y="277"/>
                  <a:pt x="1563" y="277"/>
                </a:cubicBezTo>
                <a:cubicBezTo>
                  <a:pt x="1563" y="278"/>
                  <a:pt x="1563" y="278"/>
                  <a:pt x="1563" y="278"/>
                </a:cubicBezTo>
                <a:cubicBezTo>
                  <a:pt x="1567" y="275"/>
                  <a:pt x="1567" y="275"/>
                  <a:pt x="1567" y="275"/>
                </a:cubicBezTo>
                <a:cubicBezTo>
                  <a:pt x="1565" y="278"/>
                  <a:pt x="1571" y="273"/>
                  <a:pt x="1567" y="277"/>
                </a:cubicBezTo>
                <a:cubicBezTo>
                  <a:pt x="1572" y="281"/>
                  <a:pt x="1572" y="281"/>
                  <a:pt x="1572" y="281"/>
                </a:cubicBezTo>
                <a:cubicBezTo>
                  <a:pt x="1568" y="280"/>
                  <a:pt x="1568" y="280"/>
                  <a:pt x="1568" y="280"/>
                </a:cubicBezTo>
                <a:cubicBezTo>
                  <a:pt x="1567" y="280"/>
                  <a:pt x="1576" y="277"/>
                  <a:pt x="1565" y="281"/>
                </a:cubicBezTo>
                <a:cubicBezTo>
                  <a:pt x="1566" y="283"/>
                  <a:pt x="1566" y="283"/>
                  <a:pt x="1566" y="283"/>
                </a:cubicBezTo>
                <a:cubicBezTo>
                  <a:pt x="1574" y="285"/>
                  <a:pt x="1574" y="285"/>
                  <a:pt x="1574" y="285"/>
                </a:cubicBezTo>
                <a:cubicBezTo>
                  <a:pt x="1569" y="290"/>
                  <a:pt x="1569" y="290"/>
                  <a:pt x="1569" y="290"/>
                </a:cubicBezTo>
                <a:cubicBezTo>
                  <a:pt x="1569" y="290"/>
                  <a:pt x="1575" y="286"/>
                  <a:pt x="1567" y="291"/>
                </a:cubicBezTo>
                <a:cubicBezTo>
                  <a:pt x="1567" y="292"/>
                  <a:pt x="1567" y="292"/>
                  <a:pt x="1567" y="292"/>
                </a:cubicBezTo>
                <a:cubicBezTo>
                  <a:pt x="1572" y="292"/>
                  <a:pt x="1572" y="292"/>
                  <a:pt x="1572" y="292"/>
                </a:cubicBezTo>
                <a:cubicBezTo>
                  <a:pt x="1571" y="291"/>
                  <a:pt x="1571" y="291"/>
                  <a:pt x="1571" y="291"/>
                </a:cubicBezTo>
                <a:cubicBezTo>
                  <a:pt x="1572" y="292"/>
                  <a:pt x="1572" y="292"/>
                  <a:pt x="1572" y="292"/>
                </a:cubicBezTo>
                <a:cubicBezTo>
                  <a:pt x="1575" y="293"/>
                  <a:pt x="1572" y="286"/>
                  <a:pt x="1577" y="292"/>
                </a:cubicBezTo>
                <a:cubicBezTo>
                  <a:pt x="1579" y="291"/>
                  <a:pt x="1579" y="291"/>
                  <a:pt x="1579" y="291"/>
                </a:cubicBezTo>
                <a:cubicBezTo>
                  <a:pt x="1583" y="292"/>
                  <a:pt x="1583" y="292"/>
                  <a:pt x="1583" y="292"/>
                </a:cubicBezTo>
                <a:cubicBezTo>
                  <a:pt x="1583" y="293"/>
                  <a:pt x="1583" y="293"/>
                  <a:pt x="1583" y="293"/>
                </a:cubicBezTo>
                <a:cubicBezTo>
                  <a:pt x="1579" y="291"/>
                  <a:pt x="1579" y="291"/>
                  <a:pt x="1579" y="291"/>
                </a:cubicBezTo>
                <a:cubicBezTo>
                  <a:pt x="1581" y="296"/>
                  <a:pt x="1581" y="296"/>
                  <a:pt x="1581" y="296"/>
                </a:cubicBezTo>
                <a:cubicBezTo>
                  <a:pt x="1585" y="296"/>
                  <a:pt x="1585" y="296"/>
                  <a:pt x="1585" y="296"/>
                </a:cubicBezTo>
                <a:cubicBezTo>
                  <a:pt x="1582" y="298"/>
                  <a:pt x="1582" y="298"/>
                  <a:pt x="1582" y="298"/>
                </a:cubicBezTo>
                <a:cubicBezTo>
                  <a:pt x="1582" y="300"/>
                  <a:pt x="1582" y="300"/>
                  <a:pt x="1582" y="300"/>
                </a:cubicBezTo>
                <a:cubicBezTo>
                  <a:pt x="1586" y="301"/>
                  <a:pt x="1586" y="301"/>
                  <a:pt x="1586" y="301"/>
                </a:cubicBezTo>
                <a:cubicBezTo>
                  <a:pt x="1584" y="305"/>
                  <a:pt x="1584" y="305"/>
                  <a:pt x="1584" y="305"/>
                </a:cubicBezTo>
                <a:cubicBezTo>
                  <a:pt x="1590" y="304"/>
                  <a:pt x="1590" y="304"/>
                  <a:pt x="1590" y="304"/>
                </a:cubicBezTo>
                <a:cubicBezTo>
                  <a:pt x="1590" y="303"/>
                  <a:pt x="1590" y="303"/>
                  <a:pt x="1590" y="303"/>
                </a:cubicBezTo>
                <a:cubicBezTo>
                  <a:pt x="1593" y="303"/>
                  <a:pt x="1593" y="303"/>
                  <a:pt x="1593" y="303"/>
                </a:cubicBezTo>
                <a:cubicBezTo>
                  <a:pt x="1594" y="304"/>
                  <a:pt x="1594" y="304"/>
                  <a:pt x="1594" y="304"/>
                </a:cubicBezTo>
                <a:cubicBezTo>
                  <a:pt x="1590" y="306"/>
                  <a:pt x="1590" y="306"/>
                  <a:pt x="1590" y="306"/>
                </a:cubicBezTo>
                <a:cubicBezTo>
                  <a:pt x="1591" y="307"/>
                  <a:pt x="1591" y="307"/>
                  <a:pt x="1591" y="307"/>
                </a:cubicBezTo>
                <a:cubicBezTo>
                  <a:pt x="1588" y="307"/>
                  <a:pt x="1588" y="307"/>
                  <a:pt x="1588" y="307"/>
                </a:cubicBezTo>
                <a:cubicBezTo>
                  <a:pt x="1580" y="313"/>
                  <a:pt x="1580" y="313"/>
                  <a:pt x="1580" y="313"/>
                </a:cubicBezTo>
                <a:cubicBezTo>
                  <a:pt x="1585" y="314"/>
                  <a:pt x="1585" y="314"/>
                  <a:pt x="1585" y="314"/>
                </a:cubicBezTo>
                <a:cubicBezTo>
                  <a:pt x="1594" y="313"/>
                  <a:pt x="1594" y="313"/>
                  <a:pt x="1594" y="313"/>
                </a:cubicBezTo>
                <a:cubicBezTo>
                  <a:pt x="1590" y="316"/>
                  <a:pt x="1590" y="316"/>
                  <a:pt x="1590" y="316"/>
                </a:cubicBezTo>
                <a:cubicBezTo>
                  <a:pt x="1587" y="316"/>
                  <a:pt x="1587" y="316"/>
                  <a:pt x="1587" y="316"/>
                </a:cubicBezTo>
                <a:cubicBezTo>
                  <a:pt x="1584" y="319"/>
                  <a:pt x="1593" y="316"/>
                  <a:pt x="1586" y="319"/>
                </a:cubicBezTo>
                <a:cubicBezTo>
                  <a:pt x="1594" y="320"/>
                  <a:pt x="1594" y="320"/>
                  <a:pt x="1594" y="320"/>
                </a:cubicBezTo>
                <a:cubicBezTo>
                  <a:pt x="1595" y="320"/>
                  <a:pt x="1595" y="320"/>
                  <a:pt x="1595" y="320"/>
                </a:cubicBezTo>
                <a:cubicBezTo>
                  <a:pt x="1600" y="322"/>
                  <a:pt x="1600" y="322"/>
                  <a:pt x="1600" y="322"/>
                </a:cubicBezTo>
                <a:cubicBezTo>
                  <a:pt x="1603" y="321"/>
                  <a:pt x="1603" y="321"/>
                  <a:pt x="1603" y="321"/>
                </a:cubicBezTo>
                <a:cubicBezTo>
                  <a:pt x="1604" y="323"/>
                  <a:pt x="1604" y="323"/>
                  <a:pt x="1604" y="323"/>
                </a:cubicBezTo>
                <a:cubicBezTo>
                  <a:pt x="1600" y="324"/>
                  <a:pt x="1600" y="324"/>
                  <a:pt x="1600" y="324"/>
                </a:cubicBezTo>
                <a:cubicBezTo>
                  <a:pt x="1608" y="332"/>
                  <a:pt x="1608" y="332"/>
                  <a:pt x="1608" y="332"/>
                </a:cubicBezTo>
                <a:cubicBezTo>
                  <a:pt x="1607" y="334"/>
                  <a:pt x="1609" y="332"/>
                  <a:pt x="1612" y="332"/>
                </a:cubicBezTo>
                <a:cubicBezTo>
                  <a:pt x="1611" y="329"/>
                  <a:pt x="1611" y="329"/>
                  <a:pt x="1611" y="329"/>
                </a:cubicBezTo>
                <a:cubicBezTo>
                  <a:pt x="1608" y="329"/>
                  <a:pt x="1608" y="329"/>
                  <a:pt x="1608" y="329"/>
                </a:cubicBezTo>
                <a:cubicBezTo>
                  <a:pt x="1608" y="328"/>
                  <a:pt x="1610" y="328"/>
                  <a:pt x="1609" y="327"/>
                </a:cubicBezTo>
                <a:cubicBezTo>
                  <a:pt x="1607" y="326"/>
                  <a:pt x="1607" y="326"/>
                  <a:pt x="1607" y="326"/>
                </a:cubicBezTo>
                <a:cubicBezTo>
                  <a:pt x="1605" y="324"/>
                  <a:pt x="1605" y="324"/>
                  <a:pt x="1605" y="324"/>
                </a:cubicBezTo>
                <a:cubicBezTo>
                  <a:pt x="1607" y="328"/>
                  <a:pt x="1606" y="321"/>
                  <a:pt x="1611" y="324"/>
                </a:cubicBezTo>
                <a:cubicBezTo>
                  <a:pt x="1610" y="326"/>
                  <a:pt x="1610" y="326"/>
                  <a:pt x="1610" y="326"/>
                </a:cubicBezTo>
                <a:cubicBezTo>
                  <a:pt x="1614" y="332"/>
                  <a:pt x="1614" y="332"/>
                  <a:pt x="1614" y="332"/>
                </a:cubicBezTo>
                <a:cubicBezTo>
                  <a:pt x="1614" y="335"/>
                  <a:pt x="1614" y="335"/>
                  <a:pt x="1614" y="335"/>
                </a:cubicBezTo>
                <a:cubicBezTo>
                  <a:pt x="1618" y="338"/>
                  <a:pt x="1618" y="338"/>
                  <a:pt x="1618" y="338"/>
                </a:cubicBezTo>
                <a:cubicBezTo>
                  <a:pt x="1621" y="338"/>
                  <a:pt x="1621" y="338"/>
                  <a:pt x="1621" y="338"/>
                </a:cubicBezTo>
                <a:cubicBezTo>
                  <a:pt x="1619" y="343"/>
                  <a:pt x="1619" y="343"/>
                  <a:pt x="1619" y="343"/>
                </a:cubicBezTo>
                <a:cubicBezTo>
                  <a:pt x="1616" y="341"/>
                  <a:pt x="1616" y="341"/>
                  <a:pt x="1616" y="341"/>
                </a:cubicBezTo>
                <a:cubicBezTo>
                  <a:pt x="1613" y="342"/>
                  <a:pt x="1617" y="337"/>
                  <a:pt x="1613" y="343"/>
                </a:cubicBezTo>
                <a:cubicBezTo>
                  <a:pt x="1615" y="344"/>
                  <a:pt x="1615" y="344"/>
                  <a:pt x="1615" y="344"/>
                </a:cubicBezTo>
                <a:cubicBezTo>
                  <a:pt x="1614" y="344"/>
                  <a:pt x="1614" y="344"/>
                  <a:pt x="1614" y="344"/>
                </a:cubicBezTo>
                <a:cubicBezTo>
                  <a:pt x="1614" y="343"/>
                  <a:pt x="1609" y="350"/>
                  <a:pt x="1619" y="344"/>
                </a:cubicBezTo>
                <a:cubicBezTo>
                  <a:pt x="1622" y="345"/>
                  <a:pt x="1622" y="345"/>
                  <a:pt x="1622" y="345"/>
                </a:cubicBezTo>
                <a:cubicBezTo>
                  <a:pt x="1625" y="343"/>
                  <a:pt x="1625" y="343"/>
                  <a:pt x="1625" y="343"/>
                </a:cubicBezTo>
                <a:cubicBezTo>
                  <a:pt x="1628" y="347"/>
                  <a:pt x="1628" y="347"/>
                  <a:pt x="1628" y="347"/>
                </a:cubicBezTo>
                <a:cubicBezTo>
                  <a:pt x="1627" y="349"/>
                  <a:pt x="1627" y="349"/>
                  <a:pt x="1627" y="349"/>
                </a:cubicBezTo>
                <a:cubicBezTo>
                  <a:pt x="1628" y="351"/>
                  <a:pt x="1628" y="351"/>
                  <a:pt x="1628" y="351"/>
                </a:cubicBezTo>
                <a:cubicBezTo>
                  <a:pt x="1627" y="353"/>
                  <a:pt x="1627" y="353"/>
                  <a:pt x="1627" y="353"/>
                </a:cubicBezTo>
                <a:cubicBezTo>
                  <a:pt x="1618" y="353"/>
                  <a:pt x="1618" y="353"/>
                  <a:pt x="1618" y="353"/>
                </a:cubicBezTo>
                <a:cubicBezTo>
                  <a:pt x="1618" y="355"/>
                  <a:pt x="1613" y="353"/>
                  <a:pt x="1617" y="357"/>
                </a:cubicBezTo>
                <a:cubicBezTo>
                  <a:pt x="1615" y="352"/>
                  <a:pt x="1615" y="352"/>
                  <a:pt x="1615" y="352"/>
                </a:cubicBezTo>
                <a:cubicBezTo>
                  <a:pt x="1617" y="352"/>
                  <a:pt x="1620" y="351"/>
                  <a:pt x="1618" y="348"/>
                </a:cubicBezTo>
                <a:cubicBezTo>
                  <a:pt x="1610" y="347"/>
                  <a:pt x="1610" y="347"/>
                  <a:pt x="1610" y="347"/>
                </a:cubicBezTo>
                <a:cubicBezTo>
                  <a:pt x="1607" y="348"/>
                  <a:pt x="1607" y="348"/>
                  <a:pt x="1607" y="348"/>
                </a:cubicBezTo>
                <a:cubicBezTo>
                  <a:pt x="1603" y="348"/>
                  <a:pt x="1603" y="348"/>
                  <a:pt x="1603" y="348"/>
                </a:cubicBezTo>
                <a:cubicBezTo>
                  <a:pt x="1601" y="349"/>
                  <a:pt x="1624" y="343"/>
                  <a:pt x="1594" y="351"/>
                </a:cubicBezTo>
                <a:cubicBezTo>
                  <a:pt x="1594" y="353"/>
                  <a:pt x="1594" y="353"/>
                  <a:pt x="1594" y="353"/>
                </a:cubicBezTo>
                <a:cubicBezTo>
                  <a:pt x="1601" y="355"/>
                  <a:pt x="1601" y="355"/>
                  <a:pt x="1601" y="355"/>
                </a:cubicBezTo>
                <a:cubicBezTo>
                  <a:pt x="1601" y="355"/>
                  <a:pt x="1601" y="355"/>
                  <a:pt x="1601" y="355"/>
                </a:cubicBezTo>
                <a:cubicBezTo>
                  <a:pt x="1601" y="353"/>
                  <a:pt x="1601" y="353"/>
                  <a:pt x="1601" y="353"/>
                </a:cubicBezTo>
                <a:cubicBezTo>
                  <a:pt x="1609" y="356"/>
                  <a:pt x="1609" y="356"/>
                  <a:pt x="1609" y="356"/>
                </a:cubicBezTo>
                <a:cubicBezTo>
                  <a:pt x="1613" y="353"/>
                  <a:pt x="1613" y="353"/>
                  <a:pt x="1613" y="353"/>
                </a:cubicBezTo>
                <a:cubicBezTo>
                  <a:pt x="1612" y="357"/>
                  <a:pt x="1612" y="357"/>
                  <a:pt x="1612" y="357"/>
                </a:cubicBezTo>
                <a:cubicBezTo>
                  <a:pt x="1614" y="357"/>
                  <a:pt x="1614" y="357"/>
                  <a:pt x="1614" y="357"/>
                </a:cubicBezTo>
                <a:cubicBezTo>
                  <a:pt x="1614" y="359"/>
                  <a:pt x="1614" y="359"/>
                  <a:pt x="1614" y="359"/>
                </a:cubicBezTo>
                <a:cubicBezTo>
                  <a:pt x="1618" y="362"/>
                  <a:pt x="1618" y="362"/>
                  <a:pt x="1618" y="362"/>
                </a:cubicBezTo>
                <a:cubicBezTo>
                  <a:pt x="1617" y="362"/>
                  <a:pt x="1617" y="362"/>
                  <a:pt x="1617" y="362"/>
                </a:cubicBezTo>
                <a:cubicBezTo>
                  <a:pt x="1619" y="364"/>
                  <a:pt x="1619" y="364"/>
                  <a:pt x="1619" y="364"/>
                </a:cubicBezTo>
                <a:cubicBezTo>
                  <a:pt x="1620" y="360"/>
                  <a:pt x="1620" y="360"/>
                  <a:pt x="1620" y="360"/>
                </a:cubicBezTo>
                <a:cubicBezTo>
                  <a:pt x="1622" y="360"/>
                  <a:pt x="1622" y="360"/>
                  <a:pt x="1622" y="360"/>
                </a:cubicBezTo>
                <a:cubicBezTo>
                  <a:pt x="1623" y="365"/>
                  <a:pt x="1623" y="365"/>
                  <a:pt x="1623" y="365"/>
                </a:cubicBezTo>
                <a:cubicBezTo>
                  <a:pt x="1620" y="365"/>
                  <a:pt x="1620" y="365"/>
                  <a:pt x="1620" y="365"/>
                </a:cubicBezTo>
                <a:cubicBezTo>
                  <a:pt x="1619" y="365"/>
                  <a:pt x="1619" y="365"/>
                  <a:pt x="1619" y="365"/>
                </a:cubicBezTo>
                <a:cubicBezTo>
                  <a:pt x="1618" y="369"/>
                  <a:pt x="1618" y="369"/>
                  <a:pt x="1618" y="369"/>
                </a:cubicBezTo>
                <a:cubicBezTo>
                  <a:pt x="1621" y="368"/>
                  <a:pt x="1621" y="368"/>
                  <a:pt x="1621" y="368"/>
                </a:cubicBezTo>
                <a:cubicBezTo>
                  <a:pt x="1624" y="370"/>
                  <a:pt x="1624" y="370"/>
                  <a:pt x="1624" y="370"/>
                </a:cubicBezTo>
                <a:cubicBezTo>
                  <a:pt x="1621" y="371"/>
                  <a:pt x="1621" y="371"/>
                  <a:pt x="1621" y="371"/>
                </a:cubicBezTo>
                <a:cubicBezTo>
                  <a:pt x="1618" y="370"/>
                  <a:pt x="1618" y="370"/>
                  <a:pt x="1618" y="370"/>
                </a:cubicBezTo>
                <a:cubicBezTo>
                  <a:pt x="1615" y="371"/>
                  <a:pt x="1615" y="371"/>
                  <a:pt x="1615" y="371"/>
                </a:cubicBezTo>
                <a:cubicBezTo>
                  <a:pt x="1614" y="372"/>
                  <a:pt x="1614" y="372"/>
                  <a:pt x="1614" y="372"/>
                </a:cubicBezTo>
                <a:cubicBezTo>
                  <a:pt x="1617" y="373"/>
                  <a:pt x="1612" y="372"/>
                  <a:pt x="1615" y="374"/>
                </a:cubicBezTo>
                <a:cubicBezTo>
                  <a:pt x="1618" y="373"/>
                  <a:pt x="1618" y="373"/>
                  <a:pt x="1618" y="373"/>
                </a:cubicBezTo>
                <a:cubicBezTo>
                  <a:pt x="1619" y="374"/>
                  <a:pt x="1619" y="374"/>
                  <a:pt x="1619" y="374"/>
                </a:cubicBezTo>
                <a:cubicBezTo>
                  <a:pt x="1626" y="374"/>
                  <a:pt x="1619" y="366"/>
                  <a:pt x="1628" y="374"/>
                </a:cubicBezTo>
                <a:cubicBezTo>
                  <a:pt x="1633" y="372"/>
                  <a:pt x="1633" y="372"/>
                  <a:pt x="1633" y="372"/>
                </a:cubicBezTo>
                <a:cubicBezTo>
                  <a:pt x="1635" y="369"/>
                  <a:pt x="1635" y="369"/>
                  <a:pt x="1635" y="369"/>
                </a:cubicBezTo>
                <a:cubicBezTo>
                  <a:pt x="1636" y="371"/>
                  <a:pt x="1636" y="371"/>
                  <a:pt x="1636" y="371"/>
                </a:cubicBezTo>
                <a:cubicBezTo>
                  <a:pt x="1637" y="370"/>
                  <a:pt x="1637" y="370"/>
                  <a:pt x="1637" y="370"/>
                </a:cubicBezTo>
                <a:cubicBezTo>
                  <a:pt x="1639" y="371"/>
                  <a:pt x="1639" y="371"/>
                  <a:pt x="1639" y="371"/>
                </a:cubicBezTo>
                <a:cubicBezTo>
                  <a:pt x="1636" y="374"/>
                  <a:pt x="1636" y="374"/>
                  <a:pt x="1636" y="374"/>
                </a:cubicBezTo>
                <a:cubicBezTo>
                  <a:pt x="1630" y="376"/>
                  <a:pt x="1630" y="376"/>
                  <a:pt x="1630" y="376"/>
                </a:cubicBezTo>
                <a:cubicBezTo>
                  <a:pt x="1635" y="377"/>
                  <a:pt x="1635" y="377"/>
                  <a:pt x="1635" y="377"/>
                </a:cubicBezTo>
                <a:cubicBezTo>
                  <a:pt x="1625" y="389"/>
                  <a:pt x="1625" y="389"/>
                  <a:pt x="1625" y="389"/>
                </a:cubicBezTo>
                <a:cubicBezTo>
                  <a:pt x="1623" y="394"/>
                  <a:pt x="1623" y="394"/>
                  <a:pt x="1623" y="394"/>
                </a:cubicBezTo>
                <a:cubicBezTo>
                  <a:pt x="1622" y="393"/>
                  <a:pt x="1622" y="393"/>
                  <a:pt x="1622" y="393"/>
                </a:cubicBezTo>
                <a:cubicBezTo>
                  <a:pt x="1618" y="395"/>
                  <a:pt x="1618" y="395"/>
                  <a:pt x="1618" y="395"/>
                </a:cubicBezTo>
                <a:cubicBezTo>
                  <a:pt x="1617" y="398"/>
                  <a:pt x="1617" y="398"/>
                  <a:pt x="1617" y="398"/>
                </a:cubicBezTo>
                <a:cubicBezTo>
                  <a:pt x="1616" y="398"/>
                  <a:pt x="1620" y="397"/>
                  <a:pt x="1615" y="397"/>
                </a:cubicBezTo>
                <a:cubicBezTo>
                  <a:pt x="1614" y="399"/>
                  <a:pt x="1614" y="399"/>
                  <a:pt x="1614" y="399"/>
                </a:cubicBezTo>
                <a:cubicBezTo>
                  <a:pt x="1611" y="398"/>
                  <a:pt x="1611" y="398"/>
                  <a:pt x="1611" y="398"/>
                </a:cubicBezTo>
                <a:cubicBezTo>
                  <a:pt x="1611" y="404"/>
                  <a:pt x="1611" y="404"/>
                  <a:pt x="1611" y="404"/>
                </a:cubicBezTo>
                <a:cubicBezTo>
                  <a:pt x="1605" y="404"/>
                  <a:pt x="1605" y="404"/>
                  <a:pt x="1605" y="404"/>
                </a:cubicBezTo>
                <a:cubicBezTo>
                  <a:pt x="1607" y="407"/>
                  <a:pt x="1607" y="407"/>
                  <a:pt x="1607" y="407"/>
                </a:cubicBezTo>
                <a:cubicBezTo>
                  <a:pt x="1601" y="412"/>
                  <a:pt x="1601" y="412"/>
                  <a:pt x="1601" y="412"/>
                </a:cubicBezTo>
                <a:cubicBezTo>
                  <a:pt x="1602" y="414"/>
                  <a:pt x="1602" y="414"/>
                  <a:pt x="1602" y="414"/>
                </a:cubicBezTo>
                <a:cubicBezTo>
                  <a:pt x="1604" y="413"/>
                  <a:pt x="1604" y="413"/>
                  <a:pt x="1604" y="413"/>
                </a:cubicBezTo>
                <a:cubicBezTo>
                  <a:pt x="1605" y="413"/>
                  <a:pt x="1605" y="413"/>
                  <a:pt x="1605" y="413"/>
                </a:cubicBezTo>
                <a:cubicBezTo>
                  <a:pt x="1605" y="413"/>
                  <a:pt x="1604" y="412"/>
                  <a:pt x="1605" y="414"/>
                </a:cubicBezTo>
                <a:cubicBezTo>
                  <a:pt x="1611" y="412"/>
                  <a:pt x="1611" y="412"/>
                  <a:pt x="1611" y="412"/>
                </a:cubicBezTo>
                <a:cubicBezTo>
                  <a:pt x="1613" y="411"/>
                  <a:pt x="1613" y="411"/>
                  <a:pt x="1613" y="411"/>
                </a:cubicBezTo>
                <a:cubicBezTo>
                  <a:pt x="1615" y="414"/>
                  <a:pt x="1615" y="414"/>
                  <a:pt x="1615" y="414"/>
                </a:cubicBezTo>
                <a:cubicBezTo>
                  <a:pt x="1621" y="413"/>
                  <a:pt x="1621" y="413"/>
                  <a:pt x="1621" y="413"/>
                </a:cubicBezTo>
                <a:cubicBezTo>
                  <a:pt x="1626" y="411"/>
                  <a:pt x="1611" y="409"/>
                  <a:pt x="1625" y="410"/>
                </a:cubicBezTo>
                <a:cubicBezTo>
                  <a:pt x="1626" y="411"/>
                  <a:pt x="1626" y="411"/>
                  <a:pt x="1626" y="411"/>
                </a:cubicBezTo>
                <a:cubicBezTo>
                  <a:pt x="1629" y="409"/>
                  <a:pt x="1629" y="409"/>
                  <a:pt x="1629" y="409"/>
                </a:cubicBezTo>
                <a:cubicBezTo>
                  <a:pt x="1631" y="412"/>
                  <a:pt x="1631" y="412"/>
                  <a:pt x="1631" y="412"/>
                </a:cubicBezTo>
                <a:cubicBezTo>
                  <a:pt x="1629" y="413"/>
                  <a:pt x="1629" y="413"/>
                  <a:pt x="1629" y="413"/>
                </a:cubicBezTo>
                <a:cubicBezTo>
                  <a:pt x="1632" y="413"/>
                  <a:pt x="1632" y="413"/>
                  <a:pt x="1632" y="413"/>
                </a:cubicBezTo>
                <a:cubicBezTo>
                  <a:pt x="1633" y="411"/>
                  <a:pt x="1633" y="411"/>
                  <a:pt x="1633" y="411"/>
                </a:cubicBezTo>
                <a:cubicBezTo>
                  <a:pt x="1636" y="408"/>
                  <a:pt x="1636" y="408"/>
                  <a:pt x="1636" y="408"/>
                </a:cubicBezTo>
                <a:cubicBezTo>
                  <a:pt x="1636" y="409"/>
                  <a:pt x="1636" y="409"/>
                  <a:pt x="1636" y="409"/>
                </a:cubicBezTo>
                <a:cubicBezTo>
                  <a:pt x="1642" y="410"/>
                  <a:pt x="1642" y="410"/>
                  <a:pt x="1642" y="410"/>
                </a:cubicBezTo>
                <a:cubicBezTo>
                  <a:pt x="1649" y="414"/>
                  <a:pt x="1638" y="402"/>
                  <a:pt x="1651" y="409"/>
                </a:cubicBezTo>
                <a:cubicBezTo>
                  <a:pt x="1652" y="409"/>
                  <a:pt x="1653" y="410"/>
                  <a:pt x="1654" y="409"/>
                </a:cubicBezTo>
                <a:cubicBezTo>
                  <a:pt x="1653" y="413"/>
                  <a:pt x="1653" y="413"/>
                  <a:pt x="1653" y="413"/>
                </a:cubicBezTo>
                <a:cubicBezTo>
                  <a:pt x="1651" y="413"/>
                  <a:pt x="1651" y="413"/>
                  <a:pt x="1651" y="413"/>
                </a:cubicBezTo>
                <a:cubicBezTo>
                  <a:pt x="1652" y="416"/>
                  <a:pt x="1652" y="416"/>
                  <a:pt x="1652" y="416"/>
                </a:cubicBezTo>
                <a:cubicBezTo>
                  <a:pt x="1652" y="419"/>
                  <a:pt x="1658" y="416"/>
                  <a:pt x="1655" y="420"/>
                </a:cubicBezTo>
                <a:cubicBezTo>
                  <a:pt x="1652" y="418"/>
                  <a:pt x="1652" y="418"/>
                  <a:pt x="1652" y="418"/>
                </a:cubicBezTo>
                <a:cubicBezTo>
                  <a:pt x="1651" y="419"/>
                  <a:pt x="1651" y="419"/>
                  <a:pt x="1651" y="419"/>
                </a:cubicBezTo>
                <a:cubicBezTo>
                  <a:pt x="1653" y="423"/>
                  <a:pt x="1653" y="423"/>
                  <a:pt x="1653" y="423"/>
                </a:cubicBezTo>
                <a:cubicBezTo>
                  <a:pt x="1658" y="423"/>
                  <a:pt x="1658" y="423"/>
                  <a:pt x="1658" y="423"/>
                </a:cubicBezTo>
                <a:cubicBezTo>
                  <a:pt x="1656" y="425"/>
                  <a:pt x="1656" y="425"/>
                  <a:pt x="1656" y="425"/>
                </a:cubicBezTo>
                <a:cubicBezTo>
                  <a:pt x="1661" y="428"/>
                  <a:pt x="1661" y="428"/>
                  <a:pt x="1661" y="428"/>
                </a:cubicBezTo>
                <a:cubicBezTo>
                  <a:pt x="1661" y="429"/>
                  <a:pt x="1657" y="428"/>
                  <a:pt x="1662" y="430"/>
                </a:cubicBezTo>
                <a:cubicBezTo>
                  <a:pt x="1658" y="431"/>
                  <a:pt x="1666" y="429"/>
                  <a:pt x="1659" y="429"/>
                </a:cubicBezTo>
                <a:cubicBezTo>
                  <a:pt x="1655" y="433"/>
                  <a:pt x="1655" y="433"/>
                  <a:pt x="1655" y="433"/>
                </a:cubicBezTo>
                <a:cubicBezTo>
                  <a:pt x="1654" y="432"/>
                  <a:pt x="1661" y="433"/>
                  <a:pt x="1651" y="431"/>
                </a:cubicBezTo>
                <a:cubicBezTo>
                  <a:pt x="1650" y="432"/>
                  <a:pt x="1650" y="432"/>
                  <a:pt x="1650" y="432"/>
                </a:cubicBezTo>
                <a:cubicBezTo>
                  <a:pt x="1652" y="434"/>
                  <a:pt x="1652" y="434"/>
                  <a:pt x="1652" y="434"/>
                </a:cubicBezTo>
                <a:cubicBezTo>
                  <a:pt x="1650" y="434"/>
                  <a:pt x="1650" y="434"/>
                  <a:pt x="1650" y="434"/>
                </a:cubicBezTo>
                <a:cubicBezTo>
                  <a:pt x="1650" y="435"/>
                  <a:pt x="1654" y="431"/>
                  <a:pt x="1650" y="436"/>
                </a:cubicBezTo>
                <a:cubicBezTo>
                  <a:pt x="1641" y="436"/>
                  <a:pt x="1658" y="430"/>
                  <a:pt x="1642" y="435"/>
                </a:cubicBezTo>
                <a:cubicBezTo>
                  <a:pt x="1642" y="436"/>
                  <a:pt x="1649" y="431"/>
                  <a:pt x="1640" y="438"/>
                </a:cubicBezTo>
                <a:cubicBezTo>
                  <a:pt x="1640" y="439"/>
                  <a:pt x="1640" y="439"/>
                  <a:pt x="1640" y="439"/>
                </a:cubicBezTo>
                <a:cubicBezTo>
                  <a:pt x="1643" y="438"/>
                  <a:pt x="1643" y="438"/>
                  <a:pt x="1643" y="438"/>
                </a:cubicBezTo>
                <a:cubicBezTo>
                  <a:pt x="1641" y="442"/>
                  <a:pt x="1641" y="442"/>
                  <a:pt x="1641" y="442"/>
                </a:cubicBezTo>
                <a:cubicBezTo>
                  <a:pt x="1642" y="442"/>
                  <a:pt x="1642" y="442"/>
                  <a:pt x="1642" y="442"/>
                </a:cubicBezTo>
                <a:cubicBezTo>
                  <a:pt x="1635" y="445"/>
                  <a:pt x="1635" y="445"/>
                  <a:pt x="1635" y="445"/>
                </a:cubicBezTo>
                <a:cubicBezTo>
                  <a:pt x="1632" y="449"/>
                  <a:pt x="1632" y="449"/>
                  <a:pt x="1632" y="449"/>
                </a:cubicBezTo>
                <a:cubicBezTo>
                  <a:pt x="1629" y="449"/>
                  <a:pt x="1629" y="449"/>
                  <a:pt x="1629" y="449"/>
                </a:cubicBezTo>
                <a:cubicBezTo>
                  <a:pt x="1628" y="447"/>
                  <a:pt x="1628" y="447"/>
                  <a:pt x="1628" y="447"/>
                </a:cubicBezTo>
                <a:cubicBezTo>
                  <a:pt x="1627" y="446"/>
                  <a:pt x="1627" y="446"/>
                  <a:pt x="1627" y="446"/>
                </a:cubicBezTo>
                <a:cubicBezTo>
                  <a:pt x="1622" y="449"/>
                  <a:pt x="1622" y="449"/>
                  <a:pt x="1622" y="449"/>
                </a:cubicBezTo>
                <a:cubicBezTo>
                  <a:pt x="1622" y="449"/>
                  <a:pt x="1624" y="446"/>
                  <a:pt x="1623" y="450"/>
                </a:cubicBezTo>
                <a:cubicBezTo>
                  <a:pt x="1625" y="449"/>
                  <a:pt x="1625" y="449"/>
                  <a:pt x="1625" y="449"/>
                </a:cubicBezTo>
                <a:cubicBezTo>
                  <a:pt x="1631" y="451"/>
                  <a:pt x="1631" y="451"/>
                  <a:pt x="1631" y="451"/>
                </a:cubicBezTo>
                <a:cubicBezTo>
                  <a:pt x="1629" y="453"/>
                  <a:pt x="1629" y="453"/>
                  <a:pt x="1629" y="453"/>
                </a:cubicBezTo>
                <a:cubicBezTo>
                  <a:pt x="1630" y="453"/>
                  <a:pt x="1632" y="451"/>
                  <a:pt x="1631" y="454"/>
                </a:cubicBezTo>
                <a:cubicBezTo>
                  <a:pt x="1627" y="458"/>
                  <a:pt x="1627" y="458"/>
                  <a:pt x="1627" y="458"/>
                </a:cubicBezTo>
                <a:cubicBezTo>
                  <a:pt x="1627" y="458"/>
                  <a:pt x="1627" y="458"/>
                  <a:pt x="1627" y="458"/>
                </a:cubicBezTo>
                <a:cubicBezTo>
                  <a:pt x="1627" y="456"/>
                  <a:pt x="1627" y="456"/>
                  <a:pt x="1627" y="456"/>
                </a:cubicBezTo>
                <a:cubicBezTo>
                  <a:pt x="1622" y="457"/>
                  <a:pt x="1622" y="457"/>
                  <a:pt x="1622" y="457"/>
                </a:cubicBezTo>
                <a:cubicBezTo>
                  <a:pt x="1622" y="458"/>
                  <a:pt x="1626" y="451"/>
                  <a:pt x="1621" y="459"/>
                </a:cubicBezTo>
                <a:cubicBezTo>
                  <a:pt x="1619" y="459"/>
                  <a:pt x="1619" y="459"/>
                  <a:pt x="1619" y="459"/>
                </a:cubicBezTo>
                <a:cubicBezTo>
                  <a:pt x="1619" y="461"/>
                  <a:pt x="1619" y="461"/>
                  <a:pt x="1619" y="461"/>
                </a:cubicBezTo>
                <a:cubicBezTo>
                  <a:pt x="1619" y="462"/>
                  <a:pt x="1617" y="457"/>
                  <a:pt x="1621" y="462"/>
                </a:cubicBezTo>
                <a:cubicBezTo>
                  <a:pt x="1621" y="464"/>
                  <a:pt x="1621" y="464"/>
                  <a:pt x="1621" y="464"/>
                </a:cubicBezTo>
                <a:cubicBezTo>
                  <a:pt x="1613" y="463"/>
                  <a:pt x="1613" y="463"/>
                  <a:pt x="1613" y="463"/>
                </a:cubicBezTo>
                <a:cubicBezTo>
                  <a:pt x="1613" y="464"/>
                  <a:pt x="1609" y="464"/>
                  <a:pt x="1611" y="463"/>
                </a:cubicBezTo>
                <a:cubicBezTo>
                  <a:pt x="1615" y="461"/>
                  <a:pt x="1615" y="461"/>
                  <a:pt x="1615" y="461"/>
                </a:cubicBezTo>
                <a:cubicBezTo>
                  <a:pt x="1615" y="460"/>
                  <a:pt x="1615" y="460"/>
                  <a:pt x="1615" y="460"/>
                </a:cubicBezTo>
                <a:cubicBezTo>
                  <a:pt x="1604" y="460"/>
                  <a:pt x="1604" y="460"/>
                  <a:pt x="1604" y="460"/>
                </a:cubicBezTo>
                <a:cubicBezTo>
                  <a:pt x="1600" y="463"/>
                  <a:pt x="1600" y="463"/>
                  <a:pt x="1600" y="463"/>
                </a:cubicBezTo>
                <a:cubicBezTo>
                  <a:pt x="1601" y="464"/>
                  <a:pt x="1591" y="464"/>
                  <a:pt x="1603" y="465"/>
                </a:cubicBezTo>
                <a:cubicBezTo>
                  <a:pt x="1602" y="465"/>
                  <a:pt x="1603" y="466"/>
                  <a:pt x="1602" y="466"/>
                </a:cubicBezTo>
                <a:cubicBezTo>
                  <a:pt x="1597" y="465"/>
                  <a:pt x="1597" y="465"/>
                  <a:pt x="1597" y="465"/>
                </a:cubicBezTo>
                <a:cubicBezTo>
                  <a:pt x="1595" y="469"/>
                  <a:pt x="1595" y="469"/>
                  <a:pt x="1595" y="469"/>
                </a:cubicBezTo>
                <a:cubicBezTo>
                  <a:pt x="1593" y="469"/>
                  <a:pt x="1593" y="469"/>
                  <a:pt x="1593" y="469"/>
                </a:cubicBezTo>
                <a:cubicBezTo>
                  <a:pt x="1577" y="479"/>
                  <a:pt x="1577" y="479"/>
                  <a:pt x="1577" y="479"/>
                </a:cubicBezTo>
                <a:cubicBezTo>
                  <a:pt x="1569" y="484"/>
                  <a:pt x="1569" y="484"/>
                  <a:pt x="1569" y="484"/>
                </a:cubicBezTo>
                <a:cubicBezTo>
                  <a:pt x="1568" y="485"/>
                  <a:pt x="1578" y="478"/>
                  <a:pt x="1566" y="485"/>
                </a:cubicBezTo>
                <a:cubicBezTo>
                  <a:pt x="1571" y="487"/>
                  <a:pt x="1571" y="487"/>
                  <a:pt x="1571" y="487"/>
                </a:cubicBezTo>
                <a:cubicBezTo>
                  <a:pt x="1572" y="487"/>
                  <a:pt x="1567" y="490"/>
                  <a:pt x="1573" y="486"/>
                </a:cubicBezTo>
                <a:cubicBezTo>
                  <a:pt x="1572" y="485"/>
                  <a:pt x="1572" y="485"/>
                  <a:pt x="1572" y="485"/>
                </a:cubicBezTo>
                <a:cubicBezTo>
                  <a:pt x="1574" y="484"/>
                  <a:pt x="1574" y="484"/>
                  <a:pt x="1574" y="484"/>
                </a:cubicBezTo>
                <a:cubicBezTo>
                  <a:pt x="1575" y="485"/>
                  <a:pt x="1575" y="485"/>
                  <a:pt x="1575" y="485"/>
                </a:cubicBezTo>
                <a:cubicBezTo>
                  <a:pt x="1578" y="483"/>
                  <a:pt x="1578" y="483"/>
                  <a:pt x="1578" y="483"/>
                </a:cubicBezTo>
                <a:cubicBezTo>
                  <a:pt x="1579" y="484"/>
                  <a:pt x="1579" y="484"/>
                  <a:pt x="1579" y="484"/>
                </a:cubicBezTo>
                <a:cubicBezTo>
                  <a:pt x="1578" y="483"/>
                  <a:pt x="1579" y="484"/>
                  <a:pt x="1581" y="482"/>
                </a:cubicBezTo>
                <a:cubicBezTo>
                  <a:pt x="1581" y="484"/>
                  <a:pt x="1581" y="484"/>
                  <a:pt x="1581" y="484"/>
                </a:cubicBezTo>
                <a:cubicBezTo>
                  <a:pt x="1582" y="484"/>
                  <a:pt x="1582" y="484"/>
                  <a:pt x="1582" y="484"/>
                </a:cubicBezTo>
                <a:cubicBezTo>
                  <a:pt x="1583" y="483"/>
                  <a:pt x="1585" y="483"/>
                  <a:pt x="1586" y="481"/>
                </a:cubicBezTo>
                <a:cubicBezTo>
                  <a:pt x="1583" y="477"/>
                  <a:pt x="1582" y="483"/>
                  <a:pt x="1579" y="482"/>
                </a:cubicBezTo>
                <a:cubicBezTo>
                  <a:pt x="1578" y="480"/>
                  <a:pt x="1581" y="481"/>
                  <a:pt x="1579" y="480"/>
                </a:cubicBezTo>
                <a:cubicBezTo>
                  <a:pt x="1585" y="481"/>
                  <a:pt x="1577" y="475"/>
                  <a:pt x="1586" y="480"/>
                </a:cubicBezTo>
                <a:cubicBezTo>
                  <a:pt x="1587" y="477"/>
                  <a:pt x="1587" y="477"/>
                  <a:pt x="1587" y="477"/>
                </a:cubicBezTo>
                <a:cubicBezTo>
                  <a:pt x="1590" y="477"/>
                  <a:pt x="1590" y="477"/>
                  <a:pt x="1590" y="477"/>
                </a:cubicBezTo>
                <a:cubicBezTo>
                  <a:pt x="1587" y="480"/>
                  <a:pt x="1587" y="480"/>
                  <a:pt x="1587" y="480"/>
                </a:cubicBezTo>
                <a:cubicBezTo>
                  <a:pt x="1587" y="480"/>
                  <a:pt x="1587" y="480"/>
                  <a:pt x="1587" y="480"/>
                </a:cubicBezTo>
                <a:cubicBezTo>
                  <a:pt x="1597" y="479"/>
                  <a:pt x="1597" y="479"/>
                  <a:pt x="1597" y="479"/>
                </a:cubicBezTo>
                <a:cubicBezTo>
                  <a:pt x="1596" y="475"/>
                  <a:pt x="1596" y="475"/>
                  <a:pt x="1596" y="475"/>
                </a:cubicBezTo>
                <a:cubicBezTo>
                  <a:pt x="1603" y="478"/>
                  <a:pt x="1600" y="471"/>
                  <a:pt x="1608" y="473"/>
                </a:cubicBezTo>
                <a:cubicBezTo>
                  <a:pt x="1612" y="473"/>
                  <a:pt x="1612" y="473"/>
                  <a:pt x="1612" y="473"/>
                </a:cubicBezTo>
                <a:cubicBezTo>
                  <a:pt x="1612" y="473"/>
                  <a:pt x="1615" y="473"/>
                  <a:pt x="1611" y="474"/>
                </a:cubicBezTo>
                <a:cubicBezTo>
                  <a:pt x="1613" y="475"/>
                  <a:pt x="1613" y="475"/>
                  <a:pt x="1613" y="475"/>
                </a:cubicBezTo>
                <a:cubicBezTo>
                  <a:pt x="1621" y="472"/>
                  <a:pt x="1621" y="472"/>
                  <a:pt x="1621" y="472"/>
                </a:cubicBezTo>
                <a:cubicBezTo>
                  <a:pt x="1636" y="468"/>
                  <a:pt x="1636" y="468"/>
                  <a:pt x="1636" y="468"/>
                </a:cubicBezTo>
                <a:cubicBezTo>
                  <a:pt x="1645" y="467"/>
                  <a:pt x="1645" y="467"/>
                  <a:pt x="1645" y="467"/>
                </a:cubicBezTo>
                <a:cubicBezTo>
                  <a:pt x="1654" y="463"/>
                  <a:pt x="1654" y="463"/>
                  <a:pt x="1654" y="463"/>
                </a:cubicBezTo>
                <a:cubicBezTo>
                  <a:pt x="1668" y="460"/>
                  <a:pt x="1668" y="460"/>
                  <a:pt x="1668" y="460"/>
                </a:cubicBezTo>
                <a:cubicBezTo>
                  <a:pt x="1670" y="459"/>
                  <a:pt x="1670" y="459"/>
                  <a:pt x="1670" y="459"/>
                </a:cubicBezTo>
                <a:cubicBezTo>
                  <a:pt x="1675" y="461"/>
                  <a:pt x="1675" y="461"/>
                  <a:pt x="1675" y="461"/>
                </a:cubicBezTo>
                <a:cubicBezTo>
                  <a:pt x="1677" y="459"/>
                  <a:pt x="1677" y="459"/>
                  <a:pt x="1677" y="459"/>
                </a:cubicBezTo>
                <a:cubicBezTo>
                  <a:pt x="1676" y="463"/>
                  <a:pt x="1676" y="463"/>
                  <a:pt x="1676" y="463"/>
                </a:cubicBezTo>
                <a:cubicBezTo>
                  <a:pt x="1680" y="459"/>
                  <a:pt x="1659" y="461"/>
                  <a:pt x="1683" y="462"/>
                </a:cubicBezTo>
                <a:cubicBezTo>
                  <a:pt x="1684" y="462"/>
                  <a:pt x="1682" y="461"/>
                  <a:pt x="1684" y="461"/>
                </a:cubicBezTo>
                <a:cubicBezTo>
                  <a:pt x="1682" y="459"/>
                  <a:pt x="1682" y="459"/>
                  <a:pt x="1682" y="459"/>
                </a:cubicBezTo>
                <a:cubicBezTo>
                  <a:pt x="1690" y="457"/>
                  <a:pt x="1690" y="457"/>
                  <a:pt x="1690" y="457"/>
                </a:cubicBezTo>
                <a:cubicBezTo>
                  <a:pt x="1692" y="457"/>
                  <a:pt x="1692" y="457"/>
                  <a:pt x="1692" y="457"/>
                </a:cubicBezTo>
                <a:cubicBezTo>
                  <a:pt x="1692" y="461"/>
                  <a:pt x="1692" y="461"/>
                  <a:pt x="1692" y="461"/>
                </a:cubicBezTo>
                <a:cubicBezTo>
                  <a:pt x="1686" y="460"/>
                  <a:pt x="1686" y="460"/>
                  <a:pt x="1686" y="460"/>
                </a:cubicBezTo>
                <a:cubicBezTo>
                  <a:pt x="1686" y="462"/>
                  <a:pt x="1686" y="462"/>
                  <a:pt x="1686" y="462"/>
                </a:cubicBezTo>
                <a:cubicBezTo>
                  <a:pt x="1683" y="463"/>
                  <a:pt x="1688" y="457"/>
                  <a:pt x="1682" y="462"/>
                </a:cubicBezTo>
                <a:cubicBezTo>
                  <a:pt x="1686" y="465"/>
                  <a:pt x="1686" y="465"/>
                  <a:pt x="1686" y="465"/>
                </a:cubicBezTo>
                <a:cubicBezTo>
                  <a:pt x="1684" y="466"/>
                  <a:pt x="1684" y="466"/>
                  <a:pt x="1684" y="466"/>
                </a:cubicBezTo>
                <a:cubicBezTo>
                  <a:pt x="1683" y="465"/>
                  <a:pt x="1683" y="465"/>
                  <a:pt x="1683" y="465"/>
                </a:cubicBezTo>
                <a:cubicBezTo>
                  <a:pt x="1673" y="473"/>
                  <a:pt x="1673" y="473"/>
                  <a:pt x="1673" y="473"/>
                </a:cubicBezTo>
                <a:cubicBezTo>
                  <a:pt x="1668" y="475"/>
                  <a:pt x="1668" y="475"/>
                  <a:pt x="1668" y="475"/>
                </a:cubicBezTo>
                <a:cubicBezTo>
                  <a:pt x="1665" y="477"/>
                  <a:pt x="1665" y="477"/>
                  <a:pt x="1665" y="477"/>
                </a:cubicBezTo>
                <a:cubicBezTo>
                  <a:pt x="1656" y="481"/>
                  <a:pt x="1656" y="481"/>
                  <a:pt x="1656" y="481"/>
                </a:cubicBezTo>
                <a:cubicBezTo>
                  <a:pt x="1654" y="479"/>
                  <a:pt x="1663" y="480"/>
                  <a:pt x="1653" y="483"/>
                </a:cubicBezTo>
                <a:cubicBezTo>
                  <a:pt x="1653" y="480"/>
                  <a:pt x="1653" y="480"/>
                  <a:pt x="1653" y="480"/>
                </a:cubicBezTo>
                <a:cubicBezTo>
                  <a:pt x="1650" y="481"/>
                  <a:pt x="1650" y="481"/>
                  <a:pt x="1650" y="481"/>
                </a:cubicBezTo>
                <a:cubicBezTo>
                  <a:pt x="1650" y="484"/>
                  <a:pt x="1650" y="484"/>
                  <a:pt x="1650" y="484"/>
                </a:cubicBezTo>
                <a:cubicBezTo>
                  <a:pt x="1649" y="484"/>
                  <a:pt x="1649" y="484"/>
                  <a:pt x="1649" y="484"/>
                </a:cubicBezTo>
                <a:cubicBezTo>
                  <a:pt x="1648" y="483"/>
                  <a:pt x="1648" y="483"/>
                  <a:pt x="1648" y="483"/>
                </a:cubicBezTo>
                <a:cubicBezTo>
                  <a:pt x="1655" y="478"/>
                  <a:pt x="1655" y="478"/>
                  <a:pt x="1655" y="478"/>
                </a:cubicBezTo>
                <a:cubicBezTo>
                  <a:pt x="1658" y="479"/>
                  <a:pt x="1658" y="479"/>
                  <a:pt x="1658" y="479"/>
                </a:cubicBezTo>
                <a:cubicBezTo>
                  <a:pt x="1659" y="477"/>
                  <a:pt x="1659" y="477"/>
                  <a:pt x="1659" y="477"/>
                </a:cubicBezTo>
                <a:cubicBezTo>
                  <a:pt x="1650" y="475"/>
                  <a:pt x="1650" y="475"/>
                  <a:pt x="1650" y="475"/>
                </a:cubicBezTo>
                <a:cubicBezTo>
                  <a:pt x="1644" y="477"/>
                  <a:pt x="1644" y="477"/>
                  <a:pt x="1644" y="477"/>
                </a:cubicBezTo>
                <a:cubicBezTo>
                  <a:pt x="1646" y="475"/>
                  <a:pt x="1646" y="475"/>
                  <a:pt x="1646" y="475"/>
                </a:cubicBezTo>
                <a:cubicBezTo>
                  <a:pt x="1651" y="471"/>
                  <a:pt x="1648" y="478"/>
                  <a:pt x="1656" y="473"/>
                </a:cubicBezTo>
                <a:cubicBezTo>
                  <a:pt x="1657" y="474"/>
                  <a:pt x="1657" y="474"/>
                  <a:pt x="1657" y="474"/>
                </a:cubicBezTo>
                <a:cubicBezTo>
                  <a:pt x="1664" y="470"/>
                  <a:pt x="1664" y="470"/>
                  <a:pt x="1664" y="470"/>
                </a:cubicBezTo>
                <a:cubicBezTo>
                  <a:pt x="1657" y="470"/>
                  <a:pt x="1657" y="470"/>
                  <a:pt x="1657" y="470"/>
                </a:cubicBezTo>
                <a:cubicBezTo>
                  <a:pt x="1657" y="470"/>
                  <a:pt x="1657" y="470"/>
                  <a:pt x="1657" y="470"/>
                </a:cubicBezTo>
                <a:cubicBezTo>
                  <a:pt x="1657" y="470"/>
                  <a:pt x="1657" y="471"/>
                  <a:pt x="1656" y="470"/>
                </a:cubicBezTo>
                <a:cubicBezTo>
                  <a:pt x="1658" y="468"/>
                  <a:pt x="1658" y="468"/>
                  <a:pt x="1658" y="468"/>
                </a:cubicBezTo>
                <a:cubicBezTo>
                  <a:pt x="1664" y="469"/>
                  <a:pt x="1648" y="476"/>
                  <a:pt x="1667" y="468"/>
                </a:cubicBezTo>
                <a:cubicBezTo>
                  <a:pt x="1668" y="469"/>
                  <a:pt x="1668" y="469"/>
                  <a:pt x="1668" y="469"/>
                </a:cubicBezTo>
                <a:cubicBezTo>
                  <a:pt x="1677" y="467"/>
                  <a:pt x="1677" y="467"/>
                  <a:pt x="1677" y="467"/>
                </a:cubicBezTo>
                <a:cubicBezTo>
                  <a:pt x="1679" y="466"/>
                  <a:pt x="1679" y="466"/>
                  <a:pt x="1679" y="466"/>
                </a:cubicBezTo>
                <a:cubicBezTo>
                  <a:pt x="1672" y="464"/>
                  <a:pt x="1672" y="464"/>
                  <a:pt x="1672" y="464"/>
                </a:cubicBezTo>
                <a:cubicBezTo>
                  <a:pt x="1655" y="467"/>
                  <a:pt x="1655" y="467"/>
                  <a:pt x="1655" y="467"/>
                </a:cubicBezTo>
                <a:cubicBezTo>
                  <a:pt x="1651" y="470"/>
                  <a:pt x="1651" y="470"/>
                  <a:pt x="1651" y="470"/>
                </a:cubicBezTo>
                <a:cubicBezTo>
                  <a:pt x="1650" y="471"/>
                  <a:pt x="1664" y="461"/>
                  <a:pt x="1644" y="473"/>
                </a:cubicBezTo>
                <a:cubicBezTo>
                  <a:pt x="1639" y="473"/>
                  <a:pt x="1639" y="473"/>
                  <a:pt x="1639" y="473"/>
                </a:cubicBezTo>
                <a:cubicBezTo>
                  <a:pt x="1632" y="477"/>
                  <a:pt x="1632" y="477"/>
                  <a:pt x="1632" y="477"/>
                </a:cubicBezTo>
                <a:cubicBezTo>
                  <a:pt x="1630" y="475"/>
                  <a:pt x="1630" y="475"/>
                  <a:pt x="1630" y="475"/>
                </a:cubicBezTo>
                <a:cubicBezTo>
                  <a:pt x="1629" y="479"/>
                  <a:pt x="1629" y="479"/>
                  <a:pt x="1629" y="479"/>
                </a:cubicBezTo>
                <a:cubicBezTo>
                  <a:pt x="1620" y="482"/>
                  <a:pt x="1620" y="482"/>
                  <a:pt x="1620" y="482"/>
                </a:cubicBezTo>
                <a:cubicBezTo>
                  <a:pt x="1618" y="484"/>
                  <a:pt x="1618" y="484"/>
                  <a:pt x="1618" y="484"/>
                </a:cubicBezTo>
                <a:cubicBezTo>
                  <a:pt x="1627" y="482"/>
                  <a:pt x="1627" y="482"/>
                  <a:pt x="1627" y="482"/>
                </a:cubicBezTo>
                <a:cubicBezTo>
                  <a:pt x="1623" y="485"/>
                  <a:pt x="1623" y="485"/>
                  <a:pt x="1623" y="485"/>
                </a:cubicBezTo>
                <a:cubicBezTo>
                  <a:pt x="1617" y="486"/>
                  <a:pt x="1617" y="486"/>
                  <a:pt x="1617" y="486"/>
                </a:cubicBezTo>
                <a:cubicBezTo>
                  <a:pt x="1621" y="483"/>
                  <a:pt x="1621" y="489"/>
                  <a:pt x="1609" y="489"/>
                </a:cubicBezTo>
                <a:cubicBezTo>
                  <a:pt x="1607" y="491"/>
                  <a:pt x="1607" y="491"/>
                  <a:pt x="1607" y="491"/>
                </a:cubicBezTo>
                <a:cubicBezTo>
                  <a:pt x="1602" y="493"/>
                  <a:pt x="1602" y="493"/>
                  <a:pt x="1602" y="493"/>
                </a:cubicBezTo>
                <a:cubicBezTo>
                  <a:pt x="1600" y="490"/>
                  <a:pt x="1608" y="491"/>
                  <a:pt x="1597" y="494"/>
                </a:cubicBezTo>
                <a:cubicBezTo>
                  <a:pt x="1598" y="490"/>
                  <a:pt x="1602" y="496"/>
                  <a:pt x="1603" y="490"/>
                </a:cubicBezTo>
                <a:cubicBezTo>
                  <a:pt x="1604" y="488"/>
                  <a:pt x="1607" y="492"/>
                  <a:pt x="1608" y="489"/>
                </a:cubicBezTo>
                <a:cubicBezTo>
                  <a:pt x="1608" y="488"/>
                  <a:pt x="1608" y="488"/>
                  <a:pt x="1608" y="488"/>
                </a:cubicBezTo>
                <a:cubicBezTo>
                  <a:pt x="1604" y="484"/>
                  <a:pt x="1608" y="491"/>
                  <a:pt x="1615" y="486"/>
                </a:cubicBezTo>
                <a:cubicBezTo>
                  <a:pt x="1618" y="484"/>
                  <a:pt x="1618" y="484"/>
                  <a:pt x="1618" y="484"/>
                </a:cubicBezTo>
                <a:cubicBezTo>
                  <a:pt x="1615" y="482"/>
                  <a:pt x="1611" y="481"/>
                  <a:pt x="1608" y="484"/>
                </a:cubicBezTo>
                <a:cubicBezTo>
                  <a:pt x="1601" y="487"/>
                  <a:pt x="1601" y="487"/>
                  <a:pt x="1601" y="487"/>
                </a:cubicBezTo>
                <a:cubicBezTo>
                  <a:pt x="1601" y="489"/>
                  <a:pt x="1601" y="489"/>
                  <a:pt x="1601" y="489"/>
                </a:cubicBezTo>
                <a:cubicBezTo>
                  <a:pt x="1593" y="488"/>
                  <a:pt x="1592" y="491"/>
                  <a:pt x="1584" y="494"/>
                </a:cubicBezTo>
                <a:cubicBezTo>
                  <a:pt x="1584" y="495"/>
                  <a:pt x="1584" y="495"/>
                  <a:pt x="1584" y="495"/>
                </a:cubicBezTo>
                <a:cubicBezTo>
                  <a:pt x="1582" y="494"/>
                  <a:pt x="1582" y="494"/>
                  <a:pt x="1582" y="494"/>
                </a:cubicBezTo>
                <a:cubicBezTo>
                  <a:pt x="1567" y="500"/>
                  <a:pt x="1567" y="500"/>
                  <a:pt x="1567" y="500"/>
                </a:cubicBezTo>
                <a:cubicBezTo>
                  <a:pt x="1557" y="503"/>
                  <a:pt x="1557" y="503"/>
                  <a:pt x="1557" y="503"/>
                </a:cubicBezTo>
                <a:cubicBezTo>
                  <a:pt x="1557" y="505"/>
                  <a:pt x="1557" y="505"/>
                  <a:pt x="1557" y="505"/>
                </a:cubicBezTo>
                <a:cubicBezTo>
                  <a:pt x="1557" y="504"/>
                  <a:pt x="1557" y="504"/>
                  <a:pt x="1557" y="504"/>
                </a:cubicBezTo>
                <a:cubicBezTo>
                  <a:pt x="1544" y="509"/>
                  <a:pt x="1544" y="509"/>
                  <a:pt x="1544" y="509"/>
                </a:cubicBezTo>
                <a:cubicBezTo>
                  <a:pt x="1541" y="512"/>
                  <a:pt x="1541" y="512"/>
                  <a:pt x="1541" y="512"/>
                </a:cubicBezTo>
                <a:cubicBezTo>
                  <a:pt x="1535" y="514"/>
                  <a:pt x="1535" y="514"/>
                  <a:pt x="1535" y="514"/>
                </a:cubicBezTo>
                <a:cubicBezTo>
                  <a:pt x="1535" y="512"/>
                  <a:pt x="1535" y="512"/>
                  <a:pt x="1535" y="512"/>
                </a:cubicBezTo>
                <a:cubicBezTo>
                  <a:pt x="1528" y="516"/>
                  <a:pt x="1528" y="516"/>
                  <a:pt x="1528" y="516"/>
                </a:cubicBezTo>
                <a:cubicBezTo>
                  <a:pt x="1526" y="515"/>
                  <a:pt x="1526" y="515"/>
                  <a:pt x="1526" y="515"/>
                </a:cubicBezTo>
                <a:cubicBezTo>
                  <a:pt x="1524" y="518"/>
                  <a:pt x="1524" y="518"/>
                  <a:pt x="1524" y="518"/>
                </a:cubicBezTo>
                <a:cubicBezTo>
                  <a:pt x="1518" y="516"/>
                  <a:pt x="1518" y="516"/>
                  <a:pt x="1518" y="516"/>
                </a:cubicBezTo>
                <a:cubicBezTo>
                  <a:pt x="1502" y="525"/>
                  <a:pt x="1502" y="525"/>
                  <a:pt x="1502" y="525"/>
                </a:cubicBezTo>
                <a:cubicBezTo>
                  <a:pt x="1499" y="525"/>
                  <a:pt x="1499" y="525"/>
                  <a:pt x="1499" y="525"/>
                </a:cubicBezTo>
                <a:cubicBezTo>
                  <a:pt x="1499" y="524"/>
                  <a:pt x="1499" y="524"/>
                  <a:pt x="1499" y="524"/>
                </a:cubicBezTo>
                <a:cubicBezTo>
                  <a:pt x="1499" y="524"/>
                  <a:pt x="1499" y="524"/>
                  <a:pt x="1499" y="524"/>
                </a:cubicBezTo>
                <a:cubicBezTo>
                  <a:pt x="1498" y="525"/>
                  <a:pt x="1498" y="525"/>
                  <a:pt x="1498" y="525"/>
                </a:cubicBezTo>
                <a:cubicBezTo>
                  <a:pt x="1499" y="528"/>
                  <a:pt x="1499" y="528"/>
                  <a:pt x="1499" y="528"/>
                </a:cubicBezTo>
                <a:cubicBezTo>
                  <a:pt x="1498" y="528"/>
                  <a:pt x="1498" y="528"/>
                  <a:pt x="1498" y="528"/>
                </a:cubicBezTo>
                <a:cubicBezTo>
                  <a:pt x="1499" y="531"/>
                  <a:pt x="1499" y="531"/>
                  <a:pt x="1499" y="531"/>
                </a:cubicBezTo>
                <a:cubicBezTo>
                  <a:pt x="1480" y="540"/>
                  <a:pt x="1480" y="540"/>
                  <a:pt x="1480" y="540"/>
                </a:cubicBezTo>
                <a:cubicBezTo>
                  <a:pt x="1470" y="545"/>
                  <a:pt x="1470" y="545"/>
                  <a:pt x="1470" y="545"/>
                </a:cubicBezTo>
                <a:cubicBezTo>
                  <a:pt x="1465" y="547"/>
                  <a:pt x="1465" y="547"/>
                  <a:pt x="1465" y="547"/>
                </a:cubicBezTo>
                <a:cubicBezTo>
                  <a:pt x="1465" y="548"/>
                  <a:pt x="1468" y="542"/>
                  <a:pt x="1464" y="550"/>
                </a:cubicBezTo>
                <a:cubicBezTo>
                  <a:pt x="1465" y="551"/>
                  <a:pt x="1465" y="551"/>
                  <a:pt x="1465" y="551"/>
                </a:cubicBezTo>
                <a:cubicBezTo>
                  <a:pt x="1466" y="550"/>
                  <a:pt x="1466" y="550"/>
                  <a:pt x="1466" y="550"/>
                </a:cubicBezTo>
                <a:cubicBezTo>
                  <a:pt x="1464" y="554"/>
                  <a:pt x="1464" y="554"/>
                  <a:pt x="1464" y="554"/>
                </a:cubicBezTo>
                <a:cubicBezTo>
                  <a:pt x="1465" y="554"/>
                  <a:pt x="1459" y="553"/>
                  <a:pt x="1466" y="554"/>
                </a:cubicBezTo>
                <a:cubicBezTo>
                  <a:pt x="1466" y="556"/>
                  <a:pt x="1466" y="556"/>
                  <a:pt x="1466" y="556"/>
                </a:cubicBezTo>
                <a:cubicBezTo>
                  <a:pt x="1465" y="556"/>
                  <a:pt x="1462" y="555"/>
                  <a:pt x="1464" y="558"/>
                </a:cubicBezTo>
                <a:cubicBezTo>
                  <a:pt x="1464" y="557"/>
                  <a:pt x="1463" y="558"/>
                  <a:pt x="1462" y="557"/>
                </a:cubicBezTo>
                <a:cubicBezTo>
                  <a:pt x="1464" y="556"/>
                  <a:pt x="1464" y="556"/>
                  <a:pt x="1464" y="556"/>
                </a:cubicBezTo>
                <a:cubicBezTo>
                  <a:pt x="1463" y="554"/>
                  <a:pt x="1463" y="554"/>
                  <a:pt x="1463" y="554"/>
                </a:cubicBezTo>
                <a:cubicBezTo>
                  <a:pt x="1457" y="552"/>
                  <a:pt x="1457" y="552"/>
                  <a:pt x="1457" y="552"/>
                </a:cubicBezTo>
                <a:cubicBezTo>
                  <a:pt x="1457" y="554"/>
                  <a:pt x="1457" y="554"/>
                  <a:pt x="1457" y="554"/>
                </a:cubicBezTo>
                <a:cubicBezTo>
                  <a:pt x="1451" y="554"/>
                  <a:pt x="1451" y="554"/>
                  <a:pt x="1451" y="554"/>
                </a:cubicBezTo>
                <a:cubicBezTo>
                  <a:pt x="1452" y="555"/>
                  <a:pt x="1452" y="555"/>
                  <a:pt x="1452" y="555"/>
                </a:cubicBezTo>
                <a:cubicBezTo>
                  <a:pt x="1450" y="555"/>
                  <a:pt x="1450" y="555"/>
                  <a:pt x="1450" y="555"/>
                </a:cubicBezTo>
                <a:cubicBezTo>
                  <a:pt x="1448" y="557"/>
                  <a:pt x="1448" y="557"/>
                  <a:pt x="1448" y="557"/>
                </a:cubicBezTo>
                <a:cubicBezTo>
                  <a:pt x="1452" y="561"/>
                  <a:pt x="1452" y="561"/>
                  <a:pt x="1452" y="561"/>
                </a:cubicBezTo>
                <a:cubicBezTo>
                  <a:pt x="1451" y="562"/>
                  <a:pt x="1451" y="562"/>
                  <a:pt x="1451" y="562"/>
                </a:cubicBezTo>
                <a:cubicBezTo>
                  <a:pt x="1450" y="559"/>
                  <a:pt x="1450" y="559"/>
                  <a:pt x="1450" y="559"/>
                </a:cubicBezTo>
                <a:cubicBezTo>
                  <a:pt x="1449" y="560"/>
                  <a:pt x="1449" y="560"/>
                  <a:pt x="1449" y="560"/>
                </a:cubicBezTo>
                <a:cubicBezTo>
                  <a:pt x="1444" y="563"/>
                  <a:pt x="1444" y="563"/>
                  <a:pt x="1444" y="563"/>
                </a:cubicBezTo>
                <a:cubicBezTo>
                  <a:pt x="1443" y="562"/>
                  <a:pt x="1443" y="562"/>
                  <a:pt x="1443" y="562"/>
                </a:cubicBezTo>
                <a:cubicBezTo>
                  <a:pt x="1441" y="564"/>
                  <a:pt x="1441" y="564"/>
                  <a:pt x="1441" y="564"/>
                </a:cubicBezTo>
                <a:cubicBezTo>
                  <a:pt x="1439" y="564"/>
                  <a:pt x="1439" y="564"/>
                  <a:pt x="1439" y="564"/>
                </a:cubicBezTo>
                <a:cubicBezTo>
                  <a:pt x="1440" y="563"/>
                  <a:pt x="1437" y="563"/>
                  <a:pt x="1439" y="562"/>
                </a:cubicBezTo>
                <a:cubicBezTo>
                  <a:pt x="1437" y="562"/>
                  <a:pt x="1437" y="562"/>
                  <a:pt x="1437" y="562"/>
                </a:cubicBezTo>
                <a:cubicBezTo>
                  <a:pt x="1435" y="564"/>
                  <a:pt x="1435" y="564"/>
                  <a:pt x="1435" y="564"/>
                </a:cubicBezTo>
                <a:cubicBezTo>
                  <a:pt x="1434" y="566"/>
                  <a:pt x="1434" y="566"/>
                  <a:pt x="1434" y="566"/>
                </a:cubicBezTo>
                <a:cubicBezTo>
                  <a:pt x="1433" y="566"/>
                  <a:pt x="1429" y="563"/>
                  <a:pt x="1430" y="567"/>
                </a:cubicBezTo>
                <a:cubicBezTo>
                  <a:pt x="1429" y="567"/>
                  <a:pt x="1439" y="564"/>
                  <a:pt x="1427" y="568"/>
                </a:cubicBezTo>
                <a:cubicBezTo>
                  <a:pt x="1425" y="567"/>
                  <a:pt x="1425" y="567"/>
                  <a:pt x="1425" y="567"/>
                </a:cubicBezTo>
                <a:cubicBezTo>
                  <a:pt x="1407" y="576"/>
                  <a:pt x="1407" y="576"/>
                  <a:pt x="1407" y="576"/>
                </a:cubicBezTo>
                <a:cubicBezTo>
                  <a:pt x="1398" y="580"/>
                  <a:pt x="1398" y="580"/>
                  <a:pt x="1398" y="580"/>
                </a:cubicBezTo>
                <a:cubicBezTo>
                  <a:pt x="1398" y="581"/>
                  <a:pt x="1398" y="581"/>
                  <a:pt x="1398" y="581"/>
                </a:cubicBezTo>
                <a:cubicBezTo>
                  <a:pt x="1393" y="583"/>
                  <a:pt x="1393" y="583"/>
                  <a:pt x="1393" y="583"/>
                </a:cubicBezTo>
                <a:cubicBezTo>
                  <a:pt x="1392" y="586"/>
                  <a:pt x="1392" y="586"/>
                  <a:pt x="1392" y="586"/>
                </a:cubicBezTo>
                <a:cubicBezTo>
                  <a:pt x="1395" y="587"/>
                  <a:pt x="1395" y="587"/>
                  <a:pt x="1395" y="587"/>
                </a:cubicBezTo>
                <a:cubicBezTo>
                  <a:pt x="1399" y="586"/>
                  <a:pt x="1397" y="586"/>
                  <a:pt x="1401" y="585"/>
                </a:cubicBezTo>
                <a:cubicBezTo>
                  <a:pt x="1402" y="585"/>
                  <a:pt x="1402" y="585"/>
                  <a:pt x="1402" y="585"/>
                </a:cubicBezTo>
                <a:cubicBezTo>
                  <a:pt x="1403" y="584"/>
                  <a:pt x="1403" y="584"/>
                  <a:pt x="1403" y="584"/>
                </a:cubicBezTo>
                <a:cubicBezTo>
                  <a:pt x="1402" y="584"/>
                  <a:pt x="1402" y="585"/>
                  <a:pt x="1401" y="584"/>
                </a:cubicBezTo>
                <a:cubicBezTo>
                  <a:pt x="1403" y="583"/>
                  <a:pt x="1403" y="583"/>
                  <a:pt x="1403" y="583"/>
                </a:cubicBezTo>
                <a:cubicBezTo>
                  <a:pt x="1402" y="582"/>
                  <a:pt x="1402" y="582"/>
                  <a:pt x="1402" y="582"/>
                </a:cubicBezTo>
                <a:cubicBezTo>
                  <a:pt x="1403" y="580"/>
                  <a:pt x="1388" y="585"/>
                  <a:pt x="1407" y="579"/>
                </a:cubicBezTo>
                <a:cubicBezTo>
                  <a:pt x="1408" y="580"/>
                  <a:pt x="1408" y="580"/>
                  <a:pt x="1408" y="580"/>
                </a:cubicBezTo>
                <a:cubicBezTo>
                  <a:pt x="1410" y="579"/>
                  <a:pt x="1410" y="579"/>
                  <a:pt x="1410" y="579"/>
                </a:cubicBezTo>
                <a:cubicBezTo>
                  <a:pt x="1409" y="578"/>
                  <a:pt x="1409" y="578"/>
                  <a:pt x="1409" y="578"/>
                </a:cubicBezTo>
                <a:cubicBezTo>
                  <a:pt x="1411" y="578"/>
                  <a:pt x="1411" y="578"/>
                  <a:pt x="1411" y="578"/>
                </a:cubicBezTo>
                <a:cubicBezTo>
                  <a:pt x="1410" y="580"/>
                  <a:pt x="1403" y="572"/>
                  <a:pt x="1407" y="584"/>
                </a:cubicBezTo>
                <a:cubicBezTo>
                  <a:pt x="1417" y="582"/>
                  <a:pt x="1417" y="582"/>
                  <a:pt x="1417" y="582"/>
                </a:cubicBezTo>
                <a:cubicBezTo>
                  <a:pt x="1420" y="580"/>
                  <a:pt x="1420" y="580"/>
                  <a:pt x="1420" y="580"/>
                </a:cubicBezTo>
                <a:cubicBezTo>
                  <a:pt x="1419" y="580"/>
                  <a:pt x="1417" y="578"/>
                  <a:pt x="1417" y="579"/>
                </a:cubicBezTo>
                <a:cubicBezTo>
                  <a:pt x="1417" y="579"/>
                  <a:pt x="1417" y="579"/>
                  <a:pt x="1417" y="579"/>
                </a:cubicBezTo>
                <a:cubicBezTo>
                  <a:pt x="1418" y="576"/>
                  <a:pt x="1418" y="576"/>
                  <a:pt x="1418" y="576"/>
                </a:cubicBezTo>
                <a:cubicBezTo>
                  <a:pt x="1418" y="575"/>
                  <a:pt x="1414" y="576"/>
                  <a:pt x="1417" y="573"/>
                </a:cubicBezTo>
                <a:cubicBezTo>
                  <a:pt x="1419" y="572"/>
                  <a:pt x="1419" y="572"/>
                  <a:pt x="1419" y="572"/>
                </a:cubicBezTo>
                <a:cubicBezTo>
                  <a:pt x="1420" y="573"/>
                  <a:pt x="1420" y="573"/>
                  <a:pt x="1420" y="573"/>
                </a:cubicBezTo>
                <a:cubicBezTo>
                  <a:pt x="1419" y="573"/>
                  <a:pt x="1424" y="568"/>
                  <a:pt x="1419" y="575"/>
                </a:cubicBezTo>
                <a:cubicBezTo>
                  <a:pt x="1421" y="576"/>
                  <a:pt x="1421" y="576"/>
                  <a:pt x="1421" y="576"/>
                </a:cubicBezTo>
                <a:cubicBezTo>
                  <a:pt x="1423" y="576"/>
                  <a:pt x="1423" y="576"/>
                  <a:pt x="1423" y="576"/>
                </a:cubicBezTo>
                <a:cubicBezTo>
                  <a:pt x="1420" y="577"/>
                  <a:pt x="1420" y="577"/>
                  <a:pt x="1420" y="577"/>
                </a:cubicBezTo>
                <a:cubicBezTo>
                  <a:pt x="1420" y="579"/>
                  <a:pt x="1420" y="579"/>
                  <a:pt x="1420" y="579"/>
                </a:cubicBezTo>
                <a:cubicBezTo>
                  <a:pt x="1423" y="580"/>
                  <a:pt x="1427" y="578"/>
                  <a:pt x="1428" y="579"/>
                </a:cubicBezTo>
                <a:cubicBezTo>
                  <a:pt x="1434" y="575"/>
                  <a:pt x="1434" y="575"/>
                  <a:pt x="1434" y="575"/>
                </a:cubicBezTo>
                <a:cubicBezTo>
                  <a:pt x="1435" y="575"/>
                  <a:pt x="1435" y="575"/>
                  <a:pt x="1435" y="575"/>
                </a:cubicBezTo>
                <a:cubicBezTo>
                  <a:pt x="1438" y="572"/>
                  <a:pt x="1438" y="572"/>
                  <a:pt x="1438" y="572"/>
                </a:cubicBezTo>
                <a:cubicBezTo>
                  <a:pt x="1438" y="572"/>
                  <a:pt x="1441" y="574"/>
                  <a:pt x="1437" y="572"/>
                </a:cubicBezTo>
                <a:cubicBezTo>
                  <a:pt x="1440" y="570"/>
                  <a:pt x="1440" y="570"/>
                  <a:pt x="1440" y="570"/>
                </a:cubicBezTo>
                <a:cubicBezTo>
                  <a:pt x="1444" y="573"/>
                  <a:pt x="1444" y="573"/>
                  <a:pt x="1444" y="573"/>
                </a:cubicBezTo>
                <a:cubicBezTo>
                  <a:pt x="1446" y="573"/>
                  <a:pt x="1446" y="573"/>
                  <a:pt x="1446" y="573"/>
                </a:cubicBezTo>
                <a:cubicBezTo>
                  <a:pt x="1446" y="572"/>
                  <a:pt x="1436" y="575"/>
                  <a:pt x="1447" y="569"/>
                </a:cubicBezTo>
                <a:cubicBezTo>
                  <a:pt x="1448" y="570"/>
                  <a:pt x="1448" y="570"/>
                  <a:pt x="1448" y="570"/>
                </a:cubicBezTo>
                <a:cubicBezTo>
                  <a:pt x="1449" y="568"/>
                  <a:pt x="1449" y="568"/>
                  <a:pt x="1449" y="568"/>
                </a:cubicBezTo>
                <a:cubicBezTo>
                  <a:pt x="1451" y="568"/>
                  <a:pt x="1451" y="568"/>
                  <a:pt x="1451" y="568"/>
                </a:cubicBezTo>
                <a:cubicBezTo>
                  <a:pt x="1450" y="571"/>
                  <a:pt x="1450" y="571"/>
                  <a:pt x="1450" y="571"/>
                </a:cubicBezTo>
                <a:cubicBezTo>
                  <a:pt x="1449" y="570"/>
                  <a:pt x="1453" y="571"/>
                  <a:pt x="1448" y="572"/>
                </a:cubicBezTo>
                <a:cubicBezTo>
                  <a:pt x="1451" y="576"/>
                  <a:pt x="1452" y="568"/>
                  <a:pt x="1456" y="571"/>
                </a:cubicBezTo>
                <a:cubicBezTo>
                  <a:pt x="1457" y="570"/>
                  <a:pt x="1457" y="570"/>
                  <a:pt x="1457" y="570"/>
                </a:cubicBezTo>
                <a:cubicBezTo>
                  <a:pt x="1463" y="569"/>
                  <a:pt x="1463" y="569"/>
                  <a:pt x="1463" y="569"/>
                </a:cubicBezTo>
                <a:cubicBezTo>
                  <a:pt x="1464" y="564"/>
                  <a:pt x="1464" y="564"/>
                  <a:pt x="1464" y="564"/>
                </a:cubicBezTo>
                <a:cubicBezTo>
                  <a:pt x="1465" y="562"/>
                  <a:pt x="1469" y="567"/>
                  <a:pt x="1469" y="563"/>
                </a:cubicBezTo>
                <a:cubicBezTo>
                  <a:pt x="1471" y="561"/>
                  <a:pt x="1471" y="561"/>
                  <a:pt x="1471" y="561"/>
                </a:cubicBezTo>
                <a:cubicBezTo>
                  <a:pt x="1472" y="562"/>
                  <a:pt x="1472" y="562"/>
                  <a:pt x="1472" y="562"/>
                </a:cubicBezTo>
                <a:cubicBezTo>
                  <a:pt x="1475" y="561"/>
                  <a:pt x="1475" y="561"/>
                  <a:pt x="1475" y="561"/>
                </a:cubicBezTo>
                <a:cubicBezTo>
                  <a:pt x="1476" y="564"/>
                  <a:pt x="1476" y="564"/>
                  <a:pt x="1476" y="564"/>
                </a:cubicBezTo>
                <a:cubicBezTo>
                  <a:pt x="1485" y="563"/>
                  <a:pt x="1485" y="563"/>
                  <a:pt x="1485" y="563"/>
                </a:cubicBezTo>
                <a:cubicBezTo>
                  <a:pt x="1488" y="559"/>
                  <a:pt x="1488" y="559"/>
                  <a:pt x="1488" y="559"/>
                </a:cubicBezTo>
                <a:cubicBezTo>
                  <a:pt x="1491" y="558"/>
                  <a:pt x="1491" y="558"/>
                  <a:pt x="1491" y="558"/>
                </a:cubicBezTo>
                <a:cubicBezTo>
                  <a:pt x="1492" y="559"/>
                  <a:pt x="1492" y="559"/>
                  <a:pt x="1492" y="559"/>
                </a:cubicBezTo>
                <a:cubicBezTo>
                  <a:pt x="1498" y="557"/>
                  <a:pt x="1498" y="557"/>
                  <a:pt x="1498" y="557"/>
                </a:cubicBezTo>
                <a:cubicBezTo>
                  <a:pt x="1499" y="556"/>
                  <a:pt x="1484" y="556"/>
                  <a:pt x="1502" y="560"/>
                </a:cubicBezTo>
                <a:cubicBezTo>
                  <a:pt x="1502" y="555"/>
                  <a:pt x="1502" y="555"/>
                  <a:pt x="1502" y="555"/>
                </a:cubicBezTo>
                <a:cubicBezTo>
                  <a:pt x="1509" y="555"/>
                  <a:pt x="1509" y="555"/>
                  <a:pt x="1509" y="555"/>
                </a:cubicBezTo>
                <a:cubicBezTo>
                  <a:pt x="1512" y="553"/>
                  <a:pt x="1512" y="553"/>
                  <a:pt x="1512" y="553"/>
                </a:cubicBezTo>
                <a:cubicBezTo>
                  <a:pt x="1513" y="554"/>
                  <a:pt x="1513" y="554"/>
                  <a:pt x="1513" y="554"/>
                </a:cubicBezTo>
                <a:cubicBezTo>
                  <a:pt x="1516" y="553"/>
                  <a:pt x="1516" y="553"/>
                  <a:pt x="1516" y="553"/>
                </a:cubicBezTo>
                <a:cubicBezTo>
                  <a:pt x="1517" y="551"/>
                  <a:pt x="1517" y="551"/>
                  <a:pt x="1517" y="551"/>
                </a:cubicBezTo>
                <a:cubicBezTo>
                  <a:pt x="1514" y="550"/>
                  <a:pt x="1514" y="550"/>
                  <a:pt x="1514" y="550"/>
                </a:cubicBezTo>
                <a:cubicBezTo>
                  <a:pt x="1512" y="552"/>
                  <a:pt x="1512" y="552"/>
                  <a:pt x="1512" y="552"/>
                </a:cubicBezTo>
                <a:cubicBezTo>
                  <a:pt x="1512" y="550"/>
                  <a:pt x="1512" y="550"/>
                  <a:pt x="1512" y="550"/>
                </a:cubicBezTo>
                <a:cubicBezTo>
                  <a:pt x="1516" y="550"/>
                  <a:pt x="1516" y="550"/>
                  <a:pt x="1516" y="550"/>
                </a:cubicBezTo>
                <a:cubicBezTo>
                  <a:pt x="1520" y="551"/>
                  <a:pt x="1520" y="551"/>
                  <a:pt x="1520" y="551"/>
                </a:cubicBezTo>
                <a:cubicBezTo>
                  <a:pt x="1522" y="548"/>
                  <a:pt x="1522" y="548"/>
                  <a:pt x="1522" y="548"/>
                </a:cubicBezTo>
                <a:cubicBezTo>
                  <a:pt x="1525" y="549"/>
                  <a:pt x="1525" y="549"/>
                  <a:pt x="1525" y="549"/>
                </a:cubicBezTo>
                <a:cubicBezTo>
                  <a:pt x="1526" y="549"/>
                  <a:pt x="1526" y="549"/>
                  <a:pt x="1526" y="549"/>
                </a:cubicBezTo>
                <a:cubicBezTo>
                  <a:pt x="1526" y="549"/>
                  <a:pt x="1515" y="552"/>
                  <a:pt x="1527" y="545"/>
                </a:cubicBezTo>
                <a:cubicBezTo>
                  <a:pt x="1527" y="545"/>
                  <a:pt x="1522" y="544"/>
                  <a:pt x="1527" y="547"/>
                </a:cubicBezTo>
                <a:cubicBezTo>
                  <a:pt x="1534" y="544"/>
                  <a:pt x="1534" y="544"/>
                  <a:pt x="1534" y="544"/>
                </a:cubicBezTo>
                <a:cubicBezTo>
                  <a:pt x="1534" y="544"/>
                  <a:pt x="1534" y="544"/>
                  <a:pt x="1534" y="544"/>
                </a:cubicBezTo>
                <a:cubicBezTo>
                  <a:pt x="1537" y="541"/>
                  <a:pt x="1537" y="541"/>
                  <a:pt x="1537" y="541"/>
                </a:cubicBezTo>
                <a:cubicBezTo>
                  <a:pt x="1538" y="542"/>
                  <a:pt x="1538" y="542"/>
                  <a:pt x="1538" y="542"/>
                </a:cubicBezTo>
                <a:cubicBezTo>
                  <a:pt x="1539" y="540"/>
                  <a:pt x="1539" y="540"/>
                  <a:pt x="1539" y="540"/>
                </a:cubicBezTo>
                <a:cubicBezTo>
                  <a:pt x="1543" y="544"/>
                  <a:pt x="1543" y="544"/>
                  <a:pt x="1543" y="544"/>
                </a:cubicBezTo>
                <a:cubicBezTo>
                  <a:pt x="1549" y="541"/>
                  <a:pt x="1549" y="541"/>
                  <a:pt x="1549" y="541"/>
                </a:cubicBezTo>
                <a:cubicBezTo>
                  <a:pt x="1549" y="539"/>
                  <a:pt x="1549" y="539"/>
                  <a:pt x="1549" y="539"/>
                </a:cubicBezTo>
                <a:cubicBezTo>
                  <a:pt x="1554" y="539"/>
                  <a:pt x="1554" y="539"/>
                  <a:pt x="1554" y="539"/>
                </a:cubicBezTo>
                <a:cubicBezTo>
                  <a:pt x="1554" y="538"/>
                  <a:pt x="1554" y="538"/>
                  <a:pt x="1554" y="538"/>
                </a:cubicBezTo>
                <a:cubicBezTo>
                  <a:pt x="1554" y="538"/>
                  <a:pt x="1556" y="537"/>
                  <a:pt x="1555" y="539"/>
                </a:cubicBezTo>
                <a:cubicBezTo>
                  <a:pt x="1558" y="536"/>
                  <a:pt x="1558" y="536"/>
                  <a:pt x="1558" y="536"/>
                </a:cubicBezTo>
                <a:cubicBezTo>
                  <a:pt x="1563" y="536"/>
                  <a:pt x="1563" y="536"/>
                  <a:pt x="1563" y="536"/>
                </a:cubicBezTo>
                <a:cubicBezTo>
                  <a:pt x="1566" y="539"/>
                  <a:pt x="1568" y="534"/>
                  <a:pt x="1569" y="535"/>
                </a:cubicBezTo>
                <a:cubicBezTo>
                  <a:pt x="1569" y="532"/>
                  <a:pt x="1572" y="537"/>
                  <a:pt x="1569" y="532"/>
                </a:cubicBezTo>
                <a:cubicBezTo>
                  <a:pt x="1572" y="532"/>
                  <a:pt x="1572" y="532"/>
                  <a:pt x="1572" y="532"/>
                </a:cubicBezTo>
                <a:cubicBezTo>
                  <a:pt x="1569" y="529"/>
                  <a:pt x="1569" y="529"/>
                  <a:pt x="1569" y="529"/>
                </a:cubicBezTo>
                <a:cubicBezTo>
                  <a:pt x="1575" y="529"/>
                  <a:pt x="1575" y="529"/>
                  <a:pt x="1575" y="529"/>
                </a:cubicBezTo>
                <a:cubicBezTo>
                  <a:pt x="1575" y="526"/>
                  <a:pt x="1575" y="526"/>
                  <a:pt x="1575" y="526"/>
                </a:cubicBezTo>
                <a:cubicBezTo>
                  <a:pt x="1576" y="526"/>
                  <a:pt x="1576" y="527"/>
                  <a:pt x="1577" y="526"/>
                </a:cubicBezTo>
                <a:cubicBezTo>
                  <a:pt x="1577" y="525"/>
                  <a:pt x="1577" y="525"/>
                  <a:pt x="1577" y="525"/>
                </a:cubicBezTo>
                <a:cubicBezTo>
                  <a:pt x="1572" y="525"/>
                  <a:pt x="1572" y="525"/>
                  <a:pt x="1572" y="525"/>
                </a:cubicBezTo>
                <a:cubicBezTo>
                  <a:pt x="1568" y="529"/>
                  <a:pt x="1568" y="529"/>
                  <a:pt x="1568" y="529"/>
                </a:cubicBezTo>
                <a:cubicBezTo>
                  <a:pt x="1568" y="531"/>
                  <a:pt x="1568" y="531"/>
                  <a:pt x="1568" y="531"/>
                </a:cubicBezTo>
                <a:cubicBezTo>
                  <a:pt x="1563" y="532"/>
                  <a:pt x="1563" y="532"/>
                  <a:pt x="1563" y="532"/>
                </a:cubicBezTo>
                <a:cubicBezTo>
                  <a:pt x="1559" y="531"/>
                  <a:pt x="1559" y="531"/>
                  <a:pt x="1559" y="531"/>
                </a:cubicBezTo>
                <a:cubicBezTo>
                  <a:pt x="1556" y="533"/>
                  <a:pt x="1556" y="533"/>
                  <a:pt x="1556" y="533"/>
                </a:cubicBezTo>
                <a:cubicBezTo>
                  <a:pt x="1557" y="533"/>
                  <a:pt x="1559" y="531"/>
                  <a:pt x="1561" y="535"/>
                </a:cubicBezTo>
                <a:cubicBezTo>
                  <a:pt x="1556" y="535"/>
                  <a:pt x="1556" y="535"/>
                  <a:pt x="1556" y="535"/>
                </a:cubicBezTo>
                <a:cubicBezTo>
                  <a:pt x="1550" y="538"/>
                  <a:pt x="1550" y="538"/>
                  <a:pt x="1550" y="538"/>
                </a:cubicBezTo>
                <a:cubicBezTo>
                  <a:pt x="1548" y="537"/>
                  <a:pt x="1548" y="537"/>
                  <a:pt x="1548" y="537"/>
                </a:cubicBezTo>
                <a:cubicBezTo>
                  <a:pt x="1548" y="540"/>
                  <a:pt x="1548" y="540"/>
                  <a:pt x="1548" y="540"/>
                </a:cubicBezTo>
                <a:cubicBezTo>
                  <a:pt x="1546" y="540"/>
                  <a:pt x="1546" y="540"/>
                  <a:pt x="1546" y="540"/>
                </a:cubicBezTo>
                <a:cubicBezTo>
                  <a:pt x="1546" y="538"/>
                  <a:pt x="1546" y="538"/>
                  <a:pt x="1546" y="538"/>
                </a:cubicBezTo>
                <a:cubicBezTo>
                  <a:pt x="1543" y="538"/>
                  <a:pt x="1543" y="538"/>
                  <a:pt x="1543" y="538"/>
                </a:cubicBezTo>
                <a:cubicBezTo>
                  <a:pt x="1544" y="534"/>
                  <a:pt x="1544" y="534"/>
                  <a:pt x="1544" y="534"/>
                </a:cubicBezTo>
                <a:cubicBezTo>
                  <a:pt x="1545" y="536"/>
                  <a:pt x="1545" y="536"/>
                  <a:pt x="1545" y="536"/>
                </a:cubicBezTo>
                <a:cubicBezTo>
                  <a:pt x="1549" y="536"/>
                  <a:pt x="1549" y="536"/>
                  <a:pt x="1549" y="536"/>
                </a:cubicBezTo>
                <a:cubicBezTo>
                  <a:pt x="1549" y="534"/>
                  <a:pt x="1549" y="534"/>
                  <a:pt x="1549" y="534"/>
                </a:cubicBezTo>
                <a:cubicBezTo>
                  <a:pt x="1545" y="534"/>
                  <a:pt x="1545" y="534"/>
                  <a:pt x="1545" y="534"/>
                </a:cubicBezTo>
                <a:cubicBezTo>
                  <a:pt x="1546" y="532"/>
                  <a:pt x="1546" y="532"/>
                  <a:pt x="1546" y="532"/>
                </a:cubicBezTo>
                <a:cubicBezTo>
                  <a:pt x="1546" y="532"/>
                  <a:pt x="1546" y="532"/>
                  <a:pt x="1546" y="532"/>
                </a:cubicBezTo>
                <a:cubicBezTo>
                  <a:pt x="1555" y="528"/>
                  <a:pt x="1555" y="528"/>
                  <a:pt x="1555" y="528"/>
                </a:cubicBezTo>
                <a:cubicBezTo>
                  <a:pt x="1556" y="529"/>
                  <a:pt x="1556" y="529"/>
                  <a:pt x="1556" y="529"/>
                </a:cubicBezTo>
                <a:cubicBezTo>
                  <a:pt x="1561" y="525"/>
                  <a:pt x="1561" y="525"/>
                  <a:pt x="1561" y="525"/>
                </a:cubicBezTo>
                <a:cubicBezTo>
                  <a:pt x="1565" y="525"/>
                  <a:pt x="1565" y="525"/>
                  <a:pt x="1565" y="525"/>
                </a:cubicBezTo>
                <a:cubicBezTo>
                  <a:pt x="1564" y="525"/>
                  <a:pt x="1564" y="525"/>
                  <a:pt x="1564" y="525"/>
                </a:cubicBezTo>
                <a:cubicBezTo>
                  <a:pt x="1567" y="526"/>
                  <a:pt x="1567" y="526"/>
                  <a:pt x="1567" y="526"/>
                </a:cubicBezTo>
                <a:cubicBezTo>
                  <a:pt x="1571" y="525"/>
                  <a:pt x="1571" y="525"/>
                  <a:pt x="1571" y="525"/>
                </a:cubicBezTo>
                <a:cubicBezTo>
                  <a:pt x="1571" y="523"/>
                  <a:pt x="1571" y="523"/>
                  <a:pt x="1571" y="523"/>
                </a:cubicBezTo>
                <a:cubicBezTo>
                  <a:pt x="1573" y="523"/>
                  <a:pt x="1573" y="523"/>
                  <a:pt x="1573" y="523"/>
                </a:cubicBezTo>
                <a:cubicBezTo>
                  <a:pt x="1575" y="522"/>
                  <a:pt x="1575" y="522"/>
                  <a:pt x="1575" y="522"/>
                </a:cubicBezTo>
                <a:cubicBezTo>
                  <a:pt x="1573" y="521"/>
                  <a:pt x="1573" y="521"/>
                  <a:pt x="1573" y="521"/>
                </a:cubicBezTo>
                <a:cubicBezTo>
                  <a:pt x="1576" y="520"/>
                  <a:pt x="1576" y="520"/>
                  <a:pt x="1576" y="520"/>
                </a:cubicBezTo>
                <a:cubicBezTo>
                  <a:pt x="1578" y="516"/>
                  <a:pt x="1578" y="516"/>
                  <a:pt x="1578" y="516"/>
                </a:cubicBezTo>
                <a:cubicBezTo>
                  <a:pt x="1582" y="516"/>
                  <a:pt x="1582" y="516"/>
                  <a:pt x="1582" y="516"/>
                </a:cubicBezTo>
                <a:cubicBezTo>
                  <a:pt x="1584" y="514"/>
                  <a:pt x="1584" y="514"/>
                  <a:pt x="1584" y="514"/>
                </a:cubicBezTo>
                <a:cubicBezTo>
                  <a:pt x="1585" y="516"/>
                  <a:pt x="1585" y="516"/>
                  <a:pt x="1585" y="516"/>
                </a:cubicBezTo>
                <a:cubicBezTo>
                  <a:pt x="1586" y="515"/>
                  <a:pt x="1586" y="515"/>
                  <a:pt x="1586" y="515"/>
                </a:cubicBezTo>
                <a:cubicBezTo>
                  <a:pt x="1585" y="520"/>
                  <a:pt x="1585" y="520"/>
                  <a:pt x="1585" y="520"/>
                </a:cubicBezTo>
                <a:cubicBezTo>
                  <a:pt x="1585" y="520"/>
                  <a:pt x="1585" y="520"/>
                  <a:pt x="1585" y="520"/>
                </a:cubicBezTo>
                <a:cubicBezTo>
                  <a:pt x="1585" y="518"/>
                  <a:pt x="1579" y="522"/>
                  <a:pt x="1583" y="517"/>
                </a:cubicBezTo>
                <a:cubicBezTo>
                  <a:pt x="1582" y="520"/>
                  <a:pt x="1582" y="520"/>
                  <a:pt x="1582" y="520"/>
                </a:cubicBezTo>
                <a:cubicBezTo>
                  <a:pt x="1577" y="521"/>
                  <a:pt x="1577" y="521"/>
                  <a:pt x="1577" y="521"/>
                </a:cubicBezTo>
                <a:cubicBezTo>
                  <a:pt x="1578" y="525"/>
                  <a:pt x="1578" y="525"/>
                  <a:pt x="1578" y="525"/>
                </a:cubicBezTo>
                <a:cubicBezTo>
                  <a:pt x="1581" y="525"/>
                  <a:pt x="1581" y="525"/>
                  <a:pt x="1581" y="525"/>
                </a:cubicBezTo>
                <a:cubicBezTo>
                  <a:pt x="1581" y="523"/>
                  <a:pt x="1583" y="527"/>
                  <a:pt x="1582" y="523"/>
                </a:cubicBezTo>
                <a:cubicBezTo>
                  <a:pt x="1583" y="525"/>
                  <a:pt x="1583" y="525"/>
                  <a:pt x="1583" y="525"/>
                </a:cubicBezTo>
                <a:cubicBezTo>
                  <a:pt x="1584" y="524"/>
                  <a:pt x="1593" y="529"/>
                  <a:pt x="1590" y="522"/>
                </a:cubicBezTo>
                <a:cubicBezTo>
                  <a:pt x="1593" y="520"/>
                  <a:pt x="1593" y="520"/>
                  <a:pt x="1593" y="520"/>
                </a:cubicBezTo>
                <a:cubicBezTo>
                  <a:pt x="1600" y="517"/>
                  <a:pt x="1600" y="517"/>
                  <a:pt x="1600" y="517"/>
                </a:cubicBezTo>
                <a:cubicBezTo>
                  <a:pt x="1599" y="515"/>
                  <a:pt x="1599" y="515"/>
                  <a:pt x="1599" y="515"/>
                </a:cubicBezTo>
                <a:cubicBezTo>
                  <a:pt x="1601" y="515"/>
                  <a:pt x="1601" y="515"/>
                  <a:pt x="1601" y="515"/>
                </a:cubicBezTo>
                <a:cubicBezTo>
                  <a:pt x="1600" y="517"/>
                  <a:pt x="1600" y="517"/>
                  <a:pt x="1600" y="517"/>
                </a:cubicBezTo>
                <a:cubicBezTo>
                  <a:pt x="1600" y="519"/>
                  <a:pt x="1600" y="519"/>
                  <a:pt x="1600" y="519"/>
                </a:cubicBezTo>
                <a:cubicBezTo>
                  <a:pt x="1594" y="522"/>
                  <a:pt x="1594" y="522"/>
                  <a:pt x="1594" y="522"/>
                </a:cubicBezTo>
                <a:cubicBezTo>
                  <a:pt x="1592" y="522"/>
                  <a:pt x="1597" y="520"/>
                  <a:pt x="1591" y="521"/>
                </a:cubicBezTo>
                <a:cubicBezTo>
                  <a:pt x="1588" y="525"/>
                  <a:pt x="1588" y="525"/>
                  <a:pt x="1588" y="525"/>
                </a:cubicBezTo>
                <a:cubicBezTo>
                  <a:pt x="1583" y="527"/>
                  <a:pt x="1619" y="508"/>
                  <a:pt x="1572" y="534"/>
                </a:cubicBezTo>
                <a:cubicBezTo>
                  <a:pt x="1563" y="539"/>
                  <a:pt x="1563" y="539"/>
                  <a:pt x="1563" y="539"/>
                </a:cubicBezTo>
                <a:cubicBezTo>
                  <a:pt x="1562" y="537"/>
                  <a:pt x="1562" y="537"/>
                  <a:pt x="1562" y="537"/>
                </a:cubicBezTo>
                <a:cubicBezTo>
                  <a:pt x="1555" y="545"/>
                  <a:pt x="1555" y="545"/>
                  <a:pt x="1555" y="545"/>
                </a:cubicBezTo>
                <a:cubicBezTo>
                  <a:pt x="1552" y="546"/>
                  <a:pt x="1552" y="546"/>
                  <a:pt x="1552" y="546"/>
                </a:cubicBezTo>
                <a:cubicBezTo>
                  <a:pt x="1552" y="545"/>
                  <a:pt x="1552" y="545"/>
                  <a:pt x="1552" y="545"/>
                </a:cubicBezTo>
                <a:cubicBezTo>
                  <a:pt x="1543" y="549"/>
                  <a:pt x="1543" y="549"/>
                  <a:pt x="1543" y="549"/>
                </a:cubicBezTo>
                <a:cubicBezTo>
                  <a:pt x="1543" y="549"/>
                  <a:pt x="1546" y="550"/>
                  <a:pt x="1542" y="550"/>
                </a:cubicBezTo>
                <a:cubicBezTo>
                  <a:pt x="1544" y="553"/>
                  <a:pt x="1550" y="546"/>
                  <a:pt x="1561" y="547"/>
                </a:cubicBezTo>
                <a:cubicBezTo>
                  <a:pt x="1559" y="547"/>
                  <a:pt x="1559" y="545"/>
                  <a:pt x="1561" y="545"/>
                </a:cubicBezTo>
                <a:cubicBezTo>
                  <a:pt x="1561" y="546"/>
                  <a:pt x="1561" y="546"/>
                  <a:pt x="1561" y="546"/>
                </a:cubicBezTo>
                <a:cubicBezTo>
                  <a:pt x="1557" y="546"/>
                  <a:pt x="1564" y="551"/>
                  <a:pt x="1564" y="543"/>
                </a:cubicBezTo>
                <a:cubicBezTo>
                  <a:pt x="1564" y="544"/>
                  <a:pt x="1564" y="544"/>
                  <a:pt x="1564" y="544"/>
                </a:cubicBezTo>
                <a:cubicBezTo>
                  <a:pt x="1566" y="543"/>
                  <a:pt x="1566" y="543"/>
                  <a:pt x="1566" y="543"/>
                </a:cubicBezTo>
                <a:cubicBezTo>
                  <a:pt x="1572" y="542"/>
                  <a:pt x="1572" y="542"/>
                  <a:pt x="1572" y="542"/>
                </a:cubicBezTo>
                <a:cubicBezTo>
                  <a:pt x="1569" y="544"/>
                  <a:pt x="1569" y="544"/>
                  <a:pt x="1569" y="544"/>
                </a:cubicBezTo>
                <a:cubicBezTo>
                  <a:pt x="1577" y="546"/>
                  <a:pt x="1577" y="546"/>
                  <a:pt x="1577" y="546"/>
                </a:cubicBezTo>
                <a:cubicBezTo>
                  <a:pt x="1578" y="545"/>
                  <a:pt x="1578" y="545"/>
                  <a:pt x="1578" y="545"/>
                </a:cubicBezTo>
                <a:cubicBezTo>
                  <a:pt x="1578" y="547"/>
                  <a:pt x="1578" y="547"/>
                  <a:pt x="1578" y="547"/>
                </a:cubicBezTo>
                <a:cubicBezTo>
                  <a:pt x="1579" y="547"/>
                  <a:pt x="1580" y="549"/>
                  <a:pt x="1581" y="547"/>
                </a:cubicBezTo>
                <a:cubicBezTo>
                  <a:pt x="1581" y="545"/>
                  <a:pt x="1581" y="545"/>
                  <a:pt x="1581" y="545"/>
                </a:cubicBezTo>
                <a:cubicBezTo>
                  <a:pt x="1584" y="543"/>
                  <a:pt x="1584" y="543"/>
                  <a:pt x="1584" y="543"/>
                </a:cubicBezTo>
                <a:cubicBezTo>
                  <a:pt x="1583" y="546"/>
                  <a:pt x="1583" y="546"/>
                  <a:pt x="1583" y="546"/>
                </a:cubicBezTo>
                <a:cubicBezTo>
                  <a:pt x="1588" y="546"/>
                  <a:pt x="1588" y="546"/>
                  <a:pt x="1588" y="546"/>
                </a:cubicBezTo>
                <a:cubicBezTo>
                  <a:pt x="1590" y="543"/>
                  <a:pt x="1590" y="543"/>
                  <a:pt x="1590" y="543"/>
                </a:cubicBezTo>
                <a:cubicBezTo>
                  <a:pt x="1591" y="543"/>
                  <a:pt x="1592" y="543"/>
                  <a:pt x="1593" y="543"/>
                </a:cubicBezTo>
                <a:cubicBezTo>
                  <a:pt x="1589" y="542"/>
                  <a:pt x="1589" y="542"/>
                  <a:pt x="1589" y="542"/>
                </a:cubicBezTo>
                <a:cubicBezTo>
                  <a:pt x="1588" y="542"/>
                  <a:pt x="1588" y="542"/>
                  <a:pt x="1588" y="542"/>
                </a:cubicBezTo>
                <a:cubicBezTo>
                  <a:pt x="1589" y="541"/>
                  <a:pt x="1589" y="541"/>
                  <a:pt x="1589" y="541"/>
                </a:cubicBezTo>
                <a:cubicBezTo>
                  <a:pt x="1587" y="540"/>
                  <a:pt x="1587" y="540"/>
                  <a:pt x="1587" y="540"/>
                </a:cubicBezTo>
                <a:cubicBezTo>
                  <a:pt x="1587" y="536"/>
                  <a:pt x="1587" y="536"/>
                  <a:pt x="1587" y="536"/>
                </a:cubicBezTo>
                <a:cubicBezTo>
                  <a:pt x="1590" y="537"/>
                  <a:pt x="1590" y="537"/>
                  <a:pt x="1590" y="537"/>
                </a:cubicBezTo>
                <a:cubicBezTo>
                  <a:pt x="1590" y="540"/>
                  <a:pt x="1590" y="540"/>
                  <a:pt x="1590" y="540"/>
                </a:cubicBezTo>
                <a:cubicBezTo>
                  <a:pt x="1594" y="539"/>
                  <a:pt x="1594" y="539"/>
                  <a:pt x="1594" y="539"/>
                </a:cubicBezTo>
                <a:cubicBezTo>
                  <a:pt x="1594" y="535"/>
                  <a:pt x="1594" y="535"/>
                  <a:pt x="1594" y="535"/>
                </a:cubicBezTo>
                <a:cubicBezTo>
                  <a:pt x="1597" y="535"/>
                  <a:pt x="1598" y="532"/>
                  <a:pt x="1601" y="535"/>
                </a:cubicBezTo>
                <a:cubicBezTo>
                  <a:pt x="1603" y="535"/>
                  <a:pt x="1604" y="531"/>
                  <a:pt x="1605" y="535"/>
                </a:cubicBezTo>
                <a:cubicBezTo>
                  <a:pt x="1603" y="538"/>
                  <a:pt x="1603" y="538"/>
                  <a:pt x="1603" y="538"/>
                </a:cubicBezTo>
                <a:cubicBezTo>
                  <a:pt x="1605" y="539"/>
                  <a:pt x="1605" y="539"/>
                  <a:pt x="1605" y="539"/>
                </a:cubicBezTo>
                <a:cubicBezTo>
                  <a:pt x="1614" y="535"/>
                  <a:pt x="1614" y="535"/>
                  <a:pt x="1614" y="535"/>
                </a:cubicBezTo>
                <a:cubicBezTo>
                  <a:pt x="1614" y="533"/>
                  <a:pt x="1614" y="533"/>
                  <a:pt x="1614" y="533"/>
                </a:cubicBezTo>
                <a:cubicBezTo>
                  <a:pt x="1623" y="531"/>
                  <a:pt x="1623" y="531"/>
                  <a:pt x="1623" y="531"/>
                </a:cubicBezTo>
                <a:cubicBezTo>
                  <a:pt x="1631" y="527"/>
                  <a:pt x="1631" y="527"/>
                  <a:pt x="1631" y="527"/>
                </a:cubicBezTo>
                <a:cubicBezTo>
                  <a:pt x="1636" y="527"/>
                  <a:pt x="1636" y="527"/>
                  <a:pt x="1636" y="527"/>
                </a:cubicBezTo>
                <a:cubicBezTo>
                  <a:pt x="1636" y="524"/>
                  <a:pt x="1636" y="524"/>
                  <a:pt x="1636" y="524"/>
                </a:cubicBezTo>
                <a:cubicBezTo>
                  <a:pt x="1640" y="524"/>
                  <a:pt x="1640" y="524"/>
                  <a:pt x="1640" y="524"/>
                </a:cubicBezTo>
                <a:cubicBezTo>
                  <a:pt x="1640" y="523"/>
                  <a:pt x="1639" y="523"/>
                  <a:pt x="1640" y="522"/>
                </a:cubicBezTo>
                <a:cubicBezTo>
                  <a:pt x="1641" y="524"/>
                  <a:pt x="1641" y="524"/>
                  <a:pt x="1641" y="524"/>
                </a:cubicBezTo>
                <a:cubicBezTo>
                  <a:pt x="1642" y="522"/>
                  <a:pt x="1644" y="524"/>
                  <a:pt x="1646" y="523"/>
                </a:cubicBezTo>
                <a:cubicBezTo>
                  <a:pt x="1647" y="524"/>
                  <a:pt x="1647" y="524"/>
                  <a:pt x="1647" y="524"/>
                </a:cubicBezTo>
                <a:cubicBezTo>
                  <a:pt x="1643" y="525"/>
                  <a:pt x="1643" y="525"/>
                  <a:pt x="1643" y="525"/>
                </a:cubicBezTo>
                <a:cubicBezTo>
                  <a:pt x="1647" y="522"/>
                  <a:pt x="1640" y="522"/>
                  <a:pt x="1636" y="528"/>
                </a:cubicBezTo>
                <a:cubicBezTo>
                  <a:pt x="1634" y="528"/>
                  <a:pt x="1631" y="528"/>
                  <a:pt x="1631" y="530"/>
                </a:cubicBezTo>
                <a:cubicBezTo>
                  <a:pt x="1631" y="531"/>
                  <a:pt x="1631" y="531"/>
                  <a:pt x="1631" y="531"/>
                </a:cubicBezTo>
                <a:cubicBezTo>
                  <a:pt x="1635" y="532"/>
                  <a:pt x="1635" y="532"/>
                  <a:pt x="1635" y="532"/>
                </a:cubicBezTo>
                <a:cubicBezTo>
                  <a:pt x="1639" y="531"/>
                  <a:pt x="1639" y="531"/>
                  <a:pt x="1639" y="531"/>
                </a:cubicBezTo>
                <a:cubicBezTo>
                  <a:pt x="1640" y="528"/>
                  <a:pt x="1640" y="528"/>
                  <a:pt x="1640" y="528"/>
                </a:cubicBezTo>
                <a:cubicBezTo>
                  <a:pt x="1644" y="528"/>
                  <a:pt x="1644" y="528"/>
                  <a:pt x="1644" y="528"/>
                </a:cubicBezTo>
                <a:cubicBezTo>
                  <a:pt x="1645" y="528"/>
                  <a:pt x="1640" y="528"/>
                  <a:pt x="1646" y="527"/>
                </a:cubicBezTo>
                <a:cubicBezTo>
                  <a:pt x="1640" y="532"/>
                  <a:pt x="1640" y="532"/>
                  <a:pt x="1640" y="532"/>
                </a:cubicBezTo>
                <a:cubicBezTo>
                  <a:pt x="1649" y="529"/>
                  <a:pt x="1649" y="529"/>
                  <a:pt x="1649" y="529"/>
                </a:cubicBezTo>
                <a:cubicBezTo>
                  <a:pt x="1650" y="529"/>
                  <a:pt x="1642" y="531"/>
                  <a:pt x="1653" y="529"/>
                </a:cubicBezTo>
                <a:cubicBezTo>
                  <a:pt x="1654" y="525"/>
                  <a:pt x="1632" y="538"/>
                  <a:pt x="1660" y="522"/>
                </a:cubicBezTo>
                <a:cubicBezTo>
                  <a:pt x="1661" y="522"/>
                  <a:pt x="1661" y="522"/>
                  <a:pt x="1661" y="522"/>
                </a:cubicBezTo>
                <a:cubicBezTo>
                  <a:pt x="1664" y="520"/>
                  <a:pt x="1664" y="520"/>
                  <a:pt x="1664" y="520"/>
                </a:cubicBezTo>
                <a:cubicBezTo>
                  <a:pt x="1660" y="517"/>
                  <a:pt x="1660" y="517"/>
                  <a:pt x="1660" y="517"/>
                </a:cubicBezTo>
                <a:cubicBezTo>
                  <a:pt x="1657" y="516"/>
                  <a:pt x="1659" y="522"/>
                  <a:pt x="1655" y="517"/>
                </a:cubicBezTo>
                <a:cubicBezTo>
                  <a:pt x="1654" y="518"/>
                  <a:pt x="1654" y="518"/>
                  <a:pt x="1654" y="518"/>
                </a:cubicBezTo>
                <a:cubicBezTo>
                  <a:pt x="1653" y="517"/>
                  <a:pt x="1653" y="517"/>
                  <a:pt x="1653" y="517"/>
                </a:cubicBezTo>
                <a:cubicBezTo>
                  <a:pt x="1655" y="515"/>
                  <a:pt x="1655" y="515"/>
                  <a:pt x="1655" y="515"/>
                </a:cubicBezTo>
                <a:cubicBezTo>
                  <a:pt x="1655" y="514"/>
                  <a:pt x="1655" y="514"/>
                  <a:pt x="1655" y="514"/>
                </a:cubicBezTo>
                <a:cubicBezTo>
                  <a:pt x="1657" y="511"/>
                  <a:pt x="1657" y="511"/>
                  <a:pt x="1657" y="511"/>
                </a:cubicBezTo>
                <a:cubicBezTo>
                  <a:pt x="1659" y="512"/>
                  <a:pt x="1659" y="512"/>
                  <a:pt x="1659" y="512"/>
                </a:cubicBezTo>
                <a:cubicBezTo>
                  <a:pt x="1659" y="513"/>
                  <a:pt x="1654" y="509"/>
                  <a:pt x="1658" y="515"/>
                </a:cubicBezTo>
                <a:cubicBezTo>
                  <a:pt x="1660" y="513"/>
                  <a:pt x="1660" y="513"/>
                  <a:pt x="1660" y="513"/>
                </a:cubicBezTo>
                <a:cubicBezTo>
                  <a:pt x="1660" y="515"/>
                  <a:pt x="1660" y="515"/>
                  <a:pt x="1660" y="515"/>
                </a:cubicBezTo>
                <a:cubicBezTo>
                  <a:pt x="1664" y="516"/>
                  <a:pt x="1664" y="516"/>
                  <a:pt x="1664" y="516"/>
                </a:cubicBezTo>
                <a:cubicBezTo>
                  <a:pt x="1667" y="515"/>
                  <a:pt x="1667" y="515"/>
                  <a:pt x="1667" y="515"/>
                </a:cubicBezTo>
                <a:cubicBezTo>
                  <a:pt x="1668" y="517"/>
                  <a:pt x="1668" y="517"/>
                  <a:pt x="1668" y="517"/>
                </a:cubicBezTo>
                <a:cubicBezTo>
                  <a:pt x="1673" y="514"/>
                  <a:pt x="1673" y="514"/>
                  <a:pt x="1673" y="514"/>
                </a:cubicBezTo>
                <a:cubicBezTo>
                  <a:pt x="1672" y="511"/>
                  <a:pt x="1672" y="511"/>
                  <a:pt x="1672" y="511"/>
                </a:cubicBezTo>
                <a:cubicBezTo>
                  <a:pt x="1674" y="509"/>
                  <a:pt x="1674" y="509"/>
                  <a:pt x="1674" y="509"/>
                </a:cubicBezTo>
                <a:cubicBezTo>
                  <a:pt x="1677" y="510"/>
                  <a:pt x="1677" y="510"/>
                  <a:pt x="1677" y="510"/>
                </a:cubicBezTo>
                <a:cubicBezTo>
                  <a:pt x="1679" y="507"/>
                  <a:pt x="1679" y="507"/>
                  <a:pt x="1679" y="507"/>
                </a:cubicBezTo>
                <a:cubicBezTo>
                  <a:pt x="1681" y="507"/>
                  <a:pt x="1681" y="507"/>
                  <a:pt x="1681" y="507"/>
                </a:cubicBezTo>
                <a:cubicBezTo>
                  <a:pt x="1681" y="512"/>
                  <a:pt x="1681" y="512"/>
                  <a:pt x="1681" y="512"/>
                </a:cubicBezTo>
                <a:cubicBezTo>
                  <a:pt x="1678" y="513"/>
                  <a:pt x="1678" y="513"/>
                  <a:pt x="1678" y="513"/>
                </a:cubicBezTo>
                <a:cubicBezTo>
                  <a:pt x="1679" y="514"/>
                  <a:pt x="1679" y="514"/>
                  <a:pt x="1679" y="514"/>
                </a:cubicBezTo>
                <a:cubicBezTo>
                  <a:pt x="1677" y="516"/>
                  <a:pt x="1677" y="516"/>
                  <a:pt x="1677" y="516"/>
                </a:cubicBezTo>
                <a:cubicBezTo>
                  <a:pt x="1678" y="519"/>
                  <a:pt x="1678" y="519"/>
                  <a:pt x="1678" y="519"/>
                </a:cubicBezTo>
                <a:cubicBezTo>
                  <a:pt x="1673" y="519"/>
                  <a:pt x="1673" y="519"/>
                  <a:pt x="1673" y="519"/>
                </a:cubicBezTo>
                <a:cubicBezTo>
                  <a:pt x="1672" y="519"/>
                  <a:pt x="1672" y="520"/>
                  <a:pt x="1675" y="521"/>
                </a:cubicBezTo>
                <a:cubicBezTo>
                  <a:pt x="1668" y="520"/>
                  <a:pt x="1668" y="520"/>
                  <a:pt x="1668" y="520"/>
                </a:cubicBezTo>
                <a:cubicBezTo>
                  <a:pt x="1670" y="522"/>
                  <a:pt x="1670" y="522"/>
                  <a:pt x="1670" y="522"/>
                </a:cubicBezTo>
                <a:cubicBezTo>
                  <a:pt x="1668" y="520"/>
                  <a:pt x="1666" y="527"/>
                  <a:pt x="1665" y="521"/>
                </a:cubicBezTo>
                <a:cubicBezTo>
                  <a:pt x="1657" y="528"/>
                  <a:pt x="1657" y="528"/>
                  <a:pt x="1657" y="528"/>
                </a:cubicBezTo>
                <a:cubicBezTo>
                  <a:pt x="1659" y="529"/>
                  <a:pt x="1659" y="529"/>
                  <a:pt x="1659" y="529"/>
                </a:cubicBezTo>
                <a:cubicBezTo>
                  <a:pt x="1667" y="527"/>
                  <a:pt x="1667" y="527"/>
                  <a:pt x="1667" y="527"/>
                </a:cubicBezTo>
                <a:cubicBezTo>
                  <a:pt x="1672" y="529"/>
                  <a:pt x="1672" y="529"/>
                  <a:pt x="1672" y="529"/>
                </a:cubicBezTo>
                <a:cubicBezTo>
                  <a:pt x="1679" y="527"/>
                  <a:pt x="1679" y="527"/>
                  <a:pt x="1679" y="527"/>
                </a:cubicBezTo>
                <a:cubicBezTo>
                  <a:pt x="1716" y="525"/>
                  <a:pt x="1716" y="525"/>
                  <a:pt x="1716" y="525"/>
                </a:cubicBezTo>
                <a:cubicBezTo>
                  <a:pt x="1721" y="525"/>
                  <a:pt x="1721" y="525"/>
                  <a:pt x="1721" y="525"/>
                </a:cubicBezTo>
                <a:cubicBezTo>
                  <a:pt x="1722" y="526"/>
                  <a:pt x="1722" y="526"/>
                  <a:pt x="1722" y="526"/>
                </a:cubicBezTo>
                <a:cubicBezTo>
                  <a:pt x="1714" y="528"/>
                  <a:pt x="1714" y="528"/>
                  <a:pt x="1714" y="528"/>
                </a:cubicBezTo>
                <a:cubicBezTo>
                  <a:pt x="1752" y="530"/>
                  <a:pt x="1752" y="530"/>
                  <a:pt x="1752" y="530"/>
                </a:cubicBezTo>
                <a:cubicBezTo>
                  <a:pt x="1771" y="528"/>
                  <a:pt x="1771" y="528"/>
                  <a:pt x="1771" y="528"/>
                </a:cubicBezTo>
                <a:cubicBezTo>
                  <a:pt x="1770" y="529"/>
                  <a:pt x="1770" y="529"/>
                  <a:pt x="1770" y="529"/>
                </a:cubicBezTo>
                <a:cubicBezTo>
                  <a:pt x="1771" y="531"/>
                  <a:pt x="1771" y="531"/>
                  <a:pt x="1771" y="531"/>
                </a:cubicBezTo>
                <a:cubicBezTo>
                  <a:pt x="1756" y="532"/>
                  <a:pt x="1756" y="532"/>
                  <a:pt x="1756" y="532"/>
                </a:cubicBezTo>
                <a:cubicBezTo>
                  <a:pt x="1757" y="536"/>
                  <a:pt x="1757" y="536"/>
                  <a:pt x="1757" y="536"/>
                </a:cubicBezTo>
                <a:cubicBezTo>
                  <a:pt x="1757" y="539"/>
                  <a:pt x="1757" y="539"/>
                  <a:pt x="1757" y="539"/>
                </a:cubicBezTo>
                <a:cubicBezTo>
                  <a:pt x="1756" y="539"/>
                  <a:pt x="1756" y="539"/>
                  <a:pt x="1756" y="539"/>
                </a:cubicBezTo>
                <a:cubicBezTo>
                  <a:pt x="1755" y="540"/>
                  <a:pt x="1755" y="540"/>
                  <a:pt x="1755" y="540"/>
                </a:cubicBezTo>
                <a:cubicBezTo>
                  <a:pt x="1757" y="541"/>
                  <a:pt x="1757" y="541"/>
                  <a:pt x="1757" y="541"/>
                </a:cubicBezTo>
                <a:cubicBezTo>
                  <a:pt x="1753" y="542"/>
                  <a:pt x="1753" y="542"/>
                  <a:pt x="1753" y="542"/>
                </a:cubicBezTo>
                <a:cubicBezTo>
                  <a:pt x="1751" y="540"/>
                  <a:pt x="1751" y="540"/>
                  <a:pt x="1751" y="540"/>
                </a:cubicBezTo>
                <a:cubicBezTo>
                  <a:pt x="1749" y="542"/>
                  <a:pt x="1749" y="542"/>
                  <a:pt x="1749" y="542"/>
                </a:cubicBezTo>
                <a:cubicBezTo>
                  <a:pt x="1744" y="542"/>
                  <a:pt x="1744" y="542"/>
                  <a:pt x="1744" y="542"/>
                </a:cubicBezTo>
                <a:cubicBezTo>
                  <a:pt x="1741" y="544"/>
                  <a:pt x="1741" y="544"/>
                  <a:pt x="1741" y="544"/>
                </a:cubicBezTo>
                <a:cubicBezTo>
                  <a:pt x="1742" y="543"/>
                  <a:pt x="1742" y="543"/>
                  <a:pt x="1742" y="543"/>
                </a:cubicBezTo>
                <a:cubicBezTo>
                  <a:pt x="1735" y="544"/>
                  <a:pt x="1735" y="544"/>
                  <a:pt x="1735" y="544"/>
                </a:cubicBezTo>
                <a:cubicBezTo>
                  <a:pt x="1732" y="546"/>
                  <a:pt x="1754" y="540"/>
                  <a:pt x="1728" y="547"/>
                </a:cubicBezTo>
                <a:cubicBezTo>
                  <a:pt x="1726" y="546"/>
                  <a:pt x="1726" y="546"/>
                  <a:pt x="1726" y="546"/>
                </a:cubicBezTo>
                <a:cubicBezTo>
                  <a:pt x="1725" y="546"/>
                  <a:pt x="1729" y="549"/>
                  <a:pt x="1724" y="547"/>
                </a:cubicBezTo>
                <a:cubicBezTo>
                  <a:pt x="1724" y="549"/>
                  <a:pt x="1724" y="549"/>
                  <a:pt x="1724" y="549"/>
                </a:cubicBezTo>
                <a:cubicBezTo>
                  <a:pt x="1721" y="550"/>
                  <a:pt x="1721" y="550"/>
                  <a:pt x="1721" y="550"/>
                </a:cubicBezTo>
                <a:cubicBezTo>
                  <a:pt x="1710" y="552"/>
                  <a:pt x="1710" y="552"/>
                  <a:pt x="1710" y="552"/>
                </a:cubicBezTo>
                <a:cubicBezTo>
                  <a:pt x="1706" y="554"/>
                  <a:pt x="1706" y="554"/>
                  <a:pt x="1706" y="554"/>
                </a:cubicBezTo>
                <a:cubicBezTo>
                  <a:pt x="1704" y="553"/>
                  <a:pt x="1704" y="553"/>
                  <a:pt x="1704" y="553"/>
                </a:cubicBezTo>
                <a:cubicBezTo>
                  <a:pt x="1700" y="553"/>
                  <a:pt x="1700" y="553"/>
                  <a:pt x="1700" y="553"/>
                </a:cubicBezTo>
                <a:cubicBezTo>
                  <a:pt x="1700" y="551"/>
                  <a:pt x="1697" y="554"/>
                  <a:pt x="1698" y="551"/>
                </a:cubicBezTo>
                <a:cubicBezTo>
                  <a:pt x="1695" y="555"/>
                  <a:pt x="1695" y="555"/>
                  <a:pt x="1695" y="555"/>
                </a:cubicBezTo>
                <a:cubicBezTo>
                  <a:pt x="1691" y="558"/>
                  <a:pt x="1691" y="558"/>
                  <a:pt x="1691" y="558"/>
                </a:cubicBezTo>
                <a:cubicBezTo>
                  <a:pt x="1691" y="557"/>
                  <a:pt x="1691" y="557"/>
                  <a:pt x="1691" y="557"/>
                </a:cubicBezTo>
                <a:cubicBezTo>
                  <a:pt x="1684" y="560"/>
                  <a:pt x="1684" y="560"/>
                  <a:pt x="1684" y="560"/>
                </a:cubicBezTo>
                <a:cubicBezTo>
                  <a:pt x="1683" y="561"/>
                  <a:pt x="1683" y="561"/>
                  <a:pt x="1683" y="561"/>
                </a:cubicBezTo>
                <a:cubicBezTo>
                  <a:pt x="1686" y="563"/>
                  <a:pt x="1686" y="563"/>
                  <a:pt x="1686" y="563"/>
                </a:cubicBezTo>
                <a:cubicBezTo>
                  <a:pt x="1708" y="558"/>
                  <a:pt x="1708" y="558"/>
                  <a:pt x="1708" y="558"/>
                </a:cubicBezTo>
                <a:cubicBezTo>
                  <a:pt x="1716" y="556"/>
                  <a:pt x="1716" y="556"/>
                  <a:pt x="1716" y="556"/>
                </a:cubicBezTo>
                <a:cubicBezTo>
                  <a:pt x="1730" y="557"/>
                  <a:pt x="1730" y="557"/>
                  <a:pt x="1730" y="557"/>
                </a:cubicBezTo>
                <a:cubicBezTo>
                  <a:pt x="1732" y="556"/>
                  <a:pt x="1732" y="556"/>
                  <a:pt x="1732" y="556"/>
                </a:cubicBezTo>
                <a:cubicBezTo>
                  <a:pt x="1736" y="557"/>
                  <a:pt x="1736" y="557"/>
                  <a:pt x="1736" y="557"/>
                </a:cubicBezTo>
                <a:cubicBezTo>
                  <a:pt x="1736" y="560"/>
                  <a:pt x="1736" y="560"/>
                  <a:pt x="1736" y="560"/>
                </a:cubicBezTo>
                <a:cubicBezTo>
                  <a:pt x="1732" y="562"/>
                  <a:pt x="1732" y="562"/>
                  <a:pt x="1732" y="562"/>
                </a:cubicBezTo>
                <a:cubicBezTo>
                  <a:pt x="1725" y="562"/>
                  <a:pt x="1725" y="562"/>
                  <a:pt x="1725" y="562"/>
                </a:cubicBezTo>
                <a:cubicBezTo>
                  <a:pt x="1724" y="561"/>
                  <a:pt x="1724" y="561"/>
                  <a:pt x="1724" y="561"/>
                </a:cubicBezTo>
                <a:cubicBezTo>
                  <a:pt x="1714" y="564"/>
                  <a:pt x="1714" y="564"/>
                  <a:pt x="1714" y="564"/>
                </a:cubicBezTo>
                <a:cubicBezTo>
                  <a:pt x="1708" y="563"/>
                  <a:pt x="1708" y="563"/>
                  <a:pt x="1708" y="563"/>
                </a:cubicBezTo>
                <a:cubicBezTo>
                  <a:pt x="1700" y="564"/>
                  <a:pt x="1700" y="564"/>
                  <a:pt x="1700" y="564"/>
                </a:cubicBezTo>
                <a:cubicBezTo>
                  <a:pt x="1701" y="564"/>
                  <a:pt x="1701" y="564"/>
                  <a:pt x="1701" y="564"/>
                </a:cubicBezTo>
                <a:cubicBezTo>
                  <a:pt x="1698" y="568"/>
                  <a:pt x="1698" y="568"/>
                  <a:pt x="1698" y="568"/>
                </a:cubicBezTo>
                <a:cubicBezTo>
                  <a:pt x="1697" y="566"/>
                  <a:pt x="1697" y="566"/>
                  <a:pt x="1697" y="566"/>
                </a:cubicBezTo>
                <a:cubicBezTo>
                  <a:pt x="1694" y="567"/>
                  <a:pt x="1694" y="567"/>
                  <a:pt x="1694" y="567"/>
                </a:cubicBezTo>
                <a:cubicBezTo>
                  <a:pt x="1695" y="568"/>
                  <a:pt x="1693" y="566"/>
                  <a:pt x="1693" y="569"/>
                </a:cubicBezTo>
                <a:cubicBezTo>
                  <a:pt x="1709" y="567"/>
                  <a:pt x="1709" y="567"/>
                  <a:pt x="1709" y="567"/>
                </a:cubicBezTo>
                <a:cubicBezTo>
                  <a:pt x="1708" y="568"/>
                  <a:pt x="1708" y="568"/>
                  <a:pt x="1708" y="568"/>
                </a:cubicBezTo>
                <a:cubicBezTo>
                  <a:pt x="1709" y="569"/>
                  <a:pt x="1709" y="569"/>
                  <a:pt x="1709" y="569"/>
                </a:cubicBezTo>
                <a:cubicBezTo>
                  <a:pt x="1706" y="568"/>
                  <a:pt x="1706" y="568"/>
                  <a:pt x="1706" y="568"/>
                </a:cubicBezTo>
                <a:cubicBezTo>
                  <a:pt x="1704" y="571"/>
                  <a:pt x="1704" y="571"/>
                  <a:pt x="1704" y="571"/>
                </a:cubicBezTo>
                <a:cubicBezTo>
                  <a:pt x="1707" y="576"/>
                  <a:pt x="1707" y="576"/>
                  <a:pt x="1707" y="576"/>
                </a:cubicBezTo>
                <a:cubicBezTo>
                  <a:pt x="1714" y="575"/>
                  <a:pt x="1714" y="575"/>
                  <a:pt x="1714" y="575"/>
                </a:cubicBezTo>
                <a:cubicBezTo>
                  <a:pt x="1715" y="573"/>
                  <a:pt x="1715" y="573"/>
                  <a:pt x="1715" y="573"/>
                </a:cubicBezTo>
                <a:cubicBezTo>
                  <a:pt x="1720" y="573"/>
                  <a:pt x="1720" y="573"/>
                  <a:pt x="1720" y="573"/>
                </a:cubicBezTo>
                <a:cubicBezTo>
                  <a:pt x="1720" y="572"/>
                  <a:pt x="1720" y="572"/>
                  <a:pt x="1720" y="572"/>
                </a:cubicBezTo>
                <a:cubicBezTo>
                  <a:pt x="1720" y="574"/>
                  <a:pt x="1720" y="574"/>
                  <a:pt x="1720" y="574"/>
                </a:cubicBezTo>
                <a:cubicBezTo>
                  <a:pt x="1724" y="574"/>
                  <a:pt x="1724" y="574"/>
                  <a:pt x="1724" y="574"/>
                </a:cubicBezTo>
                <a:cubicBezTo>
                  <a:pt x="1724" y="575"/>
                  <a:pt x="1724" y="575"/>
                  <a:pt x="1724" y="575"/>
                </a:cubicBezTo>
                <a:cubicBezTo>
                  <a:pt x="1710" y="578"/>
                  <a:pt x="1710" y="578"/>
                  <a:pt x="1710" y="578"/>
                </a:cubicBezTo>
                <a:cubicBezTo>
                  <a:pt x="1710" y="579"/>
                  <a:pt x="1719" y="574"/>
                  <a:pt x="1707" y="580"/>
                </a:cubicBezTo>
                <a:cubicBezTo>
                  <a:pt x="1702" y="580"/>
                  <a:pt x="1702" y="580"/>
                  <a:pt x="1702" y="580"/>
                </a:cubicBezTo>
                <a:cubicBezTo>
                  <a:pt x="1701" y="577"/>
                  <a:pt x="1701" y="577"/>
                  <a:pt x="1701" y="577"/>
                </a:cubicBezTo>
                <a:cubicBezTo>
                  <a:pt x="1693" y="581"/>
                  <a:pt x="1693" y="581"/>
                  <a:pt x="1693" y="581"/>
                </a:cubicBezTo>
                <a:cubicBezTo>
                  <a:pt x="1687" y="581"/>
                  <a:pt x="1687" y="581"/>
                  <a:pt x="1687" y="581"/>
                </a:cubicBezTo>
                <a:cubicBezTo>
                  <a:pt x="1679" y="585"/>
                  <a:pt x="1679" y="585"/>
                  <a:pt x="1679" y="585"/>
                </a:cubicBezTo>
                <a:cubicBezTo>
                  <a:pt x="1678" y="586"/>
                  <a:pt x="1678" y="586"/>
                  <a:pt x="1678" y="586"/>
                </a:cubicBezTo>
                <a:cubicBezTo>
                  <a:pt x="1680" y="584"/>
                  <a:pt x="1680" y="584"/>
                  <a:pt x="1680" y="584"/>
                </a:cubicBezTo>
                <a:cubicBezTo>
                  <a:pt x="1677" y="579"/>
                  <a:pt x="1677" y="579"/>
                  <a:pt x="1677" y="579"/>
                </a:cubicBezTo>
                <a:cubicBezTo>
                  <a:pt x="1682" y="579"/>
                  <a:pt x="1682" y="579"/>
                  <a:pt x="1682" y="579"/>
                </a:cubicBezTo>
                <a:cubicBezTo>
                  <a:pt x="1679" y="577"/>
                  <a:pt x="1679" y="577"/>
                  <a:pt x="1679" y="577"/>
                </a:cubicBezTo>
                <a:cubicBezTo>
                  <a:pt x="1672" y="578"/>
                  <a:pt x="1672" y="578"/>
                  <a:pt x="1672" y="578"/>
                </a:cubicBezTo>
                <a:cubicBezTo>
                  <a:pt x="1669" y="574"/>
                  <a:pt x="1669" y="574"/>
                  <a:pt x="1669" y="574"/>
                </a:cubicBezTo>
                <a:cubicBezTo>
                  <a:pt x="1667" y="579"/>
                  <a:pt x="1667" y="579"/>
                  <a:pt x="1667" y="579"/>
                </a:cubicBezTo>
                <a:cubicBezTo>
                  <a:pt x="1656" y="581"/>
                  <a:pt x="1656" y="581"/>
                  <a:pt x="1656" y="581"/>
                </a:cubicBezTo>
                <a:cubicBezTo>
                  <a:pt x="1655" y="581"/>
                  <a:pt x="1654" y="581"/>
                  <a:pt x="1653" y="582"/>
                </a:cubicBezTo>
                <a:cubicBezTo>
                  <a:pt x="1646" y="583"/>
                  <a:pt x="1646" y="583"/>
                  <a:pt x="1646" y="583"/>
                </a:cubicBezTo>
                <a:cubicBezTo>
                  <a:pt x="1641" y="583"/>
                  <a:pt x="1641" y="583"/>
                  <a:pt x="1641" y="583"/>
                </a:cubicBezTo>
                <a:cubicBezTo>
                  <a:pt x="1641" y="583"/>
                  <a:pt x="1639" y="585"/>
                  <a:pt x="1641" y="581"/>
                </a:cubicBezTo>
                <a:cubicBezTo>
                  <a:pt x="1633" y="585"/>
                  <a:pt x="1633" y="585"/>
                  <a:pt x="1633" y="585"/>
                </a:cubicBezTo>
                <a:cubicBezTo>
                  <a:pt x="1631" y="583"/>
                  <a:pt x="1631" y="583"/>
                  <a:pt x="1631" y="583"/>
                </a:cubicBezTo>
                <a:cubicBezTo>
                  <a:pt x="1628" y="587"/>
                  <a:pt x="1628" y="587"/>
                  <a:pt x="1628" y="587"/>
                </a:cubicBezTo>
                <a:cubicBezTo>
                  <a:pt x="1627" y="586"/>
                  <a:pt x="1627" y="586"/>
                  <a:pt x="1627" y="586"/>
                </a:cubicBezTo>
                <a:cubicBezTo>
                  <a:pt x="1626" y="591"/>
                  <a:pt x="1627" y="583"/>
                  <a:pt x="1622" y="587"/>
                </a:cubicBezTo>
                <a:cubicBezTo>
                  <a:pt x="1625" y="588"/>
                  <a:pt x="1625" y="588"/>
                  <a:pt x="1625" y="588"/>
                </a:cubicBezTo>
                <a:cubicBezTo>
                  <a:pt x="1628" y="590"/>
                  <a:pt x="1628" y="590"/>
                  <a:pt x="1628" y="590"/>
                </a:cubicBezTo>
                <a:cubicBezTo>
                  <a:pt x="1625" y="592"/>
                  <a:pt x="1625" y="592"/>
                  <a:pt x="1625" y="592"/>
                </a:cubicBezTo>
                <a:cubicBezTo>
                  <a:pt x="1631" y="593"/>
                  <a:pt x="1631" y="593"/>
                  <a:pt x="1631" y="593"/>
                </a:cubicBezTo>
                <a:cubicBezTo>
                  <a:pt x="1635" y="593"/>
                  <a:pt x="1635" y="593"/>
                  <a:pt x="1635" y="593"/>
                </a:cubicBezTo>
                <a:cubicBezTo>
                  <a:pt x="1639" y="590"/>
                  <a:pt x="1639" y="590"/>
                  <a:pt x="1639" y="590"/>
                </a:cubicBezTo>
                <a:cubicBezTo>
                  <a:pt x="1652" y="587"/>
                  <a:pt x="1652" y="587"/>
                  <a:pt x="1652" y="587"/>
                </a:cubicBezTo>
                <a:cubicBezTo>
                  <a:pt x="1653" y="587"/>
                  <a:pt x="1653" y="587"/>
                  <a:pt x="1653" y="587"/>
                </a:cubicBezTo>
                <a:cubicBezTo>
                  <a:pt x="1653" y="587"/>
                  <a:pt x="1653" y="587"/>
                  <a:pt x="1653" y="587"/>
                </a:cubicBezTo>
                <a:cubicBezTo>
                  <a:pt x="1642" y="591"/>
                  <a:pt x="1642" y="591"/>
                  <a:pt x="1642" y="591"/>
                </a:cubicBezTo>
                <a:cubicBezTo>
                  <a:pt x="1641" y="592"/>
                  <a:pt x="1645" y="590"/>
                  <a:pt x="1641" y="593"/>
                </a:cubicBezTo>
                <a:cubicBezTo>
                  <a:pt x="1642" y="594"/>
                  <a:pt x="1642" y="594"/>
                  <a:pt x="1642" y="594"/>
                </a:cubicBezTo>
                <a:cubicBezTo>
                  <a:pt x="1641" y="594"/>
                  <a:pt x="1641" y="594"/>
                  <a:pt x="1641" y="594"/>
                </a:cubicBezTo>
                <a:cubicBezTo>
                  <a:pt x="1641" y="596"/>
                  <a:pt x="1641" y="596"/>
                  <a:pt x="1641" y="596"/>
                </a:cubicBezTo>
                <a:cubicBezTo>
                  <a:pt x="1642" y="597"/>
                  <a:pt x="1642" y="597"/>
                  <a:pt x="1642" y="597"/>
                </a:cubicBezTo>
                <a:cubicBezTo>
                  <a:pt x="1643" y="596"/>
                  <a:pt x="1643" y="596"/>
                  <a:pt x="1643" y="596"/>
                </a:cubicBezTo>
                <a:cubicBezTo>
                  <a:pt x="1644" y="597"/>
                  <a:pt x="1644" y="597"/>
                  <a:pt x="1644" y="597"/>
                </a:cubicBezTo>
                <a:cubicBezTo>
                  <a:pt x="1650" y="595"/>
                  <a:pt x="1647" y="600"/>
                  <a:pt x="1665" y="597"/>
                </a:cubicBezTo>
                <a:cubicBezTo>
                  <a:pt x="1667" y="598"/>
                  <a:pt x="1667" y="598"/>
                  <a:pt x="1667" y="598"/>
                </a:cubicBezTo>
                <a:cubicBezTo>
                  <a:pt x="1662" y="600"/>
                  <a:pt x="1662" y="600"/>
                  <a:pt x="1662" y="600"/>
                </a:cubicBezTo>
                <a:cubicBezTo>
                  <a:pt x="1660" y="601"/>
                  <a:pt x="1660" y="601"/>
                  <a:pt x="1660" y="601"/>
                </a:cubicBezTo>
                <a:cubicBezTo>
                  <a:pt x="1662" y="603"/>
                  <a:pt x="1662" y="603"/>
                  <a:pt x="1662" y="603"/>
                </a:cubicBezTo>
                <a:cubicBezTo>
                  <a:pt x="1673" y="599"/>
                  <a:pt x="1673" y="599"/>
                  <a:pt x="1673" y="599"/>
                </a:cubicBezTo>
                <a:cubicBezTo>
                  <a:pt x="1679" y="599"/>
                  <a:pt x="1679" y="599"/>
                  <a:pt x="1679" y="599"/>
                </a:cubicBezTo>
                <a:cubicBezTo>
                  <a:pt x="1683" y="595"/>
                  <a:pt x="1685" y="599"/>
                  <a:pt x="1693" y="596"/>
                </a:cubicBezTo>
                <a:cubicBezTo>
                  <a:pt x="1705" y="594"/>
                  <a:pt x="1705" y="594"/>
                  <a:pt x="1705" y="594"/>
                </a:cubicBezTo>
                <a:cubicBezTo>
                  <a:pt x="1724" y="590"/>
                  <a:pt x="1724" y="590"/>
                  <a:pt x="1724" y="590"/>
                </a:cubicBezTo>
                <a:cubicBezTo>
                  <a:pt x="1733" y="593"/>
                  <a:pt x="1733" y="593"/>
                  <a:pt x="1733" y="593"/>
                </a:cubicBezTo>
                <a:cubicBezTo>
                  <a:pt x="1738" y="596"/>
                  <a:pt x="1738" y="596"/>
                  <a:pt x="1738" y="596"/>
                </a:cubicBezTo>
                <a:cubicBezTo>
                  <a:pt x="1740" y="596"/>
                  <a:pt x="1740" y="596"/>
                  <a:pt x="1740" y="596"/>
                </a:cubicBezTo>
                <a:cubicBezTo>
                  <a:pt x="1740" y="594"/>
                  <a:pt x="1740" y="594"/>
                  <a:pt x="1740" y="594"/>
                </a:cubicBezTo>
                <a:cubicBezTo>
                  <a:pt x="1740" y="596"/>
                  <a:pt x="1734" y="591"/>
                  <a:pt x="1742" y="596"/>
                </a:cubicBezTo>
                <a:cubicBezTo>
                  <a:pt x="1743" y="593"/>
                  <a:pt x="1743" y="593"/>
                  <a:pt x="1743" y="593"/>
                </a:cubicBezTo>
                <a:cubicBezTo>
                  <a:pt x="1747" y="592"/>
                  <a:pt x="1747" y="592"/>
                  <a:pt x="1747" y="592"/>
                </a:cubicBezTo>
                <a:cubicBezTo>
                  <a:pt x="1750" y="593"/>
                  <a:pt x="1750" y="593"/>
                  <a:pt x="1750" y="593"/>
                </a:cubicBezTo>
                <a:cubicBezTo>
                  <a:pt x="1755" y="591"/>
                  <a:pt x="1755" y="591"/>
                  <a:pt x="1755" y="591"/>
                </a:cubicBezTo>
                <a:cubicBezTo>
                  <a:pt x="1757" y="592"/>
                  <a:pt x="1757" y="592"/>
                  <a:pt x="1757" y="592"/>
                </a:cubicBezTo>
                <a:cubicBezTo>
                  <a:pt x="1772" y="589"/>
                  <a:pt x="1772" y="589"/>
                  <a:pt x="1772" y="589"/>
                </a:cubicBezTo>
                <a:cubicBezTo>
                  <a:pt x="1775" y="590"/>
                  <a:pt x="1775" y="590"/>
                  <a:pt x="1775" y="590"/>
                </a:cubicBezTo>
                <a:cubicBezTo>
                  <a:pt x="1773" y="592"/>
                  <a:pt x="1773" y="592"/>
                  <a:pt x="1773" y="592"/>
                </a:cubicBezTo>
                <a:cubicBezTo>
                  <a:pt x="1778" y="593"/>
                  <a:pt x="1778" y="593"/>
                  <a:pt x="1778" y="593"/>
                </a:cubicBezTo>
                <a:cubicBezTo>
                  <a:pt x="1775" y="596"/>
                  <a:pt x="1775" y="596"/>
                  <a:pt x="1775" y="596"/>
                </a:cubicBezTo>
                <a:cubicBezTo>
                  <a:pt x="1767" y="596"/>
                  <a:pt x="1767" y="596"/>
                  <a:pt x="1767" y="596"/>
                </a:cubicBezTo>
                <a:cubicBezTo>
                  <a:pt x="1767" y="596"/>
                  <a:pt x="1767" y="596"/>
                  <a:pt x="1767" y="596"/>
                </a:cubicBezTo>
                <a:cubicBezTo>
                  <a:pt x="1761" y="596"/>
                  <a:pt x="1761" y="596"/>
                  <a:pt x="1761" y="596"/>
                </a:cubicBezTo>
                <a:cubicBezTo>
                  <a:pt x="1762" y="599"/>
                  <a:pt x="1762" y="599"/>
                  <a:pt x="1762" y="599"/>
                </a:cubicBezTo>
                <a:cubicBezTo>
                  <a:pt x="1756" y="599"/>
                  <a:pt x="1756" y="599"/>
                  <a:pt x="1756" y="599"/>
                </a:cubicBezTo>
                <a:cubicBezTo>
                  <a:pt x="1748" y="603"/>
                  <a:pt x="1748" y="603"/>
                  <a:pt x="1748" y="603"/>
                </a:cubicBezTo>
                <a:cubicBezTo>
                  <a:pt x="1736" y="608"/>
                  <a:pt x="1736" y="608"/>
                  <a:pt x="1736" y="608"/>
                </a:cubicBezTo>
                <a:cubicBezTo>
                  <a:pt x="1734" y="607"/>
                  <a:pt x="1734" y="607"/>
                  <a:pt x="1734" y="607"/>
                </a:cubicBezTo>
                <a:cubicBezTo>
                  <a:pt x="1733" y="607"/>
                  <a:pt x="1733" y="607"/>
                  <a:pt x="1733" y="607"/>
                </a:cubicBezTo>
                <a:cubicBezTo>
                  <a:pt x="1732" y="609"/>
                  <a:pt x="1732" y="609"/>
                  <a:pt x="1732" y="609"/>
                </a:cubicBezTo>
                <a:cubicBezTo>
                  <a:pt x="1729" y="608"/>
                  <a:pt x="1729" y="608"/>
                  <a:pt x="1729" y="608"/>
                </a:cubicBezTo>
                <a:cubicBezTo>
                  <a:pt x="1727" y="609"/>
                  <a:pt x="1727" y="609"/>
                  <a:pt x="1727" y="609"/>
                </a:cubicBezTo>
                <a:cubicBezTo>
                  <a:pt x="1729" y="610"/>
                  <a:pt x="1729" y="610"/>
                  <a:pt x="1729" y="610"/>
                </a:cubicBezTo>
                <a:cubicBezTo>
                  <a:pt x="1720" y="612"/>
                  <a:pt x="1720" y="612"/>
                  <a:pt x="1720" y="612"/>
                </a:cubicBezTo>
                <a:cubicBezTo>
                  <a:pt x="1715" y="616"/>
                  <a:pt x="1715" y="616"/>
                  <a:pt x="1715" y="616"/>
                </a:cubicBezTo>
                <a:cubicBezTo>
                  <a:pt x="1702" y="620"/>
                  <a:pt x="1702" y="620"/>
                  <a:pt x="1702" y="620"/>
                </a:cubicBezTo>
                <a:cubicBezTo>
                  <a:pt x="1701" y="619"/>
                  <a:pt x="1701" y="619"/>
                  <a:pt x="1701" y="619"/>
                </a:cubicBezTo>
                <a:cubicBezTo>
                  <a:pt x="1700" y="621"/>
                  <a:pt x="1700" y="621"/>
                  <a:pt x="1700" y="621"/>
                </a:cubicBezTo>
                <a:cubicBezTo>
                  <a:pt x="1703" y="620"/>
                  <a:pt x="1699" y="621"/>
                  <a:pt x="1699" y="618"/>
                </a:cubicBezTo>
                <a:cubicBezTo>
                  <a:pt x="1694" y="621"/>
                  <a:pt x="1694" y="621"/>
                  <a:pt x="1694" y="621"/>
                </a:cubicBezTo>
                <a:cubicBezTo>
                  <a:pt x="1693" y="620"/>
                  <a:pt x="1693" y="620"/>
                  <a:pt x="1693" y="620"/>
                </a:cubicBezTo>
                <a:cubicBezTo>
                  <a:pt x="1692" y="622"/>
                  <a:pt x="1692" y="622"/>
                  <a:pt x="1692" y="622"/>
                </a:cubicBezTo>
                <a:cubicBezTo>
                  <a:pt x="1693" y="626"/>
                  <a:pt x="1693" y="626"/>
                  <a:pt x="1693" y="626"/>
                </a:cubicBezTo>
                <a:cubicBezTo>
                  <a:pt x="1689" y="629"/>
                  <a:pt x="1708" y="630"/>
                  <a:pt x="1687" y="627"/>
                </a:cubicBezTo>
                <a:cubicBezTo>
                  <a:pt x="1691" y="629"/>
                  <a:pt x="1691" y="629"/>
                  <a:pt x="1691" y="629"/>
                </a:cubicBezTo>
                <a:cubicBezTo>
                  <a:pt x="1696" y="629"/>
                  <a:pt x="1696" y="629"/>
                  <a:pt x="1696" y="629"/>
                </a:cubicBezTo>
                <a:cubicBezTo>
                  <a:pt x="1697" y="628"/>
                  <a:pt x="1697" y="628"/>
                  <a:pt x="1697" y="628"/>
                </a:cubicBezTo>
                <a:cubicBezTo>
                  <a:pt x="1700" y="628"/>
                  <a:pt x="1698" y="625"/>
                  <a:pt x="1704" y="624"/>
                </a:cubicBezTo>
                <a:cubicBezTo>
                  <a:pt x="1706" y="625"/>
                  <a:pt x="1706" y="625"/>
                  <a:pt x="1706" y="625"/>
                </a:cubicBezTo>
                <a:cubicBezTo>
                  <a:pt x="1707" y="624"/>
                  <a:pt x="1707" y="624"/>
                  <a:pt x="1707" y="624"/>
                </a:cubicBezTo>
                <a:cubicBezTo>
                  <a:pt x="1712" y="625"/>
                  <a:pt x="1712" y="625"/>
                  <a:pt x="1712" y="625"/>
                </a:cubicBezTo>
                <a:cubicBezTo>
                  <a:pt x="1716" y="623"/>
                  <a:pt x="1716" y="623"/>
                  <a:pt x="1716" y="623"/>
                </a:cubicBezTo>
                <a:cubicBezTo>
                  <a:pt x="1719" y="624"/>
                  <a:pt x="1719" y="624"/>
                  <a:pt x="1719" y="624"/>
                </a:cubicBezTo>
                <a:cubicBezTo>
                  <a:pt x="1719" y="626"/>
                  <a:pt x="1719" y="626"/>
                  <a:pt x="1719" y="626"/>
                </a:cubicBezTo>
                <a:cubicBezTo>
                  <a:pt x="1717" y="629"/>
                  <a:pt x="1717" y="629"/>
                  <a:pt x="1717" y="629"/>
                </a:cubicBezTo>
                <a:cubicBezTo>
                  <a:pt x="1709" y="629"/>
                  <a:pt x="1709" y="629"/>
                  <a:pt x="1709" y="629"/>
                </a:cubicBezTo>
                <a:cubicBezTo>
                  <a:pt x="1705" y="632"/>
                  <a:pt x="1705" y="632"/>
                  <a:pt x="1705" y="632"/>
                </a:cubicBezTo>
                <a:cubicBezTo>
                  <a:pt x="1701" y="634"/>
                  <a:pt x="1701" y="634"/>
                  <a:pt x="1701" y="634"/>
                </a:cubicBezTo>
                <a:cubicBezTo>
                  <a:pt x="1700" y="633"/>
                  <a:pt x="1700" y="633"/>
                  <a:pt x="1700" y="633"/>
                </a:cubicBezTo>
                <a:cubicBezTo>
                  <a:pt x="1695" y="632"/>
                  <a:pt x="1695" y="632"/>
                  <a:pt x="1695" y="632"/>
                </a:cubicBezTo>
                <a:cubicBezTo>
                  <a:pt x="1693" y="632"/>
                  <a:pt x="1693" y="632"/>
                  <a:pt x="1693" y="632"/>
                </a:cubicBezTo>
                <a:cubicBezTo>
                  <a:pt x="1692" y="633"/>
                  <a:pt x="1692" y="633"/>
                  <a:pt x="1692" y="633"/>
                </a:cubicBezTo>
                <a:cubicBezTo>
                  <a:pt x="1696" y="636"/>
                  <a:pt x="1696" y="636"/>
                  <a:pt x="1696" y="636"/>
                </a:cubicBezTo>
                <a:cubicBezTo>
                  <a:pt x="1693" y="638"/>
                  <a:pt x="1693" y="638"/>
                  <a:pt x="1693" y="638"/>
                </a:cubicBezTo>
                <a:cubicBezTo>
                  <a:pt x="1687" y="638"/>
                  <a:pt x="1687" y="638"/>
                  <a:pt x="1687" y="638"/>
                </a:cubicBezTo>
                <a:cubicBezTo>
                  <a:pt x="1683" y="640"/>
                  <a:pt x="1683" y="640"/>
                  <a:pt x="1683" y="640"/>
                </a:cubicBezTo>
                <a:cubicBezTo>
                  <a:pt x="1680" y="640"/>
                  <a:pt x="1688" y="635"/>
                  <a:pt x="1678" y="642"/>
                </a:cubicBezTo>
                <a:cubicBezTo>
                  <a:pt x="1678" y="643"/>
                  <a:pt x="1678" y="643"/>
                  <a:pt x="1678" y="643"/>
                </a:cubicBezTo>
                <a:cubicBezTo>
                  <a:pt x="1684" y="642"/>
                  <a:pt x="1684" y="642"/>
                  <a:pt x="1684" y="642"/>
                </a:cubicBezTo>
                <a:cubicBezTo>
                  <a:pt x="1679" y="645"/>
                  <a:pt x="1679" y="645"/>
                  <a:pt x="1679" y="645"/>
                </a:cubicBezTo>
                <a:cubicBezTo>
                  <a:pt x="1681" y="646"/>
                  <a:pt x="1681" y="646"/>
                  <a:pt x="1681" y="646"/>
                </a:cubicBezTo>
                <a:cubicBezTo>
                  <a:pt x="1686" y="645"/>
                  <a:pt x="1686" y="645"/>
                  <a:pt x="1686" y="645"/>
                </a:cubicBezTo>
                <a:cubicBezTo>
                  <a:pt x="1686" y="647"/>
                  <a:pt x="1679" y="644"/>
                  <a:pt x="1687" y="648"/>
                </a:cubicBezTo>
                <a:cubicBezTo>
                  <a:pt x="1683" y="648"/>
                  <a:pt x="1683" y="648"/>
                  <a:pt x="1683" y="648"/>
                </a:cubicBezTo>
                <a:cubicBezTo>
                  <a:pt x="1683" y="649"/>
                  <a:pt x="1683" y="649"/>
                  <a:pt x="1683" y="649"/>
                </a:cubicBezTo>
                <a:cubicBezTo>
                  <a:pt x="1684" y="650"/>
                  <a:pt x="1684" y="650"/>
                  <a:pt x="1684" y="650"/>
                </a:cubicBezTo>
                <a:cubicBezTo>
                  <a:pt x="1681" y="649"/>
                  <a:pt x="1681" y="649"/>
                  <a:pt x="1681" y="649"/>
                </a:cubicBezTo>
                <a:cubicBezTo>
                  <a:pt x="1680" y="650"/>
                  <a:pt x="1680" y="650"/>
                  <a:pt x="1680" y="650"/>
                </a:cubicBezTo>
                <a:cubicBezTo>
                  <a:pt x="1677" y="646"/>
                  <a:pt x="1677" y="646"/>
                  <a:pt x="1677" y="646"/>
                </a:cubicBezTo>
                <a:cubicBezTo>
                  <a:pt x="1673" y="645"/>
                  <a:pt x="1673" y="645"/>
                  <a:pt x="1673" y="645"/>
                </a:cubicBezTo>
                <a:cubicBezTo>
                  <a:pt x="1676" y="644"/>
                  <a:pt x="1676" y="644"/>
                  <a:pt x="1676" y="644"/>
                </a:cubicBezTo>
                <a:cubicBezTo>
                  <a:pt x="1675" y="643"/>
                  <a:pt x="1673" y="650"/>
                  <a:pt x="1677" y="642"/>
                </a:cubicBezTo>
                <a:cubicBezTo>
                  <a:pt x="1670" y="642"/>
                  <a:pt x="1670" y="642"/>
                  <a:pt x="1670" y="642"/>
                </a:cubicBezTo>
                <a:cubicBezTo>
                  <a:pt x="1669" y="643"/>
                  <a:pt x="1669" y="643"/>
                  <a:pt x="1669" y="643"/>
                </a:cubicBezTo>
                <a:cubicBezTo>
                  <a:pt x="1660" y="644"/>
                  <a:pt x="1660" y="644"/>
                  <a:pt x="1660" y="644"/>
                </a:cubicBezTo>
                <a:cubicBezTo>
                  <a:pt x="1657" y="647"/>
                  <a:pt x="1657" y="647"/>
                  <a:pt x="1657" y="647"/>
                </a:cubicBezTo>
                <a:cubicBezTo>
                  <a:pt x="1657" y="648"/>
                  <a:pt x="1657" y="648"/>
                  <a:pt x="1657" y="648"/>
                </a:cubicBezTo>
                <a:cubicBezTo>
                  <a:pt x="1656" y="647"/>
                  <a:pt x="1656" y="647"/>
                  <a:pt x="1656" y="647"/>
                </a:cubicBezTo>
                <a:cubicBezTo>
                  <a:pt x="1653" y="650"/>
                  <a:pt x="1653" y="650"/>
                  <a:pt x="1653" y="650"/>
                </a:cubicBezTo>
                <a:cubicBezTo>
                  <a:pt x="1648" y="657"/>
                  <a:pt x="1652" y="647"/>
                  <a:pt x="1640" y="652"/>
                </a:cubicBezTo>
                <a:cubicBezTo>
                  <a:pt x="1641" y="651"/>
                  <a:pt x="1641" y="651"/>
                  <a:pt x="1641" y="651"/>
                </a:cubicBezTo>
                <a:cubicBezTo>
                  <a:pt x="1640" y="650"/>
                  <a:pt x="1640" y="650"/>
                  <a:pt x="1640" y="650"/>
                </a:cubicBezTo>
                <a:cubicBezTo>
                  <a:pt x="1628" y="654"/>
                  <a:pt x="1628" y="654"/>
                  <a:pt x="1628" y="654"/>
                </a:cubicBezTo>
                <a:cubicBezTo>
                  <a:pt x="1627" y="654"/>
                  <a:pt x="1635" y="650"/>
                  <a:pt x="1625" y="655"/>
                </a:cubicBezTo>
                <a:cubicBezTo>
                  <a:pt x="1625" y="657"/>
                  <a:pt x="1625" y="657"/>
                  <a:pt x="1625" y="657"/>
                </a:cubicBezTo>
                <a:cubicBezTo>
                  <a:pt x="1627" y="658"/>
                  <a:pt x="1627" y="658"/>
                  <a:pt x="1627" y="658"/>
                </a:cubicBezTo>
                <a:cubicBezTo>
                  <a:pt x="1629" y="657"/>
                  <a:pt x="1629" y="657"/>
                  <a:pt x="1629" y="657"/>
                </a:cubicBezTo>
                <a:cubicBezTo>
                  <a:pt x="1649" y="658"/>
                  <a:pt x="1649" y="658"/>
                  <a:pt x="1649" y="658"/>
                </a:cubicBezTo>
                <a:cubicBezTo>
                  <a:pt x="1650" y="658"/>
                  <a:pt x="1650" y="658"/>
                  <a:pt x="1650" y="658"/>
                </a:cubicBezTo>
                <a:cubicBezTo>
                  <a:pt x="1651" y="657"/>
                  <a:pt x="1651" y="657"/>
                  <a:pt x="1651" y="657"/>
                </a:cubicBezTo>
                <a:cubicBezTo>
                  <a:pt x="1650" y="655"/>
                  <a:pt x="1650" y="655"/>
                  <a:pt x="1650" y="655"/>
                </a:cubicBezTo>
                <a:cubicBezTo>
                  <a:pt x="1651" y="655"/>
                  <a:pt x="1654" y="657"/>
                  <a:pt x="1653" y="654"/>
                </a:cubicBezTo>
                <a:cubicBezTo>
                  <a:pt x="1649" y="652"/>
                  <a:pt x="1649" y="652"/>
                  <a:pt x="1649" y="652"/>
                </a:cubicBezTo>
                <a:cubicBezTo>
                  <a:pt x="1658" y="651"/>
                  <a:pt x="1658" y="651"/>
                  <a:pt x="1658" y="651"/>
                </a:cubicBezTo>
                <a:cubicBezTo>
                  <a:pt x="1656" y="653"/>
                  <a:pt x="1656" y="653"/>
                  <a:pt x="1656" y="653"/>
                </a:cubicBezTo>
                <a:cubicBezTo>
                  <a:pt x="1661" y="658"/>
                  <a:pt x="1661" y="658"/>
                  <a:pt x="1661" y="658"/>
                </a:cubicBezTo>
                <a:cubicBezTo>
                  <a:pt x="1663" y="657"/>
                  <a:pt x="1663" y="657"/>
                  <a:pt x="1663" y="657"/>
                </a:cubicBezTo>
                <a:cubicBezTo>
                  <a:pt x="1665" y="658"/>
                  <a:pt x="1665" y="658"/>
                  <a:pt x="1665" y="658"/>
                </a:cubicBezTo>
                <a:cubicBezTo>
                  <a:pt x="1665" y="657"/>
                  <a:pt x="1665" y="657"/>
                  <a:pt x="1665" y="657"/>
                </a:cubicBezTo>
                <a:cubicBezTo>
                  <a:pt x="1671" y="657"/>
                  <a:pt x="1671" y="657"/>
                  <a:pt x="1671" y="657"/>
                </a:cubicBezTo>
                <a:cubicBezTo>
                  <a:pt x="1670" y="658"/>
                  <a:pt x="1670" y="658"/>
                  <a:pt x="1670" y="658"/>
                </a:cubicBezTo>
                <a:cubicBezTo>
                  <a:pt x="1675" y="657"/>
                  <a:pt x="1675" y="657"/>
                  <a:pt x="1675" y="657"/>
                </a:cubicBezTo>
                <a:cubicBezTo>
                  <a:pt x="1673" y="655"/>
                  <a:pt x="1673" y="655"/>
                  <a:pt x="1673" y="655"/>
                </a:cubicBezTo>
                <a:cubicBezTo>
                  <a:pt x="1676" y="657"/>
                  <a:pt x="1676" y="657"/>
                  <a:pt x="1676" y="657"/>
                </a:cubicBezTo>
                <a:cubicBezTo>
                  <a:pt x="1677" y="657"/>
                  <a:pt x="1677" y="657"/>
                  <a:pt x="1677" y="657"/>
                </a:cubicBezTo>
                <a:cubicBezTo>
                  <a:pt x="1678" y="657"/>
                  <a:pt x="1678" y="657"/>
                  <a:pt x="1678" y="657"/>
                </a:cubicBezTo>
                <a:cubicBezTo>
                  <a:pt x="1679" y="656"/>
                  <a:pt x="1679" y="656"/>
                  <a:pt x="1679" y="656"/>
                </a:cubicBezTo>
                <a:cubicBezTo>
                  <a:pt x="1683" y="659"/>
                  <a:pt x="1683" y="659"/>
                  <a:pt x="1683" y="659"/>
                </a:cubicBezTo>
                <a:cubicBezTo>
                  <a:pt x="1685" y="658"/>
                  <a:pt x="1685" y="658"/>
                  <a:pt x="1685" y="658"/>
                </a:cubicBezTo>
                <a:cubicBezTo>
                  <a:pt x="1686" y="657"/>
                  <a:pt x="1686" y="657"/>
                  <a:pt x="1686" y="657"/>
                </a:cubicBezTo>
                <a:cubicBezTo>
                  <a:pt x="1687" y="658"/>
                  <a:pt x="1687" y="658"/>
                  <a:pt x="1687" y="658"/>
                </a:cubicBezTo>
                <a:cubicBezTo>
                  <a:pt x="1690" y="655"/>
                  <a:pt x="1690" y="655"/>
                  <a:pt x="1690" y="655"/>
                </a:cubicBezTo>
                <a:cubicBezTo>
                  <a:pt x="1689" y="653"/>
                  <a:pt x="1689" y="653"/>
                  <a:pt x="1689" y="653"/>
                </a:cubicBezTo>
                <a:cubicBezTo>
                  <a:pt x="1693" y="654"/>
                  <a:pt x="1693" y="654"/>
                  <a:pt x="1693" y="654"/>
                </a:cubicBezTo>
                <a:cubicBezTo>
                  <a:pt x="1694" y="653"/>
                  <a:pt x="1694" y="653"/>
                  <a:pt x="1694" y="653"/>
                </a:cubicBezTo>
                <a:cubicBezTo>
                  <a:pt x="1700" y="654"/>
                  <a:pt x="1681" y="660"/>
                  <a:pt x="1700" y="653"/>
                </a:cubicBezTo>
                <a:cubicBezTo>
                  <a:pt x="1704" y="652"/>
                  <a:pt x="1704" y="652"/>
                  <a:pt x="1704" y="652"/>
                </a:cubicBezTo>
                <a:cubicBezTo>
                  <a:pt x="1729" y="648"/>
                  <a:pt x="1729" y="648"/>
                  <a:pt x="1729" y="648"/>
                </a:cubicBezTo>
                <a:cubicBezTo>
                  <a:pt x="1743" y="645"/>
                  <a:pt x="1743" y="645"/>
                  <a:pt x="1743" y="645"/>
                </a:cubicBezTo>
                <a:cubicBezTo>
                  <a:pt x="1767" y="644"/>
                  <a:pt x="1767" y="644"/>
                  <a:pt x="1767" y="644"/>
                </a:cubicBezTo>
                <a:cubicBezTo>
                  <a:pt x="1769" y="644"/>
                  <a:pt x="1769" y="644"/>
                  <a:pt x="1769" y="644"/>
                </a:cubicBezTo>
                <a:cubicBezTo>
                  <a:pt x="1764" y="647"/>
                  <a:pt x="1764" y="647"/>
                  <a:pt x="1764" y="647"/>
                </a:cubicBezTo>
                <a:cubicBezTo>
                  <a:pt x="1751" y="650"/>
                  <a:pt x="1751" y="650"/>
                  <a:pt x="1751" y="650"/>
                </a:cubicBezTo>
                <a:cubicBezTo>
                  <a:pt x="1745" y="653"/>
                  <a:pt x="1745" y="653"/>
                  <a:pt x="1745" y="653"/>
                </a:cubicBezTo>
                <a:cubicBezTo>
                  <a:pt x="1737" y="655"/>
                  <a:pt x="1737" y="655"/>
                  <a:pt x="1737" y="655"/>
                </a:cubicBezTo>
                <a:cubicBezTo>
                  <a:pt x="1736" y="661"/>
                  <a:pt x="1736" y="661"/>
                  <a:pt x="1736" y="661"/>
                </a:cubicBezTo>
                <a:cubicBezTo>
                  <a:pt x="1736" y="661"/>
                  <a:pt x="1736" y="661"/>
                  <a:pt x="1736" y="661"/>
                </a:cubicBezTo>
                <a:cubicBezTo>
                  <a:pt x="1743" y="658"/>
                  <a:pt x="1743" y="658"/>
                  <a:pt x="1743" y="658"/>
                </a:cubicBezTo>
                <a:cubicBezTo>
                  <a:pt x="1743" y="659"/>
                  <a:pt x="1743" y="659"/>
                  <a:pt x="1743" y="659"/>
                </a:cubicBezTo>
                <a:cubicBezTo>
                  <a:pt x="1736" y="664"/>
                  <a:pt x="1736" y="664"/>
                  <a:pt x="1736" y="664"/>
                </a:cubicBezTo>
                <a:cubicBezTo>
                  <a:pt x="1720" y="667"/>
                  <a:pt x="1720" y="667"/>
                  <a:pt x="1720" y="667"/>
                </a:cubicBezTo>
                <a:cubicBezTo>
                  <a:pt x="1712" y="670"/>
                  <a:pt x="1712" y="670"/>
                  <a:pt x="1712" y="670"/>
                </a:cubicBezTo>
                <a:cubicBezTo>
                  <a:pt x="1714" y="671"/>
                  <a:pt x="1714" y="671"/>
                  <a:pt x="1714" y="671"/>
                </a:cubicBezTo>
                <a:cubicBezTo>
                  <a:pt x="1714" y="671"/>
                  <a:pt x="1711" y="669"/>
                  <a:pt x="1713" y="673"/>
                </a:cubicBezTo>
                <a:cubicBezTo>
                  <a:pt x="1707" y="668"/>
                  <a:pt x="1707" y="668"/>
                  <a:pt x="1707" y="668"/>
                </a:cubicBezTo>
                <a:cubicBezTo>
                  <a:pt x="1706" y="670"/>
                  <a:pt x="1713" y="665"/>
                  <a:pt x="1704" y="670"/>
                </a:cubicBezTo>
                <a:cubicBezTo>
                  <a:pt x="1706" y="673"/>
                  <a:pt x="1706" y="673"/>
                  <a:pt x="1706" y="673"/>
                </a:cubicBezTo>
                <a:cubicBezTo>
                  <a:pt x="1702" y="674"/>
                  <a:pt x="1702" y="674"/>
                  <a:pt x="1702" y="674"/>
                </a:cubicBezTo>
                <a:cubicBezTo>
                  <a:pt x="1702" y="677"/>
                  <a:pt x="1702" y="677"/>
                  <a:pt x="1702" y="677"/>
                </a:cubicBezTo>
                <a:cubicBezTo>
                  <a:pt x="1698" y="677"/>
                  <a:pt x="1698" y="677"/>
                  <a:pt x="1698" y="677"/>
                </a:cubicBezTo>
                <a:cubicBezTo>
                  <a:pt x="1693" y="681"/>
                  <a:pt x="1693" y="681"/>
                  <a:pt x="1693" y="681"/>
                </a:cubicBezTo>
                <a:cubicBezTo>
                  <a:pt x="1688" y="682"/>
                  <a:pt x="1688" y="682"/>
                  <a:pt x="1688" y="682"/>
                </a:cubicBezTo>
                <a:cubicBezTo>
                  <a:pt x="1687" y="685"/>
                  <a:pt x="1687" y="685"/>
                  <a:pt x="1687" y="685"/>
                </a:cubicBezTo>
                <a:cubicBezTo>
                  <a:pt x="1688" y="686"/>
                  <a:pt x="1688" y="686"/>
                  <a:pt x="1688" y="686"/>
                </a:cubicBezTo>
                <a:cubicBezTo>
                  <a:pt x="1687" y="687"/>
                  <a:pt x="1687" y="687"/>
                  <a:pt x="1687" y="687"/>
                </a:cubicBezTo>
                <a:cubicBezTo>
                  <a:pt x="1677" y="684"/>
                  <a:pt x="1677" y="684"/>
                  <a:pt x="1677" y="684"/>
                </a:cubicBezTo>
                <a:cubicBezTo>
                  <a:pt x="1672" y="683"/>
                  <a:pt x="1693" y="690"/>
                  <a:pt x="1670" y="683"/>
                </a:cubicBezTo>
                <a:cubicBezTo>
                  <a:pt x="1665" y="685"/>
                  <a:pt x="1665" y="685"/>
                  <a:pt x="1665" y="685"/>
                </a:cubicBezTo>
                <a:cubicBezTo>
                  <a:pt x="1672" y="690"/>
                  <a:pt x="1672" y="690"/>
                  <a:pt x="1672" y="690"/>
                </a:cubicBezTo>
                <a:cubicBezTo>
                  <a:pt x="1673" y="692"/>
                  <a:pt x="1673" y="692"/>
                  <a:pt x="1673" y="692"/>
                </a:cubicBezTo>
                <a:cubicBezTo>
                  <a:pt x="1669" y="693"/>
                  <a:pt x="1669" y="693"/>
                  <a:pt x="1669" y="693"/>
                </a:cubicBezTo>
                <a:cubicBezTo>
                  <a:pt x="1664" y="690"/>
                  <a:pt x="1664" y="690"/>
                  <a:pt x="1664" y="690"/>
                </a:cubicBezTo>
                <a:cubicBezTo>
                  <a:pt x="1660" y="690"/>
                  <a:pt x="1660" y="690"/>
                  <a:pt x="1660" y="690"/>
                </a:cubicBezTo>
                <a:cubicBezTo>
                  <a:pt x="1659" y="690"/>
                  <a:pt x="1659" y="690"/>
                  <a:pt x="1659" y="690"/>
                </a:cubicBezTo>
                <a:cubicBezTo>
                  <a:pt x="1661" y="687"/>
                  <a:pt x="1661" y="687"/>
                  <a:pt x="1661" y="687"/>
                </a:cubicBezTo>
                <a:cubicBezTo>
                  <a:pt x="1653" y="688"/>
                  <a:pt x="1653" y="688"/>
                  <a:pt x="1653" y="688"/>
                </a:cubicBezTo>
                <a:cubicBezTo>
                  <a:pt x="1650" y="690"/>
                  <a:pt x="1650" y="690"/>
                  <a:pt x="1650" y="690"/>
                </a:cubicBezTo>
                <a:cubicBezTo>
                  <a:pt x="1639" y="690"/>
                  <a:pt x="1639" y="690"/>
                  <a:pt x="1639" y="690"/>
                </a:cubicBezTo>
                <a:cubicBezTo>
                  <a:pt x="1638" y="695"/>
                  <a:pt x="1638" y="695"/>
                  <a:pt x="1638" y="695"/>
                </a:cubicBezTo>
                <a:cubicBezTo>
                  <a:pt x="1638" y="695"/>
                  <a:pt x="1639" y="695"/>
                  <a:pt x="1640" y="695"/>
                </a:cubicBezTo>
                <a:cubicBezTo>
                  <a:pt x="1634" y="696"/>
                  <a:pt x="1634" y="696"/>
                  <a:pt x="1634" y="696"/>
                </a:cubicBezTo>
                <a:cubicBezTo>
                  <a:pt x="1636" y="696"/>
                  <a:pt x="1636" y="696"/>
                  <a:pt x="1636" y="696"/>
                </a:cubicBezTo>
                <a:cubicBezTo>
                  <a:pt x="1633" y="694"/>
                  <a:pt x="1633" y="694"/>
                  <a:pt x="1633" y="694"/>
                </a:cubicBezTo>
                <a:cubicBezTo>
                  <a:pt x="1630" y="694"/>
                  <a:pt x="1630" y="694"/>
                  <a:pt x="1630" y="694"/>
                </a:cubicBezTo>
                <a:cubicBezTo>
                  <a:pt x="1620" y="696"/>
                  <a:pt x="1620" y="696"/>
                  <a:pt x="1620" y="696"/>
                </a:cubicBezTo>
                <a:cubicBezTo>
                  <a:pt x="1613" y="699"/>
                  <a:pt x="1613" y="699"/>
                  <a:pt x="1613" y="699"/>
                </a:cubicBezTo>
                <a:cubicBezTo>
                  <a:pt x="1611" y="698"/>
                  <a:pt x="1611" y="698"/>
                  <a:pt x="1611" y="698"/>
                </a:cubicBezTo>
                <a:cubicBezTo>
                  <a:pt x="1597" y="702"/>
                  <a:pt x="1597" y="702"/>
                  <a:pt x="1597" y="702"/>
                </a:cubicBezTo>
                <a:cubicBezTo>
                  <a:pt x="1594" y="702"/>
                  <a:pt x="1594" y="702"/>
                  <a:pt x="1594" y="702"/>
                </a:cubicBezTo>
                <a:cubicBezTo>
                  <a:pt x="1594" y="701"/>
                  <a:pt x="1594" y="700"/>
                  <a:pt x="1597" y="701"/>
                </a:cubicBezTo>
                <a:cubicBezTo>
                  <a:pt x="1597" y="701"/>
                  <a:pt x="1597" y="701"/>
                  <a:pt x="1597" y="701"/>
                </a:cubicBezTo>
                <a:cubicBezTo>
                  <a:pt x="1596" y="699"/>
                  <a:pt x="1607" y="702"/>
                  <a:pt x="1593" y="699"/>
                </a:cubicBezTo>
                <a:cubicBezTo>
                  <a:pt x="1592" y="701"/>
                  <a:pt x="1592" y="701"/>
                  <a:pt x="1592" y="701"/>
                </a:cubicBezTo>
                <a:cubicBezTo>
                  <a:pt x="1589" y="700"/>
                  <a:pt x="1597" y="698"/>
                  <a:pt x="1589" y="702"/>
                </a:cubicBezTo>
                <a:cubicBezTo>
                  <a:pt x="1587" y="700"/>
                  <a:pt x="1587" y="700"/>
                  <a:pt x="1587" y="700"/>
                </a:cubicBezTo>
                <a:cubicBezTo>
                  <a:pt x="1587" y="703"/>
                  <a:pt x="1587" y="703"/>
                  <a:pt x="1587" y="703"/>
                </a:cubicBezTo>
                <a:cubicBezTo>
                  <a:pt x="1586" y="702"/>
                  <a:pt x="1586" y="702"/>
                  <a:pt x="1586" y="702"/>
                </a:cubicBezTo>
                <a:cubicBezTo>
                  <a:pt x="1582" y="703"/>
                  <a:pt x="1582" y="703"/>
                  <a:pt x="1582" y="703"/>
                </a:cubicBezTo>
                <a:cubicBezTo>
                  <a:pt x="1581" y="705"/>
                  <a:pt x="1581" y="705"/>
                  <a:pt x="1581" y="705"/>
                </a:cubicBezTo>
                <a:cubicBezTo>
                  <a:pt x="1582" y="705"/>
                  <a:pt x="1583" y="704"/>
                  <a:pt x="1581" y="702"/>
                </a:cubicBezTo>
                <a:cubicBezTo>
                  <a:pt x="1577" y="704"/>
                  <a:pt x="1577" y="704"/>
                  <a:pt x="1577" y="704"/>
                </a:cubicBezTo>
                <a:cubicBezTo>
                  <a:pt x="1572" y="705"/>
                  <a:pt x="1572" y="705"/>
                  <a:pt x="1572" y="705"/>
                </a:cubicBezTo>
                <a:cubicBezTo>
                  <a:pt x="1570" y="707"/>
                  <a:pt x="1570" y="707"/>
                  <a:pt x="1570" y="707"/>
                </a:cubicBezTo>
                <a:cubicBezTo>
                  <a:pt x="1566" y="707"/>
                  <a:pt x="1566" y="707"/>
                  <a:pt x="1566" y="707"/>
                </a:cubicBezTo>
                <a:cubicBezTo>
                  <a:pt x="1561" y="709"/>
                  <a:pt x="1561" y="709"/>
                  <a:pt x="1561" y="709"/>
                </a:cubicBezTo>
                <a:cubicBezTo>
                  <a:pt x="1559" y="708"/>
                  <a:pt x="1559" y="708"/>
                  <a:pt x="1559" y="708"/>
                </a:cubicBezTo>
                <a:cubicBezTo>
                  <a:pt x="1557" y="710"/>
                  <a:pt x="1571" y="706"/>
                  <a:pt x="1554" y="709"/>
                </a:cubicBezTo>
                <a:cubicBezTo>
                  <a:pt x="1553" y="710"/>
                  <a:pt x="1556" y="710"/>
                  <a:pt x="1554" y="711"/>
                </a:cubicBezTo>
                <a:cubicBezTo>
                  <a:pt x="1559" y="712"/>
                  <a:pt x="1559" y="712"/>
                  <a:pt x="1559" y="712"/>
                </a:cubicBezTo>
                <a:cubicBezTo>
                  <a:pt x="1555" y="715"/>
                  <a:pt x="1555" y="715"/>
                  <a:pt x="1555" y="715"/>
                </a:cubicBezTo>
                <a:cubicBezTo>
                  <a:pt x="1549" y="717"/>
                  <a:pt x="1549" y="717"/>
                  <a:pt x="1549" y="717"/>
                </a:cubicBezTo>
                <a:cubicBezTo>
                  <a:pt x="1548" y="718"/>
                  <a:pt x="1548" y="718"/>
                  <a:pt x="1548" y="718"/>
                </a:cubicBezTo>
                <a:cubicBezTo>
                  <a:pt x="1546" y="718"/>
                  <a:pt x="1546" y="718"/>
                  <a:pt x="1546" y="718"/>
                </a:cubicBezTo>
                <a:cubicBezTo>
                  <a:pt x="1541" y="725"/>
                  <a:pt x="1541" y="725"/>
                  <a:pt x="1541" y="725"/>
                </a:cubicBezTo>
                <a:cubicBezTo>
                  <a:pt x="1534" y="733"/>
                  <a:pt x="1534" y="733"/>
                  <a:pt x="1534" y="733"/>
                </a:cubicBezTo>
                <a:cubicBezTo>
                  <a:pt x="1536" y="735"/>
                  <a:pt x="1536" y="735"/>
                  <a:pt x="1536" y="735"/>
                </a:cubicBezTo>
                <a:cubicBezTo>
                  <a:pt x="1541" y="732"/>
                  <a:pt x="1541" y="732"/>
                  <a:pt x="1541" y="732"/>
                </a:cubicBezTo>
                <a:cubicBezTo>
                  <a:pt x="1548" y="733"/>
                  <a:pt x="1548" y="733"/>
                  <a:pt x="1548" y="733"/>
                </a:cubicBezTo>
                <a:cubicBezTo>
                  <a:pt x="1544" y="731"/>
                  <a:pt x="1544" y="731"/>
                  <a:pt x="1544" y="731"/>
                </a:cubicBezTo>
                <a:cubicBezTo>
                  <a:pt x="1545" y="730"/>
                  <a:pt x="1545" y="730"/>
                  <a:pt x="1545" y="730"/>
                </a:cubicBezTo>
                <a:cubicBezTo>
                  <a:pt x="1548" y="732"/>
                  <a:pt x="1548" y="732"/>
                  <a:pt x="1548" y="732"/>
                </a:cubicBezTo>
                <a:cubicBezTo>
                  <a:pt x="1559" y="728"/>
                  <a:pt x="1559" y="728"/>
                  <a:pt x="1559" y="728"/>
                </a:cubicBezTo>
                <a:cubicBezTo>
                  <a:pt x="1558" y="730"/>
                  <a:pt x="1558" y="730"/>
                  <a:pt x="1558" y="730"/>
                </a:cubicBezTo>
                <a:cubicBezTo>
                  <a:pt x="1566" y="730"/>
                  <a:pt x="1566" y="730"/>
                  <a:pt x="1566" y="730"/>
                </a:cubicBezTo>
                <a:cubicBezTo>
                  <a:pt x="1567" y="729"/>
                  <a:pt x="1567" y="729"/>
                  <a:pt x="1567" y="729"/>
                </a:cubicBezTo>
                <a:cubicBezTo>
                  <a:pt x="1562" y="728"/>
                  <a:pt x="1562" y="728"/>
                  <a:pt x="1562" y="728"/>
                </a:cubicBezTo>
                <a:cubicBezTo>
                  <a:pt x="1562" y="726"/>
                  <a:pt x="1562" y="726"/>
                  <a:pt x="1562" y="726"/>
                </a:cubicBezTo>
                <a:cubicBezTo>
                  <a:pt x="1567" y="723"/>
                  <a:pt x="1563" y="733"/>
                  <a:pt x="1568" y="723"/>
                </a:cubicBezTo>
                <a:cubicBezTo>
                  <a:pt x="1569" y="726"/>
                  <a:pt x="1569" y="726"/>
                  <a:pt x="1569" y="726"/>
                </a:cubicBezTo>
                <a:cubicBezTo>
                  <a:pt x="1578" y="726"/>
                  <a:pt x="1578" y="726"/>
                  <a:pt x="1578" y="726"/>
                </a:cubicBezTo>
                <a:cubicBezTo>
                  <a:pt x="1585" y="725"/>
                  <a:pt x="1585" y="725"/>
                  <a:pt x="1585" y="725"/>
                </a:cubicBezTo>
                <a:cubicBezTo>
                  <a:pt x="1583" y="723"/>
                  <a:pt x="1583" y="731"/>
                  <a:pt x="1585" y="723"/>
                </a:cubicBezTo>
                <a:cubicBezTo>
                  <a:pt x="1586" y="723"/>
                  <a:pt x="1586" y="723"/>
                  <a:pt x="1586" y="723"/>
                </a:cubicBezTo>
                <a:cubicBezTo>
                  <a:pt x="1586" y="724"/>
                  <a:pt x="1586" y="724"/>
                  <a:pt x="1586" y="724"/>
                </a:cubicBezTo>
                <a:cubicBezTo>
                  <a:pt x="1591" y="723"/>
                  <a:pt x="1591" y="723"/>
                  <a:pt x="1591" y="723"/>
                </a:cubicBezTo>
                <a:cubicBezTo>
                  <a:pt x="1591" y="722"/>
                  <a:pt x="1591" y="722"/>
                  <a:pt x="1591" y="722"/>
                </a:cubicBezTo>
                <a:cubicBezTo>
                  <a:pt x="1594" y="720"/>
                  <a:pt x="1597" y="723"/>
                  <a:pt x="1597" y="720"/>
                </a:cubicBezTo>
                <a:cubicBezTo>
                  <a:pt x="1597" y="721"/>
                  <a:pt x="1600" y="719"/>
                  <a:pt x="1597" y="722"/>
                </a:cubicBezTo>
                <a:cubicBezTo>
                  <a:pt x="1598" y="721"/>
                  <a:pt x="1598" y="724"/>
                  <a:pt x="1599" y="720"/>
                </a:cubicBezTo>
                <a:cubicBezTo>
                  <a:pt x="1599" y="719"/>
                  <a:pt x="1599" y="719"/>
                  <a:pt x="1599" y="719"/>
                </a:cubicBezTo>
                <a:cubicBezTo>
                  <a:pt x="1603" y="717"/>
                  <a:pt x="1603" y="717"/>
                  <a:pt x="1603" y="717"/>
                </a:cubicBezTo>
                <a:cubicBezTo>
                  <a:pt x="1602" y="715"/>
                  <a:pt x="1609" y="717"/>
                  <a:pt x="1601" y="715"/>
                </a:cubicBezTo>
                <a:cubicBezTo>
                  <a:pt x="1603" y="714"/>
                  <a:pt x="1603" y="714"/>
                  <a:pt x="1603" y="714"/>
                </a:cubicBezTo>
                <a:cubicBezTo>
                  <a:pt x="1605" y="717"/>
                  <a:pt x="1605" y="717"/>
                  <a:pt x="1605" y="717"/>
                </a:cubicBezTo>
                <a:cubicBezTo>
                  <a:pt x="1613" y="715"/>
                  <a:pt x="1613" y="715"/>
                  <a:pt x="1613" y="715"/>
                </a:cubicBezTo>
                <a:cubicBezTo>
                  <a:pt x="1614" y="717"/>
                  <a:pt x="1614" y="717"/>
                  <a:pt x="1614" y="717"/>
                </a:cubicBezTo>
                <a:cubicBezTo>
                  <a:pt x="1611" y="716"/>
                  <a:pt x="1611" y="716"/>
                  <a:pt x="1611" y="716"/>
                </a:cubicBezTo>
                <a:cubicBezTo>
                  <a:pt x="1611" y="718"/>
                  <a:pt x="1611" y="718"/>
                  <a:pt x="1611" y="718"/>
                </a:cubicBezTo>
                <a:cubicBezTo>
                  <a:pt x="1614" y="718"/>
                  <a:pt x="1614" y="718"/>
                  <a:pt x="1614" y="718"/>
                </a:cubicBezTo>
                <a:cubicBezTo>
                  <a:pt x="1617" y="715"/>
                  <a:pt x="1617" y="715"/>
                  <a:pt x="1617" y="715"/>
                </a:cubicBezTo>
                <a:cubicBezTo>
                  <a:pt x="1616" y="714"/>
                  <a:pt x="1615" y="717"/>
                  <a:pt x="1615" y="715"/>
                </a:cubicBezTo>
                <a:cubicBezTo>
                  <a:pt x="1615" y="714"/>
                  <a:pt x="1613" y="715"/>
                  <a:pt x="1615" y="714"/>
                </a:cubicBezTo>
                <a:cubicBezTo>
                  <a:pt x="1618" y="716"/>
                  <a:pt x="1618" y="716"/>
                  <a:pt x="1618" y="716"/>
                </a:cubicBezTo>
                <a:cubicBezTo>
                  <a:pt x="1623" y="718"/>
                  <a:pt x="1604" y="720"/>
                  <a:pt x="1624" y="712"/>
                </a:cubicBezTo>
                <a:cubicBezTo>
                  <a:pt x="1623" y="714"/>
                  <a:pt x="1623" y="714"/>
                  <a:pt x="1623" y="714"/>
                </a:cubicBezTo>
                <a:cubicBezTo>
                  <a:pt x="1625" y="714"/>
                  <a:pt x="1625" y="714"/>
                  <a:pt x="1625" y="714"/>
                </a:cubicBezTo>
                <a:cubicBezTo>
                  <a:pt x="1626" y="712"/>
                  <a:pt x="1626" y="712"/>
                  <a:pt x="1626" y="712"/>
                </a:cubicBezTo>
                <a:cubicBezTo>
                  <a:pt x="1639" y="708"/>
                  <a:pt x="1639" y="708"/>
                  <a:pt x="1639" y="708"/>
                </a:cubicBezTo>
                <a:cubicBezTo>
                  <a:pt x="1641" y="708"/>
                  <a:pt x="1641" y="703"/>
                  <a:pt x="1645" y="707"/>
                </a:cubicBezTo>
                <a:cubicBezTo>
                  <a:pt x="1639" y="704"/>
                  <a:pt x="1639" y="704"/>
                  <a:pt x="1639" y="704"/>
                </a:cubicBezTo>
                <a:cubicBezTo>
                  <a:pt x="1636" y="705"/>
                  <a:pt x="1636" y="705"/>
                  <a:pt x="1636" y="705"/>
                </a:cubicBezTo>
                <a:cubicBezTo>
                  <a:pt x="1635" y="703"/>
                  <a:pt x="1635" y="703"/>
                  <a:pt x="1635" y="703"/>
                </a:cubicBezTo>
                <a:cubicBezTo>
                  <a:pt x="1625" y="703"/>
                  <a:pt x="1625" y="703"/>
                  <a:pt x="1625" y="703"/>
                </a:cubicBezTo>
                <a:cubicBezTo>
                  <a:pt x="1625" y="704"/>
                  <a:pt x="1625" y="703"/>
                  <a:pt x="1624" y="701"/>
                </a:cubicBezTo>
                <a:cubicBezTo>
                  <a:pt x="1622" y="702"/>
                  <a:pt x="1623" y="707"/>
                  <a:pt x="1619" y="703"/>
                </a:cubicBezTo>
                <a:cubicBezTo>
                  <a:pt x="1617" y="701"/>
                  <a:pt x="1617" y="701"/>
                  <a:pt x="1617" y="701"/>
                </a:cubicBezTo>
                <a:cubicBezTo>
                  <a:pt x="1625" y="698"/>
                  <a:pt x="1625" y="698"/>
                  <a:pt x="1625" y="698"/>
                </a:cubicBezTo>
                <a:cubicBezTo>
                  <a:pt x="1627" y="699"/>
                  <a:pt x="1627" y="699"/>
                  <a:pt x="1627" y="699"/>
                </a:cubicBezTo>
                <a:cubicBezTo>
                  <a:pt x="1625" y="700"/>
                  <a:pt x="1629" y="701"/>
                  <a:pt x="1625" y="700"/>
                </a:cubicBezTo>
                <a:cubicBezTo>
                  <a:pt x="1630" y="702"/>
                  <a:pt x="1630" y="702"/>
                  <a:pt x="1630" y="702"/>
                </a:cubicBezTo>
                <a:cubicBezTo>
                  <a:pt x="1631" y="702"/>
                  <a:pt x="1631" y="702"/>
                  <a:pt x="1631" y="702"/>
                </a:cubicBezTo>
                <a:cubicBezTo>
                  <a:pt x="1630" y="700"/>
                  <a:pt x="1639" y="704"/>
                  <a:pt x="1629" y="699"/>
                </a:cubicBezTo>
                <a:cubicBezTo>
                  <a:pt x="1628" y="698"/>
                  <a:pt x="1628" y="698"/>
                  <a:pt x="1628" y="698"/>
                </a:cubicBezTo>
                <a:cubicBezTo>
                  <a:pt x="1629" y="697"/>
                  <a:pt x="1631" y="696"/>
                  <a:pt x="1631" y="697"/>
                </a:cubicBezTo>
                <a:cubicBezTo>
                  <a:pt x="1631" y="698"/>
                  <a:pt x="1631" y="698"/>
                  <a:pt x="1631" y="698"/>
                </a:cubicBezTo>
                <a:cubicBezTo>
                  <a:pt x="1637" y="703"/>
                  <a:pt x="1637" y="703"/>
                  <a:pt x="1637" y="703"/>
                </a:cubicBezTo>
                <a:cubicBezTo>
                  <a:pt x="1646" y="703"/>
                  <a:pt x="1646" y="703"/>
                  <a:pt x="1646" y="703"/>
                </a:cubicBezTo>
                <a:cubicBezTo>
                  <a:pt x="1645" y="707"/>
                  <a:pt x="1649" y="704"/>
                  <a:pt x="1651" y="705"/>
                </a:cubicBezTo>
                <a:cubicBezTo>
                  <a:pt x="1650" y="709"/>
                  <a:pt x="1650" y="709"/>
                  <a:pt x="1650" y="709"/>
                </a:cubicBezTo>
                <a:cubicBezTo>
                  <a:pt x="1651" y="712"/>
                  <a:pt x="1654" y="708"/>
                  <a:pt x="1654" y="711"/>
                </a:cubicBezTo>
                <a:cubicBezTo>
                  <a:pt x="1654" y="710"/>
                  <a:pt x="1654" y="710"/>
                  <a:pt x="1654" y="710"/>
                </a:cubicBezTo>
                <a:cubicBezTo>
                  <a:pt x="1655" y="711"/>
                  <a:pt x="1655" y="711"/>
                  <a:pt x="1655" y="711"/>
                </a:cubicBezTo>
                <a:cubicBezTo>
                  <a:pt x="1656" y="711"/>
                  <a:pt x="1656" y="711"/>
                  <a:pt x="1656" y="711"/>
                </a:cubicBezTo>
                <a:cubicBezTo>
                  <a:pt x="1657" y="710"/>
                  <a:pt x="1657" y="710"/>
                  <a:pt x="1657" y="710"/>
                </a:cubicBezTo>
                <a:cubicBezTo>
                  <a:pt x="1656" y="709"/>
                  <a:pt x="1656" y="709"/>
                  <a:pt x="1656" y="709"/>
                </a:cubicBezTo>
                <a:cubicBezTo>
                  <a:pt x="1665" y="710"/>
                  <a:pt x="1665" y="710"/>
                  <a:pt x="1665" y="710"/>
                </a:cubicBezTo>
                <a:cubicBezTo>
                  <a:pt x="1672" y="706"/>
                  <a:pt x="1672" y="706"/>
                  <a:pt x="1672" y="706"/>
                </a:cubicBezTo>
                <a:cubicBezTo>
                  <a:pt x="1681" y="704"/>
                  <a:pt x="1681" y="704"/>
                  <a:pt x="1681" y="704"/>
                </a:cubicBezTo>
                <a:cubicBezTo>
                  <a:pt x="1681" y="702"/>
                  <a:pt x="1677" y="707"/>
                  <a:pt x="1681" y="702"/>
                </a:cubicBezTo>
                <a:cubicBezTo>
                  <a:pt x="1686" y="703"/>
                  <a:pt x="1686" y="703"/>
                  <a:pt x="1686" y="703"/>
                </a:cubicBezTo>
                <a:cubicBezTo>
                  <a:pt x="1702" y="700"/>
                  <a:pt x="1702" y="700"/>
                  <a:pt x="1702" y="700"/>
                </a:cubicBezTo>
                <a:cubicBezTo>
                  <a:pt x="1702" y="701"/>
                  <a:pt x="1702" y="701"/>
                  <a:pt x="1702" y="701"/>
                </a:cubicBezTo>
                <a:cubicBezTo>
                  <a:pt x="1708" y="701"/>
                  <a:pt x="1708" y="701"/>
                  <a:pt x="1708" y="701"/>
                </a:cubicBezTo>
                <a:cubicBezTo>
                  <a:pt x="1711" y="702"/>
                  <a:pt x="1700" y="703"/>
                  <a:pt x="1711" y="699"/>
                </a:cubicBezTo>
                <a:cubicBezTo>
                  <a:pt x="1711" y="701"/>
                  <a:pt x="1711" y="701"/>
                  <a:pt x="1711" y="701"/>
                </a:cubicBezTo>
                <a:cubicBezTo>
                  <a:pt x="1718" y="700"/>
                  <a:pt x="1718" y="700"/>
                  <a:pt x="1718" y="700"/>
                </a:cubicBezTo>
                <a:cubicBezTo>
                  <a:pt x="1719" y="699"/>
                  <a:pt x="1719" y="699"/>
                  <a:pt x="1719" y="699"/>
                </a:cubicBezTo>
                <a:cubicBezTo>
                  <a:pt x="1716" y="697"/>
                  <a:pt x="1716" y="697"/>
                  <a:pt x="1716" y="697"/>
                </a:cubicBezTo>
                <a:cubicBezTo>
                  <a:pt x="1721" y="696"/>
                  <a:pt x="1721" y="696"/>
                  <a:pt x="1721" y="696"/>
                </a:cubicBezTo>
                <a:cubicBezTo>
                  <a:pt x="1722" y="697"/>
                  <a:pt x="1722" y="697"/>
                  <a:pt x="1722" y="697"/>
                </a:cubicBezTo>
                <a:cubicBezTo>
                  <a:pt x="1731" y="692"/>
                  <a:pt x="1731" y="692"/>
                  <a:pt x="1731" y="692"/>
                </a:cubicBezTo>
                <a:cubicBezTo>
                  <a:pt x="1734" y="693"/>
                  <a:pt x="1737" y="686"/>
                  <a:pt x="1739" y="693"/>
                </a:cubicBezTo>
                <a:cubicBezTo>
                  <a:pt x="1751" y="688"/>
                  <a:pt x="1751" y="688"/>
                  <a:pt x="1751" y="688"/>
                </a:cubicBezTo>
                <a:cubicBezTo>
                  <a:pt x="1752" y="686"/>
                  <a:pt x="1752" y="686"/>
                  <a:pt x="1752" y="686"/>
                </a:cubicBezTo>
                <a:cubicBezTo>
                  <a:pt x="1753" y="688"/>
                  <a:pt x="1753" y="688"/>
                  <a:pt x="1753" y="688"/>
                </a:cubicBezTo>
                <a:cubicBezTo>
                  <a:pt x="1756" y="687"/>
                  <a:pt x="1756" y="687"/>
                  <a:pt x="1756" y="687"/>
                </a:cubicBezTo>
                <a:cubicBezTo>
                  <a:pt x="1760" y="689"/>
                  <a:pt x="1760" y="689"/>
                  <a:pt x="1760" y="689"/>
                </a:cubicBezTo>
                <a:cubicBezTo>
                  <a:pt x="1765" y="693"/>
                  <a:pt x="1765" y="693"/>
                  <a:pt x="1765" y="693"/>
                </a:cubicBezTo>
                <a:cubicBezTo>
                  <a:pt x="1761" y="696"/>
                  <a:pt x="1761" y="696"/>
                  <a:pt x="1761" y="696"/>
                </a:cubicBezTo>
                <a:cubicBezTo>
                  <a:pt x="1758" y="695"/>
                  <a:pt x="1758" y="695"/>
                  <a:pt x="1758" y="695"/>
                </a:cubicBezTo>
                <a:cubicBezTo>
                  <a:pt x="1758" y="697"/>
                  <a:pt x="1754" y="693"/>
                  <a:pt x="1756" y="698"/>
                </a:cubicBezTo>
                <a:cubicBezTo>
                  <a:pt x="1755" y="697"/>
                  <a:pt x="1755" y="697"/>
                  <a:pt x="1755" y="697"/>
                </a:cubicBezTo>
                <a:cubicBezTo>
                  <a:pt x="1743" y="701"/>
                  <a:pt x="1743" y="701"/>
                  <a:pt x="1743" y="701"/>
                </a:cubicBezTo>
                <a:cubicBezTo>
                  <a:pt x="1742" y="704"/>
                  <a:pt x="1742" y="704"/>
                  <a:pt x="1742" y="704"/>
                </a:cubicBezTo>
                <a:cubicBezTo>
                  <a:pt x="1728" y="705"/>
                  <a:pt x="1728" y="705"/>
                  <a:pt x="1728" y="705"/>
                </a:cubicBezTo>
                <a:cubicBezTo>
                  <a:pt x="1726" y="708"/>
                  <a:pt x="1726" y="708"/>
                  <a:pt x="1726" y="708"/>
                </a:cubicBezTo>
                <a:cubicBezTo>
                  <a:pt x="1718" y="710"/>
                  <a:pt x="1718" y="710"/>
                  <a:pt x="1718" y="710"/>
                </a:cubicBezTo>
                <a:cubicBezTo>
                  <a:pt x="1715" y="712"/>
                  <a:pt x="1715" y="712"/>
                  <a:pt x="1715" y="712"/>
                </a:cubicBezTo>
                <a:cubicBezTo>
                  <a:pt x="1707" y="715"/>
                  <a:pt x="1707" y="715"/>
                  <a:pt x="1707" y="715"/>
                </a:cubicBezTo>
                <a:cubicBezTo>
                  <a:pt x="1707" y="718"/>
                  <a:pt x="1707" y="718"/>
                  <a:pt x="1707" y="718"/>
                </a:cubicBezTo>
                <a:cubicBezTo>
                  <a:pt x="1701" y="718"/>
                  <a:pt x="1701" y="718"/>
                  <a:pt x="1701" y="718"/>
                </a:cubicBezTo>
                <a:cubicBezTo>
                  <a:pt x="1701" y="718"/>
                  <a:pt x="1702" y="720"/>
                  <a:pt x="1701" y="717"/>
                </a:cubicBezTo>
                <a:cubicBezTo>
                  <a:pt x="1693" y="722"/>
                  <a:pt x="1693" y="722"/>
                  <a:pt x="1693" y="722"/>
                </a:cubicBezTo>
                <a:cubicBezTo>
                  <a:pt x="1690" y="722"/>
                  <a:pt x="1690" y="722"/>
                  <a:pt x="1690" y="722"/>
                </a:cubicBezTo>
                <a:cubicBezTo>
                  <a:pt x="1688" y="725"/>
                  <a:pt x="1688" y="725"/>
                  <a:pt x="1688" y="725"/>
                </a:cubicBezTo>
                <a:cubicBezTo>
                  <a:pt x="1687" y="722"/>
                  <a:pt x="1687" y="722"/>
                  <a:pt x="1687" y="722"/>
                </a:cubicBezTo>
                <a:cubicBezTo>
                  <a:pt x="1683" y="724"/>
                  <a:pt x="1683" y="724"/>
                  <a:pt x="1683" y="724"/>
                </a:cubicBezTo>
                <a:cubicBezTo>
                  <a:pt x="1683" y="724"/>
                  <a:pt x="1679" y="722"/>
                  <a:pt x="1683" y="727"/>
                </a:cubicBezTo>
                <a:cubicBezTo>
                  <a:pt x="1680" y="727"/>
                  <a:pt x="1680" y="727"/>
                  <a:pt x="1680" y="727"/>
                </a:cubicBezTo>
                <a:cubicBezTo>
                  <a:pt x="1679" y="729"/>
                  <a:pt x="1679" y="729"/>
                  <a:pt x="1679" y="729"/>
                </a:cubicBezTo>
                <a:cubicBezTo>
                  <a:pt x="1675" y="729"/>
                  <a:pt x="1675" y="729"/>
                  <a:pt x="1675" y="729"/>
                </a:cubicBezTo>
                <a:cubicBezTo>
                  <a:pt x="1673" y="732"/>
                  <a:pt x="1673" y="732"/>
                  <a:pt x="1673" y="732"/>
                </a:cubicBezTo>
                <a:cubicBezTo>
                  <a:pt x="1667" y="730"/>
                  <a:pt x="1667" y="730"/>
                  <a:pt x="1667" y="730"/>
                </a:cubicBezTo>
                <a:cubicBezTo>
                  <a:pt x="1662" y="731"/>
                  <a:pt x="1662" y="731"/>
                  <a:pt x="1662" y="731"/>
                </a:cubicBezTo>
                <a:cubicBezTo>
                  <a:pt x="1662" y="733"/>
                  <a:pt x="1662" y="733"/>
                  <a:pt x="1662" y="733"/>
                </a:cubicBezTo>
                <a:cubicBezTo>
                  <a:pt x="1667" y="736"/>
                  <a:pt x="1667" y="736"/>
                  <a:pt x="1667" y="736"/>
                </a:cubicBezTo>
                <a:cubicBezTo>
                  <a:pt x="1671" y="740"/>
                  <a:pt x="1671" y="740"/>
                  <a:pt x="1671" y="740"/>
                </a:cubicBezTo>
                <a:cubicBezTo>
                  <a:pt x="1668" y="742"/>
                  <a:pt x="1668" y="742"/>
                  <a:pt x="1668" y="742"/>
                </a:cubicBezTo>
                <a:cubicBezTo>
                  <a:pt x="1664" y="738"/>
                  <a:pt x="1664" y="738"/>
                  <a:pt x="1664" y="738"/>
                </a:cubicBezTo>
                <a:cubicBezTo>
                  <a:pt x="1645" y="741"/>
                  <a:pt x="1645" y="741"/>
                  <a:pt x="1645" y="741"/>
                </a:cubicBezTo>
                <a:cubicBezTo>
                  <a:pt x="1643" y="740"/>
                  <a:pt x="1643" y="740"/>
                  <a:pt x="1643" y="740"/>
                </a:cubicBezTo>
                <a:cubicBezTo>
                  <a:pt x="1631" y="743"/>
                  <a:pt x="1631" y="743"/>
                  <a:pt x="1631" y="743"/>
                </a:cubicBezTo>
                <a:cubicBezTo>
                  <a:pt x="1631" y="743"/>
                  <a:pt x="1631" y="743"/>
                  <a:pt x="1631" y="743"/>
                </a:cubicBezTo>
                <a:cubicBezTo>
                  <a:pt x="1625" y="743"/>
                  <a:pt x="1625" y="743"/>
                  <a:pt x="1625" y="743"/>
                </a:cubicBezTo>
                <a:cubicBezTo>
                  <a:pt x="1625" y="744"/>
                  <a:pt x="1625" y="744"/>
                  <a:pt x="1625" y="744"/>
                </a:cubicBezTo>
                <a:cubicBezTo>
                  <a:pt x="1622" y="743"/>
                  <a:pt x="1622" y="743"/>
                  <a:pt x="1622" y="743"/>
                </a:cubicBezTo>
                <a:cubicBezTo>
                  <a:pt x="1618" y="746"/>
                  <a:pt x="1618" y="746"/>
                  <a:pt x="1618" y="746"/>
                </a:cubicBezTo>
                <a:cubicBezTo>
                  <a:pt x="1618" y="746"/>
                  <a:pt x="1616" y="748"/>
                  <a:pt x="1616" y="745"/>
                </a:cubicBezTo>
                <a:cubicBezTo>
                  <a:pt x="1615" y="746"/>
                  <a:pt x="1615" y="746"/>
                  <a:pt x="1615" y="746"/>
                </a:cubicBezTo>
                <a:cubicBezTo>
                  <a:pt x="1602" y="748"/>
                  <a:pt x="1602" y="748"/>
                  <a:pt x="1602" y="748"/>
                </a:cubicBezTo>
                <a:cubicBezTo>
                  <a:pt x="1574" y="757"/>
                  <a:pt x="1574" y="757"/>
                  <a:pt x="1574" y="757"/>
                </a:cubicBezTo>
                <a:cubicBezTo>
                  <a:pt x="1569" y="760"/>
                  <a:pt x="1569" y="760"/>
                  <a:pt x="1569" y="760"/>
                </a:cubicBezTo>
                <a:cubicBezTo>
                  <a:pt x="1566" y="759"/>
                  <a:pt x="1566" y="759"/>
                  <a:pt x="1566" y="759"/>
                </a:cubicBezTo>
                <a:cubicBezTo>
                  <a:pt x="1563" y="760"/>
                  <a:pt x="1563" y="760"/>
                  <a:pt x="1563" y="760"/>
                </a:cubicBezTo>
                <a:cubicBezTo>
                  <a:pt x="1563" y="761"/>
                  <a:pt x="1563" y="761"/>
                  <a:pt x="1563" y="761"/>
                </a:cubicBezTo>
                <a:cubicBezTo>
                  <a:pt x="1565" y="762"/>
                  <a:pt x="1565" y="762"/>
                  <a:pt x="1565" y="762"/>
                </a:cubicBezTo>
                <a:cubicBezTo>
                  <a:pt x="1539" y="771"/>
                  <a:pt x="1539" y="771"/>
                  <a:pt x="1539" y="771"/>
                </a:cubicBezTo>
                <a:cubicBezTo>
                  <a:pt x="1531" y="775"/>
                  <a:pt x="1531" y="775"/>
                  <a:pt x="1531" y="775"/>
                </a:cubicBezTo>
                <a:cubicBezTo>
                  <a:pt x="1528" y="775"/>
                  <a:pt x="1528" y="775"/>
                  <a:pt x="1528" y="775"/>
                </a:cubicBezTo>
                <a:cubicBezTo>
                  <a:pt x="1527" y="777"/>
                  <a:pt x="1527" y="777"/>
                  <a:pt x="1527" y="777"/>
                </a:cubicBezTo>
                <a:cubicBezTo>
                  <a:pt x="1525" y="776"/>
                  <a:pt x="1525" y="776"/>
                  <a:pt x="1525" y="776"/>
                </a:cubicBezTo>
                <a:cubicBezTo>
                  <a:pt x="1519" y="779"/>
                  <a:pt x="1519" y="779"/>
                  <a:pt x="1519" y="779"/>
                </a:cubicBezTo>
                <a:cubicBezTo>
                  <a:pt x="1519" y="779"/>
                  <a:pt x="1521" y="781"/>
                  <a:pt x="1518" y="778"/>
                </a:cubicBezTo>
                <a:cubicBezTo>
                  <a:pt x="1502" y="782"/>
                  <a:pt x="1502" y="782"/>
                  <a:pt x="1502" y="782"/>
                </a:cubicBezTo>
                <a:cubicBezTo>
                  <a:pt x="1498" y="783"/>
                  <a:pt x="1498" y="783"/>
                  <a:pt x="1498" y="783"/>
                </a:cubicBezTo>
                <a:cubicBezTo>
                  <a:pt x="1486" y="787"/>
                  <a:pt x="1486" y="787"/>
                  <a:pt x="1486" y="787"/>
                </a:cubicBezTo>
                <a:cubicBezTo>
                  <a:pt x="1480" y="790"/>
                  <a:pt x="1480" y="790"/>
                  <a:pt x="1480" y="790"/>
                </a:cubicBezTo>
                <a:cubicBezTo>
                  <a:pt x="1465" y="805"/>
                  <a:pt x="1465" y="805"/>
                  <a:pt x="1465" y="805"/>
                </a:cubicBezTo>
                <a:cubicBezTo>
                  <a:pt x="1459" y="812"/>
                  <a:pt x="1459" y="812"/>
                  <a:pt x="1459" y="812"/>
                </a:cubicBezTo>
                <a:cubicBezTo>
                  <a:pt x="1454" y="816"/>
                  <a:pt x="1454" y="816"/>
                  <a:pt x="1454" y="816"/>
                </a:cubicBezTo>
                <a:cubicBezTo>
                  <a:pt x="1454" y="820"/>
                  <a:pt x="1467" y="802"/>
                  <a:pt x="1448" y="822"/>
                </a:cubicBezTo>
                <a:cubicBezTo>
                  <a:pt x="1440" y="828"/>
                  <a:pt x="1440" y="828"/>
                  <a:pt x="1440" y="828"/>
                </a:cubicBezTo>
                <a:cubicBezTo>
                  <a:pt x="1439" y="829"/>
                  <a:pt x="1439" y="829"/>
                  <a:pt x="1439" y="829"/>
                </a:cubicBezTo>
                <a:cubicBezTo>
                  <a:pt x="1440" y="830"/>
                  <a:pt x="1440" y="830"/>
                  <a:pt x="1440" y="830"/>
                </a:cubicBezTo>
                <a:cubicBezTo>
                  <a:pt x="1439" y="832"/>
                  <a:pt x="1439" y="832"/>
                  <a:pt x="1439" y="832"/>
                </a:cubicBezTo>
                <a:cubicBezTo>
                  <a:pt x="1438" y="831"/>
                  <a:pt x="1438" y="831"/>
                  <a:pt x="1438" y="831"/>
                </a:cubicBezTo>
                <a:cubicBezTo>
                  <a:pt x="1433" y="835"/>
                  <a:pt x="1433" y="835"/>
                  <a:pt x="1433" y="835"/>
                </a:cubicBezTo>
                <a:cubicBezTo>
                  <a:pt x="1433" y="837"/>
                  <a:pt x="1433" y="837"/>
                  <a:pt x="1433" y="837"/>
                </a:cubicBezTo>
                <a:cubicBezTo>
                  <a:pt x="1429" y="841"/>
                  <a:pt x="1429" y="841"/>
                  <a:pt x="1429" y="841"/>
                </a:cubicBezTo>
                <a:cubicBezTo>
                  <a:pt x="1417" y="851"/>
                  <a:pt x="1417" y="851"/>
                  <a:pt x="1417" y="851"/>
                </a:cubicBezTo>
                <a:cubicBezTo>
                  <a:pt x="1415" y="855"/>
                  <a:pt x="1415" y="855"/>
                  <a:pt x="1415" y="855"/>
                </a:cubicBezTo>
                <a:cubicBezTo>
                  <a:pt x="1409" y="858"/>
                  <a:pt x="1409" y="858"/>
                  <a:pt x="1409" y="858"/>
                </a:cubicBezTo>
                <a:cubicBezTo>
                  <a:pt x="1408" y="857"/>
                  <a:pt x="1407" y="857"/>
                  <a:pt x="1407" y="858"/>
                </a:cubicBezTo>
                <a:cubicBezTo>
                  <a:pt x="1406" y="862"/>
                  <a:pt x="1406" y="862"/>
                  <a:pt x="1406" y="862"/>
                </a:cubicBezTo>
                <a:cubicBezTo>
                  <a:pt x="1398" y="869"/>
                  <a:pt x="1398" y="869"/>
                  <a:pt x="1398" y="869"/>
                </a:cubicBezTo>
                <a:cubicBezTo>
                  <a:pt x="1397" y="869"/>
                  <a:pt x="1397" y="869"/>
                  <a:pt x="1397" y="869"/>
                </a:cubicBezTo>
                <a:cubicBezTo>
                  <a:pt x="1396" y="869"/>
                  <a:pt x="1396" y="869"/>
                  <a:pt x="1396" y="869"/>
                </a:cubicBezTo>
                <a:cubicBezTo>
                  <a:pt x="1396" y="872"/>
                  <a:pt x="1396" y="872"/>
                  <a:pt x="1396" y="872"/>
                </a:cubicBezTo>
                <a:cubicBezTo>
                  <a:pt x="1389" y="878"/>
                  <a:pt x="1389" y="878"/>
                  <a:pt x="1389" y="878"/>
                </a:cubicBezTo>
                <a:cubicBezTo>
                  <a:pt x="1386" y="880"/>
                  <a:pt x="1386" y="880"/>
                  <a:pt x="1386" y="880"/>
                </a:cubicBezTo>
                <a:cubicBezTo>
                  <a:pt x="1386" y="880"/>
                  <a:pt x="1389" y="874"/>
                  <a:pt x="1385" y="881"/>
                </a:cubicBezTo>
                <a:cubicBezTo>
                  <a:pt x="1384" y="881"/>
                  <a:pt x="1384" y="881"/>
                  <a:pt x="1384" y="881"/>
                </a:cubicBezTo>
                <a:cubicBezTo>
                  <a:pt x="1385" y="884"/>
                  <a:pt x="1385" y="884"/>
                  <a:pt x="1385" y="884"/>
                </a:cubicBezTo>
                <a:cubicBezTo>
                  <a:pt x="1381" y="886"/>
                  <a:pt x="1381" y="886"/>
                  <a:pt x="1381" y="886"/>
                </a:cubicBezTo>
                <a:cubicBezTo>
                  <a:pt x="1380" y="887"/>
                  <a:pt x="1380" y="887"/>
                  <a:pt x="1380" y="887"/>
                </a:cubicBezTo>
                <a:cubicBezTo>
                  <a:pt x="1378" y="886"/>
                  <a:pt x="1388" y="884"/>
                  <a:pt x="1377" y="886"/>
                </a:cubicBezTo>
                <a:cubicBezTo>
                  <a:pt x="1375" y="889"/>
                  <a:pt x="1375" y="889"/>
                  <a:pt x="1375" y="889"/>
                </a:cubicBezTo>
                <a:cubicBezTo>
                  <a:pt x="1377" y="890"/>
                  <a:pt x="1377" y="890"/>
                  <a:pt x="1377" y="890"/>
                </a:cubicBezTo>
                <a:cubicBezTo>
                  <a:pt x="1371" y="894"/>
                  <a:pt x="1371" y="894"/>
                  <a:pt x="1371" y="894"/>
                </a:cubicBezTo>
                <a:cubicBezTo>
                  <a:pt x="1369" y="894"/>
                  <a:pt x="1369" y="894"/>
                  <a:pt x="1369" y="894"/>
                </a:cubicBezTo>
                <a:cubicBezTo>
                  <a:pt x="1369" y="897"/>
                  <a:pt x="1369" y="897"/>
                  <a:pt x="1369" y="897"/>
                </a:cubicBezTo>
                <a:cubicBezTo>
                  <a:pt x="1365" y="900"/>
                  <a:pt x="1365" y="900"/>
                  <a:pt x="1365" y="900"/>
                </a:cubicBezTo>
                <a:cubicBezTo>
                  <a:pt x="1364" y="902"/>
                  <a:pt x="1364" y="902"/>
                  <a:pt x="1364" y="902"/>
                </a:cubicBezTo>
                <a:cubicBezTo>
                  <a:pt x="1360" y="902"/>
                  <a:pt x="1360" y="902"/>
                  <a:pt x="1360" y="902"/>
                </a:cubicBezTo>
                <a:cubicBezTo>
                  <a:pt x="1360" y="904"/>
                  <a:pt x="1360" y="904"/>
                  <a:pt x="1360" y="904"/>
                </a:cubicBezTo>
                <a:cubicBezTo>
                  <a:pt x="1353" y="909"/>
                  <a:pt x="1353" y="909"/>
                  <a:pt x="1353" y="909"/>
                </a:cubicBezTo>
                <a:cubicBezTo>
                  <a:pt x="1352" y="909"/>
                  <a:pt x="1355" y="904"/>
                  <a:pt x="1355" y="911"/>
                </a:cubicBezTo>
                <a:cubicBezTo>
                  <a:pt x="1352" y="912"/>
                  <a:pt x="1352" y="912"/>
                  <a:pt x="1352" y="912"/>
                </a:cubicBezTo>
                <a:cubicBezTo>
                  <a:pt x="1350" y="915"/>
                  <a:pt x="1350" y="915"/>
                  <a:pt x="1350" y="915"/>
                </a:cubicBezTo>
                <a:cubicBezTo>
                  <a:pt x="1345" y="916"/>
                  <a:pt x="1345" y="916"/>
                  <a:pt x="1345" y="916"/>
                </a:cubicBezTo>
                <a:cubicBezTo>
                  <a:pt x="1345" y="919"/>
                  <a:pt x="1345" y="919"/>
                  <a:pt x="1345" y="919"/>
                </a:cubicBezTo>
                <a:cubicBezTo>
                  <a:pt x="1341" y="922"/>
                  <a:pt x="1341" y="922"/>
                  <a:pt x="1341" y="922"/>
                </a:cubicBezTo>
                <a:cubicBezTo>
                  <a:pt x="1338" y="922"/>
                  <a:pt x="1338" y="922"/>
                  <a:pt x="1338" y="922"/>
                </a:cubicBezTo>
                <a:cubicBezTo>
                  <a:pt x="1339" y="925"/>
                  <a:pt x="1339" y="925"/>
                  <a:pt x="1339" y="925"/>
                </a:cubicBezTo>
                <a:cubicBezTo>
                  <a:pt x="1335" y="929"/>
                  <a:pt x="1335" y="929"/>
                  <a:pt x="1335" y="929"/>
                </a:cubicBezTo>
                <a:cubicBezTo>
                  <a:pt x="1333" y="929"/>
                  <a:pt x="1333" y="929"/>
                  <a:pt x="1333" y="929"/>
                </a:cubicBezTo>
                <a:cubicBezTo>
                  <a:pt x="1320" y="939"/>
                  <a:pt x="1320" y="939"/>
                  <a:pt x="1320" y="939"/>
                </a:cubicBezTo>
                <a:cubicBezTo>
                  <a:pt x="1321" y="940"/>
                  <a:pt x="1321" y="940"/>
                  <a:pt x="1321" y="940"/>
                </a:cubicBezTo>
                <a:cubicBezTo>
                  <a:pt x="1318" y="942"/>
                  <a:pt x="1318" y="942"/>
                  <a:pt x="1318" y="942"/>
                </a:cubicBezTo>
                <a:cubicBezTo>
                  <a:pt x="1318" y="944"/>
                  <a:pt x="1314" y="939"/>
                  <a:pt x="1319" y="944"/>
                </a:cubicBezTo>
                <a:cubicBezTo>
                  <a:pt x="1317" y="942"/>
                  <a:pt x="1317" y="942"/>
                  <a:pt x="1317" y="942"/>
                </a:cubicBezTo>
                <a:cubicBezTo>
                  <a:pt x="1313" y="947"/>
                  <a:pt x="1313" y="947"/>
                  <a:pt x="1313" y="947"/>
                </a:cubicBezTo>
                <a:cubicBezTo>
                  <a:pt x="1309" y="948"/>
                  <a:pt x="1309" y="948"/>
                  <a:pt x="1309" y="948"/>
                </a:cubicBezTo>
                <a:cubicBezTo>
                  <a:pt x="1311" y="949"/>
                  <a:pt x="1310" y="950"/>
                  <a:pt x="1309" y="951"/>
                </a:cubicBezTo>
                <a:cubicBezTo>
                  <a:pt x="1304" y="954"/>
                  <a:pt x="1304" y="954"/>
                  <a:pt x="1304" y="954"/>
                </a:cubicBezTo>
                <a:cubicBezTo>
                  <a:pt x="1303" y="957"/>
                  <a:pt x="1303" y="957"/>
                  <a:pt x="1303" y="957"/>
                </a:cubicBezTo>
                <a:cubicBezTo>
                  <a:pt x="1299" y="958"/>
                  <a:pt x="1299" y="958"/>
                  <a:pt x="1299" y="958"/>
                </a:cubicBezTo>
                <a:cubicBezTo>
                  <a:pt x="1296" y="963"/>
                  <a:pt x="1296" y="963"/>
                  <a:pt x="1296" y="963"/>
                </a:cubicBezTo>
                <a:cubicBezTo>
                  <a:pt x="1276" y="981"/>
                  <a:pt x="1255" y="1001"/>
                  <a:pt x="1234" y="1020"/>
                </a:cubicBezTo>
                <a:cubicBezTo>
                  <a:pt x="1235" y="1021"/>
                  <a:pt x="1235" y="1021"/>
                  <a:pt x="1235" y="1021"/>
                </a:cubicBezTo>
                <a:cubicBezTo>
                  <a:pt x="1228" y="1024"/>
                  <a:pt x="1224" y="1034"/>
                  <a:pt x="1217" y="1034"/>
                </a:cubicBezTo>
                <a:cubicBezTo>
                  <a:pt x="1218" y="1035"/>
                  <a:pt x="1218" y="1035"/>
                  <a:pt x="1218" y="1035"/>
                </a:cubicBezTo>
                <a:cubicBezTo>
                  <a:pt x="1214" y="1040"/>
                  <a:pt x="1205" y="1047"/>
                  <a:pt x="1203" y="1051"/>
                </a:cubicBezTo>
                <a:cubicBezTo>
                  <a:pt x="1203" y="1054"/>
                  <a:pt x="1200" y="1055"/>
                  <a:pt x="1198" y="1056"/>
                </a:cubicBezTo>
                <a:cubicBezTo>
                  <a:pt x="1199" y="1057"/>
                  <a:pt x="1199" y="1057"/>
                  <a:pt x="1199" y="1057"/>
                </a:cubicBezTo>
                <a:cubicBezTo>
                  <a:pt x="1199" y="1057"/>
                  <a:pt x="1203" y="1056"/>
                  <a:pt x="1198" y="1059"/>
                </a:cubicBezTo>
                <a:cubicBezTo>
                  <a:pt x="1200" y="1060"/>
                  <a:pt x="1200" y="1060"/>
                  <a:pt x="1200" y="1060"/>
                </a:cubicBezTo>
                <a:cubicBezTo>
                  <a:pt x="1200" y="1062"/>
                  <a:pt x="1198" y="1056"/>
                  <a:pt x="1199" y="1062"/>
                </a:cubicBezTo>
                <a:cubicBezTo>
                  <a:pt x="1195" y="1060"/>
                  <a:pt x="1195" y="1060"/>
                  <a:pt x="1195" y="1060"/>
                </a:cubicBezTo>
                <a:cubicBezTo>
                  <a:pt x="1189" y="1063"/>
                  <a:pt x="1183" y="1068"/>
                  <a:pt x="1179" y="1073"/>
                </a:cubicBezTo>
                <a:cubicBezTo>
                  <a:pt x="1178" y="1076"/>
                  <a:pt x="1178" y="1076"/>
                  <a:pt x="1178" y="1076"/>
                </a:cubicBezTo>
                <a:cubicBezTo>
                  <a:pt x="1172" y="1078"/>
                  <a:pt x="1172" y="1078"/>
                  <a:pt x="1172" y="1078"/>
                </a:cubicBezTo>
                <a:cubicBezTo>
                  <a:pt x="1158" y="1078"/>
                  <a:pt x="1158" y="1078"/>
                  <a:pt x="1158" y="1078"/>
                </a:cubicBezTo>
                <a:cubicBezTo>
                  <a:pt x="1154" y="1075"/>
                  <a:pt x="1154" y="1075"/>
                  <a:pt x="1154" y="1075"/>
                </a:cubicBezTo>
                <a:cubicBezTo>
                  <a:pt x="1157" y="1074"/>
                  <a:pt x="1157" y="1074"/>
                  <a:pt x="1157" y="1074"/>
                </a:cubicBezTo>
                <a:cubicBezTo>
                  <a:pt x="1157" y="1072"/>
                  <a:pt x="1157" y="1072"/>
                  <a:pt x="1157" y="1072"/>
                </a:cubicBezTo>
                <a:cubicBezTo>
                  <a:pt x="1162" y="1066"/>
                  <a:pt x="1162" y="1066"/>
                  <a:pt x="1162" y="1066"/>
                </a:cubicBezTo>
                <a:cubicBezTo>
                  <a:pt x="1161" y="1065"/>
                  <a:pt x="1161" y="1065"/>
                  <a:pt x="1161" y="1065"/>
                </a:cubicBezTo>
                <a:cubicBezTo>
                  <a:pt x="1163" y="1063"/>
                  <a:pt x="1163" y="1063"/>
                  <a:pt x="1163" y="1063"/>
                </a:cubicBezTo>
                <a:cubicBezTo>
                  <a:pt x="1162" y="1062"/>
                  <a:pt x="1162" y="1062"/>
                  <a:pt x="1162" y="1062"/>
                </a:cubicBezTo>
                <a:cubicBezTo>
                  <a:pt x="1160" y="1064"/>
                  <a:pt x="1156" y="1064"/>
                  <a:pt x="1154" y="1066"/>
                </a:cubicBezTo>
                <a:cubicBezTo>
                  <a:pt x="1151" y="1072"/>
                  <a:pt x="1151" y="1072"/>
                  <a:pt x="1151" y="1072"/>
                </a:cubicBezTo>
                <a:cubicBezTo>
                  <a:pt x="1147" y="1074"/>
                  <a:pt x="1147" y="1074"/>
                  <a:pt x="1147" y="1074"/>
                </a:cubicBezTo>
                <a:cubicBezTo>
                  <a:pt x="1148" y="1075"/>
                  <a:pt x="1148" y="1075"/>
                  <a:pt x="1148" y="1075"/>
                </a:cubicBezTo>
                <a:cubicBezTo>
                  <a:pt x="1145" y="1078"/>
                  <a:pt x="1145" y="1078"/>
                  <a:pt x="1145" y="1078"/>
                </a:cubicBezTo>
                <a:cubicBezTo>
                  <a:pt x="1127" y="1078"/>
                  <a:pt x="1127" y="1078"/>
                  <a:pt x="1127" y="1078"/>
                </a:cubicBezTo>
                <a:cubicBezTo>
                  <a:pt x="1127" y="1076"/>
                  <a:pt x="1127" y="1076"/>
                  <a:pt x="1127" y="1076"/>
                </a:cubicBezTo>
                <a:cubicBezTo>
                  <a:pt x="1133" y="1074"/>
                  <a:pt x="1133" y="1074"/>
                  <a:pt x="1133" y="1074"/>
                </a:cubicBezTo>
                <a:cubicBezTo>
                  <a:pt x="1136" y="1071"/>
                  <a:pt x="1136" y="1071"/>
                  <a:pt x="1136" y="1071"/>
                </a:cubicBezTo>
                <a:cubicBezTo>
                  <a:pt x="1135" y="1069"/>
                  <a:pt x="1135" y="1069"/>
                  <a:pt x="1135" y="1069"/>
                </a:cubicBezTo>
                <a:cubicBezTo>
                  <a:pt x="1141" y="1065"/>
                  <a:pt x="1141" y="1065"/>
                  <a:pt x="1141" y="1065"/>
                </a:cubicBezTo>
                <a:cubicBezTo>
                  <a:pt x="1141" y="1064"/>
                  <a:pt x="1142" y="1067"/>
                  <a:pt x="1140" y="1064"/>
                </a:cubicBezTo>
                <a:cubicBezTo>
                  <a:pt x="1146" y="1067"/>
                  <a:pt x="1146" y="1067"/>
                  <a:pt x="1146" y="1067"/>
                </a:cubicBezTo>
                <a:cubicBezTo>
                  <a:pt x="1147" y="1066"/>
                  <a:pt x="1147" y="1066"/>
                  <a:pt x="1147" y="1066"/>
                </a:cubicBezTo>
                <a:cubicBezTo>
                  <a:pt x="1146" y="1065"/>
                  <a:pt x="1146" y="1065"/>
                  <a:pt x="1146" y="1065"/>
                </a:cubicBezTo>
                <a:cubicBezTo>
                  <a:pt x="1143" y="1064"/>
                  <a:pt x="1143" y="1064"/>
                  <a:pt x="1143" y="1064"/>
                </a:cubicBezTo>
                <a:cubicBezTo>
                  <a:pt x="1145" y="1062"/>
                  <a:pt x="1145" y="1062"/>
                  <a:pt x="1145" y="1062"/>
                </a:cubicBezTo>
                <a:cubicBezTo>
                  <a:pt x="1145" y="1060"/>
                  <a:pt x="1145" y="1060"/>
                  <a:pt x="1145" y="1060"/>
                </a:cubicBezTo>
                <a:cubicBezTo>
                  <a:pt x="1142" y="1066"/>
                  <a:pt x="1135" y="1060"/>
                  <a:pt x="1133" y="1062"/>
                </a:cubicBezTo>
                <a:cubicBezTo>
                  <a:pt x="1126" y="1068"/>
                  <a:pt x="1126" y="1068"/>
                  <a:pt x="1126" y="1068"/>
                </a:cubicBezTo>
                <a:cubicBezTo>
                  <a:pt x="1127" y="1068"/>
                  <a:pt x="1127" y="1068"/>
                  <a:pt x="1127" y="1068"/>
                </a:cubicBezTo>
                <a:cubicBezTo>
                  <a:pt x="1117" y="1078"/>
                  <a:pt x="1117" y="1078"/>
                  <a:pt x="1117" y="1078"/>
                </a:cubicBezTo>
                <a:cubicBezTo>
                  <a:pt x="1100" y="1078"/>
                  <a:pt x="1100" y="1078"/>
                  <a:pt x="1100" y="1078"/>
                </a:cubicBezTo>
                <a:cubicBezTo>
                  <a:pt x="1102" y="1076"/>
                  <a:pt x="1096" y="1079"/>
                  <a:pt x="1101" y="1075"/>
                </a:cubicBezTo>
                <a:cubicBezTo>
                  <a:pt x="1098" y="1076"/>
                  <a:pt x="1098" y="1076"/>
                  <a:pt x="1098" y="1076"/>
                </a:cubicBezTo>
                <a:cubicBezTo>
                  <a:pt x="1098" y="1076"/>
                  <a:pt x="1098" y="1076"/>
                  <a:pt x="1098" y="1076"/>
                </a:cubicBezTo>
                <a:cubicBezTo>
                  <a:pt x="1098" y="1075"/>
                  <a:pt x="1098" y="1075"/>
                  <a:pt x="1098" y="1075"/>
                </a:cubicBezTo>
                <a:cubicBezTo>
                  <a:pt x="1095" y="1078"/>
                  <a:pt x="1095" y="1078"/>
                  <a:pt x="1095" y="1078"/>
                </a:cubicBezTo>
                <a:cubicBezTo>
                  <a:pt x="1091" y="1078"/>
                  <a:pt x="1091" y="1078"/>
                  <a:pt x="1091" y="1078"/>
                </a:cubicBezTo>
                <a:cubicBezTo>
                  <a:pt x="1093" y="1075"/>
                  <a:pt x="1093" y="1075"/>
                  <a:pt x="1093" y="1075"/>
                </a:cubicBezTo>
                <a:cubicBezTo>
                  <a:pt x="1095" y="1073"/>
                  <a:pt x="1095" y="1077"/>
                  <a:pt x="1097" y="1074"/>
                </a:cubicBezTo>
                <a:cubicBezTo>
                  <a:pt x="1098" y="1076"/>
                  <a:pt x="1098" y="1076"/>
                  <a:pt x="1098" y="1076"/>
                </a:cubicBezTo>
                <a:cubicBezTo>
                  <a:pt x="1100" y="1071"/>
                  <a:pt x="1100" y="1071"/>
                  <a:pt x="1100" y="1071"/>
                </a:cubicBezTo>
                <a:cubicBezTo>
                  <a:pt x="1104" y="1071"/>
                  <a:pt x="1097" y="1069"/>
                  <a:pt x="1104" y="1069"/>
                </a:cubicBezTo>
                <a:cubicBezTo>
                  <a:pt x="1103" y="1068"/>
                  <a:pt x="1103" y="1068"/>
                  <a:pt x="1103" y="1068"/>
                </a:cubicBezTo>
                <a:cubicBezTo>
                  <a:pt x="1100" y="1070"/>
                  <a:pt x="1096" y="1069"/>
                  <a:pt x="1095" y="1070"/>
                </a:cubicBezTo>
                <a:cubicBezTo>
                  <a:pt x="1104" y="1062"/>
                  <a:pt x="1104" y="1062"/>
                  <a:pt x="1104" y="1062"/>
                </a:cubicBezTo>
                <a:cubicBezTo>
                  <a:pt x="1114" y="1055"/>
                  <a:pt x="1114" y="1055"/>
                  <a:pt x="1114" y="1055"/>
                </a:cubicBezTo>
                <a:cubicBezTo>
                  <a:pt x="1114" y="1052"/>
                  <a:pt x="1114" y="1052"/>
                  <a:pt x="1114" y="1052"/>
                </a:cubicBezTo>
                <a:cubicBezTo>
                  <a:pt x="1117" y="1052"/>
                  <a:pt x="1117" y="1052"/>
                  <a:pt x="1117" y="1052"/>
                </a:cubicBezTo>
                <a:cubicBezTo>
                  <a:pt x="1120" y="1050"/>
                  <a:pt x="1122" y="1046"/>
                  <a:pt x="1122" y="1043"/>
                </a:cubicBezTo>
                <a:cubicBezTo>
                  <a:pt x="1119" y="1046"/>
                  <a:pt x="1119" y="1046"/>
                  <a:pt x="1119" y="1046"/>
                </a:cubicBezTo>
                <a:cubicBezTo>
                  <a:pt x="1108" y="1051"/>
                  <a:pt x="1098" y="1064"/>
                  <a:pt x="1088" y="1071"/>
                </a:cubicBezTo>
                <a:cubicBezTo>
                  <a:pt x="1088" y="1074"/>
                  <a:pt x="1088" y="1074"/>
                  <a:pt x="1088" y="1074"/>
                </a:cubicBezTo>
                <a:cubicBezTo>
                  <a:pt x="1084" y="1078"/>
                  <a:pt x="1084" y="1078"/>
                  <a:pt x="1084" y="1078"/>
                </a:cubicBezTo>
                <a:cubicBezTo>
                  <a:pt x="1070" y="1078"/>
                  <a:pt x="1070" y="1078"/>
                  <a:pt x="1070" y="1078"/>
                </a:cubicBezTo>
                <a:cubicBezTo>
                  <a:pt x="1077" y="1070"/>
                  <a:pt x="1077" y="1070"/>
                  <a:pt x="1077" y="1070"/>
                </a:cubicBezTo>
                <a:cubicBezTo>
                  <a:pt x="1077" y="1069"/>
                  <a:pt x="1077" y="1069"/>
                  <a:pt x="1077" y="1069"/>
                </a:cubicBezTo>
                <a:cubicBezTo>
                  <a:pt x="1088" y="1057"/>
                  <a:pt x="1088" y="1057"/>
                  <a:pt x="1088" y="1057"/>
                </a:cubicBezTo>
                <a:cubicBezTo>
                  <a:pt x="1084" y="1055"/>
                  <a:pt x="1088" y="1055"/>
                  <a:pt x="1087" y="1052"/>
                </a:cubicBezTo>
                <a:cubicBezTo>
                  <a:pt x="1087" y="1051"/>
                  <a:pt x="1087" y="1051"/>
                  <a:pt x="1087" y="1051"/>
                </a:cubicBezTo>
                <a:cubicBezTo>
                  <a:pt x="1081" y="1055"/>
                  <a:pt x="1081" y="1055"/>
                  <a:pt x="1081" y="1055"/>
                </a:cubicBezTo>
                <a:cubicBezTo>
                  <a:pt x="1075" y="1059"/>
                  <a:pt x="1075" y="1059"/>
                  <a:pt x="1075" y="1059"/>
                </a:cubicBezTo>
                <a:cubicBezTo>
                  <a:pt x="1081" y="1051"/>
                  <a:pt x="1081" y="1051"/>
                  <a:pt x="1081" y="1051"/>
                </a:cubicBezTo>
                <a:cubicBezTo>
                  <a:pt x="1083" y="1049"/>
                  <a:pt x="1083" y="1049"/>
                  <a:pt x="1083" y="1049"/>
                </a:cubicBezTo>
                <a:cubicBezTo>
                  <a:pt x="1082" y="1048"/>
                  <a:pt x="1082" y="1048"/>
                  <a:pt x="1082" y="1048"/>
                </a:cubicBezTo>
                <a:cubicBezTo>
                  <a:pt x="1084" y="1045"/>
                  <a:pt x="1084" y="1045"/>
                  <a:pt x="1084" y="1045"/>
                </a:cubicBezTo>
                <a:cubicBezTo>
                  <a:pt x="1083" y="1044"/>
                  <a:pt x="1083" y="1044"/>
                  <a:pt x="1083" y="1044"/>
                </a:cubicBezTo>
                <a:cubicBezTo>
                  <a:pt x="1080" y="1045"/>
                  <a:pt x="1080" y="1045"/>
                  <a:pt x="1080" y="1045"/>
                </a:cubicBezTo>
                <a:cubicBezTo>
                  <a:pt x="1077" y="1047"/>
                  <a:pt x="1083" y="1047"/>
                  <a:pt x="1079" y="1048"/>
                </a:cubicBezTo>
                <a:cubicBezTo>
                  <a:pt x="1080" y="1049"/>
                  <a:pt x="1080" y="1049"/>
                  <a:pt x="1080" y="1049"/>
                </a:cubicBezTo>
                <a:cubicBezTo>
                  <a:pt x="1078" y="1051"/>
                  <a:pt x="1078" y="1051"/>
                  <a:pt x="1078" y="1051"/>
                </a:cubicBezTo>
                <a:cubicBezTo>
                  <a:pt x="1077" y="1048"/>
                  <a:pt x="1077" y="1048"/>
                  <a:pt x="1077" y="1048"/>
                </a:cubicBezTo>
                <a:cubicBezTo>
                  <a:pt x="1067" y="1057"/>
                  <a:pt x="1067" y="1057"/>
                  <a:pt x="1067" y="1057"/>
                </a:cubicBezTo>
                <a:cubicBezTo>
                  <a:pt x="1065" y="1056"/>
                  <a:pt x="1065" y="1056"/>
                  <a:pt x="1065" y="1056"/>
                </a:cubicBezTo>
                <a:cubicBezTo>
                  <a:pt x="1069" y="1054"/>
                  <a:pt x="1064" y="1053"/>
                  <a:pt x="1066" y="1051"/>
                </a:cubicBezTo>
                <a:cubicBezTo>
                  <a:pt x="1069" y="1051"/>
                  <a:pt x="1069" y="1051"/>
                  <a:pt x="1069" y="1051"/>
                </a:cubicBezTo>
                <a:cubicBezTo>
                  <a:pt x="1067" y="1051"/>
                  <a:pt x="1067" y="1051"/>
                  <a:pt x="1067" y="1051"/>
                </a:cubicBezTo>
                <a:cubicBezTo>
                  <a:pt x="1070" y="1051"/>
                  <a:pt x="1070" y="1051"/>
                  <a:pt x="1070" y="1051"/>
                </a:cubicBezTo>
                <a:cubicBezTo>
                  <a:pt x="1071" y="1049"/>
                  <a:pt x="1071" y="1049"/>
                  <a:pt x="1071" y="1049"/>
                </a:cubicBezTo>
                <a:cubicBezTo>
                  <a:pt x="1070" y="1050"/>
                  <a:pt x="1073" y="1048"/>
                  <a:pt x="1069" y="1047"/>
                </a:cubicBezTo>
                <a:cubicBezTo>
                  <a:pt x="1069" y="1046"/>
                  <a:pt x="1069" y="1046"/>
                  <a:pt x="1069" y="1046"/>
                </a:cubicBezTo>
                <a:cubicBezTo>
                  <a:pt x="1063" y="1050"/>
                  <a:pt x="1063" y="1050"/>
                  <a:pt x="1063" y="1050"/>
                </a:cubicBezTo>
                <a:cubicBezTo>
                  <a:pt x="1061" y="1053"/>
                  <a:pt x="1061" y="1053"/>
                  <a:pt x="1061" y="1053"/>
                </a:cubicBezTo>
                <a:cubicBezTo>
                  <a:pt x="1059" y="1055"/>
                  <a:pt x="1059" y="1055"/>
                  <a:pt x="1059" y="1055"/>
                </a:cubicBezTo>
                <a:cubicBezTo>
                  <a:pt x="1058" y="1052"/>
                  <a:pt x="1058" y="1052"/>
                  <a:pt x="1058" y="1052"/>
                </a:cubicBezTo>
                <a:cubicBezTo>
                  <a:pt x="1053" y="1056"/>
                  <a:pt x="1053" y="1056"/>
                  <a:pt x="1053" y="1056"/>
                </a:cubicBezTo>
                <a:cubicBezTo>
                  <a:pt x="1053" y="1059"/>
                  <a:pt x="1053" y="1059"/>
                  <a:pt x="1053" y="1059"/>
                </a:cubicBezTo>
                <a:cubicBezTo>
                  <a:pt x="1049" y="1060"/>
                  <a:pt x="1049" y="1060"/>
                  <a:pt x="1049" y="1060"/>
                </a:cubicBezTo>
                <a:cubicBezTo>
                  <a:pt x="1045" y="1064"/>
                  <a:pt x="1045" y="1064"/>
                  <a:pt x="1045" y="1064"/>
                </a:cubicBezTo>
                <a:cubicBezTo>
                  <a:pt x="1045" y="1066"/>
                  <a:pt x="1045" y="1066"/>
                  <a:pt x="1045" y="1066"/>
                </a:cubicBezTo>
                <a:cubicBezTo>
                  <a:pt x="1043" y="1067"/>
                  <a:pt x="1043" y="1067"/>
                  <a:pt x="1043" y="1067"/>
                </a:cubicBezTo>
                <a:cubicBezTo>
                  <a:pt x="1039" y="1064"/>
                  <a:pt x="1039" y="1064"/>
                  <a:pt x="1039" y="1064"/>
                </a:cubicBezTo>
                <a:cubicBezTo>
                  <a:pt x="1037" y="1066"/>
                  <a:pt x="1037" y="1066"/>
                  <a:pt x="1037" y="1066"/>
                </a:cubicBezTo>
                <a:cubicBezTo>
                  <a:pt x="1033" y="1066"/>
                  <a:pt x="1033" y="1066"/>
                  <a:pt x="1033" y="1066"/>
                </a:cubicBezTo>
                <a:cubicBezTo>
                  <a:pt x="1036" y="1065"/>
                  <a:pt x="1031" y="1067"/>
                  <a:pt x="1036" y="1068"/>
                </a:cubicBezTo>
                <a:cubicBezTo>
                  <a:pt x="1030" y="1071"/>
                  <a:pt x="1030" y="1071"/>
                  <a:pt x="1030" y="1071"/>
                </a:cubicBezTo>
                <a:cubicBezTo>
                  <a:pt x="1029" y="1074"/>
                  <a:pt x="1029" y="1074"/>
                  <a:pt x="1029" y="1074"/>
                </a:cubicBezTo>
                <a:cubicBezTo>
                  <a:pt x="1028" y="1074"/>
                  <a:pt x="1028" y="1074"/>
                  <a:pt x="1028" y="1074"/>
                </a:cubicBezTo>
                <a:cubicBezTo>
                  <a:pt x="1027" y="1070"/>
                  <a:pt x="1038" y="1067"/>
                  <a:pt x="1033" y="1062"/>
                </a:cubicBezTo>
                <a:cubicBezTo>
                  <a:pt x="1042" y="1056"/>
                  <a:pt x="1042" y="1056"/>
                  <a:pt x="1042" y="1056"/>
                </a:cubicBezTo>
                <a:cubicBezTo>
                  <a:pt x="1042" y="1053"/>
                  <a:pt x="1042" y="1053"/>
                  <a:pt x="1042" y="1053"/>
                </a:cubicBezTo>
                <a:cubicBezTo>
                  <a:pt x="1038" y="1051"/>
                  <a:pt x="1038" y="1051"/>
                  <a:pt x="1038" y="1051"/>
                </a:cubicBezTo>
                <a:cubicBezTo>
                  <a:pt x="1036" y="1051"/>
                  <a:pt x="1036" y="1051"/>
                  <a:pt x="1036" y="1051"/>
                </a:cubicBezTo>
                <a:cubicBezTo>
                  <a:pt x="1033" y="1055"/>
                  <a:pt x="1033" y="1055"/>
                  <a:pt x="1033" y="1055"/>
                </a:cubicBezTo>
                <a:cubicBezTo>
                  <a:pt x="1032" y="1053"/>
                  <a:pt x="1032" y="1053"/>
                  <a:pt x="1032" y="1053"/>
                </a:cubicBezTo>
                <a:cubicBezTo>
                  <a:pt x="1028" y="1056"/>
                  <a:pt x="1028" y="1056"/>
                  <a:pt x="1028" y="1056"/>
                </a:cubicBezTo>
                <a:cubicBezTo>
                  <a:pt x="1027" y="1055"/>
                  <a:pt x="1027" y="1055"/>
                  <a:pt x="1027" y="1055"/>
                </a:cubicBezTo>
                <a:cubicBezTo>
                  <a:pt x="1024" y="1056"/>
                  <a:pt x="1024" y="1056"/>
                  <a:pt x="1024" y="1056"/>
                </a:cubicBezTo>
                <a:cubicBezTo>
                  <a:pt x="1023" y="1056"/>
                  <a:pt x="1023" y="1056"/>
                  <a:pt x="1023" y="1056"/>
                </a:cubicBezTo>
                <a:cubicBezTo>
                  <a:pt x="1027" y="1048"/>
                  <a:pt x="1034" y="1048"/>
                  <a:pt x="1036" y="1039"/>
                </a:cubicBezTo>
                <a:cubicBezTo>
                  <a:pt x="1035" y="1039"/>
                  <a:pt x="1035" y="1039"/>
                  <a:pt x="1035" y="1039"/>
                </a:cubicBezTo>
                <a:cubicBezTo>
                  <a:pt x="1031" y="1041"/>
                  <a:pt x="1028" y="1045"/>
                  <a:pt x="1022" y="1045"/>
                </a:cubicBezTo>
                <a:cubicBezTo>
                  <a:pt x="1024" y="1044"/>
                  <a:pt x="1024" y="1044"/>
                  <a:pt x="1024" y="1044"/>
                </a:cubicBezTo>
                <a:cubicBezTo>
                  <a:pt x="1025" y="1040"/>
                  <a:pt x="1025" y="1040"/>
                  <a:pt x="1025" y="1040"/>
                </a:cubicBezTo>
                <a:cubicBezTo>
                  <a:pt x="1023" y="1040"/>
                  <a:pt x="1023" y="1040"/>
                  <a:pt x="1023" y="1040"/>
                </a:cubicBezTo>
                <a:cubicBezTo>
                  <a:pt x="1020" y="1043"/>
                  <a:pt x="1016" y="1046"/>
                  <a:pt x="1014" y="1049"/>
                </a:cubicBezTo>
                <a:cubicBezTo>
                  <a:pt x="1012" y="1049"/>
                  <a:pt x="1014" y="1053"/>
                  <a:pt x="1012" y="1048"/>
                </a:cubicBezTo>
                <a:cubicBezTo>
                  <a:pt x="1011" y="1049"/>
                  <a:pt x="1011" y="1049"/>
                  <a:pt x="1011" y="1049"/>
                </a:cubicBezTo>
                <a:cubicBezTo>
                  <a:pt x="1012" y="1051"/>
                  <a:pt x="1012" y="1051"/>
                  <a:pt x="1012" y="1051"/>
                </a:cubicBezTo>
                <a:cubicBezTo>
                  <a:pt x="1010" y="1050"/>
                  <a:pt x="1010" y="1050"/>
                  <a:pt x="1010" y="1050"/>
                </a:cubicBezTo>
                <a:cubicBezTo>
                  <a:pt x="1007" y="1051"/>
                  <a:pt x="1012" y="1048"/>
                  <a:pt x="1006" y="1051"/>
                </a:cubicBezTo>
                <a:cubicBezTo>
                  <a:pt x="1009" y="1048"/>
                  <a:pt x="1009" y="1048"/>
                  <a:pt x="1009" y="1048"/>
                </a:cubicBezTo>
                <a:cubicBezTo>
                  <a:pt x="1009" y="1046"/>
                  <a:pt x="1009" y="1046"/>
                  <a:pt x="1009" y="1046"/>
                </a:cubicBezTo>
                <a:cubicBezTo>
                  <a:pt x="1016" y="1041"/>
                  <a:pt x="1016" y="1041"/>
                  <a:pt x="1016" y="1041"/>
                </a:cubicBezTo>
                <a:cubicBezTo>
                  <a:pt x="1017" y="1039"/>
                  <a:pt x="1017" y="1039"/>
                  <a:pt x="1017" y="1039"/>
                </a:cubicBezTo>
                <a:cubicBezTo>
                  <a:pt x="1016" y="1038"/>
                  <a:pt x="1016" y="1038"/>
                  <a:pt x="1016" y="1038"/>
                </a:cubicBezTo>
                <a:cubicBezTo>
                  <a:pt x="1015" y="1036"/>
                  <a:pt x="1015" y="1036"/>
                  <a:pt x="1015" y="1036"/>
                </a:cubicBezTo>
                <a:cubicBezTo>
                  <a:pt x="1017" y="1034"/>
                  <a:pt x="1017" y="1034"/>
                  <a:pt x="1017" y="1034"/>
                </a:cubicBezTo>
                <a:cubicBezTo>
                  <a:pt x="1016" y="1033"/>
                  <a:pt x="1016" y="1033"/>
                  <a:pt x="1016" y="1033"/>
                </a:cubicBezTo>
                <a:cubicBezTo>
                  <a:pt x="1012" y="1032"/>
                  <a:pt x="1011" y="1035"/>
                  <a:pt x="1009" y="1035"/>
                </a:cubicBezTo>
                <a:cubicBezTo>
                  <a:pt x="1008" y="1036"/>
                  <a:pt x="1008" y="1036"/>
                  <a:pt x="1008" y="1036"/>
                </a:cubicBezTo>
                <a:cubicBezTo>
                  <a:pt x="1013" y="1036"/>
                  <a:pt x="1013" y="1036"/>
                  <a:pt x="1013" y="1036"/>
                </a:cubicBezTo>
                <a:cubicBezTo>
                  <a:pt x="1009" y="1037"/>
                  <a:pt x="1007" y="1037"/>
                  <a:pt x="1003" y="1037"/>
                </a:cubicBezTo>
                <a:cubicBezTo>
                  <a:pt x="1006" y="1033"/>
                  <a:pt x="1006" y="1033"/>
                  <a:pt x="1006" y="1033"/>
                </a:cubicBezTo>
                <a:cubicBezTo>
                  <a:pt x="1005" y="1031"/>
                  <a:pt x="1005" y="1031"/>
                  <a:pt x="1005" y="1031"/>
                </a:cubicBezTo>
                <a:cubicBezTo>
                  <a:pt x="1005" y="1032"/>
                  <a:pt x="1003" y="1028"/>
                  <a:pt x="1004" y="1033"/>
                </a:cubicBezTo>
                <a:cubicBezTo>
                  <a:pt x="1002" y="1032"/>
                  <a:pt x="1002" y="1032"/>
                  <a:pt x="1002" y="1032"/>
                </a:cubicBezTo>
                <a:cubicBezTo>
                  <a:pt x="1005" y="1030"/>
                  <a:pt x="1005" y="1026"/>
                  <a:pt x="1006" y="1025"/>
                </a:cubicBezTo>
                <a:cubicBezTo>
                  <a:pt x="1012" y="1023"/>
                  <a:pt x="1012" y="1023"/>
                  <a:pt x="1012" y="1023"/>
                </a:cubicBezTo>
                <a:cubicBezTo>
                  <a:pt x="1015" y="1018"/>
                  <a:pt x="1015" y="1018"/>
                  <a:pt x="1015" y="1018"/>
                </a:cubicBezTo>
                <a:cubicBezTo>
                  <a:pt x="1018" y="1017"/>
                  <a:pt x="1018" y="1017"/>
                  <a:pt x="1018" y="1017"/>
                </a:cubicBezTo>
                <a:cubicBezTo>
                  <a:pt x="1019" y="1015"/>
                  <a:pt x="1019" y="1015"/>
                  <a:pt x="1019" y="1015"/>
                </a:cubicBezTo>
                <a:cubicBezTo>
                  <a:pt x="1015" y="1015"/>
                  <a:pt x="1015" y="1015"/>
                  <a:pt x="1015" y="1015"/>
                </a:cubicBezTo>
                <a:cubicBezTo>
                  <a:pt x="1013" y="1019"/>
                  <a:pt x="1013" y="1019"/>
                  <a:pt x="1013" y="1019"/>
                </a:cubicBezTo>
                <a:cubicBezTo>
                  <a:pt x="1011" y="1017"/>
                  <a:pt x="1011" y="1017"/>
                  <a:pt x="1011" y="1017"/>
                </a:cubicBezTo>
                <a:cubicBezTo>
                  <a:pt x="1012" y="1016"/>
                  <a:pt x="1012" y="1016"/>
                  <a:pt x="1012" y="1016"/>
                </a:cubicBezTo>
                <a:cubicBezTo>
                  <a:pt x="1011" y="1015"/>
                  <a:pt x="1011" y="1015"/>
                  <a:pt x="1011" y="1015"/>
                </a:cubicBezTo>
                <a:cubicBezTo>
                  <a:pt x="1015" y="1007"/>
                  <a:pt x="1015" y="1007"/>
                  <a:pt x="1015" y="1007"/>
                </a:cubicBezTo>
                <a:cubicBezTo>
                  <a:pt x="1024" y="1001"/>
                  <a:pt x="1024" y="1001"/>
                  <a:pt x="1024" y="1001"/>
                </a:cubicBezTo>
                <a:cubicBezTo>
                  <a:pt x="1024" y="1000"/>
                  <a:pt x="1024" y="1000"/>
                  <a:pt x="1024" y="1000"/>
                </a:cubicBezTo>
                <a:cubicBezTo>
                  <a:pt x="1023" y="999"/>
                  <a:pt x="1023" y="999"/>
                  <a:pt x="1023" y="999"/>
                </a:cubicBezTo>
                <a:cubicBezTo>
                  <a:pt x="1021" y="1001"/>
                  <a:pt x="1021" y="1001"/>
                  <a:pt x="1021" y="1001"/>
                </a:cubicBezTo>
                <a:cubicBezTo>
                  <a:pt x="1018" y="1002"/>
                  <a:pt x="1018" y="1002"/>
                  <a:pt x="1018" y="1002"/>
                </a:cubicBezTo>
                <a:cubicBezTo>
                  <a:pt x="1016" y="1010"/>
                  <a:pt x="1005" y="1009"/>
                  <a:pt x="1002" y="1018"/>
                </a:cubicBezTo>
                <a:cubicBezTo>
                  <a:pt x="998" y="1018"/>
                  <a:pt x="998" y="1018"/>
                  <a:pt x="998" y="1018"/>
                </a:cubicBezTo>
                <a:cubicBezTo>
                  <a:pt x="997" y="1020"/>
                  <a:pt x="997" y="1020"/>
                  <a:pt x="997" y="1020"/>
                </a:cubicBezTo>
                <a:cubicBezTo>
                  <a:pt x="992" y="1023"/>
                  <a:pt x="992" y="1023"/>
                  <a:pt x="992" y="1023"/>
                </a:cubicBezTo>
                <a:cubicBezTo>
                  <a:pt x="993" y="1024"/>
                  <a:pt x="993" y="1024"/>
                  <a:pt x="993" y="1024"/>
                </a:cubicBezTo>
                <a:cubicBezTo>
                  <a:pt x="988" y="1028"/>
                  <a:pt x="988" y="1028"/>
                  <a:pt x="988" y="1028"/>
                </a:cubicBezTo>
                <a:cubicBezTo>
                  <a:pt x="986" y="1027"/>
                  <a:pt x="986" y="1027"/>
                  <a:pt x="986" y="1027"/>
                </a:cubicBezTo>
                <a:cubicBezTo>
                  <a:pt x="986" y="1029"/>
                  <a:pt x="986" y="1029"/>
                  <a:pt x="986" y="1029"/>
                </a:cubicBezTo>
                <a:cubicBezTo>
                  <a:pt x="982" y="1034"/>
                  <a:pt x="982" y="1034"/>
                  <a:pt x="982" y="1034"/>
                </a:cubicBezTo>
                <a:cubicBezTo>
                  <a:pt x="982" y="1037"/>
                  <a:pt x="982" y="1037"/>
                  <a:pt x="982" y="1037"/>
                </a:cubicBezTo>
                <a:cubicBezTo>
                  <a:pt x="979" y="1037"/>
                  <a:pt x="979" y="1037"/>
                  <a:pt x="979" y="1037"/>
                </a:cubicBezTo>
                <a:cubicBezTo>
                  <a:pt x="979" y="1037"/>
                  <a:pt x="976" y="1037"/>
                  <a:pt x="980" y="1035"/>
                </a:cubicBezTo>
                <a:cubicBezTo>
                  <a:pt x="978" y="1034"/>
                  <a:pt x="978" y="1034"/>
                  <a:pt x="978" y="1034"/>
                </a:cubicBezTo>
                <a:cubicBezTo>
                  <a:pt x="976" y="1037"/>
                  <a:pt x="976" y="1037"/>
                  <a:pt x="976" y="1037"/>
                </a:cubicBezTo>
                <a:cubicBezTo>
                  <a:pt x="972" y="1035"/>
                  <a:pt x="972" y="1035"/>
                  <a:pt x="972" y="1035"/>
                </a:cubicBezTo>
                <a:cubicBezTo>
                  <a:pt x="970" y="1036"/>
                  <a:pt x="970" y="1036"/>
                  <a:pt x="970" y="1036"/>
                </a:cubicBezTo>
                <a:cubicBezTo>
                  <a:pt x="969" y="1039"/>
                  <a:pt x="969" y="1039"/>
                  <a:pt x="969" y="1039"/>
                </a:cubicBezTo>
                <a:cubicBezTo>
                  <a:pt x="968" y="1037"/>
                  <a:pt x="968" y="1037"/>
                  <a:pt x="968" y="1037"/>
                </a:cubicBezTo>
                <a:cubicBezTo>
                  <a:pt x="963" y="1040"/>
                  <a:pt x="963" y="1040"/>
                  <a:pt x="963" y="1040"/>
                </a:cubicBezTo>
                <a:cubicBezTo>
                  <a:pt x="961" y="1042"/>
                  <a:pt x="960" y="1044"/>
                  <a:pt x="959" y="1046"/>
                </a:cubicBezTo>
                <a:cubicBezTo>
                  <a:pt x="958" y="1046"/>
                  <a:pt x="958" y="1046"/>
                  <a:pt x="958" y="1046"/>
                </a:cubicBezTo>
                <a:cubicBezTo>
                  <a:pt x="958" y="1043"/>
                  <a:pt x="958" y="1043"/>
                  <a:pt x="958" y="1043"/>
                </a:cubicBezTo>
                <a:cubicBezTo>
                  <a:pt x="954" y="1043"/>
                  <a:pt x="954" y="1043"/>
                  <a:pt x="954" y="1043"/>
                </a:cubicBezTo>
                <a:cubicBezTo>
                  <a:pt x="958" y="1041"/>
                  <a:pt x="958" y="1041"/>
                  <a:pt x="958" y="1041"/>
                </a:cubicBezTo>
                <a:cubicBezTo>
                  <a:pt x="958" y="1039"/>
                  <a:pt x="958" y="1039"/>
                  <a:pt x="958" y="1039"/>
                </a:cubicBezTo>
                <a:cubicBezTo>
                  <a:pt x="959" y="1039"/>
                  <a:pt x="959" y="1039"/>
                  <a:pt x="959" y="1039"/>
                </a:cubicBezTo>
                <a:cubicBezTo>
                  <a:pt x="960" y="1035"/>
                  <a:pt x="960" y="1035"/>
                  <a:pt x="960" y="1035"/>
                </a:cubicBezTo>
                <a:cubicBezTo>
                  <a:pt x="963" y="1036"/>
                  <a:pt x="963" y="1036"/>
                  <a:pt x="963" y="1036"/>
                </a:cubicBezTo>
                <a:cubicBezTo>
                  <a:pt x="968" y="1033"/>
                  <a:pt x="968" y="1033"/>
                  <a:pt x="968" y="1033"/>
                </a:cubicBezTo>
                <a:cubicBezTo>
                  <a:pt x="969" y="1030"/>
                  <a:pt x="969" y="1030"/>
                  <a:pt x="969" y="1030"/>
                </a:cubicBezTo>
                <a:cubicBezTo>
                  <a:pt x="966" y="1030"/>
                  <a:pt x="966" y="1030"/>
                  <a:pt x="966" y="1030"/>
                </a:cubicBezTo>
                <a:cubicBezTo>
                  <a:pt x="964" y="1032"/>
                  <a:pt x="964" y="1032"/>
                  <a:pt x="964" y="1032"/>
                </a:cubicBezTo>
                <a:cubicBezTo>
                  <a:pt x="963" y="1031"/>
                  <a:pt x="967" y="1031"/>
                  <a:pt x="962" y="1032"/>
                </a:cubicBezTo>
                <a:cubicBezTo>
                  <a:pt x="962" y="1031"/>
                  <a:pt x="966" y="1030"/>
                  <a:pt x="966" y="1028"/>
                </a:cubicBezTo>
                <a:cubicBezTo>
                  <a:pt x="961" y="1028"/>
                  <a:pt x="961" y="1028"/>
                  <a:pt x="961" y="1028"/>
                </a:cubicBezTo>
                <a:cubicBezTo>
                  <a:pt x="964" y="1026"/>
                  <a:pt x="964" y="1026"/>
                  <a:pt x="964" y="1026"/>
                </a:cubicBezTo>
                <a:cubicBezTo>
                  <a:pt x="964" y="1023"/>
                  <a:pt x="964" y="1023"/>
                  <a:pt x="964" y="1023"/>
                </a:cubicBezTo>
                <a:cubicBezTo>
                  <a:pt x="962" y="1024"/>
                  <a:pt x="959" y="1028"/>
                  <a:pt x="955" y="1028"/>
                </a:cubicBezTo>
                <a:cubicBezTo>
                  <a:pt x="955" y="1025"/>
                  <a:pt x="955" y="1025"/>
                  <a:pt x="955" y="1025"/>
                </a:cubicBezTo>
                <a:cubicBezTo>
                  <a:pt x="952" y="1027"/>
                  <a:pt x="952" y="1027"/>
                  <a:pt x="952" y="1027"/>
                </a:cubicBezTo>
                <a:cubicBezTo>
                  <a:pt x="954" y="1024"/>
                  <a:pt x="954" y="1024"/>
                  <a:pt x="954" y="1024"/>
                </a:cubicBezTo>
                <a:cubicBezTo>
                  <a:pt x="956" y="1024"/>
                  <a:pt x="956" y="1024"/>
                  <a:pt x="956" y="1024"/>
                </a:cubicBezTo>
                <a:cubicBezTo>
                  <a:pt x="958" y="1022"/>
                  <a:pt x="958" y="1022"/>
                  <a:pt x="958" y="1022"/>
                </a:cubicBezTo>
                <a:cubicBezTo>
                  <a:pt x="960" y="1023"/>
                  <a:pt x="960" y="1023"/>
                  <a:pt x="960" y="1023"/>
                </a:cubicBezTo>
                <a:cubicBezTo>
                  <a:pt x="961" y="1022"/>
                  <a:pt x="957" y="1021"/>
                  <a:pt x="962" y="1022"/>
                </a:cubicBezTo>
                <a:cubicBezTo>
                  <a:pt x="961" y="1020"/>
                  <a:pt x="961" y="1020"/>
                  <a:pt x="961" y="1020"/>
                </a:cubicBezTo>
                <a:cubicBezTo>
                  <a:pt x="957" y="1019"/>
                  <a:pt x="957" y="1019"/>
                  <a:pt x="957" y="1019"/>
                </a:cubicBezTo>
                <a:cubicBezTo>
                  <a:pt x="959" y="1017"/>
                  <a:pt x="959" y="1017"/>
                  <a:pt x="959" y="1017"/>
                </a:cubicBezTo>
                <a:cubicBezTo>
                  <a:pt x="958" y="1017"/>
                  <a:pt x="958" y="1017"/>
                  <a:pt x="958" y="1017"/>
                </a:cubicBezTo>
                <a:cubicBezTo>
                  <a:pt x="961" y="1017"/>
                  <a:pt x="956" y="1012"/>
                  <a:pt x="959" y="1014"/>
                </a:cubicBezTo>
                <a:cubicBezTo>
                  <a:pt x="958" y="1013"/>
                  <a:pt x="958" y="1013"/>
                  <a:pt x="958" y="1013"/>
                </a:cubicBezTo>
                <a:cubicBezTo>
                  <a:pt x="956" y="1015"/>
                  <a:pt x="956" y="1015"/>
                  <a:pt x="956" y="1015"/>
                </a:cubicBezTo>
                <a:cubicBezTo>
                  <a:pt x="959" y="1010"/>
                  <a:pt x="959" y="1010"/>
                  <a:pt x="959" y="1010"/>
                </a:cubicBezTo>
                <a:cubicBezTo>
                  <a:pt x="957" y="1005"/>
                  <a:pt x="957" y="1005"/>
                  <a:pt x="957" y="1005"/>
                </a:cubicBezTo>
                <a:cubicBezTo>
                  <a:pt x="959" y="1002"/>
                  <a:pt x="959" y="1002"/>
                  <a:pt x="959" y="1002"/>
                </a:cubicBezTo>
                <a:cubicBezTo>
                  <a:pt x="963" y="1003"/>
                  <a:pt x="963" y="1003"/>
                  <a:pt x="963" y="1003"/>
                </a:cubicBezTo>
                <a:cubicBezTo>
                  <a:pt x="964" y="1003"/>
                  <a:pt x="964" y="1003"/>
                  <a:pt x="964" y="1003"/>
                </a:cubicBezTo>
                <a:cubicBezTo>
                  <a:pt x="966" y="1002"/>
                  <a:pt x="966" y="1002"/>
                  <a:pt x="966" y="1002"/>
                </a:cubicBezTo>
                <a:cubicBezTo>
                  <a:pt x="963" y="999"/>
                  <a:pt x="963" y="999"/>
                  <a:pt x="963" y="999"/>
                </a:cubicBezTo>
                <a:cubicBezTo>
                  <a:pt x="966" y="997"/>
                  <a:pt x="964" y="994"/>
                  <a:pt x="966" y="992"/>
                </a:cubicBezTo>
                <a:cubicBezTo>
                  <a:pt x="969" y="992"/>
                  <a:pt x="969" y="992"/>
                  <a:pt x="969" y="992"/>
                </a:cubicBezTo>
                <a:cubicBezTo>
                  <a:pt x="974" y="985"/>
                  <a:pt x="974" y="985"/>
                  <a:pt x="974" y="985"/>
                </a:cubicBezTo>
                <a:cubicBezTo>
                  <a:pt x="975" y="982"/>
                  <a:pt x="975" y="982"/>
                  <a:pt x="975" y="982"/>
                </a:cubicBezTo>
                <a:cubicBezTo>
                  <a:pt x="976" y="981"/>
                  <a:pt x="976" y="981"/>
                  <a:pt x="976" y="981"/>
                </a:cubicBezTo>
                <a:cubicBezTo>
                  <a:pt x="977" y="984"/>
                  <a:pt x="977" y="984"/>
                  <a:pt x="977" y="984"/>
                </a:cubicBezTo>
                <a:cubicBezTo>
                  <a:pt x="980" y="984"/>
                  <a:pt x="980" y="984"/>
                  <a:pt x="980" y="984"/>
                </a:cubicBezTo>
                <a:cubicBezTo>
                  <a:pt x="980" y="982"/>
                  <a:pt x="980" y="982"/>
                  <a:pt x="980" y="982"/>
                </a:cubicBezTo>
                <a:cubicBezTo>
                  <a:pt x="983" y="980"/>
                  <a:pt x="983" y="980"/>
                  <a:pt x="983" y="980"/>
                </a:cubicBezTo>
                <a:cubicBezTo>
                  <a:pt x="986" y="976"/>
                  <a:pt x="986" y="976"/>
                  <a:pt x="986" y="976"/>
                </a:cubicBezTo>
                <a:cubicBezTo>
                  <a:pt x="992" y="973"/>
                  <a:pt x="992" y="973"/>
                  <a:pt x="992" y="973"/>
                </a:cubicBezTo>
                <a:cubicBezTo>
                  <a:pt x="992" y="970"/>
                  <a:pt x="992" y="970"/>
                  <a:pt x="992" y="970"/>
                </a:cubicBezTo>
                <a:cubicBezTo>
                  <a:pt x="1001" y="965"/>
                  <a:pt x="1004" y="959"/>
                  <a:pt x="1014" y="953"/>
                </a:cubicBezTo>
                <a:cubicBezTo>
                  <a:pt x="1014" y="950"/>
                  <a:pt x="1014" y="950"/>
                  <a:pt x="1014" y="950"/>
                </a:cubicBezTo>
                <a:cubicBezTo>
                  <a:pt x="1015" y="951"/>
                  <a:pt x="1015" y="951"/>
                  <a:pt x="1015" y="951"/>
                </a:cubicBezTo>
                <a:cubicBezTo>
                  <a:pt x="1018" y="950"/>
                  <a:pt x="1018" y="950"/>
                  <a:pt x="1018" y="950"/>
                </a:cubicBezTo>
                <a:cubicBezTo>
                  <a:pt x="1019" y="946"/>
                  <a:pt x="1019" y="946"/>
                  <a:pt x="1019" y="946"/>
                </a:cubicBezTo>
                <a:cubicBezTo>
                  <a:pt x="1021" y="947"/>
                  <a:pt x="1021" y="947"/>
                  <a:pt x="1021" y="947"/>
                </a:cubicBezTo>
                <a:cubicBezTo>
                  <a:pt x="1025" y="941"/>
                  <a:pt x="1025" y="941"/>
                  <a:pt x="1025" y="941"/>
                </a:cubicBezTo>
                <a:cubicBezTo>
                  <a:pt x="1021" y="939"/>
                  <a:pt x="1021" y="939"/>
                  <a:pt x="1021" y="939"/>
                </a:cubicBezTo>
                <a:cubicBezTo>
                  <a:pt x="1025" y="939"/>
                  <a:pt x="1026" y="933"/>
                  <a:pt x="1026" y="934"/>
                </a:cubicBezTo>
                <a:cubicBezTo>
                  <a:pt x="1029" y="934"/>
                  <a:pt x="1029" y="934"/>
                  <a:pt x="1029" y="934"/>
                </a:cubicBezTo>
                <a:cubicBezTo>
                  <a:pt x="1029" y="933"/>
                  <a:pt x="1029" y="933"/>
                  <a:pt x="1029" y="933"/>
                </a:cubicBezTo>
                <a:cubicBezTo>
                  <a:pt x="1032" y="935"/>
                  <a:pt x="1030" y="930"/>
                  <a:pt x="1034" y="931"/>
                </a:cubicBezTo>
                <a:cubicBezTo>
                  <a:pt x="1031" y="930"/>
                  <a:pt x="1031" y="930"/>
                  <a:pt x="1031" y="930"/>
                </a:cubicBezTo>
                <a:cubicBezTo>
                  <a:pt x="1034" y="929"/>
                  <a:pt x="1034" y="929"/>
                  <a:pt x="1034" y="929"/>
                </a:cubicBezTo>
                <a:cubicBezTo>
                  <a:pt x="1036" y="928"/>
                  <a:pt x="1036" y="928"/>
                  <a:pt x="1036" y="928"/>
                </a:cubicBezTo>
                <a:cubicBezTo>
                  <a:pt x="1034" y="927"/>
                  <a:pt x="1034" y="927"/>
                  <a:pt x="1034" y="927"/>
                </a:cubicBezTo>
                <a:cubicBezTo>
                  <a:pt x="1040" y="924"/>
                  <a:pt x="1040" y="924"/>
                  <a:pt x="1040" y="924"/>
                </a:cubicBezTo>
                <a:cubicBezTo>
                  <a:pt x="1042" y="924"/>
                  <a:pt x="1042" y="924"/>
                  <a:pt x="1042" y="924"/>
                </a:cubicBezTo>
                <a:cubicBezTo>
                  <a:pt x="1043" y="924"/>
                  <a:pt x="1043" y="924"/>
                  <a:pt x="1043" y="924"/>
                </a:cubicBezTo>
                <a:cubicBezTo>
                  <a:pt x="1045" y="923"/>
                  <a:pt x="1045" y="923"/>
                  <a:pt x="1045" y="923"/>
                </a:cubicBezTo>
                <a:cubicBezTo>
                  <a:pt x="1039" y="922"/>
                  <a:pt x="1039" y="922"/>
                  <a:pt x="1039" y="922"/>
                </a:cubicBezTo>
                <a:cubicBezTo>
                  <a:pt x="1042" y="921"/>
                  <a:pt x="1042" y="921"/>
                  <a:pt x="1042" y="921"/>
                </a:cubicBezTo>
                <a:cubicBezTo>
                  <a:pt x="1046" y="922"/>
                  <a:pt x="1046" y="922"/>
                  <a:pt x="1046" y="922"/>
                </a:cubicBezTo>
                <a:cubicBezTo>
                  <a:pt x="1047" y="921"/>
                  <a:pt x="1047" y="921"/>
                  <a:pt x="1047" y="921"/>
                </a:cubicBezTo>
                <a:cubicBezTo>
                  <a:pt x="1045" y="917"/>
                  <a:pt x="1045" y="917"/>
                  <a:pt x="1045" y="917"/>
                </a:cubicBezTo>
                <a:cubicBezTo>
                  <a:pt x="1051" y="909"/>
                  <a:pt x="1051" y="909"/>
                  <a:pt x="1051" y="909"/>
                </a:cubicBezTo>
                <a:cubicBezTo>
                  <a:pt x="1052" y="911"/>
                  <a:pt x="1052" y="911"/>
                  <a:pt x="1052" y="911"/>
                </a:cubicBezTo>
                <a:cubicBezTo>
                  <a:pt x="1056" y="908"/>
                  <a:pt x="1056" y="908"/>
                  <a:pt x="1056" y="908"/>
                </a:cubicBezTo>
                <a:cubicBezTo>
                  <a:pt x="1056" y="910"/>
                  <a:pt x="1056" y="910"/>
                  <a:pt x="1056" y="910"/>
                </a:cubicBezTo>
                <a:cubicBezTo>
                  <a:pt x="1059" y="909"/>
                  <a:pt x="1059" y="909"/>
                  <a:pt x="1059" y="909"/>
                </a:cubicBezTo>
                <a:cubicBezTo>
                  <a:pt x="1060" y="907"/>
                  <a:pt x="1060" y="907"/>
                  <a:pt x="1060" y="907"/>
                </a:cubicBezTo>
                <a:cubicBezTo>
                  <a:pt x="1059" y="904"/>
                  <a:pt x="1059" y="904"/>
                  <a:pt x="1059" y="904"/>
                </a:cubicBezTo>
                <a:cubicBezTo>
                  <a:pt x="1056" y="904"/>
                  <a:pt x="1056" y="904"/>
                  <a:pt x="1056" y="904"/>
                </a:cubicBezTo>
                <a:cubicBezTo>
                  <a:pt x="1053" y="907"/>
                  <a:pt x="1053" y="907"/>
                  <a:pt x="1053" y="907"/>
                </a:cubicBezTo>
                <a:cubicBezTo>
                  <a:pt x="1046" y="906"/>
                  <a:pt x="1046" y="906"/>
                  <a:pt x="1046" y="906"/>
                </a:cubicBezTo>
                <a:cubicBezTo>
                  <a:pt x="1045" y="904"/>
                  <a:pt x="1045" y="904"/>
                  <a:pt x="1045" y="904"/>
                </a:cubicBezTo>
                <a:cubicBezTo>
                  <a:pt x="1048" y="903"/>
                  <a:pt x="1048" y="903"/>
                  <a:pt x="1048" y="903"/>
                </a:cubicBezTo>
                <a:cubicBezTo>
                  <a:pt x="1048" y="900"/>
                  <a:pt x="1050" y="902"/>
                  <a:pt x="1051" y="899"/>
                </a:cubicBezTo>
                <a:cubicBezTo>
                  <a:pt x="1051" y="901"/>
                  <a:pt x="1051" y="901"/>
                  <a:pt x="1051" y="901"/>
                </a:cubicBezTo>
                <a:cubicBezTo>
                  <a:pt x="1057" y="899"/>
                  <a:pt x="1057" y="899"/>
                  <a:pt x="1057" y="899"/>
                </a:cubicBezTo>
                <a:cubicBezTo>
                  <a:pt x="1059" y="901"/>
                  <a:pt x="1059" y="901"/>
                  <a:pt x="1059" y="901"/>
                </a:cubicBezTo>
                <a:cubicBezTo>
                  <a:pt x="1060" y="897"/>
                  <a:pt x="1060" y="897"/>
                  <a:pt x="1060" y="897"/>
                </a:cubicBezTo>
                <a:cubicBezTo>
                  <a:pt x="1064" y="895"/>
                  <a:pt x="1064" y="895"/>
                  <a:pt x="1064" y="895"/>
                </a:cubicBezTo>
                <a:cubicBezTo>
                  <a:pt x="1066" y="897"/>
                  <a:pt x="1066" y="897"/>
                  <a:pt x="1066" y="897"/>
                </a:cubicBezTo>
                <a:cubicBezTo>
                  <a:pt x="1069" y="893"/>
                  <a:pt x="1069" y="893"/>
                  <a:pt x="1069" y="893"/>
                </a:cubicBezTo>
                <a:cubicBezTo>
                  <a:pt x="1074" y="892"/>
                  <a:pt x="1074" y="892"/>
                  <a:pt x="1074" y="892"/>
                </a:cubicBezTo>
                <a:cubicBezTo>
                  <a:pt x="1073" y="891"/>
                  <a:pt x="1071" y="895"/>
                  <a:pt x="1073" y="890"/>
                </a:cubicBezTo>
                <a:cubicBezTo>
                  <a:pt x="1067" y="892"/>
                  <a:pt x="1067" y="892"/>
                  <a:pt x="1067" y="892"/>
                </a:cubicBezTo>
                <a:cubicBezTo>
                  <a:pt x="1070" y="888"/>
                  <a:pt x="1070" y="888"/>
                  <a:pt x="1070" y="888"/>
                </a:cubicBezTo>
                <a:cubicBezTo>
                  <a:pt x="1066" y="888"/>
                  <a:pt x="1066" y="890"/>
                  <a:pt x="1063" y="889"/>
                </a:cubicBezTo>
                <a:cubicBezTo>
                  <a:pt x="1066" y="890"/>
                  <a:pt x="1066" y="890"/>
                  <a:pt x="1066" y="890"/>
                </a:cubicBezTo>
                <a:cubicBezTo>
                  <a:pt x="1064" y="893"/>
                  <a:pt x="1064" y="893"/>
                  <a:pt x="1064" y="893"/>
                </a:cubicBezTo>
                <a:cubicBezTo>
                  <a:pt x="1061" y="892"/>
                  <a:pt x="1061" y="892"/>
                  <a:pt x="1061" y="892"/>
                </a:cubicBezTo>
                <a:cubicBezTo>
                  <a:pt x="1063" y="890"/>
                  <a:pt x="1063" y="890"/>
                  <a:pt x="1063" y="890"/>
                </a:cubicBezTo>
                <a:cubicBezTo>
                  <a:pt x="1057" y="890"/>
                  <a:pt x="1057" y="890"/>
                  <a:pt x="1057" y="890"/>
                </a:cubicBezTo>
                <a:cubicBezTo>
                  <a:pt x="1059" y="894"/>
                  <a:pt x="1059" y="894"/>
                  <a:pt x="1059" y="894"/>
                </a:cubicBezTo>
                <a:cubicBezTo>
                  <a:pt x="1057" y="893"/>
                  <a:pt x="1057" y="893"/>
                  <a:pt x="1057" y="893"/>
                </a:cubicBezTo>
                <a:cubicBezTo>
                  <a:pt x="1056" y="893"/>
                  <a:pt x="1056" y="893"/>
                  <a:pt x="1056" y="893"/>
                </a:cubicBezTo>
                <a:cubicBezTo>
                  <a:pt x="1056" y="895"/>
                  <a:pt x="1056" y="895"/>
                  <a:pt x="1056" y="895"/>
                </a:cubicBezTo>
                <a:cubicBezTo>
                  <a:pt x="1047" y="896"/>
                  <a:pt x="1047" y="896"/>
                  <a:pt x="1047" y="896"/>
                </a:cubicBezTo>
                <a:cubicBezTo>
                  <a:pt x="1042" y="898"/>
                  <a:pt x="1042" y="898"/>
                  <a:pt x="1042" y="898"/>
                </a:cubicBezTo>
                <a:cubicBezTo>
                  <a:pt x="1040" y="897"/>
                  <a:pt x="1040" y="897"/>
                  <a:pt x="1040" y="897"/>
                </a:cubicBezTo>
                <a:cubicBezTo>
                  <a:pt x="1038" y="899"/>
                  <a:pt x="1038" y="899"/>
                  <a:pt x="1038" y="899"/>
                </a:cubicBezTo>
                <a:cubicBezTo>
                  <a:pt x="1036" y="901"/>
                  <a:pt x="1033" y="898"/>
                  <a:pt x="1032" y="899"/>
                </a:cubicBezTo>
                <a:cubicBezTo>
                  <a:pt x="1032" y="898"/>
                  <a:pt x="1032" y="898"/>
                  <a:pt x="1032" y="898"/>
                </a:cubicBezTo>
                <a:cubicBezTo>
                  <a:pt x="1037" y="897"/>
                  <a:pt x="1037" y="897"/>
                  <a:pt x="1037" y="897"/>
                </a:cubicBezTo>
                <a:cubicBezTo>
                  <a:pt x="1039" y="894"/>
                  <a:pt x="1039" y="894"/>
                  <a:pt x="1039" y="894"/>
                </a:cubicBezTo>
                <a:cubicBezTo>
                  <a:pt x="1039" y="893"/>
                  <a:pt x="1039" y="893"/>
                  <a:pt x="1039" y="893"/>
                </a:cubicBezTo>
                <a:cubicBezTo>
                  <a:pt x="1038" y="894"/>
                  <a:pt x="1037" y="896"/>
                  <a:pt x="1034" y="895"/>
                </a:cubicBezTo>
                <a:cubicBezTo>
                  <a:pt x="1034" y="896"/>
                  <a:pt x="1034" y="896"/>
                  <a:pt x="1034" y="896"/>
                </a:cubicBezTo>
                <a:cubicBezTo>
                  <a:pt x="1032" y="892"/>
                  <a:pt x="1032" y="892"/>
                  <a:pt x="1032" y="892"/>
                </a:cubicBezTo>
                <a:cubicBezTo>
                  <a:pt x="1032" y="890"/>
                  <a:pt x="1032" y="890"/>
                  <a:pt x="1032" y="890"/>
                </a:cubicBezTo>
                <a:cubicBezTo>
                  <a:pt x="1036" y="890"/>
                  <a:pt x="1036" y="890"/>
                  <a:pt x="1036" y="890"/>
                </a:cubicBezTo>
                <a:cubicBezTo>
                  <a:pt x="1038" y="889"/>
                  <a:pt x="1038" y="889"/>
                  <a:pt x="1038" y="889"/>
                </a:cubicBezTo>
                <a:cubicBezTo>
                  <a:pt x="1039" y="890"/>
                  <a:pt x="1039" y="890"/>
                  <a:pt x="1039" y="890"/>
                </a:cubicBezTo>
                <a:cubicBezTo>
                  <a:pt x="1039" y="891"/>
                  <a:pt x="1042" y="891"/>
                  <a:pt x="1038" y="891"/>
                </a:cubicBezTo>
                <a:cubicBezTo>
                  <a:pt x="1038" y="892"/>
                  <a:pt x="1038" y="892"/>
                  <a:pt x="1038" y="892"/>
                </a:cubicBezTo>
                <a:cubicBezTo>
                  <a:pt x="1043" y="891"/>
                  <a:pt x="1043" y="891"/>
                  <a:pt x="1043" y="891"/>
                </a:cubicBezTo>
                <a:cubicBezTo>
                  <a:pt x="1044" y="889"/>
                  <a:pt x="1044" y="889"/>
                  <a:pt x="1044" y="889"/>
                </a:cubicBezTo>
                <a:cubicBezTo>
                  <a:pt x="1044" y="888"/>
                  <a:pt x="1041" y="887"/>
                  <a:pt x="1043" y="886"/>
                </a:cubicBezTo>
                <a:cubicBezTo>
                  <a:pt x="1042" y="885"/>
                  <a:pt x="1042" y="885"/>
                  <a:pt x="1042" y="885"/>
                </a:cubicBezTo>
                <a:cubicBezTo>
                  <a:pt x="1039" y="886"/>
                  <a:pt x="1039" y="886"/>
                  <a:pt x="1039" y="886"/>
                </a:cubicBezTo>
                <a:cubicBezTo>
                  <a:pt x="1038" y="884"/>
                  <a:pt x="1038" y="884"/>
                  <a:pt x="1038" y="884"/>
                </a:cubicBezTo>
                <a:cubicBezTo>
                  <a:pt x="1042" y="881"/>
                  <a:pt x="1042" y="881"/>
                  <a:pt x="1042" y="881"/>
                </a:cubicBezTo>
                <a:cubicBezTo>
                  <a:pt x="1039" y="880"/>
                  <a:pt x="1039" y="880"/>
                  <a:pt x="1039" y="880"/>
                </a:cubicBezTo>
                <a:cubicBezTo>
                  <a:pt x="1039" y="878"/>
                  <a:pt x="1039" y="878"/>
                  <a:pt x="1039" y="878"/>
                </a:cubicBezTo>
                <a:cubicBezTo>
                  <a:pt x="1043" y="877"/>
                  <a:pt x="1037" y="882"/>
                  <a:pt x="1043" y="877"/>
                </a:cubicBezTo>
                <a:cubicBezTo>
                  <a:pt x="1044" y="878"/>
                  <a:pt x="1042" y="879"/>
                  <a:pt x="1043" y="881"/>
                </a:cubicBezTo>
                <a:cubicBezTo>
                  <a:pt x="1042" y="882"/>
                  <a:pt x="1042" y="882"/>
                  <a:pt x="1042" y="882"/>
                </a:cubicBezTo>
                <a:cubicBezTo>
                  <a:pt x="1045" y="882"/>
                  <a:pt x="1045" y="882"/>
                  <a:pt x="1045" y="882"/>
                </a:cubicBezTo>
                <a:cubicBezTo>
                  <a:pt x="1044" y="882"/>
                  <a:pt x="1044" y="882"/>
                  <a:pt x="1044" y="882"/>
                </a:cubicBezTo>
                <a:cubicBezTo>
                  <a:pt x="1046" y="885"/>
                  <a:pt x="1046" y="885"/>
                  <a:pt x="1046" y="885"/>
                </a:cubicBezTo>
                <a:cubicBezTo>
                  <a:pt x="1047" y="885"/>
                  <a:pt x="1047" y="885"/>
                  <a:pt x="1047" y="885"/>
                </a:cubicBezTo>
                <a:cubicBezTo>
                  <a:pt x="1051" y="883"/>
                  <a:pt x="1051" y="883"/>
                  <a:pt x="1051" y="883"/>
                </a:cubicBezTo>
                <a:cubicBezTo>
                  <a:pt x="1051" y="881"/>
                  <a:pt x="1051" y="881"/>
                  <a:pt x="1051" y="881"/>
                </a:cubicBezTo>
                <a:cubicBezTo>
                  <a:pt x="1055" y="880"/>
                  <a:pt x="1055" y="880"/>
                  <a:pt x="1055" y="880"/>
                </a:cubicBezTo>
                <a:cubicBezTo>
                  <a:pt x="1056" y="877"/>
                  <a:pt x="1056" y="877"/>
                  <a:pt x="1056" y="877"/>
                </a:cubicBezTo>
                <a:cubicBezTo>
                  <a:pt x="1060" y="879"/>
                  <a:pt x="1060" y="879"/>
                  <a:pt x="1060" y="879"/>
                </a:cubicBezTo>
                <a:cubicBezTo>
                  <a:pt x="1063" y="877"/>
                  <a:pt x="1063" y="877"/>
                  <a:pt x="1063" y="877"/>
                </a:cubicBezTo>
                <a:cubicBezTo>
                  <a:pt x="1060" y="881"/>
                  <a:pt x="1060" y="881"/>
                  <a:pt x="1060" y="881"/>
                </a:cubicBezTo>
                <a:cubicBezTo>
                  <a:pt x="1057" y="879"/>
                  <a:pt x="1057" y="879"/>
                  <a:pt x="1057" y="879"/>
                </a:cubicBezTo>
                <a:cubicBezTo>
                  <a:pt x="1056" y="880"/>
                  <a:pt x="1056" y="880"/>
                  <a:pt x="1056" y="880"/>
                </a:cubicBezTo>
                <a:cubicBezTo>
                  <a:pt x="1055" y="880"/>
                  <a:pt x="1059" y="880"/>
                  <a:pt x="1055" y="882"/>
                </a:cubicBezTo>
                <a:cubicBezTo>
                  <a:pt x="1059" y="883"/>
                  <a:pt x="1059" y="883"/>
                  <a:pt x="1059" y="883"/>
                </a:cubicBezTo>
                <a:cubicBezTo>
                  <a:pt x="1056" y="884"/>
                  <a:pt x="1056" y="884"/>
                  <a:pt x="1056" y="884"/>
                </a:cubicBezTo>
                <a:cubicBezTo>
                  <a:pt x="1055" y="885"/>
                  <a:pt x="1055" y="885"/>
                  <a:pt x="1055" y="885"/>
                </a:cubicBezTo>
                <a:cubicBezTo>
                  <a:pt x="1056" y="886"/>
                  <a:pt x="1056" y="886"/>
                  <a:pt x="1056" y="886"/>
                </a:cubicBezTo>
                <a:cubicBezTo>
                  <a:pt x="1063" y="882"/>
                  <a:pt x="1063" y="882"/>
                  <a:pt x="1063" y="882"/>
                </a:cubicBezTo>
                <a:cubicBezTo>
                  <a:pt x="1064" y="880"/>
                  <a:pt x="1064" y="880"/>
                  <a:pt x="1064" y="880"/>
                </a:cubicBezTo>
                <a:cubicBezTo>
                  <a:pt x="1063" y="879"/>
                  <a:pt x="1063" y="879"/>
                  <a:pt x="1063" y="879"/>
                </a:cubicBezTo>
                <a:cubicBezTo>
                  <a:pt x="1066" y="878"/>
                  <a:pt x="1066" y="878"/>
                  <a:pt x="1066" y="878"/>
                </a:cubicBezTo>
                <a:cubicBezTo>
                  <a:pt x="1074" y="873"/>
                  <a:pt x="1074" y="873"/>
                  <a:pt x="1074" y="873"/>
                </a:cubicBezTo>
                <a:cubicBezTo>
                  <a:pt x="1075" y="873"/>
                  <a:pt x="1075" y="873"/>
                  <a:pt x="1075" y="873"/>
                </a:cubicBezTo>
                <a:cubicBezTo>
                  <a:pt x="1078" y="872"/>
                  <a:pt x="1078" y="872"/>
                  <a:pt x="1078" y="872"/>
                </a:cubicBezTo>
                <a:cubicBezTo>
                  <a:pt x="1078" y="873"/>
                  <a:pt x="1072" y="871"/>
                  <a:pt x="1079" y="875"/>
                </a:cubicBezTo>
                <a:cubicBezTo>
                  <a:pt x="1082" y="875"/>
                  <a:pt x="1082" y="875"/>
                  <a:pt x="1082" y="875"/>
                </a:cubicBezTo>
                <a:cubicBezTo>
                  <a:pt x="1081" y="875"/>
                  <a:pt x="1084" y="870"/>
                  <a:pt x="1081" y="877"/>
                </a:cubicBezTo>
                <a:cubicBezTo>
                  <a:pt x="1084" y="873"/>
                  <a:pt x="1084" y="873"/>
                  <a:pt x="1084" y="873"/>
                </a:cubicBezTo>
                <a:cubicBezTo>
                  <a:pt x="1084" y="874"/>
                  <a:pt x="1087" y="876"/>
                  <a:pt x="1087" y="872"/>
                </a:cubicBezTo>
                <a:cubicBezTo>
                  <a:pt x="1091" y="871"/>
                  <a:pt x="1093" y="872"/>
                  <a:pt x="1096" y="869"/>
                </a:cubicBezTo>
                <a:cubicBezTo>
                  <a:pt x="1100" y="862"/>
                  <a:pt x="1100" y="862"/>
                  <a:pt x="1100" y="862"/>
                </a:cubicBezTo>
                <a:cubicBezTo>
                  <a:pt x="1102" y="861"/>
                  <a:pt x="1102" y="861"/>
                  <a:pt x="1102" y="861"/>
                </a:cubicBezTo>
                <a:cubicBezTo>
                  <a:pt x="1104" y="858"/>
                  <a:pt x="1104" y="858"/>
                  <a:pt x="1104" y="858"/>
                </a:cubicBezTo>
                <a:cubicBezTo>
                  <a:pt x="1106" y="858"/>
                  <a:pt x="1106" y="858"/>
                  <a:pt x="1106" y="858"/>
                </a:cubicBezTo>
                <a:cubicBezTo>
                  <a:pt x="1106" y="858"/>
                  <a:pt x="1101" y="856"/>
                  <a:pt x="1107" y="860"/>
                </a:cubicBezTo>
                <a:cubicBezTo>
                  <a:pt x="1109" y="857"/>
                  <a:pt x="1109" y="857"/>
                  <a:pt x="1109" y="857"/>
                </a:cubicBezTo>
                <a:cubicBezTo>
                  <a:pt x="1114" y="859"/>
                  <a:pt x="1114" y="859"/>
                  <a:pt x="1114" y="859"/>
                </a:cubicBezTo>
                <a:cubicBezTo>
                  <a:pt x="1116" y="856"/>
                  <a:pt x="1116" y="856"/>
                  <a:pt x="1116" y="856"/>
                </a:cubicBezTo>
                <a:cubicBezTo>
                  <a:pt x="1115" y="855"/>
                  <a:pt x="1115" y="855"/>
                  <a:pt x="1115" y="855"/>
                </a:cubicBezTo>
                <a:cubicBezTo>
                  <a:pt x="1114" y="854"/>
                  <a:pt x="1114" y="854"/>
                  <a:pt x="1114" y="854"/>
                </a:cubicBezTo>
                <a:cubicBezTo>
                  <a:pt x="1114" y="855"/>
                  <a:pt x="1112" y="854"/>
                  <a:pt x="1111" y="855"/>
                </a:cubicBezTo>
                <a:cubicBezTo>
                  <a:pt x="1116" y="851"/>
                  <a:pt x="1116" y="851"/>
                  <a:pt x="1116" y="851"/>
                </a:cubicBezTo>
                <a:cubicBezTo>
                  <a:pt x="1121" y="848"/>
                  <a:pt x="1121" y="848"/>
                  <a:pt x="1121" y="848"/>
                </a:cubicBezTo>
                <a:cubicBezTo>
                  <a:pt x="1121" y="849"/>
                  <a:pt x="1117" y="848"/>
                  <a:pt x="1121" y="850"/>
                </a:cubicBezTo>
                <a:cubicBezTo>
                  <a:pt x="1124" y="848"/>
                  <a:pt x="1124" y="848"/>
                  <a:pt x="1124" y="848"/>
                </a:cubicBezTo>
                <a:cubicBezTo>
                  <a:pt x="1120" y="846"/>
                  <a:pt x="1120" y="846"/>
                  <a:pt x="1120" y="846"/>
                </a:cubicBezTo>
                <a:cubicBezTo>
                  <a:pt x="1125" y="842"/>
                  <a:pt x="1125" y="842"/>
                  <a:pt x="1125" y="842"/>
                </a:cubicBezTo>
                <a:cubicBezTo>
                  <a:pt x="1124" y="843"/>
                  <a:pt x="1124" y="843"/>
                  <a:pt x="1124" y="843"/>
                </a:cubicBezTo>
                <a:cubicBezTo>
                  <a:pt x="1129" y="842"/>
                  <a:pt x="1129" y="842"/>
                  <a:pt x="1129" y="842"/>
                </a:cubicBezTo>
                <a:cubicBezTo>
                  <a:pt x="1131" y="838"/>
                  <a:pt x="1131" y="838"/>
                  <a:pt x="1131" y="838"/>
                </a:cubicBezTo>
                <a:cubicBezTo>
                  <a:pt x="1139" y="831"/>
                  <a:pt x="1139" y="831"/>
                  <a:pt x="1139" y="831"/>
                </a:cubicBezTo>
                <a:cubicBezTo>
                  <a:pt x="1139" y="830"/>
                  <a:pt x="1142" y="834"/>
                  <a:pt x="1138" y="830"/>
                </a:cubicBezTo>
                <a:cubicBezTo>
                  <a:pt x="1134" y="832"/>
                  <a:pt x="1134" y="832"/>
                  <a:pt x="1134" y="832"/>
                </a:cubicBezTo>
                <a:cubicBezTo>
                  <a:pt x="1131" y="831"/>
                  <a:pt x="1131" y="831"/>
                  <a:pt x="1131" y="831"/>
                </a:cubicBezTo>
                <a:cubicBezTo>
                  <a:pt x="1129" y="831"/>
                  <a:pt x="1129" y="831"/>
                  <a:pt x="1129" y="831"/>
                </a:cubicBezTo>
                <a:cubicBezTo>
                  <a:pt x="1127" y="834"/>
                  <a:pt x="1127" y="834"/>
                  <a:pt x="1127" y="834"/>
                </a:cubicBezTo>
                <a:cubicBezTo>
                  <a:pt x="1117" y="836"/>
                  <a:pt x="1117" y="836"/>
                  <a:pt x="1117" y="836"/>
                </a:cubicBezTo>
                <a:cubicBezTo>
                  <a:pt x="1115" y="837"/>
                  <a:pt x="1115" y="837"/>
                  <a:pt x="1115" y="837"/>
                </a:cubicBezTo>
                <a:cubicBezTo>
                  <a:pt x="1109" y="839"/>
                  <a:pt x="1109" y="839"/>
                  <a:pt x="1109" y="839"/>
                </a:cubicBezTo>
                <a:cubicBezTo>
                  <a:pt x="1105" y="836"/>
                  <a:pt x="1105" y="836"/>
                  <a:pt x="1105" y="836"/>
                </a:cubicBezTo>
                <a:cubicBezTo>
                  <a:pt x="1099" y="837"/>
                  <a:pt x="1099" y="837"/>
                  <a:pt x="1099" y="837"/>
                </a:cubicBezTo>
                <a:cubicBezTo>
                  <a:pt x="1101" y="838"/>
                  <a:pt x="1094" y="839"/>
                  <a:pt x="1100" y="840"/>
                </a:cubicBezTo>
                <a:cubicBezTo>
                  <a:pt x="1098" y="842"/>
                  <a:pt x="1098" y="842"/>
                  <a:pt x="1098" y="842"/>
                </a:cubicBezTo>
                <a:cubicBezTo>
                  <a:pt x="1097" y="841"/>
                  <a:pt x="1097" y="841"/>
                  <a:pt x="1097" y="841"/>
                </a:cubicBezTo>
                <a:cubicBezTo>
                  <a:pt x="1091" y="843"/>
                  <a:pt x="1091" y="843"/>
                  <a:pt x="1091" y="843"/>
                </a:cubicBezTo>
                <a:cubicBezTo>
                  <a:pt x="1088" y="840"/>
                  <a:pt x="1088" y="840"/>
                  <a:pt x="1088" y="840"/>
                </a:cubicBezTo>
                <a:cubicBezTo>
                  <a:pt x="1071" y="844"/>
                  <a:pt x="1071" y="844"/>
                  <a:pt x="1071" y="844"/>
                </a:cubicBezTo>
                <a:cubicBezTo>
                  <a:pt x="1065" y="845"/>
                  <a:pt x="1065" y="845"/>
                  <a:pt x="1065" y="845"/>
                </a:cubicBezTo>
                <a:cubicBezTo>
                  <a:pt x="1064" y="849"/>
                  <a:pt x="1071" y="843"/>
                  <a:pt x="1064" y="848"/>
                </a:cubicBezTo>
                <a:cubicBezTo>
                  <a:pt x="1067" y="847"/>
                  <a:pt x="1071" y="848"/>
                  <a:pt x="1074" y="846"/>
                </a:cubicBezTo>
                <a:cubicBezTo>
                  <a:pt x="1075" y="848"/>
                  <a:pt x="1075" y="848"/>
                  <a:pt x="1075" y="848"/>
                </a:cubicBezTo>
                <a:cubicBezTo>
                  <a:pt x="1063" y="851"/>
                  <a:pt x="1063" y="851"/>
                  <a:pt x="1063" y="851"/>
                </a:cubicBezTo>
                <a:cubicBezTo>
                  <a:pt x="1054" y="852"/>
                  <a:pt x="1054" y="852"/>
                  <a:pt x="1054" y="852"/>
                </a:cubicBezTo>
                <a:cubicBezTo>
                  <a:pt x="1057" y="849"/>
                  <a:pt x="1057" y="849"/>
                  <a:pt x="1057" y="849"/>
                </a:cubicBezTo>
                <a:cubicBezTo>
                  <a:pt x="1059" y="850"/>
                  <a:pt x="1059" y="850"/>
                  <a:pt x="1059" y="850"/>
                </a:cubicBezTo>
                <a:cubicBezTo>
                  <a:pt x="1063" y="848"/>
                  <a:pt x="1063" y="848"/>
                  <a:pt x="1063" y="848"/>
                </a:cubicBezTo>
                <a:cubicBezTo>
                  <a:pt x="1059" y="847"/>
                  <a:pt x="1059" y="847"/>
                  <a:pt x="1059" y="847"/>
                </a:cubicBezTo>
                <a:cubicBezTo>
                  <a:pt x="1047" y="851"/>
                  <a:pt x="1047" y="851"/>
                  <a:pt x="1047" y="851"/>
                </a:cubicBezTo>
                <a:cubicBezTo>
                  <a:pt x="1048" y="853"/>
                  <a:pt x="1048" y="853"/>
                  <a:pt x="1048" y="853"/>
                </a:cubicBezTo>
                <a:cubicBezTo>
                  <a:pt x="1050" y="853"/>
                  <a:pt x="1050" y="853"/>
                  <a:pt x="1050" y="853"/>
                </a:cubicBezTo>
                <a:cubicBezTo>
                  <a:pt x="1048" y="854"/>
                  <a:pt x="1048" y="854"/>
                  <a:pt x="1048" y="854"/>
                </a:cubicBezTo>
                <a:cubicBezTo>
                  <a:pt x="1047" y="854"/>
                  <a:pt x="1047" y="854"/>
                  <a:pt x="1047" y="854"/>
                </a:cubicBezTo>
                <a:cubicBezTo>
                  <a:pt x="1041" y="856"/>
                  <a:pt x="1041" y="856"/>
                  <a:pt x="1041" y="856"/>
                </a:cubicBezTo>
                <a:cubicBezTo>
                  <a:pt x="1041" y="856"/>
                  <a:pt x="1041" y="856"/>
                  <a:pt x="1041" y="856"/>
                </a:cubicBezTo>
                <a:cubicBezTo>
                  <a:pt x="1041" y="854"/>
                  <a:pt x="1041" y="854"/>
                  <a:pt x="1041" y="854"/>
                </a:cubicBezTo>
                <a:cubicBezTo>
                  <a:pt x="1045" y="854"/>
                  <a:pt x="1045" y="854"/>
                  <a:pt x="1045" y="854"/>
                </a:cubicBezTo>
                <a:cubicBezTo>
                  <a:pt x="1045" y="852"/>
                  <a:pt x="1045" y="852"/>
                  <a:pt x="1045" y="852"/>
                </a:cubicBezTo>
                <a:cubicBezTo>
                  <a:pt x="1046" y="852"/>
                  <a:pt x="1044" y="849"/>
                  <a:pt x="1046" y="853"/>
                </a:cubicBezTo>
                <a:cubicBezTo>
                  <a:pt x="1043" y="850"/>
                  <a:pt x="1043" y="850"/>
                  <a:pt x="1043" y="850"/>
                </a:cubicBezTo>
                <a:cubicBezTo>
                  <a:pt x="1040" y="852"/>
                  <a:pt x="1040" y="852"/>
                  <a:pt x="1040" y="852"/>
                </a:cubicBezTo>
                <a:cubicBezTo>
                  <a:pt x="1034" y="850"/>
                  <a:pt x="1049" y="851"/>
                  <a:pt x="1035" y="852"/>
                </a:cubicBezTo>
                <a:cubicBezTo>
                  <a:pt x="1027" y="855"/>
                  <a:pt x="1027" y="855"/>
                  <a:pt x="1027" y="855"/>
                </a:cubicBezTo>
                <a:cubicBezTo>
                  <a:pt x="1022" y="855"/>
                  <a:pt x="1022" y="855"/>
                  <a:pt x="1022" y="855"/>
                </a:cubicBezTo>
                <a:cubicBezTo>
                  <a:pt x="1010" y="857"/>
                  <a:pt x="1010" y="857"/>
                  <a:pt x="1010" y="857"/>
                </a:cubicBezTo>
                <a:cubicBezTo>
                  <a:pt x="1009" y="858"/>
                  <a:pt x="1009" y="858"/>
                  <a:pt x="1009" y="858"/>
                </a:cubicBezTo>
                <a:cubicBezTo>
                  <a:pt x="1005" y="858"/>
                  <a:pt x="1005" y="858"/>
                  <a:pt x="1005" y="858"/>
                </a:cubicBezTo>
                <a:cubicBezTo>
                  <a:pt x="1001" y="860"/>
                  <a:pt x="1001" y="860"/>
                  <a:pt x="1001" y="860"/>
                </a:cubicBezTo>
                <a:cubicBezTo>
                  <a:pt x="996" y="861"/>
                  <a:pt x="996" y="861"/>
                  <a:pt x="996" y="861"/>
                </a:cubicBezTo>
                <a:cubicBezTo>
                  <a:pt x="995" y="860"/>
                  <a:pt x="995" y="860"/>
                  <a:pt x="995" y="860"/>
                </a:cubicBezTo>
                <a:cubicBezTo>
                  <a:pt x="992" y="862"/>
                  <a:pt x="992" y="862"/>
                  <a:pt x="992" y="862"/>
                </a:cubicBezTo>
                <a:cubicBezTo>
                  <a:pt x="989" y="862"/>
                  <a:pt x="1000" y="855"/>
                  <a:pt x="987" y="864"/>
                </a:cubicBezTo>
                <a:cubicBezTo>
                  <a:pt x="986" y="861"/>
                  <a:pt x="986" y="861"/>
                  <a:pt x="986" y="861"/>
                </a:cubicBezTo>
                <a:cubicBezTo>
                  <a:pt x="985" y="861"/>
                  <a:pt x="1006" y="861"/>
                  <a:pt x="976" y="865"/>
                </a:cubicBezTo>
                <a:cubicBezTo>
                  <a:pt x="965" y="867"/>
                  <a:pt x="965" y="867"/>
                  <a:pt x="965" y="867"/>
                </a:cubicBezTo>
                <a:cubicBezTo>
                  <a:pt x="944" y="870"/>
                  <a:pt x="944" y="870"/>
                  <a:pt x="944" y="870"/>
                </a:cubicBezTo>
                <a:cubicBezTo>
                  <a:pt x="942" y="868"/>
                  <a:pt x="942" y="868"/>
                  <a:pt x="942" y="868"/>
                </a:cubicBezTo>
                <a:cubicBezTo>
                  <a:pt x="941" y="868"/>
                  <a:pt x="941" y="868"/>
                  <a:pt x="941" y="868"/>
                </a:cubicBezTo>
                <a:cubicBezTo>
                  <a:pt x="941" y="870"/>
                  <a:pt x="941" y="870"/>
                  <a:pt x="941" y="870"/>
                </a:cubicBezTo>
                <a:cubicBezTo>
                  <a:pt x="935" y="873"/>
                  <a:pt x="935" y="873"/>
                  <a:pt x="935" y="873"/>
                </a:cubicBezTo>
                <a:cubicBezTo>
                  <a:pt x="918" y="874"/>
                  <a:pt x="918" y="874"/>
                  <a:pt x="918" y="874"/>
                </a:cubicBezTo>
                <a:cubicBezTo>
                  <a:pt x="918" y="873"/>
                  <a:pt x="918" y="873"/>
                  <a:pt x="918" y="873"/>
                </a:cubicBezTo>
                <a:cubicBezTo>
                  <a:pt x="914" y="873"/>
                  <a:pt x="914" y="873"/>
                  <a:pt x="914" y="873"/>
                </a:cubicBezTo>
                <a:cubicBezTo>
                  <a:pt x="912" y="875"/>
                  <a:pt x="912" y="875"/>
                  <a:pt x="912" y="875"/>
                </a:cubicBezTo>
                <a:cubicBezTo>
                  <a:pt x="903" y="877"/>
                  <a:pt x="903" y="877"/>
                  <a:pt x="903" y="877"/>
                </a:cubicBezTo>
                <a:cubicBezTo>
                  <a:pt x="899" y="875"/>
                  <a:pt x="899" y="875"/>
                  <a:pt x="899" y="875"/>
                </a:cubicBezTo>
                <a:cubicBezTo>
                  <a:pt x="898" y="873"/>
                  <a:pt x="895" y="873"/>
                  <a:pt x="896" y="878"/>
                </a:cubicBezTo>
                <a:cubicBezTo>
                  <a:pt x="895" y="879"/>
                  <a:pt x="895" y="879"/>
                  <a:pt x="895" y="879"/>
                </a:cubicBezTo>
                <a:cubicBezTo>
                  <a:pt x="891" y="875"/>
                  <a:pt x="891" y="875"/>
                  <a:pt x="891" y="875"/>
                </a:cubicBezTo>
                <a:cubicBezTo>
                  <a:pt x="889" y="876"/>
                  <a:pt x="889" y="876"/>
                  <a:pt x="889" y="876"/>
                </a:cubicBezTo>
                <a:cubicBezTo>
                  <a:pt x="886" y="879"/>
                  <a:pt x="886" y="879"/>
                  <a:pt x="886" y="879"/>
                </a:cubicBezTo>
                <a:cubicBezTo>
                  <a:pt x="881" y="881"/>
                  <a:pt x="881" y="881"/>
                  <a:pt x="881" y="881"/>
                </a:cubicBezTo>
                <a:cubicBezTo>
                  <a:pt x="863" y="882"/>
                  <a:pt x="863" y="882"/>
                  <a:pt x="863" y="882"/>
                </a:cubicBezTo>
                <a:cubicBezTo>
                  <a:pt x="862" y="883"/>
                  <a:pt x="862" y="883"/>
                  <a:pt x="862" y="883"/>
                </a:cubicBezTo>
                <a:cubicBezTo>
                  <a:pt x="860" y="883"/>
                  <a:pt x="860" y="883"/>
                  <a:pt x="860" y="883"/>
                </a:cubicBezTo>
                <a:cubicBezTo>
                  <a:pt x="859" y="882"/>
                  <a:pt x="859" y="882"/>
                  <a:pt x="859" y="882"/>
                </a:cubicBezTo>
                <a:cubicBezTo>
                  <a:pt x="858" y="883"/>
                  <a:pt x="858" y="883"/>
                  <a:pt x="858" y="883"/>
                </a:cubicBezTo>
                <a:cubicBezTo>
                  <a:pt x="853" y="884"/>
                  <a:pt x="853" y="884"/>
                  <a:pt x="853" y="884"/>
                </a:cubicBezTo>
                <a:cubicBezTo>
                  <a:pt x="835" y="886"/>
                  <a:pt x="835" y="886"/>
                  <a:pt x="835" y="886"/>
                </a:cubicBezTo>
                <a:cubicBezTo>
                  <a:pt x="832" y="887"/>
                  <a:pt x="832" y="887"/>
                  <a:pt x="832" y="887"/>
                </a:cubicBezTo>
                <a:cubicBezTo>
                  <a:pt x="821" y="889"/>
                  <a:pt x="821" y="889"/>
                  <a:pt x="821" y="889"/>
                </a:cubicBezTo>
                <a:cubicBezTo>
                  <a:pt x="815" y="890"/>
                  <a:pt x="815" y="890"/>
                  <a:pt x="815" y="890"/>
                </a:cubicBezTo>
                <a:cubicBezTo>
                  <a:pt x="813" y="889"/>
                  <a:pt x="813" y="889"/>
                  <a:pt x="813" y="889"/>
                </a:cubicBezTo>
                <a:cubicBezTo>
                  <a:pt x="808" y="890"/>
                  <a:pt x="808" y="890"/>
                  <a:pt x="808" y="890"/>
                </a:cubicBezTo>
                <a:cubicBezTo>
                  <a:pt x="807" y="890"/>
                  <a:pt x="807" y="890"/>
                  <a:pt x="807" y="890"/>
                </a:cubicBezTo>
                <a:cubicBezTo>
                  <a:pt x="806" y="889"/>
                  <a:pt x="806" y="889"/>
                  <a:pt x="806" y="889"/>
                </a:cubicBezTo>
                <a:cubicBezTo>
                  <a:pt x="797" y="892"/>
                  <a:pt x="797" y="892"/>
                  <a:pt x="797" y="892"/>
                </a:cubicBezTo>
                <a:cubicBezTo>
                  <a:pt x="786" y="893"/>
                  <a:pt x="786" y="893"/>
                  <a:pt x="786" y="893"/>
                </a:cubicBezTo>
                <a:cubicBezTo>
                  <a:pt x="775" y="894"/>
                  <a:pt x="775" y="894"/>
                  <a:pt x="775" y="894"/>
                </a:cubicBezTo>
                <a:cubicBezTo>
                  <a:pt x="774" y="894"/>
                  <a:pt x="774" y="894"/>
                  <a:pt x="774" y="894"/>
                </a:cubicBezTo>
                <a:cubicBezTo>
                  <a:pt x="771" y="895"/>
                  <a:pt x="771" y="895"/>
                  <a:pt x="771" y="895"/>
                </a:cubicBezTo>
                <a:cubicBezTo>
                  <a:pt x="770" y="894"/>
                  <a:pt x="770" y="894"/>
                  <a:pt x="770" y="894"/>
                </a:cubicBezTo>
                <a:cubicBezTo>
                  <a:pt x="762" y="897"/>
                  <a:pt x="762" y="897"/>
                  <a:pt x="762" y="897"/>
                </a:cubicBezTo>
                <a:cubicBezTo>
                  <a:pt x="753" y="897"/>
                  <a:pt x="753" y="897"/>
                  <a:pt x="753" y="897"/>
                </a:cubicBezTo>
                <a:cubicBezTo>
                  <a:pt x="751" y="898"/>
                  <a:pt x="751" y="898"/>
                  <a:pt x="751" y="898"/>
                </a:cubicBezTo>
                <a:cubicBezTo>
                  <a:pt x="747" y="897"/>
                  <a:pt x="747" y="897"/>
                  <a:pt x="747" y="897"/>
                </a:cubicBezTo>
                <a:cubicBezTo>
                  <a:pt x="735" y="899"/>
                  <a:pt x="735" y="899"/>
                  <a:pt x="735" y="899"/>
                </a:cubicBezTo>
                <a:cubicBezTo>
                  <a:pt x="732" y="899"/>
                  <a:pt x="732" y="899"/>
                  <a:pt x="732" y="899"/>
                </a:cubicBezTo>
                <a:cubicBezTo>
                  <a:pt x="731" y="901"/>
                  <a:pt x="731" y="901"/>
                  <a:pt x="731" y="901"/>
                </a:cubicBezTo>
                <a:cubicBezTo>
                  <a:pt x="700" y="905"/>
                  <a:pt x="700" y="905"/>
                  <a:pt x="700" y="905"/>
                </a:cubicBezTo>
                <a:cubicBezTo>
                  <a:pt x="692" y="906"/>
                  <a:pt x="692" y="906"/>
                  <a:pt x="692" y="906"/>
                </a:cubicBezTo>
                <a:cubicBezTo>
                  <a:pt x="691" y="908"/>
                  <a:pt x="691" y="908"/>
                  <a:pt x="691" y="908"/>
                </a:cubicBezTo>
                <a:cubicBezTo>
                  <a:pt x="691" y="909"/>
                  <a:pt x="690" y="910"/>
                  <a:pt x="688" y="909"/>
                </a:cubicBezTo>
                <a:cubicBezTo>
                  <a:pt x="691" y="906"/>
                  <a:pt x="691" y="906"/>
                  <a:pt x="691" y="906"/>
                </a:cubicBezTo>
                <a:cubicBezTo>
                  <a:pt x="686" y="906"/>
                  <a:pt x="686" y="906"/>
                  <a:pt x="686" y="906"/>
                </a:cubicBezTo>
                <a:cubicBezTo>
                  <a:pt x="677" y="907"/>
                  <a:pt x="677" y="907"/>
                  <a:pt x="677" y="907"/>
                </a:cubicBezTo>
                <a:cubicBezTo>
                  <a:pt x="674" y="909"/>
                  <a:pt x="674" y="909"/>
                  <a:pt x="674" y="909"/>
                </a:cubicBezTo>
                <a:cubicBezTo>
                  <a:pt x="669" y="908"/>
                  <a:pt x="669" y="908"/>
                  <a:pt x="669" y="908"/>
                </a:cubicBezTo>
                <a:cubicBezTo>
                  <a:pt x="663" y="910"/>
                  <a:pt x="663" y="910"/>
                  <a:pt x="663" y="910"/>
                </a:cubicBezTo>
                <a:cubicBezTo>
                  <a:pt x="660" y="909"/>
                  <a:pt x="660" y="909"/>
                  <a:pt x="660" y="909"/>
                </a:cubicBezTo>
                <a:cubicBezTo>
                  <a:pt x="649" y="911"/>
                  <a:pt x="649" y="911"/>
                  <a:pt x="649" y="911"/>
                </a:cubicBezTo>
                <a:cubicBezTo>
                  <a:pt x="640" y="912"/>
                  <a:pt x="640" y="912"/>
                  <a:pt x="640" y="912"/>
                </a:cubicBezTo>
                <a:cubicBezTo>
                  <a:pt x="635" y="913"/>
                  <a:pt x="635" y="913"/>
                  <a:pt x="635" y="913"/>
                </a:cubicBezTo>
                <a:cubicBezTo>
                  <a:pt x="625" y="914"/>
                  <a:pt x="625" y="914"/>
                  <a:pt x="625" y="914"/>
                </a:cubicBezTo>
                <a:cubicBezTo>
                  <a:pt x="623" y="915"/>
                  <a:pt x="623" y="915"/>
                  <a:pt x="623" y="915"/>
                </a:cubicBezTo>
                <a:cubicBezTo>
                  <a:pt x="620" y="915"/>
                  <a:pt x="620" y="915"/>
                  <a:pt x="620" y="915"/>
                </a:cubicBezTo>
                <a:cubicBezTo>
                  <a:pt x="615" y="917"/>
                  <a:pt x="615" y="917"/>
                  <a:pt x="615" y="917"/>
                </a:cubicBezTo>
                <a:cubicBezTo>
                  <a:pt x="596" y="918"/>
                  <a:pt x="596" y="918"/>
                  <a:pt x="596" y="918"/>
                </a:cubicBezTo>
                <a:cubicBezTo>
                  <a:pt x="585" y="919"/>
                  <a:pt x="585" y="919"/>
                  <a:pt x="585" y="919"/>
                </a:cubicBezTo>
                <a:cubicBezTo>
                  <a:pt x="583" y="922"/>
                  <a:pt x="583" y="922"/>
                  <a:pt x="583" y="922"/>
                </a:cubicBezTo>
                <a:cubicBezTo>
                  <a:pt x="583" y="920"/>
                  <a:pt x="583" y="920"/>
                  <a:pt x="583" y="920"/>
                </a:cubicBezTo>
                <a:cubicBezTo>
                  <a:pt x="581" y="922"/>
                  <a:pt x="581" y="922"/>
                  <a:pt x="581" y="922"/>
                </a:cubicBezTo>
                <a:cubicBezTo>
                  <a:pt x="581" y="921"/>
                  <a:pt x="587" y="924"/>
                  <a:pt x="579" y="921"/>
                </a:cubicBezTo>
                <a:cubicBezTo>
                  <a:pt x="579" y="923"/>
                  <a:pt x="579" y="923"/>
                  <a:pt x="579" y="923"/>
                </a:cubicBezTo>
                <a:cubicBezTo>
                  <a:pt x="576" y="922"/>
                  <a:pt x="576" y="922"/>
                  <a:pt x="576" y="922"/>
                </a:cubicBezTo>
                <a:cubicBezTo>
                  <a:pt x="576" y="922"/>
                  <a:pt x="577" y="924"/>
                  <a:pt x="577" y="921"/>
                </a:cubicBezTo>
                <a:cubicBezTo>
                  <a:pt x="572" y="922"/>
                  <a:pt x="572" y="922"/>
                  <a:pt x="572" y="922"/>
                </a:cubicBezTo>
                <a:cubicBezTo>
                  <a:pt x="570" y="921"/>
                  <a:pt x="570" y="921"/>
                  <a:pt x="570" y="921"/>
                </a:cubicBezTo>
                <a:cubicBezTo>
                  <a:pt x="556" y="925"/>
                  <a:pt x="556" y="925"/>
                  <a:pt x="556" y="925"/>
                </a:cubicBezTo>
                <a:cubicBezTo>
                  <a:pt x="561" y="927"/>
                  <a:pt x="565" y="920"/>
                  <a:pt x="568" y="925"/>
                </a:cubicBezTo>
                <a:cubicBezTo>
                  <a:pt x="573" y="924"/>
                  <a:pt x="573" y="924"/>
                  <a:pt x="573" y="924"/>
                </a:cubicBezTo>
                <a:cubicBezTo>
                  <a:pt x="573" y="925"/>
                  <a:pt x="573" y="925"/>
                  <a:pt x="573" y="925"/>
                </a:cubicBezTo>
                <a:cubicBezTo>
                  <a:pt x="575" y="925"/>
                  <a:pt x="575" y="925"/>
                  <a:pt x="575" y="925"/>
                </a:cubicBezTo>
                <a:cubicBezTo>
                  <a:pt x="573" y="926"/>
                  <a:pt x="573" y="926"/>
                  <a:pt x="573" y="926"/>
                </a:cubicBezTo>
                <a:cubicBezTo>
                  <a:pt x="571" y="924"/>
                  <a:pt x="571" y="924"/>
                  <a:pt x="571" y="924"/>
                </a:cubicBezTo>
                <a:cubicBezTo>
                  <a:pt x="565" y="928"/>
                  <a:pt x="565" y="928"/>
                  <a:pt x="565" y="928"/>
                </a:cubicBezTo>
                <a:cubicBezTo>
                  <a:pt x="555" y="928"/>
                  <a:pt x="555" y="928"/>
                  <a:pt x="555" y="928"/>
                </a:cubicBezTo>
                <a:cubicBezTo>
                  <a:pt x="551" y="933"/>
                  <a:pt x="551" y="933"/>
                  <a:pt x="551" y="933"/>
                </a:cubicBezTo>
                <a:cubicBezTo>
                  <a:pt x="546" y="933"/>
                  <a:pt x="546" y="933"/>
                  <a:pt x="546" y="933"/>
                </a:cubicBezTo>
                <a:cubicBezTo>
                  <a:pt x="548" y="932"/>
                  <a:pt x="541" y="929"/>
                  <a:pt x="550" y="929"/>
                </a:cubicBezTo>
                <a:cubicBezTo>
                  <a:pt x="545" y="930"/>
                  <a:pt x="545" y="930"/>
                  <a:pt x="545" y="930"/>
                </a:cubicBezTo>
                <a:cubicBezTo>
                  <a:pt x="543" y="929"/>
                  <a:pt x="543" y="929"/>
                  <a:pt x="543" y="929"/>
                </a:cubicBezTo>
                <a:cubicBezTo>
                  <a:pt x="540" y="931"/>
                  <a:pt x="540" y="931"/>
                  <a:pt x="540" y="931"/>
                </a:cubicBezTo>
                <a:cubicBezTo>
                  <a:pt x="543" y="933"/>
                  <a:pt x="543" y="933"/>
                  <a:pt x="543" y="933"/>
                </a:cubicBezTo>
                <a:cubicBezTo>
                  <a:pt x="538" y="933"/>
                  <a:pt x="538" y="933"/>
                  <a:pt x="538" y="933"/>
                </a:cubicBezTo>
                <a:cubicBezTo>
                  <a:pt x="538" y="932"/>
                  <a:pt x="538" y="932"/>
                  <a:pt x="538" y="932"/>
                </a:cubicBezTo>
                <a:cubicBezTo>
                  <a:pt x="538" y="932"/>
                  <a:pt x="540" y="930"/>
                  <a:pt x="536" y="931"/>
                </a:cubicBezTo>
                <a:cubicBezTo>
                  <a:pt x="535" y="933"/>
                  <a:pt x="535" y="933"/>
                  <a:pt x="535" y="933"/>
                </a:cubicBezTo>
                <a:cubicBezTo>
                  <a:pt x="535" y="936"/>
                  <a:pt x="543" y="922"/>
                  <a:pt x="536" y="939"/>
                </a:cubicBezTo>
                <a:cubicBezTo>
                  <a:pt x="535" y="939"/>
                  <a:pt x="535" y="939"/>
                  <a:pt x="535" y="939"/>
                </a:cubicBezTo>
                <a:cubicBezTo>
                  <a:pt x="536" y="937"/>
                  <a:pt x="536" y="937"/>
                  <a:pt x="536" y="937"/>
                </a:cubicBezTo>
                <a:cubicBezTo>
                  <a:pt x="536" y="935"/>
                  <a:pt x="536" y="935"/>
                  <a:pt x="536" y="935"/>
                </a:cubicBezTo>
                <a:cubicBezTo>
                  <a:pt x="531" y="934"/>
                  <a:pt x="531" y="934"/>
                  <a:pt x="531" y="934"/>
                </a:cubicBezTo>
                <a:cubicBezTo>
                  <a:pt x="532" y="934"/>
                  <a:pt x="532" y="934"/>
                  <a:pt x="532" y="934"/>
                </a:cubicBezTo>
                <a:cubicBezTo>
                  <a:pt x="531" y="933"/>
                  <a:pt x="531" y="933"/>
                  <a:pt x="531" y="933"/>
                </a:cubicBezTo>
                <a:cubicBezTo>
                  <a:pt x="527" y="934"/>
                  <a:pt x="527" y="934"/>
                  <a:pt x="527" y="934"/>
                </a:cubicBezTo>
                <a:cubicBezTo>
                  <a:pt x="526" y="935"/>
                  <a:pt x="526" y="935"/>
                  <a:pt x="526" y="935"/>
                </a:cubicBezTo>
                <a:cubicBezTo>
                  <a:pt x="518" y="933"/>
                  <a:pt x="518" y="933"/>
                  <a:pt x="518" y="933"/>
                </a:cubicBezTo>
                <a:cubicBezTo>
                  <a:pt x="517" y="934"/>
                  <a:pt x="517" y="934"/>
                  <a:pt x="517" y="934"/>
                </a:cubicBezTo>
                <a:cubicBezTo>
                  <a:pt x="517" y="933"/>
                  <a:pt x="521" y="934"/>
                  <a:pt x="517" y="932"/>
                </a:cubicBezTo>
                <a:cubicBezTo>
                  <a:pt x="524" y="930"/>
                  <a:pt x="524" y="930"/>
                  <a:pt x="524" y="930"/>
                </a:cubicBezTo>
                <a:cubicBezTo>
                  <a:pt x="526" y="929"/>
                  <a:pt x="528" y="926"/>
                  <a:pt x="529" y="928"/>
                </a:cubicBezTo>
                <a:cubicBezTo>
                  <a:pt x="529" y="928"/>
                  <a:pt x="531" y="926"/>
                  <a:pt x="530" y="929"/>
                </a:cubicBezTo>
                <a:cubicBezTo>
                  <a:pt x="532" y="929"/>
                  <a:pt x="532" y="929"/>
                  <a:pt x="532" y="929"/>
                </a:cubicBezTo>
                <a:cubicBezTo>
                  <a:pt x="530" y="927"/>
                  <a:pt x="533" y="929"/>
                  <a:pt x="533" y="926"/>
                </a:cubicBezTo>
                <a:cubicBezTo>
                  <a:pt x="535" y="924"/>
                  <a:pt x="535" y="924"/>
                  <a:pt x="535" y="924"/>
                </a:cubicBezTo>
                <a:cubicBezTo>
                  <a:pt x="529" y="924"/>
                  <a:pt x="529" y="924"/>
                  <a:pt x="529" y="924"/>
                </a:cubicBezTo>
                <a:cubicBezTo>
                  <a:pt x="527" y="925"/>
                  <a:pt x="527" y="925"/>
                  <a:pt x="527" y="925"/>
                </a:cubicBezTo>
                <a:cubicBezTo>
                  <a:pt x="530" y="925"/>
                  <a:pt x="519" y="931"/>
                  <a:pt x="532" y="925"/>
                </a:cubicBezTo>
                <a:cubicBezTo>
                  <a:pt x="526" y="925"/>
                  <a:pt x="536" y="936"/>
                  <a:pt x="523" y="927"/>
                </a:cubicBezTo>
                <a:cubicBezTo>
                  <a:pt x="522" y="926"/>
                  <a:pt x="522" y="926"/>
                  <a:pt x="522" y="926"/>
                </a:cubicBezTo>
                <a:cubicBezTo>
                  <a:pt x="521" y="927"/>
                  <a:pt x="521" y="927"/>
                  <a:pt x="521" y="927"/>
                </a:cubicBezTo>
                <a:cubicBezTo>
                  <a:pt x="520" y="927"/>
                  <a:pt x="517" y="935"/>
                  <a:pt x="515" y="927"/>
                </a:cubicBezTo>
                <a:cubicBezTo>
                  <a:pt x="514" y="927"/>
                  <a:pt x="514" y="927"/>
                  <a:pt x="514" y="927"/>
                </a:cubicBezTo>
                <a:cubicBezTo>
                  <a:pt x="514" y="929"/>
                  <a:pt x="514" y="929"/>
                  <a:pt x="514" y="929"/>
                </a:cubicBezTo>
                <a:cubicBezTo>
                  <a:pt x="516" y="930"/>
                  <a:pt x="516" y="930"/>
                  <a:pt x="516" y="930"/>
                </a:cubicBezTo>
                <a:cubicBezTo>
                  <a:pt x="513" y="931"/>
                  <a:pt x="513" y="931"/>
                  <a:pt x="513" y="931"/>
                </a:cubicBezTo>
                <a:cubicBezTo>
                  <a:pt x="512" y="928"/>
                  <a:pt x="512" y="928"/>
                  <a:pt x="512" y="928"/>
                </a:cubicBezTo>
                <a:cubicBezTo>
                  <a:pt x="508" y="928"/>
                  <a:pt x="508" y="928"/>
                  <a:pt x="508" y="928"/>
                </a:cubicBezTo>
                <a:cubicBezTo>
                  <a:pt x="511" y="927"/>
                  <a:pt x="511" y="927"/>
                  <a:pt x="511" y="927"/>
                </a:cubicBezTo>
                <a:cubicBezTo>
                  <a:pt x="510" y="925"/>
                  <a:pt x="510" y="925"/>
                  <a:pt x="510" y="925"/>
                </a:cubicBezTo>
                <a:cubicBezTo>
                  <a:pt x="511" y="921"/>
                  <a:pt x="511" y="921"/>
                  <a:pt x="511" y="921"/>
                </a:cubicBezTo>
                <a:cubicBezTo>
                  <a:pt x="516" y="921"/>
                  <a:pt x="516" y="921"/>
                  <a:pt x="516" y="921"/>
                </a:cubicBezTo>
                <a:cubicBezTo>
                  <a:pt x="518" y="920"/>
                  <a:pt x="518" y="920"/>
                  <a:pt x="518" y="920"/>
                </a:cubicBezTo>
                <a:cubicBezTo>
                  <a:pt x="521" y="920"/>
                  <a:pt x="521" y="920"/>
                  <a:pt x="521" y="920"/>
                </a:cubicBezTo>
                <a:cubicBezTo>
                  <a:pt x="526" y="919"/>
                  <a:pt x="526" y="919"/>
                  <a:pt x="526" y="919"/>
                </a:cubicBezTo>
                <a:cubicBezTo>
                  <a:pt x="526" y="918"/>
                  <a:pt x="526" y="918"/>
                  <a:pt x="526" y="918"/>
                </a:cubicBezTo>
                <a:cubicBezTo>
                  <a:pt x="526" y="917"/>
                  <a:pt x="528" y="914"/>
                  <a:pt x="530" y="919"/>
                </a:cubicBezTo>
                <a:cubicBezTo>
                  <a:pt x="527" y="920"/>
                  <a:pt x="533" y="912"/>
                  <a:pt x="528" y="922"/>
                </a:cubicBezTo>
                <a:cubicBezTo>
                  <a:pt x="527" y="920"/>
                  <a:pt x="538" y="916"/>
                  <a:pt x="521" y="923"/>
                </a:cubicBezTo>
                <a:cubicBezTo>
                  <a:pt x="521" y="923"/>
                  <a:pt x="521" y="923"/>
                  <a:pt x="521" y="923"/>
                </a:cubicBezTo>
                <a:cubicBezTo>
                  <a:pt x="516" y="925"/>
                  <a:pt x="516" y="925"/>
                  <a:pt x="516" y="925"/>
                </a:cubicBezTo>
                <a:cubicBezTo>
                  <a:pt x="518" y="926"/>
                  <a:pt x="518" y="926"/>
                  <a:pt x="518" y="926"/>
                </a:cubicBezTo>
                <a:cubicBezTo>
                  <a:pt x="526" y="925"/>
                  <a:pt x="526" y="925"/>
                  <a:pt x="526" y="925"/>
                </a:cubicBezTo>
                <a:cubicBezTo>
                  <a:pt x="527" y="923"/>
                  <a:pt x="527" y="923"/>
                  <a:pt x="527" y="923"/>
                </a:cubicBezTo>
                <a:cubicBezTo>
                  <a:pt x="532" y="922"/>
                  <a:pt x="532" y="922"/>
                  <a:pt x="532" y="922"/>
                </a:cubicBezTo>
                <a:cubicBezTo>
                  <a:pt x="531" y="920"/>
                  <a:pt x="531" y="920"/>
                  <a:pt x="531" y="920"/>
                </a:cubicBezTo>
                <a:cubicBezTo>
                  <a:pt x="535" y="920"/>
                  <a:pt x="535" y="920"/>
                  <a:pt x="535" y="920"/>
                </a:cubicBezTo>
                <a:cubicBezTo>
                  <a:pt x="535" y="922"/>
                  <a:pt x="535" y="922"/>
                  <a:pt x="535" y="922"/>
                </a:cubicBezTo>
                <a:cubicBezTo>
                  <a:pt x="538" y="922"/>
                  <a:pt x="538" y="922"/>
                  <a:pt x="538" y="922"/>
                </a:cubicBezTo>
                <a:cubicBezTo>
                  <a:pt x="539" y="920"/>
                  <a:pt x="539" y="920"/>
                  <a:pt x="539" y="920"/>
                </a:cubicBezTo>
                <a:cubicBezTo>
                  <a:pt x="552" y="918"/>
                  <a:pt x="552" y="918"/>
                  <a:pt x="552" y="918"/>
                </a:cubicBezTo>
                <a:cubicBezTo>
                  <a:pt x="551" y="916"/>
                  <a:pt x="551" y="916"/>
                  <a:pt x="551" y="916"/>
                </a:cubicBezTo>
                <a:cubicBezTo>
                  <a:pt x="547" y="916"/>
                  <a:pt x="547" y="916"/>
                  <a:pt x="547" y="916"/>
                </a:cubicBezTo>
                <a:cubicBezTo>
                  <a:pt x="548" y="916"/>
                  <a:pt x="548" y="916"/>
                  <a:pt x="548" y="916"/>
                </a:cubicBezTo>
                <a:cubicBezTo>
                  <a:pt x="544" y="916"/>
                  <a:pt x="544" y="916"/>
                  <a:pt x="544" y="916"/>
                </a:cubicBezTo>
                <a:cubicBezTo>
                  <a:pt x="542" y="914"/>
                  <a:pt x="542" y="914"/>
                  <a:pt x="542" y="914"/>
                </a:cubicBezTo>
                <a:cubicBezTo>
                  <a:pt x="536" y="916"/>
                  <a:pt x="536" y="916"/>
                  <a:pt x="536" y="916"/>
                </a:cubicBezTo>
                <a:cubicBezTo>
                  <a:pt x="535" y="915"/>
                  <a:pt x="535" y="915"/>
                  <a:pt x="535" y="915"/>
                </a:cubicBezTo>
                <a:cubicBezTo>
                  <a:pt x="531" y="917"/>
                  <a:pt x="531" y="917"/>
                  <a:pt x="531" y="917"/>
                </a:cubicBezTo>
                <a:cubicBezTo>
                  <a:pt x="528" y="915"/>
                  <a:pt x="528" y="915"/>
                  <a:pt x="528" y="915"/>
                </a:cubicBezTo>
                <a:cubicBezTo>
                  <a:pt x="529" y="912"/>
                  <a:pt x="529" y="912"/>
                  <a:pt x="529" y="912"/>
                </a:cubicBezTo>
                <a:cubicBezTo>
                  <a:pt x="536" y="913"/>
                  <a:pt x="536" y="913"/>
                  <a:pt x="536" y="913"/>
                </a:cubicBezTo>
                <a:cubicBezTo>
                  <a:pt x="536" y="911"/>
                  <a:pt x="536" y="911"/>
                  <a:pt x="536" y="911"/>
                </a:cubicBezTo>
                <a:cubicBezTo>
                  <a:pt x="541" y="910"/>
                  <a:pt x="541" y="910"/>
                  <a:pt x="541" y="910"/>
                </a:cubicBezTo>
                <a:cubicBezTo>
                  <a:pt x="542" y="910"/>
                  <a:pt x="536" y="910"/>
                  <a:pt x="544" y="913"/>
                </a:cubicBezTo>
                <a:cubicBezTo>
                  <a:pt x="549" y="910"/>
                  <a:pt x="549" y="910"/>
                  <a:pt x="549" y="910"/>
                </a:cubicBezTo>
                <a:cubicBezTo>
                  <a:pt x="553" y="911"/>
                  <a:pt x="553" y="911"/>
                  <a:pt x="553" y="911"/>
                </a:cubicBezTo>
                <a:cubicBezTo>
                  <a:pt x="557" y="909"/>
                  <a:pt x="557" y="909"/>
                  <a:pt x="557" y="909"/>
                </a:cubicBezTo>
                <a:cubicBezTo>
                  <a:pt x="581" y="906"/>
                  <a:pt x="581" y="906"/>
                  <a:pt x="581" y="906"/>
                </a:cubicBezTo>
                <a:cubicBezTo>
                  <a:pt x="585" y="906"/>
                  <a:pt x="585" y="906"/>
                  <a:pt x="585" y="906"/>
                </a:cubicBezTo>
                <a:cubicBezTo>
                  <a:pt x="589" y="904"/>
                  <a:pt x="589" y="904"/>
                  <a:pt x="589" y="904"/>
                </a:cubicBezTo>
                <a:cubicBezTo>
                  <a:pt x="584" y="902"/>
                  <a:pt x="583" y="906"/>
                  <a:pt x="570" y="906"/>
                </a:cubicBezTo>
                <a:cubicBezTo>
                  <a:pt x="569" y="903"/>
                  <a:pt x="569" y="903"/>
                  <a:pt x="569" y="903"/>
                </a:cubicBezTo>
                <a:cubicBezTo>
                  <a:pt x="568" y="905"/>
                  <a:pt x="568" y="905"/>
                  <a:pt x="568" y="905"/>
                </a:cubicBezTo>
                <a:cubicBezTo>
                  <a:pt x="568" y="901"/>
                  <a:pt x="568" y="901"/>
                  <a:pt x="568" y="901"/>
                </a:cubicBezTo>
                <a:cubicBezTo>
                  <a:pt x="571" y="899"/>
                  <a:pt x="571" y="899"/>
                  <a:pt x="571" y="899"/>
                </a:cubicBezTo>
                <a:cubicBezTo>
                  <a:pt x="571" y="901"/>
                  <a:pt x="571" y="901"/>
                  <a:pt x="571" y="901"/>
                </a:cubicBezTo>
                <a:cubicBezTo>
                  <a:pt x="573" y="901"/>
                  <a:pt x="573" y="901"/>
                  <a:pt x="573" y="901"/>
                </a:cubicBezTo>
                <a:cubicBezTo>
                  <a:pt x="570" y="903"/>
                  <a:pt x="570" y="903"/>
                  <a:pt x="570" y="903"/>
                </a:cubicBezTo>
                <a:cubicBezTo>
                  <a:pt x="588" y="903"/>
                  <a:pt x="517" y="919"/>
                  <a:pt x="599" y="901"/>
                </a:cubicBezTo>
                <a:cubicBezTo>
                  <a:pt x="607" y="897"/>
                  <a:pt x="607" y="897"/>
                  <a:pt x="607" y="897"/>
                </a:cubicBezTo>
                <a:cubicBezTo>
                  <a:pt x="614" y="896"/>
                  <a:pt x="614" y="896"/>
                  <a:pt x="614" y="896"/>
                </a:cubicBezTo>
                <a:cubicBezTo>
                  <a:pt x="614" y="894"/>
                  <a:pt x="614" y="894"/>
                  <a:pt x="614" y="894"/>
                </a:cubicBezTo>
                <a:cubicBezTo>
                  <a:pt x="615" y="894"/>
                  <a:pt x="615" y="894"/>
                  <a:pt x="615" y="894"/>
                </a:cubicBezTo>
                <a:cubicBezTo>
                  <a:pt x="615" y="895"/>
                  <a:pt x="614" y="895"/>
                  <a:pt x="615" y="895"/>
                </a:cubicBezTo>
                <a:cubicBezTo>
                  <a:pt x="617" y="897"/>
                  <a:pt x="617" y="897"/>
                  <a:pt x="617" y="897"/>
                </a:cubicBezTo>
                <a:cubicBezTo>
                  <a:pt x="618" y="896"/>
                  <a:pt x="618" y="896"/>
                  <a:pt x="618" y="896"/>
                </a:cubicBezTo>
                <a:cubicBezTo>
                  <a:pt x="617" y="894"/>
                  <a:pt x="613" y="901"/>
                  <a:pt x="618" y="893"/>
                </a:cubicBezTo>
                <a:cubicBezTo>
                  <a:pt x="622" y="890"/>
                  <a:pt x="622" y="890"/>
                  <a:pt x="622" y="890"/>
                </a:cubicBezTo>
                <a:cubicBezTo>
                  <a:pt x="631" y="888"/>
                  <a:pt x="631" y="888"/>
                  <a:pt x="631" y="888"/>
                </a:cubicBezTo>
                <a:cubicBezTo>
                  <a:pt x="638" y="887"/>
                  <a:pt x="638" y="887"/>
                  <a:pt x="638" y="887"/>
                </a:cubicBezTo>
                <a:cubicBezTo>
                  <a:pt x="639" y="886"/>
                  <a:pt x="639" y="886"/>
                  <a:pt x="639" y="886"/>
                </a:cubicBezTo>
                <a:cubicBezTo>
                  <a:pt x="629" y="885"/>
                  <a:pt x="629" y="885"/>
                  <a:pt x="629" y="885"/>
                </a:cubicBezTo>
                <a:cubicBezTo>
                  <a:pt x="632" y="883"/>
                  <a:pt x="632" y="883"/>
                  <a:pt x="632" y="883"/>
                </a:cubicBezTo>
                <a:cubicBezTo>
                  <a:pt x="628" y="881"/>
                  <a:pt x="628" y="881"/>
                  <a:pt x="628" y="881"/>
                </a:cubicBezTo>
                <a:cubicBezTo>
                  <a:pt x="623" y="884"/>
                  <a:pt x="623" y="884"/>
                  <a:pt x="623" y="884"/>
                </a:cubicBezTo>
                <a:cubicBezTo>
                  <a:pt x="624" y="884"/>
                  <a:pt x="626" y="883"/>
                  <a:pt x="627" y="885"/>
                </a:cubicBezTo>
                <a:cubicBezTo>
                  <a:pt x="623" y="888"/>
                  <a:pt x="623" y="888"/>
                  <a:pt x="623" y="888"/>
                </a:cubicBezTo>
                <a:cubicBezTo>
                  <a:pt x="621" y="888"/>
                  <a:pt x="635" y="886"/>
                  <a:pt x="618" y="888"/>
                </a:cubicBezTo>
                <a:cubicBezTo>
                  <a:pt x="617" y="889"/>
                  <a:pt x="617" y="889"/>
                  <a:pt x="617" y="889"/>
                </a:cubicBezTo>
                <a:cubicBezTo>
                  <a:pt x="619" y="887"/>
                  <a:pt x="619" y="887"/>
                  <a:pt x="619" y="887"/>
                </a:cubicBezTo>
                <a:cubicBezTo>
                  <a:pt x="620" y="888"/>
                  <a:pt x="622" y="888"/>
                  <a:pt x="623" y="887"/>
                </a:cubicBezTo>
                <a:cubicBezTo>
                  <a:pt x="621" y="883"/>
                  <a:pt x="621" y="883"/>
                  <a:pt x="621" y="883"/>
                </a:cubicBezTo>
                <a:cubicBezTo>
                  <a:pt x="620" y="884"/>
                  <a:pt x="627" y="882"/>
                  <a:pt x="618" y="884"/>
                </a:cubicBezTo>
                <a:cubicBezTo>
                  <a:pt x="618" y="885"/>
                  <a:pt x="618" y="885"/>
                  <a:pt x="618" y="885"/>
                </a:cubicBezTo>
                <a:cubicBezTo>
                  <a:pt x="615" y="882"/>
                  <a:pt x="615" y="882"/>
                  <a:pt x="615" y="882"/>
                </a:cubicBezTo>
                <a:cubicBezTo>
                  <a:pt x="619" y="882"/>
                  <a:pt x="622" y="880"/>
                  <a:pt x="626" y="879"/>
                </a:cubicBezTo>
                <a:cubicBezTo>
                  <a:pt x="629" y="880"/>
                  <a:pt x="629" y="880"/>
                  <a:pt x="629" y="880"/>
                </a:cubicBezTo>
                <a:cubicBezTo>
                  <a:pt x="632" y="879"/>
                  <a:pt x="635" y="879"/>
                  <a:pt x="637" y="880"/>
                </a:cubicBezTo>
                <a:cubicBezTo>
                  <a:pt x="639" y="877"/>
                  <a:pt x="639" y="877"/>
                  <a:pt x="639" y="877"/>
                </a:cubicBezTo>
                <a:cubicBezTo>
                  <a:pt x="640" y="876"/>
                  <a:pt x="640" y="876"/>
                  <a:pt x="640" y="876"/>
                </a:cubicBezTo>
                <a:cubicBezTo>
                  <a:pt x="642" y="878"/>
                  <a:pt x="642" y="878"/>
                  <a:pt x="642" y="878"/>
                </a:cubicBezTo>
                <a:cubicBezTo>
                  <a:pt x="646" y="877"/>
                  <a:pt x="646" y="877"/>
                  <a:pt x="646" y="877"/>
                </a:cubicBezTo>
                <a:cubicBezTo>
                  <a:pt x="649" y="880"/>
                  <a:pt x="649" y="880"/>
                  <a:pt x="649" y="880"/>
                </a:cubicBezTo>
                <a:cubicBezTo>
                  <a:pt x="651" y="879"/>
                  <a:pt x="651" y="879"/>
                  <a:pt x="651" y="879"/>
                </a:cubicBezTo>
                <a:cubicBezTo>
                  <a:pt x="650" y="877"/>
                  <a:pt x="650" y="877"/>
                  <a:pt x="650" y="877"/>
                </a:cubicBezTo>
                <a:cubicBezTo>
                  <a:pt x="656" y="873"/>
                  <a:pt x="656" y="873"/>
                  <a:pt x="656" y="873"/>
                </a:cubicBezTo>
                <a:cubicBezTo>
                  <a:pt x="646" y="873"/>
                  <a:pt x="646" y="873"/>
                  <a:pt x="646" y="873"/>
                </a:cubicBezTo>
                <a:cubicBezTo>
                  <a:pt x="641" y="875"/>
                  <a:pt x="641" y="875"/>
                  <a:pt x="641" y="875"/>
                </a:cubicBezTo>
                <a:cubicBezTo>
                  <a:pt x="640" y="875"/>
                  <a:pt x="640" y="875"/>
                  <a:pt x="640" y="875"/>
                </a:cubicBezTo>
                <a:cubicBezTo>
                  <a:pt x="640" y="873"/>
                  <a:pt x="640" y="873"/>
                  <a:pt x="640" y="873"/>
                </a:cubicBezTo>
                <a:cubicBezTo>
                  <a:pt x="634" y="871"/>
                  <a:pt x="634" y="871"/>
                  <a:pt x="634" y="871"/>
                </a:cubicBezTo>
                <a:cubicBezTo>
                  <a:pt x="624" y="873"/>
                  <a:pt x="624" y="873"/>
                  <a:pt x="624" y="873"/>
                </a:cubicBezTo>
                <a:cubicBezTo>
                  <a:pt x="623" y="875"/>
                  <a:pt x="623" y="875"/>
                  <a:pt x="623" y="875"/>
                </a:cubicBezTo>
                <a:cubicBezTo>
                  <a:pt x="627" y="875"/>
                  <a:pt x="627" y="875"/>
                  <a:pt x="627" y="875"/>
                </a:cubicBezTo>
                <a:cubicBezTo>
                  <a:pt x="622" y="877"/>
                  <a:pt x="622" y="877"/>
                  <a:pt x="622" y="877"/>
                </a:cubicBezTo>
                <a:cubicBezTo>
                  <a:pt x="619" y="877"/>
                  <a:pt x="643" y="872"/>
                  <a:pt x="613" y="878"/>
                </a:cubicBezTo>
                <a:cubicBezTo>
                  <a:pt x="611" y="877"/>
                  <a:pt x="611" y="877"/>
                  <a:pt x="611" y="877"/>
                </a:cubicBezTo>
                <a:cubicBezTo>
                  <a:pt x="609" y="878"/>
                  <a:pt x="609" y="878"/>
                  <a:pt x="609" y="878"/>
                </a:cubicBezTo>
                <a:cubicBezTo>
                  <a:pt x="596" y="880"/>
                  <a:pt x="596" y="880"/>
                  <a:pt x="596" y="880"/>
                </a:cubicBezTo>
                <a:cubicBezTo>
                  <a:pt x="595" y="879"/>
                  <a:pt x="595" y="879"/>
                  <a:pt x="595" y="879"/>
                </a:cubicBezTo>
                <a:cubicBezTo>
                  <a:pt x="590" y="882"/>
                  <a:pt x="590" y="882"/>
                  <a:pt x="590" y="882"/>
                </a:cubicBezTo>
                <a:cubicBezTo>
                  <a:pt x="588" y="881"/>
                  <a:pt x="588" y="881"/>
                  <a:pt x="588" y="881"/>
                </a:cubicBezTo>
                <a:cubicBezTo>
                  <a:pt x="569" y="884"/>
                  <a:pt x="569" y="884"/>
                  <a:pt x="569" y="884"/>
                </a:cubicBezTo>
                <a:cubicBezTo>
                  <a:pt x="568" y="886"/>
                  <a:pt x="568" y="886"/>
                  <a:pt x="568" y="886"/>
                </a:cubicBezTo>
                <a:cubicBezTo>
                  <a:pt x="568" y="887"/>
                  <a:pt x="570" y="883"/>
                  <a:pt x="569" y="888"/>
                </a:cubicBezTo>
                <a:cubicBezTo>
                  <a:pt x="571" y="886"/>
                  <a:pt x="571" y="886"/>
                  <a:pt x="571" y="886"/>
                </a:cubicBezTo>
                <a:cubicBezTo>
                  <a:pt x="578" y="887"/>
                  <a:pt x="575" y="882"/>
                  <a:pt x="583" y="887"/>
                </a:cubicBezTo>
                <a:cubicBezTo>
                  <a:pt x="583" y="888"/>
                  <a:pt x="583" y="888"/>
                  <a:pt x="583" y="888"/>
                </a:cubicBezTo>
                <a:cubicBezTo>
                  <a:pt x="579" y="887"/>
                  <a:pt x="579" y="887"/>
                  <a:pt x="579" y="887"/>
                </a:cubicBezTo>
                <a:cubicBezTo>
                  <a:pt x="576" y="891"/>
                  <a:pt x="576" y="891"/>
                  <a:pt x="576" y="891"/>
                </a:cubicBezTo>
                <a:cubicBezTo>
                  <a:pt x="578" y="892"/>
                  <a:pt x="578" y="892"/>
                  <a:pt x="578" y="892"/>
                </a:cubicBezTo>
                <a:cubicBezTo>
                  <a:pt x="572" y="891"/>
                  <a:pt x="572" y="891"/>
                  <a:pt x="572" y="891"/>
                </a:cubicBezTo>
                <a:cubicBezTo>
                  <a:pt x="569" y="891"/>
                  <a:pt x="569" y="891"/>
                  <a:pt x="569" y="891"/>
                </a:cubicBezTo>
                <a:cubicBezTo>
                  <a:pt x="567" y="886"/>
                  <a:pt x="567" y="886"/>
                  <a:pt x="567" y="886"/>
                </a:cubicBezTo>
                <a:cubicBezTo>
                  <a:pt x="566" y="886"/>
                  <a:pt x="564" y="884"/>
                  <a:pt x="563" y="888"/>
                </a:cubicBezTo>
                <a:cubicBezTo>
                  <a:pt x="565" y="890"/>
                  <a:pt x="565" y="890"/>
                  <a:pt x="565" y="890"/>
                </a:cubicBezTo>
                <a:cubicBezTo>
                  <a:pt x="559" y="891"/>
                  <a:pt x="559" y="891"/>
                  <a:pt x="559" y="891"/>
                </a:cubicBezTo>
                <a:cubicBezTo>
                  <a:pt x="556" y="895"/>
                  <a:pt x="556" y="895"/>
                  <a:pt x="556" y="895"/>
                </a:cubicBezTo>
                <a:cubicBezTo>
                  <a:pt x="554" y="894"/>
                  <a:pt x="554" y="894"/>
                  <a:pt x="554" y="894"/>
                </a:cubicBezTo>
                <a:cubicBezTo>
                  <a:pt x="552" y="896"/>
                  <a:pt x="552" y="896"/>
                  <a:pt x="552" y="896"/>
                </a:cubicBezTo>
                <a:cubicBezTo>
                  <a:pt x="551" y="893"/>
                  <a:pt x="551" y="893"/>
                  <a:pt x="551" y="893"/>
                </a:cubicBezTo>
                <a:cubicBezTo>
                  <a:pt x="550" y="892"/>
                  <a:pt x="548" y="896"/>
                  <a:pt x="548" y="892"/>
                </a:cubicBezTo>
                <a:cubicBezTo>
                  <a:pt x="544" y="894"/>
                  <a:pt x="544" y="894"/>
                  <a:pt x="544" y="894"/>
                </a:cubicBezTo>
                <a:cubicBezTo>
                  <a:pt x="544" y="899"/>
                  <a:pt x="540" y="890"/>
                  <a:pt x="541" y="898"/>
                </a:cubicBezTo>
                <a:cubicBezTo>
                  <a:pt x="538" y="895"/>
                  <a:pt x="538" y="895"/>
                  <a:pt x="538" y="895"/>
                </a:cubicBezTo>
                <a:cubicBezTo>
                  <a:pt x="536" y="896"/>
                  <a:pt x="536" y="896"/>
                  <a:pt x="536" y="896"/>
                </a:cubicBezTo>
                <a:cubicBezTo>
                  <a:pt x="537" y="899"/>
                  <a:pt x="529" y="894"/>
                  <a:pt x="539" y="898"/>
                </a:cubicBezTo>
                <a:cubicBezTo>
                  <a:pt x="534" y="898"/>
                  <a:pt x="534" y="898"/>
                  <a:pt x="534" y="898"/>
                </a:cubicBezTo>
                <a:cubicBezTo>
                  <a:pt x="534" y="896"/>
                  <a:pt x="534" y="896"/>
                  <a:pt x="534" y="896"/>
                </a:cubicBezTo>
                <a:cubicBezTo>
                  <a:pt x="543" y="893"/>
                  <a:pt x="543" y="893"/>
                  <a:pt x="543" y="893"/>
                </a:cubicBezTo>
                <a:cubicBezTo>
                  <a:pt x="542" y="891"/>
                  <a:pt x="542" y="891"/>
                  <a:pt x="542" y="891"/>
                </a:cubicBezTo>
                <a:cubicBezTo>
                  <a:pt x="541" y="890"/>
                  <a:pt x="541" y="890"/>
                  <a:pt x="541" y="890"/>
                </a:cubicBezTo>
                <a:cubicBezTo>
                  <a:pt x="538" y="892"/>
                  <a:pt x="538" y="892"/>
                  <a:pt x="538" y="892"/>
                </a:cubicBezTo>
                <a:cubicBezTo>
                  <a:pt x="538" y="892"/>
                  <a:pt x="538" y="892"/>
                  <a:pt x="538" y="892"/>
                </a:cubicBezTo>
                <a:cubicBezTo>
                  <a:pt x="526" y="895"/>
                  <a:pt x="526" y="895"/>
                  <a:pt x="526" y="895"/>
                </a:cubicBezTo>
                <a:cubicBezTo>
                  <a:pt x="522" y="897"/>
                  <a:pt x="522" y="897"/>
                  <a:pt x="522" y="897"/>
                </a:cubicBezTo>
                <a:cubicBezTo>
                  <a:pt x="526" y="900"/>
                  <a:pt x="526" y="900"/>
                  <a:pt x="526" y="900"/>
                </a:cubicBezTo>
                <a:cubicBezTo>
                  <a:pt x="528" y="898"/>
                  <a:pt x="528" y="898"/>
                  <a:pt x="528" y="898"/>
                </a:cubicBezTo>
                <a:cubicBezTo>
                  <a:pt x="533" y="898"/>
                  <a:pt x="533" y="898"/>
                  <a:pt x="533" y="898"/>
                </a:cubicBezTo>
                <a:cubicBezTo>
                  <a:pt x="526" y="902"/>
                  <a:pt x="526" y="902"/>
                  <a:pt x="526" y="902"/>
                </a:cubicBezTo>
                <a:cubicBezTo>
                  <a:pt x="520" y="902"/>
                  <a:pt x="520" y="902"/>
                  <a:pt x="520" y="902"/>
                </a:cubicBezTo>
                <a:cubicBezTo>
                  <a:pt x="515" y="901"/>
                  <a:pt x="515" y="901"/>
                  <a:pt x="515" y="901"/>
                </a:cubicBezTo>
                <a:cubicBezTo>
                  <a:pt x="510" y="903"/>
                  <a:pt x="510" y="903"/>
                  <a:pt x="510" y="903"/>
                </a:cubicBezTo>
                <a:cubicBezTo>
                  <a:pt x="506" y="902"/>
                  <a:pt x="506" y="902"/>
                  <a:pt x="506" y="902"/>
                </a:cubicBezTo>
                <a:cubicBezTo>
                  <a:pt x="482" y="906"/>
                  <a:pt x="482" y="906"/>
                  <a:pt x="482" y="906"/>
                </a:cubicBezTo>
                <a:cubicBezTo>
                  <a:pt x="479" y="908"/>
                  <a:pt x="474" y="906"/>
                  <a:pt x="472" y="910"/>
                </a:cubicBezTo>
                <a:cubicBezTo>
                  <a:pt x="474" y="911"/>
                  <a:pt x="474" y="911"/>
                  <a:pt x="474" y="911"/>
                </a:cubicBezTo>
                <a:cubicBezTo>
                  <a:pt x="480" y="909"/>
                  <a:pt x="480" y="909"/>
                  <a:pt x="480" y="909"/>
                </a:cubicBezTo>
                <a:cubicBezTo>
                  <a:pt x="485" y="909"/>
                  <a:pt x="485" y="909"/>
                  <a:pt x="485" y="909"/>
                </a:cubicBezTo>
                <a:cubicBezTo>
                  <a:pt x="484" y="909"/>
                  <a:pt x="487" y="909"/>
                  <a:pt x="484" y="910"/>
                </a:cubicBezTo>
                <a:cubicBezTo>
                  <a:pt x="484" y="911"/>
                  <a:pt x="484" y="911"/>
                  <a:pt x="484" y="911"/>
                </a:cubicBezTo>
                <a:cubicBezTo>
                  <a:pt x="506" y="909"/>
                  <a:pt x="506" y="909"/>
                  <a:pt x="506" y="909"/>
                </a:cubicBezTo>
                <a:cubicBezTo>
                  <a:pt x="513" y="909"/>
                  <a:pt x="513" y="909"/>
                  <a:pt x="513" y="909"/>
                </a:cubicBezTo>
                <a:cubicBezTo>
                  <a:pt x="515" y="912"/>
                  <a:pt x="515" y="912"/>
                  <a:pt x="515" y="912"/>
                </a:cubicBezTo>
                <a:cubicBezTo>
                  <a:pt x="511" y="912"/>
                  <a:pt x="511" y="912"/>
                  <a:pt x="511" y="912"/>
                </a:cubicBezTo>
                <a:cubicBezTo>
                  <a:pt x="504" y="910"/>
                  <a:pt x="504" y="910"/>
                  <a:pt x="504" y="910"/>
                </a:cubicBezTo>
                <a:cubicBezTo>
                  <a:pt x="488" y="912"/>
                  <a:pt x="488" y="912"/>
                  <a:pt x="488" y="912"/>
                </a:cubicBezTo>
                <a:cubicBezTo>
                  <a:pt x="487" y="911"/>
                  <a:pt x="487" y="911"/>
                  <a:pt x="487" y="911"/>
                </a:cubicBezTo>
                <a:cubicBezTo>
                  <a:pt x="468" y="913"/>
                  <a:pt x="468" y="913"/>
                  <a:pt x="468" y="913"/>
                </a:cubicBezTo>
                <a:cubicBezTo>
                  <a:pt x="462" y="912"/>
                  <a:pt x="462" y="912"/>
                  <a:pt x="462" y="912"/>
                </a:cubicBezTo>
                <a:cubicBezTo>
                  <a:pt x="457" y="913"/>
                  <a:pt x="457" y="913"/>
                  <a:pt x="457" y="913"/>
                </a:cubicBezTo>
                <a:cubicBezTo>
                  <a:pt x="456" y="915"/>
                  <a:pt x="456" y="915"/>
                  <a:pt x="456" y="915"/>
                </a:cubicBezTo>
                <a:cubicBezTo>
                  <a:pt x="452" y="914"/>
                  <a:pt x="452" y="914"/>
                  <a:pt x="452" y="914"/>
                </a:cubicBezTo>
                <a:cubicBezTo>
                  <a:pt x="446" y="915"/>
                  <a:pt x="446" y="915"/>
                  <a:pt x="446" y="915"/>
                </a:cubicBezTo>
                <a:cubicBezTo>
                  <a:pt x="443" y="918"/>
                  <a:pt x="438" y="919"/>
                  <a:pt x="431" y="919"/>
                </a:cubicBezTo>
                <a:cubicBezTo>
                  <a:pt x="431" y="920"/>
                  <a:pt x="431" y="920"/>
                  <a:pt x="431" y="920"/>
                </a:cubicBezTo>
                <a:cubicBezTo>
                  <a:pt x="438" y="920"/>
                  <a:pt x="438" y="920"/>
                  <a:pt x="438" y="920"/>
                </a:cubicBezTo>
                <a:cubicBezTo>
                  <a:pt x="439" y="918"/>
                  <a:pt x="439" y="918"/>
                  <a:pt x="439" y="918"/>
                </a:cubicBezTo>
                <a:cubicBezTo>
                  <a:pt x="443" y="918"/>
                  <a:pt x="443" y="918"/>
                  <a:pt x="443" y="918"/>
                </a:cubicBezTo>
                <a:cubicBezTo>
                  <a:pt x="443" y="920"/>
                  <a:pt x="451" y="914"/>
                  <a:pt x="438" y="920"/>
                </a:cubicBezTo>
                <a:cubicBezTo>
                  <a:pt x="448" y="919"/>
                  <a:pt x="448" y="919"/>
                  <a:pt x="448" y="919"/>
                </a:cubicBezTo>
                <a:cubicBezTo>
                  <a:pt x="452" y="921"/>
                  <a:pt x="452" y="921"/>
                  <a:pt x="452" y="921"/>
                </a:cubicBezTo>
                <a:cubicBezTo>
                  <a:pt x="456" y="920"/>
                  <a:pt x="456" y="920"/>
                  <a:pt x="456" y="920"/>
                </a:cubicBezTo>
                <a:cubicBezTo>
                  <a:pt x="456" y="921"/>
                  <a:pt x="456" y="921"/>
                  <a:pt x="456" y="921"/>
                </a:cubicBezTo>
                <a:cubicBezTo>
                  <a:pt x="461" y="921"/>
                  <a:pt x="461" y="921"/>
                  <a:pt x="461" y="921"/>
                </a:cubicBezTo>
                <a:cubicBezTo>
                  <a:pt x="468" y="928"/>
                  <a:pt x="453" y="917"/>
                  <a:pt x="473" y="921"/>
                </a:cubicBezTo>
                <a:cubicBezTo>
                  <a:pt x="481" y="919"/>
                  <a:pt x="481" y="919"/>
                  <a:pt x="481" y="919"/>
                </a:cubicBezTo>
                <a:cubicBezTo>
                  <a:pt x="479" y="921"/>
                  <a:pt x="479" y="921"/>
                  <a:pt x="479" y="921"/>
                </a:cubicBezTo>
                <a:cubicBezTo>
                  <a:pt x="482" y="922"/>
                  <a:pt x="482" y="922"/>
                  <a:pt x="482" y="922"/>
                </a:cubicBezTo>
                <a:cubicBezTo>
                  <a:pt x="486" y="921"/>
                  <a:pt x="489" y="922"/>
                  <a:pt x="492" y="921"/>
                </a:cubicBezTo>
                <a:cubicBezTo>
                  <a:pt x="489" y="923"/>
                  <a:pt x="489" y="923"/>
                  <a:pt x="489" y="923"/>
                </a:cubicBezTo>
                <a:cubicBezTo>
                  <a:pt x="491" y="924"/>
                  <a:pt x="491" y="924"/>
                  <a:pt x="491" y="924"/>
                </a:cubicBezTo>
                <a:cubicBezTo>
                  <a:pt x="493" y="924"/>
                  <a:pt x="493" y="925"/>
                  <a:pt x="494" y="921"/>
                </a:cubicBezTo>
                <a:cubicBezTo>
                  <a:pt x="496" y="923"/>
                  <a:pt x="496" y="923"/>
                  <a:pt x="496" y="923"/>
                </a:cubicBezTo>
                <a:cubicBezTo>
                  <a:pt x="496" y="921"/>
                  <a:pt x="496" y="921"/>
                  <a:pt x="496" y="921"/>
                </a:cubicBezTo>
                <a:cubicBezTo>
                  <a:pt x="498" y="922"/>
                  <a:pt x="498" y="922"/>
                  <a:pt x="498" y="922"/>
                </a:cubicBezTo>
                <a:cubicBezTo>
                  <a:pt x="501" y="922"/>
                  <a:pt x="506" y="918"/>
                  <a:pt x="508" y="921"/>
                </a:cubicBezTo>
                <a:cubicBezTo>
                  <a:pt x="506" y="922"/>
                  <a:pt x="506" y="922"/>
                  <a:pt x="506" y="922"/>
                </a:cubicBezTo>
                <a:cubicBezTo>
                  <a:pt x="505" y="923"/>
                  <a:pt x="513" y="916"/>
                  <a:pt x="504" y="925"/>
                </a:cubicBezTo>
                <a:cubicBezTo>
                  <a:pt x="503" y="924"/>
                  <a:pt x="503" y="924"/>
                  <a:pt x="503" y="924"/>
                </a:cubicBezTo>
                <a:cubicBezTo>
                  <a:pt x="501" y="926"/>
                  <a:pt x="501" y="926"/>
                  <a:pt x="501" y="926"/>
                </a:cubicBezTo>
                <a:cubicBezTo>
                  <a:pt x="492" y="927"/>
                  <a:pt x="492" y="927"/>
                  <a:pt x="492" y="927"/>
                </a:cubicBezTo>
                <a:cubicBezTo>
                  <a:pt x="489" y="926"/>
                  <a:pt x="489" y="926"/>
                  <a:pt x="489" y="926"/>
                </a:cubicBezTo>
                <a:cubicBezTo>
                  <a:pt x="485" y="925"/>
                  <a:pt x="485" y="925"/>
                  <a:pt x="485" y="925"/>
                </a:cubicBezTo>
                <a:cubicBezTo>
                  <a:pt x="485" y="929"/>
                  <a:pt x="485" y="929"/>
                  <a:pt x="485" y="929"/>
                </a:cubicBezTo>
                <a:cubicBezTo>
                  <a:pt x="484" y="929"/>
                  <a:pt x="484" y="929"/>
                  <a:pt x="484" y="929"/>
                </a:cubicBezTo>
                <a:cubicBezTo>
                  <a:pt x="484" y="926"/>
                  <a:pt x="484" y="926"/>
                  <a:pt x="484" y="926"/>
                </a:cubicBezTo>
                <a:cubicBezTo>
                  <a:pt x="474" y="928"/>
                  <a:pt x="474" y="928"/>
                  <a:pt x="474" y="928"/>
                </a:cubicBezTo>
                <a:cubicBezTo>
                  <a:pt x="472" y="930"/>
                  <a:pt x="472" y="930"/>
                  <a:pt x="472" y="930"/>
                </a:cubicBezTo>
                <a:cubicBezTo>
                  <a:pt x="470" y="930"/>
                  <a:pt x="470" y="930"/>
                  <a:pt x="470" y="930"/>
                </a:cubicBezTo>
                <a:cubicBezTo>
                  <a:pt x="472" y="929"/>
                  <a:pt x="472" y="929"/>
                  <a:pt x="472" y="929"/>
                </a:cubicBezTo>
                <a:cubicBezTo>
                  <a:pt x="468" y="927"/>
                  <a:pt x="468" y="927"/>
                  <a:pt x="468" y="927"/>
                </a:cubicBezTo>
                <a:cubicBezTo>
                  <a:pt x="465" y="927"/>
                  <a:pt x="480" y="933"/>
                  <a:pt x="464" y="923"/>
                </a:cubicBezTo>
                <a:cubicBezTo>
                  <a:pt x="462" y="927"/>
                  <a:pt x="462" y="927"/>
                  <a:pt x="462" y="927"/>
                </a:cubicBezTo>
                <a:cubicBezTo>
                  <a:pt x="460" y="928"/>
                  <a:pt x="460" y="928"/>
                  <a:pt x="460" y="928"/>
                </a:cubicBezTo>
                <a:cubicBezTo>
                  <a:pt x="458" y="926"/>
                  <a:pt x="458" y="926"/>
                  <a:pt x="458" y="926"/>
                </a:cubicBezTo>
                <a:cubicBezTo>
                  <a:pt x="452" y="930"/>
                  <a:pt x="452" y="930"/>
                  <a:pt x="452" y="930"/>
                </a:cubicBezTo>
                <a:cubicBezTo>
                  <a:pt x="450" y="929"/>
                  <a:pt x="450" y="929"/>
                  <a:pt x="450" y="929"/>
                </a:cubicBezTo>
                <a:cubicBezTo>
                  <a:pt x="443" y="931"/>
                  <a:pt x="443" y="931"/>
                  <a:pt x="443" y="931"/>
                </a:cubicBezTo>
                <a:cubicBezTo>
                  <a:pt x="434" y="930"/>
                  <a:pt x="434" y="930"/>
                  <a:pt x="434" y="930"/>
                </a:cubicBezTo>
                <a:cubicBezTo>
                  <a:pt x="430" y="933"/>
                  <a:pt x="430" y="933"/>
                  <a:pt x="430" y="933"/>
                </a:cubicBezTo>
                <a:cubicBezTo>
                  <a:pt x="430" y="933"/>
                  <a:pt x="437" y="933"/>
                  <a:pt x="428" y="931"/>
                </a:cubicBezTo>
                <a:cubicBezTo>
                  <a:pt x="426" y="932"/>
                  <a:pt x="438" y="931"/>
                  <a:pt x="424" y="933"/>
                </a:cubicBezTo>
                <a:cubicBezTo>
                  <a:pt x="421" y="930"/>
                  <a:pt x="421" y="930"/>
                  <a:pt x="421" y="930"/>
                </a:cubicBezTo>
                <a:cubicBezTo>
                  <a:pt x="421" y="931"/>
                  <a:pt x="424" y="928"/>
                  <a:pt x="421" y="932"/>
                </a:cubicBezTo>
                <a:cubicBezTo>
                  <a:pt x="421" y="931"/>
                  <a:pt x="421" y="931"/>
                  <a:pt x="421" y="931"/>
                </a:cubicBezTo>
                <a:cubicBezTo>
                  <a:pt x="418" y="932"/>
                  <a:pt x="418" y="932"/>
                  <a:pt x="418" y="932"/>
                </a:cubicBezTo>
                <a:cubicBezTo>
                  <a:pt x="418" y="934"/>
                  <a:pt x="418" y="934"/>
                  <a:pt x="418" y="934"/>
                </a:cubicBezTo>
                <a:cubicBezTo>
                  <a:pt x="409" y="933"/>
                  <a:pt x="409" y="933"/>
                  <a:pt x="409" y="933"/>
                </a:cubicBezTo>
                <a:cubicBezTo>
                  <a:pt x="414" y="931"/>
                  <a:pt x="414" y="931"/>
                  <a:pt x="414" y="931"/>
                </a:cubicBezTo>
                <a:cubicBezTo>
                  <a:pt x="413" y="930"/>
                  <a:pt x="419" y="933"/>
                  <a:pt x="412" y="929"/>
                </a:cubicBezTo>
                <a:cubicBezTo>
                  <a:pt x="407" y="931"/>
                  <a:pt x="407" y="931"/>
                  <a:pt x="407" y="931"/>
                </a:cubicBezTo>
                <a:cubicBezTo>
                  <a:pt x="405" y="932"/>
                  <a:pt x="420" y="934"/>
                  <a:pt x="402" y="929"/>
                </a:cubicBezTo>
                <a:cubicBezTo>
                  <a:pt x="401" y="931"/>
                  <a:pt x="401" y="931"/>
                  <a:pt x="401" y="931"/>
                </a:cubicBezTo>
                <a:cubicBezTo>
                  <a:pt x="400" y="933"/>
                  <a:pt x="400" y="933"/>
                  <a:pt x="400" y="933"/>
                </a:cubicBezTo>
                <a:cubicBezTo>
                  <a:pt x="402" y="934"/>
                  <a:pt x="402" y="934"/>
                  <a:pt x="402" y="934"/>
                </a:cubicBezTo>
                <a:cubicBezTo>
                  <a:pt x="390" y="934"/>
                  <a:pt x="390" y="934"/>
                  <a:pt x="390" y="934"/>
                </a:cubicBezTo>
                <a:cubicBezTo>
                  <a:pt x="392" y="932"/>
                  <a:pt x="392" y="932"/>
                  <a:pt x="392" y="932"/>
                </a:cubicBezTo>
                <a:cubicBezTo>
                  <a:pt x="396" y="934"/>
                  <a:pt x="386" y="934"/>
                  <a:pt x="395" y="931"/>
                </a:cubicBezTo>
                <a:cubicBezTo>
                  <a:pt x="390" y="930"/>
                  <a:pt x="390" y="930"/>
                  <a:pt x="390" y="930"/>
                </a:cubicBezTo>
                <a:cubicBezTo>
                  <a:pt x="389" y="931"/>
                  <a:pt x="389" y="931"/>
                  <a:pt x="389" y="931"/>
                </a:cubicBezTo>
                <a:cubicBezTo>
                  <a:pt x="388" y="930"/>
                  <a:pt x="388" y="930"/>
                  <a:pt x="388" y="930"/>
                </a:cubicBezTo>
                <a:cubicBezTo>
                  <a:pt x="386" y="931"/>
                  <a:pt x="386" y="931"/>
                  <a:pt x="386" y="931"/>
                </a:cubicBezTo>
                <a:cubicBezTo>
                  <a:pt x="387" y="933"/>
                  <a:pt x="373" y="932"/>
                  <a:pt x="388" y="934"/>
                </a:cubicBezTo>
                <a:cubicBezTo>
                  <a:pt x="387" y="935"/>
                  <a:pt x="387" y="935"/>
                  <a:pt x="387" y="935"/>
                </a:cubicBezTo>
                <a:cubicBezTo>
                  <a:pt x="386" y="934"/>
                  <a:pt x="386" y="934"/>
                  <a:pt x="386" y="934"/>
                </a:cubicBezTo>
                <a:cubicBezTo>
                  <a:pt x="385" y="934"/>
                  <a:pt x="384" y="934"/>
                  <a:pt x="383" y="935"/>
                </a:cubicBezTo>
                <a:cubicBezTo>
                  <a:pt x="384" y="933"/>
                  <a:pt x="384" y="933"/>
                  <a:pt x="384" y="933"/>
                </a:cubicBezTo>
                <a:cubicBezTo>
                  <a:pt x="385" y="933"/>
                  <a:pt x="382" y="935"/>
                  <a:pt x="386" y="933"/>
                </a:cubicBezTo>
                <a:cubicBezTo>
                  <a:pt x="380" y="931"/>
                  <a:pt x="380" y="931"/>
                  <a:pt x="380" y="931"/>
                </a:cubicBezTo>
                <a:cubicBezTo>
                  <a:pt x="375" y="933"/>
                  <a:pt x="375" y="933"/>
                  <a:pt x="375" y="933"/>
                </a:cubicBezTo>
                <a:cubicBezTo>
                  <a:pt x="375" y="933"/>
                  <a:pt x="373" y="933"/>
                  <a:pt x="376" y="934"/>
                </a:cubicBezTo>
                <a:cubicBezTo>
                  <a:pt x="375" y="932"/>
                  <a:pt x="375" y="932"/>
                  <a:pt x="375" y="932"/>
                </a:cubicBezTo>
                <a:cubicBezTo>
                  <a:pt x="374" y="935"/>
                  <a:pt x="374" y="935"/>
                  <a:pt x="374" y="935"/>
                </a:cubicBezTo>
                <a:cubicBezTo>
                  <a:pt x="373" y="934"/>
                  <a:pt x="373" y="934"/>
                  <a:pt x="373" y="934"/>
                </a:cubicBezTo>
                <a:cubicBezTo>
                  <a:pt x="371" y="936"/>
                  <a:pt x="371" y="936"/>
                  <a:pt x="371" y="936"/>
                </a:cubicBezTo>
                <a:cubicBezTo>
                  <a:pt x="371" y="936"/>
                  <a:pt x="369" y="938"/>
                  <a:pt x="371" y="935"/>
                </a:cubicBezTo>
                <a:cubicBezTo>
                  <a:pt x="370" y="934"/>
                  <a:pt x="370" y="934"/>
                  <a:pt x="370" y="934"/>
                </a:cubicBezTo>
                <a:cubicBezTo>
                  <a:pt x="362" y="936"/>
                  <a:pt x="362" y="936"/>
                  <a:pt x="362" y="936"/>
                </a:cubicBezTo>
                <a:cubicBezTo>
                  <a:pt x="363" y="934"/>
                  <a:pt x="363" y="934"/>
                  <a:pt x="363" y="934"/>
                </a:cubicBezTo>
                <a:cubicBezTo>
                  <a:pt x="359" y="933"/>
                  <a:pt x="359" y="933"/>
                  <a:pt x="359" y="933"/>
                </a:cubicBezTo>
                <a:cubicBezTo>
                  <a:pt x="358" y="933"/>
                  <a:pt x="367" y="931"/>
                  <a:pt x="356" y="934"/>
                </a:cubicBezTo>
                <a:cubicBezTo>
                  <a:pt x="360" y="935"/>
                  <a:pt x="360" y="935"/>
                  <a:pt x="360" y="935"/>
                </a:cubicBezTo>
                <a:cubicBezTo>
                  <a:pt x="357" y="935"/>
                  <a:pt x="357" y="935"/>
                  <a:pt x="357" y="935"/>
                </a:cubicBezTo>
                <a:cubicBezTo>
                  <a:pt x="356" y="937"/>
                  <a:pt x="356" y="937"/>
                  <a:pt x="356" y="937"/>
                </a:cubicBezTo>
                <a:cubicBezTo>
                  <a:pt x="357" y="937"/>
                  <a:pt x="356" y="933"/>
                  <a:pt x="357" y="938"/>
                </a:cubicBezTo>
                <a:cubicBezTo>
                  <a:pt x="356" y="937"/>
                  <a:pt x="356" y="937"/>
                  <a:pt x="356" y="937"/>
                </a:cubicBezTo>
                <a:cubicBezTo>
                  <a:pt x="355" y="935"/>
                  <a:pt x="360" y="937"/>
                  <a:pt x="354" y="937"/>
                </a:cubicBezTo>
                <a:cubicBezTo>
                  <a:pt x="356" y="936"/>
                  <a:pt x="353" y="934"/>
                  <a:pt x="356" y="934"/>
                </a:cubicBezTo>
                <a:cubicBezTo>
                  <a:pt x="355" y="934"/>
                  <a:pt x="355" y="934"/>
                  <a:pt x="355" y="934"/>
                </a:cubicBezTo>
                <a:cubicBezTo>
                  <a:pt x="350" y="935"/>
                  <a:pt x="350" y="935"/>
                  <a:pt x="350" y="935"/>
                </a:cubicBezTo>
                <a:cubicBezTo>
                  <a:pt x="347" y="935"/>
                  <a:pt x="347" y="935"/>
                  <a:pt x="347" y="935"/>
                </a:cubicBezTo>
                <a:cubicBezTo>
                  <a:pt x="347" y="938"/>
                  <a:pt x="347" y="938"/>
                  <a:pt x="347" y="938"/>
                </a:cubicBezTo>
                <a:cubicBezTo>
                  <a:pt x="342" y="938"/>
                  <a:pt x="357" y="944"/>
                  <a:pt x="342" y="936"/>
                </a:cubicBezTo>
                <a:cubicBezTo>
                  <a:pt x="341" y="938"/>
                  <a:pt x="341" y="938"/>
                  <a:pt x="341" y="938"/>
                </a:cubicBezTo>
                <a:cubicBezTo>
                  <a:pt x="334" y="935"/>
                  <a:pt x="334" y="935"/>
                  <a:pt x="334" y="935"/>
                </a:cubicBezTo>
                <a:cubicBezTo>
                  <a:pt x="339" y="935"/>
                  <a:pt x="339" y="935"/>
                  <a:pt x="339" y="935"/>
                </a:cubicBezTo>
                <a:cubicBezTo>
                  <a:pt x="339" y="932"/>
                  <a:pt x="339" y="932"/>
                  <a:pt x="339" y="932"/>
                </a:cubicBezTo>
                <a:cubicBezTo>
                  <a:pt x="340" y="931"/>
                  <a:pt x="336" y="932"/>
                  <a:pt x="341" y="931"/>
                </a:cubicBezTo>
                <a:cubicBezTo>
                  <a:pt x="339" y="931"/>
                  <a:pt x="339" y="931"/>
                  <a:pt x="339" y="931"/>
                </a:cubicBezTo>
                <a:cubicBezTo>
                  <a:pt x="335" y="934"/>
                  <a:pt x="335" y="934"/>
                  <a:pt x="335" y="934"/>
                </a:cubicBezTo>
                <a:cubicBezTo>
                  <a:pt x="327" y="933"/>
                  <a:pt x="327" y="933"/>
                  <a:pt x="327" y="933"/>
                </a:cubicBezTo>
                <a:cubicBezTo>
                  <a:pt x="323" y="934"/>
                  <a:pt x="323" y="934"/>
                  <a:pt x="323" y="934"/>
                </a:cubicBezTo>
                <a:cubicBezTo>
                  <a:pt x="332" y="933"/>
                  <a:pt x="315" y="937"/>
                  <a:pt x="331" y="935"/>
                </a:cubicBezTo>
                <a:cubicBezTo>
                  <a:pt x="329" y="937"/>
                  <a:pt x="329" y="937"/>
                  <a:pt x="329" y="937"/>
                </a:cubicBezTo>
                <a:cubicBezTo>
                  <a:pt x="330" y="937"/>
                  <a:pt x="328" y="939"/>
                  <a:pt x="331" y="937"/>
                </a:cubicBezTo>
                <a:cubicBezTo>
                  <a:pt x="327" y="938"/>
                  <a:pt x="327" y="938"/>
                  <a:pt x="327" y="938"/>
                </a:cubicBezTo>
                <a:cubicBezTo>
                  <a:pt x="325" y="939"/>
                  <a:pt x="325" y="939"/>
                  <a:pt x="325" y="939"/>
                </a:cubicBezTo>
                <a:cubicBezTo>
                  <a:pt x="328" y="941"/>
                  <a:pt x="328" y="941"/>
                  <a:pt x="328" y="941"/>
                </a:cubicBezTo>
                <a:cubicBezTo>
                  <a:pt x="319" y="944"/>
                  <a:pt x="319" y="944"/>
                  <a:pt x="319" y="944"/>
                </a:cubicBezTo>
                <a:cubicBezTo>
                  <a:pt x="315" y="943"/>
                  <a:pt x="315" y="943"/>
                  <a:pt x="315" y="943"/>
                </a:cubicBezTo>
                <a:cubicBezTo>
                  <a:pt x="318" y="942"/>
                  <a:pt x="318" y="942"/>
                  <a:pt x="318" y="942"/>
                </a:cubicBezTo>
                <a:cubicBezTo>
                  <a:pt x="314" y="940"/>
                  <a:pt x="314" y="940"/>
                  <a:pt x="314" y="940"/>
                </a:cubicBezTo>
                <a:cubicBezTo>
                  <a:pt x="310" y="942"/>
                  <a:pt x="310" y="942"/>
                  <a:pt x="310" y="942"/>
                </a:cubicBezTo>
                <a:cubicBezTo>
                  <a:pt x="309" y="944"/>
                  <a:pt x="309" y="944"/>
                  <a:pt x="309" y="944"/>
                </a:cubicBezTo>
                <a:cubicBezTo>
                  <a:pt x="306" y="947"/>
                  <a:pt x="306" y="947"/>
                  <a:pt x="306" y="947"/>
                </a:cubicBezTo>
                <a:cubicBezTo>
                  <a:pt x="307" y="949"/>
                  <a:pt x="307" y="949"/>
                  <a:pt x="307" y="949"/>
                </a:cubicBezTo>
                <a:cubicBezTo>
                  <a:pt x="308" y="950"/>
                  <a:pt x="308" y="950"/>
                  <a:pt x="308" y="950"/>
                </a:cubicBezTo>
                <a:cubicBezTo>
                  <a:pt x="310" y="948"/>
                  <a:pt x="310" y="948"/>
                  <a:pt x="310" y="948"/>
                </a:cubicBezTo>
                <a:cubicBezTo>
                  <a:pt x="314" y="948"/>
                  <a:pt x="314" y="948"/>
                  <a:pt x="314" y="948"/>
                </a:cubicBezTo>
                <a:cubicBezTo>
                  <a:pt x="313" y="949"/>
                  <a:pt x="313" y="949"/>
                  <a:pt x="313" y="949"/>
                </a:cubicBezTo>
                <a:cubicBezTo>
                  <a:pt x="314" y="951"/>
                  <a:pt x="314" y="951"/>
                  <a:pt x="314" y="951"/>
                </a:cubicBezTo>
                <a:cubicBezTo>
                  <a:pt x="312" y="952"/>
                  <a:pt x="312" y="952"/>
                  <a:pt x="312" y="952"/>
                </a:cubicBezTo>
                <a:cubicBezTo>
                  <a:pt x="312" y="952"/>
                  <a:pt x="312" y="952"/>
                  <a:pt x="312" y="952"/>
                </a:cubicBezTo>
                <a:cubicBezTo>
                  <a:pt x="315" y="954"/>
                  <a:pt x="315" y="954"/>
                  <a:pt x="315" y="954"/>
                </a:cubicBezTo>
                <a:cubicBezTo>
                  <a:pt x="316" y="956"/>
                  <a:pt x="316" y="956"/>
                  <a:pt x="316" y="956"/>
                </a:cubicBezTo>
                <a:cubicBezTo>
                  <a:pt x="318" y="955"/>
                  <a:pt x="318" y="955"/>
                  <a:pt x="318" y="955"/>
                </a:cubicBezTo>
                <a:cubicBezTo>
                  <a:pt x="317" y="954"/>
                  <a:pt x="317" y="954"/>
                  <a:pt x="317" y="954"/>
                </a:cubicBezTo>
                <a:cubicBezTo>
                  <a:pt x="322" y="950"/>
                  <a:pt x="322" y="950"/>
                  <a:pt x="322" y="950"/>
                </a:cubicBezTo>
                <a:cubicBezTo>
                  <a:pt x="325" y="951"/>
                  <a:pt x="325" y="951"/>
                  <a:pt x="325" y="951"/>
                </a:cubicBezTo>
                <a:cubicBezTo>
                  <a:pt x="329" y="941"/>
                  <a:pt x="329" y="941"/>
                  <a:pt x="329" y="941"/>
                </a:cubicBezTo>
                <a:cubicBezTo>
                  <a:pt x="329" y="941"/>
                  <a:pt x="327" y="945"/>
                  <a:pt x="332" y="940"/>
                </a:cubicBezTo>
                <a:cubicBezTo>
                  <a:pt x="332" y="939"/>
                  <a:pt x="334" y="942"/>
                  <a:pt x="330" y="940"/>
                </a:cubicBezTo>
                <a:cubicBezTo>
                  <a:pt x="332" y="938"/>
                  <a:pt x="332" y="938"/>
                  <a:pt x="332" y="938"/>
                </a:cubicBezTo>
                <a:cubicBezTo>
                  <a:pt x="333" y="938"/>
                  <a:pt x="333" y="938"/>
                  <a:pt x="333" y="938"/>
                </a:cubicBezTo>
                <a:cubicBezTo>
                  <a:pt x="332" y="939"/>
                  <a:pt x="332" y="939"/>
                  <a:pt x="332" y="939"/>
                </a:cubicBezTo>
                <a:cubicBezTo>
                  <a:pt x="335" y="936"/>
                  <a:pt x="332" y="946"/>
                  <a:pt x="339" y="938"/>
                </a:cubicBezTo>
                <a:cubicBezTo>
                  <a:pt x="341" y="937"/>
                  <a:pt x="340" y="941"/>
                  <a:pt x="343" y="939"/>
                </a:cubicBezTo>
                <a:cubicBezTo>
                  <a:pt x="342" y="940"/>
                  <a:pt x="342" y="940"/>
                  <a:pt x="342" y="940"/>
                </a:cubicBezTo>
                <a:cubicBezTo>
                  <a:pt x="350" y="939"/>
                  <a:pt x="350" y="939"/>
                  <a:pt x="350" y="939"/>
                </a:cubicBezTo>
                <a:cubicBezTo>
                  <a:pt x="343" y="942"/>
                  <a:pt x="343" y="942"/>
                  <a:pt x="343" y="942"/>
                </a:cubicBezTo>
                <a:cubicBezTo>
                  <a:pt x="339" y="943"/>
                  <a:pt x="339" y="943"/>
                  <a:pt x="339" y="943"/>
                </a:cubicBezTo>
                <a:cubicBezTo>
                  <a:pt x="336" y="945"/>
                  <a:pt x="336" y="945"/>
                  <a:pt x="336" y="945"/>
                </a:cubicBezTo>
                <a:cubicBezTo>
                  <a:pt x="333" y="944"/>
                  <a:pt x="333" y="944"/>
                  <a:pt x="333" y="944"/>
                </a:cubicBezTo>
                <a:cubicBezTo>
                  <a:pt x="332" y="945"/>
                  <a:pt x="332" y="945"/>
                  <a:pt x="332" y="945"/>
                </a:cubicBezTo>
                <a:cubicBezTo>
                  <a:pt x="332" y="942"/>
                  <a:pt x="332" y="942"/>
                  <a:pt x="332" y="942"/>
                </a:cubicBezTo>
                <a:cubicBezTo>
                  <a:pt x="329" y="943"/>
                  <a:pt x="329" y="943"/>
                  <a:pt x="329" y="943"/>
                </a:cubicBezTo>
                <a:cubicBezTo>
                  <a:pt x="329" y="943"/>
                  <a:pt x="325" y="944"/>
                  <a:pt x="330" y="946"/>
                </a:cubicBezTo>
                <a:cubicBezTo>
                  <a:pt x="328" y="946"/>
                  <a:pt x="328" y="946"/>
                  <a:pt x="328" y="946"/>
                </a:cubicBezTo>
                <a:cubicBezTo>
                  <a:pt x="325" y="947"/>
                  <a:pt x="325" y="948"/>
                  <a:pt x="332" y="949"/>
                </a:cubicBezTo>
                <a:cubicBezTo>
                  <a:pt x="336" y="950"/>
                  <a:pt x="330" y="948"/>
                  <a:pt x="335" y="947"/>
                </a:cubicBezTo>
                <a:cubicBezTo>
                  <a:pt x="337" y="948"/>
                  <a:pt x="337" y="948"/>
                  <a:pt x="337" y="948"/>
                </a:cubicBezTo>
                <a:cubicBezTo>
                  <a:pt x="335" y="950"/>
                  <a:pt x="335" y="950"/>
                  <a:pt x="335" y="950"/>
                </a:cubicBezTo>
                <a:cubicBezTo>
                  <a:pt x="338" y="953"/>
                  <a:pt x="338" y="953"/>
                  <a:pt x="338" y="953"/>
                </a:cubicBezTo>
                <a:cubicBezTo>
                  <a:pt x="343" y="952"/>
                  <a:pt x="343" y="952"/>
                  <a:pt x="343" y="952"/>
                </a:cubicBezTo>
                <a:cubicBezTo>
                  <a:pt x="349" y="952"/>
                  <a:pt x="349" y="952"/>
                  <a:pt x="349" y="952"/>
                </a:cubicBezTo>
                <a:cubicBezTo>
                  <a:pt x="349" y="953"/>
                  <a:pt x="349" y="953"/>
                  <a:pt x="349" y="953"/>
                </a:cubicBezTo>
                <a:cubicBezTo>
                  <a:pt x="342" y="956"/>
                  <a:pt x="342" y="956"/>
                  <a:pt x="342" y="956"/>
                </a:cubicBezTo>
                <a:cubicBezTo>
                  <a:pt x="339" y="962"/>
                  <a:pt x="339" y="962"/>
                  <a:pt x="339" y="962"/>
                </a:cubicBezTo>
                <a:cubicBezTo>
                  <a:pt x="329" y="962"/>
                  <a:pt x="329" y="962"/>
                  <a:pt x="329" y="962"/>
                </a:cubicBezTo>
                <a:cubicBezTo>
                  <a:pt x="329" y="961"/>
                  <a:pt x="329" y="961"/>
                  <a:pt x="329" y="961"/>
                </a:cubicBezTo>
                <a:cubicBezTo>
                  <a:pt x="332" y="961"/>
                  <a:pt x="332" y="961"/>
                  <a:pt x="332" y="961"/>
                </a:cubicBezTo>
                <a:cubicBezTo>
                  <a:pt x="330" y="959"/>
                  <a:pt x="330" y="959"/>
                  <a:pt x="330" y="959"/>
                </a:cubicBezTo>
                <a:cubicBezTo>
                  <a:pt x="323" y="959"/>
                  <a:pt x="323" y="959"/>
                  <a:pt x="323" y="959"/>
                </a:cubicBezTo>
                <a:cubicBezTo>
                  <a:pt x="322" y="958"/>
                  <a:pt x="322" y="958"/>
                  <a:pt x="322" y="958"/>
                </a:cubicBezTo>
                <a:cubicBezTo>
                  <a:pt x="319" y="959"/>
                  <a:pt x="319" y="959"/>
                  <a:pt x="319" y="959"/>
                </a:cubicBezTo>
                <a:cubicBezTo>
                  <a:pt x="321" y="962"/>
                  <a:pt x="321" y="962"/>
                  <a:pt x="321" y="962"/>
                </a:cubicBezTo>
                <a:cubicBezTo>
                  <a:pt x="318" y="963"/>
                  <a:pt x="318" y="963"/>
                  <a:pt x="318" y="963"/>
                </a:cubicBezTo>
                <a:cubicBezTo>
                  <a:pt x="320" y="964"/>
                  <a:pt x="320" y="964"/>
                  <a:pt x="320" y="964"/>
                </a:cubicBezTo>
                <a:cubicBezTo>
                  <a:pt x="320" y="966"/>
                  <a:pt x="320" y="966"/>
                  <a:pt x="320" y="966"/>
                </a:cubicBezTo>
                <a:cubicBezTo>
                  <a:pt x="317" y="967"/>
                  <a:pt x="317" y="967"/>
                  <a:pt x="317" y="967"/>
                </a:cubicBezTo>
                <a:cubicBezTo>
                  <a:pt x="317" y="969"/>
                  <a:pt x="317" y="969"/>
                  <a:pt x="317" y="969"/>
                </a:cubicBezTo>
                <a:cubicBezTo>
                  <a:pt x="321" y="967"/>
                  <a:pt x="321" y="967"/>
                  <a:pt x="321" y="967"/>
                </a:cubicBezTo>
                <a:cubicBezTo>
                  <a:pt x="317" y="971"/>
                  <a:pt x="317" y="971"/>
                  <a:pt x="317" y="971"/>
                </a:cubicBezTo>
                <a:cubicBezTo>
                  <a:pt x="325" y="971"/>
                  <a:pt x="325" y="971"/>
                  <a:pt x="325" y="971"/>
                </a:cubicBezTo>
                <a:cubicBezTo>
                  <a:pt x="322" y="973"/>
                  <a:pt x="322" y="975"/>
                  <a:pt x="331" y="973"/>
                </a:cubicBezTo>
                <a:cubicBezTo>
                  <a:pt x="332" y="974"/>
                  <a:pt x="332" y="974"/>
                  <a:pt x="332" y="974"/>
                </a:cubicBezTo>
                <a:cubicBezTo>
                  <a:pt x="333" y="972"/>
                  <a:pt x="333" y="972"/>
                  <a:pt x="333" y="972"/>
                </a:cubicBezTo>
                <a:cubicBezTo>
                  <a:pt x="339" y="974"/>
                  <a:pt x="339" y="974"/>
                  <a:pt x="339" y="974"/>
                </a:cubicBezTo>
                <a:cubicBezTo>
                  <a:pt x="339" y="975"/>
                  <a:pt x="339" y="975"/>
                  <a:pt x="339" y="975"/>
                </a:cubicBezTo>
                <a:cubicBezTo>
                  <a:pt x="345" y="972"/>
                  <a:pt x="345" y="972"/>
                  <a:pt x="345" y="972"/>
                </a:cubicBezTo>
                <a:cubicBezTo>
                  <a:pt x="344" y="969"/>
                  <a:pt x="344" y="969"/>
                  <a:pt x="344" y="969"/>
                </a:cubicBezTo>
                <a:cubicBezTo>
                  <a:pt x="349" y="970"/>
                  <a:pt x="349" y="970"/>
                  <a:pt x="349" y="970"/>
                </a:cubicBezTo>
                <a:cubicBezTo>
                  <a:pt x="350" y="969"/>
                  <a:pt x="350" y="969"/>
                  <a:pt x="350" y="969"/>
                </a:cubicBezTo>
                <a:cubicBezTo>
                  <a:pt x="351" y="968"/>
                  <a:pt x="351" y="968"/>
                  <a:pt x="351" y="968"/>
                </a:cubicBezTo>
                <a:cubicBezTo>
                  <a:pt x="351" y="968"/>
                  <a:pt x="353" y="969"/>
                  <a:pt x="351" y="969"/>
                </a:cubicBezTo>
                <a:cubicBezTo>
                  <a:pt x="353" y="970"/>
                  <a:pt x="353" y="970"/>
                  <a:pt x="353" y="970"/>
                </a:cubicBezTo>
                <a:cubicBezTo>
                  <a:pt x="353" y="969"/>
                  <a:pt x="353" y="969"/>
                  <a:pt x="353" y="969"/>
                </a:cubicBezTo>
                <a:cubicBezTo>
                  <a:pt x="355" y="972"/>
                  <a:pt x="355" y="972"/>
                  <a:pt x="355" y="972"/>
                </a:cubicBezTo>
                <a:cubicBezTo>
                  <a:pt x="370" y="969"/>
                  <a:pt x="370" y="969"/>
                  <a:pt x="370" y="969"/>
                </a:cubicBezTo>
                <a:cubicBezTo>
                  <a:pt x="369" y="970"/>
                  <a:pt x="369" y="970"/>
                  <a:pt x="369" y="970"/>
                </a:cubicBezTo>
                <a:cubicBezTo>
                  <a:pt x="363" y="972"/>
                  <a:pt x="363" y="972"/>
                  <a:pt x="363" y="972"/>
                </a:cubicBezTo>
                <a:cubicBezTo>
                  <a:pt x="357" y="974"/>
                  <a:pt x="357" y="974"/>
                  <a:pt x="357" y="974"/>
                </a:cubicBezTo>
                <a:cubicBezTo>
                  <a:pt x="357" y="976"/>
                  <a:pt x="357" y="976"/>
                  <a:pt x="357" y="976"/>
                </a:cubicBezTo>
                <a:cubicBezTo>
                  <a:pt x="357" y="976"/>
                  <a:pt x="362" y="977"/>
                  <a:pt x="356" y="976"/>
                </a:cubicBezTo>
                <a:cubicBezTo>
                  <a:pt x="356" y="977"/>
                  <a:pt x="356" y="977"/>
                  <a:pt x="356" y="977"/>
                </a:cubicBezTo>
                <a:cubicBezTo>
                  <a:pt x="360" y="976"/>
                  <a:pt x="360" y="976"/>
                  <a:pt x="360" y="976"/>
                </a:cubicBezTo>
                <a:cubicBezTo>
                  <a:pt x="367" y="977"/>
                  <a:pt x="367" y="977"/>
                  <a:pt x="367" y="977"/>
                </a:cubicBezTo>
                <a:cubicBezTo>
                  <a:pt x="373" y="974"/>
                  <a:pt x="373" y="974"/>
                  <a:pt x="373" y="974"/>
                </a:cubicBezTo>
                <a:cubicBezTo>
                  <a:pt x="376" y="974"/>
                  <a:pt x="376" y="974"/>
                  <a:pt x="376" y="974"/>
                </a:cubicBezTo>
                <a:cubicBezTo>
                  <a:pt x="379" y="970"/>
                  <a:pt x="379" y="970"/>
                  <a:pt x="379" y="970"/>
                </a:cubicBezTo>
                <a:cubicBezTo>
                  <a:pt x="381" y="971"/>
                  <a:pt x="381" y="971"/>
                  <a:pt x="381" y="971"/>
                </a:cubicBezTo>
                <a:cubicBezTo>
                  <a:pt x="388" y="970"/>
                  <a:pt x="388" y="970"/>
                  <a:pt x="388" y="970"/>
                </a:cubicBezTo>
                <a:cubicBezTo>
                  <a:pt x="387" y="973"/>
                  <a:pt x="387" y="973"/>
                  <a:pt x="387" y="973"/>
                </a:cubicBezTo>
                <a:cubicBezTo>
                  <a:pt x="387" y="971"/>
                  <a:pt x="387" y="971"/>
                  <a:pt x="387" y="971"/>
                </a:cubicBezTo>
                <a:cubicBezTo>
                  <a:pt x="383" y="972"/>
                  <a:pt x="383" y="972"/>
                  <a:pt x="383" y="972"/>
                </a:cubicBezTo>
                <a:cubicBezTo>
                  <a:pt x="380" y="975"/>
                  <a:pt x="380" y="975"/>
                  <a:pt x="380" y="975"/>
                </a:cubicBezTo>
                <a:cubicBezTo>
                  <a:pt x="380" y="975"/>
                  <a:pt x="380" y="977"/>
                  <a:pt x="379" y="974"/>
                </a:cubicBezTo>
                <a:cubicBezTo>
                  <a:pt x="379" y="977"/>
                  <a:pt x="379" y="977"/>
                  <a:pt x="379" y="977"/>
                </a:cubicBezTo>
                <a:cubicBezTo>
                  <a:pt x="383" y="977"/>
                  <a:pt x="383" y="977"/>
                  <a:pt x="383" y="977"/>
                </a:cubicBezTo>
                <a:cubicBezTo>
                  <a:pt x="386" y="979"/>
                  <a:pt x="386" y="979"/>
                  <a:pt x="386" y="979"/>
                </a:cubicBezTo>
                <a:cubicBezTo>
                  <a:pt x="391" y="978"/>
                  <a:pt x="391" y="978"/>
                  <a:pt x="391" y="978"/>
                </a:cubicBezTo>
                <a:cubicBezTo>
                  <a:pt x="391" y="975"/>
                  <a:pt x="391" y="975"/>
                  <a:pt x="391" y="975"/>
                </a:cubicBezTo>
                <a:cubicBezTo>
                  <a:pt x="393" y="975"/>
                  <a:pt x="392" y="971"/>
                  <a:pt x="394" y="974"/>
                </a:cubicBezTo>
                <a:cubicBezTo>
                  <a:pt x="395" y="974"/>
                  <a:pt x="389" y="971"/>
                  <a:pt x="396" y="977"/>
                </a:cubicBezTo>
                <a:cubicBezTo>
                  <a:pt x="397" y="976"/>
                  <a:pt x="397" y="976"/>
                  <a:pt x="397" y="976"/>
                </a:cubicBezTo>
                <a:cubicBezTo>
                  <a:pt x="397" y="978"/>
                  <a:pt x="397" y="978"/>
                  <a:pt x="397" y="978"/>
                </a:cubicBezTo>
                <a:cubicBezTo>
                  <a:pt x="402" y="974"/>
                  <a:pt x="402" y="974"/>
                  <a:pt x="402" y="974"/>
                </a:cubicBezTo>
                <a:cubicBezTo>
                  <a:pt x="402" y="973"/>
                  <a:pt x="402" y="973"/>
                  <a:pt x="402" y="973"/>
                </a:cubicBezTo>
                <a:cubicBezTo>
                  <a:pt x="400" y="972"/>
                  <a:pt x="400" y="972"/>
                  <a:pt x="400" y="972"/>
                </a:cubicBezTo>
                <a:cubicBezTo>
                  <a:pt x="400" y="971"/>
                  <a:pt x="400" y="971"/>
                  <a:pt x="400" y="971"/>
                </a:cubicBezTo>
                <a:cubicBezTo>
                  <a:pt x="402" y="971"/>
                  <a:pt x="402" y="971"/>
                  <a:pt x="402" y="971"/>
                </a:cubicBezTo>
                <a:cubicBezTo>
                  <a:pt x="404" y="974"/>
                  <a:pt x="404" y="974"/>
                  <a:pt x="404" y="974"/>
                </a:cubicBezTo>
                <a:cubicBezTo>
                  <a:pt x="406" y="973"/>
                  <a:pt x="406" y="973"/>
                  <a:pt x="406" y="973"/>
                </a:cubicBezTo>
                <a:cubicBezTo>
                  <a:pt x="407" y="971"/>
                  <a:pt x="409" y="976"/>
                  <a:pt x="407" y="970"/>
                </a:cubicBezTo>
                <a:cubicBezTo>
                  <a:pt x="409" y="973"/>
                  <a:pt x="409" y="973"/>
                  <a:pt x="409" y="973"/>
                </a:cubicBezTo>
                <a:cubicBezTo>
                  <a:pt x="411" y="971"/>
                  <a:pt x="411" y="971"/>
                  <a:pt x="411" y="971"/>
                </a:cubicBezTo>
                <a:cubicBezTo>
                  <a:pt x="412" y="974"/>
                  <a:pt x="412" y="974"/>
                  <a:pt x="412" y="974"/>
                </a:cubicBezTo>
                <a:cubicBezTo>
                  <a:pt x="411" y="976"/>
                  <a:pt x="411" y="976"/>
                  <a:pt x="411" y="976"/>
                </a:cubicBezTo>
                <a:cubicBezTo>
                  <a:pt x="412" y="977"/>
                  <a:pt x="412" y="977"/>
                  <a:pt x="412" y="977"/>
                </a:cubicBezTo>
                <a:cubicBezTo>
                  <a:pt x="419" y="976"/>
                  <a:pt x="419" y="976"/>
                  <a:pt x="419" y="976"/>
                </a:cubicBezTo>
                <a:cubicBezTo>
                  <a:pt x="419" y="975"/>
                  <a:pt x="419" y="975"/>
                  <a:pt x="419" y="975"/>
                </a:cubicBezTo>
                <a:cubicBezTo>
                  <a:pt x="424" y="976"/>
                  <a:pt x="424" y="976"/>
                  <a:pt x="424" y="976"/>
                </a:cubicBezTo>
                <a:cubicBezTo>
                  <a:pt x="427" y="975"/>
                  <a:pt x="427" y="975"/>
                  <a:pt x="427" y="975"/>
                </a:cubicBezTo>
                <a:cubicBezTo>
                  <a:pt x="429" y="976"/>
                  <a:pt x="429" y="976"/>
                  <a:pt x="429" y="976"/>
                </a:cubicBezTo>
                <a:cubicBezTo>
                  <a:pt x="436" y="973"/>
                  <a:pt x="436" y="973"/>
                  <a:pt x="436" y="973"/>
                </a:cubicBezTo>
                <a:cubicBezTo>
                  <a:pt x="438" y="971"/>
                  <a:pt x="438" y="971"/>
                  <a:pt x="438" y="971"/>
                </a:cubicBezTo>
                <a:cubicBezTo>
                  <a:pt x="437" y="970"/>
                  <a:pt x="442" y="972"/>
                  <a:pt x="437" y="969"/>
                </a:cubicBezTo>
                <a:cubicBezTo>
                  <a:pt x="438" y="967"/>
                  <a:pt x="438" y="967"/>
                  <a:pt x="438" y="967"/>
                </a:cubicBezTo>
                <a:cubicBezTo>
                  <a:pt x="444" y="969"/>
                  <a:pt x="444" y="969"/>
                  <a:pt x="444" y="969"/>
                </a:cubicBezTo>
                <a:cubicBezTo>
                  <a:pt x="447" y="972"/>
                  <a:pt x="447" y="972"/>
                  <a:pt x="447" y="972"/>
                </a:cubicBezTo>
                <a:cubicBezTo>
                  <a:pt x="447" y="973"/>
                  <a:pt x="449" y="974"/>
                  <a:pt x="455" y="972"/>
                </a:cubicBezTo>
                <a:cubicBezTo>
                  <a:pt x="460" y="974"/>
                  <a:pt x="460" y="974"/>
                  <a:pt x="460" y="974"/>
                </a:cubicBezTo>
                <a:cubicBezTo>
                  <a:pt x="469" y="972"/>
                  <a:pt x="469" y="972"/>
                  <a:pt x="469" y="972"/>
                </a:cubicBezTo>
                <a:cubicBezTo>
                  <a:pt x="472" y="969"/>
                  <a:pt x="472" y="969"/>
                  <a:pt x="472" y="969"/>
                </a:cubicBezTo>
                <a:cubicBezTo>
                  <a:pt x="477" y="971"/>
                  <a:pt x="477" y="971"/>
                  <a:pt x="477" y="971"/>
                </a:cubicBezTo>
                <a:cubicBezTo>
                  <a:pt x="479" y="967"/>
                  <a:pt x="479" y="967"/>
                  <a:pt x="479" y="967"/>
                </a:cubicBezTo>
                <a:cubicBezTo>
                  <a:pt x="481" y="967"/>
                  <a:pt x="477" y="965"/>
                  <a:pt x="481" y="966"/>
                </a:cubicBezTo>
                <a:cubicBezTo>
                  <a:pt x="483" y="966"/>
                  <a:pt x="482" y="969"/>
                  <a:pt x="484" y="967"/>
                </a:cubicBezTo>
                <a:cubicBezTo>
                  <a:pt x="485" y="965"/>
                  <a:pt x="485" y="965"/>
                  <a:pt x="485" y="965"/>
                </a:cubicBezTo>
                <a:cubicBezTo>
                  <a:pt x="482" y="964"/>
                  <a:pt x="482" y="964"/>
                  <a:pt x="482" y="964"/>
                </a:cubicBezTo>
                <a:cubicBezTo>
                  <a:pt x="498" y="963"/>
                  <a:pt x="498" y="963"/>
                  <a:pt x="498" y="963"/>
                </a:cubicBezTo>
                <a:cubicBezTo>
                  <a:pt x="500" y="963"/>
                  <a:pt x="500" y="963"/>
                  <a:pt x="500" y="963"/>
                </a:cubicBezTo>
                <a:cubicBezTo>
                  <a:pt x="498" y="963"/>
                  <a:pt x="501" y="974"/>
                  <a:pt x="492" y="965"/>
                </a:cubicBezTo>
                <a:cubicBezTo>
                  <a:pt x="492" y="965"/>
                  <a:pt x="493" y="967"/>
                  <a:pt x="489" y="966"/>
                </a:cubicBezTo>
                <a:cubicBezTo>
                  <a:pt x="488" y="965"/>
                  <a:pt x="488" y="965"/>
                  <a:pt x="488" y="965"/>
                </a:cubicBezTo>
                <a:cubicBezTo>
                  <a:pt x="488" y="967"/>
                  <a:pt x="487" y="961"/>
                  <a:pt x="485" y="967"/>
                </a:cubicBezTo>
                <a:cubicBezTo>
                  <a:pt x="493" y="967"/>
                  <a:pt x="493" y="967"/>
                  <a:pt x="493" y="967"/>
                </a:cubicBezTo>
                <a:cubicBezTo>
                  <a:pt x="503" y="965"/>
                  <a:pt x="503" y="965"/>
                  <a:pt x="503" y="965"/>
                </a:cubicBezTo>
                <a:cubicBezTo>
                  <a:pt x="501" y="970"/>
                  <a:pt x="498" y="966"/>
                  <a:pt x="492" y="969"/>
                </a:cubicBezTo>
                <a:cubicBezTo>
                  <a:pt x="493" y="970"/>
                  <a:pt x="487" y="969"/>
                  <a:pt x="494" y="971"/>
                </a:cubicBezTo>
                <a:cubicBezTo>
                  <a:pt x="498" y="971"/>
                  <a:pt x="498" y="971"/>
                  <a:pt x="498" y="971"/>
                </a:cubicBezTo>
                <a:cubicBezTo>
                  <a:pt x="499" y="971"/>
                  <a:pt x="499" y="971"/>
                  <a:pt x="499" y="971"/>
                </a:cubicBezTo>
                <a:cubicBezTo>
                  <a:pt x="496" y="975"/>
                  <a:pt x="496" y="975"/>
                  <a:pt x="496" y="975"/>
                </a:cubicBezTo>
                <a:cubicBezTo>
                  <a:pt x="499" y="975"/>
                  <a:pt x="499" y="975"/>
                  <a:pt x="499" y="975"/>
                </a:cubicBezTo>
                <a:cubicBezTo>
                  <a:pt x="499" y="975"/>
                  <a:pt x="502" y="974"/>
                  <a:pt x="498" y="975"/>
                </a:cubicBezTo>
                <a:cubicBezTo>
                  <a:pt x="500" y="972"/>
                  <a:pt x="499" y="980"/>
                  <a:pt x="507" y="972"/>
                </a:cubicBezTo>
                <a:cubicBezTo>
                  <a:pt x="506" y="971"/>
                  <a:pt x="506" y="971"/>
                  <a:pt x="506" y="971"/>
                </a:cubicBezTo>
                <a:cubicBezTo>
                  <a:pt x="510" y="967"/>
                  <a:pt x="510" y="967"/>
                  <a:pt x="510" y="967"/>
                </a:cubicBezTo>
                <a:cubicBezTo>
                  <a:pt x="511" y="967"/>
                  <a:pt x="511" y="967"/>
                  <a:pt x="511" y="967"/>
                </a:cubicBezTo>
                <a:cubicBezTo>
                  <a:pt x="511" y="963"/>
                  <a:pt x="511" y="963"/>
                  <a:pt x="511" y="963"/>
                </a:cubicBezTo>
                <a:cubicBezTo>
                  <a:pt x="521" y="965"/>
                  <a:pt x="521" y="965"/>
                  <a:pt x="521" y="965"/>
                </a:cubicBezTo>
                <a:cubicBezTo>
                  <a:pt x="524" y="963"/>
                  <a:pt x="524" y="963"/>
                  <a:pt x="524" y="963"/>
                </a:cubicBezTo>
                <a:cubicBezTo>
                  <a:pt x="530" y="965"/>
                  <a:pt x="530" y="965"/>
                  <a:pt x="530" y="965"/>
                </a:cubicBezTo>
                <a:cubicBezTo>
                  <a:pt x="538" y="962"/>
                  <a:pt x="538" y="962"/>
                  <a:pt x="538" y="962"/>
                </a:cubicBezTo>
                <a:cubicBezTo>
                  <a:pt x="538" y="963"/>
                  <a:pt x="540" y="961"/>
                  <a:pt x="538" y="964"/>
                </a:cubicBezTo>
                <a:cubicBezTo>
                  <a:pt x="539" y="964"/>
                  <a:pt x="539" y="964"/>
                  <a:pt x="539" y="964"/>
                </a:cubicBezTo>
                <a:cubicBezTo>
                  <a:pt x="540" y="961"/>
                  <a:pt x="540" y="961"/>
                  <a:pt x="540" y="961"/>
                </a:cubicBezTo>
                <a:cubicBezTo>
                  <a:pt x="541" y="962"/>
                  <a:pt x="541" y="962"/>
                  <a:pt x="541" y="962"/>
                </a:cubicBezTo>
                <a:cubicBezTo>
                  <a:pt x="547" y="962"/>
                  <a:pt x="547" y="962"/>
                  <a:pt x="547" y="962"/>
                </a:cubicBezTo>
                <a:cubicBezTo>
                  <a:pt x="548" y="961"/>
                  <a:pt x="548" y="961"/>
                  <a:pt x="548" y="961"/>
                </a:cubicBezTo>
                <a:cubicBezTo>
                  <a:pt x="546" y="960"/>
                  <a:pt x="546" y="960"/>
                  <a:pt x="546" y="960"/>
                </a:cubicBezTo>
                <a:cubicBezTo>
                  <a:pt x="551" y="957"/>
                  <a:pt x="551" y="957"/>
                  <a:pt x="551" y="957"/>
                </a:cubicBezTo>
                <a:cubicBezTo>
                  <a:pt x="558" y="958"/>
                  <a:pt x="558" y="958"/>
                  <a:pt x="558" y="958"/>
                </a:cubicBezTo>
                <a:cubicBezTo>
                  <a:pt x="575" y="954"/>
                  <a:pt x="575" y="954"/>
                  <a:pt x="575" y="954"/>
                </a:cubicBezTo>
                <a:cubicBezTo>
                  <a:pt x="576" y="954"/>
                  <a:pt x="578" y="958"/>
                  <a:pt x="580" y="952"/>
                </a:cubicBezTo>
                <a:cubicBezTo>
                  <a:pt x="579" y="954"/>
                  <a:pt x="579" y="954"/>
                  <a:pt x="579" y="954"/>
                </a:cubicBezTo>
                <a:cubicBezTo>
                  <a:pt x="581" y="954"/>
                  <a:pt x="581" y="954"/>
                  <a:pt x="581" y="954"/>
                </a:cubicBezTo>
                <a:cubicBezTo>
                  <a:pt x="582" y="952"/>
                  <a:pt x="582" y="952"/>
                  <a:pt x="582" y="952"/>
                </a:cubicBezTo>
                <a:cubicBezTo>
                  <a:pt x="583" y="953"/>
                  <a:pt x="583" y="953"/>
                  <a:pt x="583" y="953"/>
                </a:cubicBezTo>
                <a:cubicBezTo>
                  <a:pt x="579" y="956"/>
                  <a:pt x="579" y="956"/>
                  <a:pt x="579" y="956"/>
                </a:cubicBezTo>
                <a:cubicBezTo>
                  <a:pt x="578" y="956"/>
                  <a:pt x="576" y="953"/>
                  <a:pt x="575" y="955"/>
                </a:cubicBezTo>
                <a:cubicBezTo>
                  <a:pt x="577" y="956"/>
                  <a:pt x="577" y="956"/>
                  <a:pt x="577" y="956"/>
                </a:cubicBezTo>
                <a:cubicBezTo>
                  <a:pt x="575" y="958"/>
                  <a:pt x="575" y="958"/>
                  <a:pt x="575" y="958"/>
                </a:cubicBezTo>
                <a:cubicBezTo>
                  <a:pt x="577" y="960"/>
                  <a:pt x="577" y="960"/>
                  <a:pt x="577" y="960"/>
                </a:cubicBezTo>
                <a:cubicBezTo>
                  <a:pt x="589" y="958"/>
                  <a:pt x="589" y="958"/>
                  <a:pt x="589" y="958"/>
                </a:cubicBezTo>
                <a:cubicBezTo>
                  <a:pt x="590" y="956"/>
                  <a:pt x="590" y="956"/>
                  <a:pt x="590" y="956"/>
                </a:cubicBezTo>
                <a:cubicBezTo>
                  <a:pt x="589" y="955"/>
                  <a:pt x="583" y="965"/>
                  <a:pt x="597" y="953"/>
                </a:cubicBezTo>
                <a:cubicBezTo>
                  <a:pt x="597" y="948"/>
                  <a:pt x="597" y="948"/>
                  <a:pt x="597" y="948"/>
                </a:cubicBezTo>
                <a:cubicBezTo>
                  <a:pt x="599" y="947"/>
                  <a:pt x="599" y="947"/>
                  <a:pt x="599" y="947"/>
                </a:cubicBezTo>
                <a:cubicBezTo>
                  <a:pt x="600" y="948"/>
                  <a:pt x="596" y="950"/>
                  <a:pt x="601" y="948"/>
                </a:cubicBezTo>
                <a:cubicBezTo>
                  <a:pt x="598" y="951"/>
                  <a:pt x="598" y="951"/>
                  <a:pt x="598" y="951"/>
                </a:cubicBezTo>
                <a:cubicBezTo>
                  <a:pt x="600" y="954"/>
                  <a:pt x="600" y="954"/>
                  <a:pt x="600" y="954"/>
                </a:cubicBezTo>
                <a:cubicBezTo>
                  <a:pt x="601" y="953"/>
                  <a:pt x="601" y="953"/>
                  <a:pt x="601" y="953"/>
                </a:cubicBezTo>
                <a:cubicBezTo>
                  <a:pt x="602" y="951"/>
                  <a:pt x="602" y="951"/>
                  <a:pt x="602" y="951"/>
                </a:cubicBezTo>
                <a:cubicBezTo>
                  <a:pt x="605" y="950"/>
                  <a:pt x="605" y="950"/>
                  <a:pt x="605" y="950"/>
                </a:cubicBezTo>
                <a:cubicBezTo>
                  <a:pt x="607" y="950"/>
                  <a:pt x="607" y="950"/>
                  <a:pt x="607" y="950"/>
                </a:cubicBezTo>
                <a:cubicBezTo>
                  <a:pt x="606" y="952"/>
                  <a:pt x="606" y="952"/>
                  <a:pt x="606" y="952"/>
                </a:cubicBezTo>
                <a:cubicBezTo>
                  <a:pt x="604" y="953"/>
                  <a:pt x="604" y="953"/>
                  <a:pt x="604" y="953"/>
                </a:cubicBezTo>
                <a:cubicBezTo>
                  <a:pt x="607" y="955"/>
                  <a:pt x="607" y="955"/>
                  <a:pt x="607" y="955"/>
                </a:cubicBezTo>
                <a:cubicBezTo>
                  <a:pt x="613" y="956"/>
                  <a:pt x="613" y="956"/>
                  <a:pt x="613" y="956"/>
                </a:cubicBezTo>
                <a:cubicBezTo>
                  <a:pt x="612" y="957"/>
                  <a:pt x="606" y="955"/>
                  <a:pt x="620" y="953"/>
                </a:cubicBezTo>
                <a:cubicBezTo>
                  <a:pt x="622" y="954"/>
                  <a:pt x="622" y="954"/>
                  <a:pt x="622" y="954"/>
                </a:cubicBezTo>
                <a:cubicBezTo>
                  <a:pt x="627" y="951"/>
                  <a:pt x="627" y="951"/>
                  <a:pt x="627" y="951"/>
                </a:cubicBezTo>
                <a:cubicBezTo>
                  <a:pt x="628" y="953"/>
                  <a:pt x="628" y="953"/>
                  <a:pt x="628" y="953"/>
                </a:cubicBezTo>
                <a:cubicBezTo>
                  <a:pt x="633" y="950"/>
                  <a:pt x="633" y="950"/>
                  <a:pt x="633" y="950"/>
                </a:cubicBezTo>
                <a:cubicBezTo>
                  <a:pt x="654" y="947"/>
                  <a:pt x="654" y="947"/>
                  <a:pt x="654" y="947"/>
                </a:cubicBezTo>
                <a:cubicBezTo>
                  <a:pt x="656" y="945"/>
                  <a:pt x="656" y="945"/>
                  <a:pt x="656" y="945"/>
                </a:cubicBezTo>
                <a:cubicBezTo>
                  <a:pt x="662" y="947"/>
                  <a:pt x="662" y="947"/>
                  <a:pt x="662" y="947"/>
                </a:cubicBezTo>
                <a:cubicBezTo>
                  <a:pt x="666" y="948"/>
                  <a:pt x="666" y="948"/>
                  <a:pt x="666" y="948"/>
                </a:cubicBezTo>
                <a:cubicBezTo>
                  <a:pt x="667" y="950"/>
                  <a:pt x="654" y="951"/>
                  <a:pt x="667" y="941"/>
                </a:cubicBezTo>
                <a:cubicBezTo>
                  <a:pt x="667" y="942"/>
                  <a:pt x="666" y="942"/>
                  <a:pt x="668" y="943"/>
                </a:cubicBezTo>
                <a:cubicBezTo>
                  <a:pt x="669" y="944"/>
                  <a:pt x="659" y="947"/>
                  <a:pt x="670" y="938"/>
                </a:cubicBezTo>
                <a:cubicBezTo>
                  <a:pt x="674" y="939"/>
                  <a:pt x="674" y="939"/>
                  <a:pt x="674" y="939"/>
                </a:cubicBezTo>
                <a:cubicBezTo>
                  <a:pt x="680" y="937"/>
                  <a:pt x="680" y="937"/>
                  <a:pt x="680" y="937"/>
                </a:cubicBezTo>
                <a:cubicBezTo>
                  <a:pt x="681" y="937"/>
                  <a:pt x="672" y="939"/>
                  <a:pt x="683" y="938"/>
                </a:cubicBezTo>
                <a:cubicBezTo>
                  <a:pt x="684" y="936"/>
                  <a:pt x="684" y="936"/>
                  <a:pt x="684" y="936"/>
                </a:cubicBezTo>
                <a:cubicBezTo>
                  <a:pt x="685" y="937"/>
                  <a:pt x="685" y="937"/>
                  <a:pt x="685" y="937"/>
                </a:cubicBezTo>
                <a:cubicBezTo>
                  <a:pt x="681" y="940"/>
                  <a:pt x="681" y="940"/>
                  <a:pt x="681" y="940"/>
                </a:cubicBezTo>
                <a:cubicBezTo>
                  <a:pt x="680" y="938"/>
                  <a:pt x="680" y="938"/>
                  <a:pt x="680" y="938"/>
                </a:cubicBezTo>
                <a:cubicBezTo>
                  <a:pt x="678" y="940"/>
                  <a:pt x="676" y="939"/>
                  <a:pt x="676" y="940"/>
                </a:cubicBezTo>
                <a:cubicBezTo>
                  <a:pt x="670" y="945"/>
                  <a:pt x="670" y="945"/>
                  <a:pt x="670" y="945"/>
                </a:cubicBezTo>
                <a:cubicBezTo>
                  <a:pt x="671" y="947"/>
                  <a:pt x="671" y="947"/>
                  <a:pt x="671" y="947"/>
                </a:cubicBezTo>
                <a:cubicBezTo>
                  <a:pt x="679" y="946"/>
                  <a:pt x="679" y="946"/>
                  <a:pt x="679" y="946"/>
                </a:cubicBezTo>
                <a:cubicBezTo>
                  <a:pt x="682" y="944"/>
                  <a:pt x="682" y="944"/>
                  <a:pt x="682" y="944"/>
                </a:cubicBezTo>
                <a:cubicBezTo>
                  <a:pt x="690" y="944"/>
                  <a:pt x="690" y="944"/>
                  <a:pt x="690" y="944"/>
                </a:cubicBezTo>
                <a:cubicBezTo>
                  <a:pt x="697" y="941"/>
                  <a:pt x="697" y="941"/>
                  <a:pt x="697" y="941"/>
                </a:cubicBezTo>
                <a:cubicBezTo>
                  <a:pt x="702" y="942"/>
                  <a:pt x="702" y="942"/>
                  <a:pt x="702" y="942"/>
                </a:cubicBezTo>
                <a:cubicBezTo>
                  <a:pt x="712" y="941"/>
                  <a:pt x="712" y="941"/>
                  <a:pt x="712" y="941"/>
                </a:cubicBezTo>
                <a:cubicBezTo>
                  <a:pt x="712" y="940"/>
                  <a:pt x="712" y="940"/>
                  <a:pt x="712" y="940"/>
                </a:cubicBezTo>
                <a:cubicBezTo>
                  <a:pt x="706" y="941"/>
                  <a:pt x="711" y="948"/>
                  <a:pt x="720" y="934"/>
                </a:cubicBezTo>
                <a:cubicBezTo>
                  <a:pt x="720" y="933"/>
                  <a:pt x="720" y="933"/>
                  <a:pt x="720" y="933"/>
                </a:cubicBezTo>
                <a:cubicBezTo>
                  <a:pt x="722" y="933"/>
                  <a:pt x="722" y="933"/>
                  <a:pt x="722" y="933"/>
                </a:cubicBezTo>
                <a:cubicBezTo>
                  <a:pt x="723" y="931"/>
                  <a:pt x="723" y="931"/>
                  <a:pt x="723" y="931"/>
                </a:cubicBezTo>
                <a:cubicBezTo>
                  <a:pt x="726" y="934"/>
                  <a:pt x="726" y="934"/>
                  <a:pt x="726" y="934"/>
                </a:cubicBezTo>
                <a:cubicBezTo>
                  <a:pt x="726" y="932"/>
                  <a:pt x="736" y="935"/>
                  <a:pt x="725" y="930"/>
                </a:cubicBezTo>
                <a:cubicBezTo>
                  <a:pt x="726" y="931"/>
                  <a:pt x="727" y="930"/>
                  <a:pt x="728" y="930"/>
                </a:cubicBezTo>
                <a:cubicBezTo>
                  <a:pt x="728" y="936"/>
                  <a:pt x="728" y="936"/>
                  <a:pt x="728" y="936"/>
                </a:cubicBezTo>
                <a:cubicBezTo>
                  <a:pt x="723" y="937"/>
                  <a:pt x="723" y="937"/>
                  <a:pt x="723" y="937"/>
                </a:cubicBezTo>
                <a:cubicBezTo>
                  <a:pt x="723" y="938"/>
                  <a:pt x="723" y="938"/>
                  <a:pt x="723" y="938"/>
                </a:cubicBezTo>
                <a:cubicBezTo>
                  <a:pt x="747" y="937"/>
                  <a:pt x="747" y="937"/>
                  <a:pt x="747" y="937"/>
                </a:cubicBezTo>
                <a:cubicBezTo>
                  <a:pt x="750" y="935"/>
                  <a:pt x="750" y="935"/>
                  <a:pt x="750" y="935"/>
                </a:cubicBezTo>
                <a:cubicBezTo>
                  <a:pt x="748" y="933"/>
                  <a:pt x="748" y="933"/>
                  <a:pt x="748" y="933"/>
                </a:cubicBezTo>
                <a:cubicBezTo>
                  <a:pt x="744" y="933"/>
                  <a:pt x="744" y="933"/>
                  <a:pt x="744" y="933"/>
                </a:cubicBezTo>
                <a:cubicBezTo>
                  <a:pt x="746" y="931"/>
                  <a:pt x="746" y="931"/>
                  <a:pt x="746" y="931"/>
                </a:cubicBezTo>
                <a:cubicBezTo>
                  <a:pt x="751" y="932"/>
                  <a:pt x="751" y="932"/>
                  <a:pt x="751" y="932"/>
                </a:cubicBezTo>
                <a:cubicBezTo>
                  <a:pt x="752" y="931"/>
                  <a:pt x="752" y="931"/>
                  <a:pt x="752" y="931"/>
                </a:cubicBezTo>
                <a:cubicBezTo>
                  <a:pt x="751" y="930"/>
                  <a:pt x="751" y="930"/>
                  <a:pt x="751" y="930"/>
                </a:cubicBezTo>
                <a:cubicBezTo>
                  <a:pt x="751" y="927"/>
                  <a:pt x="751" y="927"/>
                  <a:pt x="751" y="927"/>
                </a:cubicBezTo>
                <a:cubicBezTo>
                  <a:pt x="756" y="925"/>
                  <a:pt x="756" y="925"/>
                  <a:pt x="756" y="925"/>
                </a:cubicBezTo>
                <a:cubicBezTo>
                  <a:pt x="761" y="924"/>
                  <a:pt x="752" y="927"/>
                  <a:pt x="760" y="926"/>
                </a:cubicBezTo>
                <a:cubicBezTo>
                  <a:pt x="760" y="925"/>
                  <a:pt x="760" y="925"/>
                  <a:pt x="760" y="925"/>
                </a:cubicBezTo>
                <a:cubicBezTo>
                  <a:pt x="762" y="927"/>
                  <a:pt x="764" y="922"/>
                  <a:pt x="764" y="929"/>
                </a:cubicBezTo>
                <a:cubicBezTo>
                  <a:pt x="764" y="926"/>
                  <a:pt x="764" y="926"/>
                  <a:pt x="764" y="926"/>
                </a:cubicBezTo>
                <a:cubicBezTo>
                  <a:pt x="765" y="926"/>
                  <a:pt x="765" y="926"/>
                  <a:pt x="765" y="926"/>
                </a:cubicBezTo>
                <a:cubicBezTo>
                  <a:pt x="766" y="927"/>
                  <a:pt x="766" y="927"/>
                  <a:pt x="766" y="927"/>
                </a:cubicBezTo>
                <a:cubicBezTo>
                  <a:pt x="761" y="931"/>
                  <a:pt x="761" y="931"/>
                  <a:pt x="761" y="931"/>
                </a:cubicBezTo>
                <a:cubicBezTo>
                  <a:pt x="762" y="933"/>
                  <a:pt x="762" y="933"/>
                  <a:pt x="762" y="933"/>
                </a:cubicBezTo>
                <a:cubicBezTo>
                  <a:pt x="765" y="933"/>
                  <a:pt x="765" y="933"/>
                  <a:pt x="765" y="933"/>
                </a:cubicBezTo>
                <a:cubicBezTo>
                  <a:pt x="765" y="934"/>
                  <a:pt x="765" y="934"/>
                  <a:pt x="765" y="934"/>
                </a:cubicBezTo>
                <a:cubicBezTo>
                  <a:pt x="770" y="934"/>
                  <a:pt x="770" y="934"/>
                  <a:pt x="770" y="934"/>
                </a:cubicBezTo>
                <a:cubicBezTo>
                  <a:pt x="771" y="934"/>
                  <a:pt x="771" y="934"/>
                  <a:pt x="771" y="934"/>
                </a:cubicBezTo>
                <a:cubicBezTo>
                  <a:pt x="767" y="932"/>
                  <a:pt x="767" y="932"/>
                  <a:pt x="767" y="932"/>
                </a:cubicBezTo>
                <a:cubicBezTo>
                  <a:pt x="769" y="930"/>
                  <a:pt x="769" y="930"/>
                  <a:pt x="769" y="930"/>
                </a:cubicBezTo>
                <a:cubicBezTo>
                  <a:pt x="770" y="930"/>
                  <a:pt x="762" y="929"/>
                  <a:pt x="772" y="930"/>
                </a:cubicBezTo>
                <a:cubicBezTo>
                  <a:pt x="768" y="924"/>
                  <a:pt x="770" y="940"/>
                  <a:pt x="769" y="925"/>
                </a:cubicBezTo>
                <a:cubicBezTo>
                  <a:pt x="766" y="926"/>
                  <a:pt x="770" y="928"/>
                  <a:pt x="772" y="923"/>
                </a:cubicBezTo>
                <a:cubicBezTo>
                  <a:pt x="775" y="926"/>
                  <a:pt x="770" y="924"/>
                  <a:pt x="770" y="927"/>
                </a:cubicBezTo>
                <a:cubicBezTo>
                  <a:pt x="772" y="927"/>
                  <a:pt x="772" y="927"/>
                  <a:pt x="772" y="927"/>
                </a:cubicBezTo>
                <a:cubicBezTo>
                  <a:pt x="773" y="929"/>
                  <a:pt x="773" y="929"/>
                  <a:pt x="773" y="929"/>
                </a:cubicBezTo>
                <a:cubicBezTo>
                  <a:pt x="780" y="926"/>
                  <a:pt x="780" y="926"/>
                  <a:pt x="780" y="926"/>
                </a:cubicBezTo>
                <a:cubicBezTo>
                  <a:pt x="780" y="926"/>
                  <a:pt x="773" y="930"/>
                  <a:pt x="783" y="927"/>
                </a:cubicBezTo>
                <a:cubicBezTo>
                  <a:pt x="783" y="925"/>
                  <a:pt x="783" y="925"/>
                  <a:pt x="783" y="925"/>
                </a:cubicBezTo>
                <a:cubicBezTo>
                  <a:pt x="785" y="926"/>
                  <a:pt x="785" y="926"/>
                  <a:pt x="785" y="926"/>
                </a:cubicBezTo>
                <a:cubicBezTo>
                  <a:pt x="792" y="923"/>
                  <a:pt x="792" y="923"/>
                  <a:pt x="792" y="923"/>
                </a:cubicBezTo>
                <a:cubicBezTo>
                  <a:pt x="793" y="922"/>
                  <a:pt x="793" y="922"/>
                  <a:pt x="793" y="922"/>
                </a:cubicBezTo>
                <a:cubicBezTo>
                  <a:pt x="797" y="923"/>
                  <a:pt x="797" y="923"/>
                  <a:pt x="797" y="923"/>
                </a:cubicBezTo>
                <a:cubicBezTo>
                  <a:pt x="792" y="926"/>
                  <a:pt x="792" y="926"/>
                  <a:pt x="792" y="926"/>
                </a:cubicBezTo>
                <a:cubicBezTo>
                  <a:pt x="796" y="930"/>
                  <a:pt x="796" y="930"/>
                  <a:pt x="796" y="930"/>
                </a:cubicBezTo>
                <a:cubicBezTo>
                  <a:pt x="807" y="929"/>
                  <a:pt x="807" y="929"/>
                  <a:pt x="807" y="929"/>
                </a:cubicBezTo>
                <a:cubicBezTo>
                  <a:pt x="808" y="928"/>
                  <a:pt x="808" y="928"/>
                  <a:pt x="808" y="928"/>
                </a:cubicBezTo>
                <a:cubicBezTo>
                  <a:pt x="808" y="927"/>
                  <a:pt x="808" y="927"/>
                  <a:pt x="808" y="927"/>
                </a:cubicBezTo>
                <a:cubicBezTo>
                  <a:pt x="813" y="929"/>
                  <a:pt x="813" y="929"/>
                  <a:pt x="813" y="929"/>
                </a:cubicBezTo>
                <a:cubicBezTo>
                  <a:pt x="814" y="929"/>
                  <a:pt x="808" y="931"/>
                  <a:pt x="815" y="926"/>
                </a:cubicBezTo>
                <a:cubicBezTo>
                  <a:pt x="817" y="927"/>
                  <a:pt x="817" y="927"/>
                  <a:pt x="817" y="927"/>
                </a:cubicBezTo>
                <a:cubicBezTo>
                  <a:pt x="823" y="925"/>
                  <a:pt x="823" y="925"/>
                  <a:pt x="823" y="925"/>
                </a:cubicBezTo>
                <a:cubicBezTo>
                  <a:pt x="824" y="925"/>
                  <a:pt x="826" y="927"/>
                  <a:pt x="827" y="925"/>
                </a:cubicBezTo>
                <a:cubicBezTo>
                  <a:pt x="827" y="921"/>
                  <a:pt x="830" y="929"/>
                  <a:pt x="830" y="922"/>
                </a:cubicBezTo>
                <a:cubicBezTo>
                  <a:pt x="831" y="925"/>
                  <a:pt x="831" y="925"/>
                  <a:pt x="831" y="925"/>
                </a:cubicBezTo>
                <a:cubicBezTo>
                  <a:pt x="834" y="925"/>
                  <a:pt x="832" y="922"/>
                  <a:pt x="834" y="922"/>
                </a:cubicBezTo>
                <a:cubicBezTo>
                  <a:pt x="837" y="921"/>
                  <a:pt x="837" y="921"/>
                  <a:pt x="837" y="921"/>
                </a:cubicBezTo>
                <a:cubicBezTo>
                  <a:pt x="839" y="917"/>
                  <a:pt x="839" y="917"/>
                  <a:pt x="839" y="917"/>
                </a:cubicBezTo>
                <a:cubicBezTo>
                  <a:pt x="845" y="918"/>
                  <a:pt x="845" y="918"/>
                  <a:pt x="845" y="918"/>
                </a:cubicBezTo>
                <a:cubicBezTo>
                  <a:pt x="850" y="912"/>
                  <a:pt x="850" y="912"/>
                  <a:pt x="850" y="912"/>
                </a:cubicBezTo>
                <a:cubicBezTo>
                  <a:pt x="850" y="916"/>
                  <a:pt x="850" y="916"/>
                  <a:pt x="850" y="916"/>
                </a:cubicBezTo>
                <a:cubicBezTo>
                  <a:pt x="853" y="918"/>
                  <a:pt x="853" y="918"/>
                  <a:pt x="853" y="918"/>
                </a:cubicBezTo>
                <a:cubicBezTo>
                  <a:pt x="856" y="914"/>
                  <a:pt x="856" y="914"/>
                  <a:pt x="856" y="914"/>
                </a:cubicBezTo>
                <a:cubicBezTo>
                  <a:pt x="858" y="915"/>
                  <a:pt x="858" y="915"/>
                  <a:pt x="858" y="915"/>
                </a:cubicBezTo>
                <a:cubicBezTo>
                  <a:pt x="853" y="919"/>
                  <a:pt x="853" y="919"/>
                  <a:pt x="853" y="919"/>
                </a:cubicBezTo>
                <a:cubicBezTo>
                  <a:pt x="857" y="919"/>
                  <a:pt x="857" y="919"/>
                  <a:pt x="857" y="919"/>
                </a:cubicBezTo>
                <a:cubicBezTo>
                  <a:pt x="856" y="921"/>
                  <a:pt x="853" y="919"/>
                  <a:pt x="853" y="921"/>
                </a:cubicBezTo>
                <a:cubicBezTo>
                  <a:pt x="854" y="923"/>
                  <a:pt x="854" y="923"/>
                  <a:pt x="854" y="923"/>
                </a:cubicBezTo>
                <a:cubicBezTo>
                  <a:pt x="855" y="922"/>
                  <a:pt x="855" y="922"/>
                  <a:pt x="855" y="922"/>
                </a:cubicBezTo>
                <a:cubicBezTo>
                  <a:pt x="858" y="923"/>
                  <a:pt x="847" y="926"/>
                  <a:pt x="859" y="922"/>
                </a:cubicBezTo>
                <a:cubicBezTo>
                  <a:pt x="859" y="917"/>
                  <a:pt x="859" y="917"/>
                  <a:pt x="859" y="917"/>
                </a:cubicBezTo>
                <a:cubicBezTo>
                  <a:pt x="858" y="917"/>
                  <a:pt x="858" y="917"/>
                  <a:pt x="858" y="917"/>
                </a:cubicBezTo>
                <a:cubicBezTo>
                  <a:pt x="862" y="916"/>
                  <a:pt x="862" y="916"/>
                  <a:pt x="862" y="916"/>
                </a:cubicBezTo>
                <a:cubicBezTo>
                  <a:pt x="863" y="914"/>
                  <a:pt x="863" y="914"/>
                  <a:pt x="863" y="914"/>
                </a:cubicBezTo>
                <a:cubicBezTo>
                  <a:pt x="869" y="914"/>
                  <a:pt x="869" y="914"/>
                  <a:pt x="869" y="914"/>
                </a:cubicBezTo>
                <a:cubicBezTo>
                  <a:pt x="869" y="912"/>
                  <a:pt x="869" y="912"/>
                  <a:pt x="869" y="912"/>
                </a:cubicBezTo>
                <a:cubicBezTo>
                  <a:pt x="872" y="912"/>
                  <a:pt x="872" y="912"/>
                  <a:pt x="872" y="912"/>
                </a:cubicBezTo>
                <a:cubicBezTo>
                  <a:pt x="873" y="914"/>
                  <a:pt x="873" y="914"/>
                  <a:pt x="873" y="914"/>
                </a:cubicBezTo>
                <a:cubicBezTo>
                  <a:pt x="877" y="911"/>
                  <a:pt x="877" y="911"/>
                  <a:pt x="877" y="911"/>
                </a:cubicBezTo>
                <a:cubicBezTo>
                  <a:pt x="888" y="910"/>
                  <a:pt x="888" y="910"/>
                  <a:pt x="888" y="910"/>
                </a:cubicBezTo>
                <a:cubicBezTo>
                  <a:pt x="884" y="914"/>
                  <a:pt x="884" y="914"/>
                  <a:pt x="884" y="914"/>
                </a:cubicBezTo>
                <a:cubicBezTo>
                  <a:pt x="885" y="916"/>
                  <a:pt x="885" y="916"/>
                  <a:pt x="885" y="916"/>
                </a:cubicBezTo>
                <a:cubicBezTo>
                  <a:pt x="880" y="916"/>
                  <a:pt x="880" y="916"/>
                  <a:pt x="880" y="916"/>
                </a:cubicBezTo>
                <a:cubicBezTo>
                  <a:pt x="879" y="917"/>
                  <a:pt x="879" y="917"/>
                  <a:pt x="879" y="917"/>
                </a:cubicBezTo>
                <a:cubicBezTo>
                  <a:pt x="880" y="917"/>
                  <a:pt x="880" y="917"/>
                  <a:pt x="880" y="917"/>
                </a:cubicBezTo>
                <a:cubicBezTo>
                  <a:pt x="882" y="920"/>
                  <a:pt x="882" y="920"/>
                  <a:pt x="882" y="920"/>
                </a:cubicBezTo>
                <a:cubicBezTo>
                  <a:pt x="884" y="920"/>
                  <a:pt x="873" y="922"/>
                  <a:pt x="886" y="917"/>
                </a:cubicBezTo>
                <a:cubicBezTo>
                  <a:pt x="887" y="918"/>
                  <a:pt x="887" y="918"/>
                  <a:pt x="887" y="918"/>
                </a:cubicBezTo>
                <a:cubicBezTo>
                  <a:pt x="893" y="909"/>
                  <a:pt x="893" y="909"/>
                  <a:pt x="893" y="909"/>
                </a:cubicBezTo>
                <a:cubicBezTo>
                  <a:pt x="896" y="909"/>
                  <a:pt x="896" y="905"/>
                  <a:pt x="899" y="906"/>
                </a:cubicBezTo>
                <a:cubicBezTo>
                  <a:pt x="900" y="909"/>
                  <a:pt x="900" y="909"/>
                  <a:pt x="900" y="909"/>
                </a:cubicBezTo>
                <a:cubicBezTo>
                  <a:pt x="902" y="908"/>
                  <a:pt x="902" y="908"/>
                  <a:pt x="902" y="908"/>
                </a:cubicBezTo>
                <a:cubicBezTo>
                  <a:pt x="905" y="911"/>
                  <a:pt x="905" y="911"/>
                  <a:pt x="905" y="911"/>
                </a:cubicBezTo>
                <a:cubicBezTo>
                  <a:pt x="905" y="911"/>
                  <a:pt x="906" y="911"/>
                  <a:pt x="907" y="910"/>
                </a:cubicBezTo>
                <a:cubicBezTo>
                  <a:pt x="903" y="912"/>
                  <a:pt x="903" y="912"/>
                  <a:pt x="903" y="912"/>
                </a:cubicBezTo>
                <a:cubicBezTo>
                  <a:pt x="900" y="910"/>
                  <a:pt x="896" y="909"/>
                  <a:pt x="893" y="913"/>
                </a:cubicBezTo>
                <a:cubicBezTo>
                  <a:pt x="892" y="914"/>
                  <a:pt x="892" y="914"/>
                  <a:pt x="892" y="914"/>
                </a:cubicBezTo>
                <a:cubicBezTo>
                  <a:pt x="894" y="915"/>
                  <a:pt x="894" y="915"/>
                  <a:pt x="894" y="915"/>
                </a:cubicBezTo>
                <a:cubicBezTo>
                  <a:pt x="896" y="914"/>
                  <a:pt x="896" y="914"/>
                  <a:pt x="896" y="914"/>
                </a:cubicBezTo>
                <a:cubicBezTo>
                  <a:pt x="896" y="914"/>
                  <a:pt x="896" y="914"/>
                  <a:pt x="896" y="914"/>
                </a:cubicBezTo>
                <a:cubicBezTo>
                  <a:pt x="899" y="914"/>
                  <a:pt x="899" y="914"/>
                  <a:pt x="899" y="914"/>
                </a:cubicBezTo>
                <a:cubicBezTo>
                  <a:pt x="904" y="918"/>
                  <a:pt x="904" y="918"/>
                  <a:pt x="904" y="918"/>
                </a:cubicBezTo>
                <a:cubicBezTo>
                  <a:pt x="909" y="915"/>
                  <a:pt x="909" y="915"/>
                  <a:pt x="909" y="915"/>
                </a:cubicBezTo>
                <a:cubicBezTo>
                  <a:pt x="910" y="916"/>
                  <a:pt x="910" y="916"/>
                  <a:pt x="910" y="916"/>
                </a:cubicBezTo>
                <a:cubicBezTo>
                  <a:pt x="924" y="911"/>
                  <a:pt x="924" y="911"/>
                  <a:pt x="924" y="911"/>
                </a:cubicBezTo>
                <a:cubicBezTo>
                  <a:pt x="931" y="910"/>
                  <a:pt x="931" y="910"/>
                  <a:pt x="931" y="910"/>
                </a:cubicBezTo>
                <a:cubicBezTo>
                  <a:pt x="932" y="909"/>
                  <a:pt x="932" y="909"/>
                  <a:pt x="932" y="909"/>
                </a:cubicBezTo>
                <a:cubicBezTo>
                  <a:pt x="933" y="909"/>
                  <a:pt x="927" y="912"/>
                  <a:pt x="932" y="906"/>
                </a:cubicBezTo>
                <a:cubicBezTo>
                  <a:pt x="932" y="909"/>
                  <a:pt x="932" y="909"/>
                  <a:pt x="932" y="909"/>
                </a:cubicBezTo>
                <a:cubicBezTo>
                  <a:pt x="933" y="909"/>
                  <a:pt x="928" y="910"/>
                  <a:pt x="934" y="909"/>
                </a:cubicBezTo>
                <a:cubicBezTo>
                  <a:pt x="932" y="913"/>
                  <a:pt x="932" y="913"/>
                  <a:pt x="932" y="913"/>
                </a:cubicBezTo>
                <a:cubicBezTo>
                  <a:pt x="927" y="911"/>
                  <a:pt x="921" y="923"/>
                  <a:pt x="921" y="912"/>
                </a:cubicBezTo>
                <a:cubicBezTo>
                  <a:pt x="919" y="912"/>
                  <a:pt x="920" y="916"/>
                  <a:pt x="919" y="914"/>
                </a:cubicBezTo>
                <a:cubicBezTo>
                  <a:pt x="914" y="919"/>
                  <a:pt x="911" y="907"/>
                  <a:pt x="914" y="922"/>
                </a:cubicBezTo>
                <a:cubicBezTo>
                  <a:pt x="914" y="924"/>
                  <a:pt x="911" y="921"/>
                  <a:pt x="913" y="924"/>
                </a:cubicBezTo>
                <a:cubicBezTo>
                  <a:pt x="909" y="921"/>
                  <a:pt x="909" y="921"/>
                  <a:pt x="909" y="921"/>
                </a:cubicBezTo>
                <a:cubicBezTo>
                  <a:pt x="911" y="918"/>
                  <a:pt x="899" y="922"/>
                  <a:pt x="912" y="918"/>
                </a:cubicBezTo>
                <a:cubicBezTo>
                  <a:pt x="909" y="917"/>
                  <a:pt x="909" y="917"/>
                  <a:pt x="909" y="917"/>
                </a:cubicBezTo>
                <a:cubicBezTo>
                  <a:pt x="907" y="919"/>
                  <a:pt x="907" y="919"/>
                  <a:pt x="907" y="919"/>
                </a:cubicBezTo>
                <a:cubicBezTo>
                  <a:pt x="905" y="918"/>
                  <a:pt x="905" y="918"/>
                  <a:pt x="905" y="918"/>
                </a:cubicBezTo>
                <a:cubicBezTo>
                  <a:pt x="902" y="919"/>
                  <a:pt x="902" y="919"/>
                  <a:pt x="902" y="919"/>
                </a:cubicBezTo>
                <a:cubicBezTo>
                  <a:pt x="896" y="918"/>
                  <a:pt x="896" y="918"/>
                  <a:pt x="896" y="918"/>
                </a:cubicBezTo>
                <a:cubicBezTo>
                  <a:pt x="895" y="921"/>
                  <a:pt x="895" y="921"/>
                  <a:pt x="895" y="921"/>
                </a:cubicBezTo>
                <a:cubicBezTo>
                  <a:pt x="894" y="919"/>
                  <a:pt x="894" y="919"/>
                  <a:pt x="894" y="919"/>
                </a:cubicBezTo>
                <a:cubicBezTo>
                  <a:pt x="885" y="920"/>
                  <a:pt x="885" y="920"/>
                  <a:pt x="885" y="920"/>
                </a:cubicBezTo>
                <a:cubicBezTo>
                  <a:pt x="881" y="920"/>
                  <a:pt x="881" y="920"/>
                  <a:pt x="881" y="920"/>
                </a:cubicBezTo>
                <a:cubicBezTo>
                  <a:pt x="880" y="922"/>
                  <a:pt x="880" y="922"/>
                  <a:pt x="880" y="922"/>
                </a:cubicBezTo>
                <a:cubicBezTo>
                  <a:pt x="879" y="921"/>
                  <a:pt x="879" y="921"/>
                  <a:pt x="879" y="921"/>
                </a:cubicBezTo>
                <a:cubicBezTo>
                  <a:pt x="877" y="922"/>
                  <a:pt x="875" y="925"/>
                  <a:pt x="873" y="921"/>
                </a:cubicBezTo>
                <a:cubicBezTo>
                  <a:pt x="872" y="924"/>
                  <a:pt x="872" y="924"/>
                  <a:pt x="872" y="924"/>
                </a:cubicBezTo>
                <a:cubicBezTo>
                  <a:pt x="861" y="924"/>
                  <a:pt x="861" y="924"/>
                  <a:pt x="861" y="924"/>
                </a:cubicBezTo>
                <a:cubicBezTo>
                  <a:pt x="849" y="926"/>
                  <a:pt x="849" y="926"/>
                  <a:pt x="849" y="926"/>
                </a:cubicBezTo>
                <a:cubicBezTo>
                  <a:pt x="841" y="926"/>
                  <a:pt x="841" y="926"/>
                  <a:pt x="841" y="926"/>
                </a:cubicBezTo>
                <a:cubicBezTo>
                  <a:pt x="839" y="928"/>
                  <a:pt x="839" y="928"/>
                  <a:pt x="839" y="928"/>
                </a:cubicBezTo>
                <a:cubicBezTo>
                  <a:pt x="823" y="929"/>
                  <a:pt x="823" y="929"/>
                  <a:pt x="823" y="929"/>
                </a:cubicBezTo>
                <a:cubicBezTo>
                  <a:pt x="819" y="932"/>
                  <a:pt x="819" y="932"/>
                  <a:pt x="819" y="932"/>
                </a:cubicBezTo>
                <a:cubicBezTo>
                  <a:pt x="820" y="933"/>
                  <a:pt x="820" y="933"/>
                  <a:pt x="820" y="933"/>
                </a:cubicBezTo>
                <a:cubicBezTo>
                  <a:pt x="826" y="931"/>
                  <a:pt x="826" y="931"/>
                  <a:pt x="826" y="931"/>
                </a:cubicBezTo>
                <a:cubicBezTo>
                  <a:pt x="826" y="935"/>
                  <a:pt x="826" y="935"/>
                  <a:pt x="826" y="935"/>
                </a:cubicBezTo>
                <a:cubicBezTo>
                  <a:pt x="816" y="933"/>
                  <a:pt x="816" y="933"/>
                  <a:pt x="816" y="933"/>
                </a:cubicBezTo>
                <a:cubicBezTo>
                  <a:pt x="815" y="929"/>
                  <a:pt x="815" y="929"/>
                  <a:pt x="815" y="929"/>
                </a:cubicBezTo>
                <a:cubicBezTo>
                  <a:pt x="807" y="931"/>
                  <a:pt x="807" y="931"/>
                  <a:pt x="807" y="931"/>
                </a:cubicBezTo>
                <a:cubicBezTo>
                  <a:pt x="801" y="931"/>
                  <a:pt x="801" y="931"/>
                  <a:pt x="801" y="931"/>
                </a:cubicBezTo>
                <a:cubicBezTo>
                  <a:pt x="797" y="934"/>
                  <a:pt x="797" y="934"/>
                  <a:pt x="797" y="934"/>
                </a:cubicBezTo>
                <a:cubicBezTo>
                  <a:pt x="793" y="931"/>
                  <a:pt x="793" y="931"/>
                  <a:pt x="793" y="931"/>
                </a:cubicBezTo>
                <a:cubicBezTo>
                  <a:pt x="792" y="933"/>
                  <a:pt x="791" y="934"/>
                  <a:pt x="785" y="933"/>
                </a:cubicBezTo>
                <a:cubicBezTo>
                  <a:pt x="783" y="934"/>
                  <a:pt x="783" y="934"/>
                  <a:pt x="783" y="934"/>
                </a:cubicBezTo>
                <a:cubicBezTo>
                  <a:pt x="783" y="934"/>
                  <a:pt x="783" y="934"/>
                  <a:pt x="783" y="934"/>
                </a:cubicBezTo>
                <a:cubicBezTo>
                  <a:pt x="777" y="934"/>
                  <a:pt x="777" y="934"/>
                  <a:pt x="777" y="934"/>
                </a:cubicBezTo>
                <a:cubicBezTo>
                  <a:pt x="776" y="935"/>
                  <a:pt x="776" y="935"/>
                  <a:pt x="776" y="935"/>
                </a:cubicBezTo>
                <a:cubicBezTo>
                  <a:pt x="774" y="935"/>
                  <a:pt x="774" y="935"/>
                  <a:pt x="774" y="935"/>
                </a:cubicBezTo>
                <a:cubicBezTo>
                  <a:pt x="774" y="933"/>
                  <a:pt x="774" y="933"/>
                  <a:pt x="774" y="933"/>
                </a:cubicBezTo>
                <a:cubicBezTo>
                  <a:pt x="769" y="937"/>
                  <a:pt x="769" y="937"/>
                  <a:pt x="769" y="937"/>
                </a:cubicBezTo>
                <a:cubicBezTo>
                  <a:pt x="766" y="938"/>
                  <a:pt x="766" y="938"/>
                  <a:pt x="766" y="938"/>
                </a:cubicBezTo>
                <a:cubicBezTo>
                  <a:pt x="762" y="935"/>
                  <a:pt x="762" y="935"/>
                  <a:pt x="762" y="935"/>
                </a:cubicBezTo>
                <a:cubicBezTo>
                  <a:pt x="757" y="936"/>
                  <a:pt x="757" y="936"/>
                  <a:pt x="757" y="936"/>
                </a:cubicBezTo>
                <a:cubicBezTo>
                  <a:pt x="757" y="939"/>
                  <a:pt x="757" y="939"/>
                  <a:pt x="757" y="939"/>
                </a:cubicBezTo>
                <a:cubicBezTo>
                  <a:pt x="755" y="938"/>
                  <a:pt x="755" y="938"/>
                  <a:pt x="755" y="938"/>
                </a:cubicBezTo>
                <a:cubicBezTo>
                  <a:pt x="753" y="938"/>
                  <a:pt x="753" y="938"/>
                  <a:pt x="753" y="938"/>
                </a:cubicBezTo>
                <a:cubicBezTo>
                  <a:pt x="752" y="939"/>
                  <a:pt x="752" y="939"/>
                  <a:pt x="752" y="939"/>
                </a:cubicBezTo>
                <a:cubicBezTo>
                  <a:pt x="750" y="938"/>
                  <a:pt x="750" y="938"/>
                  <a:pt x="750" y="938"/>
                </a:cubicBezTo>
                <a:cubicBezTo>
                  <a:pt x="740" y="940"/>
                  <a:pt x="740" y="940"/>
                  <a:pt x="740" y="940"/>
                </a:cubicBezTo>
                <a:cubicBezTo>
                  <a:pt x="736" y="941"/>
                  <a:pt x="736" y="941"/>
                  <a:pt x="736" y="941"/>
                </a:cubicBezTo>
                <a:cubicBezTo>
                  <a:pt x="729" y="940"/>
                  <a:pt x="729" y="940"/>
                  <a:pt x="729" y="940"/>
                </a:cubicBezTo>
                <a:cubicBezTo>
                  <a:pt x="729" y="941"/>
                  <a:pt x="727" y="937"/>
                  <a:pt x="729" y="942"/>
                </a:cubicBezTo>
                <a:cubicBezTo>
                  <a:pt x="728" y="942"/>
                  <a:pt x="728" y="942"/>
                  <a:pt x="728" y="942"/>
                </a:cubicBezTo>
                <a:cubicBezTo>
                  <a:pt x="728" y="941"/>
                  <a:pt x="728" y="941"/>
                  <a:pt x="728" y="941"/>
                </a:cubicBezTo>
                <a:cubicBezTo>
                  <a:pt x="727" y="940"/>
                  <a:pt x="727" y="940"/>
                  <a:pt x="727" y="940"/>
                </a:cubicBezTo>
                <a:cubicBezTo>
                  <a:pt x="722" y="942"/>
                  <a:pt x="722" y="942"/>
                  <a:pt x="722" y="942"/>
                </a:cubicBezTo>
                <a:cubicBezTo>
                  <a:pt x="721" y="941"/>
                  <a:pt x="731" y="942"/>
                  <a:pt x="720" y="940"/>
                </a:cubicBezTo>
                <a:cubicBezTo>
                  <a:pt x="719" y="945"/>
                  <a:pt x="719" y="945"/>
                  <a:pt x="719" y="945"/>
                </a:cubicBezTo>
                <a:cubicBezTo>
                  <a:pt x="716" y="946"/>
                  <a:pt x="716" y="946"/>
                  <a:pt x="716" y="946"/>
                </a:cubicBezTo>
                <a:cubicBezTo>
                  <a:pt x="704" y="943"/>
                  <a:pt x="704" y="943"/>
                  <a:pt x="704" y="943"/>
                </a:cubicBezTo>
                <a:cubicBezTo>
                  <a:pt x="704" y="944"/>
                  <a:pt x="704" y="944"/>
                  <a:pt x="704" y="944"/>
                </a:cubicBezTo>
                <a:cubicBezTo>
                  <a:pt x="706" y="945"/>
                  <a:pt x="706" y="945"/>
                  <a:pt x="706" y="945"/>
                </a:cubicBezTo>
                <a:cubicBezTo>
                  <a:pt x="698" y="948"/>
                  <a:pt x="698" y="948"/>
                  <a:pt x="698" y="948"/>
                </a:cubicBezTo>
                <a:cubicBezTo>
                  <a:pt x="696" y="947"/>
                  <a:pt x="696" y="947"/>
                  <a:pt x="696" y="947"/>
                </a:cubicBezTo>
                <a:cubicBezTo>
                  <a:pt x="694" y="948"/>
                  <a:pt x="694" y="948"/>
                  <a:pt x="694" y="948"/>
                </a:cubicBezTo>
                <a:cubicBezTo>
                  <a:pt x="690" y="946"/>
                  <a:pt x="690" y="946"/>
                  <a:pt x="690" y="946"/>
                </a:cubicBezTo>
                <a:cubicBezTo>
                  <a:pt x="684" y="949"/>
                  <a:pt x="684" y="949"/>
                  <a:pt x="684" y="949"/>
                </a:cubicBezTo>
                <a:cubicBezTo>
                  <a:pt x="679" y="948"/>
                  <a:pt x="679" y="948"/>
                  <a:pt x="679" y="948"/>
                </a:cubicBezTo>
                <a:cubicBezTo>
                  <a:pt x="677" y="948"/>
                  <a:pt x="687" y="940"/>
                  <a:pt x="676" y="950"/>
                </a:cubicBezTo>
                <a:cubicBezTo>
                  <a:pt x="670" y="951"/>
                  <a:pt x="670" y="951"/>
                  <a:pt x="670" y="951"/>
                </a:cubicBezTo>
                <a:cubicBezTo>
                  <a:pt x="666" y="952"/>
                  <a:pt x="666" y="952"/>
                  <a:pt x="666" y="952"/>
                </a:cubicBezTo>
                <a:cubicBezTo>
                  <a:pt x="668" y="950"/>
                  <a:pt x="668" y="950"/>
                  <a:pt x="668" y="950"/>
                </a:cubicBezTo>
                <a:cubicBezTo>
                  <a:pt x="664" y="949"/>
                  <a:pt x="664" y="949"/>
                  <a:pt x="664" y="949"/>
                </a:cubicBezTo>
                <a:cubicBezTo>
                  <a:pt x="663" y="948"/>
                  <a:pt x="669" y="957"/>
                  <a:pt x="658" y="951"/>
                </a:cubicBezTo>
                <a:cubicBezTo>
                  <a:pt x="653" y="953"/>
                  <a:pt x="653" y="953"/>
                  <a:pt x="653" y="953"/>
                </a:cubicBezTo>
                <a:cubicBezTo>
                  <a:pt x="651" y="953"/>
                  <a:pt x="651" y="953"/>
                  <a:pt x="651" y="953"/>
                </a:cubicBezTo>
                <a:cubicBezTo>
                  <a:pt x="652" y="953"/>
                  <a:pt x="653" y="952"/>
                  <a:pt x="652" y="951"/>
                </a:cubicBezTo>
                <a:cubicBezTo>
                  <a:pt x="640" y="955"/>
                  <a:pt x="640" y="955"/>
                  <a:pt x="640" y="955"/>
                </a:cubicBezTo>
                <a:cubicBezTo>
                  <a:pt x="633" y="956"/>
                  <a:pt x="633" y="956"/>
                  <a:pt x="633" y="956"/>
                </a:cubicBezTo>
                <a:cubicBezTo>
                  <a:pt x="632" y="955"/>
                  <a:pt x="632" y="955"/>
                  <a:pt x="632" y="955"/>
                </a:cubicBezTo>
                <a:cubicBezTo>
                  <a:pt x="627" y="957"/>
                  <a:pt x="627" y="957"/>
                  <a:pt x="627" y="957"/>
                </a:cubicBezTo>
                <a:cubicBezTo>
                  <a:pt x="623" y="956"/>
                  <a:pt x="623" y="956"/>
                  <a:pt x="623" y="956"/>
                </a:cubicBezTo>
                <a:cubicBezTo>
                  <a:pt x="621" y="958"/>
                  <a:pt x="621" y="958"/>
                  <a:pt x="621" y="958"/>
                </a:cubicBezTo>
                <a:cubicBezTo>
                  <a:pt x="621" y="957"/>
                  <a:pt x="628" y="958"/>
                  <a:pt x="619" y="957"/>
                </a:cubicBezTo>
                <a:cubicBezTo>
                  <a:pt x="619" y="956"/>
                  <a:pt x="619" y="956"/>
                  <a:pt x="619" y="956"/>
                </a:cubicBezTo>
                <a:cubicBezTo>
                  <a:pt x="615" y="958"/>
                  <a:pt x="615" y="958"/>
                  <a:pt x="615" y="958"/>
                </a:cubicBezTo>
                <a:cubicBezTo>
                  <a:pt x="615" y="958"/>
                  <a:pt x="616" y="959"/>
                  <a:pt x="615" y="957"/>
                </a:cubicBezTo>
                <a:cubicBezTo>
                  <a:pt x="614" y="959"/>
                  <a:pt x="628" y="955"/>
                  <a:pt x="609" y="957"/>
                </a:cubicBezTo>
                <a:cubicBezTo>
                  <a:pt x="611" y="958"/>
                  <a:pt x="611" y="958"/>
                  <a:pt x="611" y="958"/>
                </a:cubicBezTo>
                <a:cubicBezTo>
                  <a:pt x="610" y="960"/>
                  <a:pt x="610" y="960"/>
                  <a:pt x="610" y="960"/>
                </a:cubicBezTo>
                <a:cubicBezTo>
                  <a:pt x="608" y="959"/>
                  <a:pt x="608" y="959"/>
                  <a:pt x="608" y="959"/>
                </a:cubicBezTo>
                <a:cubicBezTo>
                  <a:pt x="604" y="960"/>
                  <a:pt x="604" y="960"/>
                  <a:pt x="604" y="960"/>
                </a:cubicBezTo>
                <a:cubicBezTo>
                  <a:pt x="607" y="960"/>
                  <a:pt x="601" y="959"/>
                  <a:pt x="607" y="958"/>
                </a:cubicBezTo>
                <a:cubicBezTo>
                  <a:pt x="604" y="957"/>
                  <a:pt x="604" y="957"/>
                  <a:pt x="604" y="957"/>
                </a:cubicBezTo>
                <a:cubicBezTo>
                  <a:pt x="599" y="959"/>
                  <a:pt x="599" y="959"/>
                  <a:pt x="599" y="959"/>
                </a:cubicBezTo>
                <a:cubicBezTo>
                  <a:pt x="600" y="959"/>
                  <a:pt x="598" y="956"/>
                  <a:pt x="600" y="959"/>
                </a:cubicBezTo>
                <a:cubicBezTo>
                  <a:pt x="599" y="961"/>
                  <a:pt x="599" y="961"/>
                  <a:pt x="599" y="961"/>
                </a:cubicBezTo>
                <a:cubicBezTo>
                  <a:pt x="591" y="961"/>
                  <a:pt x="591" y="961"/>
                  <a:pt x="591" y="961"/>
                </a:cubicBezTo>
                <a:cubicBezTo>
                  <a:pt x="591" y="960"/>
                  <a:pt x="590" y="963"/>
                  <a:pt x="590" y="959"/>
                </a:cubicBezTo>
                <a:cubicBezTo>
                  <a:pt x="586" y="962"/>
                  <a:pt x="597" y="952"/>
                  <a:pt x="585" y="963"/>
                </a:cubicBezTo>
                <a:cubicBezTo>
                  <a:pt x="583" y="965"/>
                  <a:pt x="583" y="965"/>
                  <a:pt x="583" y="965"/>
                </a:cubicBezTo>
                <a:cubicBezTo>
                  <a:pt x="590" y="965"/>
                  <a:pt x="590" y="965"/>
                  <a:pt x="590" y="965"/>
                </a:cubicBezTo>
                <a:cubicBezTo>
                  <a:pt x="591" y="963"/>
                  <a:pt x="591" y="963"/>
                  <a:pt x="591" y="963"/>
                </a:cubicBezTo>
                <a:cubicBezTo>
                  <a:pt x="593" y="967"/>
                  <a:pt x="593" y="967"/>
                  <a:pt x="593" y="967"/>
                </a:cubicBezTo>
                <a:cubicBezTo>
                  <a:pt x="593" y="966"/>
                  <a:pt x="593" y="966"/>
                  <a:pt x="594" y="966"/>
                </a:cubicBezTo>
                <a:cubicBezTo>
                  <a:pt x="594" y="967"/>
                  <a:pt x="594" y="967"/>
                  <a:pt x="594" y="967"/>
                </a:cubicBezTo>
                <a:cubicBezTo>
                  <a:pt x="591" y="967"/>
                  <a:pt x="591" y="967"/>
                  <a:pt x="591" y="967"/>
                </a:cubicBezTo>
                <a:cubicBezTo>
                  <a:pt x="591" y="967"/>
                  <a:pt x="591" y="967"/>
                  <a:pt x="591" y="967"/>
                </a:cubicBezTo>
                <a:cubicBezTo>
                  <a:pt x="590" y="966"/>
                  <a:pt x="590" y="966"/>
                  <a:pt x="590" y="966"/>
                </a:cubicBezTo>
                <a:cubicBezTo>
                  <a:pt x="587" y="967"/>
                  <a:pt x="587" y="967"/>
                  <a:pt x="587" y="967"/>
                </a:cubicBezTo>
                <a:cubicBezTo>
                  <a:pt x="590" y="969"/>
                  <a:pt x="590" y="969"/>
                  <a:pt x="590" y="969"/>
                </a:cubicBezTo>
                <a:cubicBezTo>
                  <a:pt x="589" y="970"/>
                  <a:pt x="589" y="970"/>
                  <a:pt x="589" y="970"/>
                </a:cubicBezTo>
                <a:cubicBezTo>
                  <a:pt x="584" y="969"/>
                  <a:pt x="584" y="969"/>
                  <a:pt x="584" y="969"/>
                </a:cubicBezTo>
                <a:cubicBezTo>
                  <a:pt x="586" y="967"/>
                  <a:pt x="586" y="967"/>
                  <a:pt x="586" y="967"/>
                </a:cubicBezTo>
                <a:cubicBezTo>
                  <a:pt x="583" y="965"/>
                  <a:pt x="583" y="965"/>
                  <a:pt x="583" y="965"/>
                </a:cubicBezTo>
                <a:cubicBezTo>
                  <a:pt x="583" y="965"/>
                  <a:pt x="583" y="965"/>
                  <a:pt x="583" y="965"/>
                </a:cubicBezTo>
                <a:cubicBezTo>
                  <a:pt x="583" y="960"/>
                  <a:pt x="583" y="960"/>
                  <a:pt x="583" y="960"/>
                </a:cubicBezTo>
                <a:cubicBezTo>
                  <a:pt x="566" y="963"/>
                  <a:pt x="566" y="963"/>
                  <a:pt x="566" y="963"/>
                </a:cubicBezTo>
                <a:cubicBezTo>
                  <a:pt x="565" y="965"/>
                  <a:pt x="565" y="965"/>
                  <a:pt x="565" y="965"/>
                </a:cubicBezTo>
                <a:cubicBezTo>
                  <a:pt x="563" y="965"/>
                  <a:pt x="576" y="963"/>
                  <a:pt x="559" y="965"/>
                </a:cubicBezTo>
                <a:cubicBezTo>
                  <a:pt x="564" y="967"/>
                  <a:pt x="564" y="967"/>
                  <a:pt x="564" y="967"/>
                </a:cubicBezTo>
                <a:cubicBezTo>
                  <a:pt x="560" y="967"/>
                  <a:pt x="560" y="967"/>
                  <a:pt x="560" y="967"/>
                </a:cubicBezTo>
                <a:cubicBezTo>
                  <a:pt x="556" y="968"/>
                  <a:pt x="556" y="968"/>
                  <a:pt x="556" y="968"/>
                </a:cubicBezTo>
                <a:cubicBezTo>
                  <a:pt x="553" y="965"/>
                  <a:pt x="553" y="965"/>
                  <a:pt x="553" y="965"/>
                </a:cubicBezTo>
                <a:cubicBezTo>
                  <a:pt x="554" y="962"/>
                  <a:pt x="554" y="962"/>
                  <a:pt x="554" y="962"/>
                </a:cubicBezTo>
                <a:cubicBezTo>
                  <a:pt x="550" y="962"/>
                  <a:pt x="550" y="962"/>
                  <a:pt x="550" y="962"/>
                </a:cubicBezTo>
                <a:cubicBezTo>
                  <a:pt x="550" y="963"/>
                  <a:pt x="550" y="963"/>
                  <a:pt x="550" y="963"/>
                </a:cubicBezTo>
                <a:cubicBezTo>
                  <a:pt x="552" y="965"/>
                  <a:pt x="552" y="965"/>
                  <a:pt x="552" y="965"/>
                </a:cubicBezTo>
                <a:cubicBezTo>
                  <a:pt x="545" y="967"/>
                  <a:pt x="545" y="967"/>
                  <a:pt x="545" y="967"/>
                </a:cubicBezTo>
                <a:cubicBezTo>
                  <a:pt x="545" y="967"/>
                  <a:pt x="542" y="968"/>
                  <a:pt x="547" y="967"/>
                </a:cubicBezTo>
                <a:cubicBezTo>
                  <a:pt x="546" y="968"/>
                  <a:pt x="549" y="968"/>
                  <a:pt x="545" y="969"/>
                </a:cubicBezTo>
                <a:cubicBezTo>
                  <a:pt x="545" y="967"/>
                  <a:pt x="545" y="967"/>
                  <a:pt x="545" y="967"/>
                </a:cubicBezTo>
                <a:cubicBezTo>
                  <a:pt x="544" y="967"/>
                  <a:pt x="543" y="966"/>
                  <a:pt x="542" y="969"/>
                </a:cubicBezTo>
                <a:cubicBezTo>
                  <a:pt x="543" y="970"/>
                  <a:pt x="543" y="970"/>
                  <a:pt x="543" y="970"/>
                </a:cubicBezTo>
                <a:cubicBezTo>
                  <a:pt x="546" y="970"/>
                  <a:pt x="546" y="970"/>
                  <a:pt x="546" y="970"/>
                </a:cubicBezTo>
                <a:cubicBezTo>
                  <a:pt x="543" y="972"/>
                  <a:pt x="543" y="972"/>
                  <a:pt x="543" y="972"/>
                </a:cubicBezTo>
                <a:cubicBezTo>
                  <a:pt x="536" y="970"/>
                  <a:pt x="536" y="970"/>
                  <a:pt x="536" y="970"/>
                </a:cubicBezTo>
                <a:cubicBezTo>
                  <a:pt x="535" y="972"/>
                  <a:pt x="535" y="972"/>
                  <a:pt x="535" y="972"/>
                </a:cubicBezTo>
                <a:cubicBezTo>
                  <a:pt x="533" y="972"/>
                  <a:pt x="531" y="976"/>
                  <a:pt x="529" y="972"/>
                </a:cubicBezTo>
                <a:cubicBezTo>
                  <a:pt x="527" y="974"/>
                  <a:pt x="527" y="974"/>
                  <a:pt x="527" y="974"/>
                </a:cubicBezTo>
                <a:cubicBezTo>
                  <a:pt x="529" y="976"/>
                  <a:pt x="529" y="976"/>
                  <a:pt x="529" y="976"/>
                </a:cubicBezTo>
                <a:cubicBezTo>
                  <a:pt x="523" y="974"/>
                  <a:pt x="523" y="974"/>
                  <a:pt x="523" y="974"/>
                </a:cubicBezTo>
                <a:cubicBezTo>
                  <a:pt x="522" y="974"/>
                  <a:pt x="520" y="973"/>
                  <a:pt x="519" y="975"/>
                </a:cubicBezTo>
                <a:cubicBezTo>
                  <a:pt x="520" y="977"/>
                  <a:pt x="520" y="977"/>
                  <a:pt x="520" y="977"/>
                </a:cubicBezTo>
                <a:cubicBezTo>
                  <a:pt x="516" y="974"/>
                  <a:pt x="516" y="974"/>
                  <a:pt x="516" y="974"/>
                </a:cubicBezTo>
                <a:cubicBezTo>
                  <a:pt x="511" y="977"/>
                  <a:pt x="511" y="977"/>
                  <a:pt x="511" y="977"/>
                </a:cubicBezTo>
                <a:cubicBezTo>
                  <a:pt x="511" y="974"/>
                  <a:pt x="511" y="974"/>
                  <a:pt x="511" y="974"/>
                </a:cubicBezTo>
                <a:cubicBezTo>
                  <a:pt x="508" y="975"/>
                  <a:pt x="508" y="975"/>
                  <a:pt x="508" y="975"/>
                </a:cubicBezTo>
                <a:cubicBezTo>
                  <a:pt x="508" y="975"/>
                  <a:pt x="509" y="975"/>
                  <a:pt x="508" y="974"/>
                </a:cubicBezTo>
                <a:cubicBezTo>
                  <a:pt x="508" y="973"/>
                  <a:pt x="508" y="973"/>
                  <a:pt x="508" y="973"/>
                </a:cubicBezTo>
                <a:cubicBezTo>
                  <a:pt x="503" y="977"/>
                  <a:pt x="503" y="977"/>
                  <a:pt x="503" y="977"/>
                </a:cubicBezTo>
                <a:cubicBezTo>
                  <a:pt x="498" y="977"/>
                  <a:pt x="498" y="977"/>
                  <a:pt x="498" y="977"/>
                </a:cubicBezTo>
                <a:cubicBezTo>
                  <a:pt x="499" y="979"/>
                  <a:pt x="499" y="979"/>
                  <a:pt x="499" y="979"/>
                </a:cubicBezTo>
                <a:cubicBezTo>
                  <a:pt x="498" y="979"/>
                  <a:pt x="498" y="979"/>
                  <a:pt x="498" y="979"/>
                </a:cubicBezTo>
                <a:cubicBezTo>
                  <a:pt x="499" y="982"/>
                  <a:pt x="499" y="982"/>
                  <a:pt x="499" y="982"/>
                </a:cubicBezTo>
                <a:cubicBezTo>
                  <a:pt x="485" y="983"/>
                  <a:pt x="485" y="983"/>
                  <a:pt x="485" y="983"/>
                </a:cubicBezTo>
                <a:cubicBezTo>
                  <a:pt x="474" y="984"/>
                  <a:pt x="474" y="984"/>
                  <a:pt x="474" y="984"/>
                </a:cubicBezTo>
                <a:cubicBezTo>
                  <a:pt x="473" y="983"/>
                  <a:pt x="473" y="983"/>
                  <a:pt x="473" y="983"/>
                </a:cubicBezTo>
                <a:cubicBezTo>
                  <a:pt x="486" y="980"/>
                  <a:pt x="486" y="980"/>
                  <a:pt x="486" y="980"/>
                </a:cubicBezTo>
                <a:cubicBezTo>
                  <a:pt x="489" y="979"/>
                  <a:pt x="489" y="979"/>
                  <a:pt x="489" y="979"/>
                </a:cubicBezTo>
                <a:cubicBezTo>
                  <a:pt x="490" y="978"/>
                  <a:pt x="490" y="978"/>
                  <a:pt x="490" y="978"/>
                </a:cubicBezTo>
                <a:cubicBezTo>
                  <a:pt x="485" y="978"/>
                  <a:pt x="485" y="978"/>
                  <a:pt x="485" y="978"/>
                </a:cubicBezTo>
                <a:cubicBezTo>
                  <a:pt x="484" y="976"/>
                  <a:pt x="484" y="976"/>
                  <a:pt x="484" y="976"/>
                </a:cubicBezTo>
                <a:cubicBezTo>
                  <a:pt x="477" y="978"/>
                  <a:pt x="477" y="978"/>
                  <a:pt x="477" y="978"/>
                </a:cubicBezTo>
                <a:cubicBezTo>
                  <a:pt x="475" y="978"/>
                  <a:pt x="475" y="978"/>
                  <a:pt x="475" y="978"/>
                </a:cubicBezTo>
                <a:cubicBezTo>
                  <a:pt x="470" y="981"/>
                  <a:pt x="470" y="981"/>
                  <a:pt x="470" y="981"/>
                </a:cubicBezTo>
                <a:cubicBezTo>
                  <a:pt x="469" y="980"/>
                  <a:pt x="469" y="980"/>
                  <a:pt x="469" y="980"/>
                </a:cubicBezTo>
                <a:cubicBezTo>
                  <a:pt x="465" y="981"/>
                  <a:pt x="465" y="981"/>
                  <a:pt x="465" y="981"/>
                </a:cubicBezTo>
                <a:cubicBezTo>
                  <a:pt x="465" y="981"/>
                  <a:pt x="469" y="978"/>
                  <a:pt x="463" y="980"/>
                </a:cubicBezTo>
                <a:cubicBezTo>
                  <a:pt x="466" y="975"/>
                  <a:pt x="466" y="975"/>
                  <a:pt x="466" y="975"/>
                </a:cubicBezTo>
                <a:cubicBezTo>
                  <a:pt x="462" y="976"/>
                  <a:pt x="462" y="976"/>
                  <a:pt x="462" y="976"/>
                </a:cubicBezTo>
                <a:cubicBezTo>
                  <a:pt x="460" y="981"/>
                  <a:pt x="460" y="981"/>
                  <a:pt x="460" y="981"/>
                </a:cubicBezTo>
                <a:cubicBezTo>
                  <a:pt x="453" y="978"/>
                  <a:pt x="473" y="980"/>
                  <a:pt x="453" y="981"/>
                </a:cubicBezTo>
                <a:cubicBezTo>
                  <a:pt x="448" y="979"/>
                  <a:pt x="448" y="979"/>
                  <a:pt x="448" y="979"/>
                </a:cubicBezTo>
                <a:cubicBezTo>
                  <a:pt x="447" y="977"/>
                  <a:pt x="447" y="977"/>
                  <a:pt x="447" y="977"/>
                </a:cubicBezTo>
                <a:cubicBezTo>
                  <a:pt x="438" y="978"/>
                  <a:pt x="438" y="978"/>
                  <a:pt x="438" y="978"/>
                </a:cubicBezTo>
                <a:cubicBezTo>
                  <a:pt x="440" y="979"/>
                  <a:pt x="440" y="979"/>
                  <a:pt x="440" y="979"/>
                </a:cubicBezTo>
                <a:cubicBezTo>
                  <a:pt x="447" y="979"/>
                  <a:pt x="447" y="979"/>
                  <a:pt x="447" y="979"/>
                </a:cubicBezTo>
                <a:cubicBezTo>
                  <a:pt x="443" y="983"/>
                  <a:pt x="443" y="983"/>
                  <a:pt x="443" y="983"/>
                </a:cubicBezTo>
                <a:cubicBezTo>
                  <a:pt x="436" y="984"/>
                  <a:pt x="436" y="984"/>
                  <a:pt x="436" y="984"/>
                </a:cubicBezTo>
                <a:cubicBezTo>
                  <a:pt x="437" y="983"/>
                  <a:pt x="437" y="983"/>
                  <a:pt x="437" y="983"/>
                </a:cubicBezTo>
                <a:cubicBezTo>
                  <a:pt x="434" y="982"/>
                  <a:pt x="434" y="982"/>
                  <a:pt x="434" y="982"/>
                </a:cubicBezTo>
                <a:cubicBezTo>
                  <a:pt x="428" y="983"/>
                  <a:pt x="428" y="983"/>
                  <a:pt x="428" y="983"/>
                </a:cubicBezTo>
                <a:cubicBezTo>
                  <a:pt x="420" y="983"/>
                  <a:pt x="420" y="983"/>
                  <a:pt x="420" y="983"/>
                </a:cubicBezTo>
                <a:cubicBezTo>
                  <a:pt x="412" y="982"/>
                  <a:pt x="412" y="982"/>
                  <a:pt x="412" y="982"/>
                </a:cubicBezTo>
                <a:cubicBezTo>
                  <a:pt x="402" y="984"/>
                  <a:pt x="402" y="984"/>
                  <a:pt x="402" y="984"/>
                </a:cubicBezTo>
                <a:cubicBezTo>
                  <a:pt x="399" y="983"/>
                  <a:pt x="399" y="983"/>
                  <a:pt x="399" y="983"/>
                </a:cubicBezTo>
                <a:cubicBezTo>
                  <a:pt x="397" y="984"/>
                  <a:pt x="397" y="984"/>
                  <a:pt x="397" y="984"/>
                </a:cubicBezTo>
                <a:cubicBezTo>
                  <a:pt x="389" y="984"/>
                  <a:pt x="389" y="984"/>
                  <a:pt x="389" y="984"/>
                </a:cubicBezTo>
                <a:cubicBezTo>
                  <a:pt x="391" y="985"/>
                  <a:pt x="393" y="984"/>
                  <a:pt x="394" y="983"/>
                </a:cubicBezTo>
                <a:cubicBezTo>
                  <a:pt x="392" y="982"/>
                  <a:pt x="400" y="981"/>
                  <a:pt x="391" y="981"/>
                </a:cubicBezTo>
                <a:cubicBezTo>
                  <a:pt x="391" y="982"/>
                  <a:pt x="391" y="982"/>
                  <a:pt x="391" y="982"/>
                </a:cubicBezTo>
                <a:cubicBezTo>
                  <a:pt x="390" y="981"/>
                  <a:pt x="398" y="978"/>
                  <a:pt x="384" y="982"/>
                </a:cubicBezTo>
                <a:cubicBezTo>
                  <a:pt x="379" y="981"/>
                  <a:pt x="379" y="981"/>
                  <a:pt x="379" y="981"/>
                </a:cubicBezTo>
                <a:cubicBezTo>
                  <a:pt x="378" y="981"/>
                  <a:pt x="383" y="979"/>
                  <a:pt x="377" y="982"/>
                </a:cubicBezTo>
                <a:cubicBezTo>
                  <a:pt x="379" y="985"/>
                  <a:pt x="379" y="985"/>
                  <a:pt x="379" y="985"/>
                </a:cubicBezTo>
                <a:cubicBezTo>
                  <a:pt x="377" y="986"/>
                  <a:pt x="377" y="986"/>
                  <a:pt x="377" y="986"/>
                </a:cubicBezTo>
                <a:cubicBezTo>
                  <a:pt x="375" y="986"/>
                  <a:pt x="375" y="986"/>
                  <a:pt x="375" y="986"/>
                </a:cubicBezTo>
                <a:cubicBezTo>
                  <a:pt x="374" y="984"/>
                  <a:pt x="374" y="984"/>
                  <a:pt x="374" y="984"/>
                </a:cubicBezTo>
                <a:cubicBezTo>
                  <a:pt x="376" y="981"/>
                  <a:pt x="385" y="985"/>
                  <a:pt x="367" y="987"/>
                </a:cubicBezTo>
                <a:cubicBezTo>
                  <a:pt x="364" y="988"/>
                  <a:pt x="364" y="988"/>
                  <a:pt x="364" y="988"/>
                </a:cubicBezTo>
                <a:cubicBezTo>
                  <a:pt x="361" y="988"/>
                  <a:pt x="361" y="988"/>
                  <a:pt x="361" y="988"/>
                </a:cubicBezTo>
                <a:cubicBezTo>
                  <a:pt x="363" y="987"/>
                  <a:pt x="363" y="987"/>
                  <a:pt x="363" y="987"/>
                </a:cubicBezTo>
                <a:cubicBezTo>
                  <a:pt x="356" y="984"/>
                  <a:pt x="356" y="984"/>
                  <a:pt x="356" y="984"/>
                </a:cubicBezTo>
                <a:cubicBezTo>
                  <a:pt x="353" y="984"/>
                  <a:pt x="353" y="984"/>
                  <a:pt x="353" y="984"/>
                </a:cubicBezTo>
                <a:cubicBezTo>
                  <a:pt x="353" y="983"/>
                  <a:pt x="353" y="983"/>
                  <a:pt x="353" y="983"/>
                </a:cubicBezTo>
                <a:cubicBezTo>
                  <a:pt x="355" y="982"/>
                  <a:pt x="355" y="982"/>
                  <a:pt x="355" y="982"/>
                </a:cubicBezTo>
                <a:cubicBezTo>
                  <a:pt x="352" y="981"/>
                  <a:pt x="352" y="981"/>
                  <a:pt x="352" y="981"/>
                </a:cubicBezTo>
                <a:cubicBezTo>
                  <a:pt x="351" y="984"/>
                  <a:pt x="351" y="984"/>
                  <a:pt x="351" y="984"/>
                </a:cubicBezTo>
                <a:cubicBezTo>
                  <a:pt x="350" y="984"/>
                  <a:pt x="353" y="983"/>
                  <a:pt x="349" y="983"/>
                </a:cubicBezTo>
                <a:cubicBezTo>
                  <a:pt x="350" y="982"/>
                  <a:pt x="350" y="982"/>
                  <a:pt x="350" y="982"/>
                </a:cubicBezTo>
                <a:cubicBezTo>
                  <a:pt x="350" y="981"/>
                  <a:pt x="350" y="981"/>
                  <a:pt x="350" y="981"/>
                </a:cubicBezTo>
                <a:cubicBezTo>
                  <a:pt x="346" y="983"/>
                  <a:pt x="346" y="983"/>
                  <a:pt x="346" y="983"/>
                </a:cubicBezTo>
                <a:cubicBezTo>
                  <a:pt x="347" y="981"/>
                  <a:pt x="347" y="981"/>
                  <a:pt x="347" y="981"/>
                </a:cubicBezTo>
                <a:cubicBezTo>
                  <a:pt x="342" y="982"/>
                  <a:pt x="342" y="982"/>
                  <a:pt x="342" y="982"/>
                </a:cubicBezTo>
                <a:cubicBezTo>
                  <a:pt x="341" y="984"/>
                  <a:pt x="341" y="984"/>
                  <a:pt x="341" y="984"/>
                </a:cubicBezTo>
                <a:cubicBezTo>
                  <a:pt x="338" y="983"/>
                  <a:pt x="346" y="980"/>
                  <a:pt x="339" y="982"/>
                </a:cubicBezTo>
                <a:cubicBezTo>
                  <a:pt x="337" y="985"/>
                  <a:pt x="337" y="985"/>
                  <a:pt x="337" y="985"/>
                </a:cubicBezTo>
                <a:cubicBezTo>
                  <a:pt x="337" y="984"/>
                  <a:pt x="337" y="984"/>
                  <a:pt x="337" y="984"/>
                </a:cubicBezTo>
                <a:cubicBezTo>
                  <a:pt x="335" y="986"/>
                  <a:pt x="335" y="986"/>
                  <a:pt x="335" y="986"/>
                </a:cubicBezTo>
                <a:cubicBezTo>
                  <a:pt x="337" y="983"/>
                  <a:pt x="337" y="983"/>
                  <a:pt x="337" y="983"/>
                </a:cubicBezTo>
                <a:cubicBezTo>
                  <a:pt x="334" y="980"/>
                  <a:pt x="334" y="980"/>
                  <a:pt x="334" y="980"/>
                </a:cubicBezTo>
                <a:cubicBezTo>
                  <a:pt x="331" y="982"/>
                  <a:pt x="331" y="982"/>
                  <a:pt x="331" y="982"/>
                </a:cubicBezTo>
                <a:cubicBezTo>
                  <a:pt x="330" y="983"/>
                  <a:pt x="330" y="983"/>
                  <a:pt x="332" y="983"/>
                </a:cubicBezTo>
                <a:cubicBezTo>
                  <a:pt x="332" y="984"/>
                  <a:pt x="332" y="984"/>
                  <a:pt x="331" y="984"/>
                </a:cubicBezTo>
                <a:cubicBezTo>
                  <a:pt x="329" y="983"/>
                  <a:pt x="329" y="983"/>
                  <a:pt x="329" y="983"/>
                </a:cubicBezTo>
                <a:cubicBezTo>
                  <a:pt x="327" y="984"/>
                  <a:pt x="327" y="984"/>
                  <a:pt x="327" y="984"/>
                </a:cubicBezTo>
                <a:cubicBezTo>
                  <a:pt x="327" y="986"/>
                  <a:pt x="327" y="986"/>
                  <a:pt x="327" y="986"/>
                </a:cubicBezTo>
                <a:cubicBezTo>
                  <a:pt x="327" y="987"/>
                  <a:pt x="327" y="987"/>
                  <a:pt x="327" y="987"/>
                </a:cubicBezTo>
                <a:cubicBezTo>
                  <a:pt x="325" y="987"/>
                  <a:pt x="325" y="987"/>
                  <a:pt x="325" y="987"/>
                </a:cubicBezTo>
                <a:cubicBezTo>
                  <a:pt x="325" y="983"/>
                  <a:pt x="325" y="983"/>
                  <a:pt x="325" y="983"/>
                </a:cubicBezTo>
                <a:cubicBezTo>
                  <a:pt x="321" y="982"/>
                  <a:pt x="321" y="982"/>
                  <a:pt x="321" y="982"/>
                </a:cubicBezTo>
                <a:cubicBezTo>
                  <a:pt x="327" y="981"/>
                  <a:pt x="327" y="981"/>
                  <a:pt x="327" y="981"/>
                </a:cubicBezTo>
                <a:cubicBezTo>
                  <a:pt x="327" y="978"/>
                  <a:pt x="319" y="986"/>
                  <a:pt x="328" y="978"/>
                </a:cubicBezTo>
                <a:cubicBezTo>
                  <a:pt x="327" y="978"/>
                  <a:pt x="327" y="978"/>
                  <a:pt x="327" y="978"/>
                </a:cubicBezTo>
                <a:cubicBezTo>
                  <a:pt x="325" y="975"/>
                  <a:pt x="325" y="975"/>
                  <a:pt x="325" y="975"/>
                </a:cubicBezTo>
                <a:cubicBezTo>
                  <a:pt x="325" y="973"/>
                  <a:pt x="325" y="973"/>
                  <a:pt x="325" y="973"/>
                </a:cubicBezTo>
                <a:cubicBezTo>
                  <a:pt x="323" y="972"/>
                  <a:pt x="323" y="972"/>
                  <a:pt x="323" y="972"/>
                </a:cubicBezTo>
                <a:cubicBezTo>
                  <a:pt x="319" y="975"/>
                  <a:pt x="319" y="975"/>
                  <a:pt x="319" y="975"/>
                </a:cubicBezTo>
                <a:cubicBezTo>
                  <a:pt x="314" y="976"/>
                  <a:pt x="314" y="976"/>
                  <a:pt x="314" y="976"/>
                </a:cubicBezTo>
                <a:cubicBezTo>
                  <a:pt x="314" y="973"/>
                  <a:pt x="314" y="973"/>
                  <a:pt x="314" y="973"/>
                </a:cubicBezTo>
                <a:cubicBezTo>
                  <a:pt x="312" y="970"/>
                  <a:pt x="312" y="970"/>
                  <a:pt x="312" y="970"/>
                </a:cubicBezTo>
                <a:cubicBezTo>
                  <a:pt x="313" y="968"/>
                  <a:pt x="313" y="968"/>
                  <a:pt x="313" y="968"/>
                </a:cubicBezTo>
                <a:cubicBezTo>
                  <a:pt x="317" y="967"/>
                  <a:pt x="317" y="967"/>
                  <a:pt x="317" y="967"/>
                </a:cubicBezTo>
                <a:cubicBezTo>
                  <a:pt x="315" y="965"/>
                  <a:pt x="315" y="965"/>
                  <a:pt x="315" y="965"/>
                </a:cubicBezTo>
                <a:cubicBezTo>
                  <a:pt x="314" y="966"/>
                  <a:pt x="314" y="966"/>
                  <a:pt x="314" y="966"/>
                </a:cubicBezTo>
                <a:cubicBezTo>
                  <a:pt x="314" y="962"/>
                  <a:pt x="314" y="962"/>
                  <a:pt x="314" y="962"/>
                </a:cubicBezTo>
                <a:cubicBezTo>
                  <a:pt x="312" y="963"/>
                  <a:pt x="312" y="963"/>
                  <a:pt x="312" y="963"/>
                </a:cubicBezTo>
                <a:cubicBezTo>
                  <a:pt x="311" y="961"/>
                  <a:pt x="323" y="976"/>
                  <a:pt x="314" y="955"/>
                </a:cubicBezTo>
                <a:cubicBezTo>
                  <a:pt x="313" y="955"/>
                  <a:pt x="313" y="955"/>
                  <a:pt x="313" y="955"/>
                </a:cubicBezTo>
                <a:cubicBezTo>
                  <a:pt x="310" y="957"/>
                  <a:pt x="310" y="957"/>
                  <a:pt x="310" y="957"/>
                </a:cubicBezTo>
                <a:cubicBezTo>
                  <a:pt x="307" y="954"/>
                  <a:pt x="307" y="954"/>
                  <a:pt x="307" y="954"/>
                </a:cubicBezTo>
                <a:cubicBezTo>
                  <a:pt x="304" y="955"/>
                  <a:pt x="304" y="955"/>
                  <a:pt x="304" y="955"/>
                </a:cubicBezTo>
                <a:cubicBezTo>
                  <a:pt x="301" y="958"/>
                  <a:pt x="301" y="958"/>
                  <a:pt x="301" y="958"/>
                </a:cubicBezTo>
                <a:cubicBezTo>
                  <a:pt x="301" y="959"/>
                  <a:pt x="297" y="958"/>
                  <a:pt x="302" y="960"/>
                </a:cubicBezTo>
                <a:cubicBezTo>
                  <a:pt x="300" y="960"/>
                  <a:pt x="300" y="960"/>
                  <a:pt x="300" y="960"/>
                </a:cubicBezTo>
                <a:cubicBezTo>
                  <a:pt x="301" y="962"/>
                  <a:pt x="301" y="962"/>
                  <a:pt x="301" y="962"/>
                </a:cubicBezTo>
                <a:cubicBezTo>
                  <a:pt x="300" y="965"/>
                  <a:pt x="300" y="965"/>
                  <a:pt x="300" y="965"/>
                </a:cubicBezTo>
                <a:cubicBezTo>
                  <a:pt x="297" y="964"/>
                  <a:pt x="297" y="964"/>
                  <a:pt x="297" y="964"/>
                </a:cubicBezTo>
                <a:cubicBezTo>
                  <a:pt x="296" y="961"/>
                  <a:pt x="296" y="961"/>
                  <a:pt x="296" y="961"/>
                </a:cubicBezTo>
                <a:cubicBezTo>
                  <a:pt x="297" y="958"/>
                  <a:pt x="297" y="958"/>
                  <a:pt x="297" y="958"/>
                </a:cubicBezTo>
                <a:cubicBezTo>
                  <a:pt x="296" y="955"/>
                  <a:pt x="296" y="955"/>
                  <a:pt x="296" y="955"/>
                </a:cubicBezTo>
                <a:cubicBezTo>
                  <a:pt x="294" y="953"/>
                  <a:pt x="294" y="953"/>
                  <a:pt x="294" y="953"/>
                </a:cubicBezTo>
                <a:cubicBezTo>
                  <a:pt x="288" y="954"/>
                  <a:pt x="288" y="954"/>
                  <a:pt x="288" y="954"/>
                </a:cubicBezTo>
                <a:cubicBezTo>
                  <a:pt x="285" y="956"/>
                  <a:pt x="285" y="956"/>
                  <a:pt x="285" y="956"/>
                </a:cubicBezTo>
                <a:cubicBezTo>
                  <a:pt x="282" y="951"/>
                  <a:pt x="282" y="951"/>
                  <a:pt x="282" y="951"/>
                </a:cubicBezTo>
                <a:cubicBezTo>
                  <a:pt x="284" y="952"/>
                  <a:pt x="278" y="954"/>
                  <a:pt x="285" y="950"/>
                </a:cubicBezTo>
                <a:cubicBezTo>
                  <a:pt x="285" y="952"/>
                  <a:pt x="285" y="952"/>
                  <a:pt x="285" y="952"/>
                </a:cubicBezTo>
                <a:cubicBezTo>
                  <a:pt x="287" y="954"/>
                  <a:pt x="287" y="954"/>
                  <a:pt x="287" y="954"/>
                </a:cubicBezTo>
                <a:cubicBezTo>
                  <a:pt x="289" y="952"/>
                  <a:pt x="289" y="952"/>
                  <a:pt x="289" y="952"/>
                </a:cubicBezTo>
                <a:cubicBezTo>
                  <a:pt x="289" y="950"/>
                  <a:pt x="280" y="957"/>
                  <a:pt x="294" y="952"/>
                </a:cubicBezTo>
                <a:cubicBezTo>
                  <a:pt x="292" y="950"/>
                  <a:pt x="292" y="950"/>
                  <a:pt x="292" y="950"/>
                </a:cubicBezTo>
                <a:cubicBezTo>
                  <a:pt x="295" y="951"/>
                  <a:pt x="278" y="953"/>
                  <a:pt x="298" y="950"/>
                </a:cubicBezTo>
                <a:cubicBezTo>
                  <a:pt x="301" y="946"/>
                  <a:pt x="301" y="946"/>
                  <a:pt x="301" y="946"/>
                </a:cubicBezTo>
                <a:cubicBezTo>
                  <a:pt x="305" y="946"/>
                  <a:pt x="305" y="946"/>
                  <a:pt x="305" y="946"/>
                </a:cubicBezTo>
                <a:cubicBezTo>
                  <a:pt x="306" y="945"/>
                  <a:pt x="306" y="945"/>
                  <a:pt x="306" y="945"/>
                </a:cubicBezTo>
                <a:cubicBezTo>
                  <a:pt x="301" y="944"/>
                  <a:pt x="301" y="944"/>
                  <a:pt x="301" y="944"/>
                </a:cubicBezTo>
                <a:cubicBezTo>
                  <a:pt x="305" y="942"/>
                  <a:pt x="305" y="942"/>
                  <a:pt x="305" y="942"/>
                </a:cubicBezTo>
                <a:cubicBezTo>
                  <a:pt x="315" y="938"/>
                  <a:pt x="315" y="938"/>
                  <a:pt x="315" y="938"/>
                </a:cubicBezTo>
                <a:cubicBezTo>
                  <a:pt x="310" y="937"/>
                  <a:pt x="310" y="937"/>
                  <a:pt x="310" y="937"/>
                </a:cubicBezTo>
                <a:cubicBezTo>
                  <a:pt x="311" y="934"/>
                  <a:pt x="311" y="934"/>
                  <a:pt x="311" y="934"/>
                </a:cubicBezTo>
                <a:cubicBezTo>
                  <a:pt x="314" y="933"/>
                  <a:pt x="314" y="933"/>
                  <a:pt x="314" y="933"/>
                </a:cubicBezTo>
                <a:cubicBezTo>
                  <a:pt x="319" y="931"/>
                  <a:pt x="319" y="931"/>
                  <a:pt x="319" y="931"/>
                </a:cubicBezTo>
                <a:cubicBezTo>
                  <a:pt x="318" y="927"/>
                  <a:pt x="318" y="927"/>
                  <a:pt x="318" y="927"/>
                </a:cubicBezTo>
                <a:cubicBezTo>
                  <a:pt x="321" y="926"/>
                  <a:pt x="321" y="926"/>
                  <a:pt x="321" y="926"/>
                </a:cubicBezTo>
                <a:cubicBezTo>
                  <a:pt x="323" y="928"/>
                  <a:pt x="323" y="928"/>
                  <a:pt x="323" y="928"/>
                </a:cubicBezTo>
                <a:cubicBezTo>
                  <a:pt x="331" y="925"/>
                  <a:pt x="331" y="925"/>
                  <a:pt x="331" y="925"/>
                </a:cubicBezTo>
                <a:cubicBezTo>
                  <a:pt x="331" y="926"/>
                  <a:pt x="319" y="928"/>
                  <a:pt x="337" y="926"/>
                </a:cubicBezTo>
                <a:cubicBezTo>
                  <a:pt x="336" y="924"/>
                  <a:pt x="336" y="924"/>
                  <a:pt x="336" y="924"/>
                </a:cubicBezTo>
                <a:cubicBezTo>
                  <a:pt x="337" y="924"/>
                  <a:pt x="335" y="928"/>
                  <a:pt x="337" y="923"/>
                </a:cubicBezTo>
                <a:cubicBezTo>
                  <a:pt x="332" y="924"/>
                  <a:pt x="332" y="924"/>
                  <a:pt x="332" y="924"/>
                </a:cubicBezTo>
                <a:cubicBezTo>
                  <a:pt x="332" y="921"/>
                  <a:pt x="332" y="921"/>
                  <a:pt x="332" y="921"/>
                </a:cubicBezTo>
                <a:cubicBezTo>
                  <a:pt x="335" y="921"/>
                  <a:pt x="335" y="921"/>
                  <a:pt x="335" y="921"/>
                </a:cubicBezTo>
                <a:cubicBezTo>
                  <a:pt x="335" y="919"/>
                  <a:pt x="335" y="919"/>
                  <a:pt x="335" y="919"/>
                </a:cubicBezTo>
                <a:cubicBezTo>
                  <a:pt x="336" y="918"/>
                  <a:pt x="336" y="918"/>
                  <a:pt x="336" y="918"/>
                </a:cubicBezTo>
                <a:cubicBezTo>
                  <a:pt x="335" y="916"/>
                  <a:pt x="335" y="916"/>
                  <a:pt x="335" y="916"/>
                </a:cubicBezTo>
                <a:cubicBezTo>
                  <a:pt x="331" y="916"/>
                  <a:pt x="331" y="916"/>
                  <a:pt x="331" y="916"/>
                </a:cubicBezTo>
                <a:cubicBezTo>
                  <a:pt x="332" y="914"/>
                  <a:pt x="332" y="914"/>
                  <a:pt x="332" y="914"/>
                </a:cubicBezTo>
                <a:cubicBezTo>
                  <a:pt x="326" y="908"/>
                  <a:pt x="326" y="908"/>
                  <a:pt x="326" y="908"/>
                </a:cubicBezTo>
                <a:cubicBezTo>
                  <a:pt x="325" y="908"/>
                  <a:pt x="331" y="908"/>
                  <a:pt x="324" y="910"/>
                </a:cubicBezTo>
                <a:cubicBezTo>
                  <a:pt x="325" y="908"/>
                  <a:pt x="325" y="908"/>
                  <a:pt x="325" y="908"/>
                </a:cubicBezTo>
                <a:cubicBezTo>
                  <a:pt x="318" y="906"/>
                  <a:pt x="318" y="906"/>
                  <a:pt x="318" y="906"/>
                </a:cubicBezTo>
                <a:cubicBezTo>
                  <a:pt x="316" y="909"/>
                  <a:pt x="316" y="909"/>
                  <a:pt x="316" y="909"/>
                </a:cubicBezTo>
                <a:cubicBezTo>
                  <a:pt x="314" y="907"/>
                  <a:pt x="314" y="907"/>
                  <a:pt x="314" y="907"/>
                </a:cubicBezTo>
                <a:cubicBezTo>
                  <a:pt x="315" y="907"/>
                  <a:pt x="315" y="910"/>
                  <a:pt x="316" y="906"/>
                </a:cubicBezTo>
                <a:cubicBezTo>
                  <a:pt x="313" y="906"/>
                  <a:pt x="313" y="906"/>
                  <a:pt x="313" y="906"/>
                </a:cubicBezTo>
                <a:cubicBezTo>
                  <a:pt x="313" y="907"/>
                  <a:pt x="310" y="907"/>
                  <a:pt x="311" y="908"/>
                </a:cubicBezTo>
                <a:cubicBezTo>
                  <a:pt x="310" y="910"/>
                  <a:pt x="310" y="910"/>
                  <a:pt x="310" y="910"/>
                </a:cubicBezTo>
                <a:cubicBezTo>
                  <a:pt x="310" y="907"/>
                  <a:pt x="310" y="907"/>
                  <a:pt x="310" y="907"/>
                </a:cubicBezTo>
                <a:cubicBezTo>
                  <a:pt x="304" y="905"/>
                  <a:pt x="304" y="905"/>
                  <a:pt x="304" y="905"/>
                </a:cubicBezTo>
                <a:cubicBezTo>
                  <a:pt x="303" y="909"/>
                  <a:pt x="300" y="903"/>
                  <a:pt x="297" y="909"/>
                </a:cubicBezTo>
                <a:cubicBezTo>
                  <a:pt x="295" y="908"/>
                  <a:pt x="295" y="908"/>
                  <a:pt x="295" y="908"/>
                </a:cubicBezTo>
                <a:cubicBezTo>
                  <a:pt x="291" y="912"/>
                  <a:pt x="291" y="912"/>
                  <a:pt x="291" y="912"/>
                </a:cubicBezTo>
                <a:cubicBezTo>
                  <a:pt x="285" y="911"/>
                  <a:pt x="285" y="911"/>
                  <a:pt x="285" y="911"/>
                </a:cubicBezTo>
                <a:cubicBezTo>
                  <a:pt x="287" y="911"/>
                  <a:pt x="287" y="911"/>
                  <a:pt x="287" y="911"/>
                </a:cubicBezTo>
                <a:cubicBezTo>
                  <a:pt x="287" y="909"/>
                  <a:pt x="287" y="909"/>
                  <a:pt x="287" y="909"/>
                </a:cubicBezTo>
                <a:cubicBezTo>
                  <a:pt x="288" y="907"/>
                  <a:pt x="275" y="916"/>
                  <a:pt x="293" y="908"/>
                </a:cubicBezTo>
                <a:cubicBezTo>
                  <a:pt x="291" y="906"/>
                  <a:pt x="291" y="906"/>
                  <a:pt x="291" y="906"/>
                </a:cubicBezTo>
                <a:cubicBezTo>
                  <a:pt x="287" y="910"/>
                  <a:pt x="290" y="901"/>
                  <a:pt x="282" y="909"/>
                </a:cubicBezTo>
                <a:cubicBezTo>
                  <a:pt x="282" y="908"/>
                  <a:pt x="282" y="908"/>
                  <a:pt x="282" y="908"/>
                </a:cubicBezTo>
                <a:cubicBezTo>
                  <a:pt x="286" y="905"/>
                  <a:pt x="286" y="905"/>
                  <a:pt x="286" y="905"/>
                </a:cubicBezTo>
                <a:cubicBezTo>
                  <a:pt x="286" y="905"/>
                  <a:pt x="286" y="905"/>
                  <a:pt x="286" y="905"/>
                </a:cubicBezTo>
                <a:cubicBezTo>
                  <a:pt x="290" y="906"/>
                  <a:pt x="290" y="906"/>
                  <a:pt x="290" y="906"/>
                </a:cubicBezTo>
                <a:cubicBezTo>
                  <a:pt x="295" y="903"/>
                  <a:pt x="295" y="903"/>
                  <a:pt x="295" y="903"/>
                </a:cubicBezTo>
                <a:cubicBezTo>
                  <a:pt x="292" y="899"/>
                  <a:pt x="292" y="899"/>
                  <a:pt x="292" y="899"/>
                </a:cubicBezTo>
                <a:cubicBezTo>
                  <a:pt x="294" y="897"/>
                  <a:pt x="294" y="897"/>
                  <a:pt x="294" y="897"/>
                </a:cubicBezTo>
                <a:cubicBezTo>
                  <a:pt x="293" y="899"/>
                  <a:pt x="293" y="899"/>
                  <a:pt x="293" y="899"/>
                </a:cubicBezTo>
                <a:cubicBezTo>
                  <a:pt x="294" y="900"/>
                  <a:pt x="294" y="900"/>
                  <a:pt x="294" y="900"/>
                </a:cubicBezTo>
                <a:cubicBezTo>
                  <a:pt x="301" y="897"/>
                  <a:pt x="301" y="897"/>
                  <a:pt x="301" y="897"/>
                </a:cubicBezTo>
                <a:cubicBezTo>
                  <a:pt x="304" y="898"/>
                  <a:pt x="304" y="898"/>
                  <a:pt x="304" y="898"/>
                </a:cubicBezTo>
                <a:cubicBezTo>
                  <a:pt x="312" y="894"/>
                  <a:pt x="312" y="894"/>
                  <a:pt x="312" y="894"/>
                </a:cubicBezTo>
                <a:cubicBezTo>
                  <a:pt x="311" y="894"/>
                  <a:pt x="311" y="894"/>
                  <a:pt x="311" y="894"/>
                </a:cubicBezTo>
                <a:cubicBezTo>
                  <a:pt x="309" y="892"/>
                  <a:pt x="309" y="892"/>
                  <a:pt x="309" y="892"/>
                </a:cubicBezTo>
                <a:cubicBezTo>
                  <a:pt x="309" y="893"/>
                  <a:pt x="311" y="889"/>
                  <a:pt x="308" y="893"/>
                </a:cubicBezTo>
                <a:cubicBezTo>
                  <a:pt x="307" y="893"/>
                  <a:pt x="307" y="893"/>
                  <a:pt x="307" y="893"/>
                </a:cubicBezTo>
                <a:cubicBezTo>
                  <a:pt x="306" y="891"/>
                  <a:pt x="320" y="898"/>
                  <a:pt x="303" y="889"/>
                </a:cubicBezTo>
                <a:cubicBezTo>
                  <a:pt x="303" y="887"/>
                  <a:pt x="303" y="887"/>
                  <a:pt x="303" y="887"/>
                </a:cubicBezTo>
                <a:cubicBezTo>
                  <a:pt x="303" y="887"/>
                  <a:pt x="302" y="886"/>
                  <a:pt x="304" y="886"/>
                </a:cubicBezTo>
                <a:cubicBezTo>
                  <a:pt x="300" y="885"/>
                  <a:pt x="300" y="885"/>
                  <a:pt x="300" y="885"/>
                </a:cubicBezTo>
                <a:cubicBezTo>
                  <a:pt x="300" y="884"/>
                  <a:pt x="300" y="884"/>
                  <a:pt x="300" y="884"/>
                </a:cubicBezTo>
                <a:cubicBezTo>
                  <a:pt x="298" y="883"/>
                  <a:pt x="298" y="883"/>
                  <a:pt x="298" y="883"/>
                </a:cubicBezTo>
                <a:cubicBezTo>
                  <a:pt x="297" y="883"/>
                  <a:pt x="303" y="880"/>
                  <a:pt x="296" y="884"/>
                </a:cubicBezTo>
                <a:cubicBezTo>
                  <a:pt x="297" y="885"/>
                  <a:pt x="297" y="883"/>
                  <a:pt x="298" y="885"/>
                </a:cubicBezTo>
                <a:cubicBezTo>
                  <a:pt x="295" y="886"/>
                  <a:pt x="295" y="886"/>
                  <a:pt x="295" y="886"/>
                </a:cubicBezTo>
                <a:cubicBezTo>
                  <a:pt x="298" y="887"/>
                  <a:pt x="298" y="887"/>
                  <a:pt x="298" y="887"/>
                </a:cubicBezTo>
                <a:cubicBezTo>
                  <a:pt x="294" y="892"/>
                  <a:pt x="294" y="892"/>
                  <a:pt x="294" y="892"/>
                </a:cubicBezTo>
                <a:cubicBezTo>
                  <a:pt x="291" y="892"/>
                  <a:pt x="291" y="892"/>
                  <a:pt x="291" y="892"/>
                </a:cubicBezTo>
                <a:cubicBezTo>
                  <a:pt x="291" y="892"/>
                  <a:pt x="295" y="889"/>
                  <a:pt x="291" y="894"/>
                </a:cubicBezTo>
                <a:cubicBezTo>
                  <a:pt x="289" y="893"/>
                  <a:pt x="289" y="893"/>
                  <a:pt x="289" y="893"/>
                </a:cubicBezTo>
                <a:cubicBezTo>
                  <a:pt x="294" y="887"/>
                  <a:pt x="294" y="887"/>
                  <a:pt x="294" y="887"/>
                </a:cubicBezTo>
                <a:cubicBezTo>
                  <a:pt x="292" y="887"/>
                  <a:pt x="297" y="885"/>
                  <a:pt x="291" y="886"/>
                </a:cubicBezTo>
                <a:cubicBezTo>
                  <a:pt x="291" y="888"/>
                  <a:pt x="291" y="888"/>
                  <a:pt x="291" y="888"/>
                </a:cubicBezTo>
                <a:cubicBezTo>
                  <a:pt x="289" y="885"/>
                  <a:pt x="289" y="885"/>
                  <a:pt x="289" y="885"/>
                </a:cubicBezTo>
                <a:cubicBezTo>
                  <a:pt x="286" y="885"/>
                  <a:pt x="299" y="879"/>
                  <a:pt x="285" y="888"/>
                </a:cubicBezTo>
                <a:cubicBezTo>
                  <a:pt x="285" y="889"/>
                  <a:pt x="285" y="889"/>
                  <a:pt x="285" y="889"/>
                </a:cubicBezTo>
                <a:cubicBezTo>
                  <a:pt x="287" y="889"/>
                  <a:pt x="287" y="889"/>
                  <a:pt x="287" y="889"/>
                </a:cubicBezTo>
                <a:cubicBezTo>
                  <a:pt x="279" y="895"/>
                  <a:pt x="279" y="895"/>
                  <a:pt x="279" y="895"/>
                </a:cubicBezTo>
                <a:cubicBezTo>
                  <a:pt x="284" y="889"/>
                  <a:pt x="284" y="889"/>
                  <a:pt x="284" y="889"/>
                </a:cubicBezTo>
                <a:cubicBezTo>
                  <a:pt x="281" y="889"/>
                  <a:pt x="281" y="889"/>
                  <a:pt x="281" y="889"/>
                </a:cubicBezTo>
                <a:cubicBezTo>
                  <a:pt x="286" y="890"/>
                  <a:pt x="279" y="887"/>
                  <a:pt x="285" y="885"/>
                </a:cubicBezTo>
                <a:cubicBezTo>
                  <a:pt x="283" y="884"/>
                  <a:pt x="283" y="884"/>
                  <a:pt x="283" y="884"/>
                </a:cubicBezTo>
                <a:cubicBezTo>
                  <a:pt x="287" y="883"/>
                  <a:pt x="287" y="883"/>
                  <a:pt x="287" y="883"/>
                </a:cubicBezTo>
                <a:cubicBezTo>
                  <a:pt x="288" y="883"/>
                  <a:pt x="289" y="882"/>
                  <a:pt x="288" y="884"/>
                </a:cubicBezTo>
                <a:cubicBezTo>
                  <a:pt x="289" y="883"/>
                  <a:pt x="289" y="883"/>
                  <a:pt x="289" y="883"/>
                </a:cubicBezTo>
                <a:cubicBezTo>
                  <a:pt x="293" y="878"/>
                  <a:pt x="287" y="886"/>
                  <a:pt x="296" y="878"/>
                </a:cubicBezTo>
                <a:cubicBezTo>
                  <a:pt x="299" y="876"/>
                  <a:pt x="299" y="876"/>
                  <a:pt x="299" y="876"/>
                </a:cubicBezTo>
                <a:cubicBezTo>
                  <a:pt x="293" y="875"/>
                  <a:pt x="293" y="875"/>
                  <a:pt x="293" y="875"/>
                </a:cubicBezTo>
                <a:cubicBezTo>
                  <a:pt x="291" y="877"/>
                  <a:pt x="291" y="877"/>
                  <a:pt x="291" y="877"/>
                </a:cubicBezTo>
                <a:cubicBezTo>
                  <a:pt x="289" y="877"/>
                  <a:pt x="289" y="877"/>
                  <a:pt x="289" y="877"/>
                </a:cubicBezTo>
                <a:cubicBezTo>
                  <a:pt x="287" y="875"/>
                  <a:pt x="304" y="875"/>
                  <a:pt x="285" y="873"/>
                </a:cubicBezTo>
                <a:cubicBezTo>
                  <a:pt x="289" y="871"/>
                  <a:pt x="289" y="871"/>
                  <a:pt x="289" y="871"/>
                </a:cubicBezTo>
                <a:cubicBezTo>
                  <a:pt x="287" y="873"/>
                  <a:pt x="287" y="873"/>
                  <a:pt x="287" y="873"/>
                </a:cubicBezTo>
                <a:cubicBezTo>
                  <a:pt x="292" y="874"/>
                  <a:pt x="292" y="874"/>
                  <a:pt x="292" y="874"/>
                </a:cubicBezTo>
                <a:cubicBezTo>
                  <a:pt x="297" y="872"/>
                  <a:pt x="297" y="872"/>
                  <a:pt x="297" y="872"/>
                </a:cubicBezTo>
                <a:cubicBezTo>
                  <a:pt x="298" y="871"/>
                  <a:pt x="301" y="870"/>
                  <a:pt x="299" y="868"/>
                </a:cubicBezTo>
                <a:cubicBezTo>
                  <a:pt x="295" y="869"/>
                  <a:pt x="295" y="869"/>
                  <a:pt x="295" y="869"/>
                </a:cubicBezTo>
                <a:cubicBezTo>
                  <a:pt x="296" y="866"/>
                  <a:pt x="300" y="866"/>
                  <a:pt x="302" y="864"/>
                </a:cubicBezTo>
                <a:cubicBezTo>
                  <a:pt x="302" y="865"/>
                  <a:pt x="302" y="865"/>
                  <a:pt x="302" y="865"/>
                </a:cubicBezTo>
                <a:cubicBezTo>
                  <a:pt x="299" y="866"/>
                  <a:pt x="299" y="866"/>
                  <a:pt x="299" y="866"/>
                </a:cubicBezTo>
                <a:cubicBezTo>
                  <a:pt x="301" y="869"/>
                  <a:pt x="301" y="869"/>
                  <a:pt x="301" y="869"/>
                </a:cubicBezTo>
                <a:cubicBezTo>
                  <a:pt x="304" y="869"/>
                  <a:pt x="304" y="869"/>
                  <a:pt x="304" y="869"/>
                </a:cubicBezTo>
                <a:cubicBezTo>
                  <a:pt x="303" y="869"/>
                  <a:pt x="307" y="869"/>
                  <a:pt x="304" y="866"/>
                </a:cubicBezTo>
                <a:cubicBezTo>
                  <a:pt x="305" y="867"/>
                  <a:pt x="305" y="867"/>
                  <a:pt x="305" y="867"/>
                </a:cubicBezTo>
                <a:cubicBezTo>
                  <a:pt x="307" y="866"/>
                  <a:pt x="307" y="865"/>
                  <a:pt x="310" y="865"/>
                </a:cubicBezTo>
                <a:cubicBezTo>
                  <a:pt x="310" y="865"/>
                  <a:pt x="310" y="865"/>
                  <a:pt x="310" y="865"/>
                </a:cubicBezTo>
                <a:cubicBezTo>
                  <a:pt x="311" y="865"/>
                  <a:pt x="311" y="865"/>
                  <a:pt x="311" y="865"/>
                </a:cubicBezTo>
                <a:cubicBezTo>
                  <a:pt x="308" y="863"/>
                  <a:pt x="308" y="863"/>
                  <a:pt x="308" y="863"/>
                </a:cubicBezTo>
                <a:cubicBezTo>
                  <a:pt x="309" y="860"/>
                  <a:pt x="309" y="860"/>
                  <a:pt x="309" y="860"/>
                </a:cubicBezTo>
                <a:cubicBezTo>
                  <a:pt x="312" y="863"/>
                  <a:pt x="316" y="853"/>
                  <a:pt x="315" y="863"/>
                </a:cubicBezTo>
                <a:cubicBezTo>
                  <a:pt x="318" y="862"/>
                  <a:pt x="318" y="862"/>
                  <a:pt x="318" y="862"/>
                </a:cubicBezTo>
                <a:cubicBezTo>
                  <a:pt x="318" y="861"/>
                  <a:pt x="320" y="862"/>
                  <a:pt x="319" y="860"/>
                </a:cubicBezTo>
                <a:cubicBezTo>
                  <a:pt x="317" y="860"/>
                  <a:pt x="317" y="860"/>
                  <a:pt x="317" y="860"/>
                </a:cubicBezTo>
                <a:cubicBezTo>
                  <a:pt x="316" y="859"/>
                  <a:pt x="325" y="864"/>
                  <a:pt x="314" y="859"/>
                </a:cubicBezTo>
                <a:cubicBezTo>
                  <a:pt x="316" y="856"/>
                  <a:pt x="297" y="870"/>
                  <a:pt x="321" y="854"/>
                </a:cubicBezTo>
                <a:cubicBezTo>
                  <a:pt x="320" y="854"/>
                  <a:pt x="322" y="854"/>
                  <a:pt x="320" y="855"/>
                </a:cubicBezTo>
                <a:cubicBezTo>
                  <a:pt x="322" y="852"/>
                  <a:pt x="325" y="855"/>
                  <a:pt x="326" y="852"/>
                </a:cubicBezTo>
                <a:cubicBezTo>
                  <a:pt x="327" y="853"/>
                  <a:pt x="330" y="854"/>
                  <a:pt x="331" y="852"/>
                </a:cubicBezTo>
                <a:cubicBezTo>
                  <a:pt x="332" y="851"/>
                  <a:pt x="332" y="851"/>
                  <a:pt x="332" y="851"/>
                </a:cubicBezTo>
                <a:cubicBezTo>
                  <a:pt x="325" y="850"/>
                  <a:pt x="325" y="850"/>
                  <a:pt x="325" y="850"/>
                </a:cubicBezTo>
                <a:cubicBezTo>
                  <a:pt x="319" y="847"/>
                  <a:pt x="319" y="847"/>
                  <a:pt x="319" y="847"/>
                </a:cubicBezTo>
                <a:cubicBezTo>
                  <a:pt x="313" y="847"/>
                  <a:pt x="313" y="847"/>
                  <a:pt x="313" y="847"/>
                </a:cubicBezTo>
                <a:cubicBezTo>
                  <a:pt x="308" y="852"/>
                  <a:pt x="308" y="852"/>
                  <a:pt x="308" y="852"/>
                </a:cubicBezTo>
                <a:cubicBezTo>
                  <a:pt x="310" y="848"/>
                  <a:pt x="310" y="848"/>
                  <a:pt x="310" y="848"/>
                </a:cubicBezTo>
                <a:cubicBezTo>
                  <a:pt x="307" y="848"/>
                  <a:pt x="307" y="848"/>
                  <a:pt x="307" y="848"/>
                </a:cubicBezTo>
                <a:cubicBezTo>
                  <a:pt x="303" y="851"/>
                  <a:pt x="303" y="851"/>
                  <a:pt x="303" y="851"/>
                </a:cubicBezTo>
                <a:cubicBezTo>
                  <a:pt x="305" y="852"/>
                  <a:pt x="305" y="852"/>
                  <a:pt x="305" y="852"/>
                </a:cubicBezTo>
                <a:cubicBezTo>
                  <a:pt x="305" y="854"/>
                  <a:pt x="305" y="854"/>
                  <a:pt x="305" y="854"/>
                </a:cubicBezTo>
                <a:cubicBezTo>
                  <a:pt x="305" y="854"/>
                  <a:pt x="304" y="855"/>
                  <a:pt x="303" y="854"/>
                </a:cubicBezTo>
                <a:cubicBezTo>
                  <a:pt x="303" y="851"/>
                  <a:pt x="303" y="851"/>
                  <a:pt x="303" y="851"/>
                </a:cubicBezTo>
                <a:cubicBezTo>
                  <a:pt x="297" y="853"/>
                  <a:pt x="297" y="853"/>
                  <a:pt x="297" y="853"/>
                </a:cubicBezTo>
                <a:cubicBezTo>
                  <a:pt x="296" y="854"/>
                  <a:pt x="296" y="854"/>
                  <a:pt x="296" y="854"/>
                </a:cubicBezTo>
                <a:cubicBezTo>
                  <a:pt x="299" y="856"/>
                  <a:pt x="299" y="856"/>
                  <a:pt x="299" y="856"/>
                </a:cubicBezTo>
                <a:cubicBezTo>
                  <a:pt x="297" y="856"/>
                  <a:pt x="297" y="856"/>
                  <a:pt x="297" y="856"/>
                </a:cubicBezTo>
                <a:cubicBezTo>
                  <a:pt x="296" y="854"/>
                  <a:pt x="296" y="854"/>
                  <a:pt x="296" y="854"/>
                </a:cubicBezTo>
                <a:cubicBezTo>
                  <a:pt x="295" y="856"/>
                  <a:pt x="295" y="856"/>
                  <a:pt x="295" y="856"/>
                </a:cubicBezTo>
                <a:cubicBezTo>
                  <a:pt x="294" y="855"/>
                  <a:pt x="294" y="855"/>
                  <a:pt x="294" y="855"/>
                </a:cubicBezTo>
                <a:cubicBezTo>
                  <a:pt x="298" y="856"/>
                  <a:pt x="299" y="854"/>
                  <a:pt x="292" y="860"/>
                </a:cubicBezTo>
                <a:cubicBezTo>
                  <a:pt x="293" y="860"/>
                  <a:pt x="293" y="860"/>
                  <a:pt x="293" y="860"/>
                </a:cubicBezTo>
                <a:cubicBezTo>
                  <a:pt x="292" y="858"/>
                  <a:pt x="292" y="858"/>
                  <a:pt x="292" y="858"/>
                </a:cubicBezTo>
                <a:cubicBezTo>
                  <a:pt x="290" y="861"/>
                  <a:pt x="295" y="853"/>
                  <a:pt x="287" y="859"/>
                </a:cubicBezTo>
                <a:cubicBezTo>
                  <a:pt x="290" y="861"/>
                  <a:pt x="290" y="861"/>
                  <a:pt x="290" y="861"/>
                </a:cubicBezTo>
                <a:cubicBezTo>
                  <a:pt x="291" y="862"/>
                  <a:pt x="291" y="862"/>
                  <a:pt x="291" y="862"/>
                </a:cubicBezTo>
                <a:cubicBezTo>
                  <a:pt x="291" y="863"/>
                  <a:pt x="291" y="863"/>
                  <a:pt x="291" y="863"/>
                </a:cubicBezTo>
                <a:cubicBezTo>
                  <a:pt x="285" y="864"/>
                  <a:pt x="285" y="864"/>
                  <a:pt x="285" y="864"/>
                </a:cubicBezTo>
                <a:cubicBezTo>
                  <a:pt x="285" y="865"/>
                  <a:pt x="290" y="866"/>
                  <a:pt x="287" y="866"/>
                </a:cubicBezTo>
                <a:cubicBezTo>
                  <a:pt x="287" y="867"/>
                  <a:pt x="287" y="867"/>
                  <a:pt x="287" y="867"/>
                </a:cubicBezTo>
                <a:cubicBezTo>
                  <a:pt x="283" y="866"/>
                  <a:pt x="283" y="866"/>
                  <a:pt x="283" y="866"/>
                </a:cubicBezTo>
                <a:cubicBezTo>
                  <a:pt x="282" y="866"/>
                  <a:pt x="282" y="866"/>
                  <a:pt x="282" y="866"/>
                </a:cubicBezTo>
                <a:cubicBezTo>
                  <a:pt x="281" y="870"/>
                  <a:pt x="281" y="870"/>
                  <a:pt x="281" y="870"/>
                </a:cubicBezTo>
                <a:cubicBezTo>
                  <a:pt x="277" y="872"/>
                  <a:pt x="277" y="872"/>
                  <a:pt x="277" y="872"/>
                </a:cubicBezTo>
                <a:cubicBezTo>
                  <a:pt x="275" y="872"/>
                  <a:pt x="275" y="872"/>
                  <a:pt x="275" y="872"/>
                </a:cubicBezTo>
                <a:cubicBezTo>
                  <a:pt x="275" y="872"/>
                  <a:pt x="275" y="872"/>
                  <a:pt x="275" y="872"/>
                </a:cubicBezTo>
                <a:cubicBezTo>
                  <a:pt x="276" y="870"/>
                  <a:pt x="276" y="870"/>
                  <a:pt x="276" y="870"/>
                </a:cubicBezTo>
                <a:cubicBezTo>
                  <a:pt x="277" y="870"/>
                  <a:pt x="270" y="875"/>
                  <a:pt x="276" y="867"/>
                </a:cubicBezTo>
                <a:cubicBezTo>
                  <a:pt x="272" y="868"/>
                  <a:pt x="272" y="868"/>
                  <a:pt x="272" y="868"/>
                </a:cubicBezTo>
                <a:cubicBezTo>
                  <a:pt x="272" y="868"/>
                  <a:pt x="271" y="871"/>
                  <a:pt x="272" y="867"/>
                </a:cubicBezTo>
                <a:cubicBezTo>
                  <a:pt x="275" y="866"/>
                  <a:pt x="275" y="866"/>
                  <a:pt x="275" y="866"/>
                </a:cubicBezTo>
                <a:cubicBezTo>
                  <a:pt x="277" y="861"/>
                  <a:pt x="277" y="861"/>
                  <a:pt x="277" y="861"/>
                </a:cubicBezTo>
                <a:cubicBezTo>
                  <a:pt x="275" y="860"/>
                  <a:pt x="275" y="860"/>
                  <a:pt x="275" y="860"/>
                </a:cubicBezTo>
                <a:cubicBezTo>
                  <a:pt x="277" y="858"/>
                  <a:pt x="277" y="858"/>
                  <a:pt x="277" y="858"/>
                </a:cubicBezTo>
                <a:cubicBezTo>
                  <a:pt x="277" y="858"/>
                  <a:pt x="277" y="858"/>
                  <a:pt x="277" y="858"/>
                </a:cubicBezTo>
                <a:cubicBezTo>
                  <a:pt x="285" y="854"/>
                  <a:pt x="285" y="854"/>
                  <a:pt x="285" y="854"/>
                </a:cubicBezTo>
                <a:cubicBezTo>
                  <a:pt x="286" y="854"/>
                  <a:pt x="286" y="854"/>
                  <a:pt x="286" y="854"/>
                </a:cubicBezTo>
                <a:cubicBezTo>
                  <a:pt x="293" y="853"/>
                  <a:pt x="293" y="853"/>
                  <a:pt x="293" y="853"/>
                </a:cubicBezTo>
                <a:cubicBezTo>
                  <a:pt x="293" y="854"/>
                  <a:pt x="293" y="854"/>
                  <a:pt x="292" y="854"/>
                </a:cubicBezTo>
                <a:cubicBezTo>
                  <a:pt x="293" y="855"/>
                  <a:pt x="293" y="855"/>
                  <a:pt x="293" y="855"/>
                </a:cubicBezTo>
                <a:cubicBezTo>
                  <a:pt x="295" y="853"/>
                  <a:pt x="295" y="853"/>
                  <a:pt x="295" y="853"/>
                </a:cubicBezTo>
                <a:cubicBezTo>
                  <a:pt x="293" y="851"/>
                  <a:pt x="293" y="851"/>
                  <a:pt x="293" y="851"/>
                </a:cubicBezTo>
                <a:cubicBezTo>
                  <a:pt x="295" y="848"/>
                  <a:pt x="293" y="857"/>
                  <a:pt x="295" y="848"/>
                </a:cubicBezTo>
                <a:cubicBezTo>
                  <a:pt x="292" y="847"/>
                  <a:pt x="292" y="847"/>
                  <a:pt x="292" y="847"/>
                </a:cubicBezTo>
                <a:cubicBezTo>
                  <a:pt x="295" y="847"/>
                  <a:pt x="288" y="849"/>
                  <a:pt x="295" y="845"/>
                </a:cubicBezTo>
                <a:cubicBezTo>
                  <a:pt x="296" y="847"/>
                  <a:pt x="296" y="847"/>
                  <a:pt x="296" y="847"/>
                </a:cubicBezTo>
                <a:cubicBezTo>
                  <a:pt x="298" y="841"/>
                  <a:pt x="298" y="841"/>
                  <a:pt x="298" y="841"/>
                </a:cubicBezTo>
                <a:cubicBezTo>
                  <a:pt x="297" y="840"/>
                  <a:pt x="297" y="840"/>
                  <a:pt x="297" y="840"/>
                </a:cubicBezTo>
                <a:cubicBezTo>
                  <a:pt x="297" y="837"/>
                  <a:pt x="297" y="837"/>
                  <a:pt x="297" y="837"/>
                </a:cubicBezTo>
                <a:cubicBezTo>
                  <a:pt x="300" y="840"/>
                  <a:pt x="300" y="840"/>
                  <a:pt x="300" y="840"/>
                </a:cubicBezTo>
                <a:cubicBezTo>
                  <a:pt x="301" y="840"/>
                  <a:pt x="301" y="840"/>
                  <a:pt x="301" y="840"/>
                </a:cubicBezTo>
                <a:cubicBezTo>
                  <a:pt x="302" y="837"/>
                  <a:pt x="302" y="837"/>
                  <a:pt x="302" y="837"/>
                </a:cubicBezTo>
                <a:cubicBezTo>
                  <a:pt x="302" y="838"/>
                  <a:pt x="302" y="838"/>
                  <a:pt x="302" y="838"/>
                </a:cubicBezTo>
                <a:cubicBezTo>
                  <a:pt x="304" y="838"/>
                  <a:pt x="300" y="844"/>
                  <a:pt x="305" y="837"/>
                </a:cubicBezTo>
                <a:cubicBezTo>
                  <a:pt x="301" y="835"/>
                  <a:pt x="301" y="835"/>
                  <a:pt x="301" y="835"/>
                </a:cubicBezTo>
                <a:cubicBezTo>
                  <a:pt x="302" y="836"/>
                  <a:pt x="292" y="839"/>
                  <a:pt x="305" y="837"/>
                </a:cubicBezTo>
                <a:cubicBezTo>
                  <a:pt x="306" y="837"/>
                  <a:pt x="306" y="837"/>
                  <a:pt x="306" y="837"/>
                </a:cubicBezTo>
                <a:cubicBezTo>
                  <a:pt x="308" y="835"/>
                  <a:pt x="308" y="835"/>
                  <a:pt x="308" y="835"/>
                </a:cubicBezTo>
                <a:cubicBezTo>
                  <a:pt x="311" y="835"/>
                  <a:pt x="311" y="835"/>
                  <a:pt x="311" y="835"/>
                </a:cubicBezTo>
                <a:cubicBezTo>
                  <a:pt x="309" y="833"/>
                  <a:pt x="309" y="833"/>
                  <a:pt x="309" y="833"/>
                </a:cubicBezTo>
                <a:cubicBezTo>
                  <a:pt x="308" y="833"/>
                  <a:pt x="308" y="832"/>
                  <a:pt x="307" y="833"/>
                </a:cubicBezTo>
                <a:cubicBezTo>
                  <a:pt x="309" y="832"/>
                  <a:pt x="309" y="832"/>
                  <a:pt x="309" y="832"/>
                </a:cubicBezTo>
                <a:cubicBezTo>
                  <a:pt x="310" y="832"/>
                  <a:pt x="306" y="835"/>
                  <a:pt x="312" y="832"/>
                </a:cubicBezTo>
                <a:cubicBezTo>
                  <a:pt x="313" y="831"/>
                  <a:pt x="313" y="831"/>
                  <a:pt x="313" y="831"/>
                </a:cubicBezTo>
                <a:cubicBezTo>
                  <a:pt x="311" y="830"/>
                  <a:pt x="311" y="830"/>
                  <a:pt x="311" y="830"/>
                </a:cubicBezTo>
                <a:cubicBezTo>
                  <a:pt x="315" y="825"/>
                  <a:pt x="315" y="825"/>
                  <a:pt x="315" y="825"/>
                </a:cubicBezTo>
                <a:cubicBezTo>
                  <a:pt x="312" y="822"/>
                  <a:pt x="312" y="822"/>
                  <a:pt x="312" y="822"/>
                </a:cubicBezTo>
                <a:cubicBezTo>
                  <a:pt x="315" y="821"/>
                  <a:pt x="315" y="821"/>
                  <a:pt x="315" y="821"/>
                </a:cubicBezTo>
                <a:cubicBezTo>
                  <a:pt x="316" y="821"/>
                  <a:pt x="310" y="819"/>
                  <a:pt x="318" y="822"/>
                </a:cubicBezTo>
                <a:cubicBezTo>
                  <a:pt x="315" y="825"/>
                  <a:pt x="315" y="825"/>
                  <a:pt x="315" y="825"/>
                </a:cubicBezTo>
                <a:cubicBezTo>
                  <a:pt x="314" y="824"/>
                  <a:pt x="312" y="824"/>
                  <a:pt x="314" y="828"/>
                </a:cubicBezTo>
                <a:cubicBezTo>
                  <a:pt x="314" y="828"/>
                  <a:pt x="314" y="828"/>
                  <a:pt x="314" y="828"/>
                </a:cubicBezTo>
                <a:cubicBezTo>
                  <a:pt x="314" y="828"/>
                  <a:pt x="311" y="827"/>
                  <a:pt x="313" y="829"/>
                </a:cubicBezTo>
                <a:cubicBezTo>
                  <a:pt x="317" y="832"/>
                  <a:pt x="298" y="835"/>
                  <a:pt x="322" y="827"/>
                </a:cubicBezTo>
                <a:cubicBezTo>
                  <a:pt x="324" y="827"/>
                  <a:pt x="324" y="827"/>
                  <a:pt x="324" y="827"/>
                </a:cubicBezTo>
                <a:cubicBezTo>
                  <a:pt x="323" y="828"/>
                  <a:pt x="323" y="828"/>
                  <a:pt x="323" y="828"/>
                </a:cubicBezTo>
                <a:cubicBezTo>
                  <a:pt x="325" y="829"/>
                  <a:pt x="325" y="829"/>
                  <a:pt x="325" y="829"/>
                </a:cubicBezTo>
                <a:cubicBezTo>
                  <a:pt x="324" y="830"/>
                  <a:pt x="324" y="830"/>
                  <a:pt x="324" y="830"/>
                </a:cubicBezTo>
                <a:cubicBezTo>
                  <a:pt x="328" y="833"/>
                  <a:pt x="328" y="833"/>
                  <a:pt x="328" y="833"/>
                </a:cubicBezTo>
                <a:cubicBezTo>
                  <a:pt x="327" y="833"/>
                  <a:pt x="330" y="836"/>
                  <a:pt x="325" y="834"/>
                </a:cubicBezTo>
                <a:cubicBezTo>
                  <a:pt x="329" y="837"/>
                  <a:pt x="317" y="835"/>
                  <a:pt x="329" y="835"/>
                </a:cubicBezTo>
                <a:cubicBezTo>
                  <a:pt x="329" y="832"/>
                  <a:pt x="329" y="832"/>
                  <a:pt x="329" y="832"/>
                </a:cubicBezTo>
                <a:cubicBezTo>
                  <a:pt x="332" y="834"/>
                  <a:pt x="332" y="829"/>
                  <a:pt x="332" y="830"/>
                </a:cubicBezTo>
                <a:cubicBezTo>
                  <a:pt x="341" y="829"/>
                  <a:pt x="341" y="829"/>
                  <a:pt x="341" y="829"/>
                </a:cubicBezTo>
                <a:cubicBezTo>
                  <a:pt x="340" y="829"/>
                  <a:pt x="341" y="828"/>
                  <a:pt x="341" y="827"/>
                </a:cubicBezTo>
                <a:cubicBezTo>
                  <a:pt x="336" y="827"/>
                  <a:pt x="336" y="827"/>
                  <a:pt x="336" y="827"/>
                </a:cubicBezTo>
                <a:cubicBezTo>
                  <a:pt x="328" y="825"/>
                  <a:pt x="328" y="825"/>
                  <a:pt x="328" y="825"/>
                </a:cubicBezTo>
                <a:cubicBezTo>
                  <a:pt x="327" y="826"/>
                  <a:pt x="331" y="826"/>
                  <a:pt x="328" y="822"/>
                </a:cubicBezTo>
                <a:cubicBezTo>
                  <a:pt x="322" y="824"/>
                  <a:pt x="322" y="824"/>
                  <a:pt x="322" y="824"/>
                </a:cubicBezTo>
                <a:cubicBezTo>
                  <a:pt x="319" y="822"/>
                  <a:pt x="319" y="822"/>
                  <a:pt x="319" y="822"/>
                </a:cubicBezTo>
                <a:cubicBezTo>
                  <a:pt x="322" y="822"/>
                  <a:pt x="322" y="822"/>
                  <a:pt x="322" y="822"/>
                </a:cubicBezTo>
                <a:cubicBezTo>
                  <a:pt x="323" y="822"/>
                  <a:pt x="323" y="822"/>
                  <a:pt x="323" y="822"/>
                </a:cubicBezTo>
                <a:cubicBezTo>
                  <a:pt x="322" y="820"/>
                  <a:pt x="322" y="820"/>
                  <a:pt x="322" y="820"/>
                </a:cubicBezTo>
                <a:cubicBezTo>
                  <a:pt x="327" y="822"/>
                  <a:pt x="327" y="822"/>
                  <a:pt x="327" y="822"/>
                </a:cubicBezTo>
                <a:cubicBezTo>
                  <a:pt x="326" y="819"/>
                  <a:pt x="326" y="819"/>
                  <a:pt x="326" y="819"/>
                </a:cubicBezTo>
                <a:cubicBezTo>
                  <a:pt x="319" y="818"/>
                  <a:pt x="319" y="818"/>
                  <a:pt x="319" y="818"/>
                </a:cubicBezTo>
                <a:cubicBezTo>
                  <a:pt x="318" y="817"/>
                  <a:pt x="318" y="817"/>
                  <a:pt x="318" y="817"/>
                </a:cubicBezTo>
                <a:cubicBezTo>
                  <a:pt x="314" y="816"/>
                  <a:pt x="314" y="816"/>
                  <a:pt x="314" y="816"/>
                </a:cubicBezTo>
                <a:cubicBezTo>
                  <a:pt x="311" y="818"/>
                  <a:pt x="311" y="818"/>
                  <a:pt x="311" y="818"/>
                </a:cubicBezTo>
                <a:cubicBezTo>
                  <a:pt x="309" y="816"/>
                  <a:pt x="309" y="816"/>
                  <a:pt x="309" y="816"/>
                </a:cubicBezTo>
                <a:cubicBezTo>
                  <a:pt x="304" y="817"/>
                  <a:pt x="304" y="817"/>
                  <a:pt x="304" y="817"/>
                </a:cubicBezTo>
                <a:cubicBezTo>
                  <a:pt x="307" y="819"/>
                  <a:pt x="307" y="819"/>
                  <a:pt x="307" y="819"/>
                </a:cubicBezTo>
                <a:cubicBezTo>
                  <a:pt x="310" y="817"/>
                  <a:pt x="310" y="817"/>
                  <a:pt x="310" y="817"/>
                </a:cubicBezTo>
                <a:cubicBezTo>
                  <a:pt x="310" y="817"/>
                  <a:pt x="314" y="814"/>
                  <a:pt x="310" y="820"/>
                </a:cubicBezTo>
                <a:cubicBezTo>
                  <a:pt x="307" y="820"/>
                  <a:pt x="307" y="820"/>
                  <a:pt x="307" y="820"/>
                </a:cubicBezTo>
                <a:cubicBezTo>
                  <a:pt x="306" y="819"/>
                  <a:pt x="307" y="819"/>
                  <a:pt x="307" y="819"/>
                </a:cubicBezTo>
                <a:cubicBezTo>
                  <a:pt x="304" y="819"/>
                  <a:pt x="304" y="819"/>
                  <a:pt x="304" y="819"/>
                </a:cubicBezTo>
                <a:cubicBezTo>
                  <a:pt x="302" y="817"/>
                  <a:pt x="302" y="817"/>
                  <a:pt x="302" y="817"/>
                </a:cubicBezTo>
                <a:cubicBezTo>
                  <a:pt x="296" y="818"/>
                  <a:pt x="296" y="818"/>
                  <a:pt x="296" y="818"/>
                </a:cubicBezTo>
                <a:cubicBezTo>
                  <a:pt x="293" y="822"/>
                  <a:pt x="293" y="822"/>
                  <a:pt x="293" y="822"/>
                </a:cubicBezTo>
                <a:cubicBezTo>
                  <a:pt x="291" y="820"/>
                  <a:pt x="291" y="820"/>
                  <a:pt x="291" y="820"/>
                </a:cubicBezTo>
                <a:cubicBezTo>
                  <a:pt x="293" y="819"/>
                  <a:pt x="293" y="819"/>
                  <a:pt x="293" y="819"/>
                </a:cubicBezTo>
                <a:cubicBezTo>
                  <a:pt x="285" y="818"/>
                  <a:pt x="285" y="818"/>
                  <a:pt x="285" y="818"/>
                </a:cubicBezTo>
                <a:cubicBezTo>
                  <a:pt x="284" y="818"/>
                  <a:pt x="293" y="815"/>
                  <a:pt x="282" y="820"/>
                </a:cubicBezTo>
                <a:cubicBezTo>
                  <a:pt x="286" y="820"/>
                  <a:pt x="281" y="818"/>
                  <a:pt x="285" y="816"/>
                </a:cubicBezTo>
                <a:cubicBezTo>
                  <a:pt x="286" y="818"/>
                  <a:pt x="286" y="818"/>
                  <a:pt x="286" y="818"/>
                </a:cubicBezTo>
                <a:cubicBezTo>
                  <a:pt x="289" y="819"/>
                  <a:pt x="291" y="812"/>
                  <a:pt x="292" y="818"/>
                </a:cubicBezTo>
                <a:cubicBezTo>
                  <a:pt x="293" y="817"/>
                  <a:pt x="298" y="821"/>
                  <a:pt x="292" y="815"/>
                </a:cubicBezTo>
                <a:cubicBezTo>
                  <a:pt x="291" y="812"/>
                  <a:pt x="291" y="816"/>
                  <a:pt x="296" y="813"/>
                </a:cubicBezTo>
                <a:cubicBezTo>
                  <a:pt x="295" y="812"/>
                  <a:pt x="299" y="810"/>
                  <a:pt x="293" y="811"/>
                </a:cubicBezTo>
                <a:cubicBezTo>
                  <a:pt x="292" y="812"/>
                  <a:pt x="292" y="812"/>
                  <a:pt x="292" y="812"/>
                </a:cubicBezTo>
                <a:cubicBezTo>
                  <a:pt x="291" y="811"/>
                  <a:pt x="291" y="811"/>
                  <a:pt x="291" y="811"/>
                </a:cubicBezTo>
                <a:cubicBezTo>
                  <a:pt x="288" y="814"/>
                  <a:pt x="288" y="814"/>
                  <a:pt x="288" y="814"/>
                </a:cubicBezTo>
                <a:cubicBezTo>
                  <a:pt x="289" y="812"/>
                  <a:pt x="289" y="812"/>
                  <a:pt x="289" y="812"/>
                </a:cubicBezTo>
                <a:cubicBezTo>
                  <a:pt x="288" y="812"/>
                  <a:pt x="297" y="808"/>
                  <a:pt x="286" y="811"/>
                </a:cubicBezTo>
                <a:cubicBezTo>
                  <a:pt x="292" y="810"/>
                  <a:pt x="292" y="810"/>
                  <a:pt x="292" y="810"/>
                </a:cubicBezTo>
                <a:cubicBezTo>
                  <a:pt x="290" y="808"/>
                  <a:pt x="290" y="808"/>
                  <a:pt x="290" y="808"/>
                </a:cubicBezTo>
                <a:cubicBezTo>
                  <a:pt x="286" y="809"/>
                  <a:pt x="286" y="809"/>
                  <a:pt x="286" y="809"/>
                </a:cubicBezTo>
                <a:cubicBezTo>
                  <a:pt x="286" y="809"/>
                  <a:pt x="286" y="809"/>
                  <a:pt x="286" y="809"/>
                </a:cubicBezTo>
                <a:cubicBezTo>
                  <a:pt x="282" y="804"/>
                  <a:pt x="294" y="809"/>
                  <a:pt x="286" y="802"/>
                </a:cubicBezTo>
                <a:cubicBezTo>
                  <a:pt x="289" y="802"/>
                  <a:pt x="289" y="802"/>
                  <a:pt x="289" y="802"/>
                </a:cubicBezTo>
                <a:cubicBezTo>
                  <a:pt x="290" y="800"/>
                  <a:pt x="290" y="800"/>
                  <a:pt x="290" y="800"/>
                </a:cubicBezTo>
                <a:cubicBezTo>
                  <a:pt x="294" y="800"/>
                  <a:pt x="294" y="800"/>
                  <a:pt x="294" y="800"/>
                </a:cubicBezTo>
                <a:cubicBezTo>
                  <a:pt x="294" y="799"/>
                  <a:pt x="294" y="799"/>
                  <a:pt x="294" y="799"/>
                </a:cubicBezTo>
                <a:cubicBezTo>
                  <a:pt x="299" y="798"/>
                  <a:pt x="299" y="798"/>
                  <a:pt x="299" y="798"/>
                </a:cubicBezTo>
                <a:cubicBezTo>
                  <a:pt x="297" y="797"/>
                  <a:pt x="297" y="797"/>
                  <a:pt x="297" y="797"/>
                </a:cubicBezTo>
                <a:cubicBezTo>
                  <a:pt x="299" y="797"/>
                  <a:pt x="299" y="796"/>
                  <a:pt x="300" y="795"/>
                </a:cubicBezTo>
                <a:cubicBezTo>
                  <a:pt x="295" y="793"/>
                  <a:pt x="295" y="793"/>
                  <a:pt x="295" y="793"/>
                </a:cubicBezTo>
                <a:cubicBezTo>
                  <a:pt x="291" y="794"/>
                  <a:pt x="310" y="803"/>
                  <a:pt x="287" y="793"/>
                </a:cubicBezTo>
                <a:cubicBezTo>
                  <a:pt x="284" y="790"/>
                  <a:pt x="284" y="790"/>
                  <a:pt x="284" y="790"/>
                </a:cubicBezTo>
                <a:cubicBezTo>
                  <a:pt x="283" y="791"/>
                  <a:pt x="283" y="791"/>
                  <a:pt x="283" y="791"/>
                </a:cubicBezTo>
                <a:cubicBezTo>
                  <a:pt x="287" y="787"/>
                  <a:pt x="287" y="787"/>
                  <a:pt x="287" y="787"/>
                </a:cubicBezTo>
                <a:cubicBezTo>
                  <a:pt x="291" y="788"/>
                  <a:pt x="291" y="788"/>
                  <a:pt x="291" y="788"/>
                </a:cubicBezTo>
                <a:cubicBezTo>
                  <a:pt x="292" y="787"/>
                  <a:pt x="292" y="787"/>
                  <a:pt x="292" y="787"/>
                </a:cubicBezTo>
                <a:cubicBezTo>
                  <a:pt x="291" y="786"/>
                  <a:pt x="291" y="786"/>
                  <a:pt x="291" y="786"/>
                </a:cubicBezTo>
                <a:cubicBezTo>
                  <a:pt x="295" y="784"/>
                  <a:pt x="295" y="784"/>
                  <a:pt x="295" y="784"/>
                </a:cubicBezTo>
                <a:cubicBezTo>
                  <a:pt x="292" y="783"/>
                  <a:pt x="292" y="783"/>
                  <a:pt x="292" y="783"/>
                </a:cubicBezTo>
                <a:cubicBezTo>
                  <a:pt x="294" y="781"/>
                  <a:pt x="294" y="781"/>
                  <a:pt x="294" y="781"/>
                </a:cubicBezTo>
                <a:cubicBezTo>
                  <a:pt x="294" y="778"/>
                  <a:pt x="294" y="778"/>
                  <a:pt x="294" y="778"/>
                </a:cubicBezTo>
                <a:cubicBezTo>
                  <a:pt x="290" y="776"/>
                  <a:pt x="290" y="776"/>
                  <a:pt x="290" y="776"/>
                </a:cubicBezTo>
                <a:cubicBezTo>
                  <a:pt x="292" y="774"/>
                  <a:pt x="292" y="774"/>
                  <a:pt x="292" y="774"/>
                </a:cubicBezTo>
                <a:cubicBezTo>
                  <a:pt x="286" y="770"/>
                  <a:pt x="286" y="770"/>
                  <a:pt x="286" y="770"/>
                </a:cubicBezTo>
                <a:cubicBezTo>
                  <a:pt x="286" y="765"/>
                  <a:pt x="286" y="765"/>
                  <a:pt x="286" y="765"/>
                </a:cubicBezTo>
                <a:cubicBezTo>
                  <a:pt x="289" y="764"/>
                  <a:pt x="289" y="764"/>
                  <a:pt x="289" y="764"/>
                </a:cubicBezTo>
                <a:cubicBezTo>
                  <a:pt x="289" y="760"/>
                  <a:pt x="289" y="760"/>
                  <a:pt x="289" y="760"/>
                </a:cubicBezTo>
                <a:cubicBezTo>
                  <a:pt x="289" y="760"/>
                  <a:pt x="286" y="761"/>
                  <a:pt x="290" y="760"/>
                </a:cubicBezTo>
                <a:cubicBezTo>
                  <a:pt x="286" y="758"/>
                  <a:pt x="286" y="758"/>
                  <a:pt x="286" y="758"/>
                </a:cubicBezTo>
                <a:cubicBezTo>
                  <a:pt x="288" y="757"/>
                  <a:pt x="288" y="757"/>
                  <a:pt x="288" y="757"/>
                </a:cubicBezTo>
                <a:cubicBezTo>
                  <a:pt x="295" y="758"/>
                  <a:pt x="295" y="758"/>
                  <a:pt x="295" y="758"/>
                </a:cubicBezTo>
                <a:cubicBezTo>
                  <a:pt x="296" y="758"/>
                  <a:pt x="296" y="758"/>
                  <a:pt x="296" y="758"/>
                </a:cubicBezTo>
                <a:cubicBezTo>
                  <a:pt x="296" y="756"/>
                  <a:pt x="296" y="756"/>
                  <a:pt x="296" y="756"/>
                </a:cubicBezTo>
                <a:cubicBezTo>
                  <a:pt x="297" y="755"/>
                  <a:pt x="297" y="755"/>
                  <a:pt x="297" y="755"/>
                </a:cubicBezTo>
                <a:cubicBezTo>
                  <a:pt x="293" y="752"/>
                  <a:pt x="293" y="752"/>
                  <a:pt x="293" y="752"/>
                </a:cubicBezTo>
                <a:cubicBezTo>
                  <a:pt x="292" y="752"/>
                  <a:pt x="292" y="752"/>
                  <a:pt x="292" y="752"/>
                </a:cubicBezTo>
                <a:cubicBezTo>
                  <a:pt x="298" y="750"/>
                  <a:pt x="298" y="750"/>
                  <a:pt x="298" y="750"/>
                </a:cubicBezTo>
                <a:cubicBezTo>
                  <a:pt x="299" y="750"/>
                  <a:pt x="299" y="750"/>
                  <a:pt x="299" y="750"/>
                </a:cubicBezTo>
                <a:cubicBezTo>
                  <a:pt x="300" y="750"/>
                  <a:pt x="296" y="753"/>
                  <a:pt x="297" y="751"/>
                </a:cubicBezTo>
                <a:cubicBezTo>
                  <a:pt x="301" y="752"/>
                  <a:pt x="301" y="752"/>
                  <a:pt x="301" y="752"/>
                </a:cubicBezTo>
                <a:cubicBezTo>
                  <a:pt x="305" y="751"/>
                  <a:pt x="305" y="751"/>
                  <a:pt x="305" y="751"/>
                </a:cubicBezTo>
                <a:cubicBezTo>
                  <a:pt x="305" y="747"/>
                  <a:pt x="305" y="747"/>
                  <a:pt x="305" y="747"/>
                </a:cubicBezTo>
                <a:cubicBezTo>
                  <a:pt x="310" y="747"/>
                  <a:pt x="310" y="747"/>
                  <a:pt x="310" y="747"/>
                </a:cubicBezTo>
                <a:cubicBezTo>
                  <a:pt x="310" y="746"/>
                  <a:pt x="310" y="746"/>
                  <a:pt x="310" y="746"/>
                </a:cubicBezTo>
                <a:cubicBezTo>
                  <a:pt x="315" y="745"/>
                  <a:pt x="315" y="745"/>
                  <a:pt x="315" y="745"/>
                </a:cubicBezTo>
                <a:cubicBezTo>
                  <a:pt x="318" y="745"/>
                  <a:pt x="318" y="745"/>
                  <a:pt x="318" y="745"/>
                </a:cubicBezTo>
                <a:cubicBezTo>
                  <a:pt x="321" y="741"/>
                  <a:pt x="321" y="741"/>
                  <a:pt x="321" y="741"/>
                </a:cubicBezTo>
                <a:cubicBezTo>
                  <a:pt x="319" y="738"/>
                  <a:pt x="319" y="738"/>
                  <a:pt x="319" y="738"/>
                </a:cubicBezTo>
                <a:cubicBezTo>
                  <a:pt x="317" y="737"/>
                  <a:pt x="319" y="743"/>
                  <a:pt x="315" y="738"/>
                </a:cubicBezTo>
                <a:cubicBezTo>
                  <a:pt x="313" y="740"/>
                  <a:pt x="313" y="740"/>
                  <a:pt x="313" y="740"/>
                </a:cubicBezTo>
                <a:cubicBezTo>
                  <a:pt x="312" y="736"/>
                  <a:pt x="312" y="736"/>
                  <a:pt x="312" y="736"/>
                </a:cubicBezTo>
                <a:cubicBezTo>
                  <a:pt x="309" y="736"/>
                  <a:pt x="309" y="736"/>
                  <a:pt x="309" y="736"/>
                </a:cubicBezTo>
                <a:cubicBezTo>
                  <a:pt x="309" y="737"/>
                  <a:pt x="304" y="738"/>
                  <a:pt x="309" y="739"/>
                </a:cubicBezTo>
                <a:cubicBezTo>
                  <a:pt x="303" y="742"/>
                  <a:pt x="303" y="742"/>
                  <a:pt x="303" y="742"/>
                </a:cubicBezTo>
                <a:cubicBezTo>
                  <a:pt x="300" y="742"/>
                  <a:pt x="300" y="742"/>
                  <a:pt x="300" y="742"/>
                </a:cubicBezTo>
                <a:cubicBezTo>
                  <a:pt x="299" y="739"/>
                  <a:pt x="299" y="739"/>
                  <a:pt x="299" y="739"/>
                </a:cubicBezTo>
                <a:cubicBezTo>
                  <a:pt x="296" y="738"/>
                  <a:pt x="296" y="738"/>
                  <a:pt x="296" y="738"/>
                </a:cubicBezTo>
                <a:cubicBezTo>
                  <a:pt x="300" y="736"/>
                  <a:pt x="300" y="736"/>
                  <a:pt x="300" y="736"/>
                </a:cubicBezTo>
                <a:cubicBezTo>
                  <a:pt x="304" y="739"/>
                  <a:pt x="304" y="739"/>
                  <a:pt x="304" y="739"/>
                </a:cubicBezTo>
                <a:cubicBezTo>
                  <a:pt x="306" y="736"/>
                  <a:pt x="306" y="736"/>
                  <a:pt x="306" y="736"/>
                </a:cubicBezTo>
                <a:cubicBezTo>
                  <a:pt x="305" y="735"/>
                  <a:pt x="305" y="735"/>
                  <a:pt x="305" y="735"/>
                </a:cubicBezTo>
                <a:cubicBezTo>
                  <a:pt x="302" y="736"/>
                  <a:pt x="302" y="736"/>
                  <a:pt x="302" y="736"/>
                </a:cubicBezTo>
                <a:cubicBezTo>
                  <a:pt x="301" y="733"/>
                  <a:pt x="301" y="733"/>
                  <a:pt x="301" y="733"/>
                </a:cubicBezTo>
                <a:cubicBezTo>
                  <a:pt x="301" y="732"/>
                  <a:pt x="301" y="732"/>
                  <a:pt x="301" y="732"/>
                </a:cubicBezTo>
                <a:cubicBezTo>
                  <a:pt x="303" y="731"/>
                  <a:pt x="303" y="731"/>
                  <a:pt x="303" y="731"/>
                </a:cubicBezTo>
                <a:cubicBezTo>
                  <a:pt x="304" y="732"/>
                  <a:pt x="304" y="732"/>
                  <a:pt x="304" y="732"/>
                </a:cubicBezTo>
                <a:cubicBezTo>
                  <a:pt x="307" y="731"/>
                  <a:pt x="307" y="731"/>
                  <a:pt x="307" y="731"/>
                </a:cubicBezTo>
                <a:cubicBezTo>
                  <a:pt x="305" y="729"/>
                  <a:pt x="305" y="729"/>
                  <a:pt x="305" y="729"/>
                </a:cubicBezTo>
                <a:cubicBezTo>
                  <a:pt x="307" y="728"/>
                  <a:pt x="307" y="728"/>
                  <a:pt x="307" y="728"/>
                </a:cubicBezTo>
                <a:cubicBezTo>
                  <a:pt x="305" y="727"/>
                  <a:pt x="305" y="727"/>
                  <a:pt x="305" y="727"/>
                </a:cubicBezTo>
                <a:cubicBezTo>
                  <a:pt x="289" y="736"/>
                  <a:pt x="289" y="736"/>
                  <a:pt x="289" y="736"/>
                </a:cubicBezTo>
                <a:cubicBezTo>
                  <a:pt x="291" y="738"/>
                  <a:pt x="291" y="738"/>
                  <a:pt x="291" y="738"/>
                </a:cubicBezTo>
                <a:cubicBezTo>
                  <a:pt x="289" y="739"/>
                  <a:pt x="289" y="739"/>
                  <a:pt x="289" y="739"/>
                </a:cubicBezTo>
                <a:cubicBezTo>
                  <a:pt x="286" y="736"/>
                  <a:pt x="286" y="736"/>
                  <a:pt x="286" y="736"/>
                </a:cubicBezTo>
                <a:cubicBezTo>
                  <a:pt x="286" y="736"/>
                  <a:pt x="291" y="733"/>
                  <a:pt x="285" y="738"/>
                </a:cubicBezTo>
                <a:cubicBezTo>
                  <a:pt x="285" y="740"/>
                  <a:pt x="285" y="740"/>
                  <a:pt x="285" y="740"/>
                </a:cubicBezTo>
                <a:cubicBezTo>
                  <a:pt x="278" y="743"/>
                  <a:pt x="278" y="743"/>
                  <a:pt x="278" y="743"/>
                </a:cubicBezTo>
                <a:cubicBezTo>
                  <a:pt x="276" y="741"/>
                  <a:pt x="276" y="741"/>
                  <a:pt x="276" y="741"/>
                </a:cubicBezTo>
                <a:cubicBezTo>
                  <a:pt x="272" y="740"/>
                  <a:pt x="272" y="740"/>
                  <a:pt x="272" y="740"/>
                </a:cubicBezTo>
                <a:cubicBezTo>
                  <a:pt x="272" y="738"/>
                  <a:pt x="272" y="738"/>
                  <a:pt x="272" y="738"/>
                </a:cubicBezTo>
                <a:cubicBezTo>
                  <a:pt x="267" y="738"/>
                  <a:pt x="267" y="738"/>
                  <a:pt x="267" y="738"/>
                </a:cubicBezTo>
                <a:cubicBezTo>
                  <a:pt x="269" y="734"/>
                  <a:pt x="269" y="734"/>
                  <a:pt x="269" y="734"/>
                </a:cubicBezTo>
                <a:cubicBezTo>
                  <a:pt x="261" y="734"/>
                  <a:pt x="261" y="734"/>
                  <a:pt x="261" y="734"/>
                </a:cubicBezTo>
                <a:cubicBezTo>
                  <a:pt x="260" y="734"/>
                  <a:pt x="260" y="735"/>
                  <a:pt x="260" y="736"/>
                </a:cubicBezTo>
                <a:cubicBezTo>
                  <a:pt x="262" y="736"/>
                  <a:pt x="262" y="736"/>
                  <a:pt x="262" y="736"/>
                </a:cubicBezTo>
                <a:cubicBezTo>
                  <a:pt x="261" y="736"/>
                  <a:pt x="259" y="736"/>
                  <a:pt x="259" y="739"/>
                </a:cubicBezTo>
                <a:cubicBezTo>
                  <a:pt x="264" y="743"/>
                  <a:pt x="264" y="743"/>
                  <a:pt x="264" y="743"/>
                </a:cubicBezTo>
                <a:cubicBezTo>
                  <a:pt x="258" y="742"/>
                  <a:pt x="258" y="742"/>
                  <a:pt x="258" y="742"/>
                </a:cubicBezTo>
                <a:cubicBezTo>
                  <a:pt x="258" y="743"/>
                  <a:pt x="258" y="743"/>
                  <a:pt x="258" y="743"/>
                </a:cubicBezTo>
                <a:cubicBezTo>
                  <a:pt x="255" y="743"/>
                  <a:pt x="255" y="743"/>
                  <a:pt x="255" y="743"/>
                </a:cubicBezTo>
                <a:cubicBezTo>
                  <a:pt x="258" y="742"/>
                  <a:pt x="258" y="742"/>
                  <a:pt x="258" y="742"/>
                </a:cubicBezTo>
                <a:cubicBezTo>
                  <a:pt x="259" y="741"/>
                  <a:pt x="259" y="741"/>
                  <a:pt x="259" y="741"/>
                </a:cubicBezTo>
                <a:cubicBezTo>
                  <a:pt x="256" y="738"/>
                  <a:pt x="256" y="738"/>
                  <a:pt x="256" y="738"/>
                </a:cubicBezTo>
                <a:cubicBezTo>
                  <a:pt x="255" y="739"/>
                  <a:pt x="251" y="741"/>
                  <a:pt x="253" y="742"/>
                </a:cubicBezTo>
                <a:cubicBezTo>
                  <a:pt x="248" y="743"/>
                  <a:pt x="248" y="743"/>
                  <a:pt x="248" y="743"/>
                </a:cubicBezTo>
                <a:cubicBezTo>
                  <a:pt x="246" y="745"/>
                  <a:pt x="246" y="745"/>
                  <a:pt x="246" y="745"/>
                </a:cubicBezTo>
                <a:cubicBezTo>
                  <a:pt x="245" y="746"/>
                  <a:pt x="245" y="746"/>
                  <a:pt x="245" y="746"/>
                </a:cubicBezTo>
                <a:cubicBezTo>
                  <a:pt x="240" y="743"/>
                  <a:pt x="240" y="743"/>
                  <a:pt x="240" y="743"/>
                </a:cubicBezTo>
                <a:cubicBezTo>
                  <a:pt x="240" y="742"/>
                  <a:pt x="240" y="742"/>
                  <a:pt x="240" y="742"/>
                </a:cubicBezTo>
                <a:cubicBezTo>
                  <a:pt x="236" y="746"/>
                  <a:pt x="236" y="746"/>
                  <a:pt x="236" y="746"/>
                </a:cubicBezTo>
                <a:cubicBezTo>
                  <a:pt x="239" y="748"/>
                  <a:pt x="239" y="748"/>
                  <a:pt x="239" y="748"/>
                </a:cubicBezTo>
                <a:cubicBezTo>
                  <a:pt x="237" y="750"/>
                  <a:pt x="237" y="750"/>
                  <a:pt x="237" y="750"/>
                </a:cubicBezTo>
                <a:cubicBezTo>
                  <a:pt x="239" y="751"/>
                  <a:pt x="239" y="751"/>
                  <a:pt x="239" y="751"/>
                </a:cubicBezTo>
                <a:cubicBezTo>
                  <a:pt x="234" y="751"/>
                  <a:pt x="234" y="751"/>
                  <a:pt x="234" y="751"/>
                </a:cubicBezTo>
                <a:cubicBezTo>
                  <a:pt x="234" y="750"/>
                  <a:pt x="234" y="750"/>
                  <a:pt x="234" y="750"/>
                </a:cubicBezTo>
                <a:cubicBezTo>
                  <a:pt x="231" y="748"/>
                  <a:pt x="231" y="748"/>
                  <a:pt x="231" y="748"/>
                </a:cubicBezTo>
                <a:cubicBezTo>
                  <a:pt x="230" y="748"/>
                  <a:pt x="230" y="748"/>
                  <a:pt x="230" y="748"/>
                </a:cubicBezTo>
                <a:cubicBezTo>
                  <a:pt x="237" y="744"/>
                  <a:pt x="237" y="744"/>
                  <a:pt x="237" y="744"/>
                </a:cubicBezTo>
                <a:cubicBezTo>
                  <a:pt x="236" y="744"/>
                  <a:pt x="236" y="744"/>
                  <a:pt x="236" y="744"/>
                </a:cubicBezTo>
                <a:cubicBezTo>
                  <a:pt x="239" y="741"/>
                  <a:pt x="239" y="741"/>
                  <a:pt x="239" y="741"/>
                </a:cubicBezTo>
                <a:cubicBezTo>
                  <a:pt x="242" y="741"/>
                  <a:pt x="242" y="741"/>
                  <a:pt x="242" y="741"/>
                </a:cubicBezTo>
                <a:cubicBezTo>
                  <a:pt x="243" y="738"/>
                  <a:pt x="243" y="738"/>
                  <a:pt x="243" y="738"/>
                </a:cubicBezTo>
                <a:cubicBezTo>
                  <a:pt x="245" y="739"/>
                  <a:pt x="245" y="739"/>
                  <a:pt x="245" y="739"/>
                </a:cubicBezTo>
                <a:cubicBezTo>
                  <a:pt x="246" y="741"/>
                  <a:pt x="239" y="739"/>
                  <a:pt x="246" y="742"/>
                </a:cubicBezTo>
                <a:cubicBezTo>
                  <a:pt x="250" y="741"/>
                  <a:pt x="250" y="741"/>
                  <a:pt x="250" y="741"/>
                </a:cubicBezTo>
                <a:cubicBezTo>
                  <a:pt x="255" y="737"/>
                  <a:pt x="255" y="737"/>
                  <a:pt x="255" y="737"/>
                </a:cubicBezTo>
                <a:cubicBezTo>
                  <a:pt x="258" y="733"/>
                  <a:pt x="258" y="733"/>
                  <a:pt x="258" y="733"/>
                </a:cubicBezTo>
                <a:cubicBezTo>
                  <a:pt x="257" y="732"/>
                  <a:pt x="257" y="732"/>
                  <a:pt x="257" y="732"/>
                </a:cubicBezTo>
                <a:cubicBezTo>
                  <a:pt x="258" y="731"/>
                  <a:pt x="258" y="731"/>
                  <a:pt x="258" y="731"/>
                </a:cubicBezTo>
                <a:cubicBezTo>
                  <a:pt x="258" y="730"/>
                  <a:pt x="258" y="730"/>
                  <a:pt x="258" y="730"/>
                </a:cubicBezTo>
                <a:cubicBezTo>
                  <a:pt x="260" y="732"/>
                  <a:pt x="260" y="732"/>
                  <a:pt x="260" y="732"/>
                </a:cubicBezTo>
                <a:cubicBezTo>
                  <a:pt x="263" y="730"/>
                  <a:pt x="263" y="730"/>
                  <a:pt x="263" y="730"/>
                </a:cubicBezTo>
                <a:cubicBezTo>
                  <a:pt x="258" y="729"/>
                  <a:pt x="258" y="729"/>
                  <a:pt x="258" y="729"/>
                </a:cubicBezTo>
                <a:cubicBezTo>
                  <a:pt x="246" y="734"/>
                  <a:pt x="246" y="734"/>
                  <a:pt x="246" y="734"/>
                </a:cubicBezTo>
                <a:cubicBezTo>
                  <a:pt x="224" y="748"/>
                  <a:pt x="224" y="748"/>
                  <a:pt x="224" y="748"/>
                </a:cubicBezTo>
                <a:cubicBezTo>
                  <a:pt x="223" y="750"/>
                  <a:pt x="223" y="750"/>
                  <a:pt x="223" y="750"/>
                </a:cubicBezTo>
                <a:cubicBezTo>
                  <a:pt x="227" y="750"/>
                  <a:pt x="227" y="750"/>
                  <a:pt x="227" y="750"/>
                </a:cubicBezTo>
                <a:cubicBezTo>
                  <a:pt x="231" y="751"/>
                  <a:pt x="231" y="751"/>
                  <a:pt x="231" y="751"/>
                </a:cubicBezTo>
                <a:cubicBezTo>
                  <a:pt x="232" y="752"/>
                  <a:pt x="232" y="752"/>
                  <a:pt x="232" y="752"/>
                </a:cubicBezTo>
                <a:cubicBezTo>
                  <a:pt x="220" y="759"/>
                  <a:pt x="220" y="759"/>
                  <a:pt x="220" y="759"/>
                </a:cubicBezTo>
                <a:cubicBezTo>
                  <a:pt x="214" y="762"/>
                  <a:pt x="214" y="762"/>
                  <a:pt x="214" y="762"/>
                </a:cubicBezTo>
                <a:cubicBezTo>
                  <a:pt x="210" y="766"/>
                  <a:pt x="210" y="766"/>
                  <a:pt x="210" y="766"/>
                </a:cubicBezTo>
                <a:cubicBezTo>
                  <a:pt x="207" y="764"/>
                  <a:pt x="207" y="764"/>
                  <a:pt x="207" y="764"/>
                </a:cubicBezTo>
                <a:cubicBezTo>
                  <a:pt x="190" y="776"/>
                  <a:pt x="190" y="776"/>
                  <a:pt x="190" y="776"/>
                </a:cubicBezTo>
                <a:cubicBezTo>
                  <a:pt x="190" y="778"/>
                  <a:pt x="190" y="778"/>
                  <a:pt x="190" y="778"/>
                </a:cubicBezTo>
                <a:cubicBezTo>
                  <a:pt x="186" y="779"/>
                  <a:pt x="186" y="779"/>
                  <a:pt x="186" y="779"/>
                </a:cubicBezTo>
                <a:cubicBezTo>
                  <a:pt x="185" y="780"/>
                  <a:pt x="185" y="780"/>
                  <a:pt x="185" y="780"/>
                </a:cubicBezTo>
                <a:cubicBezTo>
                  <a:pt x="180" y="783"/>
                  <a:pt x="180" y="783"/>
                  <a:pt x="180" y="783"/>
                </a:cubicBezTo>
                <a:cubicBezTo>
                  <a:pt x="179" y="785"/>
                  <a:pt x="189" y="777"/>
                  <a:pt x="176" y="786"/>
                </a:cubicBezTo>
                <a:cubicBezTo>
                  <a:pt x="181" y="779"/>
                  <a:pt x="181" y="779"/>
                  <a:pt x="181" y="779"/>
                </a:cubicBezTo>
                <a:cubicBezTo>
                  <a:pt x="185" y="778"/>
                  <a:pt x="185" y="778"/>
                  <a:pt x="185" y="778"/>
                </a:cubicBezTo>
                <a:cubicBezTo>
                  <a:pt x="182" y="775"/>
                  <a:pt x="182" y="775"/>
                  <a:pt x="182" y="775"/>
                </a:cubicBezTo>
                <a:cubicBezTo>
                  <a:pt x="179" y="779"/>
                  <a:pt x="179" y="779"/>
                  <a:pt x="179" y="779"/>
                </a:cubicBezTo>
                <a:cubicBezTo>
                  <a:pt x="175" y="779"/>
                  <a:pt x="175" y="779"/>
                  <a:pt x="175" y="779"/>
                </a:cubicBezTo>
                <a:cubicBezTo>
                  <a:pt x="177" y="778"/>
                  <a:pt x="177" y="775"/>
                  <a:pt x="176" y="774"/>
                </a:cubicBezTo>
                <a:cubicBezTo>
                  <a:pt x="172" y="774"/>
                  <a:pt x="172" y="774"/>
                  <a:pt x="172" y="774"/>
                </a:cubicBezTo>
                <a:cubicBezTo>
                  <a:pt x="170" y="779"/>
                  <a:pt x="170" y="779"/>
                  <a:pt x="170" y="779"/>
                </a:cubicBezTo>
                <a:cubicBezTo>
                  <a:pt x="172" y="778"/>
                  <a:pt x="169" y="783"/>
                  <a:pt x="174" y="780"/>
                </a:cubicBezTo>
                <a:cubicBezTo>
                  <a:pt x="172" y="783"/>
                  <a:pt x="172" y="783"/>
                  <a:pt x="172" y="783"/>
                </a:cubicBezTo>
                <a:cubicBezTo>
                  <a:pt x="167" y="784"/>
                  <a:pt x="167" y="784"/>
                  <a:pt x="167" y="784"/>
                </a:cubicBezTo>
                <a:cubicBezTo>
                  <a:pt x="165" y="782"/>
                  <a:pt x="165" y="782"/>
                  <a:pt x="165" y="782"/>
                </a:cubicBezTo>
                <a:cubicBezTo>
                  <a:pt x="161" y="776"/>
                  <a:pt x="161" y="776"/>
                  <a:pt x="161" y="776"/>
                </a:cubicBezTo>
                <a:cubicBezTo>
                  <a:pt x="160" y="776"/>
                  <a:pt x="160" y="776"/>
                  <a:pt x="160" y="776"/>
                </a:cubicBezTo>
                <a:cubicBezTo>
                  <a:pt x="161" y="773"/>
                  <a:pt x="169" y="774"/>
                  <a:pt x="170" y="768"/>
                </a:cubicBezTo>
                <a:cubicBezTo>
                  <a:pt x="173" y="768"/>
                  <a:pt x="173" y="768"/>
                  <a:pt x="173" y="768"/>
                </a:cubicBezTo>
                <a:cubicBezTo>
                  <a:pt x="178" y="761"/>
                  <a:pt x="178" y="761"/>
                  <a:pt x="178" y="761"/>
                </a:cubicBezTo>
                <a:cubicBezTo>
                  <a:pt x="176" y="760"/>
                  <a:pt x="176" y="760"/>
                  <a:pt x="176" y="760"/>
                </a:cubicBezTo>
                <a:cubicBezTo>
                  <a:pt x="179" y="756"/>
                  <a:pt x="179" y="756"/>
                  <a:pt x="179" y="756"/>
                </a:cubicBezTo>
                <a:cubicBezTo>
                  <a:pt x="170" y="754"/>
                  <a:pt x="170" y="754"/>
                  <a:pt x="170" y="754"/>
                </a:cubicBezTo>
                <a:cubicBezTo>
                  <a:pt x="169" y="752"/>
                  <a:pt x="169" y="752"/>
                  <a:pt x="169" y="752"/>
                </a:cubicBezTo>
                <a:cubicBezTo>
                  <a:pt x="166" y="754"/>
                  <a:pt x="166" y="754"/>
                  <a:pt x="166" y="754"/>
                </a:cubicBezTo>
                <a:cubicBezTo>
                  <a:pt x="167" y="755"/>
                  <a:pt x="167" y="755"/>
                  <a:pt x="167" y="755"/>
                </a:cubicBezTo>
                <a:cubicBezTo>
                  <a:pt x="158" y="757"/>
                  <a:pt x="158" y="757"/>
                  <a:pt x="158" y="757"/>
                </a:cubicBezTo>
                <a:cubicBezTo>
                  <a:pt x="153" y="760"/>
                  <a:pt x="153" y="760"/>
                  <a:pt x="153" y="760"/>
                </a:cubicBezTo>
                <a:cubicBezTo>
                  <a:pt x="152" y="764"/>
                  <a:pt x="167" y="751"/>
                  <a:pt x="146" y="763"/>
                </a:cubicBezTo>
                <a:cubicBezTo>
                  <a:pt x="144" y="763"/>
                  <a:pt x="144" y="763"/>
                  <a:pt x="144" y="763"/>
                </a:cubicBezTo>
                <a:cubicBezTo>
                  <a:pt x="143" y="762"/>
                  <a:pt x="143" y="762"/>
                  <a:pt x="143" y="762"/>
                </a:cubicBezTo>
                <a:cubicBezTo>
                  <a:pt x="147" y="761"/>
                  <a:pt x="147" y="761"/>
                  <a:pt x="147" y="761"/>
                </a:cubicBezTo>
                <a:cubicBezTo>
                  <a:pt x="151" y="757"/>
                  <a:pt x="151" y="757"/>
                  <a:pt x="151" y="757"/>
                </a:cubicBezTo>
                <a:cubicBezTo>
                  <a:pt x="151" y="753"/>
                  <a:pt x="151" y="753"/>
                  <a:pt x="151" y="753"/>
                </a:cubicBezTo>
                <a:cubicBezTo>
                  <a:pt x="153" y="754"/>
                  <a:pt x="153" y="754"/>
                  <a:pt x="153" y="754"/>
                </a:cubicBezTo>
                <a:cubicBezTo>
                  <a:pt x="156" y="751"/>
                  <a:pt x="156" y="751"/>
                  <a:pt x="156" y="751"/>
                </a:cubicBezTo>
                <a:cubicBezTo>
                  <a:pt x="154" y="750"/>
                  <a:pt x="154" y="750"/>
                  <a:pt x="154" y="750"/>
                </a:cubicBezTo>
                <a:cubicBezTo>
                  <a:pt x="150" y="748"/>
                  <a:pt x="150" y="748"/>
                  <a:pt x="150" y="748"/>
                </a:cubicBezTo>
                <a:cubicBezTo>
                  <a:pt x="142" y="751"/>
                  <a:pt x="142" y="751"/>
                  <a:pt x="142" y="751"/>
                </a:cubicBezTo>
                <a:cubicBezTo>
                  <a:pt x="139" y="755"/>
                  <a:pt x="139" y="755"/>
                  <a:pt x="139" y="755"/>
                </a:cubicBezTo>
                <a:cubicBezTo>
                  <a:pt x="136" y="754"/>
                  <a:pt x="145" y="749"/>
                  <a:pt x="135" y="755"/>
                </a:cubicBezTo>
                <a:cubicBezTo>
                  <a:pt x="138" y="752"/>
                  <a:pt x="138" y="752"/>
                  <a:pt x="138" y="752"/>
                </a:cubicBezTo>
                <a:cubicBezTo>
                  <a:pt x="142" y="750"/>
                  <a:pt x="142" y="750"/>
                  <a:pt x="142" y="750"/>
                </a:cubicBezTo>
                <a:cubicBezTo>
                  <a:pt x="142" y="748"/>
                  <a:pt x="142" y="748"/>
                  <a:pt x="142" y="748"/>
                </a:cubicBezTo>
                <a:cubicBezTo>
                  <a:pt x="137" y="749"/>
                  <a:pt x="137" y="749"/>
                  <a:pt x="137" y="749"/>
                </a:cubicBezTo>
                <a:cubicBezTo>
                  <a:pt x="130" y="757"/>
                  <a:pt x="130" y="757"/>
                  <a:pt x="130" y="757"/>
                </a:cubicBezTo>
                <a:cubicBezTo>
                  <a:pt x="135" y="756"/>
                  <a:pt x="135" y="756"/>
                  <a:pt x="135" y="756"/>
                </a:cubicBezTo>
                <a:cubicBezTo>
                  <a:pt x="130" y="760"/>
                  <a:pt x="130" y="760"/>
                  <a:pt x="130" y="760"/>
                </a:cubicBezTo>
                <a:cubicBezTo>
                  <a:pt x="130" y="758"/>
                  <a:pt x="130" y="758"/>
                  <a:pt x="130" y="758"/>
                </a:cubicBezTo>
                <a:cubicBezTo>
                  <a:pt x="128" y="760"/>
                  <a:pt x="128" y="760"/>
                  <a:pt x="128" y="760"/>
                </a:cubicBezTo>
                <a:cubicBezTo>
                  <a:pt x="123" y="760"/>
                  <a:pt x="123" y="760"/>
                  <a:pt x="123" y="760"/>
                </a:cubicBezTo>
                <a:cubicBezTo>
                  <a:pt x="119" y="764"/>
                  <a:pt x="119" y="764"/>
                  <a:pt x="119" y="764"/>
                </a:cubicBezTo>
                <a:cubicBezTo>
                  <a:pt x="113" y="763"/>
                  <a:pt x="113" y="763"/>
                  <a:pt x="113" y="763"/>
                </a:cubicBezTo>
                <a:cubicBezTo>
                  <a:pt x="111" y="761"/>
                  <a:pt x="111" y="761"/>
                  <a:pt x="111" y="761"/>
                </a:cubicBezTo>
                <a:cubicBezTo>
                  <a:pt x="112" y="759"/>
                  <a:pt x="112" y="759"/>
                  <a:pt x="112" y="759"/>
                </a:cubicBezTo>
                <a:cubicBezTo>
                  <a:pt x="110" y="756"/>
                  <a:pt x="110" y="756"/>
                  <a:pt x="110" y="756"/>
                </a:cubicBezTo>
                <a:cubicBezTo>
                  <a:pt x="112" y="756"/>
                  <a:pt x="114" y="754"/>
                  <a:pt x="115" y="754"/>
                </a:cubicBezTo>
                <a:cubicBezTo>
                  <a:pt x="112" y="754"/>
                  <a:pt x="112" y="754"/>
                  <a:pt x="112" y="754"/>
                </a:cubicBezTo>
                <a:cubicBezTo>
                  <a:pt x="120" y="744"/>
                  <a:pt x="120" y="744"/>
                  <a:pt x="120" y="744"/>
                </a:cubicBezTo>
                <a:cubicBezTo>
                  <a:pt x="117" y="744"/>
                  <a:pt x="117" y="744"/>
                  <a:pt x="117" y="744"/>
                </a:cubicBezTo>
                <a:cubicBezTo>
                  <a:pt x="118" y="744"/>
                  <a:pt x="114" y="747"/>
                  <a:pt x="117" y="743"/>
                </a:cubicBezTo>
                <a:cubicBezTo>
                  <a:pt x="115" y="743"/>
                  <a:pt x="115" y="743"/>
                  <a:pt x="115" y="743"/>
                </a:cubicBezTo>
                <a:cubicBezTo>
                  <a:pt x="119" y="739"/>
                  <a:pt x="120" y="747"/>
                  <a:pt x="122" y="739"/>
                </a:cubicBezTo>
                <a:cubicBezTo>
                  <a:pt x="117" y="739"/>
                  <a:pt x="117" y="739"/>
                  <a:pt x="117" y="739"/>
                </a:cubicBezTo>
                <a:cubicBezTo>
                  <a:pt x="105" y="750"/>
                  <a:pt x="105" y="750"/>
                  <a:pt x="105" y="750"/>
                </a:cubicBezTo>
                <a:cubicBezTo>
                  <a:pt x="99" y="755"/>
                  <a:pt x="99" y="755"/>
                  <a:pt x="99" y="755"/>
                </a:cubicBezTo>
                <a:cubicBezTo>
                  <a:pt x="99" y="755"/>
                  <a:pt x="99" y="755"/>
                  <a:pt x="99" y="756"/>
                </a:cubicBezTo>
                <a:cubicBezTo>
                  <a:pt x="96" y="755"/>
                  <a:pt x="96" y="755"/>
                  <a:pt x="96" y="755"/>
                </a:cubicBezTo>
                <a:cubicBezTo>
                  <a:pt x="102" y="750"/>
                  <a:pt x="102" y="750"/>
                  <a:pt x="102" y="750"/>
                </a:cubicBezTo>
                <a:cubicBezTo>
                  <a:pt x="101" y="749"/>
                  <a:pt x="101" y="749"/>
                  <a:pt x="101" y="749"/>
                </a:cubicBezTo>
                <a:cubicBezTo>
                  <a:pt x="105" y="745"/>
                  <a:pt x="105" y="745"/>
                  <a:pt x="105" y="745"/>
                </a:cubicBezTo>
                <a:cubicBezTo>
                  <a:pt x="103" y="744"/>
                  <a:pt x="103" y="744"/>
                  <a:pt x="103" y="744"/>
                </a:cubicBezTo>
                <a:cubicBezTo>
                  <a:pt x="104" y="747"/>
                  <a:pt x="99" y="743"/>
                  <a:pt x="99" y="749"/>
                </a:cubicBezTo>
                <a:cubicBezTo>
                  <a:pt x="98" y="750"/>
                  <a:pt x="98" y="750"/>
                  <a:pt x="98" y="750"/>
                </a:cubicBezTo>
                <a:cubicBezTo>
                  <a:pt x="96" y="748"/>
                  <a:pt x="96" y="748"/>
                  <a:pt x="96" y="748"/>
                </a:cubicBezTo>
                <a:cubicBezTo>
                  <a:pt x="91" y="750"/>
                  <a:pt x="91" y="750"/>
                  <a:pt x="91" y="750"/>
                </a:cubicBezTo>
                <a:cubicBezTo>
                  <a:pt x="86" y="745"/>
                  <a:pt x="86" y="745"/>
                  <a:pt x="86" y="745"/>
                </a:cubicBezTo>
                <a:cubicBezTo>
                  <a:pt x="89" y="740"/>
                  <a:pt x="89" y="740"/>
                  <a:pt x="89" y="740"/>
                </a:cubicBezTo>
                <a:cubicBezTo>
                  <a:pt x="85" y="737"/>
                  <a:pt x="85" y="737"/>
                  <a:pt x="85" y="737"/>
                </a:cubicBezTo>
                <a:cubicBezTo>
                  <a:pt x="91" y="735"/>
                  <a:pt x="91" y="735"/>
                  <a:pt x="91" y="735"/>
                </a:cubicBezTo>
                <a:cubicBezTo>
                  <a:pt x="89" y="733"/>
                  <a:pt x="89" y="733"/>
                  <a:pt x="89" y="733"/>
                </a:cubicBezTo>
                <a:cubicBezTo>
                  <a:pt x="92" y="733"/>
                  <a:pt x="92" y="733"/>
                  <a:pt x="92" y="733"/>
                </a:cubicBezTo>
                <a:cubicBezTo>
                  <a:pt x="91" y="729"/>
                  <a:pt x="91" y="729"/>
                  <a:pt x="91" y="729"/>
                </a:cubicBezTo>
                <a:cubicBezTo>
                  <a:pt x="95" y="726"/>
                  <a:pt x="95" y="726"/>
                  <a:pt x="95" y="726"/>
                </a:cubicBezTo>
                <a:cubicBezTo>
                  <a:pt x="94" y="728"/>
                  <a:pt x="99" y="720"/>
                  <a:pt x="89" y="725"/>
                </a:cubicBezTo>
                <a:cubicBezTo>
                  <a:pt x="85" y="726"/>
                  <a:pt x="85" y="726"/>
                  <a:pt x="85" y="726"/>
                </a:cubicBezTo>
                <a:cubicBezTo>
                  <a:pt x="81" y="730"/>
                  <a:pt x="81" y="730"/>
                  <a:pt x="81" y="730"/>
                </a:cubicBezTo>
                <a:cubicBezTo>
                  <a:pt x="78" y="731"/>
                  <a:pt x="78" y="731"/>
                  <a:pt x="78" y="731"/>
                </a:cubicBezTo>
                <a:cubicBezTo>
                  <a:pt x="81" y="728"/>
                  <a:pt x="81" y="728"/>
                  <a:pt x="81" y="728"/>
                </a:cubicBezTo>
                <a:cubicBezTo>
                  <a:pt x="81" y="726"/>
                  <a:pt x="81" y="726"/>
                  <a:pt x="81" y="726"/>
                </a:cubicBezTo>
                <a:cubicBezTo>
                  <a:pt x="81" y="723"/>
                  <a:pt x="82" y="729"/>
                  <a:pt x="81" y="723"/>
                </a:cubicBezTo>
                <a:cubicBezTo>
                  <a:pt x="83" y="724"/>
                  <a:pt x="73" y="727"/>
                  <a:pt x="85" y="723"/>
                </a:cubicBezTo>
                <a:cubicBezTo>
                  <a:pt x="87" y="722"/>
                  <a:pt x="87" y="722"/>
                  <a:pt x="87" y="722"/>
                </a:cubicBezTo>
                <a:cubicBezTo>
                  <a:pt x="87" y="717"/>
                  <a:pt x="87" y="717"/>
                  <a:pt x="87" y="717"/>
                </a:cubicBezTo>
                <a:cubicBezTo>
                  <a:pt x="86" y="717"/>
                  <a:pt x="86" y="717"/>
                  <a:pt x="86" y="717"/>
                </a:cubicBezTo>
                <a:cubicBezTo>
                  <a:pt x="78" y="723"/>
                  <a:pt x="78" y="723"/>
                  <a:pt x="78" y="723"/>
                </a:cubicBezTo>
                <a:cubicBezTo>
                  <a:pt x="77" y="723"/>
                  <a:pt x="77" y="723"/>
                  <a:pt x="77" y="723"/>
                </a:cubicBezTo>
                <a:cubicBezTo>
                  <a:pt x="77" y="722"/>
                  <a:pt x="77" y="722"/>
                  <a:pt x="77" y="722"/>
                </a:cubicBezTo>
                <a:cubicBezTo>
                  <a:pt x="79" y="721"/>
                  <a:pt x="79" y="721"/>
                  <a:pt x="79" y="721"/>
                </a:cubicBezTo>
                <a:cubicBezTo>
                  <a:pt x="81" y="717"/>
                  <a:pt x="81" y="717"/>
                  <a:pt x="81" y="717"/>
                </a:cubicBezTo>
                <a:cubicBezTo>
                  <a:pt x="84" y="715"/>
                  <a:pt x="84" y="715"/>
                  <a:pt x="84" y="715"/>
                </a:cubicBezTo>
                <a:cubicBezTo>
                  <a:pt x="82" y="710"/>
                  <a:pt x="82" y="710"/>
                  <a:pt x="82" y="710"/>
                </a:cubicBezTo>
                <a:cubicBezTo>
                  <a:pt x="84" y="707"/>
                  <a:pt x="84" y="707"/>
                  <a:pt x="84" y="707"/>
                </a:cubicBezTo>
                <a:cubicBezTo>
                  <a:pt x="84" y="707"/>
                  <a:pt x="81" y="708"/>
                  <a:pt x="85" y="708"/>
                </a:cubicBezTo>
                <a:cubicBezTo>
                  <a:pt x="86" y="707"/>
                  <a:pt x="86" y="707"/>
                  <a:pt x="86" y="707"/>
                </a:cubicBezTo>
                <a:cubicBezTo>
                  <a:pt x="84" y="706"/>
                  <a:pt x="84" y="706"/>
                  <a:pt x="84" y="706"/>
                </a:cubicBezTo>
                <a:cubicBezTo>
                  <a:pt x="83" y="704"/>
                  <a:pt x="83" y="704"/>
                  <a:pt x="83" y="704"/>
                </a:cubicBezTo>
                <a:cubicBezTo>
                  <a:pt x="77" y="708"/>
                  <a:pt x="77" y="708"/>
                  <a:pt x="77" y="708"/>
                </a:cubicBezTo>
                <a:cubicBezTo>
                  <a:pt x="79" y="711"/>
                  <a:pt x="73" y="708"/>
                  <a:pt x="73" y="715"/>
                </a:cubicBezTo>
                <a:cubicBezTo>
                  <a:pt x="71" y="715"/>
                  <a:pt x="71" y="715"/>
                  <a:pt x="71" y="715"/>
                </a:cubicBezTo>
                <a:cubicBezTo>
                  <a:pt x="73" y="719"/>
                  <a:pt x="73" y="719"/>
                  <a:pt x="73" y="719"/>
                </a:cubicBezTo>
                <a:cubicBezTo>
                  <a:pt x="72" y="723"/>
                  <a:pt x="72" y="723"/>
                  <a:pt x="72" y="723"/>
                </a:cubicBezTo>
                <a:cubicBezTo>
                  <a:pt x="74" y="723"/>
                  <a:pt x="74" y="723"/>
                  <a:pt x="74" y="723"/>
                </a:cubicBezTo>
                <a:cubicBezTo>
                  <a:pt x="71" y="728"/>
                  <a:pt x="82" y="720"/>
                  <a:pt x="70" y="725"/>
                </a:cubicBezTo>
                <a:cubicBezTo>
                  <a:pt x="70" y="726"/>
                  <a:pt x="70" y="726"/>
                  <a:pt x="70" y="726"/>
                </a:cubicBezTo>
                <a:cubicBezTo>
                  <a:pt x="69" y="725"/>
                  <a:pt x="77" y="727"/>
                  <a:pt x="68" y="725"/>
                </a:cubicBezTo>
                <a:cubicBezTo>
                  <a:pt x="71" y="721"/>
                  <a:pt x="71" y="721"/>
                  <a:pt x="71" y="721"/>
                </a:cubicBezTo>
                <a:cubicBezTo>
                  <a:pt x="70" y="720"/>
                  <a:pt x="70" y="720"/>
                  <a:pt x="70" y="720"/>
                </a:cubicBezTo>
                <a:cubicBezTo>
                  <a:pt x="67" y="723"/>
                  <a:pt x="67" y="723"/>
                  <a:pt x="67" y="723"/>
                </a:cubicBezTo>
                <a:cubicBezTo>
                  <a:pt x="67" y="717"/>
                  <a:pt x="67" y="717"/>
                  <a:pt x="67" y="717"/>
                </a:cubicBezTo>
                <a:cubicBezTo>
                  <a:pt x="70" y="716"/>
                  <a:pt x="70" y="716"/>
                  <a:pt x="70" y="716"/>
                </a:cubicBezTo>
                <a:cubicBezTo>
                  <a:pt x="69" y="714"/>
                  <a:pt x="69" y="714"/>
                  <a:pt x="69" y="714"/>
                </a:cubicBezTo>
                <a:cubicBezTo>
                  <a:pt x="69" y="710"/>
                  <a:pt x="69" y="710"/>
                  <a:pt x="69" y="710"/>
                </a:cubicBezTo>
                <a:cubicBezTo>
                  <a:pt x="59" y="714"/>
                  <a:pt x="59" y="714"/>
                  <a:pt x="59" y="714"/>
                </a:cubicBezTo>
                <a:cubicBezTo>
                  <a:pt x="54" y="718"/>
                  <a:pt x="54" y="718"/>
                  <a:pt x="54" y="718"/>
                </a:cubicBezTo>
                <a:cubicBezTo>
                  <a:pt x="53" y="718"/>
                  <a:pt x="53" y="718"/>
                  <a:pt x="53" y="718"/>
                </a:cubicBezTo>
                <a:cubicBezTo>
                  <a:pt x="52" y="719"/>
                  <a:pt x="52" y="719"/>
                  <a:pt x="52" y="719"/>
                </a:cubicBezTo>
                <a:cubicBezTo>
                  <a:pt x="52" y="721"/>
                  <a:pt x="52" y="721"/>
                  <a:pt x="52" y="721"/>
                </a:cubicBezTo>
                <a:cubicBezTo>
                  <a:pt x="53" y="722"/>
                  <a:pt x="53" y="722"/>
                  <a:pt x="53" y="722"/>
                </a:cubicBezTo>
                <a:cubicBezTo>
                  <a:pt x="54" y="721"/>
                  <a:pt x="56" y="721"/>
                  <a:pt x="58" y="721"/>
                </a:cubicBezTo>
                <a:cubicBezTo>
                  <a:pt x="52" y="724"/>
                  <a:pt x="52" y="724"/>
                  <a:pt x="52" y="724"/>
                </a:cubicBezTo>
                <a:cubicBezTo>
                  <a:pt x="52" y="723"/>
                  <a:pt x="52" y="723"/>
                  <a:pt x="52" y="723"/>
                </a:cubicBezTo>
                <a:cubicBezTo>
                  <a:pt x="45" y="725"/>
                  <a:pt x="45" y="725"/>
                  <a:pt x="45" y="725"/>
                </a:cubicBezTo>
                <a:cubicBezTo>
                  <a:pt x="47" y="721"/>
                  <a:pt x="47" y="721"/>
                  <a:pt x="47" y="721"/>
                </a:cubicBezTo>
                <a:cubicBezTo>
                  <a:pt x="49" y="719"/>
                  <a:pt x="49" y="719"/>
                  <a:pt x="49" y="719"/>
                </a:cubicBezTo>
                <a:cubicBezTo>
                  <a:pt x="47" y="718"/>
                  <a:pt x="47" y="718"/>
                  <a:pt x="47" y="718"/>
                </a:cubicBezTo>
                <a:cubicBezTo>
                  <a:pt x="51" y="713"/>
                  <a:pt x="51" y="713"/>
                  <a:pt x="51" y="713"/>
                </a:cubicBezTo>
                <a:cubicBezTo>
                  <a:pt x="54" y="712"/>
                  <a:pt x="49" y="718"/>
                  <a:pt x="47" y="710"/>
                </a:cubicBezTo>
                <a:cubicBezTo>
                  <a:pt x="49" y="709"/>
                  <a:pt x="49" y="709"/>
                  <a:pt x="49" y="709"/>
                </a:cubicBezTo>
                <a:cubicBezTo>
                  <a:pt x="49" y="708"/>
                  <a:pt x="49" y="708"/>
                  <a:pt x="49" y="708"/>
                </a:cubicBezTo>
                <a:cubicBezTo>
                  <a:pt x="44" y="704"/>
                  <a:pt x="48" y="715"/>
                  <a:pt x="44" y="705"/>
                </a:cubicBezTo>
                <a:cubicBezTo>
                  <a:pt x="49" y="705"/>
                  <a:pt x="49" y="705"/>
                  <a:pt x="49" y="705"/>
                </a:cubicBezTo>
                <a:cubicBezTo>
                  <a:pt x="49" y="703"/>
                  <a:pt x="49" y="703"/>
                  <a:pt x="49" y="703"/>
                </a:cubicBezTo>
                <a:cubicBezTo>
                  <a:pt x="47" y="701"/>
                  <a:pt x="42" y="711"/>
                  <a:pt x="47" y="699"/>
                </a:cubicBezTo>
                <a:cubicBezTo>
                  <a:pt x="50" y="695"/>
                  <a:pt x="50" y="695"/>
                  <a:pt x="50" y="695"/>
                </a:cubicBezTo>
                <a:cubicBezTo>
                  <a:pt x="49" y="697"/>
                  <a:pt x="48" y="697"/>
                  <a:pt x="47" y="691"/>
                </a:cubicBezTo>
                <a:cubicBezTo>
                  <a:pt x="49" y="690"/>
                  <a:pt x="49" y="690"/>
                  <a:pt x="49" y="690"/>
                </a:cubicBezTo>
                <a:cubicBezTo>
                  <a:pt x="44" y="689"/>
                  <a:pt x="44" y="689"/>
                  <a:pt x="44" y="689"/>
                </a:cubicBezTo>
                <a:cubicBezTo>
                  <a:pt x="50" y="688"/>
                  <a:pt x="50" y="688"/>
                  <a:pt x="50" y="688"/>
                </a:cubicBezTo>
                <a:cubicBezTo>
                  <a:pt x="51" y="688"/>
                  <a:pt x="51" y="688"/>
                  <a:pt x="51" y="688"/>
                </a:cubicBezTo>
                <a:cubicBezTo>
                  <a:pt x="50" y="686"/>
                  <a:pt x="50" y="686"/>
                  <a:pt x="50" y="686"/>
                </a:cubicBezTo>
                <a:cubicBezTo>
                  <a:pt x="50" y="686"/>
                  <a:pt x="48" y="689"/>
                  <a:pt x="50" y="685"/>
                </a:cubicBezTo>
                <a:cubicBezTo>
                  <a:pt x="47" y="685"/>
                  <a:pt x="47" y="685"/>
                  <a:pt x="47" y="685"/>
                </a:cubicBezTo>
                <a:cubicBezTo>
                  <a:pt x="49" y="683"/>
                  <a:pt x="49" y="683"/>
                  <a:pt x="49" y="683"/>
                </a:cubicBezTo>
                <a:cubicBezTo>
                  <a:pt x="51" y="684"/>
                  <a:pt x="51" y="684"/>
                  <a:pt x="51" y="684"/>
                </a:cubicBezTo>
                <a:cubicBezTo>
                  <a:pt x="59" y="678"/>
                  <a:pt x="59" y="678"/>
                  <a:pt x="59" y="678"/>
                </a:cubicBezTo>
                <a:cubicBezTo>
                  <a:pt x="51" y="677"/>
                  <a:pt x="51" y="677"/>
                  <a:pt x="51" y="677"/>
                </a:cubicBezTo>
                <a:cubicBezTo>
                  <a:pt x="51" y="676"/>
                  <a:pt x="51" y="676"/>
                  <a:pt x="51" y="676"/>
                </a:cubicBezTo>
                <a:cubicBezTo>
                  <a:pt x="55" y="676"/>
                  <a:pt x="55" y="676"/>
                  <a:pt x="55" y="676"/>
                </a:cubicBezTo>
                <a:cubicBezTo>
                  <a:pt x="55" y="670"/>
                  <a:pt x="55" y="670"/>
                  <a:pt x="55" y="670"/>
                </a:cubicBezTo>
                <a:cubicBezTo>
                  <a:pt x="59" y="669"/>
                  <a:pt x="59" y="669"/>
                  <a:pt x="59" y="669"/>
                </a:cubicBezTo>
                <a:cubicBezTo>
                  <a:pt x="59" y="668"/>
                  <a:pt x="60" y="671"/>
                  <a:pt x="59" y="667"/>
                </a:cubicBezTo>
                <a:cubicBezTo>
                  <a:pt x="49" y="668"/>
                  <a:pt x="49" y="668"/>
                  <a:pt x="49" y="668"/>
                </a:cubicBezTo>
                <a:cubicBezTo>
                  <a:pt x="49" y="671"/>
                  <a:pt x="46" y="670"/>
                  <a:pt x="45" y="670"/>
                </a:cubicBezTo>
                <a:cubicBezTo>
                  <a:pt x="43" y="672"/>
                  <a:pt x="43" y="672"/>
                  <a:pt x="43" y="672"/>
                </a:cubicBezTo>
                <a:cubicBezTo>
                  <a:pt x="38" y="671"/>
                  <a:pt x="38" y="671"/>
                  <a:pt x="38" y="671"/>
                </a:cubicBezTo>
                <a:cubicBezTo>
                  <a:pt x="34" y="675"/>
                  <a:pt x="34" y="675"/>
                  <a:pt x="34" y="675"/>
                </a:cubicBezTo>
                <a:cubicBezTo>
                  <a:pt x="33" y="674"/>
                  <a:pt x="33" y="674"/>
                  <a:pt x="33" y="674"/>
                </a:cubicBezTo>
                <a:cubicBezTo>
                  <a:pt x="31" y="677"/>
                  <a:pt x="31" y="677"/>
                  <a:pt x="31" y="677"/>
                </a:cubicBezTo>
                <a:cubicBezTo>
                  <a:pt x="23" y="680"/>
                  <a:pt x="23" y="680"/>
                  <a:pt x="23" y="680"/>
                </a:cubicBezTo>
                <a:cubicBezTo>
                  <a:pt x="22" y="682"/>
                  <a:pt x="38" y="669"/>
                  <a:pt x="19" y="685"/>
                </a:cubicBezTo>
                <a:cubicBezTo>
                  <a:pt x="18" y="682"/>
                  <a:pt x="18" y="682"/>
                  <a:pt x="18" y="682"/>
                </a:cubicBezTo>
                <a:cubicBezTo>
                  <a:pt x="19" y="680"/>
                  <a:pt x="19" y="680"/>
                  <a:pt x="19" y="680"/>
                </a:cubicBezTo>
                <a:cubicBezTo>
                  <a:pt x="17" y="680"/>
                  <a:pt x="17" y="680"/>
                  <a:pt x="17" y="680"/>
                </a:cubicBezTo>
                <a:cubicBezTo>
                  <a:pt x="18" y="679"/>
                  <a:pt x="22" y="676"/>
                  <a:pt x="23" y="678"/>
                </a:cubicBezTo>
                <a:cubicBezTo>
                  <a:pt x="30" y="676"/>
                  <a:pt x="30" y="676"/>
                  <a:pt x="30" y="676"/>
                </a:cubicBezTo>
                <a:cubicBezTo>
                  <a:pt x="27" y="673"/>
                  <a:pt x="27" y="673"/>
                  <a:pt x="27" y="673"/>
                </a:cubicBezTo>
                <a:cubicBezTo>
                  <a:pt x="27" y="667"/>
                  <a:pt x="27" y="667"/>
                  <a:pt x="27" y="667"/>
                </a:cubicBezTo>
                <a:cubicBezTo>
                  <a:pt x="31" y="667"/>
                  <a:pt x="31" y="667"/>
                  <a:pt x="31" y="667"/>
                </a:cubicBezTo>
                <a:cubicBezTo>
                  <a:pt x="32" y="666"/>
                  <a:pt x="32" y="666"/>
                  <a:pt x="32" y="666"/>
                </a:cubicBezTo>
                <a:cubicBezTo>
                  <a:pt x="32" y="664"/>
                  <a:pt x="32" y="664"/>
                  <a:pt x="32" y="664"/>
                </a:cubicBezTo>
                <a:cubicBezTo>
                  <a:pt x="29" y="663"/>
                  <a:pt x="45" y="656"/>
                  <a:pt x="25" y="664"/>
                </a:cubicBezTo>
                <a:cubicBezTo>
                  <a:pt x="25" y="666"/>
                  <a:pt x="25" y="666"/>
                  <a:pt x="25" y="666"/>
                </a:cubicBezTo>
                <a:cubicBezTo>
                  <a:pt x="24" y="666"/>
                  <a:pt x="24" y="666"/>
                  <a:pt x="24" y="666"/>
                </a:cubicBezTo>
                <a:cubicBezTo>
                  <a:pt x="25" y="662"/>
                  <a:pt x="25" y="662"/>
                  <a:pt x="25" y="662"/>
                </a:cubicBezTo>
                <a:cubicBezTo>
                  <a:pt x="33" y="661"/>
                  <a:pt x="33" y="661"/>
                  <a:pt x="33" y="661"/>
                </a:cubicBezTo>
                <a:cubicBezTo>
                  <a:pt x="34" y="660"/>
                  <a:pt x="34" y="660"/>
                  <a:pt x="34" y="660"/>
                </a:cubicBezTo>
                <a:cubicBezTo>
                  <a:pt x="34" y="657"/>
                  <a:pt x="34" y="657"/>
                  <a:pt x="34" y="657"/>
                </a:cubicBezTo>
                <a:cubicBezTo>
                  <a:pt x="35" y="655"/>
                  <a:pt x="39" y="658"/>
                  <a:pt x="37" y="653"/>
                </a:cubicBezTo>
                <a:cubicBezTo>
                  <a:pt x="37" y="652"/>
                  <a:pt x="37" y="652"/>
                  <a:pt x="37" y="652"/>
                </a:cubicBezTo>
                <a:cubicBezTo>
                  <a:pt x="33" y="652"/>
                  <a:pt x="33" y="652"/>
                  <a:pt x="33" y="652"/>
                </a:cubicBezTo>
                <a:cubicBezTo>
                  <a:pt x="38" y="648"/>
                  <a:pt x="38" y="648"/>
                  <a:pt x="38" y="648"/>
                </a:cubicBezTo>
                <a:cubicBezTo>
                  <a:pt x="37" y="647"/>
                  <a:pt x="37" y="647"/>
                  <a:pt x="37" y="647"/>
                </a:cubicBezTo>
                <a:cubicBezTo>
                  <a:pt x="39" y="645"/>
                  <a:pt x="39" y="645"/>
                  <a:pt x="39" y="645"/>
                </a:cubicBezTo>
                <a:cubicBezTo>
                  <a:pt x="39" y="644"/>
                  <a:pt x="32" y="654"/>
                  <a:pt x="39" y="641"/>
                </a:cubicBezTo>
                <a:cubicBezTo>
                  <a:pt x="39" y="636"/>
                  <a:pt x="39" y="636"/>
                  <a:pt x="39" y="636"/>
                </a:cubicBezTo>
                <a:cubicBezTo>
                  <a:pt x="33" y="637"/>
                  <a:pt x="33" y="637"/>
                  <a:pt x="33" y="637"/>
                </a:cubicBezTo>
                <a:cubicBezTo>
                  <a:pt x="36" y="641"/>
                  <a:pt x="36" y="641"/>
                  <a:pt x="36" y="641"/>
                </a:cubicBezTo>
                <a:cubicBezTo>
                  <a:pt x="35" y="642"/>
                  <a:pt x="35" y="642"/>
                  <a:pt x="35" y="642"/>
                </a:cubicBezTo>
                <a:cubicBezTo>
                  <a:pt x="30" y="640"/>
                  <a:pt x="30" y="640"/>
                  <a:pt x="30" y="640"/>
                </a:cubicBezTo>
                <a:cubicBezTo>
                  <a:pt x="29" y="641"/>
                  <a:pt x="29" y="641"/>
                  <a:pt x="29" y="641"/>
                </a:cubicBezTo>
                <a:cubicBezTo>
                  <a:pt x="29" y="638"/>
                  <a:pt x="29" y="638"/>
                  <a:pt x="29" y="638"/>
                </a:cubicBezTo>
                <a:cubicBezTo>
                  <a:pt x="30" y="638"/>
                  <a:pt x="30" y="642"/>
                  <a:pt x="31" y="637"/>
                </a:cubicBezTo>
                <a:cubicBezTo>
                  <a:pt x="25" y="635"/>
                  <a:pt x="25" y="635"/>
                  <a:pt x="25" y="635"/>
                </a:cubicBezTo>
                <a:cubicBezTo>
                  <a:pt x="25" y="636"/>
                  <a:pt x="25" y="636"/>
                  <a:pt x="25" y="636"/>
                </a:cubicBezTo>
                <a:cubicBezTo>
                  <a:pt x="28" y="636"/>
                  <a:pt x="24" y="630"/>
                  <a:pt x="23" y="640"/>
                </a:cubicBezTo>
                <a:cubicBezTo>
                  <a:pt x="19" y="641"/>
                  <a:pt x="19" y="641"/>
                  <a:pt x="19" y="641"/>
                </a:cubicBezTo>
                <a:cubicBezTo>
                  <a:pt x="22" y="642"/>
                  <a:pt x="22" y="642"/>
                  <a:pt x="22" y="642"/>
                </a:cubicBezTo>
                <a:cubicBezTo>
                  <a:pt x="20" y="649"/>
                  <a:pt x="20" y="649"/>
                  <a:pt x="20" y="649"/>
                </a:cubicBezTo>
                <a:cubicBezTo>
                  <a:pt x="24" y="648"/>
                  <a:pt x="14" y="646"/>
                  <a:pt x="24" y="648"/>
                </a:cubicBezTo>
                <a:cubicBezTo>
                  <a:pt x="20" y="652"/>
                  <a:pt x="27" y="645"/>
                  <a:pt x="20" y="649"/>
                </a:cubicBezTo>
                <a:cubicBezTo>
                  <a:pt x="19" y="651"/>
                  <a:pt x="19" y="651"/>
                  <a:pt x="19" y="651"/>
                </a:cubicBezTo>
                <a:cubicBezTo>
                  <a:pt x="15" y="655"/>
                  <a:pt x="15" y="655"/>
                  <a:pt x="15" y="655"/>
                </a:cubicBezTo>
                <a:cubicBezTo>
                  <a:pt x="15" y="657"/>
                  <a:pt x="15" y="657"/>
                  <a:pt x="15" y="657"/>
                </a:cubicBezTo>
                <a:cubicBezTo>
                  <a:pt x="13" y="658"/>
                  <a:pt x="13" y="658"/>
                  <a:pt x="13" y="658"/>
                </a:cubicBezTo>
                <a:cubicBezTo>
                  <a:pt x="13" y="659"/>
                  <a:pt x="13" y="659"/>
                  <a:pt x="13" y="659"/>
                </a:cubicBezTo>
                <a:cubicBezTo>
                  <a:pt x="11" y="661"/>
                  <a:pt x="11" y="661"/>
                  <a:pt x="11" y="661"/>
                </a:cubicBezTo>
                <a:cubicBezTo>
                  <a:pt x="9" y="660"/>
                  <a:pt x="9" y="660"/>
                  <a:pt x="9" y="660"/>
                </a:cubicBezTo>
                <a:cubicBezTo>
                  <a:pt x="8" y="659"/>
                  <a:pt x="8" y="659"/>
                  <a:pt x="8" y="659"/>
                </a:cubicBezTo>
                <a:cubicBezTo>
                  <a:pt x="8" y="658"/>
                  <a:pt x="8" y="658"/>
                  <a:pt x="8" y="658"/>
                </a:cubicBezTo>
                <a:cubicBezTo>
                  <a:pt x="10" y="657"/>
                  <a:pt x="10" y="657"/>
                  <a:pt x="10" y="657"/>
                </a:cubicBezTo>
                <a:cubicBezTo>
                  <a:pt x="5" y="654"/>
                  <a:pt x="5" y="654"/>
                  <a:pt x="5" y="654"/>
                </a:cubicBezTo>
                <a:cubicBezTo>
                  <a:pt x="4" y="651"/>
                  <a:pt x="4" y="651"/>
                  <a:pt x="4" y="651"/>
                </a:cubicBezTo>
                <a:cubicBezTo>
                  <a:pt x="9" y="652"/>
                  <a:pt x="2" y="646"/>
                  <a:pt x="9" y="650"/>
                </a:cubicBezTo>
                <a:cubicBezTo>
                  <a:pt x="14" y="650"/>
                  <a:pt x="14" y="650"/>
                  <a:pt x="14" y="650"/>
                </a:cubicBezTo>
                <a:cubicBezTo>
                  <a:pt x="14" y="645"/>
                  <a:pt x="14" y="645"/>
                  <a:pt x="14" y="645"/>
                </a:cubicBezTo>
                <a:cubicBezTo>
                  <a:pt x="16" y="642"/>
                  <a:pt x="16" y="642"/>
                  <a:pt x="16" y="642"/>
                </a:cubicBezTo>
                <a:cubicBezTo>
                  <a:pt x="11" y="638"/>
                  <a:pt x="11" y="638"/>
                  <a:pt x="11" y="638"/>
                </a:cubicBezTo>
                <a:cubicBezTo>
                  <a:pt x="15" y="635"/>
                  <a:pt x="15" y="635"/>
                  <a:pt x="15" y="635"/>
                </a:cubicBezTo>
                <a:cubicBezTo>
                  <a:pt x="16" y="637"/>
                  <a:pt x="16" y="637"/>
                  <a:pt x="16" y="637"/>
                </a:cubicBezTo>
                <a:cubicBezTo>
                  <a:pt x="23" y="633"/>
                  <a:pt x="23" y="633"/>
                  <a:pt x="23" y="633"/>
                </a:cubicBezTo>
                <a:cubicBezTo>
                  <a:pt x="23" y="633"/>
                  <a:pt x="23" y="633"/>
                  <a:pt x="23" y="633"/>
                </a:cubicBezTo>
                <a:cubicBezTo>
                  <a:pt x="23" y="630"/>
                  <a:pt x="23" y="630"/>
                  <a:pt x="23" y="630"/>
                </a:cubicBezTo>
                <a:cubicBezTo>
                  <a:pt x="24" y="630"/>
                  <a:pt x="24" y="628"/>
                  <a:pt x="25" y="631"/>
                </a:cubicBezTo>
                <a:cubicBezTo>
                  <a:pt x="27" y="628"/>
                  <a:pt x="27" y="628"/>
                  <a:pt x="27" y="628"/>
                </a:cubicBezTo>
                <a:cubicBezTo>
                  <a:pt x="28" y="628"/>
                  <a:pt x="28" y="628"/>
                  <a:pt x="28" y="628"/>
                </a:cubicBezTo>
                <a:cubicBezTo>
                  <a:pt x="28" y="626"/>
                  <a:pt x="28" y="626"/>
                  <a:pt x="28" y="626"/>
                </a:cubicBezTo>
                <a:cubicBezTo>
                  <a:pt x="23" y="627"/>
                  <a:pt x="23" y="627"/>
                  <a:pt x="23" y="627"/>
                </a:cubicBezTo>
                <a:cubicBezTo>
                  <a:pt x="22" y="628"/>
                  <a:pt x="22" y="628"/>
                  <a:pt x="22" y="628"/>
                </a:cubicBezTo>
                <a:cubicBezTo>
                  <a:pt x="19" y="628"/>
                  <a:pt x="19" y="628"/>
                  <a:pt x="19" y="628"/>
                </a:cubicBezTo>
                <a:cubicBezTo>
                  <a:pt x="15" y="634"/>
                  <a:pt x="15" y="634"/>
                  <a:pt x="15" y="634"/>
                </a:cubicBezTo>
                <a:cubicBezTo>
                  <a:pt x="8" y="635"/>
                  <a:pt x="8" y="635"/>
                  <a:pt x="8" y="635"/>
                </a:cubicBezTo>
                <a:cubicBezTo>
                  <a:pt x="11" y="633"/>
                  <a:pt x="17" y="640"/>
                  <a:pt x="15" y="627"/>
                </a:cubicBezTo>
                <a:cubicBezTo>
                  <a:pt x="23" y="625"/>
                  <a:pt x="23" y="625"/>
                  <a:pt x="23" y="625"/>
                </a:cubicBezTo>
                <a:cubicBezTo>
                  <a:pt x="28" y="621"/>
                  <a:pt x="28" y="621"/>
                  <a:pt x="28" y="621"/>
                </a:cubicBezTo>
                <a:cubicBezTo>
                  <a:pt x="31" y="621"/>
                  <a:pt x="31" y="621"/>
                  <a:pt x="31" y="621"/>
                </a:cubicBezTo>
                <a:cubicBezTo>
                  <a:pt x="30" y="620"/>
                  <a:pt x="35" y="621"/>
                  <a:pt x="31" y="618"/>
                </a:cubicBezTo>
                <a:cubicBezTo>
                  <a:pt x="29" y="617"/>
                  <a:pt x="29" y="617"/>
                  <a:pt x="29" y="617"/>
                </a:cubicBezTo>
                <a:cubicBezTo>
                  <a:pt x="27" y="617"/>
                  <a:pt x="38" y="614"/>
                  <a:pt x="25" y="618"/>
                </a:cubicBezTo>
                <a:cubicBezTo>
                  <a:pt x="30" y="615"/>
                  <a:pt x="30" y="615"/>
                  <a:pt x="30" y="615"/>
                </a:cubicBezTo>
                <a:cubicBezTo>
                  <a:pt x="31" y="615"/>
                  <a:pt x="31" y="616"/>
                  <a:pt x="32" y="615"/>
                </a:cubicBezTo>
                <a:cubicBezTo>
                  <a:pt x="32" y="614"/>
                  <a:pt x="32" y="614"/>
                  <a:pt x="32" y="614"/>
                </a:cubicBezTo>
                <a:cubicBezTo>
                  <a:pt x="27" y="612"/>
                  <a:pt x="27" y="612"/>
                  <a:pt x="27" y="612"/>
                </a:cubicBezTo>
                <a:cubicBezTo>
                  <a:pt x="32" y="610"/>
                  <a:pt x="32" y="610"/>
                  <a:pt x="32" y="610"/>
                </a:cubicBezTo>
                <a:cubicBezTo>
                  <a:pt x="35" y="606"/>
                  <a:pt x="40" y="614"/>
                  <a:pt x="39" y="604"/>
                </a:cubicBezTo>
                <a:cubicBezTo>
                  <a:pt x="37" y="600"/>
                  <a:pt x="37" y="600"/>
                  <a:pt x="37" y="600"/>
                </a:cubicBezTo>
                <a:cubicBezTo>
                  <a:pt x="40" y="600"/>
                  <a:pt x="40" y="600"/>
                  <a:pt x="40" y="600"/>
                </a:cubicBezTo>
                <a:cubicBezTo>
                  <a:pt x="39" y="598"/>
                  <a:pt x="39" y="598"/>
                  <a:pt x="39" y="598"/>
                </a:cubicBezTo>
                <a:cubicBezTo>
                  <a:pt x="41" y="598"/>
                  <a:pt x="41" y="598"/>
                  <a:pt x="41" y="598"/>
                </a:cubicBezTo>
                <a:cubicBezTo>
                  <a:pt x="42" y="600"/>
                  <a:pt x="42" y="600"/>
                  <a:pt x="42" y="600"/>
                </a:cubicBezTo>
                <a:cubicBezTo>
                  <a:pt x="43" y="600"/>
                  <a:pt x="43" y="600"/>
                  <a:pt x="43" y="600"/>
                </a:cubicBezTo>
                <a:cubicBezTo>
                  <a:pt x="43" y="602"/>
                  <a:pt x="43" y="602"/>
                  <a:pt x="43" y="602"/>
                </a:cubicBezTo>
                <a:cubicBezTo>
                  <a:pt x="47" y="602"/>
                  <a:pt x="47" y="602"/>
                  <a:pt x="47" y="602"/>
                </a:cubicBezTo>
                <a:cubicBezTo>
                  <a:pt x="39" y="606"/>
                  <a:pt x="39" y="606"/>
                  <a:pt x="39" y="606"/>
                </a:cubicBezTo>
                <a:cubicBezTo>
                  <a:pt x="38" y="610"/>
                  <a:pt x="38" y="610"/>
                  <a:pt x="38" y="610"/>
                </a:cubicBezTo>
                <a:cubicBezTo>
                  <a:pt x="42" y="610"/>
                  <a:pt x="42" y="610"/>
                  <a:pt x="42" y="610"/>
                </a:cubicBezTo>
                <a:cubicBezTo>
                  <a:pt x="47" y="608"/>
                  <a:pt x="47" y="608"/>
                  <a:pt x="47" y="608"/>
                </a:cubicBezTo>
                <a:cubicBezTo>
                  <a:pt x="51" y="603"/>
                  <a:pt x="51" y="603"/>
                  <a:pt x="51" y="603"/>
                </a:cubicBezTo>
                <a:cubicBezTo>
                  <a:pt x="56" y="600"/>
                  <a:pt x="56" y="600"/>
                  <a:pt x="56" y="600"/>
                </a:cubicBezTo>
                <a:cubicBezTo>
                  <a:pt x="60" y="595"/>
                  <a:pt x="60" y="595"/>
                  <a:pt x="60" y="595"/>
                </a:cubicBezTo>
                <a:cubicBezTo>
                  <a:pt x="59" y="595"/>
                  <a:pt x="59" y="595"/>
                  <a:pt x="59" y="595"/>
                </a:cubicBezTo>
                <a:cubicBezTo>
                  <a:pt x="62" y="595"/>
                  <a:pt x="63" y="592"/>
                  <a:pt x="64" y="594"/>
                </a:cubicBezTo>
                <a:cubicBezTo>
                  <a:pt x="66" y="592"/>
                  <a:pt x="66" y="592"/>
                  <a:pt x="66" y="592"/>
                </a:cubicBezTo>
                <a:cubicBezTo>
                  <a:pt x="63" y="589"/>
                  <a:pt x="63" y="589"/>
                  <a:pt x="63" y="589"/>
                </a:cubicBezTo>
                <a:cubicBezTo>
                  <a:pt x="55" y="591"/>
                  <a:pt x="55" y="591"/>
                  <a:pt x="55" y="591"/>
                </a:cubicBezTo>
                <a:cubicBezTo>
                  <a:pt x="56" y="595"/>
                  <a:pt x="56" y="595"/>
                  <a:pt x="56" y="595"/>
                </a:cubicBezTo>
                <a:cubicBezTo>
                  <a:pt x="55" y="594"/>
                  <a:pt x="55" y="594"/>
                  <a:pt x="55" y="594"/>
                </a:cubicBezTo>
                <a:cubicBezTo>
                  <a:pt x="50" y="597"/>
                  <a:pt x="50" y="597"/>
                  <a:pt x="50" y="597"/>
                </a:cubicBezTo>
                <a:cubicBezTo>
                  <a:pt x="47" y="593"/>
                  <a:pt x="62" y="600"/>
                  <a:pt x="45" y="595"/>
                </a:cubicBezTo>
                <a:cubicBezTo>
                  <a:pt x="50" y="593"/>
                  <a:pt x="50" y="593"/>
                  <a:pt x="50" y="593"/>
                </a:cubicBezTo>
                <a:cubicBezTo>
                  <a:pt x="43" y="594"/>
                  <a:pt x="52" y="586"/>
                  <a:pt x="41" y="588"/>
                </a:cubicBezTo>
                <a:cubicBezTo>
                  <a:pt x="42" y="588"/>
                  <a:pt x="47" y="587"/>
                  <a:pt x="41" y="585"/>
                </a:cubicBezTo>
                <a:cubicBezTo>
                  <a:pt x="39" y="585"/>
                  <a:pt x="39" y="585"/>
                  <a:pt x="39" y="585"/>
                </a:cubicBezTo>
                <a:cubicBezTo>
                  <a:pt x="43" y="581"/>
                  <a:pt x="43" y="581"/>
                  <a:pt x="43" y="581"/>
                </a:cubicBezTo>
                <a:cubicBezTo>
                  <a:pt x="44" y="580"/>
                  <a:pt x="45" y="579"/>
                  <a:pt x="45" y="581"/>
                </a:cubicBezTo>
                <a:cubicBezTo>
                  <a:pt x="44" y="589"/>
                  <a:pt x="44" y="589"/>
                  <a:pt x="44" y="589"/>
                </a:cubicBezTo>
                <a:cubicBezTo>
                  <a:pt x="49" y="591"/>
                  <a:pt x="49" y="591"/>
                  <a:pt x="49" y="591"/>
                </a:cubicBezTo>
                <a:cubicBezTo>
                  <a:pt x="49" y="589"/>
                  <a:pt x="49" y="589"/>
                  <a:pt x="49" y="589"/>
                </a:cubicBezTo>
                <a:cubicBezTo>
                  <a:pt x="55" y="589"/>
                  <a:pt x="55" y="589"/>
                  <a:pt x="55" y="589"/>
                </a:cubicBezTo>
                <a:cubicBezTo>
                  <a:pt x="56" y="590"/>
                  <a:pt x="56" y="590"/>
                  <a:pt x="56" y="590"/>
                </a:cubicBezTo>
                <a:cubicBezTo>
                  <a:pt x="56" y="590"/>
                  <a:pt x="59" y="597"/>
                  <a:pt x="57" y="587"/>
                </a:cubicBezTo>
                <a:cubicBezTo>
                  <a:pt x="50" y="585"/>
                  <a:pt x="50" y="585"/>
                  <a:pt x="50" y="585"/>
                </a:cubicBezTo>
                <a:cubicBezTo>
                  <a:pt x="52" y="582"/>
                  <a:pt x="52" y="582"/>
                  <a:pt x="52" y="582"/>
                </a:cubicBezTo>
                <a:cubicBezTo>
                  <a:pt x="51" y="581"/>
                  <a:pt x="51" y="581"/>
                  <a:pt x="51" y="581"/>
                </a:cubicBezTo>
                <a:cubicBezTo>
                  <a:pt x="50" y="580"/>
                  <a:pt x="50" y="580"/>
                  <a:pt x="50" y="580"/>
                </a:cubicBezTo>
                <a:cubicBezTo>
                  <a:pt x="47" y="580"/>
                  <a:pt x="47" y="580"/>
                  <a:pt x="47" y="580"/>
                </a:cubicBezTo>
                <a:cubicBezTo>
                  <a:pt x="45" y="580"/>
                  <a:pt x="45" y="580"/>
                  <a:pt x="45" y="580"/>
                </a:cubicBezTo>
                <a:cubicBezTo>
                  <a:pt x="51" y="573"/>
                  <a:pt x="51" y="573"/>
                  <a:pt x="51" y="573"/>
                </a:cubicBezTo>
                <a:cubicBezTo>
                  <a:pt x="49" y="571"/>
                  <a:pt x="49" y="571"/>
                  <a:pt x="49" y="571"/>
                </a:cubicBezTo>
                <a:cubicBezTo>
                  <a:pt x="49" y="570"/>
                  <a:pt x="57" y="574"/>
                  <a:pt x="43" y="572"/>
                </a:cubicBezTo>
                <a:cubicBezTo>
                  <a:pt x="43" y="570"/>
                  <a:pt x="43" y="570"/>
                  <a:pt x="43" y="570"/>
                </a:cubicBezTo>
                <a:cubicBezTo>
                  <a:pt x="39" y="569"/>
                  <a:pt x="39" y="569"/>
                  <a:pt x="39" y="569"/>
                </a:cubicBezTo>
                <a:cubicBezTo>
                  <a:pt x="37" y="569"/>
                  <a:pt x="37" y="569"/>
                  <a:pt x="37" y="569"/>
                </a:cubicBezTo>
                <a:cubicBezTo>
                  <a:pt x="35" y="570"/>
                  <a:pt x="41" y="562"/>
                  <a:pt x="34" y="571"/>
                </a:cubicBezTo>
                <a:cubicBezTo>
                  <a:pt x="33" y="570"/>
                  <a:pt x="33" y="570"/>
                  <a:pt x="33" y="570"/>
                </a:cubicBezTo>
                <a:cubicBezTo>
                  <a:pt x="39" y="565"/>
                  <a:pt x="39" y="565"/>
                  <a:pt x="39" y="565"/>
                </a:cubicBezTo>
                <a:cubicBezTo>
                  <a:pt x="41" y="567"/>
                  <a:pt x="41" y="567"/>
                  <a:pt x="41" y="567"/>
                </a:cubicBezTo>
                <a:cubicBezTo>
                  <a:pt x="45" y="567"/>
                  <a:pt x="45" y="567"/>
                  <a:pt x="45" y="567"/>
                </a:cubicBezTo>
                <a:cubicBezTo>
                  <a:pt x="49" y="560"/>
                  <a:pt x="49" y="560"/>
                  <a:pt x="49" y="560"/>
                </a:cubicBezTo>
                <a:cubicBezTo>
                  <a:pt x="60" y="553"/>
                  <a:pt x="60" y="553"/>
                  <a:pt x="60" y="553"/>
                </a:cubicBezTo>
                <a:cubicBezTo>
                  <a:pt x="60" y="553"/>
                  <a:pt x="62" y="552"/>
                  <a:pt x="59" y="552"/>
                </a:cubicBezTo>
                <a:cubicBezTo>
                  <a:pt x="56" y="553"/>
                  <a:pt x="56" y="553"/>
                  <a:pt x="56" y="553"/>
                </a:cubicBezTo>
                <a:cubicBezTo>
                  <a:pt x="54" y="552"/>
                  <a:pt x="54" y="552"/>
                  <a:pt x="54" y="552"/>
                </a:cubicBezTo>
                <a:cubicBezTo>
                  <a:pt x="56" y="550"/>
                  <a:pt x="56" y="550"/>
                  <a:pt x="56" y="550"/>
                </a:cubicBezTo>
                <a:cubicBezTo>
                  <a:pt x="53" y="544"/>
                  <a:pt x="53" y="544"/>
                  <a:pt x="53" y="544"/>
                </a:cubicBezTo>
                <a:cubicBezTo>
                  <a:pt x="51" y="543"/>
                  <a:pt x="51" y="543"/>
                  <a:pt x="51" y="543"/>
                </a:cubicBezTo>
                <a:cubicBezTo>
                  <a:pt x="50" y="544"/>
                  <a:pt x="50" y="544"/>
                  <a:pt x="50" y="544"/>
                </a:cubicBezTo>
                <a:cubicBezTo>
                  <a:pt x="49" y="543"/>
                  <a:pt x="49" y="543"/>
                  <a:pt x="49" y="543"/>
                </a:cubicBezTo>
                <a:cubicBezTo>
                  <a:pt x="50" y="541"/>
                  <a:pt x="50" y="541"/>
                  <a:pt x="50" y="541"/>
                </a:cubicBezTo>
                <a:cubicBezTo>
                  <a:pt x="45" y="542"/>
                  <a:pt x="45" y="542"/>
                  <a:pt x="45" y="542"/>
                </a:cubicBezTo>
                <a:cubicBezTo>
                  <a:pt x="43" y="544"/>
                  <a:pt x="43" y="544"/>
                  <a:pt x="43" y="544"/>
                </a:cubicBezTo>
                <a:cubicBezTo>
                  <a:pt x="42" y="548"/>
                  <a:pt x="42" y="548"/>
                  <a:pt x="42" y="548"/>
                </a:cubicBezTo>
                <a:cubicBezTo>
                  <a:pt x="44" y="549"/>
                  <a:pt x="44" y="549"/>
                  <a:pt x="44" y="549"/>
                </a:cubicBezTo>
                <a:cubicBezTo>
                  <a:pt x="43" y="551"/>
                  <a:pt x="43" y="551"/>
                  <a:pt x="43" y="551"/>
                </a:cubicBezTo>
                <a:cubicBezTo>
                  <a:pt x="44" y="552"/>
                  <a:pt x="44" y="552"/>
                  <a:pt x="44" y="552"/>
                </a:cubicBezTo>
                <a:cubicBezTo>
                  <a:pt x="43" y="551"/>
                  <a:pt x="38" y="553"/>
                  <a:pt x="39" y="549"/>
                </a:cubicBezTo>
                <a:cubicBezTo>
                  <a:pt x="36" y="546"/>
                  <a:pt x="46" y="549"/>
                  <a:pt x="38" y="545"/>
                </a:cubicBezTo>
                <a:cubicBezTo>
                  <a:pt x="38" y="543"/>
                  <a:pt x="38" y="543"/>
                  <a:pt x="38" y="543"/>
                </a:cubicBezTo>
                <a:cubicBezTo>
                  <a:pt x="40" y="540"/>
                  <a:pt x="43" y="544"/>
                  <a:pt x="42" y="540"/>
                </a:cubicBezTo>
                <a:cubicBezTo>
                  <a:pt x="40" y="540"/>
                  <a:pt x="40" y="540"/>
                  <a:pt x="40" y="540"/>
                </a:cubicBezTo>
                <a:cubicBezTo>
                  <a:pt x="39" y="538"/>
                  <a:pt x="39" y="538"/>
                  <a:pt x="39" y="538"/>
                </a:cubicBezTo>
                <a:cubicBezTo>
                  <a:pt x="45" y="536"/>
                  <a:pt x="45" y="536"/>
                  <a:pt x="45" y="536"/>
                </a:cubicBezTo>
                <a:cubicBezTo>
                  <a:pt x="47" y="530"/>
                  <a:pt x="49" y="528"/>
                  <a:pt x="57" y="527"/>
                </a:cubicBezTo>
                <a:cubicBezTo>
                  <a:pt x="60" y="524"/>
                  <a:pt x="60" y="524"/>
                  <a:pt x="60" y="524"/>
                </a:cubicBezTo>
                <a:cubicBezTo>
                  <a:pt x="63" y="524"/>
                  <a:pt x="63" y="524"/>
                  <a:pt x="63" y="524"/>
                </a:cubicBezTo>
                <a:cubicBezTo>
                  <a:pt x="64" y="522"/>
                  <a:pt x="64" y="522"/>
                  <a:pt x="64" y="522"/>
                </a:cubicBezTo>
                <a:cubicBezTo>
                  <a:pt x="70" y="519"/>
                  <a:pt x="70" y="519"/>
                  <a:pt x="70" y="519"/>
                </a:cubicBezTo>
                <a:cubicBezTo>
                  <a:pt x="83" y="511"/>
                  <a:pt x="83" y="511"/>
                  <a:pt x="83" y="511"/>
                </a:cubicBezTo>
                <a:cubicBezTo>
                  <a:pt x="84" y="508"/>
                  <a:pt x="84" y="508"/>
                  <a:pt x="84" y="508"/>
                </a:cubicBezTo>
                <a:cubicBezTo>
                  <a:pt x="87" y="509"/>
                  <a:pt x="87" y="509"/>
                  <a:pt x="87" y="509"/>
                </a:cubicBezTo>
                <a:cubicBezTo>
                  <a:pt x="88" y="509"/>
                  <a:pt x="88" y="512"/>
                  <a:pt x="89" y="508"/>
                </a:cubicBezTo>
                <a:cubicBezTo>
                  <a:pt x="88" y="508"/>
                  <a:pt x="88" y="508"/>
                  <a:pt x="88" y="508"/>
                </a:cubicBezTo>
                <a:cubicBezTo>
                  <a:pt x="95" y="505"/>
                  <a:pt x="95" y="505"/>
                  <a:pt x="95" y="505"/>
                </a:cubicBezTo>
                <a:cubicBezTo>
                  <a:pt x="93" y="503"/>
                  <a:pt x="93" y="503"/>
                  <a:pt x="93" y="503"/>
                </a:cubicBezTo>
                <a:cubicBezTo>
                  <a:pt x="97" y="503"/>
                  <a:pt x="97" y="503"/>
                  <a:pt x="97" y="503"/>
                </a:cubicBezTo>
                <a:cubicBezTo>
                  <a:pt x="95" y="500"/>
                  <a:pt x="95" y="500"/>
                  <a:pt x="95" y="500"/>
                </a:cubicBezTo>
                <a:cubicBezTo>
                  <a:pt x="98" y="498"/>
                  <a:pt x="98" y="498"/>
                  <a:pt x="98" y="498"/>
                </a:cubicBezTo>
                <a:cubicBezTo>
                  <a:pt x="101" y="500"/>
                  <a:pt x="101" y="500"/>
                  <a:pt x="101" y="500"/>
                </a:cubicBezTo>
                <a:cubicBezTo>
                  <a:pt x="101" y="496"/>
                  <a:pt x="101" y="496"/>
                  <a:pt x="101" y="496"/>
                </a:cubicBezTo>
                <a:cubicBezTo>
                  <a:pt x="101" y="498"/>
                  <a:pt x="101" y="498"/>
                  <a:pt x="101" y="498"/>
                </a:cubicBezTo>
                <a:cubicBezTo>
                  <a:pt x="103" y="498"/>
                  <a:pt x="103" y="498"/>
                  <a:pt x="103" y="498"/>
                </a:cubicBezTo>
                <a:cubicBezTo>
                  <a:pt x="112" y="495"/>
                  <a:pt x="112" y="495"/>
                  <a:pt x="112" y="495"/>
                </a:cubicBezTo>
                <a:cubicBezTo>
                  <a:pt x="115" y="493"/>
                  <a:pt x="115" y="493"/>
                  <a:pt x="115" y="493"/>
                </a:cubicBezTo>
                <a:cubicBezTo>
                  <a:pt x="123" y="489"/>
                  <a:pt x="123" y="489"/>
                  <a:pt x="123" y="489"/>
                </a:cubicBezTo>
                <a:cubicBezTo>
                  <a:pt x="123" y="487"/>
                  <a:pt x="123" y="487"/>
                  <a:pt x="123" y="487"/>
                </a:cubicBezTo>
                <a:cubicBezTo>
                  <a:pt x="125" y="488"/>
                  <a:pt x="125" y="488"/>
                  <a:pt x="125" y="488"/>
                </a:cubicBezTo>
                <a:cubicBezTo>
                  <a:pt x="129" y="483"/>
                  <a:pt x="127" y="493"/>
                  <a:pt x="132" y="484"/>
                </a:cubicBezTo>
                <a:cubicBezTo>
                  <a:pt x="124" y="484"/>
                  <a:pt x="124" y="484"/>
                  <a:pt x="124" y="484"/>
                </a:cubicBezTo>
                <a:cubicBezTo>
                  <a:pt x="125" y="483"/>
                  <a:pt x="125" y="483"/>
                  <a:pt x="125" y="483"/>
                </a:cubicBezTo>
                <a:cubicBezTo>
                  <a:pt x="130" y="482"/>
                  <a:pt x="130" y="482"/>
                  <a:pt x="130" y="482"/>
                </a:cubicBezTo>
                <a:cubicBezTo>
                  <a:pt x="135" y="482"/>
                  <a:pt x="135" y="482"/>
                  <a:pt x="135" y="482"/>
                </a:cubicBezTo>
                <a:cubicBezTo>
                  <a:pt x="146" y="478"/>
                  <a:pt x="146" y="478"/>
                  <a:pt x="146" y="478"/>
                </a:cubicBezTo>
                <a:cubicBezTo>
                  <a:pt x="153" y="475"/>
                  <a:pt x="153" y="475"/>
                  <a:pt x="153" y="475"/>
                </a:cubicBezTo>
                <a:cubicBezTo>
                  <a:pt x="155" y="473"/>
                  <a:pt x="155" y="473"/>
                  <a:pt x="155" y="473"/>
                </a:cubicBezTo>
                <a:cubicBezTo>
                  <a:pt x="154" y="468"/>
                  <a:pt x="154" y="468"/>
                  <a:pt x="154" y="468"/>
                </a:cubicBezTo>
                <a:cubicBezTo>
                  <a:pt x="157" y="468"/>
                  <a:pt x="157" y="468"/>
                  <a:pt x="157" y="468"/>
                </a:cubicBezTo>
                <a:cubicBezTo>
                  <a:pt x="156" y="470"/>
                  <a:pt x="156" y="470"/>
                  <a:pt x="156" y="470"/>
                </a:cubicBezTo>
                <a:cubicBezTo>
                  <a:pt x="158" y="471"/>
                  <a:pt x="158" y="471"/>
                  <a:pt x="158" y="471"/>
                </a:cubicBezTo>
                <a:cubicBezTo>
                  <a:pt x="160" y="472"/>
                  <a:pt x="161" y="470"/>
                  <a:pt x="161" y="470"/>
                </a:cubicBezTo>
                <a:cubicBezTo>
                  <a:pt x="156" y="466"/>
                  <a:pt x="170" y="468"/>
                  <a:pt x="158" y="466"/>
                </a:cubicBezTo>
                <a:cubicBezTo>
                  <a:pt x="163" y="467"/>
                  <a:pt x="163" y="467"/>
                  <a:pt x="163" y="467"/>
                </a:cubicBezTo>
                <a:cubicBezTo>
                  <a:pt x="162" y="465"/>
                  <a:pt x="162" y="465"/>
                  <a:pt x="162" y="465"/>
                </a:cubicBezTo>
                <a:cubicBezTo>
                  <a:pt x="167" y="467"/>
                  <a:pt x="167" y="467"/>
                  <a:pt x="167" y="467"/>
                </a:cubicBezTo>
                <a:cubicBezTo>
                  <a:pt x="169" y="468"/>
                  <a:pt x="168" y="465"/>
                  <a:pt x="171" y="466"/>
                </a:cubicBezTo>
                <a:cubicBezTo>
                  <a:pt x="167" y="464"/>
                  <a:pt x="167" y="464"/>
                  <a:pt x="167" y="464"/>
                </a:cubicBezTo>
                <a:cubicBezTo>
                  <a:pt x="157" y="463"/>
                  <a:pt x="157" y="463"/>
                  <a:pt x="157" y="463"/>
                </a:cubicBezTo>
                <a:cubicBezTo>
                  <a:pt x="152" y="461"/>
                  <a:pt x="152" y="461"/>
                  <a:pt x="152" y="461"/>
                </a:cubicBezTo>
                <a:cubicBezTo>
                  <a:pt x="143" y="462"/>
                  <a:pt x="143" y="462"/>
                  <a:pt x="143" y="462"/>
                </a:cubicBezTo>
                <a:cubicBezTo>
                  <a:pt x="140" y="460"/>
                  <a:pt x="140" y="460"/>
                  <a:pt x="140" y="460"/>
                </a:cubicBezTo>
                <a:cubicBezTo>
                  <a:pt x="139" y="462"/>
                  <a:pt x="139" y="462"/>
                  <a:pt x="139" y="462"/>
                </a:cubicBezTo>
                <a:cubicBezTo>
                  <a:pt x="139" y="461"/>
                  <a:pt x="139" y="461"/>
                  <a:pt x="139" y="461"/>
                </a:cubicBezTo>
                <a:cubicBezTo>
                  <a:pt x="136" y="461"/>
                  <a:pt x="136" y="461"/>
                  <a:pt x="136" y="461"/>
                </a:cubicBezTo>
                <a:cubicBezTo>
                  <a:pt x="138" y="459"/>
                  <a:pt x="138" y="459"/>
                  <a:pt x="138" y="459"/>
                </a:cubicBezTo>
                <a:cubicBezTo>
                  <a:pt x="130" y="457"/>
                  <a:pt x="130" y="457"/>
                  <a:pt x="130" y="457"/>
                </a:cubicBezTo>
                <a:cubicBezTo>
                  <a:pt x="121" y="461"/>
                  <a:pt x="121" y="461"/>
                  <a:pt x="121" y="461"/>
                </a:cubicBezTo>
                <a:cubicBezTo>
                  <a:pt x="119" y="459"/>
                  <a:pt x="119" y="459"/>
                  <a:pt x="119" y="459"/>
                </a:cubicBezTo>
                <a:cubicBezTo>
                  <a:pt x="116" y="462"/>
                  <a:pt x="116" y="462"/>
                  <a:pt x="116" y="462"/>
                </a:cubicBezTo>
                <a:cubicBezTo>
                  <a:pt x="111" y="462"/>
                  <a:pt x="111" y="462"/>
                  <a:pt x="111" y="462"/>
                </a:cubicBezTo>
                <a:cubicBezTo>
                  <a:pt x="103" y="470"/>
                  <a:pt x="103" y="470"/>
                  <a:pt x="103" y="470"/>
                </a:cubicBezTo>
                <a:cubicBezTo>
                  <a:pt x="105" y="470"/>
                  <a:pt x="105" y="470"/>
                  <a:pt x="105" y="470"/>
                </a:cubicBezTo>
                <a:cubicBezTo>
                  <a:pt x="109" y="470"/>
                  <a:pt x="109" y="470"/>
                  <a:pt x="109" y="470"/>
                </a:cubicBezTo>
                <a:cubicBezTo>
                  <a:pt x="110" y="472"/>
                  <a:pt x="110" y="472"/>
                  <a:pt x="110" y="472"/>
                </a:cubicBezTo>
                <a:cubicBezTo>
                  <a:pt x="115" y="475"/>
                  <a:pt x="115" y="475"/>
                  <a:pt x="115" y="475"/>
                </a:cubicBezTo>
                <a:cubicBezTo>
                  <a:pt x="113" y="475"/>
                  <a:pt x="113" y="475"/>
                  <a:pt x="113" y="475"/>
                </a:cubicBezTo>
                <a:cubicBezTo>
                  <a:pt x="108" y="472"/>
                  <a:pt x="108" y="472"/>
                  <a:pt x="108" y="472"/>
                </a:cubicBezTo>
                <a:cubicBezTo>
                  <a:pt x="107" y="473"/>
                  <a:pt x="107" y="473"/>
                  <a:pt x="107" y="473"/>
                </a:cubicBezTo>
                <a:cubicBezTo>
                  <a:pt x="107" y="474"/>
                  <a:pt x="107" y="474"/>
                  <a:pt x="107" y="474"/>
                </a:cubicBezTo>
                <a:cubicBezTo>
                  <a:pt x="106" y="472"/>
                  <a:pt x="106" y="472"/>
                  <a:pt x="106" y="472"/>
                </a:cubicBezTo>
                <a:cubicBezTo>
                  <a:pt x="104" y="472"/>
                  <a:pt x="104" y="472"/>
                  <a:pt x="104" y="472"/>
                </a:cubicBezTo>
                <a:cubicBezTo>
                  <a:pt x="105" y="472"/>
                  <a:pt x="105" y="472"/>
                  <a:pt x="105" y="472"/>
                </a:cubicBezTo>
                <a:cubicBezTo>
                  <a:pt x="103" y="470"/>
                  <a:pt x="103" y="470"/>
                  <a:pt x="103" y="470"/>
                </a:cubicBezTo>
                <a:cubicBezTo>
                  <a:pt x="96" y="471"/>
                  <a:pt x="96" y="471"/>
                  <a:pt x="96" y="471"/>
                </a:cubicBezTo>
                <a:cubicBezTo>
                  <a:pt x="91" y="474"/>
                  <a:pt x="91" y="474"/>
                  <a:pt x="91" y="474"/>
                </a:cubicBezTo>
                <a:cubicBezTo>
                  <a:pt x="90" y="473"/>
                  <a:pt x="99" y="474"/>
                  <a:pt x="88" y="474"/>
                </a:cubicBezTo>
                <a:cubicBezTo>
                  <a:pt x="87" y="478"/>
                  <a:pt x="95" y="471"/>
                  <a:pt x="89" y="478"/>
                </a:cubicBezTo>
                <a:cubicBezTo>
                  <a:pt x="84" y="476"/>
                  <a:pt x="84" y="476"/>
                  <a:pt x="84" y="476"/>
                </a:cubicBezTo>
                <a:cubicBezTo>
                  <a:pt x="84" y="475"/>
                  <a:pt x="84" y="475"/>
                  <a:pt x="84" y="475"/>
                </a:cubicBezTo>
                <a:cubicBezTo>
                  <a:pt x="74" y="479"/>
                  <a:pt x="74" y="479"/>
                  <a:pt x="74" y="479"/>
                </a:cubicBezTo>
                <a:cubicBezTo>
                  <a:pt x="76" y="480"/>
                  <a:pt x="76" y="480"/>
                  <a:pt x="76" y="480"/>
                </a:cubicBezTo>
                <a:cubicBezTo>
                  <a:pt x="73" y="481"/>
                  <a:pt x="73" y="481"/>
                  <a:pt x="73" y="481"/>
                </a:cubicBezTo>
                <a:cubicBezTo>
                  <a:pt x="73" y="482"/>
                  <a:pt x="73" y="482"/>
                  <a:pt x="73" y="482"/>
                </a:cubicBezTo>
                <a:cubicBezTo>
                  <a:pt x="68" y="484"/>
                  <a:pt x="68" y="484"/>
                  <a:pt x="68" y="484"/>
                </a:cubicBezTo>
                <a:cubicBezTo>
                  <a:pt x="67" y="485"/>
                  <a:pt x="66" y="490"/>
                  <a:pt x="63" y="488"/>
                </a:cubicBezTo>
                <a:cubicBezTo>
                  <a:pt x="63" y="489"/>
                  <a:pt x="67" y="488"/>
                  <a:pt x="63" y="491"/>
                </a:cubicBezTo>
                <a:cubicBezTo>
                  <a:pt x="65" y="491"/>
                  <a:pt x="65" y="491"/>
                  <a:pt x="65" y="491"/>
                </a:cubicBezTo>
                <a:cubicBezTo>
                  <a:pt x="65" y="491"/>
                  <a:pt x="67" y="489"/>
                  <a:pt x="64" y="492"/>
                </a:cubicBezTo>
                <a:cubicBezTo>
                  <a:pt x="62" y="491"/>
                  <a:pt x="62" y="491"/>
                  <a:pt x="62" y="491"/>
                </a:cubicBezTo>
                <a:cubicBezTo>
                  <a:pt x="57" y="491"/>
                  <a:pt x="57" y="491"/>
                  <a:pt x="57" y="491"/>
                </a:cubicBezTo>
                <a:cubicBezTo>
                  <a:pt x="56" y="489"/>
                  <a:pt x="72" y="489"/>
                  <a:pt x="52" y="495"/>
                </a:cubicBezTo>
                <a:cubicBezTo>
                  <a:pt x="48" y="495"/>
                  <a:pt x="48" y="495"/>
                  <a:pt x="48" y="495"/>
                </a:cubicBezTo>
                <a:cubicBezTo>
                  <a:pt x="49" y="494"/>
                  <a:pt x="49" y="494"/>
                  <a:pt x="49" y="494"/>
                </a:cubicBezTo>
                <a:cubicBezTo>
                  <a:pt x="46" y="491"/>
                  <a:pt x="46" y="491"/>
                  <a:pt x="46" y="491"/>
                </a:cubicBezTo>
                <a:cubicBezTo>
                  <a:pt x="50" y="491"/>
                  <a:pt x="50" y="491"/>
                  <a:pt x="50" y="491"/>
                </a:cubicBezTo>
                <a:cubicBezTo>
                  <a:pt x="54" y="487"/>
                  <a:pt x="54" y="487"/>
                  <a:pt x="54" y="487"/>
                </a:cubicBezTo>
                <a:cubicBezTo>
                  <a:pt x="48" y="483"/>
                  <a:pt x="48" y="483"/>
                  <a:pt x="48" y="483"/>
                </a:cubicBezTo>
                <a:cubicBezTo>
                  <a:pt x="44" y="483"/>
                  <a:pt x="44" y="483"/>
                  <a:pt x="44" y="483"/>
                </a:cubicBezTo>
                <a:cubicBezTo>
                  <a:pt x="45" y="481"/>
                  <a:pt x="45" y="481"/>
                  <a:pt x="45" y="481"/>
                </a:cubicBezTo>
                <a:cubicBezTo>
                  <a:pt x="50" y="483"/>
                  <a:pt x="50" y="483"/>
                  <a:pt x="50" y="483"/>
                </a:cubicBezTo>
                <a:cubicBezTo>
                  <a:pt x="49" y="478"/>
                  <a:pt x="49" y="478"/>
                  <a:pt x="49" y="478"/>
                </a:cubicBezTo>
                <a:cubicBezTo>
                  <a:pt x="56" y="475"/>
                  <a:pt x="56" y="475"/>
                  <a:pt x="56" y="475"/>
                </a:cubicBezTo>
                <a:cubicBezTo>
                  <a:pt x="56" y="477"/>
                  <a:pt x="56" y="477"/>
                  <a:pt x="56" y="477"/>
                </a:cubicBezTo>
                <a:cubicBezTo>
                  <a:pt x="58" y="477"/>
                  <a:pt x="58" y="477"/>
                  <a:pt x="58" y="477"/>
                </a:cubicBezTo>
                <a:cubicBezTo>
                  <a:pt x="56" y="479"/>
                  <a:pt x="56" y="479"/>
                  <a:pt x="56" y="479"/>
                </a:cubicBezTo>
                <a:cubicBezTo>
                  <a:pt x="58" y="479"/>
                  <a:pt x="58" y="479"/>
                  <a:pt x="58" y="479"/>
                </a:cubicBezTo>
                <a:cubicBezTo>
                  <a:pt x="60" y="479"/>
                  <a:pt x="60" y="479"/>
                  <a:pt x="60" y="479"/>
                </a:cubicBezTo>
                <a:cubicBezTo>
                  <a:pt x="60" y="478"/>
                  <a:pt x="60" y="478"/>
                  <a:pt x="60" y="478"/>
                </a:cubicBezTo>
                <a:cubicBezTo>
                  <a:pt x="64" y="481"/>
                  <a:pt x="64" y="481"/>
                  <a:pt x="64" y="481"/>
                </a:cubicBezTo>
                <a:cubicBezTo>
                  <a:pt x="70" y="478"/>
                  <a:pt x="70" y="478"/>
                  <a:pt x="70" y="478"/>
                </a:cubicBezTo>
                <a:cubicBezTo>
                  <a:pt x="67" y="473"/>
                  <a:pt x="67" y="473"/>
                  <a:pt x="67" y="473"/>
                </a:cubicBezTo>
                <a:cubicBezTo>
                  <a:pt x="70" y="471"/>
                  <a:pt x="70" y="471"/>
                  <a:pt x="70" y="471"/>
                </a:cubicBezTo>
                <a:cubicBezTo>
                  <a:pt x="72" y="470"/>
                  <a:pt x="63" y="476"/>
                  <a:pt x="74" y="472"/>
                </a:cubicBezTo>
                <a:cubicBezTo>
                  <a:pt x="72" y="470"/>
                  <a:pt x="72" y="470"/>
                  <a:pt x="72" y="470"/>
                </a:cubicBezTo>
                <a:cubicBezTo>
                  <a:pt x="77" y="469"/>
                  <a:pt x="77" y="469"/>
                  <a:pt x="77" y="469"/>
                </a:cubicBezTo>
                <a:cubicBezTo>
                  <a:pt x="75" y="467"/>
                  <a:pt x="75" y="467"/>
                  <a:pt x="75" y="467"/>
                </a:cubicBezTo>
                <a:cubicBezTo>
                  <a:pt x="70" y="468"/>
                  <a:pt x="70" y="468"/>
                  <a:pt x="70" y="468"/>
                </a:cubicBezTo>
                <a:cubicBezTo>
                  <a:pt x="71" y="466"/>
                  <a:pt x="71" y="466"/>
                  <a:pt x="71" y="466"/>
                </a:cubicBezTo>
                <a:cubicBezTo>
                  <a:pt x="74" y="466"/>
                  <a:pt x="74" y="466"/>
                  <a:pt x="74" y="466"/>
                </a:cubicBezTo>
                <a:cubicBezTo>
                  <a:pt x="73" y="464"/>
                  <a:pt x="69" y="475"/>
                  <a:pt x="74" y="462"/>
                </a:cubicBezTo>
                <a:cubicBezTo>
                  <a:pt x="77" y="461"/>
                  <a:pt x="77" y="461"/>
                  <a:pt x="77" y="461"/>
                </a:cubicBezTo>
                <a:cubicBezTo>
                  <a:pt x="78" y="463"/>
                  <a:pt x="69" y="465"/>
                  <a:pt x="77" y="465"/>
                </a:cubicBezTo>
                <a:cubicBezTo>
                  <a:pt x="77" y="464"/>
                  <a:pt x="77" y="464"/>
                  <a:pt x="77" y="464"/>
                </a:cubicBezTo>
                <a:cubicBezTo>
                  <a:pt x="78" y="464"/>
                  <a:pt x="70" y="470"/>
                  <a:pt x="81" y="465"/>
                </a:cubicBezTo>
                <a:cubicBezTo>
                  <a:pt x="83" y="464"/>
                  <a:pt x="83" y="464"/>
                  <a:pt x="83" y="464"/>
                </a:cubicBezTo>
                <a:cubicBezTo>
                  <a:pt x="81" y="462"/>
                  <a:pt x="81" y="462"/>
                  <a:pt x="81" y="462"/>
                </a:cubicBezTo>
                <a:cubicBezTo>
                  <a:pt x="87" y="460"/>
                  <a:pt x="87" y="460"/>
                  <a:pt x="87" y="460"/>
                </a:cubicBezTo>
                <a:cubicBezTo>
                  <a:pt x="88" y="460"/>
                  <a:pt x="84" y="462"/>
                  <a:pt x="88" y="459"/>
                </a:cubicBezTo>
                <a:cubicBezTo>
                  <a:pt x="91" y="464"/>
                  <a:pt x="74" y="458"/>
                  <a:pt x="94" y="461"/>
                </a:cubicBezTo>
                <a:cubicBezTo>
                  <a:pt x="95" y="459"/>
                  <a:pt x="95" y="459"/>
                  <a:pt x="95" y="459"/>
                </a:cubicBezTo>
                <a:cubicBezTo>
                  <a:pt x="88" y="456"/>
                  <a:pt x="88" y="456"/>
                  <a:pt x="88" y="456"/>
                </a:cubicBezTo>
                <a:cubicBezTo>
                  <a:pt x="88" y="454"/>
                  <a:pt x="88" y="454"/>
                  <a:pt x="88" y="454"/>
                </a:cubicBezTo>
                <a:cubicBezTo>
                  <a:pt x="87" y="453"/>
                  <a:pt x="87" y="453"/>
                  <a:pt x="87" y="453"/>
                </a:cubicBezTo>
                <a:cubicBezTo>
                  <a:pt x="91" y="451"/>
                  <a:pt x="91" y="451"/>
                  <a:pt x="91" y="451"/>
                </a:cubicBezTo>
                <a:cubicBezTo>
                  <a:pt x="92" y="455"/>
                  <a:pt x="92" y="455"/>
                  <a:pt x="92" y="455"/>
                </a:cubicBezTo>
                <a:cubicBezTo>
                  <a:pt x="95" y="456"/>
                  <a:pt x="82" y="462"/>
                  <a:pt x="97" y="453"/>
                </a:cubicBezTo>
                <a:cubicBezTo>
                  <a:pt x="93" y="451"/>
                  <a:pt x="93" y="451"/>
                  <a:pt x="93" y="451"/>
                </a:cubicBezTo>
                <a:cubicBezTo>
                  <a:pt x="95" y="450"/>
                  <a:pt x="95" y="450"/>
                  <a:pt x="95" y="450"/>
                </a:cubicBezTo>
                <a:cubicBezTo>
                  <a:pt x="96" y="451"/>
                  <a:pt x="88" y="453"/>
                  <a:pt x="98" y="451"/>
                </a:cubicBezTo>
                <a:cubicBezTo>
                  <a:pt x="96" y="449"/>
                  <a:pt x="96" y="449"/>
                  <a:pt x="96" y="449"/>
                </a:cubicBezTo>
                <a:cubicBezTo>
                  <a:pt x="92" y="448"/>
                  <a:pt x="92" y="448"/>
                  <a:pt x="92" y="448"/>
                </a:cubicBezTo>
                <a:cubicBezTo>
                  <a:pt x="95" y="444"/>
                  <a:pt x="95" y="444"/>
                  <a:pt x="95" y="444"/>
                </a:cubicBezTo>
                <a:cubicBezTo>
                  <a:pt x="98" y="443"/>
                  <a:pt x="98" y="443"/>
                  <a:pt x="98" y="443"/>
                </a:cubicBezTo>
                <a:cubicBezTo>
                  <a:pt x="99" y="443"/>
                  <a:pt x="99" y="443"/>
                  <a:pt x="99" y="443"/>
                </a:cubicBezTo>
                <a:cubicBezTo>
                  <a:pt x="100" y="439"/>
                  <a:pt x="94" y="447"/>
                  <a:pt x="101" y="439"/>
                </a:cubicBezTo>
                <a:cubicBezTo>
                  <a:pt x="106" y="437"/>
                  <a:pt x="100" y="447"/>
                  <a:pt x="106" y="438"/>
                </a:cubicBezTo>
                <a:cubicBezTo>
                  <a:pt x="109" y="439"/>
                  <a:pt x="109" y="439"/>
                  <a:pt x="109" y="439"/>
                </a:cubicBezTo>
                <a:cubicBezTo>
                  <a:pt x="113" y="438"/>
                  <a:pt x="113" y="438"/>
                  <a:pt x="113" y="438"/>
                </a:cubicBezTo>
                <a:cubicBezTo>
                  <a:pt x="115" y="437"/>
                  <a:pt x="102" y="445"/>
                  <a:pt x="119" y="437"/>
                </a:cubicBezTo>
                <a:cubicBezTo>
                  <a:pt x="119" y="437"/>
                  <a:pt x="114" y="436"/>
                  <a:pt x="120" y="437"/>
                </a:cubicBezTo>
                <a:cubicBezTo>
                  <a:pt x="124" y="433"/>
                  <a:pt x="124" y="433"/>
                  <a:pt x="124" y="433"/>
                </a:cubicBezTo>
                <a:cubicBezTo>
                  <a:pt x="122" y="431"/>
                  <a:pt x="122" y="431"/>
                  <a:pt x="122" y="431"/>
                </a:cubicBezTo>
                <a:cubicBezTo>
                  <a:pt x="119" y="431"/>
                  <a:pt x="122" y="436"/>
                  <a:pt x="117" y="433"/>
                </a:cubicBezTo>
                <a:cubicBezTo>
                  <a:pt x="117" y="430"/>
                  <a:pt x="117" y="430"/>
                  <a:pt x="117" y="430"/>
                </a:cubicBezTo>
                <a:cubicBezTo>
                  <a:pt x="121" y="430"/>
                  <a:pt x="121" y="430"/>
                  <a:pt x="121" y="430"/>
                </a:cubicBezTo>
                <a:cubicBezTo>
                  <a:pt x="121" y="429"/>
                  <a:pt x="121" y="429"/>
                  <a:pt x="121" y="429"/>
                </a:cubicBezTo>
                <a:cubicBezTo>
                  <a:pt x="122" y="428"/>
                  <a:pt x="122" y="428"/>
                  <a:pt x="122" y="428"/>
                </a:cubicBezTo>
                <a:cubicBezTo>
                  <a:pt x="129" y="430"/>
                  <a:pt x="129" y="430"/>
                  <a:pt x="129" y="430"/>
                </a:cubicBezTo>
                <a:cubicBezTo>
                  <a:pt x="129" y="428"/>
                  <a:pt x="129" y="428"/>
                  <a:pt x="129" y="428"/>
                </a:cubicBezTo>
                <a:cubicBezTo>
                  <a:pt x="130" y="428"/>
                  <a:pt x="130" y="428"/>
                  <a:pt x="130" y="428"/>
                </a:cubicBezTo>
                <a:cubicBezTo>
                  <a:pt x="144" y="423"/>
                  <a:pt x="144" y="423"/>
                  <a:pt x="144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47" y="421"/>
                  <a:pt x="147" y="421"/>
                  <a:pt x="147" y="421"/>
                </a:cubicBezTo>
                <a:cubicBezTo>
                  <a:pt x="136" y="420"/>
                  <a:pt x="136" y="420"/>
                  <a:pt x="136" y="420"/>
                </a:cubicBezTo>
                <a:cubicBezTo>
                  <a:pt x="139" y="419"/>
                  <a:pt x="139" y="419"/>
                  <a:pt x="139" y="419"/>
                </a:cubicBezTo>
                <a:cubicBezTo>
                  <a:pt x="135" y="418"/>
                  <a:pt x="135" y="418"/>
                  <a:pt x="135" y="418"/>
                </a:cubicBezTo>
                <a:cubicBezTo>
                  <a:pt x="137" y="416"/>
                  <a:pt x="137" y="416"/>
                  <a:pt x="137" y="416"/>
                </a:cubicBezTo>
                <a:cubicBezTo>
                  <a:pt x="146" y="413"/>
                  <a:pt x="146" y="413"/>
                  <a:pt x="146" y="413"/>
                </a:cubicBezTo>
                <a:cubicBezTo>
                  <a:pt x="146" y="409"/>
                  <a:pt x="146" y="409"/>
                  <a:pt x="146" y="409"/>
                </a:cubicBezTo>
                <a:cubicBezTo>
                  <a:pt x="146" y="408"/>
                  <a:pt x="142" y="411"/>
                  <a:pt x="147" y="409"/>
                </a:cubicBezTo>
                <a:cubicBezTo>
                  <a:pt x="146" y="408"/>
                  <a:pt x="146" y="408"/>
                  <a:pt x="146" y="408"/>
                </a:cubicBezTo>
                <a:cubicBezTo>
                  <a:pt x="138" y="411"/>
                  <a:pt x="144" y="416"/>
                  <a:pt x="126" y="417"/>
                </a:cubicBezTo>
                <a:cubicBezTo>
                  <a:pt x="124" y="419"/>
                  <a:pt x="125" y="423"/>
                  <a:pt x="120" y="421"/>
                </a:cubicBezTo>
                <a:cubicBezTo>
                  <a:pt x="121" y="422"/>
                  <a:pt x="121" y="422"/>
                  <a:pt x="121" y="422"/>
                </a:cubicBezTo>
                <a:cubicBezTo>
                  <a:pt x="124" y="420"/>
                  <a:pt x="124" y="420"/>
                  <a:pt x="124" y="420"/>
                </a:cubicBezTo>
                <a:cubicBezTo>
                  <a:pt x="128" y="422"/>
                  <a:pt x="128" y="422"/>
                  <a:pt x="128" y="422"/>
                </a:cubicBezTo>
                <a:cubicBezTo>
                  <a:pt x="129" y="421"/>
                  <a:pt x="129" y="421"/>
                  <a:pt x="129" y="421"/>
                </a:cubicBezTo>
                <a:cubicBezTo>
                  <a:pt x="130" y="421"/>
                  <a:pt x="126" y="427"/>
                  <a:pt x="134" y="421"/>
                </a:cubicBezTo>
                <a:cubicBezTo>
                  <a:pt x="135" y="421"/>
                  <a:pt x="135" y="421"/>
                  <a:pt x="135" y="421"/>
                </a:cubicBezTo>
                <a:cubicBezTo>
                  <a:pt x="126" y="424"/>
                  <a:pt x="126" y="424"/>
                  <a:pt x="126" y="424"/>
                </a:cubicBezTo>
                <a:cubicBezTo>
                  <a:pt x="124" y="424"/>
                  <a:pt x="124" y="424"/>
                  <a:pt x="124" y="424"/>
                </a:cubicBezTo>
                <a:cubicBezTo>
                  <a:pt x="126" y="426"/>
                  <a:pt x="126" y="426"/>
                  <a:pt x="126" y="426"/>
                </a:cubicBezTo>
                <a:cubicBezTo>
                  <a:pt x="125" y="425"/>
                  <a:pt x="123" y="433"/>
                  <a:pt x="123" y="424"/>
                </a:cubicBezTo>
                <a:cubicBezTo>
                  <a:pt x="114" y="427"/>
                  <a:pt x="114" y="427"/>
                  <a:pt x="114" y="427"/>
                </a:cubicBezTo>
                <a:cubicBezTo>
                  <a:pt x="114" y="427"/>
                  <a:pt x="112" y="430"/>
                  <a:pt x="115" y="426"/>
                </a:cubicBezTo>
                <a:cubicBezTo>
                  <a:pt x="113" y="425"/>
                  <a:pt x="113" y="425"/>
                  <a:pt x="113" y="425"/>
                </a:cubicBezTo>
                <a:cubicBezTo>
                  <a:pt x="111" y="428"/>
                  <a:pt x="111" y="428"/>
                  <a:pt x="111" y="428"/>
                </a:cubicBezTo>
                <a:cubicBezTo>
                  <a:pt x="112" y="429"/>
                  <a:pt x="112" y="429"/>
                  <a:pt x="112" y="429"/>
                </a:cubicBezTo>
                <a:cubicBezTo>
                  <a:pt x="110" y="431"/>
                  <a:pt x="110" y="431"/>
                  <a:pt x="110" y="431"/>
                </a:cubicBezTo>
                <a:cubicBezTo>
                  <a:pt x="106" y="431"/>
                  <a:pt x="106" y="431"/>
                  <a:pt x="106" y="431"/>
                </a:cubicBezTo>
                <a:cubicBezTo>
                  <a:pt x="106" y="432"/>
                  <a:pt x="106" y="432"/>
                  <a:pt x="106" y="432"/>
                </a:cubicBezTo>
                <a:cubicBezTo>
                  <a:pt x="105" y="431"/>
                  <a:pt x="105" y="431"/>
                  <a:pt x="105" y="431"/>
                </a:cubicBezTo>
                <a:cubicBezTo>
                  <a:pt x="100" y="433"/>
                  <a:pt x="100" y="433"/>
                  <a:pt x="100" y="433"/>
                </a:cubicBezTo>
                <a:cubicBezTo>
                  <a:pt x="100" y="434"/>
                  <a:pt x="100" y="434"/>
                  <a:pt x="100" y="434"/>
                </a:cubicBezTo>
                <a:cubicBezTo>
                  <a:pt x="98" y="434"/>
                  <a:pt x="98" y="434"/>
                  <a:pt x="98" y="434"/>
                </a:cubicBezTo>
                <a:cubicBezTo>
                  <a:pt x="87" y="439"/>
                  <a:pt x="87" y="439"/>
                  <a:pt x="87" y="439"/>
                </a:cubicBezTo>
                <a:cubicBezTo>
                  <a:pt x="84" y="439"/>
                  <a:pt x="84" y="439"/>
                  <a:pt x="84" y="439"/>
                </a:cubicBezTo>
                <a:cubicBezTo>
                  <a:pt x="81" y="440"/>
                  <a:pt x="81" y="440"/>
                  <a:pt x="81" y="440"/>
                </a:cubicBezTo>
                <a:cubicBezTo>
                  <a:pt x="87" y="437"/>
                  <a:pt x="87" y="437"/>
                  <a:pt x="87" y="437"/>
                </a:cubicBezTo>
                <a:cubicBezTo>
                  <a:pt x="79" y="437"/>
                  <a:pt x="79" y="437"/>
                  <a:pt x="79" y="437"/>
                </a:cubicBezTo>
                <a:cubicBezTo>
                  <a:pt x="79" y="441"/>
                  <a:pt x="79" y="441"/>
                  <a:pt x="79" y="441"/>
                </a:cubicBezTo>
                <a:cubicBezTo>
                  <a:pt x="73" y="440"/>
                  <a:pt x="73" y="440"/>
                  <a:pt x="73" y="440"/>
                </a:cubicBezTo>
                <a:cubicBezTo>
                  <a:pt x="75" y="441"/>
                  <a:pt x="72" y="442"/>
                  <a:pt x="73" y="443"/>
                </a:cubicBezTo>
                <a:cubicBezTo>
                  <a:pt x="77" y="442"/>
                  <a:pt x="77" y="442"/>
                  <a:pt x="77" y="442"/>
                </a:cubicBezTo>
                <a:cubicBezTo>
                  <a:pt x="70" y="445"/>
                  <a:pt x="70" y="445"/>
                  <a:pt x="70" y="445"/>
                </a:cubicBezTo>
                <a:cubicBezTo>
                  <a:pt x="73" y="447"/>
                  <a:pt x="73" y="447"/>
                  <a:pt x="73" y="447"/>
                </a:cubicBezTo>
                <a:cubicBezTo>
                  <a:pt x="75" y="445"/>
                  <a:pt x="75" y="445"/>
                  <a:pt x="75" y="445"/>
                </a:cubicBezTo>
                <a:cubicBezTo>
                  <a:pt x="79" y="445"/>
                  <a:pt x="79" y="445"/>
                  <a:pt x="79" y="445"/>
                </a:cubicBezTo>
                <a:cubicBezTo>
                  <a:pt x="74" y="448"/>
                  <a:pt x="74" y="448"/>
                  <a:pt x="74" y="448"/>
                </a:cubicBezTo>
                <a:cubicBezTo>
                  <a:pt x="73" y="450"/>
                  <a:pt x="73" y="450"/>
                  <a:pt x="73" y="450"/>
                </a:cubicBezTo>
                <a:cubicBezTo>
                  <a:pt x="78" y="451"/>
                  <a:pt x="78" y="451"/>
                  <a:pt x="78" y="451"/>
                </a:cubicBezTo>
                <a:cubicBezTo>
                  <a:pt x="86" y="448"/>
                  <a:pt x="86" y="448"/>
                  <a:pt x="86" y="448"/>
                </a:cubicBezTo>
                <a:cubicBezTo>
                  <a:pt x="76" y="454"/>
                  <a:pt x="76" y="454"/>
                  <a:pt x="76" y="454"/>
                </a:cubicBezTo>
                <a:cubicBezTo>
                  <a:pt x="74" y="452"/>
                  <a:pt x="74" y="452"/>
                  <a:pt x="74" y="452"/>
                </a:cubicBezTo>
                <a:cubicBezTo>
                  <a:pt x="69" y="450"/>
                  <a:pt x="69" y="450"/>
                  <a:pt x="69" y="450"/>
                </a:cubicBezTo>
                <a:cubicBezTo>
                  <a:pt x="65" y="453"/>
                  <a:pt x="65" y="453"/>
                  <a:pt x="65" y="453"/>
                </a:cubicBezTo>
                <a:cubicBezTo>
                  <a:pt x="66" y="454"/>
                  <a:pt x="63" y="455"/>
                  <a:pt x="67" y="454"/>
                </a:cubicBezTo>
                <a:cubicBezTo>
                  <a:pt x="67" y="454"/>
                  <a:pt x="67" y="454"/>
                  <a:pt x="67" y="454"/>
                </a:cubicBezTo>
                <a:cubicBezTo>
                  <a:pt x="60" y="454"/>
                  <a:pt x="60" y="454"/>
                  <a:pt x="60" y="454"/>
                </a:cubicBezTo>
                <a:cubicBezTo>
                  <a:pt x="55" y="453"/>
                  <a:pt x="55" y="453"/>
                  <a:pt x="55" y="453"/>
                </a:cubicBezTo>
                <a:cubicBezTo>
                  <a:pt x="53" y="452"/>
                  <a:pt x="53" y="452"/>
                  <a:pt x="53" y="452"/>
                </a:cubicBezTo>
                <a:cubicBezTo>
                  <a:pt x="50" y="454"/>
                  <a:pt x="50" y="454"/>
                  <a:pt x="50" y="454"/>
                </a:cubicBezTo>
                <a:cubicBezTo>
                  <a:pt x="51" y="455"/>
                  <a:pt x="51" y="455"/>
                  <a:pt x="51" y="455"/>
                </a:cubicBezTo>
                <a:cubicBezTo>
                  <a:pt x="47" y="458"/>
                  <a:pt x="47" y="458"/>
                  <a:pt x="47" y="458"/>
                </a:cubicBezTo>
                <a:cubicBezTo>
                  <a:pt x="45" y="455"/>
                  <a:pt x="45" y="455"/>
                  <a:pt x="45" y="455"/>
                </a:cubicBezTo>
                <a:cubicBezTo>
                  <a:pt x="44" y="462"/>
                  <a:pt x="39" y="449"/>
                  <a:pt x="44" y="462"/>
                </a:cubicBezTo>
                <a:cubicBezTo>
                  <a:pt x="37" y="465"/>
                  <a:pt x="37" y="465"/>
                  <a:pt x="37" y="465"/>
                </a:cubicBezTo>
                <a:cubicBezTo>
                  <a:pt x="33" y="465"/>
                  <a:pt x="33" y="465"/>
                  <a:pt x="33" y="465"/>
                </a:cubicBezTo>
                <a:cubicBezTo>
                  <a:pt x="29" y="470"/>
                  <a:pt x="29" y="470"/>
                  <a:pt x="29" y="470"/>
                </a:cubicBezTo>
                <a:cubicBezTo>
                  <a:pt x="34" y="468"/>
                  <a:pt x="34" y="468"/>
                  <a:pt x="34" y="468"/>
                </a:cubicBezTo>
                <a:cubicBezTo>
                  <a:pt x="37" y="468"/>
                  <a:pt x="37" y="468"/>
                  <a:pt x="37" y="468"/>
                </a:cubicBezTo>
                <a:cubicBezTo>
                  <a:pt x="37" y="467"/>
                  <a:pt x="37" y="467"/>
                  <a:pt x="37" y="467"/>
                </a:cubicBezTo>
                <a:cubicBezTo>
                  <a:pt x="37" y="468"/>
                  <a:pt x="37" y="468"/>
                  <a:pt x="37" y="468"/>
                </a:cubicBezTo>
                <a:cubicBezTo>
                  <a:pt x="30" y="475"/>
                  <a:pt x="30" y="475"/>
                  <a:pt x="30" y="475"/>
                </a:cubicBezTo>
                <a:cubicBezTo>
                  <a:pt x="30" y="478"/>
                  <a:pt x="30" y="478"/>
                  <a:pt x="30" y="478"/>
                </a:cubicBezTo>
                <a:cubicBezTo>
                  <a:pt x="31" y="478"/>
                  <a:pt x="34" y="476"/>
                  <a:pt x="33" y="480"/>
                </a:cubicBezTo>
                <a:cubicBezTo>
                  <a:pt x="28" y="483"/>
                  <a:pt x="28" y="483"/>
                  <a:pt x="28" y="483"/>
                </a:cubicBezTo>
                <a:cubicBezTo>
                  <a:pt x="27" y="482"/>
                  <a:pt x="27" y="482"/>
                  <a:pt x="27" y="482"/>
                </a:cubicBezTo>
                <a:cubicBezTo>
                  <a:pt x="24" y="483"/>
                  <a:pt x="24" y="483"/>
                  <a:pt x="24" y="483"/>
                </a:cubicBezTo>
                <a:cubicBezTo>
                  <a:pt x="18" y="481"/>
                  <a:pt x="18" y="481"/>
                  <a:pt x="18" y="481"/>
                </a:cubicBezTo>
                <a:cubicBezTo>
                  <a:pt x="18" y="480"/>
                  <a:pt x="18" y="480"/>
                  <a:pt x="18" y="480"/>
                </a:cubicBezTo>
                <a:cubicBezTo>
                  <a:pt x="20" y="481"/>
                  <a:pt x="20" y="481"/>
                  <a:pt x="20" y="481"/>
                </a:cubicBezTo>
                <a:cubicBezTo>
                  <a:pt x="19" y="478"/>
                  <a:pt x="19" y="478"/>
                  <a:pt x="19" y="478"/>
                </a:cubicBezTo>
                <a:cubicBezTo>
                  <a:pt x="11" y="475"/>
                  <a:pt x="11" y="475"/>
                  <a:pt x="11" y="475"/>
                </a:cubicBezTo>
                <a:cubicBezTo>
                  <a:pt x="8" y="477"/>
                  <a:pt x="8" y="477"/>
                  <a:pt x="8" y="477"/>
                </a:cubicBezTo>
                <a:cubicBezTo>
                  <a:pt x="6" y="473"/>
                  <a:pt x="6" y="473"/>
                  <a:pt x="6" y="473"/>
                </a:cubicBezTo>
                <a:cubicBezTo>
                  <a:pt x="4" y="473"/>
                  <a:pt x="4" y="473"/>
                  <a:pt x="4" y="473"/>
                </a:cubicBezTo>
                <a:cubicBezTo>
                  <a:pt x="3" y="471"/>
                  <a:pt x="0" y="474"/>
                  <a:pt x="2" y="470"/>
                </a:cubicBezTo>
                <a:cubicBezTo>
                  <a:pt x="2" y="469"/>
                  <a:pt x="2" y="469"/>
                  <a:pt x="2" y="469"/>
                </a:cubicBezTo>
                <a:cubicBezTo>
                  <a:pt x="6" y="473"/>
                  <a:pt x="6" y="473"/>
                  <a:pt x="6" y="473"/>
                </a:cubicBezTo>
                <a:cubicBezTo>
                  <a:pt x="7" y="473"/>
                  <a:pt x="7" y="473"/>
                  <a:pt x="7" y="473"/>
                </a:cubicBezTo>
                <a:cubicBezTo>
                  <a:pt x="7" y="470"/>
                  <a:pt x="7" y="470"/>
                  <a:pt x="7" y="470"/>
                </a:cubicBezTo>
                <a:cubicBezTo>
                  <a:pt x="11" y="473"/>
                  <a:pt x="11" y="473"/>
                  <a:pt x="11" y="473"/>
                </a:cubicBezTo>
                <a:cubicBezTo>
                  <a:pt x="18" y="467"/>
                  <a:pt x="18" y="467"/>
                  <a:pt x="18" y="467"/>
                </a:cubicBezTo>
                <a:cubicBezTo>
                  <a:pt x="24" y="468"/>
                  <a:pt x="24" y="468"/>
                  <a:pt x="24" y="468"/>
                </a:cubicBezTo>
                <a:cubicBezTo>
                  <a:pt x="27" y="465"/>
                  <a:pt x="27" y="465"/>
                  <a:pt x="27" y="465"/>
                </a:cubicBezTo>
                <a:cubicBezTo>
                  <a:pt x="27" y="466"/>
                  <a:pt x="25" y="462"/>
                  <a:pt x="29" y="466"/>
                </a:cubicBezTo>
                <a:cubicBezTo>
                  <a:pt x="30" y="465"/>
                  <a:pt x="30" y="465"/>
                  <a:pt x="30" y="465"/>
                </a:cubicBezTo>
                <a:cubicBezTo>
                  <a:pt x="28" y="464"/>
                  <a:pt x="28" y="464"/>
                  <a:pt x="28" y="464"/>
                </a:cubicBezTo>
                <a:cubicBezTo>
                  <a:pt x="34" y="461"/>
                  <a:pt x="34" y="461"/>
                  <a:pt x="34" y="461"/>
                </a:cubicBezTo>
                <a:cubicBezTo>
                  <a:pt x="36" y="462"/>
                  <a:pt x="36" y="462"/>
                  <a:pt x="36" y="462"/>
                </a:cubicBezTo>
                <a:cubicBezTo>
                  <a:pt x="36" y="461"/>
                  <a:pt x="32" y="463"/>
                  <a:pt x="36" y="461"/>
                </a:cubicBezTo>
                <a:cubicBezTo>
                  <a:pt x="38" y="461"/>
                  <a:pt x="38" y="461"/>
                  <a:pt x="38" y="461"/>
                </a:cubicBezTo>
                <a:cubicBezTo>
                  <a:pt x="37" y="462"/>
                  <a:pt x="37" y="462"/>
                  <a:pt x="37" y="462"/>
                </a:cubicBezTo>
                <a:cubicBezTo>
                  <a:pt x="37" y="460"/>
                  <a:pt x="40" y="474"/>
                  <a:pt x="43" y="456"/>
                </a:cubicBezTo>
                <a:cubicBezTo>
                  <a:pt x="38" y="455"/>
                  <a:pt x="38" y="455"/>
                  <a:pt x="38" y="455"/>
                </a:cubicBezTo>
                <a:cubicBezTo>
                  <a:pt x="39" y="453"/>
                  <a:pt x="39" y="453"/>
                  <a:pt x="39" y="453"/>
                </a:cubicBezTo>
                <a:cubicBezTo>
                  <a:pt x="42" y="453"/>
                  <a:pt x="42" y="453"/>
                  <a:pt x="42" y="453"/>
                </a:cubicBezTo>
                <a:cubicBezTo>
                  <a:pt x="42" y="452"/>
                  <a:pt x="42" y="452"/>
                  <a:pt x="42" y="452"/>
                </a:cubicBezTo>
                <a:cubicBezTo>
                  <a:pt x="44" y="451"/>
                  <a:pt x="44" y="451"/>
                  <a:pt x="44" y="451"/>
                </a:cubicBezTo>
                <a:cubicBezTo>
                  <a:pt x="42" y="448"/>
                  <a:pt x="42" y="448"/>
                  <a:pt x="42" y="448"/>
                </a:cubicBezTo>
                <a:cubicBezTo>
                  <a:pt x="43" y="446"/>
                  <a:pt x="43" y="446"/>
                  <a:pt x="43" y="446"/>
                </a:cubicBezTo>
                <a:cubicBezTo>
                  <a:pt x="41" y="444"/>
                  <a:pt x="41" y="444"/>
                  <a:pt x="41" y="444"/>
                </a:cubicBezTo>
                <a:cubicBezTo>
                  <a:pt x="38" y="446"/>
                  <a:pt x="38" y="446"/>
                  <a:pt x="38" y="446"/>
                </a:cubicBezTo>
                <a:cubicBezTo>
                  <a:pt x="38" y="440"/>
                  <a:pt x="38" y="440"/>
                  <a:pt x="38" y="440"/>
                </a:cubicBezTo>
                <a:cubicBezTo>
                  <a:pt x="36" y="441"/>
                  <a:pt x="36" y="441"/>
                  <a:pt x="36" y="441"/>
                </a:cubicBezTo>
                <a:cubicBezTo>
                  <a:pt x="34" y="439"/>
                  <a:pt x="43" y="441"/>
                  <a:pt x="33" y="439"/>
                </a:cubicBezTo>
                <a:cubicBezTo>
                  <a:pt x="32" y="439"/>
                  <a:pt x="32" y="439"/>
                  <a:pt x="32" y="439"/>
                </a:cubicBezTo>
                <a:cubicBezTo>
                  <a:pt x="33" y="437"/>
                  <a:pt x="33" y="437"/>
                  <a:pt x="33" y="437"/>
                </a:cubicBezTo>
                <a:cubicBezTo>
                  <a:pt x="32" y="437"/>
                  <a:pt x="32" y="437"/>
                  <a:pt x="32" y="437"/>
                </a:cubicBezTo>
                <a:cubicBezTo>
                  <a:pt x="29" y="437"/>
                  <a:pt x="29" y="437"/>
                  <a:pt x="29" y="437"/>
                </a:cubicBezTo>
                <a:cubicBezTo>
                  <a:pt x="31" y="434"/>
                  <a:pt x="28" y="436"/>
                  <a:pt x="26" y="433"/>
                </a:cubicBezTo>
                <a:cubicBezTo>
                  <a:pt x="30" y="432"/>
                  <a:pt x="30" y="432"/>
                  <a:pt x="30" y="432"/>
                </a:cubicBezTo>
                <a:cubicBezTo>
                  <a:pt x="28" y="434"/>
                  <a:pt x="30" y="426"/>
                  <a:pt x="23" y="432"/>
                </a:cubicBezTo>
                <a:cubicBezTo>
                  <a:pt x="24" y="432"/>
                  <a:pt x="24" y="432"/>
                  <a:pt x="24" y="432"/>
                </a:cubicBezTo>
                <a:cubicBezTo>
                  <a:pt x="17" y="426"/>
                  <a:pt x="17" y="426"/>
                  <a:pt x="17" y="426"/>
                </a:cubicBezTo>
                <a:cubicBezTo>
                  <a:pt x="13" y="429"/>
                  <a:pt x="13" y="429"/>
                  <a:pt x="13" y="429"/>
                </a:cubicBezTo>
                <a:cubicBezTo>
                  <a:pt x="12" y="432"/>
                  <a:pt x="12" y="432"/>
                  <a:pt x="12" y="432"/>
                </a:cubicBezTo>
                <a:cubicBezTo>
                  <a:pt x="10" y="432"/>
                  <a:pt x="10" y="432"/>
                  <a:pt x="10" y="432"/>
                </a:cubicBezTo>
                <a:cubicBezTo>
                  <a:pt x="13" y="427"/>
                  <a:pt x="13" y="427"/>
                  <a:pt x="13" y="427"/>
                </a:cubicBezTo>
                <a:cubicBezTo>
                  <a:pt x="6" y="425"/>
                  <a:pt x="6" y="425"/>
                  <a:pt x="6" y="425"/>
                </a:cubicBezTo>
                <a:cubicBezTo>
                  <a:pt x="6" y="419"/>
                  <a:pt x="6" y="419"/>
                  <a:pt x="6" y="419"/>
                </a:cubicBezTo>
                <a:cubicBezTo>
                  <a:pt x="8" y="419"/>
                  <a:pt x="8" y="419"/>
                  <a:pt x="8" y="419"/>
                </a:cubicBezTo>
                <a:cubicBezTo>
                  <a:pt x="6" y="420"/>
                  <a:pt x="6" y="420"/>
                  <a:pt x="6" y="420"/>
                </a:cubicBezTo>
                <a:cubicBezTo>
                  <a:pt x="9" y="422"/>
                  <a:pt x="9" y="422"/>
                  <a:pt x="9" y="422"/>
                </a:cubicBezTo>
                <a:cubicBezTo>
                  <a:pt x="13" y="422"/>
                  <a:pt x="13" y="422"/>
                  <a:pt x="13" y="422"/>
                </a:cubicBezTo>
                <a:cubicBezTo>
                  <a:pt x="15" y="419"/>
                  <a:pt x="15" y="419"/>
                  <a:pt x="15" y="419"/>
                </a:cubicBezTo>
                <a:cubicBezTo>
                  <a:pt x="5" y="413"/>
                  <a:pt x="5" y="413"/>
                  <a:pt x="5" y="413"/>
                </a:cubicBezTo>
                <a:cubicBezTo>
                  <a:pt x="5" y="405"/>
                  <a:pt x="5" y="405"/>
                  <a:pt x="5" y="405"/>
                </a:cubicBezTo>
                <a:cubicBezTo>
                  <a:pt x="7" y="404"/>
                  <a:pt x="7" y="404"/>
                  <a:pt x="7" y="404"/>
                </a:cubicBezTo>
                <a:cubicBezTo>
                  <a:pt x="8" y="406"/>
                  <a:pt x="8" y="406"/>
                  <a:pt x="8" y="406"/>
                </a:cubicBezTo>
                <a:cubicBezTo>
                  <a:pt x="10" y="406"/>
                  <a:pt x="10" y="406"/>
                  <a:pt x="10" y="406"/>
                </a:cubicBezTo>
                <a:cubicBezTo>
                  <a:pt x="11" y="404"/>
                  <a:pt x="11" y="404"/>
                  <a:pt x="11" y="404"/>
                </a:cubicBezTo>
                <a:cubicBezTo>
                  <a:pt x="11" y="402"/>
                  <a:pt x="11" y="402"/>
                  <a:pt x="11" y="402"/>
                </a:cubicBezTo>
                <a:cubicBezTo>
                  <a:pt x="13" y="403"/>
                  <a:pt x="13" y="403"/>
                  <a:pt x="13" y="403"/>
                </a:cubicBezTo>
                <a:cubicBezTo>
                  <a:pt x="12" y="407"/>
                  <a:pt x="12" y="407"/>
                  <a:pt x="12" y="407"/>
                </a:cubicBezTo>
                <a:cubicBezTo>
                  <a:pt x="15" y="413"/>
                  <a:pt x="15" y="413"/>
                  <a:pt x="15" y="413"/>
                </a:cubicBezTo>
                <a:cubicBezTo>
                  <a:pt x="15" y="419"/>
                  <a:pt x="15" y="419"/>
                  <a:pt x="15" y="419"/>
                </a:cubicBezTo>
                <a:cubicBezTo>
                  <a:pt x="17" y="420"/>
                  <a:pt x="17" y="420"/>
                  <a:pt x="17" y="420"/>
                </a:cubicBezTo>
                <a:cubicBezTo>
                  <a:pt x="23" y="414"/>
                  <a:pt x="23" y="414"/>
                  <a:pt x="23" y="414"/>
                </a:cubicBezTo>
                <a:cubicBezTo>
                  <a:pt x="23" y="413"/>
                  <a:pt x="20" y="414"/>
                  <a:pt x="22" y="412"/>
                </a:cubicBezTo>
                <a:cubicBezTo>
                  <a:pt x="31" y="409"/>
                  <a:pt x="31" y="409"/>
                  <a:pt x="31" y="409"/>
                </a:cubicBezTo>
                <a:cubicBezTo>
                  <a:pt x="33" y="407"/>
                  <a:pt x="33" y="407"/>
                  <a:pt x="33" y="407"/>
                </a:cubicBezTo>
                <a:cubicBezTo>
                  <a:pt x="33" y="406"/>
                  <a:pt x="33" y="406"/>
                  <a:pt x="33" y="406"/>
                </a:cubicBezTo>
                <a:cubicBezTo>
                  <a:pt x="38" y="403"/>
                  <a:pt x="38" y="403"/>
                  <a:pt x="38" y="403"/>
                </a:cubicBezTo>
                <a:cubicBezTo>
                  <a:pt x="41" y="405"/>
                  <a:pt x="41" y="405"/>
                  <a:pt x="41" y="405"/>
                </a:cubicBezTo>
                <a:cubicBezTo>
                  <a:pt x="42" y="405"/>
                  <a:pt x="42" y="405"/>
                  <a:pt x="42" y="405"/>
                </a:cubicBezTo>
                <a:cubicBezTo>
                  <a:pt x="42" y="402"/>
                  <a:pt x="42" y="402"/>
                  <a:pt x="42" y="402"/>
                </a:cubicBezTo>
                <a:cubicBezTo>
                  <a:pt x="49" y="400"/>
                  <a:pt x="49" y="400"/>
                  <a:pt x="49" y="400"/>
                </a:cubicBezTo>
                <a:cubicBezTo>
                  <a:pt x="47" y="399"/>
                  <a:pt x="47" y="399"/>
                  <a:pt x="47" y="399"/>
                </a:cubicBezTo>
                <a:cubicBezTo>
                  <a:pt x="52" y="399"/>
                  <a:pt x="42" y="394"/>
                  <a:pt x="52" y="399"/>
                </a:cubicBezTo>
                <a:cubicBezTo>
                  <a:pt x="55" y="402"/>
                  <a:pt x="55" y="402"/>
                  <a:pt x="55" y="402"/>
                </a:cubicBezTo>
                <a:cubicBezTo>
                  <a:pt x="56" y="401"/>
                  <a:pt x="56" y="401"/>
                  <a:pt x="56" y="401"/>
                </a:cubicBezTo>
                <a:cubicBezTo>
                  <a:pt x="60" y="404"/>
                  <a:pt x="60" y="404"/>
                  <a:pt x="60" y="404"/>
                </a:cubicBezTo>
                <a:cubicBezTo>
                  <a:pt x="61" y="402"/>
                  <a:pt x="61" y="402"/>
                  <a:pt x="61" y="402"/>
                </a:cubicBezTo>
                <a:cubicBezTo>
                  <a:pt x="59" y="400"/>
                  <a:pt x="59" y="400"/>
                  <a:pt x="59" y="400"/>
                </a:cubicBezTo>
                <a:cubicBezTo>
                  <a:pt x="62" y="397"/>
                  <a:pt x="62" y="397"/>
                  <a:pt x="62" y="397"/>
                </a:cubicBezTo>
                <a:cubicBezTo>
                  <a:pt x="64" y="401"/>
                  <a:pt x="64" y="401"/>
                  <a:pt x="64" y="401"/>
                </a:cubicBezTo>
                <a:cubicBezTo>
                  <a:pt x="65" y="400"/>
                  <a:pt x="65" y="400"/>
                  <a:pt x="65" y="400"/>
                </a:cubicBezTo>
                <a:cubicBezTo>
                  <a:pt x="69" y="402"/>
                  <a:pt x="69" y="402"/>
                  <a:pt x="69" y="402"/>
                </a:cubicBezTo>
                <a:cubicBezTo>
                  <a:pt x="70" y="400"/>
                  <a:pt x="71" y="404"/>
                  <a:pt x="72" y="400"/>
                </a:cubicBezTo>
                <a:cubicBezTo>
                  <a:pt x="67" y="398"/>
                  <a:pt x="67" y="398"/>
                  <a:pt x="67" y="398"/>
                </a:cubicBezTo>
                <a:cubicBezTo>
                  <a:pt x="61" y="394"/>
                  <a:pt x="61" y="394"/>
                  <a:pt x="61" y="394"/>
                </a:cubicBezTo>
                <a:cubicBezTo>
                  <a:pt x="61" y="394"/>
                  <a:pt x="64" y="394"/>
                  <a:pt x="60" y="394"/>
                </a:cubicBezTo>
                <a:cubicBezTo>
                  <a:pt x="61" y="393"/>
                  <a:pt x="61" y="393"/>
                  <a:pt x="61" y="393"/>
                </a:cubicBezTo>
                <a:cubicBezTo>
                  <a:pt x="67" y="394"/>
                  <a:pt x="67" y="394"/>
                  <a:pt x="67" y="394"/>
                </a:cubicBezTo>
                <a:cubicBezTo>
                  <a:pt x="73" y="395"/>
                  <a:pt x="73" y="395"/>
                  <a:pt x="73" y="395"/>
                </a:cubicBezTo>
                <a:cubicBezTo>
                  <a:pt x="74" y="395"/>
                  <a:pt x="74" y="395"/>
                  <a:pt x="74" y="395"/>
                </a:cubicBezTo>
                <a:cubicBezTo>
                  <a:pt x="74" y="393"/>
                  <a:pt x="74" y="393"/>
                  <a:pt x="74" y="393"/>
                </a:cubicBezTo>
                <a:cubicBezTo>
                  <a:pt x="75" y="394"/>
                  <a:pt x="75" y="394"/>
                  <a:pt x="75" y="394"/>
                </a:cubicBezTo>
                <a:cubicBezTo>
                  <a:pt x="78" y="393"/>
                  <a:pt x="78" y="393"/>
                  <a:pt x="78" y="393"/>
                </a:cubicBezTo>
                <a:cubicBezTo>
                  <a:pt x="78" y="389"/>
                  <a:pt x="78" y="389"/>
                  <a:pt x="78" y="389"/>
                </a:cubicBezTo>
                <a:cubicBezTo>
                  <a:pt x="78" y="388"/>
                  <a:pt x="78" y="388"/>
                  <a:pt x="78" y="388"/>
                </a:cubicBezTo>
                <a:cubicBezTo>
                  <a:pt x="75" y="386"/>
                  <a:pt x="75" y="386"/>
                  <a:pt x="75" y="386"/>
                </a:cubicBezTo>
                <a:cubicBezTo>
                  <a:pt x="74" y="389"/>
                  <a:pt x="74" y="389"/>
                  <a:pt x="74" y="389"/>
                </a:cubicBezTo>
                <a:cubicBezTo>
                  <a:pt x="69" y="388"/>
                  <a:pt x="69" y="388"/>
                  <a:pt x="69" y="388"/>
                </a:cubicBezTo>
                <a:cubicBezTo>
                  <a:pt x="70" y="385"/>
                  <a:pt x="70" y="385"/>
                  <a:pt x="70" y="385"/>
                </a:cubicBezTo>
                <a:cubicBezTo>
                  <a:pt x="74" y="385"/>
                  <a:pt x="79" y="382"/>
                  <a:pt x="81" y="385"/>
                </a:cubicBezTo>
                <a:cubicBezTo>
                  <a:pt x="80" y="386"/>
                  <a:pt x="80" y="386"/>
                  <a:pt x="80" y="386"/>
                </a:cubicBezTo>
                <a:cubicBezTo>
                  <a:pt x="81" y="386"/>
                  <a:pt x="81" y="386"/>
                  <a:pt x="81" y="386"/>
                </a:cubicBezTo>
                <a:cubicBezTo>
                  <a:pt x="83" y="386"/>
                  <a:pt x="83" y="386"/>
                  <a:pt x="83" y="386"/>
                </a:cubicBezTo>
                <a:cubicBezTo>
                  <a:pt x="80" y="388"/>
                  <a:pt x="80" y="388"/>
                  <a:pt x="80" y="388"/>
                </a:cubicBezTo>
                <a:cubicBezTo>
                  <a:pt x="85" y="388"/>
                  <a:pt x="85" y="388"/>
                  <a:pt x="85" y="388"/>
                </a:cubicBezTo>
                <a:cubicBezTo>
                  <a:pt x="86" y="385"/>
                  <a:pt x="86" y="385"/>
                  <a:pt x="86" y="385"/>
                </a:cubicBezTo>
                <a:cubicBezTo>
                  <a:pt x="97" y="383"/>
                  <a:pt x="97" y="383"/>
                  <a:pt x="97" y="383"/>
                </a:cubicBezTo>
                <a:cubicBezTo>
                  <a:pt x="101" y="381"/>
                  <a:pt x="101" y="381"/>
                  <a:pt x="101" y="381"/>
                </a:cubicBezTo>
                <a:cubicBezTo>
                  <a:pt x="107" y="379"/>
                  <a:pt x="107" y="379"/>
                  <a:pt x="107" y="379"/>
                </a:cubicBezTo>
                <a:cubicBezTo>
                  <a:pt x="112" y="379"/>
                  <a:pt x="112" y="379"/>
                  <a:pt x="112" y="379"/>
                </a:cubicBezTo>
                <a:cubicBezTo>
                  <a:pt x="113" y="379"/>
                  <a:pt x="106" y="380"/>
                  <a:pt x="114" y="378"/>
                </a:cubicBezTo>
                <a:cubicBezTo>
                  <a:pt x="113" y="380"/>
                  <a:pt x="113" y="380"/>
                  <a:pt x="113" y="380"/>
                </a:cubicBezTo>
                <a:cubicBezTo>
                  <a:pt x="118" y="381"/>
                  <a:pt x="118" y="381"/>
                  <a:pt x="118" y="381"/>
                </a:cubicBezTo>
                <a:cubicBezTo>
                  <a:pt x="118" y="381"/>
                  <a:pt x="119" y="382"/>
                  <a:pt x="119" y="381"/>
                </a:cubicBezTo>
                <a:cubicBezTo>
                  <a:pt x="120" y="381"/>
                  <a:pt x="120" y="381"/>
                  <a:pt x="120" y="381"/>
                </a:cubicBezTo>
                <a:cubicBezTo>
                  <a:pt x="121" y="382"/>
                  <a:pt x="122" y="374"/>
                  <a:pt x="118" y="383"/>
                </a:cubicBezTo>
                <a:cubicBezTo>
                  <a:pt x="124" y="381"/>
                  <a:pt x="124" y="381"/>
                  <a:pt x="124" y="381"/>
                </a:cubicBezTo>
                <a:cubicBezTo>
                  <a:pt x="125" y="382"/>
                  <a:pt x="128" y="381"/>
                  <a:pt x="125" y="378"/>
                </a:cubicBezTo>
                <a:cubicBezTo>
                  <a:pt x="118" y="378"/>
                  <a:pt x="118" y="378"/>
                  <a:pt x="118" y="378"/>
                </a:cubicBezTo>
                <a:cubicBezTo>
                  <a:pt x="112" y="373"/>
                  <a:pt x="112" y="373"/>
                  <a:pt x="112" y="373"/>
                </a:cubicBezTo>
                <a:cubicBezTo>
                  <a:pt x="110" y="373"/>
                  <a:pt x="110" y="373"/>
                  <a:pt x="110" y="373"/>
                </a:cubicBezTo>
                <a:cubicBezTo>
                  <a:pt x="108" y="377"/>
                  <a:pt x="108" y="377"/>
                  <a:pt x="108" y="377"/>
                </a:cubicBezTo>
                <a:cubicBezTo>
                  <a:pt x="103" y="374"/>
                  <a:pt x="103" y="374"/>
                  <a:pt x="103" y="374"/>
                </a:cubicBezTo>
                <a:cubicBezTo>
                  <a:pt x="99" y="377"/>
                  <a:pt x="99" y="377"/>
                  <a:pt x="99" y="377"/>
                </a:cubicBezTo>
                <a:cubicBezTo>
                  <a:pt x="97" y="376"/>
                  <a:pt x="97" y="376"/>
                  <a:pt x="97" y="376"/>
                </a:cubicBezTo>
                <a:cubicBezTo>
                  <a:pt x="95" y="380"/>
                  <a:pt x="104" y="374"/>
                  <a:pt x="93" y="376"/>
                </a:cubicBezTo>
                <a:cubicBezTo>
                  <a:pt x="93" y="380"/>
                  <a:pt x="93" y="380"/>
                  <a:pt x="93" y="380"/>
                </a:cubicBezTo>
                <a:cubicBezTo>
                  <a:pt x="91" y="378"/>
                  <a:pt x="91" y="378"/>
                  <a:pt x="91" y="378"/>
                </a:cubicBezTo>
                <a:cubicBezTo>
                  <a:pt x="89" y="380"/>
                  <a:pt x="89" y="380"/>
                  <a:pt x="89" y="380"/>
                </a:cubicBezTo>
                <a:cubicBezTo>
                  <a:pt x="88" y="383"/>
                  <a:pt x="88" y="383"/>
                  <a:pt x="88" y="383"/>
                </a:cubicBezTo>
                <a:cubicBezTo>
                  <a:pt x="85" y="383"/>
                  <a:pt x="85" y="383"/>
                  <a:pt x="85" y="383"/>
                </a:cubicBezTo>
                <a:cubicBezTo>
                  <a:pt x="87" y="381"/>
                  <a:pt x="87" y="381"/>
                  <a:pt x="87" y="381"/>
                </a:cubicBezTo>
                <a:cubicBezTo>
                  <a:pt x="85" y="380"/>
                  <a:pt x="94" y="378"/>
                  <a:pt x="84" y="381"/>
                </a:cubicBezTo>
                <a:cubicBezTo>
                  <a:pt x="88" y="377"/>
                  <a:pt x="88" y="377"/>
                  <a:pt x="88" y="377"/>
                </a:cubicBezTo>
                <a:cubicBezTo>
                  <a:pt x="87" y="377"/>
                  <a:pt x="87" y="377"/>
                  <a:pt x="87" y="377"/>
                </a:cubicBezTo>
                <a:cubicBezTo>
                  <a:pt x="93" y="374"/>
                  <a:pt x="93" y="374"/>
                  <a:pt x="93" y="374"/>
                </a:cubicBezTo>
                <a:cubicBezTo>
                  <a:pt x="97" y="371"/>
                  <a:pt x="97" y="371"/>
                  <a:pt x="97" y="371"/>
                </a:cubicBezTo>
                <a:cubicBezTo>
                  <a:pt x="109" y="370"/>
                  <a:pt x="80" y="380"/>
                  <a:pt x="107" y="366"/>
                </a:cubicBezTo>
                <a:cubicBezTo>
                  <a:pt x="111" y="366"/>
                  <a:pt x="111" y="366"/>
                  <a:pt x="111" y="366"/>
                </a:cubicBezTo>
                <a:cubicBezTo>
                  <a:pt x="112" y="365"/>
                  <a:pt x="112" y="365"/>
                  <a:pt x="112" y="365"/>
                </a:cubicBezTo>
                <a:cubicBezTo>
                  <a:pt x="112" y="365"/>
                  <a:pt x="108" y="366"/>
                  <a:pt x="113" y="366"/>
                </a:cubicBezTo>
                <a:cubicBezTo>
                  <a:pt x="113" y="363"/>
                  <a:pt x="113" y="363"/>
                  <a:pt x="113" y="363"/>
                </a:cubicBezTo>
                <a:cubicBezTo>
                  <a:pt x="116" y="364"/>
                  <a:pt x="113" y="357"/>
                  <a:pt x="119" y="361"/>
                </a:cubicBezTo>
                <a:cubicBezTo>
                  <a:pt x="123" y="359"/>
                  <a:pt x="123" y="359"/>
                  <a:pt x="123" y="359"/>
                </a:cubicBezTo>
                <a:cubicBezTo>
                  <a:pt x="125" y="355"/>
                  <a:pt x="125" y="355"/>
                  <a:pt x="125" y="355"/>
                </a:cubicBezTo>
                <a:cubicBezTo>
                  <a:pt x="127" y="357"/>
                  <a:pt x="127" y="357"/>
                  <a:pt x="127" y="357"/>
                </a:cubicBezTo>
                <a:cubicBezTo>
                  <a:pt x="130" y="356"/>
                  <a:pt x="135" y="352"/>
                  <a:pt x="137" y="357"/>
                </a:cubicBezTo>
                <a:cubicBezTo>
                  <a:pt x="138" y="356"/>
                  <a:pt x="131" y="359"/>
                  <a:pt x="139" y="355"/>
                </a:cubicBezTo>
                <a:cubicBezTo>
                  <a:pt x="140" y="356"/>
                  <a:pt x="140" y="356"/>
                  <a:pt x="140" y="356"/>
                </a:cubicBezTo>
                <a:cubicBezTo>
                  <a:pt x="145" y="353"/>
                  <a:pt x="145" y="353"/>
                  <a:pt x="145" y="353"/>
                </a:cubicBezTo>
                <a:cubicBezTo>
                  <a:pt x="140" y="353"/>
                  <a:pt x="140" y="353"/>
                  <a:pt x="140" y="353"/>
                </a:cubicBezTo>
                <a:cubicBezTo>
                  <a:pt x="135" y="354"/>
                  <a:pt x="135" y="354"/>
                  <a:pt x="135" y="354"/>
                </a:cubicBezTo>
                <a:cubicBezTo>
                  <a:pt x="138" y="352"/>
                  <a:pt x="138" y="352"/>
                  <a:pt x="138" y="352"/>
                </a:cubicBezTo>
                <a:cubicBezTo>
                  <a:pt x="137" y="351"/>
                  <a:pt x="137" y="351"/>
                  <a:pt x="137" y="351"/>
                </a:cubicBezTo>
                <a:cubicBezTo>
                  <a:pt x="140" y="347"/>
                  <a:pt x="140" y="347"/>
                  <a:pt x="140" y="347"/>
                </a:cubicBezTo>
                <a:cubicBezTo>
                  <a:pt x="140" y="348"/>
                  <a:pt x="140" y="348"/>
                  <a:pt x="140" y="348"/>
                </a:cubicBezTo>
                <a:cubicBezTo>
                  <a:pt x="143" y="347"/>
                  <a:pt x="143" y="347"/>
                  <a:pt x="143" y="347"/>
                </a:cubicBezTo>
                <a:cubicBezTo>
                  <a:pt x="144" y="346"/>
                  <a:pt x="136" y="349"/>
                  <a:pt x="147" y="348"/>
                </a:cubicBezTo>
                <a:cubicBezTo>
                  <a:pt x="146" y="344"/>
                  <a:pt x="146" y="344"/>
                  <a:pt x="146" y="344"/>
                </a:cubicBezTo>
                <a:cubicBezTo>
                  <a:pt x="152" y="342"/>
                  <a:pt x="152" y="342"/>
                  <a:pt x="152" y="342"/>
                </a:cubicBezTo>
                <a:cubicBezTo>
                  <a:pt x="153" y="342"/>
                  <a:pt x="144" y="346"/>
                  <a:pt x="156" y="340"/>
                </a:cubicBezTo>
                <a:cubicBezTo>
                  <a:pt x="158" y="340"/>
                  <a:pt x="158" y="340"/>
                  <a:pt x="158" y="340"/>
                </a:cubicBezTo>
                <a:cubicBezTo>
                  <a:pt x="162" y="335"/>
                  <a:pt x="162" y="335"/>
                  <a:pt x="162" y="335"/>
                </a:cubicBezTo>
                <a:cubicBezTo>
                  <a:pt x="162" y="334"/>
                  <a:pt x="162" y="334"/>
                  <a:pt x="162" y="334"/>
                </a:cubicBezTo>
                <a:cubicBezTo>
                  <a:pt x="160" y="334"/>
                  <a:pt x="160" y="334"/>
                  <a:pt x="160" y="334"/>
                </a:cubicBezTo>
                <a:cubicBezTo>
                  <a:pt x="161" y="334"/>
                  <a:pt x="157" y="339"/>
                  <a:pt x="161" y="333"/>
                </a:cubicBezTo>
                <a:cubicBezTo>
                  <a:pt x="156" y="334"/>
                  <a:pt x="156" y="334"/>
                  <a:pt x="156" y="334"/>
                </a:cubicBezTo>
                <a:cubicBezTo>
                  <a:pt x="153" y="336"/>
                  <a:pt x="153" y="336"/>
                  <a:pt x="153" y="336"/>
                </a:cubicBezTo>
                <a:cubicBezTo>
                  <a:pt x="152" y="336"/>
                  <a:pt x="152" y="336"/>
                  <a:pt x="152" y="336"/>
                </a:cubicBezTo>
                <a:cubicBezTo>
                  <a:pt x="151" y="335"/>
                  <a:pt x="151" y="335"/>
                  <a:pt x="151" y="335"/>
                </a:cubicBezTo>
                <a:cubicBezTo>
                  <a:pt x="156" y="332"/>
                  <a:pt x="156" y="332"/>
                  <a:pt x="156" y="332"/>
                </a:cubicBezTo>
                <a:cubicBezTo>
                  <a:pt x="163" y="331"/>
                  <a:pt x="163" y="331"/>
                  <a:pt x="163" y="331"/>
                </a:cubicBezTo>
                <a:cubicBezTo>
                  <a:pt x="167" y="328"/>
                  <a:pt x="167" y="328"/>
                  <a:pt x="167" y="328"/>
                </a:cubicBezTo>
                <a:cubicBezTo>
                  <a:pt x="171" y="327"/>
                  <a:pt x="171" y="327"/>
                  <a:pt x="171" y="327"/>
                </a:cubicBezTo>
                <a:cubicBezTo>
                  <a:pt x="172" y="326"/>
                  <a:pt x="172" y="326"/>
                  <a:pt x="172" y="326"/>
                </a:cubicBezTo>
                <a:cubicBezTo>
                  <a:pt x="170" y="325"/>
                  <a:pt x="170" y="325"/>
                  <a:pt x="170" y="325"/>
                </a:cubicBezTo>
                <a:cubicBezTo>
                  <a:pt x="176" y="320"/>
                  <a:pt x="176" y="320"/>
                  <a:pt x="176" y="320"/>
                </a:cubicBezTo>
                <a:cubicBezTo>
                  <a:pt x="179" y="320"/>
                  <a:pt x="179" y="320"/>
                  <a:pt x="179" y="320"/>
                </a:cubicBezTo>
                <a:cubicBezTo>
                  <a:pt x="179" y="319"/>
                  <a:pt x="179" y="319"/>
                  <a:pt x="179" y="319"/>
                </a:cubicBezTo>
                <a:cubicBezTo>
                  <a:pt x="180" y="319"/>
                  <a:pt x="172" y="325"/>
                  <a:pt x="185" y="317"/>
                </a:cubicBezTo>
                <a:cubicBezTo>
                  <a:pt x="183" y="316"/>
                  <a:pt x="183" y="316"/>
                  <a:pt x="183" y="316"/>
                </a:cubicBezTo>
                <a:cubicBezTo>
                  <a:pt x="180" y="315"/>
                  <a:pt x="185" y="325"/>
                  <a:pt x="174" y="317"/>
                </a:cubicBezTo>
                <a:cubicBezTo>
                  <a:pt x="173" y="318"/>
                  <a:pt x="169" y="320"/>
                  <a:pt x="165" y="321"/>
                </a:cubicBezTo>
                <a:cubicBezTo>
                  <a:pt x="165" y="321"/>
                  <a:pt x="167" y="325"/>
                  <a:pt x="165" y="320"/>
                </a:cubicBezTo>
                <a:cubicBezTo>
                  <a:pt x="163" y="322"/>
                  <a:pt x="163" y="322"/>
                  <a:pt x="163" y="322"/>
                </a:cubicBezTo>
                <a:cubicBezTo>
                  <a:pt x="156" y="325"/>
                  <a:pt x="156" y="325"/>
                  <a:pt x="156" y="325"/>
                </a:cubicBezTo>
                <a:cubicBezTo>
                  <a:pt x="154" y="327"/>
                  <a:pt x="154" y="327"/>
                  <a:pt x="154" y="327"/>
                </a:cubicBezTo>
                <a:cubicBezTo>
                  <a:pt x="154" y="325"/>
                  <a:pt x="154" y="325"/>
                  <a:pt x="154" y="325"/>
                </a:cubicBezTo>
                <a:cubicBezTo>
                  <a:pt x="151" y="323"/>
                  <a:pt x="151" y="323"/>
                  <a:pt x="151" y="323"/>
                </a:cubicBezTo>
                <a:cubicBezTo>
                  <a:pt x="151" y="320"/>
                  <a:pt x="151" y="320"/>
                  <a:pt x="151" y="320"/>
                </a:cubicBezTo>
                <a:cubicBezTo>
                  <a:pt x="143" y="316"/>
                  <a:pt x="143" y="316"/>
                  <a:pt x="143" y="316"/>
                </a:cubicBezTo>
                <a:cubicBezTo>
                  <a:pt x="141" y="316"/>
                  <a:pt x="141" y="316"/>
                  <a:pt x="141" y="316"/>
                </a:cubicBezTo>
                <a:cubicBezTo>
                  <a:pt x="142" y="319"/>
                  <a:pt x="142" y="319"/>
                  <a:pt x="142" y="319"/>
                </a:cubicBezTo>
                <a:cubicBezTo>
                  <a:pt x="137" y="319"/>
                  <a:pt x="137" y="319"/>
                  <a:pt x="137" y="319"/>
                </a:cubicBezTo>
                <a:cubicBezTo>
                  <a:pt x="139" y="315"/>
                  <a:pt x="139" y="315"/>
                  <a:pt x="139" y="315"/>
                </a:cubicBezTo>
                <a:cubicBezTo>
                  <a:pt x="139" y="313"/>
                  <a:pt x="132" y="326"/>
                  <a:pt x="140" y="311"/>
                </a:cubicBezTo>
                <a:cubicBezTo>
                  <a:pt x="135" y="311"/>
                  <a:pt x="135" y="311"/>
                  <a:pt x="135" y="311"/>
                </a:cubicBezTo>
                <a:cubicBezTo>
                  <a:pt x="137" y="313"/>
                  <a:pt x="137" y="313"/>
                  <a:pt x="137" y="313"/>
                </a:cubicBezTo>
                <a:cubicBezTo>
                  <a:pt x="135" y="319"/>
                  <a:pt x="135" y="319"/>
                  <a:pt x="135" y="319"/>
                </a:cubicBezTo>
                <a:cubicBezTo>
                  <a:pt x="128" y="318"/>
                  <a:pt x="128" y="318"/>
                  <a:pt x="128" y="318"/>
                </a:cubicBezTo>
                <a:cubicBezTo>
                  <a:pt x="129" y="316"/>
                  <a:pt x="129" y="316"/>
                  <a:pt x="129" y="316"/>
                </a:cubicBezTo>
                <a:cubicBezTo>
                  <a:pt x="134" y="313"/>
                  <a:pt x="134" y="313"/>
                  <a:pt x="134" y="313"/>
                </a:cubicBezTo>
                <a:cubicBezTo>
                  <a:pt x="135" y="312"/>
                  <a:pt x="135" y="312"/>
                  <a:pt x="135" y="312"/>
                </a:cubicBezTo>
                <a:cubicBezTo>
                  <a:pt x="134" y="310"/>
                  <a:pt x="134" y="310"/>
                  <a:pt x="134" y="310"/>
                </a:cubicBezTo>
                <a:cubicBezTo>
                  <a:pt x="132" y="313"/>
                  <a:pt x="129" y="312"/>
                  <a:pt x="128" y="312"/>
                </a:cubicBezTo>
                <a:cubicBezTo>
                  <a:pt x="133" y="310"/>
                  <a:pt x="133" y="310"/>
                  <a:pt x="133" y="310"/>
                </a:cubicBezTo>
                <a:cubicBezTo>
                  <a:pt x="130" y="308"/>
                  <a:pt x="130" y="308"/>
                  <a:pt x="130" y="308"/>
                </a:cubicBezTo>
                <a:cubicBezTo>
                  <a:pt x="135" y="306"/>
                  <a:pt x="135" y="306"/>
                  <a:pt x="135" y="306"/>
                </a:cubicBezTo>
                <a:cubicBezTo>
                  <a:pt x="137" y="305"/>
                  <a:pt x="137" y="305"/>
                  <a:pt x="137" y="305"/>
                </a:cubicBezTo>
                <a:cubicBezTo>
                  <a:pt x="131" y="304"/>
                  <a:pt x="131" y="304"/>
                  <a:pt x="131" y="304"/>
                </a:cubicBezTo>
                <a:cubicBezTo>
                  <a:pt x="137" y="302"/>
                  <a:pt x="137" y="302"/>
                  <a:pt x="137" y="302"/>
                </a:cubicBezTo>
                <a:cubicBezTo>
                  <a:pt x="142" y="299"/>
                  <a:pt x="142" y="299"/>
                  <a:pt x="142" y="299"/>
                </a:cubicBezTo>
                <a:cubicBezTo>
                  <a:pt x="144" y="299"/>
                  <a:pt x="144" y="299"/>
                  <a:pt x="144" y="299"/>
                </a:cubicBezTo>
                <a:cubicBezTo>
                  <a:pt x="147" y="297"/>
                  <a:pt x="147" y="297"/>
                  <a:pt x="147" y="297"/>
                </a:cubicBezTo>
                <a:cubicBezTo>
                  <a:pt x="146" y="295"/>
                  <a:pt x="145" y="302"/>
                  <a:pt x="146" y="295"/>
                </a:cubicBezTo>
                <a:cubicBezTo>
                  <a:pt x="154" y="291"/>
                  <a:pt x="154" y="291"/>
                  <a:pt x="154" y="291"/>
                </a:cubicBezTo>
                <a:cubicBezTo>
                  <a:pt x="159" y="293"/>
                  <a:pt x="159" y="293"/>
                  <a:pt x="159" y="293"/>
                </a:cubicBezTo>
                <a:cubicBezTo>
                  <a:pt x="165" y="293"/>
                  <a:pt x="165" y="293"/>
                  <a:pt x="165" y="293"/>
                </a:cubicBezTo>
                <a:cubicBezTo>
                  <a:pt x="166" y="291"/>
                  <a:pt x="166" y="291"/>
                  <a:pt x="166" y="291"/>
                </a:cubicBezTo>
                <a:cubicBezTo>
                  <a:pt x="169" y="291"/>
                  <a:pt x="169" y="291"/>
                  <a:pt x="169" y="291"/>
                </a:cubicBezTo>
                <a:cubicBezTo>
                  <a:pt x="168" y="288"/>
                  <a:pt x="168" y="288"/>
                  <a:pt x="168" y="288"/>
                </a:cubicBezTo>
                <a:cubicBezTo>
                  <a:pt x="167" y="286"/>
                  <a:pt x="167" y="286"/>
                  <a:pt x="167" y="286"/>
                </a:cubicBezTo>
                <a:cubicBezTo>
                  <a:pt x="162" y="286"/>
                  <a:pt x="162" y="286"/>
                  <a:pt x="162" y="286"/>
                </a:cubicBezTo>
                <a:cubicBezTo>
                  <a:pt x="162" y="287"/>
                  <a:pt x="162" y="287"/>
                  <a:pt x="162" y="287"/>
                </a:cubicBezTo>
                <a:cubicBezTo>
                  <a:pt x="160" y="287"/>
                  <a:pt x="160" y="287"/>
                  <a:pt x="160" y="287"/>
                </a:cubicBezTo>
                <a:cubicBezTo>
                  <a:pt x="159" y="288"/>
                  <a:pt x="159" y="288"/>
                  <a:pt x="159" y="288"/>
                </a:cubicBezTo>
                <a:cubicBezTo>
                  <a:pt x="153" y="290"/>
                  <a:pt x="153" y="290"/>
                  <a:pt x="153" y="290"/>
                </a:cubicBezTo>
                <a:cubicBezTo>
                  <a:pt x="153" y="289"/>
                  <a:pt x="155" y="290"/>
                  <a:pt x="152" y="289"/>
                </a:cubicBezTo>
                <a:cubicBezTo>
                  <a:pt x="158" y="285"/>
                  <a:pt x="158" y="285"/>
                  <a:pt x="158" y="285"/>
                </a:cubicBezTo>
                <a:cubicBezTo>
                  <a:pt x="154" y="284"/>
                  <a:pt x="154" y="284"/>
                  <a:pt x="154" y="284"/>
                </a:cubicBezTo>
                <a:cubicBezTo>
                  <a:pt x="154" y="284"/>
                  <a:pt x="161" y="280"/>
                  <a:pt x="152" y="285"/>
                </a:cubicBezTo>
                <a:cubicBezTo>
                  <a:pt x="149" y="283"/>
                  <a:pt x="149" y="283"/>
                  <a:pt x="149" y="283"/>
                </a:cubicBezTo>
                <a:cubicBezTo>
                  <a:pt x="147" y="283"/>
                  <a:pt x="147" y="283"/>
                  <a:pt x="147" y="283"/>
                </a:cubicBezTo>
                <a:cubicBezTo>
                  <a:pt x="146" y="286"/>
                  <a:pt x="146" y="286"/>
                  <a:pt x="146" y="286"/>
                </a:cubicBezTo>
                <a:cubicBezTo>
                  <a:pt x="142" y="287"/>
                  <a:pt x="142" y="287"/>
                  <a:pt x="142" y="287"/>
                </a:cubicBezTo>
                <a:cubicBezTo>
                  <a:pt x="143" y="288"/>
                  <a:pt x="143" y="288"/>
                  <a:pt x="143" y="288"/>
                </a:cubicBezTo>
                <a:cubicBezTo>
                  <a:pt x="139" y="286"/>
                  <a:pt x="139" y="286"/>
                  <a:pt x="139" y="286"/>
                </a:cubicBezTo>
                <a:cubicBezTo>
                  <a:pt x="138" y="287"/>
                  <a:pt x="138" y="287"/>
                  <a:pt x="138" y="287"/>
                </a:cubicBezTo>
                <a:cubicBezTo>
                  <a:pt x="133" y="284"/>
                  <a:pt x="133" y="284"/>
                  <a:pt x="133" y="284"/>
                </a:cubicBezTo>
                <a:cubicBezTo>
                  <a:pt x="133" y="286"/>
                  <a:pt x="133" y="286"/>
                  <a:pt x="133" y="286"/>
                </a:cubicBezTo>
                <a:cubicBezTo>
                  <a:pt x="129" y="284"/>
                  <a:pt x="139" y="281"/>
                  <a:pt x="128" y="284"/>
                </a:cubicBezTo>
                <a:cubicBezTo>
                  <a:pt x="127" y="281"/>
                  <a:pt x="127" y="281"/>
                  <a:pt x="127" y="281"/>
                </a:cubicBezTo>
                <a:cubicBezTo>
                  <a:pt x="119" y="280"/>
                  <a:pt x="119" y="280"/>
                  <a:pt x="119" y="280"/>
                </a:cubicBezTo>
                <a:cubicBezTo>
                  <a:pt x="116" y="281"/>
                  <a:pt x="116" y="281"/>
                  <a:pt x="116" y="281"/>
                </a:cubicBezTo>
                <a:cubicBezTo>
                  <a:pt x="114" y="281"/>
                  <a:pt x="114" y="281"/>
                  <a:pt x="114" y="281"/>
                </a:cubicBezTo>
                <a:cubicBezTo>
                  <a:pt x="121" y="279"/>
                  <a:pt x="103" y="278"/>
                  <a:pt x="121" y="278"/>
                </a:cubicBezTo>
                <a:cubicBezTo>
                  <a:pt x="121" y="276"/>
                  <a:pt x="121" y="276"/>
                  <a:pt x="121" y="276"/>
                </a:cubicBezTo>
                <a:cubicBezTo>
                  <a:pt x="125" y="273"/>
                  <a:pt x="125" y="273"/>
                  <a:pt x="125" y="273"/>
                </a:cubicBezTo>
                <a:cubicBezTo>
                  <a:pt x="119" y="271"/>
                  <a:pt x="119" y="271"/>
                  <a:pt x="119" y="271"/>
                </a:cubicBezTo>
                <a:cubicBezTo>
                  <a:pt x="124" y="271"/>
                  <a:pt x="124" y="271"/>
                  <a:pt x="124" y="271"/>
                </a:cubicBezTo>
                <a:cubicBezTo>
                  <a:pt x="126" y="274"/>
                  <a:pt x="126" y="274"/>
                  <a:pt x="126" y="274"/>
                </a:cubicBezTo>
                <a:cubicBezTo>
                  <a:pt x="128" y="272"/>
                  <a:pt x="128" y="272"/>
                  <a:pt x="128" y="272"/>
                </a:cubicBezTo>
                <a:cubicBezTo>
                  <a:pt x="132" y="274"/>
                  <a:pt x="132" y="274"/>
                  <a:pt x="132" y="274"/>
                </a:cubicBezTo>
                <a:cubicBezTo>
                  <a:pt x="134" y="271"/>
                  <a:pt x="134" y="271"/>
                  <a:pt x="134" y="271"/>
                </a:cubicBezTo>
                <a:cubicBezTo>
                  <a:pt x="139" y="271"/>
                  <a:pt x="139" y="271"/>
                  <a:pt x="139" y="271"/>
                </a:cubicBezTo>
                <a:cubicBezTo>
                  <a:pt x="140" y="272"/>
                  <a:pt x="140" y="272"/>
                  <a:pt x="140" y="272"/>
                </a:cubicBezTo>
                <a:cubicBezTo>
                  <a:pt x="139" y="269"/>
                  <a:pt x="144" y="271"/>
                  <a:pt x="143" y="270"/>
                </a:cubicBezTo>
                <a:cubicBezTo>
                  <a:pt x="144" y="266"/>
                  <a:pt x="144" y="266"/>
                  <a:pt x="144" y="266"/>
                </a:cubicBezTo>
                <a:cubicBezTo>
                  <a:pt x="140" y="266"/>
                  <a:pt x="140" y="266"/>
                  <a:pt x="140" y="266"/>
                </a:cubicBezTo>
                <a:cubicBezTo>
                  <a:pt x="140" y="264"/>
                  <a:pt x="140" y="264"/>
                  <a:pt x="140" y="264"/>
                </a:cubicBezTo>
                <a:cubicBezTo>
                  <a:pt x="146" y="266"/>
                  <a:pt x="143" y="263"/>
                  <a:pt x="148" y="259"/>
                </a:cubicBezTo>
                <a:cubicBezTo>
                  <a:pt x="151" y="260"/>
                  <a:pt x="151" y="260"/>
                  <a:pt x="151" y="260"/>
                </a:cubicBezTo>
                <a:cubicBezTo>
                  <a:pt x="150" y="257"/>
                  <a:pt x="157" y="258"/>
                  <a:pt x="156" y="255"/>
                </a:cubicBezTo>
                <a:cubicBezTo>
                  <a:pt x="155" y="251"/>
                  <a:pt x="155" y="251"/>
                  <a:pt x="155" y="251"/>
                </a:cubicBezTo>
                <a:cubicBezTo>
                  <a:pt x="159" y="249"/>
                  <a:pt x="159" y="249"/>
                  <a:pt x="159" y="249"/>
                </a:cubicBezTo>
                <a:cubicBezTo>
                  <a:pt x="159" y="252"/>
                  <a:pt x="159" y="252"/>
                  <a:pt x="159" y="252"/>
                </a:cubicBezTo>
                <a:cubicBezTo>
                  <a:pt x="158" y="252"/>
                  <a:pt x="158" y="252"/>
                  <a:pt x="158" y="252"/>
                </a:cubicBezTo>
                <a:cubicBezTo>
                  <a:pt x="158" y="253"/>
                  <a:pt x="158" y="253"/>
                  <a:pt x="158" y="253"/>
                </a:cubicBezTo>
                <a:cubicBezTo>
                  <a:pt x="160" y="254"/>
                  <a:pt x="160" y="254"/>
                  <a:pt x="160" y="254"/>
                </a:cubicBezTo>
                <a:cubicBezTo>
                  <a:pt x="162" y="254"/>
                  <a:pt x="161" y="252"/>
                  <a:pt x="163" y="251"/>
                </a:cubicBezTo>
                <a:cubicBezTo>
                  <a:pt x="164" y="252"/>
                  <a:pt x="164" y="252"/>
                  <a:pt x="164" y="252"/>
                </a:cubicBezTo>
                <a:cubicBezTo>
                  <a:pt x="159" y="256"/>
                  <a:pt x="159" y="256"/>
                  <a:pt x="159" y="256"/>
                </a:cubicBezTo>
                <a:cubicBezTo>
                  <a:pt x="157" y="256"/>
                  <a:pt x="157" y="256"/>
                  <a:pt x="157" y="256"/>
                </a:cubicBezTo>
                <a:cubicBezTo>
                  <a:pt x="154" y="259"/>
                  <a:pt x="154" y="259"/>
                  <a:pt x="154" y="259"/>
                </a:cubicBezTo>
                <a:cubicBezTo>
                  <a:pt x="155" y="260"/>
                  <a:pt x="155" y="254"/>
                  <a:pt x="157" y="261"/>
                </a:cubicBezTo>
                <a:cubicBezTo>
                  <a:pt x="157" y="262"/>
                  <a:pt x="157" y="262"/>
                  <a:pt x="157" y="262"/>
                </a:cubicBezTo>
                <a:cubicBezTo>
                  <a:pt x="155" y="262"/>
                  <a:pt x="155" y="262"/>
                  <a:pt x="155" y="262"/>
                </a:cubicBezTo>
                <a:cubicBezTo>
                  <a:pt x="154" y="265"/>
                  <a:pt x="154" y="265"/>
                  <a:pt x="154" y="265"/>
                </a:cubicBezTo>
                <a:cubicBezTo>
                  <a:pt x="157" y="267"/>
                  <a:pt x="157" y="267"/>
                  <a:pt x="157" y="267"/>
                </a:cubicBezTo>
                <a:cubicBezTo>
                  <a:pt x="154" y="268"/>
                  <a:pt x="154" y="268"/>
                  <a:pt x="154" y="268"/>
                </a:cubicBezTo>
                <a:cubicBezTo>
                  <a:pt x="156" y="268"/>
                  <a:pt x="156" y="268"/>
                  <a:pt x="156" y="268"/>
                </a:cubicBezTo>
                <a:cubicBezTo>
                  <a:pt x="164" y="264"/>
                  <a:pt x="164" y="264"/>
                  <a:pt x="164" y="264"/>
                </a:cubicBezTo>
                <a:cubicBezTo>
                  <a:pt x="167" y="260"/>
                  <a:pt x="167" y="260"/>
                  <a:pt x="167" y="260"/>
                </a:cubicBezTo>
                <a:cubicBezTo>
                  <a:pt x="168" y="260"/>
                  <a:pt x="168" y="261"/>
                  <a:pt x="168" y="261"/>
                </a:cubicBezTo>
                <a:cubicBezTo>
                  <a:pt x="165" y="265"/>
                  <a:pt x="165" y="265"/>
                  <a:pt x="165" y="265"/>
                </a:cubicBezTo>
                <a:cubicBezTo>
                  <a:pt x="168" y="267"/>
                  <a:pt x="168" y="267"/>
                  <a:pt x="168" y="267"/>
                </a:cubicBezTo>
                <a:cubicBezTo>
                  <a:pt x="172" y="266"/>
                  <a:pt x="172" y="266"/>
                  <a:pt x="172" y="266"/>
                </a:cubicBezTo>
                <a:cubicBezTo>
                  <a:pt x="172" y="270"/>
                  <a:pt x="172" y="270"/>
                  <a:pt x="172" y="270"/>
                </a:cubicBezTo>
                <a:cubicBezTo>
                  <a:pt x="172" y="260"/>
                  <a:pt x="171" y="277"/>
                  <a:pt x="178" y="264"/>
                </a:cubicBezTo>
                <a:cubicBezTo>
                  <a:pt x="182" y="261"/>
                  <a:pt x="182" y="261"/>
                  <a:pt x="182" y="261"/>
                </a:cubicBezTo>
                <a:cubicBezTo>
                  <a:pt x="185" y="262"/>
                  <a:pt x="185" y="262"/>
                  <a:pt x="185" y="262"/>
                </a:cubicBezTo>
                <a:cubicBezTo>
                  <a:pt x="186" y="259"/>
                  <a:pt x="186" y="262"/>
                  <a:pt x="191" y="259"/>
                </a:cubicBezTo>
                <a:cubicBezTo>
                  <a:pt x="189" y="258"/>
                  <a:pt x="189" y="258"/>
                  <a:pt x="189" y="258"/>
                </a:cubicBezTo>
                <a:cubicBezTo>
                  <a:pt x="183" y="260"/>
                  <a:pt x="183" y="260"/>
                  <a:pt x="183" y="260"/>
                </a:cubicBezTo>
                <a:cubicBezTo>
                  <a:pt x="182" y="260"/>
                  <a:pt x="193" y="255"/>
                  <a:pt x="179" y="258"/>
                </a:cubicBezTo>
                <a:cubicBezTo>
                  <a:pt x="179" y="258"/>
                  <a:pt x="179" y="258"/>
                  <a:pt x="179" y="258"/>
                </a:cubicBezTo>
                <a:cubicBezTo>
                  <a:pt x="178" y="256"/>
                  <a:pt x="178" y="256"/>
                  <a:pt x="178" y="256"/>
                </a:cubicBezTo>
                <a:cubicBezTo>
                  <a:pt x="174" y="259"/>
                  <a:pt x="174" y="259"/>
                  <a:pt x="174" y="259"/>
                </a:cubicBezTo>
                <a:cubicBezTo>
                  <a:pt x="173" y="258"/>
                  <a:pt x="173" y="258"/>
                  <a:pt x="173" y="258"/>
                </a:cubicBezTo>
                <a:cubicBezTo>
                  <a:pt x="170" y="260"/>
                  <a:pt x="170" y="260"/>
                  <a:pt x="170" y="260"/>
                </a:cubicBezTo>
                <a:cubicBezTo>
                  <a:pt x="178" y="253"/>
                  <a:pt x="178" y="253"/>
                  <a:pt x="178" y="253"/>
                </a:cubicBezTo>
                <a:cubicBezTo>
                  <a:pt x="176" y="255"/>
                  <a:pt x="176" y="255"/>
                  <a:pt x="176" y="255"/>
                </a:cubicBezTo>
                <a:cubicBezTo>
                  <a:pt x="177" y="256"/>
                  <a:pt x="177" y="256"/>
                  <a:pt x="177" y="256"/>
                </a:cubicBezTo>
                <a:cubicBezTo>
                  <a:pt x="182" y="258"/>
                  <a:pt x="182" y="258"/>
                  <a:pt x="182" y="258"/>
                </a:cubicBezTo>
                <a:cubicBezTo>
                  <a:pt x="184" y="259"/>
                  <a:pt x="184" y="259"/>
                  <a:pt x="184" y="259"/>
                </a:cubicBezTo>
                <a:cubicBezTo>
                  <a:pt x="186" y="256"/>
                  <a:pt x="186" y="256"/>
                  <a:pt x="186" y="256"/>
                </a:cubicBezTo>
                <a:cubicBezTo>
                  <a:pt x="187" y="257"/>
                  <a:pt x="187" y="254"/>
                  <a:pt x="187" y="258"/>
                </a:cubicBezTo>
                <a:cubicBezTo>
                  <a:pt x="190" y="256"/>
                  <a:pt x="190" y="256"/>
                  <a:pt x="190" y="256"/>
                </a:cubicBezTo>
                <a:cubicBezTo>
                  <a:pt x="200" y="254"/>
                  <a:pt x="200" y="254"/>
                  <a:pt x="200" y="254"/>
                </a:cubicBezTo>
                <a:cubicBezTo>
                  <a:pt x="200" y="252"/>
                  <a:pt x="200" y="252"/>
                  <a:pt x="200" y="252"/>
                </a:cubicBezTo>
                <a:cubicBezTo>
                  <a:pt x="203" y="253"/>
                  <a:pt x="203" y="253"/>
                  <a:pt x="203" y="253"/>
                </a:cubicBezTo>
                <a:cubicBezTo>
                  <a:pt x="203" y="253"/>
                  <a:pt x="206" y="250"/>
                  <a:pt x="207" y="249"/>
                </a:cubicBezTo>
                <a:cubicBezTo>
                  <a:pt x="202" y="247"/>
                  <a:pt x="202" y="247"/>
                  <a:pt x="202" y="247"/>
                </a:cubicBezTo>
                <a:cubicBezTo>
                  <a:pt x="196" y="248"/>
                  <a:pt x="196" y="248"/>
                  <a:pt x="196" y="248"/>
                </a:cubicBezTo>
                <a:cubicBezTo>
                  <a:pt x="196" y="249"/>
                  <a:pt x="196" y="249"/>
                  <a:pt x="196" y="249"/>
                </a:cubicBezTo>
                <a:cubicBezTo>
                  <a:pt x="196" y="249"/>
                  <a:pt x="196" y="249"/>
                  <a:pt x="196" y="249"/>
                </a:cubicBezTo>
                <a:cubicBezTo>
                  <a:pt x="195" y="252"/>
                  <a:pt x="195" y="252"/>
                  <a:pt x="195" y="252"/>
                </a:cubicBezTo>
                <a:cubicBezTo>
                  <a:pt x="195" y="252"/>
                  <a:pt x="198" y="250"/>
                  <a:pt x="193" y="251"/>
                </a:cubicBezTo>
                <a:cubicBezTo>
                  <a:pt x="193" y="250"/>
                  <a:pt x="194" y="250"/>
                  <a:pt x="194" y="249"/>
                </a:cubicBezTo>
                <a:cubicBezTo>
                  <a:pt x="186" y="248"/>
                  <a:pt x="186" y="248"/>
                  <a:pt x="186" y="248"/>
                </a:cubicBezTo>
                <a:cubicBezTo>
                  <a:pt x="184" y="248"/>
                  <a:pt x="184" y="248"/>
                  <a:pt x="184" y="248"/>
                </a:cubicBezTo>
                <a:cubicBezTo>
                  <a:pt x="183" y="250"/>
                  <a:pt x="183" y="250"/>
                  <a:pt x="183" y="250"/>
                </a:cubicBezTo>
                <a:cubicBezTo>
                  <a:pt x="167" y="252"/>
                  <a:pt x="167" y="252"/>
                  <a:pt x="167" y="252"/>
                </a:cubicBezTo>
                <a:cubicBezTo>
                  <a:pt x="165" y="249"/>
                  <a:pt x="165" y="249"/>
                  <a:pt x="165" y="249"/>
                </a:cubicBezTo>
                <a:cubicBezTo>
                  <a:pt x="163" y="250"/>
                  <a:pt x="163" y="250"/>
                  <a:pt x="163" y="250"/>
                </a:cubicBezTo>
                <a:cubicBezTo>
                  <a:pt x="163" y="249"/>
                  <a:pt x="163" y="249"/>
                  <a:pt x="163" y="249"/>
                </a:cubicBezTo>
                <a:cubicBezTo>
                  <a:pt x="158" y="247"/>
                  <a:pt x="158" y="247"/>
                  <a:pt x="158" y="247"/>
                </a:cubicBezTo>
                <a:cubicBezTo>
                  <a:pt x="152" y="247"/>
                  <a:pt x="152" y="247"/>
                  <a:pt x="152" y="247"/>
                </a:cubicBezTo>
                <a:cubicBezTo>
                  <a:pt x="153" y="250"/>
                  <a:pt x="153" y="250"/>
                  <a:pt x="153" y="250"/>
                </a:cubicBezTo>
                <a:cubicBezTo>
                  <a:pt x="146" y="248"/>
                  <a:pt x="146" y="248"/>
                  <a:pt x="146" y="248"/>
                </a:cubicBezTo>
                <a:cubicBezTo>
                  <a:pt x="144" y="247"/>
                  <a:pt x="144" y="247"/>
                  <a:pt x="144" y="247"/>
                </a:cubicBezTo>
                <a:cubicBezTo>
                  <a:pt x="148" y="243"/>
                  <a:pt x="148" y="243"/>
                  <a:pt x="148" y="243"/>
                </a:cubicBezTo>
                <a:cubicBezTo>
                  <a:pt x="146" y="242"/>
                  <a:pt x="146" y="242"/>
                  <a:pt x="146" y="242"/>
                </a:cubicBezTo>
                <a:cubicBezTo>
                  <a:pt x="144" y="243"/>
                  <a:pt x="144" y="243"/>
                  <a:pt x="144" y="243"/>
                </a:cubicBezTo>
                <a:cubicBezTo>
                  <a:pt x="143" y="247"/>
                  <a:pt x="143" y="247"/>
                  <a:pt x="143" y="247"/>
                </a:cubicBezTo>
                <a:cubicBezTo>
                  <a:pt x="137" y="253"/>
                  <a:pt x="148" y="244"/>
                  <a:pt x="147" y="254"/>
                </a:cubicBezTo>
                <a:cubicBezTo>
                  <a:pt x="141" y="250"/>
                  <a:pt x="141" y="250"/>
                  <a:pt x="141" y="250"/>
                </a:cubicBezTo>
                <a:cubicBezTo>
                  <a:pt x="140" y="252"/>
                  <a:pt x="140" y="252"/>
                  <a:pt x="140" y="252"/>
                </a:cubicBezTo>
                <a:cubicBezTo>
                  <a:pt x="139" y="250"/>
                  <a:pt x="139" y="250"/>
                  <a:pt x="139" y="250"/>
                </a:cubicBezTo>
                <a:cubicBezTo>
                  <a:pt x="136" y="252"/>
                  <a:pt x="136" y="252"/>
                  <a:pt x="136" y="252"/>
                </a:cubicBezTo>
                <a:cubicBezTo>
                  <a:pt x="130" y="250"/>
                  <a:pt x="130" y="250"/>
                  <a:pt x="130" y="250"/>
                </a:cubicBezTo>
                <a:cubicBezTo>
                  <a:pt x="126" y="253"/>
                  <a:pt x="126" y="253"/>
                  <a:pt x="126" y="253"/>
                </a:cubicBezTo>
                <a:cubicBezTo>
                  <a:pt x="124" y="252"/>
                  <a:pt x="124" y="252"/>
                  <a:pt x="124" y="252"/>
                </a:cubicBezTo>
                <a:cubicBezTo>
                  <a:pt x="122" y="254"/>
                  <a:pt x="122" y="254"/>
                  <a:pt x="122" y="254"/>
                </a:cubicBezTo>
                <a:cubicBezTo>
                  <a:pt x="119" y="256"/>
                  <a:pt x="124" y="254"/>
                  <a:pt x="120" y="251"/>
                </a:cubicBezTo>
                <a:cubicBezTo>
                  <a:pt x="120" y="249"/>
                  <a:pt x="120" y="249"/>
                  <a:pt x="120" y="249"/>
                </a:cubicBezTo>
                <a:cubicBezTo>
                  <a:pt x="125" y="249"/>
                  <a:pt x="125" y="249"/>
                  <a:pt x="125" y="249"/>
                </a:cubicBezTo>
                <a:cubicBezTo>
                  <a:pt x="124" y="249"/>
                  <a:pt x="128" y="250"/>
                  <a:pt x="124" y="248"/>
                </a:cubicBezTo>
                <a:cubicBezTo>
                  <a:pt x="128" y="244"/>
                  <a:pt x="128" y="244"/>
                  <a:pt x="128" y="244"/>
                </a:cubicBezTo>
                <a:cubicBezTo>
                  <a:pt x="124" y="240"/>
                  <a:pt x="124" y="240"/>
                  <a:pt x="124" y="240"/>
                </a:cubicBezTo>
                <a:cubicBezTo>
                  <a:pt x="124" y="238"/>
                  <a:pt x="124" y="238"/>
                  <a:pt x="124" y="238"/>
                </a:cubicBezTo>
                <a:cubicBezTo>
                  <a:pt x="119" y="236"/>
                  <a:pt x="119" y="236"/>
                  <a:pt x="119" y="236"/>
                </a:cubicBezTo>
                <a:cubicBezTo>
                  <a:pt x="122" y="234"/>
                  <a:pt x="122" y="234"/>
                  <a:pt x="122" y="234"/>
                </a:cubicBezTo>
                <a:cubicBezTo>
                  <a:pt x="117" y="233"/>
                  <a:pt x="117" y="233"/>
                  <a:pt x="117" y="233"/>
                </a:cubicBezTo>
                <a:cubicBezTo>
                  <a:pt x="119" y="231"/>
                  <a:pt x="119" y="231"/>
                  <a:pt x="119" y="231"/>
                </a:cubicBezTo>
                <a:cubicBezTo>
                  <a:pt x="121" y="231"/>
                  <a:pt x="108" y="239"/>
                  <a:pt x="124" y="229"/>
                </a:cubicBezTo>
                <a:cubicBezTo>
                  <a:pt x="123" y="227"/>
                  <a:pt x="123" y="227"/>
                  <a:pt x="123" y="227"/>
                </a:cubicBezTo>
                <a:cubicBezTo>
                  <a:pt x="120" y="228"/>
                  <a:pt x="120" y="228"/>
                  <a:pt x="120" y="228"/>
                </a:cubicBezTo>
                <a:cubicBezTo>
                  <a:pt x="118" y="226"/>
                  <a:pt x="118" y="226"/>
                  <a:pt x="118" y="226"/>
                </a:cubicBezTo>
                <a:cubicBezTo>
                  <a:pt x="105" y="227"/>
                  <a:pt x="105" y="227"/>
                  <a:pt x="105" y="227"/>
                </a:cubicBezTo>
                <a:cubicBezTo>
                  <a:pt x="113" y="224"/>
                  <a:pt x="113" y="224"/>
                  <a:pt x="113" y="224"/>
                </a:cubicBezTo>
                <a:cubicBezTo>
                  <a:pt x="112" y="224"/>
                  <a:pt x="114" y="230"/>
                  <a:pt x="114" y="222"/>
                </a:cubicBezTo>
                <a:cubicBezTo>
                  <a:pt x="117" y="225"/>
                  <a:pt x="117" y="225"/>
                  <a:pt x="117" y="225"/>
                </a:cubicBezTo>
                <a:cubicBezTo>
                  <a:pt x="126" y="224"/>
                  <a:pt x="126" y="224"/>
                  <a:pt x="126" y="224"/>
                </a:cubicBezTo>
                <a:cubicBezTo>
                  <a:pt x="125" y="221"/>
                  <a:pt x="125" y="221"/>
                  <a:pt x="125" y="221"/>
                </a:cubicBezTo>
                <a:cubicBezTo>
                  <a:pt x="122" y="220"/>
                  <a:pt x="122" y="220"/>
                  <a:pt x="122" y="220"/>
                </a:cubicBezTo>
                <a:cubicBezTo>
                  <a:pt x="125" y="219"/>
                  <a:pt x="125" y="219"/>
                  <a:pt x="125" y="219"/>
                </a:cubicBezTo>
                <a:cubicBezTo>
                  <a:pt x="124" y="215"/>
                  <a:pt x="124" y="215"/>
                  <a:pt x="124" y="215"/>
                </a:cubicBezTo>
                <a:cubicBezTo>
                  <a:pt x="123" y="214"/>
                  <a:pt x="121" y="216"/>
                  <a:pt x="120" y="215"/>
                </a:cubicBezTo>
                <a:cubicBezTo>
                  <a:pt x="120" y="212"/>
                  <a:pt x="120" y="212"/>
                  <a:pt x="120" y="212"/>
                </a:cubicBezTo>
                <a:cubicBezTo>
                  <a:pt x="122" y="209"/>
                  <a:pt x="122" y="209"/>
                  <a:pt x="122" y="209"/>
                </a:cubicBezTo>
                <a:cubicBezTo>
                  <a:pt x="116" y="208"/>
                  <a:pt x="116" y="208"/>
                  <a:pt x="116" y="208"/>
                </a:cubicBezTo>
                <a:cubicBezTo>
                  <a:pt x="115" y="208"/>
                  <a:pt x="119" y="206"/>
                  <a:pt x="114" y="208"/>
                </a:cubicBezTo>
                <a:cubicBezTo>
                  <a:pt x="118" y="205"/>
                  <a:pt x="118" y="205"/>
                  <a:pt x="118" y="205"/>
                </a:cubicBezTo>
                <a:cubicBezTo>
                  <a:pt x="118" y="205"/>
                  <a:pt x="113" y="214"/>
                  <a:pt x="125" y="205"/>
                </a:cubicBezTo>
                <a:cubicBezTo>
                  <a:pt x="132" y="204"/>
                  <a:pt x="132" y="204"/>
                  <a:pt x="132" y="204"/>
                </a:cubicBezTo>
                <a:cubicBezTo>
                  <a:pt x="140" y="204"/>
                  <a:pt x="140" y="204"/>
                  <a:pt x="140" y="204"/>
                </a:cubicBezTo>
                <a:cubicBezTo>
                  <a:pt x="140" y="203"/>
                  <a:pt x="140" y="203"/>
                  <a:pt x="140" y="203"/>
                </a:cubicBezTo>
                <a:cubicBezTo>
                  <a:pt x="144" y="203"/>
                  <a:pt x="144" y="203"/>
                  <a:pt x="144" y="203"/>
                </a:cubicBezTo>
                <a:cubicBezTo>
                  <a:pt x="147" y="200"/>
                  <a:pt x="147" y="200"/>
                  <a:pt x="147" y="200"/>
                </a:cubicBezTo>
                <a:cubicBezTo>
                  <a:pt x="148" y="200"/>
                  <a:pt x="137" y="206"/>
                  <a:pt x="151" y="199"/>
                </a:cubicBezTo>
                <a:cubicBezTo>
                  <a:pt x="149" y="198"/>
                  <a:pt x="149" y="198"/>
                  <a:pt x="149" y="198"/>
                </a:cubicBezTo>
                <a:cubicBezTo>
                  <a:pt x="157" y="198"/>
                  <a:pt x="157" y="198"/>
                  <a:pt x="157" y="198"/>
                </a:cubicBezTo>
                <a:cubicBezTo>
                  <a:pt x="161" y="197"/>
                  <a:pt x="161" y="197"/>
                  <a:pt x="161" y="197"/>
                </a:cubicBezTo>
                <a:cubicBezTo>
                  <a:pt x="161" y="196"/>
                  <a:pt x="158" y="199"/>
                  <a:pt x="164" y="197"/>
                </a:cubicBezTo>
                <a:cubicBezTo>
                  <a:pt x="164" y="195"/>
                  <a:pt x="164" y="195"/>
                  <a:pt x="164" y="195"/>
                </a:cubicBezTo>
                <a:cubicBezTo>
                  <a:pt x="155" y="194"/>
                  <a:pt x="155" y="194"/>
                  <a:pt x="155" y="194"/>
                </a:cubicBezTo>
                <a:cubicBezTo>
                  <a:pt x="152" y="195"/>
                  <a:pt x="152" y="195"/>
                  <a:pt x="152" y="195"/>
                </a:cubicBezTo>
                <a:cubicBezTo>
                  <a:pt x="149" y="193"/>
                  <a:pt x="149" y="193"/>
                  <a:pt x="149" y="193"/>
                </a:cubicBezTo>
                <a:cubicBezTo>
                  <a:pt x="144" y="195"/>
                  <a:pt x="144" y="195"/>
                  <a:pt x="144" y="195"/>
                </a:cubicBezTo>
                <a:cubicBezTo>
                  <a:pt x="138" y="193"/>
                  <a:pt x="138" y="193"/>
                  <a:pt x="138" y="193"/>
                </a:cubicBezTo>
                <a:cubicBezTo>
                  <a:pt x="135" y="197"/>
                  <a:pt x="147" y="191"/>
                  <a:pt x="134" y="196"/>
                </a:cubicBezTo>
                <a:cubicBezTo>
                  <a:pt x="128" y="194"/>
                  <a:pt x="128" y="194"/>
                  <a:pt x="128" y="194"/>
                </a:cubicBezTo>
                <a:cubicBezTo>
                  <a:pt x="126" y="194"/>
                  <a:pt x="131" y="199"/>
                  <a:pt x="126" y="191"/>
                </a:cubicBezTo>
                <a:cubicBezTo>
                  <a:pt x="119" y="191"/>
                  <a:pt x="119" y="191"/>
                  <a:pt x="119" y="191"/>
                </a:cubicBezTo>
                <a:cubicBezTo>
                  <a:pt x="116" y="190"/>
                  <a:pt x="116" y="190"/>
                  <a:pt x="116" y="190"/>
                </a:cubicBezTo>
                <a:cubicBezTo>
                  <a:pt x="112" y="191"/>
                  <a:pt x="112" y="191"/>
                  <a:pt x="112" y="191"/>
                </a:cubicBezTo>
                <a:cubicBezTo>
                  <a:pt x="116" y="189"/>
                  <a:pt x="116" y="189"/>
                  <a:pt x="116" y="189"/>
                </a:cubicBezTo>
                <a:cubicBezTo>
                  <a:pt x="137" y="188"/>
                  <a:pt x="137" y="188"/>
                  <a:pt x="137" y="188"/>
                </a:cubicBezTo>
                <a:cubicBezTo>
                  <a:pt x="149" y="189"/>
                  <a:pt x="149" y="189"/>
                  <a:pt x="149" y="189"/>
                </a:cubicBezTo>
                <a:cubicBezTo>
                  <a:pt x="150" y="188"/>
                  <a:pt x="149" y="186"/>
                  <a:pt x="152" y="188"/>
                </a:cubicBezTo>
                <a:cubicBezTo>
                  <a:pt x="155" y="184"/>
                  <a:pt x="151" y="187"/>
                  <a:pt x="146" y="185"/>
                </a:cubicBezTo>
                <a:cubicBezTo>
                  <a:pt x="145" y="185"/>
                  <a:pt x="145" y="185"/>
                  <a:pt x="145" y="185"/>
                </a:cubicBezTo>
                <a:cubicBezTo>
                  <a:pt x="145" y="183"/>
                  <a:pt x="145" y="183"/>
                  <a:pt x="145" y="183"/>
                </a:cubicBezTo>
                <a:cubicBezTo>
                  <a:pt x="151" y="185"/>
                  <a:pt x="151" y="185"/>
                  <a:pt x="151" y="185"/>
                </a:cubicBezTo>
                <a:cubicBezTo>
                  <a:pt x="152" y="182"/>
                  <a:pt x="152" y="182"/>
                  <a:pt x="152" y="182"/>
                </a:cubicBezTo>
                <a:cubicBezTo>
                  <a:pt x="154" y="183"/>
                  <a:pt x="154" y="183"/>
                  <a:pt x="154" y="183"/>
                </a:cubicBezTo>
                <a:cubicBezTo>
                  <a:pt x="156" y="182"/>
                  <a:pt x="161" y="183"/>
                  <a:pt x="158" y="179"/>
                </a:cubicBezTo>
                <a:cubicBezTo>
                  <a:pt x="162" y="178"/>
                  <a:pt x="162" y="178"/>
                  <a:pt x="162" y="178"/>
                </a:cubicBezTo>
                <a:cubicBezTo>
                  <a:pt x="158" y="174"/>
                  <a:pt x="158" y="174"/>
                  <a:pt x="158" y="174"/>
                </a:cubicBezTo>
                <a:cubicBezTo>
                  <a:pt x="164" y="179"/>
                  <a:pt x="158" y="168"/>
                  <a:pt x="169" y="172"/>
                </a:cubicBezTo>
                <a:cubicBezTo>
                  <a:pt x="169" y="170"/>
                  <a:pt x="169" y="170"/>
                  <a:pt x="169" y="170"/>
                </a:cubicBezTo>
                <a:cubicBezTo>
                  <a:pt x="169" y="168"/>
                  <a:pt x="168" y="166"/>
                  <a:pt x="163" y="170"/>
                </a:cubicBezTo>
                <a:cubicBezTo>
                  <a:pt x="161" y="169"/>
                  <a:pt x="161" y="169"/>
                  <a:pt x="161" y="169"/>
                </a:cubicBezTo>
                <a:cubicBezTo>
                  <a:pt x="159" y="170"/>
                  <a:pt x="165" y="175"/>
                  <a:pt x="156" y="170"/>
                </a:cubicBezTo>
                <a:cubicBezTo>
                  <a:pt x="152" y="169"/>
                  <a:pt x="151" y="173"/>
                  <a:pt x="149" y="174"/>
                </a:cubicBezTo>
                <a:cubicBezTo>
                  <a:pt x="151" y="171"/>
                  <a:pt x="138" y="178"/>
                  <a:pt x="154" y="173"/>
                </a:cubicBezTo>
                <a:cubicBezTo>
                  <a:pt x="156" y="174"/>
                  <a:pt x="156" y="174"/>
                  <a:pt x="156" y="174"/>
                </a:cubicBezTo>
                <a:cubicBezTo>
                  <a:pt x="154" y="175"/>
                  <a:pt x="154" y="175"/>
                  <a:pt x="154" y="175"/>
                </a:cubicBezTo>
                <a:cubicBezTo>
                  <a:pt x="144" y="175"/>
                  <a:pt x="144" y="175"/>
                  <a:pt x="144" y="175"/>
                </a:cubicBezTo>
                <a:cubicBezTo>
                  <a:pt x="136" y="176"/>
                  <a:pt x="136" y="176"/>
                  <a:pt x="136" y="176"/>
                </a:cubicBezTo>
                <a:cubicBezTo>
                  <a:pt x="132" y="175"/>
                  <a:pt x="132" y="175"/>
                  <a:pt x="132" y="175"/>
                </a:cubicBezTo>
                <a:cubicBezTo>
                  <a:pt x="132" y="173"/>
                  <a:pt x="132" y="173"/>
                  <a:pt x="132" y="173"/>
                </a:cubicBezTo>
                <a:cubicBezTo>
                  <a:pt x="130" y="171"/>
                  <a:pt x="130" y="171"/>
                  <a:pt x="130" y="171"/>
                </a:cubicBezTo>
                <a:cubicBezTo>
                  <a:pt x="125" y="176"/>
                  <a:pt x="125" y="176"/>
                  <a:pt x="125" y="176"/>
                </a:cubicBezTo>
                <a:cubicBezTo>
                  <a:pt x="121" y="175"/>
                  <a:pt x="121" y="175"/>
                  <a:pt x="121" y="175"/>
                </a:cubicBezTo>
                <a:cubicBezTo>
                  <a:pt x="120" y="176"/>
                  <a:pt x="120" y="176"/>
                  <a:pt x="120" y="176"/>
                </a:cubicBezTo>
                <a:cubicBezTo>
                  <a:pt x="116" y="173"/>
                  <a:pt x="116" y="173"/>
                  <a:pt x="116" y="173"/>
                </a:cubicBezTo>
                <a:cubicBezTo>
                  <a:pt x="105" y="174"/>
                  <a:pt x="105" y="174"/>
                  <a:pt x="105" y="174"/>
                </a:cubicBezTo>
                <a:cubicBezTo>
                  <a:pt x="102" y="172"/>
                  <a:pt x="102" y="172"/>
                  <a:pt x="102" y="172"/>
                </a:cubicBezTo>
                <a:cubicBezTo>
                  <a:pt x="99" y="172"/>
                  <a:pt x="99" y="172"/>
                  <a:pt x="99" y="172"/>
                </a:cubicBezTo>
                <a:cubicBezTo>
                  <a:pt x="98" y="175"/>
                  <a:pt x="98" y="175"/>
                  <a:pt x="98" y="175"/>
                </a:cubicBezTo>
                <a:cubicBezTo>
                  <a:pt x="95" y="175"/>
                  <a:pt x="95" y="175"/>
                  <a:pt x="95" y="175"/>
                </a:cubicBezTo>
                <a:cubicBezTo>
                  <a:pt x="96" y="174"/>
                  <a:pt x="96" y="174"/>
                  <a:pt x="96" y="174"/>
                </a:cubicBezTo>
                <a:cubicBezTo>
                  <a:pt x="95" y="173"/>
                  <a:pt x="95" y="173"/>
                  <a:pt x="95" y="173"/>
                </a:cubicBezTo>
                <a:cubicBezTo>
                  <a:pt x="95" y="171"/>
                  <a:pt x="95" y="171"/>
                  <a:pt x="95" y="171"/>
                </a:cubicBezTo>
                <a:cubicBezTo>
                  <a:pt x="99" y="171"/>
                  <a:pt x="99" y="171"/>
                  <a:pt x="99" y="171"/>
                </a:cubicBezTo>
                <a:cubicBezTo>
                  <a:pt x="103" y="169"/>
                  <a:pt x="103" y="169"/>
                  <a:pt x="103" y="169"/>
                </a:cubicBezTo>
                <a:cubicBezTo>
                  <a:pt x="102" y="165"/>
                  <a:pt x="102" y="165"/>
                  <a:pt x="102" y="165"/>
                </a:cubicBezTo>
                <a:cubicBezTo>
                  <a:pt x="112" y="165"/>
                  <a:pt x="112" y="165"/>
                  <a:pt x="112" y="165"/>
                </a:cubicBezTo>
                <a:cubicBezTo>
                  <a:pt x="116" y="162"/>
                  <a:pt x="116" y="162"/>
                  <a:pt x="116" y="162"/>
                </a:cubicBezTo>
                <a:cubicBezTo>
                  <a:pt x="121" y="161"/>
                  <a:pt x="121" y="161"/>
                  <a:pt x="121" y="161"/>
                </a:cubicBezTo>
                <a:cubicBezTo>
                  <a:pt x="123" y="161"/>
                  <a:pt x="124" y="157"/>
                  <a:pt x="128" y="160"/>
                </a:cubicBezTo>
                <a:cubicBezTo>
                  <a:pt x="130" y="158"/>
                  <a:pt x="130" y="158"/>
                  <a:pt x="130" y="158"/>
                </a:cubicBezTo>
                <a:cubicBezTo>
                  <a:pt x="131" y="159"/>
                  <a:pt x="131" y="159"/>
                  <a:pt x="131" y="159"/>
                </a:cubicBezTo>
                <a:cubicBezTo>
                  <a:pt x="132" y="159"/>
                  <a:pt x="126" y="161"/>
                  <a:pt x="134" y="158"/>
                </a:cubicBezTo>
                <a:cubicBezTo>
                  <a:pt x="132" y="160"/>
                  <a:pt x="132" y="160"/>
                  <a:pt x="132" y="160"/>
                </a:cubicBezTo>
                <a:cubicBezTo>
                  <a:pt x="133" y="161"/>
                  <a:pt x="133" y="161"/>
                  <a:pt x="133" y="161"/>
                </a:cubicBezTo>
                <a:cubicBezTo>
                  <a:pt x="130" y="163"/>
                  <a:pt x="130" y="163"/>
                  <a:pt x="130" y="163"/>
                </a:cubicBezTo>
                <a:cubicBezTo>
                  <a:pt x="125" y="166"/>
                  <a:pt x="125" y="166"/>
                  <a:pt x="125" y="166"/>
                </a:cubicBezTo>
                <a:cubicBezTo>
                  <a:pt x="130" y="166"/>
                  <a:pt x="130" y="166"/>
                  <a:pt x="130" y="166"/>
                </a:cubicBezTo>
                <a:cubicBezTo>
                  <a:pt x="146" y="165"/>
                  <a:pt x="146" y="165"/>
                  <a:pt x="146" y="165"/>
                </a:cubicBezTo>
                <a:cubicBezTo>
                  <a:pt x="148" y="166"/>
                  <a:pt x="148" y="166"/>
                  <a:pt x="148" y="166"/>
                </a:cubicBezTo>
                <a:cubicBezTo>
                  <a:pt x="150" y="165"/>
                  <a:pt x="150" y="165"/>
                  <a:pt x="150" y="165"/>
                </a:cubicBezTo>
                <a:cubicBezTo>
                  <a:pt x="153" y="168"/>
                  <a:pt x="153" y="168"/>
                  <a:pt x="153" y="168"/>
                </a:cubicBezTo>
                <a:cubicBezTo>
                  <a:pt x="157" y="166"/>
                  <a:pt x="157" y="166"/>
                  <a:pt x="157" y="166"/>
                </a:cubicBezTo>
                <a:cubicBezTo>
                  <a:pt x="157" y="162"/>
                  <a:pt x="147" y="169"/>
                  <a:pt x="162" y="165"/>
                </a:cubicBezTo>
                <a:cubicBezTo>
                  <a:pt x="165" y="166"/>
                  <a:pt x="156" y="171"/>
                  <a:pt x="162" y="162"/>
                </a:cubicBezTo>
                <a:cubicBezTo>
                  <a:pt x="159" y="160"/>
                  <a:pt x="159" y="160"/>
                  <a:pt x="159" y="160"/>
                </a:cubicBezTo>
                <a:cubicBezTo>
                  <a:pt x="153" y="159"/>
                  <a:pt x="153" y="159"/>
                  <a:pt x="153" y="159"/>
                </a:cubicBezTo>
                <a:cubicBezTo>
                  <a:pt x="146" y="161"/>
                  <a:pt x="146" y="161"/>
                  <a:pt x="146" y="161"/>
                </a:cubicBezTo>
                <a:cubicBezTo>
                  <a:pt x="146" y="160"/>
                  <a:pt x="146" y="160"/>
                  <a:pt x="146" y="160"/>
                </a:cubicBezTo>
                <a:cubicBezTo>
                  <a:pt x="148" y="160"/>
                  <a:pt x="148" y="160"/>
                  <a:pt x="148" y="160"/>
                </a:cubicBezTo>
                <a:cubicBezTo>
                  <a:pt x="143" y="155"/>
                  <a:pt x="143" y="155"/>
                  <a:pt x="143" y="155"/>
                </a:cubicBezTo>
                <a:cubicBezTo>
                  <a:pt x="140" y="156"/>
                  <a:pt x="139" y="160"/>
                  <a:pt x="135" y="156"/>
                </a:cubicBezTo>
                <a:cubicBezTo>
                  <a:pt x="137" y="154"/>
                  <a:pt x="137" y="154"/>
                  <a:pt x="137" y="154"/>
                </a:cubicBezTo>
                <a:cubicBezTo>
                  <a:pt x="139" y="154"/>
                  <a:pt x="133" y="160"/>
                  <a:pt x="135" y="151"/>
                </a:cubicBezTo>
                <a:cubicBezTo>
                  <a:pt x="140" y="151"/>
                  <a:pt x="129" y="157"/>
                  <a:pt x="140" y="149"/>
                </a:cubicBezTo>
                <a:cubicBezTo>
                  <a:pt x="135" y="147"/>
                  <a:pt x="135" y="147"/>
                  <a:pt x="135" y="147"/>
                </a:cubicBezTo>
                <a:cubicBezTo>
                  <a:pt x="128" y="148"/>
                  <a:pt x="128" y="148"/>
                  <a:pt x="128" y="148"/>
                </a:cubicBezTo>
                <a:cubicBezTo>
                  <a:pt x="124" y="146"/>
                  <a:pt x="124" y="146"/>
                  <a:pt x="124" y="146"/>
                </a:cubicBezTo>
                <a:cubicBezTo>
                  <a:pt x="107" y="146"/>
                  <a:pt x="107" y="146"/>
                  <a:pt x="107" y="146"/>
                </a:cubicBezTo>
                <a:cubicBezTo>
                  <a:pt x="106" y="144"/>
                  <a:pt x="106" y="144"/>
                  <a:pt x="106" y="144"/>
                </a:cubicBezTo>
                <a:cubicBezTo>
                  <a:pt x="106" y="145"/>
                  <a:pt x="104" y="146"/>
                  <a:pt x="102" y="145"/>
                </a:cubicBezTo>
                <a:cubicBezTo>
                  <a:pt x="106" y="143"/>
                  <a:pt x="106" y="143"/>
                  <a:pt x="106" y="143"/>
                </a:cubicBezTo>
                <a:cubicBezTo>
                  <a:pt x="107" y="145"/>
                  <a:pt x="107" y="145"/>
                  <a:pt x="107" y="145"/>
                </a:cubicBezTo>
                <a:cubicBezTo>
                  <a:pt x="108" y="143"/>
                  <a:pt x="108" y="143"/>
                  <a:pt x="108" y="143"/>
                </a:cubicBezTo>
                <a:cubicBezTo>
                  <a:pt x="103" y="141"/>
                  <a:pt x="103" y="141"/>
                  <a:pt x="103" y="141"/>
                </a:cubicBezTo>
                <a:cubicBezTo>
                  <a:pt x="97" y="142"/>
                  <a:pt x="97" y="142"/>
                  <a:pt x="97" y="142"/>
                </a:cubicBezTo>
                <a:cubicBezTo>
                  <a:pt x="95" y="142"/>
                  <a:pt x="95" y="142"/>
                  <a:pt x="95" y="142"/>
                </a:cubicBezTo>
                <a:cubicBezTo>
                  <a:pt x="105" y="139"/>
                  <a:pt x="105" y="139"/>
                  <a:pt x="105" y="139"/>
                </a:cubicBezTo>
                <a:cubicBezTo>
                  <a:pt x="106" y="138"/>
                  <a:pt x="95" y="144"/>
                  <a:pt x="109" y="139"/>
                </a:cubicBezTo>
                <a:cubicBezTo>
                  <a:pt x="130" y="142"/>
                  <a:pt x="130" y="142"/>
                  <a:pt x="130" y="142"/>
                </a:cubicBezTo>
                <a:cubicBezTo>
                  <a:pt x="131" y="141"/>
                  <a:pt x="131" y="141"/>
                  <a:pt x="131" y="141"/>
                </a:cubicBezTo>
                <a:cubicBezTo>
                  <a:pt x="139" y="143"/>
                  <a:pt x="139" y="143"/>
                  <a:pt x="139" y="143"/>
                </a:cubicBezTo>
                <a:cubicBezTo>
                  <a:pt x="146" y="141"/>
                  <a:pt x="146" y="141"/>
                  <a:pt x="146" y="141"/>
                </a:cubicBezTo>
                <a:cubicBezTo>
                  <a:pt x="145" y="140"/>
                  <a:pt x="145" y="140"/>
                  <a:pt x="145" y="140"/>
                </a:cubicBezTo>
                <a:cubicBezTo>
                  <a:pt x="144" y="139"/>
                  <a:pt x="143" y="145"/>
                  <a:pt x="147" y="138"/>
                </a:cubicBezTo>
                <a:cubicBezTo>
                  <a:pt x="148" y="140"/>
                  <a:pt x="148" y="140"/>
                  <a:pt x="148" y="140"/>
                </a:cubicBezTo>
                <a:cubicBezTo>
                  <a:pt x="149" y="140"/>
                  <a:pt x="149" y="140"/>
                  <a:pt x="149" y="140"/>
                </a:cubicBezTo>
                <a:cubicBezTo>
                  <a:pt x="152" y="137"/>
                  <a:pt x="152" y="137"/>
                  <a:pt x="152" y="137"/>
                </a:cubicBezTo>
                <a:cubicBezTo>
                  <a:pt x="153" y="142"/>
                  <a:pt x="153" y="142"/>
                  <a:pt x="153" y="142"/>
                </a:cubicBezTo>
                <a:cubicBezTo>
                  <a:pt x="156" y="139"/>
                  <a:pt x="156" y="139"/>
                  <a:pt x="156" y="139"/>
                </a:cubicBezTo>
                <a:cubicBezTo>
                  <a:pt x="159" y="138"/>
                  <a:pt x="161" y="141"/>
                  <a:pt x="164" y="137"/>
                </a:cubicBezTo>
                <a:cubicBezTo>
                  <a:pt x="163" y="136"/>
                  <a:pt x="168" y="136"/>
                  <a:pt x="162" y="136"/>
                </a:cubicBezTo>
                <a:cubicBezTo>
                  <a:pt x="162" y="135"/>
                  <a:pt x="163" y="137"/>
                  <a:pt x="162" y="135"/>
                </a:cubicBezTo>
                <a:cubicBezTo>
                  <a:pt x="164" y="134"/>
                  <a:pt x="167" y="139"/>
                  <a:pt x="166" y="137"/>
                </a:cubicBezTo>
                <a:cubicBezTo>
                  <a:pt x="167" y="134"/>
                  <a:pt x="167" y="134"/>
                  <a:pt x="167" y="134"/>
                </a:cubicBezTo>
                <a:cubicBezTo>
                  <a:pt x="171" y="138"/>
                  <a:pt x="168" y="127"/>
                  <a:pt x="175" y="134"/>
                </a:cubicBezTo>
                <a:cubicBezTo>
                  <a:pt x="179" y="133"/>
                  <a:pt x="181" y="129"/>
                  <a:pt x="186" y="132"/>
                </a:cubicBezTo>
                <a:cubicBezTo>
                  <a:pt x="185" y="133"/>
                  <a:pt x="185" y="133"/>
                  <a:pt x="185" y="133"/>
                </a:cubicBezTo>
                <a:cubicBezTo>
                  <a:pt x="194" y="133"/>
                  <a:pt x="194" y="133"/>
                  <a:pt x="194" y="133"/>
                </a:cubicBezTo>
                <a:cubicBezTo>
                  <a:pt x="198" y="136"/>
                  <a:pt x="198" y="136"/>
                  <a:pt x="198" y="136"/>
                </a:cubicBezTo>
                <a:cubicBezTo>
                  <a:pt x="199" y="134"/>
                  <a:pt x="199" y="134"/>
                  <a:pt x="199" y="134"/>
                </a:cubicBezTo>
                <a:cubicBezTo>
                  <a:pt x="199" y="133"/>
                  <a:pt x="199" y="133"/>
                  <a:pt x="199" y="133"/>
                </a:cubicBezTo>
                <a:cubicBezTo>
                  <a:pt x="200" y="135"/>
                  <a:pt x="200" y="135"/>
                  <a:pt x="200" y="135"/>
                </a:cubicBezTo>
                <a:cubicBezTo>
                  <a:pt x="207" y="134"/>
                  <a:pt x="207" y="134"/>
                  <a:pt x="207" y="134"/>
                </a:cubicBezTo>
                <a:cubicBezTo>
                  <a:pt x="211" y="132"/>
                  <a:pt x="211" y="132"/>
                  <a:pt x="211" y="132"/>
                </a:cubicBezTo>
                <a:cubicBezTo>
                  <a:pt x="208" y="130"/>
                  <a:pt x="208" y="130"/>
                  <a:pt x="208" y="130"/>
                </a:cubicBezTo>
                <a:cubicBezTo>
                  <a:pt x="212" y="129"/>
                  <a:pt x="212" y="129"/>
                  <a:pt x="212" y="129"/>
                </a:cubicBezTo>
                <a:cubicBezTo>
                  <a:pt x="210" y="130"/>
                  <a:pt x="210" y="130"/>
                  <a:pt x="210" y="130"/>
                </a:cubicBezTo>
                <a:cubicBezTo>
                  <a:pt x="217" y="132"/>
                  <a:pt x="217" y="132"/>
                  <a:pt x="217" y="132"/>
                </a:cubicBezTo>
                <a:cubicBezTo>
                  <a:pt x="218" y="132"/>
                  <a:pt x="219" y="127"/>
                  <a:pt x="220" y="132"/>
                </a:cubicBezTo>
                <a:cubicBezTo>
                  <a:pt x="222" y="133"/>
                  <a:pt x="222" y="131"/>
                  <a:pt x="222" y="130"/>
                </a:cubicBezTo>
                <a:cubicBezTo>
                  <a:pt x="219" y="130"/>
                  <a:pt x="228" y="128"/>
                  <a:pt x="219" y="130"/>
                </a:cubicBezTo>
                <a:cubicBezTo>
                  <a:pt x="224" y="127"/>
                  <a:pt x="224" y="127"/>
                  <a:pt x="224" y="127"/>
                </a:cubicBezTo>
                <a:cubicBezTo>
                  <a:pt x="223" y="126"/>
                  <a:pt x="223" y="126"/>
                  <a:pt x="223" y="126"/>
                </a:cubicBezTo>
                <a:cubicBezTo>
                  <a:pt x="226" y="125"/>
                  <a:pt x="226" y="125"/>
                  <a:pt x="226" y="125"/>
                </a:cubicBezTo>
                <a:cubicBezTo>
                  <a:pt x="230" y="126"/>
                  <a:pt x="230" y="126"/>
                  <a:pt x="230" y="126"/>
                </a:cubicBezTo>
                <a:cubicBezTo>
                  <a:pt x="228" y="128"/>
                  <a:pt x="228" y="128"/>
                  <a:pt x="228" y="128"/>
                </a:cubicBezTo>
                <a:cubicBezTo>
                  <a:pt x="227" y="127"/>
                  <a:pt x="227" y="127"/>
                  <a:pt x="227" y="127"/>
                </a:cubicBezTo>
                <a:cubicBezTo>
                  <a:pt x="224" y="129"/>
                  <a:pt x="224" y="129"/>
                  <a:pt x="224" y="129"/>
                </a:cubicBezTo>
                <a:cubicBezTo>
                  <a:pt x="224" y="130"/>
                  <a:pt x="224" y="130"/>
                  <a:pt x="224" y="130"/>
                </a:cubicBezTo>
                <a:cubicBezTo>
                  <a:pt x="227" y="129"/>
                  <a:pt x="232" y="126"/>
                  <a:pt x="234" y="130"/>
                </a:cubicBezTo>
                <a:cubicBezTo>
                  <a:pt x="240" y="129"/>
                  <a:pt x="240" y="129"/>
                  <a:pt x="240" y="129"/>
                </a:cubicBezTo>
                <a:cubicBezTo>
                  <a:pt x="249" y="128"/>
                  <a:pt x="249" y="128"/>
                  <a:pt x="249" y="128"/>
                </a:cubicBezTo>
                <a:cubicBezTo>
                  <a:pt x="267" y="124"/>
                  <a:pt x="267" y="124"/>
                  <a:pt x="267" y="124"/>
                </a:cubicBezTo>
                <a:cubicBezTo>
                  <a:pt x="269" y="122"/>
                  <a:pt x="269" y="122"/>
                  <a:pt x="269" y="122"/>
                </a:cubicBezTo>
                <a:cubicBezTo>
                  <a:pt x="269" y="122"/>
                  <a:pt x="273" y="122"/>
                  <a:pt x="268" y="121"/>
                </a:cubicBezTo>
                <a:cubicBezTo>
                  <a:pt x="273" y="120"/>
                  <a:pt x="273" y="120"/>
                  <a:pt x="273" y="120"/>
                </a:cubicBezTo>
                <a:cubicBezTo>
                  <a:pt x="272" y="121"/>
                  <a:pt x="272" y="121"/>
                  <a:pt x="272" y="121"/>
                </a:cubicBezTo>
                <a:cubicBezTo>
                  <a:pt x="278" y="121"/>
                  <a:pt x="278" y="121"/>
                  <a:pt x="278" y="121"/>
                </a:cubicBezTo>
                <a:cubicBezTo>
                  <a:pt x="281" y="117"/>
                  <a:pt x="281" y="117"/>
                  <a:pt x="281" y="117"/>
                </a:cubicBezTo>
                <a:cubicBezTo>
                  <a:pt x="283" y="118"/>
                  <a:pt x="281" y="112"/>
                  <a:pt x="285" y="117"/>
                </a:cubicBezTo>
                <a:cubicBezTo>
                  <a:pt x="296" y="115"/>
                  <a:pt x="277" y="116"/>
                  <a:pt x="294" y="112"/>
                </a:cubicBezTo>
                <a:cubicBezTo>
                  <a:pt x="292" y="114"/>
                  <a:pt x="292" y="114"/>
                  <a:pt x="292" y="114"/>
                </a:cubicBezTo>
                <a:cubicBezTo>
                  <a:pt x="293" y="116"/>
                  <a:pt x="293" y="116"/>
                  <a:pt x="293" y="116"/>
                </a:cubicBezTo>
                <a:cubicBezTo>
                  <a:pt x="297" y="114"/>
                  <a:pt x="297" y="114"/>
                  <a:pt x="297" y="114"/>
                </a:cubicBezTo>
                <a:cubicBezTo>
                  <a:pt x="297" y="113"/>
                  <a:pt x="297" y="113"/>
                  <a:pt x="297" y="113"/>
                </a:cubicBezTo>
                <a:cubicBezTo>
                  <a:pt x="301" y="111"/>
                  <a:pt x="301" y="111"/>
                  <a:pt x="301" y="111"/>
                </a:cubicBezTo>
                <a:cubicBezTo>
                  <a:pt x="311" y="110"/>
                  <a:pt x="311" y="110"/>
                  <a:pt x="311" y="110"/>
                </a:cubicBezTo>
                <a:cubicBezTo>
                  <a:pt x="311" y="109"/>
                  <a:pt x="311" y="109"/>
                  <a:pt x="311" y="109"/>
                </a:cubicBezTo>
                <a:cubicBezTo>
                  <a:pt x="303" y="109"/>
                  <a:pt x="303" y="109"/>
                  <a:pt x="303" y="109"/>
                </a:cubicBezTo>
                <a:cubicBezTo>
                  <a:pt x="289" y="111"/>
                  <a:pt x="289" y="111"/>
                  <a:pt x="289" y="111"/>
                </a:cubicBezTo>
                <a:cubicBezTo>
                  <a:pt x="275" y="113"/>
                  <a:pt x="275" y="113"/>
                  <a:pt x="275" y="113"/>
                </a:cubicBezTo>
                <a:cubicBezTo>
                  <a:pt x="272" y="114"/>
                  <a:pt x="272" y="114"/>
                  <a:pt x="272" y="114"/>
                </a:cubicBezTo>
                <a:cubicBezTo>
                  <a:pt x="266" y="114"/>
                  <a:pt x="266" y="114"/>
                  <a:pt x="266" y="114"/>
                </a:cubicBezTo>
                <a:cubicBezTo>
                  <a:pt x="262" y="115"/>
                  <a:pt x="262" y="115"/>
                  <a:pt x="262" y="115"/>
                </a:cubicBezTo>
                <a:cubicBezTo>
                  <a:pt x="258" y="113"/>
                  <a:pt x="258" y="113"/>
                  <a:pt x="258" y="113"/>
                </a:cubicBezTo>
                <a:cubicBezTo>
                  <a:pt x="255" y="115"/>
                  <a:pt x="255" y="115"/>
                  <a:pt x="255" y="115"/>
                </a:cubicBezTo>
                <a:cubicBezTo>
                  <a:pt x="252" y="115"/>
                  <a:pt x="252" y="115"/>
                  <a:pt x="252" y="115"/>
                </a:cubicBezTo>
                <a:cubicBezTo>
                  <a:pt x="248" y="116"/>
                  <a:pt x="248" y="116"/>
                  <a:pt x="248" y="116"/>
                </a:cubicBezTo>
                <a:cubicBezTo>
                  <a:pt x="245" y="116"/>
                  <a:pt x="245" y="116"/>
                  <a:pt x="245" y="116"/>
                </a:cubicBezTo>
                <a:cubicBezTo>
                  <a:pt x="240" y="114"/>
                  <a:pt x="247" y="121"/>
                  <a:pt x="239" y="117"/>
                </a:cubicBezTo>
                <a:cubicBezTo>
                  <a:pt x="221" y="118"/>
                  <a:pt x="221" y="118"/>
                  <a:pt x="221" y="118"/>
                </a:cubicBezTo>
                <a:cubicBezTo>
                  <a:pt x="221" y="117"/>
                  <a:pt x="228" y="116"/>
                  <a:pt x="221" y="115"/>
                </a:cubicBezTo>
                <a:cubicBezTo>
                  <a:pt x="214" y="116"/>
                  <a:pt x="214" y="116"/>
                  <a:pt x="214" y="116"/>
                </a:cubicBezTo>
                <a:cubicBezTo>
                  <a:pt x="215" y="113"/>
                  <a:pt x="215" y="113"/>
                  <a:pt x="215" y="113"/>
                </a:cubicBezTo>
                <a:cubicBezTo>
                  <a:pt x="208" y="112"/>
                  <a:pt x="208" y="112"/>
                  <a:pt x="208" y="112"/>
                </a:cubicBezTo>
                <a:cubicBezTo>
                  <a:pt x="207" y="115"/>
                  <a:pt x="207" y="115"/>
                  <a:pt x="207" y="115"/>
                </a:cubicBezTo>
                <a:cubicBezTo>
                  <a:pt x="209" y="115"/>
                  <a:pt x="209" y="115"/>
                  <a:pt x="209" y="115"/>
                </a:cubicBezTo>
                <a:cubicBezTo>
                  <a:pt x="208" y="116"/>
                  <a:pt x="205" y="117"/>
                  <a:pt x="203" y="117"/>
                </a:cubicBezTo>
                <a:cubicBezTo>
                  <a:pt x="202" y="116"/>
                  <a:pt x="202" y="116"/>
                  <a:pt x="202" y="116"/>
                </a:cubicBezTo>
                <a:cubicBezTo>
                  <a:pt x="206" y="114"/>
                  <a:pt x="206" y="114"/>
                  <a:pt x="206" y="114"/>
                </a:cubicBezTo>
                <a:cubicBezTo>
                  <a:pt x="204" y="119"/>
                  <a:pt x="218" y="112"/>
                  <a:pt x="200" y="114"/>
                </a:cubicBezTo>
                <a:cubicBezTo>
                  <a:pt x="202" y="113"/>
                  <a:pt x="203" y="113"/>
                  <a:pt x="198" y="117"/>
                </a:cubicBezTo>
                <a:cubicBezTo>
                  <a:pt x="193" y="115"/>
                  <a:pt x="193" y="115"/>
                  <a:pt x="193" y="115"/>
                </a:cubicBezTo>
                <a:cubicBezTo>
                  <a:pt x="193" y="118"/>
                  <a:pt x="193" y="118"/>
                  <a:pt x="193" y="118"/>
                </a:cubicBezTo>
                <a:cubicBezTo>
                  <a:pt x="188" y="116"/>
                  <a:pt x="188" y="116"/>
                  <a:pt x="188" y="116"/>
                </a:cubicBezTo>
                <a:cubicBezTo>
                  <a:pt x="179" y="119"/>
                  <a:pt x="179" y="119"/>
                  <a:pt x="179" y="119"/>
                </a:cubicBezTo>
                <a:cubicBezTo>
                  <a:pt x="178" y="116"/>
                  <a:pt x="178" y="116"/>
                  <a:pt x="178" y="116"/>
                </a:cubicBezTo>
                <a:cubicBezTo>
                  <a:pt x="170" y="116"/>
                  <a:pt x="170" y="116"/>
                  <a:pt x="170" y="116"/>
                </a:cubicBezTo>
                <a:cubicBezTo>
                  <a:pt x="168" y="119"/>
                  <a:pt x="168" y="119"/>
                  <a:pt x="168" y="119"/>
                </a:cubicBezTo>
                <a:cubicBezTo>
                  <a:pt x="166" y="118"/>
                  <a:pt x="166" y="118"/>
                  <a:pt x="166" y="118"/>
                </a:cubicBezTo>
                <a:cubicBezTo>
                  <a:pt x="165" y="120"/>
                  <a:pt x="165" y="120"/>
                  <a:pt x="165" y="120"/>
                </a:cubicBezTo>
                <a:cubicBezTo>
                  <a:pt x="169" y="123"/>
                  <a:pt x="169" y="123"/>
                  <a:pt x="169" y="123"/>
                </a:cubicBezTo>
                <a:cubicBezTo>
                  <a:pt x="178" y="121"/>
                  <a:pt x="178" y="121"/>
                  <a:pt x="178" y="121"/>
                </a:cubicBezTo>
                <a:cubicBezTo>
                  <a:pt x="178" y="121"/>
                  <a:pt x="178" y="121"/>
                  <a:pt x="178" y="121"/>
                </a:cubicBezTo>
                <a:cubicBezTo>
                  <a:pt x="179" y="122"/>
                  <a:pt x="179" y="122"/>
                  <a:pt x="179" y="122"/>
                </a:cubicBezTo>
                <a:cubicBezTo>
                  <a:pt x="179" y="123"/>
                  <a:pt x="179" y="123"/>
                  <a:pt x="179" y="123"/>
                </a:cubicBezTo>
                <a:cubicBezTo>
                  <a:pt x="171" y="123"/>
                  <a:pt x="171" y="123"/>
                  <a:pt x="171" y="123"/>
                </a:cubicBezTo>
                <a:cubicBezTo>
                  <a:pt x="169" y="124"/>
                  <a:pt x="174" y="119"/>
                  <a:pt x="170" y="125"/>
                </a:cubicBezTo>
                <a:cubicBezTo>
                  <a:pt x="165" y="123"/>
                  <a:pt x="165" y="123"/>
                  <a:pt x="165" y="123"/>
                </a:cubicBezTo>
                <a:cubicBezTo>
                  <a:pt x="162" y="123"/>
                  <a:pt x="162" y="123"/>
                  <a:pt x="162" y="123"/>
                </a:cubicBezTo>
                <a:cubicBezTo>
                  <a:pt x="165" y="120"/>
                  <a:pt x="165" y="120"/>
                  <a:pt x="165" y="120"/>
                </a:cubicBezTo>
                <a:cubicBezTo>
                  <a:pt x="160" y="119"/>
                  <a:pt x="170" y="115"/>
                  <a:pt x="160" y="120"/>
                </a:cubicBezTo>
                <a:cubicBezTo>
                  <a:pt x="161" y="118"/>
                  <a:pt x="164" y="118"/>
                  <a:pt x="165" y="117"/>
                </a:cubicBezTo>
                <a:cubicBezTo>
                  <a:pt x="164" y="115"/>
                  <a:pt x="164" y="115"/>
                  <a:pt x="164" y="115"/>
                </a:cubicBezTo>
                <a:cubicBezTo>
                  <a:pt x="164" y="113"/>
                  <a:pt x="164" y="113"/>
                  <a:pt x="164" y="113"/>
                </a:cubicBezTo>
                <a:cubicBezTo>
                  <a:pt x="166" y="113"/>
                  <a:pt x="167" y="111"/>
                  <a:pt x="168" y="110"/>
                </a:cubicBezTo>
                <a:cubicBezTo>
                  <a:pt x="158" y="111"/>
                  <a:pt x="158" y="111"/>
                  <a:pt x="158" y="111"/>
                </a:cubicBezTo>
                <a:cubicBezTo>
                  <a:pt x="157" y="112"/>
                  <a:pt x="157" y="112"/>
                  <a:pt x="157" y="112"/>
                </a:cubicBezTo>
                <a:cubicBezTo>
                  <a:pt x="152" y="111"/>
                  <a:pt x="152" y="111"/>
                  <a:pt x="152" y="111"/>
                </a:cubicBezTo>
                <a:cubicBezTo>
                  <a:pt x="151" y="112"/>
                  <a:pt x="151" y="112"/>
                  <a:pt x="151" y="112"/>
                </a:cubicBezTo>
                <a:cubicBezTo>
                  <a:pt x="151" y="113"/>
                  <a:pt x="151" y="113"/>
                  <a:pt x="151" y="113"/>
                </a:cubicBezTo>
                <a:cubicBezTo>
                  <a:pt x="147" y="114"/>
                  <a:pt x="147" y="114"/>
                  <a:pt x="147" y="114"/>
                </a:cubicBezTo>
                <a:cubicBezTo>
                  <a:pt x="146" y="115"/>
                  <a:pt x="153" y="115"/>
                  <a:pt x="145" y="114"/>
                </a:cubicBezTo>
                <a:cubicBezTo>
                  <a:pt x="144" y="111"/>
                  <a:pt x="147" y="115"/>
                  <a:pt x="146" y="112"/>
                </a:cubicBezTo>
                <a:cubicBezTo>
                  <a:pt x="142" y="115"/>
                  <a:pt x="142" y="115"/>
                  <a:pt x="142" y="115"/>
                </a:cubicBezTo>
                <a:cubicBezTo>
                  <a:pt x="142" y="115"/>
                  <a:pt x="142" y="115"/>
                  <a:pt x="142" y="115"/>
                </a:cubicBezTo>
                <a:cubicBezTo>
                  <a:pt x="140" y="116"/>
                  <a:pt x="140" y="116"/>
                  <a:pt x="140" y="116"/>
                </a:cubicBezTo>
                <a:cubicBezTo>
                  <a:pt x="140" y="115"/>
                  <a:pt x="140" y="115"/>
                  <a:pt x="140" y="115"/>
                </a:cubicBezTo>
                <a:cubicBezTo>
                  <a:pt x="135" y="117"/>
                  <a:pt x="135" y="117"/>
                  <a:pt x="135" y="117"/>
                </a:cubicBezTo>
                <a:cubicBezTo>
                  <a:pt x="129" y="115"/>
                  <a:pt x="129" y="115"/>
                  <a:pt x="129" y="115"/>
                </a:cubicBezTo>
                <a:cubicBezTo>
                  <a:pt x="128" y="115"/>
                  <a:pt x="134" y="114"/>
                  <a:pt x="126" y="116"/>
                </a:cubicBezTo>
                <a:cubicBezTo>
                  <a:pt x="126" y="118"/>
                  <a:pt x="126" y="118"/>
                  <a:pt x="126" y="118"/>
                </a:cubicBezTo>
                <a:cubicBezTo>
                  <a:pt x="124" y="118"/>
                  <a:pt x="124" y="118"/>
                  <a:pt x="124" y="118"/>
                </a:cubicBezTo>
                <a:cubicBezTo>
                  <a:pt x="124" y="117"/>
                  <a:pt x="124" y="117"/>
                  <a:pt x="124" y="117"/>
                </a:cubicBezTo>
                <a:cubicBezTo>
                  <a:pt x="116" y="114"/>
                  <a:pt x="116" y="114"/>
                  <a:pt x="116" y="114"/>
                </a:cubicBezTo>
                <a:cubicBezTo>
                  <a:pt x="107" y="113"/>
                  <a:pt x="107" y="113"/>
                  <a:pt x="107" y="113"/>
                </a:cubicBezTo>
                <a:cubicBezTo>
                  <a:pt x="109" y="111"/>
                  <a:pt x="104" y="117"/>
                  <a:pt x="112" y="111"/>
                </a:cubicBezTo>
                <a:cubicBezTo>
                  <a:pt x="109" y="108"/>
                  <a:pt x="109" y="108"/>
                  <a:pt x="109" y="108"/>
                </a:cubicBezTo>
                <a:cubicBezTo>
                  <a:pt x="114" y="108"/>
                  <a:pt x="114" y="108"/>
                  <a:pt x="114" y="108"/>
                </a:cubicBezTo>
                <a:cubicBezTo>
                  <a:pt x="115" y="110"/>
                  <a:pt x="106" y="105"/>
                  <a:pt x="117" y="110"/>
                </a:cubicBezTo>
                <a:cubicBezTo>
                  <a:pt x="120" y="108"/>
                  <a:pt x="120" y="108"/>
                  <a:pt x="120" y="108"/>
                </a:cubicBezTo>
                <a:cubicBezTo>
                  <a:pt x="121" y="107"/>
                  <a:pt x="121" y="107"/>
                  <a:pt x="121" y="107"/>
                </a:cubicBezTo>
                <a:cubicBezTo>
                  <a:pt x="117" y="103"/>
                  <a:pt x="117" y="103"/>
                  <a:pt x="117" y="103"/>
                </a:cubicBezTo>
                <a:cubicBezTo>
                  <a:pt x="117" y="100"/>
                  <a:pt x="117" y="100"/>
                  <a:pt x="117" y="100"/>
                </a:cubicBezTo>
                <a:cubicBezTo>
                  <a:pt x="115" y="98"/>
                  <a:pt x="115" y="98"/>
                  <a:pt x="115" y="98"/>
                </a:cubicBezTo>
                <a:cubicBezTo>
                  <a:pt x="118" y="95"/>
                  <a:pt x="117" y="99"/>
                  <a:pt x="124" y="96"/>
                </a:cubicBezTo>
                <a:cubicBezTo>
                  <a:pt x="125" y="98"/>
                  <a:pt x="125" y="98"/>
                  <a:pt x="125" y="98"/>
                </a:cubicBezTo>
                <a:cubicBezTo>
                  <a:pt x="126" y="99"/>
                  <a:pt x="124" y="95"/>
                  <a:pt x="126" y="99"/>
                </a:cubicBezTo>
                <a:cubicBezTo>
                  <a:pt x="129" y="98"/>
                  <a:pt x="129" y="98"/>
                  <a:pt x="129" y="98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35" y="103"/>
                  <a:pt x="135" y="103"/>
                  <a:pt x="135" y="103"/>
                </a:cubicBezTo>
                <a:cubicBezTo>
                  <a:pt x="143" y="105"/>
                  <a:pt x="143" y="105"/>
                  <a:pt x="143" y="105"/>
                </a:cubicBezTo>
                <a:cubicBezTo>
                  <a:pt x="149" y="103"/>
                  <a:pt x="149" y="103"/>
                  <a:pt x="149" y="103"/>
                </a:cubicBezTo>
                <a:cubicBezTo>
                  <a:pt x="158" y="101"/>
                  <a:pt x="158" y="101"/>
                  <a:pt x="158" y="101"/>
                </a:cubicBezTo>
                <a:cubicBezTo>
                  <a:pt x="159" y="98"/>
                  <a:pt x="159" y="98"/>
                  <a:pt x="159" y="98"/>
                </a:cubicBezTo>
                <a:cubicBezTo>
                  <a:pt x="158" y="95"/>
                  <a:pt x="158" y="95"/>
                  <a:pt x="158" y="95"/>
                </a:cubicBezTo>
                <a:cubicBezTo>
                  <a:pt x="145" y="93"/>
                  <a:pt x="145" y="93"/>
                  <a:pt x="145" y="93"/>
                </a:cubicBezTo>
                <a:cubicBezTo>
                  <a:pt x="149" y="92"/>
                  <a:pt x="149" y="92"/>
                  <a:pt x="149" y="92"/>
                </a:cubicBezTo>
                <a:cubicBezTo>
                  <a:pt x="151" y="93"/>
                  <a:pt x="151" y="93"/>
                  <a:pt x="151" y="93"/>
                </a:cubicBezTo>
                <a:cubicBezTo>
                  <a:pt x="151" y="91"/>
                  <a:pt x="157" y="91"/>
                  <a:pt x="158" y="93"/>
                </a:cubicBezTo>
                <a:cubicBezTo>
                  <a:pt x="162" y="93"/>
                  <a:pt x="162" y="93"/>
                  <a:pt x="162" y="93"/>
                </a:cubicBezTo>
                <a:cubicBezTo>
                  <a:pt x="162" y="95"/>
                  <a:pt x="162" y="95"/>
                  <a:pt x="162" y="95"/>
                </a:cubicBezTo>
                <a:cubicBezTo>
                  <a:pt x="164" y="96"/>
                  <a:pt x="164" y="96"/>
                  <a:pt x="164" y="96"/>
                </a:cubicBezTo>
                <a:cubicBezTo>
                  <a:pt x="165" y="96"/>
                  <a:pt x="165" y="96"/>
                  <a:pt x="165" y="96"/>
                </a:cubicBezTo>
                <a:cubicBezTo>
                  <a:pt x="164" y="93"/>
                  <a:pt x="164" y="93"/>
                  <a:pt x="164" y="93"/>
                </a:cubicBezTo>
                <a:cubicBezTo>
                  <a:pt x="168" y="91"/>
                  <a:pt x="168" y="91"/>
                  <a:pt x="168" y="91"/>
                </a:cubicBezTo>
                <a:cubicBezTo>
                  <a:pt x="179" y="90"/>
                  <a:pt x="179" y="90"/>
                  <a:pt x="179" y="90"/>
                </a:cubicBezTo>
                <a:cubicBezTo>
                  <a:pt x="188" y="89"/>
                  <a:pt x="188" y="89"/>
                  <a:pt x="188" y="89"/>
                </a:cubicBezTo>
                <a:cubicBezTo>
                  <a:pt x="186" y="93"/>
                  <a:pt x="186" y="81"/>
                  <a:pt x="190" y="93"/>
                </a:cubicBezTo>
                <a:cubicBezTo>
                  <a:pt x="199" y="91"/>
                  <a:pt x="199" y="91"/>
                  <a:pt x="199" y="91"/>
                </a:cubicBezTo>
                <a:cubicBezTo>
                  <a:pt x="200" y="92"/>
                  <a:pt x="200" y="92"/>
                  <a:pt x="200" y="92"/>
                </a:cubicBezTo>
                <a:cubicBezTo>
                  <a:pt x="201" y="92"/>
                  <a:pt x="202" y="90"/>
                  <a:pt x="203" y="91"/>
                </a:cubicBezTo>
                <a:cubicBezTo>
                  <a:pt x="197" y="88"/>
                  <a:pt x="197" y="88"/>
                  <a:pt x="197" y="88"/>
                </a:cubicBezTo>
                <a:cubicBezTo>
                  <a:pt x="192" y="90"/>
                  <a:pt x="192" y="90"/>
                  <a:pt x="192" y="90"/>
                </a:cubicBezTo>
                <a:cubicBezTo>
                  <a:pt x="192" y="90"/>
                  <a:pt x="195" y="90"/>
                  <a:pt x="191" y="90"/>
                </a:cubicBezTo>
                <a:cubicBezTo>
                  <a:pt x="208" y="86"/>
                  <a:pt x="208" y="86"/>
                  <a:pt x="208" y="86"/>
                </a:cubicBezTo>
                <a:cubicBezTo>
                  <a:pt x="209" y="86"/>
                  <a:pt x="210" y="89"/>
                  <a:pt x="211" y="85"/>
                </a:cubicBezTo>
                <a:cubicBezTo>
                  <a:pt x="210" y="88"/>
                  <a:pt x="210" y="88"/>
                  <a:pt x="210" y="88"/>
                </a:cubicBezTo>
                <a:cubicBezTo>
                  <a:pt x="213" y="90"/>
                  <a:pt x="213" y="90"/>
                  <a:pt x="213" y="90"/>
                </a:cubicBezTo>
                <a:cubicBezTo>
                  <a:pt x="210" y="90"/>
                  <a:pt x="210" y="90"/>
                  <a:pt x="210" y="90"/>
                </a:cubicBezTo>
                <a:cubicBezTo>
                  <a:pt x="211" y="91"/>
                  <a:pt x="211" y="91"/>
                  <a:pt x="211" y="91"/>
                </a:cubicBezTo>
                <a:cubicBezTo>
                  <a:pt x="217" y="90"/>
                  <a:pt x="217" y="90"/>
                  <a:pt x="217" y="90"/>
                </a:cubicBezTo>
                <a:cubicBezTo>
                  <a:pt x="216" y="86"/>
                  <a:pt x="216" y="86"/>
                  <a:pt x="216" y="86"/>
                </a:cubicBezTo>
                <a:cubicBezTo>
                  <a:pt x="214" y="87"/>
                  <a:pt x="214" y="87"/>
                  <a:pt x="214" y="87"/>
                </a:cubicBezTo>
                <a:cubicBezTo>
                  <a:pt x="214" y="85"/>
                  <a:pt x="214" y="85"/>
                  <a:pt x="214" y="85"/>
                </a:cubicBezTo>
                <a:cubicBezTo>
                  <a:pt x="221" y="86"/>
                  <a:pt x="206" y="91"/>
                  <a:pt x="220" y="88"/>
                </a:cubicBezTo>
                <a:cubicBezTo>
                  <a:pt x="221" y="90"/>
                  <a:pt x="221" y="90"/>
                  <a:pt x="221" y="90"/>
                </a:cubicBezTo>
                <a:cubicBezTo>
                  <a:pt x="224" y="88"/>
                  <a:pt x="224" y="88"/>
                  <a:pt x="224" y="88"/>
                </a:cubicBezTo>
                <a:cubicBezTo>
                  <a:pt x="226" y="88"/>
                  <a:pt x="226" y="88"/>
                  <a:pt x="226" y="88"/>
                </a:cubicBezTo>
                <a:cubicBezTo>
                  <a:pt x="228" y="85"/>
                  <a:pt x="228" y="85"/>
                  <a:pt x="228" y="85"/>
                </a:cubicBezTo>
                <a:cubicBezTo>
                  <a:pt x="226" y="84"/>
                  <a:pt x="226" y="84"/>
                  <a:pt x="226" y="84"/>
                </a:cubicBezTo>
                <a:cubicBezTo>
                  <a:pt x="228" y="83"/>
                  <a:pt x="228" y="83"/>
                  <a:pt x="228" y="83"/>
                </a:cubicBezTo>
                <a:cubicBezTo>
                  <a:pt x="228" y="88"/>
                  <a:pt x="232" y="79"/>
                  <a:pt x="232" y="86"/>
                </a:cubicBezTo>
                <a:cubicBezTo>
                  <a:pt x="235" y="85"/>
                  <a:pt x="235" y="85"/>
                  <a:pt x="235" y="85"/>
                </a:cubicBezTo>
                <a:cubicBezTo>
                  <a:pt x="236" y="86"/>
                  <a:pt x="236" y="86"/>
                  <a:pt x="236" y="86"/>
                </a:cubicBezTo>
                <a:cubicBezTo>
                  <a:pt x="236" y="85"/>
                  <a:pt x="236" y="85"/>
                  <a:pt x="236" y="85"/>
                </a:cubicBezTo>
                <a:cubicBezTo>
                  <a:pt x="237" y="84"/>
                  <a:pt x="237" y="84"/>
                  <a:pt x="237" y="84"/>
                </a:cubicBezTo>
                <a:cubicBezTo>
                  <a:pt x="239" y="84"/>
                  <a:pt x="239" y="84"/>
                  <a:pt x="239" y="84"/>
                </a:cubicBezTo>
                <a:cubicBezTo>
                  <a:pt x="240" y="87"/>
                  <a:pt x="240" y="87"/>
                  <a:pt x="240" y="87"/>
                </a:cubicBezTo>
                <a:cubicBezTo>
                  <a:pt x="242" y="87"/>
                  <a:pt x="232" y="87"/>
                  <a:pt x="244" y="88"/>
                </a:cubicBezTo>
                <a:cubicBezTo>
                  <a:pt x="244" y="87"/>
                  <a:pt x="244" y="87"/>
                  <a:pt x="244" y="87"/>
                </a:cubicBezTo>
                <a:cubicBezTo>
                  <a:pt x="241" y="85"/>
                  <a:pt x="241" y="85"/>
                  <a:pt x="241" y="85"/>
                </a:cubicBezTo>
                <a:cubicBezTo>
                  <a:pt x="242" y="84"/>
                  <a:pt x="242" y="84"/>
                  <a:pt x="242" y="84"/>
                </a:cubicBezTo>
                <a:cubicBezTo>
                  <a:pt x="259" y="81"/>
                  <a:pt x="259" y="81"/>
                  <a:pt x="259" y="81"/>
                </a:cubicBezTo>
                <a:cubicBezTo>
                  <a:pt x="260" y="82"/>
                  <a:pt x="260" y="82"/>
                  <a:pt x="260" y="82"/>
                </a:cubicBezTo>
                <a:cubicBezTo>
                  <a:pt x="262" y="79"/>
                  <a:pt x="262" y="79"/>
                  <a:pt x="262" y="79"/>
                </a:cubicBezTo>
                <a:cubicBezTo>
                  <a:pt x="269" y="78"/>
                  <a:pt x="269" y="78"/>
                  <a:pt x="269" y="78"/>
                </a:cubicBezTo>
                <a:cubicBezTo>
                  <a:pt x="268" y="81"/>
                  <a:pt x="268" y="81"/>
                  <a:pt x="268" y="81"/>
                </a:cubicBezTo>
                <a:cubicBezTo>
                  <a:pt x="259" y="83"/>
                  <a:pt x="259" y="83"/>
                  <a:pt x="259" y="83"/>
                </a:cubicBezTo>
                <a:cubicBezTo>
                  <a:pt x="259" y="84"/>
                  <a:pt x="257" y="84"/>
                  <a:pt x="258" y="85"/>
                </a:cubicBezTo>
                <a:cubicBezTo>
                  <a:pt x="254" y="84"/>
                  <a:pt x="254" y="84"/>
                  <a:pt x="254" y="84"/>
                </a:cubicBezTo>
                <a:cubicBezTo>
                  <a:pt x="253" y="85"/>
                  <a:pt x="253" y="85"/>
                  <a:pt x="253" y="85"/>
                </a:cubicBezTo>
                <a:cubicBezTo>
                  <a:pt x="257" y="87"/>
                  <a:pt x="257" y="87"/>
                  <a:pt x="257" y="87"/>
                </a:cubicBezTo>
                <a:cubicBezTo>
                  <a:pt x="259" y="87"/>
                  <a:pt x="251" y="90"/>
                  <a:pt x="259" y="85"/>
                </a:cubicBezTo>
                <a:cubicBezTo>
                  <a:pt x="263" y="86"/>
                  <a:pt x="263" y="86"/>
                  <a:pt x="263" y="86"/>
                </a:cubicBezTo>
                <a:cubicBezTo>
                  <a:pt x="271" y="85"/>
                  <a:pt x="271" y="85"/>
                  <a:pt x="271" y="85"/>
                </a:cubicBezTo>
                <a:cubicBezTo>
                  <a:pt x="271" y="79"/>
                  <a:pt x="271" y="79"/>
                  <a:pt x="271" y="79"/>
                </a:cubicBezTo>
                <a:cubicBezTo>
                  <a:pt x="272" y="78"/>
                  <a:pt x="272" y="78"/>
                  <a:pt x="272" y="78"/>
                </a:cubicBezTo>
                <a:cubicBezTo>
                  <a:pt x="268" y="76"/>
                  <a:pt x="268" y="76"/>
                  <a:pt x="268" y="76"/>
                </a:cubicBezTo>
                <a:cubicBezTo>
                  <a:pt x="269" y="74"/>
                  <a:pt x="269" y="74"/>
                  <a:pt x="269" y="74"/>
                </a:cubicBezTo>
                <a:cubicBezTo>
                  <a:pt x="269" y="73"/>
                  <a:pt x="269" y="73"/>
                  <a:pt x="269" y="73"/>
                </a:cubicBezTo>
                <a:cubicBezTo>
                  <a:pt x="268" y="72"/>
                  <a:pt x="268" y="72"/>
                  <a:pt x="268" y="72"/>
                </a:cubicBezTo>
                <a:cubicBezTo>
                  <a:pt x="267" y="73"/>
                  <a:pt x="264" y="75"/>
                  <a:pt x="265" y="73"/>
                </a:cubicBezTo>
                <a:cubicBezTo>
                  <a:pt x="266" y="75"/>
                  <a:pt x="257" y="73"/>
                  <a:pt x="266" y="77"/>
                </a:cubicBezTo>
                <a:cubicBezTo>
                  <a:pt x="262" y="75"/>
                  <a:pt x="262" y="75"/>
                  <a:pt x="262" y="75"/>
                </a:cubicBezTo>
                <a:cubicBezTo>
                  <a:pt x="262" y="76"/>
                  <a:pt x="262" y="76"/>
                  <a:pt x="262" y="76"/>
                </a:cubicBezTo>
                <a:cubicBezTo>
                  <a:pt x="255" y="76"/>
                  <a:pt x="255" y="76"/>
                  <a:pt x="255" y="76"/>
                </a:cubicBezTo>
                <a:cubicBezTo>
                  <a:pt x="251" y="75"/>
                  <a:pt x="251" y="75"/>
                  <a:pt x="251" y="75"/>
                </a:cubicBezTo>
                <a:cubicBezTo>
                  <a:pt x="248" y="76"/>
                  <a:pt x="248" y="76"/>
                  <a:pt x="248" y="76"/>
                </a:cubicBezTo>
                <a:cubicBezTo>
                  <a:pt x="249" y="78"/>
                  <a:pt x="249" y="78"/>
                  <a:pt x="249" y="78"/>
                </a:cubicBezTo>
                <a:cubicBezTo>
                  <a:pt x="249" y="79"/>
                  <a:pt x="249" y="79"/>
                  <a:pt x="249" y="79"/>
                </a:cubicBezTo>
                <a:cubicBezTo>
                  <a:pt x="246" y="78"/>
                  <a:pt x="246" y="78"/>
                  <a:pt x="246" y="78"/>
                </a:cubicBezTo>
                <a:cubicBezTo>
                  <a:pt x="244" y="80"/>
                  <a:pt x="244" y="80"/>
                  <a:pt x="244" y="80"/>
                </a:cubicBezTo>
                <a:cubicBezTo>
                  <a:pt x="243" y="78"/>
                  <a:pt x="243" y="78"/>
                  <a:pt x="243" y="78"/>
                </a:cubicBezTo>
                <a:cubicBezTo>
                  <a:pt x="236" y="78"/>
                  <a:pt x="236" y="78"/>
                  <a:pt x="236" y="78"/>
                </a:cubicBezTo>
                <a:cubicBezTo>
                  <a:pt x="235" y="75"/>
                  <a:pt x="235" y="75"/>
                  <a:pt x="235" y="75"/>
                </a:cubicBezTo>
                <a:cubicBezTo>
                  <a:pt x="232" y="77"/>
                  <a:pt x="232" y="77"/>
                  <a:pt x="232" y="77"/>
                </a:cubicBezTo>
                <a:cubicBezTo>
                  <a:pt x="232" y="78"/>
                  <a:pt x="238" y="75"/>
                  <a:pt x="231" y="80"/>
                </a:cubicBezTo>
                <a:cubicBezTo>
                  <a:pt x="226" y="79"/>
                  <a:pt x="226" y="79"/>
                  <a:pt x="226" y="79"/>
                </a:cubicBezTo>
                <a:cubicBezTo>
                  <a:pt x="215" y="82"/>
                  <a:pt x="215" y="82"/>
                  <a:pt x="215" y="82"/>
                </a:cubicBezTo>
                <a:cubicBezTo>
                  <a:pt x="215" y="81"/>
                  <a:pt x="215" y="81"/>
                  <a:pt x="215" y="81"/>
                </a:cubicBezTo>
                <a:cubicBezTo>
                  <a:pt x="209" y="83"/>
                  <a:pt x="209" y="83"/>
                  <a:pt x="209" y="83"/>
                </a:cubicBezTo>
                <a:cubicBezTo>
                  <a:pt x="207" y="82"/>
                  <a:pt x="207" y="82"/>
                  <a:pt x="207" y="82"/>
                </a:cubicBezTo>
                <a:cubicBezTo>
                  <a:pt x="203" y="80"/>
                  <a:pt x="206" y="87"/>
                  <a:pt x="208" y="78"/>
                </a:cubicBezTo>
                <a:cubicBezTo>
                  <a:pt x="215" y="80"/>
                  <a:pt x="215" y="80"/>
                  <a:pt x="215" y="80"/>
                </a:cubicBezTo>
                <a:cubicBezTo>
                  <a:pt x="217" y="80"/>
                  <a:pt x="217" y="80"/>
                  <a:pt x="217" y="80"/>
                </a:cubicBezTo>
                <a:cubicBezTo>
                  <a:pt x="217" y="74"/>
                  <a:pt x="217" y="74"/>
                  <a:pt x="217" y="74"/>
                </a:cubicBezTo>
                <a:cubicBezTo>
                  <a:pt x="221" y="75"/>
                  <a:pt x="221" y="75"/>
                  <a:pt x="221" y="75"/>
                </a:cubicBezTo>
                <a:cubicBezTo>
                  <a:pt x="221" y="76"/>
                  <a:pt x="221" y="76"/>
                  <a:pt x="221" y="76"/>
                </a:cubicBezTo>
                <a:cubicBezTo>
                  <a:pt x="222" y="78"/>
                  <a:pt x="222" y="78"/>
                  <a:pt x="222" y="78"/>
                </a:cubicBezTo>
                <a:cubicBezTo>
                  <a:pt x="223" y="75"/>
                  <a:pt x="229" y="77"/>
                  <a:pt x="227" y="73"/>
                </a:cubicBezTo>
                <a:cubicBezTo>
                  <a:pt x="229" y="74"/>
                  <a:pt x="229" y="74"/>
                  <a:pt x="229" y="74"/>
                </a:cubicBezTo>
                <a:cubicBezTo>
                  <a:pt x="229" y="74"/>
                  <a:pt x="233" y="74"/>
                  <a:pt x="231" y="72"/>
                </a:cubicBezTo>
                <a:cubicBezTo>
                  <a:pt x="235" y="72"/>
                  <a:pt x="235" y="72"/>
                  <a:pt x="235" y="72"/>
                </a:cubicBezTo>
                <a:cubicBezTo>
                  <a:pt x="236" y="71"/>
                  <a:pt x="236" y="71"/>
                  <a:pt x="236" y="71"/>
                </a:cubicBezTo>
                <a:cubicBezTo>
                  <a:pt x="236" y="73"/>
                  <a:pt x="236" y="73"/>
                  <a:pt x="236" y="73"/>
                </a:cubicBezTo>
                <a:cubicBezTo>
                  <a:pt x="240" y="74"/>
                  <a:pt x="240" y="74"/>
                  <a:pt x="240" y="74"/>
                </a:cubicBezTo>
                <a:cubicBezTo>
                  <a:pt x="241" y="73"/>
                  <a:pt x="241" y="73"/>
                  <a:pt x="241" y="73"/>
                </a:cubicBezTo>
                <a:cubicBezTo>
                  <a:pt x="244" y="73"/>
                  <a:pt x="244" y="73"/>
                  <a:pt x="244" y="73"/>
                </a:cubicBezTo>
                <a:cubicBezTo>
                  <a:pt x="244" y="71"/>
                  <a:pt x="244" y="71"/>
                  <a:pt x="244" y="71"/>
                </a:cubicBezTo>
                <a:cubicBezTo>
                  <a:pt x="247" y="74"/>
                  <a:pt x="244" y="64"/>
                  <a:pt x="249" y="73"/>
                </a:cubicBezTo>
                <a:cubicBezTo>
                  <a:pt x="252" y="71"/>
                  <a:pt x="252" y="71"/>
                  <a:pt x="252" y="71"/>
                </a:cubicBezTo>
                <a:cubicBezTo>
                  <a:pt x="255" y="70"/>
                  <a:pt x="255" y="70"/>
                  <a:pt x="255" y="70"/>
                </a:cubicBezTo>
                <a:cubicBezTo>
                  <a:pt x="257" y="67"/>
                  <a:pt x="257" y="67"/>
                  <a:pt x="257" y="67"/>
                </a:cubicBezTo>
                <a:cubicBezTo>
                  <a:pt x="260" y="68"/>
                  <a:pt x="260" y="68"/>
                  <a:pt x="260" y="68"/>
                </a:cubicBezTo>
                <a:cubicBezTo>
                  <a:pt x="264" y="66"/>
                  <a:pt x="264" y="66"/>
                  <a:pt x="264" y="66"/>
                </a:cubicBezTo>
                <a:cubicBezTo>
                  <a:pt x="269" y="68"/>
                  <a:pt x="269" y="68"/>
                  <a:pt x="269" y="68"/>
                </a:cubicBezTo>
                <a:cubicBezTo>
                  <a:pt x="273" y="67"/>
                  <a:pt x="273" y="67"/>
                  <a:pt x="273" y="67"/>
                </a:cubicBezTo>
                <a:cubicBezTo>
                  <a:pt x="274" y="67"/>
                  <a:pt x="271" y="65"/>
                  <a:pt x="275" y="67"/>
                </a:cubicBezTo>
                <a:cubicBezTo>
                  <a:pt x="272" y="70"/>
                  <a:pt x="272" y="70"/>
                  <a:pt x="272" y="70"/>
                </a:cubicBezTo>
                <a:cubicBezTo>
                  <a:pt x="270" y="74"/>
                  <a:pt x="270" y="74"/>
                  <a:pt x="270" y="74"/>
                </a:cubicBezTo>
                <a:cubicBezTo>
                  <a:pt x="272" y="76"/>
                  <a:pt x="272" y="76"/>
                  <a:pt x="272" y="76"/>
                </a:cubicBezTo>
                <a:cubicBezTo>
                  <a:pt x="275" y="76"/>
                  <a:pt x="275" y="76"/>
                  <a:pt x="275" y="76"/>
                </a:cubicBezTo>
                <a:cubicBezTo>
                  <a:pt x="276" y="69"/>
                  <a:pt x="276" y="69"/>
                  <a:pt x="276" y="69"/>
                </a:cubicBezTo>
                <a:cubicBezTo>
                  <a:pt x="284" y="70"/>
                  <a:pt x="270" y="65"/>
                  <a:pt x="282" y="64"/>
                </a:cubicBezTo>
                <a:cubicBezTo>
                  <a:pt x="285" y="59"/>
                  <a:pt x="285" y="59"/>
                  <a:pt x="285" y="59"/>
                </a:cubicBezTo>
                <a:cubicBezTo>
                  <a:pt x="281" y="60"/>
                  <a:pt x="281" y="60"/>
                  <a:pt x="281" y="60"/>
                </a:cubicBezTo>
                <a:cubicBezTo>
                  <a:pt x="278" y="59"/>
                  <a:pt x="278" y="59"/>
                  <a:pt x="278" y="59"/>
                </a:cubicBezTo>
                <a:cubicBezTo>
                  <a:pt x="275" y="61"/>
                  <a:pt x="275" y="61"/>
                  <a:pt x="275" y="61"/>
                </a:cubicBezTo>
                <a:cubicBezTo>
                  <a:pt x="273" y="61"/>
                  <a:pt x="273" y="61"/>
                  <a:pt x="273" y="61"/>
                </a:cubicBezTo>
                <a:cubicBezTo>
                  <a:pt x="271" y="61"/>
                  <a:pt x="286" y="52"/>
                  <a:pt x="267" y="61"/>
                </a:cubicBezTo>
                <a:cubicBezTo>
                  <a:pt x="266" y="62"/>
                  <a:pt x="266" y="62"/>
                  <a:pt x="266" y="62"/>
                </a:cubicBezTo>
                <a:cubicBezTo>
                  <a:pt x="264" y="61"/>
                  <a:pt x="264" y="61"/>
                  <a:pt x="264" y="61"/>
                </a:cubicBezTo>
                <a:cubicBezTo>
                  <a:pt x="258" y="64"/>
                  <a:pt x="258" y="64"/>
                  <a:pt x="258" y="64"/>
                </a:cubicBezTo>
                <a:cubicBezTo>
                  <a:pt x="246" y="65"/>
                  <a:pt x="246" y="65"/>
                  <a:pt x="246" y="65"/>
                </a:cubicBezTo>
                <a:cubicBezTo>
                  <a:pt x="247" y="61"/>
                  <a:pt x="247" y="61"/>
                  <a:pt x="247" y="61"/>
                </a:cubicBezTo>
                <a:cubicBezTo>
                  <a:pt x="256" y="60"/>
                  <a:pt x="256" y="60"/>
                  <a:pt x="256" y="60"/>
                </a:cubicBezTo>
                <a:cubicBezTo>
                  <a:pt x="258" y="59"/>
                  <a:pt x="258" y="59"/>
                  <a:pt x="258" y="59"/>
                </a:cubicBezTo>
                <a:cubicBezTo>
                  <a:pt x="281" y="55"/>
                  <a:pt x="281" y="55"/>
                  <a:pt x="281" y="55"/>
                </a:cubicBezTo>
                <a:cubicBezTo>
                  <a:pt x="282" y="54"/>
                  <a:pt x="282" y="54"/>
                  <a:pt x="282" y="54"/>
                </a:cubicBezTo>
                <a:cubicBezTo>
                  <a:pt x="283" y="52"/>
                  <a:pt x="264" y="62"/>
                  <a:pt x="290" y="54"/>
                </a:cubicBezTo>
                <a:cubicBezTo>
                  <a:pt x="295" y="53"/>
                  <a:pt x="295" y="53"/>
                  <a:pt x="295" y="53"/>
                </a:cubicBezTo>
                <a:cubicBezTo>
                  <a:pt x="296" y="50"/>
                  <a:pt x="298" y="58"/>
                  <a:pt x="295" y="50"/>
                </a:cubicBezTo>
                <a:cubicBezTo>
                  <a:pt x="296" y="50"/>
                  <a:pt x="296" y="50"/>
                  <a:pt x="296" y="50"/>
                </a:cubicBezTo>
                <a:cubicBezTo>
                  <a:pt x="297" y="51"/>
                  <a:pt x="297" y="51"/>
                  <a:pt x="297" y="51"/>
                </a:cubicBezTo>
                <a:cubicBezTo>
                  <a:pt x="296" y="55"/>
                  <a:pt x="296" y="55"/>
                  <a:pt x="296" y="55"/>
                </a:cubicBezTo>
                <a:cubicBezTo>
                  <a:pt x="298" y="56"/>
                  <a:pt x="298" y="56"/>
                  <a:pt x="298" y="56"/>
                </a:cubicBezTo>
                <a:cubicBezTo>
                  <a:pt x="309" y="53"/>
                  <a:pt x="309" y="53"/>
                  <a:pt x="309" y="53"/>
                </a:cubicBezTo>
                <a:cubicBezTo>
                  <a:pt x="309" y="50"/>
                  <a:pt x="309" y="50"/>
                  <a:pt x="309" y="50"/>
                </a:cubicBezTo>
                <a:cubicBezTo>
                  <a:pt x="309" y="54"/>
                  <a:pt x="308" y="50"/>
                  <a:pt x="315" y="52"/>
                </a:cubicBezTo>
                <a:cubicBezTo>
                  <a:pt x="315" y="51"/>
                  <a:pt x="312" y="55"/>
                  <a:pt x="315" y="50"/>
                </a:cubicBezTo>
                <a:cubicBezTo>
                  <a:pt x="317" y="53"/>
                  <a:pt x="317" y="53"/>
                  <a:pt x="317" y="53"/>
                </a:cubicBezTo>
                <a:cubicBezTo>
                  <a:pt x="321" y="53"/>
                  <a:pt x="321" y="53"/>
                  <a:pt x="321" y="53"/>
                </a:cubicBezTo>
                <a:cubicBezTo>
                  <a:pt x="322" y="50"/>
                  <a:pt x="322" y="50"/>
                  <a:pt x="322" y="50"/>
                </a:cubicBezTo>
                <a:cubicBezTo>
                  <a:pt x="323" y="49"/>
                  <a:pt x="325" y="49"/>
                  <a:pt x="325" y="50"/>
                </a:cubicBezTo>
                <a:cubicBezTo>
                  <a:pt x="321" y="48"/>
                  <a:pt x="321" y="48"/>
                  <a:pt x="321" y="48"/>
                </a:cubicBezTo>
                <a:cubicBezTo>
                  <a:pt x="322" y="48"/>
                  <a:pt x="322" y="47"/>
                  <a:pt x="323" y="47"/>
                </a:cubicBezTo>
                <a:cubicBezTo>
                  <a:pt x="323" y="46"/>
                  <a:pt x="323" y="46"/>
                  <a:pt x="323" y="46"/>
                </a:cubicBezTo>
                <a:cubicBezTo>
                  <a:pt x="320" y="46"/>
                  <a:pt x="320" y="46"/>
                  <a:pt x="320" y="46"/>
                </a:cubicBezTo>
                <a:cubicBezTo>
                  <a:pt x="325" y="46"/>
                  <a:pt x="325" y="46"/>
                  <a:pt x="325" y="46"/>
                </a:cubicBezTo>
                <a:cubicBezTo>
                  <a:pt x="325" y="48"/>
                  <a:pt x="325" y="48"/>
                  <a:pt x="325" y="48"/>
                </a:cubicBezTo>
                <a:cubicBezTo>
                  <a:pt x="322" y="48"/>
                  <a:pt x="315" y="53"/>
                  <a:pt x="336" y="48"/>
                </a:cubicBezTo>
                <a:cubicBezTo>
                  <a:pt x="336" y="48"/>
                  <a:pt x="337" y="47"/>
                  <a:pt x="338" y="50"/>
                </a:cubicBezTo>
                <a:cubicBezTo>
                  <a:pt x="339" y="48"/>
                  <a:pt x="339" y="48"/>
                  <a:pt x="339" y="48"/>
                </a:cubicBezTo>
                <a:cubicBezTo>
                  <a:pt x="337" y="48"/>
                  <a:pt x="337" y="48"/>
                  <a:pt x="337" y="48"/>
                </a:cubicBezTo>
                <a:cubicBezTo>
                  <a:pt x="339" y="47"/>
                  <a:pt x="342" y="47"/>
                  <a:pt x="341" y="45"/>
                </a:cubicBezTo>
                <a:cubicBezTo>
                  <a:pt x="344" y="44"/>
                  <a:pt x="344" y="44"/>
                  <a:pt x="344" y="44"/>
                </a:cubicBezTo>
                <a:cubicBezTo>
                  <a:pt x="347" y="45"/>
                  <a:pt x="347" y="45"/>
                  <a:pt x="347" y="45"/>
                </a:cubicBezTo>
                <a:cubicBezTo>
                  <a:pt x="348" y="44"/>
                  <a:pt x="348" y="44"/>
                  <a:pt x="348" y="44"/>
                </a:cubicBezTo>
                <a:cubicBezTo>
                  <a:pt x="346" y="43"/>
                  <a:pt x="346" y="43"/>
                  <a:pt x="346" y="43"/>
                </a:cubicBezTo>
                <a:cubicBezTo>
                  <a:pt x="353" y="42"/>
                  <a:pt x="353" y="42"/>
                  <a:pt x="353" y="42"/>
                </a:cubicBezTo>
                <a:cubicBezTo>
                  <a:pt x="356" y="43"/>
                  <a:pt x="356" y="43"/>
                  <a:pt x="356" y="43"/>
                </a:cubicBezTo>
                <a:cubicBezTo>
                  <a:pt x="357" y="39"/>
                  <a:pt x="357" y="39"/>
                  <a:pt x="357" y="39"/>
                </a:cubicBezTo>
                <a:cubicBezTo>
                  <a:pt x="364" y="36"/>
                  <a:pt x="364" y="36"/>
                  <a:pt x="364" y="36"/>
                </a:cubicBezTo>
                <a:cubicBezTo>
                  <a:pt x="363" y="38"/>
                  <a:pt x="363" y="38"/>
                  <a:pt x="363" y="38"/>
                </a:cubicBezTo>
                <a:cubicBezTo>
                  <a:pt x="357" y="42"/>
                  <a:pt x="357" y="42"/>
                  <a:pt x="357" y="42"/>
                </a:cubicBezTo>
                <a:cubicBezTo>
                  <a:pt x="357" y="43"/>
                  <a:pt x="353" y="47"/>
                  <a:pt x="361" y="46"/>
                </a:cubicBezTo>
                <a:cubicBezTo>
                  <a:pt x="361" y="47"/>
                  <a:pt x="361" y="47"/>
                  <a:pt x="361" y="47"/>
                </a:cubicBezTo>
                <a:cubicBezTo>
                  <a:pt x="364" y="47"/>
                  <a:pt x="364" y="47"/>
                  <a:pt x="364" y="47"/>
                </a:cubicBezTo>
                <a:cubicBezTo>
                  <a:pt x="363" y="49"/>
                  <a:pt x="363" y="49"/>
                  <a:pt x="363" y="49"/>
                </a:cubicBezTo>
                <a:cubicBezTo>
                  <a:pt x="359" y="48"/>
                  <a:pt x="359" y="48"/>
                  <a:pt x="359" y="48"/>
                </a:cubicBezTo>
                <a:cubicBezTo>
                  <a:pt x="357" y="52"/>
                  <a:pt x="357" y="52"/>
                  <a:pt x="357" y="52"/>
                </a:cubicBezTo>
                <a:cubicBezTo>
                  <a:pt x="363" y="53"/>
                  <a:pt x="363" y="53"/>
                  <a:pt x="363" y="53"/>
                </a:cubicBezTo>
                <a:cubicBezTo>
                  <a:pt x="367" y="52"/>
                  <a:pt x="367" y="52"/>
                  <a:pt x="367" y="52"/>
                </a:cubicBezTo>
                <a:cubicBezTo>
                  <a:pt x="367" y="52"/>
                  <a:pt x="367" y="52"/>
                  <a:pt x="367" y="52"/>
                </a:cubicBezTo>
                <a:cubicBezTo>
                  <a:pt x="370" y="50"/>
                  <a:pt x="370" y="50"/>
                  <a:pt x="370" y="50"/>
                </a:cubicBezTo>
                <a:cubicBezTo>
                  <a:pt x="372" y="50"/>
                  <a:pt x="372" y="50"/>
                  <a:pt x="372" y="50"/>
                </a:cubicBezTo>
                <a:cubicBezTo>
                  <a:pt x="371" y="52"/>
                  <a:pt x="369" y="46"/>
                  <a:pt x="373" y="53"/>
                </a:cubicBezTo>
                <a:cubicBezTo>
                  <a:pt x="374" y="51"/>
                  <a:pt x="374" y="51"/>
                  <a:pt x="374" y="51"/>
                </a:cubicBezTo>
                <a:cubicBezTo>
                  <a:pt x="377" y="53"/>
                  <a:pt x="366" y="52"/>
                  <a:pt x="379" y="50"/>
                </a:cubicBezTo>
                <a:cubicBezTo>
                  <a:pt x="379" y="49"/>
                  <a:pt x="379" y="49"/>
                  <a:pt x="379" y="49"/>
                </a:cubicBezTo>
                <a:cubicBezTo>
                  <a:pt x="381" y="52"/>
                  <a:pt x="381" y="52"/>
                  <a:pt x="381" y="52"/>
                </a:cubicBezTo>
                <a:cubicBezTo>
                  <a:pt x="374" y="53"/>
                  <a:pt x="374" y="53"/>
                  <a:pt x="374" y="53"/>
                </a:cubicBezTo>
                <a:cubicBezTo>
                  <a:pt x="380" y="58"/>
                  <a:pt x="380" y="58"/>
                  <a:pt x="380" y="58"/>
                </a:cubicBezTo>
                <a:cubicBezTo>
                  <a:pt x="379" y="58"/>
                  <a:pt x="375" y="56"/>
                  <a:pt x="377" y="61"/>
                </a:cubicBezTo>
                <a:cubicBezTo>
                  <a:pt x="375" y="63"/>
                  <a:pt x="373" y="61"/>
                  <a:pt x="371" y="63"/>
                </a:cubicBezTo>
                <a:cubicBezTo>
                  <a:pt x="372" y="65"/>
                  <a:pt x="372" y="65"/>
                  <a:pt x="372" y="65"/>
                </a:cubicBezTo>
                <a:cubicBezTo>
                  <a:pt x="371" y="66"/>
                  <a:pt x="371" y="66"/>
                  <a:pt x="371" y="66"/>
                </a:cubicBezTo>
                <a:cubicBezTo>
                  <a:pt x="375" y="70"/>
                  <a:pt x="375" y="70"/>
                  <a:pt x="375" y="70"/>
                </a:cubicBezTo>
                <a:cubicBezTo>
                  <a:pt x="378" y="70"/>
                  <a:pt x="378" y="70"/>
                  <a:pt x="378" y="70"/>
                </a:cubicBezTo>
                <a:cubicBezTo>
                  <a:pt x="372" y="75"/>
                  <a:pt x="372" y="75"/>
                  <a:pt x="372" y="75"/>
                </a:cubicBezTo>
                <a:cubicBezTo>
                  <a:pt x="370" y="73"/>
                  <a:pt x="370" y="73"/>
                  <a:pt x="370" y="73"/>
                </a:cubicBezTo>
                <a:cubicBezTo>
                  <a:pt x="364" y="76"/>
                  <a:pt x="364" y="76"/>
                  <a:pt x="364" y="76"/>
                </a:cubicBezTo>
                <a:cubicBezTo>
                  <a:pt x="363" y="77"/>
                  <a:pt x="363" y="77"/>
                  <a:pt x="363" y="77"/>
                </a:cubicBezTo>
                <a:cubicBezTo>
                  <a:pt x="366" y="78"/>
                  <a:pt x="366" y="78"/>
                  <a:pt x="366" y="78"/>
                </a:cubicBezTo>
                <a:cubicBezTo>
                  <a:pt x="363" y="79"/>
                  <a:pt x="363" y="79"/>
                  <a:pt x="363" y="79"/>
                </a:cubicBezTo>
                <a:cubicBezTo>
                  <a:pt x="363" y="80"/>
                  <a:pt x="358" y="84"/>
                  <a:pt x="359" y="81"/>
                </a:cubicBezTo>
                <a:cubicBezTo>
                  <a:pt x="360" y="79"/>
                  <a:pt x="360" y="79"/>
                  <a:pt x="360" y="79"/>
                </a:cubicBezTo>
                <a:cubicBezTo>
                  <a:pt x="355" y="79"/>
                  <a:pt x="355" y="79"/>
                  <a:pt x="355" y="79"/>
                </a:cubicBezTo>
                <a:cubicBezTo>
                  <a:pt x="351" y="83"/>
                  <a:pt x="351" y="83"/>
                  <a:pt x="351" y="83"/>
                </a:cubicBezTo>
                <a:cubicBezTo>
                  <a:pt x="355" y="85"/>
                  <a:pt x="355" y="85"/>
                  <a:pt x="355" y="85"/>
                </a:cubicBezTo>
                <a:cubicBezTo>
                  <a:pt x="354" y="85"/>
                  <a:pt x="353" y="85"/>
                  <a:pt x="354" y="86"/>
                </a:cubicBezTo>
                <a:cubicBezTo>
                  <a:pt x="358" y="86"/>
                  <a:pt x="358" y="86"/>
                  <a:pt x="358" y="86"/>
                </a:cubicBezTo>
                <a:cubicBezTo>
                  <a:pt x="360" y="88"/>
                  <a:pt x="355" y="90"/>
                  <a:pt x="355" y="90"/>
                </a:cubicBezTo>
                <a:cubicBezTo>
                  <a:pt x="355" y="90"/>
                  <a:pt x="358" y="88"/>
                  <a:pt x="355" y="91"/>
                </a:cubicBezTo>
                <a:cubicBezTo>
                  <a:pt x="362" y="89"/>
                  <a:pt x="362" y="89"/>
                  <a:pt x="362" y="89"/>
                </a:cubicBezTo>
                <a:cubicBezTo>
                  <a:pt x="366" y="85"/>
                  <a:pt x="366" y="85"/>
                  <a:pt x="366" y="85"/>
                </a:cubicBezTo>
                <a:cubicBezTo>
                  <a:pt x="378" y="84"/>
                  <a:pt x="378" y="84"/>
                  <a:pt x="378" y="84"/>
                </a:cubicBezTo>
                <a:cubicBezTo>
                  <a:pt x="385" y="80"/>
                  <a:pt x="385" y="80"/>
                  <a:pt x="385" y="80"/>
                </a:cubicBezTo>
                <a:cubicBezTo>
                  <a:pt x="386" y="80"/>
                  <a:pt x="386" y="80"/>
                  <a:pt x="386" y="80"/>
                </a:cubicBezTo>
                <a:cubicBezTo>
                  <a:pt x="381" y="83"/>
                  <a:pt x="381" y="83"/>
                  <a:pt x="381" y="83"/>
                </a:cubicBezTo>
                <a:cubicBezTo>
                  <a:pt x="380" y="86"/>
                  <a:pt x="380" y="86"/>
                  <a:pt x="380" y="86"/>
                </a:cubicBezTo>
                <a:cubicBezTo>
                  <a:pt x="381" y="87"/>
                  <a:pt x="381" y="87"/>
                  <a:pt x="381" y="87"/>
                </a:cubicBezTo>
                <a:cubicBezTo>
                  <a:pt x="384" y="87"/>
                  <a:pt x="386" y="84"/>
                  <a:pt x="388" y="87"/>
                </a:cubicBezTo>
                <a:cubicBezTo>
                  <a:pt x="389" y="88"/>
                  <a:pt x="387" y="86"/>
                  <a:pt x="388" y="88"/>
                </a:cubicBezTo>
                <a:cubicBezTo>
                  <a:pt x="398" y="87"/>
                  <a:pt x="398" y="87"/>
                  <a:pt x="398" y="87"/>
                </a:cubicBezTo>
                <a:cubicBezTo>
                  <a:pt x="404" y="89"/>
                  <a:pt x="404" y="89"/>
                  <a:pt x="404" y="89"/>
                </a:cubicBezTo>
                <a:cubicBezTo>
                  <a:pt x="404" y="89"/>
                  <a:pt x="404" y="89"/>
                  <a:pt x="404" y="89"/>
                </a:cubicBezTo>
                <a:cubicBezTo>
                  <a:pt x="401" y="92"/>
                  <a:pt x="401" y="92"/>
                  <a:pt x="401" y="92"/>
                </a:cubicBezTo>
                <a:cubicBezTo>
                  <a:pt x="406" y="96"/>
                  <a:pt x="406" y="96"/>
                  <a:pt x="406" y="96"/>
                </a:cubicBezTo>
                <a:cubicBezTo>
                  <a:pt x="399" y="93"/>
                  <a:pt x="399" y="93"/>
                  <a:pt x="399" y="93"/>
                </a:cubicBezTo>
                <a:cubicBezTo>
                  <a:pt x="398" y="92"/>
                  <a:pt x="403" y="92"/>
                  <a:pt x="397" y="92"/>
                </a:cubicBezTo>
                <a:cubicBezTo>
                  <a:pt x="397" y="93"/>
                  <a:pt x="397" y="93"/>
                  <a:pt x="397" y="93"/>
                </a:cubicBezTo>
                <a:cubicBezTo>
                  <a:pt x="398" y="94"/>
                  <a:pt x="402" y="86"/>
                  <a:pt x="398" y="96"/>
                </a:cubicBezTo>
                <a:cubicBezTo>
                  <a:pt x="397" y="98"/>
                  <a:pt x="397" y="98"/>
                  <a:pt x="397" y="98"/>
                </a:cubicBezTo>
                <a:cubicBezTo>
                  <a:pt x="400" y="99"/>
                  <a:pt x="400" y="99"/>
                  <a:pt x="400" y="99"/>
                </a:cubicBezTo>
                <a:cubicBezTo>
                  <a:pt x="400" y="104"/>
                  <a:pt x="400" y="104"/>
                  <a:pt x="400" y="104"/>
                </a:cubicBezTo>
                <a:cubicBezTo>
                  <a:pt x="392" y="106"/>
                  <a:pt x="392" y="106"/>
                  <a:pt x="392" y="106"/>
                </a:cubicBezTo>
                <a:cubicBezTo>
                  <a:pt x="390" y="105"/>
                  <a:pt x="400" y="103"/>
                  <a:pt x="388" y="110"/>
                </a:cubicBezTo>
                <a:cubicBezTo>
                  <a:pt x="384" y="108"/>
                  <a:pt x="384" y="108"/>
                  <a:pt x="384" y="108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80" y="113"/>
                  <a:pt x="382" y="110"/>
                  <a:pt x="384" y="111"/>
                </a:cubicBezTo>
                <a:cubicBezTo>
                  <a:pt x="382" y="114"/>
                  <a:pt x="382" y="114"/>
                  <a:pt x="382" y="114"/>
                </a:cubicBezTo>
                <a:cubicBezTo>
                  <a:pt x="385" y="114"/>
                  <a:pt x="385" y="114"/>
                  <a:pt x="385" y="114"/>
                </a:cubicBezTo>
                <a:cubicBezTo>
                  <a:pt x="386" y="111"/>
                  <a:pt x="386" y="111"/>
                  <a:pt x="386" y="111"/>
                </a:cubicBezTo>
                <a:cubicBezTo>
                  <a:pt x="391" y="112"/>
                  <a:pt x="391" y="112"/>
                  <a:pt x="391" y="112"/>
                </a:cubicBezTo>
                <a:cubicBezTo>
                  <a:pt x="391" y="114"/>
                  <a:pt x="391" y="114"/>
                  <a:pt x="391" y="114"/>
                </a:cubicBezTo>
                <a:cubicBezTo>
                  <a:pt x="397" y="117"/>
                  <a:pt x="397" y="117"/>
                  <a:pt x="397" y="117"/>
                </a:cubicBezTo>
                <a:cubicBezTo>
                  <a:pt x="397" y="118"/>
                  <a:pt x="397" y="118"/>
                  <a:pt x="397" y="118"/>
                </a:cubicBezTo>
                <a:cubicBezTo>
                  <a:pt x="400" y="118"/>
                  <a:pt x="400" y="118"/>
                  <a:pt x="400" y="118"/>
                </a:cubicBezTo>
                <a:cubicBezTo>
                  <a:pt x="400" y="122"/>
                  <a:pt x="400" y="122"/>
                  <a:pt x="400" y="122"/>
                </a:cubicBezTo>
                <a:cubicBezTo>
                  <a:pt x="405" y="119"/>
                  <a:pt x="405" y="119"/>
                  <a:pt x="405" y="119"/>
                </a:cubicBezTo>
                <a:cubicBezTo>
                  <a:pt x="408" y="119"/>
                  <a:pt x="408" y="119"/>
                  <a:pt x="408" y="119"/>
                </a:cubicBezTo>
                <a:cubicBezTo>
                  <a:pt x="412" y="121"/>
                  <a:pt x="412" y="116"/>
                  <a:pt x="416" y="117"/>
                </a:cubicBezTo>
                <a:cubicBezTo>
                  <a:pt x="418" y="116"/>
                  <a:pt x="424" y="116"/>
                  <a:pt x="418" y="112"/>
                </a:cubicBezTo>
                <a:cubicBezTo>
                  <a:pt x="425" y="112"/>
                  <a:pt x="425" y="112"/>
                  <a:pt x="425" y="112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28" y="104"/>
                  <a:pt x="428" y="104"/>
                  <a:pt x="428" y="104"/>
                </a:cubicBezTo>
                <a:cubicBezTo>
                  <a:pt x="428" y="105"/>
                  <a:pt x="428" y="105"/>
                  <a:pt x="428" y="105"/>
                </a:cubicBezTo>
                <a:cubicBezTo>
                  <a:pt x="434" y="107"/>
                  <a:pt x="434" y="107"/>
                  <a:pt x="434" y="107"/>
                </a:cubicBezTo>
                <a:cubicBezTo>
                  <a:pt x="435" y="107"/>
                  <a:pt x="428" y="110"/>
                  <a:pt x="437" y="107"/>
                </a:cubicBezTo>
                <a:cubicBezTo>
                  <a:pt x="434" y="105"/>
                  <a:pt x="434" y="105"/>
                  <a:pt x="434" y="105"/>
                </a:cubicBezTo>
                <a:cubicBezTo>
                  <a:pt x="438" y="102"/>
                  <a:pt x="438" y="102"/>
                  <a:pt x="438" y="102"/>
                </a:cubicBezTo>
                <a:cubicBezTo>
                  <a:pt x="443" y="105"/>
                  <a:pt x="443" y="105"/>
                  <a:pt x="443" y="105"/>
                </a:cubicBezTo>
                <a:cubicBezTo>
                  <a:pt x="449" y="104"/>
                  <a:pt x="449" y="104"/>
                  <a:pt x="449" y="104"/>
                </a:cubicBezTo>
                <a:cubicBezTo>
                  <a:pt x="450" y="104"/>
                  <a:pt x="450" y="104"/>
                  <a:pt x="450" y="104"/>
                </a:cubicBezTo>
                <a:cubicBezTo>
                  <a:pt x="453" y="103"/>
                  <a:pt x="432" y="110"/>
                  <a:pt x="456" y="101"/>
                </a:cubicBezTo>
                <a:cubicBezTo>
                  <a:pt x="471" y="92"/>
                  <a:pt x="471" y="92"/>
                  <a:pt x="471" y="92"/>
                </a:cubicBezTo>
                <a:cubicBezTo>
                  <a:pt x="469" y="91"/>
                  <a:pt x="468" y="91"/>
                  <a:pt x="469" y="88"/>
                </a:cubicBezTo>
                <a:cubicBezTo>
                  <a:pt x="471" y="88"/>
                  <a:pt x="471" y="88"/>
                  <a:pt x="471" y="88"/>
                </a:cubicBezTo>
                <a:cubicBezTo>
                  <a:pt x="478" y="87"/>
                  <a:pt x="478" y="87"/>
                  <a:pt x="478" y="87"/>
                </a:cubicBezTo>
                <a:cubicBezTo>
                  <a:pt x="477" y="88"/>
                  <a:pt x="476" y="86"/>
                  <a:pt x="475" y="89"/>
                </a:cubicBezTo>
                <a:cubicBezTo>
                  <a:pt x="475" y="91"/>
                  <a:pt x="475" y="91"/>
                  <a:pt x="475" y="91"/>
                </a:cubicBezTo>
                <a:cubicBezTo>
                  <a:pt x="475" y="93"/>
                  <a:pt x="475" y="93"/>
                  <a:pt x="475" y="93"/>
                </a:cubicBezTo>
                <a:cubicBezTo>
                  <a:pt x="478" y="94"/>
                  <a:pt x="478" y="94"/>
                  <a:pt x="478" y="94"/>
                </a:cubicBezTo>
                <a:cubicBezTo>
                  <a:pt x="481" y="86"/>
                  <a:pt x="481" y="86"/>
                  <a:pt x="481" y="86"/>
                </a:cubicBezTo>
                <a:cubicBezTo>
                  <a:pt x="482" y="85"/>
                  <a:pt x="482" y="85"/>
                  <a:pt x="482" y="85"/>
                </a:cubicBezTo>
                <a:cubicBezTo>
                  <a:pt x="484" y="89"/>
                  <a:pt x="484" y="89"/>
                  <a:pt x="484" y="89"/>
                </a:cubicBezTo>
                <a:cubicBezTo>
                  <a:pt x="489" y="86"/>
                  <a:pt x="489" y="86"/>
                  <a:pt x="489" y="86"/>
                </a:cubicBezTo>
                <a:cubicBezTo>
                  <a:pt x="492" y="88"/>
                  <a:pt x="492" y="88"/>
                  <a:pt x="492" y="88"/>
                </a:cubicBezTo>
                <a:cubicBezTo>
                  <a:pt x="496" y="85"/>
                  <a:pt x="496" y="85"/>
                  <a:pt x="496" y="85"/>
                </a:cubicBezTo>
                <a:cubicBezTo>
                  <a:pt x="497" y="87"/>
                  <a:pt x="488" y="83"/>
                  <a:pt x="498" y="87"/>
                </a:cubicBezTo>
                <a:cubicBezTo>
                  <a:pt x="502" y="83"/>
                  <a:pt x="502" y="83"/>
                  <a:pt x="502" y="83"/>
                </a:cubicBezTo>
                <a:cubicBezTo>
                  <a:pt x="508" y="82"/>
                  <a:pt x="508" y="82"/>
                  <a:pt x="508" y="82"/>
                </a:cubicBezTo>
                <a:cubicBezTo>
                  <a:pt x="513" y="78"/>
                  <a:pt x="513" y="78"/>
                  <a:pt x="513" y="78"/>
                </a:cubicBezTo>
                <a:cubicBezTo>
                  <a:pt x="513" y="75"/>
                  <a:pt x="513" y="75"/>
                  <a:pt x="513" y="75"/>
                </a:cubicBezTo>
                <a:cubicBezTo>
                  <a:pt x="515" y="74"/>
                  <a:pt x="515" y="74"/>
                  <a:pt x="515" y="74"/>
                </a:cubicBezTo>
                <a:cubicBezTo>
                  <a:pt x="518" y="76"/>
                  <a:pt x="518" y="76"/>
                  <a:pt x="518" y="76"/>
                </a:cubicBezTo>
                <a:cubicBezTo>
                  <a:pt x="521" y="73"/>
                  <a:pt x="521" y="73"/>
                  <a:pt x="521" y="73"/>
                </a:cubicBezTo>
                <a:cubicBezTo>
                  <a:pt x="522" y="75"/>
                  <a:pt x="522" y="75"/>
                  <a:pt x="522" y="75"/>
                </a:cubicBezTo>
                <a:cubicBezTo>
                  <a:pt x="527" y="72"/>
                  <a:pt x="527" y="72"/>
                  <a:pt x="527" y="72"/>
                </a:cubicBezTo>
                <a:cubicBezTo>
                  <a:pt x="532" y="71"/>
                  <a:pt x="532" y="71"/>
                  <a:pt x="532" y="71"/>
                </a:cubicBezTo>
                <a:cubicBezTo>
                  <a:pt x="533" y="71"/>
                  <a:pt x="527" y="75"/>
                  <a:pt x="534" y="69"/>
                </a:cubicBezTo>
                <a:cubicBezTo>
                  <a:pt x="535" y="70"/>
                  <a:pt x="535" y="70"/>
                  <a:pt x="535" y="70"/>
                </a:cubicBezTo>
                <a:cubicBezTo>
                  <a:pt x="538" y="65"/>
                  <a:pt x="538" y="65"/>
                  <a:pt x="538" y="65"/>
                </a:cubicBezTo>
                <a:cubicBezTo>
                  <a:pt x="545" y="65"/>
                  <a:pt x="545" y="65"/>
                  <a:pt x="545" y="65"/>
                </a:cubicBezTo>
                <a:cubicBezTo>
                  <a:pt x="546" y="64"/>
                  <a:pt x="546" y="64"/>
                  <a:pt x="546" y="64"/>
                </a:cubicBezTo>
                <a:cubicBezTo>
                  <a:pt x="541" y="67"/>
                  <a:pt x="548" y="61"/>
                  <a:pt x="540" y="62"/>
                </a:cubicBezTo>
                <a:cubicBezTo>
                  <a:pt x="544" y="61"/>
                  <a:pt x="544" y="61"/>
                  <a:pt x="544" y="61"/>
                </a:cubicBezTo>
                <a:cubicBezTo>
                  <a:pt x="545" y="62"/>
                  <a:pt x="545" y="62"/>
                  <a:pt x="545" y="62"/>
                </a:cubicBezTo>
                <a:cubicBezTo>
                  <a:pt x="548" y="60"/>
                  <a:pt x="548" y="60"/>
                  <a:pt x="548" y="60"/>
                </a:cubicBezTo>
                <a:cubicBezTo>
                  <a:pt x="551" y="62"/>
                  <a:pt x="551" y="62"/>
                  <a:pt x="551" y="62"/>
                </a:cubicBezTo>
                <a:cubicBezTo>
                  <a:pt x="555" y="60"/>
                  <a:pt x="555" y="60"/>
                  <a:pt x="555" y="60"/>
                </a:cubicBezTo>
                <a:cubicBezTo>
                  <a:pt x="561" y="59"/>
                  <a:pt x="561" y="59"/>
                  <a:pt x="561" y="59"/>
                </a:cubicBezTo>
                <a:cubicBezTo>
                  <a:pt x="562" y="60"/>
                  <a:pt x="562" y="60"/>
                  <a:pt x="562" y="60"/>
                </a:cubicBezTo>
                <a:cubicBezTo>
                  <a:pt x="568" y="57"/>
                  <a:pt x="568" y="57"/>
                  <a:pt x="568" y="57"/>
                </a:cubicBezTo>
                <a:cubicBezTo>
                  <a:pt x="568" y="56"/>
                  <a:pt x="562" y="58"/>
                  <a:pt x="570" y="57"/>
                </a:cubicBezTo>
                <a:cubicBezTo>
                  <a:pt x="571" y="53"/>
                  <a:pt x="571" y="53"/>
                  <a:pt x="571" y="53"/>
                </a:cubicBezTo>
                <a:cubicBezTo>
                  <a:pt x="580" y="52"/>
                  <a:pt x="580" y="52"/>
                  <a:pt x="580" y="52"/>
                </a:cubicBezTo>
                <a:cubicBezTo>
                  <a:pt x="582" y="50"/>
                  <a:pt x="582" y="50"/>
                  <a:pt x="582" y="50"/>
                </a:cubicBezTo>
                <a:cubicBezTo>
                  <a:pt x="586" y="50"/>
                  <a:pt x="586" y="50"/>
                  <a:pt x="586" y="50"/>
                </a:cubicBezTo>
                <a:cubicBezTo>
                  <a:pt x="589" y="46"/>
                  <a:pt x="589" y="46"/>
                  <a:pt x="589" y="46"/>
                </a:cubicBezTo>
                <a:cubicBezTo>
                  <a:pt x="595" y="44"/>
                  <a:pt x="595" y="44"/>
                  <a:pt x="595" y="44"/>
                </a:cubicBezTo>
                <a:cubicBezTo>
                  <a:pt x="598" y="40"/>
                  <a:pt x="598" y="40"/>
                  <a:pt x="598" y="40"/>
                </a:cubicBezTo>
                <a:cubicBezTo>
                  <a:pt x="605" y="36"/>
                  <a:pt x="605" y="36"/>
                  <a:pt x="605" y="36"/>
                </a:cubicBezTo>
                <a:cubicBezTo>
                  <a:pt x="607" y="38"/>
                  <a:pt x="607" y="38"/>
                  <a:pt x="607" y="38"/>
                </a:cubicBezTo>
                <a:cubicBezTo>
                  <a:pt x="610" y="38"/>
                  <a:pt x="610" y="38"/>
                  <a:pt x="610" y="38"/>
                </a:cubicBezTo>
                <a:cubicBezTo>
                  <a:pt x="613" y="35"/>
                  <a:pt x="613" y="35"/>
                  <a:pt x="613" y="35"/>
                </a:cubicBezTo>
                <a:cubicBezTo>
                  <a:pt x="621" y="34"/>
                  <a:pt x="621" y="34"/>
                  <a:pt x="621" y="34"/>
                </a:cubicBezTo>
                <a:cubicBezTo>
                  <a:pt x="619" y="32"/>
                  <a:pt x="620" y="33"/>
                  <a:pt x="626" y="31"/>
                </a:cubicBezTo>
                <a:cubicBezTo>
                  <a:pt x="622" y="28"/>
                  <a:pt x="622" y="28"/>
                  <a:pt x="622" y="28"/>
                </a:cubicBezTo>
                <a:cubicBezTo>
                  <a:pt x="618" y="28"/>
                  <a:pt x="618" y="28"/>
                  <a:pt x="618" y="28"/>
                </a:cubicBezTo>
                <a:cubicBezTo>
                  <a:pt x="622" y="27"/>
                  <a:pt x="622" y="27"/>
                  <a:pt x="622" y="27"/>
                </a:cubicBezTo>
                <a:cubicBezTo>
                  <a:pt x="627" y="29"/>
                  <a:pt x="627" y="29"/>
                  <a:pt x="627" y="29"/>
                </a:cubicBezTo>
                <a:cubicBezTo>
                  <a:pt x="628" y="30"/>
                  <a:pt x="620" y="26"/>
                  <a:pt x="628" y="32"/>
                </a:cubicBezTo>
                <a:cubicBezTo>
                  <a:pt x="633" y="30"/>
                  <a:pt x="633" y="30"/>
                  <a:pt x="633" y="30"/>
                </a:cubicBezTo>
                <a:cubicBezTo>
                  <a:pt x="633" y="27"/>
                  <a:pt x="633" y="27"/>
                  <a:pt x="633" y="27"/>
                </a:cubicBezTo>
                <a:cubicBezTo>
                  <a:pt x="638" y="27"/>
                  <a:pt x="638" y="27"/>
                  <a:pt x="638" y="27"/>
                </a:cubicBezTo>
                <a:cubicBezTo>
                  <a:pt x="639" y="23"/>
                  <a:pt x="639" y="23"/>
                  <a:pt x="639" y="23"/>
                </a:cubicBezTo>
                <a:cubicBezTo>
                  <a:pt x="640" y="25"/>
                  <a:pt x="640" y="25"/>
                  <a:pt x="640" y="25"/>
                </a:cubicBezTo>
                <a:cubicBezTo>
                  <a:pt x="640" y="24"/>
                  <a:pt x="645" y="25"/>
                  <a:pt x="646" y="20"/>
                </a:cubicBezTo>
                <a:cubicBezTo>
                  <a:pt x="644" y="19"/>
                  <a:pt x="644" y="19"/>
                  <a:pt x="644" y="19"/>
                </a:cubicBezTo>
                <a:cubicBezTo>
                  <a:pt x="649" y="17"/>
                  <a:pt x="649" y="17"/>
                  <a:pt x="649" y="17"/>
                </a:cubicBezTo>
                <a:cubicBezTo>
                  <a:pt x="654" y="19"/>
                  <a:pt x="654" y="19"/>
                  <a:pt x="654" y="19"/>
                </a:cubicBezTo>
                <a:cubicBezTo>
                  <a:pt x="657" y="15"/>
                  <a:pt x="657" y="15"/>
                  <a:pt x="657" y="15"/>
                </a:cubicBezTo>
                <a:cubicBezTo>
                  <a:pt x="656" y="14"/>
                  <a:pt x="656" y="14"/>
                  <a:pt x="656" y="14"/>
                </a:cubicBezTo>
                <a:cubicBezTo>
                  <a:pt x="649" y="11"/>
                  <a:pt x="649" y="11"/>
                  <a:pt x="649" y="11"/>
                </a:cubicBezTo>
                <a:cubicBezTo>
                  <a:pt x="644" y="11"/>
                  <a:pt x="644" y="11"/>
                  <a:pt x="644" y="11"/>
                </a:cubicBezTo>
                <a:cubicBezTo>
                  <a:pt x="641" y="10"/>
                  <a:pt x="644" y="16"/>
                  <a:pt x="640" y="11"/>
                </a:cubicBezTo>
                <a:cubicBezTo>
                  <a:pt x="644" y="8"/>
                  <a:pt x="644" y="8"/>
                  <a:pt x="644" y="8"/>
                </a:cubicBezTo>
                <a:cubicBezTo>
                  <a:pt x="663" y="5"/>
                  <a:pt x="663" y="5"/>
                  <a:pt x="663" y="5"/>
                </a:cubicBezTo>
                <a:cubicBezTo>
                  <a:pt x="664" y="3"/>
                  <a:pt x="664" y="3"/>
                  <a:pt x="664" y="3"/>
                </a:cubicBezTo>
                <a:cubicBezTo>
                  <a:pt x="663" y="2"/>
                  <a:pt x="663" y="2"/>
                  <a:pt x="663" y="2"/>
                </a:cubicBezTo>
                <a:cubicBezTo>
                  <a:pt x="667" y="4"/>
                  <a:pt x="667" y="4"/>
                  <a:pt x="667" y="4"/>
                </a:cubicBezTo>
                <a:cubicBezTo>
                  <a:pt x="667" y="5"/>
                  <a:pt x="667" y="5"/>
                  <a:pt x="667" y="5"/>
                </a:cubicBezTo>
                <a:cubicBezTo>
                  <a:pt x="668" y="6"/>
                  <a:pt x="668" y="6"/>
                  <a:pt x="668" y="6"/>
                </a:cubicBezTo>
                <a:cubicBezTo>
                  <a:pt x="671" y="5"/>
                  <a:pt x="674" y="6"/>
                  <a:pt x="676" y="5"/>
                </a:cubicBezTo>
                <a:cubicBezTo>
                  <a:pt x="677" y="8"/>
                  <a:pt x="677" y="8"/>
                  <a:pt x="677" y="8"/>
                </a:cubicBezTo>
                <a:cubicBezTo>
                  <a:pt x="676" y="10"/>
                  <a:pt x="676" y="10"/>
                  <a:pt x="676" y="10"/>
                </a:cubicBezTo>
                <a:cubicBezTo>
                  <a:pt x="678" y="13"/>
                  <a:pt x="678" y="13"/>
                  <a:pt x="678" y="13"/>
                </a:cubicBezTo>
                <a:cubicBezTo>
                  <a:pt x="679" y="12"/>
                  <a:pt x="679" y="12"/>
                  <a:pt x="679" y="12"/>
                </a:cubicBezTo>
                <a:cubicBezTo>
                  <a:pt x="678" y="14"/>
                  <a:pt x="678" y="14"/>
                  <a:pt x="678" y="14"/>
                </a:cubicBezTo>
                <a:cubicBezTo>
                  <a:pt x="671" y="15"/>
                  <a:pt x="671" y="15"/>
                  <a:pt x="671" y="15"/>
                </a:cubicBezTo>
                <a:cubicBezTo>
                  <a:pt x="668" y="19"/>
                  <a:pt x="668" y="19"/>
                  <a:pt x="668" y="19"/>
                </a:cubicBezTo>
                <a:cubicBezTo>
                  <a:pt x="674" y="20"/>
                  <a:pt x="674" y="20"/>
                  <a:pt x="674" y="20"/>
                </a:cubicBezTo>
                <a:cubicBezTo>
                  <a:pt x="677" y="17"/>
                  <a:pt x="677" y="17"/>
                  <a:pt x="677" y="17"/>
                </a:cubicBezTo>
                <a:cubicBezTo>
                  <a:pt x="702" y="19"/>
                  <a:pt x="702" y="19"/>
                  <a:pt x="702" y="19"/>
                </a:cubicBezTo>
                <a:cubicBezTo>
                  <a:pt x="704" y="16"/>
                  <a:pt x="706" y="17"/>
                  <a:pt x="708" y="18"/>
                </a:cubicBezTo>
                <a:cubicBezTo>
                  <a:pt x="708" y="20"/>
                  <a:pt x="708" y="20"/>
                  <a:pt x="708" y="20"/>
                </a:cubicBezTo>
                <a:cubicBezTo>
                  <a:pt x="706" y="19"/>
                  <a:pt x="706" y="19"/>
                  <a:pt x="706" y="19"/>
                </a:cubicBezTo>
                <a:cubicBezTo>
                  <a:pt x="705" y="20"/>
                  <a:pt x="705" y="20"/>
                  <a:pt x="705" y="20"/>
                </a:cubicBezTo>
                <a:cubicBezTo>
                  <a:pt x="702" y="20"/>
                  <a:pt x="706" y="14"/>
                  <a:pt x="705" y="23"/>
                </a:cubicBezTo>
                <a:cubicBezTo>
                  <a:pt x="702" y="23"/>
                  <a:pt x="702" y="23"/>
                  <a:pt x="702" y="23"/>
                </a:cubicBezTo>
                <a:cubicBezTo>
                  <a:pt x="702" y="27"/>
                  <a:pt x="695" y="28"/>
                  <a:pt x="690" y="27"/>
                </a:cubicBezTo>
                <a:cubicBezTo>
                  <a:pt x="688" y="27"/>
                  <a:pt x="703" y="28"/>
                  <a:pt x="685" y="28"/>
                </a:cubicBezTo>
                <a:cubicBezTo>
                  <a:pt x="684" y="28"/>
                  <a:pt x="689" y="25"/>
                  <a:pt x="683" y="29"/>
                </a:cubicBezTo>
                <a:cubicBezTo>
                  <a:pt x="683" y="30"/>
                  <a:pt x="683" y="30"/>
                  <a:pt x="683" y="30"/>
                </a:cubicBezTo>
                <a:cubicBezTo>
                  <a:pt x="685" y="28"/>
                  <a:pt x="683" y="27"/>
                  <a:pt x="687" y="32"/>
                </a:cubicBezTo>
                <a:cubicBezTo>
                  <a:pt x="687" y="32"/>
                  <a:pt x="687" y="32"/>
                  <a:pt x="687" y="32"/>
                </a:cubicBezTo>
                <a:cubicBezTo>
                  <a:pt x="688" y="33"/>
                  <a:pt x="688" y="33"/>
                  <a:pt x="688" y="33"/>
                </a:cubicBezTo>
                <a:cubicBezTo>
                  <a:pt x="690" y="32"/>
                  <a:pt x="690" y="32"/>
                  <a:pt x="690" y="32"/>
                </a:cubicBezTo>
                <a:cubicBezTo>
                  <a:pt x="692" y="29"/>
                  <a:pt x="694" y="37"/>
                  <a:pt x="694" y="29"/>
                </a:cubicBezTo>
                <a:cubicBezTo>
                  <a:pt x="702" y="29"/>
                  <a:pt x="702" y="29"/>
                  <a:pt x="702" y="29"/>
                </a:cubicBezTo>
                <a:cubicBezTo>
                  <a:pt x="707" y="27"/>
                  <a:pt x="707" y="27"/>
                  <a:pt x="707" y="27"/>
                </a:cubicBezTo>
                <a:cubicBezTo>
                  <a:pt x="705" y="32"/>
                  <a:pt x="705" y="32"/>
                  <a:pt x="705" y="32"/>
                </a:cubicBezTo>
                <a:cubicBezTo>
                  <a:pt x="699" y="32"/>
                  <a:pt x="699" y="32"/>
                  <a:pt x="699" y="32"/>
                </a:cubicBezTo>
                <a:cubicBezTo>
                  <a:pt x="698" y="33"/>
                  <a:pt x="698" y="33"/>
                  <a:pt x="698" y="33"/>
                </a:cubicBezTo>
                <a:cubicBezTo>
                  <a:pt x="697" y="32"/>
                  <a:pt x="697" y="32"/>
                  <a:pt x="697" y="32"/>
                </a:cubicBezTo>
                <a:cubicBezTo>
                  <a:pt x="694" y="37"/>
                  <a:pt x="694" y="37"/>
                  <a:pt x="694" y="37"/>
                </a:cubicBezTo>
                <a:cubicBezTo>
                  <a:pt x="682" y="43"/>
                  <a:pt x="682" y="43"/>
                  <a:pt x="682" y="43"/>
                </a:cubicBezTo>
                <a:cubicBezTo>
                  <a:pt x="682" y="44"/>
                  <a:pt x="682" y="44"/>
                  <a:pt x="682" y="44"/>
                </a:cubicBezTo>
                <a:cubicBezTo>
                  <a:pt x="685" y="41"/>
                  <a:pt x="688" y="47"/>
                  <a:pt x="690" y="42"/>
                </a:cubicBezTo>
                <a:cubicBezTo>
                  <a:pt x="696" y="40"/>
                  <a:pt x="693" y="41"/>
                  <a:pt x="699" y="43"/>
                </a:cubicBezTo>
                <a:cubicBezTo>
                  <a:pt x="700" y="40"/>
                  <a:pt x="700" y="40"/>
                  <a:pt x="700" y="40"/>
                </a:cubicBezTo>
                <a:cubicBezTo>
                  <a:pt x="702" y="41"/>
                  <a:pt x="705" y="42"/>
                  <a:pt x="706" y="38"/>
                </a:cubicBezTo>
                <a:cubicBezTo>
                  <a:pt x="708" y="38"/>
                  <a:pt x="710" y="38"/>
                  <a:pt x="711" y="37"/>
                </a:cubicBezTo>
                <a:cubicBezTo>
                  <a:pt x="712" y="41"/>
                  <a:pt x="712" y="41"/>
                  <a:pt x="712" y="41"/>
                </a:cubicBezTo>
                <a:cubicBezTo>
                  <a:pt x="718" y="39"/>
                  <a:pt x="718" y="39"/>
                  <a:pt x="718" y="39"/>
                </a:cubicBezTo>
                <a:cubicBezTo>
                  <a:pt x="722" y="41"/>
                  <a:pt x="722" y="41"/>
                  <a:pt x="722" y="41"/>
                </a:cubicBezTo>
                <a:cubicBezTo>
                  <a:pt x="724" y="41"/>
                  <a:pt x="724" y="41"/>
                  <a:pt x="724" y="41"/>
                </a:cubicBezTo>
                <a:cubicBezTo>
                  <a:pt x="727" y="36"/>
                  <a:pt x="727" y="36"/>
                  <a:pt x="727" y="36"/>
                </a:cubicBezTo>
                <a:cubicBezTo>
                  <a:pt x="728" y="38"/>
                  <a:pt x="729" y="35"/>
                  <a:pt x="730" y="37"/>
                </a:cubicBezTo>
                <a:cubicBezTo>
                  <a:pt x="729" y="34"/>
                  <a:pt x="729" y="34"/>
                  <a:pt x="729" y="34"/>
                </a:cubicBezTo>
                <a:cubicBezTo>
                  <a:pt x="730" y="35"/>
                  <a:pt x="730" y="35"/>
                  <a:pt x="730" y="35"/>
                </a:cubicBezTo>
                <a:cubicBezTo>
                  <a:pt x="734" y="33"/>
                  <a:pt x="728" y="40"/>
                  <a:pt x="733" y="33"/>
                </a:cubicBezTo>
                <a:cubicBezTo>
                  <a:pt x="728" y="30"/>
                  <a:pt x="728" y="30"/>
                  <a:pt x="728" y="30"/>
                </a:cubicBezTo>
                <a:cubicBezTo>
                  <a:pt x="724" y="31"/>
                  <a:pt x="724" y="31"/>
                  <a:pt x="724" y="31"/>
                </a:cubicBezTo>
                <a:cubicBezTo>
                  <a:pt x="724" y="29"/>
                  <a:pt x="724" y="29"/>
                  <a:pt x="724" y="29"/>
                </a:cubicBezTo>
                <a:cubicBezTo>
                  <a:pt x="724" y="27"/>
                  <a:pt x="724" y="27"/>
                  <a:pt x="724" y="27"/>
                </a:cubicBezTo>
                <a:cubicBezTo>
                  <a:pt x="722" y="26"/>
                  <a:pt x="722" y="26"/>
                  <a:pt x="722" y="26"/>
                </a:cubicBezTo>
                <a:cubicBezTo>
                  <a:pt x="721" y="25"/>
                  <a:pt x="718" y="29"/>
                  <a:pt x="718" y="24"/>
                </a:cubicBezTo>
                <a:cubicBezTo>
                  <a:pt x="718" y="24"/>
                  <a:pt x="716" y="26"/>
                  <a:pt x="719" y="23"/>
                </a:cubicBezTo>
                <a:cubicBezTo>
                  <a:pt x="724" y="26"/>
                  <a:pt x="724" y="26"/>
                  <a:pt x="724" y="26"/>
                </a:cubicBezTo>
                <a:cubicBezTo>
                  <a:pt x="726" y="26"/>
                  <a:pt x="726" y="26"/>
                  <a:pt x="726" y="26"/>
                </a:cubicBezTo>
                <a:cubicBezTo>
                  <a:pt x="726" y="24"/>
                  <a:pt x="726" y="24"/>
                  <a:pt x="726" y="24"/>
                </a:cubicBezTo>
                <a:cubicBezTo>
                  <a:pt x="724" y="22"/>
                  <a:pt x="724" y="22"/>
                  <a:pt x="724" y="22"/>
                </a:cubicBezTo>
                <a:cubicBezTo>
                  <a:pt x="718" y="22"/>
                  <a:pt x="718" y="22"/>
                  <a:pt x="718" y="22"/>
                </a:cubicBezTo>
                <a:cubicBezTo>
                  <a:pt x="715" y="25"/>
                  <a:pt x="715" y="25"/>
                  <a:pt x="715" y="25"/>
                </a:cubicBezTo>
                <a:cubicBezTo>
                  <a:pt x="712" y="25"/>
                  <a:pt x="712" y="25"/>
                  <a:pt x="712" y="25"/>
                </a:cubicBezTo>
                <a:cubicBezTo>
                  <a:pt x="709" y="26"/>
                  <a:pt x="709" y="26"/>
                  <a:pt x="709" y="26"/>
                </a:cubicBezTo>
                <a:cubicBezTo>
                  <a:pt x="706" y="24"/>
                  <a:pt x="706" y="24"/>
                  <a:pt x="706" y="24"/>
                </a:cubicBezTo>
                <a:cubicBezTo>
                  <a:pt x="709" y="23"/>
                  <a:pt x="709" y="23"/>
                  <a:pt x="709" y="23"/>
                </a:cubicBezTo>
                <a:cubicBezTo>
                  <a:pt x="708" y="22"/>
                  <a:pt x="710" y="28"/>
                  <a:pt x="715" y="21"/>
                </a:cubicBezTo>
                <a:cubicBezTo>
                  <a:pt x="715" y="20"/>
                  <a:pt x="715" y="20"/>
                  <a:pt x="715" y="20"/>
                </a:cubicBezTo>
                <a:cubicBezTo>
                  <a:pt x="711" y="20"/>
                  <a:pt x="711" y="20"/>
                  <a:pt x="711" y="20"/>
                </a:cubicBezTo>
                <a:cubicBezTo>
                  <a:pt x="710" y="19"/>
                  <a:pt x="710" y="19"/>
                  <a:pt x="710" y="19"/>
                </a:cubicBezTo>
                <a:cubicBezTo>
                  <a:pt x="711" y="18"/>
                  <a:pt x="711" y="18"/>
                  <a:pt x="711" y="18"/>
                </a:cubicBezTo>
                <a:cubicBezTo>
                  <a:pt x="720" y="19"/>
                  <a:pt x="720" y="19"/>
                  <a:pt x="720" y="19"/>
                </a:cubicBezTo>
                <a:cubicBezTo>
                  <a:pt x="723" y="21"/>
                  <a:pt x="721" y="16"/>
                  <a:pt x="725" y="16"/>
                </a:cubicBezTo>
                <a:cubicBezTo>
                  <a:pt x="725" y="20"/>
                  <a:pt x="725" y="20"/>
                  <a:pt x="725" y="20"/>
                </a:cubicBezTo>
                <a:cubicBezTo>
                  <a:pt x="732" y="17"/>
                  <a:pt x="732" y="17"/>
                  <a:pt x="732" y="17"/>
                </a:cubicBezTo>
                <a:cubicBezTo>
                  <a:pt x="739" y="18"/>
                  <a:pt x="739" y="18"/>
                  <a:pt x="739" y="18"/>
                </a:cubicBezTo>
                <a:cubicBezTo>
                  <a:pt x="740" y="20"/>
                  <a:pt x="740" y="20"/>
                  <a:pt x="740" y="20"/>
                </a:cubicBezTo>
                <a:cubicBezTo>
                  <a:pt x="744" y="18"/>
                  <a:pt x="744" y="18"/>
                  <a:pt x="744" y="18"/>
                </a:cubicBezTo>
                <a:cubicBezTo>
                  <a:pt x="747" y="16"/>
                  <a:pt x="747" y="16"/>
                  <a:pt x="747" y="16"/>
                </a:cubicBezTo>
                <a:cubicBezTo>
                  <a:pt x="744" y="20"/>
                  <a:pt x="744" y="20"/>
                  <a:pt x="744" y="20"/>
                </a:cubicBezTo>
                <a:cubicBezTo>
                  <a:pt x="743" y="23"/>
                  <a:pt x="743" y="23"/>
                  <a:pt x="743" y="23"/>
                </a:cubicBezTo>
                <a:cubicBezTo>
                  <a:pt x="744" y="24"/>
                  <a:pt x="744" y="24"/>
                  <a:pt x="744" y="24"/>
                </a:cubicBezTo>
                <a:cubicBezTo>
                  <a:pt x="738" y="26"/>
                  <a:pt x="738" y="26"/>
                  <a:pt x="738" y="26"/>
                </a:cubicBezTo>
                <a:cubicBezTo>
                  <a:pt x="740" y="27"/>
                  <a:pt x="740" y="27"/>
                  <a:pt x="740" y="27"/>
                </a:cubicBezTo>
                <a:cubicBezTo>
                  <a:pt x="738" y="28"/>
                  <a:pt x="738" y="28"/>
                  <a:pt x="738" y="28"/>
                </a:cubicBezTo>
                <a:cubicBezTo>
                  <a:pt x="737" y="29"/>
                  <a:pt x="749" y="24"/>
                  <a:pt x="733" y="28"/>
                </a:cubicBezTo>
                <a:cubicBezTo>
                  <a:pt x="734" y="33"/>
                  <a:pt x="734" y="33"/>
                  <a:pt x="734" y="33"/>
                </a:cubicBezTo>
                <a:cubicBezTo>
                  <a:pt x="736" y="34"/>
                  <a:pt x="736" y="34"/>
                  <a:pt x="736" y="34"/>
                </a:cubicBezTo>
                <a:cubicBezTo>
                  <a:pt x="736" y="33"/>
                  <a:pt x="737" y="35"/>
                  <a:pt x="737" y="33"/>
                </a:cubicBezTo>
                <a:cubicBezTo>
                  <a:pt x="737" y="35"/>
                  <a:pt x="737" y="35"/>
                  <a:pt x="737" y="35"/>
                </a:cubicBezTo>
                <a:cubicBezTo>
                  <a:pt x="737" y="35"/>
                  <a:pt x="737" y="35"/>
                  <a:pt x="737" y="35"/>
                </a:cubicBezTo>
                <a:cubicBezTo>
                  <a:pt x="732" y="33"/>
                  <a:pt x="735" y="38"/>
                  <a:pt x="732" y="38"/>
                </a:cubicBezTo>
                <a:cubicBezTo>
                  <a:pt x="731" y="38"/>
                  <a:pt x="731" y="38"/>
                  <a:pt x="731" y="38"/>
                </a:cubicBezTo>
                <a:cubicBezTo>
                  <a:pt x="729" y="39"/>
                  <a:pt x="729" y="39"/>
                  <a:pt x="729" y="39"/>
                </a:cubicBezTo>
                <a:cubicBezTo>
                  <a:pt x="730" y="40"/>
                  <a:pt x="730" y="40"/>
                  <a:pt x="730" y="40"/>
                </a:cubicBezTo>
                <a:cubicBezTo>
                  <a:pt x="726" y="43"/>
                  <a:pt x="726" y="43"/>
                  <a:pt x="726" y="43"/>
                </a:cubicBezTo>
                <a:cubicBezTo>
                  <a:pt x="726" y="44"/>
                  <a:pt x="726" y="44"/>
                  <a:pt x="726" y="44"/>
                </a:cubicBezTo>
                <a:cubicBezTo>
                  <a:pt x="722" y="43"/>
                  <a:pt x="722" y="43"/>
                  <a:pt x="722" y="43"/>
                </a:cubicBezTo>
                <a:cubicBezTo>
                  <a:pt x="720" y="47"/>
                  <a:pt x="720" y="47"/>
                  <a:pt x="720" y="47"/>
                </a:cubicBezTo>
                <a:cubicBezTo>
                  <a:pt x="716" y="47"/>
                  <a:pt x="716" y="47"/>
                  <a:pt x="716" y="47"/>
                </a:cubicBezTo>
                <a:cubicBezTo>
                  <a:pt x="723" y="48"/>
                  <a:pt x="723" y="48"/>
                  <a:pt x="723" y="48"/>
                </a:cubicBezTo>
                <a:cubicBezTo>
                  <a:pt x="723" y="51"/>
                  <a:pt x="723" y="51"/>
                  <a:pt x="723" y="51"/>
                </a:cubicBezTo>
                <a:cubicBezTo>
                  <a:pt x="720" y="50"/>
                  <a:pt x="720" y="50"/>
                  <a:pt x="720" y="50"/>
                </a:cubicBezTo>
                <a:cubicBezTo>
                  <a:pt x="717" y="52"/>
                  <a:pt x="734" y="49"/>
                  <a:pt x="714" y="53"/>
                </a:cubicBezTo>
                <a:cubicBezTo>
                  <a:pt x="718" y="54"/>
                  <a:pt x="718" y="54"/>
                  <a:pt x="718" y="54"/>
                </a:cubicBezTo>
                <a:cubicBezTo>
                  <a:pt x="714" y="55"/>
                  <a:pt x="714" y="55"/>
                  <a:pt x="714" y="55"/>
                </a:cubicBezTo>
                <a:cubicBezTo>
                  <a:pt x="713" y="58"/>
                  <a:pt x="721" y="52"/>
                  <a:pt x="711" y="58"/>
                </a:cubicBezTo>
                <a:cubicBezTo>
                  <a:pt x="711" y="59"/>
                  <a:pt x="717" y="58"/>
                  <a:pt x="709" y="57"/>
                </a:cubicBezTo>
                <a:cubicBezTo>
                  <a:pt x="709" y="58"/>
                  <a:pt x="713" y="55"/>
                  <a:pt x="708" y="59"/>
                </a:cubicBezTo>
                <a:cubicBezTo>
                  <a:pt x="716" y="59"/>
                  <a:pt x="716" y="59"/>
                  <a:pt x="716" y="59"/>
                </a:cubicBezTo>
                <a:cubicBezTo>
                  <a:pt x="711" y="63"/>
                  <a:pt x="711" y="63"/>
                  <a:pt x="711" y="63"/>
                </a:cubicBezTo>
                <a:cubicBezTo>
                  <a:pt x="711" y="65"/>
                  <a:pt x="711" y="65"/>
                  <a:pt x="711" y="65"/>
                </a:cubicBezTo>
                <a:cubicBezTo>
                  <a:pt x="723" y="64"/>
                  <a:pt x="723" y="64"/>
                  <a:pt x="723" y="64"/>
                </a:cubicBezTo>
                <a:cubicBezTo>
                  <a:pt x="728" y="66"/>
                  <a:pt x="728" y="66"/>
                  <a:pt x="728" y="66"/>
                </a:cubicBezTo>
                <a:cubicBezTo>
                  <a:pt x="724" y="67"/>
                  <a:pt x="724" y="67"/>
                  <a:pt x="724" y="67"/>
                </a:cubicBezTo>
                <a:cubicBezTo>
                  <a:pt x="724" y="68"/>
                  <a:pt x="725" y="69"/>
                  <a:pt x="726" y="68"/>
                </a:cubicBezTo>
                <a:cubicBezTo>
                  <a:pt x="718" y="68"/>
                  <a:pt x="718" y="68"/>
                  <a:pt x="718" y="68"/>
                </a:cubicBezTo>
                <a:cubicBezTo>
                  <a:pt x="720" y="70"/>
                  <a:pt x="720" y="70"/>
                  <a:pt x="720" y="70"/>
                </a:cubicBezTo>
                <a:cubicBezTo>
                  <a:pt x="719" y="71"/>
                  <a:pt x="719" y="71"/>
                  <a:pt x="719" y="71"/>
                </a:cubicBezTo>
                <a:cubicBezTo>
                  <a:pt x="716" y="67"/>
                  <a:pt x="716" y="67"/>
                  <a:pt x="716" y="67"/>
                </a:cubicBezTo>
                <a:cubicBezTo>
                  <a:pt x="708" y="68"/>
                  <a:pt x="708" y="68"/>
                  <a:pt x="708" y="68"/>
                </a:cubicBezTo>
                <a:cubicBezTo>
                  <a:pt x="708" y="71"/>
                  <a:pt x="708" y="71"/>
                  <a:pt x="708" y="71"/>
                </a:cubicBezTo>
                <a:cubicBezTo>
                  <a:pt x="705" y="71"/>
                  <a:pt x="705" y="71"/>
                  <a:pt x="705" y="71"/>
                </a:cubicBezTo>
                <a:cubicBezTo>
                  <a:pt x="705" y="71"/>
                  <a:pt x="703" y="70"/>
                  <a:pt x="705" y="69"/>
                </a:cubicBezTo>
                <a:cubicBezTo>
                  <a:pt x="697" y="72"/>
                  <a:pt x="697" y="72"/>
                  <a:pt x="697" y="72"/>
                </a:cubicBezTo>
                <a:cubicBezTo>
                  <a:pt x="697" y="73"/>
                  <a:pt x="697" y="73"/>
                  <a:pt x="697" y="73"/>
                </a:cubicBezTo>
                <a:cubicBezTo>
                  <a:pt x="706" y="72"/>
                  <a:pt x="691" y="78"/>
                  <a:pt x="705" y="75"/>
                </a:cubicBezTo>
                <a:cubicBezTo>
                  <a:pt x="697" y="76"/>
                  <a:pt x="697" y="76"/>
                  <a:pt x="697" y="76"/>
                </a:cubicBezTo>
                <a:cubicBezTo>
                  <a:pt x="699" y="79"/>
                  <a:pt x="699" y="79"/>
                  <a:pt x="699" y="79"/>
                </a:cubicBezTo>
                <a:cubicBezTo>
                  <a:pt x="699" y="77"/>
                  <a:pt x="698" y="78"/>
                  <a:pt x="701" y="79"/>
                </a:cubicBezTo>
                <a:cubicBezTo>
                  <a:pt x="698" y="79"/>
                  <a:pt x="698" y="79"/>
                  <a:pt x="698" y="79"/>
                </a:cubicBezTo>
                <a:cubicBezTo>
                  <a:pt x="696" y="79"/>
                  <a:pt x="696" y="79"/>
                  <a:pt x="696" y="79"/>
                </a:cubicBezTo>
                <a:cubicBezTo>
                  <a:pt x="694" y="76"/>
                  <a:pt x="706" y="81"/>
                  <a:pt x="692" y="76"/>
                </a:cubicBezTo>
                <a:cubicBezTo>
                  <a:pt x="692" y="81"/>
                  <a:pt x="692" y="81"/>
                  <a:pt x="692" y="81"/>
                </a:cubicBezTo>
                <a:cubicBezTo>
                  <a:pt x="690" y="80"/>
                  <a:pt x="690" y="80"/>
                  <a:pt x="690" y="80"/>
                </a:cubicBezTo>
                <a:cubicBezTo>
                  <a:pt x="688" y="76"/>
                  <a:pt x="688" y="76"/>
                  <a:pt x="688" y="76"/>
                </a:cubicBezTo>
                <a:cubicBezTo>
                  <a:pt x="685" y="79"/>
                  <a:pt x="707" y="79"/>
                  <a:pt x="678" y="79"/>
                </a:cubicBezTo>
                <a:cubicBezTo>
                  <a:pt x="676" y="80"/>
                  <a:pt x="679" y="82"/>
                  <a:pt x="679" y="83"/>
                </a:cubicBezTo>
                <a:cubicBezTo>
                  <a:pt x="680" y="82"/>
                  <a:pt x="681" y="84"/>
                  <a:pt x="676" y="84"/>
                </a:cubicBezTo>
                <a:cubicBezTo>
                  <a:pt x="676" y="85"/>
                  <a:pt x="676" y="85"/>
                  <a:pt x="676" y="85"/>
                </a:cubicBezTo>
                <a:cubicBezTo>
                  <a:pt x="678" y="88"/>
                  <a:pt x="681" y="87"/>
                  <a:pt x="687" y="81"/>
                </a:cubicBezTo>
                <a:cubicBezTo>
                  <a:pt x="688" y="81"/>
                  <a:pt x="688" y="81"/>
                  <a:pt x="688" y="81"/>
                </a:cubicBezTo>
                <a:cubicBezTo>
                  <a:pt x="687" y="83"/>
                  <a:pt x="687" y="83"/>
                  <a:pt x="687" y="83"/>
                </a:cubicBezTo>
                <a:cubicBezTo>
                  <a:pt x="690" y="85"/>
                  <a:pt x="690" y="85"/>
                  <a:pt x="690" y="85"/>
                </a:cubicBezTo>
                <a:cubicBezTo>
                  <a:pt x="693" y="84"/>
                  <a:pt x="693" y="84"/>
                  <a:pt x="693" y="84"/>
                </a:cubicBezTo>
                <a:cubicBezTo>
                  <a:pt x="695" y="82"/>
                  <a:pt x="695" y="82"/>
                  <a:pt x="695" y="82"/>
                </a:cubicBezTo>
                <a:cubicBezTo>
                  <a:pt x="697" y="84"/>
                  <a:pt x="697" y="84"/>
                  <a:pt x="697" y="84"/>
                </a:cubicBezTo>
                <a:cubicBezTo>
                  <a:pt x="702" y="83"/>
                  <a:pt x="702" y="83"/>
                  <a:pt x="702" y="83"/>
                </a:cubicBezTo>
                <a:cubicBezTo>
                  <a:pt x="701" y="82"/>
                  <a:pt x="701" y="87"/>
                  <a:pt x="702" y="81"/>
                </a:cubicBezTo>
                <a:cubicBezTo>
                  <a:pt x="708" y="81"/>
                  <a:pt x="708" y="81"/>
                  <a:pt x="708" y="81"/>
                </a:cubicBezTo>
                <a:cubicBezTo>
                  <a:pt x="719" y="76"/>
                  <a:pt x="719" y="76"/>
                  <a:pt x="719" y="76"/>
                </a:cubicBezTo>
                <a:cubicBezTo>
                  <a:pt x="718" y="75"/>
                  <a:pt x="716" y="83"/>
                  <a:pt x="719" y="73"/>
                </a:cubicBezTo>
                <a:cubicBezTo>
                  <a:pt x="725" y="75"/>
                  <a:pt x="725" y="75"/>
                  <a:pt x="725" y="75"/>
                </a:cubicBezTo>
                <a:cubicBezTo>
                  <a:pt x="729" y="72"/>
                  <a:pt x="729" y="72"/>
                  <a:pt x="729" y="72"/>
                </a:cubicBezTo>
                <a:cubicBezTo>
                  <a:pt x="729" y="73"/>
                  <a:pt x="729" y="73"/>
                  <a:pt x="729" y="73"/>
                </a:cubicBezTo>
                <a:cubicBezTo>
                  <a:pt x="730" y="72"/>
                  <a:pt x="730" y="72"/>
                  <a:pt x="730" y="72"/>
                </a:cubicBezTo>
                <a:cubicBezTo>
                  <a:pt x="729" y="68"/>
                  <a:pt x="729" y="68"/>
                  <a:pt x="729" y="68"/>
                </a:cubicBezTo>
                <a:cubicBezTo>
                  <a:pt x="732" y="68"/>
                  <a:pt x="732" y="68"/>
                  <a:pt x="732" y="68"/>
                </a:cubicBezTo>
                <a:cubicBezTo>
                  <a:pt x="733" y="68"/>
                  <a:pt x="733" y="68"/>
                  <a:pt x="733" y="68"/>
                </a:cubicBezTo>
                <a:cubicBezTo>
                  <a:pt x="732" y="70"/>
                  <a:pt x="732" y="70"/>
                  <a:pt x="732" y="70"/>
                </a:cubicBezTo>
                <a:cubicBezTo>
                  <a:pt x="737" y="70"/>
                  <a:pt x="725" y="72"/>
                  <a:pt x="738" y="72"/>
                </a:cubicBezTo>
                <a:cubicBezTo>
                  <a:pt x="739" y="73"/>
                  <a:pt x="739" y="73"/>
                  <a:pt x="739" y="73"/>
                </a:cubicBezTo>
                <a:cubicBezTo>
                  <a:pt x="743" y="72"/>
                  <a:pt x="743" y="72"/>
                  <a:pt x="743" y="72"/>
                </a:cubicBezTo>
                <a:cubicBezTo>
                  <a:pt x="748" y="68"/>
                  <a:pt x="748" y="68"/>
                  <a:pt x="748" y="68"/>
                </a:cubicBezTo>
                <a:cubicBezTo>
                  <a:pt x="750" y="68"/>
                  <a:pt x="750" y="68"/>
                  <a:pt x="750" y="68"/>
                </a:cubicBezTo>
                <a:cubicBezTo>
                  <a:pt x="752" y="66"/>
                  <a:pt x="752" y="66"/>
                  <a:pt x="752" y="66"/>
                </a:cubicBezTo>
                <a:cubicBezTo>
                  <a:pt x="757" y="68"/>
                  <a:pt x="757" y="68"/>
                  <a:pt x="757" y="68"/>
                </a:cubicBezTo>
                <a:cubicBezTo>
                  <a:pt x="760" y="68"/>
                  <a:pt x="760" y="68"/>
                  <a:pt x="760" y="68"/>
                </a:cubicBezTo>
                <a:cubicBezTo>
                  <a:pt x="764" y="64"/>
                  <a:pt x="764" y="64"/>
                  <a:pt x="764" y="64"/>
                </a:cubicBezTo>
                <a:cubicBezTo>
                  <a:pt x="764" y="63"/>
                  <a:pt x="764" y="63"/>
                  <a:pt x="764" y="63"/>
                </a:cubicBezTo>
                <a:cubicBezTo>
                  <a:pt x="767" y="62"/>
                  <a:pt x="767" y="62"/>
                  <a:pt x="767" y="62"/>
                </a:cubicBezTo>
                <a:cubicBezTo>
                  <a:pt x="767" y="61"/>
                  <a:pt x="770" y="67"/>
                  <a:pt x="766" y="60"/>
                </a:cubicBezTo>
                <a:cubicBezTo>
                  <a:pt x="769" y="59"/>
                  <a:pt x="769" y="59"/>
                  <a:pt x="769" y="59"/>
                </a:cubicBezTo>
                <a:cubicBezTo>
                  <a:pt x="774" y="55"/>
                  <a:pt x="774" y="55"/>
                  <a:pt x="774" y="55"/>
                </a:cubicBezTo>
                <a:cubicBezTo>
                  <a:pt x="779" y="54"/>
                  <a:pt x="779" y="54"/>
                  <a:pt x="779" y="54"/>
                </a:cubicBezTo>
                <a:cubicBezTo>
                  <a:pt x="781" y="50"/>
                  <a:pt x="781" y="50"/>
                  <a:pt x="781" y="50"/>
                </a:cubicBezTo>
                <a:cubicBezTo>
                  <a:pt x="783" y="48"/>
                  <a:pt x="782" y="51"/>
                  <a:pt x="784" y="49"/>
                </a:cubicBezTo>
                <a:cubicBezTo>
                  <a:pt x="784" y="53"/>
                  <a:pt x="784" y="53"/>
                  <a:pt x="784" y="53"/>
                </a:cubicBezTo>
                <a:cubicBezTo>
                  <a:pt x="783" y="53"/>
                  <a:pt x="786" y="49"/>
                  <a:pt x="781" y="54"/>
                </a:cubicBezTo>
                <a:cubicBezTo>
                  <a:pt x="785" y="56"/>
                  <a:pt x="785" y="56"/>
                  <a:pt x="785" y="56"/>
                </a:cubicBezTo>
                <a:cubicBezTo>
                  <a:pt x="790" y="54"/>
                  <a:pt x="790" y="54"/>
                  <a:pt x="790" y="54"/>
                </a:cubicBezTo>
                <a:cubicBezTo>
                  <a:pt x="789" y="55"/>
                  <a:pt x="789" y="55"/>
                  <a:pt x="789" y="55"/>
                </a:cubicBezTo>
                <a:cubicBezTo>
                  <a:pt x="793" y="60"/>
                  <a:pt x="793" y="60"/>
                  <a:pt x="793" y="60"/>
                </a:cubicBezTo>
                <a:cubicBezTo>
                  <a:pt x="794" y="62"/>
                  <a:pt x="798" y="56"/>
                  <a:pt x="797" y="62"/>
                </a:cubicBezTo>
                <a:cubicBezTo>
                  <a:pt x="798" y="61"/>
                  <a:pt x="798" y="61"/>
                  <a:pt x="798" y="61"/>
                </a:cubicBezTo>
                <a:cubicBezTo>
                  <a:pt x="800" y="63"/>
                  <a:pt x="800" y="63"/>
                  <a:pt x="800" y="63"/>
                </a:cubicBezTo>
                <a:cubicBezTo>
                  <a:pt x="803" y="60"/>
                  <a:pt x="803" y="60"/>
                  <a:pt x="803" y="60"/>
                </a:cubicBezTo>
                <a:cubicBezTo>
                  <a:pt x="803" y="56"/>
                  <a:pt x="803" y="56"/>
                  <a:pt x="803" y="56"/>
                </a:cubicBezTo>
                <a:cubicBezTo>
                  <a:pt x="799" y="56"/>
                  <a:pt x="799" y="56"/>
                  <a:pt x="799" y="56"/>
                </a:cubicBezTo>
                <a:cubicBezTo>
                  <a:pt x="801" y="54"/>
                  <a:pt x="801" y="54"/>
                  <a:pt x="801" y="54"/>
                </a:cubicBezTo>
                <a:cubicBezTo>
                  <a:pt x="794" y="53"/>
                  <a:pt x="794" y="53"/>
                  <a:pt x="794" y="53"/>
                </a:cubicBezTo>
                <a:cubicBezTo>
                  <a:pt x="793" y="52"/>
                  <a:pt x="793" y="52"/>
                  <a:pt x="793" y="52"/>
                </a:cubicBezTo>
                <a:cubicBezTo>
                  <a:pt x="793" y="50"/>
                  <a:pt x="793" y="50"/>
                  <a:pt x="793" y="50"/>
                </a:cubicBezTo>
                <a:cubicBezTo>
                  <a:pt x="798" y="48"/>
                  <a:pt x="798" y="48"/>
                  <a:pt x="798" y="48"/>
                </a:cubicBezTo>
                <a:cubicBezTo>
                  <a:pt x="800" y="44"/>
                  <a:pt x="800" y="44"/>
                  <a:pt x="800" y="44"/>
                </a:cubicBezTo>
                <a:cubicBezTo>
                  <a:pt x="802" y="44"/>
                  <a:pt x="802" y="44"/>
                  <a:pt x="802" y="44"/>
                </a:cubicBezTo>
                <a:cubicBezTo>
                  <a:pt x="801" y="47"/>
                  <a:pt x="801" y="47"/>
                  <a:pt x="801" y="47"/>
                </a:cubicBezTo>
                <a:cubicBezTo>
                  <a:pt x="802" y="47"/>
                  <a:pt x="802" y="47"/>
                  <a:pt x="802" y="47"/>
                </a:cubicBezTo>
                <a:cubicBezTo>
                  <a:pt x="805" y="43"/>
                  <a:pt x="805" y="43"/>
                  <a:pt x="805" y="43"/>
                </a:cubicBezTo>
                <a:cubicBezTo>
                  <a:pt x="808" y="43"/>
                  <a:pt x="808" y="43"/>
                  <a:pt x="808" y="43"/>
                </a:cubicBezTo>
                <a:cubicBezTo>
                  <a:pt x="810" y="38"/>
                  <a:pt x="780" y="61"/>
                  <a:pt x="817" y="32"/>
                </a:cubicBezTo>
                <a:cubicBezTo>
                  <a:pt x="827" y="25"/>
                  <a:pt x="827" y="25"/>
                  <a:pt x="827" y="25"/>
                </a:cubicBezTo>
                <a:cubicBezTo>
                  <a:pt x="828" y="26"/>
                  <a:pt x="828" y="26"/>
                  <a:pt x="828" y="26"/>
                </a:cubicBezTo>
                <a:cubicBezTo>
                  <a:pt x="825" y="29"/>
                  <a:pt x="825" y="29"/>
                  <a:pt x="825" y="29"/>
                </a:cubicBezTo>
                <a:cubicBezTo>
                  <a:pt x="823" y="30"/>
                  <a:pt x="823" y="30"/>
                  <a:pt x="823" y="30"/>
                </a:cubicBezTo>
                <a:cubicBezTo>
                  <a:pt x="828" y="28"/>
                  <a:pt x="820" y="34"/>
                  <a:pt x="828" y="30"/>
                </a:cubicBezTo>
                <a:cubicBezTo>
                  <a:pt x="829" y="30"/>
                  <a:pt x="830" y="29"/>
                  <a:pt x="830" y="30"/>
                </a:cubicBezTo>
                <a:cubicBezTo>
                  <a:pt x="830" y="28"/>
                  <a:pt x="830" y="28"/>
                  <a:pt x="830" y="28"/>
                </a:cubicBezTo>
                <a:cubicBezTo>
                  <a:pt x="836" y="28"/>
                  <a:pt x="836" y="28"/>
                  <a:pt x="836" y="28"/>
                </a:cubicBezTo>
                <a:cubicBezTo>
                  <a:pt x="835" y="27"/>
                  <a:pt x="835" y="27"/>
                  <a:pt x="835" y="27"/>
                </a:cubicBezTo>
                <a:cubicBezTo>
                  <a:pt x="834" y="25"/>
                  <a:pt x="834" y="25"/>
                  <a:pt x="834" y="25"/>
                </a:cubicBezTo>
                <a:cubicBezTo>
                  <a:pt x="838" y="25"/>
                  <a:pt x="831" y="22"/>
                  <a:pt x="843" y="20"/>
                </a:cubicBezTo>
                <a:cubicBezTo>
                  <a:pt x="843" y="17"/>
                  <a:pt x="843" y="17"/>
                  <a:pt x="843" y="17"/>
                </a:cubicBezTo>
                <a:cubicBezTo>
                  <a:pt x="848" y="15"/>
                  <a:pt x="848" y="15"/>
                  <a:pt x="848" y="15"/>
                </a:cubicBezTo>
                <a:cubicBezTo>
                  <a:pt x="849" y="13"/>
                  <a:pt x="849" y="13"/>
                  <a:pt x="849" y="13"/>
                </a:cubicBezTo>
                <a:cubicBezTo>
                  <a:pt x="863" y="5"/>
                  <a:pt x="863" y="5"/>
                  <a:pt x="863" y="5"/>
                </a:cubicBezTo>
                <a:cubicBezTo>
                  <a:pt x="864" y="5"/>
                  <a:pt x="864" y="5"/>
                  <a:pt x="864" y="5"/>
                </a:cubicBezTo>
                <a:cubicBezTo>
                  <a:pt x="873" y="0"/>
                  <a:pt x="873" y="0"/>
                  <a:pt x="873" y="0"/>
                </a:cubicBezTo>
                <a:cubicBezTo>
                  <a:pt x="873" y="5"/>
                  <a:pt x="873" y="5"/>
                  <a:pt x="873" y="5"/>
                </a:cubicBezTo>
                <a:lnTo>
                  <a:pt x="876" y="9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b="3287"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9" name="Group 8出自【趣你的PPT】(微信:qunideppt)：最优质的PPT资源库"/>
          <p:cNvGrpSpPr/>
          <p:nvPr/>
        </p:nvGrpSpPr>
        <p:grpSpPr>
          <a:xfrm>
            <a:off x="7332846" y="1442119"/>
            <a:ext cx="4464780" cy="1986881"/>
            <a:chOff x="7332846" y="1442119"/>
            <a:chExt cx="4464780" cy="1986881"/>
          </a:xfrm>
        </p:grpSpPr>
        <p:grpSp>
          <p:nvGrpSpPr>
            <p:cNvPr id="7" name="组合 6"/>
            <p:cNvGrpSpPr/>
            <p:nvPr/>
          </p:nvGrpSpPr>
          <p:grpSpPr>
            <a:xfrm>
              <a:off x="7332846" y="2643941"/>
              <a:ext cx="461665" cy="785059"/>
              <a:chOff x="6979920" y="2732804"/>
              <a:chExt cx="461665" cy="785059"/>
            </a:xfrm>
          </p:grpSpPr>
          <p:pic>
            <p:nvPicPr>
              <p:cNvPr id="50" name="出自【趣你的PPT】(微信:qunideppt)：最优质的PPT资源库"/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091868" y="3282763"/>
                <a:ext cx="240978" cy="235100"/>
              </a:xfrm>
              <a:prstGeom prst="rect">
                <a:avLst/>
              </a:prstGeom>
            </p:spPr>
          </p:pic>
          <p:sp>
            <p:nvSpPr>
              <p:cNvPr id="53" name="出自【趣你的PPT】(微信:qunideppt)：最优质的PPT资源库"/>
              <p:cNvSpPr txBox="1"/>
              <p:nvPr/>
            </p:nvSpPr>
            <p:spPr>
              <a:xfrm>
                <a:off x="6979920" y="2732804"/>
                <a:ext cx="461665" cy="643269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r>
                  <a:rPr lang="zh-CN" altLang="en-US" dirty="0">
                    <a:latin typeface="方正黄草简体" panose="03000509000000000000" pitchFamily="65" charset="-122"/>
                    <a:ea typeface="方正黄草简体" panose="03000509000000000000" pitchFamily="65" charset="-122"/>
                  </a:rPr>
                  <a:t>李绅</a:t>
                </a: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7794511" y="1442119"/>
              <a:ext cx="4003115" cy="1640781"/>
              <a:chOff x="7794511" y="1499486"/>
              <a:chExt cx="4003115" cy="1640781"/>
            </a:xfrm>
          </p:grpSpPr>
          <p:sp>
            <p:nvSpPr>
              <p:cNvPr id="51" name="出自【趣你的PPT】(微信:qunideppt)：最优质的PPT资源库"/>
              <p:cNvSpPr txBox="1"/>
              <p:nvPr/>
            </p:nvSpPr>
            <p:spPr>
              <a:xfrm>
                <a:off x="7794511" y="1939938"/>
                <a:ext cx="4003115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b="0" i="0" dirty="0">
                    <a:solidFill>
                      <a:srgbClr val="222222"/>
                    </a:solidFill>
                    <a:effectLst/>
                    <a:latin typeface="方正黄草简体" panose="03000509000000000000" pitchFamily="65" charset="-122"/>
                    <a:ea typeface="方正黄草简体" panose="03000509000000000000" pitchFamily="65" charset="-122"/>
                  </a:rPr>
                  <a:t>楼高雉堞千师垒，峰拔惊波万壑攒。</a:t>
                </a:r>
                <a:endParaRPr lang="en-US" altLang="zh-CN" b="0" i="0" dirty="0">
                  <a:solidFill>
                    <a:srgbClr val="222222"/>
                  </a:solidFill>
                  <a:effectLst/>
                  <a:latin typeface="方正黄草简体" panose="03000509000000000000" pitchFamily="65" charset="-122"/>
                  <a:ea typeface="方正黄草简体" panose="03000509000000000000" pitchFamily="65" charset="-122"/>
                </a:endParaRPr>
              </a:p>
              <a:p>
                <a:r>
                  <a:rPr lang="zh-CN" altLang="en-US" b="0" i="0" dirty="0">
                    <a:solidFill>
                      <a:srgbClr val="222222"/>
                    </a:solidFill>
                    <a:effectLst/>
                    <a:latin typeface="方正黄草简体" panose="03000509000000000000" pitchFamily="65" charset="-122"/>
                    <a:ea typeface="方正黄草简体" panose="03000509000000000000" pitchFamily="65" charset="-122"/>
                  </a:rPr>
                  <a:t>山绝地维消虎踞，水浮天险尚龙盘。</a:t>
                </a:r>
                <a:endParaRPr lang="en-US" altLang="zh-CN" b="0" i="0" dirty="0">
                  <a:solidFill>
                    <a:srgbClr val="222222"/>
                  </a:solidFill>
                  <a:effectLst/>
                  <a:latin typeface="方正黄草简体" panose="03000509000000000000" pitchFamily="65" charset="-122"/>
                  <a:ea typeface="方正黄草简体" panose="03000509000000000000" pitchFamily="65" charset="-122"/>
                </a:endParaRPr>
              </a:p>
              <a:p>
                <a:r>
                  <a:rPr lang="zh-CN" altLang="en-US" b="0" i="0" dirty="0">
                    <a:solidFill>
                      <a:srgbClr val="222222"/>
                    </a:solidFill>
                    <a:effectLst/>
                    <a:latin typeface="方正黄草简体" panose="03000509000000000000" pitchFamily="65" charset="-122"/>
                    <a:ea typeface="方正黄草简体" panose="03000509000000000000" pitchFamily="65" charset="-122"/>
                  </a:rPr>
                  <a:t>蜃嘘云拱飞江岛，鳌喷仙岩隔海澜。</a:t>
                </a:r>
                <a:endParaRPr lang="en-US" altLang="zh-CN" b="0" i="0" dirty="0">
                  <a:solidFill>
                    <a:srgbClr val="222222"/>
                  </a:solidFill>
                  <a:effectLst/>
                  <a:latin typeface="方正黄草简体" panose="03000509000000000000" pitchFamily="65" charset="-122"/>
                  <a:ea typeface="方正黄草简体" panose="03000509000000000000" pitchFamily="65" charset="-122"/>
                </a:endParaRPr>
              </a:p>
              <a:p>
                <a:r>
                  <a:rPr lang="zh-CN" altLang="en-US" b="0" i="0" dirty="0">
                    <a:solidFill>
                      <a:srgbClr val="222222"/>
                    </a:solidFill>
                    <a:effectLst/>
                    <a:latin typeface="方正黄草简体" panose="03000509000000000000" pitchFamily="65" charset="-122"/>
                    <a:ea typeface="方正黄草简体" panose="03000509000000000000" pitchFamily="65" charset="-122"/>
                  </a:rPr>
                  <a:t>长对碧波临古渡，几经风月与悲欢。</a:t>
                </a:r>
                <a:endParaRPr lang="zh-CN" altLang="en-US" dirty="0">
                  <a:latin typeface="方正黄草简体" panose="03000509000000000000" pitchFamily="65" charset="-122"/>
                  <a:ea typeface="方正黄草简体" panose="03000509000000000000" pitchFamily="65" charset="-122"/>
                </a:endParaRPr>
              </a:p>
            </p:txBody>
          </p:sp>
          <p:sp>
            <p:nvSpPr>
              <p:cNvPr id="6" name="出自【趣你的PPT】(微信:qunideppt)：最优质的PPT资源库"/>
              <p:cNvSpPr txBox="1"/>
              <p:nvPr/>
            </p:nvSpPr>
            <p:spPr>
              <a:xfrm>
                <a:off x="8424468" y="1499486"/>
                <a:ext cx="2743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0" i="0" dirty="0">
                    <a:solidFill>
                      <a:srgbClr val="222222"/>
                    </a:solidFill>
                    <a:effectLst/>
                    <a:latin typeface="方正黄草简体" panose="03000509000000000000" pitchFamily="65" charset="-122"/>
                    <a:ea typeface="方正黄草简体" panose="03000509000000000000" pitchFamily="65" charset="-122"/>
                  </a:rPr>
                  <a:t>忆万岁楼望金山</a:t>
                </a:r>
                <a:endParaRPr lang="zh-CN" altLang="en-US" dirty="0">
                  <a:latin typeface="方正黄草简体" panose="03000509000000000000" pitchFamily="65" charset="-122"/>
                  <a:ea typeface="方正黄草简体" panose="03000509000000000000" pitchFamily="65" charset="-122"/>
                </a:endParaRPr>
              </a:p>
            </p:txBody>
          </p:sp>
        </p:grpSp>
      </p:grpSp>
      <p:sp>
        <p:nvSpPr>
          <p:cNvPr id="5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219267" y="4140096"/>
            <a:ext cx="3930311" cy="1025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。我们制作的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教程视频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《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PPT》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，播放量已超过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500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万次。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一不小心，就学会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，快来加入我们。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sp>
        <p:nvSpPr>
          <p:cNvPr id="58" name="出自【趣你的PPT】(微信:qunideppt)：最优质的PPT资源库"/>
          <p:cNvSpPr txBox="1">
            <a:spLocks/>
          </p:cNvSpPr>
          <p:nvPr/>
        </p:nvSpPr>
        <p:spPr>
          <a:xfrm>
            <a:off x="2014505" y="3847063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5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219267" y="5466822"/>
            <a:ext cx="3930311" cy="1025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。我们制作的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教程视频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《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PPT》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，播放量已超过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500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万次。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一不小心，就学会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，快来加入我们。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sp>
        <p:nvSpPr>
          <p:cNvPr id="60" name="出自【趣你的PPT】(微信:qunideppt)：最优质的PPT资源库"/>
          <p:cNvSpPr txBox="1">
            <a:spLocks/>
          </p:cNvSpPr>
          <p:nvPr/>
        </p:nvSpPr>
        <p:spPr>
          <a:xfrm>
            <a:off x="2014505" y="5173789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8716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出自【趣你的PPT】(微信:qunideppt)：最优质的PPT资源库"/>
          <p:cNvSpPr txBox="1">
            <a:spLocks/>
          </p:cNvSpPr>
          <p:nvPr/>
        </p:nvSpPr>
        <p:spPr>
          <a:xfrm>
            <a:off x="904286" y="405282"/>
            <a:ext cx="3743495" cy="62486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3600" b="1" dirty="0">
                <a:solidFill>
                  <a:srgbClr val="223347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4000" dirty="0">
              <a:solidFill>
                <a:srgbClr val="223347"/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  <p:grpSp>
        <p:nvGrpSpPr>
          <p:cNvPr id="2477" name="Group 2476出自【趣你的PPT】(微信:qunideppt)：最优质的PPT资源库"/>
          <p:cNvGrpSpPr/>
          <p:nvPr/>
        </p:nvGrpSpPr>
        <p:grpSpPr>
          <a:xfrm>
            <a:off x="5348735" y="2053019"/>
            <a:ext cx="1106424" cy="881594"/>
            <a:chOff x="2122935" y="1609344"/>
            <a:chExt cx="1106424" cy="881594"/>
          </a:xfrm>
        </p:grpSpPr>
        <p:sp>
          <p:nvSpPr>
            <p:cNvPr id="247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03916" y="1609344"/>
              <a:ext cx="981038" cy="881594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9" name="出自【趣你的PPT】(微信:qunideppt)：最优质的PPT资源库"/>
            <p:cNvSpPr txBox="1"/>
            <p:nvPr/>
          </p:nvSpPr>
          <p:spPr>
            <a:xfrm>
              <a:off x="2122935" y="1746476"/>
              <a:ext cx="110642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叁</a:t>
              </a:r>
            </a:p>
          </p:txBody>
        </p:sp>
      </p:grpSp>
      <p:sp>
        <p:nvSpPr>
          <p:cNvPr id="2480" name="出自【趣你的PPT】(微信:qunideppt)：最优质的PPT资源库"/>
          <p:cNvSpPr txBox="1"/>
          <p:nvPr/>
        </p:nvSpPr>
        <p:spPr>
          <a:xfrm>
            <a:off x="5655729" y="3048793"/>
            <a:ext cx="492443" cy="230792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481" name="出自【趣你的PPT】(微信:qunideppt)：最优质的PPT资源库"/>
          <p:cNvSpPr txBox="1"/>
          <p:nvPr/>
        </p:nvSpPr>
        <p:spPr>
          <a:xfrm>
            <a:off x="4815017" y="3048793"/>
            <a:ext cx="923330" cy="277975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</a:p>
        </p:txBody>
      </p:sp>
      <p:grpSp>
        <p:nvGrpSpPr>
          <p:cNvPr id="2482" name="Group 2481出自【趣你的PPT】(微信:qunideppt)：最优质的PPT资源库"/>
          <p:cNvGrpSpPr/>
          <p:nvPr/>
        </p:nvGrpSpPr>
        <p:grpSpPr>
          <a:xfrm>
            <a:off x="3420349" y="2053019"/>
            <a:ext cx="1106424" cy="881594"/>
            <a:chOff x="2122935" y="1609344"/>
            <a:chExt cx="1106424" cy="881594"/>
          </a:xfrm>
        </p:grpSpPr>
        <p:sp>
          <p:nvSpPr>
            <p:cNvPr id="248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03916" y="1609344"/>
              <a:ext cx="981038" cy="881594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84" name="出自【趣你的PPT】(微信:qunideppt)：最优质的PPT资源库"/>
            <p:cNvSpPr txBox="1"/>
            <p:nvPr/>
          </p:nvSpPr>
          <p:spPr>
            <a:xfrm>
              <a:off x="2122935" y="1746476"/>
              <a:ext cx="110642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贰</a:t>
              </a:r>
            </a:p>
          </p:txBody>
        </p:sp>
      </p:grpSp>
      <p:sp>
        <p:nvSpPr>
          <p:cNvPr id="2485" name="出自【趣你的PPT】(微信:qunideppt)：最优质的PPT资源库"/>
          <p:cNvSpPr txBox="1"/>
          <p:nvPr/>
        </p:nvSpPr>
        <p:spPr>
          <a:xfrm>
            <a:off x="3727343" y="3048793"/>
            <a:ext cx="492443" cy="230792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486" name="出自【趣你的PPT】(微信:qunideppt)：最优质的PPT资源库"/>
          <p:cNvSpPr txBox="1"/>
          <p:nvPr/>
        </p:nvSpPr>
        <p:spPr>
          <a:xfrm>
            <a:off x="2886631" y="3048793"/>
            <a:ext cx="923330" cy="277975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</a:p>
        </p:txBody>
      </p:sp>
      <p:grpSp>
        <p:nvGrpSpPr>
          <p:cNvPr id="2487" name="Group 2486出自【趣你的PPT】(微信:qunideppt)：最优质的PPT资源库"/>
          <p:cNvGrpSpPr/>
          <p:nvPr/>
        </p:nvGrpSpPr>
        <p:grpSpPr>
          <a:xfrm>
            <a:off x="1433123" y="2053019"/>
            <a:ext cx="1106424" cy="881594"/>
            <a:chOff x="2122935" y="1609344"/>
            <a:chExt cx="1106424" cy="881594"/>
          </a:xfrm>
        </p:grpSpPr>
        <p:sp>
          <p:nvSpPr>
            <p:cNvPr id="248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03916" y="1609344"/>
              <a:ext cx="981038" cy="881594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89" name="出自【趣你的PPT】(微信:qunideppt)：最优质的PPT资源库"/>
            <p:cNvSpPr txBox="1"/>
            <p:nvPr/>
          </p:nvSpPr>
          <p:spPr>
            <a:xfrm>
              <a:off x="2122935" y="1746476"/>
              <a:ext cx="110642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壹</a:t>
              </a:r>
            </a:p>
          </p:txBody>
        </p:sp>
      </p:grpSp>
      <p:sp>
        <p:nvSpPr>
          <p:cNvPr id="2490" name="出自【趣你的PPT】(微信:qunideppt)：最优质的PPT资源库"/>
          <p:cNvSpPr txBox="1"/>
          <p:nvPr/>
        </p:nvSpPr>
        <p:spPr>
          <a:xfrm>
            <a:off x="1740117" y="3048793"/>
            <a:ext cx="492443" cy="230792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491" name="出自【趣你的PPT】(微信:qunideppt)：最优质的PPT资源库"/>
          <p:cNvSpPr txBox="1"/>
          <p:nvPr/>
        </p:nvSpPr>
        <p:spPr>
          <a:xfrm>
            <a:off x="899405" y="3048793"/>
            <a:ext cx="923330" cy="277975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</a:p>
        </p:txBody>
      </p:sp>
      <p:cxnSp>
        <p:nvCxnSpPr>
          <p:cNvPr id="8" name="出自【趣你的PPT】(微信:qunideppt)：最优质的PPT资源库"/>
          <p:cNvCxnSpPr/>
          <p:nvPr/>
        </p:nvCxnSpPr>
        <p:spPr>
          <a:xfrm>
            <a:off x="2804032" y="2053019"/>
            <a:ext cx="0" cy="3775533"/>
          </a:xfrm>
          <a:prstGeom prst="line">
            <a:avLst/>
          </a:prstGeom>
          <a:ln w="12700">
            <a:solidFill>
              <a:srgbClr val="223347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3" name="出自【趣你的PPT】(微信:qunideppt)：最优质的PPT资源库"/>
          <p:cNvCxnSpPr/>
          <p:nvPr/>
        </p:nvCxnSpPr>
        <p:spPr>
          <a:xfrm>
            <a:off x="4852751" y="2053019"/>
            <a:ext cx="0" cy="3775533"/>
          </a:xfrm>
          <a:prstGeom prst="line">
            <a:avLst/>
          </a:prstGeom>
          <a:ln w="12700">
            <a:solidFill>
              <a:srgbClr val="223347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出自【趣你的PPT】(微信:qunideppt)：最优质的PPT资源库"/>
          <p:cNvGrpSpPr/>
          <p:nvPr/>
        </p:nvGrpSpPr>
        <p:grpSpPr>
          <a:xfrm>
            <a:off x="7449187" y="749346"/>
            <a:ext cx="990682" cy="1884042"/>
            <a:chOff x="8350164" y="928668"/>
            <a:chExt cx="990682" cy="1884042"/>
          </a:xfrm>
        </p:grpSpPr>
        <p:pic>
          <p:nvPicPr>
            <p:cNvPr id="2494" name="出自【趣你的PPT】(微信:qunideppt)：最优质的PPT资源库" descr="印章 源底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50164" y="928668"/>
              <a:ext cx="990682" cy="18840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出自【趣你的PPT】(微信:qunideppt)：最优质的PPT资源库"/>
            <p:cNvSpPr txBox="1"/>
            <p:nvPr/>
          </p:nvSpPr>
          <p:spPr>
            <a:xfrm>
              <a:off x="8434633" y="980754"/>
              <a:ext cx="800219" cy="177987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sz="4000" dirty="0">
                  <a:solidFill>
                    <a:schemeClr val="bg1"/>
                  </a:solidFill>
                  <a:latin typeface="汉仪行楷繁" panose="02010609000101010101" pitchFamily="49" charset="-122"/>
                  <a:ea typeface="汉仪行楷繁" panose="02010609000101010101" pitchFamily="49" charset="-122"/>
                </a:rPr>
                <a:t>中国风</a:t>
              </a:r>
            </a:p>
          </p:txBody>
        </p:sp>
      </p:grpSp>
      <p:sp>
        <p:nvSpPr>
          <p:cNvPr id="12" name="出自【趣你的PPT】(微信:qunideppt)：最优质的PPT资源库"/>
          <p:cNvSpPr txBox="1"/>
          <p:nvPr/>
        </p:nvSpPr>
        <p:spPr>
          <a:xfrm>
            <a:off x="8652773" y="801433"/>
            <a:ext cx="492443" cy="408308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000" b="0" i="0" dirty="0">
                <a:solidFill>
                  <a:srgbClr val="222222"/>
                </a:solidFill>
                <a:effectLst/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咬定青山不放松，立根原在破岩中。</a:t>
            </a:r>
            <a:endParaRPr lang="zh-CN" altLang="en-US" sz="2000" dirty="0"/>
          </a:p>
        </p:txBody>
      </p:sp>
      <p:sp>
        <p:nvSpPr>
          <p:cNvPr id="2504" name="出自【趣你的PPT】(微信:qunideppt)：最优质的PPT资源库"/>
          <p:cNvSpPr txBox="1"/>
          <p:nvPr/>
        </p:nvSpPr>
        <p:spPr>
          <a:xfrm>
            <a:off x="9098451" y="2656538"/>
            <a:ext cx="492443" cy="21707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000" b="0" i="0" dirty="0">
                <a:solidFill>
                  <a:srgbClr val="222222"/>
                </a:solidFill>
                <a:effectLst/>
                <a:latin typeface="方正黄草简体" panose="03000509000000000000" pitchFamily="65" charset="-122"/>
                <a:ea typeface="方正黄草简体" panose="03000509000000000000" pitchFamily="65" charset="-122"/>
              </a:rPr>
              <a:t> </a:t>
            </a:r>
            <a:r>
              <a:rPr lang="en-US" altLang="zh-CN" sz="2000" b="0" i="0" dirty="0">
                <a:solidFill>
                  <a:srgbClr val="222222"/>
                </a:solidFill>
                <a:effectLst/>
                <a:latin typeface="方正黄草简体" panose="03000509000000000000" pitchFamily="65" charset="-122"/>
                <a:ea typeface="方正黄草简体" panose="03000509000000000000" pitchFamily="65" charset="-122"/>
              </a:rPr>
              <a:t>—— </a:t>
            </a:r>
            <a:r>
              <a:rPr lang="zh-CN" altLang="en-US" sz="2000" b="0" i="0" dirty="0">
                <a:solidFill>
                  <a:srgbClr val="222222"/>
                </a:solidFill>
                <a:effectLst/>
                <a:latin typeface="方正黄草简体" panose="03000509000000000000" pitchFamily="65" charset="-122"/>
                <a:ea typeface="方正黄草简体" panose="03000509000000000000" pitchFamily="65" charset="-122"/>
              </a:rPr>
              <a:t>郑燮</a:t>
            </a:r>
            <a:r>
              <a:rPr lang="en-US" altLang="zh-CN" sz="2000" b="0" i="0" dirty="0">
                <a:solidFill>
                  <a:srgbClr val="222222"/>
                </a:solidFill>
                <a:effectLst/>
                <a:latin typeface="方正黄草简体" panose="03000509000000000000" pitchFamily="65" charset="-122"/>
                <a:ea typeface="方正黄草简体" panose="03000509000000000000" pitchFamily="65" charset="-122"/>
              </a:rPr>
              <a:t>《</a:t>
            </a:r>
            <a:r>
              <a:rPr lang="zh-CN" altLang="en-US" sz="2000" b="0" i="0" dirty="0">
                <a:solidFill>
                  <a:srgbClr val="222222"/>
                </a:solidFill>
                <a:effectLst/>
                <a:latin typeface="方正黄草简体" panose="03000509000000000000" pitchFamily="65" charset="-122"/>
                <a:ea typeface="方正黄草简体" panose="03000509000000000000" pitchFamily="65" charset="-122"/>
              </a:rPr>
              <a:t>竹石</a:t>
            </a:r>
            <a:r>
              <a:rPr lang="en-US" altLang="zh-CN" sz="2000" b="0" i="0" dirty="0">
                <a:solidFill>
                  <a:srgbClr val="222222"/>
                </a:solidFill>
                <a:effectLst/>
                <a:latin typeface="方正黄草简体" panose="03000509000000000000" pitchFamily="65" charset="-122"/>
                <a:ea typeface="方正黄草简体" panose="03000509000000000000" pitchFamily="65" charset="-122"/>
              </a:rPr>
              <a:t>》</a:t>
            </a:r>
            <a:endParaRPr lang="zh-CN" altLang="en-US" sz="2000" dirty="0"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  <p:pic>
        <p:nvPicPr>
          <p:cNvPr id="2505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62059" y="4344098"/>
            <a:ext cx="306990" cy="314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045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出自【趣你的PPT】(微信:qunideppt)：最优质的PPT资源库"/>
          <p:cNvSpPr txBox="1">
            <a:spLocks/>
          </p:cNvSpPr>
          <p:nvPr/>
        </p:nvSpPr>
        <p:spPr>
          <a:xfrm>
            <a:off x="904286" y="405282"/>
            <a:ext cx="3743495" cy="62486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3600" b="1" dirty="0">
                <a:solidFill>
                  <a:srgbClr val="223347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4000" dirty="0">
              <a:solidFill>
                <a:srgbClr val="223347"/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138524" y="1843018"/>
            <a:ext cx="4547268" cy="2085619"/>
            <a:chOff x="1229964" y="1964938"/>
            <a:chExt cx="4547268" cy="2085619"/>
          </a:xfrm>
        </p:grpSpPr>
        <p:sp>
          <p:nvSpPr>
            <p:cNvPr id="3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591153" y="3145694"/>
              <a:ext cx="3186079" cy="904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10000"/>
                </a:lnSpc>
                <a:spcBef>
                  <a:spcPct val="0"/>
                </a:spcBef>
                <a:buNone/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该原创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模板来自公众号：趣你的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PPT 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一不小心 就学会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PPT 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快来加入我们</a:t>
              </a:r>
            </a:p>
          </p:txBody>
        </p:sp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079537" y="2547471"/>
              <a:ext cx="2720325" cy="516370"/>
            </a:xfrm>
            <a:custGeom>
              <a:avLst/>
              <a:gdLst>
                <a:gd name="T0" fmla="*/ 3 w 406"/>
                <a:gd name="T1" fmla="*/ 135 h 149"/>
                <a:gd name="T2" fmla="*/ 6 w 406"/>
                <a:gd name="T3" fmla="*/ 139 h 149"/>
                <a:gd name="T4" fmla="*/ 6 w 406"/>
                <a:gd name="T5" fmla="*/ 142 h 149"/>
                <a:gd name="T6" fmla="*/ 192 w 406"/>
                <a:gd name="T7" fmla="*/ 143 h 149"/>
                <a:gd name="T8" fmla="*/ 244 w 406"/>
                <a:gd name="T9" fmla="*/ 145 h 149"/>
                <a:gd name="T10" fmla="*/ 400 w 406"/>
                <a:gd name="T11" fmla="*/ 135 h 149"/>
                <a:gd name="T12" fmla="*/ 404 w 406"/>
                <a:gd name="T13" fmla="*/ 125 h 149"/>
                <a:gd name="T14" fmla="*/ 399 w 406"/>
                <a:gd name="T15" fmla="*/ 102 h 149"/>
                <a:gd name="T16" fmla="*/ 396 w 406"/>
                <a:gd name="T17" fmla="*/ 93 h 149"/>
                <a:gd name="T18" fmla="*/ 398 w 406"/>
                <a:gd name="T19" fmla="*/ 83 h 149"/>
                <a:gd name="T20" fmla="*/ 395 w 406"/>
                <a:gd name="T21" fmla="*/ 74 h 149"/>
                <a:gd name="T22" fmla="*/ 341 w 406"/>
                <a:gd name="T23" fmla="*/ 55 h 149"/>
                <a:gd name="T24" fmla="*/ 368 w 406"/>
                <a:gd name="T25" fmla="*/ 51 h 149"/>
                <a:gd name="T26" fmla="*/ 396 w 406"/>
                <a:gd name="T27" fmla="*/ 46 h 149"/>
                <a:gd name="T28" fmla="*/ 343 w 406"/>
                <a:gd name="T29" fmla="*/ 45 h 149"/>
                <a:gd name="T30" fmla="*/ 394 w 406"/>
                <a:gd name="T31" fmla="*/ 40 h 149"/>
                <a:gd name="T32" fmla="*/ 395 w 406"/>
                <a:gd name="T33" fmla="*/ 30 h 149"/>
                <a:gd name="T34" fmla="*/ 352 w 406"/>
                <a:gd name="T35" fmla="*/ 25 h 149"/>
                <a:gd name="T36" fmla="*/ 352 w 406"/>
                <a:gd name="T37" fmla="*/ 25 h 149"/>
                <a:gd name="T38" fmla="*/ 349 w 406"/>
                <a:gd name="T39" fmla="*/ 23 h 149"/>
                <a:gd name="T40" fmla="*/ 401 w 406"/>
                <a:gd name="T41" fmla="*/ 24 h 149"/>
                <a:gd name="T42" fmla="*/ 401 w 406"/>
                <a:gd name="T43" fmla="*/ 18 h 149"/>
                <a:gd name="T44" fmla="*/ 388 w 406"/>
                <a:gd name="T45" fmla="*/ 13 h 149"/>
                <a:gd name="T46" fmla="*/ 387 w 406"/>
                <a:gd name="T47" fmla="*/ 8 h 149"/>
                <a:gd name="T48" fmla="*/ 233 w 406"/>
                <a:gd name="T49" fmla="*/ 13 h 149"/>
                <a:gd name="T50" fmla="*/ 374 w 406"/>
                <a:gd name="T51" fmla="*/ 4 h 149"/>
                <a:gd name="T52" fmla="*/ 370 w 406"/>
                <a:gd name="T53" fmla="*/ 0 h 149"/>
                <a:gd name="T54" fmla="*/ 200 w 406"/>
                <a:gd name="T55" fmla="*/ 6 h 149"/>
                <a:gd name="T56" fmla="*/ 64 w 406"/>
                <a:gd name="T57" fmla="*/ 7 h 149"/>
                <a:gd name="T58" fmla="*/ 64 w 406"/>
                <a:gd name="T59" fmla="*/ 12 h 149"/>
                <a:gd name="T60" fmla="*/ 42 w 406"/>
                <a:gd name="T61" fmla="*/ 13 h 149"/>
                <a:gd name="T62" fmla="*/ 48 w 406"/>
                <a:gd name="T63" fmla="*/ 16 h 149"/>
                <a:gd name="T64" fmla="*/ 23 w 406"/>
                <a:gd name="T65" fmla="*/ 23 h 149"/>
                <a:gd name="T66" fmla="*/ 13 w 406"/>
                <a:gd name="T67" fmla="*/ 25 h 149"/>
                <a:gd name="T68" fmla="*/ 19 w 406"/>
                <a:gd name="T69" fmla="*/ 37 h 149"/>
                <a:gd name="T70" fmla="*/ 19 w 406"/>
                <a:gd name="T71" fmla="*/ 46 h 149"/>
                <a:gd name="T72" fmla="*/ 14 w 406"/>
                <a:gd name="T73" fmla="*/ 55 h 149"/>
                <a:gd name="T74" fmla="*/ 14 w 406"/>
                <a:gd name="T75" fmla="*/ 60 h 149"/>
                <a:gd name="T76" fmla="*/ 13 w 406"/>
                <a:gd name="T77" fmla="*/ 67 h 149"/>
                <a:gd name="T78" fmla="*/ 18 w 406"/>
                <a:gd name="T79" fmla="*/ 71 h 149"/>
                <a:gd name="T80" fmla="*/ 17 w 406"/>
                <a:gd name="T81" fmla="*/ 77 h 149"/>
                <a:gd name="T82" fmla="*/ 13 w 406"/>
                <a:gd name="T83" fmla="*/ 84 h 149"/>
                <a:gd name="T84" fmla="*/ 13 w 406"/>
                <a:gd name="T85" fmla="*/ 88 h 149"/>
                <a:gd name="T86" fmla="*/ 13 w 406"/>
                <a:gd name="T87" fmla="*/ 99 h 149"/>
                <a:gd name="T88" fmla="*/ 10 w 406"/>
                <a:gd name="T89" fmla="*/ 99 h 149"/>
                <a:gd name="T90" fmla="*/ 16 w 406"/>
                <a:gd name="T91" fmla="*/ 110 h 149"/>
                <a:gd name="T92" fmla="*/ 2 w 406"/>
                <a:gd name="T93" fmla="*/ 117 h 149"/>
                <a:gd name="T94" fmla="*/ 10 w 406"/>
                <a:gd name="T95" fmla="*/ 122 h 149"/>
                <a:gd name="T96" fmla="*/ 389 w 406"/>
                <a:gd name="T97" fmla="*/ 85 h 149"/>
                <a:gd name="T98" fmla="*/ 392 w 406"/>
                <a:gd name="T99" fmla="*/ 85 h 149"/>
                <a:gd name="T100" fmla="*/ 78 w 406"/>
                <a:gd name="T101" fmla="*/ 139 h 149"/>
                <a:gd name="T102" fmla="*/ 105 w 406"/>
                <a:gd name="T103" fmla="*/ 138 h 149"/>
                <a:gd name="T104" fmla="*/ 277 w 406"/>
                <a:gd name="T105" fmla="*/ 138 h 149"/>
                <a:gd name="T106" fmla="*/ 322 w 406"/>
                <a:gd name="T107" fmla="*/ 138 h 149"/>
                <a:gd name="T108" fmla="*/ 168 w 406"/>
                <a:gd name="T109" fmla="*/ 141 h 149"/>
                <a:gd name="T110" fmla="*/ 95 w 406"/>
                <a:gd name="T111" fmla="*/ 139 h 149"/>
                <a:gd name="T112" fmla="*/ 18 w 406"/>
                <a:gd name="T113" fmla="*/ 75 h 149"/>
                <a:gd name="T114" fmla="*/ 18 w 406"/>
                <a:gd name="T115" fmla="*/ 7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06" h="149">
                  <a:moveTo>
                    <a:pt x="4" y="129"/>
                  </a:moveTo>
                  <a:cubicBezTo>
                    <a:pt x="4" y="130"/>
                    <a:pt x="2" y="129"/>
                    <a:pt x="2" y="130"/>
                  </a:cubicBezTo>
                  <a:cubicBezTo>
                    <a:pt x="2" y="132"/>
                    <a:pt x="5" y="133"/>
                    <a:pt x="3" y="135"/>
                  </a:cubicBezTo>
                  <a:cubicBezTo>
                    <a:pt x="4" y="136"/>
                    <a:pt x="4" y="136"/>
                    <a:pt x="5" y="137"/>
                  </a:cubicBezTo>
                  <a:cubicBezTo>
                    <a:pt x="2" y="138"/>
                    <a:pt x="2" y="138"/>
                    <a:pt x="2" y="138"/>
                  </a:cubicBezTo>
                  <a:cubicBezTo>
                    <a:pt x="3" y="139"/>
                    <a:pt x="4" y="139"/>
                    <a:pt x="6" y="139"/>
                  </a:cubicBezTo>
                  <a:cubicBezTo>
                    <a:pt x="6" y="139"/>
                    <a:pt x="6" y="139"/>
                    <a:pt x="6" y="139"/>
                  </a:cubicBezTo>
                  <a:cubicBezTo>
                    <a:pt x="7" y="139"/>
                    <a:pt x="10" y="139"/>
                    <a:pt x="11" y="141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32" y="149"/>
                    <a:pt x="59" y="143"/>
                    <a:pt x="85" y="142"/>
                  </a:cubicBezTo>
                  <a:cubicBezTo>
                    <a:pt x="108" y="141"/>
                    <a:pt x="108" y="141"/>
                    <a:pt x="108" y="141"/>
                  </a:cubicBezTo>
                  <a:cubicBezTo>
                    <a:pt x="192" y="143"/>
                    <a:pt x="192" y="143"/>
                    <a:pt x="192" y="143"/>
                  </a:cubicBezTo>
                  <a:cubicBezTo>
                    <a:pt x="253" y="142"/>
                    <a:pt x="253" y="142"/>
                    <a:pt x="253" y="142"/>
                  </a:cubicBezTo>
                  <a:cubicBezTo>
                    <a:pt x="253" y="143"/>
                    <a:pt x="253" y="143"/>
                    <a:pt x="253" y="143"/>
                  </a:cubicBezTo>
                  <a:cubicBezTo>
                    <a:pt x="250" y="144"/>
                    <a:pt x="246" y="142"/>
                    <a:pt x="244" y="145"/>
                  </a:cubicBezTo>
                  <a:cubicBezTo>
                    <a:pt x="270" y="146"/>
                    <a:pt x="297" y="144"/>
                    <a:pt x="322" y="144"/>
                  </a:cubicBezTo>
                  <a:cubicBezTo>
                    <a:pt x="323" y="145"/>
                    <a:pt x="323" y="145"/>
                    <a:pt x="323" y="145"/>
                  </a:cubicBezTo>
                  <a:cubicBezTo>
                    <a:pt x="350" y="144"/>
                    <a:pt x="375" y="141"/>
                    <a:pt x="400" y="135"/>
                  </a:cubicBezTo>
                  <a:cubicBezTo>
                    <a:pt x="398" y="131"/>
                    <a:pt x="403" y="133"/>
                    <a:pt x="404" y="131"/>
                  </a:cubicBezTo>
                  <a:cubicBezTo>
                    <a:pt x="401" y="129"/>
                    <a:pt x="401" y="129"/>
                    <a:pt x="401" y="129"/>
                  </a:cubicBezTo>
                  <a:cubicBezTo>
                    <a:pt x="402" y="127"/>
                    <a:pt x="406" y="128"/>
                    <a:pt x="404" y="125"/>
                  </a:cubicBezTo>
                  <a:cubicBezTo>
                    <a:pt x="405" y="124"/>
                    <a:pt x="405" y="123"/>
                    <a:pt x="405" y="122"/>
                  </a:cubicBezTo>
                  <a:cubicBezTo>
                    <a:pt x="401" y="116"/>
                    <a:pt x="403" y="106"/>
                    <a:pt x="397" y="103"/>
                  </a:cubicBezTo>
                  <a:cubicBezTo>
                    <a:pt x="397" y="102"/>
                    <a:pt x="398" y="102"/>
                    <a:pt x="399" y="102"/>
                  </a:cubicBezTo>
                  <a:cubicBezTo>
                    <a:pt x="398" y="101"/>
                    <a:pt x="398" y="100"/>
                    <a:pt x="398" y="98"/>
                  </a:cubicBezTo>
                  <a:cubicBezTo>
                    <a:pt x="399" y="96"/>
                    <a:pt x="399" y="96"/>
                    <a:pt x="399" y="96"/>
                  </a:cubicBezTo>
                  <a:cubicBezTo>
                    <a:pt x="399" y="95"/>
                    <a:pt x="397" y="96"/>
                    <a:pt x="396" y="93"/>
                  </a:cubicBezTo>
                  <a:cubicBezTo>
                    <a:pt x="397" y="91"/>
                    <a:pt x="397" y="90"/>
                    <a:pt x="398" y="88"/>
                  </a:cubicBezTo>
                  <a:cubicBezTo>
                    <a:pt x="397" y="86"/>
                    <a:pt x="394" y="87"/>
                    <a:pt x="393" y="86"/>
                  </a:cubicBezTo>
                  <a:cubicBezTo>
                    <a:pt x="398" y="83"/>
                    <a:pt x="398" y="83"/>
                    <a:pt x="398" y="83"/>
                  </a:cubicBezTo>
                  <a:cubicBezTo>
                    <a:pt x="396" y="83"/>
                    <a:pt x="399" y="80"/>
                    <a:pt x="397" y="78"/>
                  </a:cubicBezTo>
                  <a:cubicBezTo>
                    <a:pt x="398" y="76"/>
                    <a:pt x="398" y="76"/>
                    <a:pt x="398" y="76"/>
                  </a:cubicBezTo>
                  <a:cubicBezTo>
                    <a:pt x="397" y="75"/>
                    <a:pt x="395" y="77"/>
                    <a:pt x="395" y="74"/>
                  </a:cubicBezTo>
                  <a:cubicBezTo>
                    <a:pt x="395" y="71"/>
                    <a:pt x="398" y="72"/>
                    <a:pt x="398" y="70"/>
                  </a:cubicBezTo>
                  <a:cubicBezTo>
                    <a:pt x="396" y="65"/>
                    <a:pt x="401" y="59"/>
                    <a:pt x="395" y="56"/>
                  </a:cubicBezTo>
                  <a:cubicBezTo>
                    <a:pt x="378" y="56"/>
                    <a:pt x="359" y="56"/>
                    <a:pt x="341" y="55"/>
                  </a:cubicBezTo>
                  <a:cubicBezTo>
                    <a:pt x="341" y="54"/>
                    <a:pt x="341" y="54"/>
                    <a:pt x="341" y="54"/>
                  </a:cubicBezTo>
                  <a:cubicBezTo>
                    <a:pt x="347" y="54"/>
                    <a:pt x="353" y="49"/>
                    <a:pt x="358" y="54"/>
                  </a:cubicBezTo>
                  <a:cubicBezTo>
                    <a:pt x="361" y="54"/>
                    <a:pt x="365" y="52"/>
                    <a:pt x="368" y="51"/>
                  </a:cubicBezTo>
                  <a:cubicBezTo>
                    <a:pt x="377" y="49"/>
                    <a:pt x="385" y="49"/>
                    <a:pt x="394" y="47"/>
                  </a:cubicBezTo>
                  <a:cubicBezTo>
                    <a:pt x="397" y="47"/>
                    <a:pt x="397" y="47"/>
                    <a:pt x="397" y="47"/>
                  </a:cubicBezTo>
                  <a:cubicBezTo>
                    <a:pt x="396" y="46"/>
                    <a:pt x="396" y="46"/>
                    <a:pt x="396" y="46"/>
                  </a:cubicBezTo>
                  <a:cubicBezTo>
                    <a:pt x="378" y="44"/>
                    <a:pt x="362" y="46"/>
                    <a:pt x="344" y="48"/>
                  </a:cubicBezTo>
                  <a:cubicBezTo>
                    <a:pt x="342" y="47"/>
                    <a:pt x="342" y="47"/>
                    <a:pt x="342" y="47"/>
                  </a:cubicBezTo>
                  <a:cubicBezTo>
                    <a:pt x="343" y="45"/>
                    <a:pt x="343" y="45"/>
                    <a:pt x="343" y="45"/>
                  </a:cubicBezTo>
                  <a:cubicBezTo>
                    <a:pt x="361" y="42"/>
                    <a:pt x="379" y="44"/>
                    <a:pt x="397" y="42"/>
                  </a:cubicBezTo>
                  <a:cubicBezTo>
                    <a:pt x="395" y="41"/>
                    <a:pt x="392" y="42"/>
                    <a:pt x="390" y="40"/>
                  </a:cubicBezTo>
                  <a:cubicBezTo>
                    <a:pt x="391" y="39"/>
                    <a:pt x="393" y="40"/>
                    <a:pt x="394" y="40"/>
                  </a:cubicBezTo>
                  <a:cubicBezTo>
                    <a:pt x="393" y="39"/>
                    <a:pt x="391" y="39"/>
                    <a:pt x="390" y="38"/>
                  </a:cubicBezTo>
                  <a:cubicBezTo>
                    <a:pt x="394" y="35"/>
                    <a:pt x="399" y="38"/>
                    <a:pt x="402" y="34"/>
                  </a:cubicBezTo>
                  <a:cubicBezTo>
                    <a:pt x="399" y="33"/>
                    <a:pt x="395" y="35"/>
                    <a:pt x="395" y="30"/>
                  </a:cubicBezTo>
                  <a:cubicBezTo>
                    <a:pt x="396" y="26"/>
                    <a:pt x="399" y="30"/>
                    <a:pt x="401" y="28"/>
                  </a:cubicBezTo>
                  <a:cubicBezTo>
                    <a:pt x="397" y="28"/>
                    <a:pt x="393" y="26"/>
                    <a:pt x="389" y="25"/>
                  </a:cubicBezTo>
                  <a:cubicBezTo>
                    <a:pt x="377" y="24"/>
                    <a:pt x="363" y="25"/>
                    <a:pt x="352" y="25"/>
                  </a:cubicBezTo>
                  <a:cubicBezTo>
                    <a:pt x="352" y="24"/>
                    <a:pt x="352" y="24"/>
                    <a:pt x="352" y="24"/>
                  </a:cubicBezTo>
                  <a:cubicBezTo>
                    <a:pt x="351" y="24"/>
                    <a:pt x="351" y="24"/>
                    <a:pt x="351" y="24"/>
                  </a:cubicBezTo>
                  <a:cubicBezTo>
                    <a:pt x="352" y="25"/>
                    <a:pt x="352" y="25"/>
                    <a:pt x="352" y="25"/>
                  </a:cubicBezTo>
                  <a:cubicBezTo>
                    <a:pt x="341" y="27"/>
                    <a:pt x="328" y="27"/>
                    <a:pt x="317" y="26"/>
                  </a:cubicBezTo>
                  <a:cubicBezTo>
                    <a:pt x="317" y="26"/>
                    <a:pt x="317" y="26"/>
                    <a:pt x="317" y="26"/>
                  </a:cubicBezTo>
                  <a:cubicBezTo>
                    <a:pt x="327" y="23"/>
                    <a:pt x="338" y="24"/>
                    <a:pt x="349" y="23"/>
                  </a:cubicBezTo>
                  <a:cubicBezTo>
                    <a:pt x="350" y="24"/>
                    <a:pt x="350" y="24"/>
                    <a:pt x="350" y="24"/>
                  </a:cubicBezTo>
                  <a:cubicBezTo>
                    <a:pt x="350" y="24"/>
                    <a:pt x="350" y="24"/>
                    <a:pt x="350" y="24"/>
                  </a:cubicBezTo>
                  <a:cubicBezTo>
                    <a:pt x="366" y="22"/>
                    <a:pt x="384" y="22"/>
                    <a:pt x="401" y="24"/>
                  </a:cubicBezTo>
                  <a:cubicBezTo>
                    <a:pt x="400" y="22"/>
                    <a:pt x="402" y="22"/>
                    <a:pt x="403" y="22"/>
                  </a:cubicBezTo>
                  <a:cubicBezTo>
                    <a:pt x="404" y="22"/>
                    <a:pt x="404" y="22"/>
                    <a:pt x="404" y="22"/>
                  </a:cubicBezTo>
                  <a:cubicBezTo>
                    <a:pt x="404" y="20"/>
                    <a:pt x="402" y="19"/>
                    <a:pt x="401" y="18"/>
                  </a:cubicBezTo>
                  <a:cubicBezTo>
                    <a:pt x="396" y="18"/>
                    <a:pt x="391" y="17"/>
                    <a:pt x="387" y="15"/>
                  </a:cubicBezTo>
                  <a:cubicBezTo>
                    <a:pt x="387" y="13"/>
                    <a:pt x="389" y="15"/>
                    <a:pt x="389" y="14"/>
                  </a:cubicBezTo>
                  <a:cubicBezTo>
                    <a:pt x="389" y="14"/>
                    <a:pt x="388" y="13"/>
                    <a:pt x="388" y="13"/>
                  </a:cubicBezTo>
                  <a:cubicBezTo>
                    <a:pt x="388" y="12"/>
                    <a:pt x="389" y="12"/>
                    <a:pt x="389" y="11"/>
                  </a:cubicBezTo>
                  <a:cubicBezTo>
                    <a:pt x="394" y="11"/>
                    <a:pt x="397" y="13"/>
                    <a:pt x="401" y="13"/>
                  </a:cubicBezTo>
                  <a:cubicBezTo>
                    <a:pt x="397" y="9"/>
                    <a:pt x="391" y="11"/>
                    <a:pt x="387" y="8"/>
                  </a:cubicBezTo>
                  <a:cubicBezTo>
                    <a:pt x="371" y="4"/>
                    <a:pt x="353" y="9"/>
                    <a:pt x="337" y="8"/>
                  </a:cubicBezTo>
                  <a:cubicBezTo>
                    <a:pt x="334" y="10"/>
                    <a:pt x="334" y="10"/>
                    <a:pt x="334" y="10"/>
                  </a:cubicBezTo>
                  <a:cubicBezTo>
                    <a:pt x="233" y="13"/>
                    <a:pt x="233" y="13"/>
                    <a:pt x="233" y="13"/>
                  </a:cubicBezTo>
                  <a:cubicBezTo>
                    <a:pt x="233" y="13"/>
                    <a:pt x="232" y="13"/>
                    <a:pt x="232" y="12"/>
                  </a:cubicBezTo>
                  <a:cubicBezTo>
                    <a:pt x="232" y="11"/>
                    <a:pt x="232" y="11"/>
                    <a:pt x="232" y="11"/>
                  </a:cubicBezTo>
                  <a:cubicBezTo>
                    <a:pt x="374" y="4"/>
                    <a:pt x="374" y="4"/>
                    <a:pt x="374" y="4"/>
                  </a:cubicBezTo>
                  <a:cubicBezTo>
                    <a:pt x="373" y="4"/>
                    <a:pt x="372" y="4"/>
                    <a:pt x="371" y="3"/>
                  </a:cubicBezTo>
                  <a:cubicBezTo>
                    <a:pt x="372" y="2"/>
                    <a:pt x="372" y="2"/>
                    <a:pt x="372" y="2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45" y="1"/>
                    <a:pt x="318" y="3"/>
                    <a:pt x="292" y="3"/>
                  </a:cubicBezTo>
                  <a:cubicBezTo>
                    <a:pt x="296" y="4"/>
                    <a:pt x="296" y="4"/>
                    <a:pt x="296" y="4"/>
                  </a:cubicBezTo>
                  <a:cubicBezTo>
                    <a:pt x="264" y="7"/>
                    <a:pt x="232" y="4"/>
                    <a:pt x="200" y="6"/>
                  </a:cubicBezTo>
                  <a:cubicBezTo>
                    <a:pt x="177" y="5"/>
                    <a:pt x="152" y="4"/>
                    <a:pt x="129" y="6"/>
                  </a:cubicBezTo>
                  <a:cubicBezTo>
                    <a:pt x="128" y="7"/>
                    <a:pt x="128" y="7"/>
                    <a:pt x="128" y="7"/>
                  </a:cubicBezTo>
                  <a:cubicBezTo>
                    <a:pt x="107" y="6"/>
                    <a:pt x="85" y="5"/>
                    <a:pt x="64" y="7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60" y="12"/>
                    <a:pt x="62" y="10"/>
                    <a:pt x="64" y="12"/>
                  </a:cubicBezTo>
                  <a:cubicBezTo>
                    <a:pt x="59" y="12"/>
                    <a:pt x="55" y="15"/>
                    <a:pt x="51" y="16"/>
                  </a:cubicBezTo>
                  <a:cubicBezTo>
                    <a:pt x="49" y="13"/>
                    <a:pt x="44" y="17"/>
                    <a:pt x="42" y="15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38" y="12"/>
                    <a:pt x="36" y="15"/>
                    <a:pt x="33" y="16"/>
                  </a:cubicBezTo>
                  <a:cubicBezTo>
                    <a:pt x="33" y="19"/>
                    <a:pt x="36" y="16"/>
                    <a:pt x="37" y="18"/>
                  </a:cubicBezTo>
                  <a:cubicBezTo>
                    <a:pt x="42" y="19"/>
                    <a:pt x="45" y="14"/>
                    <a:pt x="48" y="16"/>
                  </a:cubicBezTo>
                  <a:cubicBezTo>
                    <a:pt x="49" y="17"/>
                    <a:pt x="49" y="16"/>
                    <a:pt x="50" y="17"/>
                  </a:cubicBezTo>
                  <a:cubicBezTo>
                    <a:pt x="43" y="21"/>
                    <a:pt x="35" y="18"/>
                    <a:pt x="28" y="23"/>
                  </a:cubicBezTo>
                  <a:cubicBezTo>
                    <a:pt x="26" y="22"/>
                    <a:pt x="24" y="23"/>
                    <a:pt x="23" y="23"/>
                  </a:cubicBezTo>
                  <a:cubicBezTo>
                    <a:pt x="23" y="21"/>
                    <a:pt x="25" y="21"/>
                    <a:pt x="26" y="21"/>
                  </a:cubicBezTo>
                  <a:cubicBezTo>
                    <a:pt x="22" y="20"/>
                    <a:pt x="19" y="25"/>
                    <a:pt x="14" y="24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6" y="26"/>
                    <a:pt x="20" y="24"/>
                    <a:pt x="23" y="24"/>
                  </a:cubicBezTo>
                  <a:cubicBezTo>
                    <a:pt x="21" y="30"/>
                    <a:pt x="11" y="26"/>
                    <a:pt x="16" y="34"/>
                  </a:cubicBezTo>
                  <a:cubicBezTo>
                    <a:pt x="17" y="35"/>
                    <a:pt x="19" y="34"/>
                    <a:pt x="19" y="37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2"/>
                    <a:pt x="16" y="46"/>
                    <a:pt x="19" y="46"/>
                  </a:cubicBezTo>
                  <a:cubicBezTo>
                    <a:pt x="17" y="46"/>
                    <a:pt x="14" y="46"/>
                    <a:pt x="14" y="49"/>
                  </a:cubicBezTo>
                  <a:cubicBezTo>
                    <a:pt x="15" y="50"/>
                    <a:pt x="18" y="46"/>
                    <a:pt x="18" y="50"/>
                  </a:cubicBezTo>
                  <a:cubicBezTo>
                    <a:pt x="16" y="51"/>
                    <a:pt x="17" y="55"/>
                    <a:pt x="14" y="55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5" y="58"/>
                    <a:pt x="17" y="55"/>
                    <a:pt x="17" y="58"/>
                  </a:cubicBezTo>
                  <a:cubicBezTo>
                    <a:pt x="16" y="58"/>
                    <a:pt x="15" y="60"/>
                    <a:pt x="14" y="60"/>
                  </a:cubicBezTo>
                  <a:cubicBezTo>
                    <a:pt x="16" y="61"/>
                    <a:pt x="18" y="59"/>
                    <a:pt x="20" y="61"/>
                  </a:cubicBezTo>
                  <a:cubicBezTo>
                    <a:pt x="19" y="64"/>
                    <a:pt x="11" y="59"/>
                    <a:pt x="15" y="66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8"/>
                    <a:pt x="17" y="69"/>
                    <a:pt x="16" y="69"/>
                  </a:cubicBezTo>
                  <a:cubicBezTo>
                    <a:pt x="16" y="71"/>
                    <a:pt x="17" y="70"/>
                    <a:pt x="18" y="71"/>
                  </a:cubicBezTo>
                  <a:cubicBezTo>
                    <a:pt x="14" y="73"/>
                    <a:pt x="14" y="73"/>
                    <a:pt x="14" y="73"/>
                  </a:cubicBezTo>
                  <a:cubicBezTo>
                    <a:pt x="15" y="74"/>
                    <a:pt x="16" y="76"/>
                    <a:pt x="18" y="76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7" y="78"/>
                    <a:pt x="18" y="78"/>
                    <a:pt x="18" y="78"/>
                  </a:cubicBezTo>
                  <a:cubicBezTo>
                    <a:pt x="18" y="80"/>
                    <a:pt x="17" y="82"/>
                    <a:pt x="16" y="83"/>
                  </a:cubicBezTo>
                  <a:cubicBezTo>
                    <a:pt x="15" y="82"/>
                    <a:pt x="14" y="83"/>
                    <a:pt x="13" y="84"/>
                  </a:cubicBezTo>
                  <a:cubicBezTo>
                    <a:pt x="15" y="86"/>
                    <a:pt x="15" y="86"/>
                    <a:pt x="15" y="86"/>
                  </a:cubicBezTo>
                  <a:cubicBezTo>
                    <a:pt x="12" y="87"/>
                    <a:pt x="12" y="87"/>
                    <a:pt x="12" y="87"/>
                  </a:cubicBezTo>
                  <a:cubicBezTo>
                    <a:pt x="13" y="88"/>
                    <a:pt x="13" y="88"/>
                    <a:pt x="13" y="88"/>
                  </a:cubicBezTo>
                  <a:cubicBezTo>
                    <a:pt x="13" y="89"/>
                    <a:pt x="11" y="88"/>
                    <a:pt x="11" y="90"/>
                  </a:cubicBezTo>
                  <a:cubicBezTo>
                    <a:pt x="13" y="92"/>
                    <a:pt x="9" y="96"/>
                    <a:pt x="13" y="97"/>
                  </a:cubicBezTo>
                  <a:cubicBezTo>
                    <a:pt x="12" y="97"/>
                    <a:pt x="13" y="98"/>
                    <a:pt x="13" y="99"/>
                  </a:cubicBezTo>
                  <a:cubicBezTo>
                    <a:pt x="13" y="99"/>
                    <a:pt x="14" y="98"/>
                    <a:pt x="14" y="99"/>
                  </a:cubicBezTo>
                  <a:cubicBezTo>
                    <a:pt x="14" y="100"/>
                    <a:pt x="14" y="100"/>
                    <a:pt x="14" y="100"/>
                  </a:cubicBezTo>
                  <a:cubicBezTo>
                    <a:pt x="13" y="101"/>
                    <a:pt x="12" y="99"/>
                    <a:pt x="10" y="99"/>
                  </a:cubicBezTo>
                  <a:cubicBezTo>
                    <a:pt x="10" y="101"/>
                    <a:pt x="13" y="100"/>
                    <a:pt x="13" y="102"/>
                  </a:cubicBezTo>
                  <a:cubicBezTo>
                    <a:pt x="12" y="103"/>
                    <a:pt x="9" y="104"/>
                    <a:pt x="11" y="106"/>
                  </a:cubicBezTo>
                  <a:cubicBezTo>
                    <a:pt x="12" y="109"/>
                    <a:pt x="16" y="106"/>
                    <a:pt x="16" y="110"/>
                  </a:cubicBezTo>
                  <a:cubicBezTo>
                    <a:pt x="13" y="116"/>
                    <a:pt x="6" y="110"/>
                    <a:pt x="1" y="114"/>
                  </a:cubicBezTo>
                  <a:cubicBezTo>
                    <a:pt x="2" y="115"/>
                    <a:pt x="4" y="115"/>
                    <a:pt x="5" y="117"/>
                  </a:cubicBezTo>
                  <a:cubicBezTo>
                    <a:pt x="4" y="117"/>
                    <a:pt x="3" y="117"/>
                    <a:pt x="2" y="117"/>
                  </a:cubicBezTo>
                  <a:cubicBezTo>
                    <a:pt x="1" y="120"/>
                    <a:pt x="4" y="117"/>
                    <a:pt x="4" y="120"/>
                  </a:cubicBezTo>
                  <a:cubicBezTo>
                    <a:pt x="3" y="121"/>
                    <a:pt x="2" y="121"/>
                    <a:pt x="0" y="122"/>
                  </a:cubicBezTo>
                  <a:cubicBezTo>
                    <a:pt x="4" y="122"/>
                    <a:pt x="7" y="123"/>
                    <a:pt x="10" y="122"/>
                  </a:cubicBezTo>
                  <a:cubicBezTo>
                    <a:pt x="11" y="128"/>
                    <a:pt x="4" y="124"/>
                    <a:pt x="2" y="126"/>
                  </a:cubicBezTo>
                  <a:cubicBezTo>
                    <a:pt x="2" y="128"/>
                    <a:pt x="3" y="128"/>
                    <a:pt x="4" y="129"/>
                  </a:cubicBezTo>
                  <a:close/>
                  <a:moveTo>
                    <a:pt x="389" y="85"/>
                  </a:moveTo>
                  <a:cubicBezTo>
                    <a:pt x="383" y="86"/>
                    <a:pt x="383" y="86"/>
                    <a:pt x="383" y="86"/>
                  </a:cubicBezTo>
                  <a:cubicBezTo>
                    <a:pt x="385" y="85"/>
                    <a:pt x="387" y="85"/>
                    <a:pt x="389" y="85"/>
                  </a:cubicBezTo>
                  <a:cubicBezTo>
                    <a:pt x="392" y="85"/>
                    <a:pt x="392" y="85"/>
                    <a:pt x="392" y="85"/>
                  </a:cubicBezTo>
                  <a:cubicBezTo>
                    <a:pt x="391" y="86"/>
                    <a:pt x="390" y="86"/>
                    <a:pt x="389" y="85"/>
                  </a:cubicBezTo>
                  <a:close/>
                  <a:moveTo>
                    <a:pt x="72" y="139"/>
                  </a:moveTo>
                  <a:cubicBezTo>
                    <a:pt x="78" y="139"/>
                    <a:pt x="78" y="139"/>
                    <a:pt x="78" y="139"/>
                  </a:cubicBezTo>
                  <a:cubicBezTo>
                    <a:pt x="81" y="139"/>
                    <a:pt x="84" y="139"/>
                    <a:pt x="88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9" y="139"/>
                    <a:pt x="102" y="139"/>
                    <a:pt x="105" y="138"/>
                  </a:cubicBezTo>
                  <a:cubicBezTo>
                    <a:pt x="120" y="137"/>
                    <a:pt x="134" y="139"/>
                    <a:pt x="149" y="140"/>
                  </a:cubicBezTo>
                  <a:cubicBezTo>
                    <a:pt x="168" y="141"/>
                    <a:pt x="168" y="141"/>
                    <a:pt x="168" y="141"/>
                  </a:cubicBezTo>
                  <a:cubicBezTo>
                    <a:pt x="277" y="138"/>
                    <a:pt x="277" y="138"/>
                    <a:pt x="277" y="138"/>
                  </a:cubicBezTo>
                  <a:cubicBezTo>
                    <a:pt x="343" y="136"/>
                    <a:pt x="343" y="136"/>
                    <a:pt x="343" y="136"/>
                  </a:cubicBezTo>
                  <a:cubicBezTo>
                    <a:pt x="358" y="132"/>
                    <a:pt x="373" y="129"/>
                    <a:pt x="389" y="130"/>
                  </a:cubicBezTo>
                  <a:cubicBezTo>
                    <a:pt x="368" y="135"/>
                    <a:pt x="344" y="137"/>
                    <a:pt x="322" y="138"/>
                  </a:cubicBezTo>
                  <a:cubicBezTo>
                    <a:pt x="239" y="140"/>
                    <a:pt x="239" y="140"/>
                    <a:pt x="239" y="140"/>
                  </a:cubicBezTo>
                  <a:cubicBezTo>
                    <a:pt x="193" y="141"/>
                    <a:pt x="193" y="141"/>
                    <a:pt x="193" y="141"/>
                  </a:cubicBezTo>
                  <a:cubicBezTo>
                    <a:pt x="168" y="141"/>
                    <a:pt x="168" y="141"/>
                    <a:pt x="168" y="141"/>
                  </a:cubicBezTo>
                  <a:cubicBezTo>
                    <a:pt x="167" y="141"/>
                    <a:pt x="167" y="141"/>
                    <a:pt x="167" y="141"/>
                  </a:cubicBezTo>
                  <a:cubicBezTo>
                    <a:pt x="160" y="141"/>
                    <a:pt x="155" y="141"/>
                    <a:pt x="149" y="140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3" y="139"/>
                    <a:pt x="90" y="139"/>
                    <a:pt x="88" y="139"/>
                  </a:cubicBezTo>
                  <a:lnTo>
                    <a:pt x="72" y="139"/>
                  </a:lnTo>
                  <a:close/>
                  <a:moveTo>
                    <a:pt x="18" y="75"/>
                  </a:moveTo>
                  <a:cubicBezTo>
                    <a:pt x="18" y="74"/>
                    <a:pt x="18" y="74"/>
                    <a:pt x="18" y="74"/>
                  </a:cubicBezTo>
                  <a:cubicBezTo>
                    <a:pt x="18" y="73"/>
                    <a:pt x="19" y="74"/>
                    <a:pt x="20" y="74"/>
                  </a:cubicBezTo>
                  <a:cubicBezTo>
                    <a:pt x="20" y="76"/>
                    <a:pt x="19" y="75"/>
                    <a:pt x="18" y="75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pic>
          <p:nvPicPr>
            <p:cNvPr id="40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29964" y="1964938"/>
              <a:ext cx="1608548" cy="1098902"/>
            </a:xfrm>
            <a:prstGeom prst="rect">
              <a:avLst/>
            </a:prstGeom>
          </p:spPr>
        </p:pic>
        <p:sp>
          <p:nvSpPr>
            <p:cNvPr id="35" name="出自【趣你的PPT】(微信:qunideppt)：最优质的PPT资源库"/>
            <p:cNvSpPr txBox="1">
              <a:spLocks/>
            </p:cNvSpPr>
            <p:nvPr/>
          </p:nvSpPr>
          <p:spPr>
            <a:xfrm>
              <a:off x="2591153" y="2618514"/>
              <a:ext cx="2339837" cy="339273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单击添加标题</a:t>
              </a:r>
              <a:endParaRPr lang="en-US" altLang="zh-CN" sz="2400" dirty="0">
                <a:solidFill>
                  <a:schemeClr val="bg1"/>
                </a:solidFill>
                <a:latin typeface="Bebas Neue" panose="020B0606020202050201" pitchFamily="34" charset="0"/>
                <a:ea typeface="方正苏新诗柳楷简体" panose="02000000000000000000" pitchFamily="2" charset="-122"/>
              </a:endParaRPr>
            </a:p>
          </p:txBody>
        </p:sp>
      </p:grpSp>
      <p:grpSp>
        <p:nvGrpSpPr>
          <p:cNvPr id="14" name="Group 13出自【趣你的PPT】(微信:qunideppt)：最优质的PPT资源库"/>
          <p:cNvGrpSpPr/>
          <p:nvPr/>
        </p:nvGrpSpPr>
        <p:grpSpPr>
          <a:xfrm>
            <a:off x="6197408" y="1843018"/>
            <a:ext cx="4547268" cy="2085619"/>
            <a:chOff x="1229964" y="1964938"/>
            <a:chExt cx="4547268" cy="2085619"/>
          </a:xfrm>
        </p:grpSpPr>
        <p:sp>
          <p:nvSpPr>
            <p:cNvPr id="1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591153" y="3145694"/>
              <a:ext cx="3186079" cy="904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10000"/>
                </a:lnSpc>
                <a:spcBef>
                  <a:spcPct val="0"/>
                </a:spcBef>
                <a:buNone/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该原创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模板来自公众号：趣你的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PPT 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一不小心 就学会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PPT 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快来加入我们</a:t>
              </a:r>
            </a:p>
          </p:txBody>
        </p:sp>
        <p:sp>
          <p:nvSpPr>
            <p:cNvPr id="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079537" y="2547471"/>
              <a:ext cx="2720325" cy="516370"/>
            </a:xfrm>
            <a:custGeom>
              <a:avLst/>
              <a:gdLst>
                <a:gd name="T0" fmla="*/ 3 w 406"/>
                <a:gd name="T1" fmla="*/ 135 h 149"/>
                <a:gd name="T2" fmla="*/ 6 w 406"/>
                <a:gd name="T3" fmla="*/ 139 h 149"/>
                <a:gd name="T4" fmla="*/ 6 w 406"/>
                <a:gd name="T5" fmla="*/ 142 h 149"/>
                <a:gd name="T6" fmla="*/ 192 w 406"/>
                <a:gd name="T7" fmla="*/ 143 h 149"/>
                <a:gd name="T8" fmla="*/ 244 w 406"/>
                <a:gd name="T9" fmla="*/ 145 h 149"/>
                <a:gd name="T10" fmla="*/ 400 w 406"/>
                <a:gd name="T11" fmla="*/ 135 h 149"/>
                <a:gd name="T12" fmla="*/ 404 w 406"/>
                <a:gd name="T13" fmla="*/ 125 h 149"/>
                <a:gd name="T14" fmla="*/ 399 w 406"/>
                <a:gd name="T15" fmla="*/ 102 h 149"/>
                <a:gd name="T16" fmla="*/ 396 w 406"/>
                <a:gd name="T17" fmla="*/ 93 h 149"/>
                <a:gd name="T18" fmla="*/ 398 w 406"/>
                <a:gd name="T19" fmla="*/ 83 h 149"/>
                <a:gd name="T20" fmla="*/ 395 w 406"/>
                <a:gd name="T21" fmla="*/ 74 h 149"/>
                <a:gd name="T22" fmla="*/ 341 w 406"/>
                <a:gd name="T23" fmla="*/ 55 h 149"/>
                <a:gd name="T24" fmla="*/ 368 w 406"/>
                <a:gd name="T25" fmla="*/ 51 h 149"/>
                <a:gd name="T26" fmla="*/ 396 w 406"/>
                <a:gd name="T27" fmla="*/ 46 h 149"/>
                <a:gd name="T28" fmla="*/ 343 w 406"/>
                <a:gd name="T29" fmla="*/ 45 h 149"/>
                <a:gd name="T30" fmla="*/ 394 w 406"/>
                <a:gd name="T31" fmla="*/ 40 h 149"/>
                <a:gd name="T32" fmla="*/ 395 w 406"/>
                <a:gd name="T33" fmla="*/ 30 h 149"/>
                <a:gd name="T34" fmla="*/ 352 w 406"/>
                <a:gd name="T35" fmla="*/ 25 h 149"/>
                <a:gd name="T36" fmla="*/ 352 w 406"/>
                <a:gd name="T37" fmla="*/ 25 h 149"/>
                <a:gd name="T38" fmla="*/ 349 w 406"/>
                <a:gd name="T39" fmla="*/ 23 h 149"/>
                <a:gd name="T40" fmla="*/ 401 w 406"/>
                <a:gd name="T41" fmla="*/ 24 h 149"/>
                <a:gd name="T42" fmla="*/ 401 w 406"/>
                <a:gd name="T43" fmla="*/ 18 h 149"/>
                <a:gd name="T44" fmla="*/ 388 w 406"/>
                <a:gd name="T45" fmla="*/ 13 h 149"/>
                <a:gd name="T46" fmla="*/ 387 w 406"/>
                <a:gd name="T47" fmla="*/ 8 h 149"/>
                <a:gd name="T48" fmla="*/ 233 w 406"/>
                <a:gd name="T49" fmla="*/ 13 h 149"/>
                <a:gd name="T50" fmla="*/ 374 w 406"/>
                <a:gd name="T51" fmla="*/ 4 h 149"/>
                <a:gd name="T52" fmla="*/ 370 w 406"/>
                <a:gd name="T53" fmla="*/ 0 h 149"/>
                <a:gd name="T54" fmla="*/ 200 w 406"/>
                <a:gd name="T55" fmla="*/ 6 h 149"/>
                <a:gd name="T56" fmla="*/ 64 w 406"/>
                <a:gd name="T57" fmla="*/ 7 h 149"/>
                <a:gd name="T58" fmla="*/ 64 w 406"/>
                <a:gd name="T59" fmla="*/ 12 h 149"/>
                <a:gd name="T60" fmla="*/ 42 w 406"/>
                <a:gd name="T61" fmla="*/ 13 h 149"/>
                <a:gd name="T62" fmla="*/ 48 w 406"/>
                <a:gd name="T63" fmla="*/ 16 h 149"/>
                <a:gd name="T64" fmla="*/ 23 w 406"/>
                <a:gd name="T65" fmla="*/ 23 h 149"/>
                <a:gd name="T66" fmla="*/ 13 w 406"/>
                <a:gd name="T67" fmla="*/ 25 h 149"/>
                <a:gd name="T68" fmla="*/ 19 w 406"/>
                <a:gd name="T69" fmla="*/ 37 h 149"/>
                <a:gd name="T70" fmla="*/ 19 w 406"/>
                <a:gd name="T71" fmla="*/ 46 h 149"/>
                <a:gd name="T72" fmla="*/ 14 w 406"/>
                <a:gd name="T73" fmla="*/ 55 h 149"/>
                <a:gd name="T74" fmla="*/ 14 w 406"/>
                <a:gd name="T75" fmla="*/ 60 h 149"/>
                <a:gd name="T76" fmla="*/ 13 w 406"/>
                <a:gd name="T77" fmla="*/ 67 h 149"/>
                <a:gd name="T78" fmla="*/ 18 w 406"/>
                <a:gd name="T79" fmla="*/ 71 h 149"/>
                <a:gd name="T80" fmla="*/ 17 w 406"/>
                <a:gd name="T81" fmla="*/ 77 h 149"/>
                <a:gd name="T82" fmla="*/ 13 w 406"/>
                <a:gd name="T83" fmla="*/ 84 h 149"/>
                <a:gd name="T84" fmla="*/ 13 w 406"/>
                <a:gd name="T85" fmla="*/ 88 h 149"/>
                <a:gd name="T86" fmla="*/ 13 w 406"/>
                <a:gd name="T87" fmla="*/ 99 h 149"/>
                <a:gd name="T88" fmla="*/ 10 w 406"/>
                <a:gd name="T89" fmla="*/ 99 h 149"/>
                <a:gd name="T90" fmla="*/ 16 w 406"/>
                <a:gd name="T91" fmla="*/ 110 h 149"/>
                <a:gd name="T92" fmla="*/ 2 w 406"/>
                <a:gd name="T93" fmla="*/ 117 h 149"/>
                <a:gd name="T94" fmla="*/ 10 w 406"/>
                <a:gd name="T95" fmla="*/ 122 h 149"/>
                <a:gd name="T96" fmla="*/ 389 w 406"/>
                <a:gd name="T97" fmla="*/ 85 h 149"/>
                <a:gd name="T98" fmla="*/ 392 w 406"/>
                <a:gd name="T99" fmla="*/ 85 h 149"/>
                <a:gd name="T100" fmla="*/ 78 w 406"/>
                <a:gd name="T101" fmla="*/ 139 h 149"/>
                <a:gd name="T102" fmla="*/ 105 w 406"/>
                <a:gd name="T103" fmla="*/ 138 h 149"/>
                <a:gd name="T104" fmla="*/ 277 w 406"/>
                <a:gd name="T105" fmla="*/ 138 h 149"/>
                <a:gd name="T106" fmla="*/ 322 w 406"/>
                <a:gd name="T107" fmla="*/ 138 h 149"/>
                <a:gd name="T108" fmla="*/ 168 w 406"/>
                <a:gd name="T109" fmla="*/ 141 h 149"/>
                <a:gd name="T110" fmla="*/ 95 w 406"/>
                <a:gd name="T111" fmla="*/ 139 h 149"/>
                <a:gd name="T112" fmla="*/ 18 w 406"/>
                <a:gd name="T113" fmla="*/ 75 h 149"/>
                <a:gd name="T114" fmla="*/ 18 w 406"/>
                <a:gd name="T115" fmla="*/ 7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06" h="149">
                  <a:moveTo>
                    <a:pt x="4" y="129"/>
                  </a:moveTo>
                  <a:cubicBezTo>
                    <a:pt x="4" y="130"/>
                    <a:pt x="2" y="129"/>
                    <a:pt x="2" y="130"/>
                  </a:cubicBezTo>
                  <a:cubicBezTo>
                    <a:pt x="2" y="132"/>
                    <a:pt x="5" y="133"/>
                    <a:pt x="3" y="135"/>
                  </a:cubicBezTo>
                  <a:cubicBezTo>
                    <a:pt x="4" y="136"/>
                    <a:pt x="4" y="136"/>
                    <a:pt x="5" y="137"/>
                  </a:cubicBezTo>
                  <a:cubicBezTo>
                    <a:pt x="2" y="138"/>
                    <a:pt x="2" y="138"/>
                    <a:pt x="2" y="138"/>
                  </a:cubicBezTo>
                  <a:cubicBezTo>
                    <a:pt x="3" y="139"/>
                    <a:pt x="4" y="139"/>
                    <a:pt x="6" y="139"/>
                  </a:cubicBezTo>
                  <a:cubicBezTo>
                    <a:pt x="6" y="139"/>
                    <a:pt x="6" y="139"/>
                    <a:pt x="6" y="139"/>
                  </a:cubicBezTo>
                  <a:cubicBezTo>
                    <a:pt x="7" y="139"/>
                    <a:pt x="10" y="139"/>
                    <a:pt x="11" y="141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32" y="149"/>
                    <a:pt x="59" y="143"/>
                    <a:pt x="85" y="142"/>
                  </a:cubicBezTo>
                  <a:cubicBezTo>
                    <a:pt x="108" y="141"/>
                    <a:pt x="108" y="141"/>
                    <a:pt x="108" y="141"/>
                  </a:cubicBezTo>
                  <a:cubicBezTo>
                    <a:pt x="192" y="143"/>
                    <a:pt x="192" y="143"/>
                    <a:pt x="192" y="143"/>
                  </a:cubicBezTo>
                  <a:cubicBezTo>
                    <a:pt x="253" y="142"/>
                    <a:pt x="253" y="142"/>
                    <a:pt x="253" y="142"/>
                  </a:cubicBezTo>
                  <a:cubicBezTo>
                    <a:pt x="253" y="143"/>
                    <a:pt x="253" y="143"/>
                    <a:pt x="253" y="143"/>
                  </a:cubicBezTo>
                  <a:cubicBezTo>
                    <a:pt x="250" y="144"/>
                    <a:pt x="246" y="142"/>
                    <a:pt x="244" y="145"/>
                  </a:cubicBezTo>
                  <a:cubicBezTo>
                    <a:pt x="270" y="146"/>
                    <a:pt x="297" y="144"/>
                    <a:pt x="322" y="144"/>
                  </a:cubicBezTo>
                  <a:cubicBezTo>
                    <a:pt x="323" y="145"/>
                    <a:pt x="323" y="145"/>
                    <a:pt x="323" y="145"/>
                  </a:cubicBezTo>
                  <a:cubicBezTo>
                    <a:pt x="350" y="144"/>
                    <a:pt x="375" y="141"/>
                    <a:pt x="400" y="135"/>
                  </a:cubicBezTo>
                  <a:cubicBezTo>
                    <a:pt x="398" y="131"/>
                    <a:pt x="403" y="133"/>
                    <a:pt x="404" y="131"/>
                  </a:cubicBezTo>
                  <a:cubicBezTo>
                    <a:pt x="401" y="129"/>
                    <a:pt x="401" y="129"/>
                    <a:pt x="401" y="129"/>
                  </a:cubicBezTo>
                  <a:cubicBezTo>
                    <a:pt x="402" y="127"/>
                    <a:pt x="406" y="128"/>
                    <a:pt x="404" y="125"/>
                  </a:cubicBezTo>
                  <a:cubicBezTo>
                    <a:pt x="405" y="124"/>
                    <a:pt x="405" y="123"/>
                    <a:pt x="405" y="122"/>
                  </a:cubicBezTo>
                  <a:cubicBezTo>
                    <a:pt x="401" y="116"/>
                    <a:pt x="403" y="106"/>
                    <a:pt x="397" y="103"/>
                  </a:cubicBezTo>
                  <a:cubicBezTo>
                    <a:pt x="397" y="102"/>
                    <a:pt x="398" y="102"/>
                    <a:pt x="399" y="102"/>
                  </a:cubicBezTo>
                  <a:cubicBezTo>
                    <a:pt x="398" y="101"/>
                    <a:pt x="398" y="100"/>
                    <a:pt x="398" y="98"/>
                  </a:cubicBezTo>
                  <a:cubicBezTo>
                    <a:pt x="399" y="96"/>
                    <a:pt x="399" y="96"/>
                    <a:pt x="399" y="96"/>
                  </a:cubicBezTo>
                  <a:cubicBezTo>
                    <a:pt x="399" y="95"/>
                    <a:pt x="397" y="96"/>
                    <a:pt x="396" y="93"/>
                  </a:cubicBezTo>
                  <a:cubicBezTo>
                    <a:pt x="397" y="91"/>
                    <a:pt x="397" y="90"/>
                    <a:pt x="398" y="88"/>
                  </a:cubicBezTo>
                  <a:cubicBezTo>
                    <a:pt x="397" y="86"/>
                    <a:pt x="394" y="87"/>
                    <a:pt x="393" y="86"/>
                  </a:cubicBezTo>
                  <a:cubicBezTo>
                    <a:pt x="398" y="83"/>
                    <a:pt x="398" y="83"/>
                    <a:pt x="398" y="83"/>
                  </a:cubicBezTo>
                  <a:cubicBezTo>
                    <a:pt x="396" y="83"/>
                    <a:pt x="399" y="80"/>
                    <a:pt x="397" y="78"/>
                  </a:cubicBezTo>
                  <a:cubicBezTo>
                    <a:pt x="398" y="76"/>
                    <a:pt x="398" y="76"/>
                    <a:pt x="398" y="76"/>
                  </a:cubicBezTo>
                  <a:cubicBezTo>
                    <a:pt x="397" y="75"/>
                    <a:pt x="395" y="77"/>
                    <a:pt x="395" y="74"/>
                  </a:cubicBezTo>
                  <a:cubicBezTo>
                    <a:pt x="395" y="71"/>
                    <a:pt x="398" y="72"/>
                    <a:pt x="398" y="70"/>
                  </a:cubicBezTo>
                  <a:cubicBezTo>
                    <a:pt x="396" y="65"/>
                    <a:pt x="401" y="59"/>
                    <a:pt x="395" y="56"/>
                  </a:cubicBezTo>
                  <a:cubicBezTo>
                    <a:pt x="378" y="56"/>
                    <a:pt x="359" y="56"/>
                    <a:pt x="341" y="55"/>
                  </a:cubicBezTo>
                  <a:cubicBezTo>
                    <a:pt x="341" y="54"/>
                    <a:pt x="341" y="54"/>
                    <a:pt x="341" y="54"/>
                  </a:cubicBezTo>
                  <a:cubicBezTo>
                    <a:pt x="347" y="54"/>
                    <a:pt x="353" y="49"/>
                    <a:pt x="358" y="54"/>
                  </a:cubicBezTo>
                  <a:cubicBezTo>
                    <a:pt x="361" y="54"/>
                    <a:pt x="365" y="52"/>
                    <a:pt x="368" y="51"/>
                  </a:cubicBezTo>
                  <a:cubicBezTo>
                    <a:pt x="377" y="49"/>
                    <a:pt x="385" y="49"/>
                    <a:pt x="394" y="47"/>
                  </a:cubicBezTo>
                  <a:cubicBezTo>
                    <a:pt x="397" y="47"/>
                    <a:pt x="397" y="47"/>
                    <a:pt x="397" y="47"/>
                  </a:cubicBezTo>
                  <a:cubicBezTo>
                    <a:pt x="396" y="46"/>
                    <a:pt x="396" y="46"/>
                    <a:pt x="396" y="46"/>
                  </a:cubicBezTo>
                  <a:cubicBezTo>
                    <a:pt x="378" y="44"/>
                    <a:pt x="362" y="46"/>
                    <a:pt x="344" y="48"/>
                  </a:cubicBezTo>
                  <a:cubicBezTo>
                    <a:pt x="342" y="47"/>
                    <a:pt x="342" y="47"/>
                    <a:pt x="342" y="47"/>
                  </a:cubicBezTo>
                  <a:cubicBezTo>
                    <a:pt x="343" y="45"/>
                    <a:pt x="343" y="45"/>
                    <a:pt x="343" y="45"/>
                  </a:cubicBezTo>
                  <a:cubicBezTo>
                    <a:pt x="361" y="42"/>
                    <a:pt x="379" y="44"/>
                    <a:pt x="397" y="42"/>
                  </a:cubicBezTo>
                  <a:cubicBezTo>
                    <a:pt x="395" y="41"/>
                    <a:pt x="392" y="42"/>
                    <a:pt x="390" y="40"/>
                  </a:cubicBezTo>
                  <a:cubicBezTo>
                    <a:pt x="391" y="39"/>
                    <a:pt x="393" y="40"/>
                    <a:pt x="394" y="40"/>
                  </a:cubicBezTo>
                  <a:cubicBezTo>
                    <a:pt x="393" y="39"/>
                    <a:pt x="391" y="39"/>
                    <a:pt x="390" y="38"/>
                  </a:cubicBezTo>
                  <a:cubicBezTo>
                    <a:pt x="394" y="35"/>
                    <a:pt x="399" y="38"/>
                    <a:pt x="402" y="34"/>
                  </a:cubicBezTo>
                  <a:cubicBezTo>
                    <a:pt x="399" y="33"/>
                    <a:pt x="395" y="35"/>
                    <a:pt x="395" y="30"/>
                  </a:cubicBezTo>
                  <a:cubicBezTo>
                    <a:pt x="396" y="26"/>
                    <a:pt x="399" y="30"/>
                    <a:pt x="401" y="28"/>
                  </a:cubicBezTo>
                  <a:cubicBezTo>
                    <a:pt x="397" y="28"/>
                    <a:pt x="393" y="26"/>
                    <a:pt x="389" y="25"/>
                  </a:cubicBezTo>
                  <a:cubicBezTo>
                    <a:pt x="377" y="24"/>
                    <a:pt x="363" y="25"/>
                    <a:pt x="352" y="25"/>
                  </a:cubicBezTo>
                  <a:cubicBezTo>
                    <a:pt x="352" y="24"/>
                    <a:pt x="352" y="24"/>
                    <a:pt x="352" y="24"/>
                  </a:cubicBezTo>
                  <a:cubicBezTo>
                    <a:pt x="351" y="24"/>
                    <a:pt x="351" y="24"/>
                    <a:pt x="351" y="24"/>
                  </a:cubicBezTo>
                  <a:cubicBezTo>
                    <a:pt x="352" y="25"/>
                    <a:pt x="352" y="25"/>
                    <a:pt x="352" y="25"/>
                  </a:cubicBezTo>
                  <a:cubicBezTo>
                    <a:pt x="341" y="27"/>
                    <a:pt x="328" y="27"/>
                    <a:pt x="317" y="26"/>
                  </a:cubicBezTo>
                  <a:cubicBezTo>
                    <a:pt x="317" y="26"/>
                    <a:pt x="317" y="26"/>
                    <a:pt x="317" y="26"/>
                  </a:cubicBezTo>
                  <a:cubicBezTo>
                    <a:pt x="327" y="23"/>
                    <a:pt x="338" y="24"/>
                    <a:pt x="349" y="23"/>
                  </a:cubicBezTo>
                  <a:cubicBezTo>
                    <a:pt x="350" y="24"/>
                    <a:pt x="350" y="24"/>
                    <a:pt x="350" y="24"/>
                  </a:cubicBezTo>
                  <a:cubicBezTo>
                    <a:pt x="350" y="24"/>
                    <a:pt x="350" y="24"/>
                    <a:pt x="350" y="24"/>
                  </a:cubicBezTo>
                  <a:cubicBezTo>
                    <a:pt x="366" y="22"/>
                    <a:pt x="384" y="22"/>
                    <a:pt x="401" y="24"/>
                  </a:cubicBezTo>
                  <a:cubicBezTo>
                    <a:pt x="400" y="22"/>
                    <a:pt x="402" y="22"/>
                    <a:pt x="403" y="22"/>
                  </a:cubicBezTo>
                  <a:cubicBezTo>
                    <a:pt x="404" y="22"/>
                    <a:pt x="404" y="22"/>
                    <a:pt x="404" y="22"/>
                  </a:cubicBezTo>
                  <a:cubicBezTo>
                    <a:pt x="404" y="20"/>
                    <a:pt x="402" y="19"/>
                    <a:pt x="401" y="18"/>
                  </a:cubicBezTo>
                  <a:cubicBezTo>
                    <a:pt x="396" y="18"/>
                    <a:pt x="391" y="17"/>
                    <a:pt x="387" y="15"/>
                  </a:cubicBezTo>
                  <a:cubicBezTo>
                    <a:pt x="387" y="13"/>
                    <a:pt x="389" y="15"/>
                    <a:pt x="389" y="14"/>
                  </a:cubicBezTo>
                  <a:cubicBezTo>
                    <a:pt x="389" y="14"/>
                    <a:pt x="388" y="13"/>
                    <a:pt x="388" y="13"/>
                  </a:cubicBezTo>
                  <a:cubicBezTo>
                    <a:pt x="388" y="12"/>
                    <a:pt x="389" y="12"/>
                    <a:pt x="389" y="11"/>
                  </a:cubicBezTo>
                  <a:cubicBezTo>
                    <a:pt x="394" y="11"/>
                    <a:pt x="397" y="13"/>
                    <a:pt x="401" y="13"/>
                  </a:cubicBezTo>
                  <a:cubicBezTo>
                    <a:pt x="397" y="9"/>
                    <a:pt x="391" y="11"/>
                    <a:pt x="387" y="8"/>
                  </a:cubicBezTo>
                  <a:cubicBezTo>
                    <a:pt x="371" y="4"/>
                    <a:pt x="353" y="9"/>
                    <a:pt x="337" y="8"/>
                  </a:cubicBezTo>
                  <a:cubicBezTo>
                    <a:pt x="334" y="10"/>
                    <a:pt x="334" y="10"/>
                    <a:pt x="334" y="10"/>
                  </a:cubicBezTo>
                  <a:cubicBezTo>
                    <a:pt x="233" y="13"/>
                    <a:pt x="233" y="13"/>
                    <a:pt x="233" y="13"/>
                  </a:cubicBezTo>
                  <a:cubicBezTo>
                    <a:pt x="233" y="13"/>
                    <a:pt x="232" y="13"/>
                    <a:pt x="232" y="12"/>
                  </a:cubicBezTo>
                  <a:cubicBezTo>
                    <a:pt x="232" y="11"/>
                    <a:pt x="232" y="11"/>
                    <a:pt x="232" y="11"/>
                  </a:cubicBezTo>
                  <a:cubicBezTo>
                    <a:pt x="374" y="4"/>
                    <a:pt x="374" y="4"/>
                    <a:pt x="374" y="4"/>
                  </a:cubicBezTo>
                  <a:cubicBezTo>
                    <a:pt x="373" y="4"/>
                    <a:pt x="372" y="4"/>
                    <a:pt x="371" y="3"/>
                  </a:cubicBezTo>
                  <a:cubicBezTo>
                    <a:pt x="372" y="2"/>
                    <a:pt x="372" y="2"/>
                    <a:pt x="372" y="2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45" y="1"/>
                    <a:pt x="318" y="3"/>
                    <a:pt x="292" y="3"/>
                  </a:cubicBezTo>
                  <a:cubicBezTo>
                    <a:pt x="296" y="4"/>
                    <a:pt x="296" y="4"/>
                    <a:pt x="296" y="4"/>
                  </a:cubicBezTo>
                  <a:cubicBezTo>
                    <a:pt x="264" y="7"/>
                    <a:pt x="232" y="4"/>
                    <a:pt x="200" y="6"/>
                  </a:cubicBezTo>
                  <a:cubicBezTo>
                    <a:pt x="177" y="5"/>
                    <a:pt x="152" y="4"/>
                    <a:pt x="129" y="6"/>
                  </a:cubicBezTo>
                  <a:cubicBezTo>
                    <a:pt x="128" y="7"/>
                    <a:pt x="128" y="7"/>
                    <a:pt x="128" y="7"/>
                  </a:cubicBezTo>
                  <a:cubicBezTo>
                    <a:pt x="107" y="6"/>
                    <a:pt x="85" y="5"/>
                    <a:pt x="64" y="7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60" y="12"/>
                    <a:pt x="62" y="10"/>
                    <a:pt x="64" y="12"/>
                  </a:cubicBezTo>
                  <a:cubicBezTo>
                    <a:pt x="59" y="12"/>
                    <a:pt x="55" y="15"/>
                    <a:pt x="51" y="16"/>
                  </a:cubicBezTo>
                  <a:cubicBezTo>
                    <a:pt x="49" y="13"/>
                    <a:pt x="44" y="17"/>
                    <a:pt x="42" y="15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38" y="12"/>
                    <a:pt x="36" y="15"/>
                    <a:pt x="33" y="16"/>
                  </a:cubicBezTo>
                  <a:cubicBezTo>
                    <a:pt x="33" y="19"/>
                    <a:pt x="36" y="16"/>
                    <a:pt x="37" y="18"/>
                  </a:cubicBezTo>
                  <a:cubicBezTo>
                    <a:pt x="42" y="19"/>
                    <a:pt x="45" y="14"/>
                    <a:pt x="48" y="16"/>
                  </a:cubicBezTo>
                  <a:cubicBezTo>
                    <a:pt x="49" y="17"/>
                    <a:pt x="49" y="16"/>
                    <a:pt x="50" y="17"/>
                  </a:cubicBezTo>
                  <a:cubicBezTo>
                    <a:pt x="43" y="21"/>
                    <a:pt x="35" y="18"/>
                    <a:pt x="28" y="23"/>
                  </a:cubicBezTo>
                  <a:cubicBezTo>
                    <a:pt x="26" y="22"/>
                    <a:pt x="24" y="23"/>
                    <a:pt x="23" y="23"/>
                  </a:cubicBezTo>
                  <a:cubicBezTo>
                    <a:pt x="23" y="21"/>
                    <a:pt x="25" y="21"/>
                    <a:pt x="26" y="21"/>
                  </a:cubicBezTo>
                  <a:cubicBezTo>
                    <a:pt x="22" y="20"/>
                    <a:pt x="19" y="25"/>
                    <a:pt x="14" y="24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6" y="26"/>
                    <a:pt x="20" y="24"/>
                    <a:pt x="23" y="24"/>
                  </a:cubicBezTo>
                  <a:cubicBezTo>
                    <a:pt x="21" y="30"/>
                    <a:pt x="11" y="26"/>
                    <a:pt x="16" y="34"/>
                  </a:cubicBezTo>
                  <a:cubicBezTo>
                    <a:pt x="17" y="35"/>
                    <a:pt x="19" y="34"/>
                    <a:pt x="19" y="37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2"/>
                    <a:pt x="16" y="46"/>
                    <a:pt x="19" y="46"/>
                  </a:cubicBezTo>
                  <a:cubicBezTo>
                    <a:pt x="17" y="46"/>
                    <a:pt x="14" y="46"/>
                    <a:pt x="14" y="49"/>
                  </a:cubicBezTo>
                  <a:cubicBezTo>
                    <a:pt x="15" y="50"/>
                    <a:pt x="18" y="46"/>
                    <a:pt x="18" y="50"/>
                  </a:cubicBezTo>
                  <a:cubicBezTo>
                    <a:pt x="16" y="51"/>
                    <a:pt x="17" y="55"/>
                    <a:pt x="14" y="55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5" y="58"/>
                    <a:pt x="17" y="55"/>
                    <a:pt x="17" y="58"/>
                  </a:cubicBezTo>
                  <a:cubicBezTo>
                    <a:pt x="16" y="58"/>
                    <a:pt x="15" y="60"/>
                    <a:pt x="14" y="60"/>
                  </a:cubicBezTo>
                  <a:cubicBezTo>
                    <a:pt x="16" y="61"/>
                    <a:pt x="18" y="59"/>
                    <a:pt x="20" y="61"/>
                  </a:cubicBezTo>
                  <a:cubicBezTo>
                    <a:pt x="19" y="64"/>
                    <a:pt x="11" y="59"/>
                    <a:pt x="15" y="66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8"/>
                    <a:pt x="17" y="69"/>
                    <a:pt x="16" y="69"/>
                  </a:cubicBezTo>
                  <a:cubicBezTo>
                    <a:pt x="16" y="71"/>
                    <a:pt x="17" y="70"/>
                    <a:pt x="18" y="71"/>
                  </a:cubicBezTo>
                  <a:cubicBezTo>
                    <a:pt x="14" y="73"/>
                    <a:pt x="14" y="73"/>
                    <a:pt x="14" y="73"/>
                  </a:cubicBezTo>
                  <a:cubicBezTo>
                    <a:pt x="15" y="74"/>
                    <a:pt x="16" y="76"/>
                    <a:pt x="18" y="76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7" y="78"/>
                    <a:pt x="18" y="78"/>
                    <a:pt x="18" y="78"/>
                  </a:cubicBezTo>
                  <a:cubicBezTo>
                    <a:pt x="18" y="80"/>
                    <a:pt x="17" y="82"/>
                    <a:pt x="16" y="83"/>
                  </a:cubicBezTo>
                  <a:cubicBezTo>
                    <a:pt x="15" y="82"/>
                    <a:pt x="14" y="83"/>
                    <a:pt x="13" y="84"/>
                  </a:cubicBezTo>
                  <a:cubicBezTo>
                    <a:pt x="15" y="86"/>
                    <a:pt x="15" y="86"/>
                    <a:pt x="15" y="86"/>
                  </a:cubicBezTo>
                  <a:cubicBezTo>
                    <a:pt x="12" y="87"/>
                    <a:pt x="12" y="87"/>
                    <a:pt x="12" y="87"/>
                  </a:cubicBezTo>
                  <a:cubicBezTo>
                    <a:pt x="13" y="88"/>
                    <a:pt x="13" y="88"/>
                    <a:pt x="13" y="88"/>
                  </a:cubicBezTo>
                  <a:cubicBezTo>
                    <a:pt x="13" y="89"/>
                    <a:pt x="11" y="88"/>
                    <a:pt x="11" y="90"/>
                  </a:cubicBezTo>
                  <a:cubicBezTo>
                    <a:pt x="13" y="92"/>
                    <a:pt x="9" y="96"/>
                    <a:pt x="13" y="97"/>
                  </a:cubicBezTo>
                  <a:cubicBezTo>
                    <a:pt x="12" y="97"/>
                    <a:pt x="13" y="98"/>
                    <a:pt x="13" y="99"/>
                  </a:cubicBezTo>
                  <a:cubicBezTo>
                    <a:pt x="13" y="99"/>
                    <a:pt x="14" y="98"/>
                    <a:pt x="14" y="99"/>
                  </a:cubicBezTo>
                  <a:cubicBezTo>
                    <a:pt x="14" y="100"/>
                    <a:pt x="14" y="100"/>
                    <a:pt x="14" y="100"/>
                  </a:cubicBezTo>
                  <a:cubicBezTo>
                    <a:pt x="13" y="101"/>
                    <a:pt x="12" y="99"/>
                    <a:pt x="10" y="99"/>
                  </a:cubicBezTo>
                  <a:cubicBezTo>
                    <a:pt x="10" y="101"/>
                    <a:pt x="13" y="100"/>
                    <a:pt x="13" y="102"/>
                  </a:cubicBezTo>
                  <a:cubicBezTo>
                    <a:pt x="12" y="103"/>
                    <a:pt x="9" y="104"/>
                    <a:pt x="11" y="106"/>
                  </a:cubicBezTo>
                  <a:cubicBezTo>
                    <a:pt x="12" y="109"/>
                    <a:pt x="16" y="106"/>
                    <a:pt x="16" y="110"/>
                  </a:cubicBezTo>
                  <a:cubicBezTo>
                    <a:pt x="13" y="116"/>
                    <a:pt x="6" y="110"/>
                    <a:pt x="1" y="114"/>
                  </a:cubicBezTo>
                  <a:cubicBezTo>
                    <a:pt x="2" y="115"/>
                    <a:pt x="4" y="115"/>
                    <a:pt x="5" y="117"/>
                  </a:cubicBezTo>
                  <a:cubicBezTo>
                    <a:pt x="4" y="117"/>
                    <a:pt x="3" y="117"/>
                    <a:pt x="2" y="117"/>
                  </a:cubicBezTo>
                  <a:cubicBezTo>
                    <a:pt x="1" y="120"/>
                    <a:pt x="4" y="117"/>
                    <a:pt x="4" y="120"/>
                  </a:cubicBezTo>
                  <a:cubicBezTo>
                    <a:pt x="3" y="121"/>
                    <a:pt x="2" y="121"/>
                    <a:pt x="0" y="122"/>
                  </a:cubicBezTo>
                  <a:cubicBezTo>
                    <a:pt x="4" y="122"/>
                    <a:pt x="7" y="123"/>
                    <a:pt x="10" y="122"/>
                  </a:cubicBezTo>
                  <a:cubicBezTo>
                    <a:pt x="11" y="128"/>
                    <a:pt x="4" y="124"/>
                    <a:pt x="2" y="126"/>
                  </a:cubicBezTo>
                  <a:cubicBezTo>
                    <a:pt x="2" y="128"/>
                    <a:pt x="3" y="128"/>
                    <a:pt x="4" y="129"/>
                  </a:cubicBezTo>
                  <a:close/>
                  <a:moveTo>
                    <a:pt x="389" y="85"/>
                  </a:moveTo>
                  <a:cubicBezTo>
                    <a:pt x="383" y="86"/>
                    <a:pt x="383" y="86"/>
                    <a:pt x="383" y="86"/>
                  </a:cubicBezTo>
                  <a:cubicBezTo>
                    <a:pt x="385" y="85"/>
                    <a:pt x="387" y="85"/>
                    <a:pt x="389" y="85"/>
                  </a:cubicBezTo>
                  <a:cubicBezTo>
                    <a:pt x="392" y="85"/>
                    <a:pt x="392" y="85"/>
                    <a:pt x="392" y="85"/>
                  </a:cubicBezTo>
                  <a:cubicBezTo>
                    <a:pt x="391" y="86"/>
                    <a:pt x="390" y="86"/>
                    <a:pt x="389" y="85"/>
                  </a:cubicBezTo>
                  <a:close/>
                  <a:moveTo>
                    <a:pt x="72" y="139"/>
                  </a:moveTo>
                  <a:cubicBezTo>
                    <a:pt x="78" y="139"/>
                    <a:pt x="78" y="139"/>
                    <a:pt x="78" y="139"/>
                  </a:cubicBezTo>
                  <a:cubicBezTo>
                    <a:pt x="81" y="139"/>
                    <a:pt x="84" y="139"/>
                    <a:pt x="88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9" y="139"/>
                    <a:pt x="102" y="139"/>
                    <a:pt x="105" y="138"/>
                  </a:cubicBezTo>
                  <a:cubicBezTo>
                    <a:pt x="120" y="137"/>
                    <a:pt x="134" y="139"/>
                    <a:pt x="149" y="140"/>
                  </a:cubicBezTo>
                  <a:cubicBezTo>
                    <a:pt x="168" y="141"/>
                    <a:pt x="168" y="141"/>
                    <a:pt x="168" y="141"/>
                  </a:cubicBezTo>
                  <a:cubicBezTo>
                    <a:pt x="277" y="138"/>
                    <a:pt x="277" y="138"/>
                    <a:pt x="277" y="138"/>
                  </a:cubicBezTo>
                  <a:cubicBezTo>
                    <a:pt x="343" y="136"/>
                    <a:pt x="343" y="136"/>
                    <a:pt x="343" y="136"/>
                  </a:cubicBezTo>
                  <a:cubicBezTo>
                    <a:pt x="358" y="132"/>
                    <a:pt x="373" y="129"/>
                    <a:pt x="389" y="130"/>
                  </a:cubicBezTo>
                  <a:cubicBezTo>
                    <a:pt x="368" y="135"/>
                    <a:pt x="344" y="137"/>
                    <a:pt x="322" y="138"/>
                  </a:cubicBezTo>
                  <a:cubicBezTo>
                    <a:pt x="239" y="140"/>
                    <a:pt x="239" y="140"/>
                    <a:pt x="239" y="140"/>
                  </a:cubicBezTo>
                  <a:cubicBezTo>
                    <a:pt x="193" y="141"/>
                    <a:pt x="193" y="141"/>
                    <a:pt x="193" y="141"/>
                  </a:cubicBezTo>
                  <a:cubicBezTo>
                    <a:pt x="168" y="141"/>
                    <a:pt x="168" y="141"/>
                    <a:pt x="168" y="141"/>
                  </a:cubicBezTo>
                  <a:cubicBezTo>
                    <a:pt x="167" y="141"/>
                    <a:pt x="167" y="141"/>
                    <a:pt x="167" y="141"/>
                  </a:cubicBezTo>
                  <a:cubicBezTo>
                    <a:pt x="160" y="141"/>
                    <a:pt x="155" y="141"/>
                    <a:pt x="149" y="140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3" y="139"/>
                    <a:pt x="90" y="139"/>
                    <a:pt x="88" y="139"/>
                  </a:cubicBezTo>
                  <a:lnTo>
                    <a:pt x="72" y="139"/>
                  </a:lnTo>
                  <a:close/>
                  <a:moveTo>
                    <a:pt x="18" y="75"/>
                  </a:moveTo>
                  <a:cubicBezTo>
                    <a:pt x="18" y="74"/>
                    <a:pt x="18" y="74"/>
                    <a:pt x="18" y="74"/>
                  </a:cubicBezTo>
                  <a:cubicBezTo>
                    <a:pt x="18" y="73"/>
                    <a:pt x="19" y="74"/>
                    <a:pt x="20" y="74"/>
                  </a:cubicBezTo>
                  <a:cubicBezTo>
                    <a:pt x="20" y="76"/>
                    <a:pt x="19" y="75"/>
                    <a:pt x="18" y="75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pic>
          <p:nvPicPr>
            <p:cNvPr id="17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29964" y="1964938"/>
              <a:ext cx="1608548" cy="1098902"/>
            </a:xfrm>
            <a:prstGeom prst="rect">
              <a:avLst/>
            </a:prstGeom>
          </p:spPr>
        </p:pic>
        <p:sp>
          <p:nvSpPr>
            <p:cNvPr id="18" name="出自【趣你的PPT】(微信:qunideppt)：最优质的PPT资源库"/>
            <p:cNvSpPr txBox="1">
              <a:spLocks/>
            </p:cNvSpPr>
            <p:nvPr/>
          </p:nvSpPr>
          <p:spPr>
            <a:xfrm>
              <a:off x="2591153" y="2618514"/>
              <a:ext cx="2339837" cy="339273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单击添加标题</a:t>
              </a:r>
              <a:endParaRPr lang="en-US" altLang="zh-CN" sz="2400" dirty="0">
                <a:solidFill>
                  <a:schemeClr val="bg1"/>
                </a:solidFill>
                <a:latin typeface="Bebas Neue" panose="020B0606020202050201" pitchFamily="34" charset="0"/>
                <a:ea typeface="方正苏新诗柳楷简体" panose="02000000000000000000" pitchFamily="2" charset="-122"/>
              </a:endParaRPr>
            </a:p>
          </p:txBody>
        </p:sp>
      </p:grpSp>
      <p:grpSp>
        <p:nvGrpSpPr>
          <p:cNvPr id="19" name="Group 18出自【趣你的PPT】(微信:qunideppt)：最优质的PPT资源库"/>
          <p:cNvGrpSpPr/>
          <p:nvPr/>
        </p:nvGrpSpPr>
        <p:grpSpPr>
          <a:xfrm>
            <a:off x="1138524" y="3856391"/>
            <a:ext cx="4547268" cy="2085619"/>
            <a:chOff x="1229964" y="1964938"/>
            <a:chExt cx="4547268" cy="2085619"/>
          </a:xfrm>
        </p:grpSpPr>
        <p:sp>
          <p:nvSpPr>
            <p:cNvPr id="2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591153" y="3145694"/>
              <a:ext cx="3186079" cy="904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10000"/>
                </a:lnSpc>
                <a:spcBef>
                  <a:spcPct val="0"/>
                </a:spcBef>
                <a:buNone/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该原创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模板来自公众号：趣你的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PPT 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一不小心 就学会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PPT 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快来加入我们</a:t>
              </a:r>
            </a:p>
          </p:txBody>
        </p:sp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079537" y="2547471"/>
              <a:ext cx="2720325" cy="516370"/>
            </a:xfrm>
            <a:custGeom>
              <a:avLst/>
              <a:gdLst>
                <a:gd name="T0" fmla="*/ 3 w 406"/>
                <a:gd name="T1" fmla="*/ 135 h 149"/>
                <a:gd name="T2" fmla="*/ 6 w 406"/>
                <a:gd name="T3" fmla="*/ 139 h 149"/>
                <a:gd name="T4" fmla="*/ 6 w 406"/>
                <a:gd name="T5" fmla="*/ 142 h 149"/>
                <a:gd name="T6" fmla="*/ 192 w 406"/>
                <a:gd name="T7" fmla="*/ 143 h 149"/>
                <a:gd name="T8" fmla="*/ 244 w 406"/>
                <a:gd name="T9" fmla="*/ 145 h 149"/>
                <a:gd name="T10" fmla="*/ 400 w 406"/>
                <a:gd name="T11" fmla="*/ 135 h 149"/>
                <a:gd name="T12" fmla="*/ 404 w 406"/>
                <a:gd name="T13" fmla="*/ 125 h 149"/>
                <a:gd name="T14" fmla="*/ 399 w 406"/>
                <a:gd name="T15" fmla="*/ 102 h 149"/>
                <a:gd name="T16" fmla="*/ 396 w 406"/>
                <a:gd name="T17" fmla="*/ 93 h 149"/>
                <a:gd name="T18" fmla="*/ 398 w 406"/>
                <a:gd name="T19" fmla="*/ 83 h 149"/>
                <a:gd name="T20" fmla="*/ 395 w 406"/>
                <a:gd name="T21" fmla="*/ 74 h 149"/>
                <a:gd name="T22" fmla="*/ 341 w 406"/>
                <a:gd name="T23" fmla="*/ 55 h 149"/>
                <a:gd name="T24" fmla="*/ 368 w 406"/>
                <a:gd name="T25" fmla="*/ 51 h 149"/>
                <a:gd name="T26" fmla="*/ 396 w 406"/>
                <a:gd name="T27" fmla="*/ 46 h 149"/>
                <a:gd name="T28" fmla="*/ 343 w 406"/>
                <a:gd name="T29" fmla="*/ 45 h 149"/>
                <a:gd name="T30" fmla="*/ 394 w 406"/>
                <a:gd name="T31" fmla="*/ 40 h 149"/>
                <a:gd name="T32" fmla="*/ 395 w 406"/>
                <a:gd name="T33" fmla="*/ 30 h 149"/>
                <a:gd name="T34" fmla="*/ 352 w 406"/>
                <a:gd name="T35" fmla="*/ 25 h 149"/>
                <a:gd name="T36" fmla="*/ 352 w 406"/>
                <a:gd name="T37" fmla="*/ 25 h 149"/>
                <a:gd name="T38" fmla="*/ 349 w 406"/>
                <a:gd name="T39" fmla="*/ 23 h 149"/>
                <a:gd name="T40" fmla="*/ 401 w 406"/>
                <a:gd name="T41" fmla="*/ 24 h 149"/>
                <a:gd name="T42" fmla="*/ 401 w 406"/>
                <a:gd name="T43" fmla="*/ 18 h 149"/>
                <a:gd name="T44" fmla="*/ 388 w 406"/>
                <a:gd name="T45" fmla="*/ 13 h 149"/>
                <a:gd name="T46" fmla="*/ 387 w 406"/>
                <a:gd name="T47" fmla="*/ 8 h 149"/>
                <a:gd name="T48" fmla="*/ 233 w 406"/>
                <a:gd name="T49" fmla="*/ 13 h 149"/>
                <a:gd name="T50" fmla="*/ 374 w 406"/>
                <a:gd name="T51" fmla="*/ 4 h 149"/>
                <a:gd name="T52" fmla="*/ 370 w 406"/>
                <a:gd name="T53" fmla="*/ 0 h 149"/>
                <a:gd name="T54" fmla="*/ 200 w 406"/>
                <a:gd name="T55" fmla="*/ 6 h 149"/>
                <a:gd name="T56" fmla="*/ 64 w 406"/>
                <a:gd name="T57" fmla="*/ 7 h 149"/>
                <a:gd name="T58" fmla="*/ 64 w 406"/>
                <a:gd name="T59" fmla="*/ 12 h 149"/>
                <a:gd name="T60" fmla="*/ 42 w 406"/>
                <a:gd name="T61" fmla="*/ 13 h 149"/>
                <a:gd name="T62" fmla="*/ 48 w 406"/>
                <a:gd name="T63" fmla="*/ 16 h 149"/>
                <a:gd name="T64" fmla="*/ 23 w 406"/>
                <a:gd name="T65" fmla="*/ 23 h 149"/>
                <a:gd name="T66" fmla="*/ 13 w 406"/>
                <a:gd name="T67" fmla="*/ 25 h 149"/>
                <a:gd name="T68" fmla="*/ 19 w 406"/>
                <a:gd name="T69" fmla="*/ 37 h 149"/>
                <a:gd name="T70" fmla="*/ 19 w 406"/>
                <a:gd name="T71" fmla="*/ 46 h 149"/>
                <a:gd name="T72" fmla="*/ 14 w 406"/>
                <a:gd name="T73" fmla="*/ 55 h 149"/>
                <a:gd name="T74" fmla="*/ 14 w 406"/>
                <a:gd name="T75" fmla="*/ 60 h 149"/>
                <a:gd name="T76" fmla="*/ 13 w 406"/>
                <a:gd name="T77" fmla="*/ 67 h 149"/>
                <a:gd name="T78" fmla="*/ 18 w 406"/>
                <a:gd name="T79" fmla="*/ 71 h 149"/>
                <a:gd name="T80" fmla="*/ 17 w 406"/>
                <a:gd name="T81" fmla="*/ 77 h 149"/>
                <a:gd name="T82" fmla="*/ 13 w 406"/>
                <a:gd name="T83" fmla="*/ 84 h 149"/>
                <a:gd name="T84" fmla="*/ 13 w 406"/>
                <a:gd name="T85" fmla="*/ 88 h 149"/>
                <a:gd name="T86" fmla="*/ 13 w 406"/>
                <a:gd name="T87" fmla="*/ 99 h 149"/>
                <a:gd name="T88" fmla="*/ 10 w 406"/>
                <a:gd name="T89" fmla="*/ 99 h 149"/>
                <a:gd name="T90" fmla="*/ 16 w 406"/>
                <a:gd name="T91" fmla="*/ 110 h 149"/>
                <a:gd name="T92" fmla="*/ 2 w 406"/>
                <a:gd name="T93" fmla="*/ 117 h 149"/>
                <a:gd name="T94" fmla="*/ 10 w 406"/>
                <a:gd name="T95" fmla="*/ 122 h 149"/>
                <a:gd name="T96" fmla="*/ 389 w 406"/>
                <a:gd name="T97" fmla="*/ 85 h 149"/>
                <a:gd name="T98" fmla="*/ 392 w 406"/>
                <a:gd name="T99" fmla="*/ 85 h 149"/>
                <a:gd name="T100" fmla="*/ 78 w 406"/>
                <a:gd name="T101" fmla="*/ 139 h 149"/>
                <a:gd name="T102" fmla="*/ 105 w 406"/>
                <a:gd name="T103" fmla="*/ 138 h 149"/>
                <a:gd name="T104" fmla="*/ 277 w 406"/>
                <a:gd name="T105" fmla="*/ 138 h 149"/>
                <a:gd name="T106" fmla="*/ 322 w 406"/>
                <a:gd name="T107" fmla="*/ 138 h 149"/>
                <a:gd name="T108" fmla="*/ 168 w 406"/>
                <a:gd name="T109" fmla="*/ 141 h 149"/>
                <a:gd name="T110" fmla="*/ 95 w 406"/>
                <a:gd name="T111" fmla="*/ 139 h 149"/>
                <a:gd name="T112" fmla="*/ 18 w 406"/>
                <a:gd name="T113" fmla="*/ 75 h 149"/>
                <a:gd name="T114" fmla="*/ 18 w 406"/>
                <a:gd name="T115" fmla="*/ 7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06" h="149">
                  <a:moveTo>
                    <a:pt x="4" y="129"/>
                  </a:moveTo>
                  <a:cubicBezTo>
                    <a:pt x="4" y="130"/>
                    <a:pt x="2" y="129"/>
                    <a:pt x="2" y="130"/>
                  </a:cubicBezTo>
                  <a:cubicBezTo>
                    <a:pt x="2" y="132"/>
                    <a:pt x="5" y="133"/>
                    <a:pt x="3" y="135"/>
                  </a:cubicBezTo>
                  <a:cubicBezTo>
                    <a:pt x="4" y="136"/>
                    <a:pt x="4" y="136"/>
                    <a:pt x="5" y="137"/>
                  </a:cubicBezTo>
                  <a:cubicBezTo>
                    <a:pt x="2" y="138"/>
                    <a:pt x="2" y="138"/>
                    <a:pt x="2" y="138"/>
                  </a:cubicBezTo>
                  <a:cubicBezTo>
                    <a:pt x="3" y="139"/>
                    <a:pt x="4" y="139"/>
                    <a:pt x="6" y="139"/>
                  </a:cubicBezTo>
                  <a:cubicBezTo>
                    <a:pt x="6" y="139"/>
                    <a:pt x="6" y="139"/>
                    <a:pt x="6" y="139"/>
                  </a:cubicBezTo>
                  <a:cubicBezTo>
                    <a:pt x="7" y="139"/>
                    <a:pt x="10" y="139"/>
                    <a:pt x="11" y="141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32" y="149"/>
                    <a:pt x="59" y="143"/>
                    <a:pt x="85" y="142"/>
                  </a:cubicBezTo>
                  <a:cubicBezTo>
                    <a:pt x="108" y="141"/>
                    <a:pt x="108" y="141"/>
                    <a:pt x="108" y="141"/>
                  </a:cubicBezTo>
                  <a:cubicBezTo>
                    <a:pt x="192" y="143"/>
                    <a:pt x="192" y="143"/>
                    <a:pt x="192" y="143"/>
                  </a:cubicBezTo>
                  <a:cubicBezTo>
                    <a:pt x="253" y="142"/>
                    <a:pt x="253" y="142"/>
                    <a:pt x="253" y="142"/>
                  </a:cubicBezTo>
                  <a:cubicBezTo>
                    <a:pt x="253" y="143"/>
                    <a:pt x="253" y="143"/>
                    <a:pt x="253" y="143"/>
                  </a:cubicBezTo>
                  <a:cubicBezTo>
                    <a:pt x="250" y="144"/>
                    <a:pt x="246" y="142"/>
                    <a:pt x="244" y="145"/>
                  </a:cubicBezTo>
                  <a:cubicBezTo>
                    <a:pt x="270" y="146"/>
                    <a:pt x="297" y="144"/>
                    <a:pt x="322" y="144"/>
                  </a:cubicBezTo>
                  <a:cubicBezTo>
                    <a:pt x="323" y="145"/>
                    <a:pt x="323" y="145"/>
                    <a:pt x="323" y="145"/>
                  </a:cubicBezTo>
                  <a:cubicBezTo>
                    <a:pt x="350" y="144"/>
                    <a:pt x="375" y="141"/>
                    <a:pt x="400" y="135"/>
                  </a:cubicBezTo>
                  <a:cubicBezTo>
                    <a:pt x="398" y="131"/>
                    <a:pt x="403" y="133"/>
                    <a:pt x="404" y="131"/>
                  </a:cubicBezTo>
                  <a:cubicBezTo>
                    <a:pt x="401" y="129"/>
                    <a:pt x="401" y="129"/>
                    <a:pt x="401" y="129"/>
                  </a:cubicBezTo>
                  <a:cubicBezTo>
                    <a:pt x="402" y="127"/>
                    <a:pt x="406" y="128"/>
                    <a:pt x="404" y="125"/>
                  </a:cubicBezTo>
                  <a:cubicBezTo>
                    <a:pt x="405" y="124"/>
                    <a:pt x="405" y="123"/>
                    <a:pt x="405" y="122"/>
                  </a:cubicBezTo>
                  <a:cubicBezTo>
                    <a:pt x="401" y="116"/>
                    <a:pt x="403" y="106"/>
                    <a:pt x="397" y="103"/>
                  </a:cubicBezTo>
                  <a:cubicBezTo>
                    <a:pt x="397" y="102"/>
                    <a:pt x="398" y="102"/>
                    <a:pt x="399" y="102"/>
                  </a:cubicBezTo>
                  <a:cubicBezTo>
                    <a:pt x="398" y="101"/>
                    <a:pt x="398" y="100"/>
                    <a:pt x="398" y="98"/>
                  </a:cubicBezTo>
                  <a:cubicBezTo>
                    <a:pt x="399" y="96"/>
                    <a:pt x="399" y="96"/>
                    <a:pt x="399" y="96"/>
                  </a:cubicBezTo>
                  <a:cubicBezTo>
                    <a:pt x="399" y="95"/>
                    <a:pt x="397" y="96"/>
                    <a:pt x="396" y="93"/>
                  </a:cubicBezTo>
                  <a:cubicBezTo>
                    <a:pt x="397" y="91"/>
                    <a:pt x="397" y="90"/>
                    <a:pt x="398" y="88"/>
                  </a:cubicBezTo>
                  <a:cubicBezTo>
                    <a:pt x="397" y="86"/>
                    <a:pt x="394" y="87"/>
                    <a:pt x="393" y="86"/>
                  </a:cubicBezTo>
                  <a:cubicBezTo>
                    <a:pt x="398" y="83"/>
                    <a:pt x="398" y="83"/>
                    <a:pt x="398" y="83"/>
                  </a:cubicBezTo>
                  <a:cubicBezTo>
                    <a:pt x="396" y="83"/>
                    <a:pt x="399" y="80"/>
                    <a:pt x="397" y="78"/>
                  </a:cubicBezTo>
                  <a:cubicBezTo>
                    <a:pt x="398" y="76"/>
                    <a:pt x="398" y="76"/>
                    <a:pt x="398" y="76"/>
                  </a:cubicBezTo>
                  <a:cubicBezTo>
                    <a:pt x="397" y="75"/>
                    <a:pt x="395" y="77"/>
                    <a:pt x="395" y="74"/>
                  </a:cubicBezTo>
                  <a:cubicBezTo>
                    <a:pt x="395" y="71"/>
                    <a:pt x="398" y="72"/>
                    <a:pt x="398" y="70"/>
                  </a:cubicBezTo>
                  <a:cubicBezTo>
                    <a:pt x="396" y="65"/>
                    <a:pt x="401" y="59"/>
                    <a:pt x="395" y="56"/>
                  </a:cubicBezTo>
                  <a:cubicBezTo>
                    <a:pt x="378" y="56"/>
                    <a:pt x="359" y="56"/>
                    <a:pt x="341" y="55"/>
                  </a:cubicBezTo>
                  <a:cubicBezTo>
                    <a:pt x="341" y="54"/>
                    <a:pt x="341" y="54"/>
                    <a:pt x="341" y="54"/>
                  </a:cubicBezTo>
                  <a:cubicBezTo>
                    <a:pt x="347" y="54"/>
                    <a:pt x="353" y="49"/>
                    <a:pt x="358" y="54"/>
                  </a:cubicBezTo>
                  <a:cubicBezTo>
                    <a:pt x="361" y="54"/>
                    <a:pt x="365" y="52"/>
                    <a:pt x="368" y="51"/>
                  </a:cubicBezTo>
                  <a:cubicBezTo>
                    <a:pt x="377" y="49"/>
                    <a:pt x="385" y="49"/>
                    <a:pt x="394" y="47"/>
                  </a:cubicBezTo>
                  <a:cubicBezTo>
                    <a:pt x="397" y="47"/>
                    <a:pt x="397" y="47"/>
                    <a:pt x="397" y="47"/>
                  </a:cubicBezTo>
                  <a:cubicBezTo>
                    <a:pt x="396" y="46"/>
                    <a:pt x="396" y="46"/>
                    <a:pt x="396" y="46"/>
                  </a:cubicBezTo>
                  <a:cubicBezTo>
                    <a:pt x="378" y="44"/>
                    <a:pt x="362" y="46"/>
                    <a:pt x="344" y="48"/>
                  </a:cubicBezTo>
                  <a:cubicBezTo>
                    <a:pt x="342" y="47"/>
                    <a:pt x="342" y="47"/>
                    <a:pt x="342" y="47"/>
                  </a:cubicBezTo>
                  <a:cubicBezTo>
                    <a:pt x="343" y="45"/>
                    <a:pt x="343" y="45"/>
                    <a:pt x="343" y="45"/>
                  </a:cubicBezTo>
                  <a:cubicBezTo>
                    <a:pt x="361" y="42"/>
                    <a:pt x="379" y="44"/>
                    <a:pt x="397" y="42"/>
                  </a:cubicBezTo>
                  <a:cubicBezTo>
                    <a:pt x="395" y="41"/>
                    <a:pt x="392" y="42"/>
                    <a:pt x="390" y="40"/>
                  </a:cubicBezTo>
                  <a:cubicBezTo>
                    <a:pt x="391" y="39"/>
                    <a:pt x="393" y="40"/>
                    <a:pt x="394" y="40"/>
                  </a:cubicBezTo>
                  <a:cubicBezTo>
                    <a:pt x="393" y="39"/>
                    <a:pt x="391" y="39"/>
                    <a:pt x="390" y="38"/>
                  </a:cubicBezTo>
                  <a:cubicBezTo>
                    <a:pt x="394" y="35"/>
                    <a:pt x="399" y="38"/>
                    <a:pt x="402" y="34"/>
                  </a:cubicBezTo>
                  <a:cubicBezTo>
                    <a:pt x="399" y="33"/>
                    <a:pt x="395" y="35"/>
                    <a:pt x="395" y="30"/>
                  </a:cubicBezTo>
                  <a:cubicBezTo>
                    <a:pt x="396" y="26"/>
                    <a:pt x="399" y="30"/>
                    <a:pt x="401" y="28"/>
                  </a:cubicBezTo>
                  <a:cubicBezTo>
                    <a:pt x="397" y="28"/>
                    <a:pt x="393" y="26"/>
                    <a:pt x="389" y="25"/>
                  </a:cubicBezTo>
                  <a:cubicBezTo>
                    <a:pt x="377" y="24"/>
                    <a:pt x="363" y="25"/>
                    <a:pt x="352" y="25"/>
                  </a:cubicBezTo>
                  <a:cubicBezTo>
                    <a:pt x="352" y="24"/>
                    <a:pt x="352" y="24"/>
                    <a:pt x="352" y="24"/>
                  </a:cubicBezTo>
                  <a:cubicBezTo>
                    <a:pt x="351" y="24"/>
                    <a:pt x="351" y="24"/>
                    <a:pt x="351" y="24"/>
                  </a:cubicBezTo>
                  <a:cubicBezTo>
                    <a:pt x="352" y="25"/>
                    <a:pt x="352" y="25"/>
                    <a:pt x="352" y="25"/>
                  </a:cubicBezTo>
                  <a:cubicBezTo>
                    <a:pt x="341" y="27"/>
                    <a:pt x="328" y="27"/>
                    <a:pt x="317" y="26"/>
                  </a:cubicBezTo>
                  <a:cubicBezTo>
                    <a:pt x="317" y="26"/>
                    <a:pt x="317" y="26"/>
                    <a:pt x="317" y="26"/>
                  </a:cubicBezTo>
                  <a:cubicBezTo>
                    <a:pt x="327" y="23"/>
                    <a:pt x="338" y="24"/>
                    <a:pt x="349" y="23"/>
                  </a:cubicBezTo>
                  <a:cubicBezTo>
                    <a:pt x="350" y="24"/>
                    <a:pt x="350" y="24"/>
                    <a:pt x="350" y="24"/>
                  </a:cubicBezTo>
                  <a:cubicBezTo>
                    <a:pt x="350" y="24"/>
                    <a:pt x="350" y="24"/>
                    <a:pt x="350" y="24"/>
                  </a:cubicBezTo>
                  <a:cubicBezTo>
                    <a:pt x="366" y="22"/>
                    <a:pt x="384" y="22"/>
                    <a:pt x="401" y="24"/>
                  </a:cubicBezTo>
                  <a:cubicBezTo>
                    <a:pt x="400" y="22"/>
                    <a:pt x="402" y="22"/>
                    <a:pt x="403" y="22"/>
                  </a:cubicBezTo>
                  <a:cubicBezTo>
                    <a:pt x="404" y="22"/>
                    <a:pt x="404" y="22"/>
                    <a:pt x="404" y="22"/>
                  </a:cubicBezTo>
                  <a:cubicBezTo>
                    <a:pt x="404" y="20"/>
                    <a:pt x="402" y="19"/>
                    <a:pt x="401" y="18"/>
                  </a:cubicBezTo>
                  <a:cubicBezTo>
                    <a:pt x="396" y="18"/>
                    <a:pt x="391" y="17"/>
                    <a:pt x="387" y="15"/>
                  </a:cubicBezTo>
                  <a:cubicBezTo>
                    <a:pt x="387" y="13"/>
                    <a:pt x="389" y="15"/>
                    <a:pt x="389" y="14"/>
                  </a:cubicBezTo>
                  <a:cubicBezTo>
                    <a:pt x="389" y="14"/>
                    <a:pt x="388" y="13"/>
                    <a:pt x="388" y="13"/>
                  </a:cubicBezTo>
                  <a:cubicBezTo>
                    <a:pt x="388" y="12"/>
                    <a:pt x="389" y="12"/>
                    <a:pt x="389" y="11"/>
                  </a:cubicBezTo>
                  <a:cubicBezTo>
                    <a:pt x="394" y="11"/>
                    <a:pt x="397" y="13"/>
                    <a:pt x="401" y="13"/>
                  </a:cubicBezTo>
                  <a:cubicBezTo>
                    <a:pt x="397" y="9"/>
                    <a:pt x="391" y="11"/>
                    <a:pt x="387" y="8"/>
                  </a:cubicBezTo>
                  <a:cubicBezTo>
                    <a:pt x="371" y="4"/>
                    <a:pt x="353" y="9"/>
                    <a:pt x="337" y="8"/>
                  </a:cubicBezTo>
                  <a:cubicBezTo>
                    <a:pt x="334" y="10"/>
                    <a:pt x="334" y="10"/>
                    <a:pt x="334" y="10"/>
                  </a:cubicBezTo>
                  <a:cubicBezTo>
                    <a:pt x="233" y="13"/>
                    <a:pt x="233" y="13"/>
                    <a:pt x="233" y="13"/>
                  </a:cubicBezTo>
                  <a:cubicBezTo>
                    <a:pt x="233" y="13"/>
                    <a:pt x="232" y="13"/>
                    <a:pt x="232" y="12"/>
                  </a:cubicBezTo>
                  <a:cubicBezTo>
                    <a:pt x="232" y="11"/>
                    <a:pt x="232" y="11"/>
                    <a:pt x="232" y="11"/>
                  </a:cubicBezTo>
                  <a:cubicBezTo>
                    <a:pt x="374" y="4"/>
                    <a:pt x="374" y="4"/>
                    <a:pt x="374" y="4"/>
                  </a:cubicBezTo>
                  <a:cubicBezTo>
                    <a:pt x="373" y="4"/>
                    <a:pt x="372" y="4"/>
                    <a:pt x="371" y="3"/>
                  </a:cubicBezTo>
                  <a:cubicBezTo>
                    <a:pt x="372" y="2"/>
                    <a:pt x="372" y="2"/>
                    <a:pt x="372" y="2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45" y="1"/>
                    <a:pt x="318" y="3"/>
                    <a:pt x="292" y="3"/>
                  </a:cubicBezTo>
                  <a:cubicBezTo>
                    <a:pt x="296" y="4"/>
                    <a:pt x="296" y="4"/>
                    <a:pt x="296" y="4"/>
                  </a:cubicBezTo>
                  <a:cubicBezTo>
                    <a:pt x="264" y="7"/>
                    <a:pt x="232" y="4"/>
                    <a:pt x="200" y="6"/>
                  </a:cubicBezTo>
                  <a:cubicBezTo>
                    <a:pt x="177" y="5"/>
                    <a:pt x="152" y="4"/>
                    <a:pt x="129" y="6"/>
                  </a:cubicBezTo>
                  <a:cubicBezTo>
                    <a:pt x="128" y="7"/>
                    <a:pt x="128" y="7"/>
                    <a:pt x="128" y="7"/>
                  </a:cubicBezTo>
                  <a:cubicBezTo>
                    <a:pt x="107" y="6"/>
                    <a:pt x="85" y="5"/>
                    <a:pt x="64" y="7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60" y="12"/>
                    <a:pt x="62" y="10"/>
                    <a:pt x="64" y="12"/>
                  </a:cubicBezTo>
                  <a:cubicBezTo>
                    <a:pt x="59" y="12"/>
                    <a:pt x="55" y="15"/>
                    <a:pt x="51" y="16"/>
                  </a:cubicBezTo>
                  <a:cubicBezTo>
                    <a:pt x="49" y="13"/>
                    <a:pt x="44" y="17"/>
                    <a:pt x="42" y="15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38" y="12"/>
                    <a:pt x="36" y="15"/>
                    <a:pt x="33" y="16"/>
                  </a:cubicBezTo>
                  <a:cubicBezTo>
                    <a:pt x="33" y="19"/>
                    <a:pt x="36" y="16"/>
                    <a:pt x="37" y="18"/>
                  </a:cubicBezTo>
                  <a:cubicBezTo>
                    <a:pt x="42" y="19"/>
                    <a:pt x="45" y="14"/>
                    <a:pt x="48" y="16"/>
                  </a:cubicBezTo>
                  <a:cubicBezTo>
                    <a:pt x="49" y="17"/>
                    <a:pt x="49" y="16"/>
                    <a:pt x="50" y="17"/>
                  </a:cubicBezTo>
                  <a:cubicBezTo>
                    <a:pt x="43" y="21"/>
                    <a:pt x="35" y="18"/>
                    <a:pt x="28" y="23"/>
                  </a:cubicBezTo>
                  <a:cubicBezTo>
                    <a:pt x="26" y="22"/>
                    <a:pt x="24" y="23"/>
                    <a:pt x="23" y="23"/>
                  </a:cubicBezTo>
                  <a:cubicBezTo>
                    <a:pt x="23" y="21"/>
                    <a:pt x="25" y="21"/>
                    <a:pt x="26" y="21"/>
                  </a:cubicBezTo>
                  <a:cubicBezTo>
                    <a:pt x="22" y="20"/>
                    <a:pt x="19" y="25"/>
                    <a:pt x="14" y="24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6" y="26"/>
                    <a:pt x="20" y="24"/>
                    <a:pt x="23" y="24"/>
                  </a:cubicBezTo>
                  <a:cubicBezTo>
                    <a:pt x="21" y="30"/>
                    <a:pt x="11" y="26"/>
                    <a:pt x="16" y="34"/>
                  </a:cubicBezTo>
                  <a:cubicBezTo>
                    <a:pt x="17" y="35"/>
                    <a:pt x="19" y="34"/>
                    <a:pt x="19" y="37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2"/>
                    <a:pt x="16" y="46"/>
                    <a:pt x="19" y="46"/>
                  </a:cubicBezTo>
                  <a:cubicBezTo>
                    <a:pt x="17" y="46"/>
                    <a:pt x="14" y="46"/>
                    <a:pt x="14" y="49"/>
                  </a:cubicBezTo>
                  <a:cubicBezTo>
                    <a:pt x="15" y="50"/>
                    <a:pt x="18" y="46"/>
                    <a:pt x="18" y="50"/>
                  </a:cubicBezTo>
                  <a:cubicBezTo>
                    <a:pt x="16" y="51"/>
                    <a:pt x="17" y="55"/>
                    <a:pt x="14" y="55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5" y="58"/>
                    <a:pt x="17" y="55"/>
                    <a:pt x="17" y="58"/>
                  </a:cubicBezTo>
                  <a:cubicBezTo>
                    <a:pt x="16" y="58"/>
                    <a:pt x="15" y="60"/>
                    <a:pt x="14" y="60"/>
                  </a:cubicBezTo>
                  <a:cubicBezTo>
                    <a:pt x="16" y="61"/>
                    <a:pt x="18" y="59"/>
                    <a:pt x="20" y="61"/>
                  </a:cubicBezTo>
                  <a:cubicBezTo>
                    <a:pt x="19" y="64"/>
                    <a:pt x="11" y="59"/>
                    <a:pt x="15" y="66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8"/>
                    <a:pt x="17" y="69"/>
                    <a:pt x="16" y="69"/>
                  </a:cubicBezTo>
                  <a:cubicBezTo>
                    <a:pt x="16" y="71"/>
                    <a:pt x="17" y="70"/>
                    <a:pt x="18" y="71"/>
                  </a:cubicBezTo>
                  <a:cubicBezTo>
                    <a:pt x="14" y="73"/>
                    <a:pt x="14" y="73"/>
                    <a:pt x="14" y="73"/>
                  </a:cubicBezTo>
                  <a:cubicBezTo>
                    <a:pt x="15" y="74"/>
                    <a:pt x="16" y="76"/>
                    <a:pt x="18" y="76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7" y="78"/>
                    <a:pt x="18" y="78"/>
                    <a:pt x="18" y="78"/>
                  </a:cubicBezTo>
                  <a:cubicBezTo>
                    <a:pt x="18" y="80"/>
                    <a:pt x="17" y="82"/>
                    <a:pt x="16" y="83"/>
                  </a:cubicBezTo>
                  <a:cubicBezTo>
                    <a:pt x="15" y="82"/>
                    <a:pt x="14" y="83"/>
                    <a:pt x="13" y="84"/>
                  </a:cubicBezTo>
                  <a:cubicBezTo>
                    <a:pt x="15" y="86"/>
                    <a:pt x="15" y="86"/>
                    <a:pt x="15" y="86"/>
                  </a:cubicBezTo>
                  <a:cubicBezTo>
                    <a:pt x="12" y="87"/>
                    <a:pt x="12" y="87"/>
                    <a:pt x="12" y="87"/>
                  </a:cubicBezTo>
                  <a:cubicBezTo>
                    <a:pt x="13" y="88"/>
                    <a:pt x="13" y="88"/>
                    <a:pt x="13" y="88"/>
                  </a:cubicBezTo>
                  <a:cubicBezTo>
                    <a:pt x="13" y="89"/>
                    <a:pt x="11" y="88"/>
                    <a:pt x="11" y="90"/>
                  </a:cubicBezTo>
                  <a:cubicBezTo>
                    <a:pt x="13" y="92"/>
                    <a:pt x="9" y="96"/>
                    <a:pt x="13" y="97"/>
                  </a:cubicBezTo>
                  <a:cubicBezTo>
                    <a:pt x="12" y="97"/>
                    <a:pt x="13" y="98"/>
                    <a:pt x="13" y="99"/>
                  </a:cubicBezTo>
                  <a:cubicBezTo>
                    <a:pt x="13" y="99"/>
                    <a:pt x="14" y="98"/>
                    <a:pt x="14" y="99"/>
                  </a:cubicBezTo>
                  <a:cubicBezTo>
                    <a:pt x="14" y="100"/>
                    <a:pt x="14" y="100"/>
                    <a:pt x="14" y="100"/>
                  </a:cubicBezTo>
                  <a:cubicBezTo>
                    <a:pt x="13" y="101"/>
                    <a:pt x="12" y="99"/>
                    <a:pt x="10" y="99"/>
                  </a:cubicBezTo>
                  <a:cubicBezTo>
                    <a:pt x="10" y="101"/>
                    <a:pt x="13" y="100"/>
                    <a:pt x="13" y="102"/>
                  </a:cubicBezTo>
                  <a:cubicBezTo>
                    <a:pt x="12" y="103"/>
                    <a:pt x="9" y="104"/>
                    <a:pt x="11" y="106"/>
                  </a:cubicBezTo>
                  <a:cubicBezTo>
                    <a:pt x="12" y="109"/>
                    <a:pt x="16" y="106"/>
                    <a:pt x="16" y="110"/>
                  </a:cubicBezTo>
                  <a:cubicBezTo>
                    <a:pt x="13" y="116"/>
                    <a:pt x="6" y="110"/>
                    <a:pt x="1" y="114"/>
                  </a:cubicBezTo>
                  <a:cubicBezTo>
                    <a:pt x="2" y="115"/>
                    <a:pt x="4" y="115"/>
                    <a:pt x="5" y="117"/>
                  </a:cubicBezTo>
                  <a:cubicBezTo>
                    <a:pt x="4" y="117"/>
                    <a:pt x="3" y="117"/>
                    <a:pt x="2" y="117"/>
                  </a:cubicBezTo>
                  <a:cubicBezTo>
                    <a:pt x="1" y="120"/>
                    <a:pt x="4" y="117"/>
                    <a:pt x="4" y="120"/>
                  </a:cubicBezTo>
                  <a:cubicBezTo>
                    <a:pt x="3" y="121"/>
                    <a:pt x="2" y="121"/>
                    <a:pt x="0" y="122"/>
                  </a:cubicBezTo>
                  <a:cubicBezTo>
                    <a:pt x="4" y="122"/>
                    <a:pt x="7" y="123"/>
                    <a:pt x="10" y="122"/>
                  </a:cubicBezTo>
                  <a:cubicBezTo>
                    <a:pt x="11" y="128"/>
                    <a:pt x="4" y="124"/>
                    <a:pt x="2" y="126"/>
                  </a:cubicBezTo>
                  <a:cubicBezTo>
                    <a:pt x="2" y="128"/>
                    <a:pt x="3" y="128"/>
                    <a:pt x="4" y="129"/>
                  </a:cubicBezTo>
                  <a:close/>
                  <a:moveTo>
                    <a:pt x="389" y="85"/>
                  </a:moveTo>
                  <a:cubicBezTo>
                    <a:pt x="383" y="86"/>
                    <a:pt x="383" y="86"/>
                    <a:pt x="383" y="86"/>
                  </a:cubicBezTo>
                  <a:cubicBezTo>
                    <a:pt x="385" y="85"/>
                    <a:pt x="387" y="85"/>
                    <a:pt x="389" y="85"/>
                  </a:cubicBezTo>
                  <a:cubicBezTo>
                    <a:pt x="392" y="85"/>
                    <a:pt x="392" y="85"/>
                    <a:pt x="392" y="85"/>
                  </a:cubicBezTo>
                  <a:cubicBezTo>
                    <a:pt x="391" y="86"/>
                    <a:pt x="390" y="86"/>
                    <a:pt x="389" y="85"/>
                  </a:cubicBezTo>
                  <a:close/>
                  <a:moveTo>
                    <a:pt x="72" y="139"/>
                  </a:moveTo>
                  <a:cubicBezTo>
                    <a:pt x="78" y="139"/>
                    <a:pt x="78" y="139"/>
                    <a:pt x="78" y="139"/>
                  </a:cubicBezTo>
                  <a:cubicBezTo>
                    <a:pt x="81" y="139"/>
                    <a:pt x="84" y="139"/>
                    <a:pt x="88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9" y="139"/>
                    <a:pt x="102" y="139"/>
                    <a:pt x="105" y="138"/>
                  </a:cubicBezTo>
                  <a:cubicBezTo>
                    <a:pt x="120" y="137"/>
                    <a:pt x="134" y="139"/>
                    <a:pt x="149" y="140"/>
                  </a:cubicBezTo>
                  <a:cubicBezTo>
                    <a:pt x="168" y="141"/>
                    <a:pt x="168" y="141"/>
                    <a:pt x="168" y="141"/>
                  </a:cubicBezTo>
                  <a:cubicBezTo>
                    <a:pt x="277" y="138"/>
                    <a:pt x="277" y="138"/>
                    <a:pt x="277" y="138"/>
                  </a:cubicBezTo>
                  <a:cubicBezTo>
                    <a:pt x="343" y="136"/>
                    <a:pt x="343" y="136"/>
                    <a:pt x="343" y="136"/>
                  </a:cubicBezTo>
                  <a:cubicBezTo>
                    <a:pt x="358" y="132"/>
                    <a:pt x="373" y="129"/>
                    <a:pt x="389" y="130"/>
                  </a:cubicBezTo>
                  <a:cubicBezTo>
                    <a:pt x="368" y="135"/>
                    <a:pt x="344" y="137"/>
                    <a:pt x="322" y="138"/>
                  </a:cubicBezTo>
                  <a:cubicBezTo>
                    <a:pt x="239" y="140"/>
                    <a:pt x="239" y="140"/>
                    <a:pt x="239" y="140"/>
                  </a:cubicBezTo>
                  <a:cubicBezTo>
                    <a:pt x="193" y="141"/>
                    <a:pt x="193" y="141"/>
                    <a:pt x="193" y="141"/>
                  </a:cubicBezTo>
                  <a:cubicBezTo>
                    <a:pt x="168" y="141"/>
                    <a:pt x="168" y="141"/>
                    <a:pt x="168" y="141"/>
                  </a:cubicBezTo>
                  <a:cubicBezTo>
                    <a:pt x="167" y="141"/>
                    <a:pt x="167" y="141"/>
                    <a:pt x="167" y="141"/>
                  </a:cubicBezTo>
                  <a:cubicBezTo>
                    <a:pt x="160" y="141"/>
                    <a:pt x="155" y="141"/>
                    <a:pt x="149" y="140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3" y="139"/>
                    <a:pt x="90" y="139"/>
                    <a:pt x="88" y="139"/>
                  </a:cubicBezTo>
                  <a:lnTo>
                    <a:pt x="72" y="139"/>
                  </a:lnTo>
                  <a:close/>
                  <a:moveTo>
                    <a:pt x="18" y="75"/>
                  </a:moveTo>
                  <a:cubicBezTo>
                    <a:pt x="18" y="74"/>
                    <a:pt x="18" y="74"/>
                    <a:pt x="18" y="74"/>
                  </a:cubicBezTo>
                  <a:cubicBezTo>
                    <a:pt x="18" y="73"/>
                    <a:pt x="19" y="74"/>
                    <a:pt x="20" y="74"/>
                  </a:cubicBezTo>
                  <a:cubicBezTo>
                    <a:pt x="20" y="76"/>
                    <a:pt x="19" y="75"/>
                    <a:pt x="18" y="75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pic>
          <p:nvPicPr>
            <p:cNvPr id="23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29964" y="1964938"/>
              <a:ext cx="1608548" cy="1098902"/>
            </a:xfrm>
            <a:prstGeom prst="rect">
              <a:avLst/>
            </a:prstGeom>
          </p:spPr>
        </p:pic>
        <p:sp>
          <p:nvSpPr>
            <p:cNvPr id="24" name="出自【趣你的PPT】(微信:qunideppt)：最优质的PPT资源库"/>
            <p:cNvSpPr txBox="1">
              <a:spLocks/>
            </p:cNvSpPr>
            <p:nvPr/>
          </p:nvSpPr>
          <p:spPr>
            <a:xfrm>
              <a:off x="2591153" y="2618514"/>
              <a:ext cx="2339837" cy="339273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单击添加标题</a:t>
              </a:r>
              <a:endParaRPr lang="en-US" altLang="zh-CN" sz="2400" dirty="0">
                <a:solidFill>
                  <a:schemeClr val="bg1"/>
                </a:solidFill>
                <a:latin typeface="Bebas Neue" panose="020B0606020202050201" pitchFamily="34" charset="0"/>
                <a:ea typeface="方正苏新诗柳楷简体" panose="02000000000000000000" pitchFamily="2" charset="-122"/>
              </a:endParaRPr>
            </a:p>
          </p:txBody>
        </p:sp>
      </p:grpSp>
      <p:grpSp>
        <p:nvGrpSpPr>
          <p:cNvPr id="25" name="Group 24出自【趣你的PPT】(微信:qunideppt)：最优质的PPT资源库"/>
          <p:cNvGrpSpPr/>
          <p:nvPr/>
        </p:nvGrpSpPr>
        <p:grpSpPr>
          <a:xfrm>
            <a:off x="6197408" y="3856391"/>
            <a:ext cx="4547268" cy="2085619"/>
            <a:chOff x="1229964" y="1964938"/>
            <a:chExt cx="4547268" cy="2085619"/>
          </a:xfrm>
        </p:grpSpPr>
        <p:sp>
          <p:nvSpPr>
            <p:cNvPr id="2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591153" y="3145694"/>
              <a:ext cx="3186079" cy="904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10000"/>
                </a:lnSpc>
                <a:spcBef>
                  <a:spcPct val="0"/>
                </a:spcBef>
                <a:buNone/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该原创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模板来自公众号：趣你的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PPT 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一不小心 就学会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PPT 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快来加入我们</a:t>
              </a:r>
            </a:p>
          </p:txBody>
        </p:sp>
        <p:sp>
          <p:nvSpPr>
            <p:cNvPr id="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079537" y="2547471"/>
              <a:ext cx="2720325" cy="516370"/>
            </a:xfrm>
            <a:custGeom>
              <a:avLst/>
              <a:gdLst>
                <a:gd name="T0" fmla="*/ 3 w 406"/>
                <a:gd name="T1" fmla="*/ 135 h 149"/>
                <a:gd name="T2" fmla="*/ 6 w 406"/>
                <a:gd name="T3" fmla="*/ 139 h 149"/>
                <a:gd name="T4" fmla="*/ 6 w 406"/>
                <a:gd name="T5" fmla="*/ 142 h 149"/>
                <a:gd name="T6" fmla="*/ 192 w 406"/>
                <a:gd name="T7" fmla="*/ 143 h 149"/>
                <a:gd name="T8" fmla="*/ 244 w 406"/>
                <a:gd name="T9" fmla="*/ 145 h 149"/>
                <a:gd name="T10" fmla="*/ 400 w 406"/>
                <a:gd name="T11" fmla="*/ 135 h 149"/>
                <a:gd name="T12" fmla="*/ 404 w 406"/>
                <a:gd name="T13" fmla="*/ 125 h 149"/>
                <a:gd name="T14" fmla="*/ 399 w 406"/>
                <a:gd name="T15" fmla="*/ 102 h 149"/>
                <a:gd name="T16" fmla="*/ 396 w 406"/>
                <a:gd name="T17" fmla="*/ 93 h 149"/>
                <a:gd name="T18" fmla="*/ 398 w 406"/>
                <a:gd name="T19" fmla="*/ 83 h 149"/>
                <a:gd name="T20" fmla="*/ 395 w 406"/>
                <a:gd name="T21" fmla="*/ 74 h 149"/>
                <a:gd name="T22" fmla="*/ 341 w 406"/>
                <a:gd name="T23" fmla="*/ 55 h 149"/>
                <a:gd name="T24" fmla="*/ 368 w 406"/>
                <a:gd name="T25" fmla="*/ 51 h 149"/>
                <a:gd name="T26" fmla="*/ 396 w 406"/>
                <a:gd name="T27" fmla="*/ 46 h 149"/>
                <a:gd name="T28" fmla="*/ 343 w 406"/>
                <a:gd name="T29" fmla="*/ 45 h 149"/>
                <a:gd name="T30" fmla="*/ 394 w 406"/>
                <a:gd name="T31" fmla="*/ 40 h 149"/>
                <a:gd name="T32" fmla="*/ 395 w 406"/>
                <a:gd name="T33" fmla="*/ 30 h 149"/>
                <a:gd name="T34" fmla="*/ 352 w 406"/>
                <a:gd name="T35" fmla="*/ 25 h 149"/>
                <a:gd name="T36" fmla="*/ 352 w 406"/>
                <a:gd name="T37" fmla="*/ 25 h 149"/>
                <a:gd name="T38" fmla="*/ 349 w 406"/>
                <a:gd name="T39" fmla="*/ 23 h 149"/>
                <a:gd name="T40" fmla="*/ 401 w 406"/>
                <a:gd name="T41" fmla="*/ 24 h 149"/>
                <a:gd name="T42" fmla="*/ 401 w 406"/>
                <a:gd name="T43" fmla="*/ 18 h 149"/>
                <a:gd name="T44" fmla="*/ 388 w 406"/>
                <a:gd name="T45" fmla="*/ 13 h 149"/>
                <a:gd name="T46" fmla="*/ 387 w 406"/>
                <a:gd name="T47" fmla="*/ 8 h 149"/>
                <a:gd name="T48" fmla="*/ 233 w 406"/>
                <a:gd name="T49" fmla="*/ 13 h 149"/>
                <a:gd name="T50" fmla="*/ 374 w 406"/>
                <a:gd name="T51" fmla="*/ 4 h 149"/>
                <a:gd name="T52" fmla="*/ 370 w 406"/>
                <a:gd name="T53" fmla="*/ 0 h 149"/>
                <a:gd name="T54" fmla="*/ 200 w 406"/>
                <a:gd name="T55" fmla="*/ 6 h 149"/>
                <a:gd name="T56" fmla="*/ 64 w 406"/>
                <a:gd name="T57" fmla="*/ 7 h 149"/>
                <a:gd name="T58" fmla="*/ 64 w 406"/>
                <a:gd name="T59" fmla="*/ 12 h 149"/>
                <a:gd name="T60" fmla="*/ 42 w 406"/>
                <a:gd name="T61" fmla="*/ 13 h 149"/>
                <a:gd name="T62" fmla="*/ 48 w 406"/>
                <a:gd name="T63" fmla="*/ 16 h 149"/>
                <a:gd name="T64" fmla="*/ 23 w 406"/>
                <a:gd name="T65" fmla="*/ 23 h 149"/>
                <a:gd name="T66" fmla="*/ 13 w 406"/>
                <a:gd name="T67" fmla="*/ 25 h 149"/>
                <a:gd name="T68" fmla="*/ 19 w 406"/>
                <a:gd name="T69" fmla="*/ 37 h 149"/>
                <a:gd name="T70" fmla="*/ 19 w 406"/>
                <a:gd name="T71" fmla="*/ 46 h 149"/>
                <a:gd name="T72" fmla="*/ 14 w 406"/>
                <a:gd name="T73" fmla="*/ 55 h 149"/>
                <a:gd name="T74" fmla="*/ 14 w 406"/>
                <a:gd name="T75" fmla="*/ 60 h 149"/>
                <a:gd name="T76" fmla="*/ 13 w 406"/>
                <a:gd name="T77" fmla="*/ 67 h 149"/>
                <a:gd name="T78" fmla="*/ 18 w 406"/>
                <a:gd name="T79" fmla="*/ 71 h 149"/>
                <a:gd name="T80" fmla="*/ 17 w 406"/>
                <a:gd name="T81" fmla="*/ 77 h 149"/>
                <a:gd name="T82" fmla="*/ 13 w 406"/>
                <a:gd name="T83" fmla="*/ 84 h 149"/>
                <a:gd name="T84" fmla="*/ 13 w 406"/>
                <a:gd name="T85" fmla="*/ 88 h 149"/>
                <a:gd name="T86" fmla="*/ 13 w 406"/>
                <a:gd name="T87" fmla="*/ 99 h 149"/>
                <a:gd name="T88" fmla="*/ 10 w 406"/>
                <a:gd name="T89" fmla="*/ 99 h 149"/>
                <a:gd name="T90" fmla="*/ 16 w 406"/>
                <a:gd name="T91" fmla="*/ 110 h 149"/>
                <a:gd name="T92" fmla="*/ 2 w 406"/>
                <a:gd name="T93" fmla="*/ 117 h 149"/>
                <a:gd name="T94" fmla="*/ 10 w 406"/>
                <a:gd name="T95" fmla="*/ 122 h 149"/>
                <a:gd name="T96" fmla="*/ 389 w 406"/>
                <a:gd name="T97" fmla="*/ 85 h 149"/>
                <a:gd name="T98" fmla="*/ 392 w 406"/>
                <a:gd name="T99" fmla="*/ 85 h 149"/>
                <a:gd name="T100" fmla="*/ 78 w 406"/>
                <a:gd name="T101" fmla="*/ 139 h 149"/>
                <a:gd name="T102" fmla="*/ 105 w 406"/>
                <a:gd name="T103" fmla="*/ 138 h 149"/>
                <a:gd name="T104" fmla="*/ 277 w 406"/>
                <a:gd name="T105" fmla="*/ 138 h 149"/>
                <a:gd name="T106" fmla="*/ 322 w 406"/>
                <a:gd name="T107" fmla="*/ 138 h 149"/>
                <a:gd name="T108" fmla="*/ 168 w 406"/>
                <a:gd name="T109" fmla="*/ 141 h 149"/>
                <a:gd name="T110" fmla="*/ 95 w 406"/>
                <a:gd name="T111" fmla="*/ 139 h 149"/>
                <a:gd name="T112" fmla="*/ 18 w 406"/>
                <a:gd name="T113" fmla="*/ 75 h 149"/>
                <a:gd name="T114" fmla="*/ 18 w 406"/>
                <a:gd name="T115" fmla="*/ 7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06" h="149">
                  <a:moveTo>
                    <a:pt x="4" y="129"/>
                  </a:moveTo>
                  <a:cubicBezTo>
                    <a:pt x="4" y="130"/>
                    <a:pt x="2" y="129"/>
                    <a:pt x="2" y="130"/>
                  </a:cubicBezTo>
                  <a:cubicBezTo>
                    <a:pt x="2" y="132"/>
                    <a:pt x="5" y="133"/>
                    <a:pt x="3" y="135"/>
                  </a:cubicBezTo>
                  <a:cubicBezTo>
                    <a:pt x="4" y="136"/>
                    <a:pt x="4" y="136"/>
                    <a:pt x="5" y="137"/>
                  </a:cubicBezTo>
                  <a:cubicBezTo>
                    <a:pt x="2" y="138"/>
                    <a:pt x="2" y="138"/>
                    <a:pt x="2" y="138"/>
                  </a:cubicBezTo>
                  <a:cubicBezTo>
                    <a:pt x="3" y="139"/>
                    <a:pt x="4" y="139"/>
                    <a:pt x="6" y="139"/>
                  </a:cubicBezTo>
                  <a:cubicBezTo>
                    <a:pt x="6" y="139"/>
                    <a:pt x="6" y="139"/>
                    <a:pt x="6" y="139"/>
                  </a:cubicBezTo>
                  <a:cubicBezTo>
                    <a:pt x="7" y="139"/>
                    <a:pt x="10" y="139"/>
                    <a:pt x="11" y="141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32" y="149"/>
                    <a:pt x="59" y="143"/>
                    <a:pt x="85" y="142"/>
                  </a:cubicBezTo>
                  <a:cubicBezTo>
                    <a:pt x="108" y="141"/>
                    <a:pt x="108" y="141"/>
                    <a:pt x="108" y="141"/>
                  </a:cubicBezTo>
                  <a:cubicBezTo>
                    <a:pt x="192" y="143"/>
                    <a:pt x="192" y="143"/>
                    <a:pt x="192" y="143"/>
                  </a:cubicBezTo>
                  <a:cubicBezTo>
                    <a:pt x="253" y="142"/>
                    <a:pt x="253" y="142"/>
                    <a:pt x="253" y="142"/>
                  </a:cubicBezTo>
                  <a:cubicBezTo>
                    <a:pt x="253" y="143"/>
                    <a:pt x="253" y="143"/>
                    <a:pt x="253" y="143"/>
                  </a:cubicBezTo>
                  <a:cubicBezTo>
                    <a:pt x="250" y="144"/>
                    <a:pt x="246" y="142"/>
                    <a:pt x="244" y="145"/>
                  </a:cubicBezTo>
                  <a:cubicBezTo>
                    <a:pt x="270" y="146"/>
                    <a:pt x="297" y="144"/>
                    <a:pt x="322" y="144"/>
                  </a:cubicBezTo>
                  <a:cubicBezTo>
                    <a:pt x="323" y="145"/>
                    <a:pt x="323" y="145"/>
                    <a:pt x="323" y="145"/>
                  </a:cubicBezTo>
                  <a:cubicBezTo>
                    <a:pt x="350" y="144"/>
                    <a:pt x="375" y="141"/>
                    <a:pt x="400" y="135"/>
                  </a:cubicBezTo>
                  <a:cubicBezTo>
                    <a:pt x="398" y="131"/>
                    <a:pt x="403" y="133"/>
                    <a:pt x="404" y="131"/>
                  </a:cubicBezTo>
                  <a:cubicBezTo>
                    <a:pt x="401" y="129"/>
                    <a:pt x="401" y="129"/>
                    <a:pt x="401" y="129"/>
                  </a:cubicBezTo>
                  <a:cubicBezTo>
                    <a:pt x="402" y="127"/>
                    <a:pt x="406" y="128"/>
                    <a:pt x="404" y="125"/>
                  </a:cubicBezTo>
                  <a:cubicBezTo>
                    <a:pt x="405" y="124"/>
                    <a:pt x="405" y="123"/>
                    <a:pt x="405" y="122"/>
                  </a:cubicBezTo>
                  <a:cubicBezTo>
                    <a:pt x="401" y="116"/>
                    <a:pt x="403" y="106"/>
                    <a:pt x="397" y="103"/>
                  </a:cubicBezTo>
                  <a:cubicBezTo>
                    <a:pt x="397" y="102"/>
                    <a:pt x="398" y="102"/>
                    <a:pt x="399" y="102"/>
                  </a:cubicBezTo>
                  <a:cubicBezTo>
                    <a:pt x="398" y="101"/>
                    <a:pt x="398" y="100"/>
                    <a:pt x="398" y="98"/>
                  </a:cubicBezTo>
                  <a:cubicBezTo>
                    <a:pt x="399" y="96"/>
                    <a:pt x="399" y="96"/>
                    <a:pt x="399" y="96"/>
                  </a:cubicBezTo>
                  <a:cubicBezTo>
                    <a:pt x="399" y="95"/>
                    <a:pt x="397" y="96"/>
                    <a:pt x="396" y="93"/>
                  </a:cubicBezTo>
                  <a:cubicBezTo>
                    <a:pt x="397" y="91"/>
                    <a:pt x="397" y="90"/>
                    <a:pt x="398" y="88"/>
                  </a:cubicBezTo>
                  <a:cubicBezTo>
                    <a:pt x="397" y="86"/>
                    <a:pt x="394" y="87"/>
                    <a:pt x="393" y="86"/>
                  </a:cubicBezTo>
                  <a:cubicBezTo>
                    <a:pt x="398" y="83"/>
                    <a:pt x="398" y="83"/>
                    <a:pt x="398" y="83"/>
                  </a:cubicBezTo>
                  <a:cubicBezTo>
                    <a:pt x="396" y="83"/>
                    <a:pt x="399" y="80"/>
                    <a:pt x="397" y="78"/>
                  </a:cubicBezTo>
                  <a:cubicBezTo>
                    <a:pt x="398" y="76"/>
                    <a:pt x="398" y="76"/>
                    <a:pt x="398" y="76"/>
                  </a:cubicBezTo>
                  <a:cubicBezTo>
                    <a:pt x="397" y="75"/>
                    <a:pt x="395" y="77"/>
                    <a:pt x="395" y="74"/>
                  </a:cubicBezTo>
                  <a:cubicBezTo>
                    <a:pt x="395" y="71"/>
                    <a:pt x="398" y="72"/>
                    <a:pt x="398" y="70"/>
                  </a:cubicBezTo>
                  <a:cubicBezTo>
                    <a:pt x="396" y="65"/>
                    <a:pt x="401" y="59"/>
                    <a:pt x="395" y="56"/>
                  </a:cubicBezTo>
                  <a:cubicBezTo>
                    <a:pt x="378" y="56"/>
                    <a:pt x="359" y="56"/>
                    <a:pt x="341" y="55"/>
                  </a:cubicBezTo>
                  <a:cubicBezTo>
                    <a:pt x="341" y="54"/>
                    <a:pt x="341" y="54"/>
                    <a:pt x="341" y="54"/>
                  </a:cubicBezTo>
                  <a:cubicBezTo>
                    <a:pt x="347" y="54"/>
                    <a:pt x="353" y="49"/>
                    <a:pt x="358" y="54"/>
                  </a:cubicBezTo>
                  <a:cubicBezTo>
                    <a:pt x="361" y="54"/>
                    <a:pt x="365" y="52"/>
                    <a:pt x="368" y="51"/>
                  </a:cubicBezTo>
                  <a:cubicBezTo>
                    <a:pt x="377" y="49"/>
                    <a:pt x="385" y="49"/>
                    <a:pt x="394" y="47"/>
                  </a:cubicBezTo>
                  <a:cubicBezTo>
                    <a:pt x="397" y="47"/>
                    <a:pt x="397" y="47"/>
                    <a:pt x="397" y="47"/>
                  </a:cubicBezTo>
                  <a:cubicBezTo>
                    <a:pt x="396" y="46"/>
                    <a:pt x="396" y="46"/>
                    <a:pt x="396" y="46"/>
                  </a:cubicBezTo>
                  <a:cubicBezTo>
                    <a:pt x="378" y="44"/>
                    <a:pt x="362" y="46"/>
                    <a:pt x="344" y="48"/>
                  </a:cubicBezTo>
                  <a:cubicBezTo>
                    <a:pt x="342" y="47"/>
                    <a:pt x="342" y="47"/>
                    <a:pt x="342" y="47"/>
                  </a:cubicBezTo>
                  <a:cubicBezTo>
                    <a:pt x="343" y="45"/>
                    <a:pt x="343" y="45"/>
                    <a:pt x="343" y="45"/>
                  </a:cubicBezTo>
                  <a:cubicBezTo>
                    <a:pt x="361" y="42"/>
                    <a:pt x="379" y="44"/>
                    <a:pt x="397" y="42"/>
                  </a:cubicBezTo>
                  <a:cubicBezTo>
                    <a:pt x="395" y="41"/>
                    <a:pt x="392" y="42"/>
                    <a:pt x="390" y="40"/>
                  </a:cubicBezTo>
                  <a:cubicBezTo>
                    <a:pt x="391" y="39"/>
                    <a:pt x="393" y="40"/>
                    <a:pt x="394" y="40"/>
                  </a:cubicBezTo>
                  <a:cubicBezTo>
                    <a:pt x="393" y="39"/>
                    <a:pt x="391" y="39"/>
                    <a:pt x="390" y="38"/>
                  </a:cubicBezTo>
                  <a:cubicBezTo>
                    <a:pt x="394" y="35"/>
                    <a:pt x="399" y="38"/>
                    <a:pt x="402" y="34"/>
                  </a:cubicBezTo>
                  <a:cubicBezTo>
                    <a:pt x="399" y="33"/>
                    <a:pt x="395" y="35"/>
                    <a:pt x="395" y="30"/>
                  </a:cubicBezTo>
                  <a:cubicBezTo>
                    <a:pt x="396" y="26"/>
                    <a:pt x="399" y="30"/>
                    <a:pt x="401" y="28"/>
                  </a:cubicBezTo>
                  <a:cubicBezTo>
                    <a:pt x="397" y="28"/>
                    <a:pt x="393" y="26"/>
                    <a:pt x="389" y="25"/>
                  </a:cubicBezTo>
                  <a:cubicBezTo>
                    <a:pt x="377" y="24"/>
                    <a:pt x="363" y="25"/>
                    <a:pt x="352" y="25"/>
                  </a:cubicBezTo>
                  <a:cubicBezTo>
                    <a:pt x="352" y="24"/>
                    <a:pt x="352" y="24"/>
                    <a:pt x="352" y="24"/>
                  </a:cubicBezTo>
                  <a:cubicBezTo>
                    <a:pt x="351" y="24"/>
                    <a:pt x="351" y="24"/>
                    <a:pt x="351" y="24"/>
                  </a:cubicBezTo>
                  <a:cubicBezTo>
                    <a:pt x="352" y="25"/>
                    <a:pt x="352" y="25"/>
                    <a:pt x="352" y="25"/>
                  </a:cubicBezTo>
                  <a:cubicBezTo>
                    <a:pt x="341" y="27"/>
                    <a:pt x="328" y="27"/>
                    <a:pt x="317" y="26"/>
                  </a:cubicBezTo>
                  <a:cubicBezTo>
                    <a:pt x="317" y="26"/>
                    <a:pt x="317" y="26"/>
                    <a:pt x="317" y="26"/>
                  </a:cubicBezTo>
                  <a:cubicBezTo>
                    <a:pt x="327" y="23"/>
                    <a:pt x="338" y="24"/>
                    <a:pt x="349" y="23"/>
                  </a:cubicBezTo>
                  <a:cubicBezTo>
                    <a:pt x="350" y="24"/>
                    <a:pt x="350" y="24"/>
                    <a:pt x="350" y="24"/>
                  </a:cubicBezTo>
                  <a:cubicBezTo>
                    <a:pt x="350" y="24"/>
                    <a:pt x="350" y="24"/>
                    <a:pt x="350" y="24"/>
                  </a:cubicBezTo>
                  <a:cubicBezTo>
                    <a:pt x="366" y="22"/>
                    <a:pt x="384" y="22"/>
                    <a:pt x="401" y="24"/>
                  </a:cubicBezTo>
                  <a:cubicBezTo>
                    <a:pt x="400" y="22"/>
                    <a:pt x="402" y="22"/>
                    <a:pt x="403" y="22"/>
                  </a:cubicBezTo>
                  <a:cubicBezTo>
                    <a:pt x="404" y="22"/>
                    <a:pt x="404" y="22"/>
                    <a:pt x="404" y="22"/>
                  </a:cubicBezTo>
                  <a:cubicBezTo>
                    <a:pt x="404" y="20"/>
                    <a:pt x="402" y="19"/>
                    <a:pt x="401" y="18"/>
                  </a:cubicBezTo>
                  <a:cubicBezTo>
                    <a:pt x="396" y="18"/>
                    <a:pt x="391" y="17"/>
                    <a:pt x="387" y="15"/>
                  </a:cubicBezTo>
                  <a:cubicBezTo>
                    <a:pt x="387" y="13"/>
                    <a:pt x="389" y="15"/>
                    <a:pt x="389" y="14"/>
                  </a:cubicBezTo>
                  <a:cubicBezTo>
                    <a:pt x="389" y="14"/>
                    <a:pt x="388" y="13"/>
                    <a:pt x="388" y="13"/>
                  </a:cubicBezTo>
                  <a:cubicBezTo>
                    <a:pt x="388" y="12"/>
                    <a:pt x="389" y="12"/>
                    <a:pt x="389" y="11"/>
                  </a:cubicBezTo>
                  <a:cubicBezTo>
                    <a:pt x="394" y="11"/>
                    <a:pt x="397" y="13"/>
                    <a:pt x="401" y="13"/>
                  </a:cubicBezTo>
                  <a:cubicBezTo>
                    <a:pt x="397" y="9"/>
                    <a:pt x="391" y="11"/>
                    <a:pt x="387" y="8"/>
                  </a:cubicBezTo>
                  <a:cubicBezTo>
                    <a:pt x="371" y="4"/>
                    <a:pt x="353" y="9"/>
                    <a:pt x="337" y="8"/>
                  </a:cubicBezTo>
                  <a:cubicBezTo>
                    <a:pt x="334" y="10"/>
                    <a:pt x="334" y="10"/>
                    <a:pt x="334" y="10"/>
                  </a:cubicBezTo>
                  <a:cubicBezTo>
                    <a:pt x="233" y="13"/>
                    <a:pt x="233" y="13"/>
                    <a:pt x="233" y="13"/>
                  </a:cubicBezTo>
                  <a:cubicBezTo>
                    <a:pt x="233" y="13"/>
                    <a:pt x="232" y="13"/>
                    <a:pt x="232" y="12"/>
                  </a:cubicBezTo>
                  <a:cubicBezTo>
                    <a:pt x="232" y="11"/>
                    <a:pt x="232" y="11"/>
                    <a:pt x="232" y="11"/>
                  </a:cubicBezTo>
                  <a:cubicBezTo>
                    <a:pt x="374" y="4"/>
                    <a:pt x="374" y="4"/>
                    <a:pt x="374" y="4"/>
                  </a:cubicBezTo>
                  <a:cubicBezTo>
                    <a:pt x="373" y="4"/>
                    <a:pt x="372" y="4"/>
                    <a:pt x="371" y="3"/>
                  </a:cubicBezTo>
                  <a:cubicBezTo>
                    <a:pt x="372" y="2"/>
                    <a:pt x="372" y="2"/>
                    <a:pt x="372" y="2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45" y="1"/>
                    <a:pt x="318" y="3"/>
                    <a:pt x="292" y="3"/>
                  </a:cubicBezTo>
                  <a:cubicBezTo>
                    <a:pt x="296" y="4"/>
                    <a:pt x="296" y="4"/>
                    <a:pt x="296" y="4"/>
                  </a:cubicBezTo>
                  <a:cubicBezTo>
                    <a:pt x="264" y="7"/>
                    <a:pt x="232" y="4"/>
                    <a:pt x="200" y="6"/>
                  </a:cubicBezTo>
                  <a:cubicBezTo>
                    <a:pt x="177" y="5"/>
                    <a:pt x="152" y="4"/>
                    <a:pt x="129" y="6"/>
                  </a:cubicBezTo>
                  <a:cubicBezTo>
                    <a:pt x="128" y="7"/>
                    <a:pt x="128" y="7"/>
                    <a:pt x="128" y="7"/>
                  </a:cubicBezTo>
                  <a:cubicBezTo>
                    <a:pt x="107" y="6"/>
                    <a:pt x="85" y="5"/>
                    <a:pt x="64" y="7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60" y="12"/>
                    <a:pt x="62" y="10"/>
                    <a:pt x="64" y="12"/>
                  </a:cubicBezTo>
                  <a:cubicBezTo>
                    <a:pt x="59" y="12"/>
                    <a:pt x="55" y="15"/>
                    <a:pt x="51" y="16"/>
                  </a:cubicBezTo>
                  <a:cubicBezTo>
                    <a:pt x="49" y="13"/>
                    <a:pt x="44" y="17"/>
                    <a:pt x="42" y="15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38" y="12"/>
                    <a:pt x="36" y="15"/>
                    <a:pt x="33" y="16"/>
                  </a:cubicBezTo>
                  <a:cubicBezTo>
                    <a:pt x="33" y="19"/>
                    <a:pt x="36" y="16"/>
                    <a:pt x="37" y="18"/>
                  </a:cubicBezTo>
                  <a:cubicBezTo>
                    <a:pt x="42" y="19"/>
                    <a:pt x="45" y="14"/>
                    <a:pt x="48" y="16"/>
                  </a:cubicBezTo>
                  <a:cubicBezTo>
                    <a:pt x="49" y="17"/>
                    <a:pt x="49" y="16"/>
                    <a:pt x="50" y="17"/>
                  </a:cubicBezTo>
                  <a:cubicBezTo>
                    <a:pt x="43" y="21"/>
                    <a:pt x="35" y="18"/>
                    <a:pt x="28" y="23"/>
                  </a:cubicBezTo>
                  <a:cubicBezTo>
                    <a:pt x="26" y="22"/>
                    <a:pt x="24" y="23"/>
                    <a:pt x="23" y="23"/>
                  </a:cubicBezTo>
                  <a:cubicBezTo>
                    <a:pt x="23" y="21"/>
                    <a:pt x="25" y="21"/>
                    <a:pt x="26" y="21"/>
                  </a:cubicBezTo>
                  <a:cubicBezTo>
                    <a:pt x="22" y="20"/>
                    <a:pt x="19" y="25"/>
                    <a:pt x="14" y="24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6" y="26"/>
                    <a:pt x="20" y="24"/>
                    <a:pt x="23" y="24"/>
                  </a:cubicBezTo>
                  <a:cubicBezTo>
                    <a:pt x="21" y="30"/>
                    <a:pt x="11" y="26"/>
                    <a:pt x="16" y="34"/>
                  </a:cubicBezTo>
                  <a:cubicBezTo>
                    <a:pt x="17" y="35"/>
                    <a:pt x="19" y="34"/>
                    <a:pt x="19" y="37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2"/>
                    <a:pt x="16" y="46"/>
                    <a:pt x="19" y="46"/>
                  </a:cubicBezTo>
                  <a:cubicBezTo>
                    <a:pt x="17" y="46"/>
                    <a:pt x="14" y="46"/>
                    <a:pt x="14" y="49"/>
                  </a:cubicBezTo>
                  <a:cubicBezTo>
                    <a:pt x="15" y="50"/>
                    <a:pt x="18" y="46"/>
                    <a:pt x="18" y="50"/>
                  </a:cubicBezTo>
                  <a:cubicBezTo>
                    <a:pt x="16" y="51"/>
                    <a:pt x="17" y="55"/>
                    <a:pt x="14" y="55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5" y="58"/>
                    <a:pt x="17" y="55"/>
                    <a:pt x="17" y="58"/>
                  </a:cubicBezTo>
                  <a:cubicBezTo>
                    <a:pt x="16" y="58"/>
                    <a:pt x="15" y="60"/>
                    <a:pt x="14" y="60"/>
                  </a:cubicBezTo>
                  <a:cubicBezTo>
                    <a:pt x="16" y="61"/>
                    <a:pt x="18" y="59"/>
                    <a:pt x="20" y="61"/>
                  </a:cubicBezTo>
                  <a:cubicBezTo>
                    <a:pt x="19" y="64"/>
                    <a:pt x="11" y="59"/>
                    <a:pt x="15" y="66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8"/>
                    <a:pt x="17" y="69"/>
                    <a:pt x="16" y="69"/>
                  </a:cubicBezTo>
                  <a:cubicBezTo>
                    <a:pt x="16" y="71"/>
                    <a:pt x="17" y="70"/>
                    <a:pt x="18" y="71"/>
                  </a:cubicBezTo>
                  <a:cubicBezTo>
                    <a:pt x="14" y="73"/>
                    <a:pt x="14" y="73"/>
                    <a:pt x="14" y="73"/>
                  </a:cubicBezTo>
                  <a:cubicBezTo>
                    <a:pt x="15" y="74"/>
                    <a:pt x="16" y="76"/>
                    <a:pt x="18" y="76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7" y="78"/>
                    <a:pt x="18" y="78"/>
                    <a:pt x="18" y="78"/>
                  </a:cubicBezTo>
                  <a:cubicBezTo>
                    <a:pt x="18" y="80"/>
                    <a:pt x="17" y="82"/>
                    <a:pt x="16" y="83"/>
                  </a:cubicBezTo>
                  <a:cubicBezTo>
                    <a:pt x="15" y="82"/>
                    <a:pt x="14" y="83"/>
                    <a:pt x="13" y="84"/>
                  </a:cubicBezTo>
                  <a:cubicBezTo>
                    <a:pt x="15" y="86"/>
                    <a:pt x="15" y="86"/>
                    <a:pt x="15" y="86"/>
                  </a:cubicBezTo>
                  <a:cubicBezTo>
                    <a:pt x="12" y="87"/>
                    <a:pt x="12" y="87"/>
                    <a:pt x="12" y="87"/>
                  </a:cubicBezTo>
                  <a:cubicBezTo>
                    <a:pt x="13" y="88"/>
                    <a:pt x="13" y="88"/>
                    <a:pt x="13" y="88"/>
                  </a:cubicBezTo>
                  <a:cubicBezTo>
                    <a:pt x="13" y="89"/>
                    <a:pt x="11" y="88"/>
                    <a:pt x="11" y="90"/>
                  </a:cubicBezTo>
                  <a:cubicBezTo>
                    <a:pt x="13" y="92"/>
                    <a:pt x="9" y="96"/>
                    <a:pt x="13" y="97"/>
                  </a:cubicBezTo>
                  <a:cubicBezTo>
                    <a:pt x="12" y="97"/>
                    <a:pt x="13" y="98"/>
                    <a:pt x="13" y="99"/>
                  </a:cubicBezTo>
                  <a:cubicBezTo>
                    <a:pt x="13" y="99"/>
                    <a:pt x="14" y="98"/>
                    <a:pt x="14" y="99"/>
                  </a:cubicBezTo>
                  <a:cubicBezTo>
                    <a:pt x="14" y="100"/>
                    <a:pt x="14" y="100"/>
                    <a:pt x="14" y="100"/>
                  </a:cubicBezTo>
                  <a:cubicBezTo>
                    <a:pt x="13" y="101"/>
                    <a:pt x="12" y="99"/>
                    <a:pt x="10" y="99"/>
                  </a:cubicBezTo>
                  <a:cubicBezTo>
                    <a:pt x="10" y="101"/>
                    <a:pt x="13" y="100"/>
                    <a:pt x="13" y="102"/>
                  </a:cubicBezTo>
                  <a:cubicBezTo>
                    <a:pt x="12" y="103"/>
                    <a:pt x="9" y="104"/>
                    <a:pt x="11" y="106"/>
                  </a:cubicBezTo>
                  <a:cubicBezTo>
                    <a:pt x="12" y="109"/>
                    <a:pt x="16" y="106"/>
                    <a:pt x="16" y="110"/>
                  </a:cubicBezTo>
                  <a:cubicBezTo>
                    <a:pt x="13" y="116"/>
                    <a:pt x="6" y="110"/>
                    <a:pt x="1" y="114"/>
                  </a:cubicBezTo>
                  <a:cubicBezTo>
                    <a:pt x="2" y="115"/>
                    <a:pt x="4" y="115"/>
                    <a:pt x="5" y="117"/>
                  </a:cubicBezTo>
                  <a:cubicBezTo>
                    <a:pt x="4" y="117"/>
                    <a:pt x="3" y="117"/>
                    <a:pt x="2" y="117"/>
                  </a:cubicBezTo>
                  <a:cubicBezTo>
                    <a:pt x="1" y="120"/>
                    <a:pt x="4" y="117"/>
                    <a:pt x="4" y="120"/>
                  </a:cubicBezTo>
                  <a:cubicBezTo>
                    <a:pt x="3" y="121"/>
                    <a:pt x="2" y="121"/>
                    <a:pt x="0" y="122"/>
                  </a:cubicBezTo>
                  <a:cubicBezTo>
                    <a:pt x="4" y="122"/>
                    <a:pt x="7" y="123"/>
                    <a:pt x="10" y="122"/>
                  </a:cubicBezTo>
                  <a:cubicBezTo>
                    <a:pt x="11" y="128"/>
                    <a:pt x="4" y="124"/>
                    <a:pt x="2" y="126"/>
                  </a:cubicBezTo>
                  <a:cubicBezTo>
                    <a:pt x="2" y="128"/>
                    <a:pt x="3" y="128"/>
                    <a:pt x="4" y="129"/>
                  </a:cubicBezTo>
                  <a:close/>
                  <a:moveTo>
                    <a:pt x="389" y="85"/>
                  </a:moveTo>
                  <a:cubicBezTo>
                    <a:pt x="383" y="86"/>
                    <a:pt x="383" y="86"/>
                    <a:pt x="383" y="86"/>
                  </a:cubicBezTo>
                  <a:cubicBezTo>
                    <a:pt x="385" y="85"/>
                    <a:pt x="387" y="85"/>
                    <a:pt x="389" y="85"/>
                  </a:cubicBezTo>
                  <a:cubicBezTo>
                    <a:pt x="392" y="85"/>
                    <a:pt x="392" y="85"/>
                    <a:pt x="392" y="85"/>
                  </a:cubicBezTo>
                  <a:cubicBezTo>
                    <a:pt x="391" y="86"/>
                    <a:pt x="390" y="86"/>
                    <a:pt x="389" y="85"/>
                  </a:cubicBezTo>
                  <a:close/>
                  <a:moveTo>
                    <a:pt x="72" y="139"/>
                  </a:moveTo>
                  <a:cubicBezTo>
                    <a:pt x="78" y="139"/>
                    <a:pt x="78" y="139"/>
                    <a:pt x="78" y="139"/>
                  </a:cubicBezTo>
                  <a:cubicBezTo>
                    <a:pt x="81" y="139"/>
                    <a:pt x="84" y="139"/>
                    <a:pt x="88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9" y="139"/>
                    <a:pt x="102" y="139"/>
                    <a:pt x="105" y="138"/>
                  </a:cubicBezTo>
                  <a:cubicBezTo>
                    <a:pt x="120" y="137"/>
                    <a:pt x="134" y="139"/>
                    <a:pt x="149" y="140"/>
                  </a:cubicBezTo>
                  <a:cubicBezTo>
                    <a:pt x="168" y="141"/>
                    <a:pt x="168" y="141"/>
                    <a:pt x="168" y="141"/>
                  </a:cubicBezTo>
                  <a:cubicBezTo>
                    <a:pt x="277" y="138"/>
                    <a:pt x="277" y="138"/>
                    <a:pt x="277" y="138"/>
                  </a:cubicBezTo>
                  <a:cubicBezTo>
                    <a:pt x="343" y="136"/>
                    <a:pt x="343" y="136"/>
                    <a:pt x="343" y="136"/>
                  </a:cubicBezTo>
                  <a:cubicBezTo>
                    <a:pt x="358" y="132"/>
                    <a:pt x="373" y="129"/>
                    <a:pt x="389" y="130"/>
                  </a:cubicBezTo>
                  <a:cubicBezTo>
                    <a:pt x="368" y="135"/>
                    <a:pt x="344" y="137"/>
                    <a:pt x="322" y="138"/>
                  </a:cubicBezTo>
                  <a:cubicBezTo>
                    <a:pt x="239" y="140"/>
                    <a:pt x="239" y="140"/>
                    <a:pt x="239" y="140"/>
                  </a:cubicBezTo>
                  <a:cubicBezTo>
                    <a:pt x="193" y="141"/>
                    <a:pt x="193" y="141"/>
                    <a:pt x="193" y="141"/>
                  </a:cubicBezTo>
                  <a:cubicBezTo>
                    <a:pt x="168" y="141"/>
                    <a:pt x="168" y="141"/>
                    <a:pt x="168" y="141"/>
                  </a:cubicBezTo>
                  <a:cubicBezTo>
                    <a:pt x="167" y="141"/>
                    <a:pt x="167" y="141"/>
                    <a:pt x="167" y="141"/>
                  </a:cubicBezTo>
                  <a:cubicBezTo>
                    <a:pt x="160" y="141"/>
                    <a:pt x="155" y="141"/>
                    <a:pt x="149" y="140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3" y="139"/>
                    <a:pt x="90" y="139"/>
                    <a:pt x="88" y="139"/>
                  </a:cubicBezTo>
                  <a:lnTo>
                    <a:pt x="72" y="139"/>
                  </a:lnTo>
                  <a:close/>
                  <a:moveTo>
                    <a:pt x="18" y="75"/>
                  </a:moveTo>
                  <a:cubicBezTo>
                    <a:pt x="18" y="74"/>
                    <a:pt x="18" y="74"/>
                    <a:pt x="18" y="74"/>
                  </a:cubicBezTo>
                  <a:cubicBezTo>
                    <a:pt x="18" y="73"/>
                    <a:pt x="19" y="74"/>
                    <a:pt x="20" y="74"/>
                  </a:cubicBezTo>
                  <a:cubicBezTo>
                    <a:pt x="20" y="76"/>
                    <a:pt x="19" y="75"/>
                    <a:pt x="18" y="75"/>
                  </a:cubicBez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pic>
          <p:nvPicPr>
            <p:cNvPr id="28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29964" y="1964938"/>
              <a:ext cx="1608548" cy="1098902"/>
            </a:xfrm>
            <a:prstGeom prst="rect">
              <a:avLst/>
            </a:prstGeom>
          </p:spPr>
        </p:pic>
        <p:sp>
          <p:nvSpPr>
            <p:cNvPr id="29" name="出自【趣你的PPT】(微信:qunideppt)：最优质的PPT资源库"/>
            <p:cNvSpPr txBox="1">
              <a:spLocks/>
            </p:cNvSpPr>
            <p:nvPr/>
          </p:nvSpPr>
          <p:spPr>
            <a:xfrm>
              <a:off x="2591153" y="2618514"/>
              <a:ext cx="2339837" cy="339273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单击添加标题</a:t>
              </a:r>
              <a:endParaRPr lang="en-US" altLang="zh-CN" sz="2400" dirty="0">
                <a:solidFill>
                  <a:schemeClr val="bg1"/>
                </a:solidFill>
                <a:latin typeface="Bebas Neue" panose="020B0606020202050201" pitchFamily="34" charset="0"/>
                <a:ea typeface="方正苏新诗柳楷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0816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出自【趣你的PPT】(微信:qunideppt)：最优质的PPT资源库"/>
          <p:cNvSpPr txBox="1">
            <a:spLocks/>
          </p:cNvSpPr>
          <p:nvPr/>
        </p:nvSpPr>
        <p:spPr>
          <a:xfrm>
            <a:off x="904286" y="405282"/>
            <a:ext cx="3743495" cy="62486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3600" b="1" dirty="0">
                <a:solidFill>
                  <a:srgbClr val="223347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4000" dirty="0">
              <a:solidFill>
                <a:srgbClr val="223347"/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  <p:sp>
        <p:nvSpPr>
          <p:cNvPr id="1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17765" y="1757679"/>
            <a:ext cx="4274702" cy="3964941"/>
          </a:xfrm>
          <a:custGeom>
            <a:avLst/>
            <a:gdLst>
              <a:gd name="T0" fmla="*/ 1 w 468"/>
              <a:gd name="T1" fmla="*/ 207 h 434"/>
              <a:gd name="T2" fmla="*/ 243 w 468"/>
              <a:gd name="T3" fmla="*/ 339 h 434"/>
              <a:gd name="T4" fmla="*/ 314 w 468"/>
              <a:gd name="T5" fmla="*/ 354 h 434"/>
              <a:gd name="T6" fmla="*/ 333 w 468"/>
              <a:gd name="T7" fmla="*/ 365 h 434"/>
              <a:gd name="T8" fmla="*/ 147 w 468"/>
              <a:gd name="T9" fmla="*/ 380 h 434"/>
              <a:gd name="T10" fmla="*/ 463 w 468"/>
              <a:gd name="T11" fmla="*/ 349 h 434"/>
              <a:gd name="T12" fmla="*/ 427 w 468"/>
              <a:gd name="T13" fmla="*/ 314 h 434"/>
              <a:gd name="T14" fmla="*/ 416 w 468"/>
              <a:gd name="T15" fmla="*/ 290 h 434"/>
              <a:gd name="T16" fmla="*/ 421 w 468"/>
              <a:gd name="T17" fmla="*/ 272 h 434"/>
              <a:gd name="T18" fmla="*/ 401 w 468"/>
              <a:gd name="T19" fmla="*/ 226 h 434"/>
              <a:gd name="T20" fmla="*/ 216 w 468"/>
              <a:gd name="T21" fmla="*/ 120 h 434"/>
              <a:gd name="T22" fmla="*/ 207 w 468"/>
              <a:gd name="T23" fmla="*/ 200 h 434"/>
              <a:gd name="T24" fmla="*/ 144 w 468"/>
              <a:gd name="T25" fmla="*/ 341 h 434"/>
              <a:gd name="T26" fmla="*/ 249 w 468"/>
              <a:gd name="T27" fmla="*/ 330 h 434"/>
              <a:gd name="T28" fmla="*/ 283 w 468"/>
              <a:gd name="T29" fmla="*/ 356 h 434"/>
              <a:gd name="T30" fmla="*/ 306 w 468"/>
              <a:gd name="T31" fmla="*/ 368 h 434"/>
              <a:gd name="T32" fmla="*/ 310 w 468"/>
              <a:gd name="T33" fmla="*/ 341 h 434"/>
              <a:gd name="T34" fmla="*/ 353 w 468"/>
              <a:gd name="T35" fmla="*/ 345 h 434"/>
              <a:gd name="T36" fmla="*/ 381 w 468"/>
              <a:gd name="T37" fmla="*/ 343 h 434"/>
              <a:gd name="T38" fmla="*/ 413 w 468"/>
              <a:gd name="T39" fmla="*/ 363 h 434"/>
              <a:gd name="T40" fmla="*/ 464 w 468"/>
              <a:gd name="T41" fmla="*/ 371 h 434"/>
              <a:gd name="T42" fmla="*/ 199 w 468"/>
              <a:gd name="T43" fmla="*/ 155 h 434"/>
              <a:gd name="T44" fmla="*/ 274 w 468"/>
              <a:gd name="T45" fmla="*/ 339 h 434"/>
              <a:gd name="T46" fmla="*/ 265 w 468"/>
              <a:gd name="T47" fmla="*/ 358 h 434"/>
              <a:gd name="T48" fmla="*/ 277 w 468"/>
              <a:gd name="T49" fmla="*/ 344 h 434"/>
              <a:gd name="T50" fmla="*/ 287 w 468"/>
              <a:gd name="T51" fmla="*/ 349 h 434"/>
              <a:gd name="T52" fmla="*/ 294 w 468"/>
              <a:gd name="T53" fmla="*/ 362 h 434"/>
              <a:gd name="T54" fmla="*/ 302 w 468"/>
              <a:gd name="T55" fmla="*/ 359 h 434"/>
              <a:gd name="T56" fmla="*/ 313 w 468"/>
              <a:gd name="T57" fmla="*/ 335 h 434"/>
              <a:gd name="T58" fmla="*/ 430 w 468"/>
              <a:gd name="T59" fmla="*/ 341 h 434"/>
              <a:gd name="T60" fmla="*/ 416 w 468"/>
              <a:gd name="T61" fmla="*/ 331 h 434"/>
              <a:gd name="T62" fmla="*/ 413 w 468"/>
              <a:gd name="T63" fmla="*/ 324 h 434"/>
              <a:gd name="T64" fmla="*/ 403 w 468"/>
              <a:gd name="T65" fmla="*/ 333 h 434"/>
              <a:gd name="T66" fmla="*/ 386 w 468"/>
              <a:gd name="T67" fmla="*/ 313 h 434"/>
              <a:gd name="T68" fmla="*/ 393 w 468"/>
              <a:gd name="T69" fmla="*/ 286 h 434"/>
              <a:gd name="T70" fmla="*/ 401 w 468"/>
              <a:gd name="T71" fmla="*/ 345 h 434"/>
              <a:gd name="T72" fmla="*/ 408 w 468"/>
              <a:gd name="T73" fmla="*/ 269 h 434"/>
              <a:gd name="T74" fmla="*/ 396 w 468"/>
              <a:gd name="T75" fmla="*/ 240 h 434"/>
              <a:gd name="T76" fmla="*/ 388 w 468"/>
              <a:gd name="T77" fmla="*/ 237 h 434"/>
              <a:gd name="T78" fmla="*/ 374 w 468"/>
              <a:gd name="T79" fmla="*/ 286 h 434"/>
              <a:gd name="T80" fmla="*/ 355 w 468"/>
              <a:gd name="T81" fmla="*/ 282 h 434"/>
              <a:gd name="T82" fmla="*/ 347 w 468"/>
              <a:gd name="T83" fmla="*/ 301 h 434"/>
              <a:gd name="T84" fmla="*/ 336 w 468"/>
              <a:gd name="T85" fmla="*/ 293 h 434"/>
              <a:gd name="T86" fmla="*/ 351 w 468"/>
              <a:gd name="T87" fmla="*/ 327 h 434"/>
              <a:gd name="T88" fmla="*/ 369 w 468"/>
              <a:gd name="T89" fmla="*/ 341 h 434"/>
              <a:gd name="T90" fmla="*/ 380 w 468"/>
              <a:gd name="T91" fmla="*/ 290 h 434"/>
              <a:gd name="T92" fmla="*/ 386 w 468"/>
              <a:gd name="T93" fmla="*/ 343 h 434"/>
              <a:gd name="T94" fmla="*/ 413 w 468"/>
              <a:gd name="T95" fmla="*/ 358 h 434"/>
              <a:gd name="T96" fmla="*/ 429 w 468"/>
              <a:gd name="T97" fmla="*/ 348 h 434"/>
              <a:gd name="T98" fmla="*/ 448 w 468"/>
              <a:gd name="T99" fmla="*/ 351 h 434"/>
              <a:gd name="T100" fmla="*/ 202 w 468"/>
              <a:gd name="T101" fmla="*/ 79 h 434"/>
              <a:gd name="T102" fmla="*/ 189 w 468"/>
              <a:gd name="T103" fmla="*/ 160 h 434"/>
              <a:gd name="T104" fmla="*/ 112 w 468"/>
              <a:gd name="T105" fmla="*/ 279 h 434"/>
              <a:gd name="T106" fmla="*/ 421 w 468"/>
              <a:gd name="T107" fmla="*/ 304 h 434"/>
              <a:gd name="T108" fmla="*/ 435 w 468"/>
              <a:gd name="T109" fmla="*/ 306 h 434"/>
              <a:gd name="T110" fmla="*/ 315 w 468"/>
              <a:gd name="T111" fmla="*/ 348 h 434"/>
              <a:gd name="T112" fmla="*/ 308 w 468"/>
              <a:gd name="T113" fmla="*/ 351 h 434"/>
              <a:gd name="T114" fmla="*/ 332 w 468"/>
              <a:gd name="T115" fmla="*/ 362 h 434"/>
              <a:gd name="T116" fmla="*/ 391 w 468"/>
              <a:gd name="T117" fmla="*/ 365 h 434"/>
              <a:gd name="T118" fmla="*/ 413 w 468"/>
              <a:gd name="T119" fmla="*/ 380 h 434"/>
              <a:gd name="T120" fmla="*/ 278 w 468"/>
              <a:gd name="T121" fmla="*/ 377 h 434"/>
              <a:gd name="T122" fmla="*/ 314 w 468"/>
              <a:gd name="T123" fmla="*/ 392 h 434"/>
              <a:gd name="T124" fmla="*/ 353 w 468"/>
              <a:gd name="T125" fmla="*/ 355 h 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68" h="434">
                <a:moveTo>
                  <a:pt x="189" y="0"/>
                </a:moveTo>
                <a:cubicBezTo>
                  <a:pt x="189" y="0"/>
                  <a:pt x="189" y="0"/>
                  <a:pt x="188" y="0"/>
                </a:cubicBezTo>
                <a:cubicBezTo>
                  <a:pt x="188" y="1"/>
                  <a:pt x="189" y="1"/>
                  <a:pt x="189" y="0"/>
                </a:cubicBezTo>
                <a:close/>
                <a:moveTo>
                  <a:pt x="149" y="11"/>
                </a:moveTo>
                <a:cubicBezTo>
                  <a:pt x="152" y="10"/>
                  <a:pt x="149" y="5"/>
                  <a:pt x="147" y="5"/>
                </a:cubicBezTo>
                <a:cubicBezTo>
                  <a:pt x="143" y="6"/>
                  <a:pt x="145" y="12"/>
                  <a:pt x="149" y="11"/>
                </a:cubicBezTo>
                <a:close/>
                <a:moveTo>
                  <a:pt x="205" y="9"/>
                </a:moveTo>
                <a:cubicBezTo>
                  <a:pt x="206" y="8"/>
                  <a:pt x="206" y="7"/>
                  <a:pt x="206" y="6"/>
                </a:cubicBezTo>
                <a:cubicBezTo>
                  <a:pt x="205" y="6"/>
                  <a:pt x="204" y="7"/>
                  <a:pt x="204" y="8"/>
                </a:cubicBezTo>
                <a:cubicBezTo>
                  <a:pt x="204" y="8"/>
                  <a:pt x="204" y="7"/>
                  <a:pt x="203" y="7"/>
                </a:cubicBezTo>
                <a:cubicBezTo>
                  <a:pt x="203" y="7"/>
                  <a:pt x="203" y="8"/>
                  <a:pt x="203" y="9"/>
                </a:cubicBezTo>
                <a:cubicBezTo>
                  <a:pt x="204" y="9"/>
                  <a:pt x="204" y="10"/>
                  <a:pt x="205" y="9"/>
                </a:cubicBezTo>
                <a:close/>
                <a:moveTo>
                  <a:pt x="254" y="22"/>
                </a:moveTo>
                <a:cubicBezTo>
                  <a:pt x="255" y="19"/>
                  <a:pt x="255" y="16"/>
                  <a:pt x="252" y="16"/>
                </a:cubicBezTo>
                <a:cubicBezTo>
                  <a:pt x="250" y="19"/>
                  <a:pt x="252" y="21"/>
                  <a:pt x="254" y="22"/>
                </a:cubicBezTo>
                <a:close/>
                <a:moveTo>
                  <a:pt x="440" y="89"/>
                </a:moveTo>
                <a:cubicBezTo>
                  <a:pt x="442" y="89"/>
                  <a:pt x="444" y="87"/>
                  <a:pt x="445" y="86"/>
                </a:cubicBezTo>
                <a:cubicBezTo>
                  <a:pt x="445" y="85"/>
                  <a:pt x="446" y="83"/>
                  <a:pt x="446" y="82"/>
                </a:cubicBezTo>
                <a:cubicBezTo>
                  <a:pt x="446" y="76"/>
                  <a:pt x="439" y="74"/>
                  <a:pt x="436" y="78"/>
                </a:cubicBezTo>
                <a:cubicBezTo>
                  <a:pt x="433" y="82"/>
                  <a:pt x="436" y="88"/>
                  <a:pt x="440" y="89"/>
                </a:cubicBezTo>
                <a:close/>
                <a:moveTo>
                  <a:pt x="324" y="95"/>
                </a:moveTo>
                <a:cubicBezTo>
                  <a:pt x="325" y="94"/>
                  <a:pt x="326" y="93"/>
                  <a:pt x="327" y="92"/>
                </a:cubicBezTo>
                <a:cubicBezTo>
                  <a:pt x="327" y="85"/>
                  <a:pt x="319" y="86"/>
                  <a:pt x="320" y="92"/>
                </a:cubicBezTo>
                <a:cubicBezTo>
                  <a:pt x="320" y="93"/>
                  <a:pt x="322" y="94"/>
                  <a:pt x="324" y="95"/>
                </a:cubicBezTo>
                <a:close/>
                <a:moveTo>
                  <a:pt x="211" y="104"/>
                </a:moveTo>
                <a:cubicBezTo>
                  <a:pt x="211" y="105"/>
                  <a:pt x="211" y="105"/>
                  <a:pt x="212" y="105"/>
                </a:cubicBezTo>
                <a:cubicBezTo>
                  <a:pt x="212" y="105"/>
                  <a:pt x="212" y="105"/>
                  <a:pt x="212" y="105"/>
                </a:cubicBezTo>
                <a:cubicBezTo>
                  <a:pt x="212" y="105"/>
                  <a:pt x="211" y="104"/>
                  <a:pt x="211" y="104"/>
                </a:cubicBezTo>
                <a:close/>
                <a:moveTo>
                  <a:pt x="197" y="110"/>
                </a:moveTo>
                <a:cubicBezTo>
                  <a:pt x="197" y="110"/>
                  <a:pt x="197" y="110"/>
                  <a:pt x="197" y="110"/>
                </a:cubicBezTo>
                <a:cubicBezTo>
                  <a:pt x="197" y="112"/>
                  <a:pt x="197" y="112"/>
                  <a:pt x="199" y="112"/>
                </a:cubicBezTo>
                <a:cubicBezTo>
                  <a:pt x="199" y="111"/>
                  <a:pt x="198" y="111"/>
                  <a:pt x="197" y="110"/>
                </a:cubicBezTo>
                <a:close/>
                <a:moveTo>
                  <a:pt x="253" y="111"/>
                </a:moveTo>
                <a:cubicBezTo>
                  <a:pt x="253" y="112"/>
                  <a:pt x="253" y="114"/>
                  <a:pt x="254" y="114"/>
                </a:cubicBezTo>
                <a:cubicBezTo>
                  <a:pt x="255" y="113"/>
                  <a:pt x="255" y="112"/>
                  <a:pt x="255" y="111"/>
                </a:cubicBezTo>
                <a:cubicBezTo>
                  <a:pt x="255" y="111"/>
                  <a:pt x="254" y="111"/>
                  <a:pt x="253" y="111"/>
                </a:cubicBezTo>
                <a:close/>
                <a:moveTo>
                  <a:pt x="260" y="117"/>
                </a:moveTo>
                <a:cubicBezTo>
                  <a:pt x="260" y="116"/>
                  <a:pt x="259" y="115"/>
                  <a:pt x="258" y="115"/>
                </a:cubicBezTo>
                <a:cubicBezTo>
                  <a:pt x="257" y="115"/>
                  <a:pt x="258" y="117"/>
                  <a:pt x="258" y="117"/>
                </a:cubicBezTo>
                <a:lnTo>
                  <a:pt x="260" y="117"/>
                </a:lnTo>
                <a:close/>
                <a:moveTo>
                  <a:pt x="141" y="117"/>
                </a:moveTo>
                <a:cubicBezTo>
                  <a:pt x="140" y="118"/>
                  <a:pt x="142" y="121"/>
                  <a:pt x="143" y="119"/>
                </a:cubicBezTo>
                <a:cubicBezTo>
                  <a:pt x="143" y="119"/>
                  <a:pt x="143" y="120"/>
                  <a:pt x="143" y="120"/>
                </a:cubicBezTo>
                <a:cubicBezTo>
                  <a:pt x="144" y="118"/>
                  <a:pt x="142" y="119"/>
                  <a:pt x="142" y="118"/>
                </a:cubicBezTo>
                <a:cubicBezTo>
                  <a:pt x="143" y="118"/>
                  <a:pt x="143" y="118"/>
                  <a:pt x="143" y="118"/>
                </a:cubicBezTo>
                <a:cubicBezTo>
                  <a:pt x="143" y="117"/>
                  <a:pt x="142" y="117"/>
                  <a:pt x="141" y="117"/>
                </a:cubicBezTo>
                <a:close/>
                <a:moveTo>
                  <a:pt x="210" y="120"/>
                </a:moveTo>
                <a:cubicBezTo>
                  <a:pt x="210" y="119"/>
                  <a:pt x="209" y="119"/>
                  <a:pt x="208" y="118"/>
                </a:cubicBezTo>
                <a:cubicBezTo>
                  <a:pt x="208" y="120"/>
                  <a:pt x="209" y="120"/>
                  <a:pt x="210" y="120"/>
                </a:cubicBezTo>
                <a:close/>
                <a:moveTo>
                  <a:pt x="428" y="128"/>
                </a:moveTo>
                <a:cubicBezTo>
                  <a:pt x="426" y="127"/>
                  <a:pt x="425" y="128"/>
                  <a:pt x="425" y="130"/>
                </a:cubicBezTo>
                <a:cubicBezTo>
                  <a:pt x="427" y="129"/>
                  <a:pt x="428" y="130"/>
                  <a:pt x="428" y="128"/>
                </a:cubicBezTo>
                <a:close/>
                <a:moveTo>
                  <a:pt x="165" y="133"/>
                </a:moveTo>
                <a:cubicBezTo>
                  <a:pt x="163" y="134"/>
                  <a:pt x="162" y="132"/>
                  <a:pt x="161" y="133"/>
                </a:cubicBezTo>
                <a:cubicBezTo>
                  <a:pt x="162" y="134"/>
                  <a:pt x="164" y="134"/>
                  <a:pt x="165" y="133"/>
                </a:cubicBezTo>
                <a:close/>
                <a:moveTo>
                  <a:pt x="298" y="140"/>
                </a:moveTo>
                <a:cubicBezTo>
                  <a:pt x="299" y="140"/>
                  <a:pt x="300" y="140"/>
                  <a:pt x="301" y="139"/>
                </a:cubicBezTo>
                <a:cubicBezTo>
                  <a:pt x="301" y="138"/>
                  <a:pt x="302" y="137"/>
                  <a:pt x="302" y="135"/>
                </a:cubicBezTo>
                <a:cubicBezTo>
                  <a:pt x="301" y="135"/>
                  <a:pt x="300" y="134"/>
                  <a:pt x="299" y="134"/>
                </a:cubicBezTo>
                <a:cubicBezTo>
                  <a:pt x="296" y="135"/>
                  <a:pt x="295" y="138"/>
                  <a:pt x="298" y="140"/>
                </a:cubicBezTo>
                <a:close/>
                <a:moveTo>
                  <a:pt x="273" y="140"/>
                </a:moveTo>
                <a:cubicBezTo>
                  <a:pt x="275" y="140"/>
                  <a:pt x="276" y="141"/>
                  <a:pt x="276" y="140"/>
                </a:cubicBezTo>
                <a:cubicBezTo>
                  <a:pt x="277" y="137"/>
                  <a:pt x="273" y="138"/>
                  <a:pt x="273" y="139"/>
                </a:cubicBezTo>
                <a:cubicBezTo>
                  <a:pt x="273" y="140"/>
                  <a:pt x="273" y="140"/>
                  <a:pt x="273" y="140"/>
                </a:cubicBezTo>
                <a:close/>
                <a:moveTo>
                  <a:pt x="170" y="156"/>
                </a:moveTo>
                <a:cubicBezTo>
                  <a:pt x="171" y="156"/>
                  <a:pt x="171" y="156"/>
                  <a:pt x="172" y="157"/>
                </a:cubicBezTo>
                <a:cubicBezTo>
                  <a:pt x="172" y="156"/>
                  <a:pt x="172" y="156"/>
                  <a:pt x="172" y="156"/>
                </a:cubicBezTo>
                <a:cubicBezTo>
                  <a:pt x="171" y="156"/>
                  <a:pt x="171" y="154"/>
                  <a:pt x="170" y="155"/>
                </a:cubicBezTo>
                <a:cubicBezTo>
                  <a:pt x="171" y="155"/>
                  <a:pt x="170" y="156"/>
                  <a:pt x="170" y="156"/>
                </a:cubicBezTo>
                <a:close/>
                <a:moveTo>
                  <a:pt x="71" y="159"/>
                </a:moveTo>
                <a:cubicBezTo>
                  <a:pt x="71" y="158"/>
                  <a:pt x="71" y="157"/>
                  <a:pt x="70" y="157"/>
                </a:cubicBezTo>
                <a:cubicBezTo>
                  <a:pt x="69" y="157"/>
                  <a:pt x="69" y="157"/>
                  <a:pt x="68" y="157"/>
                </a:cubicBezTo>
                <a:cubicBezTo>
                  <a:pt x="68" y="159"/>
                  <a:pt x="69" y="160"/>
                  <a:pt x="71" y="159"/>
                </a:cubicBezTo>
                <a:close/>
                <a:moveTo>
                  <a:pt x="183" y="161"/>
                </a:moveTo>
                <a:cubicBezTo>
                  <a:pt x="183" y="161"/>
                  <a:pt x="182" y="161"/>
                  <a:pt x="182" y="162"/>
                </a:cubicBezTo>
                <a:cubicBezTo>
                  <a:pt x="183" y="162"/>
                  <a:pt x="183" y="162"/>
                  <a:pt x="183" y="162"/>
                </a:cubicBezTo>
                <a:lnTo>
                  <a:pt x="183" y="161"/>
                </a:lnTo>
                <a:close/>
                <a:moveTo>
                  <a:pt x="187" y="162"/>
                </a:moveTo>
                <a:cubicBezTo>
                  <a:pt x="188" y="163"/>
                  <a:pt x="187" y="165"/>
                  <a:pt x="188" y="165"/>
                </a:cubicBezTo>
                <a:cubicBezTo>
                  <a:pt x="188" y="164"/>
                  <a:pt x="188" y="165"/>
                  <a:pt x="189" y="164"/>
                </a:cubicBezTo>
                <a:cubicBezTo>
                  <a:pt x="188" y="164"/>
                  <a:pt x="188" y="162"/>
                  <a:pt x="187" y="162"/>
                </a:cubicBezTo>
                <a:close/>
                <a:moveTo>
                  <a:pt x="394" y="163"/>
                </a:moveTo>
                <a:cubicBezTo>
                  <a:pt x="393" y="162"/>
                  <a:pt x="392" y="162"/>
                  <a:pt x="392" y="163"/>
                </a:cubicBezTo>
                <a:cubicBezTo>
                  <a:pt x="393" y="163"/>
                  <a:pt x="394" y="163"/>
                  <a:pt x="394" y="163"/>
                </a:cubicBezTo>
                <a:close/>
                <a:moveTo>
                  <a:pt x="93" y="183"/>
                </a:moveTo>
                <a:cubicBezTo>
                  <a:pt x="92" y="183"/>
                  <a:pt x="92" y="184"/>
                  <a:pt x="92" y="185"/>
                </a:cubicBezTo>
                <a:cubicBezTo>
                  <a:pt x="93" y="185"/>
                  <a:pt x="93" y="185"/>
                  <a:pt x="94" y="185"/>
                </a:cubicBezTo>
                <a:cubicBezTo>
                  <a:pt x="94" y="184"/>
                  <a:pt x="93" y="183"/>
                  <a:pt x="93" y="183"/>
                </a:cubicBezTo>
                <a:close/>
                <a:moveTo>
                  <a:pt x="5" y="205"/>
                </a:moveTo>
                <a:cubicBezTo>
                  <a:pt x="4" y="204"/>
                  <a:pt x="4" y="204"/>
                  <a:pt x="5" y="203"/>
                </a:cubicBezTo>
                <a:cubicBezTo>
                  <a:pt x="1" y="200"/>
                  <a:pt x="1" y="208"/>
                  <a:pt x="5" y="205"/>
                </a:cubicBezTo>
                <a:close/>
                <a:moveTo>
                  <a:pt x="1" y="207"/>
                </a:moveTo>
                <a:cubicBezTo>
                  <a:pt x="1" y="208"/>
                  <a:pt x="1" y="209"/>
                  <a:pt x="0" y="209"/>
                </a:cubicBezTo>
                <a:cubicBezTo>
                  <a:pt x="2" y="210"/>
                  <a:pt x="4" y="208"/>
                  <a:pt x="3" y="207"/>
                </a:cubicBezTo>
                <a:cubicBezTo>
                  <a:pt x="2" y="207"/>
                  <a:pt x="2" y="207"/>
                  <a:pt x="1" y="207"/>
                </a:cubicBezTo>
                <a:close/>
                <a:moveTo>
                  <a:pt x="411" y="226"/>
                </a:moveTo>
                <a:cubicBezTo>
                  <a:pt x="409" y="226"/>
                  <a:pt x="407" y="225"/>
                  <a:pt x="405" y="226"/>
                </a:cubicBezTo>
                <a:cubicBezTo>
                  <a:pt x="408" y="226"/>
                  <a:pt x="408" y="228"/>
                  <a:pt x="411" y="229"/>
                </a:cubicBezTo>
                <a:cubicBezTo>
                  <a:pt x="410" y="227"/>
                  <a:pt x="410" y="228"/>
                  <a:pt x="411" y="226"/>
                </a:cubicBezTo>
                <a:close/>
                <a:moveTo>
                  <a:pt x="62" y="238"/>
                </a:moveTo>
                <a:cubicBezTo>
                  <a:pt x="62" y="238"/>
                  <a:pt x="61" y="239"/>
                  <a:pt x="62" y="239"/>
                </a:cubicBezTo>
                <a:cubicBezTo>
                  <a:pt x="62" y="239"/>
                  <a:pt x="62" y="239"/>
                  <a:pt x="62" y="239"/>
                </a:cubicBezTo>
                <a:cubicBezTo>
                  <a:pt x="62" y="238"/>
                  <a:pt x="63" y="239"/>
                  <a:pt x="63" y="238"/>
                </a:cubicBezTo>
                <a:cubicBezTo>
                  <a:pt x="62" y="238"/>
                  <a:pt x="62" y="238"/>
                  <a:pt x="62" y="238"/>
                </a:cubicBezTo>
                <a:close/>
                <a:moveTo>
                  <a:pt x="430" y="253"/>
                </a:moveTo>
                <a:cubicBezTo>
                  <a:pt x="430" y="253"/>
                  <a:pt x="430" y="253"/>
                  <a:pt x="429" y="253"/>
                </a:cubicBezTo>
                <a:cubicBezTo>
                  <a:pt x="429" y="253"/>
                  <a:pt x="429" y="253"/>
                  <a:pt x="429" y="253"/>
                </a:cubicBezTo>
                <a:cubicBezTo>
                  <a:pt x="429" y="253"/>
                  <a:pt x="429" y="254"/>
                  <a:pt x="429" y="254"/>
                </a:cubicBezTo>
                <a:cubicBezTo>
                  <a:pt x="430" y="254"/>
                  <a:pt x="430" y="254"/>
                  <a:pt x="430" y="253"/>
                </a:cubicBezTo>
                <a:close/>
                <a:moveTo>
                  <a:pt x="421" y="261"/>
                </a:moveTo>
                <a:cubicBezTo>
                  <a:pt x="423" y="261"/>
                  <a:pt x="424" y="259"/>
                  <a:pt x="425" y="258"/>
                </a:cubicBezTo>
                <a:cubicBezTo>
                  <a:pt x="426" y="257"/>
                  <a:pt x="428" y="256"/>
                  <a:pt x="429" y="255"/>
                </a:cubicBezTo>
                <a:cubicBezTo>
                  <a:pt x="426" y="256"/>
                  <a:pt x="425" y="259"/>
                  <a:pt x="421" y="260"/>
                </a:cubicBezTo>
                <a:lnTo>
                  <a:pt x="421" y="261"/>
                </a:lnTo>
                <a:close/>
                <a:moveTo>
                  <a:pt x="406" y="283"/>
                </a:moveTo>
                <a:cubicBezTo>
                  <a:pt x="406" y="284"/>
                  <a:pt x="407" y="284"/>
                  <a:pt x="407" y="284"/>
                </a:cubicBezTo>
                <a:cubicBezTo>
                  <a:pt x="407" y="284"/>
                  <a:pt x="407" y="283"/>
                  <a:pt x="406" y="283"/>
                </a:cubicBezTo>
                <a:close/>
                <a:moveTo>
                  <a:pt x="420" y="286"/>
                </a:moveTo>
                <a:cubicBezTo>
                  <a:pt x="421" y="286"/>
                  <a:pt x="421" y="288"/>
                  <a:pt x="421" y="287"/>
                </a:cubicBezTo>
                <a:cubicBezTo>
                  <a:pt x="421" y="287"/>
                  <a:pt x="421" y="287"/>
                  <a:pt x="421" y="286"/>
                </a:cubicBezTo>
                <a:cubicBezTo>
                  <a:pt x="421" y="287"/>
                  <a:pt x="420" y="286"/>
                  <a:pt x="420" y="286"/>
                </a:cubicBezTo>
                <a:close/>
                <a:moveTo>
                  <a:pt x="428" y="293"/>
                </a:moveTo>
                <a:cubicBezTo>
                  <a:pt x="429" y="293"/>
                  <a:pt x="429" y="292"/>
                  <a:pt x="429" y="292"/>
                </a:cubicBezTo>
                <a:cubicBezTo>
                  <a:pt x="428" y="292"/>
                  <a:pt x="428" y="292"/>
                  <a:pt x="428" y="292"/>
                </a:cubicBezTo>
                <a:lnTo>
                  <a:pt x="428" y="293"/>
                </a:lnTo>
                <a:close/>
                <a:moveTo>
                  <a:pt x="190" y="292"/>
                </a:moveTo>
                <a:cubicBezTo>
                  <a:pt x="189" y="293"/>
                  <a:pt x="189" y="292"/>
                  <a:pt x="188" y="292"/>
                </a:cubicBezTo>
                <a:cubicBezTo>
                  <a:pt x="188" y="293"/>
                  <a:pt x="189" y="293"/>
                  <a:pt x="189" y="294"/>
                </a:cubicBezTo>
                <a:cubicBezTo>
                  <a:pt x="189" y="293"/>
                  <a:pt x="190" y="293"/>
                  <a:pt x="190" y="292"/>
                </a:cubicBezTo>
                <a:close/>
                <a:moveTo>
                  <a:pt x="172" y="301"/>
                </a:moveTo>
                <a:cubicBezTo>
                  <a:pt x="173" y="301"/>
                  <a:pt x="173" y="300"/>
                  <a:pt x="173" y="300"/>
                </a:cubicBezTo>
                <a:cubicBezTo>
                  <a:pt x="173" y="300"/>
                  <a:pt x="172" y="300"/>
                  <a:pt x="172" y="301"/>
                </a:cubicBezTo>
                <a:close/>
                <a:moveTo>
                  <a:pt x="171" y="302"/>
                </a:moveTo>
                <a:cubicBezTo>
                  <a:pt x="171" y="302"/>
                  <a:pt x="173" y="301"/>
                  <a:pt x="172" y="300"/>
                </a:cubicBezTo>
                <a:cubicBezTo>
                  <a:pt x="172" y="302"/>
                  <a:pt x="170" y="301"/>
                  <a:pt x="171" y="302"/>
                </a:cubicBezTo>
                <a:close/>
                <a:moveTo>
                  <a:pt x="169" y="304"/>
                </a:moveTo>
                <a:cubicBezTo>
                  <a:pt x="168" y="304"/>
                  <a:pt x="167" y="304"/>
                  <a:pt x="168" y="305"/>
                </a:cubicBezTo>
                <a:cubicBezTo>
                  <a:pt x="168" y="304"/>
                  <a:pt x="169" y="305"/>
                  <a:pt x="169" y="304"/>
                </a:cubicBezTo>
                <a:close/>
                <a:moveTo>
                  <a:pt x="416" y="308"/>
                </a:moveTo>
                <a:cubicBezTo>
                  <a:pt x="416" y="307"/>
                  <a:pt x="416" y="307"/>
                  <a:pt x="416" y="307"/>
                </a:cubicBezTo>
                <a:cubicBezTo>
                  <a:pt x="415" y="307"/>
                  <a:pt x="415" y="307"/>
                  <a:pt x="415" y="307"/>
                </a:cubicBezTo>
                <a:cubicBezTo>
                  <a:pt x="415" y="307"/>
                  <a:pt x="415" y="308"/>
                  <a:pt x="416" y="308"/>
                </a:cubicBezTo>
                <a:close/>
                <a:moveTo>
                  <a:pt x="425" y="308"/>
                </a:moveTo>
                <a:cubicBezTo>
                  <a:pt x="424" y="308"/>
                  <a:pt x="424" y="307"/>
                  <a:pt x="424" y="309"/>
                </a:cubicBezTo>
                <a:cubicBezTo>
                  <a:pt x="425" y="309"/>
                  <a:pt x="425" y="308"/>
                  <a:pt x="425" y="308"/>
                </a:cubicBezTo>
                <a:close/>
                <a:moveTo>
                  <a:pt x="426" y="309"/>
                </a:moveTo>
                <a:cubicBezTo>
                  <a:pt x="426" y="309"/>
                  <a:pt x="426" y="309"/>
                  <a:pt x="426" y="310"/>
                </a:cubicBezTo>
                <a:cubicBezTo>
                  <a:pt x="427" y="310"/>
                  <a:pt x="428" y="309"/>
                  <a:pt x="426" y="309"/>
                </a:cubicBezTo>
                <a:close/>
                <a:moveTo>
                  <a:pt x="423" y="311"/>
                </a:moveTo>
                <a:cubicBezTo>
                  <a:pt x="424" y="311"/>
                  <a:pt x="423" y="311"/>
                  <a:pt x="424" y="311"/>
                </a:cubicBezTo>
                <a:cubicBezTo>
                  <a:pt x="424" y="310"/>
                  <a:pt x="424" y="309"/>
                  <a:pt x="423" y="310"/>
                </a:cubicBezTo>
                <a:cubicBezTo>
                  <a:pt x="424" y="310"/>
                  <a:pt x="423" y="310"/>
                  <a:pt x="423" y="311"/>
                </a:cubicBezTo>
                <a:close/>
                <a:moveTo>
                  <a:pt x="426" y="311"/>
                </a:moveTo>
                <a:cubicBezTo>
                  <a:pt x="427" y="312"/>
                  <a:pt x="428" y="310"/>
                  <a:pt x="427" y="310"/>
                </a:cubicBezTo>
                <a:cubicBezTo>
                  <a:pt x="427" y="311"/>
                  <a:pt x="427" y="311"/>
                  <a:pt x="426" y="311"/>
                </a:cubicBezTo>
                <a:close/>
                <a:moveTo>
                  <a:pt x="428" y="315"/>
                </a:moveTo>
                <a:cubicBezTo>
                  <a:pt x="428" y="316"/>
                  <a:pt x="428" y="317"/>
                  <a:pt x="428" y="317"/>
                </a:cubicBezTo>
                <a:cubicBezTo>
                  <a:pt x="428" y="317"/>
                  <a:pt x="429" y="316"/>
                  <a:pt x="428" y="315"/>
                </a:cubicBezTo>
                <a:close/>
                <a:moveTo>
                  <a:pt x="401" y="319"/>
                </a:moveTo>
                <a:cubicBezTo>
                  <a:pt x="401" y="320"/>
                  <a:pt x="402" y="320"/>
                  <a:pt x="402" y="320"/>
                </a:cubicBezTo>
                <a:cubicBezTo>
                  <a:pt x="402" y="319"/>
                  <a:pt x="402" y="319"/>
                  <a:pt x="401" y="319"/>
                </a:cubicBezTo>
                <a:close/>
                <a:moveTo>
                  <a:pt x="396" y="325"/>
                </a:moveTo>
                <a:cubicBezTo>
                  <a:pt x="397" y="325"/>
                  <a:pt x="397" y="325"/>
                  <a:pt x="397" y="325"/>
                </a:cubicBezTo>
                <a:cubicBezTo>
                  <a:pt x="397" y="324"/>
                  <a:pt x="397" y="324"/>
                  <a:pt x="397" y="324"/>
                </a:cubicBezTo>
                <a:cubicBezTo>
                  <a:pt x="396" y="324"/>
                  <a:pt x="396" y="324"/>
                  <a:pt x="396" y="325"/>
                </a:cubicBezTo>
                <a:close/>
                <a:moveTo>
                  <a:pt x="215" y="335"/>
                </a:moveTo>
                <a:cubicBezTo>
                  <a:pt x="216" y="335"/>
                  <a:pt x="216" y="334"/>
                  <a:pt x="216" y="333"/>
                </a:cubicBezTo>
                <a:cubicBezTo>
                  <a:pt x="215" y="333"/>
                  <a:pt x="215" y="334"/>
                  <a:pt x="215" y="335"/>
                </a:cubicBezTo>
                <a:close/>
                <a:moveTo>
                  <a:pt x="228" y="334"/>
                </a:moveTo>
                <a:cubicBezTo>
                  <a:pt x="229" y="334"/>
                  <a:pt x="228" y="335"/>
                  <a:pt x="229" y="335"/>
                </a:cubicBezTo>
                <a:cubicBezTo>
                  <a:pt x="229" y="334"/>
                  <a:pt x="228" y="333"/>
                  <a:pt x="228" y="334"/>
                </a:cubicBezTo>
                <a:close/>
                <a:moveTo>
                  <a:pt x="348" y="336"/>
                </a:moveTo>
                <a:cubicBezTo>
                  <a:pt x="348" y="336"/>
                  <a:pt x="348" y="336"/>
                  <a:pt x="349" y="336"/>
                </a:cubicBezTo>
                <a:cubicBezTo>
                  <a:pt x="349" y="336"/>
                  <a:pt x="349" y="335"/>
                  <a:pt x="348" y="335"/>
                </a:cubicBezTo>
                <a:cubicBezTo>
                  <a:pt x="348" y="335"/>
                  <a:pt x="348" y="335"/>
                  <a:pt x="348" y="335"/>
                </a:cubicBezTo>
                <a:lnTo>
                  <a:pt x="348" y="336"/>
                </a:lnTo>
                <a:close/>
                <a:moveTo>
                  <a:pt x="345" y="336"/>
                </a:moveTo>
                <a:cubicBezTo>
                  <a:pt x="344" y="337"/>
                  <a:pt x="344" y="336"/>
                  <a:pt x="344" y="337"/>
                </a:cubicBezTo>
                <a:cubicBezTo>
                  <a:pt x="345" y="337"/>
                  <a:pt x="345" y="337"/>
                  <a:pt x="345" y="337"/>
                </a:cubicBezTo>
                <a:cubicBezTo>
                  <a:pt x="345" y="337"/>
                  <a:pt x="345" y="337"/>
                  <a:pt x="345" y="338"/>
                </a:cubicBezTo>
                <a:cubicBezTo>
                  <a:pt x="344" y="338"/>
                  <a:pt x="344" y="338"/>
                  <a:pt x="344" y="339"/>
                </a:cubicBezTo>
                <a:cubicBezTo>
                  <a:pt x="345" y="339"/>
                  <a:pt x="344" y="338"/>
                  <a:pt x="345" y="339"/>
                </a:cubicBezTo>
                <a:cubicBezTo>
                  <a:pt x="346" y="338"/>
                  <a:pt x="345" y="337"/>
                  <a:pt x="345" y="336"/>
                </a:cubicBezTo>
                <a:close/>
                <a:moveTo>
                  <a:pt x="383" y="338"/>
                </a:moveTo>
                <a:cubicBezTo>
                  <a:pt x="383" y="338"/>
                  <a:pt x="384" y="338"/>
                  <a:pt x="384" y="338"/>
                </a:cubicBezTo>
                <a:cubicBezTo>
                  <a:pt x="383" y="337"/>
                  <a:pt x="383" y="337"/>
                  <a:pt x="383" y="338"/>
                </a:cubicBezTo>
                <a:close/>
                <a:moveTo>
                  <a:pt x="243" y="339"/>
                </a:moveTo>
                <a:cubicBezTo>
                  <a:pt x="242" y="339"/>
                  <a:pt x="240" y="340"/>
                  <a:pt x="238" y="338"/>
                </a:cubicBezTo>
                <a:cubicBezTo>
                  <a:pt x="240" y="340"/>
                  <a:pt x="241" y="342"/>
                  <a:pt x="244" y="343"/>
                </a:cubicBezTo>
                <a:cubicBezTo>
                  <a:pt x="244" y="341"/>
                  <a:pt x="243" y="341"/>
                  <a:pt x="243" y="339"/>
                </a:cubicBezTo>
                <a:close/>
                <a:moveTo>
                  <a:pt x="341" y="340"/>
                </a:moveTo>
                <a:cubicBezTo>
                  <a:pt x="342" y="340"/>
                  <a:pt x="343" y="339"/>
                  <a:pt x="343" y="338"/>
                </a:cubicBezTo>
                <a:cubicBezTo>
                  <a:pt x="342" y="338"/>
                  <a:pt x="342" y="339"/>
                  <a:pt x="341" y="340"/>
                </a:cubicBezTo>
                <a:close/>
                <a:moveTo>
                  <a:pt x="352" y="340"/>
                </a:moveTo>
                <a:cubicBezTo>
                  <a:pt x="352" y="340"/>
                  <a:pt x="352" y="340"/>
                  <a:pt x="352" y="339"/>
                </a:cubicBezTo>
                <a:cubicBezTo>
                  <a:pt x="351" y="339"/>
                  <a:pt x="351" y="340"/>
                  <a:pt x="352" y="340"/>
                </a:cubicBezTo>
                <a:close/>
                <a:moveTo>
                  <a:pt x="324" y="340"/>
                </a:moveTo>
                <a:cubicBezTo>
                  <a:pt x="324" y="340"/>
                  <a:pt x="324" y="341"/>
                  <a:pt x="324" y="341"/>
                </a:cubicBezTo>
                <a:cubicBezTo>
                  <a:pt x="325" y="341"/>
                  <a:pt x="325" y="340"/>
                  <a:pt x="324" y="340"/>
                </a:cubicBezTo>
                <a:close/>
                <a:moveTo>
                  <a:pt x="340" y="340"/>
                </a:moveTo>
                <a:cubicBezTo>
                  <a:pt x="340" y="340"/>
                  <a:pt x="340" y="341"/>
                  <a:pt x="340" y="341"/>
                </a:cubicBezTo>
                <a:cubicBezTo>
                  <a:pt x="341" y="341"/>
                  <a:pt x="342" y="340"/>
                  <a:pt x="341" y="341"/>
                </a:cubicBezTo>
                <a:cubicBezTo>
                  <a:pt x="342" y="341"/>
                  <a:pt x="342" y="341"/>
                  <a:pt x="342" y="341"/>
                </a:cubicBezTo>
                <a:cubicBezTo>
                  <a:pt x="342" y="340"/>
                  <a:pt x="342" y="340"/>
                  <a:pt x="341" y="340"/>
                </a:cubicBezTo>
                <a:cubicBezTo>
                  <a:pt x="341" y="340"/>
                  <a:pt x="341" y="340"/>
                  <a:pt x="340" y="340"/>
                </a:cubicBezTo>
                <a:close/>
                <a:moveTo>
                  <a:pt x="337" y="340"/>
                </a:moveTo>
                <a:cubicBezTo>
                  <a:pt x="336" y="341"/>
                  <a:pt x="336" y="341"/>
                  <a:pt x="336" y="342"/>
                </a:cubicBezTo>
                <a:cubicBezTo>
                  <a:pt x="337" y="342"/>
                  <a:pt x="336" y="341"/>
                  <a:pt x="337" y="341"/>
                </a:cubicBezTo>
                <a:cubicBezTo>
                  <a:pt x="337" y="341"/>
                  <a:pt x="337" y="340"/>
                  <a:pt x="337" y="340"/>
                </a:cubicBezTo>
                <a:close/>
                <a:moveTo>
                  <a:pt x="351" y="341"/>
                </a:moveTo>
                <a:cubicBezTo>
                  <a:pt x="352" y="341"/>
                  <a:pt x="352" y="341"/>
                  <a:pt x="352" y="341"/>
                </a:cubicBezTo>
                <a:cubicBezTo>
                  <a:pt x="352" y="341"/>
                  <a:pt x="352" y="341"/>
                  <a:pt x="352" y="341"/>
                </a:cubicBezTo>
                <a:cubicBezTo>
                  <a:pt x="352" y="341"/>
                  <a:pt x="351" y="341"/>
                  <a:pt x="351" y="341"/>
                </a:cubicBezTo>
                <a:close/>
                <a:moveTo>
                  <a:pt x="350" y="345"/>
                </a:moveTo>
                <a:cubicBezTo>
                  <a:pt x="350" y="345"/>
                  <a:pt x="350" y="345"/>
                  <a:pt x="351" y="345"/>
                </a:cubicBezTo>
                <a:cubicBezTo>
                  <a:pt x="351" y="345"/>
                  <a:pt x="351" y="345"/>
                  <a:pt x="351" y="344"/>
                </a:cubicBezTo>
                <a:cubicBezTo>
                  <a:pt x="352" y="344"/>
                  <a:pt x="351" y="344"/>
                  <a:pt x="352" y="344"/>
                </a:cubicBezTo>
                <a:cubicBezTo>
                  <a:pt x="352" y="343"/>
                  <a:pt x="352" y="343"/>
                  <a:pt x="352" y="343"/>
                </a:cubicBezTo>
                <a:cubicBezTo>
                  <a:pt x="350" y="342"/>
                  <a:pt x="350" y="344"/>
                  <a:pt x="350" y="345"/>
                </a:cubicBezTo>
                <a:close/>
                <a:moveTo>
                  <a:pt x="373" y="343"/>
                </a:moveTo>
                <a:cubicBezTo>
                  <a:pt x="372" y="343"/>
                  <a:pt x="372" y="343"/>
                  <a:pt x="372" y="343"/>
                </a:cubicBezTo>
                <a:cubicBezTo>
                  <a:pt x="372" y="344"/>
                  <a:pt x="372" y="344"/>
                  <a:pt x="372" y="344"/>
                </a:cubicBezTo>
                <a:cubicBezTo>
                  <a:pt x="373" y="344"/>
                  <a:pt x="373" y="344"/>
                  <a:pt x="373" y="343"/>
                </a:cubicBezTo>
                <a:close/>
                <a:moveTo>
                  <a:pt x="334" y="344"/>
                </a:moveTo>
                <a:cubicBezTo>
                  <a:pt x="335" y="344"/>
                  <a:pt x="334" y="345"/>
                  <a:pt x="336" y="345"/>
                </a:cubicBezTo>
                <a:cubicBezTo>
                  <a:pt x="336" y="344"/>
                  <a:pt x="335" y="344"/>
                  <a:pt x="335" y="344"/>
                </a:cubicBezTo>
                <a:cubicBezTo>
                  <a:pt x="335" y="344"/>
                  <a:pt x="334" y="344"/>
                  <a:pt x="334" y="344"/>
                </a:cubicBezTo>
                <a:close/>
                <a:moveTo>
                  <a:pt x="338" y="345"/>
                </a:moveTo>
                <a:cubicBezTo>
                  <a:pt x="338" y="346"/>
                  <a:pt x="337" y="346"/>
                  <a:pt x="337" y="346"/>
                </a:cubicBezTo>
                <a:cubicBezTo>
                  <a:pt x="338" y="346"/>
                  <a:pt x="338" y="346"/>
                  <a:pt x="338" y="346"/>
                </a:cubicBezTo>
                <a:cubicBezTo>
                  <a:pt x="338" y="346"/>
                  <a:pt x="338" y="345"/>
                  <a:pt x="338" y="345"/>
                </a:cubicBezTo>
                <a:close/>
                <a:moveTo>
                  <a:pt x="354" y="349"/>
                </a:moveTo>
                <a:cubicBezTo>
                  <a:pt x="355" y="348"/>
                  <a:pt x="354" y="347"/>
                  <a:pt x="356" y="348"/>
                </a:cubicBezTo>
                <a:cubicBezTo>
                  <a:pt x="356" y="346"/>
                  <a:pt x="354" y="347"/>
                  <a:pt x="354" y="348"/>
                </a:cubicBezTo>
                <a:cubicBezTo>
                  <a:pt x="355" y="348"/>
                  <a:pt x="353" y="349"/>
                  <a:pt x="354" y="349"/>
                </a:cubicBezTo>
                <a:close/>
                <a:moveTo>
                  <a:pt x="366" y="348"/>
                </a:moveTo>
                <a:cubicBezTo>
                  <a:pt x="367" y="348"/>
                  <a:pt x="367" y="348"/>
                  <a:pt x="367" y="348"/>
                </a:cubicBezTo>
                <a:cubicBezTo>
                  <a:pt x="368" y="346"/>
                  <a:pt x="366" y="346"/>
                  <a:pt x="366" y="348"/>
                </a:cubicBezTo>
                <a:close/>
                <a:moveTo>
                  <a:pt x="380" y="347"/>
                </a:moveTo>
                <a:cubicBezTo>
                  <a:pt x="380" y="347"/>
                  <a:pt x="377" y="347"/>
                  <a:pt x="378" y="348"/>
                </a:cubicBezTo>
                <a:cubicBezTo>
                  <a:pt x="379" y="347"/>
                  <a:pt x="380" y="348"/>
                  <a:pt x="380" y="347"/>
                </a:cubicBezTo>
                <a:close/>
                <a:moveTo>
                  <a:pt x="324" y="348"/>
                </a:moveTo>
                <a:cubicBezTo>
                  <a:pt x="323" y="348"/>
                  <a:pt x="323" y="348"/>
                  <a:pt x="323" y="348"/>
                </a:cubicBezTo>
                <a:cubicBezTo>
                  <a:pt x="323" y="349"/>
                  <a:pt x="323" y="349"/>
                  <a:pt x="324" y="349"/>
                </a:cubicBezTo>
                <a:cubicBezTo>
                  <a:pt x="323" y="349"/>
                  <a:pt x="324" y="349"/>
                  <a:pt x="324" y="348"/>
                </a:cubicBezTo>
                <a:close/>
                <a:moveTo>
                  <a:pt x="377" y="350"/>
                </a:moveTo>
                <a:cubicBezTo>
                  <a:pt x="378" y="351"/>
                  <a:pt x="378" y="349"/>
                  <a:pt x="377" y="349"/>
                </a:cubicBezTo>
                <a:cubicBezTo>
                  <a:pt x="377" y="350"/>
                  <a:pt x="377" y="349"/>
                  <a:pt x="377" y="350"/>
                </a:cubicBezTo>
                <a:close/>
                <a:moveTo>
                  <a:pt x="307" y="351"/>
                </a:moveTo>
                <a:cubicBezTo>
                  <a:pt x="306" y="351"/>
                  <a:pt x="306" y="350"/>
                  <a:pt x="306" y="350"/>
                </a:cubicBezTo>
                <a:cubicBezTo>
                  <a:pt x="305" y="352"/>
                  <a:pt x="306" y="352"/>
                  <a:pt x="307" y="351"/>
                </a:cubicBezTo>
                <a:close/>
                <a:moveTo>
                  <a:pt x="221" y="351"/>
                </a:moveTo>
                <a:cubicBezTo>
                  <a:pt x="221" y="353"/>
                  <a:pt x="221" y="353"/>
                  <a:pt x="221" y="353"/>
                </a:cubicBezTo>
                <a:cubicBezTo>
                  <a:pt x="221" y="353"/>
                  <a:pt x="221" y="353"/>
                  <a:pt x="221" y="353"/>
                </a:cubicBezTo>
                <a:cubicBezTo>
                  <a:pt x="221" y="351"/>
                  <a:pt x="221" y="351"/>
                  <a:pt x="221" y="351"/>
                </a:cubicBezTo>
                <a:close/>
                <a:moveTo>
                  <a:pt x="313" y="353"/>
                </a:moveTo>
                <a:cubicBezTo>
                  <a:pt x="313" y="353"/>
                  <a:pt x="314" y="353"/>
                  <a:pt x="314" y="352"/>
                </a:cubicBezTo>
                <a:cubicBezTo>
                  <a:pt x="314" y="352"/>
                  <a:pt x="313" y="352"/>
                  <a:pt x="313" y="351"/>
                </a:cubicBezTo>
                <a:cubicBezTo>
                  <a:pt x="313" y="352"/>
                  <a:pt x="313" y="352"/>
                  <a:pt x="313" y="353"/>
                </a:cubicBezTo>
                <a:close/>
                <a:moveTo>
                  <a:pt x="354" y="351"/>
                </a:moveTo>
                <a:cubicBezTo>
                  <a:pt x="353" y="352"/>
                  <a:pt x="355" y="352"/>
                  <a:pt x="355" y="352"/>
                </a:cubicBezTo>
                <a:cubicBezTo>
                  <a:pt x="354" y="352"/>
                  <a:pt x="355" y="351"/>
                  <a:pt x="354" y="351"/>
                </a:cubicBezTo>
                <a:close/>
                <a:moveTo>
                  <a:pt x="330" y="353"/>
                </a:moveTo>
                <a:cubicBezTo>
                  <a:pt x="331" y="353"/>
                  <a:pt x="331" y="353"/>
                  <a:pt x="330" y="354"/>
                </a:cubicBezTo>
                <a:cubicBezTo>
                  <a:pt x="332" y="354"/>
                  <a:pt x="331" y="352"/>
                  <a:pt x="330" y="353"/>
                </a:cubicBezTo>
                <a:close/>
                <a:moveTo>
                  <a:pt x="356" y="353"/>
                </a:moveTo>
                <a:cubicBezTo>
                  <a:pt x="356" y="353"/>
                  <a:pt x="356" y="354"/>
                  <a:pt x="357" y="353"/>
                </a:cubicBezTo>
                <a:cubicBezTo>
                  <a:pt x="357" y="353"/>
                  <a:pt x="357" y="353"/>
                  <a:pt x="357" y="353"/>
                </a:cubicBezTo>
                <a:cubicBezTo>
                  <a:pt x="357" y="353"/>
                  <a:pt x="356" y="352"/>
                  <a:pt x="356" y="353"/>
                </a:cubicBezTo>
                <a:close/>
                <a:moveTo>
                  <a:pt x="376" y="354"/>
                </a:moveTo>
                <a:cubicBezTo>
                  <a:pt x="378" y="354"/>
                  <a:pt x="377" y="354"/>
                  <a:pt x="377" y="353"/>
                </a:cubicBezTo>
                <a:cubicBezTo>
                  <a:pt x="376" y="352"/>
                  <a:pt x="376" y="353"/>
                  <a:pt x="376" y="354"/>
                </a:cubicBezTo>
                <a:close/>
                <a:moveTo>
                  <a:pt x="326" y="357"/>
                </a:moveTo>
                <a:cubicBezTo>
                  <a:pt x="326" y="355"/>
                  <a:pt x="328" y="356"/>
                  <a:pt x="328" y="355"/>
                </a:cubicBezTo>
                <a:cubicBezTo>
                  <a:pt x="326" y="356"/>
                  <a:pt x="328" y="353"/>
                  <a:pt x="327" y="353"/>
                </a:cubicBezTo>
                <a:cubicBezTo>
                  <a:pt x="327" y="354"/>
                  <a:pt x="327" y="355"/>
                  <a:pt x="325" y="354"/>
                </a:cubicBezTo>
                <a:cubicBezTo>
                  <a:pt x="326" y="355"/>
                  <a:pt x="325" y="356"/>
                  <a:pt x="326" y="357"/>
                </a:cubicBezTo>
                <a:close/>
                <a:moveTo>
                  <a:pt x="373" y="353"/>
                </a:moveTo>
                <a:cubicBezTo>
                  <a:pt x="373" y="353"/>
                  <a:pt x="372" y="353"/>
                  <a:pt x="372" y="353"/>
                </a:cubicBezTo>
                <a:cubicBezTo>
                  <a:pt x="372" y="354"/>
                  <a:pt x="372" y="354"/>
                  <a:pt x="371" y="355"/>
                </a:cubicBezTo>
                <a:cubicBezTo>
                  <a:pt x="373" y="355"/>
                  <a:pt x="373" y="354"/>
                  <a:pt x="374" y="354"/>
                </a:cubicBezTo>
                <a:cubicBezTo>
                  <a:pt x="373" y="353"/>
                  <a:pt x="372" y="355"/>
                  <a:pt x="373" y="353"/>
                </a:cubicBezTo>
                <a:close/>
                <a:moveTo>
                  <a:pt x="314" y="355"/>
                </a:moveTo>
                <a:cubicBezTo>
                  <a:pt x="314" y="355"/>
                  <a:pt x="314" y="353"/>
                  <a:pt x="314" y="353"/>
                </a:cubicBezTo>
                <a:cubicBezTo>
                  <a:pt x="314" y="354"/>
                  <a:pt x="313" y="354"/>
                  <a:pt x="314" y="354"/>
                </a:cubicBezTo>
                <a:cubicBezTo>
                  <a:pt x="313" y="354"/>
                  <a:pt x="313" y="354"/>
                  <a:pt x="313" y="354"/>
                </a:cubicBezTo>
                <a:cubicBezTo>
                  <a:pt x="313" y="354"/>
                  <a:pt x="313" y="355"/>
                  <a:pt x="314" y="355"/>
                </a:cubicBezTo>
                <a:close/>
                <a:moveTo>
                  <a:pt x="248" y="353"/>
                </a:moveTo>
                <a:cubicBezTo>
                  <a:pt x="247" y="353"/>
                  <a:pt x="247" y="353"/>
                  <a:pt x="247" y="353"/>
                </a:cubicBezTo>
                <a:cubicBezTo>
                  <a:pt x="247" y="355"/>
                  <a:pt x="247" y="356"/>
                  <a:pt x="249" y="356"/>
                </a:cubicBezTo>
                <a:cubicBezTo>
                  <a:pt x="249" y="354"/>
                  <a:pt x="247" y="355"/>
                  <a:pt x="248" y="353"/>
                </a:cubicBezTo>
                <a:close/>
                <a:moveTo>
                  <a:pt x="380" y="355"/>
                </a:moveTo>
                <a:cubicBezTo>
                  <a:pt x="379" y="356"/>
                  <a:pt x="379" y="354"/>
                  <a:pt x="380" y="354"/>
                </a:cubicBezTo>
                <a:cubicBezTo>
                  <a:pt x="379" y="355"/>
                  <a:pt x="378" y="354"/>
                  <a:pt x="378" y="354"/>
                </a:cubicBezTo>
                <a:cubicBezTo>
                  <a:pt x="378" y="355"/>
                  <a:pt x="376" y="354"/>
                  <a:pt x="377" y="356"/>
                </a:cubicBezTo>
                <a:cubicBezTo>
                  <a:pt x="378" y="354"/>
                  <a:pt x="380" y="356"/>
                  <a:pt x="380" y="355"/>
                </a:cubicBezTo>
                <a:close/>
                <a:moveTo>
                  <a:pt x="311" y="356"/>
                </a:moveTo>
                <a:cubicBezTo>
                  <a:pt x="309" y="354"/>
                  <a:pt x="309" y="357"/>
                  <a:pt x="311" y="356"/>
                </a:cubicBezTo>
                <a:close/>
                <a:moveTo>
                  <a:pt x="319" y="355"/>
                </a:moveTo>
                <a:cubicBezTo>
                  <a:pt x="317" y="355"/>
                  <a:pt x="318" y="356"/>
                  <a:pt x="318" y="357"/>
                </a:cubicBezTo>
                <a:cubicBezTo>
                  <a:pt x="318" y="357"/>
                  <a:pt x="319" y="357"/>
                  <a:pt x="320" y="356"/>
                </a:cubicBezTo>
                <a:cubicBezTo>
                  <a:pt x="319" y="356"/>
                  <a:pt x="319" y="356"/>
                  <a:pt x="319" y="355"/>
                </a:cubicBezTo>
                <a:close/>
                <a:moveTo>
                  <a:pt x="338" y="356"/>
                </a:moveTo>
                <a:cubicBezTo>
                  <a:pt x="338" y="357"/>
                  <a:pt x="338" y="358"/>
                  <a:pt x="339" y="359"/>
                </a:cubicBezTo>
                <a:cubicBezTo>
                  <a:pt x="340" y="357"/>
                  <a:pt x="338" y="357"/>
                  <a:pt x="339" y="355"/>
                </a:cubicBezTo>
                <a:cubicBezTo>
                  <a:pt x="339" y="356"/>
                  <a:pt x="338" y="355"/>
                  <a:pt x="338" y="356"/>
                </a:cubicBezTo>
                <a:close/>
                <a:moveTo>
                  <a:pt x="354" y="356"/>
                </a:moveTo>
                <a:cubicBezTo>
                  <a:pt x="355" y="356"/>
                  <a:pt x="356" y="357"/>
                  <a:pt x="356" y="356"/>
                </a:cubicBezTo>
                <a:cubicBezTo>
                  <a:pt x="355" y="355"/>
                  <a:pt x="354" y="355"/>
                  <a:pt x="354" y="356"/>
                </a:cubicBezTo>
                <a:close/>
                <a:moveTo>
                  <a:pt x="311" y="356"/>
                </a:moveTo>
                <a:cubicBezTo>
                  <a:pt x="311" y="356"/>
                  <a:pt x="309" y="359"/>
                  <a:pt x="311" y="359"/>
                </a:cubicBezTo>
                <a:cubicBezTo>
                  <a:pt x="311" y="358"/>
                  <a:pt x="310" y="358"/>
                  <a:pt x="311" y="359"/>
                </a:cubicBezTo>
                <a:cubicBezTo>
                  <a:pt x="311" y="358"/>
                  <a:pt x="311" y="358"/>
                  <a:pt x="311" y="358"/>
                </a:cubicBezTo>
                <a:cubicBezTo>
                  <a:pt x="312" y="358"/>
                  <a:pt x="312" y="359"/>
                  <a:pt x="312" y="359"/>
                </a:cubicBezTo>
                <a:cubicBezTo>
                  <a:pt x="312" y="358"/>
                  <a:pt x="312" y="358"/>
                  <a:pt x="312" y="357"/>
                </a:cubicBezTo>
                <a:cubicBezTo>
                  <a:pt x="312" y="357"/>
                  <a:pt x="311" y="358"/>
                  <a:pt x="311" y="357"/>
                </a:cubicBezTo>
                <a:cubicBezTo>
                  <a:pt x="312" y="357"/>
                  <a:pt x="312" y="355"/>
                  <a:pt x="311" y="356"/>
                </a:cubicBezTo>
                <a:close/>
                <a:moveTo>
                  <a:pt x="376" y="356"/>
                </a:moveTo>
                <a:cubicBezTo>
                  <a:pt x="376" y="357"/>
                  <a:pt x="377" y="357"/>
                  <a:pt x="377" y="357"/>
                </a:cubicBezTo>
                <a:cubicBezTo>
                  <a:pt x="377" y="357"/>
                  <a:pt x="378" y="357"/>
                  <a:pt x="377" y="356"/>
                </a:cubicBezTo>
                <a:cubicBezTo>
                  <a:pt x="377" y="356"/>
                  <a:pt x="377" y="356"/>
                  <a:pt x="376" y="356"/>
                </a:cubicBezTo>
                <a:close/>
                <a:moveTo>
                  <a:pt x="309" y="359"/>
                </a:moveTo>
                <a:cubicBezTo>
                  <a:pt x="309" y="358"/>
                  <a:pt x="309" y="357"/>
                  <a:pt x="310" y="358"/>
                </a:cubicBezTo>
                <a:cubicBezTo>
                  <a:pt x="310" y="356"/>
                  <a:pt x="308" y="357"/>
                  <a:pt x="307" y="358"/>
                </a:cubicBezTo>
                <a:cubicBezTo>
                  <a:pt x="309" y="358"/>
                  <a:pt x="308" y="359"/>
                  <a:pt x="308" y="359"/>
                </a:cubicBezTo>
                <a:cubicBezTo>
                  <a:pt x="308" y="359"/>
                  <a:pt x="308" y="359"/>
                  <a:pt x="309" y="359"/>
                </a:cubicBezTo>
                <a:close/>
                <a:moveTo>
                  <a:pt x="379" y="358"/>
                </a:moveTo>
                <a:cubicBezTo>
                  <a:pt x="380" y="358"/>
                  <a:pt x="380" y="357"/>
                  <a:pt x="380" y="357"/>
                </a:cubicBezTo>
                <a:cubicBezTo>
                  <a:pt x="379" y="357"/>
                  <a:pt x="379" y="357"/>
                  <a:pt x="379" y="358"/>
                </a:cubicBezTo>
                <a:close/>
                <a:moveTo>
                  <a:pt x="342" y="357"/>
                </a:moveTo>
                <a:cubicBezTo>
                  <a:pt x="342" y="358"/>
                  <a:pt x="342" y="358"/>
                  <a:pt x="341" y="357"/>
                </a:cubicBezTo>
                <a:cubicBezTo>
                  <a:pt x="341" y="359"/>
                  <a:pt x="342" y="359"/>
                  <a:pt x="343" y="359"/>
                </a:cubicBezTo>
                <a:cubicBezTo>
                  <a:pt x="343" y="358"/>
                  <a:pt x="342" y="358"/>
                  <a:pt x="342" y="357"/>
                </a:cubicBezTo>
                <a:close/>
                <a:moveTo>
                  <a:pt x="322" y="357"/>
                </a:moveTo>
                <a:cubicBezTo>
                  <a:pt x="322" y="359"/>
                  <a:pt x="321" y="360"/>
                  <a:pt x="322" y="361"/>
                </a:cubicBezTo>
                <a:cubicBezTo>
                  <a:pt x="323" y="360"/>
                  <a:pt x="323" y="360"/>
                  <a:pt x="324" y="360"/>
                </a:cubicBezTo>
                <a:cubicBezTo>
                  <a:pt x="323" y="359"/>
                  <a:pt x="324" y="358"/>
                  <a:pt x="322" y="357"/>
                </a:cubicBezTo>
                <a:close/>
                <a:moveTo>
                  <a:pt x="369" y="357"/>
                </a:moveTo>
                <a:cubicBezTo>
                  <a:pt x="368" y="357"/>
                  <a:pt x="368" y="357"/>
                  <a:pt x="368" y="357"/>
                </a:cubicBezTo>
                <a:cubicBezTo>
                  <a:pt x="368" y="358"/>
                  <a:pt x="367" y="358"/>
                  <a:pt x="367" y="359"/>
                </a:cubicBezTo>
                <a:cubicBezTo>
                  <a:pt x="368" y="358"/>
                  <a:pt x="368" y="360"/>
                  <a:pt x="369" y="359"/>
                </a:cubicBezTo>
                <a:cubicBezTo>
                  <a:pt x="368" y="359"/>
                  <a:pt x="369" y="358"/>
                  <a:pt x="369" y="357"/>
                </a:cubicBezTo>
                <a:close/>
                <a:moveTo>
                  <a:pt x="392" y="357"/>
                </a:moveTo>
                <a:cubicBezTo>
                  <a:pt x="391" y="357"/>
                  <a:pt x="390" y="358"/>
                  <a:pt x="391" y="359"/>
                </a:cubicBezTo>
                <a:cubicBezTo>
                  <a:pt x="391" y="358"/>
                  <a:pt x="391" y="358"/>
                  <a:pt x="392" y="357"/>
                </a:cubicBezTo>
                <a:close/>
                <a:moveTo>
                  <a:pt x="336" y="359"/>
                </a:moveTo>
                <a:cubicBezTo>
                  <a:pt x="337" y="359"/>
                  <a:pt x="337" y="359"/>
                  <a:pt x="337" y="359"/>
                </a:cubicBezTo>
                <a:cubicBezTo>
                  <a:pt x="337" y="358"/>
                  <a:pt x="337" y="358"/>
                  <a:pt x="337" y="358"/>
                </a:cubicBezTo>
                <a:cubicBezTo>
                  <a:pt x="336" y="358"/>
                  <a:pt x="336" y="358"/>
                  <a:pt x="336" y="358"/>
                </a:cubicBezTo>
                <a:lnTo>
                  <a:pt x="336" y="359"/>
                </a:lnTo>
                <a:close/>
                <a:moveTo>
                  <a:pt x="382" y="359"/>
                </a:moveTo>
                <a:cubicBezTo>
                  <a:pt x="382" y="360"/>
                  <a:pt x="382" y="360"/>
                  <a:pt x="382" y="360"/>
                </a:cubicBezTo>
                <a:cubicBezTo>
                  <a:pt x="384" y="359"/>
                  <a:pt x="383" y="360"/>
                  <a:pt x="384" y="360"/>
                </a:cubicBezTo>
                <a:cubicBezTo>
                  <a:pt x="384" y="359"/>
                  <a:pt x="384" y="359"/>
                  <a:pt x="384" y="359"/>
                </a:cubicBezTo>
                <a:cubicBezTo>
                  <a:pt x="384" y="358"/>
                  <a:pt x="384" y="358"/>
                  <a:pt x="382" y="359"/>
                </a:cubicBezTo>
                <a:close/>
                <a:moveTo>
                  <a:pt x="263" y="359"/>
                </a:moveTo>
                <a:cubicBezTo>
                  <a:pt x="264" y="360"/>
                  <a:pt x="263" y="360"/>
                  <a:pt x="264" y="361"/>
                </a:cubicBezTo>
                <a:cubicBezTo>
                  <a:pt x="265" y="361"/>
                  <a:pt x="265" y="359"/>
                  <a:pt x="263" y="359"/>
                </a:cubicBezTo>
                <a:close/>
                <a:moveTo>
                  <a:pt x="385" y="360"/>
                </a:moveTo>
                <a:cubicBezTo>
                  <a:pt x="385" y="358"/>
                  <a:pt x="385" y="360"/>
                  <a:pt x="385" y="361"/>
                </a:cubicBezTo>
                <a:cubicBezTo>
                  <a:pt x="387" y="361"/>
                  <a:pt x="386" y="358"/>
                  <a:pt x="385" y="360"/>
                </a:cubicBezTo>
                <a:close/>
                <a:moveTo>
                  <a:pt x="280" y="360"/>
                </a:moveTo>
                <a:cubicBezTo>
                  <a:pt x="280" y="361"/>
                  <a:pt x="280" y="361"/>
                  <a:pt x="279" y="361"/>
                </a:cubicBezTo>
                <a:cubicBezTo>
                  <a:pt x="279" y="362"/>
                  <a:pt x="279" y="363"/>
                  <a:pt x="280" y="363"/>
                </a:cubicBezTo>
                <a:cubicBezTo>
                  <a:pt x="279" y="362"/>
                  <a:pt x="281" y="361"/>
                  <a:pt x="281" y="361"/>
                </a:cubicBezTo>
                <a:cubicBezTo>
                  <a:pt x="281" y="361"/>
                  <a:pt x="280" y="361"/>
                  <a:pt x="280" y="361"/>
                </a:cubicBezTo>
                <a:cubicBezTo>
                  <a:pt x="281" y="361"/>
                  <a:pt x="281" y="360"/>
                  <a:pt x="280" y="360"/>
                </a:cubicBezTo>
                <a:close/>
                <a:moveTo>
                  <a:pt x="338" y="362"/>
                </a:moveTo>
                <a:cubicBezTo>
                  <a:pt x="337" y="362"/>
                  <a:pt x="338" y="362"/>
                  <a:pt x="338" y="363"/>
                </a:cubicBezTo>
                <a:cubicBezTo>
                  <a:pt x="338" y="363"/>
                  <a:pt x="338" y="363"/>
                  <a:pt x="338" y="364"/>
                </a:cubicBezTo>
                <a:cubicBezTo>
                  <a:pt x="339" y="363"/>
                  <a:pt x="339" y="362"/>
                  <a:pt x="338" y="362"/>
                </a:cubicBezTo>
                <a:cubicBezTo>
                  <a:pt x="338" y="363"/>
                  <a:pt x="338" y="361"/>
                  <a:pt x="338" y="362"/>
                </a:cubicBezTo>
                <a:close/>
                <a:moveTo>
                  <a:pt x="283" y="363"/>
                </a:moveTo>
                <a:cubicBezTo>
                  <a:pt x="283" y="364"/>
                  <a:pt x="284" y="364"/>
                  <a:pt x="284" y="364"/>
                </a:cubicBezTo>
                <a:cubicBezTo>
                  <a:pt x="285" y="364"/>
                  <a:pt x="283" y="364"/>
                  <a:pt x="283" y="363"/>
                </a:cubicBezTo>
                <a:close/>
                <a:moveTo>
                  <a:pt x="333" y="365"/>
                </a:moveTo>
                <a:cubicBezTo>
                  <a:pt x="333" y="366"/>
                  <a:pt x="333" y="366"/>
                  <a:pt x="333" y="366"/>
                </a:cubicBezTo>
                <a:cubicBezTo>
                  <a:pt x="334" y="366"/>
                  <a:pt x="334" y="366"/>
                  <a:pt x="334" y="366"/>
                </a:cubicBezTo>
                <a:cubicBezTo>
                  <a:pt x="334" y="366"/>
                  <a:pt x="334" y="365"/>
                  <a:pt x="334" y="365"/>
                </a:cubicBezTo>
                <a:cubicBezTo>
                  <a:pt x="334" y="365"/>
                  <a:pt x="334" y="366"/>
                  <a:pt x="333" y="365"/>
                </a:cubicBezTo>
                <a:close/>
                <a:moveTo>
                  <a:pt x="317" y="365"/>
                </a:moveTo>
                <a:cubicBezTo>
                  <a:pt x="317" y="366"/>
                  <a:pt x="317" y="366"/>
                  <a:pt x="317" y="367"/>
                </a:cubicBezTo>
                <a:cubicBezTo>
                  <a:pt x="318" y="367"/>
                  <a:pt x="318" y="366"/>
                  <a:pt x="317" y="365"/>
                </a:cubicBezTo>
                <a:close/>
                <a:moveTo>
                  <a:pt x="391" y="366"/>
                </a:moveTo>
                <a:cubicBezTo>
                  <a:pt x="392" y="366"/>
                  <a:pt x="392" y="367"/>
                  <a:pt x="392" y="367"/>
                </a:cubicBezTo>
                <a:cubicBezTo>
                  <a:pt x="392" y="365"/>
                  <a:pt x="391" y="365"/>
                  <a:pt x="391" y="366"/>
                </a:cubicBezTo>
                <a:close/>
                <a:moveTo>
                  <a:pt x="324" y="367"/>
                </a:moveTo>
                <a:cubicBezTo>
                  <a:pt x="325" y="366"/>
                  <a:pt x="325" y="367"/>
                  <a:pt x="325" y="366"/>
                </a:cubicBezTo>
                <a:cubicBezTo>
                  <a:pt x="325" y="366"/>
                  <a:pt x="325" y="366"/>
                  <a:pt x="324" y="366"/>
                </a:cubicBezTo>
                <a:cubicBezTo>
                  <a:pt x="324" y="366"/>
                  <a:pt x="324" y="366"/>
                  <a:pt x="324" y="367"/>
                </a:cubicBezTo>
                <a:close/>
                <a:moveTo>
                  <a:pt x="341" y="366"/>
                </a:moveTo>
                <a:cubicBezTo>
                  <a:pt x="340" y="366"/>
                  <a:pt x="340" y="368"/>
                  <a:pt x="341" y="367"/>
                </a:cubicBezTo>
                <a:cubicBezTo>
                  <a:pt x="340" y="367"/>
                  <a:pt x="342" y="366"/>
                  <a:pt x="341" y="366"/>
                </a:cubicBezTo>
                <a:close/>
                <a:moveTo>
                  <a:pt x="333" y="367"/>
                </a:moveTo>
                <a:cubicBezTo>
                  <a:pt x="335" y="367"/>
                  <a:pt x="333" y="368"/>
                  <a:pt x="334" y="368"/>
                </a:cubicBezTo>
                <a:cubicBezTo>
                  <a:pt x="334" y="367"/>
                  <a:pt x="335" y="368"/>
                  <a:pt x="335" y="367"/>
                </a:cubicBezTo>
                <a:cubicBezTo>
                  <a:pt x="334" y="366"/>
                  <a:pt x="334" y="366"/>
                  <a:pt x="333" y="367"/>
                </a:cubicBezTo>
                <a:close/>
                <a:moveTo>
                  <a:pt x="343" y="368"/>
                </a:moveTo>
                <a:cubicBezTo>
                  <a:pt x="344" y="367"/>
                  <a:pt x="344" y="367"/>
                  <a:pt x="344" y="367"/>
                </a:cubicBezTo>
                <a:cubicBezTo>
                  <a:pt x="342" y="367"/>
                  <a:pt x="343" y="367"/>
                  <a:pt x="343" y="368"/>
                </a:cubicBezTo>
                <a:close/>
                <a:moveTo>
                  <a:pt x="322" y="370"/>
                </a:moveTo>
                <a:cubicBezTo>
                  <a:pt x="323" y="370"/>
                  <a:pt x="323" y="369"/>
                  <a:pt x="324" y="369"/>
                </a:cubicBezTo>
                <a:cubicBezTo>
                  <a:pt x="323" y="369"/>
                  <a:pt x="324" y="368"/>
                  <a:pt x="323" y="368"/>
                </a:cubicBezTo>
                <a:cubicBezTo>
                  <a:pt x="323" y="369"/>
                  <a:pt x="322" y="368"/>
                  <a:pt x="322" y="370"/>
                </a:cubicBezTo>
                <a:close/>
                <a:moveTo>
                  <a:pt x="329" y="368"/>
                </a:moveTo>
                <a:cubicBezTo>
                  <a:pt x="329" y="368"/>
                  <a:pt x="328" y="367"/>
                  <a:pt x="328" y="368"/>
                </a:cubicBezTo>
                <a:cubicBezTo>
                  <a:pt x="329" y="368"/>
                  <a:pt x="328" y="370"/>
                  <a:pt x="328" y="370"/>
                </a:cubicBezTo>
                <a:cubicBezTo>
                  <a:pt x="329" y="370"/>
                  <a:pt x="329" y="370"/>
                  <a:pt x="330" y="369"/>
                </a:cubicBezTo>
                <a:cubicBezTo>
                  <a:pt x="328" y="370"/>
                  <a:pt x="329" y="368"/>
                  <a:pt x="329" y="368"/>
                </a:cubicBezTo>
                <a:close/>
                <a:moveTo>
                  <a:pt x="333" y="368"/>
                </a:moveTo>
                <a:cubicBezTo>
                  <a:pt x="332" y="369"/>
                  <a:pt x="333" y="370"/>
                  <a:pt x="333" y="370"/>
                </a:cubicBezTo>
                <a:cubicBezTo>
                  <a:pt x="333" y="369"/>
                  <a:pt x="334" y="368"/>
                  <a:pt x="333" y="368"/>
                </a:cubicBezTo>
                <a:close/>
                <a:moveTo>
                  <a:pt x="316" y="370"/>
                </a:moveTo>
                <a:cubicBezTo>
                  <a:pt x="317" y="369"/>
                  <a:pt x="317" y="370"/>
                  <a:pt x="318" y="369"/>
                </a:cubicBezTo>
                <a:cubicBezTo>
                  <a:pt x="317" y="369"/>
                  <a:pt x="316" y="369"/>
                  <a:pt x="316" y="370"/>
                </a:cubicBezTo>
                <a:close/>
                <a:moveTo>
                  <a:pt x="429" y="369"/>
                </a:moveTo>
                <a:cubicBezTo>
                  <a:pt x="429" y="370"/>
                  <a:pt x="429" y="370"/>
                  <a:pt x="430" y="370"/>
                </a:cubicBezTo>
                <a:cubicBezTo>
                  <a:pt x="430" y="370"/>
                  <a:pt x="430" y="369"/>
                  <a:pt x="429" y="369"/>
                </a:cubicBezTo>
                <a:close/>
                <a:moveTo>
                  <a:pt x="308" y="371"/>
                </a:moveTo>
                <a:cubicBezTo>
                  <a:pt x="308" y="370"/>
                  <a:pt x="308" y="370"/>
                  <a:pt x="308" y="370"/>
                </a:cubicBezTo>
                <a:cubicBezTo>
                  <a:pt x="308" y="370"/>
                  <a:pt x="307" y="369"/>
                  <a:pt x="307" y="370"/>
                </a:cubicBezTo>
                <a:cubicBezTo>
                  <a:pt x="308" y="370"/>
                  <a:pt x="307" y="371"/>
                  <a:pt x="308" y="371"/>
                </a:cubicBezTo>
                <a:close/>
                <a:moveTo>
                  <a:pt x="318" y="371"/>
                </a:moveTo>
                <a:cubicBezTo>
                  <a:pt x="318" y="371"/>
                  <a:pt x="318" y="370"/>
                  <a:pt x="317" y="370"/>
                </a:cubicBezTo>
                <a:cubicBezTo>
                  <a:pt x="316" y="371"/>
                  <a:pt x="317" y="371"/>
                  <a:pt x="317" y="372"/>
                </a:cubicBezTo>
                <a:cubicBezTo>
                  <a:pt x="317" y="371"/>
                  <a:pt x="317" y="372"/>
                  <a:pt x="318" y="371"/>
                </a:cubicBezTo>
                <a:close/>
                <a:moveTo>
                  <a:pt x="288" y="374"/>
                </a:moveTo>
                <a:cubicBezTo>
                  <a:pt x="288" y="374"/>
                  <a:pt x="287" y="374"/>
                  <a:pt x="287" y="373"/>
                </a:cubicBezTo>
                <a:cubicBezTo>
                  <a:pt x="287" y="373"/>
                  <a:pt x="287" y="373"/>
                  <a:pt x="286" y="374"/>
                </a:cubicBezTo>
                <a:cubicBezTo>
                  <a:pt x="286" y="373"/>
                  <a:pt x="287" y="373"/>
                  <a:pt x="286" y="372"/>
                </a:cubicBezTo>
                <a:cubicBezTo>
                  <a:pt x="285" y="374"/>
                  <a:pt x="286" y="374"/>
                  <a:pt x="286" y="375"/>
                </a:cubicBezTo>
                <a:cubicBezTo>
                  <a:pt x="287" y="375"/>
                  <a:pt x="287" y="375"/>
                  <a:pt x="287" y="376"/>
                </a:cubicBezTo>
                <a:cubicBezTo>
                  <a:pt x="288" y="375"/>
                  <a:pt x="288" y="375"/>
                  <a:pt x="288" y="374"/>
                </a:cubicBezTo>
                <a:close/>
                <a:moveTo>
                  <a:pt x="424" y="372"/>
                </a:moveTo>
                <a:cubicBezTo>
                  <a:pt x="424" y="373"/>
                  <a:pt x="424" y="373"/>
                  <a:pt x="424" y="373"/>
                </a:cubicBezTo>
                <a:cubicBezTo>
                  <a:pt x="424" y="373"/>
                  <a:pt x="425" y="374"/>
                  <a:pt x="425" y="373"/>
                </a:cubicBezTo>
                <a:cubicBezTo>
                  <a:pt x="425" y="373"/>
                  <a:pt x="425" y="372"/>
                  <a:pt x="424" y="372"/>
                </a:cubicBezTo>
                <a:close/>
                <a:moveTo>
                  <a:pt x="330" y="373"/>
                </a:moveTo>
                <a:cubicBezTo>
                  <a:pt x="330" y="373"/>
                  <a:pt x="330" y="373"/>
                  <a:pt x="330" y="374"/>
                </a:cubicBezTo>
                <a:cubicBezTo>
                  <a:pt x="330" y="374"/>
                  <a:pt x="331" y="374"/>
                  <a:pt x="331" y="374"/>
                </a:cubicBezTo>
                <a:cubicBezTo>
                  <a:pt x="330" y="374"/>
                  <a:pt x="331" y="373"/>
                  <a:pt x="330" y="373"/>
                </a:cubicBezTo>
                <a:close/>
                <a:moveTo>
                  <a:pt x="401" y="374"/>
                </a:moveTo>
                <a:cubicBezTo>
                  <a:pt x="400" y="374"/>
                  <a:pt x="400" y="373"/>
                  <a:pt x="399" y="374"/>
                </a:cubicBezTo>
                <a:cubicBezTo>
                  <a:pt x="400" y="375"/>
                  <a:pt x="399" y="375"/>
                  <a:pt x="401" y="375"/>
                </a:cubicBezTo>
                <a:cubicBezTo>
                  <a:pt x="400" y="374"/>
                  <a:pt x="401" y="374"/>
                  <a:pt x="401" y="374"/>
                </a:cubicBezTo>
                <a:close/>
                <a:moveTo>
                  <a:pt x="307" y="374"/>
                </a:moveTo>
                <a:cubicBezTo>
                  <a:pt x="307" y="374"/>
                  <a:pt x="308" y="375"/>
                  <a:pt x="308" y="374"/>
                </a:cubicBezTo>
                <a:cubicBezTo>
                  <a:pt x="308" y="374"/>
                  <a:pt x="308" y="374"/>
                  <a:pt x="308" y="374"/>
                </a:cubicBezTo>
                <a:lnTo>
                  <a:pt x="307" y="374"/>
                </a:lnTo>
                <a:close/>
                <a:moveTo>
                  <a:pt x="425" y="375"/>
                </a:moveTo>
                <a:cubicBezTo>
                  <a:pt x="425" y="375"/>
                  <a:pt x="426" y="376"/>
                  <a:pt x="426" y="376"/>
                </a:cubicBezTo>
                <a:cubicBezTo>
                  <a:pt x="427" y="375"/>
                  <a:pt x="426" y="375"/>
                  <a:pt x="426" y="375"/>
                </a:cubicBezTo>
                <a:cubicBezTo>
                  <a:pt x="426" y="375"/>
                  <a:pt x="426" y="375"/>
                  <a:pt x="425" y="375"/>
                </a:cubicBezTo>
                <a:close/>
                <a:moveTo>
                  <a:pt x="439" y="376"/>
                </a:moveTo>
                <a:cubicBezTo>
                  <a:pt x="439" y="377"/>
                  <a:pt x="440" y="377"/>
                  <a:pt x="440" y="377"/>
                </a:cubicBezTo>
                <a:cubicBezTo>
                  <a:pt x="440" y="377"/>
                  <a:pt x="440" y="376"/>
                  <a:pt x="439" y="376"/>
                </a:cubicBezTo>
                <a:close/>
                <a:moveTo>
                  <a:pt x="258" y="377"/>
                </a:moveTo>
                <a:cubicBezTo>
                  <a:pt x="258" y="378"/>
                  <a:pt x="258" y="378"/>
                  <a:pt x="259" y="379"/>
                </a:cubicBezTo>
                <a:cubicBezTo>
                  <a:pt x="259" y="378"/>
                  <a:pt x="259" y="377"/>
                  <a:pt x="258" y="377"/>
                </a:cubicBezTo>
                <a:close/>
                <a:moveTo>
                  <a:pt x="276" y="377"/>
                </a:moveTo>
                <a:cubicBezTo>
                  <a:pt x="276" y="378"/>
                  <a:pt x="276" y="379"/>
                  <a:pt x="277" y="379"/>
                </a:cubicBezTo>
                <a:cubicBezTo>
                  <a:pt x="277" y="378"/>
                  <a:pt x="277" y="378"/>
                  <a:pt x="276" y="377"/>
                </a:cubicBezTo>
                <a:close/>
                <a:moveTo>
                  <a:pt x="421" y="378"/>
                </a:moveTo>
                <a:cubicBezTo>
                  <a:pt x="421" y="379"/>
                  <a:pt x="422" y="380"/>
                  <a:pt x="422" y="380"/>
                </a:cubicBezTo>
                <a:cubicBezTo>
                  <a:pt x="422" y="379"/>
                  <a:pt x="422" y="378"/>
                  <a:pt x="421" y="378"/>
                </a:cubicBezTo>
                <a:close/>
                <a:moveTo>
                  <a:pt x="318" y="379"/>
                </a:moveTo>
                <a:cubicBezTo>
                  <a:pt x="318" y="379"/>
                  <a:pt x="317" y="380"/>
                  <a:pt x="318" y="380"/>
                </a:cubicBezTo>
                <a:cubicBezTo>
                  <a:pt x="318" y="379"/>
                  <a:pt x="319" y="379"/>
                  <a:pt x="319" y="379"/>
                </a:cubicBezTo>
                <a:cubicBezTo>
                  <a:pt x="318" y="379"/>
                  <a:pt x="318" y="378"/>
                  <a:pt x="318" y="379"/>
                </a:cubicBezTo>
                <a:close/>
                <a:moveTo>
                  <a:pt x="427" y="380"/>
                </a:moveTo>
                <a:cubicBezTo>
                  <a:pt x="428" y="380"/>
                  <a:pt x="428" y="380"/>
                  <a:pt x="428" y="380"/>
                </a:cubicBezTo>
                <a:cubicBezTo>
                  <a:pt x="428" y="379"/>
                  <a:pt x="427" y="380"/>
                  <a:pt x="427" y="380"/>
                </a:cubicBezTo>
                <a:close/>
                <a:moveTo>
                  <a:pt x="146" y="380"/>
                </a:moveTo>
                <a:cubicBezTo>
                  <a:pt x="147" y="380"/>
                  <a:pt x="147" y="380"/>
                  <a:pt x="147" y="380"/>
                </a:cubicBezTo>
                <a:cubicBezTo>
                  <a:pt x="147" y="380"/>
                  <a:pt x="147" y="380"/>
                  <a:pt x="147" y="380"/>
                </a:cubicBezTo>
                <a:cubicBezTo>
                  <a:pt x="147" y="379"/>
                  <a:pt x="146" y="380"/>
                  <a:pt x="146" y="380"/>
                </a:cubicBezTo>
                <a:close/>
                <a:moveTo>
                  <a:pt x="315" y="380"/>
                </a:moveTo>
                <a:cubicBezTo>
                  <a:pt x="313" y="380"/>
                  <a:pt x="314" y="381"/>
                  <a:pt x="313" y="381"/>
                </a:cubicBezTo>
                <a:cubicBezTo>
                  <a:pt x="313" y="381"/>
                  <a:pt x="313" y="381"/>
                  <a:pt x="314" y="381"/>
                </a:cubicBezTo>
                <a:cubicBezTo>
                  <a:pt x="314" y="380"/>
                  <a:pt x="314" y="381"/>
                  <a:pt x="315" y="380"/>
                </a:cubicBezTo>
                <a:close/>
                <a:moveTo>
                  <a:pt x="284" y="382"/>
                </a:moveTo>
                <a:cubicBezTo>
                  <a:pt x="284" y="381"/>
                  <a:pt x="285" y="381"/>
                  <a:pt x="284" y="380"/>
                </a:cubicBezTo>
                <a:cubicBezTo>
                  <a:pt x="284" y="380"/>
                  <a:pt x="283" y="381"/>
                  <a:pt x="284" y="382"/>
                </a:cubicBezTo>
                <a:close/>
                <a:moveTo>
                  <a:pt x="316" y="384"/>
                </a:moveTo>
                <a:cubicBezTo>
                  <a:pt x="316" y="383"/>
                  <a:pt x="317" y="384"/>
                  <a:pt x="317" y="383"/>
                </a:cubicBezTo>
                <a:cubicBezTo>
                  <a:pt x="316" y="383"/>
                  <a:pt x="316" y="383"/>
                  <a:pt x="315" y="383"/>
                </a:cubicBezTo>
                <a:cubicBezTo>
                  <a:pt x="316" y="383"/>
                  <a:pt x="315" y="384"/>
                  <a:pt x="316" y="384"/>
                </a:cubicBezTo>
                <a:close/>
                <a:moveTo>
                  <a:pt x="324" y="384"/>
                </a:moveTo>
                <a:cubicBezTo>
                  <a:pt x="324" y="385"/>
                  <a:pt x="324" y="383"/>
                  <a:pt x="324" y="383"/>
                </a:cubicBezTo>
                <a:cubicBezTo>
                  <a:pt x="323" y="384"/>
                  <a:pt x="324" y="385"/>
                  <a:pt x="323" y="384"/>
                </a:cubicBezTo>
                <a:cubicBezTo>
                  <a:pt x="322" y="385"/>
                  <a:pt x="324" y="384"/>
                  <a:pt x="324" y="385"/>
                </a:cubicBezTo>
                <a:cubicBezTo>
                  <a:pt x="323" y="384"/>
                  <a:pt x="325" y="384"/>
                  <a:pt x="324" y="384"/>
                </a:cubicBezTo>
                <a:close/>
                <a:moveTo>
                  <a:pt x="309" y="383"/>
                </a:moveTo>
                <a:cubicBezTo>
                  <a:pt x="310" y="384"/>
                  <a:pt x="308" y="384"/>
                  <a:pt x="309" y="385"/>
                </a:cubicBezTo>
                <a:cubicBezTo>
                  <a:pt x="310" y="385"/>
                  <a:pt x="310" y="383"/>
                  <a:pt x="309" y="383"/>
                </a:cubicBezTo>
                <a:close/>
                <a:moveTo>
                  <a:pt x="315" y="385"/>
                </a:moveTo>
                <a:cubicBezTo>
                  <a:pt x="315" y="385"/>
                  <a:pt x="315" y="385"/>
                  <a:pt x="315" y="384"/>
                </a:cubicBezTo>
                <a:cubicBezTo>
                  <a:pt x="315" y="384"/>
                  <a:pt x="315" y="384"/>
                  <a:pt x="314" y="384"/>
                </a:cubicBezTo>
                <a:cubicBezTo>
                  <a:pt x="314" y="385"/>
                  <a:pt x="314" y="385"/>
                  <a:pt x="315" y="385"/>
                </a:cubicBezTo>
                <a:close/>
                <a:moveTo>
                  <a:pt x="260" y="387"/>
                </a:moveTo>
                <a:cubicBezTo>
                  <a:pt x="261" y="386"/>
                  <a:pt x="261" y="386"/>
                  <a:pt x="261" y="385"/>
                </a:cubicBezTo>
                <a:cubicBezTo>
                  <a:pt x="260" y="385"/>
                  <a:pt x="260" y="387"/>
                  <a:pt x="260" y="387"/>
                </a:cubicBezTo>
                <a:close/>
                <a:moveTo>
                  <a:pt x="260" y="389"/>
                </a:moveTo>
                <a:cubicBezTo>
                  <a:pt x="262" y="390"/>
                  <a:pt x="260" y="388"/>
                  <a:pt x="261" y="388"/>
                </a:cubicBezTo>
                <a:cubicBezTo>
                  <a:pt x="261" y="388"/>
                  <a:pt x="261" y="388"/>
                  <a:pt x="261" y="388"/>
                </a:cubicBezTo>
                <a:cubicBezTo>
                  <a:pt x="260" y="386"/>
                  <a:pt x="260" y="389"/>
                  <a:pt x="260" y="389"/>
                </a:cubicBezTo>
                <a:close/>
                <a:moveTo>
                  <a:pt x="260" y="391"/>
                </a:moveTo>
                <a:cubicBezTo>
                  <a:pt x="260" y="391"/>
                  <a:pt x="261" y="390"/>
                  <a:pt x="261" y="390"/>
                </a:cubicBezTo>
                <a:cubicBezTo>
                  <a:pt x="260" y="390"/>
                  <a:pt x="260" y="390"/>
                  <a:pt x="260" y="390"/>
                </a:cubicBezTo>
                <a:cubicBezTo>
                  <a:pt x="260" y="390"/>
                  <a:pt x="259" y="390"/>
                  <a:pt x="260" y="391"/>
                </a:cubicBezTo>
                <a:close/>
                <a:moveTo>
                  <a:pt x="312" y="391"/>
                </a:moveTo>
                <a:cubicBezTo>
                  <a:pt x="313" y="391"/>
                  <a:pt x="313" y="391"/>
                  <a:pt x="314" y="392"/>
                </a:cubicBezTo>
                <a:cubicBezTo>
                  <a:pt x="314" y="391"/>
                  <a:pt x="314" y="391"/>
                  <a:pt x="314" y="391"/>
                </a:cubicBezTo>
                <a:cubicBezTo>
                  <a:pt x="314" y="391"/>
                  <a:pt x="313" y="390"/>
                  <a:pt x="312" y="391"/>
                </a:cubicBezTo>
                <a:close/>
                <a:moveTo>
                  <a:pt x="293" y="391"/>
                </a:moveTo>
                <a:cubicBezTo>
                  <a:pt x="293" y="391"/>
                  <a:pt x="293" y="392"/>
                  <a:pt x="293" y="393"/>
                </a:cubicBezTo>
                <a:cubicBezTo>
                  <a:pt x="294" y="393"/>
                  <a:pt x="294" y="391"/>
                  <a:pt x="293" y="391"/>
                </a:cubicBezTo>
                <a:close/>
                <a:moveTo>
                  <a:pt x="15" y="392"/>
                </a:moveTo>
                <a:cubicBezTo>
                  <a:pt x="15" y="392"/>
                  <a:pt x="14" y="393"/>
                  <a:pt x="14" y="394"/>
                </a:cubicBezTo>
                <a:cubicBezTo>
                  <a:pt x="15" y="395"/>
                  <a:pt x="18" y="395"/>
                  <a:pt x="19" y="394"/>
                </a:cubicBezTo>
                <a:cubicBezTo>
                  <a:pt x="19" y="390"/>
                  <a:pt x="16" y="391"/>
                  <a:pt x="15" y="392"/>
                </a:cubicBezTo>
                <a:close/>
                <a:moveTo>
                  <a:pt x="316" y="392"/>
                </a:moveTo>
                <a:cubicBezTo>
                  <a:pt x="316" y="393"/>
                  <a:pt x="315" y="393"/>
                  <a:pt x="315" y="393"/>
                </a:cubicBezTo>
                <a:cubicBezTo>
                  <a:pt x="317" y="393"/>
                  <a:pt x="317" y="394"/>
                  <a:pt x="317" y="394"/>
                </a:cubicBezTo>
                <a:cubicBezTo>
                  <a:pt x="318" y="394"/>
                  <a:pt x="317" y="393"/>
                  <a:pt x="317" y="393"/>
                </a:cubicBezTo>
                <a:cubicBezTo>
                  <a:pt x="317" y="393"/>
                  <a:pt x="318" y="393"/>
                  <a:pt x="318" y="393"/>
                </a:cubicBezTo>
                <a:cubicBezTo>
                  <a:pt x="317" y="393"/>
                  <a:pt x="316" y="393"/>
                  <a:pt x="316" y="392"/>
                </a:cubicBezTo>
                <a:close/>
                <a:moveTo>
                  <a:pt x="323" y="398"/>
                </a:moveTo>
                <a:cubicBezTo>
                  <a:pt x="323" y="398"/>
                  <a:pt x="322" y="398"/>
                  <a:pt x="322" y="399"/>
                </a:cubicBezTo>
                <a:cubicBezTo>
                  <a:pt x="322" y="399"/>
                  <a:pt x="323" y="399"/>
                  <a:pt x="323" y="399"/>
                </a:cubicBezTo>
                <a:cubicBezTo>
                  <a:pt x="322" y="399"/>
                  <a:pt x="323" y="398"/>
                  <a:pt x="324" y="398"/>
                </a:cubicBezTo>
                <a:cubicBezTo>
                  <a:pt x="324" y="398"/>
                  <a:pt x="323" y="398"/>
                  <a:pt x="323" y="398"/>
                </a:cubicBezTo>
                <a:close/>
                <a:moveTo>
                  <a:pt x="197" y="403"/>
                </a:moveTo>
                <a:cubicBezTo>
                  <a:pt x="197" y="402"/>
                  <a:pt x="198" y="402"/>
                  <a:pt x="198" y="401"/>
                </a:cubicBezTo>
                <a:cubicBezTo>
                  <a:pt x="197" y="401"/>
                  <a:pt x="196" y="402"/>
                  <a:pt x="197" y="403"/>
                </a:cubicBezTo>
                <a:close/>
                <a:moveTo>
                  <a:pt x="208" y="402"/>
                </a:moveTo>
                <a:cubicBezTo>
                  <a:pt x="208" y="403"/>
                  <a:pt x="207" y="403"/>
                  <a:pt x="207" y="404"/>
                </a:cubicBezTo>
                <a:cubicBezTo>
                  <a:pt x="208" y="404"/>
                  <a:pt x="209" y="404"/>
                  <a:pt x="209" y="403"/>
                </a:cubicBezTo>
                <a:cubicBezTo>
                  <a:pt x="208" y="403"/>
                  <a:pt x="209" y="403"/>
                  <a:pt x="209" y="402"/>
                </a:cubicBezTo>
                <a:cubicBezTo>
                  <a:pt x="208" y="402"/>
                  <a:pt x="208" y="402"/>
                  <a:pt x="208" y="402"/>
                </a:cubicBezTo>
                <a:close/>
                <a:moveTo>
                  <a:pt x="205" y="407"/>
                </a:moveTo>
                <a:cubicBezTo>
                  <a:pt x="205" y="407"/>
                  <a:pt x="205" y="409"/>
                  <a:pt x="205" y="409"/>
                </a:cubicBezTo>
                <a:cubicBezTo>
                  <a:pt x="205" y="408"/>
                  <a:pt x="205" y="409"/>
                  <a:pt x="206" y="409"/>
                </a:cubicBezTo>
                <a:cubicBezTo>
                  <a:pt x="206" y="409"/>
                  <a:pt x="207" y="407"/>
                  <a:pt x="205" y="407"/>
                </a:cubicBezTo>
                <a:close/>
                <a:moveTo>
                  <a:pt x="237" y="409"/>
                </a:moveTo>
                <a:cubicBezTo>
                  <a:pt x="238" y="408"/>
                  <a:pt x="238" y="408"/>
                  <a:pt x="237" y="408"/>
                </a:cubicBezTo>
                <a:cubicBezTo>
                  <a:pt x="237" y="408"/>
                  <a:pt x="237" y="409"/>
                  <a:pt x="237" y="409"/>
                </a:cubicBezTo>
                <a:close/>
                <a:moveTo>
                  <a:pt x="203" y="410"/>
                </a:moveTo>
                <a:cubicBezTo>
                  <a:pt x="202" y="411"/>
                  <a:pt x="202" y="412"/>
                  <a:pt x="201" y="412"/>
                </a:cubicBezTo>
                <a:cubicBezTo>
                  <a:pt x="201" y="412"/>
                  <a:pt x="201" y="413"/>
                  <a:pt x="202" y="413"/>
                </a:cubicBezTo>
                <a:cubicBezTo>
                  <a:pt x="202" y="412"/>
                  <a:pt x="203" y="413"/>
                  <a:pt x="203" y="412"/>
                </a:cubicBezTo>
                <a:cubicBezTo>
                  <a:pt x="203" y="411"/>
                  <a:pt x="204" y="410"/>
                  <a:pt x="203" y="410"/>
                </a:cubicBezTo>
                <a:close/>
                <a:moveTo>
                  <a:pt x="239" y="412"/>
                </a:moveTo>
                <a:cubicBezTo>
                  <a:pt x="239" y="412"/>
                  <a:pt x="239" y="411"/>
                  <a:pt x="239" y="411"/>
                </a:cubicBezTo>
                <a:cubicBezTo>
                  <a:pt x="238" y="410"/>
                  <a:pt x="238" y="412"/>
                  <a:pt x="239" y="412"/>
                </a:cubicBezTo>
                <a:close/>
                <a:moveTo>
                  <a:pt x="201" y="414"/>
                </a:moveTo>
                <a:cubicBezTo>
                  <a:pt x="201" y="415"/>
                  <a:pt x="201" y="415"/>
                  <a:pt x="200" y="415"/>
                </a:cubicBezTo>
                <a:cubicBezTo>
                  <a:pt x="201" y="416"/>
                  <a:pt x="200" y="417"/>
                  <a:pt x="201" y="418"/>
                </a:cubicBezTo>
                <a:cubicBezTo>
                  <a:pt x="201" y="416"/>
                  <a:pt x="202" y="415"/>
                  <a:pt x="201" y="414"/>
                </a:cubicBezTo>
                <a:close/>
                <a:moveTo>
                  <a:pt x="138" y="427"/>
                </a:moveTo>
                <a:cubicBezTo>
                  <a:pt x="139" y="426"/>
                  <a:pt x="139" y="424"/>
                  <a:pt x="138" y="422"/>
                </a:cubicBezTo>
                <a:cubicBezTo>
                  <a:pt x="137" y="424"/>
                  <a:pt x="136" y="423"/>
                  <a:pt x="134" y="423"/>
                </a:cubicBezTo>
                <a:cubicBezTo>
                  <a:pt x="134" y="425"/>
                  <a:pt x="135" y="426"/>
                  <a:pt x="135" y="427"/>
                </a:cubicBezTo>
                <a:cubicBezTo>
                  <a:pt x="135" y="428"/>
                  <a:pt x="134" y="428"/>
                  <a:pt x="134" y="429"/>
                </a:cubicBezTo>
                <a:cubicBezTo>
                  <a:pt x="134" y="434"/>
                  <a:pt x="140" y="431"/>
                  <a:pt x="139" y="427"/>
                </a:cubicBezTo>
                <a:cubicBezTo>
                  <a:pt x="138" y="427"/>
                  <a:pt x="138" y="428"/>
                  <a:pt x="138" y="427"/>
                </a:cubicBezTo>
                <a:close/>
                <a:moveTo>
                  <a:pt x="467" y="350"/>
                </a:moveTo>
                <a:cubicBezTo>
                  <a:pt x="467" y="350"/>
                  <a:pt x="467" y="350"/>
                  <a:pt x="467" y="350"/>
                </a:cubicBezTo>
                <a:cubicBezTo>
                  <a:pt x="467" y="350"/>
                  <a:pt x="467" y="351"/>
                  <a:pt x="467" y="351"/>
                </a:cubicBezTo>
                <a:cubicBezTo>
                  <a:pt x="467" y="347"/>
                  <a:pt x="464" y="350"/>
                  <a:pt x="463" y="349"/>
                </a:cubicBezTo>
                <a:cubicBezTo>
                  <a:pt x="462" y="349"/>
                  <a:pt x="463" y="347"/>
                  <a:pt x="462" y="348"/>
                </a:cubicBezTo>
                <a:cubicBezTo>
                  <a:pt x="462" y="348"/>
                  <a:pt x="462" y="348"/>
                  <a:pt x="462" y="347"/>
                </a:cubicBezTo>
                <a:cubicBezTo>
                  <a:pt x="460" y="347"/>
                  <a:pt x="460" y="346"/>
                  <a:pt x="457" y="346"/>
                </a:cubicBezTo>
                <a:cubicBezTo>
                  <a:pt x="458" y="345"/>
                  <a:pt x="456" y="345"/>
                  <a:pt x="455" y="345"/>
                </a:cubicBezTo>
                <a:cubicBezTo>
                  <a:pt x="454" y="344"/>
                  <a:pt x="454" y="340"/>
                  <a:pt x="454" y="340"/>
                </a:cubicBezTo>
                <a:cubicBezTo>
                  <a:pt x="455" y="340"/>
                  <a:pt x="456" y="340"/>
                  <a:pt x="457" y="340"/>
                </a:cubicBezTo>
                <a:cubicBezTo>
                  <a:pt x="456" y="340"/>
                  <a:pt x="457" y="339"/>
                  <a:pt x="457" y="339"/>
                </a:cubicBezTo>
                <a:cubicBezTo>
                  <a:pt x="459" y="340"/>
                  <a:pt x="459" y="341"/>
                  <a:pt x="461" y="340"/>
                </a:cubicBezTo>
                <a:cubicBezTo>
                  <a:pt x="461" y="340"/>
                  <a:pt x="461" y="340"/>
                  <a:pt x="461" y="341"/>
                </a:cubicBezTo>
                <a:cubicBezTo>
                  <a:pt x="462" y="340"/>
                  <a:pt x="463" y="340"/>
                  <a:pt x="464" y="340"/>
                </a:cubicBezTo>
                <a:cubicBezTo>
                  <a:pt x="464" y="340"/>
                  <a:pt x="465" y="341"/>
                  <a:pt x="465" y="340"/>
                </a:cubicBezTo>
                <a:cubicBezTo>
                  <a:pt x="465" y="340"/>
                  <a:pt x="465" y="339"/>
                  <a:pt x="464" y="339"/>
                </a:cubicBezTo>
                <a:cubicBezTo>
                  <a:pt x="464" y="340"/>
                  <a:pt x="464" y="340"/>
                  <a:pt x="463" y="339"/>
                </a:cubicBezTo>
                <a:cubicBezTo>
                  <a:pt x="463" y="339"/>
                  <a:pt x="464" y="339"/>
                  <a:pt x="463" y="338"/>
                </a:cubicBezTo>
                <a:cubicBezTo>
                  <a:pt x="462" y="338"/>
                  <a:pt x="462" y="338"/>
                  <a:pt x="461" y="339"/>
                </a:cubicBezTo>
                <a:cubicBezTo>
                  <a:pt x="461" y="337"/>
                  <a:pt x="457" y="336"/>
                  <a:pt x="455" y="338"/>
                </a:cubicBezTo>
                <a:cubicBezTo>
                  <a:pt x="456" y="337"/>
                  <a:pt x="455" y="337"/>
                  <a:pt x="456" y="336"/>
                </a:cubicBezTo>
                <a:cubicBezTo>
                  <a:pt x="456" y="337"/>
                  <a:pt x="457" y="337"/>
                  <a:pt x="457" y="336"/>
                </a:cubicBezTo>
                <a:cubicBezTo>
                  <a:pt x="456" y="336"/>
                  <a:pt x="456" y="336"/>
                  <a:pt x="455" y="335"/>
                </a:cubicBezTo>
                <a:cubicBezTo>
                  <a:pt x="455" y="336"/>
                  <a:pt x="455" y="336"/>
                  <a:pt x="455" y="336"/>
                </a:cubicBezTo>
                <a:cubicBezTo>
                  <a:pt x="454" y="336"/>
                  <a:pt x="454" y="335"/>
                  <a:pt x="454" y="335"/>
                </a:cubicBezTo>
                <a:cubicBezTo>
                  <a:pt x="454" y="334"/>
                  <a:pt x="453" y="335"/>
                  <a:pt x="452" y="335"/>
                </a:cubicBezTo>
                <a:cubicBezTo>
                  <a:pt x="452" y="334"/>
                  <a:pt x="453" y="335"/>
                  <a:pt x="453" y="334"/>
                </a:cubicBezTo>
                <a:cubicBezTo>
                  <a:pt x="453" y="334"/>
                  <a:pt x="451" y="332"/>
                  <a:pt x="451" y="332"/>
                </a:cubicBezTo>
                <a:cubicBezTo>
                  <a:pt x="450" y="331"/>
                  <a:pt x="449" y="332"/>
                  <a:pt x="449" y="331"/>
                </a:cubicBezTo>
                <a:cubicBezTo>
                  <a:pt x="448" y="330"/>
                  <a:pt x="449" y="329"/>
                  <a:pt x="447" y="328"/>
                </a:cubicBezTo>
                <a:cubicBezTo>
                  <a:pt x="449" y="328"/>
                  <a:pt x="447" y="327"/>
                  <a:pt x="448" y="326"/>
                </a:cubicBezTo>
                <a:cubicBezTo>
                  <a:pt x="450" y="328"/>
                  <a:pt x="453" y="328"/>
                  <a:pt x="454" y="328"/>
                </a:cubicBezTo>
                <a:cubicBezTo>
                  <a:pt x="453" y="327"/>
                  <a:pt x="451" y="328"/>
                  <a:pt x="451" y="326"/>
                </a:cubicBezTo>
                <a:cubicBezTo>
                  <a:pt x="450" y="326"/>
                  <a:pt x="450" y="326"/>
                  <a:pt x="449" y="325"/>
                </a:cubicBezTo>
                <a:cubicBezTo>
                  <a:pt x="449" y="325"/>
                  <a:pt x="449" y="326"/>
                  <a:pt x="449" y="326"/>
                </a:cubicBezTo>
                <a:cubicBezTo>
                  <a:pt x="448" y="325"/>
                  <a:pt x="446" y="327"/>
                  <a:pt x="445" y="328"/>
                </a:cubicBezTo>
                <a:cubicBezTo>
                  <a:pt x="444" y="326"/>
                  <a:pt x="443" y="326"/>
                  <a:pt x="441" y="324"/>
                </a:cubicBezTo>
                <a:cubicBezTo>
                  <a:pt x="442" y="324"/>
                  <a:pt x="441" y="321"/>
                  <a:pt x="440" y="320"/>
                </a:cubicBezTo>
                <a:cubicBezTo>
                  <a:pt x="440" y="320"/>
                  <a:pt x="440" y="320"/>
                  <a:pt x="441" y="320"/>
                </a:cubicBezTo>
                <a:cubicBezTo>
                  <a:pt x="440" y="319"/>
                  <a:pt x="440" y="317"/>
                  <a:pt x="438" y="316"/>
                </a:cubicBezTo>
                <a:cubicBezTo>
                  <a:pt x="439" y="316"/>
                  <a:pt x="439" y="317"/>
                  <a:pt x="440" y="316"/>
                </a:cubicBezTo>
                <a:cubicBezTo>
                  <a:pt x="439" y="316"/>
                  <a:pt x="439" y="315"/>
                  <a:pt x="438" y="315"/>
                </a:cubicBezTo>
                <a:cubicBezTo>
                  <a:pt x="438" y="315"/>
                  <a:pt x="439" y="315"/>
                  <a:pt x="438" y="316"/>
                </a:cubicBezTo>
                <a:cubicBezTo>
                  <a:pt x="437" y="316"/>
                  <a:pt x="437" y="316"/>
                  <a:pt x="436" y="317"/>
                </a:cubicBezTo>
                <a:cubicBezTo>
                  <a:pt x="436" y="316"/>
                  <a:pt x="435" y="317"/>
                  <a:pt x="435" y="316"/>
                </a:cubicBezTo>
                <a:cubicBezTo>
                  <a:pt x="436" y="316"/>
                  <a:pt x="436" y="315"/>
                  <a:pt x="436" y="315"/>
                </a:cubicBezTo>
                <a:cubicBezTo>
                  <a:pt x="435" y="315"/>
                  <a:pt x="436" y="313"/>
                  <a:pt x="435" y="312"/>
                </a:cubicBezTo>
                <a:cubicBezTo>
                  <a:pt x="434" y="312"/>
                  <a:pt x="434" y="313"/>
                  <a:pt x="434" y="313"/>
                </a:cubicBezTo>
                <a:cubicBezTo>
                  <a:pt x="434" y="313"/>
                  <a:pt x="433" y="312"/>
                  <a:pt x="433" y="312"/>
                </a:cubicBezTo>
                <a:cubicBezTo>
                  <a:pt x="434" y="312"/>
                  <a:pt x="434" y="312"/>
                  <a:pt x="434" y="312"/>
                </a:cubicBezTo>
                <a:cubicBezTo>
                  <a:pt x="433" y="311"/>
                  <a:pt x="432" y="310"/>
                  <a:pt x="432" y="309"/>
                </a:cubicBezTo>
                <a:cubicBezTo>
                  <a:pt x="432" y="309"/>
                  <a:pt x="432" y="310"/>
                  <a:pt x="433" y="310"/>
                </a:cubicBezTo>
                <a:cubicBezTo>
                  <a:pt x="433" y="309"/>
                  <a:pt x="433" y="309"/>
                  <a:pt x="433" y="309"/>
                </a:cubicBezTo>
                <a:cubicBezTo>
                  <a:pt x="432" y="309"/>
                  <a:pt x="432" y="309"/>
                  <a:pt x="432" y="309"/>
                </a:cubicBezTo>
                <a:cubicBezTo>
                  <a:pt x="432" y="309"/>
                  <a:pt x="431" y="309"/>
                  <a:pt x="431" y="309"/>
                </a:cubicBezTo>
                <a:cubicBezTo>
                  <a:pt x="432" y="308"/>
                  <a:pt x="432" y="308"/>
                  <a:pt x="432" y="307"/>
                </a:cubicBezTo>
                <a:cubicBezTo>
                  <a:pt x="431" y="307"/>
                  <a:pt x="431" y="307"/>
                  <a:pt x="431" y="307"/>
                </a:cubicBezTo>
                <a:cubicBezTo>
                  <a:pt x="430" y="308"/>
                  <a:pt x="432" y="307"/>
                  <a:pt x="431" y="309"/>
                </a:cubicBezTo>
                <a:cubicBezTo>
                  <a:pt x="430" y="308"/>
                  <a:pt x="429" y="308"/>
                  <a:pt x="429" y="309"/>
                </a:cubicBezTo>
                <a:cubicBezTo>
                  <a:pt x="429" y="309"/>
                  <a:pt x="430" y="310"/>
                  <a:pt x="429" y="310"/>
                </a:cubicBezTo>
                <a:cubicBezTo>
                  <a:pt x="428" y="310"/>
                  <a:pt x="429" y="309"/>
                  <a:pt x="429" y="309"/>
                </a:cubicBezTo>
                <a:cubicBezTo>
                  <a:pt x="428" y="309"/>
                  <a:pt x="428" y="310"/>
                  <a:pt x="428" y="311"/>
                </a:cubicBezTo>
                <a:cubicBezTo>
                  <a:pt x="428" y="310"/>
                  <a:pt x="429" y="311"/>
                  <a:pt x="429" y="311"/>
                </a:cubicBezTo>
                <a:cubicBezTo>
                  <a:pt x="429" y="310"/>
                  <a:pt x="429" y="310"/>
                  <a:pt x="429" y="310"/>
                </a:cubicBezTo>
                <a:cubicBezTo>
                  <a:pt x="430" y="311"/>
                  <a:pt x="430" y="312"/>
                  <a:pt x="430" y="313"/>
                </a:cubicBezTo>
                <a:cubicBezTo>
                  <a:pt x="430" y="313"/>
                  <a:pt x="430" y="313"/>
                  <a:pt x="430" y="312"/>
                </a:cubicBezTo>
                <a:cubicBezTo>
                  <a:pt x="430" y="312"/>
                  <a:pt x="431" y="312"/>
                  <a:pt x="431" y="312"/>
                </a:cubicBezTo>
                <a:cubicBezTo>
                  <a:pt x="431" y="311"/>
                  <a:pt x="430" y="311"/>
                  <a:pt x="429" y="311"/>
                </a:cubicBezTo>
                <a:cubicBezTo>
                  <a:pt x="430" y="311"/>
                  <a:pt x="430" y="310"/>
                  <a:pt x="430" y="310"/>
                </a:cubicBezTo>
                <a:cubicBezTo>
                  <a:pt x="431" y="312"/>
                  <a:pt x="432" y="311"/>
                  <a:pt x="433" y="311"/>
                </a:cubicBezTo>
                <a:cubicBezTo>
                  <a:pt x="433" y="312"/>
                  <a:pt x="432" y="314"/>
                  <a:pt x="433" y="314"/>
                </a:cubicBezTo>
                <a:cubicBezTo>
                  <a:pt x="433" y="314"/>
                  <a:pt x="433" y="313"/>
                  <a:pt x="433" y="313"/>
                </a:cubicBezTo>
                <a:cubicBezTo>
                  <a:pt x="433" y="313"/>
                  <a:pt x="434" y="313"/>
                  <a:pt x="434" y="313"/>
                </a:cubicBezTo>
                <a:cubicBezTo>
                  <a:pt x="435" y="314"/>
                  <a:pt x="435" y="316"/>
                  <a:pt x="435" y="316"/>
                </a:cubicBezTo>
                <a:cubicBezTo>
                  <a:pt x="434" y="316"/>
                  <a:pt x="434" y="315"/>
                  <a:pt x="434" y="316"/>
                </a:cubicBezTo>
                <a:cubicBezTo>
                  <a:pt x="434" y="317"/>
                  <a:pt x="435" y="316"/>
                  <a:pt x="434" y="317"/>
                </a:cubicBezTo>
                <a:cubicBezTo>
                  <a:pt x="434" y="318"/>
                  <a:pt x="435" y="318"/>
                  <a:pt x="436" y="318"/>
                </a:cubicBezTo>
                <a:cubicBezTo>
                  <a:pt x="435" y="318"/>
                  <a:pt x="436" y="319"/>
                  <a:pt x="436" y="319"/>
                </a:cubicBezTo>
                <a:cubicBezTo>
                  <a:pt x="436" y="319"/>
                  <a:pt x="436" y="320"/>
                  <a:pt x="435" y="320"/>
                </a:cubicBezTo>
                <a:cubicBezTo>
                  <a:pt x="436" y="318"/>
                  <a:pt x="434" y="319"/>
                  <a:pt x="433" y="318"/>
                </a:cubicBezTo>
                <a:cubicBezTo>
                  <a:pt x="433" y="319"/>
                  <a:pt x="432" y="319"/>
                  <a:pt x="431" y="319"/>
                </a:cubicBezTo>
                <a:cubicBezTo>
                  <a:pt x="431" y="319"/>
                  <a:pt x="431" y="319"/>
                  <a:pt x="431" y="318"/>
                </a:cubicBezTo>
                <a:cubicBezTo>
                  <a:pt x="432" y="319"/>
                  <a:pt x="432" y="319"/>
                  <a:pt x="433" y="318"/>
                </a:cubicBezTo>
                <a:cubicBezTo>
                  <a:pt x="433" y="317"/>
                  <a:pt x="434" y="317"/>
                  <a:pt x="432" y="315"/>
                </a:cubicBezTo>
                <a:cubicBezTo>
                  <a:pt x="433" y="316"/>
                  <a:pt x="431" y="316"/>
                  <a:pt x="431" y="316"/>
                </a:cubicBezTo>
                <a:cubicBezTo>
                  <a:pt x="432" y="316"/>
                  <a:pt x="431" y="315"/>
                  <a:pt x="431" y="315"/>
                </a:cubicBezTo>
                <a:cubicBezTo>
                  <a:pt x="430" y="316"/>
                  <a:pt x="430" y="313"/>
                  <a:pt x="429" y="315"/>
                </a:cubicBezTo>
                <a:cubicBezTo>
                  <a:pt x="430" y="316"/>
                  <a:pt x="430" y="317"/>
                  <a:pt x="429" y="318"/>
                </a:cubicBezTo>
                <a:cubicBezTo>
                  <a:pt x="431" y="317"/>
                  <a:pt x="431" y="320"/>
                  <a:pt x="431" y="321"/>
                </a:cubicBezTo>
                <a:cubicBezTo>
                  <a:pt x="430" y="320"/>
                  <a:pt x="429" y="318"/>
                  <a:pt x="428" y="318"/>
                </a:cubicBezTo>
                <a:cubicBezTo>
                  <a:pt x="428" y="318"/>
                  <a:pt x="428" y="318"/>
                  <a:pt x="428" y="318"/>
                </a:cubicBezTo>
                <a:cubicBezTo>
                  <a:pt x="427" y="317"/>
                  <a:pt x="427" y="318"/>
                  <a:pt x="426" y="318"/>
                </a:cubicBezTo>
                <a:cubicBezTo>
                  <a:pt x="426" y="318"/>
                  <a:pt x="427" y="317"/>
                  <a:pt x="426" y="317"/>
                </a:cubicBezTo>
                <a:cubicBezTo>
                  <a:pt x="426" y="317"/>
                  <a:pt x="426" y="317"/>
                  <a:pt x="425" y="318"/>
                </a:cubicBezTo>
                <a:cubicBezTo>
                  <a:pt x="426" y="317"/>
                  <a:pt x="424" y="317"/>
                  <a:pt x="425" y="316"/>
                </a:cubicBezTo>
                <a:cubicBezTo>
                  <a:pt x="424" y="316"/>
                  <a:pt x="424" y="316"/>
                  <a:pt x="424" y="315"/>
                </a:cubicBezTo>
                <a:cubicBezTo>
                  <a:pt x="425" y="315"/>
                  <a:pt x="425" y="313"/>
                  <a:pt x="426" y="313"/>
                </a:cubicBezTo>
                <a:cubicBezTo>
                  <a:pt x="426" y="314"/>
                  <a:pt x="426" y="313"/>
                  <a:pt x="426" y="313"/>
                </a:cubicBezTo>
                <a:cubicBezTo>
                  <a:pt x="426" y="314"/>
                  <a:pt x="426" y="314"/>
                  <a:pt x="427" y="314"/>
                </a:cubicBezTo>
                <a:cubicBezTo>
                  <a:pt x="427" y="313"/>
                  <a:pt x="428" y="312"/>
                  <a:pt x="427" y="312"/>
                </a:cubicBezTo>
                <a:cubicBezTo>
                  <a:pt x="427" y="312"/>
                  <a:pt x="427" y="312"/>
                  <a:pt x="427" y="312"/>
                </a:cubicBezTo>
                <a:cubicBezTo>
                  <a:pt x="426" y="312"/>
                  <a:pt x="427" y="313"/>
                  <a:pt x="426" y="313"/>
                </a:cubicBezTo>
                <a:cubicBezTo>
                  <a:pt x="426" y="312"/>
                  <a:pt x="425" y="312"/>
                  <a:pt x="425" y="311"/>
                </a:cubicBezTo>
                <a:cubicBezTo>
                  <a:pt x="423" y="311"/>
                  <a:pt x="423" y="313"/>
                  <a:pt x="421" y="312"/>
                </a:cubicBezTo>
                <a:cubicBezTo>
                  <a:pt x="422" y="313"/>
                  <a:pt x="422" y="312"/>
                  <a:pt x="423" y="311"/>
                </a:cubicBezTo>
                <a:cubicBezTo>
                  <a:pt x="421" y="311"/>
                  <a:pt x="422" y="311"/>
                  <a:pt x="422" y="310"/>
                </a:cubicBezTo>
                <a:cubicBezTo>
                  <a:pt x="422" y="309"/>
                  <a:pt x="421" y="311"/>
                  <a:pt x="421" y="310"/>
                </a:cubicBezTo>
                <a:cubicBezTo>
                  <a:pt x="422" y="310"/>
                  <a:pt x="422" y="310"/>
                  <a:pt x="422" y="309"/>
                </a:cubicBezTo>
                <a:cubicBezTo>
                  <a:pt x="421" y="309"/>
                  <a:pt x="421" y="308"/>
                  <a:pt x="420" y="309"/>
                </a:cubicBezTo>
                <a:cubicBezTo>
                  <a:pt x="421" y="307"/>
                  <a:pt x="420" y="308"/>
                  <a:pt x="419" y="307"/>
                </a:cubicBezTo>
                <a:cubicBezTo>
                  <a:pt x="419" y="307"/>
                  <a:pt x="418" y="308"/>
                  <a:pt x="419" y="309"/>
                </a:cubicBezTo>
                <a:cubicBezTo>
                  <a:pt x="421" y="308"/>
                  <a:pt x="420" y="312"/>
                  <a:pt x="418" y="312"/>
                </a:cubicBezTo>
                <a:cubicBezTo>
                  <a:pt x="419" y="311"/>
                  <a:pt x="419" y="311"/>
                  <a:pt x="419" y="310"/>
                </a:cubicBezTo>
                <a:cubicBezTo>
                  <a:pt x="419" y="310"/>
                  <a:pt x="419" y="309"/>
                  <a:pt x="418" y="310"/>
                </a:cubicBezTo>
                <a:cubicBezTo>
                  <a:pt x="418" y="310"/>
                  <a:pt x="417" y="312"/>
                  <a:pt x="417" y="312"/>
                </a:cubicBezTo>
                <a:cubicBezTo>
                  <a:pt x="417" y="311"/>
                  <a:pt x="416" y="311"/>
                  <a:pt x="416" y="310"/>
                </a:cubicBezTo>
                <a:cubicBezTo>
                  <a:pt x="418" y="309"/>
                  <a:pt x="417" y="309"/>
                  <a:pt x="415" y="309"/>
                </a:cubicBezTo>
                <a:cubicBezTo>
                  <a:pt x="415" y="310"/>
                  <a:pt x="416" y="310"/>
                  <a:pt x="416" y="311"/>
                </a:cubicBezTo>
                <a:cubicBezTo>
                  <a:pt x="416" y="311"/>
                  <a:pt x="415" y="312"/>
                  <a:pt x="415" y="313"/>
                </a:cubicBezTo>
                <a:cubicBezTo>
                  <a:pt x="414" y="312"/>
                  <a:pt x="414" y="312"/>
                  <a:pt x="414" y="311"/>
                </a:cubicBezTo>
                <a:cubicBezTo>
                  <a:pt x="415" y="311"/>
                  <a:pt x="415" y="310"/>
                  <a:pt x="415" y="310"/>
                </a:cubicBezTo>
                <a:cubicBezTo>
                  <a:pt x="415" y="309"/>
                  <a:pt x="415" y="309"/>
                  <a:pt x="414" y="309"/>
                </a:cubicBezTo>
                <a:cubicBezTo>
                  <a:pt x="415" y="309"/>
                  <a:pt x="415" y="308"/>
                  <a:pt x="415" y="308"/>
                </a:cubicBezTo>
                <a:cubicBezTo>
                  <a:pt x="415" y="307"/>
                  <a:pt x="414" y="307"/>
                  <a:pt x="414" y="307"/>
                </a:cubicBezTo>
                <a:cubicBezTo>
                  <a:pt x="413" y="306"/>
                  <a:pt x="416" y="307"/>
                  <a:pt x="416" y="306"/>
                </a:cubicBezTo>
                <a:cubicBezTo>
                  <a:pt x="416" y="306"/>
                  <a:pt x="416" y="306"/>
                  <a:pt x="416" y="306"/>
                </a:cubicBezTo>
                <a:cubicBezTo>
                  <a:pt x="416" y="305"/>
                  <a:pt x="416" y="305"/>
                  <a:pt x="416" y="304"/>
                </a:cubicBezTo>
                <a:cubicBezTo>
                  <a:pt x="415" y="305"/>
                  <a:pt x="416" y="306"/>
                  <a:pt x="415" y="306"/>
                </a:cubicBezTo>
                <a:cubicBezTo>
                  <a:pt x="415" y="305"/>
                  <a:pt x="415" y="305"/>
                  <a:pt x="414" y="306"/>
                </a:cubicBezTo>
                <a:cubicBezTo>
                  <a:pt x="414" y="305"/>
                  <a:pt x="415" y="305"/>
                  <a:pt x="415" y="304"/>
                </a:cubicBezTo>
                <a:cubicBezTo>
                  <a:pt x="413" y="304"/>
                  <a:pt x="413" y="303"/>
                  <a:pt x="412" y="303"/>
                </a:cubicBezTo>
                <a:cubicBezTo>
                  <a:pt x="413" y="303"/>
                  <a:pt x="413" y="302"/>
                  <a:pt x="413" y="302"/>
                </a:cubicBezTo>
                <a:cubicBezTo>
                  <a:pt x="413" y="303"/>
                  <a:pt x="413" y="303"/>
                  <a:pt x="414" y="304"/>
                </a:cubicBezTo>
                <a:cubicBezTo>
                  <a:pt x="414" y="303"/>
                  <a:pt x="415" y="305"/>
                  <a:pt x="415" y="304"/>
                </a:cubicBezTo>
                <a:cubicBezTo>
                  <a:pt x="415" y="303"/>
                  <a:pt x="414" y="302"/>
                  <a:pt x="413" y="300"/>
                </a:cubicBezTo>
                <a:cubicBezTo>
                  <a:pt x="413" y="301"/>
                  <a:pt x="414" y="301"/>
                  <a:pt x="413" y="300"/>
                </a:cubicBezTo>
                <a:cubicBezTo>
                  <a:pt x="414" y="300"/>
                  <a:pt x="414" y="301"/>
                  <a:pt x="414" y="301"/>
                </a:cubicBezTo>
                <a:cubicBezTo>
                  <a:pt x="416" y="299"/>
                  <a:pt x="415" y="299"/>
                  <a:pt x="414" y="298"/>
                </a:cubicBezTo>
                <a:cubicBezTo>
                  <a:pt x="414" y="300"/>
                  <a:pt x="413" y="299"/>
                  <a:pt x="411" y="299"/>
                </a:cubicBezTo>
                <a:cubicBezTo>
                  <a:pt x="413" y="299"/>
                  <a:pt x="412" y="296"/>
                  <a:pt x="411" y="296"/>
                </a:cubicBezTo>
                <a:cubicBezTo>
                  <a:pt x="413" y="295"/>
                  <a:pt x="411" y="297"/>
                  <a:pt x="413" y="297"/>
                </a:cubicBezTo>
                <a:cubicBezTo>
                  <a:pt x="412" y="296"/>
                  <a:pt x="412" y="296"/>
                  <a:pt x="413" y="295"/>
                </a:cubicBezTo>
                <a:cubicBezTo>
                  <a:pt x="413" y="295"/>
                  <a:pt x="413" y="295"/>
                  <a:pt x="413" y="295"/>
                </a:cubicBezTo>
                <a:cubicBezTo>
                  <a:pt x="413" y="294"/>
                  <a:pt x="412" y="295"/>
                  <a:pt x="412" y="294"/>
                </a:cubicBezTo>
                <a:cubicBezTo>
                  <a:pt x="413" y="294"/>
                  <a:pt x="412" y="294"/>
                  <a:pt x="413" y="293"/>
                </a:cubicBezTo>
                <a:cubicBezTo>
                  <a:pt x="413" y="294"/>
                  <a:pt x="413" y="296"/>
                  <a:pt x="414" y="297"/>
                </a:cubicBezTo>
                <a:cubicBezTo>
                  <a:pt x="412" y="297"/>
                  <a:pt x="413" y="298"/>
                  <a:pt x="413" y="299"/>
                </a:cubicBezTo>
                <a:cubicBezTo>
                  <a:pt x="414" y="299"/>
                  <a:pt x="413" y="298"/>
                  <a:pt x="414" y="298"/>
                </a:cubicBezTo>
                <a:cubicBezTo>
                  <a:pt x="415" y="298"/>
                  <a:pt x="413" y="298"/>
                  <a:pt x="413" y="297"/>
                </a:cubicBezTo>
                <a:cubicBezTo>
                  <a:pt x="414" y="297"/>
                  <a:pt x="415" y="297"/>
                  <a:pt x="415" y="297"/>
                </a:cubicBezTo>
                <a:cubicBezTo>
                  <a:pt x="414" y="297"/>
                  <a:pt x="415" y="298"/>
                  <a:pt x="415" y="298"/>
                </a:cubicBezTo>
                <a:cubicBezTo>
                  <a:pt x="416" y="299"/>
                  <a:pt x="416" y="298"/>
                  <a:pt x="416" y="299"/>
                </a:cubicBezTo>
                <a:cubicBezTo>
                  <a:pt x="417" y="299"/>
                  <a:pt x="417" y="299"/>
                  <a:pt x="417" y="298"/>
                </a:cubicBezTo>
                <a:cubicBezTo>
                  <a:pt x="418" y="298"/>
                  <a:pt x="418" y="298"/>
                  <a:pt x="419" y="297"/>
                </a:cubicBezTo>
                <a:cubicBezTo>
                  <a:pt x="419" y="298"/>
                  <a:pt x="419" y="298"/>
                  <a:pt x="419" y="299"/>
                </a:cubicBezTo>
                <a:cubicBezTo>
                  <a:pt x="419" y="299"/>
                  <a:pt x="420" y="299"/>
                  <a:pt x="419" y="300"/>
                </a:cubicBezTo>
                <a:cubicBezTo>
                  <a:pt x="421" y="299"/>
                  <a:pt x="420" y="297"/>
                  <a:pt x="421" y="296"/>
                </a:cubicBezTo>
                <a:cubicBezTo>
                  <a:pt x="420" y="298"/>
                  <a:pt x="420" y="295"/>
                  <a:pt x="419" y="296"/>
                </a:cubicBezTo>
                <a:cubicBezTo>
                  <a:pt x="419" y="297"/>
                  <a:pt x="418" y="297"/>
                  <a:pt x="417" y="297"/>
                </a:cubicBezTo>
                <a:cubicBezTo>
                  <a:pt x="417" y="297"/>
                  <a:pt x="417" y="298"/>
                  <a:pt x="416" y="298"/>
                </a:cubicBezTo>
                <a:cubicBezTo>
                  <a:pt x="416" y="298"/>
                  <a:pt x="416" y="298"/>
                  <a:pt x="416" y="297"/>
                </a:cubicBezTo>
                <a:cubicBezTo>
                  <a:pt x="416" y="296"/>
                  <a:pt x="418" y="296"/>
                  <a:pt x="417" y="295"/>
                </a:cubicBezTo>
                <a:cubicBezTo>
                  <a:pt x="418" y="295"/>
                  <a:pt x="418" y="294"/>
                  <a:pt x="419" y="295"/>
                </a:cubicBezTo>
                <a:cubicBezTo>
                  <a:pt x="419" y="293"/>
                  <a:pt x="421" y="294"/>
                  <a:pt x="421" y="294"/>
                </a:cubicBezTo>
                <a:cubicBezTo>
                  <a:pt x="421" y="294"/>
                  <a:pt x="423" y="292"/>
                  <a:pt x="424" y="294"/>
                </a:cubicBezTo>
                <a:cubicBezTo>
                  <a:pt x="424" y="294"/>
                  <a:pt x="424" y="295"/>
                  <a:pt x="423" y="295"/>
                </a:cubicBezTo>
                <a:cubicBezTo>
                  <a:pt x="422" y="295"/>
                  <a:pt x="422" y="295"/>
                  <a:pt x="422" y="295"/>
                </a:cubicBezTo>
                <a:cubicBezTo>
                  <a:pt x="422" y="296"/>
                  <a:pt x="423" y="295"/>
                  <a:pt x="424" y="296"/>
                </a:cubicBezTo>
                <a:cubicBezTo>
                  <a:pt x="424" y="295"/>
                  <a:pt x="424" y="294"/>
                  <a:pt x="425" y="293"/>
                </a:cubicBezTo>
                <a:cubicBezTo>
                  <a:pt x="425" y="294"/>
                  <a:pt x="425" y="295"/>
                  <a:pt x="426" y="294"/>
                </a:cubicBezTo>
                <a:cubicBezTo>
                  <a:pt x="426" y="293"/>
                  <a:pt x="425" y="293"/>
                  <a:pt x="425" y="292"/>
                </a:cubicBezTo>
                <a:cubicBezTo>
                  <a:pt x="426" y="293"/>
                  <a:pt x="426" y="294"/>
                  <a:pt x="426" y="294"/>
                </a:cubicBezTo>
                <a:cubicBezTo>
                  <a:pt x="427" y="293"/>
                  <a:pt x="427" y="293"/>
                  <a:pt x="427" y="292"/>
                </a:cubicBezTo>
                <a:cubicBezTo>
                  <a:pt x="427" y="293"/>
                  <a:pt x="428" y="293"/>
                  <a:pt x="428" y="292"/>
                </a:cubicBezTo>
                <a:cubicBezTo>
                  <a:pt x="426" y="292"/>
                  <a:pt x="426" y="291"/>
                  <a:pt x="427" y="290"/>
                </a:cubicBezTo>
                <a:cubicBezTo>
                  <a:pt x="425" y="290"/>
                  <a:pt x="425" y="291"/>
                  <a:pt x="424" y="292"/>
                </a:cubicBezTo>
                <a:cubicBezTo>
                  <a:pt x="425" y="292"/>
                  <a:pt x="425" y="290"/>
                  <a:pt x="426" y="291"/>
                </a:cubicBezTo>
                <a:cubicBezTo>
                  <a:pt x="426" y="292"/>
                  <a:pt x="425" y="292"/>
                  <a:pt x="424" y="293"/>
                </a:cubicBezTo>
                <a:cubicBezTo>
                  <a:pt x="424" y="291"/>
                  <a:pt x="422" y="291"/>
                  <a:pt x="423" y="291"/>
                </a:cubicBezTo>
                <a:cubicBezTo>
                  <a:pt x="421" y="292"/>
                  <a:pt x="418" y="295"/>
                  <a:pt x="415" y="294"/>
                </a:cubicBezTo>
                <a:cubicBezTo>
                  <a:pt x="416" y="295"/>
                  <a:pt x="415" y="296"/>
                  <a:pt x="416" y="296"/>
                </a:cubicBezTo>
                <a:cubicBezTo>
                  <a:pt x="416" y="296"/>
                  <a:pt x="416" y="297"/>
                  <a:pt x="415" y="297"/>
                </a:cubicBezTo>
                <a:cubicBezTo>
                  <a:pt x="416" y="296"/>
                  <a:pt x="414" y="295"/>
                  <a:pt x="416" y="295"/>
                </a:cubicBezTo>
                <a:cubicBezTo>
                  <a:pt x="415" y="294"/>
                  <a:pt x="415" y="295"/>
                  <a:pt x="415" y="294"/>
                </a:cubicBezTo>
                <a:cubicBezTo>
                  <a:pt x="415" y="294"/>
                  <a:pt x="415" y="292"/>
                  <a:pt x="416" y="292"/>
                </a:cubicBezTo>
                <a:cubicBezTo>
                  <a:pt x="416" y="293"/>
                  <a:pt x="417" y="293"/>
                  <a:pt x="417" y="294"/>
                </a:cubicBezTo>
                <a:cubicBezTo>
                  <a:pt x="417" y="293"/>
                  <a:pt x="418" y="293"/>
                  <a:pt x="418" y="293"/>
                </a:cubicBezTo>
                <a:cubicBezTo>
                  <a:pt x="418" y="291"/>
                  <a:pt x="418" y="292"/>
                  <a:pt x="418" y="291"/>
                </a:cubicBezTo>
                <a:cubicBezTo>
                  <a:pt x="417" y="292"/>
                  <a:pt x="416" y="292"/>
                  <a:pt x="416" y="292"/>
                </a:cubicBezTo>
                <a:cubicBezTo>
                  <a:pt x="416" y="292"/>
                  <a:pt x="416" y="291"/>
                  <a:pt x="415" y="291"/>
                </a:cubicBezTo>
                <a:cubicBezTo>
                  <a:pt x="416" y="291"/>
                  <a:pt x="416" y="291"/>
                  <a:pt x="416" y="291"/>
                </a:cubicBezTo>
                <a:cubicBezTo>
                  <a:pt x="416" y="290"/>
                  <a:pt x="415" y="291"/>
                  <a:pt x="415" y="290"/>
                </a:cubicBezTo>
                <a:cubicBezTo>
                  <a:pt x="416" y="290"/>
                  <a:pt x="416" y="290"/>
                  <a:pt x="415" y="290"/>
                </a:cubicBezTo>
                <a:cubicBezTo>
                  <a:pt x="416" y="289"/>
                  <a:pt x="416" y="290"/>
                  <a:pt x="416" y="290"/>
                </a:cubicBezTo>
                <a:cubicBezTo>
                  <a:pt x="417" y="290"/>
                  <a:pt x="417" y="289"/>
                  <a:pt x="418" y="289"/>
                </a:cubicBezTo>
                <a:cubicBezTo>
                  <a:pt x="418" y="289"/>
                  <a:pt x="418" y="290"/>
                  <a:pt x="418" y="290"/>
                </a:cubicBezTo>
                <a:cubicBezTo>
                  <a:pt x="418" y="289"/>
                  <a:pt x="420" y="290"/>
                  <a:pt x="419" y="289"/>
                </a:cubicBezTo>
                <a:cubicBezTo>
                  <a:pt x="419" y="289"/>
                  <a:pt x="418" y="289"/>
                  <a:pt x="418" y="289"/>
                </a:cubicBezTo>
                <a:cubicBezTo>
                  <a:pt x="419" y="288"/>
                  <a:pt x="418" y="288"/>
                  <a:pt x="418" y="287"/>
                </a:cubicBezTo>
                <a:cubicBezTo>
                  <a:pt x="420" y="286"/>
                  <a:pt x="416" y="285"/>
                  <a:pt x="415" y="286"/>
                </a:cubicBezTo>
                <a:cubicBezTo>
                  <a:pt x="415" y="286"/>
                  <a:pt x="415" y="286"/>
                  <a:pt x="415" y="286"/>
                </a:cubicBezTo>
                <a:cubicBezTo>
                  <a:pt x="417" y="286"/>
                  <a:pt x="417" y="289"/>
                  <a:pt x="416" y="290"/>
                </a:cubicBezTo>
                <a:cubicBezTo>
                  <a:pt x="416" y="289"/>
                  <a:pt x="416" y="289"/>
                  <a:pt x="416" y="289"/>
                </a:cubicBezTo>
                <a:cubicBezTo>
                  <a:pt x="415" y="289"/>
                  <a:pt x="414" y="290"/>
                  <a:pt x="414" y="290"/>
                </a:cubicBezTo>
                <a:cubicBezTo>
                  <a:pt x="414" y="291"/>
                  <a:pt x="414" y="292"/>
                  <a:pt x="414" y="291"/>
                </a:cubicBezTo>
                <a:cubicBezTo>
                  <a:pt x="414" y="291"/>
                  <a:pt x="412" y="291"/>
                  <a:pt x="412" y="290"/>
                </a:cubicBezTo>
                <a:cubicBezTo>
                  <a:pt x="412" y="290"/>
                  <a:pt x="411" y="290"/>
                  <a:pt x="410" y="291"/>
                </a:cubicBezTo>
                <a:cubicBezTo>
                  <a:pt x="410" y="290"/>
                  <a:pt x="410" y="289"/>
                  <a:pt x="410" y="289"/>
                </a:cubicBezTo>
                <a:cubicBezTo>
                  <a:pt x="410" y="289"/>
                  <a:pt x="411" y="291"/>
                  <a:pt x="411" y="290"/>
                </a:cubicBezTo>
                <a:cubicBezTo>
                  <a:pt x="411" y="289"/>
                  <a:pt x="410" y="289"/>
                  <a:pt x="410" y="289"/>
                </a:cubicBezTo>
                <a:cubicBezTo>
                  <a:pt x="410" y="289"/>
                  <a:pt x="410" y="288"/>
                  <a:pt x="411" y="288"/>
                </a:cubicBezTo>
                <a:cubicBezTo>
                  <a:pt x="411" y="289"/>
                  <a:pt x="411" y="289"/>
                  <a:pt x="411" y="289"/>
                </a:cubicBezTo>
                <a:cubicBezTo>
                  <a:pt x="411" y="288"/>
                  <a:pt x="411" y="289"/>
                  <a:pt x="411" y="289"/>
                </a:cubicBezTo>
                <a:cubicBezTo>
                  <a:pt x="411" y="288"/>
                  <a:pt x="411" y="287"/>
                  <a:pt x="412" y="287"/>
                </a:cubicBezTo>
                <a:cubicBezTo>
                  <a:pt x="411" y="287"/>
                  <a:pt x="411" y="287"/>
                  <a:pt x="410" y="287"/>
                </a:cubicBezTo>
                <a:cubicBezTo>
                  <a:pt x="410" y="287"/>
                  <a:pt x="411" y="287"/>
                  <a:pt x="411" y="287"/>
                </a:cubicBezTo>
                <a:cubicBezTo>
                  <a:pt x="410" y="287"/>
                  <a:pt x="409" y="286"/>
                  <a:pt x="409" y="286"/>
                </a:cubicBezTo>
                <a:cubicBezTo>
                  <a:pt x="409" y="286"/>
                  <a:pt x="409" y="286"/>
                  <a:pt x="408" y="286"/>
                </a:cubicBezTo>
                <a:cubicBezTo>
                  <a:pt x="408" y="286"/>
                  <a:pt x="408" y="285"/>
                  <a:pt x="407" y="285"/>
                </a:cubicBezTo>
                <a:cubicBezTo>
                  <a:pt x="407" y="287"/>
                  <a:pt x="407" y="286"/>
                  <a:pt x="408" y="287"/>
                </a:cubicBezTo>
                <a:cubicBezTo>
                  <a:pt x="408" y="288"/>
                  <a:pt x="407" y="288"/>
                  <a:pt x="407" y="288"/>
                </a:cubicBezTo>
                <a:cubicBezTo>
                  <a:pt x="407" y="289"/>
                  <a:pt x="408" y="289"/>
                  <a:pt x="407" y="290"/>
                </a:cubicBezTo>
                <a:cubicBezTo>
                  <a:pt x="406" y="288"/>
                  <a:pt x="406" y="287"/>
                  <a:pt x="406" y="286"/>
                </a:cubicBezTo>
                <a:cubicBezTo>
                  <a:pt x="406" y="286"/>
                  <a:pt x="407" y="287"/>
                  <a:pt x="407" y="286"/>
                </a:cubicBezTo>
                <a:cubicBezTo>
                  <a:pt x="406" y="286"/>
                  <a:pt x="407" y="284"/>
                  <a:pt x="406" y="283"/>
                </a:cubicBezTo>
                <a:cubicBezTo>
                  <a:pt x="406" y="282"/>
                  <a:pt x="407" y="282"/>
                  <a:pt x="408" y="282"/>
                </a:cubicBezTo>
                <a:cubicBezTo>
                  <a:pt x="407" y="283"/>
                  <a:pt x="407" y="284"/>
                  <a:pt x="408" y="284"/>
                </a:cubicBezTo>
                <a:cubicBezTo>
                  <a:pt x="408" y="284"/>
                  <a:pt x="408" y="285"/>
                  <a:pt x="409" y="285"/>
                </a:cubicBezTo>
                <a:cubicBezTo>
                  <a:pt x="408" y="283"/>
                  <a:pt x="408" y="281"/>
                  <a:pt x="409" y="279"/>
                </a:cubicBezTo>
                <a:cubicBezTo>
                  <a:pt x="409" y="280"/>
                  <a:pt x="409" y="280"/>
                  <a:pt x="410" y="280"/>
                </a:cubicBezTo>
                <a:cubicBezTo>
                  <a:pt x="409" y="281"/>
                  <a:pt x="409" y="281"/>
                  <a:pt x="408" y="282"/>
                </a:cubicBezTo>
                <a:cubicBezTo>
                  <a:pt x="409" y="282"/>
                  <a:pt x="409" y="281"/>
                  <a:pt x="409" y="282"/>
                </a:cubicBezTo>
                <a:cubicBezTo>
                  <a:pt x="408" y="283"/>
                  <a:pt x="410" y="284"/>
                  <a:pt x="409" y="285"/>
                </a:cubicBezTo>
                <a:cubicBezTo>
                  <a:pt x="410" y="285"/>
                  <a:pt x="411" y="286"/>
                  <a:pt x="411" y="286"/>
                </a:cubicBezTo>
                <a:cubicBezTo>
                  <a:pt x="412" y="287"/>
                  <a:pt x="412" y="288"/>
                  <a:pt x="412" y="289"/>
                </a:cubicBezTo>
                <a:cubicBezTo>
                  <a:pt x="414" y="289"/>
                  <a:pt x="415" y="288"/>
                  <a:pt x="415" y="286"/>
                </a:cubicBezTo>
                <a:cubicBezTo>
                  <a:pt x="415" y="286"/>
                  <a:pt x="415" y="286"/>
                  <a:pt x="415" y="286"/>
                </a:cubicBezTo>
                <a:cubicBezTo>
                  <a:pt x="415" y="286"/>
                  <a:pt x="415" y="286"/>
                  <a:pt x="415" y="286"/>
                </a:cubicBezTo>
                <a:cubicBezTo>
                  <a:pt x="415" y="286"/>
                  <a:pt x="415" y="285"/>
                  <a:pt x="415" y="285"/>
                </a:cubicBezTo>
                <a:cubicBezTo>
                  <a:pt x="414" y="285"/>
                  <a:pt x="414" y="285"/>
                  <a:pt x="414" y="285"/>
                </a:cubicBezTo>
                <a:cubicBezTo>
                  <a:pt x="413" y="286"/>
                  <a:pt x="413" y="286"/>
                  <a:pt x="413" y="287"/>
                </a:cubicBezTo>
                <a:cubicBezTo>
                  <a:pt x="412" y="286"/>
                  <a:pt x="412" y="285"/>
                  <a:pt x="412" y="285"/>
                </a:cubicBezTo>
                <a:cubicBezTo>
                  <a:pt x="412" y="285"/>
                  <a:pt x="411" y="285"/>
                  <a:pt x="411" y="285"/>
                </a:cubicBezTo>
                <a:cubicBezTo>
                  <a:pt x="411" y="285"/>
                  <a:pt x="411" y="285"/>
                  <a:pt x="410" y="284"/>
                </a:cubicBezTo>
                <a:cubicBezTo>
                  <a:pt x="411" y="285"/>
                  <a:pt x="411" y="284"/>
                  <a:pt x="411" y="284"/>
                </a:cubicBezTo>
                <a:cubicBezTo>
                  <a:pt x="413" y="283"/>
                  <a:pt x="410" y="279"/>
                  <a:pt x="413" y="279"/>
                </a:cubicBezTo>
                <a:cubicBezTo>
                  <a:pt x="413" y="280"/>
                  <a:pt x="412" y="280"/>
                  <a:pt x="413" y="281"/>
                </a:cubicBezTo>
                <a:cubicBezTo>
                  <a:pt x="411" y="281"/>
                  <a:pt x="413" y="281"/>
                  <a:pt x="413" y="282"/>
                </a:cubicBezTo>
                <a:cubicBezTo>
                  <a:pt x="413" y="282"/>
                  <a:pt x="412" y="281"/>
                  <a:pt x="412" y="282"/>
                </a:cubicBezTo>
                <a:cubicBezTo>
                  <a:pt x="413" y="282"/>
                  <a:pt x="412" y="283"/>
                  <a:pt x="413" y="283"/>
                </a:cubicBezTo>
                <a:cubicBezTo>
                  <a:pt x="413" y="283"/>
                  <a:pt x="412" y="283"/>
                  <a:pt x="412" y="284"/>
                </a:cubicBezTo>
                <a:cubicBezTo>
                  <a:pt x="414" y="284"/>
                  <a:pt x="413" y="283"/>
                  <a:pt x="413" y="281"/>
                </a:cubicBezTo>
                <a:cubicBezTo>
                  <a:pt x="415" y="281"/>
                  <a:pt x="415" y="281"/>
                  <a:pt x="416" y="282"/>
                </a:cubicBezTo>
                <a:cubicBezTo>
                  <a:pt x="416" y="282"/>
                  <a:pt x="415" y="282"/>
                  <a:pt x="416" y="283"/>
                </a:cubicBezTo>
                <a:cubicBezTo>
                  <a:pt x="416" y="283"/>
                  <a:pt x="416" y="283"/>
                  <a:pt x="416" y="283"/>
                </a:cubicBezTo>
                <a:cubicBezTo>
                  <a:pt x="417" y="282"/>
                  <a:pt x="417" y="282"/>
                  <a:pt x="418" y="282"/>
                </a:cubicBezTo>
                <a:cubicBezTo>
                  <a:pt x="417" y="282"/>
                  <a:pt x="418" y="283"/>
                  <a:pt x="418" y="283"/>
                </a:cubicBezTo>
                <a:cubicBezTo>
                  <a:pt x="416" y="283"/>
                  <a:pt x="417" y="285"/>
                  <a:pt x="416" y="285"/>
                </a:cubicBezTo>
                <a:cubicBezTo>
                  <a:pt x="418" y="284"/>
                  <a:pt x="417" y="285"/>
                  <a:pt x="418" y="285"/>
                </a:cubicBezTo>
                <a:cubicBezTo>
                  <a:pt x="418" y="284"/>
                  <a:pt x="418" y="284"/>
                  <a:pt x="418" y="283"/>
                </a:cubicBezTo>
                <a:cubicBezTo>
                  <a:pt x="419" y="283"/>
                  <a:pt x="420" y="281"/>
                  <a:pt x="419" y="281"/>
                </a:cubicBezTo>
                <a:cubicBezTo>
                  <a:pt x="419" y="281"/>
                  <a:pt x="418" y="282"/>
                  <a:pt x="418" y="282"/>
                </a:cubicBezTo>
                <a:cubicBezTo>
                  <a:pt x="418" y="281"/>
                  <a:pt x="418" y="280"/>
                  <a:pt x="419" y="281"/>
                </a:cubicBezTo>
                <a:cubicBezTo>
                  <a:pt x="420" y="281"/>
                  <a:pt x="420" y="282"/>
                  <a:pt x="421" y="281"/>
                </a:cubicBezTo>
                <a:cubicBezTo>
                  <a:pt x="421" y="282"/>
                  <a:pt x="422" y="282"/>
                  <a:pt x="422" y="283"/>
                </a:cubicBezTo>
                <a:cubicBezTo>
                  <a:pt x="421" y="283"/>
                  <a:pt x="421" y="282"/>
                  <a:pt x="420" y="282"/>
                </a:cubicBezTo>
                <a:cubicBezTo>
                  <a:pt x="420" y="283"/>
                  <a:pt x="418" y="283"/>
                  <a:pt x="419" y="284"/>
                </a:cubicBezTo>
                <a:cubicBezTo>
                  <a:pt x="420" y="283"/>
                  <a:pt x="420" y="285"/>
                  <a:pt x="420" y="286"/>
                </a:cubicBezTo>
                <a:cubicBezTo>
                  <a:pt x="421" y="286"/>
                  <a:pt x="421" y="286"/>
                  <a:pt x="422" y="286"/>
                </a:cubicBezTo>
                <a:cubicBezTo>
                  <a:pt x="422" y="285"/>
                  <a:pt x="422" y="285"/>
                  <a:pt x="421" y="285"/>
                </a:cubicBezTo>
                <a:cubicBezTo>
                  <a:pt x="423" y="285"/>
                  <a:pt x="422" y="286"/>
                  <a:pt x="423" y="286"/>
                </a:cubicBezTo>
                <a:cubicBezTo>
                  <a:pt x="423" y="285"/>
                  <a:pt x="422" y="284"/>
                  <a:pt x="421" y="284"/>
                </a:cubicBezTo>
                <a:cubicBezTo>
                  <a:pt x="421" y="284"/>
                  <a:pt x="422" y="283"/>
                  <a:pt x="422" y="283"/>
                </a:cubicBezTo>
                <a:cubicBezTo>
                  <a:pt x="422" y="284"/>
                  <a:pt x="422" y="284"/>
                  <a:pt x="423" y="284"/>
                </a:cubicBezTo>
                <a:cubicBezTo>
                  <a:pt x="423" y="284"/>
                  <a:pt x="423" y="285"/>
                  <a:pt x="423" y="285"/>
                </a:cubicBezTo>
                <a:cubicBezTo>
                  <a:pt x="423" y="284"/>
                  <a:pt x="423" y="284"/>
                  <a:pt x="424" y="284"/>
                </a:cubicBezTo>
                <a:cubicBezTo>
                  <a:pt x="424" y="284"/>
                  <a:pt x="425" y="285"/>
                  <a:pt x="425" y="284"/>
                </a:cubicBezTo>
                <a:cubicBezTo>
                  <a:pt x="425" y="284"/>
                  <a:pt x="425" y="284"/>
                  <a:pt x="424" y="283"/>
                </a:cubicBezTo>
                <a:cubicBezTo>
                  <a:pt x="424" y="283"/>
                  <a:pt x="423" y="283"/>
                  <a:pt x="423" y="283"/>
                </a:cubicBezTo>
                <a:cubicBezTo>
                  <a:pt x="424" y="282"/>
                  <a:pt x="425" y="282"/>
                  <a:pt x="425" y="281"/>
                </a:cubicBezTo>
                <a:cubicBezTo>
                  <a:pt x="423" y="281"/>
                  <a:pt x="424" y="280"/>
                  <a:pt x="423" y="279"/>
                </a:cubicBezTo>
                <a:cubicBezTo>
                  <a:pt x="423" y="279"/>
                  <a:pt x="423" y="279"/>
                  <a:pt x="423" y="279"/>
                </a:cubicBezTo>
                <a:cubicBezTo>
                  <a:pt x="424" y="280"/>
                  <a:pt x="424" y="279"/>
                  <a:pt x="425" y="280"/>
                </a:cubicBezTo>
                <a:cubicBezTo>
                  <a:pt x="424" y="278"/>
                  <a:pt x="425" y="278"/>
                  <a:pt x="424" y="277"/>
                </a:cubicBezTo>
                <a:cubicBezTo>
                  <a:pt x="422" y="278"/>
                  <a:pt x="422" y="276"/>
                  <a:pt x="420" y="277"/>
                </a:cubicBezTo>
                <a:cubicBezTo>
                  <a:pt x="420" y="275"/>
                  <a:pt x="420" y="273"/>
                  <a:pt x="419" y="273"/>
                </a:cubicBezTo>
                <a:cubicBezTo>
                  <a:pt x="420" y="272"/>
                  <a:pt x="419" y="271"/>
                  <a:pt x="420" y="271"/>
                </a:cubicBezTo>
                <a:cubicBezTo>
                  <a:pt x="420" y="272"/>
                  <a:pt x="421" y="272"/>
                  <a:pt x="420" y="273"/>
                </a:cubicBezTo>
                <a:cubicBezTo>
                  <a:pt x="421" y="273"/>
                  <a:pt x="421" y="272"/>
                  <a:pt x="421" y="272"/>
                </a:cubicBezTo>
                <a:cubicBezTo>
                  <a:pt x="421" y="273"/>
                  <a:pt x="422" y="273"/>
                  <a:pt x="422" y="274"/>
                </a:cubicBezTo>
                <a:cubicBezTo>
                  <a:pt x="424" y="274"/>
                  <a:pt x="424" y="277"/>
                  <a:pt x="425" y="278"/>
                </a:cubicBezTo>
                <a:cubicBezTo>
                  <a:pt x="426" y="278"/>
                  <a:pt x="428" y="278"/>
                  <a:pt x="428" y="280"/>
                </a:cubicBezTo>
                <a:cubicBezTo>
                  <a:pt x="428" y="281"/>
                  <a:pt x="427" y="281"/>
                  <a:pt x="427" y="281"/>
                </a:cubicBezTo>
                <a:cubicBezTo>
                  <a:pt x="426" y="280"/>
                  <a:pt x="426" y="279"/>
                  <a:pt x="425" y="278"/>
                </a:cubicBezTo>
                <a:cubicBezTo>
                  <a:pt x="426" y="280"/>
                  <a:pt x="425" y="279"/>
                  <a:pt x="426" y="280"/>
                </a:cubicBezTo>
                <a:cubicBezTo>
                  <a:pt x="425" y="280"/>
                  <a:pt x="425" y="281"/>
                  <a:pt x="426" y="281"/>
                </a:cubicBezTo>
                <a:cubicBezTo>
                  <a:pt x="426" y="281"/>
                  <a:pt x="425" y="281"/>
                  <a:pt x="426" y="280"/>
                </a:cubicBezTo>
                <a:cubicBezTo>
                  <a:pt x="426" y="281"/>
                  <a:pt x="426" y="281"/>
                  <a:pt x="426" y="281"/>
                </a:cubicBezTo>
                <a:cubicBezTo>
                  <a:pt x="427" y="281"/>
                  <a:pt x="427" y="281"/>
                  <a:pt x="428" y="281"/>
                </a:cubicBezTo>
                <a:cubicBezTo>
                  <a:pt x="428" y="283"/>
                  <a:pt x="427" y="282"/>
                  <a:pt x="427" y="283"/>
                </a:cubicBezTo>
                <a:cubicBezTo>
                  <a:pt x="427" y="282"/>
                  <a:pt x="426" y="284"/>
                  <a:pt x="426" y="284"/>
                </a:cubicBezTo>
                <a:cubicBezTo>
                  <a:pt x="426" y="284"/>
                  <a:pt x="425" y="285"/>
                  <a:pt x="426" y="286"/>
                </a:cubicBezTo>
                <a:cubicBezTo>
                  <a:pt x="425" y="285"/>
                  <a:pt x="425" y="285"/>
                  <a:pt x="425" y="286"/>
                </a:cubicBezTo>
                <a:cubicBezTo>
                  <a:pt x="424" y="286"/>
                  <a:pt x="424" y="284"/>
                  <a:pt x="424" y="285"/>
                </a:cubicBezTo>
                <a:cubicBezTo>
                  <a:pt x="424" y="285"/>
                  <a:pt x="423" y="285"/>
                  <a:pt x="424" y="286"/>
                </a:cubicBezTo>
                <a:cubicBezTo>
                  <a:pt x="424" y="287"/>
                  <a:pt x="424" y="286"/>
                  <a:pt x="425" y="286"/>
                </a:cubicBezTo>
                <a:cubicBezTo>
                  <a:pt x="427" y="287"/>
                  <a:pt x="427" y="288"/>
                  <a:pt x="428" y="289"/>
                </a:cubicBezTo>
                <a:cubicBezTo>
                  <a:pt x="428" y="287"/>
                  <a:pt x="429" y="287"/>
                  <a:pt x="429" y="286"/>
                </a:cubicBezTo>
                <a:cubicBezTo>
                  <a:pt x="428" y="287"/>
                  <a:pt x="428" y="287"/>
                  <a:pt x="427" y="288"/>
                </a:cubicBezTo>
                <a:cubicBezTo>
                  <a:pt x="427" y="287"/>
                  <a:pt x="426" y="287"/>
                  <a:pt x="426" y="286"/>
                </a:cubicBezTo>
                <a:cubicBezTo>
                  <a:pt x="427" y="286"/>
                  <a:pt x="427" y="285"/>
                  <a:pt x="429" y="286"/>
                </a:cubicBezTo>
                <a:cubicBezTo>
                  <a:pt x="428" y="285"/>
                  <a:pt x="429" y="285"/>
                  <a:pt x="429" y="285"/>
                </a:cubicBezTo>
                <a:cubicBezTo>
                  <a:pt x="429" y="285"/>
                  <a:pt x="429" y="284"/>
                  <a:pt x="428" y="284"/>
                </a:cubicBezTo>
                <a:cubicBezTo>
                  <a:pt x="429" y="284"/>
                  <a:pt x="429" y="285"/>
                  <a:pt x="430" y="285"/>
                </a:cubicBezTo>
                <a:cubicBezTo>
                  <a:pt x="429" y="284"/>
                  <a:pt x="430" y="281"/>
                  <a:pt x="428" y="281"/>
                </a:cubicBezTo>
                <a:cubicBezTo>
                  <a:pt x="429" y="281"/>
                  <a:pt x="428" y="279"/>
                  <a:pt x="429" y="279"/>
                </a:cubicBezTo>
                <a:cubicBezTo>
                  <a:pt x="430" y="280"/>
                  <a:pt x="431" y="282"/>
                  <a:pt x="431" y="280"/>
                </a:cubicBezTo>
                <a:cubicBezTo>
                  <a:pt x="430" y="280"/>
                  <a:pt x="430" y="280"/>
                  <a:pt x="429" y="279"/>
                </a:cubicBezTo>
                <a:cubicBezTo>
                  <a:pt x="430" y="279"/>
                  <a:pt x="429" y="278"/>
                  <a:pt x="429" y="277"/>
                </a:cubicBezTo>
                <a:cubicBezTo>
                  <a:pt x="428" y="277"/>
                  <a:pt x="429" y="276"/>
                  <a:pt x="428" y="277"/>
                </a:cubicBezTo>
                <a:cubicBezTo>
                  <a:pt x="427" y="274"/>
                  <a:pt x="425" y="272"/>
                  <a:pt x="423" y="273"/>
                </a:cubicBezTo>
                <a:cubicBezTo>
                  <a:pt x="423" y="272"/>
                  <a:pt x="425" y="273"/>
                  <a:pt x="426" y="272"/>
                </a:cubicBezTo>
                <a:cubicBezTo>
                  <a:pt x="424" y="272"/>
                  <a:pt x="426" y="271"/>
                  <a:pt x="424" y="270"/>
                </a:cubicBezTo>
                <a:cubicBezTo>
                  <a:pt x="424" y="271"/>
                  <a:pt x="422" y="271"/>
                  <a:pt x="422" y="271"/>
                </a:cubicBezTo>
                <a:cubicBezTo>
                  <a:pt x="424" y="270"/>
                  <a:pt x="424" y="268"/>
                  <a:pt x="422" y="266"/>
                </a:cubicBezTo>
                <a:cubicBezTo>
                  <a:pt x="422" y="267"/>
                  <a:pt x="422" y="268"/>
                  <a:pt x="422" y="268"/>
                </a:cubicBezTo>
                <a:cubicBezTo>
                  <a:pt x="421" y="268"/>
                  <a:pt x="421" y="269"/>
                  <a:pt x="421" y="269"/>
                </a:cubicBezTo>
                <a:cubicBezTo>
                  <a:pt x="421" y="267"/>
                  <a:pt x="420" y="267"/>
                  <a:pt x="419" y="266"/>
                </a:cubicBezTo>
                <a:cubicBezTo>
                  <a:pt x="421" y="267"/>
                  <a:pt x="420" y="264"/>
                  <a:pt x="421" y="265"/>
                </a:cubicBezTo>
                <a:cubicBezTo>
                  <a:pt x="421" y="265"/>
                  <a:pt x="420" y="266"/>
                  <a:pt x="421" y="266"/>
                </a:cubicBezTo>
                <a:cubicBezTo>
                  <a:pt x="421" y="265"/>
                  <a:pt x="422" y="266"/>
                  <a:pt x="422" y="266"/>
                </a:cubicBezTo>
                <a:cubicBezTo>
                  <a:pt x="422" y="265"/>
                  <a:pt x="420" y="265"/>
                  <a:pt x="420" y="264"/>
                </a:cubicBezTo>
                <a:cubicBezTo>
                  <a:pt x="420" y="263"/>
                  <a:pt x="421" y="263"/>
                  <a:pt x="420" y="262"/>
                </a:cubicBezTo>
                <a:cubicBezTo>
                  <a:pt x="419" y="262"/>
                  <a:pt x="420" y="263"/>
                  <a:pt x="419" y="263"/>
                </a:cubicBezTo>
                <a:cubicBezTo>
                  <a:pt x="419" y="263"/>
                  <a:pt x="418" y="263"/>
                  <a:pt x="418" y="263"/>
                </a:cubicBezTo>
                <a:cubicBezTo>
                  <a:pt x="419" y="262"/>
                  <a:pt x="417" y="262"/>
                  <a:pt x="417" y="261"/>
                </a:cubicBezTo>
                <a:cubicBezTo>
                  <a:pt x="415" y="262"/>
                  <a:pt x="417" y="262"/>
                  <a:pt x="416" y="264"/>
                </a:cubicBezTo>
                <a:cubicBezTo>
                  <a:pt x="417" y="262"/>
                  <a:pt x="415" y="264"/>
                  <a:pt x="415" y="262"/>
                </a:cubicBezTo>
                <a:cubicBezTo>
                  <a:pt x="415" y="262"/>
                  <a:pt x="415" y="263"/>
                  <a:pt x="416" y="263"/>
                </a:cubicBezTo>
                <a:cubicBezTo>
                  <a:pt x="415" y="261"/>
                  <a:pt x="416" y="262"/>
                  <a:pt x="416" y="261"/>
                </a:cubicBezTo>
                <a:cubicBezTo>
                  <a:pt x="415" y="260"/>
                  <a:pt x="415" y="261"/>
                  <a:pt x="415" y="261"/>
                </a:cubicBezTo>
                <a:cubicBezTo>
                  <a:pt x="416" y="260"/>
                  <a:pt x="418" y="259"/>
                  <a:pt x="417" y="258"/>
                </a:cubicBezTo>
                <a:cubicBezTo>
                  <a:pt x="418" y="258"/>
                  <a:pt x="418" y="260"/>
                  <a:pt x="419" y="260"/>
                </a:cubicBezTo>
                <a:cubicBezTo>
                  <a:pt x="418" y="258"/>
                  <a:pt x="417" y="255"/>
                  <a:pt x="416" y="256"/>
                </a:cubicBezTo>
                <a:cubicBezTo>
                  <a:pt x="416" y="253"/>
                  <a:pt x="416" y="253"/>
                  <a:pt x="416" y="253"/>
                </a:cubicBezTo>
                <a:cubicBezTo>
                  <a:pt x="415" y="253"/>
                  <a:pt x="415" y="254"/>
                  <a:pt x="415" y="254"/>
                </a:cubicBezTo>
                <a:cubicBezTo>
                  <a:pt x="415" y="255"/>
                  <a:pt x="416" y="254"/>
                  <a:pt x="416" y="255"/>
                </a:cubicBezTo>
                <a:cubicBezTo>
                  <a:pt x="415" y="255"/>
                  <a:pt x="415" y="256"/>
                  <a:pt x="415" y="256"/>
                </a:cubicBezTo>
                <a:cubicBezTo>
                  <a:pt x="414" y="257"/>
                  <a:pt x="415" y="257"/>
                  <a:pt x="415" y="257"/>
                </a:cubicBezTo>
                <a:cubicBezTo>
                  <a:pt x="415" y="257"/>
                  <a:pt x="414" y="257"/>
                  <a:pt x="414" y="257"/>
                </a:cubicBezTo>
                <a:cubicBezTo>
                  <a:pt x="414" y="257"/>
                  <a:pt x="415" y="257"/>
                  <a:pt x="414" y="257"/>
                </a:cubicBezTo>
                <a:cubicBezTo>
                  <a:pt x="414" y="257"/>
                  <a:pt x="413" y="257"/>
                  <a:pt x="413" y="257"/>
                </a:cubicBezTo>
                <a:cubicBezTo>
                  <a:pt x="413" y="257"/>
                  <a:pt x="414" y="256"/>
                  <a:pt x="414" y="255"/>
                </a:cubicBezTo>
                <a:cubicBezTo>
                  <a:pt x="414" y="255"/>
                  <a:pt x="415" y="255"/>
                  <a:pt x="415" y="255"/>
                </a:cubicBezTo>
                <a:cubicBezTo>
                  <a:pt x="415" y="254"/>
                  <a:pt x="414" y="255"/>
                  <a:pt x="413" y="255"/>
                </a:cubicBezTo>
                <a:cubicBezTo>
                  <a:pt x="413" y="253"/>
                  <a:pt x="415" y="254"/>
                  <a:pt x="416" y="253"/>
                </a:cubicBezTo>
                <a:cubicBezTo>
                  <a:pt x="414" y="253"/>
                  <a:pt x="414" y="253"/>
                  <a:pt x="412" y="254"/>
                </a:cubicBezTo>
                <a:cubicBezTo>
                  <a:pt x="413" y="254"/>
                  <a:pt x="413" y="253"/>
                  <a:pt x="413" y="254"/>
                </a:cubicBezTo>
                <a:cubicBezTo>
                  <a:pt x="413" y="254"/>
                  <a:pt x="413" y="254"/>
                  <a:pt x="413" y="254"/>
                </a:cubicBezTo>
                <a:cubicBezTo>
                  <a:pt x="412" y="253"/>
                  <a:pt x="411" y="254"/>
                  <a:pt x="411" y="253"/>
                </a:cubicBezTo>
                <a:cubicBezTo>
                  <a:pt x="411" y="253"/>
                  <a:pt x="413" y="253"/>
                  <a:pt x="413" y="253"/>
                </a:cubicBezTo>
                <a:cubicBezTo>
                  <a:pt x="412" y="252"/>
                  <a:pt x="411" y="252"/>
                  <a:pt x="411" y="252"/>
                </a:cubicBezTo>
                <a:cubicBezTo>
                  <a:pt x="411" y="251"/>
                  <a:pt x="410" y="250"/>
                  <a:pt x="412" y="249"/>
                </a:cubicBezTo>
                <a:cubicBezTo>
                  <a:pt x="412" y="250"/>
                  <a:pt x="412" y="250"/>
                  <a:pt x="412" y="250"/>
                </a:cubicBezTo>
                <a:cubicBezTo>
                  <a:pt x="413" y="250"/>
                  <a:pt x="412" y="249"/>
                  <a:pt x="413" y="249"/>
                </a:cubicBezTo>
                <a:cubicBezTo>
                  <a:pt x="412" y="249"/>
                  <a:pt x="412" y="249"/>
                  <a:pt x="412" y="248"/>
                </a:cubicBezTo>
                <a:cubicBezTo>
                  <a:pt x="413" y="249"/>
                  <a:pt x="413" y="248"/>
                  <a:pt x="414" y="247"/>
                </a:cubicBezTo>
                <a:cubicBezTo>
                  <a:pt x="414" y="247"/>
                  <a:pt x="413" y="247"/>
                  <a:pt x="413" y="247"/>
                </a:cubicBezTo>
                <a:cubicBezTo>
                  <a:pt x="413" y="247"/>
                  <a:pt x="413" y="247"/>
                  <a:pt x="413" y="247"/>
                </a:cubicBezTo>
                <a:cubicBezTo>
                  <a:pt x="413" y="247"/>
                  <a:pt x="412" y="248"/>
                  <a:pt x="412" y="248"/>
                </a:cubicBezTo>
                <a:cubicBezTo>
                  <a:pt x="412" y="247"/>
                  <a:pt x="412" y="246"/>
                  <a:pt x="412" y="245"/>
                </a:cubicBezTo>
                <a:cubicBezTo>
                  <a:pt x="411" y="244"/>
                  <a:pt x="410" y="243"/>
                  <a:pt x="410" y="240"/>
                </a:cubicBezTo>
                <a:cubicBezTo>
                  <a:pt x="409" y="239"/>
                  <a:pt x="408" y="238"/>
                  <a:pt x="408" y="236"/>
                </a:cubicBezTo>
                <a:cubicBezTo>
                  <a:pt x="407" y="236"/>
                  <a:pt x="407" y="236"/>
                  <a:pt x="406" y="235"/>
                </a:cubicBezTo>
                <a:cubicBezTo>
                  <a:pt x="407" y="235"/>
                  <a:pt x="407" y="235"/>
                  <a:pt x="407" y="235"/>
                </a:cubicBezTo>
                <a:cubicBezTo>
                  <a:pt x="407" y="234"/>
                  <a:pt x="407" y="234"/>
                  <a:pt x="407" y="234"/>
                </a:cubicBezTo>
                <a:cubicBezTo>
                  <a:pt x="406" y="234"/>
                  <a:pt x="406" y="232"/>
                  <a:pt x="405" y="231"/>
                </a:cubicBezTo>
                <a:cubicBezTo>
                  <a:pt x="404" y="231"/>
                  <a:pt x="404" y="232"/>
                  <a:pt x="404" y="232"/>
                </a:cubicBezTo>
                <a:cubicBezTo>
                  <a:pt x="404" y="231"/>
                  <a:pt x="405" y="231"/>
                  <a:pt x="404" y="230"/>
                </a:cubicBezTo>
                <a:cubicBezTo>
                  <a:pt x="404" y="230"/>
                  <a:pt x="404" y="231"/>
                  <a:pt x="404" y="230"/>
                </a:cubicBezTo>
                <a:cubicBezTo>
                  <a:pt x="404" y="229"/>
                  <a:pt x="402" y="228"/>
                  <a:pt x="402" y="228"/>
                </a:cubicBezTo>
                <a:cubicBezTo>
                  <a:pt x="402" y="228"/>
                  <a:pt x="402" y="227"/>
                  <a:pt x="402" y="226"/>
                </a:cubicBezTo>
                <a:cubicBezTo>
                  <a:pt x="403" y="226"/>
                  <a:pt x="403" y="226"/>
                  <a:pt x="403" y="226"/>
                </a:cubicBezTo>
                <a:cubicBezTo>
                  <a:pt x="402" y="226"/>
                  <a:pt x="402" y="226"/>
                  <a:pt x="401" y="226"/>
                </a:cubicBezTo>
                <a:cubicBezTo>
                  <a:pt x="401" y="225"/>
                  <a:pt x="402" y="225"/>
                  <a:pt x="403" y="224"/>
                </a:cubicBezTo>
                <a:cubicBezTo>
                  <a:pt x="401" y="224"/>
                  <a:pt x="401" y="221"/>
                  <a:pt x="400" y="221"/>
                </a:cubicBezTo>
                <a:cubicBezTo>
                  <a:pt x="399" y="221"/>
                  <a:pt x="400" y="222"/>
                  <a:pt x="398" y="222"/>
                </a:cubicBezTo>
                <a:cubicBezTo>
                  <a:pt x="398" y="220"/>
                  <a:pt x="398" y="219"/>
                  <a:pt x="398" y="218"/>
                </a:cubicBezTo>
                <a:cubicBezTo>
                  <a:pt x="399" y="218"/>
                  <a:pt x="399" y="217"/>
                  <a:pt x="399" y="216"/>
                </a:cubicBezTo>
                <a:cubicBezTo>
                  <a:pt x="397" y="215"/>
                  <a:pt x="397" y="214"/>
                  <a:pt x="396" y="213"/>
                </a:cubicBezTo>
                <a:cubicBezTo>
                  <a:pt x="396" y="214"/>
                  <a:pt x="395" y="213"/>
                  <a:pt x="395" y="213"/>
                </a:cubicBezTo>
                <a:cubicBezTo>
                  <a:pt x="395" y="213"/>
                  <a:pt x="394" y="214"/>
                  <a:pt x="394" y="214"/>
                </a:cubicBezTo>
                <a:cubicBezTo>
                  <a:pt x="394" y="213"/>
                  <a:pt x="394" y="213"/>
                  <a:pt x="395" y="213"/>
                </a:cubicBezTo>
                <a:cubicBezTo>
                  <a:pt x="395" y="213"/>
                  <a:pt x="394" y="213"/>
                  <a:pt x="395" y="213"/>
                </a:cubicBezTo>
                <a:cubicBezTo>
                  <a:pt x="395" y="213"/>
                  <a:pt x="395" y="212"/>
                  <a:pt x="395" y="213"/>
                </a:cubicBezTo>
                <a:cubicBezTo>
                  <a:pt x="395" y="213"/>
                  <a:pt x="395" y="213"/>
                  <a:pt x="395" y="213"/>
                </a:cubicBezTo>
                <a:cubicBezTo>
                  <a:pt x="396" y="213"/>
                  <a:pt x="396" y="212"/>
                  <a:pt x="396" y="212"/>
                </a:cubicBezTo>
                <a:cubicBezTo>
                  <a:pt x="394" y="212"/>
                  <a:pt x="396" y="209"/>
                  <a:pt x="394" y="209"/>
                </a:cubicBezTo>
                <a:cubicBezTo>
                  <a:pt x="394" y="205"/>
                  <a:pt x="390" y="202"/>
                  <a:pt x="389" y="198"/>
                </a:cubicBezTo>
                <a:cubicBezTo>
                  <a:pt x="390" y="196"/>
                  <a:pt x="392" y="198"/>
                  <a:pt x="394" y="196"/>
                </a:cubicBezTo>
                <a:cubicBezTo>
                  <a:pt x="392" y="196"/>
                  <a:pt x="392" y="196"/>
                  <a:pt x="392" y="196"/>
                </a:cubicBezTo>
                <a:cubicBezTo>
                  <a:pt x="392" y="196"/>
                  <a:pt x="389" y="197"/>
                  <a:pt x="389" y="197"/>
                </a:cubicBezTo>
                <a:cubicBezTo>
                  <a:pt x="387" y="197"/>
                  <a:pt x="385" y="191"/>
                  <a:pt x="384" y="190"/>
                </a:cubicBezTo>
                <a:cubicBezTo>
                  <a:pt x="383" y="189"/>
                  <a:pt x="383" y="189"/>
                  <a:pt x="383" y="188"/>
                </a:cubicBezTo>
                <a:cubicBezTo>
                  <a:pt x="382" y="187"/>
                  <a:pt x="382" y="186"/>
                  <a:pt x="382" y="185"/>
                </a:cubicBezTo>
                <a:cubicBezTo>
                  <a:pt x="382" y="185"/>
                  <a:pt x="381" y="185"/>
                  <a:pt x="381" y="185"/>
                </a:cubicBezTo>
                <a:cubicBezTo>
                  <a:pt x="380" y="183"/>
                  <a:pt x="379" y="181"/>
                  <a:pt x="378" y="178"/>
                </a:cubicBezTo>
                <a:cubicBezTo>
                  <a:pt x="375" y="174"/>
                  <a:pt x="372" y="170"/>
                  <a:pt x="369" y="167"/>
                </a:cubicBezTo>
                <a:cubicBezTo>
                  <a:pt x="368" y="165"/>
                  <a:pt x="367" y="162"/>
                  <a:pt x="364" y="163"/>
                </a:cubicBezTo>
                <a:cubicBezTo>
                  <a:pt x="362" y="168"/>
                  <a:pt x="360" y="161"/>
                  <a:pt x="356" y="160"/>
                </a:cubicBezTo>
                <a:cubicBezTo>
                  <a:pt x="355" y="159"/>
                  <a:pt x="353" y="160"/>
                  <a:pt x="352" y="159"/>
                </a:cubicBezTo>
                <a:cubicBezTo>
                  <a:pt x="351" y="159"/>
                  <a:pt x="351" y="157"/>
                  <a:pt x="349" y="158"/>
                </a:cubicBezTo>
                <a:cubicBezTo>
                  <a:pt x="347" y="157"/>
                  <a:pt x="345" y="155"/>
                  <a:pt x="342" y="156"/>
                </a:cubicBezTo>
                <a:cubicBezTo>
                  <a:pt x="340" y="157"/>
                  <a:pt x="341" y="163"/>
                  <a:pt x="338" y="161"/>
                </a:cubicBezTo>
                <a:cubicBezTo>
                  <a:pt x="338" y="161"/>
                  <a:pt x="338" y="160"/>
                  <a:pt x="337" y="160"/>
                </a:cubicBezTo>
                <a:cubicBezTo>
                  <a:pt x="337" y="161"/>
                  <a:pt x="338" y="161"/>
                  <a:pt x="338" y="162"/>
                </a:cubicBezTo>
                <a:cubicBezTo>
                  <a:pt x="335" y="162"/>
                  <a:pt x="335" y="162"/>
                  <a:pt x="333" y="162"/>
                </a:cubicBezTo>
                <a:cubicBezTo>
                  <a:pt x="333" y="161"/>
                  <a:pt x="333" y="160"/>
                  <a:pt x="332" y="161"/>
                </a:cubicBezTo>
                <a:cubicBezTo>
                  <a:pt x="333" y="163"/>
                  <a:pt x="331" y="162"/>
                  <a:pt x="331" y="162"/>
                </a:cubicBezTo>
                <a:cubicBezTo>
                  <a:pt x="330" y="162"/>
                  <a:pt x="330" y="163"/>
                  <a:pt x="330" y="163"/>
                </a:cubicBezTo>
                <a:cubicBezTo>
                  <a:pt x="328" y="163"/>
                  <a:pt x="326" y="162"/>
                  <a:pt x="324" y="161"/>
                </a:cubicBezTo>
                <a:cubicBezTo>
                  <a:pt x="323" y="161"/>
                  <a:pt x="322" y="161"/>
                  <a:pt x="321" y="161"/>
                </a:cubicBezTo>
                <a:cubicBezTo>
                  <a:pt x="320" y="161"/>
                  <a:pt x="320" y="161"/>
                  <a:pt x="319" y="161"/>
                </a:cubicBezTo>
                <a:cubicBezTo>
                  <a:pt x="319" y="161"/>
                  <a:pt x="319" y="161"/>
                  <a:pt x="319" y="161"/>
                </a:cubicBezTo>
                <a:cubicBezTo>
                  <a:pt x="317" y="160"/>
                  <a:pt x="319" y="158"/>
                  <a:pt x="317" y="158"/>
                </a:cubicBezTo>
                <a:cubicBezTo>
                  <a:pt x="318" y="158"/>
                  <a:pt x="318" y="160"/>
                  <a:pt x="317" y="160"/>
                </a:cubicBezTo>
                <a:cubicBezTo>
                  <a:pt x="315" y="159"/>
                  <a:pt x="314" y="160"/>
                  <a:pt x="313" y="157"/>
                </a:cubicBezTo>
                <a:cubicBezTo>
                  <a:pt x="312" y="157"/>
                  <a:pt x="312" y="158"/>
                  <a:pt x="312" y="159"/>
                </a:cubicBezTo>
                <a:cubicBezTo>
                  <a:pt x="308" y="158"/>
                  <a:pt x="304" y="156"/>
                  <a:pt x="301" y="156"/>
                </a:cubicBezTo>
                <a:cubicBezTo>
                  <a:pt x="300" y="156"/>
                  <a:pt x="299" y="155"/>
                  <a:pt x="299" y="155"/>
                </a:cubicBezTo>
                <a:cubicBezTo>
                  <a:pt x="297" y="156"/>
                  <a:pt x="292" y="153"/>
                  <a:pt x="291" y="156"/>
                </a:cubicBezTo>
                <a:cubicBezTo>
                  <a:pt x="289" y="156"/>
                  <a:pt x="289" y="157"/>
                  <a:pt x="288" y="157"/>
                </a:cubicBezTo>
                <a:cubicBezTo>
                  <a:pt x="285" y="158"/>
                  <a:pt x="282" y="156"/>
                  <a:pt x="280" y="157"/>
                </a:cubicBezTo>
                <a:cubicBezTo>
                  <a:pt x="280" y="156"/>
                  <a:pt x="280" y="156"/>
                  <a:pt x="280" y="156"/>
                </a:cubicBezTo>
                <a:cubicBezTo>
                  <a:pt x="278" y="157"/>
                  <a:pt x="279" y="159"/>
                  <a:pt x="276" y="159"/>
                </a:cubicBezTo>
                <a:cubicBezTo>
                  <a:pt x="276" y="157"/>
                  <a:pt x="274" y="157"/>
                  <a:pt x="273" y="155"/>
                </a:cubicBezTo>
                <a:cubicBezTo>
                  <a:pt x="271" y="151"/>
                  <a:pt x="270" y="147"/>
                  <a:pt x="267" y="145"/>
                </a:cubicBezTo>
                <a:cubicBezTo>
                  <a:pt x="267" y="145"/>
                  <a:pt x="266" y="145"/>
                  <a:pt x="266" y="145"/>
                </a:cubicBezTo>
                <a:cubicBezTo>
                  <a:pt x="265" y="144"/>
                  <a:pt x="266" y="144"/>
                  <a:pt x="265" y="144"/>
                </a:cubicBezTo>
                <a:cubicBezTo>
                  <a:pt x="265" y="143"/>
                  <a:pt x="265" y="144"/>
                  <a:pt x="265" y="143"/>
                </a:cubicBezTo>
                <a:cubicBezTo>
                  <a:pt x="264" y="142"/>
                  <a:pt x="264" y="143"/>
                  <a:pt x="263" y="143"/>
                </a:cubicBezTo>
                <a:cubicBezTo>
                  <a:pt x="261" y="142"/>
                  <a:pt x="263" y="140"/>
                  <a:pt x="262" y="139"/>
                </a:cubicBezTo>
                <a:cubicBezTo>
                  <a:pt x="261" y="137"/>
                  <a:pt x="258" y="136"/>
                  <a:pt x="258" y="133"/>
                </a:cubicBezTo>
                <a:cubicBezTo>
                  <a:pt x="257" y="134"/>
                  <a:pt x="257" y="135"/>
                  <a:pt x="256" y="134"/>
                </a:cubicBezTo>
                <a:cubicBezTo>
                  <a:pt x="257" y="130"/>
                  <a:pt x="253" y="126"/>
                  <a:pt x="253" y="122"/>
                </a:cubicBezTo>
                <a:cubicBezTo>
                  <a:pt x="251" y="119"/>
                  <a:pt x="247" y="117"/>
                  <a:pt x="248" y="113"/>
                </a:cubicBezTo>
                <a:cubicBezTo>
                  <a:pt x="248" y="113"/>
                  <a:pt x="248" y="113"/>
                  <a:pt x="249" y="113"/>
                </a:cubicBezTo>
                <a:cubicBezTo>
                  <a:pt x="249" y="113"/>
                  <a:pt x="249" y="112"/>
                  <a:pt x="249" y="112"/>
                </a:cubicBezTo>
                <a:cubicBezTo>
                  <a:pt x="250" y="112"/>
                  <a:pt x="250" y="113"/>
                  <a:pt x="251" y="113"/>
                </a:cubicBezTo>
                <a:cubicBezTo>
                  <a:pt x="252" y="112"/>
                  <a:pt x="253" y="111"/>
                  <a:pt x="252" y="109"/>
                </a:cubicBezTo>
                <a:cubicBezTo>
                  <a:pt x="253" y="108"/>
                  <a:pt x="254" y="108"/>
                  <a:pt x="254" y="108"/>
                </a:cubicBezTo>
                <a:cubicBezTo>
                  <a:pt x="254" y="106"/>
                  <a:pt x="254" y="105"/>
                  <a:pt x="254" y="104"/>
                </a:cubicBezTo>
                <a:cubicBezTo>
                  <a:pt x="255" y="103"/>
                  <a:pt x="257" y="100"/>
                  <a:pt x="256" y="99"/>
                </a:cubicBezTo>
                <a:cubicBezTo>
                  <a:pt x="256" y="99"/>
                  <a:pt x="255" y="100"/>
                  <a:pt x="255" y="100"/>
                </a:cubicBezTo>
                <a:cubicBezTo>
                  <a:pt x="255" y="99"/>
                  <a:pt x="256" y="98"/>
                  <a:pt x="256" y="97"/>
                </a:cubicBezTo>
                <a:cubicBezTo>
                  <a:pt x="256" y="98"/>
                  <a:pt x="256" y="98"/>
                  <a:pt x="257" y="97"/>
                </a:cubicBezTo>
                <a:cubicBezTo>
                  <a:pt x="255" y="95"/>
                  <a:pt x="257" y="95"/>
                  <a:pt x="256" y="92"/>
                </a:cubicBezTo>
                <a:cubicBezTo>
                  <a:pt x="255" y="92"/>
                  <a:pt x="255" y="91"/>
                  <a:pt x="254" y="91"/>
                </a:cubicBezTo>
                <a:cubicBezTo>
                  <a:pt x="254" y="91"/>
                  <a:pt x="255" y="91"/>
                  <a:pt x="255" y="91"/>
                </a:cubicBezTo>
                <a:cubicBezTo>
                  <a:pt x="252" y="88"/>
                  <a:pt x="251" y="83"/>
                  <a:pt x="249" y="82"/>
                </a:cubicBezTo>
                <a:cubicBezTo>
                  <a:pt x="248" y="81"/>
                  <a:pt x="245" y="80"/>
                  <a:pt x="244" y="79"/>
                </a:cubicBezTo>
                <a:cubicBezTo>
                  <a:pt x="244" y="79"/>
                  <a:pt x="243" y="79"/>
                  <a:pt x="243" y="79"/>
                </a:cubicBezTo>
                <a:cubicBezTo>
                  <a:pt x="242" y="79"/>
                  <a:pt x="242" y="78"/>
                  <a:pt x="241" y="78"/>
                </a:cubicBezTo>
                <a:cubicBezTo>
                  <a:pt x="239" y="79"/>
                  <a:pt x="235" y="77"/>
                  <a:pt x="233" y="78"/>
                </a:cubicBezTo>
                <a:cubicBezTo>
                  <a:pt x="233" y="77"/>
                  <a:pt x="233" y="77"/>
                  <a:pt x="232" y="77"/>
                </a:cubicBezTo>
                <a:cubicBezTo>
                  <a:pt x="232" y="79"/>
                  <a:pt x="230" y="79"/>
                  <a:pt x="228" y="79"/>
                </a:cubicBezTo>
                <a:cubicBezTo>
                  <a:pt x="228" y="80"/>
                  <a:pt x="227" y="80"/>
                  <a:pt x="227" y="81"/>
                </a:cubicBezTo>
                <a:cubicBezTo>
                  <a:pt x="225" y="82"/>
                  <a:pt x="223" y="85"/>
                  <a:pt x="223" y="84"/>
                </a:cubicBezTo>
                <a:cubicBezTo>
                  <a:pt x="223" y="85"/>
                  <a:pt x="223" y="85"/>
                  <a:pt x="223" y="86"/>
                </a:cubicBezTo>
                <a:cubicBezTo>
                  <a:pt x="219" y="87"/>
                  <a:pt x="221" y="94"/>
                  <a:pt x="218" y="96"/>
                </a:cubicBezTo>
                <a:cubicBezTo>
                  <a:pt x="218" y="97"/>
                  <a:pt x="218" y="99"/>
                  <a:pt x="219" y="99"/>
                </a:cubicBezTo>
                <a:cubicBezTo>
                  <a:pt x="219" y="100"/>
                  <a:pt x="218" y="103"/>
                  <a:pt x="219" y="102"/>
                </a:cubicBezTo>
                <a:cubicBezTo>
                  <a:pt x="219" y="102"/>
                  <a:pt x="219" y="103"/>
                  <a:pt x="219" y="103"/>
                </a:cubicBezTo>
                <a:cubicBezTo>
                  <a:pt x="219" y="102"/>
                  <a:pt x="219" y="103"/>
                  <a:pt x="218" y="103"/>
                </a:cubicBezTo>
                <a:cubicBezTo>
                  <a:pt x="218" y="105"/>
                  <a:pt x="219" y="108"/>
                  <a:pt x="222" y="106"/>
                </a:cubicBezTo>
                <a:cubicBezTo>
                  <a:pt x="224" y="107"/>
                  <a:pt x="223" y="111"/>
                  <a:pt x="225" y="112"/>
                </a:cubicBezTo>
                <a:cubicBezTo>
                  <a:pt x="225" y="115"/>
                  <a:pt x="220" y="114"/>
                  <a:pt x="220" y="118"/>
                </a:cubicBezTo>
                <a:cubicBezTo>
                  <a:pt x="219" y="118"/>
                  <a:pt x="219" y="119"/>
                  <a:pt x="218" y="118"/>
                </a:cubicBezTo>
                <a:cubicBezTo>
                  <a:pt x="218" y="120"/>
                  <a:pt x="217" y="120"/>
                  <a:pt x="216" y="120"/>
                </a:cubicBezTo>
                <a:cubicBezTo>
                  <a:pt x="216" y="121"/>
                  <a:pt x="215" y="122"/>
                  <a:pt x="215" y="122"/>
                </a:cubicBezTo>
                <a:cubicBezTo>
                  <a:pt x="213" y="122"/>
                  <a:pt x="212" y="121"/>
                  <a:pt x="210" y="120"/>
                </a:cubicBezTo>
                <a:cubicBezTo>
                  <a:pt x="211" y="123"/>
                  <a:pt x="215" y="123"/>
                  <a:pt x="215" y="126"/>
                </a:cubicBezTo>
                <a:cubicBezTo>
                  <a:pt x="214" y="127"/>
                  <a:pt x="214" y="127"/>
                  <a:pt x="213" y="128"/>
                </a:cubicBezTo>
                <a:cubicBezTo>
                  <a:pt x="213" y="128"/>
                  <a:pt x="214" y="130"/>
                  <a:pt x="212" y="130"/>
                </a:cubicBezTo>
                <a:cubicBezTo>
                  <a:pt x="213" y="131"/>
                  <a:pt x="212" y="133"/>
                  <a:pt x="212" y="134"/>
                </a:cubicBezTo>
                <a:cubicBezTo>
                  <a:pt x="213" y="136"/>
                  <a:pt x="215" y="137"/>
                  <a:pt x="215" y="138"/>
                </a:cubicBezTo>
                <a:cubicBezTo>
                  <a:pt x="215" y="138"/>
                  <a:pt x="215" y="139"/>
                  <a:pt x="215" y="139"/>
                </a:cubicBezTo>
                <a:cubicBezTo>
                  <a:pt x="216" y="141"/>
                  <a:pt x="218" y="142"/>
                  <a:pt x="218" y="143"/>
                </a:cubicBezTo>
                <a:cubicBezTo>
                  <a:pt x="218" y="144"/>
                  <a:pt x="217" y="144"/>
                  <a:pt x="216" y="144"/>
                </a:cubicBezTo>
                <a:cubicBezTo>
                  <a:pt x="215" y="144"/>
                  <a:pt x="216" y="145"/>
                  <a:pt x="215" y="146"/>
                </a:cubicBezTo>
                <a:cubicBezTo>
                  <a:pt x="215" y="147"/>
                  <a:pt x="213" y="146"/>
                  <a:pt x="213" y="146"/>
                </a:cubicBezTo>
                <a:cubicBezTo>
                  <a:pt x="211" y="146"/>
                  <a:pt x="211" y="145"/>
                  <a:pt x="210" y="144"/>
                </a:cubicBezTo>
                <a:cubicBezTo>
                  <a:pt x="208" y="143"/>
                  <a:pt x="206" y="143"/>
                  <a:pt x="205" y="141"/>
                </a:cubicBezTo>
                <a:cubicBezTo>
                  <a:pt x="203" y="141"/>
                  <a:pt x="200" y="140"/>
                  <a:pt x="200" y="137"/>
                </a:cubicBezTo>
                <a:cubicBezTo>
                  <a:pt x="199" y="138"/>
                  <a:pt x="199" y="138"/>
                  <a:pt x="199" y="139"/>
                </a:cubicBezTo>
                <a:cubicBezTo>
                  <a:pt x="196" y="137"/>
                  <a:pt x="194" y="138"/>
                  <a:pt x="193" y="136"/>
                </a:cubicBezTo>
                <a:cubicBezTo>
                  <a:pt x="190" y="136"/>
                  <a:pt x="188" y="135"/>
                  <a:pt x="186" y="133"/>
                </a:cubicBezTo>
                <a:cubicBezTo>
                  <a:pt x="183" y="133"/>
                  <a:pt x="180" y="130"/>
                  <a:pt x="177" y="127"/>
                </a:cubicBezTo>
                <a:cubicBezTo>
                  <a:pt x="176" y="127"/>
                  <a:pt x="174" y="127"/>
                  <a:pt x="174" y="126"/>
                </a:cubicBezTo>
                <a:cubicBezTo>
                  <a:pt x="173" y="126"/>
                  <a:pt x="173" y="125"/>
                  <a:pt x="172" y="124"/>
                </a:cubicBezTo>
                <a:cubicBezTo>
                  <a:pt x="172" y="124"/>
                  <a:pt x="171" y="124"/>
                  <a:pt x="171" y="124"/>
                </a:cubicBezTo>
                <a:cubicBezTo>
                  <a:pt x="171" y="124"/>
                  <a:pt x="170" y="123"/>
                  <a:pt x="169" y="122"/>
                </a:cubicBezTo>
                <a:cubicBezTo>
                  <a:pt x="169" y="122"/>
                  <a:pt x="169" y="122"/>
                  <a:pt x="168" y="122"/>
                </a:cubicBezTo>
                <a:cubicBezTo>
                  <a:pt x="166" y="121"/>
                  <a:pt x="166" y="119"/>
                  <a:pt x="164" y="120"/>
                </a:cubicBezTo>
                <a:cubicBezTo>
                  <a:pt x="164" y="120"/>
                  <a:pt x="165" y="119"/>
                  <a:pt x="164" y="119"/>
                </a:cubicBezTo>
                <a:cubicBezTo>
                  <a:pt x="163" y="120"/>
                  <a:pt x="163" y="118"/>
                  <a:pt x="162" y="117"/>
                </a:cubicBezTo>
                <a:cubicBezTo>
                  <a:pt x="161" y="118"/>
                  <a:pt x="161" y="116"/>
                  <a:pt x="160" y="115"/>
                </a:cubicBezTo>
                <a:cubicBezTo>
                  <a:pt x="159" y="115"/>
                  <a:pt x="159" y="115"/>
                  <a:pt x="158" y="115"/>
                </a:cubicBezTo>
                <a:cubicBezTo>
                  <a:pt x="158" y="115"/>
                  <a:pt x="158" y="114"/>
                  <a:pt x="158" y="113"/>
                </a:cubicBezTo>
                <a:cubicBezTo>
                  <a:pt x="157" y="113"/>
                  <a:pt x="155" y="112"/>
                  <a:pt x="155" y="111"/>
                </a:cubicBezTo>
                <a:cubicBezTo>
                  <a:pt x="154" y="111"/>
                  <a:pt x="153" y="110"/>
                  <a:pt x="153" y="110"/>
                </a:cubicBezTo>
                <a:cubicBezTo>
                  <a:pt x="153" y="109"/>
                  <a:pt x="152" y="108"/>
                  <a:pt x="152" y="107"/>
                </a:cubicBezTo>
                <a:cubicBezTo>
                  <a:pt x="152" y="109"/>
                  <a:pt x="151" y="109"/>
                  <a:pt x="151" y="110"/>
                </a:cubicBezTo>
                <a:cubicBezTo>
                  <a:pt x="151" y="110"/>
                  <a:pt x="149" y="110"/>
                  <a:pt x="149" y="110"/>
                </a:cubicBezTo>
                <a:cubicBezTo>
                  <a:pt x="149" y="110"/>
                  <a:pt x="150" y="112"/>
                  <a:pt x="149" y="112"/>
                </a:cubicBezTo>
                <a:cubicBezTo>
                  <a:pt x="148" y="111"/>
                  <a:pt x="149" y="111"/>
                  <a:pt x="148" y="112"/>
                </a:cubicBezTo>
                <a:cubicBezTo>
                  <a:pt x="148" y="110"/>
                  <a:pt x="145" y="109"/>
                  <a:pt x="143" y="110"/>
                </a:cubicBezTo>
                <a:cubicBezTo>
                  <a:pt x="143" y="112"/>
                  <a:pt x="144" y="110"/>
                  <a:pt x="144" y="111"/>
                </a:cubicBezTo>
                <a:cubicBezTo>
                  <a:pt x="145" y="111"/>
                  <a:pt x="145" y="110"/>
                  <a:pt x="146" y="110"/>
                </a:cubicBezTo>
                <a:cubicBezTo>
                  <a:pt x="146" y="111"/>
                  <a:pt x="146" y="111"/>
                  <a:pt x="146" y="112"/>
                </a:cubicBezTo>
                <a:cubicBezTo>
                  <a:pt x="147" y="113"/>
                  <a:pt x="147" y="113"/>
                  <a:pt x="149" y="112"/>
                </a:cubicBezTo>
                <a:cubicBezTo>
                  <a:pt x="147" y="113"/>
                  <a:pt x="149" y="114"/>
                  <a:pt x="150" y="114"/>
                </a:cubicBezTo>
                <a:cubicBezTo>
                  <a:pt x="150" y="113"/>
                  <a:pt x="150" y="112"/>
                  <a:pt x="151" y="112"/>
                </a:cubicBezTo>
                <a:cubicBezTo>
                  <a:pt x="150" y="112"/>
                  <a:pt x="151" y="112"/>
                  <a:pt x="151" y="113"/>
                </a:cubicBezTo>
                <a:cubicBezTo>
                  <a:pt x="153" y="112"/>
                  <a:pt x="153" y="114"/>
                  <a:pt x="154" y="115"/>
                </a:cubicBezTo>
                <a:cubicBezTo>
                  <a:pt x="156" y="115"/>
                  <a:pt x="156" y="115"/>
                  <a:pt x="157" y="116"/>
                </a:cubicBezTo>
                <a:cubicBezTo>
                  <a:pt x="156" y="116"/>
                  <a:pt x="158" y="115"/>
                  <a:pt x="158" y="116"/>
                </a:cubicBezTo>
                <a:cubicBezTo>
                  <a:pt x="157" y="116"/>
                  <a:pt x="157" y="116"/>
                  <a:pt x="157" y="117"/>
                </a:cubicBezTo>
                <a:cubicBezTo>
                  <a:pt x="157" y="117"/>
                  <a:pt x="157" y="118"/>
                  <a:pt x="158" y="118"/>
                </a:cubicBezTo>
                <a:cubicBezTo>
                  <a:pt x="158" y="117"/>
                  <a:pt x="158" y="117"/>
                  <a:pt x="158" y="117"/>
                </a:cubicBezTo>
                <a:cubicBezTo>
                  <a:pt x="158" y="119"/>
                  <a:pt x="160" y="118"/>
                  <a:pt x="161" y="120"/>
                </a:cubicBezTo>
                <a:cubicBezTo>
                  <a:pt x="162" y="120"/>
                  <a:pt x="162" y="119"/>
                  <a:pt x="163" y="119"/>
                </a:cubicBezTo>
                <a:cubicBezTo>
                  <a:pt x="162" y="119"/>
                  <a:pt x="163" y="120"/>
                  <a:pt x="162" y="120"/>
                </a:cubicBezTo>
                <a:cubicBezTo>
                  <a:pt x="162" y="120"/>
                  <a:pt x="161" y="120"/>
                  <a:pt x="161" y="120"/>
                </a:cubicBezTo>
                <a:cubicBezTo>
                  <a:pt x="164" y="121"/>
                  <a:pt x="166" y="125"/>
                  <a:pt x="168" y="124"/>
                </a:cubicBezTo>
                <a:cubicBezTo>
                  <a:pt x="167" y="126"/>
                  <a:pt x="172" y="126"/>
                  <a:pt x="172" y="129"/>
                </a:cubicBezTo>
                <a:cubicBezTo>
                  <a:pt x="178" y="131"/>
                  <a:pt x="170" y="137"/>
                  <a:pt x="166" y="134"/>
                </a:cubicBezTo>
                <a:cubicBezTo>
                  <a:pt x="166" y="135"/>
                  <a:pt x="166" y="135"/>
                  <a:pt x="166" y="135"/>
                </a:cubicBezTo>
                <a:cubicBezTo>
                  <a:pt x="166" y="135"/>
                  <a:pt x="166" y="135"/>
                  <a:pt x="166" y="134"/>
                </a:cubicBezTo>
                <a:cubicBezTo>
                  <a:pt x="165" y="134"/>
                  <a:pt x="165" y="134"/>
                  <a:pt x="164" y="134"/>
                </a:cubicBezTo>
                <a:cubicBezTo>
                  <a:pt x="165" y="135"/>
                  <a:pt x="166" y="136"/>
                  <a:pt x="167" y="136"/>
                </a:cubicBezTo>
                <a:cubicBezTo>
                  <a:pt x="167" y="136"/>
                  <a:pt x="166" y="136"/>
                  <a:pt x="166" y="137"/>
                </a:cubicBezTo>
                <a:cubicBezTo>
                  <a:pt x="170" y="143"/>
                  <a:pt x="177" y="147"/>
                  <a:pt x="184" y="150"/>
                </a:cubicBezTo>
                <a:cubicBezTo>
                  <a:pt x="185" y="150"/>
                  <a:pt x="187" y="152"/>
                  <a:pt x="189" y="151"/>
                </a:cubicBezTo>
                <a:cubicBezTo>
                  <a:pt x="189" y="149"/>
                  <a:pt x="186" y="148"/>
                  <a:pt x="187" y="146"/>
                </a:cubicBezTo>
                <a:cubicBezTo>
                  <a:pt x="187" y="147"/>
                  <a:pt x="187" y="147"/>
                  <a:pt x="188" y="148"/>
                </a:cubicBezTo>
                <a:cubicBezTo>
                  <a:pt x="191" y="148"/>
                  <a:pt x="192" y="151"/>
                  <a:pt x="194" y="154"/>
                </a:cubicBezTo>
                <a:cubicBezTo>
                  <a:pt x="195" y="154"/>
                  <a:pt x="197" y="157"/>
                  <a:pt x="197" y="158"/>
                </a:cubicBezTo>
                <a:cubicBezTo>
                  <a:pt x="196" y="160"/>
                  <a:pt x="192" y="159"/>
                  <a:pt x="193" y="161"/>
                </a:cubicBezTo>
                <a:cubicBezTo>
                  <a:pt x="193" y="160"/>
                  <a:pt x="193" y="160"/>
                  <a:pt x="193" y="160"/>
                </a:cubicBezTo>
                <a:cubicBezTo>
                  <a:pt x="195" y="160"/>
                  <a:pt x="197" y="160"/>
                  <a:pt x="199" y="160"/>
                </a:cubicBezTo>
                <a:cubicBezTo>
                  <a:pt x="200" y="161"/>
                  <a:pt x="201" y="162"/>
                  <a:pt x="200" y="164"/>
                </a:cubicBezTo>
                <a:cubicBezTo>
                  <a:pt x="203" y="164"/>
                  <a:pt x="203" y="166"/>
                  <a:pt x="206" y="166"/>
                </a:cubicBezTo>
                <a:cubicBezTo>
                  <a:pt x="207" y="168"/>
                  <a:pt x="208" y="169"/>
                  <a:pt x="210" y="169"/>
                </a:cubicBezTo>
                <a:cubicBezTo>
                  <a:pt x="210" y="170"/>
                  <a:pt x="210" y="169"/>
                  <a:pt x="210" y="170"/>
                </a:cubicBezTo>
                <a:cubicBezTo>
                  <a:pt x="211" y="170"/>
                  <a:pt x="211" y="170"/>
                  <a:pt x="211" y="170"/>
                </a:cubicBezTo>
                <a:cubicBezTo>
                  <a:pt x="211" y="172"/>
                  <a:pt x="212" y="174"/>
                  <a:pt x="213" y="174"/>
                </a:cubicBezTo>
                <a:cubicBezTo>
                  <a:pt x="213" y="175"/>
                  <a:pt x="214" y="175"/>
                  <a:pt x="214" y="177"/>
                </a:cubicBezTo>
                <a:cubicBezTo>
                  <a:pt x="213" y="178"/>
                  <a:pt x="212" y="178"/>
                  <a:pt x="212" y="178"/>
                </a:cubicBezTo>
                <a:cubicBezTo>
                  <a:pt x="212" y="180"/>
                  <a:pt x="212" y="181"/>
                  <a:pt x="212" y="183"/>
                </a:cubicBezTo>
                <a:cubicBezTo>
                  <a:pt x="212" y="183"/>
                  <a:pt x="212" y="183"/>
                  <a:pt x="211" y="183"/>
                </a:cubicBezTo>
                <a:cubicBezTo>
                  <a:pt x="211" y="182"/>
                  <a:pt x="210" y="182"/>
                  <a:pt x="210" y="183"/>
                </a:cubicBezTo>
                <a:cubicBezTo>
                  <a:pt x="210" y="184"/>
                  <a:pt x="211" y="184"/>
                  <a:pt x="210" y="185"/>
                </a:cubicBezTo>
                <a:cubicBezTo>
                  <a:pt x="210" y="185"/>
                  <a:pt x="209" y="184"/>
                  <a:pt x="208" y="184"/>
                </a:cubicBezTo>
                <a:cubicBezTo>
                  <a:pt x="208" y="185"/>
                  <a:pt x="207" y="185"/>
                  <a:pt x="207" y="185"/>
                </a:cubicBezTo>
                <a:cubicBezTo>
                  <a:pt x="208" y="190"/>
                  <a:pt x="215" y="187"/>
                  <a:pt x="216" y="192"/>
                </a:cubicBezTo>
                <a:cubicBezTo>
                  <a:pt x="217" y="192"/>
                  <a:pt x="216" y="194"/>
                  <a:pt x="217" y="193"/>
                </a:cubicBezTo>
                <a:cubicBezTo>
                  <a:pt x="217" y="197"/>
                  <a:pt x="213" y="198"/>
                  <a:pt x="210" y="199"/>
                </a:cubicBezTo>
                <a:cubicBezTo>
                  <a:pt x="210" y="197"/>
                  <a:pt x="209" y="197"/>
                  <a:pt x="210" y="196"/>
                </a:cubicBezTo>
                <a:cubicBezTo>
                  <a:pt x="210" y="196"/>
                  <a:pt x="210" y="196"/>
                  <a:pt x="210" y="196"/>
                </a:cubicBezTo>
                <a:cubicBezTo>
                  <a:pt x="209" y="196"/>
                  <a:pt x="208" y="197"/>
                  <a:pt x="207" y="197"/>
                </a:cubicBezTo>
                <a:cubicBezTo>
                  <a:pt x="207" y="198"/>
                  <a:pt x="208" y="198"/>
                  <a:pt x="208" y="198"/>
                </a:cubicBezTo>
                <a:cubicBezTo>
                  <a:pt x="207" y="199"/>
                  <a:pt x="207" y="198"/>
                  <a:pt x="206" y="198"/>
                </a:cubicBezTo>
                <a:cubicBezTo>
                  <a:pt x="206" y="199"/>
                  <a:pt x="206" y="200"/>
                  <a:pt x="207" y="200"/>
                </a:cubicBezTo>
                <a:cubicBezTo>
                  <a:pt x="206" y="201"/>
                  <a:pt x="205" y="201"/>
                  <a:pt x="204" y="201"/>
                </a:cubicBezTo>
                <a:cubicBezTo>
                  <a:pt x="205" y="201"/>
                  <a:pt x="204" y="200"/>
                  <a:pt x="204" y="200"/>
                </a:cubicBezTo>
                <a:cubicBezTo>
                  <a:pt x="203" y="200"/>
                  <a:pt x="201" y="200"/>
                  <a:pt x="201" y="200"/>
                </a:cubicBezTo>
                <a:cubicBezTo>
                  <a:pt x="200" y="200"/>
                  <a:pt x="201" y="201"/>
                  <a:pt x="201" y="201"/>
                </a:cubicBezTo>
                <a:cubicBezTo>
                  <a:pt x="201" y="200"/>
                  <a:pt x="199" y="202"/>
                  <a:pt x="200" y="200"/>
                </a:cubicBezTo>
                <a:cubicBezTo>
                  <a:pt x="199" y="201"/>
                  <a:pt x="198" y="201"/>
                  <a:pt x="198" y="200"/>
                </a:cubicBezTo>
                <a:cubicBezTo>
                  <a:pt x="198" y="201"/>
                  <a:pt x="198" y="201"/>
                  <a:pt x="197" y="201"/>
                </a:cubicBezTo>
                <a:cubicBezTo>
                  <a:pt x="197" y="201"/>
                  <a:pt x="197" y="200"/>
                  <a:pt x="197" y="200"/>
                </a:cubicBezTo>
                <a:cubicBezTo>
                  <a:pt x="196" y="201"/>
                  <a:pt x="197" y="201"/>
                  <a:pt x="197" y="202"/>
                </a:cubicBezTo>
                <a:cubicBezTo>
                  <a:pt x="194" y="202"/>
                  <a:pt x="191" y="202"/>
                  <a:pt x="189" y="204"/>
                </a:cubicBezTo>
                <a:cubicBezTo>
                  <a:pt x="189" y="205"/>
                  <a:pt x="188" y="207"/>
                  <a:pt x="188" y="208"/>
                </a:cubicBezTo>
                <a:cubicBezTo>
                  <a:pt x="188" y="208"/>
                  <a:pt x="189" y="209"/>
                  <a:pt x="189" y="209"/>
                </a:cubicBezTo>
                <a:cubicBezTo>
                  <a:pt x="189" y="209"/>
                  <a:pt x="188" y="209"/>
                  <a:pt x="188" y="209"/>
                </a:cubicBezTo>
                <a:cubicBezTo>
                  <a:pt x="188" y="212"/>
                  <a:pt x="188" y="212"/>
                  <a:pt x="189" y="214"/>
                </a:cubicBezTo>
                <a:cubicBezTo>
                  <a:pt x="189" y="217"/>
                  <a:pt x="188" y="221"/>
                  <a:pt x="186" y="223"/>
                </a:cubicBezTo>
                <a:cubicBezTo>
                  <a:pt x="186" y="225"/>
                  <a:pt x="185" y="227"/>
                  <a:pt x="184" y="229"/>
                </a:cubicBezTo>
                <a:cubicBezTo>
                  <a:pt x="184" y="229"/>
                  <a:pt x="184" y="228"/>
                  <a:pt x="184" y="228"/>
                </a:cubicBezTo>
                <a:cubicBezTo>
                  <a:pt x="184" y="229"/>
                  <a:pt x="183" y="229"/>
                  <a:pt x="183" y="229"/>
                </a:cubicBezTo>
                <a:cubicBezTo>
                  <a:pt x="184" y="229"/>
                  <a:pt x="184" y="229"/>
                  <a:pt x="184" y="229"/>
                </a:cubicBezTo>
                <a:cubicBezTo>
                  <a:pt x="184" y="231"/>
                  <a:pt x="184" y="233"/>
                  <a:pt x="184" y="235"/>
                </a:cubicBezTo>
                <a:cubicBezTo>
                  <a:pt x="185" y="239"/>
                  <a:pt x="180" y="241"/>
                  <a:pt x="179" y="245"/>
                </a:cubicBezTo>
                <a:cubicBezTo>
                  <a:pt x="178" y="246"/>
                  <a:pt x="176" y="246"/>
                  <a:pt x="174" y="246"/>
                </a:cubicBezTo>
                <a:cubicBezTo>
                  <a:pt x="173" y="246"/>
                  <a:pt x="171" y="248"/>
                  <a:pt x="170" y="247"/>
                </a:cubicBezTo>
                <a:cubicBezTo>
                  <a:pt x="169" y="247"/>
                  <a:pt x="170" y="245"/>
                  <a:pt x="169" y="247"/>
                </a:cubicBezTo>
                <a:cubicBezTo>
                  <a:pt x="169" y="246"/>
                  <a:pt x="169" y="246"/>
                  <a:pt x="169" y="246"/>
                </a:cubicBezTo>
                <a:cubicBezTo>
                  <a:pt x="168" y="247"/>
                  <a:pt x="169" y="247"/>
                  <a:pt x="169" y="247"/>
                </a:cubicBezTo>
                <a:cubicBezTo>
                  <a:pt x="168" y="249"/>
                  <a:pt x="165" y="249"/>
                  <a:pt x="164" y="250"/>
                </a:cubicBezTo>
                <a:cubicBezTo>
                  <a:pt x="164" y="250"/>
                  <a:pt x="164" y="249"/>
                  <a:pt x="163" y="249"/>
                </a:cubicBezTo>
                <a:cubicBezTo>
                  <a:pt x="163" y="251"/>
                  <a:pt x="162" y="250"/>
                  <a:pt x="162" y="250"/>
                </a:cubicBezTo>
                <a:cubicBezTo>
                  <a:pt x="161" y="251"/>
                  <a:pt x="161" y="255"/>
                  <a:pt x="158" y="255"/>
                </a:cubicBezTo>
                <a:cubicBezTo>
                  <a:pt x="158" y="254"/>
                  <a:pt x="158" y="254"/>
                  <a:pt x="157" y="254"/>
                </a:cubicBezTo>
                <a:cubicBezTo>
                  <a:pt x="156" y="255"/>
                  <a:pt x="156" y="257"/>
                  <a:pt x="155" y="258"/>
                </a:cubicBezTo>
                <a:cubicBezTo>
                  <a:pt x="153" y="259"/>
                  <a:pt x="152" y="260"/>
                  <a:pt x="151" y="262"/>
                </a:cubicBezTo>
                <a:cubicBezTo>
                  <a:pt x="151" y="262"/>
                  <a:pt x="150" y="263"/>
                  <a:pt x="149" y="263"/>
                </a:cubicBezTo>
                <a:cubicBezTo>
                  <a:pt x="147" y="267"/>
                  <a:pt x="146" y="273"/>
                  <a:pt x="142" y="275"/>
                </a:cubicBezTo>
                <a:cubicBezTo>
                  <a:pt x="143" y="276"/>
                  <a:pt x="142" y="278"/>
                  <a:pt x="141" y="277"/>
                </a:cubicBezTo>
                <a:cubicBezTo>
                  <a:pt x="140" y="279"/>
                  <a:pt x="139" y="279"/>
                  <a:pt x="137" y="280"/>
                </a:cubicBezTo>
                <a:cubicBezTo>
                  <a:pt x="136" y="279"/>
                  <a:pt x="137" y="279"/>
                  <a:pt x="136" y="279"/>
                </a:cubicBezTo>
                <a:cubicBezTo>
                  <a:pt x="136" y="279"/>
                  <a:pt x="136" y="280"/>
                  <a:pt x="136" y="280"/>
                </a:cubicBezTo>
                <a:cubicBezTo>
                  <a:pt x="133" y="279"/>
                  <a:pt x="131" y="283"/>
                  <a:pt x="129" y="281"/>
                </a:cubicBezTo>
                <a:cubicBezTo>
                  <a:pt x="127" y="281"/>
                  <a:pt x="127" y="285"/>
                  <a:pt x="126" y="285"/>
                </a:cubicBezTo>
                <a:cubicBezTo>
                  <a:pt x="125" y="286"/>
                  <a:pt x="123" y="290"/>
                  <a:pt x="123" y="291"/>
                </a:cubicBezTo>
                <a:cubicBezTo>
                  <a:pt x="123" y="292"/>
                  <a:pt x="123" y="293"/>
                  <a:pt x="123" y="293"/>
                </a:cubicBezTo>
                <a:cubicBezTo>
                  <a:pt x="123" y="294"/>
                  <a:pt x="122" y="294"/>
                  <a:pt x="122" y="295"/>
                </a:cubicBezTo>
                <a:cubicBezTo>
                  <a:pt x="122" y="295"/>
                  <a:pt x="122" y="295"/>
                  <a:pt x="122" y="296"/>
                </a:cubicBezTo>
                <a:cubicBezTo>
                  <a:pt x="122" y="297"/>
                  <a:pt x="122" y="298"/>
                  <a:pt x="122" y="300"/>
                </a:cubicBezTo>
                <a:cubicBezTo>
                  <a:pt x="124" y="304"/>
                  <a:pt x="128" y="306"/>
                  <a:pt x="129" y="310"/>
                </a:cubicBezTo>
                <a:cubicBezTo>
                  <a:pt x="131" y="310"/>
                  <a:pt x="132" y="309"/>
                  <a:pt x="135" y="310"/>
                </a:cubicBezTo>
                <a:cubicBezTo>
                  <a:pt x="135" y="310"/>
                  <a:pt x="136" y="311"/>
                  <a:pt x="136" y="311"/>
                </a:cubicBezTo>
                <a:cubicBezTo>
                  <a:pt x="138" y="311"/>
                  <a:pt x="141" y="307"/>
                  <a:pt x="143" y="309"/>
                </a:cubicBezTo>
                <a:cubicBezTo>
                  <a:pt x="145" y="309"/>
                  <a:pt x="144" y="308"/>
                  <a:pt x="145" y="308"/>
                </a:cubicBezTo>
                <a:cubicBezTo>
                  <a:pt x="145" y="308"/>
                  <a:pt x="145" y="308"/>
                  <a:pt x="146" y="308"/>
                </a:cubicBezTo>
                <a:cubicBezTo>
                  <a:pt x="145" y="305"/>
                  <a:pt x="148" y="306"/>
                  <a:pt x="149" y="305"/>
                </a:cubicBezTo>
                <a:cubicBezTo>
                  <a:pt x="151" y="303"/>
                  <a:pt x="152" y="301"/>
                  <a:pt x="152" y="299"/>
                </a:cubicBezTo>
                <a:cubicBezTo>
                  <a:pt x="154" y="298"/>
                  <a:pt x="156" y="296"/>
                  <a:pt x="155" y="294"/>
                </a:cubicBezTo>
                <a:cubicBezTo>
                  <a:pt x="158" y="293"/>
                  <a:pt x="159" y="290"/>
                  <a:pt x="161" y="288"/>
                </a:cubicBezTo>
                <a:cubicBezTo>
                  <a:pt x="160" y="285"/>
                  <a:pt x="163" y="284"/>
                  <a:pt x="164" y="282"/>
                </a:cubicBezTo>
                <a:cubicBezTo>
                  <a:pt x="165" y="280"/>
                  <a:pt x="165" y="279"/>
                  <a:pt x="165" y="278"/>
                </a:cubicBezTo>
                <a:cubicBezTo>
                  <a:pt x="166" y="276"/>
                  <a:pt x="167" y="276"/>
                  <a:pt x="167" y="276"/>
                </a:cubicBezTo>
                <a:cubicBezTo>
                  <a:pt x="169" y="276"/>
                  <a:pt x="169" y="274"/>
                  <a:pt x="171" y="273"/>
                </a:cubicBezTo>
                <a:cubicBezTo>
                  <a:pt x="172" y="273"/>
                  <a:pt x="172" y="271"/>
                  <a:pt x="173" y="270"/>
                </a:cubicBezTo>
                <a:cubicBezTo>
                  <a:pt x="174" y="271"/>
                  <a:pt x="174" y="270"/>
                  <a:pt x="175" y="270"/>
                </a:cubicBezTo>
                <a:cubicBezTo>
                  <a:pt x="175" y="269"/>
                  <a:pt x="177" y="269"/>
                  <a:pt x="177" y="269"/>
                </a:cubicBezTo>
                <a:cubicBezTo>
                  <a:pt x="177" y="267"/>
                  <a:pt x="177" y="267"/>
                  <a:pt x="179" y="267"/>
                </a:cubicBezTo>
                <a:cubicBezTo>
                  <a:pt x="178" y="266"/>
                  <a:pt x="179" y="266"/>
                  <a:pt x="180" y="265"/>
                </a:cubicBezTo>
                <a:cubicBezTo>
                  <a:pt x="180" y="266"/>
                  <a:pt x="183" y="264"/>
                  <a:pt x="183" y="266"/>
                </a:cubicBezTo>
                <a:cubicBezTo>
                  <a:pt x="184" y="265"/>
                  <a:pt x="184" y="266"/>
                  <a:pt x="185" y="265"/>
                </a:cubicBezTo>
                <a:cubicBezTo>
                  <a:pt x="184" y="266"/>
                  <a:pt x="185" y="267"/>
                  <a:pt x="185" y="268"/>
                </a:cubicBezTo>
                <a:cubicBezTo>
                  <a:pt x="187" y="268"/>
                  <a:pt x="187" y="271"/>
                  <a:pt x="189" y="270"/>
                </a:cubicBezTo>
                <a:cubicBezTo>
                  <a:pt x="187" y="271"/>
                  <a:pt x="189" y="273"/>
                  <a:pt x="188" y="275"/>
                </a:cubicBezTo>
                <a:cubicBezTo>
                  <a:pt x="189" y="275"/>
                  <a:pt x="189" y="275"/>
                  <a:pt x="189" y="275"/>
                </a:cubicBezTo>
                <a:cubicBezTo>
                  <a:pt x="190" y="274"/>
                  <a:pt x="190" y="274"/>
                  <a:pt x="190" y="273"/>
                </a:cubicBezTo>
                <a:cubicBezTo>
                  <a:pt x="191" y="274"/>
                  <a:pt x="191" y="273"/>
                  <a:pt x="191" y="273"/>
                </a:cubicBezTo>
                <a:cubicBezTo>
                  <a:pt x="192" y="273"/>
                  <a:pt x="191" y="275"/>
                  <a:pt x="192" y="275"/>
                </a:cubicBezTo>
                <a:cubicBezTo>
                  <a:pt x="193" y="274"/>
                  <a:pt x="194" y="276"/>
                  <a:pt x="195" y="276"/>
                </a:cubicBezTo>
                <a:cubicBezTo>
                  <a:pt x="195" y="279"/>
                  <a:pt x="201" y="278"/>
                  <a:pt x="199" y="283"/>
                </a:cubicBezTo>
                <a:cubicBezTo>
                  <a:pt x="200" y="283"/>
                  <a:pt x="201" y="283"/>
                  <a:pt x="201" y="284"/>
                </a:cubicBezTo>
                <a:cubicBezTo>
                  <a:pt x="200" y="285"/>
                  <a:pt x="200" y="287"/>
                  <a:pt x="199" y="289"/>
                </a:cubicBezTo>
                <a:cubicBezTo>
                  <a:pt x="197" y="289"/>
                  <a:pt x="196" y="291"/>
                  <a:pt x="195" y="291"/>
                </a:cubicBezTo>
                <a:cubicBezTo>
                  <a:pt x="194" y="292"/>
                  <a:pt x="192" y="294"/>
                  <a:pt x="190" y="296"/>
                </a:cubicBezTo>
                <a:cubicBezTo>
                  <a:pt x="189" y="296"/>
                  <a:pt x="187" y="297"/>
                  <a:pt x="186" y="296"/>
                </a:cubicBezTo>
                <a:cubicBezTo>
                  <a:pt x="185" y="298"/>
                  <a:pt x="184" y="299"/>
                  <a:pt x="182" y="299"/>
                </a:cubicBezTo>
                <a:cubicBezTo>
                  <a:pt x="183" y="302"/>
                  <a:pt x="180" y="302"/>
                  <a:pt x="179" y="304"/>
                </a:cubicBezTo>
                <a:cubicBezTo>
                  <a:pt x="178" y="305"/>
                  <a:pt x="179" y="307"/>
                  <a:pt x="177" y="307"/>
                </a:cubicBezTo>
                <a:cubicBezTo>
                  <a:pt x="177" y="305"/>
                  <a:pt x="175" y="305"/>
                  <a:pt x="174" y="304"/>
                </a:cubicBezTo>
                <a:cubicBezTo>
                  <a:pt x="170" y="304"/>
                  <a:pt x="168" y="307"/>
                  <a:pt x="169" y="310"/>
                </a:cubicBezTo>
                <a:cubicBezTo>
                  <a:pt x="170" y="311"/>
                  <a:pt x="171" y="311"/>
                  <a:pt x="172" y="313"/>
                </a:cubicBezTo>
                <a:cubicBezTo>
                  <a:pt x="170" y="313"/>
                  <a:pt x="171" y="319"/>
                  <a:pt x="168" y="317"/>
                </a:cubicBezTo>
                <a:cubicBezTo>
                  <a:pt x="167" y="320"/>
                  <a:pt x="164" y="320"/>
                  <a:pt x="162" y="322"/>
                </a:cubicBezTo>
                <a:cubicBezTo>
                  <a:pt x="162" y="324"/>
                  <a:pt x="160" y="325"/>
                  <a:pt x="159" y="326"/>
                </a:cubicBezTo>
                <a:cubicBezTo>
                  <a:pt x="159" y="326"/>
                  <a:pt x="158" y="326"/>
                  <a:pt x="157" y="326"/>
                </a:cubicBezTo>
                <a:cubicBezTo>
                  <a:pt x="155" y="328"/>
                  <a:pt x="154" y="330"/>
                  <a:pt x="151" y="332"/>
                </a:cubicBezTo>
                <a:cubicBezTo>
                  <a:pt x="152" y="334"/>
                  <a:pt x="149" y="335"/>
                  <a:pt x="148" y="336"/>
                </a:cubicBezTo>
                <a:cubicBezTo>
                  <a:pt x="148" y="336"/>
                  <a:pt x="148" y="337"/>
                  <a:pt x="148" y="337"/>
                </a:cubicBezTo>
                <a:cubicBezTo>
                  <a:pt x="146" y="339"/>
                  <a:pt x="145" y="339"/>
                  <a:pt x="144" y="341"/>
                </a:cubicBezTo>
                <a:cubicBezTo>
                  <a:pt x="144" y="342"/>
                  <a:pt x="144" y="342"/>
                  <a:pt x="143" y="343"/>
                </a:cubicBezTo>
                <a:cubicBezTo>
                  <a:pt x="142" y="344"/>
                  <a:pt x="141" y="345"/>
                  <a:pt x="141" y="347"/>
                </a:cubicBezTo>
                <a:cubicBezTo>
                  <a:pt x="139" y="350"/>
                  <a:pt x="137" y="352"/>
                  <a:pt x="135" y="355"/>
                </a:cubicBezTo>
                <a:cubicBezTo>
                  <a:pt x="135" y="354"/>
                  <a:pt x="134" y="355"/>
                  <a:pt x="134" y="354"/>
                </a:cubicBezTo>
                <a:cubicBezTo>
                  <a:pt x="133" y="358"/>
                  <a:pt x="130" y="358"/>
                  <a:pt x="128" y="361"/>
                </a:cubicBezTo>
                <a:cubicBezTo>
                  <a:pt x="127" y="361"/>
                  <a:pt x="126" y="360"/>
                  <a:pt x="126" y="359"/>
                </a:cubicBezTo>
                <a:cubicBezTo>
                  <a:pt x="125" y="360"/>
                  <a:pt x="125" y="361"/>
                  <a:pt x="125" y="361"/>
                </a:cubicBezTo>
                <a:cubicBezTo>
                  <a:pt x="123" y="361"/>
                  <a:pt x="123" y="362"/>
                  <a:pt x="121" y="361"/>
                </a:cubicBezTo>
                <a:cubicBezTo>
                  <a:pt x="121" y="363"/>
                  <a:pt x="119" y="362"/>
                  <a:pt x="118" y="362"/>
                </a:cubicBezTo>
                <a:cubicBezTo>
                  <a:pt x="118" y="362"/>
                  <a:pt x="118" y="363"/>
                  <a:pt x="118" y="363"/>
                </a:cubicBezTo>
                <a:cubicBezTo>
                  <a:pt x="117" y="363"/>
                  <a:pt x="116" y="362"/>
                  <a:pt x="116" y="362"/>
                </a:cubicBezTo>
                <a:cubicBezTo>
                  <a:pt x="116" y="363"/>
                  <a:pt x="116" y="363"/>
                  <a:pt x="116" y="363"/>
                </a:cubicBezTo>
                <a:cubicBezTo>
                  <a:pt x="115" y="364"/>
                  <a:pt x="112" y="364"/>
                  <a:pt x="112" y="363"/>
                </a:cubicBezTo>
                <a:cubicBezTo>
                  <a:pt x="112" y="364"/>
                  <a:pt x="111" y="364"/>
                  <a:pt x="110" y="366"/>
                </a:cubicBezTo>
                <a:cubicBezTo>
                  <a:pt x="109" y="366"/>
                  <a:pt x="109" y="365"/>
                  <a:pt x="109" y="365"/>
                </a:cubicBezTo>
                <a:cubicBezTo>
                  <a:pt x="108" y="366"/>
                  <a:pt x="107" y="367"/>
                  <a:pt x="107" y="367"/>
                </a:cubicBezTo>
                <a:cubicBezTo>
                  <a:pt x="107" y="366"/>
                  <a:pt x="107" y="366"/>
                  <a:pt x="107" y="366"/>
                </a:cubicBezTo>
                <a:cubicBezTo>
                  <a:pt x="106" y="366"/>
                  <a:pt x="107" y="367"/>
                  <a:pt x="106" y="366"/>
                </a:cubicBezTo>
                <a:cubicBezTo>
                  <a:pt x="105" y="367"/>
                  <a:pt x="106" y="367"/>
                  <a:pt x="106" y="368"/>
                </a:cubicBezTo>
                <a:cubicBezTo>
                  <a:pt x="106" y="368"/>
                  <a:pt x="106" y="367"/>
                  <a:pt x="107" y="368"/>
                </a:cubicBezTo>
                <a:cubicBezTo>
                  <a:pt x="106" y="369"/>
                  <a:pt x="105" y="373"/>
                  <a:pt x="102" y="373"/>
                </a:cubicBezTo>
                <a:cubicBezTo>
                  <a:pt x="103" y="374"/>
                  <a:pt x="102" y="373"/>
                  <a:pt x="102" y="374"/>
                </a:cubicBezTo>
                <a:cubicBezTo>
                  <a:pt x="102" y="374"/>
                  <a:pt x="102" y="374"/>
                  <a:pt x="102" y="375"/>
                </a:cubicBezTo>
                <a:cubicBezTo>
                  <a:pt x="102" y="376"/>
                  <a:pt x="101" y="378"/>
                  <a:pt x="101" y="379"/>
                </a:cubicBezTo>
                <a:cubicBezTo>
                  <a:pt x="100" y="382"/>
                  <a:pt x="101" y="387"/>
                  <a:pt x="102" y="388"/>
                </a:cubicBezTo>
                <a:cubicBezTo>
                  <a:pt x="103" y="391"/>
                  <a:pt x="107" y="394"/>
                  <a:pt x="110" y="395"/>
                </a:cubicBezTo>
                <a:cubicBezTo>
                  <a:pt x="110" y="395"/>
                  <a:pt x="111" y="394"/>
                  <a:pt x="111" y="395"/>
                </a:cubicBezTo>
                <a:cubicBezTo>
                  <a:pt x="112" y="395"/>
                  <a:pt x="114" y="395"/>
                  <a:pt x="114" y="396"/>
                </a:cubicBezTo>
                <a:cubicBezTo>
                  <a:pt x="114" y="396"/>
                  <a:pt x="113" y="397"/>
                  <a:pt x="114" y="397"/>
                </a:cubicBezTo>
                <a:cubicBezTo>
                  <a:pt x="115" y="394"/>
                  <a:pt x="117" y="394"/>
                  <a:pt x="120" y="393"/>
                </a:cubicBezTo>
                <a:cubicBezTo>
                  <a:pt x="120" y="393"/>
                  <a:pt x="120" y="393"/>
                  <a:pt x="120" y="393"/>
                </a:cubicBezTo>
                <a:cubicBezTo>
                  <a:pt x="122" y="392"/>
                  <a:pt x="127" y="393"/>
                  <a:pt x="129" y="393"/>
                </a:cubicBezTo>
                <a:cubicBezTo>
                  <a:pt x="134" y="392"/>
                  <a:pt x="135" y="389"/>
                  <a:pt x="139" y="387"/>
                </a:cubicBezTo>
                <a:cubicBezTo>
                  <a:pt x="139" y="385"/>
                  <a:pt x="141" y="385"/>
                  <a:pt x="142" y="385"/>
                </a:cubicBezTo>
                <a:cubicBezTo>
                  <a:pt x="142" y="382"/>
                  <a:pt x="143" y="381"/>
                  <a:pt x="145" y="380"/>
                </a:cubicBezTo>
                <a:cubicBezTo>
                  <a:pt x="145" y="378"/>
                  <a:pt x="147" y="376"/>
                  <a:pt x="149" y="375"/>
                </a:cubicBezTo>
                <a:cubicBezTo>
                  <a:pt x="150" y="373"/>
                  <a:pt x="151" y="372"/>
                  <a:pt x="153" y="371"/>
                </a:cubicBezTo>
                <a:cubicBezTo>
                  <a:pt x="155" y="373"/>
                  <a:pt x="157" y="369"/>
                  <a:pt x="157" y="367"/>
                </a:cubicBezTo>
                <a:cubicBezTo>
                  <a:pt x="158" y="365"/>
                  <a:pt x="162" y="363"/>
                  <a:pt x="161" y="361"/>
                </a:cubicBezTo>
                <a:cubicBezTo>
                  <a:pt x="163" y="361"/>
                  <a:pt x="162" y="360"/>
                  <a:pt x="164" y="360"/>
                </a:cubicBezTo>
                <a:cubicBezTo>
                  <a:pt x="164" y="358"/>
                  <a:pt x="165" y="358"/>
                  <a:pt x="166" y="357"/>
                </a:cubicBezTo>
                <a:cubicBezTo>
                  <a:pt x="166" y="355"/>
                  <a:pt x="168" y="355"/>
                  <a:pt x="168" y="354"/>
                </a:cubicBezTo>
                <a:cubicBezTo>
                  <a:pt x="170" y="353"/>
                  <a:pt x="171" y="351"/>
                  <a:pt x="172" y="352"/>
                </a:cubicBezTo>
                <a:cubicBezTo>
                  <a:pt x="173" y="349"/>
                  <a:pt x="176" y="347"/>
                  <a:pt x="177" y="344"/>
                </a:cubicBezTo>
                <a:cubicBezTo>
                  <a:pt x="182" y="344"/>
                  <a:pt x="184" y="339"/>
                  <a:pt x="188" y="340"/>
                </a:cubicBezTo>
                <a:cubicBezTo>
                  <a:pt x="188" y="339"/>
                  <a:pt x="190" y="339"/>
                  <a:pt x="191" y="340"/>
                </a:cubicBezTo>
                <a:cubicBezTo>
                  <a:pt x="190" y="340"/>
                  <a:pt x="190" y="341"/>
                  <a:pt x="190" y="341"/>
                </a:cubicBezTo>
                <a:cubicBezTo>
                  <a:pt x="193" y="338"/>
                  <a:pt x="196" y="340"/>
                  <a:pt x="199" y="338"/>
                </a:cubicBezTo>
                <a:cubicBezTo>
                  <a:pt x="199" y="339"/>
                  <a:pt x="199" y="340"/>
                  <a:pt x="199" y="340"/>
                </a:cubicBezTo>
                <a:cubicBezTo>
                  <a:pt x="199" y="340"/>
                  <a:pt x="199" y="340"/>
                  <a:pt x="198" y="340"/>
                </a:cubicBezTo>
                <a:cubicBezTo>
                  <a:pt x="198" y="341"/>
                  <a:pt x="198" y="341"/>
                  <a:pt x="198" y="342"/>
                </a:cubicBezTo>
                <a:cubicBezTo>
                  <a:pt x="201" y="341"/>
                  <a:pt x="200" y="336"/>
                  <a:pt x="203" y="335"/>
                </a:cubicBezTo>
                <a:cubicBezTo>
                  <a:pt x="204" y="332"/>
                  <a:pt x="205" y="330"/>
                  <a:pt x="207" y="328"/>
                </a:cubicBezTo>
                <a:cubicBezTo>
                  <a:pt x="207" y="326"/>
                  <a:pt x="207" y="325"/>
                  <a:pt x="208" y="325"/>
                </a:cubicBezTo>
                <a:cubicBezTo>
                  <a:pt x="208" y="325"/>
                  <a:pt x="209" y="325"/>
                  <a:pt x="209" y="325"/>
                </a:cubicBezTo>
                <a:cubicBezTo>
                  <a:pt x="210" y="324"/>
                  <a:pt x="210" y="323"/>
                  <a:pt x="211" y="321"/>
                </a:cubicBezTo>
                <a:cubicBezTo>
                  <a:pt x="210" y="321"/>
                  <a:pt x="209" y="321"/>
                  <a:pt x="210" y="320"/>
                </a:cubicBezTo>
                <a:cubicBezTo>
                  <a:pt x="210" y="320"/>
                  <a:pt x="210" y="320"/>
                  <a:pt x="210" y="320"/>
                </a:cubicBezTo>
                <a:cubicBezTo>
                  <a:pt x="210" y="321"/>
                  <a:pt x="212" y="320"/>
                  <a:pt x="212" y="322"/>
                </a:cubicBezTo>
                <a:cubicBezTo>
                  <a:pt x="214" y="322"/>
                  <a:pt x="213" y="323"/>
                  <a:pt x="214" y="323"/>
                </a:cubicBezTo>
                <a:cubicBezTo>
                  <a:pt x="213" y="323"/>
                  <a:pt x="214" y="324"/>
                  <a:pt x="213" y="325"/>
                </a:cubicBezTo>
                <a:cubicBezTo>
                  <a:pt x="215" y="325"/>
                  <a:pt x="214" y="327"/>
                  <a:pt x="216" y="326"/>
                </a:cubicBezTo>
                <a:cubicBezTo>
                  <a:pt x="216" y="328"/>
                  <a:pt x="218" y="328"/>
                  <a:pt x="219" y="330"/>
                </a:cubicBezTo>
                <a:cubicBezTo>
                  <a:pt x="218" y="331"/>
                  <a:pt x="216" y="332"/>
                  <a:pt x="217" y="333"/>
                </a:cubicBezTo>
                <a:cubicBezTo>
                  <a:pt x="217" y="333"/>
                  <a:pt x="217" y="333"/>
                  <a:pt x="217" y="333"/>
                </a:cubicBezTo>
                <a:cubicBezTo>
                  <a:pt x="217" y="333"/>
                  <a:pt x="216" y="334"/>
                  <a:pt x="217" y="335"/>
                </a:cubicBezTo>
                <a:cubicBezTo>
                  <a:pt x="218" y="333"/>
                  <a:pt x="219" y="331"/>
                  <a:pt x="221" y="331"/>
                </a:cubicBezTo>
                <a:cubicBezTo>
                  <a:pt x="221" y="332"/>
                  <a:pt x="222" y="333"/>
                  <a:pt x="222" y="334"/>
                </a:cubicBezTo>
                <a:cubicBezTo>
                  <a:pt x="223" y="334"/>
                  <a:pt x="222" y="333"/>
                  <a:pt x="223" y="333"/>
                </a:cubicBezTo>
                <a:cubicBezTo>
                  <a:pt x="224" y="334"/>
                  <a:pt x="225" y="336"/>
                  <a:pt x="226" y="336"/>
                </a:cubicBezTo>
                <a:cubicBezTo>
                  <a:pt x="226" y="335"/>
                  <a:pt x="227" y="336"/>
                  <a:pt x="227" y="335"/>
                </a:cubicBezTo>
                <a:cubicBezTo>
                  <a:pt x="227" y="336"/>
                  <a:pt x="227" y="336"/>
                  <a:pt x="226" y="336"/>
                </a:cubicBezTo>
                <a:cubicBezTo>
                  <a:pt x="228" y="338"/>
                  <a:pt x="229" y="338"/>
                  <a:pt x="230" y="340"/>
                </a:cubicBezTo>
                <a:cubicBezTo>
                  <a:pt x="230" y="339"/>
                  <a:pt x="231" y="339"/>
                  <a:pt x="231" y="338"/>
                </a:cubicBezTo>
                <a:cubicBezTo>
                  <a:pt x="230" y="338"/>
                  <a:pt x="230" y="338"/>
                  <a:pt x="230" y="338"/>
                </a:cubicBezTo>
                <a:cubicBezTo>
                  <a:pt x="230" y="336"/>
                  <a:pt x="225" y="334"/>
                  <a:pt x="227" y="332"/>
                </a:cubicBezTo>
                <a:cubicBezTo>
                  <a:pt x="226" y="333"/>
                  <a:pt x="229" y="332"/>
                  <a:pt x="228" y="332"/>
                </a:cubicBezTo>
                <a:cubicBezTo>
                  <a:pt x="229" y="333"/>
                  <a:pt x="231" y="335"/>
                  <a:pt x="231" y="337"/>
                </a:cubicBezTo>
                <a:cubicBezTo>
                  <a:pt x="232" y="337"/>
                  <a:pt x="231" y="338"/>
                  <a:pt x="232" y="338"/>
                </a:cubicBezTo>
                <a:cubicBezTo>
                  <a:pt x="235" y="338"/>
                  <a:pt x="233" y="340"/>
                  <a:pt x="235" y="338"/>
                </a:cubicBezTo>
                <a:cubicBezTo>
                  <a:pt x="234" y="338"/>
                  <a:pt x="234" y="337"/>
                  <a:pt x="234" y="337"/>
                </a:cubicBezTo>
                <a:cubicBezTo>
                  <a:pt x="235" y="335"/>
                  <a:pt x="232" y="334"/>
                  <a:pt x="232" y="332"/>
                </a:cubicBezTo>
                <a:cubicBezTo>
                  <a:pt x="231" y="332"/>
                  <a:pt x="230" y="330"/>
                  <a:pt x="229" y="329"/>
                </a:cubicBezTo>
                <a:cubicBezTo>
                  <a:pt x="230" y="328"/>
                  <a:pt x="232" y="328"/>
                  <a:pt x="233" y="327"/>
                </a:cubicBezTo>
                <a:cubicBezTo>
                  <a:pt x="233" y="326"/>
                  <a:pt x="233" y="326"/>
                  <a:pt x="233" y="326"/>
                </a:cubicBezTo>
                <a:cubicBezTo>
                  <a:pt x="235" y="325"/>
                  <a:pt x="235" y="328"/>
                  <a:pt x="237" y="329"/>
                </a:cubicBezTo>
                <a:cubicBezTo>
                  <a:pt x="237" y="330"/>
                  <a:pt x="237" y="330"/>
                  <a:pt x="237" y="330"/>
                </a:cubicBezTo>
                <a:cubicBezTo>
                  <a:pt x="239" y="329"/>
                  <a:pt x="238" y="328"/>
                  <a:pt x="240" y="328"/>
                </a:cubicBezTo>
                <a:cubicBezTo>
                  <a:pt x="240" y="325"/>
                  <a:pt x="240" y="321"/>
                  <a:pt x="242" y="323"/>
                </a:cubicBezTo>
                <a:cubicBezTo>
                  <a:pt x="243" y="321"/>
                  <a:pt x="243" y="321"/>
                  <a:pt x="244" y="320"/>
                </a:cubicBezTo>
                <a:cubicBezTo>
                  <a:pt x="245" y="322"/>
                  <a:pt x="244" y="324"/>
                  <a:pt x="248" y="324"/>
                </a:cubicBezTo>
                <a:cubicBezTo>
                  <a:pt x="248" y="326"/>
                  <a:pt x="249" y="328"/>
                  <a:pt x="249" y="330"/>
                </a:cubicBezTo>
                <a:cubicBezTo>
                  <a:pt x="249" y="330"/>
                  <a:pt x="250" y="331"/>
                  <a:pt x="250" y="331"/>
                </a:cubicBezTo>
                <a:cubicBezTo>
                  <a:pt x="250" y="331"/>
                  <a:pt x="250" y="332"/>
                  <a:pt x="250" y="332"/>
                </a:cubicBezTo>
                <a:cubicBezTo>
                  <a:pt x="249" y="332"/>
                  <a:pt x="248" y="332"/>
                  <a:pt x="249" y="330"/>
                </a:cubicBezTo>
                <a:cubicBezTo>
                  <a:pt x="246" y="329"/>
                  <a:pt x="245" y="327"/>
                  <a:pt x="242" y="326"/>
                </a:cubicBezTo>
                <a:cubicBezTo>
                  <a:pt x="242" y="327"/>
                  <a:pt x="242" y="329"/>
                  <a:pt x="242" y="330"/>
                </a:cubicBezTo>
                <a:cubicBezTo>
                  <a:pt x="245" y="330"/>
                  <a:pt x="245" y="333"/>
                  <a:pt x="246" y="335"/>
                </a:cubicBezTo>
                <a:cubicBezTo>
                  <a:pt x="247" y="334"/>
                  <a:pt x="248" y="335"/>
                  <a:pt x="249" y="333"/>
                </a:cubicBezTo>
                <a:cubicBezTo>
                  <a:pt x="250" y="334"/>
                  <a:pt x="250" y="335"/>
                  <a:pt x="251" y="336"/>
                </a:cubicBezTo>
                <a:cubicBezTo>
                  <a:pt x="247" y="338"/>
                  <a:pt x="247" y="335"/>
                  <a:pt x="244" y="333"/>
                </a:cubicBezTo>
                <a:cubicBezTo>
                  <a:pt x="243" y="333"/>
                  <a:pt x="242" y="333"/>
                  <a:pt x="242" y="331"/>
                </a:cubicBezTo>
                <a:cubicBezTo>
                  <a:pt x="241" y="332"/>
                  <a:pt x="241" y="330"/>
                  <a:pt x="240" y="329"/>
                </a:cubicBezTo>
                <a:cubicBezTo>
                  <a:pt x="240" y="330"/>
                  <a:pt x="240" y="333"/>
                  <a:pt x="241" y="332"/>
                </a:cubicBezTo>
                <a:cubicBezTo>
                  <a:pt x="241" y="330"/>
                  <a:pt x="243" y="333"/>
                  <a:pt x="241" y="333"/>
                </a:cubicBezTo>
                <a:cubicBezTo>
                  <a:pt x="244" y="336"/>
                  <a:pt x="245" y="340"/>
                  <a:pt x="247" y="342"/>
                </a:cubicBezTo>
                <a:cubicBezTo>
                  <a:pt x="247" y="343"/>
                  <a:pt x="246" y="343"/>
                  <a:pt x="246" y="344"/>
                </a:cubicBezTo>
                <a:cubicBezTo>
                  <a:pt x="246" y="345"/>
                  <a:pt x="247" y="344"/>
                  <a:pt x="248" y="345"/>
                </a:cubicBezTo>
                <a:cubicBezTo>
                  <a:pt x="247" y="345"/>
                  <a:pt x="247" y="344"/>
                  <a:pt x="247" y="345"/>
                </a:cubicBezTo>
                <a:cubicBezTo>
                  <a:pt x="247" y="345"/>
                  <a:pt x="248" y="345"/>
                  <a:pt x="248" y="346"/>
                </a:cubicBezTo>
                <a:cubicBezTo>
                  <a:pt x="246" y="347"/>
                  <a:pt x="247" y="350"/>
                  <a:pt x="248" y="351"/>
                </a:cubicBezTo>
                <a:cubicBezTo>
                  <a:pt x="249" y="351"/>
                  <a:pt x="249" y="352"/>
                  <a:pt x="250" y="351"/>
                </a:cubicBezTo>
                <a:cubicBezTo>
                  <a:pt x="252" y="348"/>
                  <a:pt x="257" y="352"/>
                  <a:pt x="259" y="354"/>
                </a:cubicBezTo>
                <a:cubicBezTo>
                  <a:pt x="259" y="353"/>
                  <a:pt x="259" y="353"/>
                  <a:pt x="259" y="353"/>
                </a:cubicBezTo>
                <a:cubicBezTo>
                  <a:pt x="260" y="355"/>
                  <a:pt x="261" y="356"/>
                  <a:pt x="261" y="358"/>
                </a:cubicBezTo>
                <a:cubicBezTo>
                  <a:pt x="260" y="357"/>
                  <a:pt x="260" y="359"/>
                  <a:pt x="260" y="358"/>
                </a:cubicBezTo>
                <a:cubicBezTo>
                  <a:pt x="260" y="358"/>
                  <a:pt x="260" y="358"/>
                  <a:pt x="260" y="357"/>
                </a:cubicBezTo>
                <a:cubicBezTo>
                  <a:pt x="260" y="357"/>
                  <a:pt x="258" y="357"/>
                  <a:pt x="258" y="357"/>
                </a:cubicBezTo>
                <a:cubicBezTo>
                  <a:pt x="258" y="359"/>
                  <a:pt x="257" y="360"/>
                  <a:pt x="259" y="362"/>
                </a:cubicBezTo>
                <a:cubicBezTo>
                  <a:pt x="258" y="361"/>
                  <a:pt x="259" y="362"/>
                  <a:pt x="259" y="362"/>
                </a:cubicBezTo>
                <a:cubicBezTo>
                  <a:pt x="260" y="362"/>
                  <a:pt x="260" y="363"/>
                  <a:pt x="260" y="363"/>
                </a:cubicBezTo>
                <a:cubicBezTo>
                  <a:pt x="260" y="364"/>
                  <a:pt x="260" y="365"/>
                  <a:pt x="260" y="365"/>
                </a:cubicBezTo>
                <a:cubicBezTo>
                  <a:pt x="261" y="365"/>
                  <a:pt x="260" y="367"/>
                  <a:pt x="261" y="367"/>
                </a:cubicBezTo>
                <a:cubicBezTo>
                  <a:pt x="260" y="367"/>
                  <a:pt x="260" y="372"/>
                  <a:pt x="261" y="372"/>
                </a:cubicBezTo>
                <a:cubicBezTo>
                  <a:pt x="259" y="372"/>
                  <a:pt x="260" y="373"/>
                  <a:pt x="259" y="374"/>
                </a:cubicBezTo>
                <a:cubicBezTo>
                  <a:pt x="259" y="374"/>
                  <a:pt x="259" y="374"/>
                  <a:pt x="259" y="375"/>
                </a:cubicBezTo>
                <a:cubicBezTo>
                  <a:pt x="261" y="374"/>
                  <a:pt x="260" y="371"/>
                  <a:pt x="262" y="371"/>
                </a:cubicBezTo>
                <a:cubicBezTo>
                  <a:pt x="262" y="373"/>
                  <a:pt x="262" y="374"/>
                  <a:pt x="263" y="376"/>
                </a:cubicBezTo>
                <a:cubicBezTo>
                  <a:pt x="263" y="376"/>
                  <a:pt x="262" y="375"/>
                  <a:pt x="262" y="375"/>
                </a:cubicBezTo>
                <a:cubicBezTo>
                  <a:pt x="262" y="376"/>
                  <a:pt x="261" y="378"/>
                  <a:pt x="262" y="380"/>
                </a:cubicBezTo>
                <a:cubicBezTo>
                  <a:pt x="261" y="380"/>
                  <a:pt x="261" y="381"/>
                  <a:pt x="261" y="381"/>
                </a:cubicBezTo>
                <a:cubicBezTo>
                  <a:pt x="262" y="382"/>
                  <a:pt x="260" y="384"/>
                  <a:pt x="261" y="385"/>
                </a:cubicBezTo>
                <a:cubicBezTo>
                  <a:pt x="261" y="385"/>
                  <a:pt x="261" y="385"/>
                  <a:pt x="261" y="385"/>
                </a:cubicBezTo>
                <a:cubicBezTo>
                  <a:pt x="261" y="385"/>
                  <a:pt x="261" y="385"/>
                  <a:pt x="262" y="385"/>
                </a:cubicBezTo>
                <a:cubicBezTo>
                  <a:pt x="262" y="384"/>
                  <a:pt x="262" y="383"/>
                  <a:pt x="263" y="383"/>
                </a:cubicBezTo>
                <a:cubicBezTo>
                  <a:pt x="262" y="381"/>
                  <a:pt x="264" y="378"/>
                  <a:pt x="266" y="377"/>
                </a:cubicBezTo>
                <a:cubicBezTo>
                  <a:pt x="267" y="377"/>
                  <a:pt x="267" y="378"/>
                  <a:pt x="267" y="378"/>
                </a:cubicBezTo>
                <a:cubicBezTo>
                  <a:pt x="268" y="378"/>
                  <a:pt x="268" y="378"/>
                  <a:pt x="269" y="378"/>
                </a:cubicBezTo>
                <a:cubicBezTo>
                  <a:pt x="269" y="378"/>
                  <a:pt x="268" y="378"/>
                  <a:pt x="269" y="378"/>
                </a:cubicBezTo>
                <a:cubicBezTo>
                  <a:pt x="269" y="378"/>
                  <a:pt x="270" y="379"/>
                  <a:pt x="270" y="380"/>
                </a:cubicBezTo>
                <a:cubicBezTo>
                  <a:pt x="270" y="380"/>
                  <a:pt x="270" y="380"/>
                  <a:pt x="270" y="380"/>
                </a:cubicBezTo>
                <a:cubicBezTo>
                  <a:pt x="270" y="381"/>
                  <a:pt x="272" y="380"/>
                  <a:pt x="271" y="382"/>
                </a:cubicBezTo>
                <a:cubicBezTo>
                  <a:pt x="272" y="382"/>
                  <a:pt x="272" y="381"/>
                  <a:pt x="272" y="381"/>
                </a:cubicBezTo>
                <a:cubicBezTo>
                  <a:pt x="271" y="380"/>
                  <a:pt x="272" y="379"/>
                  <a:pt x="271" y="379"/>
                </a:cubicBezTo>
                <a:cubicBezTo>
                  <a:pt x="272" y="379"/>
                  <a:pt x="273" y="380"/>
                  <a:pt x="271" y="378"/>
                </a:cubicBezTo>
                <a:cubicBezTo>
                  <a:pt x="272" y="378"/>
                  <a:pt x="273" y="378"/>
                  <a:pt x="272" y="377"/>
                </a:cubicBezTo>
                <a:cubicBezTo>
                  <a:pt x="272" y="378"/>
                  <a:pt x="271" y="377"/>
                  <a:pt x="271" y="377"/>
                </a:cubicBezTo>
                <a:cubicBezTo>
                  <a:pt x="272" y="377"/>
                  <a:pt x="272" y="377"/>
                  <a:pt x="273" y="376"/>
                </a:cubicBezTo>
                <a:cubicBezTo>
                  <a:pt x="274" y="380"/>
                  <a:pt x="272" y="384"/>
                  <a:pt x="273" y="387"/>
                </a:cubicBezTo>
                <a:cubicBezTo>
                  <a:pt x="271" y="388"/>
                  <a:pt x="272" y="392"/>
                  <a:pt x="270" y="392"/>
                </a:cubicBezTo>
                <a:cubicBezTo>
                  <a:pt x="271" y="393"/>
                  <a:pt x="271" y="394"/>
                  <a:pt x="271" y="395"/>
                </a:cubicBezTo>
                <a:cubicBezTo>
                  <a:pt x="272" y="395"/>
                  <a:pt x="272" y="393"/>
                  <a:pt x="273" y="393"/>
                </a:cubicBezTo>
                <a:cubicBezTo>
                  <a:pt x="273" y="391"/>
                  <a:pt x="273" y="391"/>
                  <a:pt x="273" y="390"/>
                </a:cubicBezTo>
                <a:cubicBezTo>
                  <a:pt x="272" y="389"/>
                  <a:pt x="272" y="390"/>
                  <a:pt x="272" y="390"/>
                </a:cubicBezTo>
                <a:cubicBezTo>
                  <a:pt x="273" y="389"/>
                  <a:pt x="273" y="388"/>
                  <a:pt x="273" y="386"/>
                </a:cubicBezTo>
                <a:cubicBezTo>
                  <a:pt x="273" y="386"/>
                  <a:pt x="273" y="386"/>
                  <a:pt x="273" y="386"/>
                </a:cubicBezTo>
                <a:cubicBezTo>
                  <a:pt x="274" y="385"/>
                  <a:pt x="273" y="381"/>
                  <a:pt x="274" y="379"/>
                </a:cubicBezTo>
                <a:cubicBezTo>
                  <a:pt x="275" y="379"/>
                  <a:pt x="275" y="378"/>
                  <a:pt x="276" y="378"/>
                </a:cubicBezTo>
                <a:cubicBezTo>
                  <a:pt x="276" y="377"/>
                  <a:pt x="276" y="377"/>
                  <a:pt x="276" y="376"/>
                </a:cubicBezTo>
                <a:cubicBezTo>
                  <a:pt x="275" y="376"/>
                  <a:pt x="275" y="377"/>
                  <a:pt x="275" y="377"/>
                </a:cubicBezTo>
                <a:cubicBezTo>
                  <a:pt x="275" y="376"/>
                  <a:pt x="274" y="376"/>
                  <a:pt x="274" y="376"/>
                </a:cubicBezTo>
                <a:cubicBezTo>
                  <a:pt x="275" y="376"/>
                  <a:pt x="276" y="376"/>
                  <a:pt x="276" y="375"/>
                </a:cubicBezTo>
                <a:cubicBezTo>
                  <a:pt x="275" y="374"/>
                  <a:pt x="275" y="375"/>
                  <a:pt x="275" y="375"/>
                </a:cubicBezTo>
                <a:cubicBezTo>
                  <a:pt x="275" y="374"/>
                  <a:pt x="275" y="374"/>
                  <a:pt x="275" y="373"/>
                </a:cubicBezTo>
                <a:cubicBezTo>
                  <a:pt x="275" y="373"/>
                  <a:pt x="275" y="373"/>
                  <a:pt x="275" y="373"/>
                </a:cubicBezTo>
                <a:cubicBezTo>
                  <a:pt x="276" y="371"/>
                  <a:pt x="275" y="372"/>
                  <a:pt x="275" y="372"/>
                </a:cubicBezTo>
                <a:cubicBezTo>
                  <a:pt x="276" y="371"/>
                  <a:pt x="274" y="370"/>
                  <a:pt x="274" y="369"/>
                </a:cubicBezTo>
                <a:cubicBezTo>
                  <a:pt x="275" y="369"/>
                  <a:pt x="275" y="369"/>
                  <a:pt x="275" y="369"/>
                </a:cubicBezTo>
                <a:cubicBezTo>
                  <a:pt x="276" y="369"/>
                  <a:pt x="276" y="370"/>
                  <a:pt x="276" y="370"/>
                </a:cubicBezTo>
                <a:cubicBezTo>
                  <a:pt x="276" y="370"/>
                  <a:pt x="277" y="370"/>
                  <a:pt x="277" y="370"/>
                </a:cubicBezTo>
                <a:cubicBezTo>
                  <a:pt x="276" y="369"/>
                  <a:pt x="277" y="368"/>
                  <a:pt x="276" y="367"/>
                </a:cubicBezTo>
                <a:cubicBezTo>
                  <a:pt x="277" y="368"/>
                  <a:pt x="278" y="366"/>
                  <a:pt x="277" y="367"/>
                </a:cubicBezTo>
                <a:cubicBezTo>
                  <a:pt x="276" y="367"/>
                  <a:pt x="276" y="365"/>
                  <a:pt x="277" y="364"/>
                </a:cubicBezTo>
                <a:cubicBezTo>
                  <a:pt x="276" y="364"/>
                  <a:pt x="275" y="365"/>
                  <a:pt x="275" y="364"/>
                </a:cubicBezTo>
                <a:cubicBezTo>
                  <a:pt x="276" y="364"/>
                  <a:pt x="275" y="364"/>
                  <a:pt x="276" y="364"/>
                </a:cubicBezTo>
                <a:cubicBezTo>
                  <a:pt x="276" y="363"/>
                  <a:pt x="277" y="362"/>
                  <a:pt x="276" y="362"/>
                </a:cubicBezTo>
                <a:cubicBezTo>
                  <a:pt x="276" y="363"/>
                  <a:pt x="275" y="363"/>
                  <a:pt x="275" y="363"/>
                </a:cubicBezTo>
                <a:cubicBezTo>
                  <a:pt x="275" y="362"/>
                  <a:pt x="276" y="362"/>
                  <a:pt x="276" y="361"/>
                </a:cubicBezTo>
                <a:cubicBezTo>
                  <a:pt x="275" y="361"/>
                  <a:pt x="275" y="360"/>
                  <a:pt x="275" y="359"/>
                </a:cubicBezTo>
                <a:cubicBezTo>
                  <a:pt x="277" y="358"/>
                  <a:pt x="275" y="361"/>
                  <a:pt x="277" y="361"/>
                </a:cubicBezTo>
                <a:cubicBezTo>
                  <a:pt x="276" y="359"/>
                  <a:pt x="278" y="359"/>
                  <a:pt x="278" y="358"/>
                </a:cubicBezTo>
                <a:cubicBezTo>
                  <a:pt x="277" y="359"/>
                  <a:pt x="277" y="357"/>
                  <a:pt x="276" y="357"/>
                </a:cubicBezTo>
                <a:cubicBezTo>
                  <a:pt x="279" y="355"/>
                  <a:pt x="277" y="349"/>
                  <a:pt x="281" y="352"/>
                </a:cubicBezTo>
                <a:cubicBezTo>
                  <a:pt x="281" y="353"/>
                  <a:pt x="281" y="353"/>
                  <a:pt x="280" y="354"/>
                </a:cubicBezTo>
                <a:cubicBezTo>
                  <a:pt x="281" y="354"/>
                  <a:pt x="279" y="356"/>
                  <a:pt x="280" y="356"/>
                </a:cubicBezTo>
                <a:cubicBezTo>
                  <a:pt x="280" y="356"/>
                  <a:pt x="281" y="356"/>
                  <a:pt x="281" y="356"/>
                </a:cubicBezTo>
                <a:cubicBezTo>
                  <a:pt x="281" y="358"/>
                  <a:pt x="280" y="356"/>
                  <a:pt x="280" y="357"/>
                </a:cubicBezTo>
                <a:cubicBezTo>
                  <a:pt x="281" y="357"/>
                  <a:pt x="280" y="356"/>
                  <a:pt x="281" y="357"/>
                </a:cubicBezTo>
                <a:cubicBezTo>
                  <a:pt x="281" y="357"/>
                  <a:pt x="281" y="357"/>
                  <a:pt x="281" y="357"/>
                </a:cubicBezTo>
                <a:cubicBezTo>
                  <a:pt x="282" y="358"/>
                  <a:pt x="281" y="356"/>
                  <a:pt x="283" y="356"/>
                </a:cubicBezTo>
                <a:cubicBezTo>
                  <a:pt x="283" y="357"/>
                  <a:pt x="283" y="357"/>
                  <a:pt x="283" y="357"/>
                </a:cubicBezTo>
                <a:cubicBezTo>
                  <a:pt x="284" y="355"/>
                  <a:pt x="284" y="358"/>
                  <a:pt x="285" y="356"/>
                </a:cubicBezTo>
                <a:cubicBezTo>
                  <a:pt x="285" y="358"/>
                  <a:pt x="284" y="359"/>
                  <a:pt x="283" y="359"/>
                </a:cubicBezTo>
                <a:cubicBezTo>
                  <a:pt x="284" y="358"/>
                  <a:pt x="283" y="358"/>
                  <a:pt x="282" y="357"/>
                </a:cubicBezTo>
                <a:cubicBezTo>
                  <a:pt x="283" y="359"/>
                  <a:pt x="282" y="358"/>
                  <a:pt x="281" y="359"/>
                </a:cubicBezTo>
                <a:cubicBezTo>
                  <a:pt x="282" y="359"/>
                  <a:pt x="281" y="360"/>
                  <a:pt x="283" y="361"/>
                </a:cubicBezTo>
                <a:cubicBezTo>
                  <a:pt x="282" y="361"/>
                  <a:pt x="282" y="361"/>
                  <a:pt x="282" y="361"/>
                </a:cubicBezTo>
                <a:cubicBezTo>
                  <a:pt x="281" y="362"/>
                  <a:pt x="283" y="361"/>
                  <a:pt x="283" y="362"/>
                </a:cubicBezTo>
                <a:cubicBezTo>
                  <a:pt x="283" y="362"/>
                  <a:pt x="283" y="362"/>
                  <a:pt x="282" y="362"/>
                </a:cubicBezTo>
                <a:cubicBezTo>
                  <a:pt x="282" y="362"/>
                  <a:pt x="282" y="361"/>
                  <a:pt x="282" y="361"/>
                </a:cubicBezTo>
                <a:cubicBezTo>
                  <a:pt x="281" y="363"/>
                  <a:pt x="282" y="364"/>
                  <a:pt x="282" y="365"/>
                </a:cubicBezTo>
                <a:cubicBezTo>
                  <a:pt x="283" y="364"/>
                  <a:pt x="284" y="363"/>
                  <a:pt x="284" y="362"/>
                </a:cubicBezTo>
                <a:cubicBezTo>
                  <a:pt x="285" y="362"/>
                  <a:pt x="284" y="364"/>
                  <a:pt x="284" y="364"/>
                </a:cubicBezTo>
                <a:cubicBezTo>
                  <a:pt x="285" y="363"/>
                  <a:pt x="285" y="363"/>
                  <a:pt x="285" y="362"/>
                </a:cubicBezTo>
                <a:cubicBezTo>
                  <a:pt x="286" y="362"/>
                  <a:pt x="286" y="361"/>
                  <a:pt x="287" y="362"/>
                </a:cubicBezTo>
                <a:cubicBezTo>
                  <a:pt x="286" y="361"/>
                  <a:pt x="287" y="361"/>
                  <a:pt x="288" y="362"/>
                </a:cubicBezTo>
                <a:cubicBezTo>
                  <a:pt x="286" y="362"/>
                  <a:pt x="289" y="364"/>
                  <a:pt x="287" y="363"/>
                </a:cubicBezTo>
                <a:cubicBezTo>
                  <a:pt x="288" y="363"/>
                  <a:pt x="288" y="363"/>
                  <a:pt x="288" y="363"/>
                </a:cubicBezTo>
                <a:cubicBezTo>
                  <a:pt x="286" y="363"/>
                  <a:pt x="287" y="365"/>
                  <a:pt x="286" y="365"/>
                </a:cubicBezTo>
                <a:cubicBezTo>
                  <a:pt x="286" y="365"/>
                  <a:pt x="285" y="364"/>
                  <a:pt x="284" y="365"/>
                </a:cubicBezTo>
                <a:cubicBezTo>
                  <a:pt x="285" y="365"/>
                  <a:pt x="286" y="366"/>
                  <a:pt x="285" y="366"/>
                </a:cubicBezTo>
                <a:cubicBezTo>
                  <a:pt x="284" y="364"/>
                  <a:pt x="283" y="366"/>
                  <a:pt x="282" y="365"/>
                </a:cubicBezTo>
                <a:cubicBezTo>
                  <a:pt x="283" y="368"/>
                  <a:pt x="281" y="369"/>
                  <a:pt x="281" y="370"/>
                </a:cubicBezTo>
                <a:cubicBezTo>
                  <a:pt x="281" y="370"/>
                  <a:pt x="282" y="370"/>
                  <a:pt x="282" y="370"/>
                </a:cubicBezTo>
                <a:cubicBezTo>
                  <a:pt x="282" y="370"/>
                  <a:pt x="281" y="371"/>
                  <a:pt x="282" y="371"/>
                </a:cubicBezTo>
                <a:cubicBezTo>
                  <a:pt x="282" y="370"/>
                  <a:pt x="282" y="370"/>
                  <a:pt x="282" y="369"/>
                </a:cubicBezTo>
                <a:cubicBezTo>
                  <a:pt x="284" y="369"/>
                  <a:pt x="283" y="367"/>
                  <a:pt x="284" y="367"/>
                </a:cubicBezTo>
                <a:cubicBezTo>
                  <a:pt x="285" y="368"/>
                  <a:pt x="284" y="367"/>
                  <a:pt x="284" y="368"/>
                </a:cubicBezTo>
                <a:cubicBezTo>
                  <a:pt x="285" y="368"/>
                  <a:pt x="286" y="369"/>
                  <a:pt x="286" y="368"/>
                </a:cubicBezTo>
                <a:cubicBezTo>
                  <a:pt x="286" y="368"/>
                  <a:pt x="287" y="368"/>
                  <a:pt x="287" y="369"/>
                </a:cubicBezTo>
                <a:cubicBezTo>
                  <a:pt x="287" y="369"/>
                  <a:pt x="286" y="369"/>
                  <a:pt x="286" y="370"/>
                </a:cubicBezTo>
                <a:cubicBezTo>
                  <a:pt x="287" y="370"/>
                  <a:pt x="287" y="370"/>
                  <a:pt x="288" y="370"/>
                </a:cubicBezTo>
                <a:cubicBezTo>
                  <a:pt x="288" y="370"/>
                  <a:pt x="288" y="369"/>
                  <a:pt x="288" y="369"/>
                </a:cubicBezTo>
                <a:cubicBezTo>
                  <a:pt x="289" y="370"/>
                  <a:pt x="289" y="371"/>
                  <a:pt x="289" y="372"/>
                </a:cubicBezTo>
                <a:cubicBezTo>
                  <a:pt x="290" y="372"/>
                  <a:pt x="290" y="372"/>
                  <a:pt x="290" y="372"/>
                </a:cubicBezTo>
                <a:cubicBezTo>
                  <a:pt x="290" y="371"/>
                  <a:pt x="290" y="371"/>
                  <a:pt x="290" y="371"/>
                </a:cubicBezTo>
                <a:cubicBezTo>
                  <a:pt x="291" y="371"/>
                  <a:pt x="290" y="372"/>
                  <a:pt x="291" y="372"/>
                </a:cubicBezTo>
                <a:cubicBezTo>
                  <a:pt x="291" y="371"/>
                  <a:pt x="292" y="371"/>
                  <a:pt x="292" y="370"/>
                </a:cubicBezTo>
                <a:cubicBezTo>
                  <a:pt x="291" y="370"/>
                  <a:pt x="291" y="370"/>
                  <a:pt x="291" y="369"/>
                </a:cubicBezTo>
                <a:cubicBezTo>
                  <a:pt x="292" y="369"/>
                  <a:pt x="292" y="370"/>
                  <a:pt x="293" y="371"/>
                </a:cubicBezTo>
                <a:cubicBezTo>
                  <a:pt x="292" y="371"/>
                  <a:pt x="291" y="371"/>
                  <a:pt x="291" y="372"/>
                </a:cubicBezTo>
                <a:cubicBezTo>
                  <a:pt x="292" y="372"/>
                  <a:pt x="290" y="373"/>
                  <a:pt x="291" y="373"/>
                </a:cubicBezTo>
                <a:cubicBezTo>
                  <a:pt x="292" y="373"/>
                  <a:pt x="293" y="372"/>
                  <a:pt x="293" y="372"/>
                </a:cubicBezTo>
                <a:cubicBezTo>
                  <a:pt x="293" y="372"/>
                  <a:pt x="293" y="372"/>
                  <a:pt x="293" y="372"/>
                </a:cubicBezTo>
                <a:cubicBezTo>
                  <a:pt x="293" y="372"/>
                  <a:pt x="293" y="371"/>
                  <a:pt x="293" y="371"/>
                </a:cubicBezTo>
                <a:cubicBezTo>
                  <a:pt x="294" y="372"/>
                  <a:pt x="293" y="374"/>
                  <a:pt x="292" y="374"/>
                </a:cubicBezTo>
                <a:cubicBezTo>
                  <a:pt x="292" y="374"/>
                  <a:pt x="292" y="374"/>
                  <a:pt x="292" y="374"/>
                </a:cubicBezTo>
                <a:cubicBezTo>
                  <a:pt x="292" y="375"/>
                  <a:pt x="292" y="374"/>
                  <a:pt x="293" y="374"/>
                </a:cubicBezTo>
                <a:cubicBezTo>
                  <a:pt x="294" y="375"/>
                  <a:pt x="293" y="376"/>
                  <a:pt x="293" y="376"/>
                </a:cubicBezTo>
                <a:cubicBezTo>
                  <a:pt x="293" y="376"/>
                  <a:pt x="292" y="376"/>
                  <a:pt x="292" y="377"/>
                </a:cubicBezTo>
                <a:cubicBezTo>
                  <a:pt x="293" y="377"/>
                  <a:pt x="294" y="377"/>
                  <a:pt x="294" y="378"/>
                </a:cubicBezTo>
                <a:cubicBezTo>
                  <a:pt x="294" y="378"/>
                  <a:pt x="294" y="379"/>
                  <a:pt x="293" y="379"/>
                </a:cubicBezTo>
                <a:cubicBezTo>
                  <a:pt x="293" y="378"/>
                  <a:pt x="294" y="377"/>
                  <a:pt x="293" y="377"/>
                </a:cubicBezTo>
                <a:cubicBezTo>
                  <a:pt x="292" y="379"/>
                  <a:pt x="295" y="380"/>
                  <a:pt x="294" y="382"/>
                </a:cubicBezTo>
                <a:cubicBezTo>
                  <a:pt x="294" y="381"/>
                  <a:pt x="295" y="382"/>
                  <a:pt x="295" y="381"/>
                </a:cubicBezTo>
                <a:cubicBezTo>
                  <a:pt x="294" y="381"/>
                  <a:pt x="295" y="380"/>
                  <a:pt x="295" y="380"/>
                </a:cubicBezTo>
                <a:cubicBezTo>
                  <a:pt x="295" y="380"/>
                  <a:pt x="294" y="380"/>
                  <a:pt x="294" y="380"/>
                </a:cubicBezTo>
                <a:cubicBezTo>
                  <a:pt x="294" y="379"/>
                  <a:pt x="295" y="378"/>
                  <a:pt x="296" y="378"/>
                </a:cubicBezTo>
                <a:cubicBezTo>
                  <a:pt x="297" y="376"/>
                  <a:pt x="295" y="377"/>
                  <a:pt x="297" y="377"/>
                </a:cubicBezTo>
                <a:cubicBezTo>
                  <a:pt x="297" y="378"/>
                  <a:pt x="298" y="379"/>
                  <a:pt x="297" y="380"/>
                </a:cubicBezTo>
                <a:cubicBezTo>
                  <a:pt x="297" y="379"/>
                  <a:pt x="297" y="379"/>
                  <a:pt x="297" y="379"/>
                </a:cubicBezTo>
                <a:cubicBezTo>
                  <a:pt x="297" y="379"/>
                  <a:pt x="296" y="378"/>
                  <a:pt x="296" y="378"/>
                </a:cubicBezTo>
                <a:cubicBezTo>
                  <a:pt x="296" y="379"/>
                  <a:pt x="296" y="380"/>
                  <a:pt x="296" y="380"/>
                </a:cubicBezTo>
                <a:cubicBezTo>
                  <a:pt x="300" y="380"/>
                  <a:pt x="297" y="386"/>
                  <a:pt x="300" y="385"/>
                </a:cubicBezTo>
                <a:cubicBezTo>
                  <a:pt x="300" y="386"/>
                  <a:pt x="300" y="386"/>
                  <a:pt x="300" y="386"/>
                </a:cubicBezTo>
                <a:cubicBezTo>
                  <a:pt x="299" y="386"/>
                  <a:pt x="298" y="387"/>
                  <a:pt x="298" y="387"/>
                </a:cubicBezTo>
                <a:cubicBezTo>
                  <a:pt x="298" y="387"/>
                  <a:pt x="300" y="387"/>
                  <a:pt x="300" y="388"/>
                </a:cubicBezTo>
                <a:cubicBezTo>
                  <a:pt x="299" y="388"/>
                  <a:pt x="300" y="390"/>
                  <a:pt x="300" y="390"/>
                </a:cubicBezTo>
                <a:cubicBezTo>
                  <a:pt x="302" y="389"/>
                  <a:pt x="301" y="388"/>
                  <a:pt x="300" y="385"/>
                </a:cubicBezTo>
                <a:cubicBezTo>
                  <a:pt x="301" y="386"/>
                  <a:pt x="301" y="385"/>
                  <a:pt x="302" y="385"/>
                </a:cubicBezTo>
                <a:cubicBezTo>
                  <a:pt x="302" y="385"/>
                  <a:pt x="301" y="385"/>
                  <a:pt x="301" y="385"/>
                </a:cubicBezTo>
                <a:cubicBezTo>
                  <a:pt x="302" y="385"/>
                  <a:pt x="303" y="384"/>
                  <a:pt x="304" y="385"/>
                </a:cubicBezTo>
                <a:cubicBezTo>
                  <a:pt x="304" y="384"/>
                  <a:pt x="305" y="384"/>
                  <a:pt x="304" y="383"/>
                </a:cubicBezTo>
                <a:cubicBezTo>
                  <a:pt x="304" y="383"/>
                  <a:pt x="303" y="385"/>
                  <a:pt x="302" y="384"/>
                </a:cubicBezTo>
                <a:cubicBezTo>
                  <a:pt x="303" y="383"/>
                  <a:pt x="304" y="382"/>
                  <a:pt x="305" y="382"/>
                </a:cubicBezTo>
                <a:cubicBezTo>
                  <a:pt x="304" y="381"/>
                  <a:pt x="304" y="382"/>
                  <a:pt x="304" y="381"/>
                </a:cubicBezTo>
                <a:cubicBezTo>
                  <a:pt x="304" y="381"/>
                  <a:pt x="304" y="379"/>
                  <a:pt x="306" y="380"/>
                </a:cubicBezTo>
                <a:cubicBezTo>
                  <a:pt x="305" y="378"/>
                  <a:pt x="305" y="378"/>
                  <a:pt x="306" y="377"/>
                </a:cubicBezTo>
                <a:cubicBezTo>
                  <a:pt x="307" y="377"/>
                  <a:pt x="306" y="378"/>
                  <a:pt x="307" y="379"/>
                </a:cubicBezTo>
                <a:cubicBezTo>
                  <a:pt x="308" y="377"/>
                  <a:pt x="307" y="376"/>
                  <a:pt x="307" y="376"/>
                </a:cubicBezTo>
                <a:cubicBezTo>
                  <a:pt x="308" y="376"/>
                  <a:pt x="308" y="376"/>
                  <a:pt x="308" y="376"/>
                </a:cubicBezTo>
                <a:cubicBezTo>
                  <a:pt x="308" y="376"/>
                  <a:pt x="308" y="376"/>
                  <a:pt x="308" y="376"/>
                </a:cubicBezTo>
                <a:cubicBezTo>
                  <a:pt x="308" y="376"/>
                  <a:pt x="309" y="375"/>
                  <a:pt x="309" y="375"/>
                </a:cubicBezTo>
                <a:cubicBezTo>
                  <a:pt x="307" y="375"/>
                  <a:pt x="306" y="375"/>
                  <a:pt x="306" y="375"/>
                </a:cubicBezTo>
                <a:cubicBezTo>
                  <a:pt x="305" y="374"/>
                  <a:pt x="306" y="374"/>
                  <a:pt x="306" y="374"/>
                </a:cubicBezTo>
                <a:cubicBezTo>
                  <a:pt x="306" y="373"/>
                  <a:pt x="306" y="373"/>
                  <a:pt x="306" y="373"/>
                </a:cubicBezTo>
                <a:cubicBezTo>
                  <a:pt x="307" y="372"/>
                  <a:pt x="305" y="373"/>
                  <a:pt x="306" y="372"/>
                </a:cubicBezTo>
                <a:cubicBezTo>
                  <a:pt x="304" y="372"/>
                  <a:pt x="303" y="370"/>
                  <a:pt x="303" y="368"/>
                </a:cubicBezTo>
                <a:cubicBezTo>
                  <a:pt x="304" y="369"/>
                  <a:pt x="303" y="368"/>
                  <a:pt x="304" y="368"/>
                </a:cubicBezTo>
                <a:cubicBezTo>
                  <a:pt x="305" y="369"/>
                  <a:pt x="305" y="368"/>
                  <a:pt x="304" y="369"/>
                </a:cubicBezTo>
                <a:cubicBezTo>
                  <a:pt x="305" y="370"/>
                  <a:pt x="306" y="371"/>
                  <a:pt x="306" y="371"/>
                </a:cubicBezTo>
                <a:cubicBezTo>
                  <a:pt x="306" y="371"/>
                  <a:pt x="307" y="370"/>
                  <a:pt x="306" y="369"/>
                </a:cubicBezTo>
                <a:cubicBezTo>
                  <a:pt x="306" y="369"/>
                  <a:pt x="306" y="368"/>
                  <a:pt x="308" y="368"/>
                </a:cubicBezTo>
                <a:cubicBezTo>
                  <a:pt x="308" y="367"/>
                  <a:pt x="306" y="368"/>
                  <a:pt x="306" y="367"/>
                </a:cubicBezTo>
                <a:cubicBezTo>
                  <a:pt x="305" y="368"/>
                  <a:pt x="306" y="368"/>
                  <a:pt x="306" y="368"/>
                </a:cubicBezTo>
                <a:cubicBezTo>
                  <a:pt x="304" y="368"/>
                  <a:pt x="305" y="367"/>
                  <a:pt x="304" y="367"/>
                </a:cubicBezTo>
                <a:cubicBezTo>
                  <a:pt x="304" y="367"/>
                  <a:pt x="304" y="365"/>
                  <a:pt x="305" y="365"/>
                </a:cubicBezTo>
                <a:cubicBezTo>
                  <a:pt x="303" y="364"/>
                  <a:pt x="304" y="363"/>
                  <a:pt x="304" y="362"/>
                </a:cubicBezTo>
                <a:cubicBezTo>
                  <a:pt x="303" y="363"/>
                  <a:pt x="303" y="363"/>
                  <a:pt x="302" y="364"/>
                </a:cubicBezTo>
                <a:cubicBezTo>
                  <a:pt x="303" y="365"/>
                  <a:pt x="304" y="364"/>
                  <a:pt x="304" y="365"/>
                </a:cubicBezTo>
                <a:cubicBezTo>
                  <a:pt x="302" y="365"/>
                  <a:pt x="302" y="365"/>
                  <a:pt x="300" y="364"/>
                </a:cubicBezTo>
                <a:cubicBezTo>
                  <a:pt x="300" y="365"/>
                  <a:pt x="299" y="363"/>
                  <a:pt x="299" y="364"/>
                </a:cubicBezTo>
                <a:cubicBezTo>
                  <a:pt x="297" y="364"/>
                  <a:pt x="300" y="361"/>
                  <a:pt x="298" y="362"/>
                </a:cubicBezTo>
                <a:cubicBezTo>
                  <a:pt x="298" y="362"/>
                  <a:pt x="298" y="362"/>
                  <a:pt x="298" y="362"/>
                </a:cubicBezTo>
                <a:cubicBezTo>
                  <a:pt x="298" y="362"/>
                  <a:pt x="299" y="361"/>
                  <a:pt x="299" y="361"/>
                </a:cubicBezTo>
                <a:cubicBezTo>
                  <a:pt x="299" y="362"/>
                  <a:pt x="300" y="361"/>
                  <a:pt x="300" y="361"/>
                </a:cubicBezTo>
                <a:cubicBezTo>
                  <a:pt x="300" y="362"/>
                  <a:pt x="300" y="363"/>
                  <a:pt x="300" y="363"/>
                </a:cubicBezTo>
                <a:cubicBezTo>
                  <a:pt x="303" y="361"/>
                  <a:pt x="301" y="363"/>
                  <a:pt x="300" y="360"/>
                </a:cubicBezTo>
                <a:cubicBezTo>
                  <a:pt x="301" y="360"/>
                  <a:pt x="301" y="361"/>
                  <a:pt x="302" y="361"/>
                </a:cubicBezTo>
                <a:cubicBezTo>
                  <a:pt x="302" y="361"/>
                  <a:pt x="302" y="360"/>
                  <a:pt x="302" y="360"/>
                </a:cubicBezTo>
                <a:cubicBezTo>
                  <a:pt x="303" y="361"/>
                  <a:pt x="304" y="362"/>
                  <a:pt x="305" y="362"/>
                </a:cubicBezTo>
                <a:cubicBezTo>
                  <a:pt x="304" y="362"/>
                  <a:pt x="304" y="362"/>
                  <a:pt x="304" y="363"/>
                </a:cubicBezTo>
                <a:cubicBezTo>
                  <a:pt x="305" y="363"/>
                  <a:pt x="305" y="364"/>
                  <a:pt x="306" y="363"/>
                </a:cubicBezTo>
                <a:cubicBezTo>
                  <a:pt x="305" y="363"/>
                  <a:pt x="307" y="362"/>
                  <a:pt x="307" y="362"/>
                </a:cubicBezTo>
                <a:cubicBezTo>
                  <a:pt x="307" y="363"/>
                  <a:pt x="306" y="362"/>
                  <a:pt x="306" y="363"/>
                </a:cubicBezTo>
                <a:cubicBezTo>
                  <a:pt x="307" y="363"/>
                  <a:pt x="308" y="363"/>
                  <a:pt x="309" y="363"/>
                </a:cubicBezTo>
                <a:cubicBezTo>
                  <a:pt x="309" y="361"/>
                  <a:pt x="309" y="363"/>
                  <a:pt x="308" y="362"/>
                </a:cubicBezTo>
                <a:cubicBezTo>
                  <a:pt x="309" y="361"/>
                  <a:pt x="308" y="361"/>
                  <a:pt x="308" y="360"/>
                </a:cubicBezTo>
                <a:cubicBezTo>
                  <a:pt x="307" y="360"/>
                  <a:pt x="308" y="361"/>
                  <a:pt x="307" y="361"/>
                </a:cubicBezTo>
                <a:cubicBezTo>
                  <a:pt x="306" y="360"/>
                  <a:pt x="305" y="361"/>
                  <a:pt x="304" y="360"/>
                </a:cubicBezTo>
                <a:cubicBezTo>
                  <a:pt x="305" y="359"/>
                  <a:pt x="305" y="358"/>
                  <a:pt x="304" y="357"/>
                </a:cubicBezTo>
                <a:cubicBezTo>
                  <a:pt x="304" y="358"/>
                  <a:pt x="303" y="358"/>
                  <a:pt x="302" y="357"/>
                </a:cubicBezTo>
                <a:cubicBezTo>
                  <a:pt x="303" y="355"/>
                  <a:pt x="301" y="355"/>
                  <a:pt x="303" y="353"/>
                </a:cubicBezTo>
                <a:cubicBezTo>
                  <a:pt x="303" y="354"/>
                  <a:pt x="303" y="354"/>
                  <a:pt x="303" y="354"/>
                </a:cubicBezTo>
                <a:cubicBezTo>
                  <a:pt x="303" y="354"/>
                  <a:pt x="303" y="354"/>
                  <a:pt x="304" y="353"/>
                </a:cubicBezTo>
                <a:cubicBezTo>
                  <a:pt x="304" y="354"/>
                  <a:pt x="303" y="354"/>
                  <a:pt x="303" y="355"/>
                </a:cubicBezTo>
                <a:cubicBezTo>
                  <a:pt x="303" y="355"/>
                  <a:pt x="304" y="354"/>
                  <a:pt x="304" y="355"/>
                </a:cubicBezTo>
                <a:cubicBezTo>
                  <a:pt x="305" y="356"/>
                  <a:pt x="303" y="355"/>
                  <a:pt x="304" y="356"/>
                </a:cubicBezTo>
                <a:cubicBezTo>
                  <a:pt x="304" y="355"/>
                  <a:pt x="304" y="357"/>
                  <a:pt x="304" y="356"/>
                </a:cubicBezTo>
                <a:cubicBezTo>
                  <a:pt x="304" y="356"/>
                  <a:pt x="304" y="356"/>
                  <a:pt x="304" y="356"/>
                </a:cubicBezTo>
                <a:cubicBezTo>
                  <a:pt x="306" y="355"/>
                  <a:pt x="307" y="356"/>
                  <a:pt x="308" y="357"/>
                </a:cubicBezTo>
                <a:cubicBezTo>
                  <a:pt x="308" y="357"/>
                  <a:pt x="308" y="356"/>
                  <a:pt x="309" y="356"/>
                </a:cubicBezTo>
                <a:cubicBezTo>
                  <a:pt x="308" y="355"/>
                  <a:pt x="306" y="356"/>
                  <a:pt x="306" y="355"/>
                </a:cubicBezTo>
                <a:cubicBezTo>
                  <a:pt x="307" y="355"/>
                  <a:pt x="307" y="355"/>
                  <a:pt x="307" y="354"/>
                </a:cubicBezTo>
                <a:cubicBezTo>
                  <a:pt x="306" y="354"/>
                  <a:pt x="306" y="354"/>
                  <a:pt x="306" y="353"/>
                </a:cubicBezTo>
                <a:cubicBezTo>
                  <a:pt x="306" y="352"/>
                  <a:pt x="304" y="351"/>
                  <a:pt x="306" y="349"/>
                </a:cubicBezTo>
                <a:cubicBezTo>
                  <a:pt x="305" y="349"/>
                  <a:pt x="306" y="349"/>
                  <a:pt x="306" y="348"/>
                </a:cubicBezTo>
                <a:cubicBezTo>
                  <a:pt x="305" y="348"/>
                  <a:pt x="304" y="348"/>
                  <a:pt x="304" y="348"/>
                </a:cubicBezTo>
                <a:cubicBezTo>
                  <a:pt x="305" y="348"/>
                  <a:pt x="305" y="347"/>
                  <a:pt x="306" y="348"/>
                </a:cubicBezTo>
                <a:cubicBezTo>
                  <a:pt x="306" y="349"/>
                  <a:pt x="307" y="348"/>
                  <a:pt x="306" y="349"/>
                </a:cubicBezTo>
                <a:cubicBezTo>
                  <a:pt x="307" y="350"/>
                  <a:pt x="306" y="348"/>
                  <a:pt x="307" y="348"/>
                </a:cubicBezTo>
                <a:cubicBezTo>
                  <a:pt x="307" y="349"/>
                  <a:pt x="308" y="348"/>
                  <a:pt x="308" y="349"/>
                </a:cubicBezTo>
                <a:cubicBezTo>
                  <a:pt x="309" y="349"/>
                  <a:pt x="309" y="349"/>
                  <a:pt x="309" y="348"/>
                </a:cubicBezTo>
                <a:cubicBezTo>
                  <a:pt x="307" y="348"/>
                  <a:pt x="308" y="346"/>
                  <a:pt x="309" y="346"/>
                </a:cubicBezTo>
                <a:cubicBezTo>
                  <a:pt x="308" y="347"/>
                  <a:pt x="309" y="345"/>
                  <a:pt x="308" y="346"/>
                </a:cubicBezTo>
                <a:cubicBezTo>
                  <a:pt x="307" y="348"/>
                  <a:pt x="306" y="347"/>
                  <a:pt x="305" y="347"/>
                </a:cubicBezTo>
                <a:cubicBezTo>
                  <a:pt x="305" y="346"/>
                  <a:pt x="305" y="346"/>
                  <a:pt x="305" y="346"/>
                </a:cubicBezTo>
                <a:cubicBezTo>
                  <a:pt x="305" y="346"/>
                  <a:pt x="304" y="346"/>
                  <a:pt x="304" y="346"/>
                </a:cubicBezTo>
                <a:cubicBezTo>
                  <a:pt x="304" y="347"/>
                  <a:pt x="304" y="347"/>
                  <a:pt x="304" y="349"/>
                </a:cubicBezTo>
                <a:cubicBezTo>
                  <a:pt x="305" y="349"/>
                  <a:pt x="304" y="348"/>
                  <a:pt x="305" y="348"/>
                </a:cubicBezTo>
                <a:cubicBezTo>
                  <a:pt x="305" y="350"/>
                  <a:pt x="304" y="350"/>
                  <a:pt x="303" y="351"/>
                </a:cubicBezTo>
                <a:cubicBezTo>
                  <a:pt x="303" y="351"/>
                  <a:pt x="303" y="351"/>
                  <a:pt x="303" y="350"/>
                </a:cubicBezTo>
                <a:cubicBezTo>
                  <a:pt x="303" y="349"/>
                  <a:pt x="303" y="349"/>
                  <a:pt x="303" y="348"/>
                </a:cubicBezTo>
                <a:cubicBezTo>
                  <a:pt x="302" y="348"/>
                  <a:pt x="302" y="347"/>
                  <a:pt x="302" y="346"/>
                </a:cubicBezTo>
                <a:cubicBezTo>
                  <a:pt x="301" y="347"/>
                  <a:pt x="300" y="348"/>
                  <a:pt x="301" y="348"/>
                </a:cubicBezTo>
                <a:cubicBezTo>
                  <a:pt x="301" y="348"/>
                  <a:pt x="300" y="349"/>
                  <a:pt x="300" y="349"/>
                </a:cubicBezTo>
                <a:cubicBezTo>
                  <a:pt x="299" y="347"/>
                  <a:pt x="301" y="347"/>
                  <a:pt x="301" y="346"/>
                </a:cubicBezTo>
                <a:cubicBezTo>
                  <a:pt x="301" y="345"/>
                  <a:pt x="300" y="347"/>
                  <a:pt x="300" y="346"/>
                </a:cubicBezTo>
                <a:cubicBezTo>
                  <a:pt x="300" y="346"/>
                  <a:pt x="301" y="345"/>
                  <a:pt x="299" y="345"/>
                </a:cubicBezTo>
                <a:cubicBezTo>
                  <a:pt x="299" y="345"/>
                  <a:pt x="299" y="346"/>
                  <a:pt x="299" y="346"/>
                </a:cubicBezTo>
                <a:cubicBezTo>
                  <a:pt x="299" y="346"/>
                  <a:pt x="298" y="346"/>
                  <a:pt x="298" y="346"/>
                </a:cubicBezTo>
                <a:cubicBezTo>
                  <a:pt x="298" y="345"/>
                  <a:pt x="298" y="345"/>
                  <a:pt x="298" y="345"/>
                </a:cubicBezTo>
                <a:cubicBezTo>
                  <a:pt x="297" y="345"/>
                  <a:pt x="298" y="346"/>
                  <a:pt x="297" y="346"/>
                </a:cubicBezTo>
                <a:cubicBezTo>
                  <a:pt x="298" y="343"/>
                  <a:pt x="298" y="340"/>
                  <a:pt x="298" y="340"/>
                </a:cubicBezTo>
                <a:cubicBezTo>
                  <a:pt x="298" y="340"/>
                  <a:pt x="298" y="339"/>
                  <a:pt x="298" y="339"/>
                </a:cubicBezTo>
                <a:cubicBezTo>
                  <a:pt x="299" y="339"/>
                  <a:pt x="298" y="341"/>
                  <a:pt x="299" y="341"/>
                </a:cubicBezTo>
                <a:cubicBezTo>
                  <a:pt x="299" y="340"/>
                  <a:pt x="300" y="339"/>
                  <a:pt x="299" y="338"/>
                </a:cubicBezTo>
                <a:cubicBezTo>
                  <a:pt x="299" y="338"/>
                  <a:pt x="299" y="338"/>
                  <a:pt x="299" y="338"/>
                </a:cubicBezTo>
                <a:cubicBezTo>
                  <a:pt x="299" y="339"/>
                  <a:pt x="301" y="338"/>
                  <a:pt x="301" y="338"/>
                </a:cubicBezTo>
                <a:cubicBezTo>
                  <a:pt x="301" y="338"/>
                  <a:pt x="301" y="338"/>
                  <a:pt x="301" y="338"/>
                </a:cubicBezTo>
                <a:cubicBezTo>
                  <a:pt x="301" y="338"/>
                  <a:pt x="301" y="338"/>
                  <a:pt x="301" y="338"/>
                </a:cubicBezTo>
                <a:cubicBezTo>
                  <a:pt x="301" y="338"/>
                  <a:pt x="303" y="337"/>
                  <a:pt x="303" y="337"/>
                </a:cubicBezTo>
                <a:cubicBezTo>
                  <a:pt x="303" y="339"/>
                  <a:pt x="302" y="339"/>
                  <a:pt x="302" y="340"/>
                </a:cubicBezTo>
                <a:cubicBezTo>
                  <a:pt x="303" y="341"/>
                  <a:pt x="304" y="344"/>
                  <a:pt x="302" y="344"/>
                </a:cubicBezTo>
                <a:cubicBezTo>
                  <a:pt x="302" y="345"/>
                  <a:pt x="301" y="346"/>
                  <a:pt x="302" y="346"/>
                </a:cubicBezTo>
                <a:cubicBezTo>
                  <a:pt x="302" y="345"/>
                  <a:pt x="304" y="345"/>
                  <a:pt x="304" y="343"/>
                </a:cubicBezTo>
                <a:cubicBezTo>
                  <a:pt x="305" y="343"/>
                  <a:pt x="305" y="342"/>
                  <a:pt x="307" y="342"/>
                </a:cubicBezTo>
                <a:cubicBezTo>
                  <a:pt x="307" y="341"/>
                  <a:pt x="306" y="341"/>
                  <a:pt x="307" y="340"/>
                </a:cubicBezTo>
                <a:cubicBezTo>
                  <a:pt x="307" y="339"/>
                  <a:pt x="306" y="340"/>
                  <a:pt x="306" y="339"/>
                </a:cubicBezTo>
                <a:cubicBezTo>
                  <a:pt x="308" y="339"/>
                  <a:pt x="305" y="337"/>
                  <a:pt x="307" y="338"/>
                </a:cubicBezTo>
                <a:cubicBezTo>
                  <a:pt x="306" y="338"/>
                  <a:pt x="306" y="338"/>
                  <a:pt x="306" y="338"/>
                </a:cubicBezTo>
                <a:cubicBezTo>
                  <a:pt x="306" y="338"/>
                  <a:pt x="306" y="338"/>
                  <a:pt x="306" y="337"/>
                </a:cubicBezTo>
                <a:cubicBezTo>
                  <a:pt x="306" y="338"/>
                  <a:pt x="307" y="337"/>
                  <a:pt x="306" y="337"/>
                </a:cubicBezTo>
                <a:cubicBezTo>
                  <a:pt x="306" y="337"/>
                  <a:pt x="305" y="337"/>
                  <a:pt x="305" y="336"/>
                </a:cubicBezTo>
                <a:cubicBezTo>
                  <a:pt x="306" y="337"/>
                  <a:pt x="307" y="335"/>
                  <a:pt x="308" y="335"/>
                </a:cubicBezTo>
                <a:cubicBezTo>
                  <a:pt x="308" y="337"/>
                  <a:pt x="308" y="338"/>
                  <a:pt x="309" y="339"/>
                </a:cubicBezTo>
                <a:cubicBezTo>
                  <a:pt x="308" y="340"/>
                  <a:pt x="308" y="340"/>
                  <a:pt x="309" y="342"/>
                </a:cubicBezTo>
                <a:cubicBezTo>
                  <a:pt x="308" y="342"/>
                  <a:pt x="308" y="342"/>
                  <a:pt x="308" y="342"/>
                </a:cubicBezTo>
                <a:cubicBezTo>
                  <a:pt x="308" y="343"/>
                  <a:pt x="307" y="343"/>
                  <a:pt x="308" y="343"/>
                </a:cubicBezTo>
                <a:cubicBezTo>
                  <a:pt x="308" y="342"/>
                  <a:pt x="309" y="342"/>
                  <a:pt x="310" y="341"/>
                </a:cubicBezTo>
                <a:cubicBezTo>
                  <a:pt x="310" y="342"/>
                  <a:pt x="311" y="344"/>
                  <a:pt x="312" y="344"/>
                </a:cubicBezTo>
                <a:cubicBezTo>
                  <a:pt x="311" y="343"/>
                  <a:pt x="313" y="343"/>
                  <a:pt x="312" y="342"/>
                </a:cubicBezTo>
                <a:cubicBezTo>
                  <a:pt x="313" y="342"/>
                  <a:pt x="313" y="342"/>
                  <a:pt x="313" y="342"/>
                </a:cubicBezTo>
                <a:cubicBezTo>
                  <a:pt x="313" y="343"/>
                  <a:pt x="313" y="344"/>
                  <a:pt x="313" y="345"/>
                </a:cubicBezTo>
                <a:cubicBezTo>
                  <a:pt x="313" y="345"/>
                  <a:pt x="312" y="346"/>
                  <a:pt x="311" y="346"/>
                </a:cubicBezTo>
                <a:cubicBezTo>
                  <a:pt x="312" y="346"/>
                  <a:pt x="311" y="347"/>
                  <a:pt x="312" y="347"/>
                </a:cubicBezTo>
                <a:cubicBezTo>
                  <a:pt x="312" y="347"/>
                  <a:pt x="312" y="346"/>
                  <a:pt x="312" y="346"/>
                </a:cubicBezTo>
                <a:cubicBezTo>
                  <a:pt x="312" y="346"/>
                  <a:pt x="313" y="346"/>
                  <a:pt x="313" y="347"/>
                </a:cubicBezTo>
                <a:cubicBezTo>
                  <a:pt x="312" y="347"/>
                  <a:pt x="312" y="348"/>
                  <a:pt x="313" y="348"/>
                </a:cubicBezTo>
                <a:cubicBezTo>
                  <a:pt x="314" y="346"/>
                  <a:pt x="313" y="343"/>
                  <a:pt x="316" y="343"/>
                </a:cubicBezTo>
                <a:cubicBezTo>
                  <a:pt x="316" y="342"/>
                  <a:pt x="316" y="342"/>
                  <a:pt x="317" y="341"/>
                </a:cubicBezTo>
                <a:cubicBezTo>
                  <a:pt x="317" y="342"/>
                  <a:pt x="316" y="343"/>
                  <a:pt x="317" y="344"/>
                </a:cubicBezTo>
                <a:cubicBezTo>
                  <a:pt x="317" y="344"/>
                  <a:pt x="317" y="345"/>
                  <a:pt x="318" y="344"/>
                </a:cubicBezTo>
                <a:cubicBezTo>
                  <a:pt x="318" y="344"/>
                  <a:pt x="318" y="343"/>
                  <a:pt x="319" y="343"/>
                </a:cubicBezTo>
                <a:cubicBezTo>
                  <a:pt x="319" y="345"/>
                  <a:pt x="320" y="344"/>
                  <a:pt x="320" y="345"/>
                </a:cubicBezTo>
                <a:cubicBezTo>
                  <a:pt x="319" y="346"/>
                  <a:pt x="321" y="347"/>
                  <a:pt x="319" y="347"/>
                </a:cubicBezTo>
                <a:cubicBezTo>
                  <a:pt x="319" y="348"/>
                  <a:pt x="319" y="348"/>
                  <a:pt x="319" y="348"/>
                </a:cubicBezTo>
                <a:cubicBezTo>
                  <a:pt x="322" y="348"/>
                  <a:pt x="322" y="349"/>
                  <a:pt x="324" y="347"/>
                </a:cubicBezTo>
                <a:cubicBezTo>
                  <a:pt x="324" y="347"/>
                  <a:pt x="324" y="348"/>
                  <a:pt x="325" y="349"/>
                </a:cubicBezTo>
                <a:cubicBezTo>
                  <a:pt x="326" y="348"/>
                  <a:pt x="325" y="349"/>
                  <a:pt x="326" y="346"/>
                </a:cubicBezTo>
                <a:cubicBezTo>
                  <a:pt x="324" y="347"/>
                  <a:pt x="326" y="344"/>
                  <a:pt x="325" y="345"/>
                </a:cubicBezTo>
                <a:cubicBezTo>
                  <a:pt x="325" y="345"/>
                  <a:pt x="325" y="345"/>
                  <a:pt x="325" y="345"/>
                </a:cubicBezTo>
                <a:cubicBezTo>
                  <a:pt x="325" y="345"/>
                  <a:pt x="324" y="345"/>
                  <a:pt x="324" y="345"/>
                </a:cubicBezTo>
                <a:cubicBezTo>
                  <a:pt x="324" y="345"/>
                  <a:pt x="324" y="344"/>
                  <a:pt x="324" y="344"/>
                </a:cubicBezTo>
                <a:cubicBezTo>
                  <a:pt x="324" y="345"/>
                  <a:pt x="323" y="345"/>
                  <a:pt x="323" y="344"/>
                </a:cubicBezTo>
                <a:cubicBezTo>
                  <a:pt x="323" y="345"/>
                  <a:pt x="323" y="346"/>
                  <a:pt x="322" y="346"/>
                </a:cubicBezTo>
                <a:cubicBezTo>
                  <a:pt x="323" y="344"/>
                  <a:pt x="321" y="344"/>
                  <a:pt x="322" y="343"/>
                </a:cubicBezTo>
                <a:cubicBezTo>
                  <a:pt x="322" y="343"/>
                  <a:pt x="321" y="344"/>
                  <a:pt x="322" y="344"/>
                </a:cubicBezTo>
                <a:cubicBezTo>
                  <a:pt x="323" y="343"/>
                  <a:pt x="322" y="343"/>
                  <a:pt x="322" y="342"/>
                </a:cubicBezTo>
                <a:cubicBezTo>
                  <a:pt x="321" y="341"/>
                  <a:pt x="321" y="341"/>
                  <a:pt x="320" y="341"/>
                </a:cubicBezTo>
                <a:cubicBezTo>
                  <a:pt x="320" y="341"/>
                  <a:pt x="320" y="341"/>
                  <a:pt x="320" y="340"/>
                </a:cubicBezTo>
                <a:cubicBezTo>
                  <a:pt x="321" y="339"/>
                  <a:pt x="324" y="340"/>
                  <a:pt x="322" y="341"/>
                </a:cubicBezTo>
                <a:cubicBezTo>
                  <a:pt x="323" y="341"/>
                  <a:pt x="323" y="341"/>
                  <a:pt x="323" y="341"/>
                </a:cubicBezTo>
                <a:cubicBezTo>
                  <a:pt x="323" y="340"/>
                  <a:pt x="324" y="340"/>
                  <a:pt x="324" y="339"/>
                </a:cubicBezTo>
                <a:cubicBezTo>
                  <a:pt x="322" y="339"/>
                  <a:pt x="322" y="337"/>
                  <a:pt x="323" y="335"/>
                </a:cubicBezTo>
                <a:cubicBezTo>
                  <a:pt x="323" y="335"/>
                  <a:pt x="323" y="335"/>
                  <a:pt x="324" y="336"/>
                </a:cubicBezTo>
                <a:cubicBezTo>
                  <a:pt x="323" y="334"/>
                  <a:pt x="324" y="335"/>
                  <a:pt x="325" y="335"/>
                </a:cubicBezTo>
                <a:cubicBezTo>
                  <a:pt x="325" y="335"/>
                  <a:pt x="325" y="334"/>
                  <a:pt x="325" y="334"/>
                </a:cubicBezTo>
                <a:cubicBezTo>
                  <a:pt x="325" y="335"/>
                  <a:pt x="326" y="335"/>
                  <a:pt x="325" y="336"/>
                </a:cubicBezTo>
                <a:cubicBezTo>
                  <a:pt x="324" y="336"/>
                  <a:pt x="325" y="337"/>
                  <a:pt x="325" y="338"/>
                </a:cubicBezTo>
                <a:cubicBezTo>
                  <a:pt x="326" y="339"/>
                  <a:pt x="325" y="337"/>
                  <a:pt x="326" y="337"/>
                </a:cubicBezTo>
                <a:cubicBezTo>
                  <a:pt x="326" y="337"/>
                  <a:pt x="327" y="337"/>
                  <a:pt x="327" y="336"/>
                </a:cubicBezTo>
                <a:cubicBezTo>
                  <a:pt x="328" y="338"/>
                  <a:pt x="329" y="338"/>
                  <a:pt x="328" y="340"/>
                </a:cubicBezTo>
                <a:cubicBezTo>
                  <a:pt x="328" y="340"/>
                  <a:pt x="328" y="340"/>
                  <a:pt x="327" y="340"/>
                </a:cubicBezTo>
                <a:cubicBezTo>
                  <a:pt x="327" y="341"/>
                  <a:pt x="328" y="341"/>
                  <a:pt x="329" y="341"/>
                </a:cubicBezTo>
                <a:cubicBezTo>
                  <a:pt x="330" y="340"/>
                  <a:pt x="330" y="337"/>
                  <a:pt x="328" y="337"/>
                </a:cubicBezTo>
                <a:cubicBezTo>
                  <a:pt x="329" y="336"/>
                  <a:pt x="329" y="336"/>
                  <a:pt x="329" y="336"/>
                </a:cubicBezTo>
                <a:cubicBezTo>
                  <a:pt x="329" y="337"/>
                  <a:pt x="330" y="337"/>
                  <a:pt x="330" y="337"/>
                </a:cubicBezTo>
                <a:cubicBezTo>
                  <a:pt x="330" y="337"/>
                  <a:pt x="330" y="338"/>
                  <a:pt x="330" y="338"/>
                </a:cubicBezTo>
                <a:cubicBezTo>
                  <a:pt x="331" y="338"/>
                  <a:pt x="331" y="339"/>
                  <a:pt x="331" y="339"/>
                </a:cubicBezTo>
                <a:cubicBezTo>
                  <a:pt x="331" y="338"/>
                  <a:pt x="331" y="338"/>
                  <a:pt x="332" y="338"/>
                </a:cubicBezTo>
                <a:cubicBezTo>
                  <a:pt x="331" y="338"/>
                  <a:pt x="331" y="337"/>
                  <a:pt x="330" y="337"/>
                </a:cubicBezTo>
                <a:cubicBezTo>
                  <a:pt x="331" y="336"/>
                  <a:pt x="331" y="337"/>
                  <a:pt x="332" y="336"/>
                </a:cubicBezTo>
                <a:cubicBezTo>
                  <a:pt x="331" y="336"/>
                  <a:pt x="332" y="336"/>
                  <a:pt x="331" y="336"/>
                </a:cubicBezTo>
                <a:cubicBezTo>
                  <a:pt x="331" y="336"/>
                  <a:pt x="331" y="336"/>
                  <a:pt x="331" y="336"/>
                </a:cubicBezTo>
                <a:cubicBezTo>
                  <a:pt x="331" y="335"/>
                  <a:pt x="331" y="336"/>
                  <a:pt x="331" y="335"/>
                </a:cubicBezTo>
                <a:cubicBezTo>
                  <a:pt x="331" y="334"/>
                  <a:pt x="330" y="336"/>
                  <a:pt x="330" y="335"/>
                </a:cubicBezTo>
                <a:cubicBezTo>
                  <a:pt x="331" y="335"/>
                  <a:pt x="330" y="334"/>
                  <a:pt x="331" y="334"/>
                </a:cubicBezTo>
                <a:cubicBezTo>
                  <a:pt x="331" y="334"/>
                  <a:pt x="331" y="334"/>
                  <a:pt x="332" y="334"/>
                </a:cubicBezTo>
                <a:cubicBezTo>
                  <a:pt x="331" y="336"/>
                  <a:pt x="334" y="335"/>
                  <a:pt x="333" y="337"/>
                </a:cubicBezTo>
                <a:cubicBezTo>
                  <a:pt x="334" y="337"/>
                  <a:pt x="335" y="337"/>
                  <a:pt x="335" y="337"/>
                </a:cubicBezTo>
                <a:cubicBezTo>
                  <a:pt x="334" y="337"/>
                  <a:pt x="334" y="337"/>
                  <a:pt x="334" y="337"/>
                </a:cubicBezTo>
                <a:cubicBezTo>
                  <a:pt x="334" y="336"/>
                  <a:pt x="335" y="336"/>
                  <a:pt x="335" y="336"/>
                </a:cubicBezTo>
                <a:cubicBezTo>
                  <a:pt x="335" y="335"/>
                  <a:pt x="336" y="335"/>
                  <a:pt x="336" y="334"/>
                </a:cubicBezTo>
                <a:cubicBezTo>
                  <a:pt x="337" y="335"/>
                  <a:pt x="337" y="335"/>
                  <a:pt x="338" y="335"/>
                </a:cubicBezTo>
                <a:cubicBezTo>
                  <a:pt x="339" y="335"/>
                  <a:pt x="339" y="336"/>
                  <a:pt x="340" y="336"/>
                </a:cubicBezTo>
                <a:cubicBezTo>
                  <a:pt x="341" y="335"/>
                  <a:pt x="341" y="335"/>
                  <a:pt x="341" y="334"/>
                </a:cubicBezTo>
                <a:cubicBezTo>
                  <a:pt x="342" y="335"/>
                  <a:pt x="342" y="335"/>
                  <a:pt x="342" y="336"/>
                </a:cubicBezTo>
                <a:cubicBezTo>
                  <a:pt x="345" y="336"/>
                  <a:pt x="343" y="336"/>
                  <a:pt x="346" y="336"/>
                </a:cubicBezTo>
                <a:cubicBezTo>
                  <a:pt x="346" y="335"/>
                  <a:pt x="346" y="333"/>
                  <a:pt x="345" y="333"/>
                </a:cubicBezTo>
                <a:cubicBezTo>
                  <a:pt x="345" y="333"/>
                  <a:pt x="345" y="333"/>
                  <a:pt x="344" y="333"/>
                </a:cubicBezTo>
                <a:cubicBezTo>
                  <a:pt x="344" y="333"/>
                  <a:pt x="345" y="334"/>
                  <a:pt x="344" y="334"/>
                </a:cubicBezTo>
                <a:cubicBezTo>
                  <a:pt x="343" y="333"/>
                  <a:pt x="343" y="333"/>
                  <a:pt x="343" y="331"/>
                </a:cubicBezTo>
                <a:cubicBezTo>
                  <a:pt x="345" y="332"/>
                  <a:pt x="345" y="330"/>
                  <a:pt x="346" y="330"/>
                </a:cubicBezTo>
                <a:cubicBezTo>
                  <a:pt x="345" y="330"/>
                  <a:pt x="349" y="330"/>
                  <a:pt x="349" y="331"/>
                </a:cubicBezTo>
                <a:cubicBezTo>
                  <a:pt x="349" y="331"/>
                  <a:pt x="348" y="331"/>
                  <a:pt x="348" y="332"/>
                </a:cubicBezTo>
                <a:cubicBezTo>
                  <a:pt x="349" y="333"/>
                  <a:pt x="349" y="331"/>
                  <a:pt x="350" y="332"/>
                </a:cubicBezTo>
                <a:cubicBezTo>
                  <a:pt x="350" y="332"/>
                  <a:pt x="350" y="331"/>
                  <a:pt x="350" y="331"/>
                </a:cubicBezTo>
                <a:cubicBezTo>
                  <a:pt x="350" y="332"/>
                  <a:pt x="350" y="332"/>
                  <a:pt x="350" y="333"/>
                </a:cubicBezTo>
                <a:cubicBezTo>
                  <a:pt x="352" y="334"/>
                  <a:pt x="352" y="332"/>
                  <a:pt x="353" y="331"/>
                </a:cubicBezTo>
                <a:cubicBezTo>
                  <a:pt x="353" y="332"/>
                  <a:pt x="353" y="332"/>
                  <a:pt x="353" y="332"/>
                </a:cubicBezTo>
                <a:cubicBezTo>
                  <a:pt x="353" y="332"/>
                  <a:pt x="354" y="332"/>
                  <a:pt x="354" y="332"/>
                </a:cubicBezTo>
                <a:cubicBezTo>
                  <a:pt x="354" y="333"/>
                  <a:pt x="351" y="334"/>
                  <a:pt x="352" y="333"/>
                </a:cubicBezTo>
                <a:cubicBezTo>
                  <a:pt x="351" y="333"/>
                  <a:pt x="350" y="335"/>
                  <a:pt x="350" y="335"/>
                </a:cubicBezTo>
                <a:cubicBezTo>
                  <a:pt x="348" y="336"/>
                  <a:pt x="350" y="335"/>
                  <a:pt x="349" y="336"/>
                </a:cubicBezTo>
                <a:cubicBezTo>
                  <a:pt x="350" y="336"/>
                  <a:pt x="351" y="336"/>
                  <a:pt x="351" y="336"/>
                </a:cubicBezTo>
                <a:cubicBezTo>
                  <a:pt x="351" y="337"/>
                  <a:pt x="352" y="338"/>
                  <a:pt x="351" y="339"/>
                </a:cubicBezTo>
                <a:cubicBezTo>
                  <a:pt x="352" y="339"/>
                  <a:pt x="351" y="336"/>
                  <a:pt x="353" y="337"/>
                </a:cubicBezTo>
                <a:cubicBezTo>
                  <a:pt x="354" y="336"/>
                  <a:pt x="353" y="336"/>
                  <a:pt x="354" y="336"/>
                </a:cubicBezTo>
                <a:cubicBezTo>
                  <a:pt x="354" y="336"/>
                  <a:pt x="354" y="336"/>
                  <a:pt x="354" y="336"/>
                </a:cubicBezTo>
                <a:cubicBezTo>
                  <a:pt x="354" y="337"/>
                  <a:pt x="354" y="337"/>
                  <a:pt x="354" y="337"/>
                </a:cubicBezTo>
                <a:cubicBezTo>
                  <a:pt x="355" y="337"/>
                  <a:pt x="355" y="339"/>
                  <a:pt x="355" y="339"/>
                </a:cubicBezTo>
                <a:cubicBezTo>
                  <a:pt x="355" y="339"/>
                  <a:pt x="357" y="339"/>
                  <a:pt x="357" y="340"/>
                </a:cubicBezTo>
                <a:cubicBezTo>
                  <a:pt x="355" y="340"/>
                  <a:pt x="356" y="342"/>
                  <a:pt x="355" y="342"/>
                </a:cubicBezTo>
                <a:cubicBezTo>
                  <a:pt x="354" y="343"/>
                  <a:pt x="355" y="345"/>
                  <a:pt x="353" y="345"/>
                </a:cubicBezTo>
                <a:cubicBezTo>
                  <a:pt x="354" y="344"/>
                  <a:pt x="354" y="342"/>
                  <a:pt x="353" y="341"/>
                </a:cubicBezTo>
                <a:cubicBezTo>
                  <a:pt x="354" y="341"/>
                  <a:pt x="354" y="341"/>
                  <a:pt x="354" y="340"/>
                </a:cubicBezTo>
                <a:cubicBezTo>
                  <a:pt x="354" y="340"/>
                  <a:pt x="354" y="340"/>
                  <a:pt x="354" y="340"/>
                </a:cubicBezTo>
                <a:cubicBezTo>
                  <a:pt x="353" y="340"/>
                  <a:pt x="354" y="340"/>
                  <a:pt x="353" y="340"/>
                </a:cubicBezTo>
                <a:cubicBezTo>
                  <a:pt x="353" y="340"/>
                  <a:pt x="353" y="341"/>
                  <a:pt x="353" y="341"/>
                </a:cubicBezTo>
                <a:cubicBezTo>
                  <a:pt x="352" y="342"/>
                  <a:pt x="353" y="341"/>
                  <a:pt x="353" y="342"/>
                </a:cubicBezTo>
                <a:cubicBezTo>
                  <a:pt x="353" y="343"/>
                  <a:pt x="352" y="341"/>
                  <a:pt x="352" y="342"/>
                </a:cubicBezTo>
                <a:cubicBezTo>
                  <a:pt x="354" y="343"/>
                  <a:pt x="352" y="343"/>
                  <a:pt x="353" y="344"/>
                </a:cubicBezTo>
                <a:cubicBezTo>
                  <a:pt x="352" y="344"/>
                  <a:pt x="351" y="345"/>
                  <a:pt x="352" y="346"/>
                </a:cubicBezTo>
                <a:cubicBezTo>
                  <a:pt x="352" y="346"/>
                  <a:pt x="352" y="345"/>
                  <a:pt x="353" y="345"/>
                </a:cubicBezTo>
                <a:cubicBezTo>
                  <a:pt x="352" y="347"/>
                  <a:pt x="355" y="346"/>
                  <a:pt x="355" y="345"/>
                </a:cubicBezTo>
                <a:cubicBezTo>
                  <a:pt x="355" y="344"/>
                  <a:pt x="356" y="342"/>
                  <a:pt x="357" y="343"/>
                </a:cubicBezTo>
                <a:cubicBezTo>
                  <a:pt x="357" y="343"/>
                  <a:pt x="357" y="343"/>
                  <a:pt x="358" y="343"/>
                </a:cubicBezTo>
                <a:cubicBezTo>
                  <a:pt x="357" y="342"/>
                  <a:pt x="357" y="341"/>
                  <a:pt x="357" y="340"/>
                </a:cubicBezTo>
                <a:cubicBezTo>
                  <a:pt x="358" y="341"/>
                  <a:pt x="358" y="342"/>
                  <a:pt x="359" y="342"/>
                </a:cubicBezTo>
                <a:cubicBezTo>
                  <a:pt x="359" y="343"/>
                  <a:pt x="360" y="344"/>
                  <a:pt x="359" y="344"/>
                </a:cubicBezTo>
                <a:cubicBezTo>
                  <a:pt x="358" y="343"/>
                  <a:pt x="359" y="343"/>
                  <a:pt x="358" y="343"/>
                </a:cubicBezTo>
                <a:cubicBezTo>
                  <a:pt x="358" y="344"/>
                  <a:pt x="358" y="344"/>
                  <a:pt x="359" y="345"/>
                </a:cubicBezTo>
                <a:cubicBezTo>
                  <a:pt x="357" y="345"/>
                  <a:pt x="358" y="343"/>
                  <a:pt x="356" y="344"/>
                </a:cubicBezTo>
                <a:cubicBezTo>
                  <a:pt x="356" y="345"/>
                  <a:pt x="357" y="345"/>
                  <a:pt x="357" y="346"/>
                </a:cubicBezTo>
                <a:cubicBezTo>
                  <a:pt x="356" y="346"/>
                  <a:pt x="356" y="346"/>
                  <a:pt x="355" y="346"/>
                </a:cubicBezTo>
                <a:cubicBezTo>
                  <a:pt x="355" y="347"/>
                  <a:pt x="356" y="346"/>
                  <a:pt x="356" y="347"/>
                </a:cubicBezTo>
                <a:cubicBezTo>
                  <a:pt x="357" y="345"/>
                  <a:pt x="359" y="347"/>
                  <a:pt x="359" y="347"/>
                </a:cubicBezTo>
                <a:cubicBezTo>
                  <a:pt x="359" y="347"/>
                  <a:pt x="359" y="347"/>
                  <a:pt x="359" y="347"/>
                </a:cubicBezTo>
                <a:cubicBezTo>
                  <a:pt x="359" y="346"/>
                  <a:pt x="360" y="347"/>
                  <a:pt x="360" y="346"/>
                </a:cubicBezTo>
                <a:cubicBezTo>
                  <a:pt x="359" y="346"/>
                  <a:pt x="359" y="346"/>
                  <a:pt x="359" y="346"/>
                </a:cubicBezTo>
                <a:cubicBezTo>
                  <a:pt x="360" y="346"/>
                  <a:pt x="359" y="345"/>
                  <a:pt x="359" y="345"/>
                </a:cubicBezTo>
                <a:cubicBezTo>
                  <a:pt x="360" y="345"/>
                  <a:pt x="361" y="346"/>
                  <a:pt x="361" y="346"/>
                </a:cubicBezTo>
                <a:cubicBezTo>
                  <a:pt x="361" y="346"/>
                  <a:pt x="361" y="347"/>
                  <a:pt x="362" y="347"/>
                </a:cubicBezTo>
                <a:cubicBezTo>
                  <a:pt x="361" y="345"/>
                  <a:pt x="363" y="346"/>
                  <a:pt x="362" y="345"/>
                </a:cubicBezTo>
                <a:cubicBezTo>
                  <a:pt x="362" y="345"/>
                  <a:pt x="363" y="344"/>
                  <a:pt x="363" y="345"/>
                </a:cubicBezTo>
                <a:cubicBezTo>
                  <a:pt x="364" y="346"/>
                  <a:pt x="363" y="346"/>
                  <a:pt x="363" y="346"/>
                </a:cubicBezTo>
                <a:cubicBezTo>
                  <a:pt x="365" y="345"/>
                  <a:pt x="365" y="343"/>
                  <a:pt x="366" y="342"/>
                </a:cubicBezTo>
                <a:cubicBezTo>
                  <a:pt x="369" y="342"/>
                  <a:pt x="369" y="342"/>
                  <a:pt x="372" y="342"/>
                </a:cubicBezTo>
                <a:cubicBezTo>
                  <a:pt x="372" y="341"/>
                  <a:pt x="372" y="341"/>
                  <a:pt x="372" y="340"/>
                </a:cubicBezTo>
                <a:cubicBezTo>
                  <a:pt x="373" y="340"/>
                  <a:pt x="372" y="339"/>
                  <a:pt x="373" y="339"/>
                </a:cubicBezTo>
                <a:cubicBezTo>
                  <a:pt x="372" y="340"/>
                  <a:pt x="373" y="341"/>
                  <a:pt x="372" y="342"/>
                </a:cubicBezTo>
                <a:cubicBezTo>
                  <a:pt x="373" y="342"/>
                  <a:pt x="374" y="341"/>
                  <a:pt x="374" y="342"/>
                </a:cubicBezTo>
                <a:cubicBezTo>
                  <a:pt x="374" y="341"/>
                  <a:pt x="373" y="341"/>
                  <a:pt x="373" y="340"/>
                </a:cubicBezTo>
                <a:cubicBezTo>
                  <a:pt x="376" y="340"/>
                  <a:pt x="377" y="338"/>
                  <a:pt x="379" y="337"/>
                </a:cubicBezTo>
                <a:cubicBezTo>
                  <a:pt x="378" y="338"/>
                  <a:pt x="379" y="338"/>
                  <a:pt x="379" y="338"/>
                </a:cubicBezTo>
                <a:cubicBezTo>
                  <a:pt x="378" y="338"/>
                  <a:pt x="379" y="339"/>
                  <a:pt x="379" y="339"/>
                </a:cubicBezTo>
                <a:cubicBezTo>
                  <a:pt x="380" y="338"/>
                  <a:pt x="379" y="338"/>
                  <a:pt x="380" y="338"/>
                </a:cubicBezTo>
                <a:cubicBezTo>
                  <a:pt x="379" y="336"/>
                  <a:pt x="381" y="337"/>
                  <a:pt x="382" y="338"/>
                </a:cubicBezTo>
                <a:cubicBezTo>
                  <a:pt x="383" y="337"/>
                  <a:pt x="385" y="337"/>
                  <a:pt x="385" y="338"/>
                </a:cubicBezTo>
                <a:cubicBezTo>
                  <a:pt x="385" y="338"/>
                  <a:pt x="384" y="339"/>
                  <a:pt x="384" y="339"/>
                </a:cubicBezTo>
                <a:cubicBezTo>
                  <a:pt x="384" y="339"/>
                  <a:pt x="385" y="340"/>
                  <a:pt x="385" y="340"/>
                </a:cubicBezTo>
                <a:cubicBezTo>
                  <a:pt x="384" y="341"/>
                  <a:pt x="382" y="342"/>
                  <a:pt x="382" y="343"/>
                </a:cubicBezTo>
                <a:cubicBezTo>
                  <a:pt x="382" y="343"/>
                  <a:pt x="382" y="343"/>
                  <a:pt x="382" y="343"/>
                </a:cubicBezTo>
                <a:cubicBezTo>
                  <a:pt x="383" y="342"/>
                  <a:pt x="382" y="341"/>
                  <a:pt x="384" y="340"/>
                </a:cubicBezTo>
                <a:cubicBezTo>
                  <a:pt x="384" y="339"/>
                  <a:pt x="383" y="339"/>
                  <a:pt x="384" y="338"/>
                </a:cubicBezTo>
                <a:cubicBezTo>
                  <a:pt x="383" y="338"/>
                  <a:pt x="383" y="338"/>
                  <a:pt x="383" y="338"/>
                </a:cubicBezTo>
                <a:cubicBezTo>
                  <a:pt x="383" y="340"/>
                  <a:pt x="383" y="340"/>
                  <a:pt x="382" y="341"/>
                </a:cubicBezTo>
                <a:cubicBezTo>
                  <a:pt x="381" y="340"/>
                  <a:pt x="382" y="339"/>
                  <a:pt x="382" y="338"/>
                </a:cubicBezTo>
                <a:cubicBezTo>
                  <a:pt x="381" y="339"/>
                  <a:pt x="381" y="338"/>
                  <a:pt x="381" y="338"/>
                </a:cubicBezTo>
                <a:cubicBezTo>
                  <a:pt x="381" y="340"/>
                  <a:pt x="379" y="340"/>
                  <a:pt x="379" y="341"/>
                </a:cubicBezTo>
                <a:cubicBezTo>
                  <a:pt x="378" y="341"/>
                  <a:pt x="378" y="341"/>
                  <a:pt x="378" y="341"/>
                </a:cubicBezTo>
                <a:cubicBezTo>
                  <a:pt x="378" y="339"/>
                  <a:pt x="378" y="339"/>
                  <a:pt x="378" y="339"/>
                </a:cubicBezTo>
                <a:cubicBezTo>
                  <a:pt x="378" y="339"/>
                  <a:pt x="377" y="339"/>
                  <a:pt x="377" y="339"/>
                </a:cubicBezTo>
                <a:cubicBezTo>
                  <a:pt x="377" y="340"/>
                  <a:pt x="376" y="340"/>
                  <a:pt x="376" y="340"/>
                </a:cubicBezTo>
                <a:cubicBezTo>
                  <a:pt x="375" y="341"/>
                  <a:pt x="376" y="340"/>
                  <a:pt x="376" y="340"/>
                </a:cubicBezTo>
                <a:cubicBezTo>
                  <a:pt x="376" y="341"/>
                  <a:pt x="375" y="341"/>
                  <a:pt x="375" y="341"/>
                </a:cubicBezTo>
                <a:cubicBezTo>
                  <a:pt x="375" y="342"/>
                  <a:pt x="376" y="342"/>
                  <a:pt x="376" y="342"/>
                </a:cubicBezTo>
                <a:cubicBezTo>
                  <a:pt x="375" y="343"/>
                  <a:pt x="375" y="343"/>
                  <a:pt x="374" y="343"/>
                </a:cubicBezTo>
                <a:cubicBezTo>
                  <a:pt x="375" y="344"/>
                  <a:pt x="373" y="344"/>
                  <a:pt x="374" y="344"/>
                </a:cubicBezTo>
                <a:cubicBezTo>
                  <a:pt x="374" y="344"/>
                  <a:pt x="375" y="345"/>
                  <a:pt x="375" y="345"/>
                </a:cubicBezTo>
                <a:cubicBezTo>
                  <a:pt x="374" y="346"/>
                  <a:pt x="374" y="347"/>
                  <a:pt x="373" y="346"/>
                </a:cubicBezTo>
                <a:cubicBezTo>
                  <a:pt x="373" y="345"/>
                  <a:pt x="373" y="345"/>
                  <a:pt x="373" y="344"/>
                </a:cubicBezTo>
                <a:cubicBezTo>
                  <a:pt x="373" y="345"/>
                  <a:pt x="372" y="344"/>
                  <a:pt x="372" y="345"/>
                </a:cubicBezTo>
                <a:cubicBezTo>
                  <a:pt x="373" y="346"/>
                  <a:pt x="373" y="347"/>
                  <a:pt x="372" y="348"/>
                </a:cubicBezTo>
                <a:cubicBezTo>
                  <a:pt x="373" y="348"/>
                  <a:pt x="373" y="348"/>
                  <a:pt x="373" y="348"/>
                </a:cubicBezTo>
                <a:cubicBezTo>
                  <a:pt x="373" y="349"/>
                  <a:pt x="373" y="349"/>
                  <a:pt x="372" y="349"/>
                </a:cubicBezTo>
                <a:cubicBezTo>
                  <a:pt x="372" y="350"/>
                  <a:pt x="372" y="349"/>
                  <a:pt x="372" y="350"/>
                </a:cubicBezTo>
                <a:cubicBezTo>
                  <a:pt x="373" y="350"/>
                  <a:pt x="373" y="350"/>
                  <a:pt x="374" y="350"/>
                </a:cubicBezTo>
                <a:cubicBezTo>
                  <a:pt x="373" y="349"/>
                  <a:pt x="374" y="348"/>
                  <a:pt x="375" y="348"/>
                </a:cubicBezTo>
                <a:cubicBezTo>
                  <a:pt x="375" y="348"/>
                  <a:pt x="375" y="348"/>
                  <a:pt x="375" y="349"/>
                </a:cubicBezTo>
                <a:cubicBezTo>
                  <a:pt x="375" y="349"/>
                  <a:pt x="375" y="348"/>
                  <a:pt x="374" y="349"/>
                </a:cubicBezTo>
                <a:cubicBezTo>
                  <a:pt x="375" y="350"/>
                  <a:pt x="375" y="350"/>
                  <a:pt x="375" y="351"/>
                </a:cubicBezTo>
                <a:cubicBezTo>
                  <a:pt x="376" y="351"/>
                  <a:pt x="375" y="350"/>
                  <a:pt x="376" y="350"/>
                </a:cubicBezTo>
                <a:cubicBezTo>
                  <a:pt x="376" y="350"/>
                  <a:pt x="376" y="350"/>
                  <a:pt x="376" y="349"/>
                </a:cubicBezTo>
                <a:cubicBezTo>
                  <a:pt x="376" y="349"/>
                  <a:pt x="376" y="350"/>
                  <a:pt x="376" y="349"/>
                </a:cubicBezTo>
                <a:cubicBezTo>
                  <a:pt x="376" y="348"/>
                  <a:pt x="376" y="347"/>
                  <a:pt x="376" y="346"/>
                </a:cubicBezTo>
                <a:cubicBezTo>
                  <a:pt x="377" y="346"/>
                  <a:pt x="378" y="346"/>
                  <a:pt x="379" y="346"/>
                </a:cubicBezTo>
                <a:cubicBezTo>
                  <a:pt x="379" y="345"/>
                  <a:pt x="380" y="346"/>
                  <a:pt x="380" y="346"/>
                </a:cubicBezTo>
                <a:cubicBezTo>
                  <a:pt x="380" y="346"/>
                  <a:pt x="380" y="345"/>
                  <a:pt x="380" y="346"/>
                </a:cubicBezTo>
                <a:cubicBezTo>
                  <a:pt x="381" y="347"/>
                  <a:pt x="379" y="346"/>
                  <a:pt x="379" y="347"/>
                </a:cubicBezTo>
                <a:cubicBezTo>
                  <a:pt x="380" y="347"/>
                  <a:pt x="380" y="346"/>
                  <a:pt x="381" y="347"/>
                </a:cubicBezTo>
                <a:cubicBezTo>
                  <a:pt x="381" y="347"/>
                  <a:pt x="381" y="348"/>
                  <a:pt x="382" y="348"/>
                </a:cubicBezTo>
                <a:cubicBezTo>
                  <a:pt x="382" y="345"/>
                  <a:pt x="380" y="346"/>
                  <a:pt x="380" y="344"/>
                </a:cubicBezTo>
                <a:cubicBezTo>
                  <a:pt x="379" y="344"/>
                  <a:pt x="377" y="345"/>
                  <a:pt x="376" y="344"/>
                </a:cubicBezTo>
                <a:cubicBezTo>
                  <a:pt x="377" y="344"/>
                  <a:pt x="377" y="343"/>
                  <a:pt x="376" y="342"/>
                </a:cubicBezTo>
                <a:cubicBezTo>
                  <a:pt x="377" y="342"/>
                  <a:pt x="379" y="343"/>
                  <a:pt x="378" y="344"/>
                </a:cubicBezTo>
                <a:cubicBezTo>
                  <a:pt x="379" y="344"/>
                  <a:pt x="380" y="343"/>
                  <a:pt x="381" y="343"/>
                </a:cubicBezTo>
                <a:cubicBezTo>
                  <a:pt x="381" y="342"/>
                  <a:pt x="381" y="341"/>
                  <a:pt x="382" y="341"/>
                </a:cubicBezTo>
                <a:cubicBezTo>
                  <a:pt x="382" y="342"/>
                  <a:pt x="381" y="342"/>
                  <a:pt x="381" y="343"/>
                </a:cubicBezTo>
                <a:cubicBezTo>
                  <a:pt x="382" y="344"/>
                  <a:pt x="382" y="343"/>
                  <a:pt x="382" y="344"/>
                </a:cubicBezTo>
                <a:cubicBezTo>
                  <a:pt x="385" y="344"/>
                  <a:pt x="382" y="344"/>
                  <a:pt x="384" y="346"/>
                </a:cubicBezTo>
                <a:cubicBezTo>
                  <a:pt x="382" y="346"/>
                  <a:pt x="383" y="347"/>
                  <a:pt x="383" y="347"/>
                </a:cubicBezTo>
                <a:cubicBezTo>
                  <a:pt x="381" y="347"/>
                  <a:pt x="382" y="347"/>
                  <a:pt x="382" y="348"/>
                </a:cubicBezTo>
                <a:cubicBezTo>
                  <a:pt x="381" y="348"/>
                  <a:pt x="381" y="349"/>
                  <a:pt x="380" y="348"/>
                </a:cubicBezTo>
                <a:cubicBezTo>
                  <a:pt x="379" y="349"/>
                  <a:pt x="380" y="349"/>
                  <a:pt x="380" y="349"/>
                </a:cubicBezTo>
                <a:cubicBezTo>
                  <a:pt x="380" y="350"/>
                  <a:pt x="381" y="349"/>
                  <a:pt x="381" y="349"/>
                </a:cubicBezTo>
                <a:cubicBezTo>
                  <a:pt x="380" y="350"/>
                  <a:pt x="380" y="351"/>
                  <a:pt x="379" y="351"/>
                </a:cubicBezTo>
                <a:cubicBezTo>
                  <a:pt x="380" y="351"/>
                  <a:pt x="380" y="353"/>
                  <a:pt x="380" y="353"/>
                </a:cubicBezTo>
                <a:cubicBezTo>
                  <a:pt x="381" y="353"/>
                  <a:pt x="381" y="353"/>
                  <a:pt x="381" y="353"/>
                </a:cubicBezTo>
                <a:cubicBezTo>
                  <a:pt x="381" y="352"/>
                  <a:pt x="380" y="352"/>
                  <a:pt x="380" y="351"/>
                </a:cubicBezTo>
                <a:cubicBezTo>
                  <a:pt x="381" y="351"/>
                  <a:pt x="382" y="351"/>
                  <a:pt x="382" y="351"/>
                </a:cubicBezTo>
                <a:cubicBezTo>
                  <a:pt x="382" y="352"/>
                  <a:pt x="382" y="354"/>
                  <a:pt x="382" y="355"/>
                </a:cubicBezTo>
                <a:cubicBezTo>
                  <a:pt x="382" y="354"/>
                  <a:pt x="383" y="356"/>
                  <a:pt x="384" y="355"/>
                </a:cubicBezTo>
                <a:cubicBezTo>
                  <a:pt x="384" y="356"/>
                  <a:pt x="385" y="356"/>
                  <a:pt x="385" y="357"/>
                </a:cubicBezTo>
                <a:cubicBezTo>
                  <a:pt x="386" y="357"/>
                  <a:pt x="386" y="356"/>
                  <a:pt x="387" y="356"/>
                </a:cubicBezTo>
                <a:cubicBezTo>
                  <a:pt x="387" y="357"/>
                  <a:pt x="386" y="357"/>
                  <a:pt x="386" y="357"/>
                </a:cubicBezTo>
                <a:cubicBezTo>
                  <a:pt x="387" y="357"/>
                  <a:pt x="387" y="356"/>
                  <a:pt x="389" y="356"/>
                </a:cubicBezTo>
                <a:cubicBezTo>
                  <a:pt x="389" y="356"/>
                  <a:pt x="389" y="357"/>
                  <a:pt x="389" y="357"/>
                </a:cubicBezTo>
                <a:cubicBezTo>
                  <a:pt x="389" y="356"/>
                  <a:pt x="389" y="355"/>
                  <a:pt x="390" y="355"/>
                </a:cubicBezTo>
                <a:cubicBezTo>
                  <a:pt x="391" y="356"/>
                  <a:pt x="394" y="357"/>
                  <a:pt x="393" y="359"/>
                </a:cubicBezTo>
                <a:cubicBezTo>
                  <a:pt x="392" y="359"/>
                  <a:pt x="391" y="359"/>
                  <a:pt x="390" y="359"/>
                </a:cubicBezTo>
                <a:cubicBezTo>
                  <a:pt x="391" y="360"/>
                  <a:pt x="392" y="360"/>
                  <a:pt x="392" y="360"/>
                </a:cubicBezTo>
                <a:cubicBezTo>
                  <a:pt x="391" y="361"/>
                  <a:pt x="390" y="359"/>
                  <a:pt x="390" y="361"/>
                </a:cubicBezTo>
                <a:cubicBezTo>
                  <a:pt x="390" y="361"/>
                  <a:pt x="391" y="360"/>
                  <a:pt x="391" y="361"/>
                </a:cubicBezTo>
                <a:cubicBezTo>
                  <a:pt x="390" y="361"/>
                  <a:pt x="390" y="361"/>
                  <a:pt x="389" y="361"/>
                </a:cubicBezTo>
                <a:cubicBezTo>
                  <a:pt x="389" y="360"/>
                  <a:pt x="390" y="360"/>
                  <a:pt x="390" y="360"/>
                </a:cubicBezTo>
                <a:cubicBezTo>
                  <a:pt x="389" y="359"/>
                  <a:pt x="389" y="360"/>
                  <a:pt x="388" y="360"/>
                </a:cubicBezTo>
                <a:cubicBezTo>
                  <a:pt x="389" y="362"/>
                  <a:pt x="391" y="361"/>
                  <a:pt x="392" y="362"/>
                </a:cubicBezTo>
                <a:cubicBezTo>
                  <a:pt x="392" y="361"/>
                  <a:pt x="391" y="362"/>
                  <a:pt x="391" y="361"/>
                </a:cubicBezTo>
                <a:cubicBezTo>
                  <a:pt x="392" y="361"/>
                  <a:pt x="393" y="359"/>
                  <a:pt x="394" y="360"/>
                </a:cubicBezTo>
                <a:cubicBezTo>
                  <a:pt x="394" y="361"/>
                  <a:pt x="393" y="361"/>
                  <a:pt x="393" y="361"/>
                </a:cubicBezTo>
                <a:cubicBezTo>
                  <a:pt x="393" y="362"/>
                  <a:pt x="394" y="361"/>
                  <a:pt x="394" y="362"/>
                </a:cubicBezTo>
                <a:cubicBezTo>
                  <a:pt x="393" y="363"/>
                  <a:pt x="393" y="363"/>
                  <a:pt x="394" y="364"/>
                </a:cubicBezTo>
                <a:cubicBezTo>
                  <a:pt x="394" y="364"/>
                  <a:pt x="392" y="364"/>
                  <a:pt x="392" y="364"/>
                </a:cubicBezTo>
                <a:cubicBezTo>
                  <a:pt x="393" y="365"/>
                  <a:pt x="393" y="364"/>
                  <a:pt x="393" y="365"/>
                </a:cubicBezTo>
                <a:cubicBezTo>
                  <a:pt x="393" y="365"/>
                  <a:pt x="392" y="365"/>
                  <a:pt x="392" y="365"/>
                </a:cubicBezTo>
                <a:cubicBezTo>
                  <a:pt x="392" y="365"/>
                  <a:pt x="392" y="366"/>
                  <a:pt x="392" y="366"/>
                </a:cubicBezTo>
                <a:cubicBezTo>
                  <a:pt x="393" y="366"/>
                  <a:pt x="393" y="368"/>
                  <a:pt x="393" y="369"/>
                </a:cubicBezTo>
                <a:cubicBezTo>
                  <a:pt x="393" y="369"/>
                  <a:pt x="394" y="369"/>
                  <a:pt x="394" y="369"/>
                </a:cubicBezTo>
                <a:cubicBezTo>
                  <a:pt x="394" y="369"/>
                  <a:pt x="393" y="370"/>
                  <a:pt x="394" y="370"/>
                </a:cubicBezTo>
                <a:cubicBezTo>
                  <a:pt x="394" y="369"/>
                  <a:pt x="394" y="369"/>
                  <a:pt x="395" y="369"/>
                </a:cubicBezTo>
                <a:cubicBezTo>
                  <a:pt x="394" y="370"/>
                  <a:pt x="396" y="370"/>
                  <a:pt x="397" y="370"/>
                </a:cubicBezTo>
                <a:cubicBezTo>
                  <a:pt x="397" y="369"/>
                  <a:pt x="396" y="370"/>
                  <a:pt x="396" y="369"/>
                </a:cubicBezTo>
                <a:cubicBezTo>
                  <a:pt x="397" y="369"/>
                  <a:pt x="397" y="370"/>
                  <a:pt x="398" y="370"/>
                </a:cubicBezTo>
                <a:cubicBezTo>
                  <a:pt x="398" y="369"/>
                  <a:pt x="397" y="370"/>
                  <a:pt x="397" y="369"/>
                </a:cubicBezTo>
                <a:cubicBezTo>
                  <a:pt x="398" y="369"/>
                  <a:pt x="398" y="369"/>
                  <a:pt x="398" y="369"/>
                </a:cubicBezTo>
                <a:cubicBezTo>
                  <a:pt x="399" y="369"/>
                  <a:pt x="399" y="369"/>
                  <a:pt x="400" y="369"/>
                </a:cubicBezTo>
                <a:cubicBezTo>
                  <a:pt x="399" y="369"/>
                  <a:pt x="399" y="369"/>
                  <a:pt x="399" y="369"/>
                </a:cubicBezTo>
                <a:cubicBezTo>
                  <a:pt x="399" y="370"/>
                  <a:pt x="400" y="369"/>
                  <a:pt x="400" y="371"/>
                </a:cubicBezTo>
                <a:cubicBezTo>
                  <a:pt x="400" y="371"/>
                  <a:pt x="400" y="371"/>
                  <a:pt x="399" y="372"/>
                </a:cubicBezTo>
                <a:cubicBezTo>
                  <a:pt x="398" y="372"/>
                  <a:pt x="398" y="371"/>
                  <a:pt x="398" y="371"/>
                </a:cubicBezTo>
                <a:cubicBezTo>
                  <a:pt x="398" y="371"/>
                  <a:pt x="398" y="371"/>
                  <a:pt x="397" y="371"/>
                </a:cubicBezTo>
                <a:cubicBezTo>
                  <a:pt x="398" y="372"/>
                  <a:pt x="398" y="371"/>
                  <a:pt x="398" y="374"/>
                </a:cubicBezTo>
                <a:cubicBezTo>
                  <a:pt x="399" y="374"/>
                  <a:pt x="399" y="372"/>
                  <a:pt x="399" y="372"/>
                </a:cubicBezTo>
                <a:cubicBezTo>
                  <a:pt x="399" y="373"/>
                  <a:pt x="400" y="372"/>
                  <a:pt x="400" y="373"/>
                </a:cubicBezTo>
                <a:cubicBezTo>
                  <a:pt x="400" y="372"/>
                  <a:pt x="400" y="372"/>
                  <a:pt x="400" y="372"/>
                </a:cubicBezTo>
                <a:cubicBezTo>
                  <a:pt x="400" y="372"/>
                  <a:pt x="400" y="372"/>
                  <a:pt x="400" y="372"/>
                </a:cubicBezTo>
                <a:cubicBezTo>
                  <a:pt x="400" y="372"/>
                  <a:pt x="401" y="373"/>
                  <a:pt x="401" y="372"/>
                </a:cubicBezTo>
                <a:cubicBezTo>
                  <a:pt x="401" y="372"/>
                  <a:pt x="400" y="372"/>
                  <a:pt x="400" y="371"/>
                </a:cubicBezTo>
                <a:cubicBezTo>
                  <a:pt x="401" y="370"/>
                  <a:pt x="402" y="370"/>
                  <a:pt x="403" y="370"/>
                </a:cubicBezTo>
                <a:cubicBezTo>
                  <a:pt x="402" y="369"/>
                  <a:pt x="402" y="368"/>
                  <a:pt x="402" y="367"/>
                </a:cubicBezTo>
                <a:cubicBezTo>
                  <a:pt x="401" y="368"/>
                  <a:pt x="402" y="368"/>
                  <a:pt x="402" y="369"/>
                </a:cubicBezTo>
                <a:cubicBezTo>
                  <a:pt x="401" y="368"/>
                  <a:pt x="402" y="367"/>
                  <a:pt x="403" y="367"/>
                </a:cubicBezTo>
                <a:cubicBezTo>
                  <a:pt x="403" y="367"/>
                  <a:pt x="403" y="368"/>
                  <a:pt x="403" y="368"/>
                </a:cubicBezTo>
                <a:cubicBezTo>
                  <a:pt x="403" y="368"/>
                  <a:pt x="403" y="368"/>
                  <a:pt x="404" y="367"/>
                </a:cubicBezTo>
                <a:cubicBezTo>
                  <a:pt x="403" y="369"/>
                  <a:pt x="405" y="368"/>
                  <a:pt x="404" y="369"/>
                </a:cubicBezTo>
                <a:cubicBezTo>
                  <a:pt x="405" y="369"/>
                  <a:pt x="406" y="368"/>
                  <a:pt x="405" y="368"/>
                </a:cubicBezTo>
                <a:cubicBezTo>
                  <a:pt x="405" y="368"/>
                  <a:pt x="406" y="368"/>
                  <a:pt x="406" y="368"/>
                </a:cubicBezTo>
                <a:cubicBezTo>
                  <a:pt x="406" y="367"/>
                  <a:pt x="406" y="367"/>
                  <a:pt x="406" y="366"/>
                </a:cubicBezTo>
                <a:cubicBezTo>
                  <a:pt x="407" y="366"/>
                  <a:pt x="407" y="365"/>
                  <a:pt x="408" y="364"/>
                </a:cubicBezTo>
                <a:cubicBezTo>
                  <a:pt x="408" y="365"/>
                  <a:pt x="408" y="365"/>
                  <a:pt x="408" y="366"/>
                </a:cubicBezTo>
                <a:cubicBezTo>
                  <a:pt x="409" y="367"/>
                  <a:pt x="409" y="366"/>
                  <a:pt x="410" y="365"/>
                </a:cubicBezTo>
                <a:cubicBezTo>
                  <a:pt x="409" y="365"/>
                  <a:pt x="409" y="365"/>
                  <a:pt x="408" y="364"/>
                </a:cubicBezTo>
                <a:cubicBezTo>
                  <a:pt x="409" y="364"/>
                  <a:pt x="409" y="364"/>
                  <a:pt x="408" y="364"/>
                </a:cubicBezTo>
                <a:cubicBezTo>
                  <a:pt x="409" y="363"/>
                  <a:pt x="409" y="365"/>
                  <a:pt x="410" y="364"/>
                </a:cubicBezTo>
                <a:cubicBezTo>
                  <a:pt x="410" y="363"/>
                  <a:pt x="409" y="362"/>
                  <a:pt x="410" y="362"/>
                </a:cubicBezTo>
                <a:cubicBezTo>
                  <a:pt x="410" y="362"/>
                  <a:pt x="409" y="362"/>
                  <a:pt x="409" y="361"/>
                </a:cubicBezTo>
                <a:cubicBezTo>
                  <a:pt x="409" y="363"/>
                  <a:pt x="407" y="362"/>
                  <a:pt x="407" y="364"/>
                </a:cubicBezTo>
                <a:cubicBezTo>
                  <a:pt x="407" y="363"/>
                  <a:pt x="407" y="363"/>
                  <a:pt x="406" y="363"/>
                </a:cubicBezTo>
                <a:cubicBezTo>
                  <a:pt x="407" y="362"/>
                  <a:pt x="407" y="361"/>
                  <a:pt x="408" y="361"/>
                </a:cubicBezTo>
                <a:cubicBezTo>
                  <a:pt x="408" y="362"/>
                  <a:pt x="408" y="362"/>
                  <a:pt x="408" y="362"/>
                </a:cubicBezTo>
                <a:cubicBezTo>
                  <a:pt x="410" y="360"/>
                  <a:pt x="411" y="362"/>
                  <a:pt x="410" y="364"/>
                </a:cubicBezTo>
                <a:cubicBezTo>
                  <a:pt x="410" y="366"/>
                  <a:pt x="407" y="367"/>
                  <a:pt x="407" y="369"/>
                </a:cubicBezTo>
                <a:cubicBezTo>
                  <a:pt x="410" y="369"/>
                  <a:pt x="411" y="367"/>
                  <a:pt x="410" y="366"/>
                </a:cubicBezTo>
                <a:cubicBezTo>
                  <a:pt x="411" y="367"/>
                  <a:pt x="411" y="366"/>
                  <a:pt x="411" y="367"/>
                </a:cubicBezTo>
                <a:cubicBezTo>
                  <a:pt x="412" y="366"/>
                  <a:pt x="413" y="368"/>
                  <a:pt x="414" y="367"/>
                </a:cubicBezTo>
                <a:cubicBezTo>
                  <a:pt x="414" y="367"/>
                  <a:pt x="415" y="370"/>
                  <a:pt x="416" y="369"/>
                </a:cubicBezTo>
                <a:cubicBezTo>
                  <a:pt x="414" y="369"/>
                  <a:pt x="415" y="368"/>
                  <a:pt x="415" y="367"/>
                </a:cubicBezTo>
                <a:cubicBezTo>
                  <a:pt x="415" y="367"/>
                  <a:pt x="415" y="367"/>
                  <a:pt x="415" y="366"/>
                </a:cubicBezTo>
                <a:cubicBezTo>
                  <a:pt x="415" y="366"/>
                  <a:pt x="415" y="365"/>
                  <a:pt x="415" y="365"/>
                </a:cubicBezTo>
                <a:cubicBezTo>
                  <a:pt x="415" y="365"/>
                  <a:pt x="415" y="366"/>
                  <a:pt x="414" y="365"/>
                </a:cubicBezTo>
                <a:cubicBezTo>
                  <a:pt x="414" y="364"/>
                  <a:pt x="413" y="365"/>
                  <a:pt x="412" y="365"/>
                </a:cubicBezTo>
                <a:cubicBezTo>
                  <a:pt x="413" y="364"/>
                  <a:pt x="412" y="364"/>
                  <a:pt x="412" y="364"/>
                </a:cubicBezTo>
                <a:cubicBezTo>
                  <a:pt x="412" y="364"/>
                  <a:pt x="414" y="364"/>
                  <a:pt x="413" y="363"/>
                </a:cubicBezTo>
                <a:cubicBezTo>
                  <a:pt x="413" y="364"/>
                  <a:pt x="412" y="363"/>
                  <a:pt x="411" y="363"/>
                </a:cubicBezTo>
                <a:cubicBezTo>
                  <a:pt x="412" y="363"/>
                  <a:pt x="413" y="362"/>
                  <a:pt x="413" y="362"/>
                </a:cubicBezTo>
                <a:cubicBezTo>
                  <a:pt x="412" y="362"/>
                  <a:pt x="412" y="361"/>
                  <a:pt x="412" y="361"/>
                </a:cubicBezTo>
                <a:cubicBezTo>
                  <a:pt x="414" y="360"/>
                  <a:pt x="412" y="361"/>
                  <a:pt x="413" y="362"/>
                </a:cubicBezTo>
                <a:cubicBezTo>
                  <a:pt x="414" y="361"/>
                  <a:pt x="413" y="360"/>
                  <a:pt x="414" y="360"/>
                </a:cubicBezTo>
                <a:cubicBezTo>
                  <a:pt x="414" y="361"/>
                  <a:pt x="414" y="361"/>
                  <a:pt x="414" y="362"/>
                </a:cubicBezTo>
                <a:cubicBezTo>
                  <a:pt x="416" y="362"/>
                  <a:pt x="416" y="367"/>
                  <a:pt x="419" y="365"/>
                </a:cubicBezTo>
                <a:cubicBezTo>
                  <a:pt x="419" y="366"/>
                  <a:pt x="417" y="366"/>
                  <a:pt x="418" y="366"/>
                </a:cubicBezTo>
                <a:cubicBezTo>
                  <a:pt x="419" y="366"/>
                  <a:pt x="419" y="369"/>
                  <a:pt x="421" y="368"/>
                </a:cubicBezTo>
                <a:cubicBezTo>
                  <a:pt x="420" y="369"/>
                  <a:pt x="421" y="370"/>
                  <a:pt x="421" y="371"/>
                </a:cubicBezTo>
                <a:cubicBezTo>
                  <a:pt x="422" y="370"/>
                  <a:pt x="423" y="371"/>
                  <a:pt x="423" y="372"/>
                </a:cubicBezTo>
                <a:cubicBezTo>
                  <a:pt x="423" y="371"/>
                  <a:pt x="424" y="372"/>
                  <a:pt x="424" y="371"/>
                </a:cubicBezTo>
                <a:cubicBezTo>
                  <a:pt x="423" y="368"/>
                  <a:pt x="423" y="365"/>
                  <a:pt x="422" y="361"/>
                </a:cubicBezTo>
                <a:cubicBezTo>
                  <a:pt x="424" y="360"/>
                  <a:pt x="423" y="357"/>
                  <a:pt x="426" y="357"/>
                </a:cubicBezTo>
                <a:cubicBezTo>
                  <a:pt x="426" y="356"/>
                  <a:pt x="425" y="355"/>
                  <a:pt x="426" y="355"/>
                </a:cubicBezTo>
                <a:cubicBezTo>
                  <a:pt x="428" y="358"/>
                  <a:pt x="428" y="357"/>
                  <a:pt x="429" y="355"/>
                </a:cubicBezTo>
                <a:cubicBezTo>
                  <a:pt x="428" y="355"/>
                  <a:pt x="429" y="355"/>
                  <a:pt x="428" y="356"/>
                </a:cubicBezTo>
                <a:cubicBezTo>
                  <a:pt x="428" y="355"/>
                  <a:pt x="429" y="355"/>
                  <a:pt x="429" y="354"/>
                </a:cubicBezTo>
                <a:cubicBezTo>
                  <a:pt x="427" y="354"/>
                  <a:pt x="428" y="353"/>
                  <a:pt x="428" y="353"/>
                </a:cubicBezTo>
                <a:cubicBezTo>
                  <a:pt x="427" y="352"/>
                  <a:pt x="427" y="352"/>
                  <a:pt x="428" y="350"/>
                </a:cubicBezTo>
                <a:cubicBezTo>
                  <a:pt x="428" y="351"/>
                  <a:pt x="429" y="353"/>
                  <a:pt x="430" y="353"/>
                </a:cubicBezTo>
                <a:cubicBezTo>
                  <a:pt x="429" y="353"/>
                  <a:pt x="429" y="352"/>
                  <a:pt x="429" y="352"/>
                </a:cubicBezTo>
                <a:cubicBezTo>
                  <a:pt x="430" y="353"/>
                  <a:pt x="430" y="353"/>
                  <a:pt x="431" y="354"/>
                </a:cubicBezTo>
                <a:cubicBezTo>
                  <a:pt x="431" y="353"/>
                  <a:pt x="430" y="353"/>
                  <a:pt x="430" y="352"/>
                </a:cubicBezTo>
                <a:cubicBezTo>
                  <a:pt x="431" y="353"/>
                  <a:pt x="430" y="352"/>
                  <a:pt x="431" y="352"/>
                </a:cubicBezTo>
                <a:cubicBezTo>
                  <a:pt x="431" y="352"/>
                  <a:pt x="431" y="352"/>
                  <a:pt x="432" y="352"/>
                </a:cubicBezTo>
                <a:cubicBezTo>
                  <a:pt x="430" y="354"/>
                  <a:pt x="430" y="356"/>
                  <a:pt x="428" y="358"/>
                </a:cubicBezTo>
                <a:cubicBezTo>
                  <a:pt x="428" y="358"/>
                  <a:pt x="428" y="358"/>
                  <a:pt x="428" y="357"/>
                </a:cubicBezTo>
                <a:cubicBezTo>
                  <a:pt x="427" y="360"/>
                  <a:pt x="426" y="360"/>
                  <a:pt x="425" y="362"/>
                </a:cubicBezTo>
                <a:cubicBezTo>
                  <a:pt x="424" y="362"/>
                  <a:pt x="425" y="360"/>
                  <a:pt x="424" y="360"/>
                </a:cubicBezTo>
                <a:cubicBezTo>
                  <a:pt x="424" y="360"/>
                  <a:pt x="424" y="361"/>
                  <a:pt x="424" y="361"/>
                </a:cubicBezTo>
                <a:cubicBezTo>
                  <a:pt x="423" y="361"/>
                  <a:pt x="423" y="361"/>
                  <a:pt x="423" y="361"/>
                </a:cubicBezTo>
                <a:cubicBezTo>
                  <a:pt x="425" y="361"/>
                  <a:pt x="423" y="363"/>
                  <a:pt x="424" y="363"/>
                </a:cubicBezTo>
                <a:cubicBezTo>
                  <a:pt x="425" y="363"/>
                  <a:pt x="425" y="361"/>
                  <a:pt x="426" y="362"/>
                </a:cubicBezTo>
                <a:cubicBezTo>
                  <a:pt x="427" y="362"/>
                  <a:pt x="428" y="363"/>
                  <a:pt x="429" y="363"/>
                </a:cubicBezTo>
                <a:cubicBezTo>
                  <a:pt x="428" y="362"/>
                  <a:pt x="429" y="361"/>
                  <a:pt x="430" y="361"/>
                </a:cubicBezTo>
                <a:cubicBezTo>
                  <a:pt x="430" y="360"/>
                  <a:pt x="429" y="360"/>
                  <a:pt x="430" y="360"/>
                </a:cubicBezTo>
                <a:cubicBezTo>
                  <a:pt x="429" y="360"/>
                  <a:pt x="428" y="360"/>
                  <a:pt x="428" y="359"/>
                </a:cubicBezTo>
                <a:cubicBezTo>
                  <a:pt x="429" y="359"/>
                  <a:pt x="431" y="358"/>
                  <a:pt x="431" y="360"/>
                </a:cubicBezTo>
                <a:cubicBezTo>
                  <a:pt x="432" y="360"/>
                  <a:pt x="432" y="359"/>
                  <a:pt x="432" y="358"/>
                </a:cubicBezTo>
                <a:cubicBezTo>
                  <a:pt x="432" y="358"/>
                  <a:pt x="433" y="358"/>
                  <a:pt x="433" y="358"/>
                </a:cubicBezTo>
                <a:cubicBezTo>
                  <a:pt x="433" y="358"/>
                  <a:pt x="433" y="359"/>
                  <a:pt x="433" y="359"/>
                </a:cubicBezTo>
                <a:cubicBezTo>
                  <a:pt x="433" y="359"/>
                  <a:pt x="433" y="358"/>
                  <a:pt x="434" y="358"/>
                </a:cubicBezTo>
                <a:cubicBezTo>
                  <a:pt x="434" y="358"/>
                  <a:pt x="435" y="358"/>
                  <a:pt x="435" y="359"/>
                </a:cubicBezTo>
                <a:cubicBezTo>
                  <a:pt x="434" y="359"/>
                  <a:pt x="434" y="358"/>
                  <a:pt x="434" y="359"/>
                </a:cubicBezTo>
                <a:cubicBezTo>
                  <a:pt x="435" y="359"/>
                  <a:pt x="434" y="360"/>
                  <a:pt x="435" y="359"/>
                </a:cubicBezTo>
                <a:cubicBezTo>
                  <a:pt x="435" y="359"/>
                  <a:pt x="435" y="358"/>
                  <a:pt x="435" y="357"/>
                </a:cubicBezTo>
                <a:cubicBezTo>
                  <a:pt x="436" y="359"/>
                  <a:pt x="436" y="360"/>
                  <a:pt x="435" y="361"/>
                </a:cubicBezTo>
                <a:cubicBezTo>
                  <a:pt x="435" y="361"/>
                  <a:pt x="435" y="360"/>
                  <a:pt x="435" y="360"/>
                </a:cubicBezTo>
                <a:cubicBezTo>
                  <a:pt x="434" y="360"/>
                  <a:pt x="435" y="361"/>
                  <a:pt x="434" y="361"/>
                </a:cubicBezTo>
                <a:cubicBezTo>
                  <a:pt x="434" y="361"/>
                  <a:pt x="433" y="361"/>
                  <a:pt x="433" y="361"/>
                </a:cubicBezTo>
                <a:cubicBezTo>
                  <a:pt x="433" y="362"/>
                  <a:pt x="433" y="362"/>
                  <a:pt x="433" y="362"/>
                </a:cubicBezTo>
                <a:cubicBezTo>
                  <a:pt x="435" y="363"/>
                  <a:pt x="436" y="360"/>
                  <a:pt x="437" y="362"/>
                </a:cubicBezTo>
                <a:cubicBezTo>
                  <a:pt x="437" y="361"/>
                  <a:pt x="435" y="362"/>
                  <a:pt x="436" y="363"/>
                </a:cubicBezTo>
                <a:cubicBezTo>
                  <a:pt x="437" y="362"/>
                  <a:pt x="437" y="363"/>
                  <a:pt x="437" y="363"/>
                </a:cubicBezTo>
                <a:cubicBezTo>
                  <a:pt x="437" y="361"/>
                  <a:pt x="439" y="363"/>
                  <a:pt x="439" y="363"/>
                </a:cubicBezTo>
                <a:cubicBezTo>
                  <a:pt x="439" y="363"/>
                  <a:pt x="439" y="361"/>
                  <a:pt x="440" y="362"/>
                </a:cubicBezTo>
                <a:cubicBezTo>
                  <a:pt x="440" y="362"/>
                  <a:pt x="440" y="362"/>
                  <a:pt x="440" y="363"/>
                </a:cubicBezTo>
                <a:cubicBezTo>
                  <a:pt x="441" y="363"/>
                  <a:pt x="441" y="362"/>
                  <a:pt x="442" y="363"/>
                </a:cubicBezTo>
                <a:cubicBezTo>
                  <a:pt x="442" y="362"/>
                  <a:pt x="441" y="362"/>
                  <a:pt x="441" y="361"/>
                </a:cubicBezTo>
                <a:cubicBezTo>
                  <a:pt x="442" y="362"/>
                  <a:pt x="442" y="361"/>
                  <a:pt x="442" y="362"/>
                </a:cubicBezTo>
                <a:cubicBezTo>
                  <a:pt x="442" y="362"/>
                  <a:pt x="442" y="362"/>
                  <a:pt x="442" y="362"/>
                </a:cubicBezTo>
                <a:cubicBezTo>
                  <a:pt x="442" y="362"/>
                  <a:pt x="442" y="363"/>
                  <a:pt x="442" y="363"/>
                </a:cubicBezTo>
                <a:cubicBezTo>
                  <a:pt x="443" y="364"/>
                  <a:pt x="443" y="362"/>
                  <a:pt x="444" y="363"/>
                </a:cubicBezTo>
                <a:cubicBezTo>
                  <a:pt x="443" y="363"/>
                  <a:pt x="444" y="364"/>
                  <a:pt x="443" y="365"/>
                </a:cubicBezTo>
                <a:cubicBezTo>
                  <a:pt x="444" y="365"/>
                  <a:pt x="445" y="365"/>
                  <a:pt x="445" y="365"/>
                </a:cubicBezTo>
                <a:cubicBezTo>
                  <a:pt x="445" y="364"/>
                  <a:pt x="445" y="365"/>
                  <a:pt x="444" y="365"/>
                </a:cubicBezTo>
                <a:cubicBezTo>
                  <a:pt x="444" y="364"/>
                  <a:pt x="444" y="363"/>
                  <a:pt x="444" y="362"/>
                </a:cubicBezTo>
                <a:cubicBezTo>
                  <a:pt x="445" y="363"/>
                  <a:pt x="445" y="363"/>
                  <a:pt x="445" y="363"/>
                </a:cubicBezTo>
                <a:cubicBezTo>
                  <a:pt x="444" y="362"/>
                  <a:pt x="446" y="362"/>
                  <a:pt x="446" y="361"/>
                </a:cubicBezTo>
                <a:cubicBezTo>
                  <a:pt x="447" y="361"/>
                  <a:pt x="447" y="363"/>
                  <a:pt x="448" y="363"/>
                </a:cubicBezTo>
                <a:cubicBezTo>
                  <a:pt x="449" y="365"/>
                  <a:pt x="448" y="365"/>
                  <a:pt x="449" y="366"/>
                </a:cubicBezTo>
                <a:cubicBezTo>
                  <a:pt x="449" y="366"/>
                  <a:pt x="449" y="366"/>
                  <a:pt x="449" y="365"/>
                </a:cubicBezTo>
                <a:cubicBezTo>
                  <a:pt x="450" y="366"/>
                  <a:pt x="452" y="366"/>
                  <a:pt x="451" y="367"/>
                </a:cubicBezTo>
                <a:cubicBezTo>
                  <a:pt x="452" y="366"/>
                  <a:pt x="452" y="364"/>
                  <a:pt x="451" y="363"/>
                </a:cubicBezTo>
                <a:cubicBezTo>
                  <a:pt x="450" y="364"/>
                  <a:pt x="450" y="364"/>
                  <a:pt x="450" y="362"/>
                </a:cubicBezTo>
                <a:cubicBezTo>
                  <a:pt x="451" y="363"/>
                  <a:pt x="451" y="362"/>
                  <a:pt x="450" y="362"/>
                </a:cubicBezTo>
                <a:cubicBezTo>
                  <a:pt x="452" y="362"/>
                  <a:pt x="453" y="361"/>
                  <a:pt x="453" y="362"/>
                </a:cubicBezTo>
                <a:cubicBezTo>
                  <a:pt x="453" y="362"/>
                  <a:pt x="454" y="362"/>
                  <a:pt x="455" y="361"/>
                </a:cubicBezTo>
                <a:cubicBezTo>
                  <a:pt x="455" y="361"/>
                  <a:pt x="455" y="362"/>
                  <a:pt x="454" y="362"/>
                </a:cubicBezTo>
                <a:cubicBezTo>
                  <a:pt x="454" y="362"/>
                  <a:pt x="454" y="362"/>
                  <a:pt x="454" y="362"/>
                </a:cubicBezTo>
                <a:cubicBezTo>
                  <a:pt x="454" y="363"/>
                  <a:pt x="455" y="364"/>
                  <a:pt x="456" y="364"/>
                </a:cubicBezTo>
                <a:cubicBezTo>
                  <a:pt x="455" y="365"/>
                  <a:pt x="454" y="366"/>
                  <a:pt x="453" y="367"/>
                </a:cubicBezTo>
                <a:cubicBezTo>
                  <a:pt x="453" y="367"/>
                  <a:pt x="453" y="366"/>
                  <a:pt x="452" y="366"/>
                </a:cubicBezTo>
                <a:cubicBezTo>
                  <a:pt x="453" y="368"/>
                  <a:pt x="454" y="371"/>
                  <a:pt x="453" y="373"/>
                </a:cubicBezTo>
                <a:cubicBezTo>
                  <a:pt x="455" y="371"/>
                  <a:pt x="456" y="373"/>
                  <a:pt x="456" y="374"/>
                </a:cubicBezTo>
                <a:cubicBezTo>
                  <a:pt x="457" y="374"/>
                  <a:pt x="457" y="373"/>
                  <a:pt x="458" y="374"/>
                </a:cubicBezTo>
                <a:cubicBezTo>
                  <a:pt x="457" y="375"/>
                  <a:pt x="456" y="374"/>
                  <a:pt x="456" y="375"/>
                </a:cubicBezTo>
                <a:cubicBezTo>
                  <a:pt x="457" y="375"/>
                  <a:pt x="458" y="375"/>
                  <a:pt x="458" y="377"/>
                </a:cubicBezTo>
                <a:cubicBezTo>
                  <a:pt x="459" y="376"/>
                  <a:pt x="460" y="375"/>
                  <a:pt x="459" y="374"/>
                </a:cubicBezTo>
                <a:cubicBezTo>
                  <a:pt x="460" y="374"/>
                  <a:pt x="460" y="374"/>
                  <a:pt x="462" y="374"/>
                </a:cubicBezTo>
                <a:cubicBezTo>
                  <a:pt x="462" y="372"/>
                  <a:pt x="464" y="373"/>
                  <a:pt x="464" y="372"/>
                </a:cubicBezTo>
                <a:cubicBezTo>
                  <a:pt x="464" y="372"/>
                  <a:pt x="464" y="371"/>
                  <a:pt x="465" y="371"/>
                </a:cubicBezTo>
                <a:cubicBezTo>
                  <a:pt x="465" y="372"/>
                  <a:pt x="465" y="372"/>
                  <a:pt x="465" y="372"/>
                </a:cubicBezTo>
                <a:cubicBezTo>
                  <a:pt x="465" y="371"/>
                  <a:pt x="465" y="371"/>
                  <a:pt x="464" y="371"/>
                </a:cubicBezTo>
                <a:cubicBezTo>
                  <a:pt x="465" y="368"/>
                  <a:pt x="463" y="363"/>
                  <a:pt x="459" y="362"/>
                </a:cubicBezTo>
                <a:cubicBezTo>
                  <a:pt x="460" y="362"/>
                  <a:pt x="459" y="361"/>
                  <a:pt x="459" y="361"/>
                </a:cubicBezTo>
                <a:cubicBezTo>
                  <a:pt x="458" y="361"/>
                  <a:pt x="459" y="362"/>
                  <a:pt x="459" y="362"/>
                </a:cubicBezTo>
                <a:cubicBezTo>
                  <a:pt x="458" y="362"/>
                  <a:pt x="458" y="362"/>
                  <a:pt x="457" y="362"/>
                </a:cubicBezTo>
                <a:cubicBezTo>
                  <a:pt x="457" y="361"/>
                  <a:pt x="457" y="359"/>
                  <a:pt x="456" y="359"/>
                </a:cubicBezTo>
                <a:cubicBezTo>
                  <a:pt x="457" y="359"/>
                  <a:pt x="457" y="360"/>
                  <a:pt x="456" y="360"/>
                </a:cubicBezTo>
                <a:cubicBezTo>
                  <a:pt x="455" y="358"/>
                  <a:pt x="456" y="360"/>
                  <a:pt x="454" y="359"/>
                </a:cubicBezTo>
                <a:cubicBezTo>
                  <a:pt x="455" y="361"/>
                  <a:pt x="454" y="359"/>
                  <a:pt x="453" y="361"/>
                </a:cubicBezTo>
                <a:cubicBezTo>
                  <a:pt x="453" y="360"/>
                  <a:pt x="453" y="360"/>
                  <a:pt x="453" y="359"/>
                </a:cubicBezTo>
                <a:cubicBezTo>
                  <a:pt x="451" y="359"/>
                  <a:pt x="451" y="358"/>
                  <a:pt x="451" y="356"/>
                </a:cubicBezTo>
                <a:cubicBezTo>
                  <a:pt x="452" y="355"/>
                  <a:pt x="451" y="355"/>
                  <a:pt x="452" y="355"/>
                </a:cubicBezTo>
                <a:cubicBezTo>
                  <a:pt x="452" y="355"/>
                  <a:pt x="452" y="354"/>
                  <a:pt x="452" y="353"/>
                </a:cubicBezTo>
                <a:cubicBezTo>
                  <a:pt x="451" y="353"/>
                  <a:pt x="450" y="353"/>
                  <a:pt x="450" y="352"/>
                </a:cubicBezTo>
                <a:cubicBezTo>
                  <a:pt x="448" y="352"/>
                  <a:pt x="450" y="351"/>
                  <a:pt x="448" y="350"/>
                </a:cubicBezTo>
                <a:cubicBezTo>
                  <a:pt x="449" y="350"/>
                  <a:pt x="449" y="350"/>
                  <a:pt x="450" y="349"/>
                </a:cubicBezTo>
                <a:cubicBezTo>
                  <a:pt x="449" y="349"/>
                  <a:pt x="449" y="350"/>
                  <a:pt x="449" y="350"/>
                </a:cubicBezTo>
                <a:cubicBezTo>
                  <a:pt x="448" y="348"/>
                  <a:pt x="449" y="349"/>
                  <a:pt x="449" y="348"/>
                </a:cubicBezTo>
                <a:cubicBezTo>
                  <a:pt x="450" y="349"/>
                  <a:pt x="450" y="349"/>
                  <a:pt x="450" y="350"/>
                </a:cubicBezTo>
                <a:cubicBezTo>
                  <a:pt x="451" y="349"/>
                  <a:pt x="451" y="347"/>
                  <a:pt x="452" y="346"/>
                </a:cubicBezTo>
                <a:cubicBezTo>
                  <a:pt x="454" y="346"/>
                  <a:pt x="454" y="347"/>
                  <a:pt x="455" y="348"/>
                </a:cubicBezTo>
                <a:cubicBezTo>
                  <a:pt x="454" y="349"/>
                  <a:pt x="455" y="349"/>
                  <a:pt x="454" y="351"/>
                </a:cubicBezTo>
                <a:cubicBezTo>
                  <a:pt x="456" y="351"/>
                  <a:pt x="454" y="353"/>
                  <a:pt x="456" y="353"/>
                </a:cubicBezTo>
                <a:cubicBezTo>
                  <a:pt x="456" y="351"/>
                  <a:pt x="456" y="351"/>
                  <a:pt x="457" y="351"/>
                </a:cubicBezTo>
                <a:cubicBezTo>
                  <a:pt x="457" y="350"/>
                  <a:pt x="457" y="348"/>
                  <a:pt x="458" y="348"/>
                </a:cubicBezTo>
                <a:cubicBezTo>
                  <a:pt x="458" y="348"/>
                  <a:pt x="459" y="348"/>
                  <a:pt x="459" y="348"/>
                </a:cubicBezTo>
                <a:cubicBezTo>
                  <a:pt x="459" y="348"/>
                  <a:pt x="459" y="348"/>
                  <a:pt x="459" y="348"/>
                </a:cubicBezTo>
                <a:cubicBezTo>
                  <a:pt x="460" y="349"/>
                  <a:pt x="460" y="348"/>
                  <a:pt x="461" y="348"/>
                </a:cubicBezTo>
                <a:cubicBezTo>
                  <a:pt x="462" y="350"/>
                  <a:pt x="464" y="351"/>
                  <a:pt x="466" y="351"/>
                </a:cubicBezTo>
                <a:cubicBezTo>
                  <a:pt x="467" y="351"/>
                  <a:pt x="467" y="351"/>
                  <a:pt x="467" y="352"/>
                </a:cubicBezTo>
                <a:cubicBezTo>
                  <a:pt x="467" y="352"/>
                  <a:pt x="468" y="352"/>
                  <a:pt x="468" y="351"/>
                </a:cubicBezTo>
                <a:cubicBezTo>
                  <a:pt x="468" y="350"/>
                  <a:pt x="467" y="351"/>
                  <a:pt x="467" y="350"/>
                </a:cubicBezTo>
                <a:close/>
                <a:moveTo>
                  <a:pt x="461" y="339"/>
                </a:moveTo>
                <a:cubicBezTo>
                  <a:pt x="461" y="341"/>
                  <a:pt x="460" y="339"/>
                  <a:pt x="459" y="339"/>
                </a:cubicBezTo>
                <a:cubicBezTo>
                  <a:pt x="459" y="339"/>
                  <a:pt x="461" y="339"/>
                  <a:pt x="461" y="339"/>
                </a:cubicBezTo>
                <a:close/>
                <a:moveTo>
                  <a:pt x="424" y="282"/>
                </a:moveTo>
                <a:cubicBezTo>
                  <a:pt x="424" y="282"/>
                  <a:pt x="423" y="280"/>
                  <a:pt x="423" y="282"/>
                </a:cubicBezTo>
                <a:cubicBezTo>
                  <a:pt x="422" y="282"/>
                  <a:pt x="424" y="280"/>
                  <a:pt x="424" y="282"/>
                </a:cubicBezTo>
                <a:close/>
                <a:moveTo>
                  <a:pt x="421" y="278"/>
                </a:moveTo>
                <a:cubicBezTo>
                  <a:pt x="421" y="279"/>
                  <a:pt x="421" y="279"/>
                  <a:pt x="421" y="278"/>
                </a:cubicBezTo>
                <a:cubicBezTo>
                  <a:pt x="422" y="279"/>
                  <a:pt x="423" y="279"/>
                  <a:pt x="423" y="281"/>
                </a:cubicBezTo>
                <a:cubicBezTo>
                  <a:pt x="421" y="280"/>
                  <a:pt x="421" y="278"/>
                  <a:pt x="420" y="279"/>
                </a:cubicBezTo>
                <a:cubicBezTo>
                  <a:pt x="420" y="279"/>
                  <a:pt x="421" y="279"/>
                  <a:pt x="421" y="278"/>
                </a:cubicBezTo>
                <a:close/>
                <a:moveTo>
                  <a:pt x="428" y="278"/>
                </a:moveTo>
                <a:cubicBezTo>
                  <a:pt x="428" y="278"/>
                  <a:pt x="429" y="278"/>
                  <a:pt x="429" y="279"/>
                </a:cubicBezTo>
                <a:cubicBezTo>
                  <a:pt x="428" y="278"/>
                  <a:pt x="428" y="278"/>
                  <a:pt x="428" y="278"/>
                </a:cubicBezTo>
                <a:cubicBezTo>
                  <a:pt x="428" y="278"/>
                  <a:pt x="428" y="278"/>
                  <a:pt x="427" y="278"/>
                </a:cubicBezTo>
                <a:cubicBezTo>
                  <a:pt x="427" y="278"/>
                  <a:pt x="428" y="278"/>
                  <a:pt x="428" y="278"/>
                </a:cubicBezTo>
                <a:close/>
                <a:moveTo>
                  <a:pt x="426" y="275"/>
                </a:moveTo>
                <a:cubicBezTo>
                  <a:pt x="426" y="276"/>
                  <a:pt x="426" y="276"/>
                  <a:pt x="426" y="276"/>
                </a:cubicBezTo>
                <a:cubicBezTo>
                  <a:pt x="425" y="277"/>
                  <a:pt x="425" y="277"/>
                  <a:pt x="424" y="276"/>
                </a:cubicBezTo>
                <a:cubicBezTo>
                  <a:pt x="425" y="275"/>
                  <a:pt x="425" y="275"/>
                  <a:pt x="426" y="275"/>
                </a:cubicBezTo>
                <a:close/>
                <a:moveTo>
                  <a:pt x="417" y="266"/>
                </a:moveTo>
                <a:cubicBezTo>
                  <a:pt x="417" y="265"/>
                  <a:pt x="418" y="265"/>
                  <a:pt x="418" y="264"/>
                </a:cubicBezTo>
                <a:cubicBezTo>
                  <a:pt x="419" y="264"/>
                  <a:pt x="420" y="264"/>
                  <a:pt x="420" y="265"/>
                </a:cubicBezTo>
                <a:cubicBezTo>
                  <a:pt x="418" y="265"/>
                  <a:pt x="419" y="267"/>
                  <a:pt x="418" y="266"/>
                </a:cubicBezTo>
                <a:cubicBezTo>
                  <a:pt x="418" y="267"/>
                  <a:pt x="418" y="267"/>
                  <a:pt x="419" y="267"/>
                </a:cubicBezTo>
                <a:cubicBezTo>
                  <a:pt x="420" y="268"/>
                  <a:pt x="419" y="268"/>
                  <a:pt x="419" y="268"/>
                </a:cubicBezTo>
                <a:cubicBezTo>
                  <a:pt x="419" y="269"/>
                  <a:pt x="418" y="269"/>
                  <a:pt x="417" y="269"/>
                </a:cubicBezTo>
                <a:cubicBezTo>
                  <a:pt x="417" y="269"/>
                  <a:pt x="417" y="267"/>
                  <a:pt x="418" y="268"/>
                </a:cubicBezTo>
                <a:cubicBezTo>
                  <a:pt x="418" y="267"/>
                  <a:pt x="417" y="266"/>
                  <a:pt x="417" y="267"/>
                </a:cubicBezTo>
                <a:cubicBezTo>
                  <a:pt x="416" y="267"/>
                  <a:pt x="417" y="266"/>
                  <a:pt x="416" y="266"/>
                </a:cubicBezTo>
                <a:cubicBezTo>
                  <a:pt x="416" y="266"/>
                  <a:pt x="417" y="266"/>
                  <a:pt x="417" y="266"/>
                </a:cubicBezTo>
                <a:close/>
                <a:moveTo>
                  <a:pt x="418" y="274"/>
                </a:moveTo>
                <a:cubicBezTo>
                  <a:pt x="418" y="276"/>
                  <a:pt x="418" y="276"/>
                  <a:pt x="416" y="275"/>
                </a:cubicBezTo>
                <a:cubicBezTo>
                  <a:pt x="417" y="275"/>
                  <a:pt x="417" y="274"/>
                  <a:pt x="418" y="274"/>
                </a:cubicBezTo>
                <a:close/>
                <a:moveTo>
                  <a:pt x="170" y="125"/>
                </a:moveTo>
                <a:cubicBezTo>
                  <a:pt x="169" y="125"/>
                  <a:pt x="170" y="124"/>
                  <a:pt x="171" y="125"/>
                </a:cubicBezTo>
                <a:cubicBezTo>
                  <a:pt x="171" y="125"/>
                  <a:pt x="170" y="125"/>
                  <a:pt x="170" y="125"/>
                </a:cubicBezTo>
                <a:close/>
                <a:moveTo>
                  <a:pt x="211" y="185"/>
                </a:moveTo>
                <a:cubicBezTo>
                  <a:pt x="211" y="184"/>
                  <a:pt x="211" y="184"/>
                  <a:pt x="211" y="184"/>
                </a:cubicBezTo>
                <a:cubicBezTo>
                  <a:pt x="213" y="184"/>
                  <a:pt x="213" y="184"/>
                  <a:pt x="213" y="184"/>
                </a:cubicBezTo>
                <a:cubicBezTo>
                  <a:pt x="213" y="185"/>
                  <a:pt x="212" y="185"/>
                  <a:pt x="211" y="185"/>
                </a:cubicBezTo>
                <a:close/>
                <a:moveTo>
                  <a:pt x="232" y="151"/>
                </a:moveTo>
                <a:cubicBezTo>
                  <a:pt x="233" y="151"/>
                  <a:pt x="234" y="150"/>
                  <a:pt x="235" y="151"/>
                </a:cubicBezTo>
                <a:cubicBezTo>
                  <a:pt x="235" y="151"/>
                  <a:pt x="236" y="151"/>
                  <a:pt x="236" y="152"/>
                </a:cubicBezTo>
                <a:cubicBezTo>
                  <a:pt x="233" y="152"/>
                  <a:pt x="231" y="156"/>
                  <a:pt x="228" y="155"/>
                </a:cubicBezTo>
                <a:cubicBezTo>
                  <a:pt x="228" y="154"/>
                  <a:pt x="228" y="154"/>
                  <a:pt x="229" y="154"/>
                </a:cubicBezTo>
                <a:cubicBezTo>
                  <a:pt x="226" y="150"/>
                  <a:pt x="231" y="148"/>
                  <a:pt x="232" y="151"/>
                </a:cubicBezTo>
                <a:close/>
                <a:moveTo>
                  <a:pt x="223" y="146"/>
                </a:moveTo>
                <a:cubicBezTo>
                  <a:pt x="226" y="146"/>
                  <a:pt x="227" y="149"/>
                  <a:pt x="227" y="152"/>
                </a:cubicBezTo>
                <a:cubicBezTo>
                  <a:pt x="226" y="152"/>
                  <a:pt x="226" y="153"/>
                  <a:pt x="226" y="153"/>
                </a:cubicBezTo>
                <a:cubicBezTo>
                  <a:pt x="225" y="153"/>
                  <a:pt x="224" y="153"/>
                  <a:pt x="223" y="151"/>
                </a:cubicBezTo>
                <a:cubicBezTo>
                  <a:pt x="221" y="152"/>
                  <a:pt x="220" y="147"/>
                  <a:pt x="223" y="146"/>
                </a:cubicBezTo>
                <a:close/>
                <a:moveTo>
                  <a:pt x="219" y="144"/>
                </a:moveTo>
                <a:cubicBezTo>
                  <a:pt x="220" y="145"/>
                  <a:pt x="220" y="147"/>
                  <a:pt x="219" y="149"/>
                </a:cubicBezTo>
                <a:cubicBezTo>
                  <a:pt x="218" y="149"/>
                  <a:pt x="218" y="149"/>
                  <a:pt x="218" y="149"/>
                </a:cubicBezTo>
                <a:cubicBezTo>
                  <a:pt x="218" y="147"/>
                  <a:pt x="218" y="147"/>
                  <a:pt x="218" y="147"/>
                </a:cubicBezTo>
                <a:cubicBezTo>
                  <a:pt x="218" y="147"/>
                  <a:pt x="218" y="148"/>
                  <a:pt x="218" y="148"/>
                </a:cubicBezTo>
                <a:cubicBezTo>
                  <a:pt x="217" y="148"/>
                  <a:pt x="217" y="148"/>
                  <a:pt x="216" y="148"/>
                </a:cubicBezTo>
                <a:cubicBezTo>
                  <a:pt x="217" y="147"/>
                  <a:pt x="217" y="145"/>
                  <a:pt x="219" y="144"/>
                </a:cubicBezTo>
                <a:close/>
                <a:moveTo>
                  <a:pt x="204" y="156"/>
                </a:moveTo>
                <a:cubicBezTo>
                  <a:pt x="204" y="156"/>
                  <a:pt x="204" y="157"/>
                  <a:pt x="205" y="157"/>
                </a:cubicBezTo>
                <a:cubicBezTo>
                  <a:pt x="204" y="158"/>
                  <a:pt x="203" y="155"/>
                  <a:pt x="201" y="156"/>
                </a:cubicBezTo>
                <a:cubicBezTo>
                  <a:pt x="201" y="155"/>
                  <a:pt x="200" y="155"/>
                  <a:pt x="201" y="154"/>
                </a:cubicBezTo>
                <a:cubicBezTo>
                  <a:pt x="200" y="154"/>
                  <a:pt x="200" y="155"/>
                  <a:pt x="199" y="155"/>
                </a:cubicBezTo>
                <a:cubicBezTo>
                  <a:pt x="198" y="154"/>
                  <a:pt x="198" y="153"/>
                  <a:pt x="198" y="152"/>
                </a:cubicBezTo>
                <a:cubicBezTo>
                  <a:pt x="196" y="153"/>
                  <a:pt x="195" y="150"/>
                  <a:pt x="193" y="149"/>
                </a:cubicBezTo>
                <a:cubicBezTo>
                  <a:pt x="193" y="149"/>
                  <a:pt x="194" y="149"/>
                  <a:pt x="193" y="148"/>
                </a:cubicBezTo>
                <a:cubicBezTo>
                  <a:pt x="195" y="149"/>
                  <a:pt x="195" y="151"/>
                  <a:pt x="198" y="151"/>
                </a:cubicBezTo>
                <a:cubicBezTo>
                  <a:pt x="198" y="152"/>
                  <a:pt x="200" y="153"/>
                  <a:pt x="202" y="153"/>
                </a:cubicBezTo>
                <a:cubicBezTo>
                  <a:pt x="204" y="154"/>
                  <a:pt x="206" y="157"/>
                  <a:pt x="206" y="159"/>
                </a:cubicBezTo>
                <a:cubicBezTo>
                  <a:pt x="205" y="158"/>
                  <a:pt x="205" y="157"/>
                  <a:pt x="204" y="156"/>
                </a:cubicBezTo>
                <a:close/>
                <a:moveTo>
                  <a:pt x="206" y="161"/>
                </a:moveTo>
                <a:cubicBezTo>
                  <a:pt x="208" y="162"/>
                  <a:pt x="210" y="162"/>
                  <a:pt x="211" y="164"/>
                </a:cubicBezTo>
                <a:cubicBezTo>
                  <a:pt x="208" y="163"/>
                  <a:pt x="206" y="164"/>
                  <a:pt x="206" y="161"/>
                </a:cubicBezTo>
                <a:close/>
                <a:moveTo>
                  <a:pt x="209" y="167"/>
                </a:moveTo>
                <a:cubicBezTo>
                  <a:pt x="210" y="167"/>
                  <a:pt x="210" y="168"/>
                  <a:pt x="210" y="169"/>
                </a:cubicBezTo>
                <a:cubicBezTo>
                  <a:pt x="209" y="168"/>
                  <a:pt x="209" y="168"/>
                  <a:pt x="209" y="167"/>
                </a:cubicBezTo>
                <a:close/>
                <a:moveTo>
                  <a:pt x="211" y="165"/>
                </a:moveTo>
                <a:cubicBezTo>
                  <a:pt x="211" y="165"/>
                  <a:pt x="211" y="164"/>
                  <a:pt x="211" y="164"/>
                </a:cubicBezTo>
                <a:cubicBezTo>
                  <a:pt x="212" y="164"/>
                  <a:pt x="211" y="164"/>
                  <a:pt x="212" y="165"/>
                </a:cubicBezTo>
                <a:cubicBezTo>
                  <a:pt x="211" y="166"/>
                  <a:pt x="211" y="165"/>
                  <a:pt x="211" y="165"/>
                </a:cubicBezTo>
                <a:close/>
                <a:moveTo>
                  <a:pt x="212" y="164"/>
                </a:moveTo>
                <a:cubicBezTo>
                  <a:pt x="214" y="165"/>
                  <a:pt x="215" y="166"/>
                  <a:pt x="215" y="168"/>
                </a:cubicBezTo>
                <a:cubicBezTo>
                  <a:pt x="214" y="167"/>
                  <a:pt x="212" y="166"/>
                  <a:pt x="212" y="164"/>
                </a:cubicBezTo>
                <a:close/>
                <a:moveTo>
                  <a:pt x="215" y="174"/>
                </a:moveTo>
                <a:cubicBezTo>
                  <a:pt x="215" y="173"/>
                  <a:pt x="216" y="173"/>
                  <a:pt x="216" y="173"/>
                </a:cubicBezTo>
                <a:cubicBezTo>
                  <a:pt x="217" y="172"/>
                  <a:pt x="216" y="174"/>
                  <a:pt x="216" y="174"/>
                </a:cubicBezTo>
                <a:lnTo>
                  <a:pt x="215" y="174"/>
                </a:lnTo>
                <a:close/>
                <a:moveTo>
                  <a:pt x="215" y="308"/>
                </a:moveTo>
                <a:cubicBezTo>
                  <a:pt x="216" y="309"/>
                  <a:pt x="215" y="310"/>
                  <a:pt x="214" y="310"/>
                </a:cubicBezTo>
                <a:cubicBezTo>
                  <a:pt x="213" y="310"/>
                  <a:pt x="214" y="309"/>
                  <a:pt x="213" y="309"/>
                </a:cubicBezTo>
                <a:cubicBezTo>
                  <a:pt x="214" y="308"/>
                  <a:pt x="214" y="309"/>
                  <a:pt x="215" y="308"/>
                </a:cubicBezTo>
                <a:close/>
                <a:moveTo>
                  <a:pt x="217" y="318"/>
                </a:moveTo>
                <a:cubicBezTo>
                  <a:pt x="215" y="319"/>
                  <a:pt x="214" y="316"/>
                  <a:pt x="213" y="317"/>
                </a:cubicBezTo>
                <a:cubicBezTo>
                  <a:pt x="214" y="316"/>
                  <a:pt x="213" y="316"/>
                  <a:pt x="212" y="315"/>
                </a:cubicBezTo>
                <a:cubicBezTo>
                  <a:pt x="212" y="314"/>
                  <a:pt x="213" y="313"/>
                  <a:pt x="214" y="313"/>
                </a:cubicBezTo>
                <a:cubicBezTo>
                  <a:pt x="213" y="312"/>
                  <a:pt x="215" y="311"/>
                  <a:pt x="215" y="310"/>
                </a:cubicBezTo>
                <a:cubicBezTo>
                  <a:pt x="215" y="311"/>
                  <a:pt x="216" y="312"/>
                  <a:pt x="218" y="311"/>
                </a:cubicBezTo>
                <a:cubicBezTo>
                  <a:pt x="220" y="314"/>
                  <a:pt x="217" y="316"/>
                  <a:pt x="217" y="318"/>
                </a:cubicBezTo>
                <a:close/>
                <a:moveTo>
                  <a:pt x="229" y="329"/>
                </a:moveTo>
                <a:cubicBezTo>
                  <a:pt x="227" y="328"/>
                  <a:pt x="228" y="326"/>
                  <a:pt x="229" y="329"/>
                </a:cubicBezTo>
                <a:close/>
                <a:moveTo>
                  <a:pt x="222" y="163"/>
                </a:moveTo>
                <a:cubicBezTo>
                  <a:pt x="221" y="164"/>
                  <a:pt x="220" y="165"/>
                  <a:pt x="220" y="167"/>
                </a:cubicBezTo>
                <a:cubicBezTo>
                  <a:pt x="217" y="164"/>
                  <a:pt x="216" y="160"/>
                  <a:pt x="213" y="158"/>
                </a:cubicBezTo>
                <a:cubicBezTo>
                  <a:pt x="214" y="157"/>
                  <a:pt x="216" y="159"/>
                  <a:pt x="217" y="160"/>
                </a:cubicBezTo>
                <a:cubicBezTo>
                  <a:pt x="218" y="160"/>
                  <a:pt x="219" y="161"/>
                  <a:pt x="219" y="161"/>
                </a:cubicBezTo>
                <a:cubicBezTo>
                  <a:pt x="221" y="163"/>
                  <a:pt x="226" y="163"/>
                  <a:pt x="227" y="165"/>
                </a:cubicBezTo>
                <a:cubicBezTo>
                  <a:pt x="228" y="165"/>
                  <a:pt x="227" y="165"/>
                  <a:pt x="228" y="164"/>
                </a:cubicBezTo>
                <a:cubicBezTo>
                  <a:pt x="229" y="165"/>
                  <a:pt x="229" y="165"/>
                  <a:pt x="229" y="167"/>
                </a:cubicBezTo>
                <a:cubicBezTo>
                  <a:pt x="227" y="166"/>
                  <a:pt x="224" y="165"/>
                  <a:pt x="222" y="163"/>
                </a:cubicBezTo>
                <a:close/>
                <a:moveTo>
                  <a:pt x="237" y="163"/>
                </a:moveTo>
                <a:cubicBezTo>
                  <a:pt x="237" y="162"/>
                  <a:pt x="235" y="162"/>
                  <a:pt x="234" y="162"/>
                </a:cubicBezTo>
                <a:cubicBezTo>
                  <a:pt x="233" y="162"/>
                  <a:pt x="231" y="161"/>
                  <a:pt x="229" y="160"/>
                </a:cubicBezTo>
                <a:cubicBezTo>
                  <a:pt x="227" y="159"/>
                  <a:pt x="225" y="157"/>
                  <a:pt x="223" y="156"/>
                </a:cubicBezTo>
                <a:cubicBezTo>
                  <a:pt x="223" y="155"/>
                  <a:pt x="225" y="155"/>
                  <a:pt x="225" y="156"/>
                </a:cubicBezTo>
                <a:cubicBezTo>
                  <a:pt x="226" y="156"/>
                  <a:pt x="228" y="156"/>
                  <a:pt x="228" y="158"/>
                </a:cubicBezTo>
                <a:cubicBezTo>
                  <a:pt x="229" y="158"/>
                  <a:pt x="229" y="157"/>
                  <a:pt x="230" y="157"/>
                </a:cubicBezTo>
                <a:cubicBezTo>
                  <a:pt x="230" y="158"/>
                  <a:pt x="230" y="158"/>
                  <a:pt x="230" y="159"/>
                </a:cubicBezTo>
                <a:cubicBezTo>
                  <a:pt x="233" y="159"/>
                  <a:pt x="240" y="160"/>
                  <a:pt x="237" y="163"/>
                </a:cubicBezTo>
                <a:close/>
                <a:moveTo>
                  <a:pt x="240" y="159"/>
                </a:moveTo>
                <a:cubicBezTo>
                  <a:pt x="239" y="159"/>
                  <a:pt x="237" y="159"/>
                  <a:pt x="237" y="158"/>
                </a:cubicBezTo>
                <a:cubicBezTo>
                  <a:pt x="236" y="159"/>
                  <a:pt x="235" y="157"/>
                  <a:pt x="234" y="157"/>
                </a:cubicBezTo>
                <a:cubicBezTo>
                  <a:pt x="234" y="156"/>
                  <a:pt x="235" y="156"/>
                  <a:pt x="235" y="155"/>
                </a:cubicBezTo>
                <a:cubicBezTo>
                  <a:pt x="238" y="157"/>
                  <a:pt x="238" y="152"/>
                  <a:pt x="241" y="153"/>
                </a:cubicBezTo>
                <a:cubicBezTo>
                  <a:pt x="242" y="155"/>
                  <a:pt x="241" y="158"/>
                  <a:pt x="240" y="159"/>
                </a:cubicBezTo>
                <a:close/>
                <a:moveTo>
                  <a:pt x="256" y="340"/>
                </a:moveTo>
                <a:cubicBezTo>
                  <a:pt x="255" y="340"/>
                  <a:pt x="255" y="339"/>
                  <a:pt x="255" y="339"/>
                </a:cubicBezTo>
                <a:cubicBezTo>
                  <a:pt x="254" y="338"/>
                  <a:pt x="255" y="338"/>
                  <a:pt x="255" y="337"/>
                </a:cubicBezTo>
                <a:cubicBezTo>
                  <a:pt x="254" y="336"/>
                  <a:pt x="255" y="337"/>
                  <a:pt x="254" y="337"/>
                </a:cubicBezTo>
                <a:cubicBezTo>
                  <a:pt x="253" y="337"/>
                  <a:pt x="253" y="336"/>
                  <a:pt x="254" y="336"/>
                </a:cubicBezTo>
                <a:cubicBezTo>
                  <a:pt x="255" y="336"/>
                  <a:pt x="255" y="337"/>
                  <a:pt x="257" y="336"/>
                </a:cubicBezTo>
                <a:cubicBezTo>
                  <a:pt x="257" y="338"/>
                  <a:pt x="257" y="340"/>
                  <a:pt x="256" y="340"/>
                </a:cubicBezTo>
                <a:close/>
                <a:moveTo>
                  <a:pt x="258" y="346"/>
                </a:moveTo>
                <a:cubicBezTo>
                  <a:pt x="258" y="346"/>
                  <a:pt x="259" y="346"/>
                  <a:pt x="259" y="347"/>
                </a:cubicBezTo>
                <a:cubicBezTo>
                  <a:pt x="258" y="347"/>
                  <a:pt x="258" y="347"/>
                  <a:pt x="258" y="346"/>
                </a:cubicBezTo>
                <a:close/>
                <a:moveTo>
                  <a:pt x="259" y="342"/>
                </a:moveTo>
                <a:cubicBezTo>
                  <a:pt x="258" y="342"/>
                  <a:pt x="258" y="341"/>
                  <a:pt x="258" y="341"/>
                </a:cubicBezTo>
                <a:cubicBezTo>
                  <a:pt x="258" y="341"/>
                  <a:pt x="258" y="341"/>
                  <a:pt x="258" y="341"/>
                </a:cubicBezTo>
                <a:cubicBezTo>
                  <a:pt x="259" y="341"/>
                  <a:pt x="258" y="340"/>
                  <a:pt x="258" y="340"/>
                </a:cubicBezTo>
                <a:cubicBezTo>
                  <a:pt x="259" y="341"/>
                  <a:pt x="259" y="341"/>
                  <a:pt x="259" y="342"/>
                </a:cubicBezTo>
                <a:close/>
                <a:moveTo>
                  <a:pt x="277" y="339"/>
                </a:moveTo>
                <a:cubicBezTo>
                  <a:pt x="277" y="339"/>
                  <a:pt x="276" y="340"/>
                  <a:pt x="276" y="339"/>
                </a:cubicBezTo>
                <a:cubicBezTo>
                  <a:pt x="277" y="338"/>
                  <a:pt x="276" y="339"/>
                  <a:pt x="277" y="339"/>
                </a:cubicBezTo>
                <a:close/>
                <a:moveTo>
                  <a:pt x="273" y="333"/>
                </a:moveTo>
                <a:cubicBezTo>
                  <a:pt x="273" y="333"/>
                  <a:pt x="273" y="333"/>
                  <a:pt x="273" y="333"/>
                </a:cubicBezTo>
                <a:cubicBezTo>
                  <a:pt x="272" y="333"/>
                  <a:pt x="272" y="334"/>
                  <a:pt x="272" y="335"/>
                </a:cubicBezTo>
                <a:cubicBezTo>
                  <a:pt x="271" y="335"/>
                  <a:pt x="272" y="332"/>
                  <a:pt x="273" y="333"/>
                </a:cubicBezTo>
                <a:close/>
                <a:moveTo>
                  <a:pt x="271" y="340"/>
                </a:moveTo>
                <a:cubicBezTo>
                  <a:pt x="274" y="338"/>
                  <a:pt x="274" y="336"/>
                  <a:pt x="273" y="334"/>
                </a:cubicBezTo>
                <a:cubicBezTo>
                  <a:pt x="274" y="334"/>
                  <a:pt x="274" y="335"/>
                  <a:pt x="274" y="335"/>
                </a:cubicBezTo>
                <a:cubicBezTo>
                  <a:pt x="274" y="335"/>
                  <a:pt x="274" y="334"/>
                  <a:pt x="275" y="334"/>
                </a:cubicBezTo>
                <a:cubicBezTo>
                  <a:pt x="275" y="334"/>
                  <a:pt x="275" y="335"/>
                  <a:pt x="276" y="335"/>
                </a:cubicBezTo>
                <a:cubicBezTo>
                  <a:pt x="276" y="335"/>
                  <a:pt x="275" y="335"/>
                  <a:pt x="275" y="336"/>
                </a:cubicBezTo>
                <a:cubicBezTo>
                  <a:pt x="275" y="337"/>
                  <a:pt x="275" y="335"/>
                  <a:pt x="275" y="335"/>
                </a:cubicBezTo>
                <a:cubicBezTo>
                  <a:pt x="275" y="335"/>
                  <a:pt x="275" y="336"/>
                  <a:pt x="274" y="336"/>
                </a:cubicBezTo>
                <a:cubicBezTo>
                  <a:pt x="274" y="336"/>
                  <a:pt x="274" y="337"/>
                  <a:pt x="275" y="337"/>
                </a:cubicBezTo>
                <a:cubicBezTo>
                  <a:pt x="275" y="338"/>
                  <a:pt x="274" y="338"/>
                  <a:pt x="274" y="339"/>
                </a:cubicBezTo>
                <a:cubicBezTo>
                  <a:pt x="274" y="338"/>
                  <a:pt x="275" y="338"/>
                  <a:pt x="275" y="339"/>
                </a:cubicBezTo>
                <a:cubicBezTo>
                  <a:pt x="274" y="339"/>
                  <a:pt x="274" y="339"/>
                  <a:pt x="274" y="339"/>
                </a:cubicBezTo>
                <a:cubicBezTo>
                  <a:pt x="273" y="339"/>
                  <a:pt x="273" y="340"/>
                  <a:pt x="273" y="340"/>
                </a:cubicBezTo>
                <a:cubicBezTo>
                  <a:pt x="273" y="341"/>
                  <a:pt x="272" y="340"/>
                  <a:pt x="273" y="339"/>
                </a:cubicBezTo>
                <a:cubicBezTo>
                  <a:pt x="272" y="339"/>
                  <a:pt x="272" y="340"/>
                  <a:pt x="272" y="341"/>
                </a:cubicBezTo>
                <a:cubicBezTo>
                  <a:pt x="271" y="340"/>
                  <a:pt x="271" y="340"/>
                  <a:pt x="270" y="338"/>
                </a:cubicBezTo>
                <a:cubicBezTo>
                  <a:pt x="271" y="339"/>
                  <a:pt x="271" y="339"/>
                  <a:pt x="271" y="340"/>
                </a:cubicBezTo>
                <a:close/>
                <a:moveTo>
                  <a:pt x="273" y="349"/>
                </a:moveTo>
                <a:cubicBezTo>
                  <a:pt x="272" y="349"/>
                  <a:pt x="272" y="349"/>
                  <a:pt x="271" y="349"/>
                </a:cubicBezTo>
                <a:cubicBezTo>
                  <a:pt x="271" y="348"/>
                  <a:pt x="272" y="348"/>
                  <a:pt x="271" y="348"/>
                </a:cubicBezTo>
                <a:cubicBezTo>
                  <a:pt x="271" y="347"/>
                  <a:pt x="272" y="348"/>
                  <a:pt x="273" y="348"/>
                </a:cubicBezTo>
                <a:cubicBezTo>
                  <a:pt x="273" y="348"/>
                  <a:pt x="271" y="347"/>
                  <a:pt x="273" y="347"/>
                </a:cubicBezTo>
                <a:cubicBezTo>
                  <a:pt x="273" y="348"/>
                  <a:pt x="273" y="349"/>
                  <a:pt x="273" y="349"/>
                </a:cubicBezTo>
                <a:close/>
                <a:moveTo>
                  <a:pt x="274" y="352"/>
                </a:moveTo>
                <a:cubicBezTo>
                  <a:pt x="274" y="352"/>
                  <a:pt x="274" y="353"/>
                  <a:pt x="273" y="354"/>
                </a:cubicBezTo>
                <a:cubicBezTo>
                  <a:pt x="273" y="353"/>
                  <a:pt x="273" y="353"/>
                  <a:pt x="274" y="352"/>
                </a:cubicBezTo>
                <a:close/>
                <a:moveTo>
                  <a:pt x="272" y="359"/>
                </a:moveTo>
                <a:cubicBezTo>
                  <a:pt x="270" y="359"/>
                  <a:pt x="271" y="357"/>
                  <a:pt x="270" y="358"/>
                </a:cubicBezTo>
                <a:cubicBezTo>
                  <a:pt x="270" y="357"/>
                  <a:pt x="272" y="357"/>
                  <a:pt x="272" y="357"/>
                </a:cubicBezTo>
                <a:cubicBezTo>
                  <a:pt x="272" y="358"/>
                  <a:pt x="272" y="359"/>
                  <a:pt x="272" y="359"/>
                </a:cubicBezTo>
                <a:close/>
                <a:moveTo>
                  <a:pt x="272" y="359"/>
                </a:moveTo>
                <a:cubicBezTo>
                  <a:pt x="272" y="361"/>
                  <a:pt x="272" y="361"/>
                  <a:pt x="272" y="361"/>
                </a:cubicBezTo>
                <a:cubicBezTo>
                  <a:pt x="272" y="361"/>
                  <a:pt x="272" y="361"/>
                  <a:pt x="272" y="361"/>
                </a:cubicBezTo>
                <a:cubicBezTo>
                  <a:pt x="272" y="359"/>
                  <a:pt x="272" y="359"/>
                  <a:pt x="272" y="359"/>
                </a:cubicBezTo>
                <a:close/>
                <a:moveTo>
                  <a:pt x="271" y="357"/>
                </a:moveTo>
                <a:cubicBezTo>
                  <a:pt x="271" y="357"/>
                  <a:pt x="270" y="356"/>
                  <a:pt x="270" y="355"/>
                </a:cubicBezTo>
                <a:cubicBezTo>
                  <a:pt x="271" y="355"/>
                  <a:pt x="272" y="356"/>
                  <a:pt x="271" y="357"/>
                </a:cubicBezTo>
                <a:close/>
                <a:moveTo>
                  <a:pt x="271" y="349"/>
                </a:moveTo>
                <a:cubicBezTo>
                  <a:pt x="271" y="350"/>
                  <a:pt x="272" y="351"/>
                  <a:pt x="271" y="352"/>
                </a:cubicBezTo>
                <a:cubicBezTo>
                  <a:pt x="271" y="352"/>
                  <a:pt x="270" y="350"/>
                  <a:pt x="271" y="349"/>
                </a:cubicBezTo>
                <a:close/>
                <a:moveTo>
                  <a:pt x="272" y="346"/>
                </a:moveTo>
                <a:cubicBezTo>
                  <a:pt x="272" y="345"/>
                  <a:pt x="272" y="345"/>
                  <a:pt x="271" y="344"/>
                </a:cubicBezTo>
                <a:cubicBezTo>
                  <a:pt x="272" y="343"/>
                  <a:pt x="273" y="344"/>
                  <a:pt x="273" y="344"/>
                </a:cubicBezTo>
                <a:cubicBezTo>
                  <a:pt x="273" y="344"/>
                  <a:pt x="273" y="344"/>
                  <a:pt x="272" y="344"/>
                </a:cubicBezTo>
                <a:cubicBezTo>
                  <a:pt x="272" y="345"/>
                  <a:pt x="273" y="345"/>
                  <a:pt x="272" y="345"/>
                </a:cubicBezTo>
                <a:cubicBezTo>
                  <a:pt x="273" y="346"/>
                  <a:pt x="273" y="345"/>
                  <a:pt x="274" y="345"/>
                </a:cubicBezTo>
                <a:cubicBezTo>
                  <a:pt x="274" y="346"/>
                  <a:pt x="273" y="345"/>
                  <a:pt x="272" y="346"/>
                </a:cubicBezTo>
                <a:close/>
                <a:moveTo>
                  <a:pt x="274" y="343"/>
                </a:moveTo>
                <a:cubicBezTo>
                  <a:pt x="275" y="343"/>
                  <a:pt x="274" y="344"/>
                  <a:pt x="274" y="345"/>
                </a:cubicBezTo>
                <a:cubicBezTo>
                  <a:pt x="274" y="344"/>
                  <a:pt x="274" y="343"/>
                  <a:pt x="274" y="343"/>
                </a:cubicBezTo>
                <a:close/>
                <a:moveTo>
                  <a:pt x="275" y="340"/>
                </a:moveTo>
                <a:cubicBezTo>
                  <a:pt x="275" y="340"/>
                  <a:pt x="275" y="340"/>
                  <a:pt x="275" y="340"/>
                </a:cubicBezTo>
                <a:cubicBezTo>
                  <a:pt x="275" y="340"/>
                  <a:pt x="276" y="340"/>
                  <a:pt x="276" y="341"/>
                </a:cubicBezTo>
                <a:cubicBezTo>
                  <a:pt x="275" y="341"/>
                  <a:pt x="275" y="341"/>
                  <a:pt x="275" y="341"/>
                </a:cubicBezTo>
                <a:cubicBezTo>
                  <a:pt x="275" y="341"/>
                  <a:pt x="275" y="341"/>
                  <a:pt x="275" y="342"/>
                </a:cubicBezTo>
                <a:cubicBezTo>
                  <a:pt x="274" y="341"/>
                  <a:pt x="275" y="340"/>
                  <a:pt x="275" y="340"/>
                </a:cubicBezTo>
                <a:close/>
                <a:moveTo>
                  <a:pt x="270" y="342"/>
                </a:moveTo>
                <a:cubicBezTo>
                  <a:pt x="270" y="342"/>
                  <a:pt x="270" y="343"/>
                  <a:pt x="270" y="343"/>
                </a:cubicBezTo>
                <a:cubicBezTo>
                  <a:pt x="271" y="342"/>
                  <a:pt x="270" y="341"/>
                  <a:pt x="270" y="341"/>
                </a:cubicBezTo>
                <a:cubicBezTo>
                  <a:pt x="271" y="342"/>
                  <a:pt x="272" y="342"/>
                  <a:pt x="272" y="343"/>
                </a:cubicBezTo>
                <a:cubicBezTo>
                  <a:pt x="272" y="344"/>
                  <a:pt x="271" y="343"/>
                  <a:pt x="270" y="344"/>
                </a:cubicBezTo>
                <a:cubicBezTo>
                  <a:pt x="270" y="345"/>
                  <a:pt x="270" y="345"/>
                  <a:pt x="270" y="346"/>
                </a:cubicBezTo>
                <a:cubicBezTo>
                  <a:pt x="270" y="345"/>
                  <a:pt x="269" y="344"/>
                  <a:pt x="269" y="343"/>
                </a:cubicBezTo>
                <a:cubicBezTo>
                  <a:pt x="269" y="343"/>
                  <a:pt x="269" y="343"/>
                  <a:pt x="270" y="342"/>
                </a:cubicBezTo>
                <a:close/>
                <a:moveTo>
                  <a:pt x="270" y="351"/>
                </a:moveTo>
                <a:cubicBezTo>
                  <a:pt x="270" y="351"/>
                  <a:pt x="269" y="351"/>
                  <a:pt x="269" y="351"/>
                </a:cubicBezTo>
                <a:cubicBezTo>
                  <a:pt x="269" y="350"/>
                  <a:pt x="269" y="349"/>
                  <a:pt x="270" y="349"/>
                </a:cubicBezTo>
                <a:cubicBezTo>
                  <a:pt x="270" y="349"/>
                  <a:pt x="270" y="350"/>
                  <a:pt x="270" y="351"/>
                </a:cubicBezTo>
                <a:close/>
                <a:moveTo>
                  <a:pt x="267" y="342"/>
                </a:moveTo>
                <a:cubicBezTo>
                  <a:pt x="267" y="342"/>
                  <a:pt x="266" y="344"/>
                  <a:pt x="265" y="343"/>
                </a:cubicBezTo>
                <a:cubicBezTo>
                  <a:pt x="266" y="343"/>
                  <a:pt x="266" y="341"/>
                  <a:pt x="267" y="342"/>
                </a:cubicBezTo>
                <a:close/>
                <a:moveTo>
                  <a:pt x="264" y="342"/>
                </a:moveTo>
                <a:cubicBezTo>
                  <a:pt x="264" y="343"/>
                  <a:pt x="264" y="343"/>
                  <a:pt x="264" y="343"/>
                </a:cubicBezTo>
                <a:cubicBezTo>
                  <a:pt x="263" y="343"/>
                  <a:pt x="263" y="341"/>
                  <a:pt x="263" y="342"/>
                </a:cubicBezTo>
                <a:cubicBezTo>
                  <a:pt x="262" y="342"/>
                  <a:pt x="262" y="342"/>
                  <a:pt x="262" y="341"/>
                </a:cubicBezTo>
                <a:cubicBezTo>
                  <a:pt x="263" y="341"/>
                  <a:pt x="263" y="342"/>
                  <a:pt x="264" y="342"/>
                </a:cubicBezTo>
                <a:close/>
                <a:moveTo>
                  <a:pt x="260" y="344"/>
                </a:moveTo>
                <a:cubicBezTo>
                  <a:pt x="260" y="343"/>
                  <a:pt x="261" y="343"/>
                  <a:pt x="261" y="341"/>
                </a:cubicBezTo>
                <a:cubicBezTo>
                  <a:pt x="261" y="342"/>
                  <a:pt x="261" y="343"/>
                  <a:pt x="262" y="342"/>
                </a:cubicBezTo>
                <a:cubicBezTo>
                  <a:pt x="261" y="343"/>
                  <a:pt x="261" y="343"/>
                  <a:pt x="260" y="344"/>
                </a:cubicBezTo>
                <a:close/>
                <a:moveTo>
                  <a:pt x="261" y="345"/>
                </a:moveTo>
                <a:cubicBezTo>
                  <a:pt x="261" y="345"/>
                  <a:pt x="262" y="347"/>
                  <a:pt x="261" y="346"/>
                </a:cubicBezTo>
                <a:cubicBezTo>
                  <a:pt x="262" y="346"/>
                  <a:pt x="261" y="346"/>
                  <a:pt x="261" y="345"/>
                </a:cubicBezTo>
                <a:close/>
                <a:moveTo>
                  <a:pt x="260" y="362"/>
                </a:moveTo>
                <a:cubicBezTo>
                  <a:pt x="260" y="362"/>
                  <a:pt x="260" y="362"/>
                  <a:pt x="260" y="361"/>
                </a:cubicBezTo>
                <a:cubicBezTo>
                  <a:pt x="261" y="361"/>
                  <a:pt x="261" y="362"/>
                  <a:pt x="260" y="362"/>
                </a:cubicBezTo>
                <a:close/>
                <a:moveTo>
                  <a:pt x="260" y="359"/>
                </a:moveTo>
                <a:cubicBezTo>
                  <a:pt x="260" y="359"/>
                  <a:pt x="261" y="357"/>
                  <a:pt x="262" y="358"/>
                </a:cubicBezTo>
                <a:cubicBezTo>
                  <a:pt x="261" y="359"/>
                  <a:pt x="260" y="359"/>
                  <a:pt x="260" y="359"/>
                </a:cubicBezTo>
                <a:close/>
                <a:moveTo>
                  <a:pt x="261" y="353"/>
                </a:moveTo>
                <a:cubicBezTo>
                  <a:pt x="262" y="353"/>
                  <a:pt x="261" y="352"/>
                  <a:pt x="261" y="351"/>
                </a:cubicBezTo>
                <a:cubicBezTo>
                  <a:pt x="262" y="351"/>
                  <a:pt x="262" y="353"/>
                  <a:pt x="264" y="352"/>
                </a:cubicBezTo>
                <a:cubicBezTo>
                  <a:pt x="262" y="354"/>
                  <a:pt x="263" y="353"/>
                  <a:pt x="261" y="353"/>
                </a:cubicBezTo>
                <a:close/>
                <a:moveTo>
                  <a:pt x="264" y="367"/>
                </a:moveTo>
                <a:cubicBezTo>
                  <a:pt x="264" y="366"/>
                  <a:pt x="264" y="366"/>
                  <a:pt x="265" y="366"/>
                </a:cubicBezTo>
                <a:cubicBezTo>
                  <a:pt x="265" y="366"/>
                  <a:pt x="264" y="366"/>
                  <a:pt x="264" y="366"/>
                </a:cubicBezTo>
                <a:cubicBezTo>
                  <a:pt x="264" y="365"/>
                  <a:pt x="265" y="366"/>
                  <a:pt x="265" y="365"/>
                </a:cubicBezTo>
                <a:cubicBezTo>
                  <a:pt x="265" y="366"/>
                  <a:pt x="264" y="367"/>
                  <a:pt x="264" y="367"/>
                </a:cubicBezTo>
                <a:close/>
                <a:moveTo>
                  <a:pt x="265" y="364"/>
                </a:moveTo>
                <a:cubicBezTo>
                  <a:pt x="265" y="363"/>
                  <a:pt x="264" y="363"/>
                  <a:pt x="264" y="362"/>
                </a:cubicBezTo>
                <a:cubicBezTo>
                  <a:pt x="265" y="362"/>
                  <a:pt x="265" y="362"/>
                  <a:pt x="265" y="362"/>
                </a:cubicBezTo>
                <a:cubicBezTo>
                  <a:pt x="265" y="361"/>
                  <a:pt x="265" y="361"/>
                  <a:pt x="265" y="361"/>
                </a:cubicBezTo>
                <a:cubicBezTo>
                  <a:pt x="265" y="361"/>
                  <a:pt x="265" y="361"/>
                  <a:pt x="264" y="361"/>
                </a:cubicBezTo>
                <a:cubicBezTo>
                  <a:pt x="264" y="361"/>
                  <a:pt x="264" y="362"/>
                  <a:pt x="263" y="362"/>
                </a:cubicBezTo>
                <a:cubicBezTo>
                  <a:pt x="263" y="360"/>
                  <a:pt x="263" y="358"/>
                  <a:pt x="265" y="357"/>
                </a:cubicBezTo>
                <a:cubicBezTo>
                  <a:pt x="266" y="357"/>
                  <a:pt x="264" y="358"/>
                  <a:pt x="264" y="358"/>
                </a:cubicBezTo>
                <a:cubicBezTo>
                  <a:pt x="265" y="358"/>
                  <a:pt x="265" y="357"/>
                  <a:pt x="265" y="358"/>
                </a:cubicBezTo>
                <a:cubicBezTo>
                  <a:pt x="266" y="359"/>
                  <a:pt x="265" y="362"/>
                  <a:pt x="265" y="364"/>
                </a:cubicBezTo>
                <a:close/>
                <a:moveTo>
                  <a:pt x="264" y="354"/>
                </a:moveTo>
                <a:cubicBezTo>
                  <a:pt x="264" y="354"/>
                  <a:pt x="266" y="354"/>
                  <a:pt x="265" y="355"/>
                </a:cubicBezTo>
                <a:cubicBezTo>
                  <a:pt x="265" y="355"/>
                  <a:pt x="265" y="355"/>
                  <a:pt x="265" y="356"/>
                </a:cubicBezTo>
                <a:cubicBezTo>
                  <a:pt x="264" y="355"/>
                  <a:pt x="264" y="354"/>
                  <a:pt x="264" y="354"/>
                </a:cubicBezTo>
                <a:close/>
                <a:moveTo>
                  <a:pt x="264" y="350"/>
                </a:moveTo>
                <a:cubicBezTo>
                  <a:pt x="264" y="349"/>
                  <a:pt x="265" y="350"/>
                  <a:pt x="266" y="349"/>
                </a:cubicBezTo>
                <a:cubicBezTo>
                  <a:pt x="266" y="349"/>
                  <a:pt x="265" y="349"/>
                  <a:pt x="265" y="349"/>
                </a:cubicBezTo>
                <a:cubicBezTo>
                  <a:pt x="264" y="349"/>
                  <a:pt x="266" y="349"/>
                  <a:pt x="265" y="348"/>
                </a:cubicBezTo>
                <a:cubicBezTo>
                  <a:pt x="265" y="348"/>
                  <a:pt x="265" y="348"/>
                  <a:pt x="265" y="349"/>
                </a:cubicBezTo>
                <a:cubicBezTo>
                  <a:pt x="264" y="348"/>
                  <a:pt x="265" y="347"/>
                  <a:pt x="265" y="346"/>
                </a:cubicBezTo>
                <a:cubicBezTo>
                  <a:pt x="265" y="346"/>
                  <a:pt x="265" y="347"/>
                  <a:pt x="265" y="347"/>
                </a:cubicBezTo>
                <a:cubicBezTo>
                  <a:pt x="265" y="347"/>
                  <a:pt x="266" y="347"/>
                  <a:pt x="266" y="347"/>
                </a:cubicBezTo>
                <a:cubicBezTo>
                  <a:pt x="266" y="348"/>
                  <a:pt x="265" y="347"/>
                  <a:pt x="266" y="349"/>
                </a:cubicBezTo>
                <a:cubicBezTo>
                  <a:pt x="266" y="348"/>
                  <a:pt x="266" y="348"/>
                  <a:pt x="267" y="348"/>
                </a:cubicBezTo>
                <a:cubicBezTo>
                  <a:pt x="266" y="349"/>
                  <a:pt x="267" y="349"/>
                  <a:pt x="267" y="350"/>
                </a:cubicBezTo>
                <a:cubicBezTo>
                  <a:pt x="266" y="349"/>
                  <a:pt x="266" y="351"/>
                  <a:pt x="264" y="350"/>
                </a:cubicBezTo>
                <a:close/>
                <a:moveTo>
                  <a:pt x="267" y="366"/>
                </a:moveTo>
                <a:cubicBezTo>
                  <a:pt x="266" y="367"/>
                  <a:pt x="265" y="364"/>
                  <a:pt x="267" y="365"/>
                </a:cubicBezTo>
                <a:cubicBezTo>
                  <a:pt x="267" y="365"/>
                  <a:pt x="266" y="365"/>
                  <a:pt x="266" y="365"/>
                </a:cubicBezTo>
                <a:cubicBezTo>
                  <a:pt x="266" y="365"/>
                  <a:pt x="266" y="366"/>
                  <a:pt x="267" y="366"/>
                </a:cubicBezTo>
                <a:close/>
                <a:moveTo>
                  <a:pt x="266" y="354"/>
                </a:moveTo>
                <a:cubicBezTo>
                  <a:pt x="267" y="354"/>
                  <a:pt x="267" y="355"/>
                  <a:pt x="267" y="356"/>
                </a:cubicBezTo>
                <a:cubicBezTo>
                  <a:pt x="266" y="356"/>
                  <a:pt x="266" y="355"/>
                  <a:pt x="266" y="354"/>
                </a:cubicBezTo>
                <a:close/>
                <a:moveTo>
                  <a:pt x="267" y="359"/>
                </a:moveTo>
                <a:cubicBezTo>
                  <a:pt x="266" y="358"/>
                  <a:pt x="266" y="358"/>
                  <a:pt x="267" y="357"/>
                </a:cubicBezTo>
                <a:cubicBezTo>
                  <a:pt x="267" y="357"/>
                  <a:pt x="267" y="357"/>
                  <a:pt x="268" y="357"/>
                </a:cubicBezTo>
                <a:cubicBezTo>
                  <a:pt x="267" y="358"/>
                  <a:pt x="267" y="358"/>
                  <a:pt x="267" y="359"/>
                </a:cubicBezTo>
                <a:close/>
                <a:moveTo>
                  <a:pt x="268" y="354"/>
                </a:moveTo>
                <a:cubicBezTo>
                  <a:pt x="268" y="354"/>
                  <a:pt x="268" y="354"/>
                  <a:pt x="268" y="354"/>
                </a:cubicBezTo>
                <a:cubicBezTo>
                  <a:pt x="269" y="354"/>
                  <a:pt x="268" y="354"/>
                  <a:pt x="269" y="354"/>
                </a:cubicBezTo>
                <a:cubicBezTo>
                  <a:pt x="269" y="353"/>
                  <a:pt x="268" y="353"/>
                  <a:pt x="268" y="354"/>
                </a:cubicBezTo>
                <a:cubicBezTo>
                  <a:pt x="268" y="354"/>
                  <a:pt x="268" y="353"/>
                  <a:pt x="268" y="353"/>
                </a:cubicBezTo>
                <a:cubicBezTo>
                  <a:pt x="268" y="354"/>
                  <a:pt x="267" y="354"/>
                  <a:pt x="266" y="353"/>
                </a:cubicBezTo>
                <a:cubicBezTo>
                  <a:pt x="266" y="352"/>
                  <a:pt x="266" y="352"/>
                  <a:pt x="267" y="352"/>
                </a:cubicBezTo>
                <a:cubicBezTo>
                  <a:pt x="267" y="352"/>
                  <a:pt x="268" y="353"/>
                  <a:pt x="268" y="353"/>
                </a:cubicBezTo>
                <a:cubicBezTo>
                  <a:pt x="269" y="353"/>
                  <a:pt x="271" y="352"/>
                  <a:pt x="269" y="352"/>
                </a:cubicBezTo>
                <a:cubicBezTo>
                  <a:pt x="269" y="351"/>
                  <a:pt x="270" y="352"/>
                  <a:pt x="270" y="352"/>
                </a:cubicBezTo>
                <a:cubicBezTo>
                  <a:pt x="271" y="353"/>
                  <a:pt x="270" y="353"/>
                  <a:pt x="270" y="354"/>
                </a:cubicBezTo>
                <a:cubicBezTo>
                  <a:pt x="270" y="354"/>
                  <a:pt x="270" y="353"/>
                  <a:pt x="270" y="353"/>
                </a:cubicBezTo>
                <a:cubicBezTo>
                  <a:pt x="268" y="353"/>
                  <a:pt x="270" y="354"/>
                  <a:pt x="270" y="355"/>
                </a:cubicBezTo>
                <a:cubicBezTo>
                  <a:pt x="269" y="353"/>
                  <a:pt x="269" y="356"/>
                  <a:pt x="268" y="354"/>
                </a:cubicBezTo>
                <a:close/>
                <a:moveTo>
                  <a:pt x="269" y="369"/>
                </a:moveTo>
                <a:cubicBezTo>
                  <a:pt x="268" y="367"/>
                  <a:pt x="269" y="368"/>
                  <a:pt x="270" y="365"/>
                </a:cubicBezTo>
                <a:cubicBezTo>
                  <a:pt x="270" y="365"/>
                  <a:pt x="270" y="366"/>
                  <a:pt x="271" y="366"/>
                </a:cubicBezTo>
                <a:cubicBezTo>
                  <a:pt x="271" y="367"/>
                  <a:pt x="270" y="369"/>
                  <a:pt x="269" y="369"/>
                </a:cubicBezTo>
                <a:close/>
                <a:moveTo>
                  <a:pt x="271" y="365"/>
                </a:moveTo>
                <a:cubicBezTo>
                  <a:pt x="270" y="366"/>
                  <a:pt x="270" y="364"/>
                  <a:pt x="270" y="365"/>
                </a:cubicBezTo>
                <a:cubicBezTo>
                  <a:pt x="270" y="363"/>
                  <a:pt x="270" y="362"/>
                  <a:pt x="271" y="361"/>
                </a:cubicBezTo>
                <a:cubicBezTo>
                  <a:pt x="270" y="361"/>
                  <a:pt x="270" y="362"/>
                  <a:pt x="270" y="362"/>
                </a:cubicBezTo>
                <a:cubicBezTo>
                  <a:pt x="270" y="362"/>
                  <a:pt x="269" y="362"/>
                  <a:pt x="269" y="362"/>
                </a:cubicBezTo>
                <a:cubicBezTo>
                  <a:pt x="269" y="361"/>
                  <a:pt x="270" y="361"/>
                  <a:pt x="271" y="361"/>
                </a:cubicBezTo>
                <a:cubicBezTo>
                  <a:pt x="272" y="362"/>
                  <a:pt x="270" y="364"/>
                  <a:pt x="271" y="364"/>
                </a:cubicBezTo>
                <a:cubicBezTo>
                  <a:pt x="271" y="365"/>
                  <a:pt x="271" y="365"/>
                  <a:pt x="271" y="365"/>
                </a:cubicBezTo>
                <a:close/>
                <a:moveTo>
                  <a:pt x="272" y="369"/>
                </a:moveTo>
                <a:cubicBezTo>
                  <a:pt x="271" y="369"/>
                  <a:pt x="272" y="369"/>
                  <a:pt x="271" y="369"/>
                </a:cubicBezTo>
                <a:cubicBezTo>
                  <a:pt x="271" y="368"/>
                  <a:pt x="272" y="370"/>
                  <a:pt x="272" y="368"/>
                </a:cubicBezTo>
                <a:cubicBezTo>
                  <a:pt x="273" y="368"/>
                  <a:pt x="272" y="369"/>
                  <a:pt x="272" y="369"/>
                </a:cubicBezTo>
                <a:close/>
                <a:moveTo>
                  <a:pt x="272" y="366"/>
                </a:moveTo>
                <a:cubicBezTo>
                  <a:pt x="272" y="365"/>
                  <a:pt x="273" y="364"/>
                  <a:pt x="273" y="364"/>
                </a:cubicBezTo>
                <a:cubicBezTo>
                  <a:pt x="273" y="364"/>
                  <a:pt x="273" y="365"/>
                  <a:pt x="272" y="366"/>
                </a:cubicBezTo>
                <a:close/>
                <a:moveTo>
                  <a:pt x="273" y="357"/>
                </a:moveTo>
                <a:cubicBezTo>
                  <a:pt x="273" y="355"/>
                  <a:pt x="272" y="355"/>
                  <a:pt x="273" y="354"/>
                </a:cubicBezTo>
                <a:cubicBezTo>
                  <a:pt x="274" y="354"/>
                  <a:pt x="274" y="354"/>
                  <a:pt x="274" y="354"/>
                </a:cubicBezTo>
                <a:cubicBezTo>
                  <a:pt x="274" y="355"/>
                  <a:pt x="274" y="355"/>
                  <a:pt x="275" y="355"/>
                </a:cubicBezTo>
                <a:cubicBezTo>
                  <a:pt x="274" y="355"/>
                  <a:pt x="274" y="357"/>
                  <a:pt x="273" y="357"/>
                </a:cubicBezTo>
                <a:close/>
                <a:moveTo>
                  <a:pt x="275" y="367"/>
                </a:moveTo>
                <a:cubicBezTo>
                  <a:pt x="273" y="367"/>
                  <a:pt x="274" y="367"/>
                  <a:pt x="274" y="365"/>
                </a:cubicBezTo>
                <a:cubicBezTo>
                  <a:pt x="274" y="366"/>
                  <a:pt x="274" y="366"/>
                  <a:pt x="275" y="366"/>
                </a:cubicBezTo>
                <a:cubicBezTo>
                  <a:pt x="275" y="366"/>
                  <a:pt x="275" y="366"/>
                  <a:pt x="275" y="367"/>
                </a:cubicBezTo>
                <a:close/>
                <a:moveTo>
                  <a:pt x="274" y="352"/>
                </a:moveTo>
                <a:cubicBezTo>
                  <a:pt x="274" y="350"/>
                  <a:pt x="273" y="349"/>
                  <a:pt x="275" y="349"/>
                </a:cubicBezTo>
                <a:cubicBezTo>
                  <a:pt x="275" y="349"/>
                  <a:pt x="275" y="349"/>
                  <a:pt x="275" y="349"/>
                </a:cubicBezTo>
                <a:cubicBezTo>
                  <a:pt x="275" y="350"/>
                  <a:pt x="275" y="351"/>
                  <a:pt x="274" y="352"/>
                </a:cubicBezTo>
                <a:close/>
                <a:moveTo>
                  <a:pt x="276" y="357"/>
                </a:moveTo>
                <a:cubicBezTo>
                  <a:pt x="276" y="358"/>
                  <a:pt x="276" y="358"/>
                  <a:pt x="276" y="358"/>
                </a:cubicBezTo>
                <a:cubicBezTo>
                  <a:pt x="274" y="358"/>
                  <a:pt x="275" y="357"/>
                  <a:pt x="276" y="357"/>
                </a:cubicBezTo>
                <a:close/>
                <a:moveTo>
                  <a:pt x="276" y="346"/>
                </a:moveTo>
                <a:cubicBezTo>
                  <a:pt x="276" y="347"/>
                  <a:pt x="274" y="346"/>
                  <a:pt x="275" y="347"/>
                </a:cubicBezTo>
                <a:cubicBezTo>
                  <a:pt x="274" y="347"/>
                  <a:pt x="274" y="346"/>
                  <a:pt x="273" y="346"/>
                </a:cubicBezTo>
                <a:cubicBezTo>
                  <a:pt x="274" y="345"/>
                  <a:pt x="276" y="345"/>
                  <a:pt x="276" y="344"/>
                </a:cubicBezTo>
                <a:cubicBezTo>
                  <a:pt x="276" y="345"/>
                  <a:pt x="277" y="345"/>
                  <a:pt x="276" y="346"/>
                </a:cubicBezTo>
                <a:cubicBezTo>
                  <a:pt x="276" y="345"/>
                  <a:pt x="276" y="345"/>
                  <a:pt x="275" y="346"/>
                </a:cubicBezTo>
                <a:cubicBezTo>
                  <a:pt x="275" y="346"/>
                  <a:pt x="275" y="346"/>
                  <a:pt x="276" y="346"/>
                </a:cubicBezTo>
                <a:close/>
                <a:moveTo>
                  <a:pt x="278" y="348"/>
                </a:moveTo>
                <a:cubicBezTo>
                  <a:pt x="278" y="348"/>
                  <a:pt x="278" y="348"/>
                  <a:pt x="278" y="348"/>
                </a:cubicBezTo>
                <a:cubicBezTo>
                  <a:pt x="278" y="347"/>
                  <a:pt x="277" y="348"/>
                  <a:pt x="277" y="348"/>
                </a:cubicBezTo>
                <a:cubicBezTo>
                  <a:pt x="277" y="348"/>
                  <a:pt x="278" y="348"/>
                  <a:pt x="277" y="347"/>
                </a:cubicBezTo>
                <a:cubicBezTo>
                  <a:pt x="276" y="347"/>
                  <a:pt x="277" y="349"/>
                  <a:pt x="276" y="348"/>
                </a:cubicBezTo>
                <a:cubicBezTo>
                  <a:pt x="277" y="348"/>
                  <a:pt x="276" y="347"/>
                  <a:pt x="276" y="346"/>
                </a:cubicBezTo>
                <a:cubicBezTo>
                  <a:pt x="277" y="347"/>
                  <a:pt x="277" y="347"/>
                  <a:pt x="278" y="347"/>
                </a:cubicBezTo>
                <a:cubicBezTo>
                  <a:pt x="278" y="347"/>
                  <a:pt x="278" y="347"/>
                  <a:pt x="278" y="348"/>
                </a:cubicBezTo>
                <a:close/>
                <a:moveTo>
                  <a:pt x="278" y="345"/>
                </a:moveTo>
                <a:cubicBezTo>
                  <a:pt x="278" y="344"/>
                  <a:pt x="278" y="344"/>
                  <a:pt x="277" y="344"/>
                </a:cubicBezTo>
                <a:cubicBezTo>
                  <a:pt x="277" y="344"/>
                  <a:pt x="277" y="344"/>
                  <a:pt x="277" y="344"/>
                </a:cubicBezTo>
                <a:cubicBezTo>
                  <a:pt x="278" y="344"/>
                  <a:pt x="277" y="342"/>
                  <a:pt x="278" y="342"/>
                </a:cubicBezTo>
                <a:cubicBezTo>
                  <a:pt x="278" y="343"/>
                  <a:pt x="279" y="344"/>
                  <a:pt x="278" y="345"/>
                </a:cubicBezTo>
                <a:close/>
                <a:moveTo>
                  <a:pt x="285" y="367"/>
                </a:moveTo>
                <a:cubicBezTo>
                  <a:pt x="285" y="366"/>
                  <a:pt x="284" y="367"/>
                  <a:pt x="284" y="366"/>
                </a:cubicBezTo>
                <a:cubicBezTo>
                  <a:pt x="285" y="366"/>
                  <a:pt x="285" y="367"/>
                  <a:pt x="285" y="366"/>
                </a:cubicBezTo>
                <a:cubicBezTo>
                  <a:pt x="285" y="366"/>
                  <a:pt x="285" y="366"/>
                  <a:pt x="285" y="367"/>
                </a:cubicBezTo>
                <a:cubicBezTo>
                  <a:pt x="285" y="368"/>
                  <a:pt x="285" y="367"/>
                  <a:pt x="285" y="367"/>
                </a:cubicBezTo>
                <a:close/>
                <a:moveTo>
                  <a:pt x="298" y="324"/>
                </a:moveTo>
                <a:cubicBezTo>
                  <a:pt x="300" y="324"/>
                  <a:pt x="297" y="325"/>
                  <a:pt x="298" y="327"/>
                </a:cubicBezTo>
                <a:cubicBezTo>
                  <a:pt x="297" y="327"/>
                  <a:pt x="298" y="325"/>
                  <a:pt x="297" y="325"/>
                </a:cubicBezTo>
                <a:cubicBezTo>
                  <a:pt x="297" y="324"/>
                  <a:pt x="299" y="326"/>
                  <a:pt x="298" y="324"/>
                </a:cubicBezTo>
                <a:close/>
                <a:moveTo>
                  <a:pt x="295" y="326"/>
                </a:moveTo>
                <a:cubicBezTo>
                  <a:pt x="295" y="326"/>
                  <a:pt x="294" y="325"/>
                  <a:pt x="294" y="325"/>
                </a:cubicBezTo>
                <a:cubicBezTo>
                  <a:pt x="295" y="325"/>
                  <a:pt x="295" y="326"/>
                  <a:pt x="295" y="326"/>
                </a:cubicBezTo>
                <a:cubicBezTo>
                  <a:pt x="294" y="326"/>
                  <a:pt x="294" y="326"/>
                  <a:pt x="294" y="326"/>
                </a:cubicBezTo>
                <a:cubicBezTo>
                  <a:pt x="294" y="326"/>
                  <a:pt x="294" y="326"/>
                  <a:pt x="295" y="326"/>
                </a:cubicBezTo>
                <a:close/>
                <a:moveTo>
                  <a:pt x="293" y="345"/>
                </a:moveTo>
                <a:cubicBezTo>
                  <a:pt x="295" y="345"/>
                  <a:pt x="295" y="346"/>
                  <a:pt x="295" y="347"/>
                </a:cubicBezTo>
                <a:cubicBezTo>
                  <a:pt x="295" y="346"/>
                  <a:pt x="296" y="347"/>
                  <a:pt x="296" y="348"/>
                </a:cubicBezTo>
                <a:cubicBezTo>
                  <a:pt x="294" y="348"/>
                  <a:pt x="295" y="350"/>
                  <a:pt x="293" y="350"/>
                </a:cubicBezTo>
                <a:cubicBezTo>
                  <a:pt x="294" y="348"/>
                  <a:pt x="294" y="346"/>
                  <a:pt x="293" y="347"/>
                </a:cubicBezTo>
                <a:cubicBezTo>
                  <a:pt x="293" y="346"/>
                  <a:pt x="294" y="346"/>
                  <a:pt x="293" y="345"/>
                </a:cubicBezTo>
                <a:close/>
                <a:moveTo>
                  <a:pt x="294" y="331"/>
                </a:moveTo>
                <a:cubicBezTo>
                  <a:pt x="295" y="331"/>
                  <a:pt x="295" y="332"/>
                  <a:pt x="295" y="332"/>
                </a:cubicBezTo>
                <a:cubicBezTo>
                  <a:pt x="294" y="332"/>
                  <a:pt x="295" y="332"/>
                  <a:pt x="294" y="332"/>
                </a:cubicBezTo>
                <a:cubicBezTo>
                  <a:pt x="294" y="331"/>
                  <a:pt x="294" y="331"/>
                  <a:pt x="294" y="331"/>
                </a:cubicBezTo>
                <a:close/>
                <a:moveTo>
                  <a:pt x="297" y="337"/>
                </a:moveTo>
                <a:cubicBezTo>
                  <a:pt x="296" y="337"/>
                  <a:pt x="296" y="336"/>
                  <a:pt x="296" y="336"/>
                </a:cubicBezTo>
                <a:cubicBezTo>
                  <a:pt x="296" y="335"/>
                  <a:pt x="296" y="335"/>
                  <a:pt x="297" y="334"/>
                </a:cubicBezTo>
                <a:cubicBezTo>
                  <a:pt x="298" y="335"/>
                  <a:pt x="297" y="335"/>
                  <a:pt x="297" y="337"/>
                </a:cubicBezTo>
                <a:close/>
                <a:moveTo>
                  <a:pt x="297" y="347"/>
                </a:moveTo>
                <a:cubicBezTo>
                  <a:pt x="297" y="348"/>
                  <a:pt x="296" y="348"/>
                  <a:pt x="296" y="347"/>
                </a:cubicBezTo>
                <a:lnTo>
                  <a:pt x="297" y="347"/>
                </a:lnTo>
                <a:close/>
                <a:moveTo>
                  <a:pt x="294" y="352"/>
                </a:moveTo>
                <a:cubicBezTo>
                  <a:pt x="294" y="352"/>
                  <a:pt x="294" y="351"/>
                  <a:pt x="293" y="351"/>
                </a:cubicBezTo>
                <a:cubicBezTo>
                  <a:pt x="293" y="350"/>
                  <a:pt x="294" y="351"/>
                  <a:pt x="294" y="351"/>
                </a:cubicBezTo>
                <a:cubicBezTo>
                  <a:pt x="295" y="351"/>
                  <a:pt x="295" y="351"/>
                  <a:pt x="294" y="352"/>
                </a:cubicBezTo>
                <a:close/>
                <a:moveTo>
                  <a:pt x="292" y="336"/>
                </a:moveTo>
                <a:cubicBezTo>
                  <a:pt x="292" y="337"/>
                  <a:pt x="293" y="337"/>
                  <a:pt x="293" y="338"/>
                </a:cubicBezTo>
                <a:cubicBezTo>
                  <a:pt x="291" y="338"/>
                  <a:pt x="292" y="340"/>
                  <a:pt x="293" y="340"/>
                </a:cubicBezTo>
                <a:cubicBezTo>
                  <a:pt x="293" y="341"/>
                  <a:pt x="293" y="341"/>
                  <a:pt x="292" y="341"/>
                </a:cubicBezTo>
                <a:cubicBezTo>
                  <a:pt x="291" y="340"/>
                  <a:pt x="292" y="340"/>
                  <a:pt x="291" y="339"/>
                </a:cubicBezTo>
                <a:cubicBezTo>
                  <a:pt x="291" y="338"/>
                  <a:pt x="292" y="338"/>
                  <a:pt x="292" y="336"/>
                </a:cubicBezTo>
                <a:close/>
                <a:moveTo>
                  <a:pt x="290" y="359"/>
                </a:moveTo>
                <a:cubicBezTo>
                  <a:pt x="288" y="359"/>
                  <a:pt x="290" y="356"/>
                  <a:pt x="289" y="355"/>
                </a:cubicBezTo>
                <a:cubicBezTo>
                  <a:pt x="290" y="355"/>
                  <a:pt x="290" y="356"/>
                  <a:pt x="291" y="357"/>
                </a:cubicBezTo>
                <a:cubicBezTo>
                  <a:pt x="291" y="357"/>
                  <a:pt x="290" y="357"/>
                  <a:pt x="289" y="357"/>
                </a:cubicBezTo>
                <a:cubicBezTo>
                  <a:pt x="290" y="358"/>
                  <a:pt x="289" y="359"/>
                  <a:pt x="290" y="359"/>
                </a:cubicBezTo>
                <a:close/>
                <a:moveTo>
                  <a:pt x="289" y="345"/>
                </a:moveTo>
                <a:cubicBezTo>
                  <a:pt x="289" y="345"/>
                  <a:pt x="289" y="345"/>
                  <a:pt x="289" y="346"/>
                </a:cubicBezTo>
                <a:cubicBezTo>
                  <a:pt x="288" y="345"/>
                  <a:pt x="289" y="345"/>
                  <a:pt x="289" y="344"/>
                </a:cubicBezTo>
                <a:cubicBezTo>
                  <a:pt x="290" y="344"/>
                  <a:pt x="289" y="345"/>
                  <a:pt x="289" y="345"/>
                </a:cubicBezTo>
                <a:cubicBezTo>
                  <a:pt x="288" y="345"/>
                  <a:pt x="290" y="346"/>
                  <a:pt x="289" y="345"/>
                </a:cubicBezTo>
                <a:close/>
                <a:moveTo>
                  <a:pt x="289" y="355"/>
                </a:moveTo>
                <a:cubicBezTo>
                  <a:pt x="289" y="354"/>
                  <a:pt x="291" y="354"/>
                  <a:pt x="290" y="353"/>
                </a:cubicBezTo>
                <a:cubicBezTo>
                  <a:pt x="291" y="353"/>
                  <a:pt x="292" y="353"/>
                  <a:pt x="292" y="352"/>
                </a:cubicBezTo>
                <a:cubicBezTo>
                  <a:pt x="292" y="351"/>
                  <a:pt x="292" y="353"/>
                  <a:pt x="292" y="353"/>
                </a:cubicBezTo>
                <a:cubicBezTo>
                  <a:pt x="291" y="353"/>
                  <a:pt x="291" y="354"/>
                  <a:pt x="289" y="355"/>
                </a:cubicBezTo>
                <a:close/>
                <a:moveTo>
                  <a:pt x="291" y="342"/>
                </a:moveTo>
                <a:cubicBezTo>
                  <a:pt x="291" y="341"/>
                  <a:pt x="292" y="342"/>
                  <a:pt x="292" y="342"/>
                </a:cubicBezTo>
                <a:cubicBezTo>
                  <a:pt x="292" y="343"/>
                  <a:pt x="291" y="343"/>
                  <a:pt x="291" y="344"/>
                </a:cubicBezTo>
                <a:cubicBezTo>
                  <a:pt x="290" y="343"/>
                  <a:pt x="292" y="342"/>
                  <a:pt x="291" y="342"/>
                </a:cubicBezTo>
                <a:close/>
                <a:moveTo>
                  <a:pt x="291" y="344"/>
                </a:moveTo>
                <a:cubicBezTo>
                  <a:pt x="290" y="344"/>
                  <a:pt x="290" y="344"/>
                  <a:pt x="290" y="344"/>
                </a:cubicBezTo>
                <a:cubicBezTo>
                  <a:pt x="290" y="343"/>
                  <a:pt x="290" y="343"/>
                  <a:pt x="290" y="343"/>
                </a:cubicBezTo>
                <a:cubicBezTo>
                  <a:pt x="291" y="343"/>
                  <a:pt x="291" y="343"/>
                  <a:pt x="291" y="344"/>
                </a:cubicBezTo>
                <a:close/>
                <a:moveTo>
                  <a:pt x="290" y="335"/>
                </a:moveTo>
                <a:cubicBezTo>
                  <a:pt x="291" y="335"/>
                  <a:pt x="291" y="336"/>
                  <a:pt x="291" y="336"/>
                </a:cubicBezTo>
                <a:cubicBezTo>
                  <a:pt x="290" y="336"/>
                  <a:pt x="291" y="337"/>
                  <a:pt x="291" y="338"/>
                </a:cubicBezTo>
                <a:cubicBezTo>
                  <a:pt x="291" y="338"/>
                  <a:pt x="291" y="338"/>
                  <a:pt x="291" y="338"/>
                </a:cubicBezTo>
                <a:cubicBezTo>
                  <a:pt x="290" y="338"/>
                  <a:pt x="290" y="338"/>
                  <a:pt x="290" y="338"/>
                </a:cubicBezTo>
                <a:cubicBezTo>
                  <a:pt x="291" y="338"/>
                  <a:pt x="290" y="336"/>
                  <a:pt x="290" y="335"/>
                </a:cubicBezTo>
                <a:close/>
                <a:moveTo>
                  <a:pt x="290" y="328"/>
                </a:moveTo>
                <a:cubicBezTo>
                  <a:pt x="290" y="329"/>
                  <a:pt x="289" y="329"/>
                  <a:pt x="289" y="328"/>
                </a:cubicBezTo>
                <a:cubicBezTo>
                  <a:pt x="289" y="327"/>
                  <a:pt x="290" y="328"/>
                  <a:pt x="290" y="328"/>
                </a:cubicBezTo>
                <a:close/>
                <a:moveTo>
                  <a:pt x="289" y="331"/>
                </a:moveTo>
                <a:cubicBezTo>
                  <a:pt x="288" y="331"/>
                  <a:pt x="289" y="330"/>
                  <a:pt x="289" y="330"/>
                </a:cubicBezTo>
                <a:cubicBezTo>
                  <a:pt x="290" y="329"/>
                  <a:pt x="289" y="331"/>
                  <a:pt x="289" y="331"/>
                </a:cubicBezTo>
                <a:close/>
                <a:moveTo>
                  <a:pt x="289" y="328"/>
                </a:moveTo>
                <a:cubicBezTo>
                  <a:pt x="289" y="329"/>
                  <a:pt x="288" y="329"/>
                  <a:pt x="289" y="330"/>
                </a:cubicBezTo>
                <a:cubicBezTo>
                  <a:pt x="289" y="330"/>
                  <a:pt x="289" y="330"/>
                  <a:pt x="289" y="330"/>
                </a:cubicBezTo>
                <a:cubicBezTo>
                  <a:pt x="288" y="330"/>
                  <a:pt x="287" y="330"/>
                  <a:pt x="287" y="330"/>
                </a:cubicBezTo>
                <a:cubicBezTo>
                  <a:pt x="287" y="330"/>
                  <a:pt x="288" y="328"/>
                  <a:pt x="289" y="328"/>
                </a:cubicBezTo>
                <a:close/>
                <a:moveTo>
                  <a:pt x="288" y="343"/>
                </a:moveTo>
                <a:cubicBezTo>
                  <a:pt x="289" y="342"/>
                  <a:pt x="288" y="341"/>
                  <a:pt x="288" y="341"/>
                </a:cubicBezTo>
                <a:cubicBezTo>
                  <a:pt x="289" y="341"/>
                  <a:pt x="289" y="341"/>
                  <a:pt x="289" y="340"/>
                </a:cubicBezTo>
                <a:cubicBezTo>
                  <a:pt x="290" y="340"/>
                  <a:pt x="290" y="340"/>
                  <a:pt x="291" y="340"/>
                </a:cubicBezTo>
                <a:cubicBezTo>
                  <a:pt x="290" y="340"/>
                  <a:pt x="290" y="341"/>
                  <a:pt x="290" y="341"/>
                </a:cubicBezTo>
                <a:cubicBezTo>
                  <a:pt x="290" y="341"/>
                  <a:pt x="290" y="341"/>
                  <a:pt x="290" y="340"/>
                </a:cubicBezTo>
                <a:cubicBezTo>
                  <a:pt x="289" y="340"/>
                  <a:pt x="289" y="341"/>
                  <a:pt x="289" y="341"/>
                </a:cubicBezTo>
                <a:cubicBezTo>
                  <a:pt x="289" y="342"/>
                  <a:pt x="289" y="344"/>
                  <a:pt x="288" y="344"/>
                </a:cubicBezTo>
                <a:cubicBezTo>
                  <a:pt x="288" y="344"/>
                  <a:pt x="287" y="343"/>
                  <a:pt x="288" y="343"/>
                </a:cubicBezTo>
                <a:cubicBezTo>
                  <a:pt x="288" y="343"/>
                  <a:pt x="288" y="342"/>
                  <a:pt x="287" y="343"/>
                </a:cubicBezTo>
                <a:cubicBezTo>
                  <a:pt x="287" y="342"/>
                  <a:pt x="288" y="342"/>
                  <a:pt x="288" y="343"/>
                </a:cubicBezTo>
                <a:close/>
                <a:moveTo>
                  <a:pt x="287" y="349"/>
                </a:moveTo>
                <a:cubicBezTo>
                  <a:pt x="287" y="348"/>
                  <a:pt x="288" y="348"/>
                  <a:pt x="288" y="347"/>
                </a:cubicBezTo>
                <a:cubicBezTo>
                  <a:pt x="288" y="347"/>
                  <a:pt x="288" y="349"/>
                  <a:pt x="287" y="349"/>
                </a:cubicBezTo>
                <a:close/>
                <a:moveTo>
                  <a:pt x="285" y="343"/>
                </a:moveTo>
                <a:cubicBezTo>
                  <a:pt x="285" y="343"/>
                  <a:pt x="285" y="342"/>
                  <a:pt x="286" y="343"/>
                </a:cubicBezTo>
                <a:cubicBezTo>
                  <a:pt x="286" y="343"/>
                  <a:pt x="286" y="343"/>
                  <a:pt x="286" y="344"/>
                </a:cubicBezTo>
                <a:cubicBezTo>
                  <a:pt x="285" y="344"/>
                  <a:pt x="285" y="343"/>
                  <a:pt x="284" y="343"/>
                </a:cubicBezTo>
                <a:cubicBezTo>
                  <a:pt x="285" y="343"/>
                  <a:pt x="285" y="343"/>
                  <a:pt x="285" y="343"/>
                </a:cubicBezTo>
                <a:close/>
                <a:moveTo>
                  <a:pt x="282" y="340"/>
                </a:moveTo>
                <a:cubicBezTo>
                  <a:pt x="282" y="340"/>
                  <a:pt x="282" y="340"/>
                  <a:pt x="282" y="341"/>
                </a:cubicBezTo>
                <a:cubicBezTo>
                  <a:pt x="281" y="341"/>
                  <a:pt x="281" y="340"/>
                  <a:pt x="281" y="340"/>
                </a:cubicBezTo>
                <a:cubicBezTo>
                  <a:pt x="282" y="339"/>
                  <a:pt x="282" y="340"/>
                  <a:pt x="282" y="340"/>
                </a:cubicBezTo>
                <a:close/>
                <a:moveTo>
                  <a:pt x="280" y="349"/>
                </a:moveTo>
                <a:cubicBezTo>
                  <a:pt x="280" y="350"/>
                  <a:pt x="280" y="350"/>
                  <a:pt x="279" y="350"/>
                </a:cubicBezTo>
                <a:cubicBezTo>
                  <a:pt x="279" y="349"/>
                  <a:pt x="279" y="349"/>
                  <a:pt x="280" y="349"/>
                </a:cubicBezTo>
                <a:cubicBezTo>
                  <a:pt x="280" y="349"/>
                  <a:pt x="280" y="349"/>
                  <a:pt x="280" y="349"/>
                </a:cubicBezTo>
                <a:cubicBezTo>
                  <a:pt x="280" y="349"/>
                  <a:pt x="279" y="349"/>
                  <a:pt x="280" y="349"/>
                </a:cubicBezTo>
                <a:close/>
                <a:moveTo>
                  <a:pt x="281" y="336"/>
                </a:moveTo>
                <a:cubicBezTo>
                  <a:pt x="282" y="336"/>
                  <a:pt x="281" y="336"/>
                  <a:pt x="281" y="337"/>
                </a:cubicBezTo>
                <a:cubicBezTo>
                  <a:pt x="280" y="337"/>
                  <a:pt x="281" y="336"/>
                  <a:pt x="281" y="336"/>
                </a:cubicBezTo>
                <a:close/>
                <a:moveTo>
                  <a:pt x="282" y="355"/>
                </a:moveTo>
                <a:cubicBezTo>
                  <a:pt x="283" y="354"/>
                  <a:pt x="283" y="355"/>
                  <a:pt x="284" y="355"/>
                </a:cubicBezTo>
                <a:cubicBezTo>
                  <a:pt x="285" y="353"/>
                  <a:pt x="283" y="353"/>
                  <a:pt x="283" y="351"/>
                </a:cubicBezTo>
                <a:cubicBezTo>
                  <a:pt x="282" y="351"/>
                  <a:pt x="283" y="352"/>
                  <a:pt x="283" y="352"/>
                </a:cubicBezTo>
                <a:cubicBezTo>
                  <a:pt x="282" y="352"/>
                  <a:pt x="283" y="353"/>
                  <a:pt x="282" y="353"/>
                </a:cubicBezTo>
                <a:cubicBezTo>
                  <a:pt x="281" y="352"/>
                  <a:pt x="283" y="350"/>
                  <a:pt x="282" y="349"/>
                </a:cubicBezTo>
                <a:cubicBezTo>
                  <a:pt x="282" y="349"/>
                  <a:pt x="282" y="350"/>
                  <a:pt x="281" y="350"/>
                </a:cubicBezTo>
                <a:cubicBezTo>
                  <a:pt x="281" y="349"/>
                  <a:pt x="281" y="349"/>
                  <a:pt x="281" y="349"/>
                </a:cubicBezTo>
                <a:cubicBezTo>
                  <a:pt x="283" y="349"/>
                  <a:pt x="283" y="350"/>
                  <a:pt x="284" y="349"/>
                </a:cubicBezTo>
                <a:cubicBezTo>
                  <a:pt x="285" y="350"/>
                  <a:pt x="283" y="350"/>
                  <a:pt x="283" y="350"/>
                </a:cubicBezTo>
                <a:cubicBezTo>
                  <a:pt x="283" y="351"/>
                  <a:pt x="285" y="351"/>
                  <a:pt x="285" y="351"/>
                </a:cubicBezTo>
                <a:cubicBezTo>
                  <a:pt x="284" y="352"/>
                  <a:pt x="284" y="352"/>
                  <a:pt x="286" y="352"/>
                </a:cubicBezTo>
                <a:cubicBezTo>
                  <a:pt x="285" y="353"/>
                  <a:pt x="285" y="352"/>
                  <a:pt x="284" y="353"/>
                </a:cubicBezTo>
                <a:cubicBezTo>
                  <a:pt x="285" y="354"/>
                  <a:pt x="286" y="354"/>
                  <a:pt x="286" y="356"/>
                </a:cubicBezTo>
                <a:cubicBezTo>
                  <a:pt x="285" y="355"/>
                  <a:pt x="282" y="357"/>
                  <a:pt x="282" y="355"/>
                </a:cubicBezTo>
                <a:close/>
                <a:moveTo>
                  <a:pt x="283" y="354"/>
                </a:moveTo>
                <a:cubicBezTo>
                  <a:pt x="283" y="354"/>
                  <a:pt x="283" y="354"/>
                  <a:pt x="283" y="354"/>
                </a:cubicBezTo>
                <a:cubicBezTo>
                  <a:pt x="282" y="354"/>
                  <a:pt x="282" y="354"/>
                  <a:pt x="282" y="354"/>
                </a:cubicBezTo>
                <a:cubicBezTo>
                  <a:pt x="282" y="354"/>
                  <a:pt x="282" y="354"/>
                  <a:pt x="282" y="353"/>
                </a:cubicBezTo>
                <a:cubicBezTo>
                  <a:pt x="283" y="353"/>
                  <a:pt x="283" y="353"/>
                  <a:pt x="283" y="353"/>
                </a:cubicBezTo>
                <a:cubicBezTo>
                  <a:pt x="283" y="353"/>
                  <a:pt x="283" y="353"/>
                  <a:pt x="283" y="353"/>
                </a:cubicBezTo>
                <a:cubicBezTo>
                  <a:pt x="283" y="354"/>
                  <a:pt x="283" y="354"/>
                  <a:pt x="283" y="354"/>
                </a:cubicBezTo>
                <a:close/>
                <a:moveTo>
                  <a:pt x="285" y="361"/>
                </a:moveTo>
                <a:cubicBezTo>
                  <a:pt x="284" y="361"/>
                  <a:pt x="285" y="361"/>
                  <a:pt x="285" y="361"/>
                </a:cubicBezTo>
                <a:cubicBezTo>
                  <a:pt x="285" y="360"/>
                  <a:pt x="284" y="360"/>
                  <a:pt x="284" y="360"/>
                </a:cubicBezTo>
                <a:cubicBezTo>
                  <a:pt x="284" y="360"/>
                  <a:pt x="284" y="360"/>
                  <a:pt x="284" y="359"/>
                </a:cubicBezTo>
                <a:cubicBezTo>
                  <a:pt x="285" y="359"/>
                  <a:pt x="285" y="359"/>
                  <a:pt x="285" y="359"/>
                </a:cubicBezTo>
                <a:cubicBezTo>
                  <a:pt x="285" y="360"/>
                  <a:pt x="285" y="360"/>
                  <a:pt x="285" y="360"/>
                </a:cubicBezTo>
                <a:cubicBezTo>
                  <a:pt x="285" y="360"/>
                  <a:pt x="285" y="360"/>
                  <a:pt x="285" y="361"/>
                </a:cubicBezTo>
                <a:close/>
                <a:moveTo>
                  <a:pt x="288" y="360"/>
                </a:moveTo>
                <a:cubicBezTo>
                  <a:pt x="286" y="360"/>
                  <a:pt x="287" y="359"/>
                  <a:pt x="288" y="358"/>
                </a:cubicBezTo>
                <a:cubicBezTo>
                  <a:pt x="288" y="358"/>
                  <a:pt x="287" y="358"/>
                  <a:pt x="287" y="358"/>
                </a:cubicBezTo>
                <a:cubicBezTo>
                  <a:pt x="287" y="359"/>
                  <a:pt x="287" y="359"/>
                  <a:pt x="286" y="360"/>
                </a:cubicBezTo>
                <a:cubicBezTo>
                  <a:pt x="286" y="360"/>
                  <a:pt x="286" y="359"/>
                  <a:pt x="285" y="359"/>
                </a:cubicBezTo>
                <a:cubicBezTo>
                  <a:pt x="285" y="359"/>
                  <a:pt x="286" y="359"/>
                  <a:pt x="286" y="359"/>
                </a:cubicBezTo>
                <a:cubicBezTo>
                  <a:pt x="287" y="360"/>
                  <a:pt x="285" y="358"/>
                  <a:pt x="286" y="358"/>
                </a:cubicBezTo>
                <a:cubicBezTo>
                  <a:pt x="286" y="357"/>
                  <a:pt x="286" y="357"/>
                  <a:pt x="286" y="357"/>
                </a:cubicBezTo>
                <a:cubicBezTo>
                  <a:pt x="286" y="356"/>
                  <a:pt x="286" y="356"/>
                  <a:pt x="287" y="356"/>
                </a:cubicBezTo>
                <a:cubicBezTo>
                  <a:pt x="286" y="354"/>
                  <a:pt x="287" y="354"/>
                  <a:pt x="287" y="353"/>
                </a:cubicBezTo>
                <a:cubicBezTo>
                  <a:pt x="288" y="353"/>
                  <a:pt x="287" y="355"/>
                  <a:pt x="289" y="354"/>
                </a:cubicBezTo>
                <a:cubicBezTo>
                  <a:pt x="288" y="355"/>
                  <a:pt x="288" y="356"/>
                  <a:pt x="288" y="356"/>
                </a:cubicBezTo>
                <a:cubicBezTo>
                  <a:pt x="289" y="357"/>
                  <a:pt x="288" y="357"/>
                  <a:pt x="288" y="359"/>
                </a:cubicBezTo>
                <a:cubicBezTo>
                  <a:pt x="288" y="359"/>
                  <a:pt x="288" y="359"/>
                  <a:pt x="288" y="360"/>
                </a:cubicBezTo>
                <a:close/>
                <a:moveTo>
                  <a:pt x="288" y="369"/>
                </a:moveTo>
                <a:cubicBezTo>
                  <a:pt x="287" y="368"/>
                  <a:pt x="289" y="367"/>
                  <a:pt x="287" y="368"/>
                </a:cubicBezTo>
                <a:cubicBezTo>
                  <a:pt x="287" y="367"/>
                  <a:pt x="288" y="367"/>
                  <a:pt x="288" y="367"/>
                </a:cubicBezTo>
                <a:cubicBezTo>
                  <a:pt x="288" y="367"/>
                  <a:pt x="288" y="367"/>
                  <a:pt x="288" y="367"/>
                </a:cubicBezTo>
                <a:cubicBezTo>
                  <a:pt x="288" y="367"/>
                  <a:pt x="288" y="367"/>
                  <a:pt x="289" y="367"/>
                </a:cubicBezTo>
                <a:cubicBezTo>
                  <a:pt x="288" y="367"/>
                  <a:pt x="288" y="366"/>
                  <a:pt x="288" y="366"/>
                </a:cubicBezTo>
                <a:cubicBezTo>
                  <a:pt x="288" y="365"/>
                  <a:pt x="289" y="366"/>
                  <a:pt x="289" y="366"/>
                </a:cubicBezTo>
                <a:cubicBezTo>
                  <a:pt x="289" y="366"/>
                  <a:pt x="290" y="367"/>
                  <a:pt x="290" y="368"/>
                </a:cubicBezTo>
                <a:cubicBezTo>
                  <a:pt x="290" y="368"/>
                  <a:pt x="288" y="368"/>
                  <a:pt x="288" y="369"/>
                </a:cubicBezTo>
                <a:close/>
                <a:moveTo>
                  <a:pt x="289" y="365"/>
                </a:moveTo>
                <a:cubicBezTo>
                  <a:pt x="287" y="363"/>
                  <a:pt x="290" y="363"/>
                  <a:pt x="290" y="362"/>
                </a:cubicBezTo>
                <a:cubicBezTo>
                  <a:pt x="292" y="364"/>
                  <a:pt x="289" y="364"/>
                  <a:pt x="289" y="365"/>
                </a:cubicBezTo>
                <a:close/>
                <a:moveTo>
                  <a:pt x="290" y="365"/>
                </a:moveTo>
                <a:cubicBezTo>
                  <a:pt x="291" y="365"/>
                  <a:pt x="291" y="364"/>
                  <a:pt x="291" y="363"/>
                </a:cubicBezTo>
                <a:cubicBezTo>
                  <a:pt x="292" y="364"/>
                  <a:pt x="291" y="366"/>
                  <a:pt x="290" y="365"/>
                </a:cubicBezTo>
                <a:close/>
                <a:moveTo>
                  <a:pt x="293" y="369"/>
                </a:moveTo>
                <a:cubicBezTo>
                  <a:pt x="292" y="369"/>
                  <a:pt x="291" y="369"/>
                  <a:pt x="291" y="368"/>
                </a:cubicBezTo>
                <a:cubicBezTo>
                  <a:pt x="292" y="368"/>
                  <a:pt x="291" y="366"/>
                  <a:pt x="291" y="366"/>
                </a:cubicBezTo>
                <a:cubicBezTo>
                  <a:pt x="291" y="366"/>
                  <a:pt x="292" y="366"/>
                  <a:pt x="292" y="366"/>
                </a:cubicBezTo>
                <a:cubicBezTo>
                  <a:pt x="292" y="366"/>
                  <a:pt x="292" y="366"/>
                  <a:pt x="292" y="366"/>
                </a:cubicBezTo>
                <a:cubicBezTo>
                  <a:pt x="293" y="366"/>
                  <a:pt x="292" y="368"/>
                  <a:pt x="293" y="368"/>
                </a:cubicBezTo>
                <a:cubicBezTo>
                  <a:pt x="293" y="368"/>
                  <a:pt x="293" y="368"/>
                  <a:pt x="293" y="369"/>
                </a:cubicBezTo>
                <a:close/>
                <a:moveTo>
                  <a:pt x="293" y="359"/>
                </a:moveTo>
                <a:cubicBezTo>
                  <a:pt x="292" y="359"/>
                  <a:pt x="292" y="358"/>
                  <a:pt x="291" y="359"/>
                </a:cubicBezTo>
                <a:cubicBezTo>
                  <a:pt x="291" y="359"/>
                  <a:pt x="291" y="358"/>
                  <a:pt x="291" y="358"/>
                </a:cubicBezTo>
                <a:cubicBezTo>
                  <a:pt x="291" y="358"/>
                  <a:pt x="292" y="358"/>
                  <a:pt x="292" y="357"/>
                </a:cubicBezTo>
                <a:cubicBezTo>
                  <a:pt x="292" y="358"/>
                  <a:pt x="292" y="358"/>
                  <a:pt x="292" y="358"/>
                </a:cubicBezTo>
                <a:cubicBezTo>
                  <a:pt x="292" y="359"/>
                  <a:pt x="293" y="357"/>
                  <a:pt x="293" y="358"/>
                </a:cubicBezTo>
                <a:cubicBezTo>
                  <a:pt x="294" y="358"/>
                  <a:pt x="293" y="357"/>
                  <a:pt x="294" y="356"/>
                </a:cubicBezTo>
                <a:cubicBezTo>
                  <a:pt x="294" y="357"/>
                  <a:pt x="294" y="359"/>
                  <a:pt x="293" y="359"/>
                </a:cubicBezTo>
                <a:close/>
                <a:moveTo>
                  <a:pt x="294" y="362"/>
                </a:moveTo>
                <a:cubicBezTo>
                  <a:pt x="294" y="363"/>
                  <a:pt x="293" y="363"/>
                  <a:pt x="294" y="364"/>
                </a:cubicBezTo>
                <a:cubicBezTo>
                  <a:pt x="293" y="364"/>
                  <a:pt x="293" y="362"/>
                  <a:pt x="294" y="362"/>
                </a:cubicBezTo>
                <a:close/>
                <a:moveTo>
                  <a:pt x="294" y="375"/>
                </a:moveTo>
                <a:cubicBezTo>
                  <a:pt x="294" y="375"/>
                  <a:pt x="294" y="373"/>
                  <a:pt x="294" y="373"/>
                </a:cubicBezTo>
                <a:cubicBezTo>
                  <a:pt x="294" y="373"/>
                  <a:pt x="294" y="373"/>
                  <a:pt x="294" y="374"/>
                </a:cubicBezTo>
                <a:cubicBezTo>
                  <a:pt x="293" y="373"/>
                  <a:pt x="295" y="372"/>
                  <a:pt x="294" y="372"/>
                </a:cubicBezTo>
                <a:cubicBezTo>
                  <a:pt x="294" y="371"/>
                  <a:pt x="294" y="371"/>
                  <a:pt x="295" y="371"/>
                </a:cubicBezTo>
                <a:cubicBezTo>
                  <a:pt x="295" y="372"/>
                  <a:pt x="295" y="374"/>
                  <a:pt x="294" y="375"/>
                </a:cubicBezTo>
                <a:close/>
                <a:moveTo>
                  <a:pt x="294" y="363"/>
                </a:moveTo>
                <a:cubicBezTo>
                  <a:pt x="295" y="363"/>
                  <a:pt x="295" y="364"/>
                  <a:pt x="295" y="364"/>
                </a:cubicBezTo>
                <a:cubicBezTo>
                  <a:pt x="294" y="364"/>
                  <a:pt x="295" y="363"/>
                  <a:pt x="294" y="363"/>
                </a:cubicBezTo>
                <a:close/>
                <a:moveTo>
                  <a:pt x="295" y="370"/>
                </a:moveTo>
                <a:cubicBezTo>
                  <a:pt x="295" y="370"/>
                  <a:pt x="295" y="370"/>
                  <a:pt x="294" y="370"/>
                </a:cubicBezTo>
                <a:cubicBezTo>
                  <a:pt x="294" y="369"/>
                  <a:pt x="295" y="369"/>
                  <a:pt x="294" y="368"/>
                </a:cubicBezTo>
                <a:cubicBezTo>
                  <a:pt x="295" y="367"/>
                  <a:pt x="295" y="369"/>
                  <a:pt x="296" y="369"/>
                </a:cubicBezTo>
                <a:cubicBezTo>
                  <a:pt x="296" y="369"/>
                  <a:pt x="295" y="370"/>
                  <a:pt x="295" y="370"/>
                </a:cubicBezTo>
                <a:close/>
                <a:moveTo>
                  <a:pt x="299" y="382"/>
                </a:moveTo>
                <a:cubicBezTo>
                  <a:pt x="300" y="381"/>
                  <a:pt x="300" y="381"/>
                  <a:pt x="301" y="380"/>
                </a:cubicBezTo>
                <a:cubicBezTo>
                  <a:pt x="301" y="381"/>
                  <a:pt x="300" y="381"/>
                  <a:pt x="299" y="382"/>
                </a:cubicBezTo>
                <a:close/>
                <a:moveTo>
                  <a:pt x="303" y="382"/>
                </a:moveTo>
                <a:cubicBezTo>
                  <a:pt x="303" y="382"/>
                  <a:pt x="302" y="382"/>
                  <a:pt x="302" y="382"/>
                </a:cubicBezTo>
                <a:cubicBezTo>
                  <a:pt x="301" y="381"/>
                  <a:pt x="301" y="382"/>
                  <a:pt x="301" y="383"/>
                </a:cubicBezTo>
                <a:cubicBezTo>
                  <a:pt x="302" y="383"/>
                  <a:pt x="301" y="381"/>
                  <a:pt x="302" y="382"/>
                </a:cubicBezTo>
                <a:cubicBezTo>
                  <a:pt x="303" y="384"/>
                  <a:pt x="300" y="383"/>
                  <a:pt x="302" y="384"/>
                </a:cubicBezTo>
                <a:cubicBezTo>
                  <a:pt x="302" y="385"/>
                  <a:pt x="299" y="384"/>
                  <a:pt x="300" y="383"/>
                </a:cubicBezTo>
                <a:cubicBezTo>
                  <a:pt x="301" y="382"/>
                  <a:pt x="302" y="382"/>
                  <a:pt x="302" y="381"/>
                </a:cubicBezTo>
                <a:cubicBezTo>
                  <a:pt x="303" y="381"/>
                  <a:pt x="303" y="381"/>
                  <a:pt x="303" y="381"/>
                </a:cubicBezTo>
                <a:cubicBezTo>
                  <a:pt x="304" y="381"/>
                  <a:pt x="303" y="382"/>
                  <a:pt x="303" y="382"/>
                </a:cubicBezTo>
                <a:close/>
                <a:moveTo>
                  <a:pt x="301" y="373"/>
                </a:moveTo>
                <a:cubicBezTo>
                  <a:pt x="301" y="372"/>
                  <a:pt x="302" y="373"/>
                  <a:pt x="302" y="372"/>
                </a:cubicBezTo>
                <a:cubicBezTo>
                  <a:pt x="302" y="372"/>
                  <a:pt x="302" y="372"/>
                  <a:pt x="303" y="372"/>
                </a:cubicBezTo>
                <a:cubicBezTo>
                  <a:pt x="302" y="373"/>
                  <a:pt x="304" y="373"/>
                  <a:pt x="303" y="374"/>
                </a:cubicBezTo>
                <a:cubicBezTo>
                  <a:pt x="304" y="374"/>
                  <a:pt x="304" y="373"/>
                  <a:pt x="304" y="372"/>
                </a:cubicBezTo>
                <a:cubicBezTo>
                  <a:pt x="304" y="372"/>
                  <a:pt x="304" y="372"/>
                  <a:pt x="305" y="372"/>
                </a:cubicBezTo>
                <a:cubicBezTo>
                  <a:pt x="305" y="373"/>
                  <a:pt x="304" y="373"/>
                  <a:pt x="304" y="374"/>
                </a:cubicBezTo>
                <a:cubicBezTo>
                  <a:pt x="304" y="374"/>
                  <a:pt x="304" y="373"/>
                  <a:pt x="305" y="374"/>
                </a:cubicBezTo>
                <a:cubicBezTo>
                  <a:pt x="306" y="374"/>
                  <a:pt x="305" y="375"/>
                  <a:pt x="305" y="375"/>
                </a:cubicBezTo>
                <a:cubicBezTo>
                  <a:pt x="305" y="376"/>
                  <a:pt x="304" y="373"/>
                  <a:pt x="304" y="375"/>
                </a:cubicBezTo>
                <a:cubicBezTo>
                  <a:pt x="303" y="374"/>
                  <a:pt x="301" y="376"/>
                  <a:pt x="302" y="377"/>
                </a:cubicBezTo>
                <a:cubicBezTo>
                  <a:pt x="302" y="377"/>
                  <a:pt x="302" y="376"/>
                  <a:pt x="303" y="376"/>
                </a:cubicBezTo>
                <a:cubicBezTo>
                  <a:pt x="302" y="376"/>
                  <a:pt x="302" y="376"/>
                  <a:pt x="302" y="375"/>
                </a:cubicBezTo>
                <a:cubicBezTo>
                  <a:pt x="303" y="376"/>
                  <a:pt x="303" y="376"/>
                  <a:pt x="303" y="377"/>
                </a:cubicBezTo>
                <a:cubicBezTo>
                  <a:pt x="304" y="377"/>
                  <a:pt x="304" y="376"/>
                  <a:pt x="304" y="376"/>
                </a:cubicBezTo>
                <a:cubicBezTo>
                  <a:pt x="305" y="376"/>
                  <a:pt x="305" y="376"/>
                  <a:pt x="305" y="376"/>
                </a:cubicBezTo>
                <a:cubicBezTo>
                  <a:pt x="305" y="377"/>
                  <a:pt x="305" y="377"/>
                  <a:pt x="304" y="377"/>
                </a:cubicBezTo>
                <a:cubicBezTo>
                  <a:pt x="305" y="377"/>
                  <a:pt x="305" y="378"/>
                  <a:pt x="305" y="379"/>
                </a:cubicBezTo>
                <a:cubicBezTo>
                  <a:pt x="304" y="380"/>
                  <a:pt x="304" y="379"/>
                  <a:pt x="304" y="378"/>
                </a:cubicBezTo>
                <a:cubicBezTo>
                  <a:pt x="304" y="378"/>
                  <a:pt x="304" y="379"/>
                  <a:pt x="304" y="379"/>
                </a:cubicBezTo>
                <a:cubicBezTo>
                  <a:pt x="304" y="379"/>
                  <a:pt x="303" y="380"/>
                  <a:pt x="303" y="380"/>
                </a:cubicBezTo>
                <a:cubicBezTo>
                  <a:pt x="303" y="380"/>
                  <a:pt x="302" y="379"/>
                  <a:pt x="302" y="379"/>
                </a:cubicBezTo>
                <a:cubicBezTo>
                  <a:pt x="301" y="378"/>
                  <a:pt x="301" y="379"/>
                  <a:pt x="301" y="380"/>
                </a:cubicBezTo>
                <a:cubicBezTo>
                  <a:pt x="301" y="379"/>
                  <a:pt x="301" y="379"/>
                  <a:pt x="300" y="379"/>
                </a:cubicBezTo>
                <a:cubicBezTo>
                  <a:pt x="299" y="379"/>
                  <a:pt x="300" y="380"/>
                  <a:pt x="301" y="380"/>
                </a:cubicBezTo>
                <a:cubicBezTo>
                  <a:pt x="299" y="381"/>
                  <a:pt x="299" y="381"/>
                  <a:pt x="298" y="380"/>
                </a:cubicBezTo>
                <a:cubicBezTo>
                  <a:pt x="299" y="379"/>
                  <a:pt x="299" y="378"/>
                  <a:pt x="298" y="377"/>
                </a:cubicBezTo>
                <a:cubicBezTo>
                  <a:pt x="298" y="376"/>
                  <a:pt x="299" y="376"/>
                  <a:pt x="301" y="376"/>
                </a:cubicBezTo>
                <a:cubicBezTo>
                  <a:pt x="300" y="375"/>
                  <a:pt x="300" y="376"/>
                  <a:pt x="299" y="376"/>
                </a:cubicBezTo>
                <a:cubicBezTo>
                  <a:pt x="299" y="375"/>
                  <a:pt x="300" y="375"/>
                  <a:pt x="300" y="375"/>
                </a:cubicBezTo>
                <a:cubicBezTo>
                  <a:pt x="300" y="375"/>
                  <a:pt x="299" y="375"/>
                  <a:pt x="299" y="374"/>
                </a:cubicBezTo>
                <a:cubicBezTo>
                  <a:pt x="298" y="374"/>
                  <a:pt x="299" y="375"/>
                  <a:pt x="299" y="375"/>
                </a:cubicBezTo>
                <a:cubicBezTo>
                  <a:pt x="299" y="375"/>
                  <a:pt x="298" y="374"/>
                  <a:pt x="299" y="373"/>
                </a:cubicBezTo>
                <a:cubicBezTo>
                  <a:pt x="298" y="373"/>
                  <a:pt x="298" y="374"/>
                  <a:pt x="298" y="374"/>
                </a:cubicBezTo>
                <a:cubicBezTo>
                  <a:pt x="298" y="375"/>
                  <a:pt x="298" y="373"/>
                  <a:pt x="298" y="373"/>
                </a:cubicBezTo>
                <a:cubicBezTo>
                  <a:pt x="297" y="373"/>
                  <a:pt x="297" y="374"/>
                  <a:pt x="296" y="374"/>
                </a:cubicBezTo>
                <a:cubicBezTo>
                  <a:pt x="297" y="375"/>
                  <a:pt x="297" y="374"/>
                  <a:pt x="298" y="374"/>
                </a:cubicBezTo>
                <a:cubicBezTo>
                  <a:pt x="297" y="374"/>
                  <a:pt x="298" y="374"/>
                  <a:pt x="298" y="375"/>
                </a:cubicBezTo>
                <a:cubicBezTo>
                  <a:pt x="297" y="375"/>
                  <a:pt x="296" y="375"/>
                  <a:pt x="296" y="374"/>
                </a:cubicBezTo>
                <a:cubicBezTo>
                  <a:pt x="295" y="374"/>
                  <a:pt x="296" y="375"/>
                  <a:pt x="296" y="375"/>
                </a:cubicBezTo>
                <a:cubicBezTo>
                  <a:pt x="294" y="375"/>
                  <a:pt x="295" y="374"/>
                  <a:pt x="296" y="374"/>
                </a:cubicBezTo>
                <a:cubicBezTo>
                  <a:pt x="295" y="373"/>
                  <a:pt x="296" y="372"/>
                  <a:pt x="296" y="371"/>
                </a:cubicBezTo>
                <a:cubicBezTo>
                  <a:pt x="296" y="372"/>
                  <a:pt x="296" y="372"/>
                  <a:pt x="297" y="371"/>
                </a:cubicBezTo>
                <a:cubicBezTo>
                  <a:pt x="297" y="371"/>
                  <a:pt x="297" y="371"/>
                  <a:pt x="297" y="371"/>
                </a:cubicBezTo>
                <a:cubicBezTo>
                  <a:pt x="296" y="371"/>
                  <a:pt x="296" y="370"/>
                  <a:pt x="296" y="369"/>
                </a:cubicBezTo>
                <a:cubicBezTo>
                  <a:pt x="296" y="369"/>
                  <a:pt x="297" y="370"/>
                  <a:pt x="297" y="369"/>
                </a:cubicBezTo>
                <a:cubicBezTo>
                  <a:pt x="297" y="370"/>
                  <a:pt x="297" y="370"/>
                  <a:pt x="297" y="371"/>
                </a:cubicBezTo>
                <a:cubicBezTo>
                  <a:pt x="297" y="371"/>
                  <a:pt x="297" y="371"/>
                  <a:pt x="297" y="371"/>
                </a:cubicBezTo>
                <a:cubicBezTo>
                  <a:pt x="297" y="371"/>
                  <a:pt x="297" y="371"/>
                  <a:pt x="297" y="371"/>
                </a:cubicBezTo>
                <a:cubicBezTo>
                  <a:pt x="297" y="371"/>
                  <a:pt x="297" y="371"/>
                  <a:pt x="297" y="372"/>
                </a:cubicBezTo>
                <a:cubicBezTo>
                  <a:pt x="298" y="372"/>
                  <a:pt x="299" y="372"/>
                  <a:pt x="299" y="373"/>
                </a:cubicBezTo>
                <a:cubicBezTo>
                  <a:pt x="299" y="373"/>
                  <a:pt x="299" y="373"/>
                  <a:pt x="299" y="373"/>
                </a:cubicBezTo>
                <a:cubicBezTo>
                  <a:pt x="299" y="372"/>
                  <a:pt x="300" y="371"/>
                  <a:pt x="299" y="370"/>
                </a:cubicBezTo>
                <a:cubicBezTo>
                  <a:pt x="300" y="371"/>
                  <a:pt x="301" y="371"/>
                  <a:pt x="301" y="371"/>
                </a:cubicBezTo>
                <a:cubicBezTo>
                  <a:pt x="301" y="372"/>
                  <a:pt x="301" y="372"/>
                  <a:pt x="301" y="373"/>
                </a:cubicBezTo>
                <a:close/>
                <a:moveTo>
                  <a:pt x="296" y="364"/>
                </a:moveTo>
                <a:cubicBezTo>
                  <a:pt x="296" y="364"/>
                  <a:pt x="296" y="363"/>
                  <a:pt x="296" y="363"/>
                </a:cubicBezTo>
                <a:cubicBezTo>
                  <a:pt x="297" y="363"/>
                  <a:pt x="297" y="364"/>
                  <a:pt x="297" y="364"/>
                </a:cubicBezTo>
                <a:cubicBezTo>
                  <a:pt x="296" y="368"/>
                  <a:pt x="295" y="366"/>
                  <a:pt x="297" y="364"/>
                </a:cubicBezTo>
                <a:cubicBezTo>
                  <a:pt x="297" y="364"/>
                  <a:pt x="296" y="364"/>
                  <a:pt x="296" y="364"/>
                </a:cubicBezTo>
                <a:close/>
                <a:moveTo>
                  <a:pt x="300" y="369"/>
                </a:moveTo>
                <a:cubicBezTo>
                  <a:pt x="300" y="369"/>
                  <a:pt x="299" y="369"/>
                  <a:pt x="299" y="369"/>
                </a:cubicBezTo>
                <a:cubicBezTo>
                  <a:pt x="300" y="368"/>
                  <a:pt x="298" y="367"/>
                  <a:pt x="298" y="366"/>
                </a:cubicBezTo>
                <a:cubicBezTo>
                  <a:pt x="299" y="367"/>
                  <a:pt x="299" y="368"/>
                  <a:pt x="300" y="369"/>
                </a:cubicBezTo>
                <a:close/>
                <a:moveTo>
                  <a:pt x="303" y="358"/>
                </a:moveTo>
                <a:cubicBezTo>
                  <a:pt x="303" y="358"/>
                  <a:pt x="304" y="359"/>
                  <a:pt x="304" y="358"/>
                </a:cubicBezTo>
                <a:cubicBezTo>
                  <a:pt x="304" y="358"/>
                  <a:pt x="304" y="359"/>
                  <a:pt x="304" y="359"/>
                </a:cubicBezTo>
                <a:cubicBezTo>
                  <a:pt x="304" y="359"/>
                  <a:pt x="302" y="359"/>
                  <a:pt x="303" y="360"/>
                </a:cubicBezTo>
                <a:cubicBezTo>
                  <a:pt x="302" y="360"/>
                  <a:pt x="302" y="360"/>
                  <a:pt x="302" y="359"/>
                </a:cubicBezTo>
                <a:cubicBezTo>
                  <a:pt x="302" y="359"/>
                  <a:pt x="303" y="359"/>
                  <a:pt x="303" y="358"/>
                </a:cubicBezTo>
                <a:close/>
                <a:moveTo>
                  <a:pt x="303" y="352"/>
                </a:moveTo>
                <a:cubicBezTo>
                  <a:pt x="303" y="353"/>
                  <a:pt x="303" y="353"/>
                  <a:pt x="303" y="353"/>
                </a:cubicBezTo>
                <a:cubicBezTo>
                  <a:pt x="303" y="353"/>
                  <a:pt x="302" y="353"/>
                  <a:pt x="302" y="353"/>
                </a:cubicBezTo>
                <a:cubicBezTo>
                  <a:pt x="302" y="352"/>
                  <a:pt x="303" y="352"/>
                  <a:pt x="303" y="352"/>
                </a:cubicBezTo>
                <a:close/>
                <a:moveTo>
                  <a:pt x="302" y="349"/>
                </a:moveTo>
                <a:cubicBezTo>
                  <a:pt x="302" y="350"/>
                  <a:pt x="302" y="350"/>
                  <a:pt x="302" y="350"/>
                </a:cubicBezTo>
                <a:cubicBezTo>
                  <a:pt x="303" y="350"/>
                  <a:pt x="301" y="350"/>
                  <a:pt x="301" y="352"/>
                </a:cubicBezTo>
                <a:cubicBezTo>
                  <a:pt x="300" y="351"/>
                  <a:pt x="300" y="350"/>
                  <a:pt x="302" y="349"/>
                </a:cubicBezTo>
                <a:close/>
                <a:moveTo>
                  <a:pt x="300" y="350"/>
                </a:moveTo>
                <a:cubicBezTo>
                  <a:pt x="300" y="351"/>
                  <a:pt x="300" y="353"/>
                  <a:pt x="300" y="354"/>
                </a:cubicBezTo>
                <a:cubicBezTo>
                  <a:pt x="301" y="354"/>
                  <a:pt x="300" y="353"/>
                  <a:pt x="301" y="353"/>
                </a:cubicBezTo>
                <a:cubicBezTo>
                  <a:pt x="302" y="354"/>
                  <a:pt x="300" y="354"/>
                  <a:pt x="301" y="356"/>
                </a:cubicBezTo>
                <a:cubicBezTo>
                  <a:pt x="300" y="356"/>
                  <a:pt x="300" y="356"/>
                  <a:pt x="299" y="356"/>
                </a:cubicBezTo>
                <a:cubicBezTo>
                  <a:pt x="299" y="356"/>
                  <a:pt x="300" y="357"/>
                  <a:pt x="299" y="357"/>
                </a:cubicBezTo>
                <a:cubicBezTo>
                  <a:pt x="299" y="357"/>
                  <a:pt x="299" y="358"/>
                  <a:pt x="300" y="358"/>
                </a:cubicBezTo>
                <a:cubicBezTo>
                  <a:pt x="300" y="358"/>
                  <a:pt x="299" y="358"/>
                  <a:pt x="298" y="358"/>
                </a:cubicBezTo>
                <a:cubicBezTo>
                  <a:pt x="299" y="358"/>
                  <a:pt x="298" y="360"/>
                  <a:pt x="298" y="359"/>
                </a:cubicBezTo>
                <a:cubicBezTo>
                  <a:pt x="298" y="361"/>
                  <a:pt x="296" y="361"/>
                  <a:pt x="296" y="363"/>
                </a:cubicBezTo>
                <a:cubicBezTo>
                  <a:pt x="295" y="362"/>
                  <a:pt x="294" y="361"/>
                  <a:pt x="294" y="363"/>
                </a:cubicBezTo>
                <a:cubicBezTo>
                  <a:pt x="293" y="361"/>
                  <a:pt x="296" y="360"/>
                  <a:pt x="296" y="361"/>
                </a:cubicBezTo>
                <a:cubicBezTo>
                  <a:pt x="297" y="360"/>
                  <a:pt x="296" y="360"/>
                  <a:pt x="296" y="359"/>
                </a:cubicBezTo>
                <a:cubicBezTo>
                  <a:pt x="296" y="360"/>
                  <a:pt x="296" y="360"/>
                  <a:pt x="295" y="360"/>
                </a:cubicBezTo>
                <a:cubicBezTo>
                  <a:pt x="296" y="360"/>
                  <a:pt x="296" y="358"/>
                  <a:pt x="297" y="358"/>
                </a:cubicBezTo>
                <a:cubicBezTo>
                  <a:pt x="296" y="357"/>
                  <a:pt x="295" y="358"/>
                  <a:pt x="295" y="359"/>
                </a:cubicBezTo>
                <a:cubicBezTo>
                  <a:pt x="295" y="359"/>
                  <a:pt x="295" y="359"/>
                  <a:pt x="295" y="359"/>
                </a:cubicBezTo>
                <a:cubicBezTo>
                  <a:pt x="294" y="359"/>
                  <a:pt x="294" y="357"/>
                  <a:pt x="296" y="356"/>
                </a:cubicBezTo>
                <a:cubicBezTo>
                  <a:pt x="296" y="355"/>
                  <a:pt x="295" y="356"/>
                  <a:pt x="295" y="355"/>
                </a:cubicBezTo>
                <a:cubicBezTo>
                  <a:pt x="295" y="356"/>
                  <a:pt x="294" y="356"/>
                  <a:pt x="293" y="356"/>
                </a:cubicBezTo>
                <a:cubicBezTo>
                  <a:pt x="293" y="355"/>
                  <a:pt x="294" y="354"/>
                  <a:pt x="293" y="354"/>
                </a:cubicBezTo>
                <a:cubicBezTo>
                  <a:pt x="294" y="353"/>
                  <a:pt x="295" y="353"/>
                  <a:pt x="296" y="353"/>
                </a:cubicBezTo>
                <a:cubicBezTo>
                  <a:pt x="295" y="354"/>
                  <a:pt x="296" y="354"/>
                  <a:pt x="297" y="354"/>
                </a:cubicBezTo>
                <a:cubicBezTo>
                  <a:pt x="297" y="353"/>
                  <a:pt x="298" y="353"/>
                  <a:pt x="298" y="353"/>
                </a:cubicBezTo>
                <a:cubicBezTo>
                  <a:pt x="299" y="353"/>
                  <a:pt x="297" y="354"/>
                  <a:pt x="299" y="354"/>
                </a:cubicBezTo>
                <a:cubicBezTo>
                  <a:pt x="298" y="355"/>
                  <a:pt x="298" y="355"/>
                  <a:pt x="298" y="356"/>
                </a:cubicBezTo>
                <a:cubicBezTo>
                  <a:pt x="298" y="355"/>
                  <a:pt x="298" y="355"/>
                  <a:pt x="298" y="354"/>
                </a:cubicBezTo>
                <a:cubicBezTo>
                  <a:pt x="297" y="355"/>
                  <a:pt x="297" y="355"/>
                  <a:pt x="296" y="354"/>
                </a:cubicBezTo>
                <a:cubicBezTo>
                  <a:pt x="297" y="355"/>
                  <a:pt x="296" y="356"/>
                  <a:pt x="297" y="356"/>
                </a:cubicBezTo>
                <a:cubicBezTo>
                  <a:pt x="297" y="357"/>
                  <a:pt x="298" y="358"/>
                  <a:pt x="297" y="358"/>
                </a:cubicBezTo>
                <a:cubicBezTo>
                  <a:pt x="297" y="359"/>
                  <a:pt x="297" y="358"/>
                  <a:pt x="298" y="358"/>
                </a:cubicBezTo>
                <a:cubicBezTo>
                  <a:pt x="298" y="358"/>
                  <a:pt x="297" y="358"/>
                  <a:pt x="298" y="357"/>
                </a:cubicBezTo>
                <a:cubicBezTo>
                  <a:pt x="299" y="358"/>
                  <a:pt x="298" y="356"/>
                  <a:pt x="300" y="355"/>
                </a:cubicBezTo>
                <a:cubicBezTo>
                  <a:pt x="299" y="355"/>
                  <a:pt x="299" y="354"/>
                  <a:pt x="299" y="353"/>
                </a:cubicBezTo>
                <a:cubicBezTo>
                  <a:pt x="300" y="352"/>
                  <a:pt x="299" y="351"/>
                  <a:pt x="300" y="350"/>
                </a:cubicBezTo>
                <a:close/>
                <a:moveTo>
                  <a:pt x="299" y="347"/>
                </a:moveTo>
                <a:cubicBezTo>
                  <a:pt x="300" y="348"/>
                  <a:pt x="298" y="352"/>
                  <a:pt x="296" y="351"/>
                </a:cubicBezTo>
                <a:cubicBezTo>
                  <a:pt x="297" y="350"/>
                  <a:pt x="298" y="349"/>
                  <a:pt x="299" y="347"/>
                </a:cubicBezTo>
                <a:close/>
                <a:moveTo>
                  <a:pt x="297" y="332"/>
                </a:moveTo>
                <a:cubicBezTo>
                  <a:pt x="295" y="332"/>
                  <a:pt x="295" y="329"/>
                  <a:pt x="293" y="330"/>
                </a:cubicBezTo>
                <a:cubicBezTo>
                  <a:pt x="293" y="330"/>
                  <a:pt x="294" y="330"/>
                  <a:pt x="295" y="330"/>
                </a:cubicBezTo>
                <a:cubicBezTo>
                  <a:pt x="295" y="329"/>
                  <a:pt x="294" y="329"/>
                  <a:pt x="294" y="329"/>
                </a:cubicBezTo>
                <a:cubicBezTo>
                  <a:pt x="294" y="329"/>
                  <a:pt x="295" y="329"/>
                  <a:pt x="296" y="329"/>
                </a:cubicBezTo>
                <a:cubicBezTo>
                  <a:pt x="295" y="330"/>
                  <a:pt x="296" y="330"/>
                  <a:pt x="295" y="330"/>
                </a:cubicBezTo>
                <a:cubicBezTo>
                  <a:pt x="295" y="331"/>
                  <a:pt x="296" y="331"/>
                  <a:pt x="296" y="331"/>
                </a:cubicBezTo>
                <a:cubicBezTo>
                  <a:pt x="297" y="331"/>
                  <a:pt x="297" y="330"/>
                  <a:pt x="298" y="330"/>
                </a:cubicBezTo>
                <a:cubicBezTo>
                  <a:pt x="298" y="331"/>
                  <a:pt x="299" y="331"/>
                  <a:pt x="299" y="332"/>
                </a:cubicBezTo>
                <a:cubicBezTo>
                  <a:pt x="298" y="332"/>
                  <a:pt x="298" y="332"/>
                  <a:pt x="298" y="331"/>
                </a:cubicBezTo>
                <a:cubicBezTo>
                  <a:pt x="298" y="331"/>
                  <a:pt x="297" y="331"/>
                  <a:pt x="297" y="332"/>
                </a:cubicBezTo>
                <a:close/>
                <a:moveTo>
                  <a:pt x="297" y="334"/>
                </a:moveTo>
                <a:cubicBezTo>
                  <a:pt x="298" y="333"/>
                  <a:pt x="299" y="334"/>
                  <a:pt x="298" y="335"/>
                </a:cubicBezTo>
                <a:cubicBezTo>
                  <a:pt x="297" y="335"/>
                  <a:pt x="298" y="333"/>
                  <a:pt x="297" y="334"/>
                </a:cubicBezTo>
                <a:close/>
                <a:moveTo>
                  <a:pt x="298" y="336"/>
                </a:moveTo>
                <a:cubicBezTo>
                  <a:pt x="298" y="336"/>
                  <a:pt x="298" y="334"/>
                  <a:pt x="299" y="334"/>
                </a:cubicBezTo>
                <a:cubicBezTo>
                  <a:pt x="299" y="335"/>
                  <a:pt x="299" y="336"/>
                  <a:pt x="298" y="336"/>
                </a:cubicBezTo>
                <a:close/>
                <a:moveTo>
                  <a:pt x="301" y="336"/>
                </a:moveTo>
                <a:cubicBezTo>
                  <a:pt x="301" y="335"/>
                  <a:pt x="302" y="336"/>
                  <a:pt x="302" y="336"/>
                </a:cubicBezTo>
                <a:cubicBezTo>
                  <a:pt x="302" y="337"/>
                  <a:pt x="301" y="337"/>
                  <a:pt x="301" y="336"/>
                </a:cubicBezTo>
                <a:close/>
                <a:moveTo>
                  <a:pt x="304" y="342"/>
                </a:moveTo>
                <a:cubicBezTo>
                  <a:pt x="304" y="340"/>
                  <a:pt x="304" y="341"/>
                  <a:pt x="303" y="340"/>
                </a:cubicBezTo>
                <a:cubicBezTo>
                  <a:pt x="304" y="339"/>
                  <a:pt x="304" y="340"/>
                  <a:pt x="305" y="340"/>
                </a:cubicBezTo>
                <a:cubicBezTo>
                  <a:pt x="305" y="341"/>
                  <a:pt x="305" y="341"/>
                  <a:pt x="304" y="341"/>
                </a:cubicBezTo>
                <a:cubicBezTo>
                  <a:pt x="305" y="342"/>
                  <a:pt x="305" y="341"/>
                  <a:pt x="306" y="341"/>
                </a:cubicBezTo>
                <a:cubicBezTo>
                  <a:pt x="306" y="342"/>
                  <a:pt x="305" y="342"/>
                  <a:pt x="304" y="342"/>
                </a:cubicBezTo>
                <a:close/>
                <a:moveTo>
                  <a:pt x="306" y="340"/>
                </a:moveTo>
                <a:cubicBezTo>
                  <a:pt x="306" y="340"/>
                  <a:pt x="303" y="340"/>
                  <a:pt x="304" y="338"/>
                </a:cubicBezTo>
                <a:cubicBezTo>
                  <a:pt x="305" y="338"/>
                  <a:pt x="305" y="338"/>
                  <a:pt x="305" y="338"/>
                </a:cubicBezTo>
                <a:cubicBezTo>
                  <a:pt x="305" y="339"/>
                  <a:pt x="305" y="339"/>
                  <a:pt x="306" y="340"/>
                </a:cubicBezTo>
                <a:close/>
                <a:moveTo>
                  <a:pt x="305" y="328"/>
                </a:moveTo>
                <a:cubicBezTo>
                  <a:pt x="305" y="327"/>
                  <a:pt x="305" y="327"/>
                  <a:pt x="306" y="327"/>
                </a:cubicBezTo>
                <a:cubicBezTo>
                  <a:pt x="306" y="327"/>
                  <a:pt x="305" y="328"/>
                  <a:pt x="305" y="328"/>
                </a:cubicBezTo>
                <a:close/>
                <a:moveTo>
                  <a:pt x="306" y="335"/>
                </a:moveTo>
                <a:cubicBezTo>
                  <a:pt x="307" y="335"/>
                  <a:pt x="307" y="334"/>
                  <a:pt x="306" y="334"/>
                </a:cubicBezTo>
                <a:cubicBezTo>
                  <a:pt x="306" y="334"/>
                  <a:pt x="306" y="334"/>
                  <a:pt x="307" y="334"/>
                </a:cubicBezTo>
                <a:cubicBezTo>
                  <a:pt x="307" y="334"/>
                  <a:pt x="307" y="334"/>
                  <a:pt x="307" y="334"/>
                </a:cubicBezTo>
                <a:cubicBezTo>
                  <a:pt x="307" y="335"/>
                  <a:pt x="308" y="335"/>
                  <a:pt x="307" y="335"/>
                </a:cubicBezTo>
                <a:lnTo>
                  <a:pt x="306" y="335"/>
                </a:lnTo>
                <a:close/>
                <a:moveTo>
                  <a:pt x="311" y="339"/>
                </a:moveTo>
                <a:cubicBezTo>
                  <a:pt x="311" y="339"/>
                  <a:pt x="311" y="337"/>
                  <a:pt x="310" y="338"/>
                </a:cubicBezTo>
                <a:cubicBezTo>
                  <a:pt x="310" y="339"/>
                  <a:pt x="310" y="336"/>
                  <a:pt x="311" y="336"/>
                </a:cubicBezTo>
                <a:cubicBezTo>
                  <a:pt x="311" y="336"/>
                  <a:pt x="311" y="336"/>
                  <a:pt x="311" y="336"/>
                </a:cubicBezTo>
                <a:cubicBezTo>
                  <a:pt x="311" y="337"/>
                  <a:pt x="311" y="336"/>
                  <a:pt x="312" y="337"/>
                </a:cubicBezTo>
                <a:cubicBezTo>
                  <a:pt x="311" y="338"/>
                  <a:pt x="312" y="338"/>
                  <a:pt x="311" y="339"/>
                </a:cubicBezTo>
                <a:close/>
                <a:moveTo>
                  <a:pt x="312" y="336"/>
                </a:moveTo>
                <a:cubicBezTo>
                  <a:pt x="312" y="336"/>
                  <a:pt x="312" y="335"/>
                  <a:pt x="312" y="335"/>
                </a:cubicBezTo>
                <a:cubicBezTo>
                  <a:pt x="312" y="335"/>
                  <a:pt x="312" y="335"/>
                  <a:pt x="313" y="335"/>
                </a:cubicBezTo>
                <a:cubicBezTo>
                  <a:pt x="313" y="335"/>
                  <a:pt x="312" y="335"/>
                  <a:pt x="312" y="336"/>
                </a:cubicBezTo>
                <a:close/>
                <a:moveTo>
                  <a:pt x="320" y="348"/>
                </a:moveTo>
                <a:cubicBezTo>
                  <a:pt x="320" y="346"/>
                  <a:pt x="320" y="346"/>
                  <a:pt x="320" y="346"/>
                </a:cubicBezTo>
                <a:cubicBezTo>
                  <a:pt x="321" y="346"/>
                  <a:pt x="321" y="348"/>
                  <a:pt x="320" y="348"/>
                </a:cubicBezTo>
                <a:close/>
                <a:moveTo>
                  <a:pt x="321" y="342"/>
                </a:moveTo>
                <a:cubicBezTo>
                  <a:pt x="321" y="343"/>
                  <a:pt x="321" y="343"/>
                  <a:pt x="321" y="344"/>
                </a:cubicBezTo>
                <a:cubicBezTo>
                  <a:pt x="320" y="344"/>
                  <a:pt x="321" y="342"/>
                  <a:pt x="320" y="342"/>
                </a:cubicBezTo>
                <a:cubicBezTo>
                  <a:pt x="320" y="341"/>
                  <a:pt x="321" y="342"/>
                  <a:pt x="321" y="342"/>
                </a:cubicBezTo>
                <a:close/>
                <a:moveTo>
                  <a:pt x="323" y="320"/>
                </a:moveTo>
                <a:cubicBezTo>
                  <a:pt x="323" y="321"/>
                  <a:pt x="323" y="321"/>
                  <a:pt x="323" y="322"/>
                </a:cubicBezTo>
                <a:cubicBezTo>
                  <a:pt x="322" y="322"/>
                  <a:pt x="323" y="321"/>
                  <a:pt x="323" y="320"/>
                </a:cubicBezTo>
                <a:close/>
                <a:moveTo>
                  <a:pt x="317" y="331"/>
                </a:moveTo>
                <a:cubicBezTo>
                  <a:pt x="317" y="331"/>
                  <a:pt x="317" y="331"/>
                  <a:pt x="317" y="331"/>
                </a:cubicBezTo>
                <a:cubicBezTo>
                  <a:pt x="317" y="331"/>
                  <a:pt x="317" y="331"/>
                  <a:pt x="318" y="331"/>
                </a:cubicBezTo>
                <a:cubicBezTo>
                  <a:pt x="318" y="332"/>
                  <a:pt x="316" y="332"/>
                  <a:pt x="316" y="331"/>
                </a:cubicBezTo>
                <a:cubicBezTo>
                  <a:pt x="316" y="331"/>
                  <a:pt x="317" y="331"/>
                  <a:pt x="317" y="331"/>
                </a:cubicBezTo>
                <a:close/>
                <a:moveTo>
                  <a:pt x="318" y="340"/>
                </a:moveTo>
                <a:cubicBezTo>
                  <a:pt x="318" y="340"/>
                  <a:pt x="317" y="340"/>
                  <a:pt x="317" y="340"/>
                </a:cubicBezTo>
                <a:cubicBezTo>
                  <a:pt x="317" y="340"/>
                  <a:pt x="316" y="340"/>
                  <a:pt x="316" y="339"/>
                </a:cubicBezTo>
                <a:cubicBezTo>
                  <a:pt x="316" y="339"/>
                  <a:pt x="317" y="341"/>
                  <a:pt x="315" y="341"/>
                </a:cubicBezTo>
                <a:cubicBezTo>
                  <a:pt x="315" y="340"/>
                  <a:pt x="316" y="340"/>
                  <a:pt x="316" y="340"/>
                </a:cubicBezTo>
                <a:cubicBezTo>
                  <a:pt x="316" y="340"/>
                  <a:pt x="315" y="340"/>
                  <a:pt x="315" y="340"/>
                </a:cubicBezTo>
                <a:cubicBezTo>
                  <a:pt x="315" y="340"/>
                  <a:pt x="316" y="339"/>
                  <a:pt x="316" y="338"/>
                </a:cubicBezTo>
                <a:cubicBezTo>
                  <a:pt x="316" y="338"/>
                  <a:pt x="316" y="337"/>
                  <a:pt x="315" y="337"/>
                </a:cubicBezTo>
                <a:cubicBezTo>
                  <a:pt x="315" y="337"/>
                  <a:pt x="316" y="337"/>
                  <a:pt x="316" y="336"/>
                </a:cubicBezTo>
                <a:cubicBezTo>
                  <a:pt x="316" y="336"/>
                  <a:pt x="315" y="337"/>
                  <a:pt x="316" y="337"/>
                </a:cubicBezTo>
                <a:cubicBezTo>
                  <a:pt x="317" y="337"/>
                  <a:pt x="316" y="336"/>
                  <a:pt x="317" y="336"/>
                </a:cubicBezTo>
                <a:cubicBezTo>
                  <a:pt x="317" y="336"/>
                  <a:pt x="317" y="337"/>
                  <a:pt x="317" y="337"/>
                </a:cubicBezTo>
                <a:cubicBezTo>
                  <a:pt x="318" y="338"/>
                  <a:pt x="316" y="337"/>
                  <a:pt x="317" y="339"/>
                </a:cubicBezTo>
                <a:cubicBezTo>
                  <a:pt x="318" y="338"/>
                  <a:pt x="317" y="340"/>
                  <a:pt x="318" y="339"/>
                </a:cubicBezTo>
                <a:cubicBezTo>
                  <a:pt x="318" y="339"/>
                  <a:pt x="317" y="339"/>
                  <a:pt x="317" y="338"/>
                </a:cubicBezTo>
                <a:cubicBezTo>
                  <a:pt x="317" y="338"/>
                  <a:pt x="318" y="338"/>
                  <a:pt x="318" y="338"/>
                </a:cubicBezTo>
                <a:cubicBezTo>
                  <a:pt x="318" y="338"/>
                  <a:pt x="318" y="338"/>
                  <a:pt x="318" y="338"/>
                </a:cubicBezTo>
                <a:cubicBezTo>
                  <a:pt x="319" y="339"/>
                  <a:pt x="318" y="339"/>
                  <a:pt x="318" y="340"/>
                </a:cubicBezTo>
                <a:close/>
                <a:moveTo>
                  <a:pt x="319" y="340"/>
                </a:moveTo>
                <a:cubicBezTo>
                  <a:pt x="319" y="340"/>
                  <a:pt x="319" y="339"/>
                  <a:pt x="319" y="339"/>
                </a:cubicBezTo>
                <a:cubicBezTo>
                  <a:pt x="319" y="339"/>
                  <a:pt x="319" y="339"/>
                  <a:pt x="320" y="339"/>
                </a:cubicBezTo>
                <a:cubicBezTo>
                  <a:pt x="320" y="340"/>
                  <a:pt x="319" y="340"/>
                  <a:pt x="319" y="340"/>
                </a:cubicBezTo>
                <a:close/>
                <a:moveTo>
                  <a:pt x="319" y="310"/>
                </a:moveTo>
                <a:cubicBezTo>
                  <a:pt x="318" y="311"/>
                  <a:pt x="319" y="309"/>
                  <a:pt x="318" y="309"/>
                </a:cubicBezTo>
                <a:cubicBezTo>
                  <a:pt x="319" y="308"/>
                  <a:pt x="319" y="308"/>
                  <a:pt x="320" y="309"/>
                </a:cubicBezTo>
                <a:cubicBezTo>
                  <a:pt x="319" y="309"/>
                  <a:pt x="319" y="309"/>
                  <a:pt x="319" y="310"/>
                </a:cubicBezTo>
                <a:close/>
                <a:moveTo>
                  <a:pt x="320" y="320"/>
                </a:moveTo>
                <a:cubicBezTo>
                  <a:pt x="321" y="320"/>
                  <a:pt x="321" y="321"/>
                  <a:pt x="320" y="322"/>
                </a:cubicBezTo>
                <a:cubicBezTo>
                  <a:pt x="319" y="322"/>
                  <a:pt x="320" y="320"/>
                  <a:pt x="320" y="320"/>
                </a:cubicBezTo>
                <a:close/>
                <a:moveTo>
                  <a:pt x="322" y="335"/>
                </a:moveTo>
                <a:cubicBezTo>
                  <a:pt x="321" y="336"/>
                  <a:pt x="320" y="335"/>
                  <a:pt x="320" y="334"/>
                </a:cubicBezTo>
                <a:cubicBezTo>
                  <a:pt x="321" y="334"/>
                  <a:pt x="321" y="335"/>
                  <a:pt x="322" y="335"/>
                </a:cubicBezTo>
                <a:cubicBezTo>
                  <a:pt x="322" y="335"/>
                  <a:pt x="321" y="335"/>
                  <a:pt x="322" y="335"/>
                </a:cubicBezTo>
                <a:close/>
                <a:moveTo>
                  <a:pt x="321" y="328"/>
                </a:moveTo>
                <a:cubicBezTo>
                  <a:pt x="320" y="328"/>
                  <a:pt x="321" y="327"/>
                  <a:pt x="320" y="327"/>
                </a:cubicBezTo>
                <a:cubicBezTo>
                  <a:pt x="320" y="327"/>
                  <a:pt x="320" y="327"/>
                  <a:pt x="320" y="327"/>
                </a:cubicBezTo>
                <a:cubicBezTo>
                  <a:pt x="322" y="327"/>
                  <a:pt x="321" y="325"/>
                  <a:pt x="322" y="325"/>
                </a:cubicBezTo>
                <a:cubicBezTo>
                  <a:pt x="323" y="326"/>
                  <a:pt x="323" y="325"/>
                  <a:pt x="323" y="323"/>
                </a:cubicBezTo>
                <a:cubicBezTo>
                  <a:pt x="323" y="324"/>
                  <a:pt x="323" y="324"/>
                  <a:pt x="324" y="324"/>
                </a:cubicBezTo>
                <a:cubicBezTo>
                  <a:pt x="323" y="325"/>
                  <a:pt x="324" y="326"/>
                  <a:pt x="324" y="326"/>
                </a:cubicBezTo>
                <a:cubicBezTo>
                  <a:pt x="323" y="326"/>
                  <a:pt x="321" y="327"/>
                  <a:pt x="321" y="328"/>
                </a:cubicBezTo>
                <a:close/>
                <a:moveTo>
                  <a:pt x="323" y="328"/>
                </a:moveTo>
                <a:cubicBezTo>
                  <a:pt x="322" y="328"/>
                  <a:pt x="323" y="328"/>
                  <a:pt x="323" y="327"/>
                </a:cubicBezTo>
                <a:cubicBezTo>
                  <a:pt x="324" y="327"/>
                  <a:pt x="323" y="328"/>
                  <a:pt x="323" y="328"/>
                </a:cubicBezTo>
                <a:close/>
                <a:moveTo>
                  <a:pt x="323" y="333"/>
                </a:moveTo>
                <a:cubicBezTo>
                  <a:pt x="324" y="333"/>
                  <a:pt x="324" y="332"/>
                  <a:pt x="325" y="332"/>
                </a:cubicBezTo>
                <a:cubicBezTo>
                  <a:pt x="324" y="333"/>
                  <a:pt x="324" y="334"/>
                  <a:pt x="323" y="333"/>
                </a:cubicBezTo>
                <a:close/>
                <a:moveTo>
                  <a:pt x="326" y="329"/>
                </a:moveTo>
                <a:cubicBezTo>
                  <a:pt x="325" y="329"/>
                  <a:pt x="325" y="329"/>
                  <a:pt x="325" y="329"/>
                </a:cubicBezTo>
                <a:cubicBezTo>
                  <a:pt x="324" y="328"/>
                  <a:pt x="326" y="328"/>
                  <a:pt x="325" y="328"/>
                </a:cubicBezTo>
                <a:cubicBezTo>
                  <a:pt x="325" y="326"/>
                  <a:pt x="326" y="328"/>
                  <a:pt x="326" y="328"/>
                </a:cubicBezTo>
                <a:cubicBezTo>
                  <a:pt x="327" y="328"/>
                  <a:pt x="325" y="328"/>
                  <a:pt x="326" y="329"/>
                </a:cubicBezTo>
                <a:close/>
                <a:moveTo>
                  <a:pt x="326" y="326"/>
                </a:moveTo>
                <a:cubicBezTo>
                  <a:pt x="326" y="326"/>
                  <a:pt x="327" y="326"/>
                  <a:pt x="327" y="325"/>
                </a:cubicBezTo>
                <a:cubicBezTo>
                  <a:pt x="327" y="325"/>
                  <a:pt x="327" y="327"/>
                  <a:pt x="326" y="326"/>
                </a:cubicBezTo>
                <a:close/>
                <a:moveTo>
                  <a:pt x="327" y="336"/>
                </a:moveTo>
                <a:cubicBezTo>
                  <a:pt x="326" y="337"/>
                  <a:pt x="327" y="334"/>
                  <a:pt x="327" y="333"/>
                </a:cubicBezTo>
                <a:cubicBezTo>
                  <a:pt x="328" y="334"/>
                  <a:pt x="327" y="335"/>
                  <a:pt x="327" y="336"/>
                </a:cubicBezTo>
                <a:close/>
                <a:moveTo>
                  <a:pt x="355" y="343"/>
                </a:moveTo>
                <a:cubicBezTo>
                  <a:pt x="355" y="342"/>
                  <a:pt x="356" y="341"/>
                  <a:pt x="356" y="342"/>
                </a:cubicBezTo>
                <a:cubicBezTo>
                  <a:pt x="356" y="342"/>
                  <a:pt x="356" y="343"/>
                  <a:pt x="355" y="343"/>
                </a:cubicBezTo>
                <a:close/>
                <a:moveTo>
                  <a:pt x="380" y="342"/>
                </a:moveTo>
                <a:cubicBezTo>
                  <a:pt x="380" y="343"/>
                  <a:pt x="379" y="342"/>
                  <a:pt x="379" y="341"/>
                </a:cubicBezTo>
                <a:cubicBezTo>
                  <a:pt x="380" y="341"/>
                  <a:pt x="380" y="341"/>
                  <a:pt x="381" y="341"/>
                </a:cubicBezTo>
                <a:cubicBezTo>
                  <a:pt x="381" y="341"/>
                  <a:pt x="380" y="342"/>
                  <a:pt x="380" y="342"/>
                </a:cubicBezTo>
                <a:close/>
                <a:moveTo>
                  <a:pt x="383" y="354"/>
                </a:moveTo>
                <a:cubicBezTo>
                  <a:pt x="381" y="353"/>
                  <a:pt x="383" y="351"/>
                  <a:pt x="382" y="351"/>
                </a:cubicBezTo>
                <a:cubicBezTo>
                  <a:pt x="384" y="351"/>
                  <a:pt x="383" y="354"/>
                  <a:pt x="383" y="354"/>
                </a:cubicBezTo>
                <a:close/>
                <a:moveTo>
                  <a:pt x="408" y="368"/>
                </a:moveTo>
                <a:cubicBezTo>
                  <a:pt x="408" y="368"/>
                  <a:pt x="408" y="367"/>
                  <a:pt x="409" y="367"/>
                </a:cubicBezTo>
                <a:cubicBezTo>
                  <a:pt x="409" y="368"/>
                  <a:pt x="409" y="368"/>
                  <a:pt x="408" y="368"/>
                </a:cubicBezTo>
                <a:close/>
                <a:moveTo>
                  <a:pt x="432" y="321"/>
                </a:moveTo>
                <a:cubicBezTo>
                  <a:pt x="432" y="321"/>
                  <a:pt x="432" y="320"/>
                  <a:pt x="431" y="320"/>
                </a:cubicBezTo>
                <a:cubicBezTo>
                  <a:pt x="432" y="319"/>
                  <a:pt x="433" y="320"/>
                  <a:pt x="432" y="321"/>
                </a:cubicBezTo>
                <a:close/>
                <a:moveTo>
                  <a:pt x="431" y="328"/>
                </a:moveTo>
                <a:cubicBezTo>
                  <a:pt x="431" y="328"/>
                  <a:pt x="431" y="329"/>
                  <a:pt x="432" y="329"/>
                </a:cubicBezTo>
                <a:cubicBezTo>
                  <a:pt x="431" y="330"/>
                  <a:pt x="430" y="328"/>
                  <a:pt x="431" y="328"/>
                </a:cubicBezTo>
                <a:close/>
                <a:moveTo>
                  <a:pt x="429" y="339"/>
                </a:moveTo>
                <a:cubicBezTo>
                  <a:pt x="430" y="340"/>
                  <a:pt x="430" y="340"/>
                  <a:pt x="430" y="341"/>
                </a:cubicBezTo>
                <a:cubicBezTo>
                  <a:pt x="430" y="340"/>
                  <a:pt x="430" y="340"/>
                  <a:pt x="429" y="340"/>
                </a:cubicBezTo>
                <a:cubicBezTo>
                  <a:pt x="428" y="339"/>
                  <a:pt x="429" y="340"/>
                  <a:pt x="429" y="339"/>
                </a:cubicBezTo>
                <a:close/>
                <a:moveTo>
                  <a:pt x="428" y="327"/>
                </a:moveTo>
                <a:cubicBezTo>
                  <a:pt x="428" y="327"/>
                  <a:pt x="428" y="328"/>
                  <a:pt x="428" y="328"/>
                </a:cubicBezTo>
                <a:cubicBezTo>
                  <a:pt x="428" y="328"/>
                  <a:pt x="429" y="328"/>
                  <a:pt x="429" y="329"/>
                </a:cubicBezTo>
                <a:cubicBezTo>
                  <a:pt x="428" y="329"/>
                  <a:pt x="428" y="328"/>
                  <a:pt x="428" y="327"/>
                </a:cubicBezTo>
                <a:close/>
                <a:moveTo>
                  <a:pt x="428" y="324"/>
                </a:moveTo>
                <a:cubicBezTo>
                  <a:pt x="428" y="324"/>
                  <a:pt x="427" y="324"/>
                  <a:pt x="427" y="324"/>
                </a:cubicBezTo>
                <a:cubicBezTo>
                  <a:pt x="427" y="325"/>
                  <a:pt x="428" y="324"/>
                  <a:pt x="428" y="325"/>
                </a:cubicBezTo>
                <a:cubicBezTo>
                  <a:pt x="427" y="325"/>
                  <a:pt x="427" y="325"/>
                  <a:pt x="427" y="326"/>
                </a:cubicBezTo>
                <a:cubicBezTo>
                  <a:pt x="426" y="326"/>
                  <a:pt x="427" y="325"/>
                  <a:pt x="426" y="325"/>
                </a:cubicBezTo>
                <a:cubicBezTo>
                  <a:pt x="426" y="324"/>
                  <a:pt x="427" y="323"/>
                  <a:pt x="428" y="324"/>
                </a:cubicBezTo>
                <a:close/>
                <a:moveTo>
                  <a:pt x="427" y="330"/>
                </a:moveTo>
                <a:cubicBezTo>
                  <a:pt x="427" y="330"/>
                  <a:pt x="426" y="330"/>
                  <a:pt x="426" y="329"/>
                </a:cubicBezTo>
                <a:cubicBezTo>
                  <a:pt x="427" y="330"/>
                  <a:pt x="427" y="328"/>
                  <a:pt x="427" y="330"/>
                </a:cubicBezTo>
                <a:close/>
                <a:moveTo>
                  <a:pt x="427" y="339"/>
                </a:moveTo>
                <a:cubicBezTo>
                  <a:pt x="426" y="340"/>
                  <a:pt x="426" y="338"/>
                  <a:pt x="426" y="338"/>
                </a:cubicBezTo>
                <a:cubicBezTo>
                  <a:pt x="427" y="338"/>
                  <a:pt x="426" y="339"/>
                  <a:pt x="427" y="339"/>
                </a:cubicBezTo>
                <a:close/>
                <a:moveTo>
                  <a:pt x="426" y="320"/>
                </a:moveTo>
                <a:cubicBezTo>
                  <a:pt x="426" y="321"/>
                  <a:pt x="425" y="321"/>
                  <a:pt x="424" y="322"/>
                </a:cubicBezTo>
                <a:cubicBezTo>
                  <a:pt x="424" y="320"/>
                  <a:pt x="425" y="321"/>
                  <a:pt x="426" y="320"/>
                </a:cubicBezTo>
                <a:close/>
                <a:moveTo>
                  <a:pt x="419" y="349"/>
                </a:moveTo>
                <a:cubicBezTo>
                  <a:pt x="419" y="350"/>
                  <a:pt x="419" y="348"/>
                  <a:pt x="419" y="347"/>
                </a:cubicBezTo>
                <a:cubicBezTo>
                  <a:pt x="420" y="347"/>
                  <a:pt x="420" y="348"/>
                  <a:pt x="420" y="348"/>
                </a:cubicBezTo>
                <a:cubicBezTo>
                  <a:pt x="420" y="348"/>
                  <a:pt x="420" y="349"/>
                  <a:pt x="419" y="349"/>
                </a:cubicBezTo>
                <a:cubicBezTo>
                  <a:pt x="419" y="349"/>
                  <a:pt x="419" y="349"/>
                  <a:pt x="419" y="349"/>
                </a:cubicBezTo>
                <a:close/>
                <a:moveTo>
                  <a:pt x="417" y="334"/>
                </a:moveTo>
                <a:cubicBezTo>
                  <a:pt x="418" y="333"/>
                  <a:pt x="419" y="331"/>
                  <a:pt x="420" y="333"/>
                </a:cubicBezTo>
                <a:cubicBezTo>
                  <a:pt x="419" y="333"/>
                  <a:pt x="418" y="334"/>
                  <a:pt x="417" y="334"/>
                </a:cubicBezTo>
                <a:close/>
                <a:moveTo>
                  <a:pt x="419" y="347"/>
                </a:moveTo>
                <a:cubicBezTo>
                  <a:pt x="418" y="346"/>
                  <a:pt x="418" y="346"/>
                  <a:pt x="418" y="345"/>
                </a:cubicBezTo>
                <a:cubicBezTo>
                  <a:pt x="417" y="345"/>
                  <a:pt x="416" y="344"/>
                  <a:pt x="416" y="346"/>
                </a:cubicBezTo>
                <a:cubicBezTo>
                  <a:pt x="416" y="345"/>
                  <a:pt x="416" y="345"/>
                  <a:pt x="415" y="346"/>
                </a:cubicBezTo>
                <a:cubicBezTo>
                  <a:pt x="415" y="345"/>
                  <a:pt x="414" y="345"/>
                  <a:pt x="415" y="344"/>
                </a:cubicBezTo>
                <a:cubicBezTo>
                  <a:pt x="416" y="345"/>
                  <a:pt x="418" y="342"/>
                  <a:pt x="416" y="341"/>
                </a:cubicBezTo>
                <a:cubicBezTo>
                  <a:pt x="417" y="341"/>
                  <a:pt x="417" y="341"/>
                  <a:pt x="417" y="341"/>
                </a:cubicBezTo>
                <a:cubicBezTo>
                  <a:pt x="417" y="341"/>
                  <a:pt x="417" y="341"/>
                  <a:pt x="417" y="341"/>
                </a:cubicBezTo>
                <a:cubicBezTo>
                  <a:pt x="418" y="341"/>
                  <a:pt x="418" y="343"/>
                  <a:pt x="419" y="343"/>
                </a:cubicBezTo>
                <a:cubicBezTo>
                  <a:pt x="418" y="345"/>
                  <a:pt x="419" y="345"/>
                  <a:pt x="419" y="347"/>
                </a:cubicBezTo>
                <a:close/>
                <a:moveTo>
                  <a:pt x="413" y="339"/>
                </a:moveTo>
                <a:cubicBezTo>
                  <a:pt x="413" y="339"/>
                  <a:pt x="412" y="340"/>
                  <a:pt x="411" y="339"/>
                </a:cubicBezTo>
                <a:cubicBezTo>
                  <a:pt x="412" y="340"/>
                  <a:pt x="411" y="341"/>
                  <a:pt x="410" y="341"/>
                </a:cubicBezTo>
                <a:cubicBezTo>
                  <a:pt x="410" y="341"/>
                  <a:pt x="410" y="341"/>
                  <a:pt x="410" y="340"/>
                </a:cubicBezTo>
                <a:cubicBezTo>
                  <a:pt x="410" y="339"/>
                  <a:pt x="410" y="340"/>
                  <a:pt x="411" y="340"/>
                </a:cubicBezTo>
                <a:cubicBezTo>
                  <a:pt x="411" y="339"/>
                  <a:pt x="410" y="339"/>
                  <a:pt x="410" y="338"/>
                </a:cubicBezTo>
                <a:cubicBezTo>
                  <a:pt x="411" y="338"/>
                  <a:pt x="412" y="337"/>
                  <a:pt x="413" y="336"/>
                </a:cubicBezTo>
                <a:cubicBezTo>
                  <a:pt x="412" y="339"/>
                  <a:pt x="415" y="336"/>
                  <a:pt x="415" y="338"/>
                </a:cubicBezTo>
                <a:cubicBezTo>
                  <a:pt x="413" y="339"/>
                  <a:pt x="413" y="337"/>
                  <a:pt x="412" y="339"/>
                </a:cubicBezTo>
                <a:cubicBezTo>
                  <a:pt x="413" y="339"/>
                  <a:pt x="413" y="339"/>
                  <a:pt x="413" y="339"/>
                </a:cubicBezTo>
                <a:close/>
                <a:moveTo>
                  <a:pt x="413" y="353"/>
                </a:moveTo>
                <a:cubicBezTo>
                  <a:pt x="411" y="353"/>
                  <a:pt x="412" y="352"/>
                  <a:pt x="411" y="352"/>
                </a:cubicBezTo>
                <a:cubicBezTo>
                  <a:pt x="411" y="351"/>
                  <a:pt x="411" y="351"/>
                  <a:pt x="411" y="351"/>
                </a:cubicBezTo>
                <a:cubicBezTo>
                  <a:pt x="412" y="351"/>
                  <a:pt x="411" y="352"/>
                  <a:pt x="413" y="351"/>
                </a:cubicBezTo>
                <a:cubicBezTo>
                  <a:pt x="412" y="352"/>
                  <a:pt x="412" y="352"/>
                  <a:pt x="413" y="353"/>
                </a:cubicBezTo>
                <a:close/>
                <a:moveTo>
                  <a:pt x="411" y="355"/>
                </a:moveTo>
                <a:cubicBezTo>
                  <a:pt x="409" y="354"/>
                  <a:pt x="410" y="354"/>
                  <a:pt x="411" y="353"/>
                </a:cubicBezTo>
                <a:cubicBezTo>
                  <a:pt x="411" y="353"/>
                  <a:pt x="412" y="354"/>
                  <a:pt x="412" y="354"/>
                </a:cubicBezTo>
                <a:cubicBezTo>
                  <a:pt x="412" y="354"/>
                  <a:pt x="412" y="354"/>
                  <a:pt x="412" y="354"/>
                </a:cubicBezTo>
                <a:cubicBezTo>
                  <a:pt x="412" y="354"/>
                  <a:pt x="411" y="355"/>
                  <a:pt x="411" y="354"/>
                </a:cubicBezTo>
                <a:cubicBezTo>
                  <a:pt x="410" y="354"/>
                  <a:pt x="411" y="354"/>
                  <a:pt x="411" y="355"/>
                </a:cubicBezTo>
                <a:close/>
                <a:moveTo>
                  <a:pt x="412" y="347"/>
                </a:moveTo>
                <a:cubicBezTo>
                  <a:pt x="412" y="347"/>
                  <a:pt x="412" y="348"/>
                  <a:pt x="412" y="348"/>
                </a:cubicBezTo>
                <a:cubicBezTo>
                  <a:pt x="412" y="349"/>
                  <a:pt x="412" y="348"/>
                  <a:pt x="411" y="348"/>
                </a:cubicBezTo>
                <a:cubicBezTo>
                  <a:pt x="412" y="349"/>
                  <a:pt x="411" y="349"/>
                  <a:pt x="411" y="350"/>
                </a:cubicBezTo>
                <a:cubicBezTo>
                  <a:pt x="410" y="350"/>
                  <a:pt x="410" y="350"/>
                  <a:pt x="410" y="351"/>
                </a:cubicBezTo>
                <a:cubicBezTo>
                  <a:pt x="409" y="350"/>
                  <a:pt x="409" y="349"/>
                  <a:pt x="410" y="349"/>
                </a:cubicBezTo>
                <a:cubicBezTo>
                  <a:pt x="409" y="348"/>
                  <a:pt x="409" y="348"/>
                  <a:pt x="408" y="348"/>
                </a:cubicBezTo>
                <a:cubicBezTo>
                  <a:pt x="408" y="347"/>
                  <a:pt x="409" y="347"/>
                  <a:pt x="409" y="346"/>
                </a:cubicBezTo>
                <a:cubicBezTo>
                  <a:pt x="409" y="347"/>
                  <a:pt x="409" y="346"/>
                  <a:pt x="410" y="346"/>
                </a:cubicBezTo>
                <a:cubicBezTo>
                  <a:pt x="410" y="347"/>
                  <a:pt x="411" y="347"/>
                  <a:pt x="411" y="348"/>
                </a:cubicBezTo>
                <a:cubicBezTo>
                  <a:pt x="411" y="347"/>
                  <a:pt x="411" y="346"/>
                  <a:pt x="411" y="345"/>
                </a:cubicBezTo>
                <a:cubicBezTo>
                  <a:pt x="412" y="346"/>
                  <a:pt x="413" y="347"/>
                  <a:pt x="413" y="348"/>
                </a:cubicBezTo>
                <a:cubicBezTo>
                  <a:pt x="413" y="347"/>
                  <a:pt x="412" y="347"/>
                  <a:pt x="412" y="347"/>
                </a:cubicBezTo>
                <a:close/>
                <a:moveTo>
                  <a:pt x="406" y="347"/>
                </a:moveTo>
                <a:cubicBezTo>
                  <a:pt x="406" y="346"/>
                  <a:pt x="407" y="347"/>
                  <a:pt x="407" y="346"/>
                </a:cubicBezTo>
                <a:cubicBezTo>
                  <a:pt x="408" y="347"/>
                  <a:pt x="408" y="348"/>
                  <a:pt x="407" y="349"/>
                </a:cubicBezTo>
                <a:cubicBezTo>
                  <a:pt x="406" y="348"/>
                  <a:pt x="407" y="347"/>
                  <a:pt x="406" y="347"/>
                </a:cubicBezTo>
                <a:close/>
                <a:moveTo>
                  <a:pt x="405" y="341"/>
                </a:moveTo>
                <a:cubicBezTo>
                  <a:pt x="406" y="341"/>
                  <a:pt x="407" y="343"/>
                  <a:pt x="405" y="343"/>
                </a:cubicBezTo>
                <a:cubicBezTo>
                  <a:pt x="406" y="343"/>
                  <a:pt x="406" y="343"/>
                  <a:pt x="406" y="343"/>
                </a:cubicBezTo>
                <a:cubicBezTo>
                  <a:pt x="406" y="342"/>
                  <a:pt x="405" y="342"/>
                  <a:pt x="405" y="341"/>
                </a:cubicBezTo>
                <a:close/>
                <a:moveTo>
                  <a:pt x="408" y="351"/>
                </a:moveTo>
                <a:cubicBezTo>
                  <a:pt x="408" y="352"/>
                  <a:pt x="409" y="351"/>
                  <a:pt x="409" y="352"/>
                </a:cubicBezTo>
                <a:cubicBezTo>
                  <a:pt x="408" y="353"/>
                  <a:pt x="408" y="352"/>
                  <a:pt x="408" y="352"/>
                </a:cubicBezTo>
                <a:cubicBezTo>
                  <a:pt x="407" y="352"/>
                  <a:pt x="408" y="351"/>
                  <a:pt x="408" y="351"/>
                </a:cubicBezTo>
                <a:close/>
                <a:moveTo>
                  <a:pt x="411" y="343"/>
                </a:moveTo>
                <a:cubicBezTo>
                  <a:pt x="411" y="344"/>
                  <a:pt x="411" y="344"/>
                  <a:pt x="411" y="344"/>
                </a:cubicBezTo>
                <a:cubicBezTo>
                  <a:pt x="410" y="344"/>
                  <a:pt x="410" y="344"/>
                  <a:pt x="410" y="344"/>
                </a:cubicBezTo>
                <a:cubicBezTo>
                  <a:pt x="409" y="344"/>
                  <a:pt x="410" y="343"/>
                  <a:pt x="411" y="343"/>
                </a:cubicBezTo>
                <a:close/>
                <a:moveTo>
                  <a:pt x="413" y="341"/>
                </a:moveTo>
                <a:cubicBezTo>
                  <a:pt x="412" y="341"/>
                  <a:pt x="412" y="341"/>
                  <a:pt x="412" y="341"/>
                </a:cubicBezTo>
                <a:cubicBezTo>
                  <a:pt x="412" y="340"/>
                  <a:pt x="412" y="340"/>
                  <a:pt x="412" y="340"/>
                </a:cubicBezTo>
                <a:cubicBezTo>
                  <a:pt x="413" y="340"/>
                  <a:pt x="411" y="341"/>
                  <a:pt x="413" y="341"/>
                </a:cubicBezTo>
                <a:cubicBezTo>
                  <a:pt x="413" y="341"/>
                  <a:pt x="413" y="341"/>
                  <a:pt x="413" y="341"/>
                </a:cubicBezTo>
                <a:close/>
                <a:moveTo>
                  <a:pt x="416" y="331"/>
                </a:moveTo>
                <a:cubicBezTo>
                  <a:pt x="415" y="330"/>
                  <a:pt x="414" y="331"/>
                  <a:pt x="414" y="330"/>
                </a:cubicBezTo>
                <a:cubicBezTo>
                  <a:pt x="415" y="330"/>
                  <a:pt x="415" y="328"/>
                  <a:pt x="416" y="328"/>
                </a:cubicBezTo>
                <a:cubicBezTo>
                  <a:pt x="416" y="329"/>
                  <a:pt x="416" y="329"/>
                  <a:pt x="416" y="329"/>
                </a:cubicBezTo>
                <a:cubicBezTo>
                  <a:pt x="416" y="330"/>
                  <a:pt x="416" y="330"/>
                  <a:pt x="416" y="331"/>
                </a:cubicBezTo>
                <a:close/>
                <a:moveTo>
                  <a:pt x="417" y="336"/>
                </a:moveTo>
                <a:cubicBezTo>
                  <a:pt x="417" y="336"/>
                  <a:pt x="417" y="336"/>
                  <a:pt x="417" y="335"/>
                </a:cubicBezTo>
                <a:cubicBezTo>
                  <a:pt x="417" y="336"/>
                  <a:pt x="418" y="336"/>
                  <a:pt x="418" y="336"/>
                </a:cubicBezTo>
                <a:cubicBezTo>
                  <a:pt x="417" y="337"/>
                  <a:pt x="417" y="336"/>
                  <a:pt x="417" y="336"/>
                </a:cubicBezTo>
                <a:close/>
                <a:moveTo>
                  <a:pt x="420" y="328"/>
                </a:moveTo>
                <a:cubicBezTo>
                  <a:pt x="419" y="328"/>
                  <a:pt x="420" y="329"/>
                  <a:pt x="419" y="330"/>
                </a:cubicBezTo>
                <a:cubicBezTo>
                  <a:pt x="419" y="329"/>
                  <a:pt x="417" y="330"/>
                  <a:pt x="418" y="330"/>
                </a:cubicBezTo>
                <a:cubicBezTo>
                  <a:pt x="418" y="331"/>
                  <a:pt x="417" y="330"/>
                  <a:pt x="417" y="330"/>
                </a:cubicBezTo>
                <a:cubicBezTo>
                  <a:pt x="418" y="328"/>
                  <a:pt x="415" y="329"/>
                  <a:pt x="416" y="327"/>
                </a:cubicBezTo>
                <a:cubicBezTo>
                  <a:pt x="416" y="329"/>
                  <a:pt x="417" y="328"/>
                  <a:pt x="418" y="329"/>
                </a:cubicBezTo>
                <a:cubicBezTo>
                  <a:pt x="419" y="329"/>
                  <a:pt x="417" y="328"/>
                  <a:pt x="418" y="328"/>
                </a:cubicBezTo>
                <a:cubicBezTo>
                  <a:pt x="419" y="328"/>
                  <a:pt x="420" y="328"/>
                  <a:pt x="421" y="328"/>
                </a:cubicBezTo>
                <a:cubicBezTo>
                  <a:pt x="421" y="328"/>
                  <a:pt x="422" y="328"/>
                  <a:pt x="421" y="329"/>
                </a:cubicBezTo>
                <a:cubicBezTo>
                  <a:pt x="421" y="328"/>
                  <a:pt x="420" y="329"/>
                  <a:pt x="420" y="328"/>
                </a:cubicBezTo>
                <a:close/>
                <a:moveTo>
                  <a:pt x="418" y="322"/>
                </a:moveTo>
                <a:cubicBezTo>
                  <a:pt x="419" y="322"/>
                  <a:pt x="419" y="322"/>
                  <a:pt x="419" y="322"/>
                </a:cubicBezTo>
                <a:cubicBezTo>
                  <a:pt x="418" y="323"/>
                  <a:pt x="419" y="323"/>
                  <a:pt x="419" y="324"/>
                </a:cubicBezTo>
                <a:cubicBezTo>
                  <a:pt x="418" y="324"/>
                  <a:pt x="418" y="324"/>
                  <a:pt x="418" y="324"/>
                </a:cubicBezTo>
                <a:cubicBezTo>
                  <a:pt x="419" y="322"/>
                  <a:pt x="417" y="323"/>
                  <a:pt x="418" y="322"/>
                </a:cubicBezTo>
                <a:close/>
                <a:moveTo>
                  <a:pt x="421" y="345"/>
                </a:moveTo>
                <a:cubicBezTo>
                  <a:pt x="422" y="344"/>
                  <a:pt x="422" y="346"/>
                  <a:pt x="421" y="346"/>
                </a:cubicBezTo>
                <a:cubicBezTo>
                  <a:pt x="421" y="346"/>
                  <a:pt x="422" y="345"/>
                  <a:pt x="421" y="345"/>
                </a:cubicBezTo>
                <a:close/>
                <a:moveTo>
                  <a:pt x="422" y="344"/>
                </a:moveTo>
                <a:cubicBezTo>
                  <a:pt x="422" y="343"/>
                  <a:pt x="422" y="344"/>
                  <a:pt x="423" y="344"/>
                </a:cubicBezTo>
                <a:cubicBezTo>
                  <a:pt x="424" y="344"/>
                  <a:pt x="423" y="345"/>
                  <a:pt x="422" y="344"/>
                </a:cubicBezTo>
                <a:close/>
                <a:moveTo>
                  <a:pt x="423" y="322"/>
                </a:moveTo>
                <a:cubicBezTo>
                  <a:pt x="423" y="322"/>
                  <a:pt x="423" y="323"/>
                  <a:pt x="423" y="323"/>
                </a:cubicBezTo>
                <a:cubicBezTo>
                  <a:pt x="423" y="323"/>
                  <a:pt x="422" y="323"/>
                  <a:pt x="423" y="322"/>
                </a:cubicBezTo>
                <a:close/>
                <a:moveTo>
                  <a:pt x="423" y="335"/>
                </a:moveTo>
                <a:cubicBezTo>
                  <a:pt x="422" y="335"/>
                  <a:pt x="424" y="334"/>
                  <a:pt x="423" y="334"/>
                </a:cubicBezTo>
                <a:cubicBezTo>
                  <a:pt x="423" y="333"/>
                  <a:pt x="424" y="333"/>
                  <a:pt x="424" y="334"/>
                </a:cubicBezTo>
                <a:cubicBezTo>
                  <a:pt x="424" y="334"/>
                  <a:pt x="423" y="334"/>
                  <a:pt x="423" y="335"/>
                </a:cubicBezTo>
                <a:close/>
                <a:moveTo>
                  <a:pt x="424" y="327"/>
                </a:moveTo>
                <a:cubicBezTo>
                  <a:pt x="424" y="329"/>
                  <a:pt x="425" y="329"/>
                  <a:pt x="424" y="331"/>
                </a:cubicBezTo>
                <a:cubicBezTo>
                  <a:pt x="423" y="330"/>
                  <a:pt x="423" y="328"/>
                  <a:pt x="424" y="327"/>
                </a:cubicBezTo>
                <a:close/>
                <a:moveTo>
                  <a:pt x="424" y="319"/>
                </a:moveTo>
                <a:cubicBezTo>
                  <a:pt x="424" y="319"/>
                  <a:pt x="424" y="320"/>
                  <a:pt x="424" y="320"/>
                </a:cubicBezTo>
                <a:cubicBezTo>
                  <a:pt x="424" y="320"/>
                  <a:pt x="424" y="321"/>
                  <a:pt x="423" y="321"/>
                </a:cubicBezTo>
                <a:cubicBezTo>
                  <a:pt x="424" y="320"/>
                  <a:pt x="423" y="320"/>
                  <a:pt x="423" y="319"/>
                </a:cubicBezTo>
                <a:cubicBezTo>
                  <a:pt x="423" y="319"/>
                  <a:pt x="424" y="319"/>
                  <a:pt x="424" y="319"/>
                </a:cubicBezTo>
                <a:close/>
                <a:moveTo>
                  <a:pt x="423" y="316"/>
                </a:moveTo>
                <a:cubicBezTo>
                  <a:pt x="423" y="317"/>
                  <a:pt x="423" y="317"/>
                  <a:pt x="423" y="317"/>
                </a:cubicBezTo>
                <a:cubicBezTo>
                  <a:pt x="422" y="317"/>
                  <a:pt x="422" y="317"/>
                  <a:pt x="422" y="317"/>
                </a:cubicBezTo>
                <a:cubicBezTo>
                  <a:pt x="422" y="316"/>
                  <a:pt x="422" y="316"/>
                  <a:pt x="423" y="316"/>
                </a:cubicBezTo>
                <a:close/>
                <a:moveTo>
                  <a:pt x="421" y="318"/>
                </a:moveTo>
                <a:cubicBezTo>
                  <a:pt x="421" y="318"/>
                  <a:pt x="421" y="317"/>
                  <a:pt x="422" y="317"/>
                </a:cubicBezTo>
                <a:cubicBezTo>
                  <a:pt x="422" y="318"/>
                  <a:pt x="423" y="319"/>
                  <a:pt x="423" y="320"/>
                </a:cubicBezTo>
                <a:cubicBezTo>
                  <a:pt x="421" y="320"/>
                  <a:pt x="422" y="321"/>
                  <a:pt x="421" y="322"/>
                </a:cubicBezTo>
                <a:cubicBezTo>
                  <a:pt x="420" y="321"/>
                  <a:pt x="420" y="321"/>
                  <a:pt x="419" y="321"/>
                </a:cubicBezTo>
                <a:cubicBezTo>
                  <a:pt x="420" y="319"/>
                  <a:pt x="422" y="320"/>
                  <a:pt x="422" y="320"/>
                </a:cubicBezTo>
                <a:cubicBezTo>
                  <a:pt x="422" y="320"/>
                  <a:pt x="422" y="319"/>
                  <a:pt x="421" y="318"/>
                </a:cubicBezTo>
                <a:close/>
                <a:moveTo>
                  <a:pt x="421" y="316"/>
                </a:moveTo>
                <a:cubicBezTo>
                  <a:pt x="420" y="315"/>
                  <a:pt x="420" y="315"/>
                  <a:pt x="420" y="315"/>
                </a:cubicBezTo>
                <a:cubicBezTo>
                  <a:pt x="420" y="315"/>
                  <a:pt x="420" y="315"/>
                  <a:pt x="420" y="315"/>
                </a:cubicBezTo>
                <a:cubicBezTo>
                  <a:pt x="420" y="314"/>
                  <a:pt x="420" y="314"/>
                  <a:pt x="420" y="314"/>
                </a:cubicBezTo>
                <a:cubicBezTo>
                  <a:pt x="421" y="313"/>
                  <a:pt x="421" y="315"/>
                  <a:pt x="421" y="316"/>
                </a:cubicBezTo>
                <a:close/>
                <a:moveTo>
                  <a:pt x="420" y="313"/>
                </a:moveTo>
                <a:cubicBezTo>
                  <a:pt x="420" y="313"/>
                  <a:pt x="420" y="313"/>
                  <a:pt x="420" y="313"/>
                </a:cubicBezTo>
                <a:cubicBezTo>
                  <a:pt x="420" y="314"/>
                  <a:pt x="419" y="314"/>
                  <a:pt x="419" y="314"/>
                </a:cubicBezTo>
                <a:cubicBezTo>
                  <a:pt x="418" y="313"/>
                  <a:pt x="420" y="314"/>
                  <a:pt x="420" y="313"/>
                </a:cubicBezTo>
                <a:close/>
                <a:moveTo>
                  <a:pt x="419" y="320"/>
                </a:moveTo>
                <a:cubicBezTo>
                  <a:pt x="418" y="321"/>
                  <a:pt x="418" y="322"/>
                  <a:pt x="417" y="322"/>
                </a:cubicBezTo>
                <a:cubicBezTo>
                  <a:pt x="418" y="321"/>
                  <a:pt x="418" y="321"/>
                  <a:pt x="417" y="321"/>
                </a:cubicBezTo>
                <a:cubicBezTo>
                  <a:pt x="417" y="320"/>
                  <a:pt x="418" y="320"/>
                  <a:pt x="418" y="320"/>
                </a:cubicBezTo>
                <a:cubicBezTo>
                  <a:pt x="418" y="320"/>
                  <a:pt x="418" y="320"/>
                  <a:pt x="419" y="320"/>
                </a:cubicBezTo>
                <a:close/>
                <a:moveTo>
                  <a:pt x="416" y="320"/>
                </a:moveTo>
                <a:cubicBezTo>
                  <a:pt x="416" y="320"/>
                  <a:pt x="417" y="319"/>
                  <a:pt x="416" y="319"/>
                </a:cubicBezTo>
                <a:cubicBezTo>
                  <a:pt x="416" y="319"/>
                  <a:pt x="417" y="319"/>
                  <a:pt x="418" y="318"/>
                </a:cubicBezTo>
                <a:cubicBezTo>
                  <a:pt x="417" y="318"/>
                  <a:pt x="417" y="319"/>
                  <a:pt x="416" y="320"/>
                </a:cubicBezTo>
                <a:close/>
                <a:moveTo>
                  <a:pt x="415" y="315"/>
                </a:moveTo>
                <a:cubicBezTo>
                  <a:pt x="416" y="316"/>
                  <a:pt x="416" y="314"/>
                  <a:pt x="417" y="315"/>
                </a:cubicBezTo>
                <a:cubicBezTo>
                  <a:pt x="416" y="314"/>
                  <a:pt x="417" y="313"/>
                  <a:pt x="416" y="313"/>
                </a:cubicBezTo>
                <a:cubicBezTo>
                  <a:pt x="417" y="312"/>
                  <a:pt x="417" y="313"/>
                  <a:pt x="418" y="313"/>
                </a:cubicBezTo>
                <a:cubicBezTo>
                  <a:pt x="417" y="313"/>
                  <a:pt x="416" y="314"/>
                  <a:pt x="418" y="314"/>
                </a:cubicBezTo>
                <a:cubicBezTo>
                  <a:pt x="418" y="315"/>
                  <a:pt x="417" y="315"/>
                  <a:pt x="417" y="316"/>
                </a:cubicBezTo>
                <a:cubicBezTo>
                  <a:pt x="416" y="317"/>
                  <a:pt x="416" y="315"/>
                  <a:pt x="415" y="316"/>
                </a:cubicBezTo>
                <a:cubicBezTo>
                  <a:pt x="415" y="316"/>
                  <a:pt x="415" y="315"/>
                  <a:pt x="415" y="315"/>
                </a:cubicBezTo>
                <a:close/>
                <a:moveTo>
                  <a:pt x="416" y="323"/>
                </a:moveTo>
                <a:cubicBezTo>
                  <a:pt x="416" y="323"/>
                  <a:pt x="416" y="324"/>
                  <a:pt x="417" y="324"/>
                </a:cubicBezTo>
                <a:cubicBezTo>
                  <a:pt x="417" y="325"/>
                  <a:pt x="416" y="325"/>
                  <a:pt x="416" y="325"/>
                </a:cubicBezTo>
                <a:cubicBezTo>
                  <a:pt x="416" y="324"/>
                  <a:pt x="416" y="323"/>
                  <a:pt x="415" y="324"/>
                </a:cubicBezTo>
                <a:cubicBezTo>
                  <a:pt x="414" y="324"/>
                  <a:pt x="415" y="323"/>
                  <a:pt x="415" y="323"/>
                </a:cubicBezTo>
                <a:cubicBezTo>
                  <a:pt x="414" y="322"/>
                  <a:pt x="416" y="323"/>
                  <a:pt x="416" y="323"/>
                </a:cubicBezTo>
                <a:close/>
                <a:moveTo>
                  <a:pt x="415" y="327"/>
                </a:moveTo>
                <a:cubicBezTo>
                  <a:pt x="415" y="328"/>
                  <a:pt x="415" y="328"/>
                  <a:pt x="415" y="328"/>
                </a:cubicBezTo>
                <a:cubicBezTo>
                  <a:pt x="415" y="328"/>
                  <a:pt x="415" y="328"/>
                  <a:pt x="414" y="328"/>
                </a:cubicBezTo>
                <a:cubicBezTo>
                  <a:pt x="415" y="328"/>
                  <a:pt x="414" y="327"/>
                  <a:pt x="415" y="327"/>
                </a:cubicBezTo>
                <a:close/>
                <a:moveTo>
                  <a:pt x="414" y="327"/>
                </a:moveTo>
                <a:cubicBezTo>
                  <a:pt x="414" y="328"/>
                  <a:pt x="414" y="328"/>
                  <a:pt x="413" y="328"/>
                </a:cubicBezTo>
                <a:cubicBezTo>
                  <a:pt x="413" y="327"/>
                  <a:pt x="413" y="327"/>
                  <a:pt x="414" y="327"/>
                </a:cubicBezTo>
                <a:close/>
                <a:moveTo>
                  <a:pt x="413" y="324"/>
                </a:moveTo>
                <a:cubicBezTo>
                  <a:pt x="413" y="325"/>
                  <a:pt x="412" y="325"/>
                  <a:pt x="412" y="325"/>
                </a:cubicBezTo>
                <a:cubicBezTo>
                  <a:pt x="412" y="325"/>
                  <a:pt x="413" y="324"/>
                  <a:pt x="413" y="324"/>
                </a:cubicBezTo>
                <a:close/>
                <a:moveTo>
                  <a:pt x="412" y="315"/>
                </a:moveTo>
                <a:cubicBezTo>
                  <a:pt x="412" y="314"/>
                  <a:pt x="412" y="314"/>
                  <a:pt x="412" y="313"/>
                </a:cubicBezTo>
                <a:cubicBezTo>
                  <a:pt x="413" y="314"/>
                  <a:pt x="413" y="315"/>
                  <a:pt x="413" y="315"/>
                </a:cubicBezTo>
                <a:cubicBezTo>
                  <a:pt x="414" y="316"/>
                  <a:pt x="412" y="316"/>
                  <a:pt x="412" y="315"/>
                </a:cubicBezTo>
                <a:close/>
                <a:moveTo>
                  <a:pt x="412" y="329"/>
                </a:moveTo>
                <a:cubicBezTo>
                  <a:pt x="413" y="329"/>
                  <a:pt x="413" y="330"/>
                  <a:pt x="413" y="331"/>
                </a:cubicBezTo>
                <a:cubicBezTo>
                  <a:pt x="412" y="330"/>
                  <a:pt x="412" y="330"/>
                  <a:pt x="412" y="329"/>
                </a:cubicBezTo>
                <a:close/>
                <a:moveTo>
                  <a:pt x="413" y="312"/>
                </a:moveTo>
                <a:cubicBezTo>
                  <a:pt x="414" y="311"/>
                  <a:pt x="414" y="313"/>
                  <a:pt x="413" y="312"/>
                </a:cubicBezTo>
                <a:cubicBezTo>
                  <a:pt x="413" y="313"/>
                  <a:pt x="413" y="313"/>
                  <a:pt x="413" y="313"/>
                </a:cubicBezTo>
                <a:cubicBezTo>
                  <a:pt x="413" y="313"/>
                  <a:pt x="413" y="313"/>
                  <a:pt x="413" y="313"/>
                </a:cubicBezTo>
                <a:cubicBezTo>
                  <a:pt x="412" y="313"/>
                  <a:pt x="412" y="313"/>
                  <a:pt x="412" y="313"/>
                </a:cubicBezTo>
                <a:cubicBezTo>
                  <a:pt x="412" y="312"/>
                  <a:pt x="413" y="312"/>
                  <a:pt x="413" y="312"/>
                </a:cubicBezTo>
                <a:close/>
                <a:moveTo>
                  <a:pt x="412" y="304"/>
                </a:moveTo>
                <a:cubicBezTo>
                  <a:pt x="412" y="304"/>
                  <a:pt x="413" y="304"/>
                  <a:pt x="413" y="305"/>
                </a:cubicBezTo>
                <a:cubicBezTo>
                  <a:pt x="413" y="305"/>
                  <a:pt x="413" y="305"/>
                  <a:pt x="413" y="305"/>
                </a:cubicBezTo>
                <a:cubicBezTo>
                  <a:pt x="412" y="305"/>
                  <a:pt x="413" y="305"/>
                  <a:pt x="412" y="305"/>
                </a:cubicBezTo>
                <a:cubicBezTo>
                  <a:pt x="411" y="305"/>
                  <a:pt x="412" y="305"/>
                  <a:pt x="412" y="304"/>
                </a:cubicBezTo>
                <a:close/>
                <a:moveTo>
                  <a:pt x="411" y="331"/>
                </a:moveTo>
                <a:cubicBezTo>
                  <a:pt x="411" y="332"/>
                  <a:pt x="411" y="331"/>
                  <a:pt x="411" y="331"/>
                </a:cubicBezTo>
                <a:cubicBezTo>
                  <a:pt x="412" y="332"/>
                  <a:pt x="411" y="332"/>
                  <a:pt x="411" y="332"/>
                </a:cubicBezTo>
                <a:cubicBezTo>
                  <a:pt x="411" y="333"/>
                  <a:pt x="412" y="331"/>
                  <a:pt x="412" y="332"/>
                </a:cubicBezTo>
                <a:cubicBezTo>
                  <a:pt x="413" y="332"/>
                  <a:pt x="412" y="331"/>
                  <a:pt x="413" y="331"/>
                </a:cubicBezTo>
                <a:cubicBezTo>
                  <a:pt x="413" y="331"/>
                  <a:pt x="413" y="332"/>
                  <a:pt x="413" y="333"/>
                </a:cubicBezTo>
                <a:cubicBezTo>
                  <a:pt x="414" y="333"/>
                  <a:pt x="415" y="332"/>
                  <a:pt x="416" y="332"/>
                </a:cubicBezTo>
                <a:cubicBezTo>
                  <a:pt x="416" y="331"/>
                  <a:pt x="416" y="331"/>
                  <a:pt x="416" y="331"/>
                </a:cubicBezTo>
                <a:cubicBezTo>
                  <a:pt x="417" y="332"/>
                  <a:pt x="415" y="333"/>
                  <a:pt x="416" y="333"/>
                </a:cubicBezTo>
                <a:cubicBezTo>
                  <a:pt x="415" y="333"/>
                  <a:pt x="415" y="333"/>
                  <a:pt x="414" y="334"/>
                </a:cubicBezTo>
                <a:cubicBezTo>
                  <a:pt x="413" y="333"/>
                  <a:pt x="413" y="334"/>
                  <a:pt x="411" y="333"/>
                </a:cubicBezTo>
                <a:cubicBezTo>
                  <a:pt x="412" y="335"/>
                  <a:pt x="413" y="335"/>
                  <a:pt x="411" y="337"/>
                </a:cubicBezTo>
                <a:cubicBezTo>
                  <a:pt x="410" y="336"/>
                  <a:pt x="411" y="335"/>
                  <a:pt x="411" y="335"/>
                </a:cubicBezTo>
                <a:cubicBezTo>
                  <a:pt x="411" y="335"/>
                  <a:pt x="410" y="336"/>
                  <a:pt x="410" y="335"/>
                </a:cubicBezTo>
                <a:cubicBezTo>
                  <a:pt x="409" y="335"/>
                  <a:pt x="410" y="336"/>
                  <a:pt x="409" y="336"/>
                </a:cubicBezTo>
                <a:cubicBezTo>
                  <a:pt x="410" y="335"/>
                  <a:pt x="409" y="335"/>
                  <a:pt x="409" y="333"/>
                </a:cubicBezTo>
                <a:cubicBezTo>
                  <a:pt x="410" y="333"/>
                  <a:pt x="408" y="332"/>
                  <a:pt x="410" y="332"/>
                </a:cubicBezTo>
                <a:cubicBezTo>
                  <a:pt x="410" y="331"/>
                  <a:pt x="409" y="331"/>
                  <a:pt x="408" y="331"/>
                </a:cubicBezTo>
                <a:cubicBezTo>
                  <a:pt x="408" y="331"/>
                  <a:pt x="409" y="330"/>
                  <a:pt x="408" y="330"/>
                </a:cubicBezTo>
                <a:cubicBezTo>
                  <a:pt x="409" y="329"/>
                  <a:pt x="409" y="331"/>
                  <a:pt x="410" y="331"/>
                </a:cubicBezTo>
                <a:cubicBezTo>
                  <a:pt x="410" y="330"/>
                  <a:pt x="411" y="330"/>
                  <a:pt x="411" y="330"/>
                </a:cubicBezTo>
                <a:cubicBezTo>
                  <a:pt x="412" y="329"/>
                  <a:pt x="411" y="330"/>
                  <a:pt x="411" y="331"/>
                </a:cubicBezTo>
                <a:close/>
                <a:moveTo>
                  <a:pt x="408" y="310"/>
                </a:moveTo>
                <a:cubicBezTo>
                  <a:pt x="408" y="309"/>
                  <a:pt x="409" y="310"/>
                  <a:pt x="408" y="311"/>
                </a:cubicBezTo>
                <a:cubicBezTo>
                  <a:pt x="407" y="311"/>
                  <a:pt x="408" y="310"/>
                  <a:pt x="408" y="310"/>
                </a:cubicBezTo>
                <a:close/>
                <a:moveTo>
                  <a:pt x="408" y="312"/>
                </a:moveTo>
                <a:cubicBezTo>
                  <a:pt x="409" y="313"/>
                  <a:pt x="409" y="314"/>
                  <a:pt x="410" y="315"/>
                </a:cubicBezTo>
                <a:cubicBezTo>
                  <a:pt x="409" y="316"/>
                  <a:pt x="409" y="316"/>
                  <a:pt x="409" y="316"/>
                </a:cubicBezTo>
                <a:cubicBezTo>
                  <a:pt x="407" y="315"/>
                  <a:pt x="408" y="313"/>
                  <a:pt x="408" y="312"/>
                </a:cubicBezTo>
                <a:close/>
                <a:moveTo>
                  <a:pt x="410" y="315"/>
                </a:moveTo>
                <a:cubicBezTo>
                  <a:pt x="411" y="315"/>
                  <a:pt x="411" y="316"/>
                  <a:pt x="411" y="317"/>
                </a:cubicBezTo>
                <a:cubicBezTo>
                  <a:pt x="410" y="316"/>
                  <a:pt x="410" y="316"/>
                  <a:pt x="410" y="316"/>
                </a:cubicBezTo>
                <a:cubicBezTo>
                  <a:pt x="409" y="315"/>
                  <a:pt x="410" y="316"/>
                  <a:pt x="410" y="315"/>
                </a:cubicBezTo>
                <a:close/>
                <a:moveTo>
                  <a:pt x="411" y="291"/>
                </a:moveTo>
                <a:cubicBezTo>
                  <a:pt x="412" y="292"/>
                  <a:pt x="412" y="291"/>
                  <a:pt x="413" y="292"/>
                </a:cubicBezTo>
                <a:cubicBezTo>
                  <a:pt x="412" y="293"/>
                  <a:pt x="412" y="293"/>
                  <a:pt x="410" y="293"/>
                </a:cubicBezTo>
                <a:cubicBezTo>
                  <a:pt x="410" y="292"/>
                  <a:pt x="411" y="292"/>
                  <a:pt x="411" y="291"/>
                </a:cubicBezTo>
                <a:close/>
                <a:moveTo>
                  <a:pt x="410" y="292"/>
                </a:moveTo>
                <a:cubicBezTo>
                  <a:pt x="409" y="293"/>
                  <a:pt x="410" y="291"/>
                  <a:pt x="409" y="291"/>
                </a:cubicBezTo>
                <a:cubicBezTo>
                  <a:pt x="410" y="290"/>
                  <a:pt x="411" y="292"/>
                  <a:pt x="410" y="292"/>
                </a:cubicBezTo>
                <a:close/>
                <a:moveTo>
                  <a:pt x="408" y="288"/>
                </a:moveTo>
                <a:cubicBezTo>
                  <a:pt x="408" y="288"/>
                  <a:pt x="408" y="288"/>
                  <a:pt x="409" y="288"/>
                </a:cubicBezTo>
                <a:cubicBezTo>
                  <a:pt x="409" y="289"/>
                  <a:pt x="409" y="289"/>
                  <a:pt x="409" y="289"/>
                </a:cubicBezTo>
                <a:cubicBezTo>
                  <a:pt x="408" y="289"/>
                  <a:pt x="408" y="289"/>
                  <a:pt x="408" y="289"/>
                </a:cubicBezTo>
                <a:cubicBezTo>
                  <a:pt x="408" y="289"/>
                  <a:pt x="409" y="288"/>
                  <a:pt x="407" y="288"/>
                </a:cubicBezTo>
                <a:cubicBezTo>
                  <a:pt x="407" y="288"/>
                  <a:pt x="408" y="288"/>
                  <a:pt x="408" y="288"/>
                </a:cubicBezTo>
                <a:close/>
                <a:moveTo>
                  <a:pt x="407" y="332"/>
                </a:moveTo>
                <a:cubicBezTo>
                  <a:pt x="406" y="331"/>
                  <a:pt x="407" y="333"/>
                  <a:pt x="405" y="334"/>
                </a:cubicBezTo>
                <a:cubicBezTo>
                  <a:pt x="405" y="334"/>
                  <a:pt x="405" y="334"/>
                  <a:pt x="405" y="334"/>
                </a:cubicBezTo>
                <a:cubicBezTo>
                  <a:pt x="406" y="334"/>
                  <a:pt x="406" y="333"/>
                  <a:pt x="407" y="334"/>
                </a:cubicBezTo>
                <a:cubicBezTo>
                  <a:pt x="406" y="333"/>
                  <a:pt x="407" y="332"/>
                  <a:pt x="408" y="331"/>
                </a:cubicBezTo>
                <a:cubicBezTo>
                  <a:pt x="409" y="332"/>
                  <a:pt x="408" y="335"/>
                  <a:pt x="408" y="335"/>
                </a:cubicBezTo>
                <a:cubicBezTo>
                  <a:pt x="408" y="335"/>
                  <a:pt x="408" y="335"/>
                  <a:pt x="407" y="335"/>
                </a:cubicBezTo>
                <a:cubicBezTo>
                  <a:pt x="407" y="335"/>
                  <a:pt x="407" y="335"/>
                  <a:pt x="407" y="336"/>
                </a:cubicBezTo>
                <a:cubicBezTo>
                  <a:pt x="408" y="336"/>
                  <a:pt x="408" y="336"/>
                  <a:pt x="408" y="335"/>
                </a:cubicBezTo>
                <a:cubicBezTo>
                  <a:pt x="408" y="335"/>
                  <a:pt x="409" y="337"/>
                  <a:pt x="407" y="337"/>
                </a:cubicBezTo>
                <a:cubicBezTo>
                  <a:pt x="407" y="336"/>
                  <a:pt x="407" y="336"/>
                  <a:pt x="407" y="336"/>
                </a:cubicBezTo>
                <a:cubicBezTo>
                  <a:pt x="407" y="336"/>
                  <a:pt x="406" y="336"/>
                  <a:pt x="406" y="336"/>
                </a:cubicBezTo>
                <a:cubicBezTo>
                  <a:pt x="406" y="337"/>
                  <a:pt x="406" y="337"/>
                  <a:pt x="406" y="337"/>
                </a:cubicBezTo>
                <a:cubicBezTo>
                  <a:pt x="407" y="336"/>
                  <a:pt x="407" y="337"/>
                  <a:pt x="406" y="338"/>
                </a:cubicBezTo>
                <a:cubicBezTo>
                  <a:pt x="404" y="338"/>
                  <a:pt x="405" y="337"/>
                  <a:pt x="403" y="337"/>
                </a:cubicBezTo>
                <a:cubicBezTo>
                  <a:pt x="403" y="337"/>
                  <a:pt x="403" y="338"/>
                  <a:pt x="403" y="338"/>
                </a:cubicBezTo>
                <a:cubicBezTo>
                  <a:pt x="402" y="339"/>
                  <a:pt x="401" y="338"/>
                  <a:pt x="400" y="340"/>
                </a:cubicBezTo>
                <a:cubicBezTo>
                  <a:pt x="400" y="340"/>
                  <a:pt x="400" y="339"/>
                  <a:pt x="399" y="339"/>
                </a:cubicBezTo>
                <a:cubicBezTo>
                  <a:pt x="399" y="339"/>
                  <a:pt x="400" y="338"/>
                  <a:pt x="400" y="338"/>
                </a:cubicBezTo>
                <a:cubicBezTo>
                  <a:pt x="400" y="338"/>
                  <a:pt x="400" y="338"/>
                  <a:pt x="400" y="338"/>
                </a:cubicBezTo>
                <a:cubicBezTo>
                  <a:pt x="399" y="338"/>
                  <a:pt x="400" y="337"/>
                  <a:pt x="399" y="337"/>
                </a:cubicBezTo>
                <a:cubicBezTo>
                  <a:pt x="399" y="336"/>
                  <a:pt x="400" y="336"/>
                  <a:pt x="400" y="337"/>
                </a:cubicBezTo>
                <a:cubicBezTo>
                  <a:pt x="401" y="337"/>
                  <a:pt x="400" y="336"/>
                  <a:pt x="401" y="336"/>
                </a:cubicBezTo>
                <a:cubicBezTo>
                  <a:pt x="401" y="336"/>
                  <a:pt x="400" y="335"/>
                  <a:pt x="400" y="335"/>
                </a:cubicBezTo>
                <a:cubicBezTo>
                  <a:pt x="401" y="334"/>
                  <a:pt x="402" y="336"/>
                  <a:pt x="402" y="336"/>
                </a:cubicBezTo>
                <a:cubicBezTo>
                  <a:pt x="403" y="336"/>
                  <a:pt x="403" y="335"/>
                  <a:pt x="404" y="336"/>
                </a:cubicBezTo>
                <a:cubicBezTo>
                  <a:pt x="405" y="334"/>
                  <a:pt x="403" y="332"/>
                  <a:pt x="401" y="334"/>
                </a:cubicBezTo>
                <a:cubicBezTo>
                  <a:pt x="403" y="333"/>
                  <a:pt x="403" y="332"/>
                  <a:pt x="404" y="331"/>
                </a:cubicBezTo>
                <a:cubicBezTo>
                  <a:pt x="404" y="332"/>
                  <a:pt x="403" y="333"/>
                  <a:pt x="403" y="333"/>
                </a:cubicBezTo>
                <a:cubicBezTo>
                  <a:pt x="404" y="334"/>
                  <a:pt x="404" y="332"/>
                  <a:pt x="404" y="332"/>
                </a:cubicBezTo>
                <a:cubicBezTo>
                  <a:pt x="405" y="332"/>
                  <a:pt x="405" y="332"/>
                  <a:pt x="405" y="333"/>
                </a:cubicBezTo>
                <a:cubicBezTo>
                  <a:pt x="406" y="332"/>
                  <a:pt x="406" y="332"/>
                  <a:pt x="406" y="331"/>
                </a:cubicBezTo>
                <a:cubicBezTo>
                  <a:pt x="406" y="331"/>
                  <a:pt x="406" y="331"/>
                  <a:pt x="407" y="331"/>
                </a:cubicBezTo>
                <a:cubicBezTo>
                  <a:pt x="407" y="331"/>
                  <a:pt x="406" y="331"/>
                  <a:pt x="406" y="330"/>
                </a:cubicBezTo>
                <a:cubicBezTo>
                  <a:pt x="407" y="330"/>
                  <a:pt x="407" y="331"/>
                  <a:pt x="407" y="332"/>
                </a:cubicBezTo>
                <a:close/>
                <a:moveTo>
                  <a:pt x="404" y="356"/>
                </a:moveTo>
                <a:cubicBezTo>
                  <a:pt x="404" y="356"/>
                  <a:pt x="404" y="356"/>
                  <a:pt x="404" y="356"/>
                </a:cubicBezTo>
                <a:cubicBezTo>
                  <a:pt x="403" y="356"/>
                  <a:pt x="404" y="355"/>
                  <a:pt x="404" y="354"/>
                </a:cubicBezTo>
                <a:cubicBezTo>
                  <a:pt x="404" y="354"/>
                  <a:pt x="404" y="356"/>
                  <a:pt x="403" y="355"/>
                </a:cubicBezTo>
                <a:cubicBezTo>
                  <a:pt x="403" y="356"/>
                  <a:pt x="404" y="355"/>
                  <a:pt x="404" y="356"/>
                </a:cubicBezTo>
                <a:close/>
                <a:moveTo>
                  <a:pt x="403" y="353"/>
                </a:moveTo>
                <a:cubicBezTo>
                  <a:pt x="403" y="352"/>
                  <a:pt x="403" y="350"/>
                  <a:pt x="404" y="350"/>
                </a:cubicBezTo>
                <a:cubicBezTo>
                  <a:pt x="404" y="350"/>
                  <a:pt x="403" y="350"/>
                  <a:pt x="403" y="350"/>
                </a:cubicBezTo>
                <a:cubicBezTo>
                  <a:pt x="402" y="350"/>
                  <a:pt x="403" y="349"/>
                  <a:pt x="403" y="349"/>
                </a:cubicBezTo>
                <a:cubicBezTo>
                  <a:pt x="403" y="349"/>
                  <a:pt x="402" y="349"/>
                  <a:pt x="402" y="349"/>
                </a:cubicBezTo>
                <a:cubicBezTo>
                  <a:pt x="401" y="349"/>
                  <a:pt x="402" y="346"/>
                  <a:pt x="401" y="347"/>
                </a:cubicBezTo>
                <a:cubicBezTo>
                  <a:pt x="400" y="346"/>
                  <a:pt x="402" y="346"/>
                  <a:pt x="403" y="346"/>
                </a:cubicBezTo>
                <a:cubicBezTo>
                  <a:pt x="402" y="349"/>
                  <a:pt x="404" y="348"/>
                  <a:pt x="404" y="350"/>
                </a:cubicBezTo>
                <a:cubicBezTo>
                  <a:pt x="404" y="351"/>
                  <a:pt x="403" y="351"/>
                  <a:pt x="405" y="352"/>
                </a:cubicBezTo>
                <a:cubicBezTo>
                  <a:pt x="405" y="352"/>
                  <a:pt x="403" y="351"/>
                  <a:pt x="403" y="352"/>
                </a:cubicBezTo>
                <a:cubicBezTo>
                  <a:pt x="404" y="353"/>
                  <a:pt x="404" y="352"/>
                  <a:pt x="405" y="352"/>
                </a:cubicBezTo>
                <a:cubicBezTo>
                  <a:pt x="405" y="353"/>
                  <a:pt x="404" y="353"/>
                  <a:pt x="403" y="353"/>
                </a:cubicBezTo>
                <a:close/>
                <a:moveTo>
                  <a:pt x="404" y="359"/>
                </a:moveTo>
                <a:cubicBezTo>
                  <a:pt x="405" y="360"/>
                  <a:pt x="404" y="362"/>
                  <a:pt x="403" y="362"/>
                </a:cubicBezTo>
                <a:cubicBezTo>
                  <a:pt x="402" y="361"/>
                  <a:pt x="405" y="361"/>
                  <a:pt x="404" y="359"/>
                </a:cubicBezTo>
                <a:close/>
                <a:moveTo>
                  <a:pt x="398" y="364"/>
                </a:moveTo>
                <a:cubicBezTo>
                  <a:pt x="397" y="363"/>
                  <a:pt x="397" y="359"/>
                  <a:pt x="395" y="360"/>
                </a:cubicBezTo>
                <a:cubicBezTo>
                  <a:pt x="394" y="359"/>
                  <a:pt x="396" y="359"/>
                  <a:pt x="395" y="357"/>
                </a:cubicBezTo>
                <a:cubicBezTo>
                  <a:pt x="396" y="357"/>
                  <a:pt x="396" y="357"/>
                  <a:pt x="397" y="357"/>
                </a:cubicBezTo>
                <a:cubicBezTo>
                  <a:pt x="396" y="359"/>
                  <a:pt x="398" y="358"/>
                  <a:pt x="398" y="359"/>
                </a:cubicBezTo>
                <a:cubicBezTo>
                  <a:pt x="398" y="360"/>
                  <a:pt x="398" y="360"/>
                  <a:pt x="398" y="360"/>
                </a:cubicBezTo>
                <a:cubicBezTo>
                  <a:pt x="398" y="361"/>
                  <a:pt x="398" y="362"/>
                  <a:pt x="398" y="363"/>
                </a:cubicBezTo>
                <a:cubicBezTo>
                  <a:pt x="399" y="364"/>
                  <a:pt x="397" y="363"/>
                  <a:pt x="398" y="364"/>
                </a:cubicBezTo>
                <a:close/>
                <a:moveTo>
                  <a:pt x="396" y="353"/>
                </a:moveTo>
                <a:cubicBezTo>
                  <a:pt x="397" y="352"/>
                  <a:pt x="396" y="354"/>
                  <a:pt x="396" y="354"/>
                </a:cubicBezTo>
                <a:cubicBezTo>
                  <a:pt x="395" y="354"/>
                  <a:pt x="396" y="353"/>
                  <a:pt x="396" y="353"/>
                </a:cubicBezTo>
                <a:close/>
                <a:moveTo>
                  <a:pt x="397" y="356"/>
                </a:moveTo>
                <a:cubicBezTo>
                  <a:pt x="396" y="356"/>
                  <a:pt x="396" y="357"/>
                  <a:pt x="395" y="357"/>
                </a:cubicBezTo>
                <a:cubicBezTo>
                  <a:pt x="395" y="355"/>
                  <a:pt x="397" y="355"/>
                  <a:pt x="397" y="356"/>
                </a:cubicBezTo>
                <a:close/>
                <a:moveTo>
                  <a:pt x="397" y="352"/>
                </a:moveTo>
                <a:cubicBezTo>
                  <a:pt x="398" y="351"/>
                  <a:pt x="398" y="352"/>
                  <a:pt x="399" y="353"/>
                </a:cubicBezTo>
                <a:cubicBezTo>
                  <a:pt x="398" y="353"/>
                  <a:pt x="398" y="353"/>
                  <a:pt x="397" y="352"/>
                </a:cubicBezTo>
                <a:close/>
                <a:moveTo>
                  <a:pt x="395" y="329"/>
                </a:moveTo>
                <a:cubicBezTo>
                  <a:pt x="397" y="329"/>
                  <a:pt x="397" y="329"/>
                  <a:pt x="397" y="329"/>
                </a:cubicBezTo>
                <a:cubicBezTo>
                  <a:pt x="397" y="330"/>
                  <a:pt x="395" y="330"/>
                  <a:pt x="395" y="329"/>
                </a:cubicBezTo>
                <a:close/>
                <a:moveTo>
                  <a:pt x="396" y="340"/>
                </a:moveTo>
                <a:cubicBezTo>
                  <a:pt x="396" y="340"/>
                  <a:pt x="396" y="340"/>
                  <a:pt x="396" y="340"/>
                </a:cubicBezTo>
                <a:cubicBezTo>
                  <a:pt x="396" y="340"/>
                  <a:pt x="396" y="340"/>
                  <a:pt x="395" y="340"/>
                </a:cubicBezTo>
                <a:cubicBezTo>
                  <a:pt x="395" y="340"/>
                  <a:pt x="396" y="339"/>
                  <a:pt x="396" y="340"/>
                </a:cubicBezTo>
                <a:close/>
                <a:moveTo>
                  <a:pt x="396" y="328"/>
                </a:moveTo>
                <a:cubicBezTo>
                  <a:pt x="396" y="328"/>
                  <a:pt x="395" y="328"/>
                  <a:pt x="395" y="328"/>
                </a:cubicBezTo>
                <a:cubicBezTo>
                  <a:pt x="394" y="328"/>
                  <a:pt x="395" y="327"/>
                  <a:pt x="393" y="326"/>
                </a:cubicBezTo>
                <a:cubicBezTo>
                  <a:pt x="393" y="326"/>
                  <a:pt x="393" y="325"/>
                  <a:pt x="394" y="325"/>
                </a:cubicBezTo>
                <a:cubicBezTo>
                  <a:pt x="393" y="324"/>
                  <a:pt x="392" y="323"/>
                  <a:pt x="391" y="322"/>
                </a:cubicBezTo>
                <a:cubicBezTo>
                  <a:pt x="392" y="322"/>
                  <a:pt x="392" y="321"/>
                  <a:pt x="393" y="322"/>
                </a:cubicBezTo>
                <a:cubicBezTo>
                  <a:pt x="393" y="321"/>
                  <a:pt x="393" y="321"/>
                  <a:pt x="393" y="321"/>
                </a:cubicBezTo>
                <a:cubicBezTo>
                  <a:pt x="393" y="321"/>
                  <a:pt x="393" y="320"/>
                  <a:pt x="392" y="320"/>
                </a:cubicBezTo>
                <a:cubicBezTo>
                  <a:pt x="392" y="321"/>
                  <a:pt x="391" y="320"/>
                  <a:pt x="392" y="322"/>
                </a:cubicBezTo>
                <a:cubicBezTo>
                  <a:pt x="391" y="322"/>
                  <a:pt x="391" y="322"/>
                  <a:pt x="391" y="322"/>
                </a:cubicBezTo>
                <a:cubicBezTo>
                  <a:pt x="392" y="320"/>
                  <a:pt x="392" y="319"/>
                  <a:pt x="392" y="318"/>
                </a:cubicBezTo>
                <a:cubicBezTo>
                  <a:pt x="391" y="318"/>
                  <a:pt x="392" y="319"/>
                  <a:pt x="392" y="319"/>
                </a:cubicBezTo>
                <a:cubicBezTo>
                  <a:pt x="390" y="318"/>
                  <a:pt x="393" y="317"/>
                  <a:pt x="392" y="316"/>
                </a:cubicBezTo>
                <a:cubicBezTo>
                  <a:pt x="395" y="317"/>
                  <a:pt x="393" y="318"/>
                  <a:pt x="395" y="319"/>
                </a:cubicBezTo>
                <a:cubicBezTo>
                  <a:pt x="395" y="320"/>
                  <a:pt x="394" y="320"/>
                  <a:pt x="393" y="320"/>
                </a:cubicBezTo>
                <a:cubicBezTo>
                  <a:pt x="393" y="320"/>
                  <a:pt x="394" y="320"/>
                  <a:pt x="393" y="320"/>
                </a:cubicBezTo>
                <a:cubicBezTo>
                  <a:pt x="394" y="320"/>
                  <a:pt x="394" y="320"/>
                  <a:pt x="395" y="320"/>
                </a:cubicBezTo>
                <a:cubicBezTo>
                  <a:pt x="394" y="321"/>
                  <a:pt x="395" y="322"/>
                  <a:pt x="395" y="322"/>
                </a:cubicBezTo>
                <a:cubicBezTo>
                  <a:pt x="396" y="322"/>
                  <a:pt x="395" y="322"/>
                  <a:pt x="395" y="323"/>
                </a:cubicBezTo>
                <a:cubicBezTo>
                  <a:pt x="395" y="323"/>
                  <a:pt x="395" y="323"/>
                  <a:pt x="395" y="323"/>
                </a:cubicBezTo>
                <a:cubicBezTo>
                  <a:pt x="395" y="323"/>
                  <a:pt x="396" y="323"/>
                  <a:pt x="397" y="322"/>
                </a:cubicBezTo>
                <a:cubicBezTo>
                  <a:pt x="398" y="322"/>
                  <a:pt x="398" y="323"/>
                  <a:pt x="399" y="323"/>
                </a:cubicBezTo>
                <a:cubicBezTo>
                  <a:pt x="400" y="324"/>
                  <a:pt x="399" y="323"/>
                  <a:pt x="400" y="323"/>
                </a:cubicBezTo>
                <a:cubicBezTo>
                  <a:pt x="400" y="323"/>
                  <a:pt x="400" y="324"/>
                  <a:pt x="400" y="324"/>
                </a:cubicBezTo>
                <a:cubicBezTo>
                  <a:pt x="399" y="324"/>
                  <a:pt x="399" y="324"/>
                  <a:pt x="399" y="325"/>
                </a:cubicBezTo>
                <a:cubicBezTo>
                  <a:pt x="399" y="325"/>
                  <a:pt x="400" y="325"/>
                  <a:pt x="400" y="326"/>
                </a:cubicBezTo>
                <a:cubicBezTo>
                  <a:pt x="400" y="326"/>
                  <a:pt x="400" y="326"/>
                  <a:pt x="400" y="326"/>
                </a:cubicBezTo>
                <a:cubicBezTo>
                  <a:pt x="401" y="327"/>
                  <a:pt x="398" y="327"/>
                  <a:pt x="400" y="328"/>
                </a:cubicBezTo>
                <a:cubicBezTo>
                  <a:pt x="399" y="329"/>
                  <a:pt x="398" y="328"/>
                  <a:pt x="398" y="329"/>
                </a:cubicBezTo>
                <a:cubicBezTo>
                  <a:pt x="397" y="328"/>
                  <a:pt x="398" y="327"/>
                  <a:pt x="397" y="326"/>
                </a:cubicBezTo>
                <a:cubicBezTo>
                  <a:pt x="397" y="327"/>
                  <a:pt x="396" y="326"/>
                  <a:pt x="396" y="328"/>
                </a:cubicBezTo>
                <a:close/>
                <a:moveTo>
                  <a:pt x="390" y="330"/>
                </a:moveTo>
                <a:cubicBezTo>
                  <a:pt x="390" y="330"/>
                  <a:pt x="389" y="329"/>
                  <a:pt x="389" y="329"/>
                </a:cubicBezTo>
                <a:cubicBezTo>
                  <a:pt x="389" y="329"/>
                  <a:pt x="389" y="329"/>
                  <a:pt x="390" y="329"/>
                </a:cubicBezTo>
                <a:cubicBezTo>
                  <a:pt x="389" y="328"/>
                  <a:pt x="389" y="327"/>
                  <a:pt x="388" y="327"/>
                </a:cubicBezTo>
                <a:cubicBezTo>
                  <a:pt x="388" y="327"/>
                  <a:pt x="389" y="327"/>
                  <a:pt x="389" y="326"/>
                </a:cubicBezTo>
                <a:cubicBezTo>
                  <a:pt x="389" y="328"/>
                  <a:pt x="390" y="327"/>
                  <a:pt x="391" y="328"/>
                </a:cubicBezTo>
                <a:cubicBezTo>
                  <a:pt x="391" y="328"/>
                  <a:pt x="390" y="329"/>
                  <a:pt x="391" y="329"/>
                </a:cubicBezTo>
                <a:cubicBezTo>
                  <a:pt x="390" y="329"/>
                  <a:pt x="390" y="328"/>
                  <a:pt x="390" y="330"/>
                </a:cubicBezTo>
                <a:close/>
                <a:moveTo>
                  <a:pt x="387" y="326"/>
                </a:moveTo>
                <a:cubicBezTo>
                  <a:pt x="386" y="325"/>
                  <a:pt x="387" y="325"/>
                  <a:pt x="387" y="324"/>
                </a:cubicBezTo>
                <a:cubicBezTo>
                  <a:pt x="388" y="324"/>
                  <a:pt x="388" y="324"/>
                  <a:pt x="389" y="324"/>
                </a:cubicBezTo>
                <a:cubicBezTo>
                  <a:pt x="388" y="325"/>
                  <a:pt x="387" y="324"/>
                  <a:pt x="387" y="326"/>
                </a:cubicBezTo>
                <a:close/>
                <a:moveTo>
                  <a:pt x="386" y="314"/>
                </a:moveTo>
                <a:cubicBezTo>
                  <a:pt x="385" y="314"/>
                  <a:pt x="386" y="314"/>
                  <a:pt x="386" y="313"/>
                </a:cubicBezTo>
                <a:cubicBezTo>
                  <a:pt x="386" y="313"/>
                  <a:pt x="386" y="313"/>
                  <a:pt x="385" y="313"/>
                </a:cubicBezTo>
                <a:cubicBezTo>
                  <a:pt x="386" y="312"/>
                  <a:pt x="388" y="314"/>
                  <a:pt x="387" y="315"/>
                </a:cubicBezTo>
                <a:cubicBezTo>
                  <a:pt x="387" y="315"/>
                  <a:pt x="385" y="314"/>
                  <a:pt x="387" y="314"/>
                </a:cubicBezTo>
                <a:cubicBezTo>
                  <a:pt x="387" y="313"/>
                  <a:pt x="386" y="313"/>
                  <a:pt x="386" y="314"/>
                </a:cubicBezTo>
                <a:close/>
                <a:moveTo>
                  <a:pt x="391" y="299"/>
                </a:moveTo>
                <a:cubicBezTo>
                  <a:pt x="392" y="299"/>
                  <a:pt x="393" y="300"/>
                  <a:pt x="393" y="300"/>
                </a:cubicBezTo>
                <a:cubicBezTo>
                  <a:pt x="393" y="301"/>
                  <a:pt x="392" y="301"/>
                  <a:pt x="392" y="300"/>
                </a:cubicBezTo>
                <a:cubicBezTo>
                  <a:pt x="393" y="299"/>
                  <a:pt x="391" y="300"/>
                  <a:pt x="391" y="299"/>
                </a:cubicBezTo>
                <a:close/>
                <a:moveTo>
                  <a:pt x="393" y="283"/>
                </a:moveTo>
                <a:cubicBezTo>
                  <a:pt x="393" y="282"/>
                  <a:pt x="394" y="283"/>
                  <a:pt x="394" y="283"/>
                </a:cubicBezTo>
                <a:cubicBezTo>
                  <a:pt x="394" y="282"/>
                  <a:pt x="394" y="281"/>
                  <a:pt x="395" y="282"/>
                </a:cubicBezTo>
                <a:cubicBezTo>
                  <a:pt x="395" y="282"/>
                  <a:pt x="394" y="282"/>
                  <a:pt x="394" y="282"/>
                </a:cubicBezTo>
                <a:cubicBezTo>
                  <a:pt x="394" y="283"/>
                  <a:pt x="395" y="283"/>
                  <a:pt x="395" y="284"/>
                </a:cubicBezTo>
                <a:cubicBezTo>
                  <a:pt x="395" y="284"/>
                  <a:pt x="394" y="283"/>
                  <a:pt x="394" y="283"/>
                </a:cubicBezTo>
                <a:cubicBezTo>
                  <a:pt x="393" y="282"/>
                  <a:pt x="394" y="284"/>
                  <a:pt x="393" y="283"/>
                </a:cubicBezTo>
                <a:cubicBezTo>
                  <a:pt x="393" y="283"/>
                  <a:pt x="394" y="283"/>
                  <a:pt x="393" y="283"/>
                </a:cubicBezTo>
                <a:close/>
                <a:moveTo>
                  <a:pt x="397" y="257"/>
                </a:moveTo>
                <a:cubicBezTo>
                  <a:pt x="396" y="258"/>
                  <a:pt x="397" y="255"/>
                  <a:pt x="397" y="254"/>
                </a:cubicBezTo>
                <a:cubicBezTo>
                  <a:pt x="398" y="255"/>
                  <a:pt x="397" y="256"/>
                  <a:pt x="397" y="257"/>
                </a:cubicBezTo>
                <a:close/>
                <a:moveTo>
                  <a:pt x="397" y="277"/>
                </a:moveTo>
                <a:cubicBezTo>
                  <a:pt x="397" y="278"/>
                  <a:pt x="396" y="277"/>
                  <a:pt x="396" y="277"/>
                </a:cubicBezTo>
                <a:cubicBezTo>
                  <a:pt x="396" y="276"/>
                  <a:pt x="397" y="277"/>
                  <a:pt x="397" y="277"/>
                </a:cubicBezTo>
                <a:close/>
                <a:moveTo>
                  <a:pt x="397" y="252"/>
                </a:moveTo>
                <a:cubicBezTo>
                  <a:pt x="395" y="252"/>
                  <a:pt x="396" y="250"/>
                  <a:pt x="397" y="251"/>
                </a:cubicBezTo>
                <a:cubicBezTo>
                  <a:pt x="397" y="251"/>
                  <a:pt x="397" y="251"/>
                  <a:pt x="397" y="252"/>
                </a:cubicBezTo>
                <a:close/>
                <a:moveTo>
                  <a:pt x="396" y="292"/>
                </a:moveTo>
                <a:cubicBezTo>
                  <a:pt x="396" y="294"/>
                  <a:pt x="397" y="293"/>
                  <a:pt x="397" y="295"/>
                </a:cubicBezTo>
                <a:cubicBezTo>
                  <a:pt x="396" y="294"/>
                  <a:pt x="396" y="293"/>
                  <a:pt x="395" y="292"/>
                </a:cubicBezTo>
                <a:lnTo>
                  <a:pt x="396" y="292"/>
                </a:lnTo>
                <a:close/>
                <a:moveTo>
                  <a:pt x="397" y="284"/>
                </a:moveTo>
                <a:cubicBezTo>
                  <a:pt x="397" y="285"/>
                  <a:pt x="397" y="285"/>
                  <a:pt x="397" y="285"/>
                </a:cubicBezTo>
                <a:cubicBezTo>
                  <a:pt x="396" y="285"/>
                  <a:pt x="396" y="285"/>
                  <a:pt x="396" y="285"/>
                </a:cubicBezTo>
                <a:cubicBezTo>
                  <a:pt x="397" y="285"/>
                  <a:pt x="396" y="284"/>
                  <a:pt x="397" y="284"/>
                </a:cubicBezTo>
                <a:close/>
                <a:moveTo>
                  <a:pt x="397" y="282"/>
                </a:moveTo>
                <a:cubicBezTo>
                  <a:pt x="398" y="282"/>
                  <a:pt x="398" y="283"/>
                  <a:pt x="397" y="284"/>
                </a:cubicBezTo>
                <a:cubicBezTo>
                  <a:pt x="397" y="284"/>
                  <a:pt x="397" y="283"/>
                  <a:pt x="397" y="283"/>
                </a:cubicBezTo>
                <a:cubicBezTo>
                  <a:pt x="397" y="283"/>
                  <a:pt x="397" y="283"/>
                  <a:pt x="397" y="282"/>
                </a:cubicBezTo>
                <a:close/>
                <a:moveTo>
                  <a:pt x="398" y="291"/>
                </a:moveTo>
                <a:cubicBezTo>
                  <a:pt x="399" y="291"/>
                  <a:pt x="398" y="291"/>
                  <a:pt x="398" y="291"/>
                </a:cubicBezTo>
                <a:cubicBezTo>
                  <a:pt x="399" y="291"/>
                  <a:pt x="399" y="291"/>
                  <a:pt x="399" y="291"/>
                </a:cubicBezTo>
                <a:cubicBezTo>
                  <a:pt x="399" y="291"/>
                  <a:pt x="398" y="291"/>
                  <a:pt x="398" y="292"/>
                </a:cubicBezTo>
                <a:cubicBezTo>
                  <a:pt x="398" y="291"/>
                  <a:pt x="398" y="291"/>
                  <a:pt x="397" y="290"/>
                </a:cubicBezTo>
                <a:cubicBezTo>
                  <a:pt x="397" y="290"/>
                  <a:pt x="398" y="290"/>
                  <a:pt x="398" y="290"/>
                </a:cubicBezTo>
                <a:cubicBezTo>
                  <a:pt x="398" y="290"/>
                  <a:pt x="397" y="291"/>
                  <a:pt x="398" y="291"/>
                </a:cubicBezTo>
                <a:close/>
                <a:moveTo>
                  <a:pt x="401" y="314"/>
                </a:moveTo>
                <a:cubicBezTo>
                  <a:pt x="401" y="315"/>
                  <a:pt x="400" y="315"/>
                  <a:pt x="400" y="315"/>
                </a:cubicBezTo>
                <a:cubicBezTo>
                  <a:pt x="400" y="315"/>
                  <a:pt x="400" y="315"/>
                  <a:pt x="400" y="315"/>
                </a:cubicBezTo>
                <a:cubicBezTo>
                  <a:pt x="400" y="314"/>
                  <a:pt x="400" y="314"/>
                  <a:pt x="401" y="314"/>
                </a:cubicBezTo>
                <a:close/>
                <a:moveTo>
                  <a:pt x="400" y="309"/>
                </a:moveTo>
                <a:cubicBezTo>
                  <a:pt x="400" y="308"/>
                  <a:pt x="401" y="308"/>
                  <a:pt x="401" y="308"/>
                </a:cubicBezTo>
                <a:cubicBezTo>
                  <a:pt x="401" y="309"/>
                  <a:pt x="401" y="309"/>
                  <a:pt x="401" y="309"/>
                </a:cubicBezTo>
                <a:lnTo>
                  <a:pt x="400" y="309"/>
                </a:lnTo>
                <a:close/>
                <a:moveTo>
                  <a:pt x="400" y="317"/>
                </a:moveTo>
                <a:cubicBezTo>
                  <a:pt x="400" y="318"/>
                  <a:pt x="401" y="318"/>
                  <a:pt x="400" y="318"/>
                </a:cubicBezTo>
                <a:cubicBezTo>
                  <a:pt x="399" y="319"/>
                  <a:pt x="399" y="318"/>
                  <a:pt x="398" y="318"/>
                </a:cubicBezTo>
                <a:cubicBezTo>
                  <a:pt x="398" y="318"/>
                  <a:pt x="398" y="318"/>
                  <a:pt x="398" y="318"/>
                </a:cubicBezTo>
                <a:cubicBezTo>
                  <a:pt x="398" y="318"/>
                  <a:pt x="398" y="318"/>
                  <a:pt x="398" y="318"/>
                </a:cubicBezTo>
                <a:cubicBezTo>
                  <a:pt x="398" y="317"/>
                  <a:pt x="398" y="317"/>
                  <a:pt x="397" y="317"/>
                </a:cubicBezTo>
                <a:cubicBezTo>
                  <a:pt x="398" y="317"/>
                  <a:pt x="398" y="317"/>
                  <a:pt x="398" y="318"/>
                </a:cubicBezTo>
                <a:cubicBezTo>
                  <a:pt x="398" y="318"/>
                  <a:pt x="398" y="318"/>
                  <a:pt x="398" y="318"/>
                </a:cubicBezTo>
                <a:cubicBezTo>
                  <a:pt x="399" y="318"/>
                  <a:pt x="399" y="317"/>
                  <a:pt x="400" y="317"/>
                </a:cubicBezTo>
                <a:close/>
                <a:moveTo>
                  <a:pt x="399" y="323"/>
                </a:moveTo>
                <a:cubicBezTo>
                  <a:pt x="398" y="323"/>
                  <a:pt x="399" y="321"/>
                  <a:pt x="400" y="322"/>
                </a:cubicBezTo>
                <a:cubicBezTo>
                  <a:pt x="400" y="322"/>
                  <a:pt x="398" y="322"/>
                  <a:pt x="399" y="323"/>
                </a:cubicBezTo>
                <a:close/>
                <a:moveTo>
                  <a:pt x="396" y="300"/>
                </a:moveTo>
                <a:cubicBezTo>
                  <a:pt x="396" y="300"/>
                  <a:pt x="396" y="299"/>
                  <a:pt x="396" y="299"/>
                </a:cubicBezTo>
                <a:cubicBezTo>
                  <a:pt x="397" y="298"/>
                  <a:pt x="396" y="300"/>
                  <a:pt x="397" y="300"/>
                </a:cubicBezTo>
                <a:cubicBezTo>
                  <a:pt x="397" y="300"/>
                  <a:pt x="397" y="300"/>
                  <a:pt x="396" y="300"/>
                </a:cubicBezTo>
                <a:close/>
                <a:moveTo>
                  <a:pt x="396" y="319"/>
                </a:moveTo>
                <a:cubicBezTo>
                  <a:pt x="396" y="318"/>
                  <a:pt x="396" y="318"/>
                  <a:pt x="396" y="318"/>
                </a:cubicBezTo>
                <a:cubicBezTo>
                  <a:pt x="397" y="318"/>
                  <a:pt x="396" y="320"/>
                  <a:pt x="396" y="319"/>
                </a:cubicBezTo>
                <a:close/>
                <a:moveTo>
                  <a:pt x="397" y="305"/>
                </a:moveTo>
                <a:cubicBezTo>
                  <a:pt x="397" y="305"/>
                  <a:pt x="397" y="306"/>
                  <a:pt x="398" y="306"/>
                </a:cubicBezTo>
                <a:cubicBezTo>
                  <a:pt x="398" y="306"/>
                  <a:pt x="397" y="306"/>
                  <a:pt x="397" y="306"/>
                </a:cubicBezTo>
                <a:lnTo>
                  <a:pt x="397" y="305"/>
                </a:lnTo>
                <a:close/>
                <a:moveTo>
                  <a:pt x="395" y="280"/>
                </a:moveTo>
                <a:cubicBezTo>
                  <a:pt x="395" y="280"/>
                  <a:pt x="396" y="279"/>
                  <a:pt x="395" y="279"/>
                </a:cubicBezTo>
                <a:cubicBezTo>
                  <a:pt x="395" y="278"/>
                  <a:pt x="396" y="280"/>
                  <a:pt x="395" y="280"/>
                </a:cubicBezTo>
                <a:close/>
                <a:moveTo>
                  <a:pt x="395" y="256"/>
                </a:moveTo>
                <a:cubicBezTo>
                  <a:pt x="395" y="255"/>
                  <a:pt x="395" y="255"/>
                  <a:pt x="395" y="255"/>
                </a:cubicBezTo>
                <a:cubicBezTo>
                  <a:pt x="395" y="255"/>
                  <a:pt x="395" y="255"/>
                  <a:pt x="396" y="255"/>
                </a:cubicBezTo>
                <a:cubicBezTo>
                  <a:pt x="395" y="255"/>
                  <a:pt x="395" y="256"/>
                  <a:pt x="395" y="256"/>
                </a:cubicBezTo>
                <a:close/>
                <a:moveTo>
                  <a:pt x="394" y="314"/>
                </a:moveTo>
                <a:cubicBezTo>
                  <a:pt x="394" y="314"/>
                  <a:pt x="395" y="315"/>
                  <a:pt x="395" y="315"/>
                </a:cubicBezTo>
                <a:cubicBezTo>
                  <a:pt x="394" y="315"/>
                  <a:pt x="394" y="315"/>
                  <a:pt x="394" y="316"/>
                </a:cubicBezTo>
                <a:cubicBezTo>
                  <a:pt x="393" y="315"/>
                  <a:pt x="394" y="315"/>
                  <a:pt x="394" y="315"/>
                </a:cubicBezTo>
                <a:cubicBezTo>
                  <a:pt x="394" y="315"/>
                  <a:pt x="394" y="314"/>
                  <a:pt x="394" y="314"/>
                </a:cubicBezTo>
                <a:close/>
                <a:moveTo>
                  <a:pt x="395" y="313"/>
                </a:moveTo>
                <a:cubicBezTo>
                  <a:pt x="394" y="313"/>
                  <a:pt x="394" y="314"/>
                  <a:pt x="393" y="314"/>
                </a:cubicBezTo>
                <a:cubicBezTo>
                  <a:pt x="394" y="313"/>
                  <a:pt x="393" y="312"/>
                  <a:pt x="395" y="312"/>
                </a:cubicBezTo>
                <a:cubicBezTo>
                  <a:pt x="394" y="313"/>
                  <a:pt x="395" y="312"/>
                  <a:pt x="395" y="313"/>
                </a:cubicBezTo>
                <a:cubicBezTo>
                  <a:pt x="395" y="313"/>
                  <a:pt x="395" y="313"/>
                  <a:pt x="395" y="313"/>
                </a:cubicBezTo>
                <a:close/>
                <a:moveTo>
                  <a:pt x="394" y="288"/>
                </a:moveTo>
                <a:cubicBezTo>
                  <a:pt x="393" y="288"/>
                  <a:pt x="394" y="286"/>
                  <a:pt x="392" y="286"/>
                </a:cubicBezTo>
                <a:cubicBezTo>
                  <a:pt x="392" y="285"/>
                  <a:pt x="393" y="286"/>
                  <a:pt x="393" y="286"/>
                </a:cubicBezTo>
                <a:cubicBezTo>
                  <a:pt x="394" y="286"/>
                  <a:pt x="394" y="287"/>
                  <a:pt x="394" y="288"/>
                </a:cubicBezTo>
                <a:close/>
                <a:moveTo>
                  <a:pt x="393" y="312"/>
                </a:moveTo>
                <a:cubicBezTo>
                  <a:pt x="393" y="314"/>
                  <a:pt x="392" y="314"/>
                  <a:pt x="391" y="313"/>
                </a:cubicBezTo>
                <a:cubicBezTo>
                  <a:pt x="391" y="312"/>
                  <a:pt x="392" y="312"/>
                  <a:pt x="393" y="312"/>
                </a:cubicBezTo>
                <a:close/>
                <a:moveTo>
                  <a:pt x="389" y="316"/>
                </a:moveTo>
                <a:cubicBezTo>
                  <a:pt x="389" y="315"/>
                  <a:pt x="391" y="316"/>
                  <a:pt x="390" y="315"/>
                </a:cubicBezTo>
                <a:cubicBezTo>
                  <a:pt x="391" y="315"/>
                  <a:pt x="390" y="316"/>
                  <a:pt x="390" y="316"/>
                </a:cubicBezTo>
                <a:cubicBezTo>
                  <a:pt x="390" y="316"/>
                  <a:pt x="389" y="316"/>
                  <a:pt x="389" y="316"/>
                </a:cubicBezTo>
                <a:close/>
                <a:moveTo>
                  <a:pt x="391" y="319"/>
                </a:moveTo>
                <a:cubicBezTo>
                  <a:pt x="392" y="319"/>
                  <a:pt x="391" y="321"/>
                  <a:pt x="390" y="321"/>
                </a:cubicBezTo>
                <a:cubicBezTo>
                  <a:pt x="390" y="320"/>
                  <a:pt x="390" y="320"/>
                  <a:pt x="391" y="319"/>
                </a:cubicBezTo>
                <a:close/>
                <a:moveTo>
                  <a:pt x="390" y="315"/>
                </a:moveTo>
                <a:cubicBezTo>
                  <a:pt x="390" y="315"/>
                  <a:pt x="391" y="315"/>
                  <a:pt x="390" y="314"/>
                </a:cubicBezTo>
                <a:cubicBezTo>
                  <a:pt x="391" y="314"/>
                  <a:pt x="391" y="315"/>
                  <a:pt x="391" y="315"/>
                </a:cubicBezTo>
                <a:cubicBezTo>
                  <a:pt x="391" y="315"/>
                  <a:pt x="391" y="315"/>
                  <a:pt x="390" y="315"/>
                </a:cubicBezTo>
                <a:close/>
                <a:moveTo>
                  <a:pt x="390" y="309"/>
                </a:moveTo>
                <a:cubicBezTo>
                  <a:pt x="391" y="308"/>
                  <a:pt x="391" y="310"/>
                  <a:pt x="391" y="310"/>
                </a:cubicBezTo>
                <a:cubicBezTo>
                  <a:pt x="391" y="311"/>
                  <a:pt x="391" y="309"/>
                  <a:pt x="390" y="309"/>
                </a:cubicBezTo>
                <a:close/>
                <a:moveTo>
                  <a:pt x="391" y="313"/>
                </a:moveTo>
                <a:cubicBezTo>
                  <a:pt x="389" y="313"/>
                  <a:pt x="390" y="311"/>
                  <a:pt x="389" y="311"/>
                </a:cubicBezTo>
                <a:cubicBezTo>
                  <a:pt x="390" y="310"/>
                  <a:pt x="390" y="313"/>
                  <a:pt x="391" y="313"/>
                </a:cubicBezTo>
                <a:close/>
                <a:moveTo>
                  <a:pt x="389" y="313"/>
                </a:moveTo>
                <a:cubicBezTo>
                  <a:pt x="389" y="314"/>
                  <a:pt x="389" y="314"/>
                  <a:pt x="389" y="314"/>
                </a:cubicBezTo>
                <a:cubicBezTo>
                  <a:pt x="388" y="315"/>
                  <a:pt x="389" y="313"/>
                  <a:pt x="389" y="312"/>
                </a:cubicBezTo>
                <a:cubicBezTo>
                  <a:pt x="389" y="312"/>
                  <a:pt x="390" y="314"/>
                  <a:pt x="389" y="313"/>
                </a:cubicBezTo>
                <a:close/>
                <a:moveTo>
                  <a:pt x="389" y="322"/>
                </a:moveTo>
                <a:cubicBezTo>
                  <a:pt x="388" y="321"/>
                  <a:pt x="389" y="321"/>
                  <a:pt x="389" y="321"/>
                </a:cubicBezTo>
                <a:cubicBezTo>
                  <a:pt x="390" y="321"/>
                  <a:pt x="390" y="323"/>
                  <a:pt x="390" y="323"/>
                </a:cubicBezTo>
                <a:cubicBezTo>
                  <a:pt x="390" y="324"/>
                  <a:pt x="390" y="323"/>
                  <a:pt x="390" y="323"/>
                </a:cubicBezTo>
                <a:cubicBezTo>
                  <a:pt x="392" y="324"/>
                  <a:pt x="389" y="325"/>
                  <a:pt x="390" y="325"/>
                </a:cubicBezTo>
                <a:cubicBezTo>
                  <a:pt x="390" y="326"/>
                  <a:pt x="389" y="324"/>
                  <a:pt x="389" y="325"/>
                </a:cubicBezTo>
                <a:cubicBezTo>
                  <a:pt x="389" y="324"/>
                  <a:pt x="389" y="323"/>
                  <a:pt x="389" y="322"/>
                </a:cubicBezTo>
                <a:cubicBezTo>
                  <a:pt x="389" y="322"/>
                  <a:pt x="389" y="322"/>
                  <a:pt x="389" y="321"/>
                </a:cubicBezTo>
                <a:cubicBezTo>
                  <a:pt x="389" y="321"/>
                  <a:pt x="389" y="321"/>
                  <a:pt x="389" y="322"/>
                </a:cubicBezTo>
                <a:close/>
                <a:moveTo>
                  <a:pt x="391" y="341"/>
                </a:moveTo>
                <a:cubicBezTo>
                  <a:pt x="392" y="340"/>
                  <a:pt x="393" y="340"/>
                  <a:pt x="393" y="342"/>
                </a:cubicBezTo>
                <a:cubicBezTo>
                  <a:pt x="392" y="341"/>
                  <a:pt x="391" y="344"/>
                  <a:pt x="390" y="342"/>
                </a:cubicBezTo>
                <a:cubicBezTo>
                  <a:pt x="391" y="342"/>
                  <a:pt x="391" y="342"/>
                  <a:pt x="391" y="342"/>
                </a:cubicBezTo>
                <a:cubicBezTo>
                  <a:pt x="391" y="341"/>
                  <a:pt x="391" y="341"/>
                  <a:pt x="391" y="341"/>
                </a:cubicBezTo>
                <a:close/>
                <a:moveTo>
                  <a:pt x="405" y="330"/>
                </a:moveTo>
                <a:cubicBezTo>
                  <a:pt x="404" y="330"/>
                  <a:pt x="403" y="328"/>
                  <a:pt x="403" y="330"/>
                </a:cubicBezTo>
                <a:cubicBezTo>
                  <a:pt x="403" y="330"/>
                  <a:pt x="403" y="329"/>
                  <a:pt x="404" y="330"/>
                </a:cubicBezTo>
                <a:cubicBezTo>
                  <a:pt x="403" y="330"/>
                  <a:pt x="403" y="330"/>
                  <a:pt x="402" y="330"/>
                </a:cubicBezTo>
                <a:cubicBezTo>
                  <a:pt x="402" y="329"/>
                  <a:pt x="403" y="330"/>
                  <a:pt x="402" y="329"/>
                </a:cubicBezTo>
                <a:cubicBezTo>
                  <a:pt x="403" y="329"/>
                  <a:pt x="403" y="328"/>
                  <a:pt x="405" y="329"/>
                </a:cubicBezTo>
                <a:cubicBezTo>
                  <a:pt x="404" y="329"/>
                  <a:pt x="404" y="329"/>
                  <a:pt x="405" y="330"/>
                </a:cubicBezTo>
                <a:close/>
                <a:moveTo>
                  <a:pt x="403" y="324"/>
                </a:moveTo>
                <a:cubicBezTo>
                  <a:pt x="403" y="324"/>
                  <a:pt x="403" y="324"/>
                  <a:pt x="403" y="323"/>
                </a:cubicBezTo>
                <a:cubicBezTo>
                  <a:pt x="403" y="323"/>
                  <a:pt x="403" y="323"/>
                  <a:pt x="404" y="323"/>
                </a:cubicBezTo>
                <a:cubicBezTo>
                  <a:pt x="404" y="323"/>
                  <a:pt x="404" y="324"/>
                  <a:pt x="403" y="324"/>
                </a:cubicBezTo>
                <a:close/>
                <a:moveTo>
                  <a:pt x="401" y="326"/>
                </a:moveTo>
                <a:cubicBezTo>
                  <a:pt x="401" y="325"/>
                  <a:pt x="402" y="326"/>
                  <a:pt x="403" y="326"/>
                </a:cubicBezTo>
                <a:cubicBezTo>
                  <a:pt x="403" y="327"/>
                  <a:pt x="401" y="326"/>
                  <a:pt x="401" y="326"/>
                </a:cubicBezTo>
                <a:close/>
                <a:moveTo>
                  <a:pt x="402" y="327"/>
                </a:moveTo>
                <a:cubicBezTo>
                  <a:pt x="402" y="328"/>
                  <a:pt x="402" y="328"/>
                  <a:pt x="402" y="329"/>
                </a:cubicBezTo>
                <a:cubicBezTo>
                  <a:pt x="401" y="329"/>
                  <a:pt x="401" y="329"/>
                  <a:pt x="401" y="330"/>
                </a:cubicBezTo>
                <a:cubicBezTo>
                  <a:pt x="400" y="329"/>
                  <a:pt x="400" y="327"/>
                  <a:pt x="402" y="327"/>
                </a:cubicBezTo>
                <a:close/>
                <a:moveTo>
                  <a:pt x="400" y="330"/>
                </a:moveTo>
                <a:cubicBezTo>
                  <a:pt x="399" y="331"/>
                  <a:pt x="399" y="330"/>
                  <a:pt x="399" y="329"/>
                </a:cubicBezTo>
                <a:cubicBezTo>
                  <a:pt x="400" y="329"/>
                  <a:pt x="400" y="329"/>
                  <a:pt x="400" y="329"/>
                </a:cubicBezTo>
                <a:cubicBezTo>
                  <a:pt x="399" y="330"/>
                  <a:pt x="400" y="329"/>
                  <a:pt x="400" y="330"/>
                </a:cubicBezTo>
                <a:close/>
                <a:moveTo>
                  <a:pt x="401" y="340"/>
                </a:moveTo>
                <a:cubicBezTo>
                  <a:pt x="401" y="339"/>
                  <a:pt x="402" y="340"/>
                  <a:pt x="402" y="340"/>
                </a:cubicBezTo>
                <a:cubicBezTo>
                  <a:pt x="401" y="341"/>
                  <a:pt x="402" y="341"/>
                  <a:pt x="402" y="342"/>
                </a:cubicBezTo>
                <a:cubicBezTo>
                  <a:pt x="401" y="342"/>
                  <a:pt x="401" y="342"/>
                  <a:pt x="401" y="341"/>
                </a:cubicBezTo>
                <a:cubicBezTo>
                  <a:pt x="400" y="341"/>
                  <a:pt x="401" y="342"/>
                  <a:pt x="401" y="343"/>
                </a:cubicBezTo>
                <a:cubicBezTo>
                  <a:pt x="400" y="343"/>
                  <a:pt x="400" y="341"/>
                  <a:pt x="400" y="343"/>
                </a:cubicBezTo>
                <a:cubicBezTo>
                  <a:pt x="399" y="342"/>
                  <a:pt x="399" y="342"/>
                  <a:pt x="399" y="341"/>
                </a:cubicBezTo>
                <a:cubicBezTo>
                  <a:pt x="400" y="342"/>
                  <a:pt x="400" y="341"/>
                  <a:pt x="401" y="341"/>
                </a:cubicBezTo>
                <a:cubicBezTo>
                  <a:pt x="400" y="340"/>
                  <a:pt x="402" y="340"/>
                  <a:pt x="401" y="340"/>
                </a:cubicBezTo>
                <a:close/>
                <a:moveTo>
                  <a:pt x="398" y="349"/>
                </a:moveTo>
                <a:cubicBezTo>
                  <a:pt x="398" y="349"/>
                  <a:pt x="399" y="349"/>
                  <a:pt x="399" y="349"/>
                </a:cubicBezTo>
                <a:cubicBezTo>
                  <a:pt x="399" y="348"/>
                  <a:pt x="399" y="349"/>
                  <a:pt x="399" y="350"/>
                </a:cubicBezTo>
                <a:cubicBezTo>
                  <a:pt x="399" y="350"/>
                  <a:pt x="398" y="349"/>
                  <a:pt x="398" y="349"/>
                </a:cubicBezTo>
                <a:close/>
                <a:moveTo>
                  <a:pt x="398" y="346"/>
                </a:moveTo>
                <a:cubicBezTo>
                  <a:pt x="399" y="346"/>
                  <a:pt x="399" y="346"/>
                  <a:pt x="399" y="346"/>
                </a:cubicBezTo>
                <a:cubicBezTo>
                  <a:pt x="399" y="346"/>
                  <a:pt x="400" y="346"/>
                  <a:pt x="400" y="346"/>
                </a:cubicBezTo>
                <a:cubicBezTo>
                  <a:pt x="400" y="346"/>
                  <a:pt x="400" y="346"/>
                  <a:pt x="400" y="347"/>
                </a:cubicBezTo>
                <a:cubicBezTo>
                  <a:pt x="399" y="347"/>
                  <a:pt x="399" y="347"/>
                  <a:pt x="398" y="346"/>
                </a:cubicBezTo>
                <a:close/>
                <a:moveTo>
                  <a:pt x="399" y="354"/>
                </a:moveTo>
                <a:cubicBezTo>
                  <a:pt x="399" y="354"/>
                  <a:pt x="400" y="355"/>
                  <a:pt x="400" y="354"/>
                </a:cubicBezTo>
                <a:cubicBezTo>
                  <a:pt x="400" y="353"/>
                  <a:pt x="400" y="354"/>
                  <a:pt x="399" y="354"/>
                </a:cubicBezTo>
                <a:cubicBezTo>
                  <a:pt x="400" y="353"/>
                  <a:pt x="400" y="353"/>
                  <a:pt x="399" y="352"/>
                </a:cubicBezTo>
                <a:cubicBezTo>
                  <a:pt x="400" y="352"/>
                  <a:pt x="400" y="353"/>
                  <a:pt x="400" y="353"/>
                </a:cubicBezTo>
                <a:cubicBezTo>
                  <a:pt x="400" y="354"/>
                  <a:pt x="400" y="355"/>
                  <a:pt x="399" y="355"/>
                </a:cubicBezTo>
                <a:cubicBezTo>
                  <a:pt x="399" y="355"/>
                  <a:pt x="399" y="355"/>
                  <a:pt x="399" y="354"/>
                </a:cubicBezTo>
                <a:close/>
                <a:moveTo>
                  <a:pt x="399" y="345"/>
                </a:moveTo>
                <a:cubicBezTo>
                  <a:pt x="399" y="345"/>
                  <a:pt x="399" y="344"/>
                  <a:pt x="399" y="344"/>
                </a:cubicBezTo>
                <a:cubicBezTo>
                  <a:pt x="399" y="344"/>
                  <a:pt x="398" y="344"/>
                  <a:pt x="398" y="344"/>
                </a:cubicBezTo>
                <a:cubicBezTo>
                  <a:pt x="399" y="344"/>
                  <a:pt x="399" y="344"/>
                  <a:pt x="399" y="344"/>
                </a:cubicBezTo>
                <a:cubicBezTo>
                  <a:pt x="399" y="344"/>
                  <a:pt x="402" y="342"/>
                  <a:pt x="402" y="343"/>
                </a:cubicBezTo>
                <a:cubicBezTo>
                  <a:pt x="402" y="342"/>
                  <a:pt x="402" y="344"/>
                  <a:pt x="401" y="343"/>
                </a:cubicBezTo>
                <a:cubicBezTo>
                  <a:pt x="401" y="344"/>
                  <a:pt x="401" y="344"/>
                  <a:pt x="402" y="344"/>
                </a:cubicBezTo>
                <a:cubicBezTo>
                  <a:pt x="402" y="345"/>
                  <a:pt x="401" y="344"/>
                  <a:pt x="401" y="344"/>
                </a:cubicBezTo>
                <a:cubicBezTo>
                  <a:pt x="401" y="344"/>
                  <a:pt x="401" y="345"/>
                  <a:pt x="401" y="345"/>
                </a:cubicBezTo>
                <a:cubicBezTo>
                  <a:pt x="401" y="345"/>
                  <a:pt x="400" y="344"/>
                  <a:pt x="399" y="345"/>
                </a:cubicBezTo>
                <a:close/>
                <a:moveTo>
                  <a:pt x="403" y="338"/>
                </a:moveTo>
                <a:cubicBezTo>
                  <a:pt x="404" y="338"/>
                  <a:pt x="404" y="338"/>
                  <a:pt x="404" y="338"/>
                </a:cubicBezTo>
                <a:cubicBezTo>
                  <a:pt x="404" y="339"/>
                  <a:pt x="404" y="339"/>
                  <a:pt x="404" y="339"/>
                </a:cubicBezTo>
                <a:cubicBezTo>
                  <a:pt x="403" y="339"/>
                  <a:pt x="404" y="339"/>
                  <a:pt x="404" y="339"/>
                </a:cubicBezTo>
                <a:cubicBezTo>
                  <a:pt x="404" y="339"/>
                  <a:pt x="403" y="339"/>
                  <a:pt x="403" y="338"/>
                </a:cubicBezTo>
                <a:close/>
                <a:moveTo>
                  <a:pt x="405" y="327"/>
                </a:moveTo>
                <a:cubicBezTo>
                  <a:pt x="406" y="327"/>
                  <a:pt x="406" y="328"/>
                  <a:pt x="406" y="329"/>
                </a:cubicBezTo>
                <a:cubicBezTo>
                  <a:pt x="406" y="328"/>
                  <a:pt x="405" y="328"/>
                  <a:pt x="405" y="327"/>
                </a:cubicBezTo>
                <a:close/>
                <a:moveTo>
                  <a:pt x="407" y="318"/>
                </a:moveTo>
                <a:cubicBezTo>
                  <a:pt x="407" y="319"/>
                  <a:pt x="406" y="319"/>
                  <a:pt x="407" y="319"/>
                </a:cubicBezTo>
                <a:cubicBezTo>
                  <a:pt x="406" y="320"/>
                  <a:pt x="407" y="320"/>
                  <a:pt x="406" y="322"/>
                </a:cubicBezTo>
                <a:cubicBezTo>
                  <a:pt x="405" y="322"/>
                  <a:pt x="406" y="322"/>
                  <a:pt x="405" y="322"/>
                </a:cubicBezTo>
                <a:cubicBezTo>
                  <a:pt x="405" y="322"/>
                  <a:pt x="405" y="322"/>
                  <a:pt x="405" y="323"/>
                </a:cubicBezTo>
                <a:cubicBezTo>
                  <a:pt x="405" y="323"/>
                  <a:pt x="405" y="323"/>
                  <a:pt x="406" y="323"/>
                </a:cubicBezTo>
                <a:cubicBezTo>
                  <a:pt x="405" y="323"/>
                  <a:pt x="406" y="323"/>
                  <a:pt x="405" y="324"/>
                </a:cubicBezTo>
                <a:cubicBezTo>
                  <a:pt x="406" y="324"/>
                  <a:pt x="406" y="323"/>
                  <a:pt x="406" y="323"/>
                </a:cubicBezTo>
                <a:cubicBezTo>
                  <a:pt x="407" y="324"/>
                  <a:pt x="405" y="322"/>
                  <a:pt x="407" y="322"/>
                </a:cubicBezTo>
                <a:cubicBezTo>
                  <a:pt x="407" y="323"/>
                  <a:pt x="407" y="324"/>
                  <a:pt x="407" y="325"/>
                </a:cubicBezTo>
                <a:cubicBezTo>
                  <a:pt x="406" y="325"/>
                  <a:pt x="407" y="324"/>
                  <a:pt x="405" y="324"/>
                </a:cubicBezTo>
                <a:cubicBezTo>
                  <a:pt x="404" y="323"/>
                  <a:pt x="404" y="323"/>
                  <a:pt x="404" y="322"/>
                </a:cubicBezTo>
                <a:cubicBezTo>
                  <a:pt x="403" y="322"/>
                  <a:pt x="402" y="323"/>
                  <a:pt x="402" y="324"/>
                </a:cubicBezTo>
                <a:cubicBezTo>
                  <a:pt x="402" y="324"/>
                  <a:pt x="402" y="324"/>
                  <a:pt x="402" y="324"/>
                </a:cubicBezTo>
                <a:cubicBezTo>
                  <a:pt x="400" y="324"/>
                  <a:pt x="402" y="323"/>
                  <a:pt x="401" y="323"/>
                </a:cubicBezTo>
                <a:cubicBezTo>
                  <a:pt x="402" y="322"/>
                  <a:pt x="402" y="322"/>
                  <a:pt x="402" y="320"/>
                </a:cubicBezTo>
                <a:cubicBezTo>
                  <a:pt x="401" y="320"/>
                  <a:pt x="401" y="321"/>
                  <a:pt x="401" y="321"/>
                </a:cubicBezTo>
                <a:cubicBezTo>
                  <a:pt x="400" y="321"/>
                  <a:pt x="401" y="320"/>
                  <a:pt x="400" y="320"/>
                </a:cubicBezTo>
                <a:cubicBezTo>
                  <a:pt x="400" y="319"/>
                  <a:pt x="401" y="319"/>
                  <a:pt x="401" y="318"/>
                </a:cubicBezTo>
                <a:cubicBezTo>
                  <a:pt x="402" y="318"/>
                  <a:pt x="402" y="319"/>
                  <a:pt x="403" y="318"/>
                </a:cubicBezTo>
                <a:cubicBezTo>
                  <a:pt x="402" y="320"/>
                  <a:pt x="403" y="321"/>
                  <a:pt x="403" y="321"/>
                </a:cubicBezTo>
                <a:cubicBezTo>
                  <a:pt x="403" y="322"/>
                  <a:pt x="403" y="321"/>
                  <a:pt x="403" y="322"/>
                </a:cubicBezTo>
                <a:cubicBezTo>
                  <a:pt x="404" y="321"/>
                  <a:pt x="404" y="320"/>
                  <a:pt x="404" y="319"/>
                </a:cubicBezTo>
                <a:cubicBezTo>
                  <a:pt x="405" y="320"/>
                  <a:pt x="405" y="320"/>
                  <a:pt x="405" y="321"/>
                </a:cubicBezTo>
                <a:cubicBezTo>
                  <a:pt x="406" y="321"/>
                  <a:pt x="406" y="321"/>
                  <a:pt x="406" y="321"/>
                </a:cubicBezTo>
                <a:cubicBezTo>
                  <a:pt x="405" y="320"/>
                  <a:pt x="406" y="319"/>
                  <a:pt x="405" y="318"/>
                </a:cubicBezTo>
                <a:cubicBezTo>
                  <a:pt x="406" y="318"/>
                  <a:pt x="406" y="319"/>
                  <a:pt x="407" y="318"/>
                </a:cubicBezTo>
                <a:close/>
                <a:moveTo>
                  <a:pt x="402" y="316"/>
                </a:moveTo>
                <a:cubicBezTo>
                  <a:pt x="403" y="316"/>
                  <a:pt x="403" y="316"/>
                  <a:pt x="403" y="317"/>
                </a:cubicBezTo>
                <a:cubicBezTo>
                  <a:pt x="402" y="316"/>
                  <a:pt x="402" y="316"/>
                  <a:pt x="402" y="317"/>
                </a:cubicBezTo>
                <a:cubicBezTo>
                  <a:pt x="401" y="316"/>
                  <a:pt x="402" y="316"/>
                  <a:pt x="402" y="316"/>
                </a:cubicBezTo>
                <a:close/>
                <a:moveTo>
                  <a:pt x="404" y="309"/>
                </a:moveTo>
                <a:cubicBezTo>
                  <a:pt x="404" y="311"/>
                  <a:pt x="406" y="312"/>
                  <a:pt x="404" y="312"/>
                </a:cubicBezTo>
                <a:cubicBezTo>
                  <a:pt x="406" y="311"/>
                  <a:pt x="402" y="310"/>
                  <a:pt x="404" y="309"/>
                </a:cubicBezTo>
                <a:close/>
                <a:moveTo>
                  <a:pt x="405" y="278"/>
                </a:moveTo>
                <a:cubicBezTo>
                  <a:pt x="406" y="278"/>
                  <a:pt x="406" y="278"/>
                  <a:pt x="406" y="278"/>
                </a:cubicBezTo>
                <a:cubicBezTo>
                  <a:pt x="407" y="278"/>
                  <a:pt x="407" y="278"/>
                  <a:pt x="406" y="278"/>
                </a:cubicBezTo>
                <a:cubicBezTo>
                  <a:pt x="407" y="279"/>
                  <a:pt x="407" y="280"/>
                  <a:pt x="407" y="280"/>
                </a:cubicBezTo>
                <a:cubicBezTo>
                  <a:pt x="406" y="281"/>
                  <a:pt x="406" y="279"/>
                  <a:pt x="405" y="278"/>
                </a:cubicBezTo>
                <a:close/>
                <a:moveTo>
                  <a:pt x="406" y="276"/>
                </a:moveTo>
                <a:cubicBezTo>
                  <a:pt x="406" y="275"/>
                  <a:pt x="406" y="277"/>
                  <a:pt x="407" y="276"/>
                </a:cubicBezTo>
                <a:cubicBezTo>
                  <a:pt x="407" y="277"/>
                  <a:pt x="406" y="278"/>
                  <a:pt x="405" y="278"/>
                </a:cubicBezTo>
                <a:cubicBezTo>
                  <a:pt x="405" y="277"/>
                  <a:pt x="406" y="276"/>
                  <a:pt x="406" y="276"/>
                </a:cubicBezTo>
                <a:close/>
                <a:moveTo>
                  <a:pt x="407" y="274"/>
                </a:moveTo>
                <a:cubicBezTo>
                  <a:pt x="407" y="275"/>
                  <a:pt x="406" y="274"/>
                  <a:pt x="406" y="274"/>
                </a:cubicBezTo>
                <a:cubicBezTo>
                  <a:pt x="406" y="273"/>
                  <a:pt x="407" y="273"/>
                  <a:pt x="407" y="273"/>
                </a:cubicBezTo>
                <a:cubicBezTo>
                  <a:pt x="408" y="273"/>
                  <a:pt x="406" y="274"/>
                  <a:pt x="407" y="274"/>
                </a:cubicBezTo>
                <a:close/>
                <a:moveTo>
                  <a:pt x="409" y="278"/>
                </a:moveTo>
                <a:cubicBezTo>
                  <a:pt x="408" y="277"/>
                  <a:pt x="409" y="276"/>
                  <a:pt x="408" y="275"/>
                </a:cubicBezTo>
                <a:cubicBezTo>
                  <a:pt x="407" y="275"/>
                  <a:pt x="407" y="276"/>
                  <a:pt x="407" y="275"/>
                </a:cubicBezTo>
                <a:cubicBezTo>
                  <a:pt x="406" y="275"/>
                  <a:pt x="409" y="275"/>
                  <a:pt x="408" y="274"/>
                </a:cubicBezTo>
                <a:cubicBezTo>
                  <a:pt x="410" y="274"/>
                  <a:pt x="409" y="276"/>
                  <a:pt x="408" y="277"/>
                </a:cubicBezTo>
                <a:cubicBezTo>
                  <a:pt x="408" y="277"/>
                  <a:pt x="409" y="277"/>
                  <a:pt x="410" y="277"/>
                </a:cubicBezTo>
                <a:cubicBezTo>
                  <a:pt x="410" y="277"/>
                  <a:pt x="409" y="277"/>
                  <a:pt x="409" y="278"/>
                </a:cubicBezTo>
                <a:close/>
                <a:moveTo>
                  <a:pt x="411" y="283"/>
                </a:moveTo>
                <a:cubicBezTo>
                  <a:pt x="410" y="283"/>
                  <a:pt x="410" y="282"/>
                  <a:pt x="410" y="282"/>
                </a:cubicBezTo>
                <a:cubicBezTo>
                  <a:pt x="410" y="282"/>
                  <a:pt x="411" y="282"/>
                  <a:pt x="411" y="283"/>
                </a:cubicBezTo>
                <a:close/>
                <a:moveTo>
                  <a:pt x="415" y="269"/>
                </a:moveTo>
                <a:cubicBezTo>
                  <a:pt x="414" y="270"/>
                  <a:pt x="415" y="270"/>
                  <a:pt x="414" y="270"/>
                </a:cubicBezTo>
                <a:cubicBezTo>
                  <a:pt x="414" y="269"/>
                  <a:pt x="413" y="269"/>
                  <a:pt x="414" y="269"/>
                </a:cubicBezTo>
                <a:cubicBezTo>
                  <a:pt x="414" y="269"/>
                  <a:pt x="414" y="269"/>
                  <a:pt x="415" y="269"/>
                </a:cubicBezTo>
                <a:close/>
                <a:moveTo>
                  <a:pt x="415" y="257"/>
                </a:moveTo>
                <a:cubicBezTo>
                  <a:pt x="416" y="257"/>
                  <a:pt x="416" y="258"/>
                  <a:pt x="416" y="259"/>
                </a:cubicBezTo>
                <a:cubicBezTo>
                  <a:pt x="415" y="259"/>
                  <a:pt x="415" y="258"/>
                  <a:pt x="415" y="259"/>
                </a:cubicBezTo>
                <a:cubicBezTo>
                  <a:pt x="414" y="259"/>
                  <a:pt x="415" y="258"/>
                  <a:pt x="415" y="257"/>
                </a:cubicBezTo>
                <a:close/>
                <a:moveTo>
                  <a:pt x="415" y="261"/>
                </a:moveTo>
                <a:cubicBezTo>
                  <a:pt x="414" y="262"/>
                  <a:pt x="414" y="262"/>
                  <a:pt x="415" y="263"/>
                </a:cubicBezTo>
                <a:cubicBezTo>
                  <a:pt x="414" y="263"/>
                  <a:pt x="414" y="261"/>
                  <a:pt x="413" y="261"/>
                </a:cubicBezTo>
                <a:cubicBezTo>
                  <a:pt x="413" y="260"/>
                  <a:pt x="414" y="261"/>
                  <a:pt x="415" y="261"/>
                </a:cubicBezTo>
                <a:close/>
                <a:moveTo>
                  <a:pt x="413" y="277"/>
                </a:moveTo>
                <a:cubicBezTo>
                  <a:pt x="414" y="277"/>
                  <a:pt x="414" y="279"/>
                  <a:pt x="413" y="278"/>
                </a:cubicBezTo>
                <a:cubicBezTo>
                  <a:pt x="413" y="278"/>
                  <a:pt x="413" y="277"/>
                  <a:pt x="413" y="277"/>
                </a:cubicBezTo>
                <a:close/>
                <a:moveTo>
                  <a:pt x="413" y="270"/>
                </a:moveTo>
                <a:cubicBezTo>
                  <a:pt x="412" y="270"/>
                  <a:pt x="413" y="269"/>
                  <a:pt x="412" y="268"/>
                </a:cubicBezTo>
                <a:cubicBezTo>
                  <a:pt x="413" y="269"/>
                  <a:pt x="413" y="270"/>
                  <a:pt x="413" y="270"/>
                </a:cubicBezTo>
                <a:close/>
                <a:moveTo>
                  <a:pt x="412" y="271"/>
                </a:moveTo>
                <a:cubicBezTo>
                  <a:pt x="412" y="271"/>
                  <a:pt x="413" y="272"/>
                  <a:pt x="412" y="273"/>
                </a:cubicBezTo>
                <a:cubicBezTo>
                  <a:pt x="411" y="273"/>
                  <a:pt x="412" y="273"/>
                  <a:pt x="411" y="273"/>
                </a:cubicBezTo>
                <a:cubicBezTo>
                  <a:pt x="411" y="273"/>
                  <a:pt x="411" y="272"/>
                  <a:pt x="411" y="272"/>
                </a:cubicBezTo>
                <a:cubicBezTo>
                  <a:pt x="409" y="273"/>
                  <a:pt x="409" y="271"/>
                  <a:pt x="408" y="273"/>
                </a:cubicBezTo>
                <a:cubicBezTo>
                  <a:pt x="408" y="272"/>
                  <a:pt x="408" y="271"/>
                  <a:pt x="407" y="271"/>
                </a:cubicBezTo>
                <a:cubicBezTo>
                  <a:pt x="408" y="272"/>
                  <a:pt x="406" y="271"/>
                  <a:pt x="405" y="272"/>
                </a:cubicBezTo>
                <a:cubicBezTo>
                  <a:pt x="404" y="272"/>
                  <a:pt x="405" y="271"/>
                  <a:pt x="404" y="271"/>
                </a:cubicBezTo>
                <a:cubicBezTo>
                  <a:pt x="405" y="270"/>
                  <a:pt x="406" y="268"/>
                  <a:pt x="408" y="268"/>
                </a:cubicBezTo>
                <a:cubicBezTo>
                  <a:pt x="409" y="269"/>
                  <a:pt x="407" y="269"/>
                  <a:pt x="407" y="270"/>
                </a:cubicBezTo>
                <a:cubicBezTo>
                  <a:pt x="408" y="270"/>
                  <a:pt x="408" y="269"/>
                  <a:pt x="408" y="269"/>
                </a:cubicBezTo>
                <a:cubicBezTo>
                  <a:pt x="408" y="271"/>
                  <a:pt x="409" y="271"/>
                  <a:pt x="410" y="272"/>
                </a:cubicBezTo>
                <a:cubicBezTo>
                  <a:pt x="410" y="271"/>
                  <a:pt x="411" y="271"/>
                  <a:pt x="412" y="271"/>
                </a:cubicBezTo>
                <a:close/>
                <a:moveTo>
                  <a:pt x="410" y="268"/>
                </a:moveTo>
                <a:cubicBezTo>
                  <a:pt x="410" y="269"/>
                  <a:pt x="411" y="269"/>
                  <a:pt x="411" y="270"/>
                </a:cubicBezTo>
                <a:cubicBezTo>
                  <a:pt x="411" y="270"/>
                  <a:pt x="410" y="270"/>
                  <a:pt x="410" y="270"/>
                </a:cubicBezTo>
                <a:cubicBezTo>
                  <a:pt x="410" y="270"/>
                  <a:pt x="410" y="271"/>
                  <a:pt x="410" y="271"/>
                </a:cubicBezTo>
                <a:cubicBezTo>
                  <a:pt x="410" y="272"/>
                  <a:pt x="409" y="270"/>
                  <a:pt x="409" y="271"/>
                </a:cubicBezTo>
                <a:cubicBezTo>
                  <a:pt x="409" y="270"/>
                  <a:pt x="410" y="269"/>
                  <a:pt x="410" y="268"/>
                </a:cubicBezTo>
                <a:close/>
                <a:moveTo>
                  <a:pt x="409" y="269"/>
                </a:moveTo>
                <a:cubicBezTo>
                  <a:pt x="409" y="269"/>
                  <a:pt x="409" y="268"/>
                  <a:pt x="408" y="268"/>
                </a:cubicBezTo>
                <a:cubicBezTo>
                  <a:pt x="408" y="268"/>
                  <a:pt x="408" y="268"/>
                  <a:pt x="408" y="268"/>
                </a:cubicBezTo>
                <a:cubicBezTo>
                  <a:pt x="409" y="268"/>
                  <a:pt x="409" y="268"/>
                  <a:pt x="409" y="268"/>
                </a:cubicBezTo>
                <a:cubicBezTo>
                  <a:pt x="409" y="268"/>
                  <a:pt x="409" y="268"/>
                  <a:pt x="409" y="269"/>
                </a:cubicBezTo>
                <a:close/>
                <a:moveTo>
                  <a:pt x="409" y="267"/>
                </a:moveTo>
                <a:cubicBezTo>
                  <a:pt x="409" y="268"/>
                  <a:pt x="408" y="265"/>
                  <a:pt x="406" y="265"/>
                </a:cubicBezTo>
                <a:cubicBezTo>
                  <a:pt x="406" y="265"/>
                  <a:pt x="408" y="265"/>
                  <a:pt x="407" y="265"/>
                </a:cubicBezTo>
                <a:cubicBezTo>
                  <a:pt x="409" y="264"/>
                  <a:pt x="407" y="266"/>
                  <a:pt x="409" y="267"/>
                </a:cubicBezTo>
                <a:close/>
                <a:moveTo>
                  <a:pt x="407" y="262"/>
                </a:moveTo>
                <a:cubicBezTo>
                  <a:pt x="407" y="262"/>
                  <a:pt x="407" y="262"/>
                  <a:pt x="407" y="262"/>
                </a:cubicBezTo>
                <a:cubicBezTo>
                  <a:pt x="407" y="262"/>
                  <a:pt x="407" y="262"/>
                  <a:pt x="407" y="263"/>
                </a:cubicBezTo>
                <a:cubicBezTo>
                  <a:pt x="406" y="263"/>
                  <a:pt x="406" y="262"/>
                  <a:pt x="405" y="262"/>
                </a:cubicBezTo>
                <a:cubicBezTo>
                  <a:pt x="406" y="261"/>
                  <a:pt x="406" y="262"/>
                  <a:pt x="407" y="262"/>
                </a:cubicBezTo>
                <a:close/>
                <a:moveTo>
                  <a:pt x="406" y="258"/>
                </a:moveTo>
                <a:cubicBezTo>
                  <a:pt x="406" y="258"/>
                  <a:pt x="405" y="258"/>
                  <a:pt x="405" y="259"/>
                </a:cubicBezTo>
                <a:cubicBezTo>
                  <a:pt x="404" y="259"/>
                  <a:pt x="405" y="258"/>
                  <a:pt x="406" y="258"/>
                </a:cubicBezTo>
                <a:close/>
                <a:moveTo>
                  <a:pt x="405" y="262"/>
                </a:moveTo>
                <a:cubicBezTo>
                  <a:pt x="405" y="262"/>
                  <a:pt x="405" y="262"/>
                  <a:pt x="405" y="262"/>
                </a:cubicBezTo>
                <a:cubicBezTo>
                  <a:pt x="405" y="263"/>
                  <a:pt x="404" y="264"/>
                  <a:pt x="405" y="264"/>
                </a:cubicBezTo>
                <a:cubicBezTo>
                  <a:pt x="404" y="265"/>
                  <a:pt x="404" y="262"/>
                  <a:pt x="403" y="262"/>
                </a:cubicBezTo>
                <a:cubicBezTo>
                  <a:pt x="404" y="261"/>
                  <a:pt x="404" y="262"/>
                  <a:pt x="405" y="262"/>
                </a:cubicBezTo>
                <a:close/>
                <a:moveTo>
                  <a:pt x="404" y="266"/>
                </a:moveTo>
                <a:cubicBezTo>
                  <a:pt x="405" y="266"/>
                  <a:pt x="405" y="267"/>
                  <a:pt x="403" y="267"/>
                </a:cubicBezTo>
                <a:cubicBezTo>
                  <a:pt x="403" y="266"/>
                  <a:pt x="404" y="267"/>
                  <a:pt x="404" y="266"/>
                </a:cubicBezTo>
                <a:close/>
                <a:moveTo>
                  <a:pt x="402" y="285"/>
                </a:moveTo>
                <a:cubicBezTo>
                  <a:pt x="402" y="286"/>
                  <a:pt x="403" y="286"/>
                  <a:pt x="403" y="286"/>
                </a:cubicBezTo>
                <a:cubicBezTo>
                  <a:pt x="402" y="286"/>
                  <a:pt x="402" y="286"/>
                  <a:pt x="401" y="286"/>
                </a:cubicBezTo>
                <a:cubicBezTo>
                  <a:pt x="401" y="287"/>
                  <a:pt x="402" y="287"/>
                  <a:pt x="402" y="286"/>
                </a:cubicBezTo>
                <a:cubicBezTo>
                  <a:pt x="403" y="286"/>
                  <a:pt x="402" y="287"/>
                  <a:pt x="402" y="287"/>
                </a:cubicBezTo>
                <a:cubicBezTo>
                  <a:pt x="402" y="287"/>
                  <a:pt x="402" y="287"/>
                  <a:pt x="401" y="287"/>
                </a:cubicBezTo>
                <a:cubicBezTo>
                  <a:pt x="401" y="288"/>
                  <a:pt x="402" y="288"/>
                  <a:pt x="402" y="289"/>
                </a:cubicBezTo>
                <a:cubicBezTo>
                  <a:pt x="402" y="289"/>
                  <a:pt x="401" y="288"/>
                  <a:pt x="401" y="287"/>
                </a:cubicBezTo>
                <a:cubicBezTo>
                  <a:pt x="400" y="288"/>
                  <a:pt x="401" y="288"/>
                  <a:pt x="400" y="289"/>
                </a:cubicBezTo>
                <a:cubicBezTo>
                  <a:pt x="399" y="289"/>
                  <a:pt x="399" y="289"/>
                  <a:pt x="398" y="289"/>
                </a:cubicBezTo>
                <a:cubicBezTo>
                  <a:pt x="398" y="288"/>
                  <a:pt x="400" y="287"/>
                  <a:pt x="399" y="287"/>
                </a:cubicBezTo>
                <a:cubicBezTo>
                  <a:pt x="399" y="286"/>
                  <a:pt x="400" y="287"/>
                  <a:pt x="400" y="287"/>
                </a:cubicBezTo>
                <a:cubicBezTo>
                  <a:pt x="401" y="287"/>
                  <a:pt x="401" y="286"/>
                  <a:pt x="401" y="286"/>
                </a:cubicBezTo>
                <a:cubicBezTo>
                  <a:pt x="400" y="287"/>
                  <a:pt x="400" y="285"/>
                  <a:pt x="399" y="286"/>
                </a:cubicBezTo>
                <a:cubicBezTo>
                  <a:pt x="399" y="286"/>
                  <a:pt x="400" y="285"/>
                  <a:pt x="399" y="285"/>
                </a:cubicBezTo>
                <a:cubicBezTo>
                  <a:pt x="399" y="284"/>
                  <a:pt x="400" y="286"/>
                  <a:pt x="400" y="285"/>
                </a:cubicBezTo>
                <a:cubicBezTo>
                  <a:pt x="401" y="285"/>
                  <a:pt x="401" y="285"/>
                  <a:pt x="402" y="286"/>
                </a:cubicBezTo>
                <a:cubicBezTo>
                  <a:pt x="402" y="286"/>
                  <a:pt x="402" y="284"/>
                  <a:pt x="403" y="284"/>
                </a:cubicBezTo>
                <a:cubicBezTo>
                  <a:pt x="403" y="285"/>
                  <a:pt x="403" y="285"/>
                  <a:pt x="402" y="285"/>
                </a:cubicBezTo>
                <a:close/>
                <a:moveTo>
                  <a:pt x="401" y="268"/>
                </a:moveTo>
                <a:cubicBezTo>
                  <a:pt x="402" y="269"/>
                  <a:pt x="402" y="270"/>
                  <a:pt x="401" y="270"/>
                </a:cubicBezTo>
                <a:cubicBezTo>
                  <a:pt x="401" y="270"/>
                  <a:pt x="401" y="269"/>
                  <a:pt x="401" y="268"/>
                </a:cubicBezTo>
                <a:close/>
                <a:moveTo>
                  <a:pt x="402" y="262"/>
                </a:moveTo>
                <a:cubicBezTo>
                  <a:pt x="402" y="263"/>
                  <a:pt x="402" y="263"/>
                  <a:pt x="402" y="264"/>
                </a:cubicBezTo>
                <a:cubicBezTo>
                  <a:pt x="402" y="264"/>
                  <a:pt x="401" y="263"/>
                  <a:pt x="402" y="262"/>
                </a:cubicBezTo>
                <a:close/>
                <a:moveTo>
                  <a:pt x="402" y="266"/>
                </a:moveTo>
                <a:cubicBezTo>
                  <a:pt x="402" y="266"/>
                  <a:pt x="402" y="266"/>
                  <a:pt x="402" y="266"/>
                </a:cubicBezTo>
                <a:cubicBezTo>
                  <a:pt x="403" y="266"/>
                  <a:pt x="402" y="266"/>
                  <a:pt x="402" y="265"/>
                </a:cubicBezTo>
                <a:cubicBezTo>
                  <a:pt x="403" y="265"/>
                  <a:pt x="402" y="267"/>
                  <a:pt x="402" y="266"/>
                </a:cubicBezTo>
                <a:close/>
                <a:moveTo>
                  <a:pt x="403" y="262"/>
                </a:moveTo>
                <a:cubicBezTo>
                  <a:pt x="402" y="262"/>
                  <a:pt x="402" y="261"/>
                  <a:pt x="402" y="261"/>
                </a:cubicBezTo>
                <a:cubicBezTo>
                  <a:pt x="401" y="261"/>
                  <a:pt x="402" y="262"/>
                  <a:pt x="401" y="263"/>
                </a:cubicBezTo>
                <a:cubicBezTo>
                  <a:pt x="401" y="263"/>
                  <a:pt x="401" y="262"/>
                  <a:pt x="401" y="262"/>
                </a:cubicBezTo>
                <a:cubicBezTo>
                  <a:pt x="401" y="262"/>
                  <a:pt x="401" y="262"/>
                  <a:pt x="400" y="262"/>
                </a:cubicBezTo>
                <a:cubicBezTo>
                  <a:pt x="401" y="261"/>
                  <a:pt x="401" y="260"/>
                  <a:pt x="400" y="260"/>
                </a:cubicBezTo>
                <a:cubicBezTo>
                  <a:pt x="400" y="260"/>
                  <a:pt x="401" y="260"/>
                  <a:pt x="402" y="260"/>
                </a:cubicBezTo>
                <a:cubicBezTo>
                  <a:pt x="401" y="259"/>
                  <a:pt x="401" y="259"/>
                  <a:pt x="401" y="259"/>
                </a:cubicBezTo>
                <a:cubicBezTo>
                  <a:pt x="402" y="259"/>
                  <a:pt x="402" y="261"/>
                  <a:pt x="403" y="262"/>
                </a:cubicBezTo>
                <a:close/>
                <a:moveTo>
                  <a:pt x="401" y="255"/>
                </a:moveTo>
                <a:cubicBezTo>
                  <a:pt x="401" y="255"/>
                  <a:pt x="401" y="254"/>
                  <a:pt x="401" y="253"/>
                </a:cubicBezTo>
                <a:cubicBezTo>
                  <a:pt x="401" y="253"/>
                  <a:pt x="402" y="255"/>
                  <a:pt x="401" y="255"/>
                </a:cubicBezTo>
                <a:close/>
                <a:moveTo>
                  <a:pt x="401" y="223"/>
                </a:moveTo>
                <a:cubicBezTo>
                  <a:pt x="400" y="224"/>
                  <a:pt x="400" y="223"/>
                  <a:pt x="400" y="223"/>
                </a:cubicBezTo>
                <a:cubicBezTo>
                  <a:pt x="400" y="222"/>
                  <a:pt x="401" y="223"/>
                  <a:pt x="401" y="223"/>
                </a:cubicBezTo>
                <a:close/>
                <a:moveTo>
                  <a:pt x="400" y="261"/>
                </a:moveTo>
                <a:cubicBezTo>
                  <a:pt x="400" y="263"/>
                  <a:pt x="399" y="262"/>
                  <a:pt x="398" y="262"/>
                </a:cubicBezTo>
                <a:cubicBezTo>
                  <a:pt x="399" y="262"/>
                  <a:pt x="399" y="262"/>
                  <a:pt x="400" y="261"/>
                </a:cubicBezTo>
                <a:close/>
                <a:moveTo>
                  <a:pt x="398" y="286"/>
                </a:moveTo>
                <a:cubicBezTo>
                  <a:pt x="398" y="286"/>
                  <a:pt x="398" y="286"/>
                  <a:pt x="398" y="286"/>
                </a:cubicBezTo>
                <a:cubicBezTo>
                  <a:pt x="398" y="287"/>
                  <a:pt x="397" y="286"/>
                  <a:pt x="397" y="286"/>
                </a:cubicBezTo>
                <a:cubicBezTo>
                  <a:pt x="398" y="285"/>
                  <a:pt x="398" y="286"/>
                  <a:pt x="398" y="286"/>
                </a:cubicBezTo>
                <a:cubicBezTo>
                  <a:pt x="398" y="286"/>
                  <a:pt x="398" y="286"/>
                  <a:pt x="398" y="286"/>
                </a:cubicBezTo>
                <a:close/>
                <a:moveTo>
                  <a:pt x="398" y="280"/>
                </a:moveTo>
                <a:cubicBezTo>
                  <a:pt x="399" y="280"/>
                  <a:pt x="397" y="281"/>
                  <a:pt x="397" y="281"/>
                </a:cubicBezTo>
                <a:cubicBezTo>
                  <a:pt x="396" y="280"/>
                  <a:pt x="396" y="278"/>
                  <a:pt x="398" y="279"/>
                </a:cubicBezTo>
                <a:cubicBezTo>
                  <a:pt x="397" y="279"/>
                  <a:pt x="398" y="281"/>
                  <a:pt x="398" y="280"/>
                </a:cubicBezTo>
                <a:close/>
                <a:moveTo>
                  <a:pt x="396" y="240"/>
                </a:moveTo>
                <a:cubicBezTo>
                  <a:pt x="397" y="240"/>
                  <a:pt x="397" y="240"/>
                  <a:pt x="397" y="240"/>
                </a:cubicBezTo>
                <a:cubicBezTo>
                  <a:pt x="397" y="240"/>
                  <a:pt x="397" y="240"/>
                  <a:pt x="397" y="240"/>
                </a:cubicBezTo>
                <a:cubicBezTo>
                  <a:pt x="397" y="241"/>
                  <a:pt x="397" y="241"/>
                  <a:pt x="397" y="241"/>
                </a:cubicBezTo>
                <a:cubicBezTo>
                  <a:pt x="397" y="241"/>
                  <a:pt x="396" y="240"/>
                  <a:pt x="396" y="241"/>
                </a:cubicBezTo>
                <a:cubicBezTo>
                  <a:pt x="395" y="241"/>
                  <a:pt x="397" y="241"/>
                  <a:pt x="396" y="240"/>
                </a:cubicBezTo>
                <a:close/>
                <a:moveTo>
                  <a:pt x="395" y="244"/>
                </a:moveTo>
                <a:cubicBezTo>
                  <a:pt x="396" y="244"/>
                  <a:pt x="395" y="245"/>
                  <a:pt x="396" y="245"/>
                </a:cubicBezTo>
                <a:cubicBezTo>
                  <a:pt x="396" y="246"/>
                  <a:pt x="395" y="245"/>
                  <a:pt x="395" y="244"/>
                </a:cubicBezTo>
                <a:close/>
                <a:moveTo>
                  <a:pt x="396" y="246"/>
                </a:moveTo>
                <a:cubicBezTo>
                  <a:pt x="397" y="246"/>
                  <a:pt x="397" y="247"/>
                  <a:pt x="397" y="247"/>
                </a:cubicBezTo>
                <a:cubicBezTo>
                  <a:pt x="396" y="247"/>
                  <a:pt x="396" y="248"/>
                  <a:pt x="396" y="249"/>
                </a:cubicBezTo>
                <a:cubicBezTo>
                  <a:pt x="396" y="248"/>
                  <a:pt x="396" y="248"/>
                  <a:pt x="395" y="248"/>
                </a:cubicBezTo>
                <a:cubicBezTo>
                  <a:pt x="395" y="248"/>
                  <a:pt x="395" y="247"/>
                  <a:pt x="395" y="247"/>
                </a:cubicBezTo>
                <a:cubicBezTo>
                  <a:pt x="394" y="247"/>
                  <a:pt x="394" y="247"/>
                  <a:pt x="395" y="247"/>
                </a:cubicBezTo>
                <a:cubicBezTo>
                  <a:pt x="394" y="247"/>
                  <a:pt x="394" y="247"/>
                  <a:pt x="394" y="247"/>
                </a:cubicBezTo>
                <a:cubicBezTo>
                  <a:pt x="394" y="246"/>
                  <a:pt x="394" y="246"/>
                  <a:pt x="394" y="246"/>
                </a:cubicBezTo>
                <a:cubicBezTo>
                  <a:pt x="395" y="246"/>
                  <a:pt x="396" y="247"/>
                  <a:pt x="396" y="246"/>
                </a:cubicBezTo>
                <a:close/>
                <a:moveTo>
                  <a:pt x="394" y="240"/>
                </a:moveTo>
                <a:cubicBezTo>
                  <a:pt x="394" y="240"/>
                  <a:pt x="394" y="240"/>
                  <a:pt x="394" y="240"/>
                </a:cubicBezTo>
                <a:cubicBezTo>
                  <a:pt x="393" y="240"/>
                  <a:pt x="395" y="242"/>
                  <a:pt x="393" y="242"/>
                </a:cubicBezTo>
                <a:cubicBezTo>
                  <a:pt x="393" y="241"/>
                  <a:pt x="393" y="241"/>
                  <a:pt x="393" y="241"/>
                </a:cubicBezTo>
                <a:cubicBezTo>
                  <a:pt x="392" y="241"/>
                  <a:pt x="394" y="240"/>
                  <a:pt x="394" y="240"/>
                </a:cubicBezTo>
                <a:close/>
                <a:moveTo>
                  <a:pt x="392" y="246"/>
                </a:moveTo>
                <a:cubicBezTo>
                  <a:pt x="393" y="245"/>
                  <a:pt x="394" y="246"/>
                  <a:pt x="394" y="245"/>
                </a:cubicBezTo>
                <a:cubicBezTo>
                  <a:pt x="394" y="245"/>
                  <a:pt x="394" y="245"/>
                  <a:pt x="394" y="245"/>
                </a:cubicBezTo>
                <a:cubicBezTo>
                  <a:pt x="395" y="245"/>
                  <a:pt x="395" y="245"/>
                  <a:pt x="395" y="245"/>
                </a:cubicBezTo>
                <a:cubicBezTo>
                  <a:pt x="394" y="246"/>
                  <a:pt x="393" y="246"/>
                  <a:pt x="392" y="247"/>
                </a:cubicBezTo>
                <a:cubicBezTo>
                  <a:pt x="392" y="247"/>
                  <a:pt x="392" y="246"/>
                  <a:pt x="392" y="246"/>
                </a:cubicBezTo>
                <a:close/>
                <a:moveTo>
                  <a:pt x="391" y="279"/>
                </a:moveTo>
                <a:cubicBezTo>
                  <a:pt x="391" y="279"/>
                  <a:pt x="392" y="280"/>
                  <a:pt x="392" y="280"/>
                </a:cubicBezTo>
                <a:cubicBezTo>
                  <a:pt x="391" y="281"/>
                  <a:pt x="391" y="279"/>
                  <a:pt x="391" y="279"/>
                </a:cubicBezTo>
                <a:close/>
                <a:moveTo>
                  <a:pt x="391" y="281"/>
                </a:moveTo>
                <a:cubicBezTo>
                  <a:pt x="391" y="281"/>
                  <a:pt x="391" y="281"/>
                  <a:pt x="392" y="281"/>
                </a:cubicBezTo>
                <a:cubicBezTo>
                  <a:pt x="391" y="283"/>
                  <a:pt x="392" y="283"/>
                  <a:pt x="392" y="284"/>
                </a:cubicBezTo>
                <a:cubicBezTo>
                  <a:pt x="391" y="285"/>
                  <a:pt x="392" y="281"/>
                  <a:pt x="390" y="282"/>
                </a:cubicBezTo>
                <a:cubicBezTo>
                  <a:pt x="390" y="282"/>
                  <a:pt x="390" y="282"/>
                  <a:pt x="390" y="281"/>
                </a:cubicBezTo>
                <a:cubicBezTo>
                  <a:pt x="391" y="281"/>
                  <a:pt x="391" y="281"/>
                  <a:pt x="391" y="281"/>
                </a:cubicBezTo>
                <a:close/>
                <a:moveTo>
                  <a:pt x="391" y="257"/>
                </a:moveTo>
                <a:cubicBezTo>
                  <a:pt x="390" y="258"/>
                  <a:pt x="390" y="257"/>
                  <a:pt x="390" y="256"/>
                </a:cubicBezTo>
                <a:cubicBezTo>
                  <a:pt x="390" y="256"/>
                  <a:pt x="390" y="257"/>
                  <a:pt x="391" y="257"/>
                </a:cubicBezTo>
                <a:close/>
                <a:moveTo>
                  <a:pt x="391" y="292"/>
                </a:moveTo>
                <a:cubicBezTo>
                  <a:pt x="392" y="293"/>
                  <a:pt x="391" y="293"/>
                  <a:pt x="391" y="294"/>
                </a:cubicBezTo>
                <a:cubicBezTo>
                  <a:pt x="390" y="293"/>
                  <a:pt x="390" y="294"/>
                  <a:pt x="390" y="295"/>
                </a:cubicBezTo>
                <a:cubicBezTo>
                  <a:pt x="389" y="295"/>
                  <a:pt x="390" y="292"/>
                  <a:pt x="391" y="292"/>
                </a:cubicBezTo>
                <a:close/>
                <a:moveTo>
                  <a:pt x="390" y="296"/>
                </a:moveTo>
                <a:cubicBezTo>
                  <a:pt x="391" y="295"/>
                  <a:pt x="391" y="297"/>
                  <a:pt x="390" y="297"/>
                </a:cubicBezTo>
                <a:cubicBezTo>
                  <a:pt x="390" y="297"/>
                  <a:pt x="391" y="296"/>
                  <a:pt x="390" y="296"/>
                </a:cubicBezTo>
                <a:close/>
                <a:moveTo>
                  <a:pt x="392" y="301"/>
                </a:moveTo>
                <a:cubicBezTo>
                  <a:pt x="392" y="302"/>
                  <a:pt x="393" y="302"/>
                  <a:pt x="392" y="302"/>
                </a:cubicBezTo>
                <a:cubicBezTo>
                  <a:pt x="391" y="302"/>
                  <a:pt x="392" y="301"/>
                  <a:pt x="390" y="302"/>
                </a:cubicBezTo>
                <a:cubicBezTo>
                  <a:pt x="390" y="301"/>
                  <a:pt x="390" y="300"/>
                  <a:pt x="389" y="300"/>
                </a:cubicBezTo>
                <a:cubicBezTo>
                  <a:pt x="390" y="300"/>
                  <a:pt x="390" y="302"/>
                  <a:pt x="392" y="301"/>
                </a:cubicBezTo>
                <a:close/>
                <a:moveTo>
                  <a:pt x="390" y="303"/>
                </a:moveTo>
                <a:cubicBezTo>
                  <a:pt x="390" y="304"/>
                  <a:pt x="390" y="304"/>
                  <a:pt x="390" y="305"/>
                </a:cubicBezTo>
                <a:cubicBezTo>
                  <a:pt x="390" y="304"/>
                  <a:pt x="390" y="304"/>
                  <a:pt x="391" y="304"/>
                </a:cubicBezTo>
                <a:cubicBezTo>
                  <a:pt x="391" y="303"/>
                  <a:pt x="390" y="303"/>
                  <a:pt x="390" y="302"/>
                </a:cubicBezTo>
                <a:cubicBezTo>
                  <a:pt x="391" y="302"/>
                  <a:pt x="391" y="302"/>
                  <a:pt x="391" y="302"/>
                </a:cubicBezTo>
                <a:cubicBezTo>
                  <a:pt x="391" y="304"/>
                  <a:pt x="391" y="305"/>
                  <a:pt x="390" y="307"/>
                </a:cubicBezTo>
                <a:cubicBezTo>
                  <a:pt x="390" y="306"/>
                  <a:pt x="390" y="307"/>
                  <a:pt x="389" y="306"/>
                </a:cubicBezTo>
                <a:cubicBezTo>
                  <a:pt x="389" y="306"/>
                  <a:pt x="389" y="307"/>
                  <a:pt x="389" y="308"/>
                </a:cubicBezTo>
                <a:cubicBezTo>
                  <a:pt x="389" y="308"/>
                  <a:pt x="389" y="307"/>
                  <a:pt x="390" y="307"/>
                </a:cubicBezTo>
                <a:cubicBezTo>
                  <a:pt x="391" y="309"/>
                  <a:pt x="389" y="310"/>
                  <a:pt x="388" y="310"/>
                </a:cubicBezTo>
                <a:cubicBezTo>
                  <a:pt x="388" y="309"/>
                  <a:pt x="389" y="309"/>
                  <a:pt x="389" y="309"/>
                </a:cubicBezTo>
                <a:cubicBezTo>
                  <a:pt x="389" y="308"/>
                  <a:pt x="389" y="309"/>
                  <a:pt x="390" y="309"/>
                </a:cubicBezTo>
                <a:cubicBezTo>
                  <a:pt x="390" y="309"/>
                  <a:pt x="390" y="309"/>
                  <a:pt x="390" y="309"/>
                </a:cubicBezTo>
                <a:cubicBezTo>
                  <a:pt x="389" y="308"/>
                  <a:pt x="389" y="308"/>
                  <a:pt x="388" y="308"/>
                </a:cubicBezTo>
                <a:cubicBezTo>
                  <a:pt x="387" y="308"/>
                  <a:pt x="389" y="309"/>
                  <a:pt x="387" y="309"/>
                </a:cubicBezTo>
                <a:cubicBezTo>
                  <a:pt x="388" y="307"/>
                  <a:pt x="389" y="306"/>
                  <a:pt x="388" y="305"/>
                </a:cubicBezTo>
                <a:cubicBezTo>
                  <a:pt x="389" y="306"/>
                  <a:pt x="390" y="306"/>
                  <a:pt x="391" y="306"/>
                </a:cubicBezTo>
                <a:cubicBezTo>
                  <a:pt x="391" y="305"/>
                  <a:pt x="390" y="305"/>
                  <a:pt x="390" y="305"/>
                </a:cubicBezTo>
                <a:cubicBezTo>
                  <a:pt x="389" y="305"/>
                  <a:pt x="390" y="304"/>
                  <a:pt x="389" y="304"/>
                </a:cubicBezTo>
                <a:cubicBezTo>
                  <a:pt x="388" y="304"/>
                  <a:pt x="389" y="304"/>
                  <a:pt x="389" y="305"/>
                </a:cubicBezTo>
                <a:cubicBezTo>
                  <a:pt x="388" y="304"/>
                  <a:pt x="387" y="304"/>
                  <a:pt x="387" y="303"/>
                </a:cubicBezTo>
                <a:cubicBezTo>
                  <a:pt x="388" y="303"/>
                  <a:pt x="389" y="303"/>
                  <a:pt x="390" y="303"/>
                </a:cubicBezTo>
                <a:close/>
                <a:moveTo>
                  <a:pt x="385" y="300"/>
                </a:moveTo>
                <a:cubicBezTo>
                  <a:pt x="386" y="300"/>
                  <a:pt x="386" y="301"/>
                  <a:pt x="386" y="302"/>
                </a:cubicBezTo>
                <a:cubicBezTo>
                  <a:pt x="385" y="302"/>
                  <a:pt x="385" y="301"/>
                  <a:pt x="385" y="301"/>
                </a:cubicBezTo>
                <a:cubicBezTo>
                  <a:pt x="385" y="300"/>
                  <a:pt x="385" y="301"/>
                  <a:pt x="385" y="301"/>
                </a:cubicBezTo>
                <a:cubicBezTo>
                  <a:pt x="386" y="300"/>
                  <a:pt x="385" y="301"/>
                  <a:pt x="385" y="300"/>
                </a:cubicBezTo>
                <a:close/>
                <a:moveTo>
                  <a:pt x="387" y="303"/>
                </a:moveTo>
                <a:cubicBezTo>
                  <a:pt x="387" y="303"/>
                  <a:pt x="387" y="303"/>
                  <a:pt x="387" y="303"/>
                </a:cubicBezTo>
                <a:cubicBezTo>
                  <a:pt x="386" y="303"/>
                  <a:pt x="386" y="303"/>
                  <a:pt x="385" y="303"/>
                </a:cubicBezTo>
                <a:cubicBezTo>
                  <a:pt x="385" y="303"/>
                  <a:pt x="387" y="302"/>
                  <a:pt x="387" y="303"/>
                </a:cubicBezTo>
                <a:close/>
                <a:moveTo>
                  <a:pt x="385" y="304"/>
                </a:moveTo>
                <a:cubicBezTo>
                  <a:pt x="384" y="306"/>
                  <a:pt x="388" y="305"/>
                  <a:pt x="387" y="307"/>
                </a:cubicBezTo>
                <a:cubicBezTo>
                  <a:pt x="387" y="307"/>
                  <a:pt x="386" y="306"/>
                  <a:pt x="385" y="306"/>
                </a:cubicBezTo>
                <a:cubicBezTo>
                  <a:pt x="385" y="306"/>
                  <a:pt x="384" y="304"/>
                  <a:pt x="385" y="304"/>
                </a:cubicBezTo>
                <a:close/>
                <a:moveTo>
                  <a:pt x="387" y="304"/>
                </a:moveTo>
                <a:cubicBezTo>
                  <a:pt x="387" y="304"/>
                  <a:pt x="387" y="305"/>
                  <a:pt x="387" y="305"/>
                </a:cubicBezTo>
                <a:cubicBezTo>
                  <a:pt x="387" y="306"/>
                  <a:pt x="385" y="305"/>
                  <a:pt x="387" y="304"/>
                </a:cubicBezTo>
                <a:close/>
                <a:moveTo>
                  <a:pt x="387" y="304"/>
                </a:moveTo>
                <a:cubicBezTo>
                  <a:pt x="388" y="304"/>
                  <a:pt x="389" y="305"/>
                  <a:pt x="388" y="305"/>
                </a:cubicBezTo>
                <a:cubicBezTo>
                  <a:pt x="387" y="305"/>
                  <a:pt x="388" y="305"/>
                  <a:pt x="387" y="304"/>
                </a:cubicBezTo>
                <a:close/>
                <a:moveTo>
                  <a:pt x="389" y="297"/>
                </a:moveTo>
                <a:cubicBezTo>
                  <a:pt x="389" y="297"/>
                  <a:pt x="389" y="296"/>
                  <a:pt x="388" y="297"/>
                </a:cubicBezTo>
                <a:cubicBezTo>
                  <a:pt x="388" y="296"/>
                  <a:pt x="388" y="295"/>
                  <a:pt x="388" y="294"/>
                </a:cubicBezTo>
                <a:cubicBezTo>
                  <a:pt x="389" y="294"/>
                  <a:pt x="390" y="297"/>
                  <a:pt x="389" y="297"/>
                </a:cubicBezTo>
                <a:close/>
                <a:moveTo>
                  <a:pt x="388" y="236"/>
                </a:moveTo>
                <a:cubicBezTo>
                  <a:pt x="389" y="236"/>
                  <a:pt x="389" y="236"/>
                  <a:pt x="389" y="236"/>
                </a:cubicBezTo>
                <a:cubicBezTo>
                  <a:pt x="389" y="237"/>
                  <a:pt x="388" y="237"/>
                  <a:pt x="388" y="237"/>
                </a:cubicBezTo>
                <a:cubicBezTo>
                  <a:pt x="388" y="237"/>
                  <a:pt x="389" y="237"/>
                  <a:pt x="389" y="238"/>
                </a:cubicBezTo>
                <a:cubicBezTo>
                  <a:pt x="388" y="238"/>
                  <a:pt x="388" y="237"/>
                  <a:pt x="388" y="236"/>
                </a:cubicBezTo>
                <a:close/>
                <a:moveTo>
                  <a:pt x="386" y="290"/>
                </a:moveTo>
                <a:cubicBezTo>
                  <a:pt x="385" y="290"/>
                  <a:pt x="385" y="289"/>
                  <a:pt x="384" y="290"/>
                </a:cubicBezTo>
                <a:cubicBezTo>
                  <a:pt x="385" y="289"/>
                  <a:pt x="385" y="289"/>
                  <a:pt x="385" y="288"/>
                </a:cubicBezTo>
                <a:cubicBezTo>
                  <a:pt x="386" y="289"/>
                  <a:pt x="387" y="288"/>
                  <a:pt x="387" y="289"/>
                </a:cubicBezTo>
                <a:cubicBezTo>
                  <a:pt x="386" y="289"/>
                  <a:pt x="386" y="289"/>
                  <a:pt x="385" y="289"/>
                </a:cubicBezTo>
                <a:cubicBezTo>
                  <a:pt x="385" y="290"/>
                  <a:pt x="386" y="289"/>
                  <a:pt x="386" y="290"/>
                </a:cubicBezTo>
                <a:close/>
                <a:moveTo>
                  <a:pt x="386" y="286"/>
                </a:moveTo>
                <a:cubicBezTo>
                  <a:pt x="386" y="287"/>
                  <a:pt x="386" y="288"/>
                  <a:pt x="385" y="288"/>
                </a:cubicBezTo>
                <a:cubicBezTo>
                  <a:pt x="385" y="287"/>
                  <a:pt x="386" y="287"/>
                  <a:pt x="386" y="286"/>
                </a:cubicBezTo>
                <a:cubicBezTo>
                  <a:pt x="388" y="286"/>
                  <a:pt x="388" y="286"/>
                  <a:pt x="388" y="286"/>
                </a:cubicBezTo>
                <a:cubicBezTo>
                  <a:pt x="387" y="286"/>
                  <a:pt x="387" y="286"/>
                  <a:pt x="386" y="286"/>
                </a:cubicBezTo>
                <a:close/>
                <a:moveTo>
                  <a:pt x="385" y="253"/>
                </a:moveTo>
                <a:cubicBezTo>
                  <a:pt x="386" y="253"/>
                  <a:pt x="386" y="253"/>
                  <a:pt x="386" y="253"/>
                </a:cubicBezTo>
                <a:cubicBezTo>
                  <a:pt x="386" y="254"/>
                  <a:pt x="386" y="254"/>
                  <a:pt x="386" y="254"/>
                </a:cubicBezTo>
                <a:cubicBezTo>
                  <a:pt x="385" y="254"/>
                  <a:pt x="385" y="254"/>
                  <a:pt x="385" y="254"/>
                </a:cubicBezTo>
                <a:lnTo>
                  <a:pt x="385" y="253"/>
                </a:lnTo>
                <a:close/>
                <a:moveTo>
                  <a:pt x="387" y="278"/>
                </a:moveTo>
                <a:cubicBezTo>
                  <a:pt x="387" y="278"/>
                  <a:pt x="387" y="278"/>
                  <a:pt x="387" y="279"/>
                </a:cubicBezTo>
                <a:cubicBezTo>
                  <a:pt x="386" y="279"/>
                  <a:pt x="386" y="278"/>
                  <a:pt x="385" y="278"/>
                </a:cubicBezTo>
                <a:cubicBezTo>
                  <a:pt x="385" y="277"/>
                  <a:pt x="386" y="277"/>
                  <a:pt x="387" y="278"/>
                </a:cubicBezTo>
                <a:close/>
                <a:moveTo>
                  <a:pt x="385" y="281"/>
                </a:moveTo>
                <a:cubicBezTo>
                  <a:pt x="386" y="282"/>
                  <a:pt x="386" y="283"/>
                  <a:pt x="385" y="283"/>
                </a:cubicBezTo>
                <a:cubicBezTo>
                  <a:pt x="385" y="283"/>
                  <a:pt x="386" y="282"/>
                  <a:pt x="385" y="281"/>
                </a:cubicBezTo>
                <a:close/>
                <a:moveTo>
                  <a:pt x="385" y="283"/>
                </a:moveTo>
                <a:cubicBezTo>
                  <a:pt x="385" y="283"/>
                  <a:pt x="386" y="284"/>
                  <a:pt x="386" y="284"/>
                </a:cubicBezTo>
                <a:cubicBezTo>
                  <a:pt x="386" y="284"/>
                  <a:pt x="385" y="285"/>
                  <a:pt x="384" y="285"/>
                </a:cubicBezTo>
                <a:cubicBezTo>
                  <a:pt x="384" y="285"/>
                  <a:pt x="383" y="285"/>
                  <a:pt x="384" y="284"/>
                </a:cubicBezTo>
                <a:cubicBezTo>
                  <a:pt x="384" y="284"/>
                  <a:pt x="385" y="284"/>
                  <a:pt x="385" y="283"/>
                </a:cubicBezTo>
                <a:close/>
                <a:moveTo>
                  <a:pt x="375" y="279"/>
                </a:moveTo>
                <a:cubicBezTo>
                  <a:pt x="375" y="278"/>
                  <a:pt x="376" y="279"/>
                  <a:pt x="376" y="278"/>
                </a:cubicBezTo>
                <a:cubicBezTo>
                  <a:pt x="376" y="279"/>
                  <a:pt x="374" y="279"/>
                  <a:pt x="374" y="278"/>
                </a:cubicBezTo>
                <a:cubicBezTo>
                  <a:pt x="375" y="277"/>
                  <a:pt x="375" y="278"/>
                  <a:pt x="375" y="279"/>
                </a:cubicBezTo>
                <a:close/>
                <a:moveTo>
                  <a:pt x="373" y="279"/>
                </a:moveTo>
                <a:cubicBezTo>
                  <a:pt x="374" y="280"/>
                  <a:pt x="373" y="280"/>
                  <a:pt x="375" y="279"/>
                </a:cubicBezTo>
                <a:cubicBezTo>
                  <a:pt x="374" y="281"/>
                  <a:pt x="376" y="280"/>
                  <a:pt x="377" y="282"/>
                </a:cubicBezTo>
                <a:cubicBezTo>
                  <a:pt x="378" y="281"/>
                  <a:pt x="378" y="280"/>
                  <a:pt x="378" y="278"/>
                </a:cubicBezTo>
                <a:cubicBezTo>
                  <a:pt x="377" y="279"/>
                  <a:pt x="375" y="278"/>
                  <a:pt x="376" y="277"/>
                </a:cubicBezTo>
                <a:cubicBezTo>
                  <a:pt x="376" y="278"/>
                  <a:pt x="376" y="277"/>
                  <a:pt x="377" y="277"/>
                </a:cubicBezTo>
                <a:cubicBezTo>
                  <a:pt x="376" y="276"/>
                  <a:pt x="376" y="276"/>
                  <a:pt x="376" y="275"/>
                </a:cubicBezTo>
                <a:cubicBezTo>
                  <a:pt x="376" y="275"/>
                  <a:pt x="376" y="276"/>
                  <a:pt x="375" y="276"/>
                </a:cubicBezTo>
                <a:cubicBezTo>
                  <a:pt x="375" y="275"/>
                  <a:pt x="376" y="275"/>
                  <a:pt x="375" y="274"/>
                </a:cubicBezTo>
                <a:cubicBezTo>
                  <a:pt x="375" y="274"/>
                  <a:pt x="375" y="274"/>
                  <a:pt x="375" y="274"/>
                </a:cubicBezTo>
                <a:cubicBezTo>
                  <a:pt x="376" y="274"/>
                  <a:pt x="376" y="275"/>
                  <a:pt x="377" y="274"/>
                </a:cubicBezTo>
                <a:cubicBezTo>
                  <a:pt x="377" y="274"/>
                  <a:pt x="376" y="275"/>
                  <a:pt x="377" y="276"/>
                </a:cubicBezTo>
                <a:cubicBezTo>
                  <a:pt x="377" y="276"/>
                  <a:pt x="378" y="276"/>
                  <a:pt x="378" y="276"/>
                </a:cubicBezTo>
                <a:cubicBezTo>
                  <a:pt x="379" y="277"/>
                  <a:pt x="378" y="280"/>
                  <a:pt x="379" y="281"/>
                </a:cubicBezTo>
                <a:cubicBezTo>
                  <a:pt x="379" y="281"/>
                  <a:pt x="378" y="281"/>
                  <a:pt x="378" y="282"/>
                </a:cubicBezTo>
                <a:cubicBezTo>
                  <a:pt x="378" y="282"/>
                  <a:pt x="379" y="282"/>
                  <a:pt x="379" y="282"/>
                </a:cubicBezTo>
                <a:cubicBezTo>
                  <a:pt x="379" y="282"/>
                  <a:pt x="378" y="282"/>
                  <a:pt x="379" y="283"/>
                </a:cubicBezTo>
                <a:cubicBezTo>
                  <a:pt x="378" y="282"/>
                  <a:pt x="378" y="282"/>
                  <a:pt x="378" y="282"/>
                </a:cubicBezTo>
                <a:cubicBezTo>
                  <a:pt x="378" y="283"/>
                  <a:pt x="377" y="283"/>
                  <a:pt x="377" y="284"/>
                </a:cubicBezTo>
                <a:cubicBezTo>
                  <a:pt x="376" y="284"/>
                  <a:pt x="375" y="284"/>
                  <a:pt x="376" y="285"/>
                </a:cubicBezTo>
                <a:cubicBezTo>
                  <a:pt x="375" y="285"/>
                  <a:pt x="375" y="285"/>
                  <a:pt x="374" y="285"/>
                </a:cubicBezTo>
                <a:cubicBezTo>
                  <a:pt x="374" y="284"/>
                  <a:pt x="375" y="285"/>
                  <a:pt x="376" y="284"/>
                </a:cubicBezTo>
                <a:cubicBezTo>
                  <a:pt x="375" y="284"/>
                  <a:pt x="375" y="284"/>
                  <a:pt x="375" y="284"/>
                </a:cubicBezTo>
                <a:cubicBezTo>
                  <a:pt x="375" y="284"/>
                  <a:pt x="375" y="284"/>
                  <a:pt x="375" y="283"/>
                </a:cubicBezTo>
                <a:cubicBezTo>
                  <a:pt x="376" y="284"/>
                  <a:pt x="376" y="283"/>
                  <a:pt x="377" y="283"/>
                </a:cubicBezTo>
                <a:cubicBezTo>
                  <a:pt x="377" y="282"/>
                  <a:pt x="376" y="282"/>
                  <a:pt x="376" y="282"/>
                </a:cubicBezTo>
                <a:cubicBezTo>
                  <a:pt x="376" y="282"/>
                  <a:pt x="376" y="283"/>
                  <a:pt x="375" y="283"/>
                </a:cubicBezTo>
                <a:cubicBezTo>
                  <a:pt x="375" y="282"/>
                  <a:pt x="376" y="282"/>
                  <a:pt x="376" y="281"/>
                </a:cubicBezTo>
                <a:cubicBezTo>
                  <a:pt x="375" y="281"/>
                  <a:pt x="375" y="282"/>
                  <a:pt x="375" y="282"/>
                </a:cubicBezTo>
                <a:cubicBezTo>
                  <a:pt x="375" y="282"/>
                  <a:pt x="375" y="282"/>
                  <a:pt x="375" y="282"/>
                </a:cubicBezTo>
                <a:cubicBezTo>
                  <a:pt x="375" y="283"/>
                  <a:pt x="375" y="282"/>
                  <a:pt x="374" y="283"/>
                </a:cubicBezTo>
                <a:cubicBezTo>
                  <a:pt x="374" y="283"/>
                  <a:pt x="374" y="283"/>
                  <a:pt x="374" y="283"/>
                </a:cubicBezTo>
                <a:cubicBezTo>
                  <a:pt x="374" y="283"/>
                  <a:pt x="373" y="283"/>
                  <a:pt x="372" y="283"/>
                </a:cubicBezTo>
                <a:cubicBezTo>
                  <a:pt x="373" y="282"/>
                  <a:pt x="373" y="281"/>
                  <a:pt x="372" y="281"/>
                </a:cubicBezTo>
                <a:cubicBezTo>
                  <a:pt x="372" y="280"/>
                  <a:pt x="373" y="280"/>
                  <a:pt x="373" y="279"/>
                </a:cubicBezTo>
                <a:close/>
                <a:moveTo>
                  <a:pt x="379" y="316"/>
                </a:moveTo>
                <a:cubicBezTo>
                  <a:pt x="379" y="316"/>
                  <a:pt x="379" y="316"/>
                  <a:pt x="379" y="316"/>
                </a:cubicBezTo>
                <a:cubicBezTo>
                  <a:pt x="379" y="316"/>
                  <a:pt x="379" y="316"/>
                  <a:pt x="379" y="317"/>
                </a:cubicBezTo>
                <a:cubicBezTo>
                  <a:pt x="378" y="316"/>
                  <a:pt x="378" y="316"/>
                  <a:pt x="378" y="316"/>
                </a:cubicBezTo>
                <a:cubicBezTo>
                  <a:pt x="377" y="315"/>
                  <a:pt x="378" y="315"/>
                  <a:pt x="379" y="316"/>
                </a:cubicBezTo>
                <a:close/>
                <a:moveTo>
                  <a:pt x="377" y="304"/>
                </a:moveTo>
                <a:cubicBezTo>
                  <a:pt x="377" y="304"/>
                  <a:pt x="377" y="303"/>
                  <a:pt x="377" y="303"/>
                </a:cubicBezTo>
                <a:cubicBezTo>
                  <a:pt x="377" y="302"/>
                  <a:pt x="378" y="304"/>
                  <a:pt x="379" y="303"/>
                </a:cubicBezTo>
                <a:cubicBezTo>
                  <a:pt x="379" y="304"/>
                  <a:pt x="378" y="304"/>
                  <a:pt x="377" y="304"/>
                </a:cubicBezTo>
                <a:close/>
                <a:moveTo>
                  <a:pt x="376" y="293"/>
                </a:moveTo>
                <a:cubicBezTo>
                  <a:pt x="377" y="293"/>
                  <a:pt x="377" y="294"/>
                  <a:pt x="377" y="293"/>
                </a:cubicBezTo>
                <a:cubicBezTo>
                  <a:pt x="377" y="294"/>
                  <a:pt x="378" y="294"/>
                  <a:pt x="378" y="294"/>
                </a:cubicBezTo>
                <a:cubicBezTo>
                  <a:pt x="378" y="294"/>
                  <a:pt x="378" y="294"/>
                  <a:pt x="379" y="294"/>
                </a:cubicBezTo>
                <a:cubicBezTo>
                  <a:pt x="379" y="295"/>
                  <a:pt x="376" y="295"/>
                  <a:pt x="376" y="293"/>
                </a:cubicBezTo>
                <a:close/>
                <a:moveTo>
                  <a:pt x="377" y="289"/>
                </a:moveTo>
                <a:cubicBezTo>
                  <a:pt x="377" y="289"/>
                  <a:pt x="377" y="289"/>
                  <a:pt x="377" y="290"/>
                </a:cubicBezTo>
                <a:cubicBezTo>
                  <a:pt x="377" y="290"/>
                  <a:pt x="376" y="289"/>
                  <a:pt x="376" y="290"/>
                </a:cubicBezTo>
                <a:cubicBezTo>
                  <a:pt x="375" y="290"/>
                  <a:pt x="377" y="290"/>
                  <a:pt x="377" y="289"/>
                </a:cubicBezTo>
                <a:close/>
                <a:moveTo>
                  <a:pt x="376" y="285"/>
                </a:moveTo>
                <a:cubicBezTo>
                  <a:pt x="377" y="285"/>
                  <a:pt x="376" y="286"/>
                  <a:pt x="377" y="286"/>
                </a:cubicBezTo>
                <a:cubicBezTo>
                  <a:pt x="377" y="287"/>
                  <a:pt x="375" y="287"/>
                  <a:pt x="376" y="285"/>
                </a:cubicBezTo>
                <a:close/>
                <a:moveTo>
                  <a:pt x="374" y="285"/>
                </a:moveTo>
                <a:cubicBezTo>
                  <a:pt x="374" y="285"/>
                  <a:pt x="373" y="285"/>
                  <a:pt x="373" y="285"/>
                </a:cubicBezTo>
                <a:cubicBezTo>
                  <a:pt x="372" y="286"/>
                  <a:pt x="374" y="287"/>
                  <a:pt x="373" y="288"/>
                </a:cubicBezTo>
                <a:cubicBezTo>
                  <a:pt x="373" y="288"/>
                  <a:pt x="374" y="288"/>
                  <a:pt x="374" y="288"/>
                </a:cubicBezTo>
                <a:cubicBezTo>
                  <a:pt x="374" y="288"/>
                  <a:pt x="375" y="287"/>
                  <a:pt x="374" y="286"/>
                </a:cubicBezTo>
                <a:cubicBezTo>
                  <a:pt x="375" y="286"/>
                  <a:pt x="375" y="288"/>
                  <a:pt x="376" y="287"/>
                </a:cubicBezTo>
                <a:cubicBezTo>
                  <a:pt x="375" y="288"/>
                  <a:pt x="375" y="288"/>
                  <a:pt x="376" y="290"/>
                </a:cubicBezTo>
                <a:cubicBezTo>
                  <a:pt x="374" y="290"/>
                  <a:pt x="373" y="289"/>
                  <a:pt x="372" y="289"/>
                </a:cubicBezTo>
                <a:cubicBezTo>
                  <a:pt x="371" y="289"/>
                  <a:pt x="373" y="289"/>
                  <a:pt x="373" y="289"/>
                </a:cubicBezTo>
                <a:cubicBezTo>
                  <a:pt x="373" y="288"/>
                  <a:pt x="372" y="289"/>
                  <a:pt x="372" y="288"/>
                </a:cubicBezTo>
                <a:cubicBezTo>
                  <a:pt x="371" y="288"/>
                  <a:pt x="372" y="289"/>
                  <a:pt x="371" y="289"/>
                </a:cubicBezTo>
                <a:cubicBezTo>
                  <a:pt x="370" y="287"/>
                  <a:pt x="372" y="287"/>
                  <a:pt x="372" y="285"/>
                </a:cubicBezTo>
                <a:cubicBezTo>
                  <a:pt x="373" y="285"/>
                  <a:pt x="373" y="284"/>
                  <a:pt x="374" y="285"/>
                </a:cubicBezTo>
                <a:close/>
                <a:moveTo>
                  <a:pt x="373" y="295"/>
                </a:moveTo>
                <a:cubicBezTo>
                  <a:pt x="373" y="294"/>
                  <a:pt x="373" y="293"/>
                  <a:pt x="374" y="293"/>
                </a:cubicBezTo>
                <a:cubicBezTo>
                  <a:pt x="374" y="292"/>
                  <a:pt x="374" y="294"/>
                  <a:pt x="373" y="293"/>
                </a:cubicBezTo>
                <a:cubicBezTo>
                  <a:pt x="374" y="294"/>
                  <a:pt x="374" y="295"/>
                  <a:pt x="373" y="295"/>
                </a:cubicBezTo>
                <a:close/>
                <a:moveTo>
                  <a:pt x="371" y="319"/>
                </a:moveTo>
                <a:cubicBezTo>
                  <a:pt x="370" y="320"/>
                  <a:pt x="371" y="318"/>
                  <a:pt x="370" y="318"/>
                </a:cubicBezTo>
                <a:cubicBezTo>
                  <a:pt x="370" y="318"/>
                  <a:pt x="371" y="318"/>
                  <a:pt x="371" y="318"/>
                </a:cubicBezTo>
                <a:cubicBezTo>
                  <a:pt x="371" y="318"/>
                  <a:pt x="371" y="316"/>
                  <a:pt x="372" y="317"/>
                </a:cubicBezTo>
                <a:cubicBezTo>
                  <a:pt x="371" y="318"/>
                  <a:pt x="371" y="318"/>
                  <a:pt x="371" y="319"/>
                </a:cubicBezTo>
                <a:close/>
                <a:moveTo>
                  <a:pt x="371" y="313"/>
                </a:moveTo>
                <a:cubicBezTo>
                  <a:pt x="371" y="312"/>
                  <a:pt x="371" y="312"/>
                  <a:pt x="371" y="312"/>
                </a:cubicBezTo>
                <a:cubicBezTo>
                  <a:pt x="371" y="312"/>
                  <a:pt x="371" y="312"/>
                  <a:pt x="371" y="312"/>
                </a:cubicBezTo>
                <a:cubicBezTo>
                  <a:pt x="371" y="313"/>
                  <a:pt x="371" y="312"/>
                  <a:pt x="370" y="312"/>
                </a:cubicBezTo>
                <a:cubicBezTo>
                  <a:pt x="370" y="312"/>
                  <a:pt x="371" y="312"/>
                  <a:pt x="371" y="312"/>
                </a:cubicBezTo>
                <a:cubicBezTo>
                  <a:pt x="372" y="312"/>
                  <a:pt x="372" y="312"/>
                  <a:pt x="372" y="313"/>
                </a:cubicBezTo>
                <a:lnTo>
                  <a:pt x="371" y="313"/>
                </a:lnTo>
                <a:close/>
                <a:moveTo>
                  <a:pt x="371" y="277"/>
                </a:moveTo>
                <a:cubicBezTo>
                  <a:pt x="371" y="276"/>
                  <a:pt x="371" y="278"/>
                  <a:pt x="372" y="277"/>
                </a:cubicBezTo>
                <a:cubicBezTo>
                  <a:pt x="371" y="278"/>
                  <a:pt x="372" y="279"/>
                  <a:pt x="371" y="280"/>
                </a:cubicBezTo>
                <a:cubicBezTo>
                  <a:pt x="370" y="280"/>
                  <a:pt x="372" y="279"/>
                  <a:pt x="370" y="279"/>
                </a:cubicBezTo>
                <a:cubicBezTo>
                  <a:pt x="371" y="278"/>
                  <a:pt x="371" y="278"/>
                  <a:pt x="371" y="277"/>
                </a:cubicBezTo>
                <a:close/>
                <a:moveTo>
                  <a:pt x="370" y="280"/>
                </a:moveTo>
                <a:cubicBezTo>
                  <a:pt x="370" y="280"/>
                  <a:pt x="370" y="281"/>
                  <a:pt x="371" y="281"/>
                </a:cubicBezTo>
                <a:cubicBezTo>
                  <a:pt x="371" y="281"/>
                  <a:pt x="369" y="281"/>
                  <a:pt x="369" y="280"/>
                </a:cubicBezTo>
                <a:cubicBezTo>
                  <a:pt x="370" y="280"/>
                  <a:pt x="370" y="281"/>
                  <a:pt x="370" y="280"/>
                </a:cubicBezTo>
                <a:close/>
                <a:moveTo>
                  <a:pt x="369" y="285"/>
                </a:moveTo>
                <a:cubicBezTo>
                  <a:pt x="369" y="284"/>
                  <a:pt x="369" y="283"/>
                  <a:pt x="369" y="284"/>
                </a:cubicBezTo>
                <a:cubicBezTo>
                  <a:pt x="369" y="282"/>
                  <a:pt x="371" y="285"/>
                  <a:pt x="369" y="285"/>
                </a:cubicBezTo>
                <a:close/>
                <a:moveTo>
                  <a:pt x="370" y="323"/>
                </a:moveTo>
                <a:cubicBezTo>
                  <a:pt x="369" y="323"/>
                  <a:pt x="369" y="322"/>
                  <a:pt x="369" y="322"/>
                </a:cubicBezTo>
                <a:cubicBezTo>
                  <a:pt x="369" y="322"/>
                  <a:pt x="370" y="322"/>
                  <a:pt x="370" y="323"/>
                </a:cubicBezTo>
                <a:close/>
                <a:moveTo>
                  <a:pt x="368" y="312"/>
                </a:moveTo>
                <a:cubicBezTo>
                  <a:pt x="369" y="312"/>
                  <a:pt x="368" y="312"/>
                  <a:pt x="368" y="312"/>
                </a:cubicBezTo>
                <a:cubicBezTo>
                  <a:pt x="367" y="312"/>
                  <a:pt x="367" y="311"/>
                  <a:pt x="368" y="311"/>
                </a:cubicBezTo>
                <a:cubicBezTo>
                  <a:pt x="368" y="312"/>
                  <a:pt x="368" y="312"/>
                  <a:pt x="368" y="312"/>
                </a:cubicBezTo>
                <a:cubicBezTo>
                  <a:pt x="368" y="312"/>
                  <a:pt x="368" y="312"/>
                  <a:pt x="368" y="312"/>
                </a:cubicBezTo>
                <a:close/>
                <a:moveTo>
                  <a:pt x="369" y="324"/>
                </a:moveTo>
                <a:cubicBezTo>
                  <a:pt x="368" y="324"/>
                  <a:pt x="368" y="324"/>
                  <a:pt x="368" y="324"/>
                </a:cubicBezTo>
                <a:cubicBezTo>
                  <a:pt x="368" y="323"/>
                  <a:pt x="368" y="323"/>
                  <a:pt x="368" y="323"/>
                </a:cubicBezTo>
                <a:cubicBezTo>
                  <a:pt x="369" y="323"/>
                  <a:pt x="369" y="323"/>
                  <a:pt x="369" y="324"/>
                </a:cubicBezTo>
                <a:close/>
                <a:moveTo>
                  <a:pt x="365" y="287"/>
                </a:moveTo>
                <a:cubicBezTo>
                  <a:pt x="365" y="287"/>
                  <a:pt x="365" y="288"/>
                  <a:pt x="366" y="288"/>
                </a:cubicBezTo>
                <a:cubicBezTo>
                  <a:pt x="366" y="289"/>
                  <a:pt x="365" y="288"/>
                  <a:pt x="364" y="288"/>
                </a:cubicBezTo>
                <a:cubicBezTo>
                  <a:pt x="365" y="286"/>
                  <a:pt x="363" y="288"/>
                  <a:pt x="363" y="286"/>
                </a:cubicBezTo>
                <a:cubicBezTo>
                  <a:pt x="364" y="287"/>
                  <a:pt x="364" y="286"/>
                  <a:pt x="365" y="287"/>
                </a:cubicBezTo>
                <a:close/>
                <a:moveTo>
                  <a:pt x="365" y="307"/>
                </a:moveTo>
                <a:cubicBezTo>
                  <a:pt x="364" y="308"/>
                  <a:pt x="364" y="306"/>
                  <a:pt x="365" y="306"/>
                </a:cubicBezTo>
                <a:cubicBezTo>
                  <a:pt x="366" y="306"/>
                  <a:pt x="364" y="307"/>
                  <a:pt x="365" y="307"/>
                </a:cubicBezTo>
                <a:close/>
                <a:moveTo>
                  <a:pt x="364" y="303"/>
                </a:moveTo>
                <a:cubicBezTo>
                  <a:pt x="364" y="303"/>
                  <a:pt x="364" y="304"/>
                  <a:pt x="364" y="304"/>
                </a:cubicBezTo>
                <a:cubicBezTo>
                  <a:pt x="363" y="304"/>
                  <a:pt x="364" y="303"/>
                  <a:pt x="363" y="303"/>
                </a:cubicBezTo>
                <a:cubicBezTo>
                  <a:pt x="362" y="303"/>
                  <a:pt x="364" y="303"/>
                  <a:pt x="364" y="303"/>
                </a:cubicBezTo>
                <a:close/>
                <a:moveTo>
                  <a:pt x="364" y="310"/>
                </a:moveTo>
                <a:cubicBezTo>
                  <a:pt x="365" y="312"/>
                  <a:pt x="364" y="312"/>
                  <a:pt x="364" y="314"/>
                </a:cubicBezTo>
                <a:cubicBezTo>
                  <a:pt x="363" y="314"/>
                  <a:pt x="363" y="314"/>
                  <a:pt x="363" y="314"/>
                </a:cubicBezTo>
                <a:cubicBezTo>
                  <a:pt x="363" y="313"/>
                  <a:pt x="363" y="311"/>
                  <a:pt x="363" y="310"/>
                </a:cubicBezTo>
                <a:cubicBezTo>
                  <a:pt x="363" y="310"/>
                  <a:pt x="363" y="310"/>
                  <a:pt x="363" y="310"/>
                </a:cubicBezTo>
                <a:cubicBezTo>
                  <a:pt x="363" y="311"/>
                  <a:pt x="363" y="310"/>
                  <a:pt x="364" y="310"/>
                </a:cubicBezTo>
                <a:close/>
                <a:moveTo>
                  <a:pt x="363" y="319"/>
                </a:moveTo>
                <a:cubicBezTo>
                  <a:pt x="362" y="318"/>
                  <a:pt x="363" y="317"/>
                  <a:pt x="363" y="315"/>
                </a:cubicBezTo>
                <a:cubicBezTo>
                  <a:pt x="364" y="317"/>
                  <a:pt x="364" y="318"/>
                  <a:pt x="363" y="319"/>
                </a:cubicBezTo>
                <a:close/>
                <a:moveTo>
                  <a:pt x="363" y="298"/>
                </a:moveTo>
                <a:cubicBezTo>
                  <a:pt x="362" y="298"/>
                  <a:pt x="362" y="298"/>
                  <a:pt x="361" y="298"/>
                </a:cubicBezTo>
                <a:cubicBezTo>
                  <a:pt x="362" y="297"/>
                  <a:pt x="363" y="296"/>
                  <a:pt x="363" y="298"/>
                </a:cubicBezTo>
                <a:close/>
                <a:moveTo>
                  <a:pt x="360" y="310"/>
                </a:moveTo>
                <a:cubicBezTo>
                  <a:pt x="361" y="310"/>
                  <a:pt x="361" y="312"/>
                  <a:pt x="360" y="313"/>
                </a:cubicBezTo>
                <a:cubicBezTo>
                  <a:pt x="359" y="312"/>
                  <a:pt x="360" y="311"/>
                  <a:pt x="360" y="310"/>
                </a:cubicBezTo>
                <a:close/>
                <a:moveTo>
                  <a:pt x="360" y="298"/>
                </a:moveTo>
                <a:cubicBezTo>
                  <a:pt x="361" y="298"/>
                  <a:pt x="361" y="299"/>
                  <a:pt x="361" y="299"/>
                </a:cubicBezTo>
                <a:cubicBezTo>
                  <a:pt x="361" y="299"/>
                  <a:pt x="361" y="299"/>
                  <a:pt x="361" y="299"/>
                </a:cubicBezTo>
                <a:cubicBezTo>
                  <a:pt x="361" y="299"/>
                  <a:pt x="362" y="299"/>
                  <a:pt x="362" y="300"/>
                </a:cubicBezTo>
                <a:cubicBezTo>
                  <a:pt x="360" y="300"/>
                  <a:pt x="360" y="299"/>
                  <a:pt x="360" y="298"/>
                </a:cubicBezTo>
                <a:close/>
                <a:moveTo>
                  <a:pt x="362" y="292"/>
                </a:moveTo>
                <a:cubicBezTo>
                  <a:pt x="361" y="293"/>
                  <a:pt x="362" y="293"/>
                  <a:pt x="360" y="293"/>
                </a:cubicBezTo>
                <a:cubicBezTo>
                  <a:pt x="360" y="291"/>
                  <a:pt x="360" y="291"/>
                  <a:pt x="359" y="290"/>
                </a:cubicBezTo>
                <a:cubicBezTo>
                  <a:pt x="362" y="289"/>
                  <a:pt x="359" y="292"/>
                  <a:pt x="362" y="292"/>
                </a:cubicBezTo>
                <a:close/>
                <a:moveTo>
                  <a:pt x="360" y="294"/>
                </a:moveTo>
                <a:cubicBezTo>
                  <a:pt x="360" y="295"/>
                  <a:pt x="360" y="295"/>
                  <a:pt x="360" y="295"/>
                </a:cubicBezTo>
                <a:cubicBezTo>
                  <a:pt x="359" y="295"/>
                  <a:pt x="359" y="295"/>
                  <a:pt x="359" y="295"/>
                </a:cubicBezTo>
                <a:cubicBezTo>
                  <a:pt x="359" y="295"/>
                  <a:pt x="359" y="294"/>
                  <a:pt x="360" y="294"/>
                </a:cubicBezTo>
                <a:close/>
                <a:moveTo>
                  <a:pt x="361" y="288"/>
                </a:moveTo>
                <a:cubicBezTo>
                  <a:pt x="361" y="288"/>
                  <a:pt x="360" y="288"/>
                  <a:pt x="361" y="289"/>
                </a:cubicBezTo>
                <a:cubicBezTo>
                  <a:pt x="360" y="289"/>
                  <a:pt x="360" y="289"/>
                  <a:pt x="360" y="289"/>
                </a:cubicBezTo>
                <a:cubicBezTo>
                  <a:pt x="359" y="288"/>
                  <a:pt x="360" y="288"/>
                  <a:pt x="359" y="287"/>
                </a:cubicBezTo>
                <a:cubicBezTo>
                  <a:pt x="360" y="287"/>
                  <a:pt x="360" y="288"/>
                  <a:pt x="361" y="288"/>
                </a:cubicBezTo>
                <a:close/>
                <a:moveTo>
                  <a:pt x="356" y="280"/>
                </a:moveTo>
                <a:cubicBezTo>
                  <a:pt x="356" y="281"/>
                  <a:pt x="356" y="282"/>
                  <a:pt x="355" y="282"/>
                </a:cubicBezTo>
                <a:cubicBezTo>
                  <a:pt x="355" y="282"/>
                  <a:pt x="355" y="280"/>
                  <a:pt x="356" y="280"/>
                </a:cubicBezTo>
                <a:close/>
                <a:moveTo>
                  <a:pt x="355" y="292"/>
                </a:moveTo>
                <a:cubicBezTo>
                  <a:pt x="355" y="291"/>
                  <a:pt x="354" y="290"/>
                  <a:pt x="355" y="289"/>
                </a:cubicBezTo>
                <a:cubicBezTo>
                  <a:pt x="355" y="289"/>
                  <a:pt x="356" y="290"/>
                  <a:pt x="356" y="290"/>
                </a:cubicBezTo>
                <a:cubicBezTo>
                  <a:pt x="357" y="289"/>
                  <a:pt x="357" y="288"/>
                  <a:pt x="358" y="288"/>
                </a:cubicBezTo>
                <a:cubicBezTo>
                  <a:pt x="358" y="289"/>
                  <a:pt x="358" y="290"/>
                  <a:pt x="359" y="291"/>
                </a:cubicBezTo>
                <a:cubicBezTo>
                  <a:pt x="358" y="291"/>
                  <a:pt x="356" y="291"/>
                  <a:pt x="356" y="292"/>
                </a:cubicBezTo>
                <a:cubicBezTo>
                  <a:pt x="356" y="291"/>
                  <a:pt x="354" y="292"/>
                  <a:pt x="354" y="294"/>
                </a:cubicBezTo>
                <a:cubicBezTo>
                  <a:pt x="354" y="294"/>
                  <a:pt x="353" y="294"/>
                  <a:pt x="353" y="294"/>
                </a:cubicBezTo>
                <a:cubicBezTo>
                  <a:pt x="353" y="294"/>
                  <a:pt x="353" y="294"/>
                  <a:pt x="353" y="293"/>
                </a:cubicBezTo>
                <a:cubicBezTo>
                  <a:pt x="354" y="293"/>
                  <a:pt x="354" y="294"/>
                  <a:pt x="354" y="294"/>
                </a:cubicBezTo>
                <a:cubicBezTo>
                  <a:pt x="354" y="293"/>
                  <a:pt x="353" y="293"/>
                  <a:pt x="354" y="292"/>
                </a:cubicBezTo>
                <a:cubicBezTo>
                  <a:pt x="354" y="292"/>
                  <a:pt x="354" y="292"/>
                  <a:pt x="355" y="292"/>
                </a:cubicBezTo>
                <a:close/>
                <a:moveTo>
                  <a:pt x="356" y="313"/>
                </a:moveTo>
                <a:cubicBezTo>
                  <a:pt x="355" y="314"/>
                  <a:pt x="353" y="312"/>
                  <a:pt x="353" y="311"/>
                </a:cubicBezTo>
                <a:cubicBezTo>
                  <a:pt x="351" y="311"/>
                  <a:pt x="351" y="309"/>
                  <a:pt x="350" y="308"/>
                </a:cubicBezTo>
                <a:cubicBezTo>
                  <a:pt x="351" y="309"/>
                  <a:pt x="351" y="308"/>
                  <a:pt x="352" y="309"/>
                </a:cubicBezTo>
                <a:cubicBezTo>
                  <a:pt x="352" y="308"/>
                  <a:pt x="353" y="307"/>
                  <a:pt x="352" y="307"/>
                </a:cubicBezTo>
                <a:cubicBezTo>
                  <a:pt x="352" y="307"/>
                  <a:pt x="353" y="307"/>
                  <a:pt x="353" y="307"/>
                </a:cubicBezTo>
                <a:cubicBezTo>
                  <a:pt x="353" y="307"/>
                  <a:pt x="353" y="308"/>
                  <a:pt x="354" y="308"/>
                </a:cubicBezTo>
                <a:cubicBezTo>
                  <a:pt x="354" y="309"/>
                  <a:pt x="352" y="308"/>
                  <a:pt x="351" y="310"/>
                </a:cubicBezTo>
                <a:cubicBezTo>
                  <a:pt x="353" y="309"/>
                  <a:pt x="354" y="310"/>
                  <a:pt x="354" y="309"/>
                </a:cubicBezTo>
                <a:cubicBezTo>
                  <a:pt x="354" y="309"/>
                  <a:pt x="355" y="309"/>
                  <a:pt x="355" y="309"/>
                </a:cubicBezTo>
                <a:cubicBezTo>
                  <a:pt x="355" y="310"/>
                  <a:pt x="354" y="312"/>
                  <a:pt x="354" y="313"/>
                </a:cubicBezTo>
                <a:cubicBezTo>
                  <a:pt x="355" y="312"/>
                  <a:pt x="355" y="312"/>
                  <a:pt x="356" y="312"/>
                </a:cubicBezTo>
                <a:cubicBezTo>
                  <a:pt x="355" y="313"/>
                  <a:pt x="355" y="313"/>
                  <a:pt x="356" y="313"/>
                </a:cubicBezTo>
                <a:close/>
                <a:moveTo>
                  <a:pt x="355" y="320"/>
                </a:moveTo>
                <a:cubicBezTo>
                  <a:pt x="354" y="320"/>
                  <a:pt x="355" y="318"/>
                  <a:pt x="353" y="319"/>
                </a:cubicBezTo>
                <a:cubicBezTo>
                  <a:pt x="353" y="318"/>
                  <a:pt x="353" y="317"/>
                  <a:pt x="354" y="316"/>
                </a:cubicBezTo>
                <a:cubicBezTo>
                  <a:pt x="353" y="316"/>
                  <a:pt x="352" y="316"/>
                  <a:pt x="353" y="315"/>
                </a:cubicBezTo>
                <a:cubicBezTo>
                  <a:pt x="353" y="316"/>
                  <a:pt x="354" y="315"/>
                  <a:pt x="354" y="314"/>
                </a:cubicBezTo>
                <a:cubicBezTo>
                  <a:pt x="356" y="315"/>
                  <a:pt x="355" y="316"/>
                  <a:pt x="355" y="317"/>
                </a:cubicBezTo>
                <a:cubicBezTo>
                  <a:pt x="356" y="316"/>
                  <a:pt x="355" y="319"/>
                  <a:pt x="355" y="320"/>
                </a:cubicBezTo>
                <a:close/>
                <a:moveTo>
                  <a:pt x="351" y="319"/>
                </a:moveTo>
                <a:cubicBezTo>
                  <a:pt x="352" y="319"/>
                  <a:pt x="351" y="322"/>
                  <a:pt x="350" y="320"/>
                </a:cubicBezTo>
                <a:cubicBezTo>
                  <a:pt x="351" y="320"/>
                  <a:pt x="350" y="319"/>
                  <a:pt x="351" y="319"/>
                </a:cubicBezTo>
                <a:close/>
                <a:moveTo>
                  <a:pt x="351" y="318"/>
                </a:moveTo>
                <a:cubicBezTo>
                  <a:pt x="351" y="318"/>
                  <a:pt x="351" y="318"/>
                  <a:pt x="351" y="318"/>
                </a:cubicBezTo>
                <a:cubicBezTo>
                  <a:pt x="350" y="318"/>
                  <a:pt x="350" y="317"/>
                  <a:pt x="350" y="318"/>
                </a:cubicBezTo>
                <a:cubicBezTo>
                  <a:pt x="349" y="318"/>
                  <a:pt x="350" y="317"/>
                  <a:pt x="349" y="317"/>
                </a:cubicBezTo>
                <a:cubicBezTo>
                  <a:pt x="349" y="317"/>
                  <a:pt x="349" y="318"/>
                  <a:pt x="348" y="318"/>
                </a:cubicBezTo>
                <a:cubicBezTo>
                  <a:pt x="347" y="317"/>
                  <a:pt x="348" y="317"/>
                  <a:pt x="347" y="317"/>
                </a:cubicBezTo>
                <a:cubicBezTo>
                  <a:pt x="346" y="318"/>
                  <a:pt x="348" y="318"/>
                  <a:pt x="347" y="319"/>
                </a:cubicBezTo>
                <a:cubicBezTo>
                  <a:pt x="346" y="318"/>
                  <a:pt x="346" y="317"/>
                  <a:pt x="346" y="316"/>
                </a:cubicBezTo>
                <a:cubicBezTo>
                  <a:pt x="347" y="317"/>
                  <a:pt x="347" y="316"/>
                  <a:pt x="347" y="315"/>
                </a:cubicBezTo>
                <a:cubicBezTo>
                  <a:pt x="349" y="314"/>
                  <a:pt x="351" y="316"/>
                  <a:pt x="350" y="317"/>
                </a:cubicBezTo>
                <a:cubicBezTo>
                  <a:pt x="350" y="317"/>
                  <a:pt x="350" y="317"/>
                  <a:pt x="350" y="317"/>
                </a:cubicBezTo>
                <a:cubicBezTo>
                  <a:pt x="351" y="317"/>
                  <a:pt x="351" y="316"/>
                  <a:pt x="351" y="315"/>
                </a:cubicBezTo>
                <a:cubicBezTo>
                  <a:pt x="351" y="315"/>
                  <a:pt x="350" y="316"/>
                  <a:pt x="351" y="314"/>
                </a:cubicBezTo>
                <a:cubicBezTo>
                  <a:pt x="351" y="314"/>
                  <a:pt x="351" y="314"/>
                  <a:pt x="351" y="314"/>
                </a:cubicBezTo>
                <a:cubicBezTo>
                  <a:pt x="352" y="314"/>
                  <a:pt x="352" y="315"/>
                  <a:pt x="352" y="315"/>
                </a:cubicBezTo>
                <a:cubicBezTo>
                  <a:pt x="353" y="312"/>
                  <a:pt x="352" y="316"/>
                  <a:pt x="353" y="317"/>
                </a:cubicBezTo>
                <a:cubicBezTo>
                  <a:pt x="351" y="316"/>
                  <a:pt x="352" y="318"/>
                  <a:pt x="351" y="318"/>
                </a:cubicBezTo>
                <a:close/>
                <a:moveTo>
                  <a:pt x="347" y="314"/>
                </a:moveTo>
                <a:cubicBezTo>
                  <a:pt x="346" y="314"/>
                  <a:pt x="346" y="313"/>
                  <a:pt x="346" y="313"/>
                </a:cubicBezTo>
                <a:cubicBezTo>
                  <a:pt x="346" y="314"/>
                  <a:pt x="346" y="314"/>
                  <a:pt x="346" y="314"/>
                </a:cubicBezTo>
                <a:cubicBezTo>
                  <a:pt x="345" y="315"/>
                  <a:pt x="346" y="313"/>
                  <a:pt x="345" y="313"/>
                </a:cubicBezTo>
                <a:cubicBezTo>
                  <a:pt x="345" y="312"/>
                  <a:pt x="347" y="313"/>
                  <a:pt x="347" y="314"/>
                </a:cubicBezTo>
                <a:close/>
                <a:moveTo>
                  <a:pt x="344" y="311"/>
                </a:moveTo>
                <a:cubicBezTo>
                  <a:pt x="344" y="310"/>
                  <a:pt x="344" y="309"/>
                  <a:pt x="345" y="310"/>
                </a:cubicBezTo>
                <a:cubicBezTo>
                  <a:pt x="345" y="311"/>
                  <a:pt x="345" y="311"/>
                  <a:pt x="344" y="311"/>
                </a:cubicBezTo>
                <a:close/>
                <a:moveTo>
                  <a:pt x="348" y="310"/>
                </a:moveTo>
                <a:cubicBezTo>
                  <a:pt x="349" y="309"/>
                  <a:pt x="348" y="311"/>
                  <a:pt x="349" y="311"/>
                </a:cubicBezTo>
                <a:cubicBezTo>
                  <a:pt x="349" y="312"/>
                  <a:pt x="348" y="311"/>
                  <a:pt x="348" y="310"/>
                </a:cubicBezTo>
                <a:close/>
                <a:moveTo>
                  <a:pt x="350" y="310"/>
                </a:moveTo>
                <a:cubicBezTo>
                  <a:pt x="349" y="310"/>
                  <a:pt x="350" y="310"/>
                  <a:pt x="350" y="310"/>
                </a:cubicBezTo>
                <a:cubicBezTo>
                  <a:pt x="351" y="310"/>
                  <a:pt x="350" y="311"/>
                  <a:pt x="351" y="310"/>
                </a:cubicBezTo>
                <a:cubicBezTo>
                  <a:pt x="351" y="311"/>
                  <a:pt x="351" y="312"/>
                  <a:pt x="350" y="312"/>
                </a:cubicBezTo>
                <a:cubicBezTo>
                  <a:pt x="350" y="311"/>
                  <a:pt x="350" y="311"/>
                  <a:pt x="350" y="310"/>
                </a:cubicBezTo>
                <a:cubicBezTo>
                  <a:pt x="350" y="310"/>
                  <a:pt x="350" y="310"/>
                  <a:pt x="350" y="310"/>
                </a:cubicBezTo>
                <a:close/>
                <a:moveTo>
                  <a:pt x="353" y="289"/>
                </a:moveTo>
                <a:cubicBezTo>
                  <a:pt x="353" y="289"/>
                  <a:pt x="353" y="289"/>
                  <a:pt x="353" y="289"/>
                </a:cubicBezTo>
                <a:cubicBezTo>
                  <a:pt x="353" y="290"/>
                  <a:pt x="354" y="289"/>
                  <a:pt x="354" y="290"/>
                </a:cubicBezTo>
                <a:cubicBezTo>
                  <a:pt x="353" y="290"/>
                  <a:pt x="353" y="289"/>
                  <a:pt x="352" y="290"/>
                </a:cubicBezTo>
                <a:cubicBezTo>
                  <a:pt x="352" y="289"/>
                  <a:pt x="353" y="289"/>
                  <a:pt x="353" y="289"/>
                </a:cubicBezTo>
                <a:close/>
                <a:moveTo>
                  <a:pt x="351" y="287"/>
                </a:moveTo>
                <a:cubicBezTo>
                  <a:pt x="352" y="287"/>
                  <a:pt x="351" y="288"/>
                  <a:pt x="352" y="288"/>
                </a:cubicBezTo>
                <a:cubicBezTo>
                  <a:pt x="352" y="289"/>
                  <a:pt x="352" y="289"/>
                  <a:pt x="351" y="289"/>
                </a:cubicBezTo>
                <a:cubicBezTo>
                  <a:pt x="351" y="288"/>
                  <a:pt x="351" y="288"/>
                  <a:pt x="351" y="287"/>
                </a:cubicBezTo>
                <a:close/>
                <a:moveTo>
                  <a:pt x="349" y="288"/>
                </a:moveTo>
                <a:cubicBezTo>
                  <a:pt x="349" y="289"/>
                  <a:pt x="351" y="288"/>
                  <a:pt x="351" y="289"/>
                </a:cubicBezTo>
                <a:cubicBezTo>
                  <a:pt x="349" y="289"/>
                  <a:pt x="350" y="290"/>
                  <a:pt x="350" y="291"/>
                </a:cubicBezTo>
                <a:cubicBezTo>
                  <a:pt x="350" y="291"/>
                  <a:pt x="350" y="290"/>
                  <a:pt x="349" y="291"/>
                </a:cubicBezTo>
                <a:cubicBezTo>
                  <a:pt x="350" y="289"/>
                  <a:pt x="348" y="289"/>
                  <a:pt x="349" y="288"/>
                </a:cubicBezTo>
                <a:close/>
                <a:moveTo>
                  <a:pt x="349" y="292"/>
                </a:moveTo>
                <a:cubicBezTo>
                  <a:pt x="349" y="292"/>
                  <a:pt x="349" y="294"/>
                  <a:pt x="350" y="294"/>
                </a:cubicBezTo>
                <a:cubicBezTo>
                  <a:pt x="349" y="294"/>
                  <a:pt x="349" y="294"/>
                  <a:pt x="348" y="294"/>
                </a:cubicBezTo>
                <a:cubicBezTo>
                  <a:pt x="348" y="293"/>
                  <a:pt x="349" y="293"/>
                  <a:pt x="349" y="292"/>
                </a:cubicBezTo>
                <a:close/>
                <a:moveTo>
                  <a:pt x="348" y="296"/>
                </a:moveTo>
                <a:cubicBezTo>
                  <a:pt x="349" y="296"/>
                  <a:pt x="349" y="296"/>
                  <a:pt x="349" y="296"/>
                </a:cubicBezTo>
                <a:cubicBezTo>
                  <a:pt x="349" y="295"/>
                  <a:pt x="349" y="296"/>
                  <a:pt x="348" y="297"/>
                </a:cubicBezTo>
                <a:cubicBezTo>
                  <a:pt x="348" y="297"/>
                  <a:pt x="348" y="296"/>
                  <a:pt x="348" y="296"/>
                </a:cubicBezTo>
                <a:cubicBezTo>
                  <a:pt x="348" y="295"/>
                  <a:pt x="348" y="296"/>
                  <a:pt x="348" y="296"/>
                </a:cubicBezTo>
                <a:close/>
                <a:moveTo>
                  <a:pt x="347" y="300"/>
                </a:moveTo>
                <a:cubicBezTo>
                  <a:pt x="347" y="301"/>
                  <a:pt x="347" y="301"/>
                  <a:pt x="347" y="301"/>
                </a:cubicBezTo>
                <a:cubicBezTo>
                  <a:pt x="347" y="301"/>
                  <a:pt x="347" y="301"/>
                  <a:pt x="347" y="301"/>
                </a:cubicBezTo>
                <a:cubicBezTo>
                  <a:pt x="347" y="302"/>
                  <a:pt x="346" y="301"/>
                  <a:pt x="346" y="301"/>
                </a:cubicBezTo>
                <a:cubicBezTo>
                  <a:pt x="346" y="301"/>
                  <a:pt x="346" y="301"/>
                  <a:pt x="346" y="301"/>
                </a:cubicBezTo>
                <a:cubicBezTo>
                  <a:pt x="347" y="301"/>
                  <a:pt x="347" y="301"/>
                  <a:pt x="347" y="300"/>
                </a:cubicBezTo>
                <a:close/>
                <a:moveTo>
                  <a:pt x="345" y="298"/>
                </a:moveTo>
                <a:cubicBezTo>
                  <a:pt x="346" y="298"/>
                  <a:pt x="346" y="299"/>
                  <a:pt x="346" y="299"/>
                </a:cubicBezTo>
                <a:cubicBezTo>
                  <a:pt x="345" y="299"/>
                  <a:pt x="345" y="299"/>
                  <a:pt x="345" y="298"/>
                </a:cubicBezTo>
                <a:close/>
                <a:moveTo>
                  <a:pt x="345" y="292"/>
                </a:moveTo>
                <a:cubicBezTo>
                  <a:pt x="345" y="292"/>
                  <a:pt x="345" y="292"/>
                  <a:pt x="346" y="292"/>
                </a:cubicBezTo>
                <a:cubicBezTo>
                  <a:pt x="346" y="293"/>
                  <a:pt x="345" y="292"/>
                  <a:pt x="344" y="293"/>
                </a:cubicBezTo>
                <a:cubicBezTo>
                  <a:pt x="344" y="292"/>
                  <a:pt x="345" y="292"/>
                  <a:pt x="345" y="292"/>
                </a:cubicBezTo>
                <a:close/>
                <a:moveTo>
                  <a:pt x="345" y="303"/>
                </a:moveTo>
                <a:cubicBezTo>
                  <a:pt x="347" y="302"/>
                  <a:pt x="349" y="302"/>
                  <a:pt x="349" y="304"/>
                </a:cubicBezTo>
                <a:cubicBezTo>
                  <a:pt x="349" y="305"/>
                  <a:pt x="349" y="305"/>
                  <a:pt x="349" y="306"/>
                </a:cubicBezTo>
                <a:cubicBezTo>
                  <a:pt x="349" y="306"/>
                  <a:pt x="350" y="307"/>
                  <a:pt x="351" y="307"/>
                </a:cubicBezTo>
                <a:cubicBezTo>
                  <a:pt x="351" y="307"/>
                  <a:pt x="351" y="307"/>
                  <a:pt x="351" y="307"/>
                </a:cubicBezTo>
                <a:cubicBezTo>
                  <a:pt x="351" y="307"/>
                  <a:pt x="351" y="307"/>
                  <a:pt x="351" y="307"/>
                </a:cubicBezTo>
                <a:cubicBezTo>
                  <a:pt x="352" y="308"/>
                  <a:pt x="350" y="308"/>
                  <a:pt x="351" y="307"/>
                </a:cubicBezTo>
                <a:cubicBezTo>
                  <a:pt x="349" y="308"/>
                  <a:pt x="349" y="309"/>
                  <a:pt x="347" y="309"/>
                </a:cubicBezTo>
                <a:cubicBezTo>
                  <a:pt x="347" y="308"/>
                  <a:pt x="347" y="308"/>
                  <a:pt x="347" y="307"/>
                </a:cubicBezTo>
                <a:cubicBezTo>
                  <a:pt x="347" y="308"/>
                  <a:pt x="347" y="308"/>
                  <a:pt x="346" y="308"/>
                </a:cubicBezTo>
                <a:cubicBezTo>
                  <a:pt x="346" y="307"/>
                  <a:pt x="348" y="308"/>
                  <a:pt x="348" y="306"/>
                </a:cubicBezTo>
                <a:cubicBezTo>
                  <a:pt x="348" y="307"/>
                  <a:pt x="345" y="304"/>
                  <a:pt x="346" y="304"/>
                </a:cubicBezTo>
                <a:cubicBezTo>
                  <a:pt x="345" y="302"/>
                  <a:pt x="345" y="304"/>
                  <a:pt x="344" y="304"/>
                </a:cubicBezTo>
                <a:cubicBezTo>
                  <a:pt x="344" y="304"/>
                  <a:pt x="344" y="304"/>
                  <a:pt x="345" y="304"/>
                </a:cubicBezTo>
                <a:cubicBezTo>
                  <a:pt x="344" y="305"/>
                  <a:pt x="344" y="304"/>
                  <a:pt x="344" y="305"/>
                </a:cubicBezTo>
                <a:cubicBezTo>
                  <a:pt x="344" y="304"/>
                  <a:pt x="346" y="304"/>
                  <a:pt x="345" y="303"/>
                </a:cubicBezTo>
                <a:close/>
                <a:moveTo>
                  <a:pt x="344" y="307"/>
                </a:moveTo>
                <a:cubicBezTo>
                  <a:pt x="344" y="307"/>
                  <a:pt x="344" y="307"/>
                  <a:pt x="345" y="307"/>
                </a:cubicBezTo>
                <a:cubicBezTo>
                  <a:pt x="344" y="308"/>
                  <a:pt x="345" y="309"/>
                  <a:pt x="344" y="309"/>
                </a:cubicBezTo>
                <a:cubicBezTo>
                  <a:pt x="344" y="308"/>
                  <a:pt x="343" y="308"/>
                  <a:pt x="344" y="307"/>
                </a:cubicBezTo>
                <a:close/>
                <a:moveTo>
                  <a:pt x="345" y="316"/>
                </a:moveTo>
                <a:cubicBezTo>
                  <a:pt x="344" y="317"/>
                  <a:pt x="344" y="316"/>
                  <a:pt x="343" y="315"/>
                </a:cubicBezTo>
                <a:cubicBezTo>
                  <a:pt x="343" y="315"/>
                  <a:pt x="343" y="316"/>
                  <a:pt x="343" y="316"/>
                </a:cubicBezTo>
                <a:cubicBezTo>
                  <a:pt x="344" y="317"/>
                  <a:pt x="345" y="317"/>
                  <a:pt x="345" y="318"/>
                </a:cubicBezTo>
                <a:cubicBezTo>
                  <a:pt x="343" y="318"/>
                  <a:pt x="343" y="317"/>
                  <a:pt x="343" y="315"/>
                </a:cubicBezTo>
                <a:cubicBezTo>
                  <a:pt x="343" y="315"/>
                  <a:pt x="344" y="315"/>
                  <a:pt x="345" y="316"/>
                </a:cubicBezTo>
                <a:close/>
                <a:moveTo>
                  <a:pt x="342" y="321"/>
                </a:moveTo>
                <a:cubicBezTo>
                  <a:pt x="343" y="321"/>
                  <a:pt x="343" y="322"/>
                  <a:pt x="344" y="322"/>
                </a:cubicBezTo>
                <a:cubicBezTo>
                  <a:pt x="343" y="323"/>
                  <a:pt x="342" y="322"/>
                  <a:pt x="342" y="322"/>
                </a:cubicBezTo>
                <a:cubicBezTo>
                  <a:pt x="341" y="321"/>
                  <a:pt x="343" y="322"/>
                  <a:pt x="342" y="321"/>
                </a:cubicBezTo>
                <a:close/>
                <a:moveTo>
                  <a:pt x="342" y="326"/>
                </a:moveTo>
                <a:cubicBezTo>
                  <a:pt x="342" y="326"/>
                  <a:pt x="342" y="326"/>
                  <a:pt x="342" y="326"/>
                </a:cubicBezTo>
                <a:cubicBezTo>
                  <a:pt x="343" y="327"/>
                  <a:pt x="343" y="326"/>
                  <a:pt x="343" y="326"/>
                </a:cubicBezTo>
                <a:cubicBezTo>
                  <a:pt x="343" y="327"/>
                  <a:pt x="342" y="327"/>
                  <a:pt x="342" y="327"/>
                </a:cubicBezTo>
                <a:cubicBezTo>
                  <a:pt x="342" y="326"/>
                  <a:pt x="341" y="326"/>
                  <a:pt x="342" y="326"/>
                </a:cubicBezTo>
                <a:close/>
                <a:moveTo>
                  <a:pt x="343" y="326"/>
                </a:moveTo>
                <a:cubicBezTo>
                  <a:pt x="343" y="325"/>
                  <a:pt x="344" y="325"/>
                  <a:pt x="344" y="324"/>
                </a:cubicBezTo>
                <a:cubicBezTo>
                  <a:pt x="345" y="325"/>
                  <a:pt x="344" y="326"/>
                  <a:pt x="343" y="326"/>
                </a:cubicBezTo>
                <a:close/>
                <a:moveTo>
                  <a:pt x="343" y="313"/>
                </a:moveTo>
                <a:cubicBezTo>
                  <a:pt x="341" y="313"/>
                  <a:pt x="341" y="313"/>
                  <a:pt x="340" y="312"/>
                </a:cubicBezTo>
                <a:cubicBezTo>
                  <a:pt x="341" y="312"/>
                  <a:pt x="341" y="313"/>
                  <a:pt x="342" y="312"/>
                </a:cubicBezTo>
                <a:cubicBezTo>
                  <a:pt x="342" y="312"/>
                  <a:pt x="343" y="312"/>
                  <a:pt x="343" y="313"/>
                </a:cubicBezTo>
                <a:close/>
                <a:moveTo>
                  <a:pt x="341" y="303"/>
                </a:moveTo>
                <a:cubicBezTo>
                  <a:pt x="341" y="303"/>
                  <a:pt x="341" y="304"/>
                  <a:pt x="341" y="304"/>
                </a:cubicBezTo>
                <a:cubicBezTo>
                  <a:pt x="341" y="304"/>
                  <a:pt x="341" y="303"/>
                  <a:pt x="342" y="304"/>
                </a:cubicBezTo>
                <a:cubicBezTo>
                  <a:pt x="341" y="305"/>
                  <a:pt x="340" y="304"/>
                  <a:pt x="340" y="305"/>
                </a:cubicBezTo>
                <a:cubicBezTo>
                  <a:pt x="339" y="305"/>
                  <a:pt x="341" y="304"/>
                  <a:pt x="341" y="303"/>
                </a:cubicBezTo>
                <a:close/>
                <a:moveTo>
                  <a:pt x="338" y="298"/>
                </a:moveTo>
                <a:cubicBezTo>
                  <a:pt x="339" y="298"/>
                  <a:pt x="339" y="298"/>
                  <a:pt x="339" y="298"/>
                </a:cubicBezTo>
                <a:cubicBezTo>
                  <a:pt x="339" y="299"/>
                  <a:pt x="339" y="299"/>
                  <a:pt x="339" y="299"/>
                </a:cubicBezTo>
                <a:cubicBezTo>
                  <a:pt x="339" y="299"/>
                  <a:pt x="338" y="299"/>
                  <a:pt x="338" y="298"/>
                </a:cubicBezTo>
                <a:close/>
                <a:moveTo>
                  <a:pt x="338" y="306"/>
                </a:moveTo>
                <a:cubicBezTo>
                  <a:pt x="339" y="306"/>
                  <a:pt x="339" y="307"/>
                  <a:pt x="339" y="308"/>
                </a:cubicBezTo>
                <a:cubicBezTo>
                  <a:pt x="337" y="308"/>
                  <a:pt x="338" y="306"/>
                  <a:pt x="338" y="306"/>
                </a:cubicBezTo>
                <a:close/>
                <a:moveTo>
                  <a:pt x="338" y="302"/>
                </a:moveTo>
                <a:cubicBezTo>
                  <a:pt x="338" y="302"/>
                  <a:pt x="339" y="302"/>
                  <a:pt x="339" y="303"/>
                </a:cubicBezTo>
                <a:cubicBezTo>
                  <a:pt x="339" y="303"/>
                  <a:pt x="338" y="303"/>
                  <a:pt x="338" y="302"/>
                </a:cubicBezTo>
                <a:close/>
                <a:moveTo>
                  <a:pt x="341" y="315"/>
                </a:moveTo>
                <a:cubicBezTo>
                  <a:pt x="342" y="315"/>
                  <a:pt x="341" y="316"/>
                  <a:pt x="342" y="316"/>
                </a:cubicBezTo>
                <a:cubicBezTo>
                  <a:pt x="342" y="316"/>
                  <a:pt x="341" y="317"/>
                  <a:pt x="340" y="317"/>
                </a:cubicBezTo>
                <a:cubicBezTo>
                  <a:pt x="340" y="317"/>
                  <a:pt x="341" y="317"/>
                  <a:pt x="341" y="318"/>
                </a:cubicBezTo>
                <a:cubicBezTo>
                  <a:pt x="340" y="318"/>
                  <a:pt x="340" y="318"/>
                  <a:pt x="340" y="318"/>
                </a:cubicBezTo>
                <a:cubicBezTo>
                  <a:pt x="340" y="317"/>
                  <a:pt x="339" y="315"/>
                  <a:pt x="338" y="315"/>
                </a:cubicBezTo>
                <a:cubicBezTo>
                  <a:pt x="338" y="315"/>
                  <a:pt x="338" y="316"/>
                  <a:pt x="338" y="316"/>
                </a:cubicBezTo>
                <a:cubicBezTo>
                  <a:pt x="338" y="316"/>
                  <a:pt x="338" y="316"/>
                  <a:pt x="337" y="316"/>
                </a:cubicBezTo>
                <a:cubicBezTo>
                  <a:pt x="337" y="315"/>
                  <a:pt x="337" y="315"/>
                  <a:pt x="337" y="313"/>
                </a:cubicBezTo>
                <a:cubicBezTo>
                  <a:pt x="338" y="314"/>
                  <a:pt x="339" y="316"/>
                  <a:pt x="341" y="315"/>
                </a:cubicBezTo>
                <a:close/>
                <a:moveTo>
                  <a:pt x="340" y="324"/>
                </a:moveTo>
                <a:cubicBezTo>
                  <a:pt x="340" y="325"/>
                  <a:pt x="340" y="325"/>
                  <a:pt x="341" y="326"/>
                </a:cubicBezTo>
                <a:cubicBezTo>
                  <a:pt x="342" y="326"/>
                  <a:pt x="340" y="326"/>
                  <a:pt x="339" y="325"/>
                </a:cubicBezTo>
                <a:cubicBezTo>
                  <a:pt x="340" y="325"/>
                  <a:pt x="339" y="324"/>
                  <a:pt x="340" y="324"/>
                </a:cubicBezTo>
                <a:close/>
                <a:moveTo>
                  <a:pt x="340" y="321"/>
                </a:moveTo>
                <a:cubicBezTo>
                  <a:pt x="340" y="321"/>
                  <a:pt x="340" y="321"/>
                  <a:pt x="340" y="321"/>
                </a:cubicBezTo>
                <a:cubicBezTo>
                  <a:pt x="340" y="320"/>
                  <a:pt x="340" y="320"/>
                  <a:pt x="340" y="320"/>
                </a:cubicBezTo>
                <a:cubicBezTo>
                  <a:pt x="340" y="320"/>
                  <a:pt x="341" y="320"/>
                  <a:pt x="341" y="321"/>
                </a:cubicBezTo>
                <a:cubicBezTo>
                  <a:pt x="341" y="321"/>
                  <a:pt x="340" y="320"/>
                  <a:pt x="340" y="321"/>
                </a:cubicBezTo>
                <a:close/>
                <a:moveTo>
                  <a:pt x="337" y="312"/>
                </a:moveTo>
                <a:cubicBezTo>
                  <a:pt x="337" y="312"/>
                  <a:pt x="337" y="312"/>
                  <a:pt x="337" y="311"/>
                </a:cubicBezTo>
                <a:cubicBezTo>
                  <a:pt x="337" y="311"/>
                  <a:pt x="337" y="312"/>
                  <a:pt x="338" y="312"/>
                </a:cubicBezTo>
                <a:cubicBezTo>
                  <a:pt x="337" y="312"/>
                  <a:pt x="337" y="312"/>
                  <a:pt x="337" y="312"/>
                </a:cubicBezTo>
                <a:close/>
                <a:moveTo>
                  <a:pt x="336" y="294"/>
                </a:moveTo>
                <a:cubicBezTo>
                  <a:pt x="336" y="293"/>
                  <a:pt x="336" y="293"/>
                  <a:pt x="337" y="293"/>
                </a:cubicBezTo>
                <a:cubicBezTo>
                  <a:pt x="337" y="294"/>
                  <a:pt x="336" y="294"/>
                  <a:pt x="336" y="294"/>
                </a:cubicBezTo>
                <a:cubicBezTo>
                  <a:pt x="336" y="294"/>
                  <a:pt x="336" y="294"/>
                  <a:pt x="336" y="293"/>
                </a:cubicBezTo>
                <a:cubicBezTo>
                  <a:pt x="336" y="293"/>
                  <a:pt x="336" y="293"/>
                  <a:pt x="336" y="294"/>
                </a:cubicBezTo>
                <a:close/>
                <a:moveTo>
                  <a:pt x="333" y="312"/>
                </a:moveTo>
                <a:cubicBezTo>
                  <a:pt x="333" y="312"/>
                  <a:pt x="333" y="312"/>
                  <a:pt x="332" y="312"/>
                </a:cubicBezTo>
                <a:cubicBezTo>
                  <a:pt x="332" y="312"/>
                  <a:pt x="333" y="311"/>
                  <a:pt x="333" y="312"/>
                </a:cubicBezTo>
                <a:close/>
                <a:moveTo>
                  <a:pt x="334" y="328"/>
                </a:moveTo>
                <a:cubicBezTo>
                  <a:pt x="334" y="328"/>
                  <a:pt x="334" y="329"/>
                  <a:pt x="334" y="329"/>
                </a:cubicBezTo>
                <a:cubicBezTo>
                  <a:pt x="333" y="329"/>
                  <a:pt x="333" y="328"/>
                  <a:pt x="333" y="328"/>
                </a:cubicBezTo>
                <a:cubicBezTo>
                  <a:pt x="333" y="328"/>
                  <a:pt x="334" y="328"/>
                  <a:pt x="334" y="328"/>
                </a:cubicBezTo>
                <a:close/>
                <a:moveTo>
                  <a:pt x="330" y="324"/>
                </a:moveTo>
                <a:cubicBezTo>
                  <a:pt x="331" y="324"/>
                  <a:pt x="331" y="324"/>
                  <a:pt x="332" y="324"/>
                </a:cubicBezTo>
                <a:cubicBezTo>
                  <a:pt x="332" y="325"/>
                  <a:pt x="332" y="326"/>
                  <a:pt x="331" y="327"/>
                </a:cubicBezTo>
                <a:cubicBezTo>
                  <a:pt x="330" y="326"/>
                  <a:pt x="331" y="326"/>
                  <a:pt x="332" y="325"/>
                </a:cubicBezTo>
                <a:cubicBezTo>
                  <a:pt x="332" y="325"/>
                  <a:pt x="332" y="325"/>
                  <a:pt x="331" y="325"/>
                </a:cubicBezTo>
                <a:cubicBezTo>
                  <a:pt x="331" y="325"/>
                  <a:pt x="331" y="326"/>
                  <a:pt x="330" y="326"/>
                </a:cubicBezTo>
                <a:cubicBezTo>
                  <a:pt x="330" y="325"/>
                  <a:pt x="331" y="324"/>
                  <a:pt x="330" y="324"/>
                </a:cubicBezTo>
                <a:close/>
                <a:moveTo>
                  <a:pt x="328" y="289"/>
                </a:moveTo>
                <a:cubicBezTo>
                  <a:pt x="329" y="288"/>
                  <a:pt x="329" y="288"/>
                  <a:pt x="329" y="288"/>
                </a:cubicBezTo>
                <a:cubicBezTo>
                  <a:pt x="328" y="288"/>
                  <a:pt x="328" y="288"/>
                  <a:pt x="328" y="288"/>
                </a:cubicBezTo>
                <a:cubicBezTo>
                  <a:pt x="328" y="287"/>
                  <a:pt x="329" y="288"/>
                  <a:pt x="329" y="288"/>
                </a:cubicBezTo>
                <a:cubicBezTo>
                  <a:pt x="329" y="288"/>
                  <a:pt x="329" y="288"/>
                  <a:pt x="329" y="288"/>
                </a:cubicBezTo>
                <a:cubicBezTo>
                  <a:pt x="329" y="288"/>
                  <a:pt x="329" y="289"/>
                  <a:pt x="328" y="289"/>
                </a:cubicBezTo>
                <a:close/>
                <a:moveTo>
                  <a:pt x="330" y="323"/>
                </a:moveTo>
                <a:cubicBezTo>
                  <a:pt x="329" y="323"/>
                  <a:pt x="330" y="322"/>
                  <a:pt x="329" y="322"/>
                </a:cubicBezTo>
                <a:cubicBezTo>
                  <a:pt x="329" y="321"/>
                  <a:pt x="330" y="322"/>
                  <a:pt x="330" y="321"/>
                </a:cubicBezTo>
                <a:cubicBezTo>
                  <a:pt x="331" y="322"/>
                  <a:pt x="330" y="323"/>
                  <a:pt x="330" y="323"/>
                </a:cubicBezTo>
                <a:close/>
                <a:moveTo>
                  <a:pt x="330" y="327"/>
                </a:moveTo>
                <a:cubicBezTo>
                  <a:pt x="331" y="327"/>
                  <a:pt x="331" y="327"/>
                  <a:pt x="331" y="327"/>
                </a:cubicBezTo>
                <a:cubicBezTo>
                  <a:pt x="331" y="328"/>
                  <a:pt x="330" y="328"/>
                  <a:pt x="330" y="328"/>
                </a:cubicBezTo>
                <a:cubicBezTo>
                  <a:pt x="330" y="328"/>
                  <a:pt x="330" y="328"/>
                  <a:pt x="330" y="327"/>
                </a:cubicBezTo>
                <a:close/>
                <a:moveTo>
                  <a:pt x="330" y="329"/>
                </a:moveTo>
                <a:cubicBezTo>
                  <a:pt x="330" y="329"/>
                  <a:pt x="331" y="329"/>
                  <a:pt x="331" y="329"/>
                </a:cubicBezTo>
                <a:cubicBezTo>
                  <a:pt x="330" y="328"/>
                  <a:pt x="331" y="328"/>
                  <a:pt x="331" y="327"/>
                </a:cubicBezTo>
                <a:cubicBezTo>
                  <a:pt x="332" y="327"/>
                  <a:pt x="332" y="327"/>
                  <a:pt x="332" y="327"/>
                </a:cubicBezTo>
                <a:cubicBezTo>
                  <a:pt x="332" y="328"/>
                  <a:pt x="332" y="328"/>
                  <a:pt x="332" y="328"/>
                </a:cubicBezTo>
                <a:cubicBezTo>
                  <a:pt x="331" y="327"/>
                  <a:pt x="332" y="329"/>
                  <a:pt x="330" y="329"/>
                </a:cubicBezTo>
                <a:close/>
                <a:moveTo>
                  <a:pt x="333" y="331"/>
                </a:moveTo>
                <a:cubicBezTo>
                  <a:pt x="332" y="330"/>
                  <a:pt x="332" y="330"/>
                  <a:pt x="332" y="328"/>
                </a:cubicBezTo>
                <a:cubicBezTo>
                  <a:pt x="333" y="329"/>
                  <a:pt x="333" y="330"/>
                  <a:pt x="334" y="331"/>
                </a:cubicBezTo>
                <a:cubicBezTo>
                  <a:pt x="334" y="332"/>
                  <a:pt x="333" y="330"/>
                  <a:pt x="333" y="331"/>
                </a:cubicBezTo>
                <a:close/>
                <a:moveTo>
                  <a:pt x="333" y="336"/>
                </a:moveTo>
                <a:cubicBezTo>
                  <a:pt x="334" y="334"/>
                  <a:pt x="335" y="335"/>
                  <a:pt x="334" y="333"/>
                </a:cubicBezTo>
                <a:cubicBezTo>
                  <a:pt x="336" y="333"/>
                  <a:pt x="335" y="336"/>
                  <a:pt x="333" y="336"/>
                </a:cubicBezTo>
                <a:close/>
                <a:moveTo>
                  <a:pt x="335" y="303"/>
                </a:moveTo>
                <a:cubicBezTo>
                  <a:pt x="334" y="303"/>
                  <a:pt x="334" y="303"/>
                  <a:pt x="334" y="302"/>
                </a:cubicBezTo>
                <a:cubicBezTo>
                  <a:pt x="334" y="302"/>
                  <a:pt x="334" y="302"/>
                  <a:pt x="334" y="302"/>
                </a:cubicBezTo>
                <a:cubicBezTo>
                  <a:pt x="335" y="302"/>
                  <a:pt x="336" y="303"/>
                  <a:pt x="336" y="302"/>
                </a:cubicBezTo>
                <a:cubicBezTo>
                  <a:pt x="337" y="302"/>
                  <a:pt x="336" y="303"/>
                  <a:pt x="336" y="303"/>
                </a:cubicBezTo>
                <a:cubicBezTo>
                  <a:pt x="335" y="303"/>
                  <a:pt x="335" y="302"/>
                  <a:pt x="335" y="303"/>
                </a:cubicBezTo>
                <a:close/>
                <a:moveTo>
                  <a:pt x="339" y="335"/>
                </a:moveTo>
                <a:cubicBezTo>
                  <a:pt x="339" y="334"/>
                  <a:pt x="340" y="334"/>
                  <a:pt x="340" y="334"/>
                </a:cubicBezTo>
                <a:cubicBezTo>
                  <a:pt x="340" y="335"/>
                  <a:pt x="340" y="335"/>
                  <a:pt x="339" y="335"/>
                </a:cubicBezTo>
                <a:close/>
                <a:moveTo>
                  <a:pt x="342" y="334"/>
                </a:moveTo>
                <a:cubicBezTo>
                  <a:pt x="342" y="333"/>
                  <a:pt x="341" y="334"/>
                  <a:pt x="340" y="333"/>
                </a:cubicBezTo>
                <a:cubicBezTo>
                  <a:pt x="339" y="333"/>
                  <a:pt x="339" y="332"/>
                  <a:pt x="338" y="332"/>
                </a:cubicBezTo>
                <a:cubicBezTo>
                  <a:pt x="338" y="333"/>
                  <a:pt x="337" y="332"/>
                  <a:pt x="336" y="332"/>
                </a:cubicBezTo>
                <a:cubicBezTo>
                  <a:pt x="336" y="332"/>
                  <a:pt x="337" y="331"/>
                  <a:pt x="337" y="332"/>
                </a:cubicBezTo>
                <a:cubicBezTo>
                  <a:pt x="338" y="332"/>
                  <a:pt x="337" y="331"/>
                  <a:pt x="338" y="331"/>
                </a:cubicBezTo>
                <a:cubicBezTo>
                  <a:pt x="339" y="331"/>
                  <a:pt x="339" y="329"/>
                  <a:pt x="341" y="329"/>
                </a:cubicBezTo>
                <a:cubicBezTo>
                  <a:pt x="341" y="330"/>
                  <a:pt x="340" y="330"/>
                  <a:pt x="340" y="331"/>
                </a:cubicBezTo>
                <a:cubicBezTo>
                  <a:pt x="340" y="330"/>
                  <a:pt x="340" y="330"/>
                  <a:pt x="339" y="330"/>
                </a:cubicBezTo>
                <a:cubicBezTo>
                  <a:pt x="340" y="331"/>
                  <a:pt x="342" y="332"/>
                  <a:pt x="341" y="332"/>
                </a:cubicBezTo>
                <a:cubicBezTo>
                  <a:pt x="342" y="333"/>
                  <a:pt x="341" y="331"/>
                  <a:pt x="342" y="331"/>
                </a:cubicBezTo>
                <a:cubicBezTo>
                  <a:pt x="342" y="332"/>
                  <a:pt x="343" y="333"/>
                  <a:pt x="343" y="334"/>
                </a:cubicBezTo>
                <a:cubicBezTo>
                  <a:pt x="343" y="334"/>
                  <a:pt x="342" y="334"/>
                  <a:pt x="342" y="334"/>
                </a:cubicBezTo>
                <a:close/>
                <a:moveTo>
                  <a:pt x="341" y="329"/>
                </a:moveTo>
                <a:cubicBezTo>
                  <a:pt x="342" y="330"/>
                  <a:pt x="341" y="331"/>
                  <a:pt x="341" y="331"/>
                </a:cubicBezTo>
                <a:cubicBezTo>
                  <a:pt x="341" y="330"/>
                  <a:pt x="341" y="330"/>
                  <a:pt x="341" y="329"/>
                </a:cubicBezTo>
                <a:close/>
                <a:moveTo>
                  <a:pt x="345" y="328"/>
                </a:moveTo>
                <a:cubicBezTo>
                  <a:pt x="345" y="328"/>
                  <a:pt x="343" y="328"/>
                  <a:pt x="344" y="328"/>
                </a:cubicBezTo>
                <a:cubicBezTo>
                  <a:pt x="343" y="329"/>
                  <a:pt x="343" y="328"/>
                  <a:pt x="343" y="328"/>
                </a:cubicBezTo>
                <a:cubicBezTo>
                  <a:pt x="342" y="328"/>
                  <a:pt x="343" y="328"/>
                  <a:pt x="342" y="329"/>
                </a:cubicBezTo>
                <a:cubicBezTo>
                  <a:pt x="342" y="328"/>
                  <a:pt x="341" y="327"/>
                  <a:pt x="340" y="328"/>
                </a:cubicBezTo>
                <a:cubicBezTo>
                  <a:pt x="339" y="327"/>
                  <a:pt x="340" y="327"/>
                  <a:pt x="339" y="326"/>
                </a:cubicBezTo>
                <a:cubicBezTo>
                  <a:pt x="341" y="326"/>
                  <a:pt x="344" y="328"/>
                  <a:pt x="345" y="327"/>
                </a:cubicBezTo>
                <a:cubicBezTo>
                  <a:pt x="346" y="327"/>
                  <a:pt x="345" y="328"/>
                  <a:pt x="345" y="328"/>
                </a:cubicBezTo>
                <a:close/>
                <a:moveTo>
                  <a:pt x="345" y="324"/>
                </a:moveTo>
                <a:cubicBezTo>
                  <a:pt x="344" y="323"/>
                  <a:pt x="346" y="324"/>
                  <a:pt x="346" y="324"/>
                </a:cubicBezTo>
                <a:cubicBezTo>
                  <a:pt x="346" y="326"/>
                  <a:pt x="346" y="324"/>
                  <a:pt x="345" y="324"/>
                </a:cubicBezTo>
                <a:close/>
                <a:moveTo>
                  <a:pt x="350" y="330"/>
                </a:moveTo>
                <a:cubicBezTo>
                  <a:pt x="349" y="330"/>
                  <a:pt x="349" y="331"/>
                  <a:pt x="348" y="331"/>
                </a:cubicBezTo>
                <a:cubicBezTo>
                  <a:pt x="348" y="330"/>
                  <a:pt x="348" y="330"/>
                  <a:pt x="348" y="330"/>
                </a:cubicBezTo>
                <a:cubicBezTo>
                  <a:pt x="348" y="329"/>
                  <a:pt x="349" y="330"/>
                  <a:pt x="349" y="329"/>
                </a:cubicBezTo>
                <a:cubicBezTo>
                  <a:pt x="349" y="329"/>
                  <a:pt x="349" y="329"/>
                  <a:pt x="349" y="329"/>
                </a:cubicBezTo>
                <a:cubicBezTo>
                  <a:pt x="350" y="329"/>
                  <a:pt x="349" y="330"/>
                  <a:pt x="350" y="330"/>
                </a:cubicBezTo>
                <a:cubicBezTo>
                  <a:pt x="350" y="330"/>
                  <a:pt x="350" y="330"/>
                  <a:pt x="350" y="330"/>
                </a:cubicBezTo>
                <a:close/>
                <a:moveTo>
                  <a:pt x="356" y="324"/>
                </a:moveTo>
                <a:cubicBezTo>
                  <a:pt x="355" y="326"/>
                  <a:pt x="353" y="326"/>
                  <a:pt x="354" y="328"/>
                </a:cubicBezTo>
                <a:cubicBezTo>
                  <a:pt x="353" y="329"/>
                  <a:pt x="352" y="329"/>
                  <a:pt x="353" y="331"/>
                </a:cubicBezTo>
                <a:cubicBezTo>
                  <a:pt x="352" y="331"/>
                  <a:pt x="352" y="332"/>
                  <a:pt x="351" y="332"/>
                </a:cubicBezTo>
                <a:cubicBezTo>
                  <a:pt x="351" y="331"/>
                  <a:pt x="352" y="330"/>
                  <a:pt x="351" y="328"/>
                </a:cubicBezTo>
                <a:cubicBezTo>
                  <a:pt x="350" y="329"/>
                  <a:pt x="348" y="327"/>
                  <a:pt x="348" y="329"/>
                </a:cubicBezTo>
                <a:cubicBezTo>
                  <a:pt x="348" y="329"/>
                  <a:pt x="348" y="329"/>
                  <a:pt x="348" y="328"/>
                </a:cubicBezTo>
                <a:cubicBezTo>
                  <a:pt x="348" y="328"/>
                  <a:pt x="349" y="328"/>
                  <a:pt x="348" y="328"/>
                </a:cubicBezTo>
                <a:cubicBezTo>
                  <a:pt x="348" y="327"/>
                  <a:pt x="350" y="327"/>
                  <a:pt x="349" y="328"/>
                </a:cubicBezTo>
                <a:cubicBezTo>
                  <a:pt x="350" y="327"/>
                  <a:pt x="351" y="328"/>
                  <a:pt x="351" y="327"/>
                </a:cubicBezTo>
                <a:cubicBezTo>
                  <a:pt x="351" y="328"/>
                  <a:pt x="352" y="328"/>
                  <a:pt x="352" y="328"/>
                </a:cubicBezTo>
                <a:cubicBezTo>
                  <a:pt x="352" y="327"/>
                  <a:pt x="353" y="327"/>
                  <a:pt x="353" y="326"/>
                </a:cubicBezTo>
                <a:cubicBezTo>
                  <a:pt x="352" y="327"/>
                  <a:pt x="352" y="326"/>
                  <a:pt x="351" y="326"/>
                </a:cubicBezTo>
                <a:cubicBezTo>
                  <a:pt x="351" y="325"/>
                  <a:pt x="351" y="325"/>
                  <a:pt x="351" y="325"/>
                </a:cubicBezTo>
                <a:cubicBezTo>
                  <a:pt x="350" y="326"/>
                  <a:pt x="348" y="325"/>
                  <a:pt x="349" y="327"/>
                </a:cubicBezTo>
                <a:cubicBezTo>
                  <a:pt x="348" y="327"/>
                  <a:pt x="348" y="327"/>
                  <a:pt x="348" y="328"/>
                </a:cubicBezTo>
                <a:cubicBezTo>
                  <a:pt x="347" y="328"/>
                  <a:pt x="347" y="327"/>
                  <a:pt x="347" y="326"/>
                </a:cubicBezTo>
                <a:cubicBezTo>
                  <a:pt x="347" y="326"/>
                  <a:pt x="347" y="326"/>
                  <a:pt x="348" y="326"/>
                </a:cubicBezTo>
                <a:cubicBezTo>
                  <a:pt x="348" y="325"/>
                  <a:pt x="347" y="324"/>
                  <a:pt x="346" y="323"/>
                </a:cubicBezTo>
                <a:cubicBezTo>
                  <a:pt x="347" y="323"/>
                  <a:pt x="347" y="322"/>
                  <a:pt x="346" y="322"/>
                </a:cubicBezTo>
                <a:cubicBezTo>
                  <a:pt x="347" y="321"/>
                  <a:pt x="346" y="320"/>
                  <a:pt x="346" y="319"/>
                </a:cubicBezTo>
                <a:cubicBezTo>
                  <a:pt x="346" y="320"/>
                  <a:pt x="346" y="320"/>
                  <a:pt x="346" y="321"/>
                </a:cubicBezTo>
                <a:cubicBezTo>
                  <a:pt x="345" y="321"/>
                  <a:pt x="345" y="321"/>
                  <a:pt x="345" y="320"/>
                </a:cubicBezTo>
                <a:cubicBezTo>
                  <a:pt x="345" y="320"/>
                  <a:pt x="345" y="320"/>
                  <a:pt x="345" y="320"/>
                </a:cubicBezTo>
                <a:cubicBezTo>
                  <a:pt x="346" y="320"/>
                  <a:pt x="346" y="319"/>
                  <a:pt x="345" y="318"/>
                </a:cubicBezTo>
                <a:cubicBezTo>
                  <a:pt x="346" y="319"/>
                  <a:pt x="348" y="320"/>
                  <a:pt x="348" y="321"/>
                </a:cubicBezTo>
                <a:cubicBezTo>
                  <a:pt x="347" y="321"/>
                  <a:pt x="347" y="321"/>
                  <a:pt x="347" y="322"/>
                </a:cubicBezTo>
                <a:cubicBezTo>
                  <a:pt x="347" y="322"/>
                  <a:pt x="348" y="322"/>
                  <a:pt x="348" y="322"/>
                </a:cubicBezTo>
                <a:cubicBezTo>
                  <a:pt x="348" y="322"/>
                  <a:pt x="349" y="321"/>
                  <a:pt x="349" y="321"/>
                </a:cubicBezTo>
                <a:cubicBezTo>
                  <a:pt x="349" y="322"/>
                  <a:pt x="352" y="320"/>
                  <a:pt x="351" y="322"/>
                </a:cubicBezTo>
                <a:cubicBezTo>
                  <a:pt x="352" y="322"/>
                  <a:pt x="351" y="321"/>
                  <a:pt x="352" y="321"/>
                </a:cubicBezTo>
                <a:cubicBezTo>
                  <a:pt x="352" y="322"/>
                  <a:pt x="353" y="322"/>
                  <a:pt x="353" y="323"/>
                </a:cubicBezTo>
                <a:cubicBezTo>
                  <a:pt x="352" y="322"/>
                  <a:pt x="352" y="324"/>
                  <a:pt x="351" y="324"/>
                </a:cubicBezTo>
                <a:cubicBezTo>
                  <a:pt x="351" y="323"/>
                  <a:pt x="350" y="323"/>
                  <a:pt x="350" y="322"/>
                </a:cubicBezTo>
                <a:cubicBezTo>
                  <a:pt x="349" y="323"/>
                  <a:pt x="349" y="323"/>
                  <a:pt x="349" y="324"/>
                </a:cubicBezTo>
                <a:cubicBezTo>
                  <a:pt x="348" y="323"/>
                  <a:pt x="349" y="323"/>
                  <a:pt x="348" y="324"/>
                </a:cubicBezTo>
                <a:cubicBezTo>
                  <a:pt x="348" y="325"/>
                  <a:pt x="349" y="325"/>
                  <a:pt x="349" y="325"/>
                </a:cubicBezTo>
                <a:cubicBezTo>
                  <a:pt x="350" y="325"/>
                  <a:pt x="351" y="324"/>
                  <a:pt x="352" y="323"/>
                </a:cubicBezTo>
                <a:cubicBezTo>
                  <a:pt x="353" y="324"/>
                  <a:pt x="353" y="324"/>
                  <a:pt x="353" y="325"/>
                </a:cubicBezTo>
                <a:cubicBezTo>
                  <a:pt x="353" y="325"/>
                  <a:pt x="353" y="324"/>
                  <a:pt x="354" y="324"/>
                </a:cubicBezTo>
                <a:cubicBezTo>
                  <a:pt x="353" y="323"/>
                  <a:pt x="354" y="323"/>
                  <a:pt x="354" y="322"/>
                </a:cubicBezTo>
                <a:cubicBezTo>
                  <a:pt x="355" y="322"/>
                  <a:pt x="354" y="324"/>
                  <a:pt x="355" y="323"/>
                </a:cubicBezTo>
                <a:cubicBezTo>
                  <a:pt x="356" y="324"/>
                  <a:pt x="354" y="324"/>
                  <a:pt x="355" y="325"/>
                </a:cubicBezTo>
                <a:cubicBezTo>
                  <a:pt x="355" y="325"/>
                  <a:pt x="356" y="324"/>
                  <a:pt x="356" y="324"/>
                </a:cubicBezTo>
                <a:cubicBezTo>
                  <a:pt x="356" y="324"/>
                  <a:pt x="357" y="324"/>
                  <a:pt x="357" y="325"/>
                </a:cubicBezTo>
                <a:cubicBezTo>
                  <a:pt x="356" y="325"/>
                  <a:pt x="356" y="325"/>
                  <a:pt x="356" y="324"/>
                </a:cubicBezTo>
                <a:close/>
                <a:moveTo>
                  <a:pt x="357" y="313"/>
                </a:moveTo>
                <a:cubicBezTo>
                  <a:pt x="357" y="314"/>
                  <a:pt x="356" y="313"/>
                  <a:pt x="356" y="313"/>
                </a:cubicBezTo>
                <a:cubicBezTo>
                  <a:pt x="356" y="313"/>
                  <a:pt x="356" y="313"/>
                  <a:pt x="356" y="313"/>
                </a:cubicBezTo>
                <a:cubicBezTo>
                  <a:pt x="357" y="313"/>
                  <a:pt x="357" y="312"/>
                  <a:pt x="357" y="312"/>
                </a:cubicBezTo>
                <a:cubicBezTo>
                  <a:pt x="357" y="312"/>
                  <a:pt x="357" y="312"/>
                  <a:pt x="358" y="312"/>
                </a:cubicBezTo>
                <a:cubicBezTo>
                  <a:pt x="358" y="313"/>
                  <a:pt x="356" y="313"/>
                  <a:pt x="357" y="313"/>
                </a:cubicBezTo>
                <a:close/>
                <a:moveTo>
                  <a:pt x="359" y="292"/>
                </a:moveTo>
                <a:cubicBezTo>
                  <a:pt x="360" y="292"/>
                  <a:pt x="359" y="293"/>
                  <a:pt x="359" y="293"/>
                </a:cubicBezTo>
                <a:cubicBezTo>
                  <a:pt x="359" y="293"/>
                  <a:pt x="358" y="293"/>
                  <a:pt x="358" y="292"/>
                </a:cubicBezTo>
                <a:cubicBezTo>
                  <a:pt x="358" y="292"/>
                  <a:pt x="359" y="292"/>
                  <a:pt x="359" y="292"/>
                </a:cubicBezTo>
                <a:close/>
                <a:moveTo>
                  <a:pt x="359" y="298"/>
                </a:moveTo>
                <a:cubicBezTo>
                  <a:pt x="357" y="297"/>
                  <a:pt x="359" y="297"/>
                  <a:pt x="360" y="297"/>
                </a:cubicBezTo>
                <a:cubicBezTo>
                  <a:pt x="360" y="298"/>
                  <a:pt x="358" y="297"/>
                  <a:pt x="359" y="298"/>
                </a:cubicBezTo>
                <a:close/>
                <a:moveTo>
                  <a:pt x="361" y="344"/>
                </a:moveTo>
                <a:cubicBezTo>
                  <a:pt x="360" y="342"/>
                  <a:pt x="360" y="343"/>
                  <a:pt x="359" y="341"/>
                </a:cubicBezTo>
                <a:cubicBezTo>
                  <a:pt x="360" y="341"/>
                  <a:pt x="360" y="342"/>
                  <a:pt x="361" y="342"/>
                </a:cubicBezTo>
                <a:cubicBezTo>
                  <a:pt x="362" y="343"/>
                  <a:pt x="361" y="343"/>
                  <a:pt x="361" y="344"/>
                </a:cubicBezTo>
                <a:close/>
                <a:moveTo>
                  <a:pt x="360" y="315"/>
                </a:moveTo>
                <a:cubicBezTo>
                  <a:pt x="360" y="314"/>
                  <a:pt x="361" y="313"/>
                  <a:pt x="362" y="313"/>
                </a:cubicBezTo>
                <a:cubicBezTo>
                  <a:pt x="362" y="314"/>
                  <a:pt x="361" y="314"/>
                  <a:pt x="360" y="315"/>
                </a:cubicBezTo>
                <a:close/>
                <a:moveTo>
                  <a:pt x="364" y="344"/>
                </a:moveTo>
                <a:cubicBezTo>
                  <a:pt x="363" y="344"/>
                  <a:pt x="363" y="343"/>
                  <a:pt x="362" y="343"/>
                </a:cubicBezTo>
                <a:cubicBezTo>
                  <a:pt x="363" y="341"/>
                  <a:pt x="364" y="342"/>
                  <a:pt x="365" y="343"/>
                </a:cubicBezTo>
                <a:cubicBezTo>
                  <a:pt x="364" y="343"/>
                  <a:pt x="365" y="343"/>
                  <a:pt x="364" y="344"/>
                </a:cubicBezTo>
                <a:close/>
                <a:moveTo>
                  <a:pt x="366" y="322"/>
                </a:moveTo>
                <a:cubicBezTo>
                  <a:pt x="365" y="322"/>
                  <a:pt x="365" y="321"/>
                  <a:pt x="364" y="321"/>
                </a:cubicBezTo>
                <a:cubicBezTo>
                  <a:pt x="364" y="322"/>
                  <a:pt x="365" y="322"/>
                  <a:pt x="365" y="322"/>
                </a:cubicBezTo>
                <a:cubicBezTo>
                  <a:pt x="365" y="322"/>
                  <a:pt x="366" y="322"/>
                  <a:pt x="366" y="322"/>
                </a:cubicBezTo>
                <a:cubicBezTo>
                  <a:pt x="365" y="323"/>
                  <a:pt x="364" y="325"/>
                  <a:pt x="364" y="326"/>
                </a:cubicBezTo>
                <a:cubicBezTo>
                  <a:pt x="364" y="326"/>
                  <a:pt x="363" y="326"/>
                  <a:pt x="363" y="325"/>
                </a:cubicBezTo>
                <a:cubicBezTo>
                  <a:pt x="363" y="324"/>
                  <a:pt x="364" y="324"/>
                  <a:pt x="363" y="323"/>
                </a:cubicBezTo>
                <a:cubicBezTo>
                  <a:pt x="363" y="322"/>
                  <a:pt x="363" y="322"/>
                  <a:pt x="364" y="321"/>
                </a:cubicBezTo>
                <a:cubicBezTo>
                  <a:pt x="364" y="320"/>
                  <a:pt x="363" y="321"/>
                  <a:pt x="363" y="320"/>
                </a:cubicBezTo>
                <a:cubicBezTo>
                  <a:pt x="364" y="319"/>
                  <a:pt x="365" y="321"/>
                  <a:pt x="365" y="320"/>
                </a:cubicBezTo>
                <a:cubicBezTo>
                  <a:pt x="366" y="319"/>
                  <a:pt x="365" y="321"/>
                  <a:pt x="366" y="320"/>
                </a:cubicBezTo>
                <a:cubicBezTo>
                  <a:pt x="366" y="321"/>
                  <a:pt x="365" y="321"/>
                  <a:pt x="366" y="322"/>
                </a:cubicBezTo>
                <a:close/>
                <a:moveTo>
                  <a:pt x="366" y="279"/>
                </a:moveTo>
                <a:cubicBezTo>
                  <a:pt x="366" y="279"/>
                  <a:pt x="366" y="278"/>
                  <a:pt x="367" y="278"/>
                </a:cubicBezTo>
                <a:cubicBezTo>
                  <a:pt x="367" y="277"/>
                  <a:pt x="367" y="278"/>
                  <a:pt x="367" y="278"/>
                </a:cubicBezTo>
                <a:cubicBezTo>
                  <a:pt x="367" y="278"/>
                  <a:pt x="367" y="279"/>
                  <a:pt x="368" y="279"/>
                </a:cubicBezTo>
                <a:cubicBezTo>
                  <a:pt x="367" y="279"/>
                  <a:pt x="369" y="280"/>
                  <a:pt x="367" y="280"/>
                </a:cubicBezTo>
                <a:cubicBezTo>
                  <a:pt x="367" y="279"/>
                  <a:pt x="366" y="279"/>
                  <a:pt x="366" y="279"/>
                </a:cubicBezTo>
                <a:cubicBezTo>
                  <a:pt x="366" y="280"/>
                  <a:pt x="367" y="280"/>
                  <a:pt x="366" y="280"/>
                </a:cubicBezTo>
                <a:cubicBezTo>
                  <a:pt x="366" y="280"/>
                  <a:pt x="366" y="279"/>
                  <a:pt x="366" y="279"/>
                </a:cubicBezTo>
                <a:close/>
                <a:moveTo>
                  <a:pt x="367" y="283"/>
                </a:moveTo>
                <a:cubicBezTo>
                  <a:pt x="367" y="282"/>
                  <a:pt x="366" y="281"/>
                  <a:pt x="366" y="281"/>
                </a:cubicBezTo>
                <a:cubicBezTo>
                  <a:pt x="368" y="281"/>
                  <a:pt x="367" y="282"/>
                  <a:pt x="367" y="283"/>
                </a:cubicBezTo>
                <a:close/>
                <a:moveTo>
                  <a:pt x="366" y="318"/>
                </a:moveTo>
                <a:cubicBezTo>
                  <a:pt x="366" y="318"/>
                  <a:pt x="367" y="318"/>
                  <a:pt x="367" y="317"/>
                </a:cubicBezTo>
                <a:cubicBezTo>
                  <a:pt x="367" y="317"/>
                  <a:pt x="367" y="318"/>
                  <a:pt x="367" y="318"/>
                </a:cubicBezTo>
                <a:cubicBezTo>
                  <a:pt x="367" y="319"/>
                  <a:pt x="367" y="318"/>
                  <a:pt x="366" y="318"/>
                </a:cubicBezTo>
                <a:close/>
                <a:moveTo>
                  <a:pt x="368" y="325"/>
                </a:moveTo>
                <a:cubicBezTo>
                  <a:pt x="368" y="325"/>
                  <a:pt x="368" y="325"/>
                  <a:pt x="368" y="325"/>
                </a:cubicBezTo>
                <a:cubicBezTo>
                  <a:pt x="368" y="325"/>
                  <a:pt x="367" y="325"/>
                  <a:pt x="367" y="324"/>
                </a:cubicBezTo>
                <a:cubicBezTo>
                  <a:pt x="368" y="324"/>
                  <a:pt x="369" y="324"/>
                  <a:pt x="369" y="324"/>
                </a:cubicBezTo>
                <a:cubicBezTo>
                  <a:pt x="370" y="324"/>
                  <a:pt x="369" y="325"/>
                  <a:pt x="368" y="325"/>
                </a:cubicBezTo>
                <a:close/>
                <a:moveTo>
                  <a:pt x="369" y="341"/>
                </a:moveTo>
                <a:cubicBezTo>
                  <a:pt x="369" y="340"/>
                  <a:pt x="369" y="340"/>
                  <a:pt x="370" y="340"/>
                </a:cubicBezTo>
                <a:cubicBezTo>
                  <a:pt x="370" y="341"/>
                  <a:pt x="370" y="341"/>
                  <a:pt x="369" y="341"/>
                </a:cubicBezTo>
                <a:close/>
                <a:moveTo>
                  <a:pt x="370" y="327"/>
                </a:moveTo>
                <a:cubicBezTo>
                  <a:pt x="369" y="327"/>
                  <a:pt x="371" y="327"/>
                  <a:pt x="370" y="326"/>
                </a:cubicBezTo>
                <a:cubicBezTo>
                  <a:pt x="371" y="326"/>
                  <a:pt x="371" y="326"/>
                  <a:pt x="371" y="326"/>
                </a:cubicBezTo>
                <a:cubicBezTo>
                  <a:pt x="371" y="328"/>
                  <a:pt x="370" y="327"/>
                  <a:pt x="370" y="327"/>
                </a:cubicBezTo>
                <a:close/>
                <a:moveTo>
                  <a:pt x="372" y="340"/>
                </a:moveTo>
                <a:cubicBezTo>
                  <a:pt x="371" y="341"/>
                  <a:pt x="371" y="340"/>
                  <a:pt x="371" y="339"/>
                </a:cubicBezTo>
                <a:cubicBezTo>
                  <a:pt x="372" y="339"/>
                  <a:pt x="372" y="339"/>
                  <a:pt x="372" y="339"/>
                </a:cubicBezTo>
                <a:cubicBezTo>
                  <a:pt x="372" y="340"/>
                  <a:pt x="371" y="340"/>
                  <a:pt x="372" y="340"/>
                </a:cubicBezTo>
                <a:close/>
                <a:moveTo>
                  <a:pt x="373" y="333"/>
                </a:moveTo>
                <a:cubicBezTo>
                  <a:pt x="371" y="334"/>
                  <a:pt x="372" y="332"/>
                  <a:pt x="372" y="330"/>
                </a:cubicBezTo>
                <a:cubicBezTo>
                  <a:pt x="374" y="331"/>
                  <a:pt x="373" y="331"/>
                  <a:pt x="373" y="333"/>
                </a:cubicBezTo>
                <a:close/>
                <a:moveTo>
                  <a:pt x="372" y="322"/>
                </a:moveTo>
                <a:cubicBezTo>
                  <a:pt x="373" y="323"/>
                  <a:pt x="373" y="324"/>
                  <a:pt x="374" y="326"/>
                </a:cubicBezTo>
                <a:cubicBezTo>
                  <a:pt x="372" y="325"/>
                  <a:pt x="371" y="324"/>
                  <a:pt x="372" y="322"/>
                </a:cubicBezTo>
                <a:close/>
                <a:moveTo>
                  <a:pt x="372" y="304"/>
                </a:moveTo>
                <a:cubicBezTo>
                  <a:pt x="372" y="303"/>
                  <a:pt x="373" y="304"/>
                  <a:pt x="373" y="303"/>
                </a:cubicBezTo>
                <a:cubicBezTo>
                  <a:pt x="373" y="303"/>
                  <a:pt x="374" y="303"/>
                  <a:pt x="374" y="304"/>
                </a:cubicBezTo>
                <a:cubicBezTo>
                  <a:pt x="373" y="304"/>
                  <a:pt x="373" y="304"/>
                  <a:pt x="372" y="304"/>
                </a:cubicBezTo>
                <a:close/>
                <a:moveTo>
                  <a:pt x="374" y="297"/>
                </a:moveTo>
                <a:cubicBezTo>
                  <a:pt x="374" y="296"/>
                  <a:pt x="375" y="298"/>
                  <a:pt x="376" y="297"/>
                </a:cubicBezTo>
                <a:cubicBezTo>
                  <a:pt x="376" y="298"/>
                  <a:pt x="375" y="298"/>
                  <a:pt x="374" y="299"/>
                </a:cubicBezTo>
                <a:cubicBezTo>
                  <a:pt x="374" y="298"/>
                  <a:pt x="375" y="297"/>
                  <a:pt x="374" y="297"/>
                </a:cubicBezTo>
                <a:close/>
                <a:moveTo>
                  <a:pt x="377" y="338"/>
                </a:moveTo>
                <a:cubicBezTo>
                  <a:pt x="377" y="337"/>
                  <a:pt x="377" y="336"/>
                  <a:pt x="377" y="336"/>
                </a:cubicBezTo>
                <a:cubicBezTo>
                  <a:pt x="378" y="336"/>
                  <a:pt x="378" y="338"/>
                  <a:pt x="377" y="338"/>
                </a:cubicBezTo>
                <a:close/>
                <a:moveTo>
                  <a:pt x="377" y="325"/>
                </a:moveTo>
                <a:cubicBezTo>
                  <a:pt x="377" y="325"/>
                  <a:pt x="375" y="324"/>
                  <a:pt x="375" y="323"/>
                </a:cubicBezTo>
                <a:cubicBezTo>
                  <a:pt x="376" y="324"/>
                  <a:pt x="376" y="324"/>
                  <a:pt x="377" y="324"/>
                </a:cubicBezTo>
                <a:cubicBezTo>
                  <a:pt x="377" y="325"/>
                  <a:pt x="377" y="325"/>
                  <a:pt x="378" y="325"/>
                </a:cubicBezTo>
                <a:cubicBezTo>
                  <a:pt x="378" y="325"/>
                  <a:pt x="377" y="325"/>
                  <a:pt x="377" y="325"/>
                </a:cubicBezTo>
                <a:close/>
                <a:moveTo>
                  <a:pt x="378" y="336"/>
                </a:moveTo>
                <a:cubicBezTo>
                  <a:pt x="379" y="336"/>
                  <a:pt x="379" y="336"/>
                  <a:pt x="379" y="336"/>
                </a:cubicBezTo>
                <a:cubicBezTo>
                  <a:pt x="379" y="337"/>
                  <a:pt x="378" y="337"/>
                  <a:pt x="378" y="336"/>
                </a:cubicBezTo>
                <a:close/>
                <a:moveTo>
                  <a:pt x="378" y="300"/>
                </a:moveTo>
                <a:cubicBezTo>
                  <a:pt x="378" y="301"/>
                  <a:pt x="378" y="300"/>
                  <a:pt x="377" y="300"/>
                </a:cubicBezTo>
                <a:cubicBezTo>
                  <a:pt x="377" y="299"/>
                  <a:pt x="378" y="298"/>
                  <a:pt x="379" y="297"/>
                </a:cubicBezTo>
                <a:cubicBezTo>
                  <a:pt x="379" y="299"/>
                  <a:pt x="379" y="299"/>
                  <a:pt x="378" y="300"/>
                </a:cubicBezTo>
                <a:close/>
                <a:moveTo>
                  <a:pt x="380" y="290"/>
                </a:moveTo>
                <a:cubicBezTo>
                  <a:pt x="379" y="289"/>
                  <a:pt x="379" y="289"/>
                  <a:pt x="379" y="287"/>
                </a:cubicBezTo>
                <a:cubicBezTo>
                  <a:pt x="379" y="288"/>
                  <a:pt x="379" y="287"/>
                  <a:pt x="380" y="286"/>
                </a:cubicBezTo>
                <a:cubicBezTo>
                  <a:pt x="379" y="286"/>
                  <a:pt x="379" y="286"/>
                  <a:pt x="379" y="285"/>
                </a:cubicBezTo>
                <a:cubicBezTo>
                  <a:pt x="380" y="285"/>
                  <a:pt x="379" y="285"/>
                  <a:pt x="379" y="285"/>
                </a:cubicBezTo>
                <a:cubicBezTo>
                  <a:pt x="380" y="285"/>
                  <a:pt x="381" y="284"/>
                  <a:pt x="381" y="286"/>
                </a:cubicBezTo>
                <a:cubicBezTo>
                  <a:pt x="380" y="286"/>
                  <a:pt x="380" y="286"/>
                  <a:pt x="380" y="286"/>
                </a:cubicBezTo>
                <a:cubicBezTo>
                  <a:pt x="381" y="286"/>
                  <a:pt x="381" y="286"/>
                  <a:pt x="381" y="287"/>
                </a:cubicBezTo>
                <a:cubicBezTo>
                  <a:pt x="382" y="287"/>
                  <a:pt x="382" y="287"/>
                  <a:pt x="382" y="287"/>
                </a:cubicBezTo>
                <a:cubicBezTo>
                  <a:pt x="382" y="287"/>
                  <a:pt x="381" y="287"/>
                  <a:pt x="381" y="288"/>
                </a:cubicBezTo>
                <a:cubicBezTo>
                  <a:pt x="382" y="288"/>
                  <a:pt x="382" y="287"/>
                  <a:pt x="383" y="287"/>
                </a:cubicBezTo>
                <a:cubicBezTo>
                  <a:pt x="383" y="287"/>
                  <a:pt x="383" y="287"/>
                  <a:pt x="383" y="287"/>
                </a:cubicBezTo>
                <a:cubicBezTo>
                  <a:pt x="382" y="288"/>
                  <a:pt x="383" y="288"/>
                  <a:pt x="382" y="288"/>
                </a:cubicBezTo>
                <a:cubicBezTo>
                  <a:pt x="382" y="289"/>
                  <a:pt x="383" y="289"/>
                  <a:pt x="383" y="290"/>
                </a:cubicBezTo>
                <a:cubicBezTo>
                  <a:pt x="384" y="288"/>
                  <a:pt x="383" y="291"/>
                  <a:pt x="384" y="291"/>
                </a:cubicBezTo>
                <a:cubicBezTo>
                  <a:pt x="385" y="291"/>
                  <a:pt x="384" y="290"/>
                  <a:pt x="385" y="290"/>
                </a:cubicBezTo>
                <a:cubicBezTo>
                  <a:pt x="386" y="290"/>
                  <a:pt x="385" y="292"/>
                  <a:pt x="386" y="292"/>
                </a:cubicBezTo>
                <a:cubicBezTo>
                  <a:pt x="386" y="291"/>
                  <a:pt x="387" y="291"/>
                  <a:pt x="387" y="292"/>
                </a:cubicBezTo>
                <a:cubicBezTo>
                  <a:pt x="387" y="292"/>
                  <a:pt x="387" y="292"/>
                  <a:pt x="386" y="292"/>
                </a:cubicBezTo>
                <a:cubicBezTo>
                  <a:pt x="386" y="293"/>
                  <a:pt x="387" y="293"/>
                  <a:pt x="386" y="294"/>
                </a:cubicBezTo>
                <a:cubicBezTo>
                  <a:pt x="387" y="293"/>
                  <a:pt x="387" y="293"/>
                  <a:pt x="388" y="293"/>
                </a:cubicBezTo>
                <a:cubicBezTo>
                  <a:pt x="387" y="294"/>
                  <a:pt x="388" y="296"/>
                  <a:pt x="386" y="295"/>
                </a:cubicBezTo>
                <a:cubicBezTo>
                  <a:pt x="387" y="295"/>
                  <a:pt x="387" y="295"/>
                  <a:pt x="387" y="296"/>
                </a:cubicBezTo>
                <a:cubicBezTo>
                  <a:pt x="387" y="296"/>
                  <a:pt x="387" y="297"/>
                  <a:pt x="387" y="297"/>
                </a:cubicBezTo>
                <a:cubicBezTo>
                  <a:pt x="386" y="297"/>
                  <a:pt x="387" y="296"/>
                  <a:pt x="387" y="296"/>
                </a:cubicBezTo>
                <a:cubicBezTo>
                  <a:pt x="387" y="296"/>
                  <a:pt x="386" y="296"/>
                  <a:pt x="386" y="297"/>
                </a:cubicBezTo>
                <a:cubicBezTo>
                  <a:pt x="386" y="298"/>
                  <a:pt x="387" y="297"/>
                  <a:pt x="388" y="297"/>
                </a:cubicBezTo>
                <a:cubicBezTo>
                  <a:pt x="387" y="298"/>
                  <a:pt x="388" y="298"/>
                  <a:pt x="388" y="299"/>
                </a:cubicBezTo>
                <a:cubicBezTo>
                  <a:pt x="387" y="299"/>
                  <a:pt x="387" y="300"/>
                  <a:pt x="386" y="300"/>
                </a:cubicBezTo>
                <a:cubicBezTo>
                  <a:pt x="386" y="300"/>
                  <a:pt x="386" y="299"/>
                  <a:pt x="386" y="298"/>
                </a:cubicBezTo>
                <a:cubicBezTo>
                  <a:pt x="386" y="298"/>
                  <a:pt x="386" y="299"/>
                  <a:pt x="385" y="300"/>
                </a:cubicBezTo>
                <a:cubicBezTo>
                  <a:pt x="385" y="299"/>
                  <a:pt x="385" y="299"/>
                  <a:pt x="385" y="300"/>
                </a:cubicBezTo>
                <a:cubicBezTo>
                  <a:pt x="384" y="299"/>
                  <a:pt x="385" y="299"/>
                  <a:pt x="384" y="298"/>
                </a:cubicBezTo>
                <a:cubicBezTo>
                  <a:pt x="384" y="297"/>
                  <a:pt x="385" y="297"/>
                  <a:pt x="385" y="296"/>
                </a:cubicBezTo>
                <a:cubicBezTo>
                  <a:pt x="385" y="296"/>
                  <a:pt x="384" y="296"/>
                  <a:pt x="384" y="295"/>
                </a:cubicBezTo>
                <a:cubicBezTo>
                  <a:pt x="383" y="296"/>
                  <a:pt x="384" y="297"/>
                  <a:pt x="384" y="297"/>
                </a:cubicBezTo>
                <a:cubicBezTo>
                  <a:pt x="383" y="297"/>
                  <a:pt x="383" y="297"/>
                  <a:pt x="383" y="298"/>
                </a:cubicBezTo>
                <a:cubicBezTo>
                  <a:pt x="383" y="298"/>
                  <a:pt x="382" y="297"/>
                  <a:pt x="382" y="297"/>
                </a:cubicBezTo>
                <a:cubicBezTo>
                  <a:pt x="382" y="296"/>
                  <a:pt x="383" y="297"/>
                  <a:pt x="383" y="297"/>
                </a:cubicBezTo>
                <a:cubicBezTo>
                  <a:pt x="383" y="297"/>
                  <a:pt x="383" y="297"/>
                  <a:pt x="383" y="296"/>
                </a:cubicBezTo>
                <a:cubicBezTo>
                  <a:pt x="383" y="296"/>
                  <a:pt x="383" y="297"/>
                  <a:pt x="382" y="297"/>
                </a:cubicBezTo>
                <a:cubicBezTo>
                  <a:pt x="381" y="295"/>
                  <a:pt x="384" y="294"/>
                  <a:pt x="385" y="293"/>
                </a:cubicBezTo>
                <a:cubicBezTo>
                  <a:pt x="385" y="293"/>
                  <a:pt x="384" y="293"/>
                  <a:pt x="385" y="292"/>
                </a:cubicBezTo>
                <a:cubicBezTo>
                  <a:pt x="384" y="292"/>
                  <a:pt x="384" y="292"/>
                  <a:pt x="384" y="293"/>
                </a:cubicBezTo>
                <a:cubicBezTo>
                  <a:pt x="383" y="293"/>
                  <a:pt x="384" y="293"/>
                  <a:pt x="383" y="294"/>
                </a:cubicBezTo>
                <a:cubicBezTo>
                  <a:pt x="383" y="293"/>
                  <a:pt x="382" y="293"/>
                  <a:pt x="382" y="293"/>
                </a:cubicBezTo>
                <a:cubicBezTo>
                  <a:pt x="382" y="292"/>
                  <a:pt x="382" y="292"/>
                  <a:pt x="382" y="292"/>
                </a:cubicBezTo>
                <a:cubicBezTo>
                  <a:pt x="382" y="292"/>
                  <a:pt x="381" y="292"/>
                  <a:pt x="380" y="292"/>
                </a:cubicBezTo>
                <a:cubicBezTo>
                  <a:pt x="380" y="292"/>
                  <a:pt x="380" y="292"/>
                  <a:pt x="380" y="291"/>
                </a:cubicBezTo>
                <a:cubicBezTo>
                  <a:pt x="380" y="291"/>
                  <a:pt x="380" y="291"/>
                  <a:pt x="380" y="291"/>
                </a:cubicBezTo>
                <a:cubicBezTo>
                  <a:pt x="380" y="290"/>
                  <a:pt x="381" y="292"/>
                  <a:pt x="382" y="292"/>
                </a:cubicBezTo>
                <a:cubicBezTo>
                  <a:pt x="382" y="292"/>
                  <a:pt x="382" y="292"/>
                  <a:pt x="382" y="291"/>
                </a:cubicBezTo>
                <a:cubicBezTo>
                  <a:pt x="381" y="291"/>
                  <a:pt x="381" y="291"/>
                  <a:pt x="381" y="290"/>
                </a:cubicBezTo>
                <a:cubicBezTo>
                  <a:pt x="381" y="290"/>
                  <a:pt x="382" y="290"/>
                  <a:pt x="382" y="290"/>
                </a:cubicBezTo>
                <a:cubicBezTo>
                  <a:pt x="382" y="289"/>
                  <a:pt x="382" y="290"/>
                  <a:pt x="381" y="289"/>
                </a:cubicBezTo>
                <a:cubicBezTo>
                  <a:pt x="381" y="289"/>
                  <a:pt x="382" y="290"/>
                  <a:pt x="381" y="291"/>
                </a:cubicBezTo>
                <a:cubicBezTo>
                  <a:pt x="380" y="291"/>
                  <a:pt x="380" y="290"/>
                  <a:pt x="379" y="290"/>
                </a:cubicBezTo>
                <a:cubicBezTo>
                  <a:pt x="379" y="289"/>
                  <a:pt x="380" y="290"/>
                  <a:pt x="380" y="290"/>
                </a:cubicBezTo>
                <a:close/>
                <a:moveTo>
                  <a:pt x="381" y="306"/>
                </a:moveTo>
                <a:cubicBezTo>
                  <a:pt x="380" y="306"/>
                  <a:pt x="381" y="304"/>
                  <a:pt x="380" y="305"/>
                </a:cubicBezTo>
                <a:cubicBezTo>
                  <a:pt x="380" y="304"/>
                  <a:pt x="380" y="304"/>
                  <a:pt x="381" y="304"/>
                </a:cubicBezTo>
                <a:cubicBezTo>
                  <a:pt x="381" y="304"/>
                  <a:pt x="381" y="304"/>
                  <a:pt x="381" y="304"/>
                </a:cubicBezTo>
                <a:cubicBezTo>
                  <a:pt x="381" y="305"/>
                  <a:pt x="381" y="305"/>
                  <a:pt x="382" y="305"/>
                </a:cubicBezTo>
                <a:cubicBezTo>
                  <a:pt x="382" y="305"/>
                  <a:pt x="381" y="305"/>
                  <a:pt x="381" y="306"/>
                </a:cubicBezTo>
                <a:close/>
                <a:moveTo>
                  <a:pt x="382" y="300"/>
                </a:moveTo>
                <a:cubicBezTo>
                  <a:pt x="381" y="300"/>
                  <a:pt x="382" y="299"/>
                  <a:pt x="382" y="298"/>
                </a:cubicBezTo>
                <a:cubicBezTo>
                  <a:pt x="383" y="298"/>
                  <a:pt x="382" y="300"/>
                  <a:pt x="382" y="300"/>
                </a:cubicBezTo>
                <a:close/>
                <a:moveTo>
                  <a:pt x="379" y="320"/>
                </a:moveTo>
                <a:cubicBezTo>
                  <a:pt x="380" y="319"/>
                  <a:pt x="381" y="318"/>
                  <a:pt x="382" y="320"/>
                </a:cubicBezTo>
                <a:cubicBezTo>
                  <a:pt x="381" y="319"/>
                  <a:pt x="380" y="320"/>
                  <a:pt x="379" y="320"/>
                </a:cubicBezTo>
                <a:close/>
                <a:moveTo>
                  <a:pt x="380" y="324"/>
                </a:moveTo>
                <a:cubicBezTo>
                  <a:pt x="381" y="323"/>
                  <a:pt x="380" y="322"/>
                  <a:pt x="381" y="321"/>
                </a:cubicBezTo>
                <a:cubicBezTo>
                  <a:pt x="381" y="322"/>
                  <a:pt x="382" y="322"/>
                  <a:pt x="382" y="323"/>
                </a:cubicBezTo>
                <a:cubicBezTo>
                  <a:pt x="382" y="323"/>
                  <a:pt x="382" y="323"/>
                  <a:pt x="382" y="323"/>
                </a:cubicBezTo>
                <a:cubicBezTo>
                  <a:pt x="381" y="323"/>
                  <a:pt x="381" y="323"/>
                  <a:pt x="381" y="323"/>
                </a:cubicBezTo>
                <a:cubicBezTo>
                  <a:pt x="381" y="324"/>
                  <a:pt x="382" y="323"/>
                  <a:pt x="382" y="324"/>
                </a:cubicBezTo>
                <a:cubicBezTo>
                  <a:pt x="381" y="324"/>
                  <a:pt x="380" y="324"/>
                  <a:pt x="380" y="324"/>
                </a:cubicBezTo>
                <a:close/>
                <a:moveTo>
                  <a:pt x="382" y="328"/>
                </a:moveTo>
                <a:cubicBezTo>
                  <a:pt x="381" y="328"/>
                  <a:pt x="381" y="328"/>
                  <a:pt x="381" y="328"/>
                </a:cubicBezTo>
                <a:cubicBezTo>
                  <a:pt x="381" y="328"/>
                  <a:pt x="381" y="327"/>
                  <a:pt x="381" y="326"/>
                </a:cubicBezTo>
                <a:cubicBezTo>
                  <a:pt x="382" y="326"/>
                  <a:pt x="382" y="327"/>
                  <a:pt x="382" y="328"/>
                </a:cubicBezTo>
                <a:close/>
                <a:moveTo>
                  <a:pt x="382" y="326"/>
                </a:moveTo>
                <a:cubicBezTo>
                  <a:pt x="382" y="325"/>
                  <a:pt x="382" y="325"/>
                  <a:pt x="382" y="326"/>
                </a:cubicBezTo>
                <a:cubicBezTo>
                  <a:pt x="381" y="325"/>
                  <a:pt x="383" y="325"/>
                  <a:pt x="382" y="324"/>
                </a:cubicBezTo>
                <a:cubicBezTo>
                  <a:pt x="383" y="324"/>
                  <a:pt x="382" y="325"/>
                  <a:pt x="382" y="326"/>
                </a:cubicBezTo>
                <a:close/>
                <a:moveTo>
                  <a:pt x="385" y="308"/>
                </a:moveTo>
                <a:cubicBezTo>
                  <a:pt x="384" y="308"/>
                  <a:pt x="385" y="309"/>
                  <a:pt x="384" y="309"/>
                </a:cubicBezTo>
                <a:cubicBezTo>
                  <a:pt x="384" y="307"/>
                  <a:pt x="383" y="307"/>
                  <a:pt x="381" y="308"/>
                </a:cubicBezTo>
                <a:cubicBezTo>
                  <a:pt x="382" y="309"/>
                  <a:pt x="381" y="309"/>
                  <a:pt x="381" y="309"/>
                </a:cubicBezTo>
                <a:cubicBezTo>
                  <a:pt x="380" y="310"/>
                  <a:pt x="381" y="306"/>
                  <a:pt x="382" y="307"/>
                </a:cubicBezTo>
                <a:cubicBezTo>
                  <a:pt x="382" y="307"/>
                  <a:pt x="381" y="307"/>
                  <a:pt x="382" y="306"/>
                </a:cubicBezTo>
                <a:cubicBezTo>
                  <a:pt x="383" y="306"/>
                  <a:pt x="382" y="307"/>
                  <a:pt x="382" y="307"/>
                </a:cubicBezTo>
                <a:cubicBezTo>
                  <a:pt x="382" y="306"/>
                  <a:pt x="383" y="304"/>
                  <a:pt x="383" y="302"/>
                </a:cubicBezTo>
                <a:cubicBezTo>
                  <a:pt x="384" y="302"/>
                  <a:pt x="383" y="301"/>
                  <a:pt x="384" y="302"/>
                </a:cubicBezTo>
                <a:cubicBezTo>
                  <a:pt x="384" y="302"/>
                  <a:pt x="384" y="300"/>
                  <a:pt x="383" y="301"/>
                </a:cubicBezTo>
                <a:cubicBezTo>
                  <a:pt x="383" y="301"/>
                  <a:pt x="384" y="301"/>
                  <a:pt x="384" y="300"/>
                </a:cubicBezTo>
                <a:cubicBezTo>
                  <a:pt x="384" y="300"/>
                  <a:pt x="384" y="302"/>
                  <a:pt x="384" y="301"/>
                </a:cubicBezTo>
                <a:cubicBezTo>
                  <a:pt x="385" y="302"/>
                  <a:pt x="382" y="304"/>
                  <a:pt x="384" y="304"/>
                </a:cubicBezTo>
                <a:cubicBezTo>
                  <a:pt x="383" y="306"/>
                  <a:pt x="384" y="305"/>
                  <a:pt x="384" y="307"/>
                </a:cubicBezTo>
                <a:cubicBezTo>
                  <a:pt x="385" y="306"/>
                  <a:pt x="387" y="308"/>
                  <a:pt x="387" y="310"/>
                </a:cubicBezTo>
                <a:cubicBezTo>
                  <a:pt x="386" y="311"/>
                  <a:pt x="384" y="310"/>
                  <a:pt x="385" y="308"/>
                </a:cubicBezTo>
                <a:close/>
                <a:moveTo>
                  <a:pt x="385" y="338"/>
                </a:moveTo>
                <a:cubicBezTo>
                  <a:pt x="386" y="338"/>
                  <a:pt x="386" y="338"/>
                  <a:pt x="386" y="339"/>
                </a:cubicBezTo>
                <a:cubicBezTo>
                  <a:pt x="386" y="339"/>
                  <a:pt x="385" y="339"/>
                  <a:pt x="385" y="338"/>
                </a:cubicBezTo>
                <a:cubicBezTo>
                  <a:pt x="385" y="340"/>
                  <a:pt x="385" y="338"/>
                  <a:pt x="385" y="338"/>
                </a:cubicBezTo>
                <a:close/>
                <a:moveTo>
                  <a:pt x="384" y="353"/>
                </a:moveTo>
                <a:cubicBezTo>
                  <a:pt x="384" y="351"/>
                  <a:pt x="386" y="352"/>
                  <a:pt x="385" y="350"/>
                </a:cubicBezTo>
                <a:cubicBezTo>
                  <a:pt x="386" y="352"/>
                  <a:pt x="385" y="353"/>
                  <a:pt x="384" y="353"/>
                </a:cubicBezTo>
                <a:close/>
                <a:moveTo>
                  <a:pt x="385" y="356"/>
                </a:moveTo>
                <a:cubicBezTo>
                  <a:pt x="385" y="356"/>
                  <a:pt x="385" y="356"/>
                  <a:pt x="384" y="356"/>
                </a:cubicBezTo>
                <a:cubicBezTo>
                  <a:pt x="385" y="355"/>
                  <a:pt x="385" y="353"/>
                  <a:pt x="386" y="353"/>
                </a:cubicBezTo>
                <a:cubicBezTo>
                  <a:pt x="385" y="354"/>
                  <a:pt x="386" y="354"/>
                  <a:pt x="386" y="355"/>
                </a:cubicBezTo>
                <a:cubicBezTo>
                  <a:pt x="386" y="355"/>
                  <a:pt x="385" y="355"/>
                  <a:pt x="385" y="356"/>
                </a:cubicBezTo>
                <a:close/>
                <a:moveTo>
                  <a:pt x="389" y="354"/>
                </a:moveTo>
                <a:cubicBezTo>
                  <a:pt x="388" y="354"/>
                  <a:pt x="389" y="354"/>
                  <a:pt x="388" y="353"/>
                </a:cubicBezTo>
                <a:cubicBezTo>
                  <a:pt x="388" y="353"/>
                  <a:pt x="387" y="354"/>
                  <a:pt x="387" y="354"/>
                </a:cubicBezTo>
                <a:cubicBezTo>
                  <a:pt x="386" y="354"/>
                  <a:pt x="387" y="353"/>
                  <a:pt x="387" y="352"/>
                </a:cubicBezTo>
                <a:cubicBezTo>
                  <a:pt x="387" y="352"/>
                  <a:pt x="387" y="353"/>
                  <a:pt x="387" y="353"/>
                </a:cubicBezTo>
                <a:cubicBezTo>
                  <a:pt x="388" y="352"/>
                  <a:pt x="386" y="351"/>
                  <a:pt x="387" y="350"/>
                </a:cubicBezTo>
                <a:cubicBezTo>
                  <a:pt x="387" y="349"/>
                  <a:pt x="385" y="350"/>
                  <a:pt x="386" y="348"/>
                </a:cubicBezTo>
                <a:cubicBezTo>
                  <a:pt x="386" y="348"/>
                  <a:pt x="385" y="349"/>
                  <a:pt x="385" y="349"/>
                </a:cubicBezTo>
                <a:cubicBezTo>
                  <a:pt x="384" y="348"/>
                  <a:pt x="385" y="348"/>
                  <a:pt x="385" y="347"/>
                </a:cubicBezTo>
                <a:cubicBezTo>
                  <a:pt x="384" y="347"/>
                  <a:pt x="383" y="347"/>
                  <a:pt x="384" y="346"/>
                </a:cubicBezTo>
                <a:cubicBezTo>
                  <a:pt x="384" y="347"/>
                  <a:pt x="385" y="346"/>
                  <a:pt x="386" y="346"/>
                </a:cubicBezTo>
                <a:cubicBezTo>
                  <a:pt x="385" y="348"/>
                  <a:pt x="387" y="348"/>
                  <a:pt x="387" y="348"/>
                </a:cubicBezTo>
                <a:cubicBezTo>
                  <a:pt x="387" y="349"/>
                  <a:pt x="387" y="350"/>
                  <a:pt x="388" y="351"/>
                </a:cubicBezTo>
                <a:cubicBezTo>
                  <a:pt x="388" y="351"/>
                  <a:pt x="387" y="352"/>
                  <a:pt x="388" y="353"/>
                </a:cubicBezTo>
                <a:cubicBezTo>
                  <a:pt x="388" y="353"/>
                  <a:pt x="389" y="353"/>
                  <a:pt x="389" y="354"/>
                </a:cubicBezTo>
                <a:close/>
                <a:moveTo>
                  <a:pt x="390" y="353"/>
                </a:moveTo>
                <a:cubicBezTo>
                  <a:pt x="390" y="352"/>
                  <a:pt x="390" y="352"/>
                  <a:pt x="390" y="352"/>
                </a:cubicBezTo>
                <a:cubicBezTo>
                  <a:pt x="390" y="351"/>
                  <a:pt x="390" y="353"/>
                  <a:pt x="390" y="352"/>
                </a:cubicBezTo>
                <a:cubicBezTo>
                  <a:pt x="391" y="352"/>
                  <a:pt x="390" y="353"/>
                  <a:pt x="390" y="353"/>
                </a:cubicBezTo>
                <a:close/>
                <a:moveTo>
                  <a:pt x="392" y="357"/>
                </a:moveTo>
                <a:cubicBezTo>
                  <a:pt x="392" y="356"/>
                  <a:pt x="393" y="356"/>
                  <a:pt x="394" y="356"/>
                </a:cubicBezTo>
                <a:cubicBezTo>
                  <a:pt x="394" y="357"/>
                  <a:pt x="393" y="357"/>
                  <a:pt x="392" y="357"/>
                </a:cubicBezTo>
                <a:close/>
                <a:moveTo>
                  <a:pt x="393" y="346"/>
                </a:moveTo>
                <a:cubicBezTo>
                  <a:pt x="392" y="346"/>
                  <a:pt x="392" y="346"/>
                  <a:pt x="392" y="346"/>
                </a:cubicBezTo>
                <a:cubicBezTo>
                  <a:pt x="392" y="347"/>
                  <a:pt x="391" y="348"/>
                  <a:pt x="391" y="349"/>
                </a:cubicBezTo>
                <a:cubicBezTo>
                  <a:pt x="390" y="349"/>
                  <a:pt x="390" y="348"/>
                  <a:pt x="390" y="348"/>
                </a:cubicBezTo>
                <a:cubicBezTo>
                  <a:pt x="390" y="349"/>
                  <a:pt x="390" y="349"/>
                  <a:pt x="390" y="349"/>
                </a:cubicBezTo>
                <a:cubicBezTo>
                  <a:pt x="389" y="350"/>
                  <a:pt x="390" y="348"/>
                  <a:pt x="389" y="349"/>
                </a:cubicBezTo>
                <a:cubicBezTo>
                  <a:pt x="389" y="348"/>
                  <a:pt x="389" y="348"/>
                  <a:pt x="390" y="348"/>
                </a:cubicBezTo>
                <a:cubicBezTo>
                  <a:pt x="390" y="347"/>
                  <a:pt x="389" y="347"/>
                  <a:pt x="388" y="347"/>
                </a:cubicBezTo>
                <a:cubicBezTo>
                  <a:pt x="388" y="347"/>
                  <a:pt x="389" y="346"/>
                  <a:pt x="389" y="346"/>
                </a:cubicBezTo>
                <a:cubicBezTo>
                  <a:pt x="389" y="345"/>
                  <a:pt x="388" y="346"/>
                  <a:pt x="388" y="345"/>
                </a:cubicBezTo>
                <a:cubicBezTo>
                  <a:pt x="387" y="345"/>
                  <a:pt x="388" y="346"/>
                  <a:pt x="387" y="345"/>
                </a:cubicBezTo>
                <a:cubicBezTo>
                  <a:pt x="387" y="344"/>
                  <a:pt x="387" y="345"/>
                  <a:pt x="387" y="344"/>
                </a:cubicBezTo>
                <a:cubicBezTo>
                  <a:pt x="386" y="344"/>
                  <a:pt x="386" y="344"/>
                  <a:pt x="386" y="343"/>
                </a:cubicBezTo>
                <a:cubicBezTo>
                  <a:pt x="386" y="343"/>
                  <a:pt x="386" y="344"/>
                  <a:pt x="385" y="344"/>
                </a:cubicBezTo>
                <a:cubicBezTo>
                  <a:pt x="385" y="343"/>
                  <a:pt x="385" y="343"/>
                  <a:pt x="385" y="343"/>
                </a:cubicBezTo>
                <a:cubicBezTo>
                  <a:pt x="385" y="343"/>
                  <a:pt x="386" y="343"/>
                  <a:pt x="386" y="343"/>
                </a:cubicBezTo>
                <a:cubicBezTo>
                  <a:pt x="386" y="342"/>
                  <a:pt x="385" y="343"/>
                  <a:pt x="385" y="341"/>
                </a:cubicBezTo>
                <a:cubicBezTo>
                  <a:pt x="385" y="342"/>
                  <a:pt x="386" y="342"/>
                  <a:pt x="386" y="343"/>
                </a:cubicBezTo>
                <a:cubicBezTo>
                  <a:pt x="387" y="343"/>
                  <a:pt x="387" y="342"/>
                  <a:pt x="387" y="342"/>
                </a:cubicBezTo>
                <a:cubicBezTo>
                  <a:pt x="387" y="341"/>
                  <a:pt x="387" y="342"/>
                  <a:pt x="386" y="342"/>
                </a:cubicBezTo>
                <a:cubicBezTo>
                  <a:pt x="386" y="341"/>
                  <a:pt x="387" y="341"/>
                  <a:pt x="386" y="341"/>
                </a:cubicBezTo>
                <a:cubicBezTo>
                  <a:pt x="387" y="341"/>
                  <a:pt x="386" y="341"/>
                  <a:pt x="387" y="341"/>
                </a:cubicBezTo>
                <a:cubicBezTo>
                  <a:pt x="387" y="341"/>
                  <a:pt x="387" y="339"/>
                  <a:pt x="386" y="339"/>
                </a:cubicBezTo>
                <a:cubicBezTo>
                  <a:pt x="386" y="339"/>
                  <a:pt x="386" y="338"/>
                  <a:pt x="386" y="338"/>
                </a:cubicBezTo>
                <a:cubicBezTo>
                  <a:pt x="387" y="338"/>
                  <a:pt x="387" y="338"/>
                  <a:pt x="388" y="338"/>
                </a:cubicBezTo>
                <a:cubicBezTo>
                  <a:pt x="388" y="339"/>
                  <a:pt x="387" y="338"/>
                  <a:pt x="387" y="339"/>
                </a:cubicBezTo>
                <a:cubicBezTo>
                  <a:pt x="387" y="339"/>
                  <a:pt x="388" y="339"/>
                  <a:pt x="388" y="339"/>
                </a:cubicBezTo>
                <a:cubicBezTo>
                  <a:pt x="387" y="341"/>
                  <a:pt x="389" y="342"/>
                  <a:pt x="390" y="343"/>
                </a:cubicBezTo>
                <a:cubicBezTo>
                  <a:pt x="391" y="343"/>
                  <a:pt x="391" y="343"/>
                  <a:pt x="392" y="344"/>
                </a:cubicBezTo>
                <a:cubicBezTo>
                  <a:pt x="391" y="344"/>
                  <a:pt x="392" y="345"/>
                  <a:pt x="391" y="346"/>
                </a:cubicBezTo>
                <a:cubicBezTo>
                  <a:pt x="391" y="346"/>
                  <a:pt x="391" y="346"/>
                  <a:pt x="392" y="346"/>
                </a:cubicBezTo>
                <a:cubicBezTo>
                  <a:pt x="392" y="346"/>
                  <a:pt x="392" y="346"/>
                  <a:pt x="392" y="346"/>
                </a:cubicBezTo>
                <a:cubicBezTo>
                  <a:pt x="392" y="345"/>
                  <a:pt x="391" y="344"/>
                  <a:pt x="393" y="344"/>
                </a:cubicBezTo>
                <a:cubicBezTo>
                  <a:pt x="392" y="345"/>
                  <a:pt x="394" y="346"/>
                  <a:pt x="394" y="348"/>
                </a:cubicBezTo>
                <a:cubicBezTo>
                  <a:pt x="394" y="347"/>
                  <a:pt x="394" y="349"/>
                  <a:pt x="395" y="348"/>
                </a:cubicBezTo>
                <a:cubicBezTo>
                  <a:pt x="395" y="349"/>
                  <a:pt x="394" y="349"/>
                  <a:pt x="394" y="349"/>
                </a:cubicBezTo>
                <a:cubicBezTo>
                  <a:pt x="394" y="349"/>
                  <a:pt x="393" y="348"/>
                  <a:pt x="393" y="346"/>
                </a:cubicBezTo>
                <a:close/>
                <a:moveTo>
                  <a:pt x="394" y="351"/>
                </a:moveTo>
                <a:cubicBezTo>
                  <a:pt x="394" y="350"/>
                  <a:pt x="396" y="351"/>
                  <a:pt x="395" y="350"/>
                </a:cubicBezTo>
                <a:cubicBezTo>
                  <a:pt x="396" y="350"/>
                  <a:pt x="397" y="351"/>
                  <a:pt x="397" y="349"/>
                </a:cubicBezTo>
                <a:cubicBezTo>
                  <a:pt x="397" y="350"/>
                  <a:pt x="397" y="350"/>
                  <a:pt x="397" y="351"/>
                </a:cubicBezTo>
                <a:cubicBezTo>
                  <a:pt x="396" y="351"/>
                  <a:pt x="396" y="352"/>
                  <a:pt x="395" y="351"/>
                </a:cubicBezTo>
                <a:cubicBezTo>
                  <a:pt x="396" y="352"/>
                  <a:pt x="395" y="352"/>
                  <a:pt x="396" y="353"/>
                </a:cubicBezTo>
                <a:cubicBezTo>
                  <a:pt x="395" y="352"/>
                  <a:pt x="394" y="352"/>
                  <a:pt x="394" y="351"/>
                </a:cubicBezTo>
                <a:close/>
                <a:moveTo>
                  <a:pt x="395" y="369"/>
                </a:moveTo>
                <a:cubicBezTo>
                  <a:pt x="395" y="368"/>
                  <a:pt x="395" y="368"/>
                  <a:pt x="395" y="367"/>
                </a:cubicBezTo>
                <a:cubicBezTo>
                  <a:pt x="396" y="366"/>
                  <a:pt x="396" y="369"/>
                  <a:pt x="395" y="369"/>
                </a:cubicBezTo>
                <a:close/>
                <a:moveTo>
                  <a:pt x="395" y="367"/>
                </a:moveTo>
                <a:cubicBezTo>
                  <a:pt x="395" y="366"/>
                  <a:pt x="395" y="367"/>
                  <a:pt x="394" y="366"/>
                </a:cubicBezTo>
                <a:cubicBezTo>
                  <a:pt x="394" y="366"/>
                  <a:pt x="394" y="365"/>
                  <a:pt x="394" y="365"/>
                </a:cubicBezTo>
                <a:cubicBezTo>
                  <a:pt x="394" y="365"/>
                  <a:pt x="394" y="365"/>
                  <a:pt x="395" y="365"/>
                </a:cubicBezTo>
                <a:cubicBezTo>
                  <a:pt x="395" y="366"/>
                  <a:pt x="395" y="366"/>
                  <a:pt x="395" y="366"/>
                </a:cubicBezTo>
                <a:cubicBezTo>
                  <a:pt x="395" y="366"/>
                  <a:pt x="395" y="366"/>
                  <a:pt x="395" y="365"/>
                </a:cubicBezTo>
                <a:cubicBezTo>
                  <a:pt x="395" y="365"/>
                  <a:pt x="395" y="365"/>
                  <a:pt x="396" y="365"/>
                </a:cubicBezTo>
                <a:cubicBezTo>
                  <a:pt x="396" y="366"/>
                  <a:pt x="395" y="366"/>
                  <a:pt x="395" y="367"/>
                </a:cubicBezTo>
                <a:close/>
                <a:moveTo>
                  <a:pt x="404" y="365"/>
                </a:moveTo>
                <a:cubicBezTo>
                  <a:pt x="404" y="365"/>
                  <a:pt x="404" y="364"/>
                  <a:pt x="403" y="364"/>
                </a:cubicBezTo>
                <a:cubicBezTo>
                  <a:pt x="403" y="365"/>
                  <a:pt x="404" y="365"/>
                  <a:pt x="404" y="365"/>
                </a:cubicBezTo>
                <a:cubicBezTo>
                  <a:pt x="404" y="365"/>
                  <a:pt x="403" y="366"/>
                  <a:pt x="404" y="366"/>
                </a:cubicBezTo>
                <a:cubicBezTo>
                  <a:pt x="404" y="366"/>
                  <a:pt x="402" y="366"/>
                  <a:pt x="402" y="367"/>
                </a:cubicBezTo>
                <a:cubicBezTo>
                  <a:pt x="401" y="366"/>
                  <a:pt x="401" y="368"/>
                  <a:pt x="401" y="369"/>
                </a:cubicBezTo>
                <a:cubicBezTo>
                  <a:pt x="400" y="369"/>
                  <a:pt x="399" y="368"/>
                  <a:pt x="398" y="368"/>
                </a:cubicBezTo>
                <a:cubicBezTo>
                  <a:pt x="397" y="368"/>
                  <a:pt x="398" y="366"/>
                  <a:pt x="396" y="366"/>
                </a:cubicBezTo>
                <a:cubicBezTo>
                  <a:pt x="397" y="365"/>
                  <a:pt x="397" y="365"/>
                  <a:pt x="398" y="364"/>
                </a:cubicBezTo>
                <a:cubicBezTo>
                  <a:pt x="399" y="365"/>
                  <a:pt x="397" y="369"/>
                  <a:pt x="399" y="367"/>
                </a:cubicBezTo>
                <a:cubicBezTo>
                  <a:pt x="399" y="367"/>
                  <a:pt x="398" y="367"/>
                  <a:pt x="398" y="366"/>
                </a:cubicBezTo>
                <a:cubicBezTo>
                  <a:pt x="399" y="367"/>
                  <a:pt x="399" y="366"/>
                  <a:pt x="400" y="365"/>
                </a:cubicBezTo>
                <a:cubicBezTo>
                  <a:pt x="399" y="364"/>
                  <a:pt x="399" y="365"/>
                  <a:pt x="398" y="365"/>
                </a:cubicBezTo>
                <a:cubicBezTo>
                  <a:pt x="399" y="364"/>
                  <a:pt x="401" y="364"/>
                  <a:pt x="400" y="362"/>
                </a:cubicBezTo>
                <a:cubicBezTo>
                  <a:pt x="400" y="362"/>
                  <a:pt x="401" y="362"/>
                  <a:pt x="402" y="362"/>
                </a:cubicBezTo>
                <a:cubicBezTo>
                  <a:pt x="401" y="363"/>
                  <a:pt x="402" y="364"/>
                  <a:pt x="402" y="364"/>
                </a:cubicBezTo>
                <a:cubicBezTo>
                  <a:pt x="402" y="364"/>
                  <a:pt x="403" y="364"/>
                  <a:pt x="403" y="363"/>
                </a:cubicBezTo>
                <a:cubicBezTo>
                  <a:pt x="404" y="363"/>
                  <a:pt x="403" y="364"/>
                  <a:pt x="403" y="364"/>
                </a:cubicBezTo>
                <a:cubicBezTo>
                  <a:pt x="404" y="364"/>
                  <a:pt x="404" y="363"/>
                  <a:pt x="405" y="363"/>
                </a:cubicBezTo>
                <a:cubicBezTo>
                  <a:pt x="405" y="364"/>
                  <a:pt x="404" y="364"/>
                  <a:pt x="404" y="365"/>
                </a:cubicBezTo>
                <a:close/>
                <a:moveTo>
                  <a:pt x="413" y="359"/>
                </a:moveTo>
                <a:cubicBezTo>
                  <a:pt x="413" y="360"/>
                  <a:pt x="413" y="360"/>
                  <a:pt x="413" y="360"/>
                </a:cubicBezTo>
                <a:cubicBezTo>
                  <a:pt x="413" y="360"/>
                  <a:pt x="413" y="360"/>
                  <a:pt x="413" y="359"/>
                </a:cubicBezTo>
                <a:cubicBezTo>
                  <a:pt x="413" y="359"/>
                  <a:pt x="413" y="359"/>
                  <a:pt x="413" y="359"/>
                </a:cubicBezTo>
                <a:cubicBezTo>
                  <a:pt x="412" y="358"/>
                  <a:pt x="411" y="358"/>
                  <a:pt x="409" y="358"/>
                </a:cubicBezTo>
                <a:cubicBezTo>
                  <a:pt x="408" y="358"/>
                  <a:pt x="409" y="358"/>
                  <a:pt x="409" y="359"/>
                </a:cubicBezTo>
                <a:cubicBezTo>
                  <a:pt x="407" y="359"/>
                  <a:pt x="407" y="360"/>
                  <a:pt x="406" y="360"/>
                </a:cubicBezTo>
                <a:cubicBezTo>
                  <a:pt x="406" y="359"/>
                  <a:pt x="407" y="359"/>
                  <a:pt x="407" y="358"/>
                </a:cubicBezTo>
                <a:cubicBezTo>
                  <a:pt x="407" y="358"/>
                  <a:pt x="407" y="358"/>
                  <a:pt x="407" y="358"/>
                </a:cubicBezTo>
                <a:cubicBezTo>
                  <a:pt x="407" y="359"/>
                  <a:pt x="404" y="359"/>
                  <a:pt x="404" y="359"/>
                </a:cubicBezTo>
                <a:cubicBezTo>
                  <a:pt x="404" y="359"/>
                  <a:pt x="405" y="358"/>
                  <a:pt x="403" y="358"/>
                </a:cubicBezTo>
                <a:cubicBezTo>
                  <a:pt x="403" y="356"/>
                  <a:pt x="403" y="356"/>
                  <a:pt x="403" y="356"/>
                </a:cubicBezTo>
                <a:cubicBezTo>
                  <a:pt x="403" y="357"/>
                  <a:pt x="404" y="357"/>
                  <a:pt x="405" y="359"/>
                </a:cubicBezTo>
                <a:cubicBezTo>
                  <a:pt x="406" y="358"/>
                  <a:pt x="407" y="357"/>
                  <a:pt x="408" y="357"/>
                </a:cubicBezTo>
                <a:cubicBezTo>
                  <a:pt x="407" y="356"/>
                  <a:pt x="405" y="359"/>
                  <a:pt x="405" y="356"/>
                </a:cubicBezTo>
                <a:cubicBezTo>
                  <a:pt x="405" y="356"/>
                  <a:pt x="404" y="357"/>
                  <a:pt x="405" y="357"/>
                </a:cubicBezTo>
                <a:cubicBezTo>
                  <a:pt x="404" y="356"/>
                  <a:pt x="405" y="356"/>
                  <a:pt x="405" y="355"/>
                </a:cubicBezTo>
                <a:cubicBezTo>
                  <a:pt x="405" y="355"/>
                  <a:pt x="405" y="356"/>
                  <a:pt x="406" y="355"/>
                </a:cubicBezTo>
                <a:cubicBezTo>
                  <a:pt x="406" y="356"/>
                  <a:pt x="406" y="356"/>
                  <a:pt x="406" y="357"/>
                </a:cubicBezTo>
                <a:cubicBezTo>
                  <a:pt x="407" y="356"/>
                  <a:pt x="407" y="355"/>
                  <a:pt x="406" y="355"/>
                </a:cubicBezTo>
                <a:cubicBezTo>
                  <a:pt x="406" y="354"/>
                  <a:pt x="407" y="355"/>
                  <a:pt x="408" y="354"/>
                </a:cubicBezTo>
                <a:cubicBezTo>
                  <a:pt x="407" y="354"/>
                  <a:pt x="407" y="354"/>
                  <a:pt x="407" y="354"/>
                </a:cubicBezTo>
                <a:cubicBezTo>
                  <a:pt x="408" y="353"/>
                  <a:pt x="408" y="353"/>
                  <a:pt x="408" y="353"/>
                </a:cubicBezTo>
                <a:cubicBezTo>
                  <a:pt x="409" y="354"/>
                  <a:pt x="409" y="354"/>
                  <a:pt x="410" y="354"/>
                </a:cubicBezTo>
                <a:cubicBezTo>
                  <a:pt x="410" y="354"/>
                  <a:pt x="409" y="354"/>
                  <a:pt x="409" y="354"/>
                </a:cubicBezTo>
                <a:cubicBezTo>
                  <a:pt x="409" y="355"/>
                  <a:pt x="409" y="355"/>
                  <a:pt x="409" y="356"/>
                </a:cubicBezTo>
                <a:cubicBezTo>
                  <a:pt x="409" y="356"/>
                  <a:pt x="408" y="356"/>
                  <a:pt x="408" y="355"/>
                </a:cubicBezTo>
                <a:cubicBezTo>
                  <a:pt x="408" y="355"/>
                  <a:pt x="408" y="356"/>
                  <a:pt x="407" y="356"/>
                </a:cubicBezTo>
                <a:cubicBezTo>
                  <a:pt x="407" y="356"/>
                  <a:pt x="407" y="357"/>
                  <a:pt x="408" y="357"/>
                </a:cubicBezTo>
                <a:cubicBezTo>
                  <a:pt x="408" y="355"/>
                  <a:pt x="409" y="357"/>
                  <a:pt x="409" y="358"/>
                </a:cubicBezTo>
                <a:cubicBezTo>
                  <a:pt x="410" y="358"/>
                  <a:pt x="409" y="357"/>
                  <a:pt x="410" y="356"/>
                </a:cubicBezTo>
                <a:cubicBezTo>
                  <a:pt x="410" y="357"/>
                  <a:pt x="410" y="357"/>
                  <a:pt x="411" y="357"/>
                </a:cubicBezTo>
                <a:cubicBezTo>
                  <a:pt x="410" y="356"/>
                  <a:pt x="411" y="356"/>
                  <a:pt x="410" y="356"/>
                </a:cubicBezTo>
                <a:cubicBezTo>
                  <a:pt x="411" y="355"/>
                  <a:pt x="411" y="356"/>
                  <a:pt x="411" y="357"/>
                </a:cubicBezTo>
                <a:cubicBezTo>
                  <a:pt x="412" y="357"/>
                  <a:pt x="412" y="357"/>
                  <a:pt x="412" y="356"/>
                </a:cubicBezTo>
                <a:cubicBezTo>
                  <a:pt x="413" y="356"/>
                  <a:pt x="412" y="357"/>
                  <a:pt x="412" y="357"/>
                </a:cubicBezTo>
                <a:cubicBezTo>
                  <a:pt x="412" y="358"/>
                  <a:pt x="413" y="358"/>
                  <a:pt x="412" y="358"/>
                </a:cubicBezTo>
                <a:cubicBezTo>
                  <a:pt x="412" y="358"/>
                  <a:pt x="413" y="359"/>
                  <a:pt x="413" y="358"/>
                </a:cubicBezTo>
                <a:cubicBezTo>
                  <a:pt x="414" y="358"/>
                  <a:pt x="413" y="359"/>
                  <a:pt x="414" y="359"/>
                </a:cubicBezTo>
                <a:cubicBezTo>
                  <a:pt x="414" y="359"/>
                  <a:pt x="413" y="359"/>
                  <a:pt x="413" y="359"/>
                </a:cubicBezTo>
                <a:close/>
                <a:moveTo>
                  <a:pt x="415" y="358"/>
                </a:moveTo>
                <a:cubicBezTo>
                  <a:pt x="414" y="358"/>
                  <a:pt x="414" y="357"/>
                  <a:pt x="414" y="357"/>
                </a:cubicBezTo>
                <a:cubicBezTo>
                  <a:pt x="414" y="357"/>
                  <a:pt x="415" y="357"/>
                  <a:pt x="415" y="358"/>
                </a:cubicBezTo>
                <a:close/>
                <a:moveTo>
                  <a:pt x="415" y="357"/>
                </a:moveTo>
                <a:cubicBezTo>
                  <a:pt x="414" y="357"/>
                  <a:pt x="415" y="355"/>
                  <a:pt x="414" y="356"/>
                </a:cubicBezTo>
                <a:cubicBezTo>
                  <a:pt x="414" y="355"/>
                  <a:pt x="415" y="356"/>
                  <a:pt x="415" y="356"/>
                </a:cubicBezTo>
                <a:cubicBezTo>
                  <a:pt x="415" y="356"/>
                  <a:pt x="415" y="356"/>
                  <a:pt x="415" y="357"/>
                </a:cubicBezTo>
                <a:close/>
                <a:moveTo>
                  <a:pt x="416" y="349"/>
                </a:moveTo>
                <a:cubicBezTo>
                  <a:pt x="415" y="349"/>
                  <a:pt x="416" y="348"/>
                  <a:pt x="416" y="348"/>
                </a:cubicBezTo>
                <a:cubicBezTo>
                  <a:pt x="416" y="349"/>
                  <a:pt x="416" y="349"/>
                  <a:pt x="416" y="349"/>
                </a:cubicBezTo>
                <a:cubicBezTo>
                  <a:pt x="416" y="349"/>
                  <a:pt x="416" y="349"/>
                  <a:pt x="416" y="348"/>
                </a:cubicBezTo>
                <a:cubicBezTo>
                  <a:pt x="416" y="348"/>
                  <a:pt x="416" y="348"/>
                  <a:pt x="416" y="349"/>
                </a:cubicBezTo>
                <a:close/>
                <a:moveTo>
                  <a:pt x="416" y="352"/>
                </a:moveTo>
                <a:cubicBezTo>
                  <a:pt x="417" y="352"/>
                  <a:pt x="417" y="352"/>
                  <a:pt x="417" y="353"/>
                </a:cubicBezTo>
                <a:cubicBezTo>
                  <a:pt x="417" y="353"/>
                  <a:pt x="416" y="352"/>
                  <a:pt x="416" y="353"/>
                </a:cubicBezTo>
                <a:cubicBezTo>
                  <a:pt x="416" y="352"/>
                  <a:pt x="416" y="352"/>
                  <a:pt x="416" y="352"/>
                </a:cubicBezTo>
                <a:close/>
                <a:moveTo>
                  <a:pt x="418" y="363"/>
                </a:moveTo>
                <a:cubicBezTo>
                  <a:pt x="417" y="363"/>
                  <a:pt x="417" y="363"/>
                  <a:pt x="417" y="362"/>
                </a:cubicBezTo>
                <a:cubicBezTo>
                  <a:pt x="418" y="362"/>
                  <a:pt x="418" y="362"/>
                  <a:pt x="418" y="363"/>
                </a:cubicBezTo>
                <a:close/>
                <a:moveTo>
                  <a:pt x="416" y="357"/>
                </a:moveTo>
                <a:cubicBezTo>
                  <a:pt x="417" y="356"/>
                  <a:pt x="417" y="356"/>
                  <a:pt x="418" y="356"/>
                </a:cubicBezTo>
                <a:cubicBezTo>
                  <a:pt x="418" y="356"/>
                  <a:pt x="417" y="356"/>
                  <a:pt x="417" y="355"/>
                </a:cubicBezTo>
                <a:cubicBezTo>
                  <a:pt x="418" y="355"/>
                  <a:pt x="418" y="356"/>
                  <a:pt x="418" y="357"/>
                </a:cubicBezTo>
                <a:cubicBezTo>
                  <a:pt x="417" y="356"/>
                  <a:pt x="417" y="357"/>
                  <a:pt x="416" y="357"/>
                </a:cubicBezTo>
                <a:close/>
                <a:moveTo>
                  <a:pt x="418" y="349"/>
                </a:moveTo>
                <a:cubicBezTo>
                  <a:pt x="419" y="349"/>
                  <a:pt x="420" y="350"/>
                  <a:pt x="420" y="351"/>
                </a:cubicBezTo>
                <a:cubicBezTo>
                  <a:pt x="420" y="351"/>
                  <a:pt x="420" y="351"/>
                  <a:pt x="419" y="351"/>
                </a:cubicBezTo>
                <a:cubicBezTo>
                  <a:pt x="419" y="351"/>
                  <a:pt x="419" y="352"/>
                  <a:pt x="418" y="352"/>
                </a:cubicBezTo>
                <a:cubicBezTo>
                  <a:pt x="419" y="351"/>
                  <a:pt x="418" y="350"/>
                  <a:pt x="418" y="349"/>
                </a:cubicBezTo>
                <a:close/>
                <a:moveTo>
                  <a:pt x="419" y="354"/>
                </a:moveTo>
                <a:cubicBezTo>
                  <a:pt x="419" y="355"/>
                  <a:pt x="419" y="356"/>
                  <a:pt x="420" y="356"/>
                </a:cubicBezTo>
                <a:cubicBezTo>
                  <a:pt x="420" y="356"/>
                  <a:pt x="420" y="356"/>
                  <a:pt x="420" y="356"/>
                </a:cubicBezTo>
                <a:cubicBezTo>
                  <a:pt x="420" y="357"/>
                  <a:pt x="420" y="357"/>
                  <a:pt x="419" y="357"/>
                </a:cubicBezTo>
                <a:cubicBezTo>
                  <a:pt x="419" y="357"/>
                  <a:pt x="419" y="357"/>
                  <a:pt x="419" y="357"/>
                </a:cubicBezTo>
                <a:cubicBezTo>
                  <a:pt x="419" y="356"/>
                  <a:pt x="418" y="356"/>
                  <a:pt x="419" y="354"/>
                </a:cubicBezTo>
                <a:close/>
                <a:moveTo>
                  <a:pt x="421" y="360"/>
                </a:moveTo>
                <a:cubicBezTo>
                  <a:pt x="421" y="360"/>
                  <a:pt x="421" y="360"/>
                  <a:pt x="421" y="361"/>
                </a:cubicBezTo>
                <a:cubicBezTo>
                  <a:pt x="420" y="361"/>
                  <a:pt x="420" y="361"/>
                  <a:pt x="420" y="361"/>
                </a:cubicBezTo>
                <a:cubicBezTo>
                  <a:pt x="420" y="361"/>
                  <a:pt x="420" y="360"/>
                  <a:pt x="421" y="360"/>
                </a:cubicBezTo>
                <a:close/>
                <a:moveTo>
                  <a:pt x="419" y="361"/>
                </a:moveTo>
                <a:cubicBezTo>
                  <a:pt x="419" y="362"/>
                  <a:pt x="420" y="362"/>
                  <a:pt x="420" y="362"/>
                </a:cubicBezTo>
                <a:cubicBezTo>
                  <a:pt x="419" y="362"/>
                  <a:pt x="419" y="362"/>
                  <a:pt x="420" y="363"/>
                </a:cubicBezTo>
                <a:cubicBezTo>
                  <a:pt x="419" y="363"/>
                  <a:pt x="419" y="363"/>
                  <a:pt x="419" y="363"/>
                </a:cubicBezTo>
                <a:cubicBezTo>
                  <a:pt x="419" y="362"/>
                  <a:pt x="419" y="362"/>
                  <a:pt x="419" y="361"/>
                </a:cubicBezTo>
                <a:close/>
                <a:moveTo>
                  <a:pt x="419" y="365"/>
                </a:moveTo>
                <a:cubicBezTo>
                  <a:pt x="419" y="364"/>
                  <a:pt x="419" y="365"/>
                  <a:pt x="419" y="364"/>
                </a:cubicBezTo>
                <a:cubicBezTo>
                  <a:pt x="420" y="364"/>
                  <a:pt x="420" y="366"/>
                  <a:pt x="420" y="366"/>
                </a:cubicBezTo>
                <a:cubicBezTo>
                  <a:pt x="421" y="367"/>
                  <a:pt x="420" y="365"/>
                  <a:pt x="419" y="365"/>
                </a:cubicBezTo>
                <a:close/>
                <a:moveTo>
                  <a:pt x="420" y="364"/>
                </a:moveTo>
                <a:cubicBezTo>
                  <a:pt x="421" y="364"/>
                  <a:pt x="420" y="365"/>
                  <a:pt x="421" y="365"/>
                </a:cubicBezTo>
                <a:cubicBezTo>
                  <a:pt x="421" y="366"/>
                  <a:pt x="420" y="365"/>
                  <a:pt x="420" y="364"/>
                </a:cubicBezTo>
                <a:close/>
                <a:moveTo>
                  <a:pt x="421" y="351"/>
                </a:moveTo>
                <a:cubicBezTo>
                  <a:pt x="420" y="351"/>
                  <a:pt x="420" y="350"/>
                  <a:pt x="420" y="350"/>
                </a:cubicBezTo>
                <a:cubicBezTo>
                  <a:pt x="420" y="349"/>
                  <a:pt x="421" y="349"/>
                  <a:pt x="421" y="350"/>
                </a:cubicBezTo>
                <a:cubicBezTo>
                  <a:pt x="421" y="350"/>
                  <a:pt x="421" y="351"/>
                  <a:pt x="421" y="351"/>
                </a:cubicBezTo>
                <a:close/>
                <a:moveTo>
                  <a:pt x="421" y="348"/>
                </a:moveTo>
                <a:cubicBezTo>
                  <a:pt x="421" y="347"/>
                  <a:pt x="421" y="348"/>
                  <a:pt x="421" y="347"/>
                </a:cubicBezTo>
                <a:cubicBezTo>
                  <a:pt x="421" y="347"/>
                  <a:pt x="422" y="347"/>
                  <a:pt x="422" y="347"/>
                </a:cubicBezTo>
                <a:cubicBezTo>
                  <a:pt x="422" y="348"/>
                  <a:pt x="421" y="348"/>
                  <a:pt x="421" y="348"/>
                </a:cubicBezTo>
                <a:close/>
                <a:moveTo>
                  <a:pt x="422" y="359"/>
                </a:moveTo>
                <a:cubicBezTo>
                  <a:pt x="423" y="358"/>
                  <a:pt x="423" y="357"/>
                  <a:pt x="421" y="358"/>
                </a:cubicBezTo>
                <a:cubicBezTo>
                  <a:pt x="422" y="357"/>
                  <a:pt x="423" y="357"/>
                  <a:pt x="423" y="356"/>
                </a:cubicBezTo>
                <a:cubicBezTo>
                  <a:pt x="423" y="357"/>
                  <a:pt x="424" y="357"/>
                  <a:pt x="424" y="357"/>
                </a:cubicBezTo>
                <a:cubicBezTo>
                  <a:pt x="423" y="357"/>
                  <a:pt x="423" y="359"/>
                  <a:pt x="422" y="359"/>
                </a:cubicBezTo>
                <a:close/>
                <a:moveTo>
                  <a:pt x="423" y="352"/>
                </a:moveTo>
                <a:cubicBezTo>
                  <a:pt x="423" y="352"/>
                  <a:pt x="423" y="352"/>
                  <a:pt x="423" y="352"/>
                </a:cubicBezTo>
                <a:cubicBezTo>
                  <a:pt x="425" y="354"/>
                  <a:pt x="424" y="354"/>
                  <a:pt x="423" y="352"/>
                </a:cubicBezTo>
                <a:close/>
                <a:moveTo>
                  <a:pt x="424" y="344"/>
                </a:moveTo>
                <a:cubicBezTo>
                  <a:pt x="425" y="344"/>
                  <a:pt x="425" y="345"/>
                  <a:pt x="425" y="345"/>
                </a:cubicBezTo>
                <a:cubicBezTo>
                  <a:pt x="425" y="346"/>
                  <a:pt x="425" y="346"/>
                  <a:pt x="424" y="346"/>
                </a:cubicBezTo>
                <a:cubicBezTo>
                  <a:pt x="425" y="345"/>
                  <a:pt x="424" y="345"/>
                  <a:pt x="424" y="344"/>
                </a:cubicBezTo>
                <a:close/>
                <a:moveTo>
                  <a:pt x="425" y="355"/>
                </a:moveTo>
                <a:cubicBezTo>
                  <a:pt x="424" y="355"/>
                  <a:pt x="425" y="354"/>
                  <a:pt x="424" y="354"/>
                </a:cubicBezTo>
                <a:cubicBezTo>
                  <a:pt x="425" y="354"/>
                  <a:pt x="425" y="354"/>
                  <a:pt x="425" y="354"/>
                </a:cubicBezTo>
                <a:cubicBezTo>
                  <a:pt x="426" y="355"/>
                  <a:pt x="425" y="354"/>
                  <a:pt x="425" y="355"/>
                </a:cubicBezTo>
                <a:close/>
                <a:moveTo>
                  <a:pt x="425" y="350"/>
                </a:moveTo>
                <a:cubicBezTo>
                  <a:pt x="426" y="349"/>
                  <a:pt x="427" y="350"/>
                  <a:pt x="426" y="349"/>
                </a:cubicBezTo>
                <a:cubicBezTo>
                  <a:pt x="428" y="350"/>
                  <a:pt x="426" y="349"/>
                  <a:pt x="427" y="351"/>
                </a:cubicBezTo>
                <a:cubicBezTo>
                  <a:pt x="427" y="351"/>
                  <a:pt x="426" y="351"/>
                  <a:pt x="426" y="351"/>
                </a:cubicBezTo>
                <a:cubicBezTo>
                  <a:pt x="426" y="351"/>
                  <a:pt x="426" y="350"/>
                  <a:pt x="425" y="350"/>
                </a:cubicBezTo>
                <a:close/>
                <a:moveTo>
                  <a:pt x="428" y="355"/>
                </a:moveTo>
                <a:cubicBezTo>
                  <a:pt x="428" y="355"/>
                  <a:pt x="427" y="355"/>
                  <a:pt x="427" y="354"/>
                </a:cubicBezTo>
                <a:cubicBezTo>
                  <a:pt x="427" y="354"/>
                  <a:pt x="427" y="355"/>
                  <a:pt x="427" y="355"/>
                </a:cubicBezTo>
                <a:cubicBezTo>
                  <a:pt x="426" y="354"/>
                  <a:pt x="428" y="354"/>
                  <a:pt x="428" y="355"/>
                </a:cubicBezTo>
                <a:close/>
                <a:moveTo>
                  <a:pt x="428" y="331"/>
                </a:moveTo>
                <a:cubicBezTo>
                  <a:pt x="428" y="331"/>
                  <a:pt x="428" y="331"/>
                  <a:pt x="428" y="331"/>
                </a:cubicBezTo>
                <a:cubicBezTo>
                  <a:pt x="428" y="331"/>
                  <a:pt x="428" y="332"/>
                  <a:pt x="428" y="332"/>
                </a:cubicBezTo>
                <a:cubicBezTo>
                  <a:pt x="427" y="332"/>
                  <a:pt x="427" y="331"/>
                  <a:pt x="428" y="331"/>
                </a:cubicBezTo>
                <a:close/>
                <a:moveTo>
                  <a:pt x="428" y="337"/>
                </a:moveTo>
                <a:cubicBezTo>
                  <a:pt x="427" y="337"/>
                  <a:pt x="428" y="336"/>
                  <a:pt x="428" y="336"/>
                </a:cubicBezTo>
                <a:cubicBezTo>
                  <a:pt x="428" y="336"/>
                  <a:pt x="428" y="336"/>
                  <a:pt x="428" y="337"/>
                </a:cubicBezTo>
                <a:close/>
                <a:moveTo>
                  <a:pt x="428" y="348"/>
                </a:moveTo>
                <a:cubicBezTo>
                  <a:pt x="429" y="348"/>
                  <a:pt x="429" y="349"/>
                  <a:pt x="429" y="348"/>
                </a:cubicBezTo>
                <a:cubicBezTo>
                  <a:pt x="430" y="349"/>
                  <a:pt x="428" y="349"/>
                  <a:pt x="428" y="348"/>
                </a:cubicBezTo>
                <a:close/>
                <a:moveTo>
                  <a:pt x="429" y="343"/>
                </a:moveTo>
                <a:cubicBezTo>
                  <a:pt x="429" y="343"/>
                  <a:pt x="429" y="343"/>
                  <a:pt x="429" y="343"/>
                </a:cubicBezTo>
                <a:cubicBezTo>
                  <a:pt x="430" y="342"/>
                  <a:pt x="430" y="343"/>
                  <a:pt x="431" y="343"/>
                </a:cubicBezTo>
                <a:cubicBezTo>
                  <a:pt x="430" y="344"/>
                  <a:pt x="429" y="342"/>
                  <a:pt x="429" y="343"/>
                </a:cubicBezTo>
                <a:close/>
                <a:moveTo>
                  <a:pt x="430" y="348"/>
                </a:moveTo>
                <a:cubicBezTo>
                  <a:pt x="431" y="347"/>
                  <a:pt x="432" y="348"/>
                  <a:pt x="432" y="348"/>
                </a:cubicBezTo>
                <a:cubicBezTo>
                  <a:pt x="432" y="349"/>
                  <a:pt x="431" y="348"/>
                  <a:pt x="430" y="348"/>
                </a:cubicBezTo>
                <a:close/>
                <a:moveTo>
                  <a:pt x="434" y="357"/>
                </a:moveTo>
                <a:cubicBezTo>
                  <a:pt x="433" y="359"/>
                  <a:pt x="430" y="357"/>
                  <a:pt x="432" y="356"/>
                </a:cubicBezTo>
                <a:cubicBezTo>
                  <a:pt x="431" y="357"/>
                  <a:pt x="432" y="357"/>
                  <a:pt x="433" y="357"/>
                </a:cubicBezTo>
                <a:cubicBezTo>
                  <a:pt x="433" y="357"/>
                  <a:pt x="433" y="356"/>
                  <a:pt x="433" y="356"/>
                </a:cubicBezTo>
                <a:cubicBezTo>
                  <a:pt x="434" y="356"/>
                  <a:pt x="433" y="357"/>
                  <a:pt x="434" y="357"/>
                </a:cubicBezTo>
                <a:cubicBezTo>
                  <a:pt x="434" y="357"/>
                  <a:pt x="434" y="357"/>
                  <a:pt x="434" y="357"/>
                </a:cubicBezTo>
                <a:close/>
                <a:moveTo>
                  <a:pt x="433" y="349"/>
                </a:moveTo>
                <a:cubicBezTo>
                  <a:pt x="433" y="349"/>
                  <a:pt x="433" y="348"/>
                  <a:pt x="433" y="348"/>
                </a:cubicBezTo>
                <a:cubicBezTo>
                  <a:pt x="433" y="348"/>
                  <a:pt x="434" y="348"/>
                  <a:pt x="434" y="348"/>
                </a:cubicBezTo>
                <a:cubicBezTo>
                  <a:pt x="434" y="348"/>
                  <a:pt x="434" y="349"/>
                  <a:pt x="433" y="349"/>
                </a:cubicBezTo>
                <a:close/>
                <a:moveTo>
                  <a:pt x="452" y="335"/>
                </a:moveTo>
                <a:cubicBezTo>
                  <a:pt x="452" y="336"/>
                  <a:pt x="451" y="336"/>
                  <a:pt x="450" y="336"/>
                </a:cubicBezTo>
                <a:cubicBezTo>
                  <a:pt x="451" y="335"/>
                  <a:pt x="450" y="335"/>
                  <a:pt x="450" y="335"/>
                </a:cubicBezTo>
                <a:cubicBezTo>
                  <a:pt x="451" y="334"/>
                  <a:pt x="451" y="336"/>
                  <a:pt x="452" y="335"/>
                </a:cubicBezTo>
                <a:close/>
                <a:moveTo>
                  <a:pt x="449" y="335"/>
                </a:moveTo>
                <a:cubicBezTo>
                  <a:pt x="448" y="336"/>
                  <a:pt x="448" y="336"/>
                  <a:pt x="448" y="337"/>
                </a:cubicBezTo>
                <a:cubicBezTo>
                  <a:pt x="448" y="336"/>
                  <a:pt x="447" y="336"/>
                  <a:pt x="447" y="336"/>
                </a:cubicBezTo>
                <a:cubicBezTo>
                  <a:pt x="446" y="336"/>
                  <a:pt x="449" y="336"/>
                  <a:pt x="448" y="335"/>
                </a:cubicBezTo>
                <a:cubicBezTo>
                  <a:pt x="448" y="335"/>
                  <a:pt x="449" y="335"/>
                  <a:pt x="449" y="335"/>
                </a:cubicBezTo>
                <a:close/>
                <a:moveTo>
                  <a:pt x="447" y="333"/>
                </a:moveTo>
                <a:cubicBezTo>
                  <a:pt x="447" y="333"/>
                  <a:pt x="448" y="333"/>
                  <a:pt x="447" y="333"/>
                </a:cubicBezTo>
                <a:cubicBezTo>
                  <a:pt x="449" y="333"/>
                  <a:pt x="448" y="334"/>
                  <a:pt x="447" y="333"/>
                </a:cubicBezTo>
                <a:close/>
                <a:moveTo>
                  <a:pt x="448" y="330"/>
                </a:moveTo>
                <a:cubicBezTo>
                  <a:pt x="449" y="330"/>
                  <a:pt x="447" y="329"/>
                  <a:pt x="447" y="330"/>
                </a:cubicBezTo>
                <a:cubicBezTo>
                  <a:pt x="447" y="330"/>
                  <a:pt x="447" y="330"/>
                  <a:pt x="447" y="330"/>
                </a:cubicBezTo>
                <a:cubicBezTo>
                  <a:pt x="447" y="329"/>
                  <a:pt x="447" y="329"/>
                  <a:pt x="446" y="328"/>
                </a:cubicBezTo>
                <a:cubicBezTo>
                  <a:pt x="447" y="328"/>
                  <a:pt x="447" y="329"/>
                  <a:pt x="448" y="330"/>
                </a:cubicBezTo>
                <a:close/>
                <a:moveTo>
                  <a:pt x="446" y="328"/>
                </a:moveTo>
                <a:cubicBezTo>
                  <a:pt x="445" y="329"/>
                  <a:pt x="445" y="329"/>
                  <a:pt x="444" y="329"/>
                </a:cubicBezTo>
                <a:cubicBezTo>
                  <a:pt x="445" y="328"/>
                  <a:pt x="445" y="329"/>
                  <a:pt x="446" y="328"/>
                </a:cubicBezTo>
                <a:close/>
                <a:moveTo>
                  <a:pt x="442" y="331"/>
                </a:moveTo>
                <a:cubicBezTo>
                  <a:pt x="442" y="331"/>
                  <a:pt x="441" y="331"/>
                  <a:pt x="441" y="331"/>
                </a:cubicBezTo>
                <a:cubicBezTo>
                  <a:pt x="441" y="331"/>
                  <a:pt x="441" y="331"/>
                  <a:pt x="441" y="332"/>
                </a:cubicBezTo>
                <a:cubicBezTo>
                  <a:pt x="440" y="332"/>
                  <a:pt x="441" y="331"/>
                  <a:pt x="440" y="330"/>
                </a:cubicBezTo>
                <a:cubicBezTo>
                  <a:pt x="441" y="330"/>
                  <a:pt x="441" y="331"/>
                  <a:pt x="442" y="331"/>
                </a:cubicBezTo>
                <a:close/>
                <a:moveTo>
                  <a:pt x="439" y="318"/>
                </a:moveTo>
                <a:cubicBezTo>
                  <a:pt x="439" y="318"/>
                  <a:pt x="439" y="318"/>
                  <a:pt x="439" y="318"/>
                </a:cubicBezTo>
                <a:cubicBezTo>
                  <a:pt x="438" y="318"/>
                  <a:pt x="438" y="319"/>
                  <a:pt x="438" y="319"/>
                </a:cubicBezTo>
                <a:cubicBezTo>
                  <a:pt x="438" y="318"/>
                  <a:pt x="438" y="318"/>
                  <a:pt x="439" y="318"/>
                </a:cubicBezTo>
                <a:close/>
                <a:moveTo>
                  <a:pt x="439" y="335"/>
                </a:moveTo>
                <a:cubicBezTo>
                  <a:pt x="438" y="335"/>
                  <a:pt x="438" y="336"/>
                  <a:pt x="437" y="336"/>
                </a:cubicBezTo>
                <a:cubicBezTo>
                  <a:pt x="437" y="333"/>
                  <a:pt x="438" y="333"/>
                  <a:pt x="439" y="335"/>
                </a:cubicBezTo>
                <a:close/>
                <a:moveTo>
                  <a:pt x="436" y="352"/>
                </a:moveTo>
                <a:cubicBezTo>
                  <a:pt x="434" y="352"/>
                  <a:pt x="435" y="352"/>
                  <a:pt x="436" y="351"/>
                </a:cubicBezTo>
                <a:cubicBezTo>
                  <a:pt x="437" y="351"/>
                  <a:pt x="436" y="352"/>
                  <a:pt x="436" y="353"/>
                </a:cubicBezTo>
                <a:cubicBezTo>
                  <a:pt x="435" y="352"/>
                  <a:pt x="435" y="352"/>
                  <a:pt x="436" y="352"/>
                </a:cubicBezTo>
                <a:close/>
                <a:moveTo>
                  <a:pt x="436" y="357"/>
                </a:moveTo>
                <a:cubicBezTo>
                  <a:pt x="436" y="357"/>
                  <a:pt x="436" y="356"/>
                  <a:pt x="437" y="356"/>
                </a:cubicBezTo>
                <a:cubicBezTo>
                  <a:pt x="436" y="356"/>
                  <a:pt x="437" y="357"/>
                  <a:pt x="436" y="357"/>
                </a:cubicBezTo>
                <a:close/>
                <a:moveTo>
                  <a:pt x="437" y="355"/>
                </a:moveTo>
                <a:cubicBezTo>
                  <a:pt x="437" y="355"/>
                  <a:pt x="437" y="355"/>
                  <a:pt x="437" y="355"/>
                </a:cubicBezTo>
                <a:cubicBezTo>
                  <a:pt x="437" y="355"/>
                  <a:pt x="437" y="355"/>
                  <a:pt x="437" y="355"/>
                </a:cubicBezTo>
                <a:cubicBezTo>
                  <a:pt x="436" y="354"/>
                  <a:pt x="438" y="353"/>
                  <a:pt x="437" y="353"/>
                </a:cubicBezTo>
                <a:cubicBezTo>
                  <a:pt x="437" y="352"/>
                  <a:pt x="438" y="353"/>
                  <a:pt x="438" y="352"/>
                </a:cubicBezTo>
                <a:cubicBezTo>
                  <a:pt x="439" y="353"/>
                  <a:pt x="438" y="354"/>
                  <a:pt x="437" y="354"/>
                </a:cubicBezTo>
                <a:cubicBezTo>
                  <a:pt x="437" y="354"/>
                  <a:pt x="438" y="355"/>
                  <a:pt x="437" y="355"/>
                </a:cubicBezTo>
                <a:close/>
                <a:moveTo>
                  <a:pt x="439" y="359"/>
                </a:moveTo>
                <a:cubicBezTo>
                  <a:pt x="439" y="359"/>
                  <a:pt x="439" y="359"/>
                  <a:pt x="439" y="359"/>
                </a:cubicBezTo>
                <a:cubicBezTo>
                  <a:pt x="439" y="358"/>
                  <a:pt x="438" y="359"/>
                  <a:pt x="438" y="359"/>
                </a:cubicBezTo>
                <a:cubicBezTo>
                  <a:pt x="437" y="359"/>
                  <a:pt x="438" y="358"/>
                  <a:pt x="439" y="357"/>
                </a:cubicBezTo>
                <a:cubicBezTo>
                  <a:pt x="440" y="358"/>
                  <a:pt x="439" y="359"/>
                  <a:pt x="439" y="359"/>
                </a:cubicBezTo>
                <a:close/>
                <a:moveTo>
                  <a:pt x="441" y="356"/>
                </a:moveTo>
                <a:cubicBezTo>
                  <a:pt x="441" y="355"/>
                  <a:pt x="441" y="355"/>
                  <a:pt x="441" y="354"/>
                </a:cubicBezTo>
                <a:cubicBezTo>
                  <a:pt x="441" y="353"/>
                  <a:pt x="443" y="356"/>
                  <a:pt x="441" y="356"/>
                </a:cubicBezTo>
                <a:close/>
                <a:moveTo>
                  <a:pt x="441" y="354"/>
                </a:moveTo>
                <a:cubicBezTo>
                  <a:pt x="441" y="353"/>
                  <a:pt x="441" y="353"/>
                  <a:pt x="441" y="353"/>
                </a:cubicBezTo>
                <a:cubicBezTo>
                  <a:pt x="442" y="352"/>
                  <a:pt x="441" y="354"/>
                  <a:pt x="442" y="353"/>
                </a:cubicBezTo>
                <a:cubicBezTo>
                  <a:pt x="442" y="354"/>
                  <a:pt x="441" y="354"/>
                  <a:pt x="441" y="354"/>
                </a:cubicBezTo>
                <a:close/>
                <a:moveTo>
                  <a:pt x="441" y="334"/>
                </a:moveTo>
                <a:cubicBezTo>
                  <a:pt x="442" y="334"/>
                  <a:pt x="442" y="335"/>
                  <a:pt x="442" y="335"/>
                </a:cubicBezTo>
                <a:cubicBezTo>
                  <a:pt x="441" y="334"/>
                  <a:pt x="441" y="335"/>
                  <a:pt x="439" y="334"/>
                </a:cubicBezTo>
                <a:cubicBezTo>
                  <a:pt x="441" y="334"/>
                  <a:pt x="443" y="334"/>
                  <a:pt x="442" y="332"/>
                </a:cubicBezTo>
                <a:cubicBezTo>
                  <a:pt x="443" y="332"/>
                  <a:pt x="443" y="334"/>
                  <a:pt x="441" y="334"/>
                </a:cubicBezTo>
                <a:close/>
                <a:moveTo>
                  <a:pt x="445" y="359"/>
                </a:moveTo>
                <a:cubicBezTo>
                  <a:pt x="445" y="359"/>
                  <a:pt x="445" y="359"/>
                  <a:pt x="446" y="359"/>
                </a:cubicBezTo>
                <a:cubicBezTo>
                  <a:pt x="445" y="360"/>
                  <a:pt x="446" y="360"/>
                  <a:pt x="446" y="361"/>
                </a:cubicBezTo>
                <a:cubicBezTo>
                  <a:pt x="446" y="360"/>
                  <a:pt x="445" y="360"/>
                  <a:pt x="445" y="359"/>
                </a:cubicBezTo>
                <a:close/>
                <a:moveTo>
                  <a:pt x="445" y="358"/>
                </a:moveTo>
                <a:cubicBezTo>
                  <a:pt x="445" y="358"/>
                  <a:pt x="445" y="359"/>
                  <a:pt x="444" y="359"/>
                </a:cubicBezTo>
                <a:cubicBezTo>
                  <a:pt x="444" y="357"/>
                  <a:pt x="442" y="360"/>
                  <a:pt x="442" y="357"/>
                </a:cubicBezTo>
                <a:cubicBezTo>
                  <a:pt x="443" y="357"/>
                  <a:pt x="443" y="357"/>
                  <a:pt x="444" y="357"/>
                </a:cubicBezTo>
                <a:cubicBezTo>
                  <a:pt x="444" y="355"/>
                  <a:pt x="443" y="355"/>
                  <a:pt x="443" y="354"/>
                </a:cubicBezTo>
                <a:cubicBezTo>
                  <a:pt x="445" y="355"/>
                  <a:pt x="446" y="356"/>
                  <a:pt x="447" y="359"/>
                </a:cubicBezTo>
                <a:cubicBezTo>
                  <a:pt x="446" y="358"/>
                  <a:pt x="446" y="358"/>
                  <a:pt x="445" y="358"/>
                </a:cubicBezTo>
                <a:close/>
                <a:moveTo>
                  <a:pt x="450" y="354"/>
                </a:moveTo>
                <a:cubicBezTo>
                  <a:pt x="450" y="355"/>
                  <a:pt x="449" y="353"/>
                  <a:pt x="448" y="353"/>
                </a:cubicBezTo>
                <a:cubicBezTo>
                  <a:pt x="448" y="352"/>
                  <a:pt x="448" y="352"/>
                  <a:pt x="448" y="351"/>
                </a:cubicBezTo>
                <a:cubicBezTo>
                  <a:pt x="449" y="353"/>
                  <a:pt x="450" y="353"/>
                  <a:pt x="450" y="354"/>
                </a:cubicBezTo>
                <a:close/>
                <a:moveTo>
                  <a:pt x="447" y="345"/>
                </a:moveTo>
                <a:cubicBezTo>
                  <a:pt x="448" y="345"/>
                  <a:pt x="448" y="345"/>
                  <a:pt x="448" y="345"/>
                </a:cubicBezTo>
                <a:cubicBezTo>
                  <a:pt x="448" y="345"/>
                  <a:pt x="447" y="345"/>
                  <a:pt x="447" y="345"/>
                </a:cubicBezTo>
                <a:cubicBezTo>
                  <a:pt x="447" y="346"/>
                  <a:pt x="448" y="346"/>
                  <a:pt x="448" y="346"/>
                </a:cubicBezTo>
                <a:cubicBezTo>
                  <a:pt x="448" y="346"/>
                  <a:pt x="447" y="347"/>
                  <a:pt x="447" y="345"/>
                </a:cubicBezTo>
                <a:close/>
                <a:moveTo>
                  <a:pt x="446" y="344"/>
                </a:moveTo>
                <a:cubicBezTo>
                  <a:pt x="447" y="343"/>
                  <a:pt x="446" y="343"/>
                  <a:pt x="447" y="343"/>
                </a:cubicBezTo>
                <a:cubicBezTo>
                  <a:pt x="447" y="344"/>
                  <a:pt x="448" y="343"/>
                  <a:pt x="449" y="343"/>
                </a:cubicBezTo>
                <a:cubicBezTo>
                  <a:pt x="449" y="344"/>
                  <a:pt x="447" y="344"/>
                  <a:pt x="446" y="344"/>
                </a:cubicBezTo>
                <a:close/>
                <a:moveTo>
                  <a:pt x="452" y="340"/>
                </a:moveTo>
                <a:cubicBezTo>
                  <a:pt x="452" y="340"/>
                  <a:pt x="452" y="340"/>
                  <a:pt x="452" y="340"/>
                </a:cubicBezTo>
                <a:cubicBezTo>
                  <a:pt x="450" y="340"/>
                  <a:pt x="450" y="339"/>
                  <a:pt x="449" y="338"/>
                </a:cubicBezTo>
                <a:cubicBezTo>
                  <a:pt x="450" y="337"/>
                  <a:pt x="451" y="336"/>
                  <a:pt x="452" y="336"/>
                </a:cubicBezTo>
                <a:cubicBezTo>
                  <a:pt x="453" y="338"/>
                  <a:pt x="452" y="337"/>
                  <a:pt x="452" y="340"/>
                </a:cubicBezTo>
                <a:close/>
                <a:moveTo>
                  <a:pt x="454" y="346"/>
                </a:moveTo>
                <a:cubicBezTo>
                  <a:pt x="454" y="346"/>
                  <a:pt x="454" y="346"/>
                  <a:pt x="454" y="346"/>
                </a:cubicBezTo>
                <a:cubicBezTo>
                  <a:pt x="454" y="345"/>
                  <a:pt x="454" y="345"/>
                  <a:pt x="454" y="345"/>
                </a:cubicBezTo>
                <a:cubicBezTo>
                  <a:pt x="454" y="344"/>
                  <a:pt x="455" y="345"/>
                  <a:pt x="455" y="346"/>
                </a:cubicBezTo>
                <a:cubicBezTo>
                  <a:pt x="454" y="346"/>
                  <a:pt x="454" y="346"/>
                  <a:pt x="454" y="346"/>
                </a:cubicBezTo>
                <a:close/>
                <a:moveTo>
                  <a:pt x="414" y="291"/>
                </a:moveTo>
                <a:cubicBezTo>
                  <a:pt x="414" y="290"/>
                  <a:pt x="414" y="290"/>
                  <a:pt x="414" y="290"/>
                </a:cubicBezTo>
                <a:cubicBezTo>
                  <a:pt x="414" y="290"/>
                  <a:pt x="414" y="290"/>
                  <a:pt x="414" y="291"/>
                </a:cubicBezTo>
                <a:close/>
                <a:moveTo>
                  <a:pt x="388" y="359"/>
                </a:moveTo>
                <a:cubicBezTo>
                  <a:pt x="387" y="359"/>
                  <a:pt x="387" y="359"/>
                  <a:pt x="387" y="360"/>
                </a:cubicBezTo>
                <a:cubicBezTo>
                  <a:pt x="387" y="360"/>
                  <a:pt x="389" y="360"/>
                  <a:pt x="389" y="359"/>
                </a:cubicBezTo>
                <a:cubicBezTo>
                  <a:pt x="389" y="358"/>
                  <a:pt x="388" y="359"/>
                  <a:pt x="388" y="358"/>
                </a:cubicBezTo>
                <a:cubicBezTo>
                  <a:pt x="389" y="358"/>
                  <a:pt x="389" y="357"/>
                  <a:pt x="390" y="358"/>
                </a:cubicBezTo>
                <a:cubicBezTo>
                  <a:pt x="390" y="357"/>
                  <a:pt x="391" y="357"/>
                  <a:pt x="390" y="357"/>
                </a:cubicBezTo>
                <a:cubicBezTo>
                  <a:pt x="390" y="357"/>
                  <a:pt x="389" y="357"/>
                  <a:pt x="389" y="357"/>
                </a:cubicBezTo>
                <a:cubicBezTo>
                  <a:pt x="389" y="358"/>
                  <a:pt x="387" y="359"/>
                  <a:pt x="388" y="359"/>
                </a:cubicBezTo>
                <a:close/>
                <a:moveTo>
                  <a:pt x="416" y="304"/>
                </a:moveTo>
                <a:cubicBezTo>
                  <a:pt x="416" y="304"/>
                  <a:pt x="416" y="304"/>
                  <a:pt x="416" y="304"/>
                </a:cubicBezTo>
                <a:cubicBezTo>
                  <a:pt x="416" y="304"/>
                  <a:pt x="416" y="304"/>
                  <a:pt x="416" y="304"/>
                </a:cubicBezTo>
                <a:cubicBezTo>
                  <a:pt x="416" y="304"/>
                  <a:pt x="416" y="304"/>
                  <a:pt x="416" y="304"/>
                </a:cubicBezTo>
                <a:close/>
                <a:moveTo>
                  <a:pt x="415" y="305"/>
                </a:moveTo>
                <a:cubicBezTo>
                  <a:pt x="415" y="305"/>
                  <a:pt x="415" y="305"/>
                  <a:pt x="415" y="305"/>
                </a:cubicBezTo>
                <a:cubicBezTo>
                  <a:pt x="415" y="305"/>
                  <a:pt x="415" y="304"/>
                  <a:pt x="416" y="304"/>
                </a:cubicBezTo>
                <a:cubicBezTo>
                  <a:pt x="415" y="304"/>
                  <a:pt x="415" y="304"/>
                  <a:pt x="415" y="304"/>
                </a:cubicBezTo>
                <a:lnTo>
                  <a:pt x="415" y="305"/>
                </a:lnTo>
                <a:close/>
                <a:moveTo>
                  <a:pt x="389" y="357"/>
                </a:moveTo>
                <a:cubicBezTo>
                  <a:pt x="389" y="357"/>
                  <a:pt x="389" y="357"/>
                  <a:pt x="389" y="357"/>
                </a:cubicBezTo>
                <a:cubicBezTo>
                  <a:pt x="389" y="357"/>
                  <a:pt x="389" y="357"/>
                  <a:pt x="389" y="357"/>
                </a:cubicBezTo>
                <a:cubicBezTo>
                  <a:pt x="389" y="357"/>
                  <a:pt x="389" y="357"/>
                  <a:pt x="389" y="357"/>
                </a:cubicBezTo>
                <a:close/>
                <a:moveTo>
                  <a:pt x="301" y="338"/>
                </a:moveTo>
                <a:cubicBezTo>
                  <a:pt x="300" y="339"/>
                  <a:pt x="302" y="339"/>
                  <a:pt x="301" y="338"/>
                </a:cubicBezTo>
                <a:close/>
                <a:moveTo>
                  <a:pt x="151" y="109"/>
                </a:moveTo>
                <a:cubicBezTo>
                  <a:pt x="150" y="108"/>
                  <a:pt x="151" y="109"/>
                  <a:pt x="151" y="108"/>
                </a:cubicBezTo>
                <a:cubicBezTo>
                  <a:pt x="150" y="107"/>
                  <a:pt x="148" y="107"/>
                  <a:pt x="147" y="105"/>
                </a:cubicBezTo>
                <a:cubicBezTo>
                  <a:pt x="146" y="107"/>
                  <a:pt x="146" y="110"/>
                  <a:pt x="148" y="108"/>
                </a:cubicBezTo>
                <a:cubicBezTo>
                  <a:pt x="148" y="108"/>
                  <a:pt x="147" y="108"/>
                  <a:pt x="147" y="107"/>
                </a:cubicBezTo>
                <a:cubicBezTo>
                  <a:pt x="148" y="107"/>
                  <a:pt x="148" y="107"/>
                  <a:pt x="149" y="108"/>
                </a:cubicBezTo>
                <a:cubicBezTo>
                  <a:pt x="148" y="109"/>
                  <a:pt x="149" y="109"/>
                  <a:pt x="149" y="110"/>
                </a:cubicBezTo>
                <a:cubicBezTo>
                  <a:pt x="149" y="109"/>
                  <a:pt x="150" y="110"/>
                  <a:pt x="150" y="109"/>
                </a:cubicBezTo>
                <a:cubicBezTo>
                  <a:pt x="149" y="109"/>
                  <a:pt x="149" y="109"/>
                  <a:pt x="149" y="109"/>
                </a:cubicBezTo>
                <a:cubicBezTo>
                  <a:pt x="149" y="109"/>
                  <a:pt x="150" y="109"/>
                  <a:pt x="151" y="109"/>
                </a:cubicBezTo>
                <a:close/>
                <a:moveTo>
                  <a:pt x="142" y="385"/>
                </a:moveTo>
                <a:cubicBezTo>
                  <a:pt x="142" y="385"/>
                  <a:pt x="143" y="385"/>
                  <a:pt x="143" y="385"/>
                </a:cubicBezTo>
                <a:cubicBezTo>
                  <a:pt x="142" y="385"/>
                  <a:pt x="143" y="384"/>
                  <a:pt x="143" y="384"/>
                </a:cubicBezTo>
                <a:cubicBezTo>
                  <a:pt x="142" y="384"/>
                  <a:pt x="142" y="384"/>
                  <a:pt x="142" y="385"/>
                </a:cubicBezTo>
                <a:close/>
                <a:moveTo>
                  <a:pt x="323" y="336"/>
                </a:moveTo>
                <a:cubicBezTo>
                  <a:pt x="322" y="337"/>
                  <a:pt x="323" y="337"/>
                  <a:pt x="324" y="336"/>
                </a:cubicBezTo>
                <a:cubicBezTo>
                  <a:pt x="323" y="336"/>
                  <a:pt x="324" y="335"/>
                  <a:pt x="323" y="336"/>
                </a:cubicBezTo>
                <a:close/>
                <a:moveTo>
                  <a:pt x="433" y="361"/>
                </a:moveTo>
                <a:cubicBezTo>
                  <a:pt x="433" y="360"/>
                  <a:pt x="433" y="360"/>
                  <a:pt x="433" y="360"/>
                </a:cubicBezTo>
                <a:cubicBezTo>
                  <a:pt x="432" y="360"/>
                  <a:pt x="432" y="361"/>
                  <a:pt x="432" y="361"/>
                </a:cubicBezTo>
                <a:cubicBezTo>
                  <a:pt x="432" y="361"/>
                  <a:pt x="432" y="361"/>
                  <a:pt x="432" y="361"/>
                </a:cubicBezTo>
                <a:cubicBezTo>
                  <a:pt x="433" y="361"/>
                  <a:pt x="432" y="360"/>
                  <a:pt x="433" y="361"/>
                </a:cubicBezTo>
                <a:close/>
                <a:moveTo>
                  <a:pt x="419" y="302"/>
                </a:moveTo>
                <a:cubicBezTo>
                  <a:pt x="419" y="303"/>
                  <a:pt x="420" y="303"/>
                  <a:pt x="420" y="304"/>
                </a:cubicBezTo>
                <a:cubicBezTo>
                  <a:pt x="419" y="304"/>
                  <a:pt x="419" y="304"/>
                  <a:pt x="418" y="304"/>
                </a:cubicBezTo>
                <a:cubicBezTo>
                  <a:pt x="418" y="305"/>
                  <a:pt x="419" y="306"/>
                  <a:pt x="418" y="307"/>
                </a:cubicBezTo>
                <a:cubicBezTo>
                  <a:pt x="419" y="307"/>
                  <a:pt x="420" y="307"/>
                  <a:pt x="419" y="306"/>
                </a:cubicBezTo>
                <a:cubicBezTo>
                  <a:pt x="419" y="306"/>
                  <a:pt x="419" y="306"/>
                  <a:pt x="419" y="305"/>
                </a:cubicBezTo>
                <a:cubicBezTo>
                  <a:pt x="419" y="304"/>
                  <a:pt x="420" y="304"/>
                  <a:pt x="420" y="303"/>
                </a:cubicBezTo>
                <a:cubicBezTo>
                  <a:pt x="419" y="303"/>
                  <a:pt x="420" y="302"/>
                  <a:pt x="419" y="302"/>
                </a:cubicBezTo>
                <a:close/>
                <a:moveTo>
                  <a:pt x="189" y="100"/>
                </a:moveTo>
                <a:cubicBezTo>
                  <a:pt x="193" y="104"/>
                  <a:pt x="196" y="108"/>
                  <a:pt x="204" y="107"/>
                </a:cubicBezTo>
                <a:cubicBezTo>
                  <a:pt x="204" y="106"/>
                  <a:pt x="205" y="106"/>
                  <a:pt x="206" y="106"/>
                </a:cubicBezTo>
                <a:cubicBezTo>
                  <a:pt x="206" y="106"/>
                  <a:pt x="207" y="107"/>
                  <a:pt x="208" y="106"/>
                </a:cubicBezTo>
                <a:cubicBezTo>
                  <a:pt x="208" y="108"/>
                  <a:pt x="208" y="108"/>
                  <a:pt x="207" y="109"/>
                </a:cubicBezTo>
                <a:cubicBezTo>
                  <a:pt x="209" y="110"/>
                  <a:pt x="208" y="111"/>
                  <a:pt x="209" y="112"/>
                </a:cubicBezTo>
                <a:cubicBezTo>
                  <a:pt x="209" y="111"/>
                  <a:pt x="210" y="111"/>
                  <a:pt x="210" y="110"/>
                </a:cubicBezTo>
                <a:cubicBezTo>
                  <a:pt x="210" y="110"/>
                  <a:pt x="210" y="111"/>
                  <a:pt x="211" y="111"/>
                </a:cubicBezTo>
                <a:cubicBezTo>
                  <a:pt x="211" y="110"/>
                  <a:pt x="211" y="110"/>
                  <a:pt x="211" y="109"/>
                </a:cubicBezTo>
                <a:cubicBezTo>
                  <a:pt x="211" y="110"/>
                  <a:pt x="210" y="107"/>
                  <a:pt x="209" y="109"/>
                </a:cubicBezTo>
                <a:cubicBezTo>
                  <a:pt x="210" y="107"/>
                  <a:pt x="210" y="106"/>
                  <a:pt x="210" y="104"/>
                </a:cubicBezTo>
                <a:cubicBezTo>
                  <a:pt x="210" y="104"/>
                  <a:pt x="210" y="105"/>
                  <a:pt x="211" y="105"/>
                </a:cubicBezTo>
                <a:cubicBezTo>
                  <a:pt x="211" y="104"/>
                  <a:pt x="211" y="104"/>
                  <a:pt x="211" y="104"/>
                </a:cubicBezTo>
                <a:cubicBezTo>
                  <a:pt x="211" y="103"/>
                  <a:pt x="211" y="103"/>
                  <a:pt x="211" y="103"/>
                </a:cubicBezTo>
                <a:cubicBezTo>
                  <a:pt x="211" y="100"/>
                  <a:pt x="212" y="98"/>
                  <a:pt x="213" y="96"/>
                </a:cubicBezTo>
                <a:cubicBezTo>
                  <a:pt x="212" y="95"/>
                  <a:pt x="213" y="92"/>
                  <a:pt x="213" y="91"/>
                </a:cubicBezTo>
                <a:cubicBezTo>
                  <a:pt x="213" y="89"/>
                  <a:pt x="212" y="88"/>
                  <a:pt x="212" y="86"/>
                </a:cubicBezTo>
                <a:cubicBezTo>
                  <a:pt x="211" y="86"/>
                  <a:pt x="211" y="84"/>
                  <a:pt x="210" y="83"/>
                </a:cubicBezTo>
                <a:cubicBezTo>
                  <a:pt x="207" y="82"/>
                  <a:pt x="205" y="80"/>
                  <a:pt x="202" y="79"/>
                </a:cubicBezTo>
                <a:cubicBezTo>
                  <a:pt x="202" y="79"/>
                  <a:pt x="202" y="78"/>
                  <a:pt x="202" y="77"/>
                </a:cubicBezTo>
                <a:cubicBezTo>
                  <a:pt x="199" y="78"/>
                  <a:pt x="202" y="79"/>
                  <a:pt x="199" y="79"/>
                </a:cubicBezTo>
                <a:cubicBezTo>
                  <a:pt x="198" y="81"/>
                  <a:pt x="196" y="81"/>
                  <a:pt x="195" y="82"/>
                </a:cubicBezTo>
                <a:cubicBezTo>
                  <a:pt x="190" y="85"/>
                  <a:pt x="188" y="92"/>
                  <a:pt x="189" y="100"/>
                </a:cubicBezTo>
                <a:close/>
                <a:moveTo>
                  <a:pt x="129" y="91"/>
                </a:moveTo>
                <a:cubicBezTo>
                  <a:pt x="129" y="91"/>
                  <a:pt x="129" y="91"/>
                  <a:pt x="128" y="91"/>
                </a:cubicBezTo>
                <a:cubicBezTo>
                  <a:pt x="129" y="90"/>
                  <a:pt x="129" y="89"/>
                  <a:pt x="127" y="89"/>
                </a:cubicBezTo>
                <a:cubicBezTo>
                  <a:pt x="128" y="90"/>
                  <a:pt x="128" y="93"/>
                  <a:pt x="129" y="91"/>
                </a:cubicBezTo>
                <a:close/>
                <a:moveTo>
                  <a:pt x="130" y="93"/>
                </a:moveTo>
                <a:cubicBezTo>
                  <a:pt x="130" y="92"/>
                  <a:pt x="131" y="92"/>
                  <a:pt x="131" y="92"/>
                </a:cubicBezTo>
                <a:cubicBezTo>
                  <a:pt x="131" y="93"/>
                  <a:pt x="130" y="93"/>
                  <a:pt x="130" y="93"/>
                </a:cubicBezTo>
                <a:cubicBezTo>
                  <a:pt x="132" y="94"/>
                  <a:pt x="133" y="94"/>
                  <a:pt x="132" y="95"/>
                </a:cubicBezTo>
                <a:cubicBezTo>
                  <a:pt x="134" y="95"/>
                  <a:pt x="133" y="96"/>
                  <a:pt x="134" y="96"/>
                </a:cubicBezTo>
                <a:cubicBezTo>
                  <a:pt x="134" y="95"/>
                  <a:pt x="135" y="96"/>
                  <a:pt x="135" y="94"/>
                </a:cubicBezTo>
                <a:cubicBezTo>
                  <a:pt x="132" y="94"/>
                  <a:pt x="130" y="90"/>
                  <a:pt x="130" y="91"/>
                </a:cubicBezTo>
                <a:cubicBezTo>
                  <a:pt x="130" y="91"/>
                  <a:pt x="129" y="93"/>
                  <a:pt x="130" y="93"/>
                </a:cubicBezTo>
                <a:close/>
                <a:moveTo>
                  <a:pt x="145" y="107"/>
                </a:moveTo>
                <a:cubicBezTo>
                  <a:pt x="144" y="105"/>
                  <a:pt x="146" y="105"/>
                  <a:pt x="146" y="104"/>
                </a:cubicBezTo>
                <a:cubicBezTo>
                  <a:pt x="145" y="104"/>
                  <a:pt x="145" y="104"/>
                  <a:pt x="145" y="104"/>
                </a:cubicBezTo>
                <a:cubicBezTo>
                  <a:pt x="143" y="104"/>
                  <a:pt x="144" y="103"/>
                  <a:pt x="142" y="103"/>
                </a:cubicBezTo>
                <a:cubicBezTo>
                  <a:pt x="142" y="103"/>
                  <a:pt x="142" y="104"/>
                  <a:pt x="142" y="104"/>
                </a:cubicBezTo>
                <a:cubicBezTo>
                  <a:pt x="143" y="104"/>
                  <a:pt x="143" y="106"/>
                  <a:pt x="144" y="105"/>
                </a:cubicBezTo>
                <a:cubicBezTo>
                  <a:pt x="144" y="106"/>
                  <a:pt x="144" y="106"/>
                  <a:pt x="145" y="107"/>
                </a:cubicBezTo>
                <a:close/>
                <a:moveTo>
                  <a:pt x="136" y="106"/>
                </a:moveTo>
                <a:cubicBezTo>
                  <a:pt x="137" y="106"/>
                  <a:pt x="137" y="105"/>
                  <a:pt x="137" y="105"/>
                </a:cubicBezTo>
                <a:cubicBezTo>
                  <a:pt x="138" y="106"/>
                  <a:pt x="139" y="108"/>
                  <a:pt x="140" y="107"/>
                </a:cubicBezTo>
                <a:cubicBezTo>
                  <a:pt x="140" y="108"/>
                  <a:pt x="140" y="108"/>
                  <a:pt x="140" y="108"/>
                </a:cubicBezTo>
                <a:cubicBezTo>
                  <a:pt x="141" y="108"/>
                  <a:pt x="139" y="109"/>
                  <a:pt x="141" y="109"/>
                </a:cubicBezTo>
                <a:cubicBezTo>
                  <a:pt x="140" y="109"/>
                  <a:pt x="142" y="110"/>
                  <a:pt x="143" y="110"/>
                </a:cubicBezTo>
                <a:cubicBezTo>
                  <a:pt x="142" y="109"/>
                  <a:pt x="143" y="109"/>
                  <a:pt x="144" y="109"/>
                </a:cubicBezTo>
                <a:cubicBezTo>
                  <a:pt x="143" y="107"/>
                  <a:pt x="142" y="108"/>
                  <a:pt x="141" y="108"/>
                </a:cubicBezTo>
                <a:cubicBezTo>
                  <a:pt x="140" y="107"/>
                  <a:pt x="138" y="105"/>
                  <a:pt x="136" y="104"/>
                </a:cubicBezTo>
                <a:cubicBezTo>
                  <a:pt x="136" y="105"/>
                  <a:pt x="136" y="105"/>
                  <a:pt x="136" y="105"/>
                </a:cubicBezTo>
                <a:cubicBezTo>
                  <a:pt x="136" y="105"/>
                  <a:pt x="136" y="105"/>
                  <a:pt x="136" y="106"/>
                </a:cubicBezTo>
                <a:close/>
                <a:moveTo>
                  <a:pt x="203" y="115"/>
                </a:moveTo>
                <a:cubicBezTo>
                  <a:pt x="203" y="114"/>
                  <a:pt x="201" y="114"/>
                  <a:pt x="200" y="112"/>
                </a:cubicBezTo>
                <a:cubicBezTo>
                  <a:pt x="200" y="111"/>
                  <a:pt x="200" y="112"/>
                  <a:pt x="199" y="112"/>
                </a:cubicBezTo>
                <a:cubicBezTo>
                  <a:pt x="200" y="113"/>
                  <a:pt x="199" y="112"/>
                  <a:pt x="199" y="113"/>
                </a:cubicBezTo>
                <a:cubicBezTo>
                  <a:pt x="200" y="114"/>
                  <a:pt x="203" y="115"/>
                  <a:pt x="203" y="115"/>
                </a:cubicBezTo>
                <a:close/>
                <a:moveTo>
                  <a:pt x="324" y="116"/>
                </a:moveTo>
                <a:cubicBezTo>
                  <a:pt x="324" y="116"/>
                  <a:pt x="327" y="116"/>
                  <a:pt x="327" y="116"/>
                </a:cubicBezTo>
                <a:cubicBezTo>
                  <a:pt x="326" y="115"/>
                  <a:pt x="326" y="115"/>
                  <a:pt x="325" y="115"/>
                </a:cubicBezTo>
                <a:cubicBezTo>
                  <a:pt x="326" y="117"/>
                  <a:pt x="323" y="115"/>
                  <a:pt x="324" y="116"/>
                </a:cubicBezTo>
                <a:close/>
                <a:moveTo>
                  <a:pt x="308" y="118"/>
                </a:moveTo>
                <a:cubicBezTo>
                  <a:pt x="308" y="117"/>
                  <a:pt x="309" y="118"/>
                  <a:pt x="309" y="117"/>
                </a:cubicBezTo>
                <a:cubicBezTo>
                  <a:pt x="310" y="118"/>
                  <a:pt x="312" y="117"/>
                  <a:pt x="313" y="116"/>
                </a:cubicBezTo>
                <a:cubicBezTo>
                  <a:pt x="312" y="116"/>
                  <a:pt x="312" y="115"/>
                  <a:pt x="311" y="115"/>
                </a:cubicBezTo>
                <a:cubicBezTo>
                  <a:pt x="310" y="115"/>
                  <a:pt x="310" y="117"/>
                  <a:pt x="309" y="117"/>
                </a:cubicBezTo>
                <a:cubicBezTo>
                  <a:pt x="309" y="116"/>
                  <a:pt x="309" y="116"/>
                  <a:pt x="309" y="117"/>
                </a:cubicBezTo>
                <a:cubicBezTo>
                  <a:pt x="309" y="117"/>
                  <a:pt x="309" y="117"/>
                  <a:pt x="309" y="117"/>
                </a:cubicBezTo>
                <a:cubicBezTo>
                  <a:pt x="309" y="117"/>
                  <a:pt x="309" y="117"/>
                  <a:pt x="309" y="117"/>
                </a:cubicBezTo>
                <a:cubicBezTo>
                  <a:pt x="309" y="117"/>
                  <a:pt x="308" y="118"/>
                  <a:pt x="308" y="118"/>
                </a:cubicBezTo>
                <a:close/>
                <a:moveTo>
                  <a:pt x="207" y="118"/>
                </a:moveTo>
                <a:cubicBezTo>
                  <a:pt x="206" y="118"/>
                  <a:pt x="206" y="117"/>
                  <a:pt x="205" y="117"/>
                </a:cubicBezTo>
                <a:cubicBezTo>
                  <a:pt x="205" y="117"/>
                  <a:pt x="207" y="118"/>
                  <a:pt x="207" y="118"/>
                </a:cubicBezTo>
                <a:close/>
                <a:moveTo>
                  <a:pt x="148" y="124"/>
                </a:moveTo>
                <a:cubicBezTo>
                  <a:pt x="148" y="123"/>
                  <a:pt x="149" y="123"/>
                  <a:pt x="149" y="123"/>
                </a:cubicBezTo>
                <a:cubicBezTo>
                  <a:pt x="148" y="123"/>
                  <a:pt x="147" y="122"/>
                  <a:pt x="147" y="122"/>
                </a:cubicBezTo>
                <a:cubicBezTo>
                  <a:pt x="148" y="123"/>
                  <a:pt x="147" y="123"/>
                  <a:pt x="148" y="123"/>
                </a:cubicBezTo>
                <a:cubicBezTo>
                  <a:pt x="148" y="123"/>
                  <a:pt x="148" y="124"/>
                  <a:pt x="148" y="124"/>
                </a:cubicBezTo>
                <a:close/>
                <a:moveTo>
                  <a:pt x="149" y="125"/>
                </a:moveTo>
                <a:cubicBezTo>
                  <a:pt x="150" y="124"/>
                  <a:pt x="150" y="124"/>
                  <a:pt x="151" y="125"/>
                </a:cubicBezTo>
                <a:cubicBezTo>
                  <a:pt x="150" y="126"/>
                  <a:pt x="151" y="125"/>
                  <a:pt x="151" y="125"/>
                </a:cubicBezTo>
                <a:cubicBezTo>
                  <a:pt x="151" y="126"/>
                  <a:pt x="150" y="126"/>
                  <a:pt x="150" y="126"/>
                </a:cubicBezTo>
                <a:cubicBezTo>
                  <a:pt x="151" y="127"/>
                  <a:pt x="152" y="128"/>
                  <a:pt x="153" y="127"/>
                </a:cubicBezTo>
                <a:cubicBezTo>
                  <a:pt x="153" y="128"/>
                  <a:pt x="153" y="128"/>
                  <a:pt x="153" y="128"/>
                </a:cubicBezTo>
                <a:cubicBezTo>
                  <a:pt x="154" y="128"/>
                  <a:pt x="154" y="129"/>
                  <a:pt x="154" y="129"/>
                </a:cubicBezTo>
                <a:cubicBezTo>
                  <a:pt x="155" y="128"/>
                  <a:pt x="154" y="128"/>
                  <a:pt x="154" y="128"/>
                </a:cubicBezTo>
                <a:cubicBezTo>
                  <a:pt x="155" y="129"/>
                  <a:pt x="156" y="131"/>
                  <a:pt x="158" y="130"/>
                </a:cubicBezTo>
                <a:cubicBezTo>
                  <a:pt x="156" y="129"/>
                  <a:pt x="154" y="128"/>
                  <a:pt x="155" y="126"/>
                </a:cubicBezTo>
                <a:cubicBezTo>
                  <a:pt x="153" y="127"/>
                  <a:pt x="151" y="123"/>
                  <a:pt x="149" y="125"/>
                </a:cubicBezTo>
                <a:close/>
                <a:moveTo>
                  <a:pt x="158" y="130"/>
                </a:moveTo>
                <a:cubicBezTo>
                  <a:pt x="158" y="131"/>
                  <a:pt x="159" y="131"/>
                  <a:pt x="159" y="133"/>
                </a:cubicBezTo>
                <a:cubicBezTo>
                  <a:pt x="160" y="133"/>
                  <a:pt x="159" y="132"/>
                  <a:pt x="159" y="132"/>
                </a:cubicBezTo>
                <a:cubicBezTo>
                  <a:pt x="160" y="132"/>
                  <a:pt x="161" y="134"/>
                  <a:pt x="162" y="134"/>
                </a:cubicBezTo>
                <a:cubicBezTo>
                  <a:pt x="161" y="133"/>
                  <a:pt x="161" y="133"/>
                  <a:pt x="161" y="131"/>
                </a:cubicBezTo>
                <a:cubicBezTo>
                  <a:pt x="160" y="131"/>
                  <a:pt x="159" y="130"/>
                  <a:pt x="158" y="130"/>
                </a:cubicBezTo>
                <a:close/>
                <a:moveTo>
                  <a:pt x="399" y="150"/>
                </a:moveTo>
                <a:cubicBezTo>
                  <a:pt x="399" y="149"/>
                  <a:pt x="400" y="151"/>
                  <a:pt x="400" y="150"/>
                </a:cubicBezTo>
                <a:cubicBezTo>
                  <a:pt x="399" y="150"/>
                  <a:pt x="401" y="149"/>
                  <a:pt x="400" y="149"/>
                </a:cubicBezTo>
                <a:cubicBezTo>
                  <a:pt x="400" y="149"/>
                  <a:pt x="399" y="148"/>
                  <a:pt x="399" y="149"/>
                </a:cubicBezTo>
                <a:cubicBezTo>
                  <a:pt x="399" y="149"/>
                  <a:pt x="399" y="149"/>
                  <a:pt x="398" y="149"/>
                </a:cubicBezTo>
                <a:cubicBezTo>
                  <a:pt x="400" y="149"/>
                  <a:pt x="398" y="150"/>
                  <a:pt x="399" y="150"/>
                </a:cubicBezTo>
                <a:close/>
                <a:moveTo>
                  <a:pt x="186" y="161"/>
                </a:moveTo>
                <a:cubicBezTo>
                  <a:pt x="186" y="161"/>
                  <a:pt x="186" y="162"/>
                  <a:pt x="185" y="162"/>
                </a:cubicBezTo>
                <a:cubicBezTo>
                  <a:pt x="185" y="161"/>
                  <a:pt x="185" y="162"/>
                  <a:pt x="185" y="162"/>
                </a:cubicBezTo>
                <a:cubicBezTo>
                  <a:pt x="185" y="161"/>
                  <a:pt x="183" y="162"/>
                  <a:pt x="184" y="162"/>
                </a:cubicBezTo>
                <a:cubicBezTo>
                  <a:pt x="184" y="162"/>
                  <a:pt x="184" y="162"/>
                  <a:pt x="184" y="162"/>
                </a:cubicBezTo>
                <a:cubicBezTo>
                  <a:pt x="185" y="163"/>
                  <a:pt x="184" y="163"/>
                  <a:pt x="185" y="163"/>
                </a:cubicBezTo>
                <a:cubicBezTo>
                  <a:pt x="185" y="163"/>
                  <a:pt x="185" y="163"/>
                  <a:pt x="185" y="164"/>
                </a:cubicBezTo>
                <a:cubicBezTo>
                  <a:pt x="186" y="164"/>
                  <a:pt x="186" y="162"/>
                  <a:pt x="187" y="162"/>
                </a:cubicBezTo>
                <a:cubicBezTo>
                  <a:pt x="187" y="163"/>
                  <a:pt x="188" y="160"/>
                  <a:pt x="188" y="160"/>
                </a:cubicBezTo>
                <a:cubicBezTo>
                  <a:pt x="187" y="160"/>
                  <a:pt x="187" y="161"/>
                  <a:pt x="186" y="161"/>
                </a:cubicBezTo>
                <a:close/>
                <a:moveTo>
                  <a:pt x="188" y="161"/>
                </a:moveTo>
                <a:cubicBezTo>
                  <a:pt x="189" y="161"/>
                  <a:pt x="190" y="160"/>
                  <a:pt x="189" y="160"/>
                </a:cubicBezTo>
                <a:cubicBezTo>
                  <a:pt x="189" y="161"/>
                  <a:pt x="187" y="161"/>
                  <a:pt x="188" y="161"/>
                </a:cubicBezTo>
                <a:close/>
                <a:moveTo>
                  <a:pt x="186" y="165"/>
                </a:moveTo>
                <a:cubicBezTo>
                  <a:pt x="186" y="164"/>
                  <a:pt x="187" y="165"/>
                  <a:pt x="187" y="164"/>
                </a:cubicBezTo>
                <a:cubicBezTo>
                  <a:pt x="186" y="164"/>
                  <a:pt x="186" y="164"/>
                  <a:pt x="186" y="164"/>
                </a:cubicBezTo>
                <a:cubicBezTo>
                  <a:pt x="186" y="165"/>
                  <a:pt x="186" y="165"/>
                  <a:pt x="186" y="165"/>
                </a:cubicBezTo>
                <a:close/>
                <a:moveTo>
                  <a:pt x="434" y="208"/>
                </a:moveTo>
                <a:cubicBezTo>
                  <a:pt x="435" y="208"/>
                  <a:pt x="436" y="206"/>
                  <a:pt x="435" y="207"/>
                </a:cubicBezTo>
                <a:cubicBezTo>
                  <a:pt x="436" y="208"/>
                  <a:pt x="433" y="208"/>
                  <a:pt x="434" y="208"/>
                </a:cubicBezTo>
                <a:close/>
                <a:moveTo>
                  <a:pt x="412" y="229"/>
                </a:moveTo>
                <a:cubicBezTo>
                  <a:pt x="412" y="229"/>
                  <a:pt x="411" y="228"/>
                  <a:pt x="411" y="229"/>
                </a:cubicBezTo>
                <a:cubicBezTo>
                  <a:pt x="413" y="229"/>
                  <a:pt x="414" y="230"/>
                  <a:pt x="415" y="230"/>
                </a:cubicBezTo>
                <a:cubicBezTo>
                  <a:pt x="415" y="229"/>
                  <a:pt x="415" y="230"/>
                  <a:pt x="415" y="229"/>
                </a:cubicBezTo>
                <a:cubicBezTo>
                  <a:pt x="413" y="229"/>
                  <a:pt x="413" y="227"/>
                  <a:pt x="411" y="227"/>
                </a:cubicBezTo>
                <a:cubicBezTo>
                  <a:pt x="411" y="228"/>
                  <a:pt x="412" y="228"/>
                  <a:pt x="412" y="229"/>
                </a:cubicBezTo>
                <a:close/>
                <a:moveTo>
                  <a:pt x="420" y="231"/>
                </a:moveTo>
                <a:cubicBezTo>
                  <a:pt x="420" y="231"/>
                  <a:pt x="420" y="232"/>
                  <a:pt x="420" y="232"/>
                </a:cubicBezTo>
                <a:cubicBezTo>
                  <a:pt x="421" y="232"/>
                  <a:pt x="421" y="233"/>
                  <a:pt x="422" y="232"/>
                </a:cubicBezTo>
                <a:cubicBezTo>
                  <a:pt x="421" y="232"/>
                  <a:pt x="420" y="230"/>
                  <a:pt x="419" y="231"/>
                </a:cubicBezTo>
                <a:cubicBezTo>
                  <a:pt x="420" y="231"/>
                  <a:pt x="420" y="231"/>
                  <a:pt x="419" y="231"/>
                </a:cubicBezTo>
                <a:cubicBezTo>
                  <a:pt x="419" y="231"/>
                  <a:pt x="419" y="231"/>
                  <a:pt x="419" y="231"/>
                </a:cubicBezTo>
                <a:cubicBezTo>
                  <a:pt x="419" y="232"/>
                  <a:pt x="419" y="232"/>
                  <a:pt x="419" y="232"/>
                </a:cubicBezTo>
                <a:cubicBezTo>
                  <a:pt x="420" y="232"/>
                  <a:pt x="419" y="232"/>
                  <a:pt x="420" y="231"/>
                </a:cubicBezTo>
                <a:close/>
                <a:moveTo>
                  <a:pt x="421" y="241"/>
                </a:moveTo>
                <a:cubicBezTo>
                  <a:pt x="422" y="240"/>
                  <a:pt x="421" y="243"/>
                  <a:pt x="423" y="242"/>
                </a:cubicBezTo>
                <a:cubicBezTo>
                  <a:pt x="422" y="242"/>
                  <a:pt x="422" y="241"/>
                  <a:pt x="422" y="240"/>
                </a:cubicBezTo>
                <a:cubicBezTo>
                  <a:pt x="423" y="241"/>
                  <a:pt x="423" y="242"/>
                  <a:pt x="423" y="242"/>
                </a:cubicBezTo>
                <a:cubicBezTo>
                  <a:pt x="423" y="242"/>
                  <a:pt x="423" y="241"/>
                  <a:pt x="424" y="241"/>
                </a:cubicBezTo>
                <a:cubicBezTo>
                  <a:pt x="423" y="239"/>
                  <a:pt x="422" y="240"/>
                  <a:pt x="420" y="239"/>
                </a:cubicBezTo>
                <a:cubicBezTo>
                  <a:pt x="420" y="240"/>
                  <a:pt x="421" y="240"/>
                  <a:pt x="421" y="241"/>
                </a:cubicBezTo>
                <a:close/>
                <a:moveTo>
                  <a:pt x="425" y="241"/>
                </a:moveTo>
                <a:cubicBezTo>
                  <a:pt x="423" y="241"/>
                  <a:pt x="424" y="242"/>
                  <a:pt x="423" y="243"/>
                </a:cubicBezTo>
                <a:cubicBezTo>
                  <a:pt x="424" y="242"/>
                  <a:pt x="425" y="243"/>
                  <a:pt x="425" y="244"/>
                </a:cubicBezTo>
                <a:cubicBezTo>
                  <a:pt x="426" y="243"/>
                  <a:pt x="429" y="244"/>
                  <a:pt x="428" y="245"/>
                </a:cubicBezTo>
                <a:cubicBezTo>
                  <a:pt x="428" y="245"/>
                  <a:pt x="427" y="243"/>
                  <a:pt x="426" y="244"/>
                </a:cubicBezTo>
                <a:cubicBezTo>
                  <a:pt x="428" y="245"/>
                  <a:pt x="429" y="246"/>
                  <a:pt x="430" y="247"/>
                </a:cubicBezTo>
                <a:cubicBezTo>
                  <a:pt x="431" y="246"/>
                  <a:pt x="429" y="245"/>
                  <a:pt x="430" y="245"/>
                </a:cubicBezTo>
                <a:cubicBezTo>
                  <a:pt x="430" y="245"/>
                  <a:pt x="431" y="247"/>
                  <a:pt x="431" y="246"/>
                </a:cubicBezTo>
                <a:cubicBezTo>
                  <a:pt x="430" y="244"/>
                  <a:pt x="426" y="244"/>
                  <a:pt x="425" y="241"/>
                </a:cubicBezTo>
                <a:close/>
                <a:moveTo>
                  <a:pt x="415" y="238"/>
                </a:moveTo>
                <a:cubicBezTo>
                  <a:pt x="417" y="238"/>
                  <a:pt x="418" y="239"/>
                  <a:pt x="419" y="240"/>
                </a:cubicBezTo>
                <a:cubicBezTo>
                  <a:pt x="420" y="239"/>
                  <a:pt x="420" y="239"/>
                  <a:pt x="421" y="237"/>
                </a:cubicBezTo>
                <a:cubicBezTo>
                  <a:pt x="420" y="238"/>
                  <a:pt x="419" y="236"/>
                  <a:pt x="419" y="237"/>
                </a:cubicBezTo>
                <a:cubicBezTo>
                  <a:pt x="420" y="237"/>
                  <a:pt x="420" y="238"/>
                  <a:pt x="420" y="239"/>
                </a:cubicBezTo>
                <a:cubicBezTo>
                  <a:pt x="418" y="239"/>
                  <a:pt x="416" y="237"/>
                  <a:pt x="418" y="236"/>
                </a:cubicBezTo>
                <a:cubicBezTo>
                  <a:pt x="418" y="236"/>
                  <a:pt x="419" y="237"/>
                  <a:pt x="419" y="236"/>
                </a:cubicBezTo>
                <a:cubicBezTo>
                  <a:pt x="418" y="235"/>
                  <a:pt x="417" y="235"/>
                  <a:pt x="416" y="235"/>
                </a:cubicBezTo>
                <a:cubicBezTo>
                  <a:pt x="416" y="235"/>
                  <a:pt x="417" y="235"/>
                  <a:pt x="416" y="235"/>
                </a:cubicBezTo>
                <a:cubicBezTo>
                  <a:pt x="416" y="237"/>
                  <a:pt x="411" y="233"/>
                  <a:pt x="410" y="234"/>
                </a:cubicBezTo>
                <a:cubicBezTo>
                  <a:pt x="410" y="233"/>
                  <a:pt x="410" y="233"/>
                  <a:pt x="409" y="233"/>
                </a:cubicBezTo>
                <a:cubicBezTo>
                  <a:pt x="409" y="235"/>
                  <a:pt x="413" y="236"/>
                  <a:pt x="415" y="238"/>
                </a:cubicBezTo>
                <a:cubicBezTo>
                  <a:pt x="415" y="237"/>
                  <a:pt x="416" y="237"/>
                  <a:pt x="415" y="236"/>
                </a:cubicBezTo>
                <a:cubicBezTo>
                  <a:pt x="416" y="236"/>
                  <a:pt x="416" y="236"/>
                  <a:pt x="416" y="236"/>
                </a:cubicBezTo>
                <a:cubicBezTo>
                  <a:pt x="416" y="237"/>
                  <a:pt x="416" y="237"/>
                  <a:pt x="416" y="237"/>
                </a:cubicBezTo>
                <a:cubicBezTo>
                  <a:pt x="416" y="237"/>
                  <a:pt x="416" y="238"/>
                  <a:pt x="415" y="238"/>
                </a:cubicBezTo>
                <a:close/>
                <a:moveTo>
                  <a:pt x="434" y="248"/>
                </a:moveTo>
                <a:cubicBezTo>
                  <a:pt x="434" y="248"/>
                  <a:pt x="433" y="247"/>
                  <a:pt x="433" y="247"/>
                </a:cubicBezTo>
                <a:cubicBezTo>
                  <a:pt x="433" y="248"/>
                  <a:pt x="432" y="248"/>
                  <a:pt x="433" y="248"/>
                </a:cubicBezTo>
                <a:cubicBezTo>
                  <a:pt x="433" y="247"/>
                  <a:pt x="434" y="249"/>
                  <a:pt x="434" y="248"/>
                </a:cubicBezTo>
                <a:close/>
                <a:moveTo>
                  <a:pt x="436" y="251"/>
                </a:moveTo>
                <a:cubicBezTo>
                  <a:pt x="436" y="251"/>
                  <a:pt x="437" y="251"/>
                  <a:pt x="437" y="251"/>
                </a:cubicBezTo>
                <a:cubicBezTo>
                  <a:pt x="437" y="251"/>
                  <a:pt x="438" y="250"/>
                  <a:pt x="437" y="250"/>
                </a:cubicBezTo>
                <a:cubicBezTo>
                  <a:pt x="438" y="251"/>
                  <a:pt x="437" y="251"/>
                  <a:pt x="437" y="250"/>
                </a:cubicBezTo>
                <a:cubicBezTo>
                  <a:pt x="437" y="249"/>
                  <a:pt x="438" y="250"/>
                  <a:pt x="437" y="249"/>
                </a:cubicBezTo>
                <a:cubicBezTo>
                  <a:pt x="436" y="249"/>
                  <a:pt x="436" y="248"/>
                  <a:pt x="435" y="248"/>
                </a:cubicBezTo>
                <a:cubicBezTo>
                  <a:pt x="435" y="249"/>
                  <a:pt x="435" y="249"/>
                  <a:pt x="435" y="250"/>
                </a:cubicBezTo>
                <a:cubicBezTo>
                  <a:pt x="436" y="250"/>
                  <a:pt x="437" y="249"/>
                  <a:pt x="437" y="250"/>
                </a:cubicBezTo>
                <a:cubicBezTo>
                  <a:pt x="436" y="250"/>
                  <a:pt x="436" y="250"/>
                  <a:pt x="436" y="251"/>
                </a:cubicBezTo>
                <a:close/>
                <a:moveTo>
                  <a:pt x="413" y="249"/>
                </a:moveTo>
                <a:cubicBezTo>
                  <a:pt x="414" y="251"/>
                  <a:pt x="413" y="251"/>
                  <a:pt x="415" y="251"/>
                </a:cubicBezTo>
                <a:cubicBezTo>
                  <a:pt x="414" y="250"/>
                  <a:pt x="414" y="249"/>
                  <a:pt x="413" y="249"/>
                </a:cubicBezTo>
                <a:close/>
                <a:moveTo>
                  <a:pt x="110" y="286"/>
                </a:moveTo>
                <a:cubicBezTo>
                  <a:pt x="111" y="286"/>
                  <a:pt x="112" y="285"/>
                  <a:pt x="114" y="286"/>
                </a:cubicBezTo>
                <a:cubicBezTo>
                  <a:pt x="115" y="285"/>
                  <a:pt x="118" y="283"/>
                  <a:pt x="117" y="280"/>
                </a:cubicBezTo>
                <a:cubicBezTo>
                  <a:pt x="115" y="274"/>
                  <a:pt x="104" y="279"/>
                  <a:pt x="108" y="284"/>
                </a:cubicBezTo>
                <a:cubicBezTo>
                  <a:pt x="108" y="284"/>
                  <a:pt x="110" y="285"/>
                  <a:pt x="110" y="286"/>
                </a:cubicBezTo>
                <a:close/>
                <a:moveTo>
                  <a:pt x="114" y="278"/>
                </a:moveTo>
                <a:cubicBezTo>
                  <a:pt x="116" y="278"/>
                  <a:pt x="115" y="279"/>
                  <a:pt x="116" y="279"/>
                </a:cubicBezTo>
                <a:cubicBezTo>
                  <a:pt x="116" y="280"/>
                  <a:pt x="114" y="280"/>
                  <a:pt x="114" y="281"/>
                </a:cubicBezTo>
                <a:cubicBezTo>
                  <a:pt x="114" y="282"/>
                  <a:pt x="116" y="283"/>
                  <a:pt x="114" y="283"/>
                </a:cubicBezTo>
                <a:cubicBezTo>
                  <a:pt x="113" y="281"/>
                  <a:pt x="114" y="280"/>
                  <a:pt x="114" y="278"/>
                </a:cubicBezTo>
                <a:close/>
                <a:moveTo>
                  <a:pt x="112" y="285"/>
                </a:moveTo>
                <a:cubicBezTo>
                  <a:pt x="112" y="285"/>
                  <a:pt x="112" y="284"/>
                  <a:pt x="113" y="284"/>
                </a:cubicBezTo>
                <a:cubicBezTo>
                  <a:pt x="113" y="285"/>
                  <a:pt x="113" y="285"/>
                  <a:pt x="112" y="285"/>
                </a:cubicBezTo>
                <a:close/>
                <a:moveTo>
                  <a:pt x="112" y="284"/>
                </a:moveTo>
                <a:cubicBezTo>
                  <a:pt x="111" y="283"/>
                  <a:pt x="113" y="283"/>
                  <a:pt x="113" y="282"/>
                </a:cubicBezTo>
                <a:cubicBezTo>
                  <a:pt x="114" y="282"/>
                  <a:pt x="113" y="284"/>
                  <a:pt x="112" y="284"/>
                </a:cubicBezTo>
                <a:close/>
                <a:moveTo>
                  <a:pt x="113" y="279"/>
                </a:moveTo>
                <a:cubicBezTo>
                  <a:pt x="113" y="279"/>
                  <a:pt x="113" y="281"/>
                  <a:pt x="113" y="281"/>
                </a:cubicBezTo>
                <a:cubicBezTo>
                  <a:pt x="113" y="282"/>
                  <a:pt x="112" y="282"/>
                  <a:pt x="112" y="282"/>
                </a:cubicBezTo>
                <a:cubicBezTo>
                  <a:pt x="112" y="283"/>
                  <a:pt x="112" y="282"/>
                  <a:pt x="112" y="282"/>
                </a:cubicBezTo>
                <a:cubicBezTo>
                  <a:pt x="112" y="281"/>
                  <a:pt x="112" y="282"/>
                  <a:pt x="112" y="282"/>
                </a:cubicBezTo>
                <a:cubicBezTo>
                  <a:pt x="113" y="281"/>
                  <a:pt x="112" y="280"/>
                  <a:pt x="113" y="279"/>
                </a:cubicBezTo>
                <a:close/>
                <a:moveTo>
                  <a:pt x="111" y="278"/>
                </a:moveTo>
                <a:cubicBezTo>
                  <a:pt x="112" y="278"/>
                  <a:pt x="112" y="278"/>
                  <a:pt x="112" y="278"/>
                </a:cubicBezTo>
                <a:cubicBezTo>
                  <a:pt x="112" y="279"/>
                  <a:pt x="112" y="279"/>
                  <a:pt x="112" y="279"/>
                </a:cubicBezTo>
                <a:cubicBezTo>
                  <a:pt x="112" y="279"/>
                  <a:pt x="111" y="279"/>
                  <a:pt x="111" y="278"/>
                </a:cubicBezTo>
                <a:close/>
                <a:moveTo>
                  <a:pt x="111" y="282"/>
                </a:moveTo>
                <a:cubicBezTo>
                  <a:pt x="112" y="282"/>
                  <a:pt x="111" y="283"/>
                  <a:pt x="111" y="283"/>
                </a:cubicBezTo>
                <a:cubicBezTo>
                  <a:pt x="111" y="283"/>
                  <a:pt x="111" y="283"/>
                  <a:pt x="110" y="283"/>
                </a:cubicBezTo>
                <a:cubicBezTo>
                  <a:pt x="110" y="282"/>
                  <a:pt x="111" y="283"/>
                  <a:pt x="111" y="282"/>
                </a:cubicBezTo>
                <a:close/>
                <a:moveTo>
                  <a:pt x="110" y="278"/>
                </a:moveTo>
                <a:cubicBezTo>
                  <a:pt x="111" y="278"/>
                  <a:pt x="110" y="279"/>
                  <a:pt x="110" y="279"/>
                </a:cubicBezTo>
                <a:cubicBezTo>
                  <a:pt x="110" y="279"/>
                  <a:pt x="109" y="280"/>
                  <a:pt x="109" y="279"/>
                </a:cubicBezTo>
                <a:cubicBezTo>
                  <a:pt x="110" y="280"/>
                  <a:pt x="110" y="278"/>
                  <a:pt x="110" y="278"/>
                </a:cubicBezTo>
                <a:close/>
                <a:moveTo>
                  <a:pt x="110" y="282"/>
                </a:moveTo>
                <a:cubicBezTo>
                  <a:pt x="110" y="283"/>
                  <a:pt x="109" y="282"/>
                  <a:pt x="109" y="284"/>
                </a:cubicBezTo>
                <a:cubicBezTo>
                  <a:pt x="108" y="283"/>
                  <a:pt x="109" y="283"/>
                  <a:pt x="108" y="282"/>
                </a:cubicBezTo>
                <a:cubicBezTo>
                  <a:pt x="109" y="282"/>
                  <a:pt x="109" y="281"/>
                  <a:pt x="110" y="282"/>
                </a:cubicBezTo>
                <a:close/>
                <a:moveTo>
                  <a:pt x="432" y="282"/>
                </a:moveTo>
                <a:cubicBezTo>
                  <a:pt x="432" y="281"/>
                  <a:pt x="433" y="281"/>
                  <a:pt x="433" y="282"/>
                </a:cubicBezTo>
                <a:cubicBezTo>
                  <a:pt x="432" y="282"/>
                  <a:pt x="431" y="282"/>
                  <a:pt x="431" y="282"/>
                </a:cubicBezTo>
                <a:cubicBezTo>
                  <a:pt x="432" y="283"/>
                  <a:pt x="432" y="283"/>
                  <a:pt x="433" y="284"/>
                </a:cubicBezTo>
                <a:cubicBezTo>
                  <a:pt x="433" y="283"/>
                  <a:pt x="433" y="283"/>
                  <a:pt x="434" y="283"/>
                </a:cubicBezTo>
                <a:cubicBezTo>
                  <a:pt x="434" y="283"/>
                  <a:pt x="434" y="283"/>
                  <a:pt x="434" y="283"/>
                </a:cubicBezTo>
                <a:cubicBezTo>
                  <a:pt x="434" y="283"/>
                  <a:pt x="433" y="283"/>
                  <a:pt x="433" y="284"/>
                </a:cubicBezTo>
                <a:cubicBezTo>
                  <a:pt x="435" y="285"/>
                  <a:pt x="437" y="286"/>
                  <a:pt x="439" y="288"/>
                </a:cubicBezTo>
                <a:cubicBezTo>
                  <a:pt x="439" y="287"/>
                  <a:pt x="439" y="287"/>
                  <a:pt x="440" y="287"/>
                </a:cubicBezTo>
                <a:cubicBezTo>
                  <a:pt x="440" y="287"/>
                  <a:pt x="440" y="287"/>
                  <a:pt x="441" y="287"/>
                </a:cubicBezTo>
                <a:cubicBezTo>
                  <a:pt x="440" y="287"/>
                  <a:pt x="440" y="287"/>
                  <a:pt x="440" y="288"/>
                </a:cubicBezTo>
                <a:cubicBezTo>
                  <a:pt x="440" y="289"/>
                  <a:pt x="441" y="287"/>
                  <a:pt x="441" y="288"/>
                </a:cubicBezTo>
                <a:cubicBezTo>
                  <a:pt x="440" y="289"/>
                  <a:pt x="441" y="290"/>
                  <a:pt x="441" y="291"/>
                </a:cubicBezTo>
                <a:cubicBezTo>
                  <a:pt x="442" y="290"/>
                  <a:pt x="441" y="290"/>
                  <a:pt x="441" y="289"/>
                </a:cubicBezTo>
                <a:cubicBezTo>
                  <a:pt x="442" y="290"/>
                  <a:pt x="441" y="290"/>
                  <a:pt x="442" y="290"/>
                </a:cubicBezTo>
                <a:cubicBezTo>
                  <a:pt x="442" y="290"/>
                  <a:pt x="443" y="291"/>
                  <a:pt x="443" y="291"/>
                </a:cubicBezTo>
                <a:cubicBezTo>
                  <a:pt x="442" y="291"/>
                  <a:pt x="442" y="291"/>
                  <a:pt x="442" y="291"/>
                </a:cubicBezTo>
                <a:cubicBezTo>
                  <a:pt x="443" y="293"/>
                  <a:pt x="444" y="294"/>
                  <a:pt x="447" y="294"/>
                </a:cubicBezTo>
                <a:cubicBezTo>
                  <a:pt x="446" y="295"/>
                  <a:pt x="448" y="295"/>
                  <a:pt x="448" y="296"/>
                </a:cubicBezTo>
                <a:cubicBezTo>
                  <a:pt x="448" y="296"/>
                  <a:pt x="449" y="297"/>
                  <a:pt x="449" y="296"/>
                </a:cubicBezTo>
                <a:cubicBezTo>
                  <a:pt x="448" y="295"/>
                  <a:pt x="448" y="295"/>
                  <a:pt x="448" y="294"/>
                </a:cubicBezTo>
                <a:cubicBezTo>
                  <a:pt x="448" y="293"/>
                  <a:pt x="448" y="294"/>
                  <a:pt x="449" y="294"/>
                </a:cubicBezTo>
                <a:cubicBezTo>
                  <a:pt x="447" y="293"/>
                  <a:pt x="446" y="290"/>
                  <a:pt x="445" y="290"/>
                </a:cubicBezTo>
                <a:cubicBezTo>
                  <a:pt x="445" y="291"/>
                  <a:pt x="445" y="292"/>
                  <a:pt x="445" y="292"/>
                </a:cubicBezTo>
                <a:cubicBezTo>
                  <a:pt x="445" y="291"/>
                  <a:pt x="444" y="292"/>
                  <a:pt x="444" y="292"/>
                </a:cubicBezTo>
                <a:cubicBezTo>
                  <a:pt x="444" y="291"/>
                  <a:pt x="443" y="291"/>
                  <a:pt x="444" y="289"/>
                </a:cubicBezTo>
                <a:cubicBezTo>
                  <a:pt x="442" y="288"/>
                  <a:pt x="440" y="285"/>
                  <a:pt x="438" y="285"/>
                </a:cubicBezTo>
                <a:cubicBezTo>
                  <a:pt x="436" y="284"/>
                  <a:pt x="436" y="283"/>
                  <a:pt x="435" y="282"/>
                </a:cubicBezTo>
                <a:cubicBezTo>
                  <a:pt x="434" y="281"/>
                  <a:pt x="432" y="281"/>
                  <a:pt x="431" y="280"/>
                </a:cubicBezTo>
                <a:cubicBezTo>
                  <a:pt x="432" y="281"/>
                  <a:pt x="432" y="281"/>
                  <a:pt x="432" y="282"/>
                </a:cubicBezTo>
                <a:close/>
                <a:moveTo>
                  <a:pt x="424" y="288"/>
                </a:moveTo>
                <a:cubicBezTo>
                  <a:pt x="424" y="288"/>
                  <a:pt x="424" y="286"/>
                  <a:pt x="423" y="287"/>
                </a:cubicBezTo>
                <a:cubicBezTo>
                  <a:pt x="423" y="287"/>
                  <a:pt x="423" y="288"/>
                  <a:pt x="423" y="289"/>
                </a:cubicBezTo>
                <a:cubicBezTo>
                  <a:pt x="423" y="288"/>
                  <a:pt x="425" y="289"/>
                  <a:pt x="424" y="288"/>
                </a:cubicBezTo>
                <a:close/>
                <a:moveTo>
                  <a:pt x="421" y="289"/>
                </a:moveTo>
                <a:cubicBezTo>
                  <a:pt x="422" y="289"/>
                  <a:pt x="423" y="287"/>
                  <a:pt x="422" y="287"/>
                </a:cubicBezTo>
                <a:cubicBezTo>
                  <a:pt x="422" y="287"/>
                  <a:pt x="422" y="287"/>
                  <a:pt x="422" y="287"/>
                </a:cubicBezTo>
                <a:cubicBezTo>
                  <a:pt x="421" y="287"/>
                  <a:pt x="421" y="289"/>
                  <a:pt x="421" y="289"/>
                </a:cubicBezTo>
                <a:close/>
                <a:moveTo>
                  <a:pt x="426" y="289"/>
                </a:moveTo>
                <a:cubicBezTo>
                  <a:pt x="427" y="289"/>
                  <a:pt x="428" y="290"/>
                  <a:pt x="429" y="290"/>
                </a:cubicBezTo>
                <a:cubicBezTo>
                  <a:pt x="427" y="288"/>
                  <a:pt x="425" y="288"/>
                  <a:pt x="426" y="287"/>
                </a:cubicBezTo>
                <a:cubicBezTo>
                  <a:pt x="424" y="287"/>
                  <a:pt x="424" y="287"/>
                  <a:pt x="424" y="287"/>
                </a:cubicBezTo>
                <a:cubicBezTo>
                  <a:pt x="425" y="289"/>
                  <a:pt x="425" y="289"/>
                  <a:pt x="424" y="290"/>
                </a:cubicBezTo>
                <a:cubicBezTo>
                  <a:pt x="425" y="290"/>
                  <a:pt x="425" y="289"/>
                  <a:pt x="426" y="290"/>
                </a:cubicBezTo>
                <a:cubicBezTo>
                  <a:pt x="427" y="289"/>
                  <a:pt x="425" y="289"/>
                  <a:pt x="426" y="289"/>
                </a:cubicBezTo>
                <a:close/>
                <a:moveTo>
                  <a:pt x="429" y="291"/>
                </a:moveTo>
                <a:cubicBezTo>
                  <a:pt x="429" y="290"/>
                  <a:pt x="428" y="291"/>
                  <a:pt x="428" y="291"/>
                </a:cubicBezTo>
                <a:cubicBezTo>
                  <a:pt x="429" y="291"/>
                  <a:pt x="430" y="292"/>
                  <a:pt x="429" y="291"/>
                </a:cubicBezTo>
                <a:close/>
                <a:moveTo>
                  <a:pt x="180" y="294"/>
                </a:moveTo>
                <a:cubicBezTo>
                  <a:pt x="179" y="294"/>
                  <a:pt x="179" y="295"/>
                  <a:pt x="178" y="296"/>
                </a:cubicBezTo>
                <a:cubicBezTo>
                  <a:pt x="179" y="296"/>
                  <a:pt x="179" y="294"/>
                  <a:pt x="180" y="294"/>
                </a:cubicBezTo>
                <a:close/>
                <a:moveTo>
                  <a:pt x="427" y="294"/>
                </a:moveTo>
                <a:cubicBezTo>
                  <a:pt x="428" y="294"/>
                  <a:pt x="427" y="295"/>
                  <a:pt x="427" y="295"/>
                </a:cubicBezTo>
                <a:cubicBezTo>
                  <a:pt x="428" y="295"/>
                  <a:pt x="427" y="293"/>
                  <a:pt x="427" y="294"/>
                </a:cubicBezTo>
                <a:close/>
                <a:moveTo>
                  <a:pt x="430" y="296"/>
                </a:moveTo>
                <a:cubicBezTo>
                  <a:pt x="429" y="296"/>
                  <a:pt x="429" y="295"/>
                  <a:pt x="428" y="295"/>
                </a:cubicBezTo>
                <a:cubicBezTo>
                  <a:pt x="428" y="296"/>
                  <a:pt x="426" y="297"/>
                  <a:pt x="426" y="297"/>
                </a:cubicBezTo>
                <a:cubicBezTo>
                  <a:pt x="427" y="297"/>
                  <a:pt x="427" y="298"/>
                  <a:pt x="427" y="298"/>
                </a:cubicBezTo>
                <a:cubicBezTo>
                  <a:pt x="428" y="298"/>
                  <a:pt x="427" y="298"/>
                  <a:pt x="428" y="297"/>
                </a:cubicBezTo>
                <a:cubicBezTo>
                  <a:pt x="428" y="297"/>
                  <a:pt x="428" y="298"/>
                  <a:pt x="428" y="299"/>
                </a:cubicBezTo>
                <a:cubicBezTo>
                  <a:pt x="428" y="298"/>
                  <a:pt x="428" y="298"/>
                  <a:pt x="427" y="298"/>
                </a:cubicBezTo>
                <a:cubicBezTo>
                  <a:pt x="427" y="299"/>
                  <a:pt x="427" y="299"/>
                  <a:pt x="427" y="299"/>
                </a:cubicBezTo>
                <a:cubicBezTo>
                  <a:pt x="428" y="299"/>
                  <a:pt x="429" y="299"/>
                  <a:pt x="429" y="298"/>
                </a:cubicBezTo>
                <a:cubicBezTo>
                  <a:pt x="428" y="297"/>
                  <a:pt x="429" y="296"/>
                  <a:pt x="428" y="296"/>
                </a:cubicBezTo>
                <a:cubicBezTo>
                  <a:pt x="428" y="296"/>
                  <a:pt x="429" y="296"/>
                  <a:pt x="429" y="296"/>
                </a:cubicBezTo>
                <a:cubicBezTo>
                  <a:pt x="429" y="297"/>
                  <a:pt x="431" y="297"/>
                  <a:pt x="431" y="297"/>
                </a:cubicBezTo>
                <a:cubicBezTo>
                  <a:pt x="430" y="296"/>
                  <a:pt x="431" y="296"/>
                  <a:pt x="431" y="295"/>
                </a:cubicBezTo>
                <a:cubicBezTo>
                  <a:pt x="430" y="295"/>
                  <a:pt x="430" y="296"/>
                  <a:pt x="430" y="296"/>
                </a:cubicBezTo>
                <a:close/>
                <a:moveTo>
                  <a:pt x="429" y="299"/>
                </a:moveTo>
                <a:cubicBezTo>
                  <a:pt x="429" y="301"/>
                  <a:pt x="427" y="300"/>
                  <a:pt x="427" y="300"/>
                </a:cubicBezTo>
                <a:cubicBezTo>
                  <a:pt x="427" y="300"/>
                  <a:pt x="427" y="301"/>
                  <a:pt x="428" y="301"/>
                </a:cubicBezTo>
                <a:cubicBezTo>
                  <a:pt x="429" y="300"/>
                  <a:pt x="429" y="301"/>
                  <a:pt x="431" y="300"/>
                </a:cubicBezTo>
                <a:cubicBezTo>
                  <a:pt x="430" y="301"/>
                  <a:pt x="431" y="300"/>
                  <a:pt x="431" y="300"/>
                </a:cubicBezTo>
                <a:cubicBezTo>
                  <a:pt x="430" y="300"/>
                  <a:pt x="430" y="299"/>
                  <a:pt x="429" y="299"/>
                </a:cubicBezTo>
                <a:close/>
                <a:moveTo>
                  <a:pt x="426" y="307"/>
                </a:moveTo>
                <a:cubicBezTo>
                  <a:pt x="427" y="307"/>
                  <a:pt x="427" y="308"/>
                  <a:pt x="426" y="308"/>
                </a:cubicBezTo>
                <a:cubicBezTo>
                  <a:pt x="426" y="307"/>
                  <a:pt x="426" y="307"/>
                  <a:pt x="426" y="305"/>
                </a:cubicBezTo>
                <a:cubicBezTo>
                  <a:pt x="425" y="305"/>
                  <a:pt x="425" y="306"/>
                  <a:pt x="425" y="306"/>
                </a:cubicBezTo>
                <a:cubicBezTo>
                  <a:pt x="425" y="306"/>
                  <a:pt x="424" y="306"/>
                  <a:pt x="425" y="305"/>
                </a:cubicBezTo>
                <a:cubicBezTo>
                  <a:pt x="424" y="305"/>
                  <a:pt x="424" y="306"/>
                  <a:pt x="423" y="306"/>
                </a:cubicBezTo>
                <a:cubicBezTo>
                  <a:pt x="423" y="305"/>
                  <a:pt x="423" y="305"/>
                  <a:pt x="423" y="305"/>
                </a:cubicBezTo>
                <a:cubicBezTo>
                  <a:pt x="422" y="305"/>
                  <a:pt x="422" y="305"/>
                  <a:pt x="421" y="304"/>
                </a:cubicBezTo>
                <a:cubicBezTo>
                  <a:pt x="422" y="304"/>
                  <a:pt x="422" y="304"/>
                  <a:pt x="422" y="304"/>
                </a:cubicBezTo>
                <a:cubicBezTo>
                  <a:pt x="422" y="304"/>
                  <a:pt x="422" y="304"/>
                  <a:pt x="423" y="305"/>
                </a:cubicBezTo>
                <a:cubicBezTo>
                  <a:pt x="423" y="304"/>
                  <a:pt x="422" y="304"/>
                  <a:pt x="424" y="304"/>
                </a:cubicBezTo>
                <a:cubicBezTo>
                  <a:pt x="423" y="303"/>
                  <a:pt x="424" y="302"/>
                  <a:pt x="424" y="301"/>
                </a:cubicBezTo>
                <a:cubicBezTo>
                  <a:pt x="423" y="301"/>
                  <a:pt x="422" y="301"/>
                  <a:pt x="423" y="299"/>
                </a:cubicBezTo>
                <a:cubicBezTo>
                  <a:pt x="424" y="299"/>
                  <a:pt x="424" y="299"/>
                  <a:pt x="425" y="297"/>
                </a:cubicBezTo>
                <a:cubicBezTo>
                  <a:pt x="423" y="298"/>
                  <a:pt x="423" y="296"/>
                  <a:pt x="422" y="296"/>
                </a:cubicBezTo>
                <a:cubicBezTo>
                  <a:pt x="423" y="298"/>
                  <a:pt x="421" y="297"/>
                  <a:pt x="421" y="298"/>
                </a:cubicBezTo>
                <a:cubicBezTo>
                  <a:pt x="422" y="298"/>
                  <a:pt x="422" y="297"/>
                  <a:pt x="422" y="297"/>
                </a:cubicBezTo>
                <a:cubicBezTo>
                  <a:pt x="422" y="299"/>
                  <a:pt x="421" y="300"/>
                  <a:pt x="420" y="300"/>
                </a:cubicBezTo>
                <a:cubicBezTo>
                  <a:pt x="421" y="301"/>
                  <a:pt x="420" y="302"/>
                  <a:pt x="420" y="302"/>
                </a:cubicBezTo>
                <a:cubicBezTo>
                  <a:pt x="420" y="302"/>
                  <a:pt x="421" y="302"/>
                  <a:pt x="421" y="302"/>
                </a:cubicBezTo>
                <a:cubicBezTo>
                  <a:pt x="421" y="302"/>
                  <a:pt x="422" y="302"/>
                  <a:pt x="422" y="303"/>
                </a:cubicBezTo>
                <a:cubicBezTo>
                  <a:pt x="420" y="302"/>
                  <a:pt x="422" y="305"/>
                  <a:pt x="420" y="304"/>
                </a:cubicBezTo>
                <a:cubicBezTo>
                  <a:pt x="420" y="305"/>
                  <a:pt x="421" y="306"/>
                  <a:pt x="421" y="307"/>
                </a:cubicBezTo>
                <a:cubicBezTo>
                  <a:pt x="422" y="307"/>
                  <a:pt x="422" y="305"/>
                  <a:pt x="423" y="307"/>
                </a:cubicBezTo>
                <a:cubicBezTo>
                  <a:pt x="423" y="307"/>
                  <a:pt x="423" y="307"/>
                  <a:pt x="423" y="308"/>
                </a:cubicBezTo>
                <a:cubicBezTo>
                  <a:pt x="424" y="308"/>
                  <a:pt x="423" y="307"/>
                  <a:pt x="424" y="307"/>
                </a:cubicBezTo>
                <a:cubicBezTo>
                  <a:pt x="424" y="308"/>
                  <a:pt x="425" y="307"/>
                  <a:pt x="425" y="307"/>
                </a:cubicBezTo>
                <a:cubicBezTo>
                  <a:pt x="427" y="307"/>
                  <a:pt x="425" y="308"/>
                  <a:pt x="426" y="309"/>
                </a:cubicBezTo>
                <a:cubicBezTo>
                  <a:pt x="427" y="308"/>
                  <a:pt x="427" y="308"/>
                  <a:pt x="428" y="307"/>
                </a:cubicBezTo>
                <a:cubicBezTo>
                  <a:pt x="427" y="307"/>
                  <a:pt x="427" y="306"/>
                  <a:pt x="426" y="307"/>
                </a:cubicBezTo>
                <a:close/>
                <a:moveTo>
                  <a:pt x="420" y="301"/>
                </a:moveTo>
                <a:cubicBezTo>
                  <a:pt x="421" y="301"/>
                  <a:pt x="422" y="299"/>
                  <a:pt x="422" y="299"/>
                </a:cubicBezTo>
                <a:cubicBezTo>
                  <a:pt x="423" y="298"/>
                  <a:pt x="422" y="301"/>
                  <a:pt x="422" y="301"/>
                </a:cubicBezTo>
                <a:cubicBezTo>
                  <a:pt x="422" y="302"/>
                  <a:pt x="421" y="301"/>
                  <a:pt x="420" y="301"/>
                </a:cubicBezTo>
                <a:close/>
                <a:moveTo>
                  <a:pt x="109" y="303"/>
                </a:moveTo>
                <a:cubicBezTo>
                  <a:pt x="109" y="303"/>
                  <a:pt x="109" y="304"/>
                  <a:pt x="109" y="305"/>
                </a:cubicBezTo>
                <a:cubicBezTo>
                  <a:pt x="110" y="304"/>
                  <a:pt x="110" y="305"/>
                  <a:pt x="110" y="304"/>
                </a:cubicBezTo>
                <a:cubicBezTo>
                  <a:pt x="111" y="305"/>
                  <a:pt x="113" y="305"/>
                  <a:pt x="113" y="306"/>
                </a:cubicBezTo>
                <a:cubicBezTo>
                  <a:pt x="113" y="307"/>
                  <a:pt x="113" y="307"/>
                  <a:pt x="113" y="308"/>
                </a:cubicBezTo>
                <a:cubicBezTo>
                  <a:pt x="114" y="308"/>
                  <a:pt x="114" y="307"/>
                  <a:pt x="115" y="308"/>
                </a:cubicBezTo>
                <a:cubicBezTo>
                  <a:pt x="115" y="307"/>
                  <a:pt x="115" y="307"/>
                  <a:pt x="115" y="306"/>
                </a:cubicBezTo>
                <a:cubicBezTo>
                  <a:pt x="114" y="305"/>
                  <a:pt x="115" y="307"/>
                  <a:pt x="114" y="306"/>
                </a:cubicBezTo>
                <a:cubicBezTo>
                  <a:pt x="116" y="305"/>
                  <a:pt x="119" y="306"/>
                  <a:pt x="120" y="303"/>
                </a:cubicBezTo>
                <a:cubicBezTo>
                  <a:pt x="123" y="298"/>
                  <a:pt x="118" y="295"/>
                  <a:pt x="114" y="294"/>
                </a:cubicBezTo>
                <a:cubicBezTo>
                  <a:pt x="110" y="295"/>
                  <a:pt x="107" y="299"/>
                  <a:pt x="109" y="303"/>
                </a:cubicBezTo>
                <a:close/>
                <a:moveTo>
                  <a:pt x="111" y="303"/>
                </a:moveTo>
                <a:cubicBezTo>
                  <a:pt x="111" y="302"/>
                  <a:pt x="111" y="303"/>
                  <a:pt x="111" y="302"/>
                </a:cubicBezTo>
                <a:cubicBezTo>
                  <a:pt x="111" y="302"/>
                  <a:pt x="111" y="302"/>
                  <a:pt x="111" y="302"/>
                </a:cubicBezTo>
                <a:cubicBezTo>
                  <a:pt x="112" y="302"/>
                  <a:pt x="112" y="303"/>
                  <a:pt x="111" y="303"/>
                </a:cubicBezTo>
                <a:close/>
                <a:moveTo>
                  <a:pt x="109" y="300"/>
                </a:moveTo>
                <a:cubicBezTo>
                  <a:pt x="109" y="300"/>
                  <a:pt x="110" y="300"/>
                  <a:pt x="110" y="300"/>
                </a:cubicBezTo>
                <a:cubicBezTo>
                  <a:pt x="110" y="300"/>
                  <a:pt x="110" y="300"/>
                  <a:pt x="110" y="300"/>
                </a:cubicBezTo>
                <a:cubicBezTo>
                  <a:pt x="111" y="301"/>
                  <a:pt x="110" y="299"/>
                  <a:pt x="111" y="299"/>
                </a:cubicBezTo>
                <a:cubicBezTo>
                  <a:pt x="111" y="299"/>
                  <a:pt x="111" y="299"/>
                  <a:pt x="111" y="300"/>
                </a:cubicBezTo>
                <a:cubicBezTo>
                  <a:pt x="111" y="300"/>
                  <a:pt x="112" y="300"/>
                  <a:pt x="112" y="300"/>
                </a:cubicBezTo>
                <a:cubicBezTo>
                  <a:pt x="112" y="300"/>
                  <a:pt x="111" y="300"/>
                  <a:pt x="109" y="300"/>
                </a:cubicBezTo>
                <a:close/>
                <a:moveTo>
                  <a:pt x="111" y="298"/>
                </a:moveTo>
                <a:cubicBezTo>
                  <a:pt x="111" y="297"/>
                  <a:pt x="113" y="298"/>
                  <a:pt x="112" y="297"/>
                </a:cubicBezTo>
                <a:cubicBezTo>
                  <a:pt x="113" y="297"/>
                  <a:pt x="112" y="298"/>
                  <a:pt x="111" y="298"/>
                </a:cubicBezTo>
                <a:close/>
                <a:moveTo>
                  <a:pt x="112" y="297"/>
                </a:moveTo>
                <a:cubicBezTo>
                  <a:pt x="112" y="297"/>
                  <a:pt x="112" y="296"/>
                  <a:pt x="112" y="296"/>
                </a:cubicBezTo>
                <a:cubicBezTo>
                  <a:pt x="113" y="296"/>
                  <a:pt x="113" y="297"/>
                  <a:pt x="112" y="297"/>
                </a:cubicBezTo>
                <a:close/>
                <a:moveTo>
                  <a:pt x="117" y="296"/>
                </a:moveTo>
                <a:cubicBezTo>
                  <a:pt x="118" y="296"/>
                  <a:pt x="117" y="297"/>
                  <a:pt x="118" y="297"/>
                </a:cubicBezTo>
                <a:cubicBezTo>
                  <a:pt x="118" y="298"/>
                  <a:pt x="116" y="297"/>
                  <a:pt x="117" y="299"/>
                </a:cubicBezTo>
                <a:cubicBezTo>
                  <a:pt x="117" y="299"/>
                  <a:pt x="117" y="299"/>
                  <a:pt x="117" y="299"/>
                </a:cubicBezTo>
                <a:cubicBezTo>
                  <a:pt x="116" y="299"/>
                  <a:pt x="116" y="299"/>
                  <a:pt x="116" y="299"/>
                </a:cubicBezTo>
                <a:cubicBezTo>
                  <a:pt x="116" y="297"/>
                  <a:pt x="117" y="298"/>
                  <a:pt x="117" y="296"/>
                </a:cubicBezTo>
                <a:close/>
                <a:moveTo>
                  <a:pt x="117" y="300"/>
                </a:moveTo>
                <a:cubicBezTo>
                  <a:pt x="118" y="301"/>
                  <a:pt x="117" y="301"/>
                  <a:pt x="117" y="302"/>
                </a:cubicBezTo>
                <a:cubicBezTo>
                  <a:pt x="117" y="302"/>
                  <a:pt x="117" y="302"/>
                  <a:pt x="117" y="302"/>
                </a:cubicBezTo>
                <a:cubicBezTo>
                  <a:pt x="117" y="302"/>
                  <a:pt x="117" y="302"/>
                  <a:pt x="117" y="302"/>
                </a:cubicBezTo>
                <a:cubicBezTo>
                  <a:pt x="116" y="302"/>
                  <a:pt x="116" y="301"/>
                  <a:pt x="116" y="300"/>
                </a:cubicBezTo>
                <a:cubicBezTo>
                  <a:pt x="116" y="300"/>
                  <a:pt x="117" y="301"/>
                  <a:pt x="117" y="300"/>
                </a:cubicBezTo>
                <a:close/>
                <a:moveTo>
                  <a:pt x="115" y="297"/>
                </a:moveTo>
                <a:cubicBezTo>
                  <a:pt x="114" y="298"/>
                  <a:pt x="114" y="300"/>
                  <a:pt x="115" y="301"/>
                </a:cubicBezTo>
                <a:cubicBezTo>
                  <a:pt x="115" y="301"/>
                  <a:pt x="114" y="301"/>
                  <a:pt x="114" y="301"/>
                </a:cubicBezTo>
                <a:cubicBezTo>
                  <a:pt x="114" y="300"/>
                  <a:pt x="114" y="299"/>
                  <a:pt x="113" y="299"/>
                </a:cubicBezTo>
                <a:cubicBezTo>
                  <a:pt x="113" y="299"/>
                  <a:pt x="113" y="298"/>
                  <a:pt x="113" y="298"/>
                </a:cubicBezTo>
                <a:cubicBezTo>
                  <a:pt x="114" y="298"/>
                  <a:pt x="114" y="298"/>
                  <a:pt x="115" y="297"/>
                </a:cubicBezTo>
                <a:close/>
                <a:moveTo>
                  <a:pt x="417" y="301"/>
                </a:moveTo>
                <a:cubicBezTo>
                  <a:pt x="417" y="300"/>
                  <a:pt x="417" y="300"/>
                  <a:pt x="416" y="299"/>
                </a:cubicBezTo>
                <a:cubicBezTo>
                  <a:pt x="416" y="300"/>
                  <a:pt x="416" y="300"/>
                  <a:pt x="417" y="301"/>
                </a:cubicBezTo>
                <a:close/>
                <a:moveTo>
                  <a:pt x="427" y="300"/>
                </a:moveTo>
                <a:cubicBezTo>
                  <a:pt x="426" y="301"/>
                  <a:pt x="426" y="300"/>
                  <a:pt x="425" y="300"/>
                </a:cubicBezTo>
                <a:cubicBezTo>
                  <a:pt x="426" y="300"/>
                  <a:pt x="426" y="302"/>
                  <a:pt x="427" y="300"/>
                </a:cubicBezTo>
                <a:close/>
                <a:moveTo>
                  <a:pt x="431" y="302"/>
                </a:moveTo>
                <a:cubicBezTo>
                  <a:pt x="430" y="302"/>
                  <a:pt x="429" y="302"/>
                  <a:pt x="429" y="303"/>
                </a:cubicBezTo>
                <a:cubicBezTo>
                  <a:pt x="428" y="303"/>
                  <a:pt x="428" y="303"/>
                  <a:pt x="429" y="304"/>
                </a:cubicBezTo>
                <a:cubicBezTo>
                  <a:pt x="428" y="304"/>
                  <a:pt x="428" y="304"/>
                  <a:pt x="428" y="304"/>
                </a:cubicBezTo>
                <a:cubicBezTo>
                  <a:pt x="428" y="304"/>
                  <a:pt x="428" y="303"/>
                  <a:pt x="427" y="303"/>
                </a:cubicBezTo>
                <a:cubicBezTo>
                  <a:pt x="427" y="304"/>
                  <a:pt x="427" y="304"/>
                  <a:pt x="428" y="304"/>
                </a:cubicBezTo>
                <a:cubicBezTo>
                  <a:pt x="427" y="304"/>
                  <a:pt x="427" y="304"/>
                  <a:pt x="426" y="304"/>
                </a:cubicBezTo>
                <a:cubicBezTo>
                  <a:pt x="426" y="305"/>
                  <a:pt x="427" y="305"/>
                  <a:pt x="427" y="305"/>
                </a:cubicBezTo>
                <a:cubicBezTo>
                  <a:pt x="427" y="304"/>
                  <a:pt x="428" y="305"/>
                  <a:pt x="428" y="305"/>
                </a:cubicBezTo>
                <a:cubicBezTo>
                  <a:pt x="428" y="305"/>
                  <a:pt x="428" y="305"/>
                  <a:pt x="428" y="304"/>
                </a:cubicBezTo>
                <a:cubicBezTo>
                  <a:pt x="429" y="304"/>
                  <a:pt x="429" y="305"/>
                  <a:pt x="429" y="304"/>
                </a:cubicBezTo>
                <a:cubicBezTo>
                  <a:pt x="429" y="305"/>
                  <a:pt x="430" y="305"/>
                  <a:pt x="430" y="305"/>
                </a:cubicBezTo>
                <a:cubicBezTo>
                  <a:pt x="430" y="304"/>
                  <a:pt x="429" y="304"/>
                  <a:pt x="429" y="304"/>
                </a:cubicBezTo>
                <a:cubicBezTo>
                  <a:pt x="430" y="303"/>
                  <a:pt x="430" y="303"/>
                  <a:pt x="431" y="303"/>
                </a:cubicBezTo>
                <a:cubicBezTo>
                  <a:pt x="430" y="303"/>
                  <a:pt x="430" y="302"/>
                  <a:pt x="430" y="302"/>
                </a:cubicBezTo>
                <a:cubicBezTo>
                  <a:pt x="430" y="303"/>
                  <a:pt x="431" y="303"/>
                  <a:pt x="431" y="302"/>
                </a:cubicBezTo>
                <a:close/>
                <a:moveTo>
                  <a:pt x="435" y="306"/>
                </a:moveTo>
                <a:cubicBezTo>
                  <a:pt x="435" y="305"/>
                  <a:pt x="434" y="305"/>
                  <a:pt x="434" y="304"/>
                </a:cubicBezTo>
                <a:cubicBezTo>
                  <a:pt x="434" y="305"/>
                  <a:pt x="433" y="305"/>
                  <a:pt x="433" y="305"/>
                </a:cubicBezTo>
                <a:cubicBezTo>
                  <a:pt x="433" y="306"/>
                  <a:pt x="432" y="305"/>
                  <a:pt x="432" y="306"/>
                </a:cubicBezTo>
                <a:cubicBezTo>
                  <a:pt x="432" y="307"/>
                  <a:pt x="434" y="306"/>
                  <a:pt x="433" y="308"/>
                </a:cubicBezTo>
                <a:cubicBezTo>
                  <a:pt x="434" y="308"/>
                  <a:pt x="434" y="308"/>
                  <a:pt x="434" y="307"/>
                </a:cubicBezTo>
                <a:cubicBezTo>
                  <a:pt x="434" y="307"/>
                  <a:pt x="434" y="306"/>
                  <a:pt x="434" y="306"/>
                </a:cubicBezTo>
                <a:cubicBezTo>
                  <a:pt x="434" y="306"/>
                  <a:pt x="433" y="306"/>
                  <a:pt x="433" y="306"/>
                </a:cubicBezTo>
                <a:cubicBezTo>
                  <a:pt x="433" y="305"/>
                  <a:pt x="435" y="306"/>
                  <a:pt x="435" y="306"/>
                </a:cubicBezTo>
                <a:close/>
                <a:moveTo>
                  <a:pt x="434" y="309"/>
                </a:moveTo>
                <a:cubicBezTo>
                  <a:pt x="434" y="309"/>
                  <a:pt x="434" y="309"/>
                  <a:pt x="434" y="310"/>
                </a:cubicBezTo>
                <a:cubicBezTo>
                  <a:pt x="435" y="309"/>
                  <a:pt x="434" y="309"/>
                  <a:pt x="435" y="309"/>
                </a:cubicBezTo>
                <a:cubicBezTo>
                  <a:pt x="435" y="309"/>
                  <a:pt x="435" y="309"/>
                  <a:pt x="435" y="309"/>
                </a:cubicBezTo>
                <a:cubicBezTo>
                  <a:pt x="435" y="309"/>
                  <a:pt x="434" y="308"/>
                  <a:pt x="434" y="309"/>
                </a:cubicBezTo>
                <a:cubicBezTo>
                  <a:pt x="434" y="309"/>
                  <a:pt x="434" y="309"/>
                  <a:pt x="434" y="309"/>
                </a:cubicBezTo>
                <a:close/>
                <a:moveTo>
                  <a:pt x="395" y="325"/>
                </a:moveTo>
                <a:cubicBezTo>
                  <a:pt x="395" y="326"/>
                  <a:pt x="396" y="326"/>
                  <a:pt x="396" y="326"/>
                </a:cubicBezTo>
                <a:cubicBezTo>
                  <a:pt x="397" y="325"/>
                  <a:pt x="395" y="325"/>
                  <a:pt x="395" y="325"/>
                </a:cubicBezTo>
                <a:close/>
                <a:moveTo>
                  <a:pt x="393" y="322"/>
                </a:moveTo>
                <a:cubicBezTo>
                  <a:pt x="393" y="323"/>
                  <a:pt x="393" y="323"/>
                  <a:pt x="394" y="323"/>
                </a:cubicBezTo>
                <a:cubicBezTo>
                  <a:pt x="394" y="323"/>
                  <a:pt x="393" y="322"/>
                  <a:pt x="393" y="322"/>
                </a:cubicBezTo>
                <a:close/>
                <a:moveTo>
                  <a:pt x="51" y="327"/>
                </a:moveTo>
                <a:cubicBezTo>
                  <a:pt x="50" y="328"/>
                  <a:pt x="48" y="327"/>
                  <a:pt x="48" y="329"/>
                </a:cubicBezTo>
                <a:cubicBezTo>
                  <a:pt x="47" y="328"/>
                  <a:pt x="45" y="329"/>
                  <a:pt x="45" y="331"/>
                </a:cubicBezTo>
                <a:cubicBezTo>
                  <a:pt x="46" y="331"/>
                  <a:pt x="49" y="330"/>
                  <a:pt x="49" y="331"/>
                </a:cubicBezTo>
                <a:cubicBezTo>
                  <a:pt x="50" y="330"/>
                  <a:pt x="54" y="331"/>
                  <a:pt x="54" y="328"/>
                </a:cubicBezTo>
                <a:cubicBezTo>
                  <a:pt x="53" y="327"/>
                  <a:pt x="51" y="328"/>
                  <a:pt x="51" y="327"/>
                </a:cubicBezTo>
                <a:close/>
                <a:moveTo>
                  <a:pt x="242" y="330"/>
                </a:moveTo>
                <a:cubicBezTo>
                  <a:pt x="241" y="329"/>
                  <a:pt x="242" y="328"/>
                  <a:pt x="241" y="328"/>
                </a:cubicBezTo>
                <a:cubicBezTo>
                  <a:pt x="241" y="329"/>
                  <a:pt x="241" y="329"/>
                  <a:pt x="241" y="330"/>
                </a:cubicBezTo>
                <a:cubicBezTo>
                  <a:pt x="242" y="329"/>
                  <a:pt x="242" y="331"/>
                  <a:pt x="242" y="330"/>
                </a:cubicBezTo>
                <a:close/>
                <a:moveTo>
                  <a:pt x="346" y="334"/>
                </a:moveTo>
                <a:cubicBezTo>
                  <a:pt x="347" y="334"/>
                  <a:pt x="347" y="334"/>
                  <a:pt x="348" y="334"/>
                </a:cubicBezTo>
                <a:cubicBezTo>
                  <a:pt x="348" y="334"/>
                  <a:pt x="347" y="334"/>
                  <a:pt x="348" y="335"/>
                </a:cubicBezTo>
                <a:cubicBezTo>
                  <a:pt x="349" y="334"/>
                  <a:pt x="347" y="332"/>
                  <a:pt x="346" y="334"/>
                </a:cubicBezTo>
                <a:close/>
                <a:moveTo>
                  <a:pt x="215" y="335"/>
                </a:moveTo>
                <a:cubicBezTo>
                  <a:pt x="214" y="337"/>
                  <a:pt x="213" y="337"/>
                  <a:pt x="213" y="339"/>
                </a:cubicBezTo>
                <a:cubicBezTo>
                  <a:pt x="208" y="339"/>
                  <a:pt x="208" y="345"/>
                  <a:pt x="208" y="349"/>
                </a:cubicBezTo>
                <a:cubicBezTo>
                  <a:pt x="208" y="349"/>
                  <a:pt x="207" y="348"/>
                  <a:pt x="207" y="348"/>
                </a:cubicBezTo>
                <a:cubicBezTo>
                  <a:pt x="207" y="351"/>
                  <a:pt x="207" y="352"/>
                  <a:pt x="205" y="353"/>
                </a:cubicBezTo>
                <a:cubicBezTo>
                  <a:pt x="206" y="353"/>
                  <a:pt x="206" y="354"/>
                  <a:pt x="206" y="354"/>
                </a:cubicBezTo>
                <a:cubicBezTo>
                  <a:pt x="207" y="352"/>
                  <a:pt x="208" y="350"/>
                  <a:pt x="208" y="349"/>
                </a:cubicBezTo>
                <a:cubicBezTo>
                  <a:pt x="209" y="347"/>
                  <a:pt x="211" y="345"/>
                  <a:pt x="212" y="343"/>
                </a:cubicBezTo>
                <a:cubicBezTo>
                  <a:pt x="213" y="341"/>
                  <a:pt x="212" y="339"/>
                  <a:pt x="214" y="338"/>
                </a:cubicBezTo>
                <a:cubicBezTo>
                  <a:pt x="214" y="337"/>
                  <a:pt x="215" y="336"/>
                  <a:pt x="215" y="335"/>
                </a:cubicBezTo>
                <a:close/>
                <a:moveTo>
                  <a:pt x="339" y="337"/>
                </a:moveTo>
                <a:cubicBezTo>
                  <a:pt x="338" y="337"/>
                  <a:pt x="338" y="337"/>
                  <a:pt x="337" y="337"/>
                </a:cubicBezTo>
                <a:cubicBezTo>
                  <a:pt x="338" y="337"/>
                  <a:pt x="338" y="337"/>
                  <a:pt x="338" y="336"/>
                </a:cubicBezTo>
                <a:cubicBezTo>
                  <a:pt x="336" y="337"/>
                  <a:pt x="337" y="337"/>
                  <a:pt x="337" y="339"/>
                </a:cubicBezTo>
                <a:cubicBezTo>
                  <a:pt x="338" y="339"/>
                  <a:pt x="338" y="340"/>
                  <a:pt x="339" y="340"/>
                </a:cubicBezTo>
                <a:cubicBezTo>
                  <a:pt x="339" y="339"/>
                  <a:pt x="339" y="339"/>
                  <a:pt x="340" y="338"/>
                </a:cubicBezTo>
                <a:cubicBezTo>
                  <a:pt x="338" y="338"/>
                  <a:pt x="339" y="337"/>
                  <a:pt x="339" y="337"/>
                </a:cubicBezTo>
                <a:close/>
                <a:moveTo>
                  <a:pt x="348" y="339"/>
                </a:moveTo>
                <a:cubicBezTo>
                  <a:pt x="348" y="339"/>
                  <a:pt x="348" y="340"/>
                  <a:pt x="348" y="341"/>
                </a:cubicBezTo>
                <a:cubicBezTo>
                  <a:pt x="349" y="341"/>
                  <a:pt x="349" y="341"/>
                  <a:pt x="349" y="341"/>
                </a:cubicBezTo>
                <a:cubicBezTo>
                  <a:pt x="350" y="338"/>
                  <a:pt x="348" y="338"/>
                  <a:pt x="346" y="337"/>
                </a:cubicBezTo>
                <a:cubicBezTo>
                  <a:pt x="346" y="339"/>
                  <a:pt x="347" y="338"/>
                  <a:pt x="348" y="339"/>
                </a:cubicBezTo>
                <a:close/>
                <a:moveTo>
                  <a:pt x="336" y="340"/>
                </a:moveTo>
                <a:cubicBezTo>
                  <a:pt x="336" y="340"/>
                  <a:pt x="336" y="339"/>
                  <a:pt x="336" y="340"/>
                </a:cubicBezTo>
                <a:cubicBezTo>
                  <a:pt x="336" y="339"/>
                  <a:pt x="337" y="339"/>
                  <a:pt x="336" y="339"/>
                </a:cubicBezTo>
                <a:cubicBezTo>
                  <a:pt x="336" y="339"/>
                  <a:pt x="335" y="340"/>
                  <a:pt x="336" y="340"/>
                </a:cubicBezTo>
                <a:close/>
                <a:moveTo>
                  <a:pt x="239" y="341"/>
                </a:moveTo>
                <a:cubicBezTo>
                  <a:pt x="236" y="337"/>
                  <a:pt x="234" y="341"/>
                  <a:pt x="235" y="344"/>
                </a:cubicBezTo>
                <a:cubicBezTo>
                  <a:pt x="236" y="344"/>
                  <a:pt x="236" y="345"/>
                  <a:pt x="236" y="345"/>
                </a:cubicBezTo>
                <a:cubicBezTo>
                  <a:pt x="235" y="345"/>
                  <a:pt x="236" y="345"/>
                  <a:pt x="235" y="345"/>
                </a:cubicBezTo>
                <a:cubicBezTo>
                  <a:pt x="235" y="345"/>
                  <a:pt x="235" y="346"/>
                  <a:pt x="235" y="346"/>
                </a:cubicBezTo>
                <a:cubicBezTo>
                  <a:pt x="236" y="345"/>
                  <a:pt x="237" y="347"/>
                  <a:pt x="238" y="346"/>
                </a:cubicBezTo>
                <a:cubicBezTo>
                  <a:pt x="238" y="346"/>
                  <a:pt x="238" y="346"/>
                  <a:pt x="238" y="346"/>
                </a:cubicBezTo>
                <a:cubicBezTo>
                  <a:pt x="239" y="346"/>
                  <a:pt x="240" y="346"/>
                  <a:pt x="241" y="346"/>
                </a:cubicBezTo>
                <a:cubicBezTo>
                  <a:pt x="243" y="344"/>
                  <a:pt x="240" y="343"/>
                  <a:pt x="239" y="341"/>
                </a:cubicBezTo>
                <a:close/>
                <a:moveTo>
                  <a:pt x="232" y="340"/>
                </a:moveTo>
                <a:cubicBezTo>
                  <a:pt x="231" y="342"/>
                  <a:pt x="232" y="343"/>
                  <a:pt x="231" y="345"/>
                </a:cubicBezTo>
                <a:cubicBezTo>
                  <a:pt x="232" y="343"/>
                  <a:pt x="232" y="343"/>
                  <a:pt x="233" y="341"/>
                </a:cubicBezTo>
                <a:cubicBezTo>
                  <a:pt x="232" y="341"/>
                  <a:pt x="232" y="340"/>
                  <a:pt x="232" y="340"/>
                </a:cubicBezTo>
                <a:close/>
                <a:moveTo>
                  <a:pt x="302" y="341"/>
                </a:moveTo>
                <a:cubicBezTo>
                  <a:pt x="301" y="341"/>
                  <a:pt x="301" y="341"/>
                  <a:pt x="301" y="343"/>
                </a:cubicBezTo>
                <a:cubicBezTo>
                  <a:pt x="302" y="343"/>
                  <a:pt x="302" y="341"/>
                  <a:pt x="302" y="341"/>
                </a:cubicBezTo>
                <a:close/>
                <a:moveTo>
                  <a:pt x="327" y="343"/>
                </a:moveTo>
                <a:cubicBezTo>
                  <a:pt x="327" y="342"/>
                  <a:pt x="327" y="341"/>
                  <a:pt x="327" y="341"/>
                </a:cubicBezTo>
                <a:cubicBezTo>
                  <a:pt x="325" y="342"/>
                  <a:pt x="325" y="343"/>
                  <a:pt x="326" y="344"/>
                </a:cubicBezTo>
                <a:cubicBezTo>
                  <a:pt x="326" y="342"/>
                  <a:pt x="327" y="343"/>
                  <a:pt x="327" y="343"/>
                </a:cubicBezTo>
                <a:close/>
                <a:moveTo>
                  <a:pt x="198" y="342"/>
                </a:moveTo>
                <a:cubicBezTo>
                  <a:pt x="196" y="345"/>
                  <a:pt x="194" y="349"/>
                  <a:pt x="193" y="352"/>
                </a:cubicBezTo>
                <a:cubicBezTo>
                  <a:pt x="195" y="350"/>
                  <a:pt x="196" y="348"/>
                  <a:pt x="197" y="346"/>
                </a:cubicBezTo>
                <a:cubicBezTo>
                  <a:pt x="197" y="346"/>
                  <a:pt x="198" y="343"/>
                  <a:pt x="198" y="342"/>
                </a:cubicBezTo>
                <a:close/>
                <a:moveTo>
                  <a:pt x="344" y="344"/>
                </a:moveTo>
                <a:cubicBezTo>
                  <a:pt x="344" y="344"/>
                  <a:pt x="343" y="344"/>
                  <a:pt x="342" y="343"/>
                </a:cubicBezTo>
                <a:cubicBezTo>
                  <a:pt x="342" y="344"/>
                  <a:pt x="343" y="344"/>
                  <a:pt x="344" y="344"/>
                </a:cubicBezTo>
                <a:close/>
                <a:moveTo>
                  <a:pt x="367" y="345"/>
                </a:moveTo>
                <a:cubicBezTo>
                  <a:pt x="369" y="345"/>
                  <a:pt x="369" y="346"/>
                  <a:pt x="371" y="345"/>
                </a:cubicBezTo>
                <a:cubicBezTo>
                  <a:pt x="371" y="343"/>
                  <a:pt x="368" y="344"/>
                  <a:pt x="368" y="343"/>
                </a:cubicBezTo>
                <a:cubicBezTo>
                  <a:pt x="367" y="343"/>
                  <a:pt x="368" y="344"/>
                  <a:pt x="367" y="345"/>
                </a:cubicBezTo>
                <a:close/>
                <a:moveTo>
                  <a:pt x="318" y="348"/>
                </a:moveTo>
                <a:cubicBezTo>
                  <a:pt x="318" y="347"/>
                  <a:pt x="319" y="347"/>
                  <a:pt x="319" y="346"/>
                </a:cubicBezTo>
                <a:cubicBezTo>
                  <a:pt x="317" y="347"/>
                  <a:pt x="317" y="346"/>
                  <a:pt x="317" y="346"/>
                </a:cubicBezTo>
                <a:cubicBezTo>
                  <a:pt x="316" y="346"/>
                  <a:pt x="316" y="347"/>
                  <a:pt x="315" y="348"/>
                </a:cubicBezTo>
                <a:cubicBezTo>
                  <a:pt x="315" y="347"/>
                  <a:pt x="315" y="347"/>
                  <a:pt x="315" y="347"/>
                </a:cubicBezTo>
                <a:cubicBezTo>
                  <a:pt x="314" y="348"/>
                  <a:pt x="313" y="349"/>
                  <a:pt x="313" y="350"/>
                </a:cubicBezTo>
                <a:cubicBezTo>
                  <a:pt x="314" y="350"/>
                  <a:pt x="314" y="350"/>
                  <a:pt x="314" y="349"/>
                </a:cubicBezTo>
                <a:cubicBezTo>
                  <a:pt x="314" y="350"/>
                  <a:pt x="314" y="350"/>
                  <a:pt x="314" y="351"/>
                </a:cubicBezTo>
                <a:cubicBezTo>
                  <a:pt x="315" y="350"/>
                  <a:pt x="316" y="347"/>
                  <a:pt x="318" y="347"/>
                </a:cubicBezTo>
                <a:cubicBezTo>
                  <a:pt x="318" y="347"/>
                  <a:pt x="318" y="347"/>
                  <a:pt x="318" y="347"/>
                </a:cubicBezTo>
                <a:cubicBezTo>
                  <a:pt x="318" y="347"/>
                  <a:pt x="318" y="347"/>
                  <a:pt x="318" y="348"/>
                </a:cubicBezTo>
                <a:close/>
                <a:moveTo>
                  <a:pt x="331" y="346"/>
                </a:moveTo>
                <a:cubicBezTo>
                  <a:pt x="331" y="347"/>
                  <a:pt x="330" y="346"/>
                  <a:pt x="330" y="348"/>
                </a:cubicBezTo>
                <a:cubicBezTo>
                  <a:pt x="331" y="347"/>
                  <a:pt x="331" y="348"/>
                  <a:pt x="331" y="348"/>
                </a:cubicBezTo>
                <a:cubicBezTo>
                  <a:pt x="331" y="348"/>
                  <a:pt x="330" y="349"/>
                  <a:pt x="331" y="349"/>
                </a:cubicBezTo>
                <a:cubicBezTo>
                  <a:pt x="331" y="349"/>
                  <a:pt x="331" y="348"/>
                  <a:pt x="331" y="348"/>
                </a:cubicBezTo>
                <a:cubicBezTo>
                  <a:pt x="330" y="347"/>
                  <a:pt x="332" y="346"/>
                  <a:pt x="331" y="346"/>
                </a:cubicBezTo>
                <a:close/>
                <a:moveTo>
                  <a:pt x="332" y="349"/>
                </a:moveTo>
                <a:cubicBezTo>
                  <a:pt x="333" y="349"/>
                  <a:pt x="333" y="349"/>
                  <a:pt x="333" y="349"/>
                </a:cubicBezTo>
                <a:cubicBezTo>
                  <a:pt x="333" y="350"/>
                  <a:pt x="333" y="350"/>
                  <a:pt x="333" y="350"/>
                </a:cubicBezTo>
                <a:cubicBezTo>
                  <a:pt x="333" y="350"/>
                  <a:pt x="333" y="349"/>
                  <a:pt x="333" y="349"/>
                </a:cubicBezTo>
                <a:cubicBezTo>
                  <a:pt x="333" y="349"/>
                  <a:pt x="333" y="349"/>
                  <a:pt x="333" y="349"/>
                </a:cubicBezTo>
                <a:cubicBezTo>
                  <a:pt x="335" y="349"/>
                  <a:pt x="334" y="350"/>
                  <a:pt x="335" y="351"/>
                </a:cubicBezTo>
                <a:cubicBezTo>
                  <a:pt x="335" y="350"/>
                  <a:pt x="337" y="350"/>
                  <a:pt x="336" y="349"/>
                </a:cubicBezTo>
                <a:cubicBezTo>
                  <a:pt x="336" y="350"/>
                  <a:pt x="335" y="350"/>
                  <a:pt x="335" y="349"/>
                </a:cubicBezTo>
                <a:cubicBezTo>
                  <a:pt x="335" y="349"/>
                  <a:pt x="335" y="349"/>
                  <a:pt x="335" y="348"/>
                </a:cubicBezTo>
                <a:cubicBezTo>
                  <a:pt x="334" y="349"/>
                  <a:pt x="336" y="347"/>
                  <a:pt x="334" y="348"/>
                </a:cubicBezTo>
                <a:cubicBezTo>
                  <a:pt x="334" y="348"/>
                  <a:pt x="335" y="348"/>
                  <a:pt x="335" y="349"/>
                </a:cubicBezTo>
                <a:cubicBezTo>
                  <a:pt x="334" y="349"/>
                  <a:pt x="334" y="348"/>
                  <a:pt x="333" y="348"/>
                </a:cubicBezTo>
                <a:cubicBezTo>
                  <a:pt x="333" y="347"/>
                  <a:pt x="334" y="348"/>
                  <a:pt x="334" y="347"/>
                </a:cubicBezTo>
                <a:cubicBezTo>
                  <a:pt x="333" y="347"/>
                  <a:pt x="333" y="347"/>
                  <a:pt x="333" y="347"/>
                </a:cubicBezTo>
                <a:cubicBezTo>
                  <a:pt x="333" y="347"/>
                  <a:pt x="333" y="347"/>
                  <a:pt x="332" y="347"/>
                </a:cubicBezTo>
                <a:cubicBezTo>
                  <a:pt x="333" y="348"/>
                  <a:pt x="333" y="348"/>
                  <a:pt x="332" y="349"/>
                </a:cubicBezTo>
                <a:close/>
                <a:moveTo>
                  <a:pt x="370" y="353"/>
                </a:moveTo>
                <a:cubicBezTo>
                  <a:pt x="370" y="353"/>
                  <a:pt x="370" y="353"/>
                  <a:pt x="370" y="353"/>
                </a:cubicBezTo>
                <a:cubicBezTo>
                  <a:pt x="369" y="353"/>
                  <a:pt x="369" y="353"/>
                  <a:pt x="368" y="353"/>
                </a:cubicBezTo>
                <a:cubicBezTo>
                  <a:pt x="368" y="352"/>
                  <a:pt x="368" y="352"/>
                  <a:pt x="367" y="352"/>
                </a:cubicBezTo>
                <a:cubicBezTo>
                  <a:pt x="368" y="352"/>
                  <a:pt x="368" y="352"/>
                  <a:pt x="369" y="351"/>
                </a:cubicBezTo>
                <a:cubicBezTo>
                  <a:pt x="368" y="351"/>
                  <a:pt x="368" y="352"/>
                  <a:pt x="367" y="351"/>
                </a:cubicBezTo>
                <a:cubicBezTo>
                  <a:pt x="366" y="349"/>
                  <a:pt x="371" y="349"/>
                  <a:pt x="369" y="347"/>
                </a:cubicBezTo>
                <a:cubicBezTo>
                  <a:pt x="369" y="348"/>
                  <a:pt x="366" y="349"/>
                  <a:pt x="366" y="351"/>
                </a:cubicBezTo>
                <a:cubicBezTo>
                  <a:pt x="366" y="351"/>
                  <a:pt x="366" y="350"/>
                  <a:pt x="367" y="351"/>
                </a:cubicBezTo>
                <a:cubicBezTo>
                  <a:pt x="367" y="351"/>
                  <a:pt x="365" y="352"/>
                  <a:pt x="366" y="352"/>
                </a:cubicBezTo>
                <a:cubicBezTo>
                  <a:pt x="366" y="352"/>
                  <a:pt x="367" y="352"/>
                  <a:pt x="367" y="352"/>
                </a:cubicBezTo>
                <a:cubicBezTo>
                  <a:pt x="366" y="353"/>
                  <a:pt x="367" y="352"/>
                  <a:pt x="367" y="354"/>
                </a:cubicBezTo>
                <a:cubicBezTo>
                  <a:pt x="367" y="354"/>
                  <a:pt x="367" y="354"/>
                  <a:pt x="367" y="354"/>
                </a:cubicBezTo>
                <a:cubicBezTo>
                  <a:pt x="367" y="354"/>
                  <a:pt x="366" y="353"/>
                  <a:pt x="366" y="354"/>
                </a:cubicBezTo>
                <a:cubicBezTo>
                  <a:pt x="367" y="354"/>
                  <a:pt x="367" y="354"/>
                  <a:pt x="368" y="354"/>
                </a:cubicBezTo>
                <a:cubicBezTo>
                  <a:pt x="368" y="355"/>
                  <a:pt x="367" y="354"/>
                  <a:pt x="368" y="355"/>
                </a:cubicBezTo>
                <a:cubicBezTo>
                  <a:pt x="367" y="355"/>
                  <a:pt x="367" y="355"/>
                  <a:pt x="367" y="355"/>
                </a:cubicBezTo>
                <a:cubicBezTo>
                  <a:pt x="367" y="357"/>
                  <a:pt x="368" y="356"/>
                  <a:pt x="368" y="357"/>
                </a:cubicBezTo>
                <a:cubicBezTo>
                  <a:pt x="370" y="357"/>
                  <a:pt x="370" y="355"/>
                  <a:pt x="368" y="355"/>
                </a:cubicBezTo>
                <a:cubicBezTo>
                  <a:pt x="369" y="355"/>
                  <a:pt x="369" y="354"/>
                  <a:pt x="370" y="353"/>
                </a:cubicBezTo>
                <a:close/>
                <a:moveTo>
                  <a:pt x="345" y="350"/>
                </a:moveTo>
                <a:cubicBezTo>
                  <a:pt x="345" y="348"/>
                  <a:pt x="347" y="348"/>
                  <a:pt x="347" y="347"/>
                </a:cubicBezTo>
                <a:cubicBezTo>
                  <a:pt x="345" y="348"/>
                  <a:pt x="344" y="349"/>
                  <a:pt x="345" y="350"/>
                </a:cubicBezTo>
                <a:close/>
                <a:moveTo>
                  <a:pt x="350" y="351"/>
                </a:moveTo>
                <a:cubicBezTo>
                  <a:pt x="350" y="352"/>
                  <a:pt x="350" y="351"/>
                  <a:pt x="351" y="351"/>
                </a:cubicBezTo>
                <a:cubicBezTo>
                  <a:pt x="351" y="351"/>
                  <a:pt x="352" y="350"/>
                  <a:pt x="352" y="351"/>
                </a:cubicBezTo>
                <a:cubicBezTo>
                  <a:pt x="352" y="351"/>
                  <a:pt x="351" y="352"/>
                  <a:pt x="351" y="352"/>
                </a:cubicBezTo>
                <a:cubicBezTo>
                  <a:pt x="352" y="351"/>
                  <a:pt x="353" y="353"/>
                  <a:pt x="353" y="352"/>
                </a:cubicBezTo>
                <a:cubicBezTo>
                  <a:pt x="353" y="351"/>
                  <a:pt x="353" y="351"/>
                  <a:pt x="352" y="351"/>
                </a:cubicBezTo>
                <a:cubicBezTo>
                  <a:pt x="352" y="350"/>
                  <a:pt x="353" y="351"/>
                  <a:pt x="353" y="351"/>
                </a:cubicBezTo>
                <a:cubicBezTo>
                  <a:pt x="353" y="351"/>
                  <a:pt x="353" y="350"/>
                  <a:pt x="354" y="350"/>
                </a:cubicBezTo>
                <a:cubicBezTo>
                  <a:pt x="354" y="350"/>
                  <a:pt x="354" y="351"/>
                  <a:pt x="354" y="351"/>
                </a:cubicBezTo>
                <a:cubicBezTo>
                  <a:pt x="354" y="350"/>
                  <a:pt x="355" y="351"/>
                  <a:pt x="355" y="351"/>
                </a:cubicBezTo>
                <a:cubicBezTo>
                  <a:pt x="355" y="351"/>
                  <a:pt x="356" y="350"/>
                  <a:pt x="355" y="350"/>
                </a:cubicBezTo>
                <a:cubicBezTo>
                  <a:pt x="355" y="350"/>
                  <a:pt x="355" y="350"/>
                  <a:pt x="354" y="350"/>
                </a:cubicBezTo>
                <a:cubicBezTo>
                  <a:pt x="353" y="350"/>
                  <a:pt x="354" y="349"/>
                  <a:pt x="354" y="349"/>
                </a:cubicBezTo>
                <a:cubicBezTo>
                  <a:pt x="353" y="349"/>
                  <a:pt x="352" y="349"/>
                  <a:pt x="353" y="350"/>
                </a:cubicBezTo>
                <a:cubicBezTo>
                  <a:pt x="353" y="350"/>
                  <a:pt x="352" y="350"/>
                  <a:pt x="352" y="349"/>
                </a:cubicBezTo>
                <a:cubicBezTo>
                  <a:pt x="352" y="349"/>
                  <a:pt x="353" y="349"/>
                  <a:pt x="353" y="348"/>
                </a:cubicBezTo>
                <a:cubicBezTo>
                  <a:pt x="352" y="348"/>
                  <a:pt x="352" y="348"/>
                  <a:pt x="351" y="348"/>
                </a:cubicBezTo>
                <a:cubicBezTo>
                  <a:pt x="352" y="349"/>
                  <a:pt x="351" y="350"/>
                  <a:pt x="352" y="350"/>
                </a:cubicBezTo>
                <a:cubicBezTo>
                  <a:pt x="351" y="349"/>
                  <a:pt x="350" y="350"/>
                  <a:pt x="350" y="349"/>
                </a:cubicBezTo>
                <a:cubicBezTo>
                  <a:pt x="351" y="349"/>
                  <a:pt x="349" y="348"/>
                  <a:pt x="351" y="349"/>
                </a:cubicBezTo>
                <a:cubicBezTo>
                  <a:pt x="350" y="347"/>
                  <a:pt x="350" y="348"/>
                  <a:pt x="348" y="348"/>
                </a:cubicBezTo>
                <a:cubicBezTo>
                  <a:pt x="348" y="349"/>
                  <a:pt x="348" y="349"/>
                  <a:pt x="348" y="350"/>
                </a:cubicBezTo>
                <a:cubicBezTo>
                  <a:pt x="349" y="349"/>
                  <a:pt x="349" y="349"/>
                  <a:pt x="349" y="348"/>
                </a:cubicBezTo>
                <a:cubicBezTo>
                  <a:pt x="350" y="350"/>
                  <a:pt x="350" y="350"/>
                  <a:pt x="350" y="351"/>
                </a:cubicBezTo>
                <a:close/>
                <a:moveTo>
                  <a:pt x="363" y="349"/>
                </a:moveTo>
                <a:cubicBezTo>
                  <a:pt x="363" y="348"/>
                  <a:pt x="363" y="347"/>
                  <a:pt x="362" y="348"/>
                </a:cubicBezTo>
                <a:cubicBezTo>
                  <a:pt x="362" y="348"/>
                  <a:pt x="362" y="349"/>
                  <a:pt x="363" y="349"/>
                </a:cubicBezTo>
                <a:cubicBezTo>
                  <a:pt x="363" y="349"/>
                  <a:pt x="363" y="349"/>
                  <a:pt x="363" y="349"/>
                </a:cubicBezTo>
                <a:close/>
                <a:moveTo>
                  <a:pt x="360" y="349"/>
                </a:moveTo>
                <a:cubicBezTo>
                  <a:pt x="359" y="349"/>
                  <a:pt x="360" y="348"/>
                  <a:pt x="360" y="348"/>
                </a:cubicBezTo>
                <a:cubicBezTo>
                  <a:pt x="359" y="347"/>
                  <a:pt x="359" y="348"/>
                  <a:pt x="358" y="347"/>
                </a:cubicBezTo>
                <a:cubicBezTo>
                  <a:pt x="358" y="348"/>
                  <a:pt x="358" y="350"/>
                  <a:pt x="359" y="351"/>
                </a:cubicBezTo>
                <a:cubicBezTo>
                  <a:pt x="358" y="351"/>
                  <a:pt x="358" y="352"/>
                  <a:pt x="358" y="352"/>
                </a:cubicBezTo>
                <a:cubicBezTo>
                  <a:pt x="358" y="351"/>
                  <a:pt x="358" y="351"/>
                  <a:pt x="359" y="351"/>
                </a:cubicBezTo>
                <a:cubicBezTo>
                  <a:pt x="359" y="350"/>
                  <a:pt x="359" y="350"/>
                  <a:pt x="359" y="349"/>
                </a:cubicBezTo>
                <a:cubicBezTo>
                  <a:pt x="359" y="349"/>
                  <a:pt x="360" y="349"/>
                  <a:pt x="360" y="349"/>
                </a:cubicBezTo>
                <a:close/>
                <a:moveTo>
                  <a:pt x="308" y="351"/>
                </a:moveTo>
                <a:cubicBezTo>
                  <a:pt x="308" y="352"/>
                  <a:pt x="308" y="352"/>
                  <a:pt x="309" y="352"/>
                </a:cubicBezTo>
                <a:cubicBezTo>
                  <a:pt x="309" y="352"/>
                  <a:pt x="309" y="352"/>
                  <a:pt x="310" y="352"/>
                </a:cubicBezTo>
                <a:cubicBezTo>
                  <a:pt x="309" y="351"/>
                  <a:pt x="310" y="351"/>
                  <a:pt x="310" y="351"/>
                </a:cubicBezTo>
                <a:cubicBezTo>
                  <a:pt x="310" y="352"/>
                  <a:pt x="308" y="350"/>
                  <a:pt x="309" y="350"/>
                </a:cubicBezTo>
                <a:cubicBezTo>
                  <a:pt x="308" y="350"/>
                  <a:pt x="307" y="351"/>
                  <a:pt x="306" y="352"/>
                </a:cubicBezTo>
                <a:cubicBezTo>
                  <a:pt x="307" y="352"/>
                  <a:pt x="307" y="351"/>
                  <a:pt x="308" y="351"/>
                </a:cubicBezTo>
                <a:close/>
                <a:moveTo>
                  <a:pt x="309" y="351"/>
                </a:moveTo>
                <a:cubicBezTo>
                  <a:pt x="309" y="350"/>
                  <a:pt x="309" y="350"/>
                  <a:pt x="309" y="350"/>
                </a:cubicBezTo>
                <a:cubicBezTo>
                  <a:pt x="309" y="350"/>
                  <a:pt x="309" y="351"/>
                  <a:pt x="309" y="351"/>
                </a:cubicBezTo>
                <a:close/>
                <a:moveTo>
                  <a:pt x="309" y="350"/>
                </a:moveTo>
                <a:cubicBezTo>
                  <a:pt x="309" y="350"/>
                  <a:pt x="309" y="350"/>
                  <a:pt x="309" y="350"/>
                </a:cubicBezTo>
                <a:cubicBezTo>
                  <a:pt x="309" y="350"/>
                  <a:pt x="309" y="350"/>
                  <a:pt x="309" y="350"/>
                </a:cubicBezTo>
                <a:cubicBezTo>
                  <a:pt x="309" y="350"/>
                  <a:pt x="309" y="350"/>
                  <a:pt x="309" y="350"/>
                </a:cubicBezTo>
                <a:close/>
                <a:moveTo>
                  <a:pt x="338" y="350"/>
                </a:moveTo>
                <a:cubicBezTo>
                  <a:pt x="338" y="350"/>
                  <a:pt x="337" y="351"/>
                  <a:pt x="338" y="352"/>
                </a:cubicBezTo>
                <a:cubicBezTo>
                  <a:pt x="338" y="351"/>
                  <a:pt x="340" y="350"/>
                  <a:pt x="338" y="350"/>
                </a:cubicBezTo>
                <a:close/>
                <a:moveTo>
                  <a:pt x="345" y="352"/>
                </a:moveTo>
                <a:cubicBezTo>
                  <a:pt x="346" y="352"/>
                  <a:pt x="346" y="353"/>
                  <a:pt x="347" y="353"/>
                </a:cubicBezTo>
                <a:cubicBezTo>
                  <a:pt x="347" y="352"/>
                  <a:pt x="347" y="352"/>
                  <a:pt x="347" y="352"/>
                </a:cubicBezTo>
                <a:cubicBezTo>
                  <a:pt x="347" y="351"/>
                  <a:pt x="346" y="351"/>
                  <a:pt x="345" y="351"/>
                </a:cubicBezTo>
                <a:cubicBezTo>
                  <a:pt x="345" y="351"/>
                  <a:pt x="345" y="351"/>
                  <a:pt x="345" y="352"/>
                </a:cubicBezTo>
                <a:close/>
                <a:moveTo>
                  <a:pt x="371" y="353"/>
                </a:moveTo>
                <a:cubicBezTo>
                  <a:pt x="371" y="353"/>
                  <a:pt x="370" y="353"/>
                  <a:pt x="370" y="353"/>
                </a:cubicBezTo>
                <a:cubicBezTo>
                  <a:pt x="371" y="353"/>
                  <a:pt x="372" y="353"/>
                  <a:pt x="372" y="352"/>
                </a:cubicBezTo>
                <a:cubicBezTo>
                  <a:pt x="371" y="351"/>
                  <a:pt x="371" y="351"/>
                  <a:pt x="371" y="351"/>
                </a:cubicBezTo>
                <a:cubicBezTo>
                  <a:pt x="370" y="351"/>
                  <a:pt x="370" y="351"/>
                  <a:pt x="370" y="352"/>
                </a:cubicBezTo>
                <a:cubicBezTo>
                  <a:pt x="371" y="352"/>
                  <a:pt x="371" y="352"/>
                  <a:pt x="371" y="353"/>
                </a:cubicBezTo>
                <a:close/>
                <a:moveTo>
                  <a:pt x="341" y="354"/>
                </a:moveTo>
                <a:cubicBezTo>
                  <a:pt x="341" y="354"/>
                  <a:pt x="341" y="356"/>
                  <a:pt x="341" y="356"/>
                </a:cubicBezTo>
                <a:cubicBezTo>
                  <a:pt x="341" y="355"/>
                  <a:pt x="342" y="356"/>
                  <a:pt x="342" y="355"/>
                </a:cubicBezTo>
                <a:cubicBezTo>
                  <a:pt x="341" y="354"/>
                  <a:pt x="342" y="353"/>
                  <a:pt x="342" y="351"/>
                </a:cubicBezTo>
                <a:cubicBezTo>
                  <a:pt x="341" y="352"/>
                  <a:pt x="341" y="353"/>
                  <a:pt x="340" y="353"/>
                </a:cubicBezTo>
                <a:cubicBezTo>
                  <a:pt x="340" y="352"/>
                  <a:pt x="340" y="351"/>
                  <a:pt x="340" y="352"/>
                </a:cubicBezTo>
                <a:cubicBezTo>
                  <a:pt x="340" y="353"/>
                  <a:pt x="341" y="353"/>
                  <a:pt x="341" y="354"/>
                </a:cubicBezTo>
                <a:close/>
                <a:moveTo>
                  <a:pt x="344" y="352"/>
                </a:moveTo>
                <a:cubicBezTo>
                  <a:pt x="343" y="352"/>
                  <a:pt x="343" y="352"/>
                  <a:pt x="343" y="352"/>
                </a:cubicBezTo>
                <a:cubicBezTo>
                  <a:pt x="343" y="352"/>
                  <a:pt x="343" y="351"/>
                  <a:pt x="342" y="351"/>
                </a:cubicBezTo>
                <a:cubicBezTo>
                  <a:pt x="342" y="352"/>
                  <a:pt x="342" y="352"/>
                  <a:pt x="342" y="352"/>
                </a:cubicBezTo>
                <a:cubicBezTo>
                  <a:pt x="343" y="353"/>
                  <a:pt x="343" y="353"/>
                  <a:pt x="344" y="353"/>
                </a:cubicBezTo>
                <a:cubicBezTo>
                  <a:pt x="344" y="353"/>
                  <a:pt x="343" y="353"/>
                  <a:pt x="344" y="353"/>
                </a:cubicBezTo>
                <a:cubicBezTo>
                  <a:pt x="345" y="353"/>
                  <a:pt x="344" y="353"/>
                  <a:pt x="344" y="352"/>
                </a:cubicBezTo>
                <a:close/>
                <a:moveTo>
                  <a:pt x="377" y="352"/>
                </a:moveTo>
                <a:cubicBezTo>
                  <a:pt x="376" y="353"/>
                  <a:pt x="376" y="352"/>
                  <a:pt x="375" y="351"/>
                </a:cubicBezTo>
                <a:cubicBezTo>
                  <a:pt x="375" y="352"/>
                  <a:pt x="374" y="352"/>
                  <a:pt x="374" y="353"/>
                </a:cubicBezTo>
                <a:cubicBezTo>
                  <a:pt x="375" y="353"/>
                  <a:pt x="376" y="353"/>
                  <a:pt x="377" y="352"/>
                </a:cubicBezTo>
                <a:close/>
                <a:moveTo>
                  <a:pt x="330" y="352"/>
                </a:moveTo>
                <a:cubicBezTo>
                  <a:pt x="329" y="352"/>
                  <a:pt x="329" y="352"/>
                  <a:pt x="328" y="353"/>
                </a:cubicBezTo>
                <a:cubicBezTo>
                  <a:pt x="329" y="353"/>
                  <a:pt x="330" y="353"/>
                  <a:pt x="330" y="352"/>
                </a:cubicBezTo>
                <a:close/>
                <a:moveTo>
                  <a:pt x="351" y="353"/>
                </a:moveTo>
                <a:cubicBezTo>
                  <a:pt x="351" y="353"/>
                  <a:pt x="351" y="353"/>
                  <a:pt x="351" y="353"/>
                </a:cubicBezTo>
                <a:cubicBezTo>
                  <a:pt x="351" y="353"/>
                  <a:pt x="350" y="352"/>
                  <a:pt x="350" y="352"/>
                </a:cubicBezTo>
                <a:cubicBezTo>
                  <a:pt x="350" y="354"/>
                  <a:pt x="350" y="354"/>
                  <a:pt x="350" y="354"/>
                </a:cubicBezTo>
                <a:cubicBezTo>
                  <a:pt x="351" y="354"/>
                  <a:pt x="351" y="354"/>
                  <a:pt x="351" y="354"/>
                </a:cubicBezTo>
                <a:cubicBezTo>
                  <a:pt x="351" y="353"/>
                  <a:pt x="353" y="353"/>
                  <a:pt x="351" y="353"/>
                </a:cubicBezTo>
                <a:close/>
                <a:moveTo>
                  <a:pt x="359" y="354"/>
                </a:moveTo>
                <a:cubicBezTo>
                  <a:pt x="360" y="353"/>
                  <a:pt x="360" y="353"/>
                  <a:pt x="361" y="352"/>
                </a:cubicBezTo>
                <a:cubicBezTo>
                  <a:pt x="360" y="353"/>
                  <a:pt x="360" y="353"/>
                  <a:pt x="359" y="352"/>
                </a:cubicBezTo>
                <a:cubicBezTo>
                  <a:pt x="360" y="353"/>
                  <a:pt x="359" y="353"/>
                  <a:pt x="359" y="354"/>
                </a:cubicBezTo>
                <a:close/>
                <a:moveTo>
                  <a:pt x="363" y="354"/>
                </a:moveTo>
                <a:cubicBezTo>
                  <a:pt x="365" y="353"/>
                  <a:pt x="363" y="353"/>
                  <a:pt x="364" y="353"/>
                </a:cubicBezTo>
                <a:cubicBezTo>
                  <a:pt x="363" y="353"/>
                  <a:pt x="362" y="352"/>
                  <a:pt x="362" y="352"/>
                </a:cubicBezTo>
                <a:cubicBezTo>
                  <a:pt x="363" y="353"/>
                  <a:pt x="362" y="353"/>
                  <a:pt x="363" y="353"/>
                </a:cubicBezTo>
                <a:cubicBezTo>
                  <a:pt x="362" y="353"/>
                  <a:pt x="363" y="355"/>
                  <a:pt x="362" y="355"/>
                </a:cubicBezTo>
                <a:cubicBezTo>
                  <a:pt x="362" y="355"/>
                  <a:pt x="362" y="355"/>
                  <a:pt x="362" y="355"/>
                </a:cubicBezTo>
                <a:cubicBezTo>
                  <a:pt x="362" y="354"/>
                  <a:pt x="361" y="354"/>
                  <a:pt x="361" y="354"/>
                </a:cubicBezTo>
                <a:cubicBezTo>
                  <a:pt x="361" y="355"/>
                  <a:pt x="361" y="355"/>
                  <a:pt x="361" y="355"/>
                </a:cubicBezTo>
                <a:cubicBezTo>
                  <a:pt x="361" y="355"/>
                  <a:pt x="361" y="356"/>
                  <a:pt x="362" y="356"/>
                </a:cubicBezTo>
                <a:cubicBezTo>
                  <a:pt x="362" y="355"/>
                  <a:pt x="362" y="355"/>
                  <a:pt x="363" y="355"/>
                </a:cubicBezTo>
                <a:cubicBezTo>
                  <a:pt x="363" y="355"/>
                  <a:pt x="363" y="355"/>
                  <a:pt x="363" y="356"/>
                </a:cubicBezTo>
                <a:cubicBezTo>
                  <a:pt x="364" y="356"/>
                  <a:pt x="363" y="356"/>
                  <a:pt x="364" y="356"/>
                </a:cubicBezTo>
                <a:cubicBezTo>
                  <a:pt x="364" y="355"/>
                  <a:pt x="364" y="354"/>
                  <a:pt x="365" y="354"/>
                </a:cubicBezTo>
                <a:cubicBezTo>
                  <a:pt x="364" y="353"/>
                  <a:pt x="364" y="355"/>
                  <a:pt x="363" y="354"/>
                </a:cubicBezTo>
                <a:close/>
                <a:moveTo>
                  <a:pt x="322" y="352"/>
                </a:moveTo>
                <a:cubicBezTo>
                  <a:pt x="321" y="353"/>
                  <a:pt x="321" y="352"/>
                  <a:pt x="321" y="353"/>
                </a:cubicBezTo>
                <a:cubicBezTo>
                  <a:pt x="321" y="353"/>
                  <a:pt x="321" y="354"/>
                  <a:pt x="321" y="355"/>
                </a:cubicBezTo>
                <a:cubicBezTo>
                  <a:pt x="322" y="354"/>
                  <a:pt x="322" y="356"/>
                  <a:pt x="323" y="356"/>
                </a:cubicBezTo>
                <a:cubicBezTo>
                  <a:pt x="324" y="356"/>
                  <a:pt x="324" y="355"/>
                  <a:pt x="324" y="354"/>
                </a:cubicBezTo>
                <a:cubicBezTo>
                  <a:pt x="323" y="354"/>
                  <a:pt x="322" y="354"/>
                  <a:pt x="322" y="354"/>
                </a:cubicBezTo>
                <a:cubicBezTo>
                  <a:pt x="322" y="353"/>
                  <a:pt x="323" y="353"/>
                  <a:pt x="322" y="352"/>
                </a:cubicBezTo>
                <a:close/>
                <a:moveTo>
                  <a:pt x="346" y="355"/>
                </a:moveTo>
                <a:cubicBezTo>
                  <a:pt x="346" y="355"/>
                  <a:pt x="346" y="355"/>
                  <a:pt x="346" y="355"/>
                </a:cubicBezTo>
                <a:cubicBezTo>
                  <a:pt x="347" y="355"/>
                  <a:pt x="346" y="356"/>
                  <a:pt x="346" y="356"/>
                </a:cubicBezTo>
                <a:cubicBezTo>
                  <a:pt x="348" y="355"/>
                  <a:pt x="347" y="354"/>
                  <a:pt x="347" y="353"/>
                </a:cubicBezTo>
                <a:cubicBezTo>
                  <a:pt x="346" y="353"/>
                  <a:pt x="347" y="355"/>
                  <a:pt x="346" y="355"/>
                </a:cubicBezTo>
                <a:close/>
                <a:moveTo>
                  <a:pt x="348" y="354"/>
                </a:moveTo>
                <a:cubicBezTo>
                  <a:pt x="348" y="355"/>
                  <a:pt x="348" y="355"/>
                  <a:pt x="348" y="355"/>
                </a:cubicBezTo>
                <a:cubicBezTo>
                  <a:pt x="348" y="355"/>
                  <a:pt x="349" y="355"/>
                  <a:pt x="349" y="355"/>
                </a:cubicBezTo>
                <a:cubicBezTo>
                  <a:pt x="349" y="355"/>
                  <a:pt x="348" y="355"/>
                  <a:pt x="348" y="356"/>
                </a:cubicBezTo>
                <a:cubicBezTo>
                  <a:pt x="349" y="356"/>
                  <a:pt x="349" y="356"/>
                  <a:pt x="349" y="356"/>
                </a:cubicBezTo>
                <a:cubicBezTo>
                  <a:pt x="349" y="355"/>
                  <a:pt x="349" y="354"/>
                  <a:pt x="348" y="354"/>
                </a:cubicBezTo>
                <a:close/>
                <a:moveTo>
                  <a:pt x="350" y="355"/>
                </a:moveTo>
                <a:cubicBezTo>
                  <a:pt x="350" y="355"/>
                  <a:pt x="350" y="354"/>
                  <a:pt x="351" y="354"/>
                </a:cubicBezTo>
                <a:cubicBezTo>
                  <a:pt x="350" y="354"/>
                  <a:pt x="349" y="354"/>
                  <a:pt x="350" y="355"/>
                </a:cubicBezTo>
                <a:close/>
                <a:moveTo>
                  <a:pt x="352" y="354"/>
                </a:moveTo>
                <a:cubicBezTo>
                  <a:pt x="351" y="355"/>
                  <a:pt x="352" y="356"/>
                  <a:pt x="352" y="356"/>
                </a:cubicBezTo>
                <a:cubicBezTo>
                  <a:pt x="352" y="355"/>
                  <a:pt x="353" y="355"/>
                  <a:pt x="353" y="354"/>
                </a:cubicBezTo>
                <a:cubicBezTo>
                  <a:pt x="352" y="355"/>
                  <a:pt x="352" y="354"/>
                  <a:pt x="352" y="354"/>
                </a:cubicBezTo>
                <a:close/>
                <a:moveTo>
                  <a:pt x="366" y="354"/>
                </a:moveTo>
                <a:cubicBezTo>
                  <a:pt x="365" y="355"/>
                  <a:pt x="367" y="355"/>
                  <a:pt x="367" y="355"/>
                </a:cubicBezTo>
                <a:cubicBezTo>
                  <a:pt x="367" y="355"/>
                  <a:pt x="366" y="354"/>
                  <a:pt x="366" y="354"/>
                </a:cubicBezTo>
                <a:close/>
                <a:moveTo>
                  <a:pt x="332" y="362"/>
                </a:moveTo>
                <a:cubicBezTo>
                  <a:pt x="333" y="362"/>
                  <a:pt x="333" y="360"/>
                  <a:pt x="334" y="360"/>
                </a:cubicBezTo>
                <a:cubicBezTo>
                  <a:pt x="333" y="359"/>
                  <a:pt x="335" y="358"/>
                  <a:pt x="335" y="357"/>
                </a:cubicBezTo>
                <a:cubicBezTo>
                  <a:pt x="334" y="357"/>
                  <a:pt x="333" y="358"/>
                  <a:pt x="333" y="357"/>
                </a:cubicBezTo>
                <a:cubicBezTo>
                  <a:pt x="334" y="357"/>
                  <a:pt x="334" y="357"/>
                  <a:pt x="334" y="356"/>
                </a:cubicBezTo>
                <a:cubicBezTo>
                  <a:pt x="333" y="357"/>
                  <a:pt x="333" y="356"/>
                  <a:pt x="333" y="356"/>
                </a:cubicBezTo>
                <a:cubicBezTo>
                  <a:pt x="334" y="357"/>
                  <a:pt x="334" y="355"/>
                  <a:pt x="334" y="354"/>
                </a:cubicBezTo>
                <a:cubicBezTo>
                  <a:pt x="333" y="355"/>
                  <a:pt x="333" y="355"/>
                  <a:pt x="332" y="356"/>
                </a:cubicBezTo>
                <a:cubicBezTo>
                  <a:pt x="332" y="355"/>
                  <a:pt x="331" y="355"/>
                  <a:pt x="331" y="355"/>
                </a:cubicBezTo>
                <a:cubicBezTo>
                  <a:pt x="331" y="356"/>
                  <a:pt x="330" y="356"/>
                  <a:pt x="329" y="356"/>
                </a:cubicBezTo>
                <a:cubicBezTo>
                  <a:pt x="329" y="356"/>
                  <a:pt x="330" y="355"/>
                  <a:pt x="329" y="355"/>
                </a:cubicBezTo>
                <a:cubicBezTo>
                  <a:pt x="329" y="355"/>
                  <a:pt x="329" y="356"/>
                  <a:pt x="328" y="357"/>
                </a:cubicBezTo>
                <a:cubicBezTo>
                  <a:pt x="328" y="357"/>
                  <a:pt x="328" y="356"/>
                  <a:pt x="328" y="356"/>
                </a:cubicBezTo>
                <a:cubicBezTo>
                  <a:pt x="328" y="356"/>
                  <a:pt x="327" y="356"/>
                  <a:pt x="327" y="356"/>
                </a:cubicBezTo>
                <a:cubicBezTo>
                  <a:pt x="327" y="358"/>
                  <a:pt x="325" y="356"/>
                  <a:pt x="325" y="357"/>
                </a:cubicBezTo>
                <a:cubicBezTo>
                  <a:pt x="325" y="357"/>
                  <a:pt x="325" y="357"/>
                  <a:pt x="324" y="357"/>
                </a:cubicBezTo>
                <a:cubicBezTo>
                  <a:pt x="324" y="357"/>
                  <a:pt x="324" y="357"/>
                  <a:pt x="324" y="357"/>
                </a:cubicBezTo>
                <a:cubicBezTo>
                  <a:pt x="324" y="358"/>
                  <a:pt x="324" y="358"/>
                  <a:pt x="325" y="358"/>
                </a:cubicBezTo>
                <a:cubicBezTo>
                  <a:pt x="324" y="358"/>
                  <a:pt x="324" y="358"/>
                  <a:pt x="324" y="359"/>
                </a:cubicBezTo>
                <a:cubicBezTo>
                  <a:pt x="326" y="359"/>
                  <a:pt x="326" y="359"/>
                  <a:pt x="327" y="359"/>
                </a:cubicBezTo>
                <a:cubicBezTo>
                  <a:pt x="326" y="359"/>
                  <a:pt x="327" y="358"/>
                  <a:pt x="328" y="357"/>
                </a:cubicBezTo>
                <a:cubicBezTo>
                  <a:pt x="328" y="358"/>
                  <a:pt x="329" y="357"/>
                  <a:pt x="329" y="358"/>
                </a:cubicBezTo>
                <a:cubicBezTo>
                  <a:pt x="329" y="359"/>
                  <a:pt x="328" y="359"/>
                  <a:pt x="328" y="361"/>
                </a:cubicBezTo>
                <a:cubicBezTo>
                  <a:pt x="328" y="360"/>
                  <a:pt x="328" y="361"/>
                  <a:pt x="329" y="361"/>
                </a:cubicBezTo>
                <a:cubicBezTo>
                  <a:pt x="329" y="360"/>
                  <a:pt x="329" y="360"/>
                  <a:pt x="330" y="360"/>
                </a:cubicBezTo>
                <a:cubicBezTo>
                  <a:pt x="331" y="362"/>
                  <a:pt x="331" y="362"/>
                  <a:pt x="331" y="364"/>
                </a:cubicBezTo>
                <a:cubicBezTo>
                  <a:pt x="332" y="364"/>
                  <a:pt x="332" y="364"/>
                  <a:pt x="332" y="363"/>
                </a:cubicBezTo>
                <a:cubicBezTo>
                  <a:pt x="333" y="362"/>
                  <a:pt x="332" y="362"/>
                  <a:pt x="332" y="362"/>
                </a:cubicBezTo>
                <a:close/>
                <a:moveTo>
                  <a:pt x="318" y="357"/>
                </a:moveTo>
                <a:cubicBezTo>
                  <a:pt x="317" y="357"/>
                  <a:pt x="318" y="358"/>
                  <a:pt x="318" y="358"/>
                </a:cubicBezTo>
                <a:cubicBezTo>
                  <a:pt x="318" y="358"/>
                  <a:pt x="318" y="358"/>
                  <a:pt x="318" y="358"/>
                </a:cubicBezTo>
                <a:cubicBezTo>
                  <a:pt x="318" y="358"/>
                  <a:pt x="319" y="358"/>
                  <a:pt x="319" y="358"/>
                </a:cubicBezTo>
                <a:cubicBezTo>
                  <a:pt x="318" y="358"/>
                  <a:pt x="319" y="357"/>
                  <a:pt x="318" y="357"/>
                </a:cubicBezTo>
                <a:close/>
                <a:moveTo>
                  <a:pt x="321" y="357"/>
                </a:moveTo>
                <a:cubicBezTo>
                  <a:pt x="321" y="357"/>
                  <a:pt x="322" y="357"/>
                  <a:pt x="322" y="357"/>
                </a:cubicBezTo>
                <a:cubicBezTo>
                  <a:pt x="321" y="357"/>
                  <a:pt x="322" y="356"/>
                  <a:pt x="321" y="355"/>
                </a:cubicBezTo>
                <a:cubicBezTo>
                  <a:pt x="320" y="356"/>
                  <a:pt x="320" y="357"/>
                  <a:pt x="320" y="359"/>
                </a:cubicBezTo>
                <a:cubicBezTo>
                  <a:pt x="321" y="358"/>
                  <a:pt x="321" y="358"/>
                  <a:pt x="321" y="357"/>
                </a:cubicBezTo>
                <a:close/>
                <a:moveTo>
                  <a:pt x="381" y="356"/>
                </a:moveTo>
                <a:cubicBezTo>
                  <a:pt x="381" y="356"/>
                  <a:pt x="381" y="355"/>
                  <a:pt x="381" y="355"/>
                </a:cubicBezTo>
                <a:cubicBezTo>
                  <a:pt x="381" y="356"/>
                  <a:pt x="380" y="355"/>
                  <a:pt x="380" y="356"/>
                </a:cubicBezTo>
                <a:cubicBezTo>
                  <a:pt x="380" y="357"/>
                  <a:pt x="381" y="357"/>
                  <a:pt x="381" y="357"/>
                </a:cubicBezTo>
                <a:cubicBezTo>
                  <a:pt x="382" y="357"/>
                  <a:pt x="381" y="357"/>
                  <a:pt x="381" y="356"/>
                </a:cubicBezTo>
                <a:cubicBezTo>
                  <a:pt x="381" y="356"/>
                  <a:pt x="382" y="358"/>
                  <a:pt x="382" y="356"/>
                </a:cubicBezTo>
                <a:cubicBezTo>
                  <a:pt x="382" y="356"/>
                  <a:pt x="381" y="356"/>
                  <a:pt x="381" y="356"/>
                </a:cubicBezTo>
                <a:close/>
                <a:moveTo>
                  <a:pt x="351" y="357"/>
                </a:moveTo>
                <a:cubicBezTo>
                  <a:pt x="353" y="357"/>
                  <a:pt x="352" y="359"/>
                  <a:pt x="353" y="359"/>
                </a:cubicBezTo>
                <a:cubicBezTo>
                  <a:pt x="353" y="358"/>
                  <a:pt x="353" y="358"/>
                  <a:pt x="353" y="358"/>
                </a:cubicBezTo>
                <a:cubicBezTo>
                  <a:pt x="353" y="358"/>
                  <a:pt x="354" y="358"/>
                  <a:pt x="353" y="357"/>
                </a:cubicBezTo>
                <a:cubicBezTo>
                  <a:pt x="352" y="358"/>
                  <a:pt x="352" y="356"/>
                  <a:pt x="351" y="357"/>
                </a:cubicBezTo>
                <a:close/>
                <a:moveTo>
                  <a:pt x="365" y="357"/>
                </a:moveTo>
                <a:cubicBezTo>
                  <a:pt x="365" y="357"/>
                  <a:pt x="365" y="357"/>
                  <a:pt x="365" y="357"/>
                </a:cubicBezTo>
                <a:cubicBezTo>
                  <a:pt x="365" y="357"/>
                  <a:pt x="365" y="357"/>
                  <a:pt x="364" y="357"/>
                </a:cubicBezTo>
                <a:cubicBezTo>
                  <a:pt x="365" y="358"/>
                  <a:pt x="366" y="359"/>
                  <a:pt x="365" y="357"/>
                </a:cubicBezTo>
                <a:cubicBezTo>
                  <a:pt x="365" y="357"/>
                  <a:pt x="366" y="357"/>
                  <a:pt x="365" y="357"/>
                </a:cubicBezTo>
                <a:close/>
                <a:moveTo>
                  <a:pt x="322" y="363"/>
                </a:moveTo>
                <a:cubicBezTo>
                  <a:pt x="322" y="362"/>
                  <a:pt x="322" y="362"/>
                  <a:pt x="322" y="362"/>
                </a:cubicBezTo>
                <a:cubicBezTo>
                  <a:pt x="322" y="363"/>
                  <a:pt x="323" y="362"/>
                  <a:pt x="322" y="362"/>
                </a:cubicBezTo>
                <a:cubicBezTo>
                  <a:pt x="322" y="362"/>
                  <a:pt x="322" y="362"/>
                  <a:pt x="322" y="362"/>
                </a:cubicBezTo>
                <a:cubicBezTo>
                  <a:pt x="321" y="362"/>
                  <a:pt x="322" y="364"/>
                  <a:pt x="322" y="363"/>
                </a:cubicBezTo>
                <a:close/>
                <a:moveTo>
                  <a:pt x="324" y="361"/>
                </a:moveTo>
                <a:cubicBezTo>
                  <a:pt x="323" y="362"/>
                  <a:pt x="324" y="362"/>
                  <a:pt x="324" y="362"/>
                </a:cubicBezTo>
                <a:cubicBezTo>
                  <a:pt x="324" y="363"/>
                  <a:pt x="323" y="362"/>
                  <a:pt x="323" y="363"/>
                </a:cubicBezTo>
                <a:cubicBezTo>
                  <a:pt x="324" y="363"/>
                  <a:pt x="325" y="362"/>
                  <a:pt x="325" y="361"/>
                </a:cubicBezTo>
                <a:cubicBezTo>
                  <a:pt x="325" y="361"/>
                  <a:pt x="324" y="362"/>
                  <a:pt x="324" y="361"/>
                </a:cubicBezTo>
                <a:cubicBezTo>
                  <a:pt x="324" y="361"/>
                  <a:pt x="324" y="361"/>
                  <a:pt x="325" y="360"/>
                </a:cubicBezTo>
                <a:cubicBezTo>
                  <a:pt x="324" y="359"/>
                  <a:pt x="323" y="361"/>
                  <a:pt x="322" y="361"/>
                </a:cubicBezTo>
                <a:cubicBezTo>
                  <a:pt x="322" y="360"/>
                  <a:pt x="321" y="362"/>
                  <a:pt x="321" y="361"/>
                </a:cubicBezTo>
                <a:cubicBezTo>
                  <a:pt x="321" y="363"/>
                  <a:pt x="322" y="361"/>
                  <a:pt x="324" y="361"/>
                </a:cubicBezTo>
                <a:close/>
                <a:moveTo>
                  <a:pt x="312" y="362"/>
                </a:moveTo>
                <a:cubicBezTo>
                  <a:pt x="312" y="361"/>
                  <a:pt x="312" y="361"/>
                  <a:pt x="312" y="361"/>
                </a:cubicBezTo>
                <a:cubicBezTo>
                  <a:pt x="313" y="361"/>
                  <a:pt x="312" y="360"/>
                  <a:pt x="311" y="359"/>
                </a:cubicBezTo>
                <a:cubicBezTo>
                  <a:pt x="311" y="360"/>
                  <a:pt x="311" y="360"/>
                  <a:pt x="310" y="361"/>
                </a:cubicBezTo>
                <a:cubicBezTo>
                  <a:pt x="312" y="361"/>
                  <a:pt x="313" y="362"/>
                  <a:pt x="313" y="363"/>
                </a:cubicBezTo>
                <a:cubicBezTo>
                  <a:pt x="314" y="363"/>
                  <a:pt x="314" y="362"/>
                  <a:pt x="314" y="361"/>
                </a:cubicBezTo>
                <a:cubicBezTo>
                  <a:pt x="314" y="362"/>
                  <a:pt x="313" y="362"/>
                  <a:pt x="313" y="361"/>
                </a:cubicBezTo>
                <a:cubicBezTo>
                  <a:pt x="312" y="361"/>
                  <a:pt x="313" y="362"/>
                  <a:pt x="312" y="362"/>
                </a:cubicBezTo>
                <a:close/>
                <a:moveTo>
                  <a:pt x="360" y="360"/>
                </a:moveTo>
                <a:cubicBezTo>
                  <a:pt x="360" y="361"/>
                  <a:pt x="361" y="361"/>
                  <a:pt x="361" y="361"/>
                </a:cubicBezTo>
                <a:cubicBezTo>
                  <a:pt x="360" y="361"/>
                  <a:pt x="360" y="360"/>
                  <a:pt x="360" y="360"/>
                </a:cubicBezTo>
                <a:cubicBezTo>
                  <a:pt x="360" y="361"/>
                  <a:pt x="360" y="361"/>
                  <a:pt x="359" y="362"/>
                </a:cubicBezTo>
                <a:cubicBezTo>
                  <a:pt x="360" y="362"/>
                  <a:pt x="360" y="362"/>
                  <a:pt x="361" y="362"/>
                </a:cubicBezTo>
                <a:cubicBezTo>
                  <a:pt x="361" y="361"/>
                  <a:pt x="361" y="361"/>
                  <a:pt x="361" y="360"/>
                </a:cubicBezTo>
                <a:cubicBezTo>
                  <a:pt x="361" y="360"/>
                  <a:pt x="361" y="360"/>
                  <a:pt x="360" y="360"/>
                </a:cubicBezTo>
                <a:close/>
                <a:moveTo>
                  <a:pt x="279" y="361"/>
                </a:moveTo>
                <a:cubicBezTo>
                  <a:pt x="278" y="360"/>
                  <a:pt x="278" y="361"/>
                  <a:pt x="277" y="362"/>
                </a:cubicBezTo>
                <a:cubicBezTo>
                  <a:pt x="278" y="362"/>
                  <a:pt x="278" y="362"/>
                  <a:pt x="278" y="361"/>
                </a:cubicBezTo>
                <a:cubicBezTo>
                  <a:pt x="278" y="362"/>
                  <a:pt x="278" y="361"/>
                  <a:pt x="279" y="361"/>
                </a:cubicBezTo>
                <a:close/>
                <a:moveTo>
                  <a:pt x="313" y="368"/>
                </a:moveTo>
                <a:cubicBezTo>
                  <a:pt x="312" y="367"/>
                  <a:pt x="313" y="367"/>
                  <a:pt x="313" y="367"/>
                </a:cubicBezTo>
                <a:cubicBezTo>
                  <a:pt x="311" y="365"/>
                  <a:pt x="312" y="363"/>
                  <a:pt x="311" y="362"/>
                </a:cubicBezTo>
                <a:cubicBezTo>
                  <a:pt x="311" y="362"/>
                  <a:pt x="311" y="362"/>
                  <a:pt x="311" y="361"/>
                </a:cubicBezTo>
                <a:cubicBezTo>
                  <a:pt x="309" y="361"/>
                  <a:pt x="311" y="364"/>
                  <a:pt x="310" y="364"/>
                </a:cubicBezTo>
                <a:cubicBezTo>
                  <a:pt x="312" y="365"/>
                  <a:pt x="312" y="366"/>
                  <a:pt x="312" y="368"/>
                </a:cubicBezTo>
                <a:cubicBezTo>
                  <a:pt x="312" y="368"/>
                  <a:pt x="312" y="368"/>
                  <a:pt x="313" y="368"/>
                </a:cubicBezTo>
                <a:close/>
                <a:moveTo>
                  <a:pt x="391" y="365"/>
                </a:moveTo>
                <a:cubicBezTo>
                  <a:pt x="391" y="364"/>
                  <a:pt x="391" y="363"/>
                  <a:pt x="391" y="363"/>
                </a:cubicBezTo>
                <a:cubicBezTo>
                  <a:pt x="391" y="363"/>
                  <a:pt x="391" y="363"/>
                  <a:pt x="390" y="363"/>
                </a:cubicBezTo>
                <a:cubicBezTo>
                  <a:pt x="390" y="364"/>
                  <a:pt x="391" y="365"/>
                  <a:pt x="391" y="365"/>
                </a:cubicBezTo>
                <a:close/>
                <a:moveTo>
                  <a:pt x="390" y="363"/>
                </a:moveTo>
                <a:cubicBezTo>
                  <a:pt x="390" y="363"/>
                  <a:pt x="390" y="363"/>
                  <a:pt x="390" y="363"/>
                </a:cubicBezTo>
                <a:cubicBezTo>
                  <a:pt x="390" y="363"/>
                  <a:pt x="390" y="363"/>
                  <a:pt x="390" y="363"/>
                </a:cubicBezTo>
                <a:close/>
                <a:moveTo>
                  <a:pt x="319" y="365"/>
                </a:moveTo>
                <a:cubicBezTo>
                  <a:pt x="319" y="365"/>
                  <a:pt x="319" y="366"/>
                  <a:pt x="319" y="366"/>
                </a:cubicBezTo>
                <a:cubicBezTo>
                  <a:pt x="320" y="366"/>
                  <a:pt x="319" y="368"/>
                  <a:pt x="320" y="368"/>
                </a:cubicBezTo>
                <a:cubicBezTo>
                  <a:pt x="319" y="367"/>
                  <a:pt x="321" y="365"/>
                  <a:pt x="320" y="364"/>
                </a:cubicBezTo>
                <a:cubicBezTo>
                  <a:pt x="320" y="364"/>
                  <a:pt x="320" y="364"/>
                  <a:pt x="320" y="364"/>
                </a:cubicBezTo>
                <a:cubicBezTo>
                  <a:pt x="319" y="363"/>
                  <a:pt x="320" y="367"/>
                  <a:pt x="319" y="365"/>
                </a:cubicBezTo>
                <a:close/>
                <a:moveTo>
                  <a:pt x="389" y="365"/>
                </a:moveTo>
                <a:cubicBezTo>
                  <a:pt x="388" y="365"/>
                  <a:pt x="387" y="366"/>
                  <a:pt x="387" y="365"/>
                </a:cubicBezTo>
                <a:cubicBezTo>
                  <a:pt x="387" y="365"/>
                  <a:pt x="388" y="364"/>
                  <a:pt x="388" y="364"/>
                </a:cubicBezTo>
                <a:cubicBezTo>
                  <a:pt x="388" y="363"/>
                  <a:pt x="386" y="364"/>
                  <a:pt x="387" y="364"/>
                </a:cubicBezTo>
                <a:cubicBezTo>
                  <a:pt x="388" y="363"/>
                  <a:pt x="386" y="367"/>
                  <a:pt x="388" y="367"/>
                </a:cubicBezTo>
                <a:cubicBezTo>
                  <a:pt x="388" y="366"/>
                  <a:pt x="388" y="366"/>
                  <a:pt x="388" y="366"/>
                </a:cubicBezTo>
                <a:cubicBezTo>
                  <a:pt x="389" y="366"/>
                  <a:pt x="389" y="365"/>
                  <a:pt x="389" y="365"/>
                </a:cubicBezTo>
                <a:close/>
                <a:moveTo>
                  <a:pt x="402" y="365"/>
                </a:moveTo>
                <a:cubicBezTo>
                  <a:pt x="402" y="365"/>
                  <a:pt x="402" y="364"/>
                  <a:pt x="402" y="364"/>
                </a:cubicBezTo>
                <a:cubicBezTo>
                  <a:pt x="401" y="365"/>
                  <a:pt x="404" y="366"/>
                  <a:pt x="403" y="365"/>
                </a:cubicBezTo>
                <a:cubicBezTo>
                  <a:pt x="403" y="365"/>
                  <a:pt x="402" y="365"/>
                  <a:pt x="402" y="365"/>
                </a:cubicBezTo>
                <a:close/>
                <a:moveTo>
                  <a:pt x="308" y="368"/>
                </a:moveTo>
                <a:cubicBezTo>
                  <a:pt x="309" y="368"/>
                  <a:pt x="308" y="368"/>
                  <a:pt x="309" y="368"/>
                </a:cubicBezTo>
                <a:cubicBezTo>
                  <a:pt x="309" y="368"/>
                  <a:pt x="309" y="369"/>
                  <a:pt x="310" y="368"/>
                </a:cubicBezTo>
                <a:cubicBezTo>
                  <a:pt x="310" y="368"/>
                  <a:pt x="310" y="369"/>
                  <a:pt x="310" y="369"/>
                </a:cubicBezTo>
                <a:cubicBezTo>
                  <a:pt x="310" y="368"/>
                  <a:pt x="310" y="368"/>
                  <a:pt x="311" y="368"/>
                </a:cubicBezTo>
                <a:cubicBezTo>
                  <a:pt x="311" y="369"/>
                  <a:pt x="310" y="367"/>
                  <a:pt x="310" y="366"/>
                </a:cubicBezTo>
                <a:cubicBezTo>
                  <a:pt x="310" y="367"/>
                  <a:pt x="310" y="367"/>
                  <a:pt x="310" y="367"/>
                </a:cubicBezTo>
                <a:cubicBezTo>
                  <a:pt x="309" y="367"/>
                  <a:pt x="310" y="367"/>
                  <a:pt x="310" y="366"/>
                </a:cubicBezTo>
                <a:cubicBezTo>
                  <a:pt x="309" y="367"/>
                  <a:pt x="309" y="366"/>
                  <a:pt x="309" y="365"/>
                </a:cubicBezTo>
                <a:cubicBezTo>
                  <a:pt x="309" y="366"/>
                  <a:pt x="309" y="366"/>
                  <a:pt x="310" y="366"/>
                </a:cubicBezTo>
                <a:cubicBezTo>
                  <a:pt x="310" y="365"/>
                  <a:pt x="309" y="365"/>
                  <a:pt x="309" y="365"/>
                </a:cubicBezTo>
                <a:cubicBezTo>
                  <a:pt x="308" y="366"/>
                  <a:pt x="310" y="367"/>
                  <a:pt x="308" y="368"/>
                </a:cubicBezTo>
                <a:close/>
                <a:moveTo>
                  <a:pt x="366" y="365"/>
                </a:moveTo>
                <a:cubicBezTo>
                  <a:pt x="366" y="366"/>
                  <a:pt x="366" y="366"/>
                  <a:pt x="366" y="366"/>
                </a:cubicBezTo>
                <a:cubicBezTo>
                  <a:pt x="366" y="366"/>
                  <a:pt x="365" y="366"/>
                  <a:pt x="366" y="366"/>
                </a:cubicBezTo>
                <a:cubicBezTo>
                  <a:pt x="368" y="367"/>
                  <a:pt x="366" y="365"/>
                  <a:pt x="366" y="365"/>
                </a:cubicBezTo>
                <a:close/>
                <a:moveTo>
                  <a:pt x="327" y="366"/>
                </a:moveTo>
                <a:cubicBezTo>
                  <a:pt x="326" y="367"/>
                  <a:pt x="327" y="367"/>
                  <a:pt x="326" y="367"/>
                </a:cubicBezTo>
                <a:cubicBezTo>
                  <a:pt x="326" y="368"/>
                  <a:pt x="326" y="368"/>
                  <a:pt x="326" y="368"/>
                </a:cubicBezTo>
                <a:cubicBezTo>
                  <a:pt x="326" y="368"/>
                  <a:pt x="326" y="368"/>
                  <a:pt x="327" y="368"/>
                </a:cubicBezTo>
                <a:cubicBezTo>
                  <a:pt x="326" y="367"/>
                  <a:pt x="327" y="366"/>
                  <a:pt x="327" y="366"/>
                </a:cubicBezTo>
                <a:close/>
                <a:moveTo>
                  <a:pt x="328" y="365"/>
                </a:moveTo>
                <a:cubicBezTo>
                  <a:pt x="328" y="366"/>
                  <a:pt x="328" y="367"/>
                  <a:pt x="328" y="367"/>
                </a:cubicBezTo>
                <a:cubicBezTo>
                  <a:pt x="328" y="366"/>
                  <a:pt x="329" y="367"/>
                  <a:pt x="330" y="367"/>
                </a:cubicBezTo>
                <a:cubicBezTo>
                  <a:pt x="330" y="366"/>
                  <a:pt x="329" y="366"/>
                  <a:pt x="328" y="365"/>
                </a:cubicBezTo>
                <a:close/>
                <a:moveTo>
                  <a:pt x="15" y="372"/>
                </a:moveTo>
                <a:cubicBezTo>
                  <a:pt x="13" y="370"/>
                  <a:pt x="17" y="369"/>
                  <a:pt x="16" y="368"/>
                </a:cubicBezTo>
                <a:cubicBezTo>
                  <a:pt x="15" y="369"/>
                  <a:pt x="15" y="368"/>
                  <a:pt x="14" y="369"/>
                </a:cubicBezTo>
                <a:cubicBezTo>
                  <a:pt x="13" y="369"/>
                  <a:pt x="14" y="368"/>
                  <a:pt x="14" y="367"/>
                </a:cubicBezTo>
                <a:cubicBezTo>
                  <a:pt x="15" y="367"/>
                  <a:pt x="15" y="369"/>
                  <a:pt x="16" y="368"/>
                </a:cubicBezTo>
                <a:cubicBezTo>
                  <a:pt x="15" y="367"/>
                  <a:pt x="14" y="366"/>
                  <a:pt x="13" y="366"/>
                </a:cubicBezTo>
                <a:cubicBezTo>
                  <a:pt x="12" y="368"/>
                  <a:pt x="10" y="368"/>
                  <a:pt x="12" y="370"/>
                </a:cubicBezTo>
                <a:cubicBezTo>
                  <a:pt x="11" y="370"/>
                  <a:pt x="11" y="370"/>
                  <a:pt x="11" y="370"/>
                </a:cubicBezTo>
                <a:cubicBezTo>
                  <a:pt x="11" y="371"/>
                  <a:pt x="13" y="373"/>
                  <a:pt x="14" y="373"/>
                </a:cubicBezTo>
                <a:cubicBezTo>
                  <a:pt x="13" y="372"/>
                  <a:pt x="14" y="372"/>
                  <a:pt x="15" y="372"/>
                </a:cubicBezTo>
                <a:close/>
                <a:moveTo>
                  <a:pt x="371" y="368"/>
                </a:moveTo>
                <a:cubicBezTo>
                  <a:pt x="370" y="368"/>
                  <a:pt x="371" y="368"/>
                  <a:pt x="370" y="368"/>
                </a:cubicBezTo>
                <a:cubicBezTo>
                  <a:pt x="370" y="369"/>
                  <a:pt x="372" y="369"/>
                  <a:pt x="372" y="368"/>
                </a:cubicBezTo>
                <a:cubicBezTo>
                  <a:pt x="371" y="367"/>
                  <a:pt x="371" y="368"/>
                  <a:pt x="371" y="368"/>
                </a:cubicBezTo>
                <a:close/>
                <a:moveTo>
                  <a:pt x="407" y="369"/>
                </a:moveTo>
                <a:cubicBezTo>
                  <a:pt x="407" y="369"/>
                  <a:pt x="407" y="369"/>
                  <a:pt x="407" y="369"/>
                </a:cubicBezTo>
                <a:cubicBezTo>
                  <a:pt x="407" y="369"/>
                  <a:pt x="407" y="368"/>
                  <a:pt x="406" y="368"/>
                </a:cubicBezTo>
                <a:cubicBezTo>
                  <a:pt x="406" y="369"/>
                  <a:pt x="405" y="369"/>
                  <a:pt x="405" y="369"/>
                </a:cubicBezTo>
                <a:cubicBezTo>
                  <a:pt x="406" y="370"/>
                  <a:pt x="406" y="370"/>
                  <a:pt x="407" y="369"/>
                </a:cubicBezTo>
                <a:close/>
                <a:moveTo>
                  <a:pt x="309" y="369"/>
                </a:moveTo>
                <a:cubicBezTo>
                  <a:pt x="309" y="369"/>
                  <a:pt x="309" y="369"/>
                  <a:pt x="309" y="369"/>
                </a:cubicBezTo>
                <a:cubicBezTo>
                  <a:pt x="309" y="369"/>
                  <a:pt x="309" y="369"/>
                  <a:pt x="309" y="369"/>
                </a:cubicBezTo>
                <a:cubicBezTo>
                  <a:pt x="309" y="369"/>
                  <a:pt x="308" y="369"/>
                  <a:pt x="308" y="370"/>
                </a:cubicBezTo>
                <a:cubicBezTo>
                  <a:pt x="309" y="370"/>
                  <a:pt x="310" y="370"/>
                  <a:pt x="309" y="369"/>
                </a:cubicBezTo>
                <a:close/>
                <a:moveTo>
                  <a:pt x="338" y="369"/>
                </a:moveTo>
                <a:cubicBezTo>
                  <a:pt x="337" y="370"/>
                  <a:pt x="338" y="368"/>
                  <a:pt x="337" y="369"/>
                </a:cubicBezTo>
                <a:cubicBezTo>
                  <a:pt x="337" y="369"/>
                  <a:pt x="337" y="369"/>
                  <a:pt x="337" y="369"/>
                </a:cubicBezTo>
                <a:cubicBezTo>
                  <a:pt x="337" y="369"/>
                  <a:pt x="337" y="370"/>
                  <a:pt x="337" y="370"/>
                </a:cubicBezTo>
                <a:cubicBezTo>
                  <a:pt x="337" y="369"/>
                  <a:pt x="339" y="370"/>
                  <a:pt x="338" y="369"/>
                </a:cubicBezTo>
                <a:close/>
                <a:moveTo>
                  <a:pt x="313" y="370"/>
                </a:moveTo>
                <a:cubicBezTo>
                  <a:pt x="313" y="371"/>
                  <a:pt x="314" y="371"/>
                  <a:pt x="314" y="372"/>
                </a:cubicBezTo>
                <a:cubicBezTo>
                  <a:pt x="314" y="372"/>
                  <a:pt x="314" y="372"/>
                  <a:pt x="314" y="372"/>
                </a:cubicBezTo>
                <a:cubicBezTo>
                  <a:pt x="314" y="371"/>
                  <a:pt x="314" y="371"/>
                  <a:pt x="313" y="371"/>
                </a:cubicBezTo>
                <a:cubicBezTo>
                  <a:pt x="313" y="372"/>
                  <a:pt x="313" y="372"/>
                  <a:pt x="313" y="372"/>
                </a:cubicBezTo>
                <a:cubicBezTo>
                  <a:pt x="314" y="372"/>
                  <a:pt x="314" y="372"/>
                  <a:pt x="314" y="372"/>
                </a:cubicBezTo>
                <a:cubicBezTo>
                  <a:pt x="315" y="371"/>
                  <a:pt x="313" y="371"/>
                  <a:pt x="314" y="370"/>
                </a:cubicBezTo>
                <a:cubicBezTo>
                  <a:pt x="313" y="370"/>
                  <a:pt x="313" y="370"/>
                  <a:pt x="313" y="370"/>
                </a:cubicBezTo>
                <a:close/>
                <a:moveTo>
                  <a:pt x="405" y="370"/>
                </a:moveTo>
                <a:cubicBezTo>
                  <a:pt x="406" y="370"/>
                  <a:pt x="406" y="370"/>
                  <a:pt x="406" y="370"/>
                </a:cubicBezTo>
                <a:cubicBezTo>
                  <a:pt x="405" y="370"/>
                  <a:pt x="405" y="371"/>
                  <a:pt x="405" y="371"/>
                </a:cubicBezTo>
                <a:cubicBezTo>
                  <a:pt x="406" y="371"/>
                  <a:pt x="407" y="371"/>
                  <a:pt x="405" y="370"/>
                </a:cubicBezTo>
                <a:close/>
                <a:moveTo>
                  <a:pt x="285" y="370"/>
                </a:moveTo>
                <a:cubicBezTo>
                  <a:pt x="284" y="370"/>
                  <a:pt x="284" y="371"/>
                  <a:pt x="284" y="372"/>
                </a:cubicBezTo>
                <a:cubicBezTo>
                  <a:pt x="284" y="372"/>
                  <a:pt x="285" y="371"/>
                  <a:pt x="285" y="372"/>
                </a:cubicBezTo>
                <a:cubicBezTo>
                  <a:pt x="285" y="372"/>
                  <a:pt x="285" y="372"/>
                  <a:pt x="285" y="372"/>
                </a:cubicBezTo>
                <a:cubicBezTo>
                  <a:pt x="286" y="370"/>
                  <a:pt x="284" y="371"/>
                  <a:pt x="285" y="370"/>
                </a:cubicBezTo>
                <a:close/>
                <a:moveTo>
                  <a:pt x="413" y="380"/>
                </a:moveTo>
                <a:cubicBezTo>
                  <a:pt x="411" y="379"/>
                  <a:pt x="412" y="381"/>
                  <a:pt x="410" y="380"/>
                </a:cubicBezTo>
                <a:cubicBezTo>
                  <a:pt x="410" y="378"/>
                  <a:pt x="411" y="380"/>
                  <a:pt x="413" y="379"/>
                </a:cubicBezTo>
                <a:cubicBezTo>
                  <a:pt x="412" y="378"/>
                  <a:pt x="412" y="377"/>
                  <a:pt x="412" y="377"/>
                </a:cubicBezTo>
                <a:cubicBezTo>
                  <a:pt x="412" y="377"/>
                  <a:pt x="412" y="377"/>
                  <a:pt x="411" y="377"/>
                </a:cubicBezTo>
                <a:cubicBezTo>
                  <a:pt x="411" y="377"/>
                  <a:pt x="411" y="377"/>
                  <a:pt x="410" y="377"/>
                </a:cubicBezTo>
                <a:cubicBezTo>
                  <a:pt x="410" y="377"/>
                  <a:pt x="410" y="379"/>
                  <a:pt x="409" y="379"/>
                </a:cubicBezTo>
                <a:cubicBezTo>
                  <a:pt x="410" y="378"/>
                  <a:pt x="409" y="377"/>
                  <a:pt x="408" y="377"/>
                </a:cubicBezTo>
                <a:cubicBezTo>
                  <a:pt x="408" y="376"/>
                  <a:pt x="409" y="376"/>
                  <a:pt x="409" y="375"/>
                </a:cubicBezTo>
                <a:cubicBezTo>
                  <a:pt x="409" y="373"/>
                  <a:pt x="409" y="372"/>
                  <a:pt x="407" y="370"/>
                </a:cubicBezTo>
                <a:cubicBezTo>
                  <a:pt x="407" y="371"/>
                  <a:pt x="407" y="372"/>
                  <a:pt x="406" y="373"/>
                </a:cubicBezTo>
                <a:cubicBezTo>
                  <a:pt x="406" y="373"/>
                  <a:pt x="406" y="372"/>
                  <a:pt x="406" y="372"/>
                </a:cubicBezTo>
                <a:cubicBezTo>
                  <a:pt x="406" y="372"/>
                  <a:pt x="406" y="372"/>
                  <a:pt x="405" y="372"/>
                </a:cubicBezTo>
                <a:cubicBezTo>
                  <a:pt x="405" y="373"/>
                  <a:pt x="404" y="371"/>
                  <a:pt x="403" y="371"/>
                </a:cubicBezTo>
                <a:cubicBezTo>
                  <a:pt x="404" y="372"/>
                  <a:pt x="404" y="373"/>
                  <a:pt x="403" y="374"/>
                </a:cubicBezTo>
                <a:cubicBezTo>
                  <a:pt x="403" y="373"/>
                  <a:pt x="404" y="373"/>
                  <a:pt x="403" y="373"/>
                </a:cubicBezTo>
                <a:cubicBezTo>
                  <a:pt x="403" y="373"/>
                  <a:pt x="402" y="373"/>
                  <a:pt x="402" y="374"/>
                </a:cubicBezTo>
                <a:cubicBezTo>
                  <a:pt x="403" y="374"/>
                  <a:pt x="403" y="374"/>
                  <a:pt x="404" y="374"/>
                </a:cubicBezTo>
                <a:cubicBezTo>
                  <a:pt x="404" y="373"/>
                  <a:pt x="404" y="373"/>
                  <a:pt x="405" y="372"/>
                </a:cubicBezTo>
                <a:cubicBezTo>
                  <a:pt x="405" y="373"/>
                  <a:pt x="405" y="373"/>
                  <a:pt x="406" y="374"/>
                </a:cubicBezTo>
                <a:cubicBezTo>
                  <a:pt x="405" y="374"/>
                  <a:pt x="405" y="374"/>
                  <a:pt x="405" y="374"/>
                </a:cubicBezTo>
                <a:cubicBezTo>
                  <a:pt x="405" y="374"/>
                  <a:pt x="405" y="374"/>
                  <a:pt x="404" y="374"/>
                </a:cubicBezTo>
                <a:cubicBezTo>
                  <a:pt x="404" y="375"/>
                  <a:pt x="403" y="375"/>
                  <a:pt x="403" y="376"/>
                </a:cubicBezTo>
                <a:cubicBezTo>
                  <a:pt x="403" y="376"/>
                  <a:pt x="404" y="376"/>
                  <a:pt x="404" y="376"/>
                </a:cubicBezTo>
                <a:cubicBezTo>
                  <a:pt x="404" y="376"/>
                  <a:pt x="404" y="376"/>
                  <a:pt x="405" y="376"/>
                </a:cubicBezTo>
                <a:cubicBezTo>
                  <a:pt x="404" y="377"/>
                  <a:pt x="405" y="377"/>
                  <a:pt x="405" y="377"/>
                </a:cubicBezTo>
                <a:cubicBezTo>
                  <a:pt x="406" y="377"/>
                  <a:pt x="405" y="376"/>
                  <a:pt x="406" y="377"/>
                </a:cubicBezTo>
                <a:cubicBezTo>
                  <a:pt x="406" y="377"/>
                  <a:pt x="406" y="377"/>
                  <a:pt x="406" y="378"/>
                </a:cubicBezTo>
                <a:cubicBezTo>
                  <a:pt x="407" y="378"/>
                  <a:pt x="407" y="380"/>
                  <a:pt x="409" y="379"/>
                </a:cubicBezTo>
                <a:cubicBezTo>
                  <a:pt x="410" y="380"/>
                  <a:pt x="410" y="382"/>
                  <a:pt x="410" y="381"/>
                </a:cubicBezTo>
                <a:cubicBezTo>
                  <a:pt x="411" y="382"/>
                  <a:pt x="410" y="382"/>
                  <a:pt x="410" y="383"/>
                </a:cubicBezTo>
                <a:cubicBezTo>
                  <a:pt x="411" y="383"/>
                  <a:pt x="411" y="383"/>
                  <a:pt x="411" y="383"/>
                </a:cubicBezTo>
                <a:cubicBezTo>
                  <a:pt x="411" y="382"/>
                  <a:pt x="411" y="381"/>
                  <a:pt x="411" y="380"/>
                </a:cubicBezTo>
                <a:cubicBezTo>
                  <a:pt x="412" y="381"/>
                  <a:pt x="413" y="381"/>
                  <a:pt x="413" y="382"/>
                </a:cubicBezTo>
                <a:cubicBezTo>
                  <a:pt x="413" y="381"/>
                  <a:pt x="414" y="382"/>
                  <a:pt x="414" y="381"/>
                </a:cubicBezTo>
                <a:cubicBezTo>
                  <a:pt x="413" y="381"/>
                  <a:pt x="412" y="381"/>
                  <a:pt x="413" y="380"/>
                </a:cubicBezTo>
                <a:close/>
                <a:moveTo>
                  <a:pt x="404" y="375"/>
                </a:moveTo>
                <a:cubicBezTo>
                  <a:pt x="404" y="375"/>
                  <a:pt x="404" y="375"/>
                  <a:pt x="405" y="375"/>
                </a:cubicBezTo>
                <a:cubicBezTo>
                  <a:pt x="405" y="375"/>
                  <a:pt x="405" y="376"/>
                  <a:pt x="405" y="376"/>
                </a:cubicBezTo>
                <a:cubicBezTo>
                  <a:pt x="405" y="376"/>
                  <a:pt x="404" y="375"/>
                  <a:pt x="404" y="375"/>
                </a:cubicBezTo>
                <a:close/>
                <a:moveTo>
                  <a:pt x="405" y="375"/>
                </a:moveTo>
                <a:cubicBezTo>
                  <a:pt x="405" y="375"/>
                  <a:pt x="406" y="374"/>
                  <a:pt x="406" y="374"/>
                </a:cubicBezTo>
                <a:cubicBezTo>
                  <a:pt x="407" y="374"/>
                  <a:pt x="406" y="375"/>
                  <a:pt x="405" y="375"/>
                </a:cubicBezTo>
                <a:close/>
                <a:moveTo>
                  <a:pt x="406" y="375"/>
                </a:moveTo>
                <a:cubicBezTo>
                  <a:pt x="406" y="376"/>
                  <a:pt x="407" y="376"/>
                  <a:pt x="407" y="377"/>
                </a:cubicBezTo>
                <a:cubicBezTo>
                  <a:pt x="406" y="377"/>
                  <a:pt x="406" y="376"/>
                  <a:pt x="406" y="375"/>
                </a:cubicBezTo>
                <a:close/>
                <a:moveTo>
                  <a:pt x="320" y="371"/>
                </a:moveTo>
                <a:cubicBezTo>
                  <a:pt x="320" y="372"/>
                  <a:pt x="319" y="373"/>
                  <a:pt x="320" y="373"/>
                </a:cubicBezTo>
                <a:cubicBezTo>
                  <a:pt x="319" y="372"/>
                  <a:pt x="321" y="371"/>
                  <a:pt x="320" y="371"/>
                </a:cubicBezTo>
                <a:close/>
                <a:moveTo>
                  <a:pt x="196" y="372"/>
                </a:moveTo>
                <a:cubicBezTo>
                  <a:pt x="196" y="374"/>
                  <a:pt x="195" y="376"/>
                  <a:pt x="195" y="377"/>
                </a:cubicBezTo>
                <a:cubicBezTo>
                  <a:pt x="196" y="375"/>
                  <a:pt x="197" y="374"/>
                  <a:pt x="198" y="372"/>
                </a:cubicBezTo>
                <a:cubicBezTo>
                  <a:pt x="197" y="371"/>
                  <a:pt x="196" y="372"/>
                  <a:pt x="196" y="372"/>
                </a:cubicBezTo>
                <a:close/>
                <a:moveTo>
                  <a:pt x="324" y="374"/>
                </a:moveTo>
                <a:cubicBezTo>
                  <a:pt x="324" y="373"/>
                  <a:pt x="323" y="374"/>
                  <a:pt x="323" y="373"/>
                </a:cubicBezTo>
                <a:cubicBezTo>
                  <a:pt x="324" y="373"/>
                  <a:pt x="323" y="372"/>
                  <a:pt x="323" y="371"/>
                </a:cubicBezTo>
                <a:cubicBezTo>
                  <a:pt x="323" y="372"/>
                  <a:pt x="323" y="373"/>
                  <a:pt x="322" y="373"/>
                </a:cubicBezTo>
                <a:cubicBezTo>
                  <a:pt x="322" y="373"/>
                  <a:pt x="323" y="372"/>
                  <a:pt x="322" y="372"/>
                </a:cubicBezTo>
                <a:cubicBezTo>
                  <a:pt x="322" y="373"/>
                  <a:pt x="321" y="374"/>
                  <a:pt x="322" y="374"/>
                </a:cubicBezTo>
                <a:cubicBezTo>
                  <a:pt x="321" y="374"/>
                  <a:pt x="321" y="374"/>
                  <a:pt x="321" y="375"/>
                </a:cubicBezTo>
                <a:cubicBezTo>
                  <a:pt x="322" y="374"/>
                  <a:pt x="324" y="374"/>
                  <a:pt x="324" y="374"/>
                </a:cubicBezTo>
                <a:close/>
                <a:moveTo>
                  <a:pt x="279" y="372"/>
                </a:moveTo>
                <a:cubicBezTo>
                  <a:pt x="279" y="373"/>
                  <a:pt x="278" y="372"/>
                  <a:pt x="278" y="372"/>
                </a:cubicBezTo>
                <a:cubicBezTo>
                  <a:pt x="278" y="372"/>
                  <a:pt x="279" y="373"/>
                  <a:pt x="279" y="373"/>
                </a:cubicBezTo>
                <a:cubicBezTo>
                  <a:pt x="279" y="373"/>
                  <a:pt x="278" y="373"/>
                  <a:pt x="278" y="373"/>
                </a:cubicBezTo>
                <a:cubicBezTo>
                  <a:pt x="279" y="374"/>
                  <a:pt x="279" y="372"/>
                  <a:pt x="279" y="372"/>
                </a:cubicBezTo>
                <a:close/>
                <a:moveTo>
                  <a:pt x="314" y="375"/>
                </a:moveTo>
                <a:cubicBezTo>
                  <a:pt x="314" y="376"/>
                  <a:pt x="313" y="376"/>
                  <a:pt x="313" y="376"/>
                </a:cubicBezTo>
                <a:cubicBezTo>
                  <a:pt x="315" y="375"/>
                  <a:pt x="314" y="374"/>
                  <a:pt x="313" y="372"/>
                </a:cubicBezTo>
                <a:cubicBezTo>
                  <a:pt x="312" y="373"/>
                  <a:pt x="313" y="374"/>
                  <a:pt x="313" y="374"/>
                </a:cubicBezTo>
                <a:cubicBezTo>
                  <a:pt x="313" y="375"/>
                  <a:pt x="313" y="374"/>
                  <a:pt x="312" y="374"/>
                </a:cubicBezTo>
                <a:cubicBezTo>
                  <a:pt x="314" y="375"/>
                  <a:pt x="313" y="375"/>
                  <a:pt x="314" y="375"/>
                </a:cubicBezTo>
                <a:close/>
                <a:moveTo>
                  <a:pt x="281" y="373"/>
                </a:moveTo>
                <a:cubicBezTo>
                  <a:pt x="281" y="374"/>
                  <a:pt x="279" y="373"/>
                  <a:pt x="279" y="375"/>
                </a:cubicBezTo>
                <a:cubicBezTo>
                  <a:pt x="279" y="374"/>
                  <a:pt x="280" y="374"/>
                  <a:pt x="281" y="374"/>
                </a:cubicBezTo>
                <a:cubicBezTo>
                  <a:pt x="280" y="375"/>
                  <a:pt x="280" y="375"/>
                  <a:pt x="279" y="375"/>
                </a:cubicBezTo>
                <a:cubicBezTo>
                  <a:pt x="280" y="377"/>
                  <a:pt x="281" y="374"/>
                  <a:pt x="281" y="375"/>
                </a:cubicBezTo>
                <a:cubicBezTo>
                  <a:pt x="281" y="375"/>
                  <a:pt x="281" y="376"/>
                  <a:pt x="281" y="376"/>
                </a:cubicBezTo>
                <a:cubicBezTo>
                  <a:pt x="281" y="375"/>
                  <a:pt x="282" y="375"/>
                  <a:pt x="282" y="375"/>
                </a:cubicBezTo>
                <a:cubicBezTo>
                  <a:pt x="281" y="374"/>
                  <a:pt x="282" y="373"/>
                  <a:pt x="281" y="373"/>
                </a:cubicBezTo>
                <a:close/>
                <a:moveTo>
                  <a:pt x="312" y="373"/>
                </a:moveTo>
                <a:cubicBezTo>
                  <a:pt x="310" y="374"/>
                  <a:pt x="311" y="373"/>
                  <a:pt x="310" y="373"/>
                </a:cubicBezTo>
                <a:cubicBezTo>
                  <a:pt x="310" y="375"/>
                  <a:pt x="310" y="377"/>
                  <a:pt x="309" y="378"/>
                </a:cubicBezTo>
                <a:cubicBezTo>
                  <a:pt x="309" y="378"/>
                  <a:pt x="310" y="378"/>
                  <a:pt x="311" y="378"/>
                </a:cubicBezTo>
                <a:cubicBezTo>
                  <a:pt x="312" y="376"/>
                  <a:pt x="312" y="375"/>
                  <a:pt x="312" y="373"/>
                </a:cubicBezTo>
                <a:close/>
                <a:moveTo>
                  <a:pt x="311" y="376"/>
                </a:moveTo>
                <a:cubicBezTo>
                  <a:pt x="310" y="376"/>
                  <a:pt x="311" y="375"/>
                  <a:pt x="310" y="375"/>
                </a:cubicBezTo>
                <a:cubicBezTo>
                  <a:pt x="310" y="375"/>
                  <a:pt x="310" y="375"/>
                  <a:pt x="311" y="375"/>
                </a:cubicBezTo>
                <a:lnTo>
                  <a:pt x="311" y="376"/>
                </a:lnTo>
                <a:close/>
                <a:moveTo>
                  <a:pt x="290" y="374"/>
                </a:moveTo>
                <a:cubicBezTo>
                  <a:pt x="290" y="374"/>
                  <a:pt x="289" y="373"/>
                  <a:pt x="289" y="374"/>
                </a:cubicBezTo>
                <a:cubicBezTo>
                  <a:pt x="290" y="375"/>
                  <a:pt x="289" y="377"/>
                  <a:pt x="290" y="377"/>
                </a:cubicBezTo>
                <a:cubicBezTo>
                  <a:pt x="289" y="376"/>
                  <a:pt x="290" y="377"/>
                  <a:pt x="291" y="376"/>
                </a:cubicBezTo>
                <a:cubicBezTo>
                  <a:pt x="289" y="376"/>
                  <a:pt x="291" y="374"/>
                  <a:pt x="290" y="374"/>
                </a:cubicBezTo>
                <a:close/>
                <a:moveTo>
                  <a:pt x="277" y="376"/>
                </a:moveTo>
                <a:cubicBezTo>
                  <a:pt x="278" y="376"/>
                  <a:pt x="277" y="377"/>
                  <a:pt x="278" y="377"/>
                </a:cubicBezTo>
                <a:cubicBezTo>
                  <a:pt x="278" y="377"/>
                  <a:pt x="278" y="378"/>
                  <a:pt x="278" y="377"/>
                </a:cubicBezTo>
                <a:cubicBezTo>
                  <a:pt x="278" y="377"/>
                  <a:pt x="278" y="375"/>
                  <a:pt x="277" y="376"/>
                </a:cubicBezTo>
                <a:close/>
                <a:moveTo>
                  <a:pt x="286" y="379"/>
                </a:moveTo>
                <a:cubicBezTo>
                  <a:pt x="286" y="379"/>
                  <a:pt x="287" y="378"/>
                  <a:pt x="287" y="377"/>
                </a:cubicBezTo>
                <a:cubicBezTo>
                  <a:pt x="286" y="378"/>
                  <a:pt x="286" y="379"/>
                  <a:pt x="286" y="379"/>
                </a:cubicBezTo>
                <a:close/>
                <a:moveTo>
                  <a:pt x="287" y="379"/>
                </a:moveTo>
                <a:cubicBezTo>
                  <a:pt x="287" y="380"/>
                  <a:pt x="287" y="380"/>
                  <a:pt x="288" y="381"/>
                </a:cubicBezTo>
                <a:cubicBezTo>
                  <a:pt x="286" y="381"/>
                  <a:pt x="288" y="382"/>
                  <a:pt x="288" y="383"/>
                </a:cubicBezTo>
                <a:cubicBezTo>
                  <a:pt x="288" y="382"/>
                  <a:pt x="288" y="381"/>
                  <a:pt x="288" y="380"/>
                </a:cubicBezTo>
                <a:cubicBezTo>
                  <a:pt x="288" y="380"/>
                  <a:pt x="288" y="380"/>
                  <a:pt x="288" y="380"/>
                </a:cubicBezTo>
                <a:cubicBezTo>
                  <a:pt x="288" y="380"/>
                  <a:pt x="289" y="380"/>
                  <a:pt x="289" y="379"/>
                </a:cubicBezTo>
                <a:cubicBezTo>
                  <a:pt x="288" y="380"/>
                  <a:pt x="288" y="378"/>
                  <a:pt x="287" y="379"/>
                </a:cubicBezTo>
                <a:close/>
                <a:moveTo>
                  <a:pt x="413" y="379"/>
                </a:moveTo>
                <a:cubicBezTo>
                  <a:pt x="414" y="379"/>
                  <a:pt x="413" y="380"/>
                  <a:pt x="415" y="380"/>
                </a:cubicBezTo>
                <a:cubicBezTo>
                  <a:pt x="414" y="379"/>
                  <a:pt x="413" y="378"/>
                  <a:pt x="413" y="379"/>
                </a:cubicBezTo>
                <a:close/>
                <a:moveTo>
                  <a:pt x="309" y="382"/>
                </a:moveTo>
                <a:cubicBezTo>
                  <a:pt x="310" y="383"/>
                  <a:pt x="309" y="382"/>
                  <a:pt x="310" y="382"/>
                </a:cubicBezTo>
                <a:cubicBezTo>
                  <a:pt x="310" y="381"/>
                  <a:pt x="310" y="380"/>
                  <a:pt x="310" y="380"/>
                </a:cubicBezTo>
                <a:cubicBezTo>
                  <a:pt x="309" y="380"/>
                  <a:pt x="308" y="380"/>
                  <a:pt x="308" y="379"/>
                </a:cubicBezTo>
                <a:cubicBezTo>
                  <a:pt x="307" y="381"/>
                  <a:pt x="310" y="381"/>
                  <a:pt x="309" y="382"/>
                </a:cubicBezTo>
                <a:close/>
                <a:moveTo>
                  <a:pt x="289" y="381"/>
                </a:moveTo>
                <a:cubicBezTo>
                  <a:pt x="290" y="381"/>
                  <a:pt x="290" y="380"/>
                  <a:pt x="289" y="380"/>
                </a:cubicBezTo>
                <a:cubicBezTo>
                  <a:pt x="289" y="381"/>
                  <a:pt x="289" y="381"/>
                  <a:pt x="289" y="381"/>
                </a:cubicBezTo>
                <a:cubicBezTo>
                  <a:pt x="289" y="382"/>
                  <a:pt x="290" y="381"/>
                  <a:pt x="289" y="382"/>
                </a:cubicBezTo>
                <a:cubicBezTo>
                  <a:pt x="290" y="382"/>
                  <a:pt x="290" y="382"/>
                  <a:pt x="290" y="382"/>
                </a:cubicBezTo>
                <a:cubicBezTo>
                  <a:pt x="290" y="382"/>
                  <a:pt x="290" y="381"/>
                  <a:pt x="290" y="381"/>
                </a:cubicBezTo>
                <a:cubicBezTo>
                  <a:pt x="290" y="381"/>
                  <a:pt x="290" y="381"/>
                  <a:pt x="289" y="381"/>
                </a:cubicBezTo>
                <a:close/>
                <a:moveTo>
                  <a:pt x="294" y="384"/>
                </a:moveTo>
                <a:cubicBezTo>
                  <a:pt x="295" y="384"/>
                  <a:pt x="296" y="384"/>
                  <a:pt x="296" y="385"/>
                </a:cubicBezTo>
                <a:cubicBezTo>
                  <a:pt x="296" y="385"/>
                  <a:pt x="294" y="385"/>
                  <a:pt x="295" y="385"/>
                </a:cubicBezTo>
                <a:cubicBezTo>
                  <a:pt x="296" y="385"/>
                  <a:pt x="296" y="385"/>
                  <a:pt x="296" y="385"/>
                </a:cubicBezTo>
                <a:cubicBezTo>
                  <a:pt x="296" y="385"/>
                  <a:pt x="296" y="384"/>
                  <a:pt x="296" y="384"/>
                </a:cubicBezTo>
                <a:cubicBezTo>
                  <a:pt x="297" y="385"/>
                  <a:pt x="296" y="385"/>
                  <a:pt x="297" y="385"/>
                </a:cubicBezTo>
                <a:cubicBezTo>
                  <a:pt x="297" y="386"/>
                  <a:pt x="297" y="386"/>
                  <a:pt x="297" y="386"/>
                </a:cubicBezTo>
                <a:cubicBezTo>
                  <a:pt x="298" y="385"/>
                  <a:pt x="298" y="383"/>
                  <a:pt x="297" y="381"/>
                </a:cubicBezTo>
                <a:cubicBezTo>
                  <a:pt x="297" y="383"/>
                  <a:pt x="295" y="383"/>
                  <a:pt x="294" y="384"/>
                </a:cubicBezTo>
                <a:close/>
                <a:moveTo>
                  <a:pt x="415" y="382"/>
                </a:moveTo>
                <a:cubicBezTo>
                  <a:pt x="415" y="383"/>
                  <a:pt x="416" y="383"/>
                  <a:pt x="416" y="384"/>
                </a:cubicBezTo>
                <a:cubicBezTo>
                  <a:pt x="415" y="383"/>
                  <a:pt x="414" y="384"/>
                  <a:pt x="415" y="384"/>
                </a:cubicBezTo>
                <a:cubicBezTo>
                  <a:pt x="415" y="384"/>
                  <a:pt x="415" y="385"/>
                  <a:pt x="416" y="386"/>
                </a:cubicBezTo>
                <a:cubicBezTo>
                  <a:pt x="418" y="386"/>
                  <a:pt x="418" y="383"/>
                  <a:pt x="415" y="382"/>
                </a:cubicBezTo>
                <a:close/>
                <a:moveTo>
                  <a:pt x="291" y="385"/>
                </a:moveTo>
                <a:cubicBezTo>
                  <a:pt x="292" y="385"/>
                  <a:pt x="292" y="384"/>
                  <a:pt x="291" y="383"/>
                </a:cubicBezTo>
                <a:cubicBezTo>
                  <a:pt x="292" y="384"/>
                  <a:pt x="290" y="385"/>
                  <a:pt x="291" y="385"/>
                </a:cubicBezTo>
                <a:close/>
                <a:moveTo>
                  <a:pt x="316" y="386"/>
                </a:moveTo>
                <a:cubicBezTo>
                  <a:pt x="316" y="386"/>
                  <a:pt x="315" y="386"/>
                  <a:pt x="315" y="385"/>
                </a:cubicBezTo>
                <a:cubicBezTo>
                  <a:pt x="315" y="386"/>
                  <a:pt x="314" y="385"/>
                  <a:pt x="314" y="386"/>
                </a:cubicBezTo>
                <a:cubicBezTo>
                  <a:pt x="314" y="385"/>
                  <a:pt x="314" y="384"/>
                  <a:pt x="313" y="384"/>
                </a:cubicBezTo>
                <a:cubicBezTo>
                  <a:pt x="312" y="385"/>
                  <a:pt x="313" y="386"/>
                  <a:pt x="314" y="387"/>
                </a:cubicBezTo>
                <a:cubicBezTo>
                  <a:pt x="314" y="385"/>
                  <a:pt x="315" y="387"/>
                  <a:pt x="316" y="386"/>
                </a:cubicBezTo>
                <a:close/>
                <a:moveTo>
                  <a:pt x="210" y="393"/>
                </a:moveTo>
                <a:cubicBezTo>
                  <a:pt x="209" y="392"/>
                  <a:pt x="209" y="393"/>
                  <a:pt x="210" y="393"/>
                </a:cubicBezTo>
                <a:close/>
                <a:moveTo>
                  <a:pt x="211" y="387"/>
                </a:moveTo>
                <a:cubicBezTo>
                  <a:pt x="211" y="388"/>
                  <a:pt x="211" y="389"/>
                  <a:pt x="211" y="390"/>
                </a:cubicBezTo>
                <a:cubicBezTo>
                  <a:pt x="211" y="390"/>
                  <a:pt x="210" y="389"/>
                  <a:pt x="210" y="390"/>
                </a:cubicBezTo>
                <a:cubicBezTo>
                  <a:pt x="209" y="390"/>
                  <a:pt x="210" y="392"/>
                  <a:pt x="210" y="392"/>
                </a:cubicBezTo>
                <a:cubicBezTo>
                  <a:pt x="210" y="393"/>
                  <a:pt x="210" y="393"/>
                  <a:pt x="210" y="393"/>
                </a:cubicBezTo>
                <a:cubicBezTo>
                  <a:pt x="210" y="393"/>
                  <a:pt x="210" y="393"/>
                  <a:pt x="210" y="393"/>
                </a:cubicBezTo>
                <a:cubicBezTo>
                  <a:pt x="210" y="394"/>
                  <a:pt x="209" y="395"/>
                  <a:pt x="209" y="396"/>
                </a:cubicBezTo>
                <a:cubicBezTo>
                  <a:pt x="209" y="395"/>
                  <a:pt x="209" y="394"/>
                  <a:pt x="208" y="394"/>
                </a:cubicBezTo>
                <a:cubicBezTo>
                  <a:pt x="208" y="395"/>
                  <a:pt x="209" y="395"/>
                  <a:pt x="208" y="396"/>
                </a:cubicBezTo>
                <a:cubicBezTo>
                  <a:pt x="208" y="396"/>
                  <a:pt x="207" y="397"/>
                  <a:pt x="207" y="396"/>
                </a:cubicBezTo>
                <a:cubicBezTo>
                  <a:pt x="206" y="399"/>
                  <a:pt x="204" y="402"/>
                  <a:pt x="204" y="405"/>
                </a:cubicBezTo>
                <a:cubicBezTo>
                  <a:pt x="205" y="404"/>
                  <a:pt x="205" y="403"/>
                  <a:pt x="206" y="404"/>
                </a:cubicBezTo>
                <a:cubicBezTo>
                  <a:pt x="206" y="403"/>
                  <a:pt x="207" y="403"/>
                  <a:pt x="206" y="401"/>
                </a:cubicBezTo>
                <a:cubicBezTo>
                  <a:pt x="206" y="401"/>
                  <a:pt x="206" y="402"/>
                  <a:pt x="205" y="401"/>
                </a:cubicBezTo>
                <a:cubicBezTo>
                  <a:pt x="205" y="401"/>
                  <a:pt x="206" y="401"/>
                  <a:pt x="206" y="400"/>
                </a:cubicBezTo>
                <a:cubicBezTo>
                  <a:pt x="207" y="401"/>
                  <a:pt x="207" y="399"/>
                  <a:pt x="207" y="401"/>
                </a:cubicBezTo>
                <a:cubicBezTo>
                  <a:pt x="208" y="400"/>
                  <a:pt x="209" y="398"/>
                  <a:pt x="210" y="397"/>
                </a:cubicBezTo>
                <a:cubicBezTo>
                  <a:pt x="209" y="396"/>
                  <a:pt x="208" y="397"/>
                  <a:pt x="208" y="397"/>
                </a:cubicBezTo>
                <a:cubicBezTo>
                  <a:pt x="209" y="396"/>
                  <a:pt x="210" y="396"/>
                  <a:pt x="210" y="396"/>
                </a:cubicBezTo>
                <a:cubicBezTo>
                  <a:pt x="210" y="396"/>
                  <a:pt x="209" y="396"/>
                  <a:pt x="209" y="395"/>
                </a:cubicBezTo>
                <a:cubicBezTo>
                  <a:pt x="210" y="396"/>
                  <a:pt x="210" y="395"/>
                  <a:pt x="211" y="395"/>
                </a:cubicBezTo>
                <a:cubicBezTo>
                  <a:pt x="210" y="393"/>
                  <a:pt x="213" y="392"/>
                  <a:pt x="211" y="390"/>
                </a:cubicBezTo>
                <a:cubicBezTo>
                  <a:pt x="212" y="390"/>
                  <a:pt x="213" y="388"/>
                  <a:pt x="213" y="387"/>
                </a:cubicBezTo>
                <a:cubicBezTo>
                  <a:pt x="212" y="388"/>
                  <a:pt x="212" y="387"/>
                  <a:pt x="211" y="387"/>
                </a:cubicBezTo>
                <a:close/>
                <a:moveTo>
                  <a:pt x="302" y="390"/>
                </a:moveTo>
                <a:cubicBezTo>
                  <a:pt x="302" y="390"/>
                  <a:pt x="302" y="390"/>
                  <a:pt x="302" y="390"/>
                </a:cubicBezTo>
                <a:cubicBezTo>
                  <a:pt x="302" y="389"/>
                  <a:pt x="303" y="389"/>
                  <a:pt x="303" y="389"/>
                </a:cubicBezTo>
                <a:cubicBezTo>
                  <a:pt x="303" y="388"/>
                  <a:pt x="301" y="388"/>
                  <a:pt x="302" y="389"/>
                </a:cubicBezTo>
                <a:cubicBezTo>
                  <a:pt x="302" y="389"/>
                  <a:pt x="302" y="388"/>
                  <a:pt x="302" y="388"/>
                </a:cubicBezTo>
                <a:cubicBezTo>
                  <a:pt x="302" y="389"/>
                  <a:pt x="301" y="389"/>
                  <a:pt x="302" y="390"/>
                </a:cubicBezTo>
                <a:close/>
                <a:moveTo>
                  <a:pt x="308" y="390"/>
                </a:moveTo>
                <a:cubicBezTo>
                  <a:pt x="308" y="391"/>
                  <a:pt x="312" y="390"/>
                  <a:pt x="308" y="390"/>
                </a:cubicBezTo>
                <a:close/>
                <a:moveTo>
                  <a:pt x="303" y="390"/>
                </a:moveTo>
                <a:cubicBezTo>
                  <a:pt x="303" y="390"/>
                  <a:pt x="303" y="390"/>
                  <a:pt x="303" y="390"/>
                </a:cubicBezTo>
                <a:cubicBezTo>
                  <a:pt x="302" y="390"/>
                  <a:pt x="302" y="390"/>
                  <a:pt x="302" y="390"/>
                </a:cubicBezTo>
                <a:cubicBezTo>
                  <a:pt x="303" y="391"/>
                  <a:pt x="302" y="392"/>
                  <a:pt x="303" y="392"/>
                </a:cubicBezTo>
                <a:cubicBezTo>
                  <a:pt x="303" y="391"/>
                  <a:pt x="303" y="391"/>
                  <a:pt x="304" y="390"/>
                </a:cubicBezTo>
                <a:cubicBezTo>
                  <a:pt x="303" y="390"/>
                  <a:pt x="303" y="390"/>
                  <a:pt x="303" y="390"/>
                </a:cubicBezTo>
                <a:close/>
                <a:moveTo>
                  <a:pt x="313" y="391"/>
                </a:moveTo>
                <a:cubicBezTo>
                  <a:pt x="312" y="392"/>
                  <a:pt x="312" y="392"/>
                  <a:pt x="312" y="392"/>
                </a:cubicBezTo>
                <a:cubicBezTo>
                  <a:pt x="312" y="392"/>
                  <a:pt x="313" y="394"/>
                  <a:pt x="313" y="393"/>
                </a:cubicBezTo>
                <a:cubicBezTo>
                  <a:pt x="313" y="393"/>
                  <a:pt x="313" y="393"/>
                  <a:pt x="313" y="393"/>
                </a:cubicBezTo>
                <a:cubicBezTo>
                  <a:pt x="314" y="393"/>
                  <a:pt x="314" y="392"/>
                  <a:pt x="314" y="392"/>
                </a:cubicBezTo>
                <a:cubicBezTo>
                  <a:pt x="313" y="392"/>
                  <a:pt x="313" y="391"/>
                  <a:pt x="313" y="391"/>
                </a:cubicBezTo>
                <a:close/>
                <a:moveTo>
                  <a:pt x="300" y="393"/>
                </a:moveTo>
                <a:cubicBezTo>
                  <a:pt x="299" y="393"/>
                  <a:pt x="299" y="394"/>
                  <a:pt x="299" y="395"/>
                </a:cubicBezTo>
                <a:cubicBezTo>
                  <a:pt x="300" y="395"/>
                  <a:pt x="300" y="394"/>
                  <a:pt x="300" y="395"/>
                </a:cubicBezTo>
                <a:cubicBezTo>
                  <a:pt x="300" y="395"/>
                  <a:pt x="300" y="395"/>
                  <a:pt x="300" y="395"/>
                </a:cubicBezTo>
                <a:cubicBezTo>
                  <a:pt x="300" y="394"/>
                  <a:pt x="300" y="394"/>
                  <a:pt x="301" y="394"/>
                </a:cubicBezTo>
                <a:cubicBezTo>
                  <a:pt x="299" y="394"/>
                  <a:pt x="299" y="394"/>
                  <a:pt x="300" y="393"/>
                </a:cubicBezTo>
                <a:close/>
                <a:moveTo>
                  <a:pt x="239" y="414"/>
                </a:moveTo>
                <a:cubicBezTo>
                  <a:pt x="238" y="414"/>
                  <a:pt x="237" y="414"/>
                  <a:pt x="237" y="415"/>
                </a:cubicBezTo>
                <a:cubicBezTo>
                  <a:pt x="237" y="415"/>
                  <a:pt x="238" y="416"/>
                  <a:pt x="238" y="416"/>
                </a:cubicBezTo>
                <a:cubicBezTo>
                  <a:pt x="238" y="416"/>
                  <a:pt x="239" y="416"/>
                  <a:pt x="239" y="416"/>
                </a:cubicBezTo>
                <a:cubicBezTo>
                  <a:pt x="237" y="416"/>
                  <a:pt x="239" y="414"/>
                  <a:pt x="239" y="414"/>
                </a:cubicBezTo>
                <a:close/>
                <a:moveTo>
                  <a:pt x="237" y="416"/>
                </a:moveTo>
                <a:cubicBezTo>
                  <a:pt x="237" y="418"/>
                  <a:pt x="237" y="417"/>
                  <a:pt x="236" y="416"/>
                </a:cubicBezTo>
                <a:cubicBezTo>
                  <a:pt x="237" y="417"/>
                  <a:pt x="236" y="418"/>
                  <a:pt x="237" y="419"/>
                </a:cubicBezTo>
                <a:cubicBezTo>
                  <a:pt x="238" y="417"/>
                  <a:pt x="237" y="419"/>
                  <a:pt x="237" y="418"/>
                </a:cubicBezTo>
                <a:cubicBezTo>
                  <a:pt x="237" y="418"/>
                  <a:pt x="238" y="417"/>
                  <a:pt x="237" y="416"/>
                </a:cubicBezTo>
                <a:close/>
                <a:moveTo>
                  <a:pt x="144" y="58"/>
                </a:moveTo>
                <a:cubicBezTo>
                  <a:pt x="144" y="59"/>
                  <a:pt x="144" y="60"/>
                  <a:pt x="143" y="59"/>
                </a:cubicBezTo>
                <a:cubicBezTo>
                  <a:pt x="143" y="61"/>
                  <a:pt x="143" y="61"/>
                  <a:pt x="143" y="63"/>
                </a:cubicBezTo>
                <a:cubicBezTo>
                  <a:pt x="142" y="63"/>
                  <a:pt x="142" y="62"/>
                  <a:pt x="142" y="62"/>
                </a:cubicBezTo>
                <a:cubicBezTo>
                  <a:pt x="143" y="63"/>
                  <a:pt x="142" y="65"/>
                  <a:pt x="143" y="65"/>
                </a:cubicBezTo>
                <a:cubicBezTo>
                  <a:pt x="143" y="65"/>
                  <a:pt x="143" y="65"/>
                  <a:pt x="143" y="65"/>
                </a:cubicBezTo>
                <a:cubicBezTo>
                  <a:pt x="144" y="66"/>
                  <a:pt x="144" y="65"/>
                  <a:pt x="145" y="67"/>
                </a:cubicBezTo>
                <a:cubicBezTo>
                  <a:pt x="146" y="66"/>
                  <a:pt x="147" y="65"/>
                  <a:pt x="148" y="64"/>
                </a:cubicBezTo>
                <a:cubicBezTo>
                  <a:pt x="148" y="64"/>
                  <a:pt x="148" y="64"/>
                  <a:pt x="149" y="64"/>
                </a:cubicBezTo>
                <a:cubicBezTo>
                  <a:pt x="150" y="63"/>
                  <a:pt x="152" y="64"/>
                  <a:pt x="153" y="64"/>
                </a:cubicBezTo>
                <a:cubicBezTo>
                  <a:pt x="154" y="64"/>
                  <a:pt x="154" y="63"/>
                  <a:pt x="155" y="63"/>
                </a:cubicBezTo>
                <a:cubicBezTo>
                  <a:pt x="155" y="63"/>
                  <a:pt x="156" y="63"/>
                  <a:pt x="157" y="63"/>
                </a:cubicBezTo>
                <a:cubicBezTo>
                  <a:pt x="158" y="63"/>
                  <a:pt x="158" y="62"/>
                  <a:pt x="159" y="61"/>
                </a:cubicBezTo>
                <a:cubicBezTo>
                  <a:pt x="162" y="59"/>
                  <a:pt x="165" y="58"/>
                  <a:pt x="166" y="55"/>
                </a:cubicBezTo>
                <a:cubicBezTo>
                  <a:pt x="166" y="55"/>
                  <a:pt x="166" y="56"/>
                  <a:pt x="167" y="55"/>
                </a:cubicBezTo>
                <a:cubicBezTo>
                  <a:pt x="165" y="53"/>
                  <a:pt x="167" y="49"/>
                  <a:pt x="166" y="46"/>
                </a:cubicBezTo>
                <a:cubicBezTo>
                  <a:pt x="165" y="43"/>
                  <a:pt x="163" y="41"/>
                  <a:pt x="161" y="40"/>
                </a:cubicBezTo>
                <a:cubicBezTo>
                  <a:pt x="160" y="39"/>
                  <a:pt x="160" y="38"/>
                  <a:pt x="159" y="38"/>
                </a:cubicBezTo>
                <a:cubicBezTo>
                  <a:pt x="159" y="38"/>
                  <a:pt x="158" y="38"/>
                  <a:pt x="157" y="38"/>
                </a:cubicBezTo>
                <a:cubicBezTo>
                  <a:pt x="156" y="38"/>
                  <a:pt x="155" y="37"/>
                  <a:pt x="154" y="37"/>
                </a:cubicBezTo>
                <a:cubicBezTo>
                  <a:pt x="153" y="36"/>
                  <a:pt x="152" y="37"/>
                  <a:pt x="151" y="37"/>
                </a:cubicBezTo>
                <a:cubicBezTo>
                  <a:pt x="151" y="38"/>
                  <a:pt x="151" y="37"/>
                  <a:pt x="150" y="37"/>
                </a:cubicBezTo>
                <a:cubicBezTo>
                  <a:pt x="147" y="38"/>
                  <a:pt x="143" y="43"/>
                  <a:pt x="142" y="47"/>
                </a:cubicBezTo>
                <a:cubicBezTo>
                  <a:pt x="141" y="51"/>
                  <a:pt x="141" y="54"/>
                  <a:pt x="143" y="57"/>
                </a:cubicBezTo>
                <a:cubicBezTo>
                  <a:pt x="143" y="57"/>
                  <a:pt x="144" y="58"/>
                  <a:pt x="144" y="58"/>
                </a:cubicBezTo>
                <a:close/>
                <a:moveTo>
                  <a:pt x="127" y="99"/>
                </a:moveTo>
                <a:cubicBezTo>
                  <a:pt x="126" y="97"/>
                  <a:pt x="124" y="94"/>
                  <a:pt x="121" y="95"/>
                </a:cubicBezTo>
                <a:cubicBezTo>
                  <a:pt x="122" y="97"/>
                  <a:pt x="124" y="99"/>
                  <a:pt x="127" y="99"/>
                </a:cubicBezTo>
                <a:close/>
                <a:moveTo>
                  <a:pt x="123" y="96"/>
                </a:moveTo>
                <a:cubicBezTo>
                  <a:pt x="123" y="96"/>
                  <a:pt x="123" y="96"/>
                  <a:pt x="123" y="97"/>
                </a:cubicBezTo>
                <a:cubicBezTo>
                  <a:pt x="123" y="96"/>
                  <a:pt x="121" y="95"/>
                  <a:pt x="123" y="96"/>
                </a:cubicBezTo>
                <a:close/>
                <a:moveTo>
                  <a:pt x="179" y="159"/>
                </a:moveTo>
                <a:cubicBezTo>
                  <a:pt x="179" y="161"/>
                  <a:pt x="179" y="161"/>
                  <a:pt x="179" y="161"/>
                </a:cubicBezTo>
                <a:cubicBezTo>
                  <a:pt x="180" y="160"/>
                  <a:pt x="180" y="162"/>
                  <a:pt x="181" y="162"/>
                </a:cubicBezTo>
                <a:cubicBezTo>
                  <a:pt x="181" y="162"/>
                  <a:pt x="181" y="162"/>
                  <a:pt x="182" y="162"/>
                </a:cubicBezTo>
                <a:cubicBezTo>
                  <a:pt x="182" y="162"/>
                  <a:pt x="182" y="161"/>
                  <a:pt x="182" y="161"/>
                </a:cubicBezTo>
                <a:cubicBezTo>
                  <a:pt x="182" y="161"/>
                  <a:pt x="181" y="161"/>
                  <a:pt x="181" y="161"/>
                </a:cubicBezTo>
                <a:cubicBezTo>
                  <a:pt x="182" y="160"/>
                  <a:pt x="180" y="160"/>
                  <a:pt x="181" y="159"/>
                </a:cubicBezTo>
                <a:cubicBezTo>
                  <a:pt x="180" y="159"/>
                  <a:pt x="180" y="159"/>
                  <a:pt x="179" y="159"/>
                </a:cubicBezTo>
                <a:close/>
                <a:moveTo>
                  <a:pt x="69" y="184"/>
                </a:moveTo>
                <a:cubicBezTo>
                  <a:pt x="68" y="184"/>
                  <a:pt x="65" y="184"/>
                  <a:pt x="64" y="185"/>
                </a:cubicBezTo>
                <a:cubicBezTo>
                  <a:pt x="62" y="189"/>
                  <a:pt x="67" y="191"/>
                  <a:pt x="69" y="191"/>
                </a:cubicBezTo>
                <a:cubicBezTo>
                  <a:pt x="71" y="189"/>
                  <a:pt x="72" y="186"/>
                  <a:pt x="69" y="184"/>
                </a:cubicBezTo>
                <a:close/>
                <a:moveTo>
                  <a:pt x="185" y="199"/>
                </a:moveTo>
                <a:cubicBezTo>
                  <a:pt x="186" y="198"/>
                  <a:pt x="188" y="198"/>
                  <a:pt x="188" y="199"/>
                </a:cubicBezTo>
                <a:cubicBezTo>
                  <a:pt x="192" y="195"/>
                  <a:pt x="183" y="194"/>
                  <a:pt x="185" y="199"/>
                </a:cubicBezTo>
                <a:close/>
                <a:moveTo>
                  <a:pt x="415" y="230"/>
                </a:moveTo>
                <a:cubicBezTo>
                  <a:pt x="415" y="230"/>
                  <a:pt x="415" y="230"/>
                  <a:pt x="415" y="231"/>
                </a:cubicBezTo>
                <a:cubicBezTo>
                  <a:pt x="417" y="230"/>
                  <a:pt x="417" y="231"/>
                  <a:pt x="418" y="230"/>
                </a:cubicBezTo>
                <a:cubicBezTo>
                  <a:pt x="418" y="230"/>
                  <a:pt x="416" y="230"/>
                  <a:pt x="416" y="229"/>
                </a:cubicBezTo>
                <a:cubicBezTo>
                  <a:pt x="415" y="229"/>
                  <a:pt x="416" y="230"/>
                  <a:pt x="415" y="230"/>
                </a:cubicBezTo>
                <a:close/>
                <a:moveTo>
                  <a:pt x="426" y="234"/>
                </a:moveTo>
                <a:cubicBezTo>
                  <a:pt x="425" y="233"/>
                  <a:pt x="425" y="233"/>
                  <a:pt x="424" y="232"/>
                </a:cubicBezTo>
                <a:cubicBezTo>
                  <a:pt x="423" y="233"/>
                  <a:pt x="424" y="234"/>
                  <a:pt x="424" y="235"/>
                </a:cubicBezTo>
                <a:cubicBezTo>
                  <a:pt x="425" y="235"/>
                  <a:pt x="425" y="234"/>
                  <a:pt x="426" y="234"/>
                </a:cubicBezTo>
                <a:close/>
                <a:moveTo>
                  <a:pt x="432" y="293"/>
                </a:moveTo>
                <a:cubicBezTo>
                  <a:pt x="432" y="292"/>
                  <a:pt x="432" y="291"/>
                  <a:pt x="431" y="290"/>
                </a:cubicBezTo>
                <a:cubicBezTo>
                  <a:pt x="432" y="291"/>
                  <a:pt x="430" y="291"/>
                  <a:pt x="431" y="292"/>
                </a:cubicBezTo>
                <a:cubicBezTo>
                  <a:pt x="430" y="292"/>
                  <a:pt x="430" y="293"/>
                  <a:pt x="429" y="293"/>
                </a:cubicBezTo>
                <a:cubicBezTo>
                  <a:pt x="429" y="295"/>
                  <a:pt x="431" y="292"/>
                  <a:pt x="432" y="293"/>
                </a:cubicBezTo>
                <a:close/>
                <a:moveTo>
                  <a:pt x="341" y="351"/>
                </a:moveTo>
                <a:cubicBezTo>
                  <a:pt x="342" y="351"/>
                  <a:pt x="342" y="349"/>
                  <a:pt x="343" y="349"/>
                </a:cubicBezTo>
                <a:cubicBezTo>
                  <a:pt x="342" y="347"/>
                  <a:pt x="343" y="346"/>
                  <a:pt x="342" y="344"/>
                </a:cubicBezTo>
                <a:cubicBezTo>
                  <a:pt x="342" y="346"/>
                  <a:pt x="341" y="345"/>
                  <a:pt x="340" y="345"/>
                </a:cubicBezTo>
                <a:cubicBezTo>
                  <a:pt x="341" y="346"/>
                  <a:pt x="340" y="348"/>
                  <a:pt x="341" y="349"/>
                </a:cubicBezTo>
                <a:cubicBezTo>
                  <a:pt x="341" y="349"/>
                  <a:pt x="341" y="348"/>
                  <a:pt x="342" y="348"/>
                </a:cubicBezTo>
                <a:cubicBezTo>
                  <a:pt x="342" y="348"/>
                  <a:pt x="342" y="348"/>
                  <a:pt x="342" y="348"/>
                </a:cubicBezTo>
                <a:cubicBezTo>
                  <a:pt x="342" y="348"/>
                  <a:pt x="343" y="349"/>
                  <a:pt x="342" y="349"/>
                </a:cubicBezTo>
                <a:cubicBezTo>
                  <a:pt x="342" y="349"/>
                  <a:pt x="340" y="350"/>
                  <a:pt x="340" y="349"/>
                </a:cubicBezTo>
                <a:cubicBezTo>
                  <a:pt x="340" y="350"/>
                  <a:pt x="341" y="350"/>
                  <a:pt x="341" y="351"/>
                </a:cubicBezTo>
                <a:close/>
                <a:moveTo>
                  <a:pt x="333" y="351"/>
                </a:moveTo>
                <a:cubicBezTo>
                  <a:pt x="335" y="352"/>
                  <a:pt x="335" y="353"/>
                  <a:pt x="335" y="355"/>
                </a:cubicBezTo>
                <a:cubicBezTo>
                  <a:pt x="336" y="356"/>
                  <a:pt x="336" y="354"/>
                  <a:pt x="337" y="355"/>
                </a:cubicBezTo>
                <a:cubicBezTo>
                  <a:pt x="336" y="352"/>
                  <a:pt x="336" y="351"/>
                  <a:pt x="333" y="351"/>
                </a:cubicBezTo>
                <a:close/>
                <a:moveTo>
                  <a:pt x="355" y="353"/>
                </a:moveTo>
                <a:cubicBezTo>
                  <a:pt x="354" y="353"/>
                  <a:pt x="354" y="353"/>
                  <a:pt x="353" y="353"/>
                </a:cubicBezTo>
                <a:cubicBezTo>
                  <a:pt x="352" y="353"/>
                  <a:pt x="352" y="354"/>
                  <a:pt x="352" y="354"/>
                </a:cubicBezTo>
                <a:cubicBezTo>
                  <a:pt x="353" y="353"/>
                  <a:pt x="353" y="354"/>
                  <a:pt x="353" y="355"/>
                </a:cubicBezTo>
                <a:cubicBezTo>
                  <a:pt x="355" y="355"/>
                  <a:pt x="355" y="355"/>
                  <a:pt x="356" y="354"/>
                </a:cubicBezTo>
                <a:cubicBezTo>
                  <a:pt x="356" y="354"/>
                  <a:pt x="356" y="355"/>
                  <a:pt x="356" y="355"/>
                </a:cubicBezTo>
                <a:cubicBezTo>
                  <a:pt x="356" y="355"/>
                  <a:pt x="357" y="355"/>
                  <a:pt x="357" y="354"/>
                </a:cubicBezTo>
                <a:cubicBezTo>
                  <a:pt x="356" y="353"/>
                  <a:pt x="355" y="354"/>
                  <a:pt x="355" y="353"/>
                </a:cubicBezTo>
                <a:close/>
                <a:moveTo>
                  <a:pt x="317" y="356"/>
                </a:moveTo>
                <a:cubicBezTo>
                  <a:pt x="316" y="356"/>
                  <a:pt x="316" y="356"/>
                  <a:pt x="315" y="356"/>
                </a:cubicBezTo>
                <a:cubicBezTo>
                  <a:pt x="315" y="358"/>
                  <a:pt x="315" y="359"/>
                  <a:pt x="316" y="360"/>
                </a:cubicBezTo>
                <a:cubicBezTo>
                  <a:pt x="316" y="359"/>
                  <a:pt x="317" y="359"/>
                  <a:pt x="317" y="357"/>
                </a:cubicBezTo>
                <a:cubicBezTo>
                  <a:pt x="317" y="358"/>
                  <a:pt x="317" y="356"/>
                  <a:pt x="317" y="356"/>
                </a:cubicBezTo>
                <a:close/>
                <a:moveTo>
                  <a:pt x="314" y="361"/>
                </a:moveTo>
                <a:cubicBezTo>
                  <a:pt x="314" y="360"/>
                  <a:pt x="314" y="362"/>
                  <a:pt x="315" y="361"/>
                </a:cubicBezTo>
                <a:cubicBezTo>
                  <a:pt x="315" y="361"/>
                  <a:pt x="315" y="361"/>
                  <a:pt x="315" y="361"/>
                </a:cubicBezTo>
                <a:cubicBezTo>
                  <a:pt x="316" y="361"/>
                  <a:pt x="315" y="361"/>
                  <a:pt x="315" y="360"/>
                </a:cubicBezTo>
                <a:cubicBezTo>
                  <a:pt x="314" y="360"/>
                  <a:pt x="314" y="360"/>
                  <a:pt x="314" y="361"/>
                </a:cubicBezTo>
                <a:close/>
                <a:moveTo>
                  <a:pt x="68" y="361"/>
                </a:moveTo>
                <a:cubicBezTo>
                  <a:pt x="67" y="362"/>
                  <a:pt x="68" y="362"/>
                  <a:pt x="68" y="364"/>
                </a:cubicBezTo>
                <a:cubicBezTo>
                  <a:pt x="69" y="363"/>
                  <a:pt x="70" y="363"/>
                  <a:pt x="71" y="364"/>
                </a:cubicBezTo>
                <a:cubicBezTo>
                  <a:pt x="71" y="363"/>
                  <a:pt x="71" y="362"/>
                  <a:pt x="71" y="361"/>
                </a:cubicBezTo>
                <a:cubicBezTo>
                  <a:pt x="70" y="360"/>
                  <a:pt x="69" y="360"/>
                  <a:pt x="68" y="361"/>
                </a:cubicBezTo>
                <a:close/>
                <a:moveTo>
                  <a:pt x="324" y="370"/>
                </a:moveTo>
                <a:cubicBezTo>
                  <a:pt x="324" y="372"/>
                  <a:pt x="325" y="373"/>
                  <a:pt x="326" y="372"/>
                </a:cubicBezTo>
                <a:cubicBezTo>
                  <a:pt x="326" y="371"/>
                  <a:pt x="325" y="371"/>
                  <a:pt x="324" y="370"/>
                </a:cubicBezTo>
                <a:close/>
                <a:moveTo>
                  <a:pt x="309" y="373"/>
                </a:moveTo>
                <a:cubicBezTo>
                  <a:pt x="310" y="372"/>
                  <a:pt x="308" y="373"/>
                  <a:pt x="309" y="372"/>
                </a:cubicBezTo>
                <a:cubicBezTo>
                  <a:pt x="309" y="372"/>
                  <a:pt x="310" y="372"/>
                  <a:pt x="310" y="371"/>
                </a:cubicBezTo>
                <a:cubicBezTo>
                  <a:pt x="309" y="370"/>
                  <a:pt x="308" y="372"/>
                  <a:pt x="307" y="372"/>
                </a:cubicBezTo>
                <a:cubicBezTo>
                  <a:pt x="307" y="373"/>
                  <a:pt x="307" y="373"/>
                  <a:pt x="308" y="373"/>
                </a:cubicBezTo>
                <a:cubicBezTo>
                  <a:pt x="309" y="371"/>
                  <a:pt x="308" y="373"/>
                  <a:pt x="309" y="373"/>
                </a:cubicBezTo>
                <a:close/>
                <a:moveTo>
                  <a:pt x="278" y="374"/>
                </a:moveTo>
                <a:cubicBezTo>
                  <a:pt x="278" y="373"/>
                  <a:pt x="278" y="373"/>
                  <a:pt x="278" y="373"/>
                </a:cubicBezTo>
                <a:cubicBezTo>
                  <a:pt x="277" y="373"/>
                  <a:pt x="277" y="373"/>
                  <a:pt x="277" y="373"/>
                </a:cubicBezTo>
                <a:cubicBezTo>
                  <a:pt x="278" y="372"/>
                  <a:pt x="277" y="371"/>
                  <a:pt x="276" y="371"/>
                </a:cubicBezTo>
                <a:cubicBezTo>
                  <a:pt x="275" y="372"/>
                  <a:pt x="277" y="373"/>
                  <a:pt x="276" y="374"/>
                </a:cubicBezTo>
                <a:cubicBezTo>
                  <a:pt x="277" y="373"/>
                  <a:pt x="277" y="374"/>
                  <a:pt x="278" y="374"/>
                </a:cubicBezTo>
                <a:close/>
                <a:moveTo>
                  <a:pt x="182" y="412"/>
                </a:moveTo>
                <a:cubicBezTo>
                  <a:pt x="182" y="414"/>
                  <a:pt x="182" y="416"/>
                  <a:pt x="183" y="416"/>
                </a:cubicBezTo>
                <a:cubicBezTo>
                  <a:pt x="184" y="417"/>
                  <a:pt x="184" y="416"/>
                  <a:pt x="184" y="417"/>
                </a:cubicBezTo>
                <a:cubicBezTo>
                  <a:pt x="187" y="415"/>
                  <a:pt x="186" y="413"/>
                  <a:pt x="185" y="411"/>
                </a:cubicBezTo>
                <a:cubicBezTo>
                  <a:pt x="184" y="412"/>
                  <a:pt x="183" y="412"/>
                  <a:pt x="182" y="412"/>
                </a:cubicBezTo>
                <a:close/>
                <a:moveTo>
                  <a:pt x="183" y="413"/>
                </a:moveTo>
                <a:cubicBezTo>
                  <a:pt x="183" y="413"/>
                  <a:pt x="184" y="413"/>
                  <a:pt x="184" y="412"/>
                </a:cubicBezTo>
                <a:cubicBezTo>
                  <a:pt x="184" y="412"/>
                  <a:pt x="184" y="413"/>
                  <a:pt x="184" y="413"/>
                </a:cubicBezTo>
                <a:cubicBezTo>
                  <a:pt x="184" y="413"/>
                  <a:pt x="184" y="413"/>
                  <a:pt x="183" y="413"/>
                </a:cubicBezTo>
                <a:close/>
                <a:moveTo>
                  <a:pt x="221" y="421"/>
                </a:moveTo>
                <a:cubicBezTo>
                  <a:pt x="221" y="422"/>
                  <a:pt x="220" y="421"/>
                  <a:pt x="219" y="422"/>
                </a:cubicBezTo>
                <a:cubicBezTo>
                  <a:pt x="220" y="423"/>
                  <a:pt x="220" y="422"/>
                  <a:pt x="221" y="423"/>
                </a:cubicBezTo>
                <a:cubicBezTo>
                  <a:pt x="221" y="422"/>
                  <a:pt x="222" y="422"/>
                  <a:pt x="222" y="421"/>
                </a:cubicBezTo>
                <a:lnTo>
                  <a:pt x="221" y="42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出自【趣你的PPT】(微信:qunideppt)：最优质的PPT资源库"/>
          <p:cNvSpPr txBox="1">
            <a:spLocks/>
          </p:cNvSpPr>
          <p:nvPr/>
        </p:nvSpPr>
        <p:spPr>
          <a:xfrm>
            <a:off x="7636563" y="2515414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7722136" y="2936557"/>
            <a:ext cx="335330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</a:p>
        </p:txBody>
      </p:sp>
      <p:sp>
        <p:nvSpPr>
          <p:cNvPr id="24" name="出自【趣你的PPT】(微信:qunideppt)：最优质的PPT资源库"/>
          <p:cNvSpPr txBox="1">
            <a:spLocks/>
          </p:cNvSpPr>
          <p:nvPr/>
        </p:nvSpPr>
        <p:spPr>
          <a:xfrm>
            <a:off x="7636563" y="4311896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7722135" y="4733039"/>
            <a:ext cx="3353301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</a:p>
        </p:txBody>
      </p:sp>
      <p:sp>
        <p:nvSpPr>
          <p:cNvPr id="26" name="出自【趣你的PPT】(微信:qunideppt)：最优质的PPT资源库"/>
          <p:cNvSpPr txBox="1">
            <a:spLocks/>
          </p:cNvSpPr>
          <p:nvPr/>
        </p:nvSpPr>
        <p:spPr>
          <a:xfrm>
            <a:off x="1933659" y="2515414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559838" y="2936557"/>
            <a:ext cx="364332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</a:p>
        </p:txBody>
      </p:sp>
      <p:sp>
        <p:nvSpPr>
          <p:cNvPr id="28" name="出自【趣你的PPT】(微信:qunideppt)：最优质的PPT资源库"/>
          <p:cNvSpPr txBox="1">
            <a:spLocks/>
          </p:cNvSpPr>
          <p:nvPr/>
        </p:nvSpPr>
        <p:spPr>
          <a:xfrm>
            <a:off x="1933659" y="4311896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904286" y="4733039"/>
            <a:ext cx="329887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一不小心 就学会</a:t>
            </a:r>
            <a:r>
              <a:rPr lang="en-US" altLang="zh-CN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 </a:t>
            </a:r>
            <a:r>
              <a:rPr lang="zh-CN" altLang="en-US" sz="16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快来加入我们</a:t>
            </a:r>
          </a:p>
        </p:txBody>
      </p:sp>
    </p:spTree>
    <p:extLst>
      <p:ext uri="{BB962C8B-B14F-4D97-AF65-F5344CB8AC3E}">
        <p14:creationId xmlns:p14="http://schemas.microsoft.com/office/powerpoint/2010/main" val="1210868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出自【趣你的PPT】(微信:qunideppt)：最优质的PPT资源库"/>
          <p:cNvGrpSpPr/>
          <p:nvPr/>
        </p:nvGrpSpPr>
        <p:grpSpPr>
          <a:xfrm>
            <a:off x="5361162" y="1938620"/>
            <a:ext cx="1465596" cy="1490380"/>
            <a:chOff x="5389848" y="1120231"/>
            <a:chExt cx="1465596" cy="1490380"/>
          </a:xfrm>
        </p:grpSpPr>
        <p:sp>
          <p:nvSpPr>
            <p:cNvPr id="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89848" y="1160058"/>
              <a:ext cx="1412303" cy="1450553"/>
            </a:xfrm>
            <a:custGeom>
              <a:avLst/>
              <a:gdLst>
                <a:gd name="T0" fmla="*/ 984 w 1216"/>
                <a:gd name="T1" fmla="*/ 113 h 1249"/>
                <a:gd name="T2" fmla="*/ 1112 w 1216"/>
                <a:gd name="T3" fmla="*/ 259 h 1249"/>
                <a:gd name="T4" fmla="*/ 923 w 1216"/>
                <a:gd name="T5" fmla="*/ 612 h 1249"/>
                <a:gd name="T6" fmla="*/ 98 w 1216"/>
                <a:gd name="T7" fmla="*/ 754 h 1249"/>
                <a:gd name="T8" fmla="*/ 71 w 1216"/>
                <a:gd name="T9" fmla="*/ 785 h 1249"/>
                <a:gd name="T10" fmla="*/ 99 w 1216"/>
                <a:gd name="T11" fmla="*/ 865 h 1249"/>
                <a:gd name="T12" fmla="*/ 132 w 1216"/>
                <a:gd name="T13" fmla="*/ 906 h 1249"/>
                <a:gd name="T14" fmla="*/ 1048 w 1216"/>
                <a:gd name="T15" fmla="*/ 1009 h 1249"/>
                <a:gd name="T16" fmla="*/ 597 w 1216"/>
                <a:gd name="T17" fmla="*/ 1066 h 1249"/>
                <a:gd name="T18" fmla="*/ 630 w 1216"/>
                <a:gd name="T19" fmla="*/ 1124 h 1249"/>
                <a:gd name="T20" fmla="*/ 496 w 1216"/>
                <a:gd name="T21" fmla="*/ 1245 h 1249"/>
                <a:gd name="T22" fmla="*/ 1007 w 1216"/>
                <a:gd name="T23" fmla="*/ 227 h 1249"/>
                <a:gd name="T24" fmla="*/ 742 w 1216"/>
                <a:gd name="T25" fmla="*/ 47 h 1249"/>
                <a:gd name="T26" fmla="*/ 346 w 1216"/>
                <a:gd name="T27" fmla="*/ 133 h 1249"/>
                <a:gd name="T28" fmla="*/ 188 w 1216"/>
                <a:gd name="T29" fmla="*/ 252 h 1249"/>
                <a:gd name="T30" fmla="*/ 265 w 1216"/>
                <a:gd name="T31" fmla="*/ 123 h 1249"/>
                <a:gd name="T32" fmla="*/ 118 w 1216"/>
                <a:gd name="T33" fmla="*/ 258 h 1249"/>
                <a:gd name="T34" fmla="*/ 134 w 1216"/>
                <a:gd name="T35" fmla="*/ 484 h 1249"/>
                <a:gd name="T36" fmla="*/ 278 w 1216"/>
                <a:gd name="T37" fmla="*/ 987 h 1249"/>
                <a:gd name="T38" fmla="*/ 355 w 1216"/>
                <a:gd name="T39" fmla="*/ 1049 h 1249"/>
                <a:gd name="T40" fmla="*/ 662 w 1216"/>
                <a:gd name="T41" fmla="*/ 1017 h 1249"/>
                <a:gd name="T42" fmla="*/ 593 w 1216"/>
                <a:gd name="T43" fmla="*/ 922 h 1249"/>
                <a:gd name="T44" fmla="*/ 518 w 1216"/>
                <a:gd name="T45" fmla="*/ 708 h 1249"/>
                <a:gd name="T46" fmla="*/ 601 w 1216"/>
                <a:gd name="T47" fmla="*/ 844 h 1249"/>
                <a:gd name="T48" fmla="*/ 819 w 1216"/>
                <a:gd name="T49" fmla="*/ 744 h 1249"/>
                <a:gd name="T50" fmla="*/ 977 w 1216"/>
                <a:gd name="T51" fmla="*/ 533 h 1249"/>
                <a:gd name="T52" fmla="*/ 878 w 1216"/>
                <a:gd name="T53" fmla="*/ 830 h 1249"/>
                <a:gd name="T54" fmla="*/ 860 w 1216"/>
                <a:gd name="T55" fmla="*/ 905 h 1249"/>
                <a:gd name="T56" fmla="*/ 856 w 1216"/>
                <a:gd name="T57" fmla="*/ 992 h 1249"/>
                <a:gd name="T58" fmla="*/ 886 w 1216"/>
                <a:gd name="T59" fmla="*/ 1090 h 1249"/>
                <a:gd name="T60" fmla="*/ 1199 w 1216"/>
                <a:gd name="T61" fmla="*/ 650 h 1249"/>
                <a:gd name="T62" fmla="*/ 114 w 1216"/>
                <a:gd name="T63" fmla="*/ 287 h 1249"/>
                <a:gd name="T64" fmla="*/ 151 w 1216"/>
                <a:gd name="T65" fmla="*/ 219 h 1249"/>
                <a:gd name="T66" fmla="*/ 174 w 1216"/>
                <a:gd name="T67" fmla="*/ 256 h 1249"/>
                <a:gd name="T68" fmla="*/ 250 w 1216"/>
                <a:gd name="T69" fmla="*/ 954 h 1249"/>
                <a:gd name="T70" fmla="*/ 457 w 1216"/>
                <a:gd name="T71" fmla="*/ 1075 h 1249"/>
                <a:gd name="T72" fmla="*/ 720 w 1216"/>
                <a:gd name="T73" fmla="*/ 572 h 1249"/>
                <a:gd name="T74" fmla="*/ 658 w 1216"/>
                <a:gd name="T75" fmla="*/ 494 h 1249"/>
                <a:gd name="T76" fmla="*/ 611 w 1216"/>
                <a:gd name="T77" fmla="*/ 550 h 1249"/>
                <a:gd name="T78" fmla="*/ 584 w 1216"/>
                <a:gd name="T79" fmla="*/ 162 h 1249"/>
                <a:gd name="T80" fmla="*/ 490 w 1216"/>
                <a:gd name="T81" fmla="*/ 644 h 1249"/>
                <a:gd name="T82" fmla="*/ 529 w 1216"/>
                <a:gd name="T83" fmla="*/ 437 h 1249"/>
                <a:gd name="T84" fmla="*/ 567 w 1216"/>
                <a:gd name="T85" fmla="*/ 734 h 1249"/>
                <a:gd name="T86" fmla="*/ 731 w 1216"/>
                <a:gd name="T87" fmla="*/ 681 h 1249"/>
                <a:gd name="T88" fmla="*/ 784 w 1216"/>
                <a:gd name="T89" fmla="*/ 762 h 1249"/>
                <a:gd name="T90" fmla="*/ 823 w 1216"/>
                <a:gd name="T91" fmla="*/ 609 h 1249"/>
                <a:gd name="T92" fmla="*/ 880 w 1216"/>
                <a:gd name="T93" fmla="*/ 121 h 1249"/>
                <a:gd name="T94" fmla="*/ 919 w 1216"/>
                <a:gd name="T95" fmla="*/ 205 h 1249"/>
                <a:gd name="T96" fmla="*/ 809 w 1216"/>
                <a:gd name="T97" fmla="*/ 1015 h 1249"/>
                <a:gd name="T98" fmla="*/ 1041 w 1216"/>
                <a:gd name="T99" fmla="*/ 247 h 1249"/>
                <a:gd name="T100" fmla="*/ 1024 w 1216"/>
                <a:gd name="T101" fmla="*/ 152 h 1249"/>
                <a:gd name="T102" fmla="*/ 1051 w 1216"/>
                <a:gd name="T103" fmla="*/ 248 h 1249"/>
                <a:gd name="T104" fmla="*/ 16 w 1216"/>
                <a:gd name="T105" fmla="*/ 554 h 1249"/>
                <a:gd name="T106" fmla="*/ 878 w 1216"/>
                <a:gd name="T107" fmla="*/ 660 h 1249"/>
                <a:gd name="T108" fmla="*/ 60 w 1216"/>
                <a:gd name="T109" fmla="*/ 689 h 1249"/>
                <a:gd name="T110" fmla="*/ 798 w 1216"/>
                <a:gd name="T111" fmla="*/ 805 h 1249"/>
                <a:gd name="T112" fmla="*/ 97 w 1216"/>
                <a:gd name="T113" fmla="*/ 854 h 1249"/>
                <a:gd name="T114" fmla="*/ 747 w 1216"/>
                <a:gd name="T115" fmla="*/ 809 h 1249"/>
                <a:gd name="T116" fmla="*/ 789 w 1216"/>
                <a:gd name="T117" fmla="*/ 863 h 1249"/>
                <a:gd name="T118" fmla="*/ 885 w 1216"/>
                <a:gd name="T119" fmla="*/ 906 h 1249"/>
                <a:gd name="T120" fmla="*/ 670 w 1216"/>
                <a:gd name="T121" fmla="*/ 1041 h 1249"/>
                <a:gd name="T122" fmla="*/ 932 w 1216"/>
                <a:gd name="T123" fmla="*/ 685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16" h="1249">
                  <a:moveTo>
                    <a:pt x="575" y="11"/>
                  </a:moveTo>
                  <a:cubicBezTo>
                    <a:pt x="573" y="12"/>
                    <a:pt x="569" y="12"/>
                    <a:pt x="568" y="14"/>
                  </a:cubicBezTo>
                  <a:cubicBezTo>
                    <a:pt x="571" y="14"/>
                    <a:pt x="574" y="13"/>
                    <a:pt x="575" y="11"/>
                  </a:cubicBezTo>
                  <a:close/>
                  <a:moveTo>
                    <a:pt x="487" y="32"/>
                  </a:moveTo>
                  <a:cubicBezTo>
                    <a:pt x="488" y="37"/>
                    <a:pt x="482" y="33"/>
                    <a:pt x="482" y="36"/>
                  </a:cubicBezTo>
                  <a:cubicBezTo>
                    <a:pt x="488" y="36"/>
                    <a:pt x="498" y="36"/>
                    <a:pt x="505" y="33"/>
                  </a:cubicBezTo>
                  <a:cubicBezTo>
                    <a:pt x="499" y="30"/>
                    <a:pt x="496" y="33"/>
                    <a:pt x="487" y="32"/>
                  </a:cubicBezTo>
                  <a:close/>
                  <a:moveTo>
                    <a:pt x="440" y="34"/>
                  </a:moveTo>
                  <a:cubicBezTo>
                    <a:pt x="442" y="34"/>
                    <a:pt x="444" y="33"/>
                    <a:pt x="445" y="32"/>
                  </a:cubicBezTo>
                  <a:cubicBezTo>
                    <a:pt x="443" y="31"/>
                    <a:pt x="441" y="32"/>
                    <a:pt x="440" y="34"/>
                  </a:cubicBezTo>
                  <a:close/>
                  <a:moveTo>
                    <a:pt x="452" y="43"/>
                  </a:moveTo>
                  <a:cubicBezTo>
                    <a:pt x="464" y="43"/>
                    <a:pt x="469" y="39"/>
                    <a:pt x="478" y="36"/>
                  </a:cubicBezTo>
                  <a:cubicBezTo>
                    <a:pt x="469" y="39"/>
                    <a:pt x="457" y="37"/>
                    <a:pt x="452" y="43"/>
                  </a:cubicBezTo>
                  <a:close/>
                  <a:moveTo>
                    <a:pt x="361" y="42"/>
                  </a:moveTo>
                  <a:cubicBezTo>
                    <a:pt x="362" y="43"/>
                    <a:pt x="365" y="42"/>
                    <a:pt x="366" y="39"/>
                  </a:cubicBezTo>
                  <a:cubicBezTo>
                    <a:pt x="364" y="40"/>
                    <a:pt x="361" y="40"/>
                    <a:pt x="361" y="42"/>
                  </a:cubicBezTo>
                  <a:close/>
                  <a:moveTo>
                    <a:pt x="440" y="47"/>
                  </a:moveTo>
                  <a:cubicBezTo>
                    <a:pt x="443" y="48"/>
                    <a:pt x="446" y="47"/>
                    <a:pt x="447" y="44"/>
                  </a:cubicBezTo>
                  <a:cubicBezTo>
                    <a:pt x="443" y="44"/>
                    <a:pt x="442" y="44"/>
                    <a:pt x="440" y="47"/>
                  </a:cubicBezTo>
                  <a:close/>
                  <a:moveTo>
                    <a:pt x="430" y="52"/>
                  </a:moveTo>
                  <a:cubicBezTo>
                    <a:pt x="427" y="52"/>
                    <a:pt x="421" y="50"/>
                    <a:pt x="426" y="47"/>
                  </a:cubicBezTo>
                  <a:cubicBezTo>
                    <a:pt x="425" y="47"/>
                    <a:pt x="424" y="47"/>
                    <a:pt x="423" y="46"/>
                  </a:cubicBezTo>
                  <a:cubicBezTo>
                    <a:pt x="424" y="51"/>
                    <a:pt x="420" y="49"/>
                    <a:pt x="422" y="54"/>
                  </a:cubicBezTo>
                  <a:cubicBezTo>
                    <a:pt x="421" y="55"/>
                    <a:pt x="416" y="52"/>
                    <a:pt x="417" y="56"/>
                  </a:cubicBezTo>
                  <a:cubicBezTo>
                    <a:pt x="422" y="56"/>
                    <a:pt x="427" y="54"/>
                    <a:pt x="430" y="52"/>
                  </a:cubicBezTo>
                  <a:close/>
                  <a:moveTo>
                    <a:pt x="344" y="51"/>
                  </a:moveTo>
                  <a:cubicBezTo>
                    <a:pt x="347" y="51"/>
                    <a:pt x="350" y="50"/>
                    <a:pt x="351" y="47"/>
                  </a:cubicBezTo>
                  <a:cubicBezTo>
                    <a:pt x="347" y="47"/>
                    <a:pt x="345" y="49"/>
                    <a:pt x="344" y="51"/>
                  </a:cubicBezTo>
                  <a:close/>
                  <a:moveTo>
                    <a:pt x="349" y="57"/>
                  </a:moveTo>
                  <a:cubicBezTo>
                    <a:pt x="353" y="58"/>
                    <a:pt x="353" y="56"/>
                    <a:pt x="356" y="56"/>
                  </a:cubicBezTo>
                  <a:cubicBezTo>
                    <a:pt x="356" y="54"/>
                    <a:pt x="357" y="51"/>
                    <a:pt x="354" y="52"/>
                  </a:cubicBezTo>
                  <a:cubicBezTo>
                    <a:pt x="353" y="55"/>
                    <a:pt x="349" y="54"/>
                    <a:pt x="349" y="57"/>
                  </a:cubicBezTo>
                  <a:close/>
                  <a:moveTo>
                    <a:pt x="327" y="62"/>
                  </a:moveTo>
                  <a:cubicBezTo>
                    <a:pt x="332" y="61"/>
                    <a:pt x="338" y="57"/>
                    <a:pt x="337" y="53"/>
                  </a:cubicBezTo>
                  <a:cubicBezTo>
                    <a:pt x="335" y="57"/>
                    <a:pt x="328" y="56"/>
                    <a:pt x="327" y="62"/>
                  </a:cubicBezTo>
                  <a:close/>
                  <a:moveTo>
                    <a:pt x="340" y="65"/>
                  </a:moveTo>
                  <a:cubicBezTo>
                    <a:pt x="342" y="63"/>
                    <a:pt x="344" y="61"/>
                    <a:pt x="347" y="60"/>
                  </a:cubicBezTo>
                  <a:cubicBezTo>
                    <a:pt x="343" y="59"/>
                    <a:pt x="338" y="62"/>
                    <a:pt x="340" y="65"/>
                  </a:cubicBezTo>
                  <a:close/>
                  <a:moveTo>
                    <a:pt x="322" y="65"/>
                  </a:moveTo>
                  <a:cubicBezTo>
                    <a:pt x="323" y="64"/>
                    <a:pt x="325" y="64"/>
                    <a:pt x="326" y="62"/>
                  </a:cubicBezTo>
                  <a:cubicBezTo>
                    <a:pt x="323" y="61"/>
                    <a:pt x="320" y="64"/>
                    <a:pt x="322" y="65"/>
                  </a:cubicBezTo>
                  <a:close/>
                  <a:moveTo>
                    <a:pt x="869" y="87"/>
                  </a:moveTo>
                  <a:cubicBezTo>
                    <a:pt x="869" y="89"/>
                    <a:pt x="868" y="89"/>
                    <a:pt x="867" y="91"/>
                  </a:cubicBezTo>
                  <a:cubicBezTo>
                    <a:pt x="871" y="92"/>
                    <a:pt x="873" y="94"/>
                    <a:pt x="876" y="96"/>
                  </a:cubicBezTo>
                  <a:cubicBezTo>
                    <a:pt x="874" y="92"/>
                    <a:pt x="874" y="88"/>
                    <a:pt x="869" y="87"/>
                  </a:cubicBezTo>
                  <a:close/>
                  <a:moveTo>
                    <a:pt x="375" y="103"/>
                  </a:moveTo>
                  <a:cubicBezTo>
                    <a:pt x="374" y="103"/>
                    <a:pt x="373" y="101"/>
                    <a:pt x="372" y="100"/>
                  </a:cubicBezTo>
                  <a:cubicBezTo>
                    <a:pt x="371" y="99"/>
                    <a:pt x="370" y="101"/>
                    <a:pt x="369" y="100"/>
                  </a:cubicBezTo>
                  <a:cubicBezTo>
                    <a:pt x="368" y="104"/>
                    <a:pt x="375" y="106"/>
                    <a:pt x="375" y="103"/>
                  </a:cubicBezTo>
                  <a:close/>
                  <a:moveTo>
                    <a:pt x="373" y="106"/>
                  </a:moveTo>
                  <a:cubicBezTo>
                    <a:pt x="373" y="107"/>
                    <a:pt x="370" y="109"/>
                    <a:pt x="372" y="110"/>
                  </a:cubicBezTo>
                  <a:cubicBezTo>
                    <a:pt x="372" y="108"/>
                    <a:pt x="375" y="109"/>
                    <a:pt x="374" y="107"/>
                  </a:cubicBezTo>
                  <a:cubicBezTo>
                    <a:pt x="373" y="107"/>
                    <a:pt x="374" y="106"/>
                    <a:pt x="373" y="106"/>
                  </a:cubicBezTo>
                  <a:close/>
                  <a:moveTo>
                    <a:pt x="984" y="113"/>
                  </a:moveTo>
                  <a:cubicBezTo>
                    <a:pt x="983" y="110"/>
                    <a:pt x="979" y="110"/>
                    <a:pt x="977" y="107"/>
                  </a:cubicBezTo>
                  <a:cubicBezTo>
                    <a:pt x="975" y="111"/>
                    <a:pt x="981" y="111"/>
                    <a:pt x="984" y="113"/>
                  </a:cubicBezTo>
                  <a:close/>
                  <a:moveTo>
                    <a:pt x="902" y="124"/>
                  </a:moveTo>
                  <a:cubicBezTo>
                    <a:pt x="908" y="121"/>
                    <a:pt x="911" y="128"/>
                    <a:pt x="913" y="133"/>
                  </a:cubicBezTo>
                  <a:cubicBezTo>
                    <a:pt x="925" y="129"/>
                    <a:pt x="926" y="148"/>
                    <a:pt x="933" y="139"/>
                  </a:cubicBezTo>
                  <a:cubicBezTo>
                    <a:pt x="930" y="131"/>
                    <a:pt x="918" y="131"/>
                    <a:pt x="914" y="124"/>
                  </a:cubicBezTo>
                  <a:cubicBezTo>
                    <a:pt x="907" y="126"/>
                    <a:pt x="901" y="115"/>
                    <a:pt x="897" y="119"/>
                  </a:cubicBezTo>
                  <a:cubicBezTo>
                    <a:pt x="898" y="121"/>
                    <a:pt x="902" y="121"/>
                    <a:pt x="902" y="124"/>
                  </a:cubicBezTo>
                  <a:close/>
                  <a:moveTo>
                    <a:pt x="334" y="125"/>
                  </a:moveTo>
                  <a:cubicBezTo>
                    <a:pt x="334" y="123"/>
                    <a:pt x="338" y="124"/>
                    <a:pt x="337" y="121"/>
                  </a:cubicBezTo>
                  <a:cubicBezTo>
                    <a:pt x="335" y="121"/>
                    <a:pt x="333" y="121"/>
                    <a:pt x="334" y="118"/>
                  </a:cubicBezTo>
                  <a:cubicBezTo>
                    <a:pt x="329" y="117"/>
                    <a:pt x="328" y="122"/>
                    <a:pt x="326" y="124"/>
                  </a:cubicBezTo>
                  <a:cubicBezTo>
                    <a:pt x="329" y="126"/>
                    <a:pt x="331" y="119"/>
                    <a:pt x="334" y="125"/>
                  </a:cubicBezTo>
                  <a:close/>
                  <a:moveTo>
                    <a:pt x="893" y="134"/>
                  </a:moveTo>
                  <a:cubicBezTo>
                    <a:pt x="892" y="130"/>
                    <a:pt x="888" y="127"/>
                    <a:pt x="885" y="128"/>
                  </a:cubicBezTo>
                  <a:cubicBezTo>
                    <a:pt x="886" y="132"/>
                    <a:pt x="890" y="132"/>
                    <a:pt x="893" y="134"/>
                  </a:cubicBezTo>
                  <a:close/>
                  <a:moveTo>
                    <a:pt x="323" y="128"/>
                  </a:moveTo>
                  <a:cubicBezTo>
                    <a:pt x="320" y="128"/>
                    <a:pt x="319" y="129"/>
                    <a:pt x="318" y="131"/>
                  </a:cubicBezTo>
                  <a:cubicBezTo>
                    <a:pt x="321" y="131"/>
                    <a:pt x="323" y="131"/>
                    <a:pt x="323" y="128"/>
                  </a:cubicBezTo>
                  <a:close/>
                  <a:moveTo>
                    <a:pt x="364" y="128"/>
                  </a:moveTo>
                  <a:cubicBezTo>
                    <a:pt x="362" y="129"/>
                    <a:pt x="359" y="130"/>
                    <a:pt x="357" y="131"/>
                  </a:cubicBezTo>
                  <a:cubicBezTo>
                    <a:pt x="361" y="131"/>
                    <a:pt x="363" y="131"/>
                    <a:pt x="364" y="128"/>
                  </a:cubicBezTo>
                  <a:close/>
                  <a:moveTo>
                    <a:pt x="328" y="138"/>
                  </a:moveTo>
                  <a:cubicBezTo>
                    <a:pt x="325" y="138"/>
                    <a:pt x="324" y="139"/>
                    <a:pt x="322" y="141"/>
                  </a:cubicBezTo>
                  <a:cubicBezTo>
                    <a:pt x="326" y="141"/>
                    <a:pt x="327" y="139"/>
                    <a:pt x="328" y="138"/>
                  </a:cubicBezTo>
                  <a:close/>
                  <a:moveTo>
                    <a:pt x="988" y="190"/>
                  </a:moveTo>
                  <a:cubicBezTo>
                    <a:pt x="981" y="186"/>
                    <a:pt x="984" y="183"/>
                    <a:pt x="976" y="180"/>
                  </a:cubicBezTo>
                  <a:cubicBezTo>
                    <a:pt x="976" y="183"/>
                    <a:pt x="978" y="182"/>
                    <a:pt x="976" y="184"/>
                  </a:cubicBezTo>
                  <a:cubicBezTo>
                    <a:pt x="983" y="183"/>
                    <a:pt x="982" y="193"/>
                    <a:pt x="988" y="190"/>
                  </a:cubicBezTo>
                  <a:close/>
                  <a:moveTo>
                    <a:pt x="1004" y="185"/>
                  </a:moveTo>
                  <a:cubicBezTo>
                    <a:pt x="1003" y="184"/>
                    <a:pt x="1002" y="182"/>
                    <a:pt x="1002" y="180"/>
                  </a:cubicBezTo>
                  <a:cubicBezTo>
                    <a:pt x="1000" y="181"/>
                    <a:pt x="996" y="179"/>
                    <a:pt x="995" y="181"/>
                  </a:cubicBezTo>
                  <a:cubicBezTo>
                    <a:pt x="998" y="182"/>
                    <a:pt x="1000" y="188"/>
                    <a:pt x="1004" y="185"/>
                  </a:cubicBezTo>
                  <a:close/>
                  <a:moveTo>
                    <a:pt x="998" y="192"/>
                  </a:moveTo>
                  <a:cubicBezTo>
                    <a:pt x="998" y="191"/>
                    <a:pt x="999" y="191"/>
                    <a:pt x="999" y="191"/>
                  </a:cubicBezTo>
                  <a:cubicBezTo>
                    <a:pt x="999" y="185"/>
                    <a:pt x="995" y="185"/>
                    <a:pt x="992" y="187"/>
                  </a:cubicBezTo>
                  <a:cubicBezTo>
                    <a:pt x="993" y="187"/>
                    <a:pt x="993" y="189"/>
                    <a:pt x="992" y="190"/>
                  </a:cubicBezTo>
                  <a:cubicBezTo>
                    <a:pt x="995" y="190"/>
                    <a:pt x="995" y="193"/>
                    <a:pt x="998" y="192"/>
                  </a:cubicBezTo>
                  <a:close/>
                  <a:moveTo>
                    <a:pt x="1003" y="194"/>
                  </a:moveTo>
                  <a:cubicBezTo>
                    <a:pt x="1002" y="194"/>
                    <a:pt x="1001" y="194"/>
                    <a:pt x="1000" y="193"/>
                  </a:cubicBezTo>
                  <a:cubicBezTo>
                    <a:pt x="1001" y="196"/>
                    <a:pt x="1004" y="197"/>
                    <a:pt x="1006" y="199"/>
                  </a:cubicBezTo>
                  <a:cubicBezTo>
                    <a:pt x="1007" y="197"/>
                    <a:pt x="1006" y="193"/>
                    <a:pt x="1003" y="192"/>
                  </a:cubicBezTo>
                  <a:lnTo>
                    <a:pt x="1003" y="194"/>
                  </a:lnTo>
                  <a:close/>
                  <a:moveTo>
                    <a:pt x="1091" y="232"/>
                  </a:moveTo>
                  <a:cubicBezTo>
                    <a:pt x="1092" y="230"/>
                    <a:pt x="1098" y="234"/>
                    <a:pt x="1099" y="232"/>
                  </a:cubicBezTo>
                  <a:cubicBezTo>
                    <a:pt x="1095" y="230"/>
                    <a:pt x="1095" y="224"/>
                    <a:pt x="1092" y="222"/>
                  </a:cubicBezTo>
                  <a:cubicBezTo>
                    <a:pt x="1092" y="225"/>
                    <a:pt x="1090" y="227"/>
                    <a:pt x="1089" y="228"/>
                  </a:cubicBezTo>
                  <a:cubicBezTo>
                    <a:pt x="1090" y="229"/>
                    <a:pt x="1090" y="232"/>
                    <a:pt x="1091" y="232"/>
                  </a:cubicBezTo>
                  <a:close/>
                  <a:moveTo>
                    <a:pt x="1050" y="236"/>
                  </a:moveTo>
                  <a:cubicBezTo>
                    <a:pt x="1049" y="237"/>
                    <a:pt x="1049" y="238"/>
                    <a:pt x="1049" y="240"/>
                  </a:cubicBezTo>
                  <a:cubicBezTo>
                    <a:pt x="1053" y="239"/>
                    <a:pt x="1053" y="242"/>
                    <a:pt x="1056" y="242"/>
                  </a:cubicBezTo>
                  <a:cubicBezTo>
                    <a:pt x="1056" y="239"/>
                    <a:pt x="1052" y="238"/>
                    <a:pt x="1050" y="236"/>
                  </a:cubicBezTo>
                  <a:close/>
                  <a:moveTo>
                    <a:pt x="1116" y="265"/>
                  </a:moveTo>
                  <a:cubicBezTo>
                    <a:pt x="1116" y="262"/>
                    <a:pt x="1114" y="261"/>
                    <a:pt x="1112" y="259"/>
                  </a:cubicBezTo>
                  <a:cubicBezTo>
                    <a:pt x="1110" y="263"/>
                    <a:pt x="1113" y="264"/>
                    <a:pt x="1116" y="265"/>
                  </a:cubicBezTo>
                  <a:close/>
                  <a:moveTo>
                    <a:pt x="1135" y="273"/>
                  </a:moveTo>
                  <a:cubicBezTo>
                    <a:pt x="1135" y="269"/>
                    <a:pt x="1133" y="268"/>
                    <a:pt x="1130" y="267"/>
                  </a:cubicBezTo>
                  <a:cubicBezTo>
                    <a:pt x="1130" y="271"/>
                    <a:pt x="1132" y="273"/>
                    <a:pt x="1135" y="273"/>
                  </a:cubicBezTo>
                  <a:close/>
                  <a:moveTo>
                    <a:pt x="1140" y="286"/>
                  </a:moveTo>
                  <a:cubicBezTo>
                    <a:pt x="1140" y="285"/>
                    <a:pt x="1139" y="284"/>
                    <a:pt x="1139" y="283"/>
                  </a:cubicBezTo>
                  <a:cubicBezTo>
                    <a:pt x="1137" y="283"/>
                    <a:pt x="1138" y="284"/>
                    <a:pt x="1136" y="283"/>
                  </a:cubicBezTo>
                  <a:cubicBezTo>
                    <a:pt x="1136" y="285"/>
                    <a:pt x="1138" y="286"/>
                    <a:pt x="1140" y="286"/>
                  </a:cubicBezTo>
                  <a:close/>
                  <a:moveTo>
                    <a:pt x="1153" y="305"/>
                  </a:moveTo>
                  <a:cubicBezTo>
                    <a:pt x="1153" y="301"/>
                    <a:pt x="1151" y="301"/>
                    <a:pt x="1150" y="299"/>
                  </a:cubicBezTo>
                  <a:cubicBezTo>
                    <a:pt x="1148" y="302"/>
                    <a:pt x="1151" y="303"/>
                    <a:pt x="1153" y="305"/>
                  </a:cubicBezTo>
                  <a:close/>
                  <a:moveTo>
                    <a:pt x="95" y="499"/>
                  </a:moveTo>
                  <a:cubicBezTo>
                    <a:pt x="96" y="499"/>
                    <a:pt x="97" y="499"/>
                    <a:pt x="98" y="498"/>
                  </a:cubicBezTo>
                  <a:cubicBezTo>
                    <a:pt x="98" y="497"/>
                    <a:pt x="98" y="495"/>
                    <a:pt x="95" y="495"/>
                  </a:cubicBezTo>
                  <a:cubicBezTo>
                    <a:pt x="96" y="497"/>
                    <a:pt x="94" y="497"/>
                    <a:pt x="95" y="499"/>
                  </a:cubicBezTo>
                  <a:close/>
                  <a:moveTo>
                    <a:pt x="92" y="504"/>
                  </a:moveTo>
                  <a:cubicBezTo>
                    <a:pt x="91" y="507"/>
                    <a:pt x="91" y="511"/>
                    <a:pt x="94" y="512"/>
                  </a:cubicBezTo>
                  <a:cubicBezTo>
                    <a:pt x="95" y="510"/>
                    <a:pt x="94" y="506"/>
                    <a:pt x="92" y="504"/>
                  </a:cubicBezTo>
                  <a:close/>
                  <a:moveTo>
                    <a:pt x="130" y="521"/>
                  </a:moveTo>
                  <a:cubicBezTo>
                    <a:pt x="130" y="520"/>
                    <a:pt x="131" y="520"/>
                    <a:pt x="132" y="521"/>
                  </a:cubicBezTo>
                  <a:cubicBezTo>
                    <a:pt x="132" y="519"/>
                    <a:pt x="132" y="517"/>
                    <a:pt x="130" y="517"/>
                  </a:cubicBezTo>
                  <a:cubicBezTo>
                    <a:pt x="130" y="518"/>
                    <a:pt x="127" y="520"/>
                    <a:pt x="130" y="521"/>
                  </a:cubicBezTo>
                  <a:close/>
                  <a:moveTo>
                    <a:pt x="61" y="536"/>
                  </a:moveTo>
                  <a:cubicBezTo>
                    <a:pt x="63" y="534"/>
                    <a:pt x="62" y="530"/>
                    <a:pt x="60" y="528"/>
                  </a:cubicBezTo>
                  <a:cubicBezTo>
                    <a:pt x="61" y="530"/>
                    <a:pt x="59" y="535"/>
                    <a:pt x="61" y="536"/>
                  </a:cubicBezTo>
                  <a:close/>
                  <a:moveTo>
                    <a:pt x="84" y="583"/>
                  </a:moveTo>
                  <a:cubicBezTo>
                    <a:pt x="86" y="583"/>
                    <a:pt x="87" y="582"/>
                    <a:pt x="88" y="583"/>
                  </a:cubicBezTo>
                  <a:cubicBezTo>
                    <a:pt x="93" y="568"/>
                    <a:pt x="93" y="553"/>
                    <a:pt x="98" y="536"/>
                  </a:cubicBezTo>
                  <a:cubicBezTo>
                    <a:pt x="97" y="535"/>
                    <a:pt x="98" y="533"/>
                    <a:pt x="96" y="532"/>
                  </a:cubicBezTo>
                  <a:cubicBezTo>
                    <a:pt x="94" y="546"/>
                    <a:pt x="83" y="557"/>
                    <a:pt x="87" y="569"/>
                  </a:cubicBezTo>
                  <a:cubicBezTo>
                    <a:pt x="84" y="572"/>
                    <a:pt x="83" y="579"/>
                    <a:pt x="84" y="583"/>
                  </a:cubicBezTo>
                  <a:close/>
                  <a:moveTo>
                    <a:pt x="117" y="552"/>
                  </a:moveTo>
                  <a:cubicBezTo>
                    <a:pt x="117" y="555"/>
                    <a:pt x="116" y="556"/>
                    <a:pt x="117" y="560"/>
                  </a:cubicBezTo>
                  <a:cubicBezTo>
                    <a:pt x="119" y="560"/>
                    <a:pt x="118" y="552"/>
                    <a:pt x="117" y="552"/>
                  </a:cubicBezTo>
                  <a:close/>
                  <a:moveTo>
                    <a:pt x="963" y="552"/>
                  </a:moveTo>
                  <a:cubicBezTo>
                    <a:pt x="963" y="558"/>
                    <a:pt x="964" y="562"/>
                    <a:pt x="963" y="566"/>
                  </a:cubicBezTo>
                  <a:cubicBezTo>
                    <a:pt x="968" y="565"/>
                    <a:pt x="967" y="553"/>
                    <a:pt x="963" y="552"/>
                  </a:cubicBezTo>
                  <a:close/>
                  <a:moveTo>
                    <a:pt x="117" y="573"/>
                  </a:moveTo>
                  <a:cubicBezTo>
                    <a:pt x="116" y="576"/>
                    <a:pt x="117" y="577"/>
                    <a:pt x="119" y="578"/>
                  </a:cubicBezTo>
                  <a:cubicBezTo>
                    <a:pt x="119" y="576"/>
                    <a:pt x="120" y="574"/>
                    <a:pt x="121" y="573"/>
                  </a:cubicBezTo>
                  <a:cubicBezTo>
                    <a:pt x="118" y="572"/>
                    <a:pt x="118" y="574"/>
                    <a:pt x="117" y="573"/>
                  </a:cubicBezTo>
                  <a:close/>
                  <a:moveTo>
                    <a:pt x="926" y="599"/>
                  </a:moveTo>
                  <a:cubicBezTo>
                    <a:pt x="925" y="599"/>
                    <a:pt x="925" y="597"/>
                    <a:pt x="925" y="596"/>
                  </a:cubicBezTo>
                  <a:cubicBezTo>
                    <a:pt x="924" y="596"/>
                    <a:pt x="923" y="595"/>
                    <a:pt x="923" y="596"/>
                  </a:cubicBezTo>
                  <a:cubicBezTo>
                    <a:pt x="924" y="597"/>
                    <a:pt x="923" y="598"/>
                    <a:pt x="923" y="599"/>
                  </a:cubicBezTo>
                  <a:cubicBezTo>
                    <a:pt x="924" y="598"/>
                    <a:pt x="926" y="602"/>
                    <a:pt x="926" y="599"/>
                  </a:cubicBezTo>
                  <a:close/>
                  <a:moveTo>
                    <a:pt x="107" y="596"/>
                  </a:moveTo>
                  <a:cubicBezTo>
                    <a:pt x="103" y="603"/>
                    <a:pt x="106" y="621"/>
                    <a:pt x="112" y="617"/>
                  </a:cubicBezTo>
                  <a:cubicBezTo>
                    <a:pt x="110" y="610"/>
                    <a:pt x="111" y="598"/>
                    <a:pt x="107" y="596"/>
                  </a:cubicBezTo>
                  <a:close/>
                  <a:moveTo>
                    <a:pt x="42" y="612"/>
                  </a:moveTo>
                  <a:cubicBezTo>
                    <a:pt x="40" y="619"/>
                    <a:pt x="37" y="634"/>
                    <a:pt x="42" y="640"/>
                  </a:cubicBezTo>
                  <a:cubicBezTo>
                    <a:pt x="43" y="630"/>
                    <a:pt x="43" y="618"/>
                    <a:pt x="42" y="612"/>
                  </a:cubicBezTo>
                  <a:close/>
                  <a:moveTo>
                    <a:pt x="923" y="619"/>
                  </a:moveTo>
                  <a:cubicBezTo>
                    <a:pt x="922" y="617"/>
                    <a:pt x="925" y="614"/>
                    <a:pt x="923" y="612"/>
                  </a:cubicBezTo>
                  <a:cubicBezTo>
                    <a:pt x="923" y="615"/>
                    <a:pt x="920" y="618"/>
                    <a:pt x="923" y="619"/>
                  </a:cubicBezTo>
                  <a:close/>
                  <a:moveTo>
                    <a:pt x="927" y="613"/>
                  </a:moveTo>
                  <a:cubicBezTo>
                    <a:pt x="927" y="616"/>
                    <a:pt x="925" y="618"/>
                    <a:pt x="924" y="621"/>
                  </a:cubicBezTo>
                  <a:cubicBezTo>
                    <a:pt x="927" y="621"/>
                    <a:pt x="930" y="614"/>
                    <a:pt x="927" y="613"/>
                  </a:cubicBezTo>
                  <a:close/>
                  <a:moveTo>
                    <a:pt x="25" y="624"/>
                  </a:moveTo>
                  <a:cubicBezTo>
                    <a:pt x="25" y="619"/>
                    <a:pt x="26" y="618"/>
                    <a:pt x="22" y="617"/>
                  </a:cubicBezTo>
                  <a:cubicBezTo>
                    <a:pt x="21" y="618"/>
                    <a:pt x="20" y="619"/>
                    <a:pt x="17" y="618"/>
                  </a:cubicBezTo>
                  <a:cubicBezTo>
                    <a:pt x="17" y="623"/>
                    <a:pt x="19" y="624"/>
                    <a:pt x="21" y="626"/>
                  </a:cubicBezTo>
                  <a:cubicBezTo>
                    <a:pt x="21" y="624"/>
                    <a:pt x="24" y="625"/>
                    <a:pt x="25" y="624"/>
                  </a:cubicBezTo>
                  <a:close/>
                  <a:moveTo>
                    <a:pt x="923" y="625"/>
                  </a:moveTo>
                  <a:cubicBezTo>
                    <a:pt x="922" y="632"/>
                    <a:pt x="921" y="635"/>
                    <a:pt x="920" y="643"/>
                  </a:cubicBezTo>
                  <a:cubicBezTo>
                    <a:pt x="923" y="638"/>
                    <a:pt x="927" y="629"/>
                    <a:pt x="923" y="625"/>
                  </a:cubicBezTo>
                  <a:close/>
                  <a:moveTo>
                    <a:pt x="875" y="626"/>
                  </a:moveTo>
                  <a:cubicBezTo>
                    <a:pt x="875" y="632"/>
                    <a:pt x="872" y="634"/>
                    <a:pt x="872" y="639"/>
                  </a:cubicBezTo>
                  <a:cubicBezTo>
                    <a:pt x="877" y="639"/>
                    <a:pt x="878" y="628"/>
                    <a:pt x="875" y="626"/>
                  </a:cubicBezTo>
                  <a:close/>
                  <a:moveTo>
                    <a:pt x="52" y="629"/>
                  </a:moveTo>
                  <a:cubicBezTo>
                    <a:pt x="50" y="630"/>
                    <a:pt x="51" y="636"/>
                    <a:pt x="53" y="636"/>
                  </a:cubicBezTo>
                  <a:cubicBezTo>
                    <a:pt x="53" y="633"/>
                    <a:pt x="53" y="631"/>
                    <a:pt x="52" y="629"/>
                  </a:cubicBezTo>
                  <a:close/>
                  <a:moveTo>
                    <a:pt x="121" y="632"/>
                  </a:moveTo>
                  <a:cubicBezTo>
                    <a:pt x="119" y="634"/>
                    <a:pt x="119" y="640"/>
                    <a:pt x="122" y="639"/>
                  </a:cubicBezTo>
                  <a:cubicBezTo>
                    <a:pt x="122" y="637"/>
                    <a:pt x="123" y="633"/>
                    <a:pt x="121" y="632"/>
                  </a:cubicBezTo>
                  <a:close/>
                  <a:moveTo>
                    <a:pt x="21" y="643"/>
                  </a:moveTo>
                  <a:cubicBezTo>
                    <a:pt x="20" y="641"/>
                    <a:pt x="21" y="638"/>
                    <a:pt x="18" y="638"/>
                  </a:cubicBezTo>
                  <a:cubicBezTo>
                    <a:pt x="18" y="640"/>
                    <a:pt x="18" y="643"/>
                    <a:pt x="21" y="643"/>
                  </a:cubicBezTo>
                  <a:close/>
                  <a:moveTo>
                    <a:pt x="65" y="653"/>
                  </a:moveTo>
                  <a:cubicBezTo>
                    <a:pt x="65" y="652"/>
                    <a:pt x="66" y="646"/>
                    <a:pt x="65" y="646"/>
                  </a:cubicBezTo>
                  <a:cubicBezTo>
                    <a:pt x="64" y="646"/>
                    <a:pt x="63" y="652"/>
                    <a:pt x="65" y="653"/>
                  </a:cubicBezTo>
                  <a:close/>
                  <a:moveTo>
                    <a:pt x="954" y="647"/>
                  </a:moveTo>
                  <a:cubicBezTo>
                    <a:pt x="954" y="650"/>
                    <a:pt x="951" y="653"/>
                    <a:pt x="953" y="654"/>
                  </a:cubicBezTo>
                  <a:cubicBezTo>
                    <a:pt x="953" y="653"/>
                    <a:pt x="956" y="649"/>
                    <a:pt x="954" y="647"/>
                  </a:cubicBezTo>
                  <a:close/>
                  <a:moveTo>
                    <a:pt x="19" y="651"/>
                  </a:moveTo>
                  <a:cubicBezTo>
                    <a:pt x="19" y="657"/>
                    <a:pt x="18" y="660"/>
                    <a:pt x="21" y="664"/>
                  </a:cubicBezTo>
                  <a:cubicBezTo>
                    <a:pt x="19" y="659"/>
                    <a:pt x="22" y="654"/>
                    <a:pt x="19" y="651"/>
                  </a:cubicBezTo>
                  <a:close/>
                  <a:moveTo>
                    <a:pt x="121" y="669"/>
                  </a:moveTo>
                  <a:cubicBezTo>
                    <a:pt x="122" y="672"/>
                    <a:pt x="118" y="677"/>
                    <a:pt x="122" y="677"/>
                  </a:cubicBezTo>
                  <a:cubicBezTo>
                    <a:pt x="120" y="675"/>
                    <a:pt x="126" y="670"/>
                    <a:pt x="121" y="669"/>
                  </a:cubicBezTo>
                  <a:close/>
                  <a:moveTo>
                    <a:pt x="920" y="687"/>
                  </a:moveTo>
                  <a:cubicBezTo>
                    <a:pt x="924" y="686"/>
                    <a:pt x="927" y="676"/>
                    <a:pt x="924" y="674"/>
                  </a:cubicBezTo>
                  <a:cubicBezTo>
                    <a:pt x="922" y="677"/>
                    <a:pt x="919" y="683"/>
                    <a:pt x="920" y="687"/>
                  </a:cubicBezTo>
                  <a:close/>
                  <a:moveTo>
                    <a:pt x="14" y="684"/>
                  </a:moveTo>
                  <a:cubicBezTo>
                    <a:pt x="10" y="684"/>
                    <a:pt x="13" y="676"/>
                    <a:pt x="9" y="676"/>
                  </a:cubicBezTo>
                  <a:cubicBezTo>
                    <a:pt x="9" y="679"/>
                    <a:pt x="11" y="680"/>
                    <a:pt x="10" y="683"/>
                  </a:cubicBezTo>
                  <a:cubicBezTo>
                    <a:pt x="11" y="683"/>
                    <a:pt x="13" y="686"/>
                    <a:pt x="14" y="684"/>
                  </a:cubicBezTo>
                  <a:close/>
                  <a:moveTo>
                    <a:pt x="74" y="699"/>
                  </a:moveTo>
                  <a:cubicBezTo>
                    <a:pt x="80" y="695"/>
                    <a:pt x="74" y="682"/>
                    <a:pt x="74" y="679"/>
                  </a:cubicBezTo>
                  <a:cubicBezTo>
                    <a:pt x="73" y="683"/>
                    <a:pt x="72" y="687"/>
                    <a:pt x="72" y="692"/>
                  </a:cubicBezTo>
                  <a:cubicBezTo>
                    <a:pt x="76" y="691"/>
                    <a:pt x="74" y="696"/>
                    <a:pt x="74" y="699"/>
                  </a:cubicBezTo>
                  <a:close/>
                  <a:moveTo>
                    <a:pt x="889" y="688"/>
                  </a:moveTo>
                  <a:cubicBezTo>
                    <a:pt x="890" y="686"/>
                    <a:pt x="892" y="682"/>
                    <a:pt x="890" y="681"/>
                  </a:cubicBezTo>
                  <a:cubicBezTo>
                    <a:pt x="890" y="682"/>
                    <a:pt x="888" y="687"/>
                    <a:pt x="889" y="688"/>
                  </a:cubicBezTo>
                  <a:close/>
                  <a:moveTo>
                    <a:pt x="96" y="720"/>
                  </a:moveTo>
                  <a:cubicBezTo>
                    <a:pt x="94" y="732"/>
                    <a:pt x="96" y="741"/>
                    <a:pt x="98" y="752"/>
                  </a:cubicBezTo>
                  <a:cubicBezTo>
                    <a:pt x="98" y="751"/>
                    <a:pt x="100" y="749"/>
                    <a:pt x="100" y="751"/>
                  </a:cubicBezTo>
                  <a:cubicBezTo>
                    <a:pt x="101" y="755"/>
                    <a:pt x="97" y="751"/>
                    <a:pt x="98" y="754"/>
                  </a:cubicBezTo>
                  <a:cubicBezTo>
                    <a:pt x="99" y="756"/>
                    <a:pt x="99" y="758"/>
                    <a:pt x="101" y="759"/>
                  </a:cubicBezTo>
                  <a:cubicBezTo>
                    <a:pt x="104" y="748"/>
                    <a:pt x="99" y="738"/>
                    <a:pt x="102" y="731"/>
                  </a:cubicBezTo>
                  <a:cubicBezTo>
                    <a:pt x="98" y="730"/>
                    <a:pt x="99" y="723"/>
                    <a:pt x="96" y="720"/>
                  </a:cubicBezTo>
                  <a:close/>
                  <a:moveTo>
                    <a:pt x="856" y="730"/>
                  </a:moveTo>
                  <a:cubicBezTo>
                    <a:pt x="855" y="733"/>
                    <a:pt x="851" y="734"/>
                    <a:pt x="850" y="738"/>
                  </a:cubicBezTo>
                  <a:cubicBezTo>
                    <a:pt x="854" y="736"/>
                    <a:pt x="858" y="735"/>
                    <a:pt x="859" y="734"/>
                  </a:cubicBezTo>
                  <a:cubicBezTo>
                    <a:pt x="858" y="734"/>
                    <a:pt x="859" y="730"/>
                    <a:pt x="856" y="730"/>
                  </a:cubicBezTo>
                  <a:close/>
                  <a:moveTo>
                    <a:pt x="78" y="747"/>
                  </a:moveTo>
                  <a:cubicBezTo>
                    <a:pt x="78" y="744"/>
                    <a:pt x="76" y="737"/>
                    <a:pt x="73" y="739"/>
                  </a:cubicBezTo>
                  <a:cubicBezTo>
                    <a:pt x="75" y="741"/>
                    <a:pt x="76" y="743"/>
                    <a:pt x="77" y="745"/>
                  </a:cubicBezTo>
                  <a:cubicBezTo>
                    <a:pt x="75" y="745"/>
                    <a:pt x="73" y="749"/>
                    <a:pt x="75" y="750"/>
                  </a:cubicBezTo>
                  <a:cubicBezTo>
                    <a:pt x="74" y="747"/>
                    <a:pt x="78" y="749"/>
                    <a:pt x="78" y="747"/>
                  </a:cubicBezTo>
                  <a:close/>
                  <a:moveTo>
                    <a:pt x="108" y="738"/>
                  </a:moveTo>
                  <a:cubicBezTo>
                    <a:pt x="108" y="746"/>
                    <a:pt x="110" y="752"/>
                    <a:pt x="113" y="757"/>
                  </a:cubicBezTo>
                  <a:cubicBezTo>
                    <a:pt x="113" y="751"/>
                    <a:pt x="113" y="749"/>
                    <a:pt x="113" y="743"/>
                  </a:cubicBezTo>
                  <a:cubicBezTo>
                    <a:pt x="109" y="745"/>
                    <a:pt x="111" y="740"/>
                    <a:pt x="108" y="738"/>
                  </a:cubicBezTo>
                  <a:close/>
                  <a:moveTo>
                    <a:pt x="5" y="752"/>
                  </a:moveTo>
                  <a:cubicBezTo>
                    <a:pt x="4" y="749"/>
                    <a:pt x="2" y="746"/>
                    <a:pt x="0" y="744"/>
                  </a:cubicBezTo>
                  <a:cubicBezTo>
                    <a:pt x="0" y="752"/>
                    <a:pt x="0" y="752"/>
                    <a:pt x="0" y="752"/>
                  </a:cubicBezTo>
                  <a:cubicBezTo>
                    <a:pt x="3" y="751"/>
                    <a:pt x="3" y="753"/>
                    <a:pt x="5" y="752"/>
                  </a:cubicBezTo>
                  <a:close/>
                  <a:moveTo>
                    <a:pt x="87" y="753"/>
                  </a:moveTo>
                  <a:cubicBezTo>
                    <a:pt x="85" y="750"/>
                    <a:pt x="87" y="748"/>
                    <a:pt x="85" y="746"/>
                  </a:cubicBezTo>
                  <a:cubicBezTo>
                    <a:pt x="85" y="747"/>
                    <a:pt x="84" y="747"/>
                    <a:pt x="82" y="747"/>
                  </a:cubicBezTo>
                  <a:cubicBezTo>
                    <a:pt x="83" y="751"/>
                    <a:pt x="81" y="753"/>
                    <a:pt x="82" y="757"/>
                  </a:cubicBezTo>
                  <a:cubicBezTo>
                    <a:pt x="83" y="757"/>
                    <a:pt x="84" y="758"/>
                    <a:pt x="85" y="759"/>
                  </a:cubicBezTo>
                  <a:cubicBezTo>
                    <a:pt x="86" y="756"/>
                    <a:pt x="85" y="755"/>
                    <a:pt x="84" y="752"/>
                  </a:cubicBezTo>
                  <a:cubicBezTo>
                    <a:pt x="86" y="751"/>
                    <a:pt x="86" y="753"/>
                    <a:pt x="87" y="753"/>
                  </a:cubicBezTo>
                  <a:close/>
                  <a:moveTo>
                    <a:pt x="6" y="759"/>
                  </a:moveTo>
                  <a:cubicBezTo>
                    <a:pt x="10" y="761"/>
                    <a:pt x="7" y="750"/>
                    <a:pt x="6" y="755"/>
                  </a:cubicBezTo>
                  <a:cubicBezTo>
                    <a:pt x="6" y="754"/>
                    <a:pt x="6" y="753"/>
                    <a:pt x="5" y="753"/>
                  </a:cubicBezTo>
                  <a:cubicBezTo>
                    <a:pt x="4" y="756"/>
                    <a:pt x="6" y="757"/>
                    <a:pt x="6" y="759"/>
                  </a:cubicBezTo>
                  <a:close/>
                  <a:moveTo>
                    <a:pt x="66" y="754"/>
                  </a:moveTo>
                  <a:cubicBezTo>
                    <a:pt x="67" y="771"/>
                    <a:pt x="69" y="755"/>
                    <a:pt x="66" y="754"/>
                  </a:cubicBezTo>
                  <a:close/>
                  <a:moveTo>
                    <a:pt x="4" y="765"/>
                  </a:moveTo>
                  <a:cubicBezTo>
                    <a:pt x="2" y="768"/>
                    <a:pt x="3" y="771"/>
                    <a:pt x="4" y="773"/>
                  </a:cubicBezTo>
                  <a:cubicBezTo>
                    <a:pt x="5" y="772"/>
                    <a:pt x="5" y="766"/>
                    <a:pt x="4" y="765"/>
                  </a:cubicBezTo>
                  <a:close/>
                  <a:moveTo>
                    <a:pt x="902" y="777"/>
                  </a:moveTo>
                  <a:cubicBezTo>
                    <a:pt x="904" y="777"/>
                    <a:pt x="903" y="779"/>
                    <a:pt x="904" y="780"/>
                  </a:cubicBezTo>
                  <a:cubicBezTo>
                    <a:pt x="905" y="775"/>
                    <a:pt x="908" y="774"/>
                    <a:pt x="909" y="769"/>
                  </a:cubicBezTo>
                  <a:cubicBezTo>
                    <a:pt x="905" y="770"/>
                    <a:pt x="906" y="776"/>
                    <a:pt x="902" y="777"/>
                  </a:cubicBezTo>
                  <a:close/>
                  <a:moveTo>
                    <a:pt x="67" y="779"/>
                  </a:moveTo>
                  <a:cubicBezTo>
                    <a:pt x="67" y="778"/>
                    <a:pt x="67" y="777"/>
                    <a:pt x="68" y="777"/>
                  </a:cubicBezTo>
                  <a:cubicBezTo>
                    <a:pt x="68" y="778"/>
                    <a:pt x="68" y="778"/>
                    <a:pt x="69" y="778"/>
                  </a:cubicBezTo>
                  <a:cubicBezTo>
                    <a:pt x="70" y="775"/>
                    <a:pt x="69" y="770"/>
                    <a:pt x="68" y="772"/>
                  </a:cubicBezTo>
                  <a:cubicBezTo>
                    <a:pt x="68" y="773"/>
                    <a:pt x="68" y="773"/>
                    <a:pt x="68" y="773"/>
                  </a:cubicBezTo>
                  <a:cubicBezTo>
                    <a:pt x="67" y="772"/>
                    <a:pt x="66" y="773"/>
                    <a:pt x="65" y="774"/>
                  </a:cubicBezTo>
                  <a:cubicBezTo>
                    <a:pt x="70" y="774"/>
                    <a:pt x="64" y="778"/>
                    <a:pt x="67" y="779"/>
                  </a:cubicBezTo>
                  <a:close/>
                  <a:moveTo>
                    <a:pt x="81" y="772"/>
                  </a:moveTo>
                  <a:cubicBezTo>
                    <a:pt x="81" y="775"/>
                    <a:pt x="81" y="779"/>
                    <a:pt x="83" y="780"/>
                  </a:cubicBezTo>
                  <a:cubicBezTo>
                    <a:pt x="83" y="776"/>
                    <a:pt x="83" y="773"/>
                    <a:pt x="81" y="772"/>
                  </a:cubicBezTo>
                  <a:close/>
                  <a:moveTo>
                    <a:pt x="71" y="785"/>
                  </a:moveTo>
                  <a:cubicBezTo>
                    <a:pt x="71" y="783"/>
                    <a:pt x="71" y="782"/>
                    <a:pt x="69" y="781"/>
                  </a:cubicBezTo>
                  <a:cubicBezTo>
                    <a:pt x="70" y="783"/>
                    <a:pt x="67" y="782"/>
                    <a:pt x="67" y="784"/>
                  </a:cubicBezTo>
                  <a:cubicBezTo>
                    <a:pt x="69" y="784"/>
                    <a:pt x="69" y="786"/>
                    <a:pt x="71" y="785"/>
                  </a:cubicBezTo>
                  <a:close/>
                  <a:moveTo>
                    <a:pt x="137" y="815"/>
                  </a:moveTo>
                  <a:cubicBezTo>
                    <a:pt x="136" y="802"/>
                    <a:pt x="133" y="793"/>
                    <a:pt x="127" y="787"/>
                  </a:cubicBezTo>
                  <a:cubicBezTo>
                    <a:pt x="129" y="798"/>
                    <a:pt x="133" y="806"/>
                    <a:pt x="137" y="815"/>
                  </a:cubicBezTo>
                  <a:close/>
                  <a:moveTo>
                    <a:pt x="724" y="810"/>
                  </a:moveTo>
                  <a:cubicBezTo>
                    <a:pt x="726" y="810"/>
                    <a:pt x="725" y="813"/>
                    <a:pt x="726" y="813"/>
                  </a:cubicBezTo>
                  <a:cubicBezTo>
                    <a:pt x="730" y="810"/>
                    <a:pt x="736" y="804"/>
                    <a:pt x="735" y="800"/>
                  </a:cubicBezTo>
                  <a:cubicBezTo>
                    <a:pt x="731" y="803"/>
                    <a:pt x="726" y="805"/>
                    <a:pt x="724" y="810"/>
                  </a:cubicBezTo>
                  <a:close/>
                  <a:moveTo>
                    <a:pt x="157" y="816"/>
                  </a:moveTo>
                  <a:cubicBezTo>
                    <a:pt x="152" y="816"/>
                    <a:pt x="154" y="809"/>
                    <a:pt x="150" y="808"/>
                  </a:cubicBezTo>
                  <a:cubicBezTo>
                    <a:pt x="151" y="811"/>
                    <a:pt x="151" y="815"/>
                    <a:pt x="152" y="817"/>
                  </a:cubicBezTo>
                  <a:cubicBezTo>
                    <a:pt x="152" y="814"/>
                    <a:pt x="156" y="820"/>
                    <a:pt x="157" y="816"/>
                  </a:cubicBezTo>
                  <a:close/>
                  <a:moveTo>
                    <a:pt x="847" y="824"/>
                  </a:moveTo>
                  <a:cubicBezTo>
                    <a:pt x="851" y="822"/>
                    <a:pt x="857" y="818"/>
                    <a:pt x="856" y="813"/>
                  </a:cubicBezTo>
                  <a:cubicBezTo>
                    <a:pt x="854" y="816"/>
                    <a:pt x="851" y="818"/>
                    <a:pt x="847" y="819"/>
                  </a:cubicBezTo>
                  <a:lnTo>
                    <a:pt x="847" y="824"/>
                  </a:lnTo>
                  <a:close/>
                  <a:moveTo>
                    <a:pt x="828" y="823"/>
                  </a:moveTo>
                  <a:cubicBezTo>
                    <a:pt x="826" y="823"/>
                    <a:pt x="824" y="823"/>
                    <a:pt x="824" y="827"/>
                  </a:cubicBezTo>
                  <a:cubicBezTo>
                    <a:pt x="826" y="826"/>
                    <a:pt x="827" y="824"/>
                    <a:pt x="828" y="823"/>
                  </a:cubicBezTo>
                  <a:close/>
                  <a:moveTo>
                    <a:pt x="627" y="834"/>
                  </a:moveTo>
                  <a:cubicBezTo>
                    <a:pt x="628" y="836"/>
                    <a:pt x="627" y="836"/>
                    <a:pt x="627" y="837"/>
                  </a:cubicBezTo>
                  <a:cubicBezTo>
                    <a:pt x="630" y="840"/>
                    <a:pt x="641" y="838"/>
                    <a:pt x="641" y="831"/>
                  </a:cubicBezTo>
                  <a:cubicBezTo>
                    <a:pt x="636" y="834"/>
                    <a:pt x="634" y="835"/>
                    <a:pt x="627" y="834"/>
                  </a:cubicBezTo>
                  <a:close/>
                  <a:moveTo>
                    <a:pt x="881" y="850"/>
                  </a:moveTo>
                  <a:cubicBezTo>
                    <a:pt x="882" y="849"/>
                    <a:pt x="886" y="849"/>
                    <a:pt x="885" y="844"/>
                  </a:cubicBezTo>
                  <a:cubicBezTo>
                    <a:pt x="883" y="844"/>
                    <a:pt x="883" y="843"/>
                    <a:pt x="880" y="844"/>
                  </a:cubicBezTo>
                  <a:cubicBezTo>
                    <a:pt x="881" y="845"/>
                    <a:pt x="879" y="849"/>
                    <a:pt x="881" y="850"/>
                  </a:cubicBezTo>
                  <a:close/>
                  <a:moveTo>
                    <a:pt x="868" y="850"/>
                  </a:moveTo>
                  <a:cubicBezTo>
                    <a:pt x="867" y="847"/>
                    <a:pt x="860" y="848"/>
                    <a:pt x="862" y="855"/>
                  </a:cubicBezTo>
                  <a:cubicBezTo>
                    <a:pt x="865" y="855"/>
                    <a:pt x="867" y="852"/>
                    <a:pt x="868" y="850"/>
                  </a:cubicBezTo>
                  <a:close/>
                  <a:moveTo>
                    <a:pt x="130" y="849"/>
                  </a:moveTo>
                  <a:cubicBezTo>
                    <a:pt x="130" y="852"/>
                    <a:pt x="131" y="853"/>
                    <a:pt x="130" y="857"/>
                  </a:cubicBezTo>
                  <a:cubicBezTo>
                    <a:pt x="134" y="856"/>
                    <a:pt x="132" y="849"/>
                    <a:pt x="130" y="849"/>
                  </a:cubicBezTo>
                  <a:close/>
                  <a:moveTo>
                    <a:pt x="684" y="851"/>
                  </a:moveTo>
                  <a:cubicBezTo>
                    <a:pt x="683" y="850"/>
                    <a:pt x="683" y="849"/>
                    <a:pt x="682" y="849"/>
                  </a:cubicBezTo>
                  <a:cubicBezTo>
                    <a:pt x="677" y="851"/>
                    <a:pt x="668" y="852"/>
                    <a:pt x="660" y="853"/>
                  </a:cubicBezTo>
                  <a:cubicBezTo>
                    <a:pt x="660" y="859"/>
                    <a:pt x="660" y="859"/>
                    <a:pt x="660" y="859"/>
                  </a:cubicBezTo>
                  <a:cubicBezTo>
                    <a:pt x="667" y="860"/>
                    <a:pt x="679" y="858"/>
                    <a:pt x="684" y="851"/>
                  </a:cubicBezTo>
                  <a:close/>
                  <a:moveTo>
                    <a:pt x="732" y="865"/>
                  </a:moveTo>
                  <a:cubicBezTo>
                    <a:pt x="735" y="863"/>
                    <a:pt x="748" y="856"/>
                    <a:pt x="747" y="852"/>
                  </a:cubicBezTo>
                  <a:cubicBezTo>
                    <a:pt x="743" y="857"/>
                    <a:pt x="733" y="860"/>
                    <a:pt x="732" y="865"/>
                  </a:cubicBezTo>
                  <a:close/>
                  <a:moveTo>
                    <a:pt x="169" y="853"/>
                  </a:moveTo>
                  <a:cubicBezTo>
                    <a:pt x="171" y="856"/>
                    <a:pt x="170" y="860"/>
                    <a:pt x="174" y="861"/>
                  </a:cubicBezTo>
                  <a:cubicBezTo>
                    <a:pt x="173" y="858"/>
                    <a:pt x="172" y="854"/>
                    <a:pt x="169" y="853"/>
                  </a:cubicBezTo>
                  <a:close/>
                  <a:moveTo>
                    <a:pt x="848" y="853"/>
                  </a:moveTo>
                  <a:cubicBezTo>
                    <a:pt x="845" y="854"/>
                    <a:pt x="843" y="855"/>
                    <a:pt x="842" y="858"/>
                  </a:cubicBezTo>
                  <a:cubicBezTo>
                    <a:pt x="845" y="858"/>
                    <a:pt x="848" y="857"/>
                    <a:pt x="848" y="853"/>
                  </a:cubicBezTo>
                  <a:close/>
                  <a:moveTo>
                    <a:pt x="658" y="854"/>
                  </a:moveTo>
                  <a:cubicBezTo>
                    <a:pt x="655" y="854"/>
                    <a:pt x="652" y="856"/>
                    <a:pt x="653" y="860"/>
                  </a:cubicBezTo>
                  <a:cubicBezTo>
                    <a:pt x="655" y="860"/>
                    <a:pt x="656" y="859"/>
                    <a:pt x="658" y="858"/>
                  </a:cubicBezTo>
                  <a:cubicBezTo>
                    <a:pt x="657" y="856"/>
                    <a:pt x="659" y="856"/>
                    <a:pt x="658" y="854"/>
                  </a:cubicBezTo>
                  <a:close/>
                  <a:moveTo>
                    <a:pt x="99" y="865"/>
                  </a:moveTo>
                  <a:cubicBezTo>
                    <a:pt x="99" y="862"/>
                    <a:pt x="99" y="860"/>
                    <a:pt x="98" y="859"/>
                  </a:cubicBezTo>
                  <a:cubicBezTo>
                    <a:pt x="95" y="859"/>
                    <a:pt x="95" y="859"/>
                    <a:pt x="95" y="859"/>
                  </a:cubicBezTo>
                  <a:cubicBezTo>
                    <a:pt x="95" y="863"/>
                    <a:pt x="97" y="863"/>
                    <a:pt x="99" y="865"/>
                  </a:cubicBezTo>
                  <a:close/>
                  <a:moveTo>
                    <a:pt x="841" y="859"/>
                  </a:moveTo>
                  <a:cubicBezTo>
                    <a:pt x="832" y="869"/>
                    <a:pt x="818" y="878"/>
                    <a:pt x="815" y="892"/>
                  </a:cubicBezTo>
                  <a:cubicBezTo>
                    <a:pt x="820" y="887"/>
                    <a:pt x="824" y="883"/>
                    <a:pt x="828" y="878"/>
                  </a:cubicBezTo>
                  <a:cubicBezTo>
                    <a:pt x="837" y="876"/>
                    <a:pt x="840" y="868"/>
                    <a:pt x="843" y="860"/>
                  </a:cubicBezTo>
                  <a:cubicBezTo>
                    <a:pt x="843" y="860"/>
                    <a:pt x="842" y="859"/>
                    <a:pt x="841" y="859"/>
                  </a:cubicBezTo>
                  <a:close/>
                  <a:moveTo>
                    <a:pt x="65" y="868"/>
                  </a:moveTo>
                  <a:cubicBezTo>
                    <a:pt x="65" y="873"/>
                    <a:pt x="68" y="875"/>
                    <a:pt x="71" y="878"/>
                  </a:cubicBezTo>
                  <a:cubicBezTo>
                    <a:pt x="69" y="874"/>
                    <a:pt x="68" y="870"/>
                    <a:pt x="65" y="868"/>
                  </a:cubicBezTo>
                  <a:close/>
                  <a:moveTo>
                    <a:pt x="678" y="875"/>
                  </a:moveTo>
                  <a:cubicBezTo>
                    <a:pt x="678" y="873"/>
                    <a:pt x="677" y="873"/>
                    <a:pt x="678" y="872"/>
                  </a:cubicBezTo>
                  <a:cubicBezTo>
                    <a:pt x="673" y="871"/>
                    <a:pt x="674" y="871"/>
                    <a:pt x="670" y="872"/>
                  </a:cubicBezTo>
                  <a:cubicBezTo>
                    <a:pt x="670" y="876"/>
                    <a:pt x="670" y="876"/>
                    <a:pt x="670" y="876"/>
                  </a:cubicBezTo>
                  <a:cubicBezTo>
                    <a:pt x="673" y="874"/>
                    <a:pt x="673" y="873"/>
                    <a:pt x="678" y="875"/>
                  </a:cubicBezTo>
                  <a:close/>
                  <a:moveTo>
                    <a:pt x="634" y="881"/>
                  </a:moveTo>
                  <a:cubicBezTo>
                    <a:pt x="632" y="873"/>
                    <a:pt x="621" y="879"/>
                    <a:pt x="619" y="881"/>
                  </a:cubicBezTo>
                  <a:cubicBezTo>
                    <a:pt x="622" y="881"/>
                    <a:pt x="626" y="881"/>
                    <a:pt x="628" y="880"/>
                  </a:cubicBezTo>
                  <a:cubicBezTo>
                    <a:pt x="628" y="882"/>
                    <a:pt x="632" y="883"/>
                    <a:pt x="634" y="881"/>
                  </a:cubicBezTo>
                  <a:close/>
                  <a:moveTo>
                    <a:pt x="109" y="881"/>
                  </a:moveTo>
                  <a:cubicBezTo>
                    <a:pt x="107" y="881"/>
                    <a:pt x="107" y="878"/>
                    <a:pt x="105" y="878"/>
                  </a:cubicBezTo>
                  <a:cubicBezTo>
                    <a:pt x="107" y="882"/>
                    <a:pt x="105" y="889"/>
                    <a:pt x="109" y="889"/>
                  </a:cubicBezTo>
                  <a:cubicBezTo>
                    <a:pt x="109" y="886"/>
                    <a:pt x="105" y="882"/>
                    <a:pt x="109" y="881"/>
                  </a:cubicBezTo>
                  <a:close/>
                  <a:moveTo>
                    <a:pt x="48" y="885"/>
                  </a:moveTo>
                  <a:cubicBezTo>
                    <a:pt x="48" y="883"/>
                    <a:pt x="49" y="883"/>
                    <a:pt x="49" y="881"/>
                  </a:cubicBezTo>
                  <a:cubicBezTo>
                    <a:pt x="47" y="882"/>
                    <a:pt x="47" y="880"/>
                    <a:pt x="45" y="880"/>
                  </a:cubicBezTo>
                  <a:cubicBezTo>
                    <a:pt x="44" y="884"/>
                    <a:pt x="48" y="883"/>
                    <a:pt x="48" y="885"/>
                  </a:cubicBezTo>
                  <a:close/>
                  <a:moveTo>
                    <a:pt x="8" y="892"/>
                  </a:moveTo>
                  <a:cubicBezTo>
                    <a:pt x="7" y="889"/>
                    <a:pt x="5" y="887"/>
                    <a:pt x="7" y="884"/>
                  </a:cubicBezTo>
                  <a:cubicBezTo>
                    <a:pt x="5" y="884"/>
                    <a:pt x="5" y="883"/>
                    <a:pt x="4" y="882"/>
                  </a:cubicBezTo>
                  <a:cubicBezTo>
                    <a:pt x="5" y="885"/>
                    <a:pt x="3" y="884"/>
                    <a:pt x="4" y="887"/>
                  </a:cubicBezTo>
                  <a:cubicBezTo>
                    <a:pt x="7" y="886"/>
                    <a:pt x="5" y="892"/>
                    <a:pt x="8" y="892"/>
                  </a:cubicBezTo>
                  <a:close/>
                  <a:moveTo>
                    <a:pt x="715" y="897"/>
                  </a:moveTo>
                  <a:cubicBezTo>
                    <a:pt x="717" y="897"/>
                    <a:pt x="717" y="900"/>
                    <a:pt x="719" y="900"/>
                  </a:cubicBezTo>
                  <a:cubicBezTo>
                    <a:pt x="722" y="897"/>
                    <a:pt x="728" y="899"/>
                    <a:pt x="728" y="894"/>
                  </a:cubicBezTo>
                  <a:cubicBezTo>
                    <a:pt x="728" y="892"/>
                    <a:pt x="725" y="892"/>
                    <a:pt x="727" y="890"/>
                  </a:cubicBezTo>
                  <a:cubicBezTo>
                    <a:pt x="723" y="890"/>
                    <a:pt x="720" y="890"/>
                    <a:pt x="717" y="891"/>
                  </a:cubicBezTo>
                  <a:cubicBezTo>
                    <a:pt x="717" y="893"/>
                    <a:pt x="716" y="894"/>
                    <a:pt x="715" y="897"/>
                  </a:cubicBezTo>
                  <a:close/>
                  <a:moveTo>
                    <a:pt x="822" y="896"/>
                  </a:moveTo>
                  <a:cubicBezTo>
                    <a:pt x="823" y="895"/>
                    <a:pt x="824" y="894"/>
                    <a:pt x="824" y="892"/>
                  </a:cubicBezTo>
                  <a:cubicBezTo>
                    <a:pt x="822" y="891"/>
                    <a:pt x="820" y="895"/>
                    <a:pt x="822" y="896"/>
                  </a:cubicBezTo>
                  <a:close/>
                  <a:moveTo>
                    <a:pt x="898" y="894"/>
                  </a:moveTo>
                  <a:cubicBezTo>
                    <a:pt x="896" y="895"/>
                    <a:pt x="893" y="895"/>
                    <a:pt x="893" y="897"/>
                  </a:cubicBezTo>
                  <a:cubicBezTo>
                    <a:pt x="895" y="897"/>
                    <a:pt x="898" y="897"/>
                    <a:pt x="898" y="894"/>
                  </a:cubicBezTo>
                  <a:close/>
                  <a:moveTo>
                    <a:pt x="676" y="910"/>
                  </a:moveTo>
                  <a:cubicBezTo>
                    <a:pt x="681" y="909"/>
                    <a:pt x="686" y="907"/>
                    <a:pt x="688" y="903"/>
                  </a:cubicBezTo>
                  <a:cubicBezTo>
                    <a:pt x="683" y="901"/>
                    <a:pt x="677" y="904"/>
                    <a:pt x="673" y="905"/>
                  </a:cubicBezTo>
                  <a:cubicBezTo>
                    <a:pt x="676" y="905"/>
                    <a:pt x="675" y="908"/>
                    <a:pt x="676" y="910"/>
                  </a:cubicBezTo>
                  <a:close/>
                  <a:moveTo>
                    <a:pt x="196" y="910"/>
                  </a:moveTo>
                  <a:cubicBezTo>
                    <a:pt x="196" y="907"/>
                    <a:pt x="198" y="906"/>
                    <a:pt x="196" y="903"/>
                  </a:cubicBezTo>
                  <a:cubicBezTo>
                    <a:pt x="194" y="903"/>
                    <a:pt x="194" y="903"/>
                    <a:pt x="194" y="903"/>
                  </a:cubicBezTo>
                  <a:cubicBezTo>
                    <a:pt x="194" y="907"/>
                    <a:pt x="191" y="911"/>
                    <a:pt x="196" y="910"/>
                  </a:cubicBezTo>
                  <a:close/>
                  <a:moveTo>
                    <a:pt x="132" y="906"/>
                  </a:moveTo>
                  <a:cubicBezTo>
                    <a:pt x="131" y="906"/>
                    <a:pt x="131" y="905"/>
                    <a:pt x="131" y="904"/>
                  </a:cubicBezTo>
                  <a:cubicBezTo>
                    <a:pt x="128" y="904"/>
                    <a:pt x="128" y="904"/>
                    <a:pt x="128" y="904"/>
                  </a:cubicBezTo>
                  <a:cubicBezTo>
                    <a:pt x="127" y="908"/>
                    <a:pt x="132" y="909"/>
                    <a:pt x="132" y="906"/>
                  </a:cubicBezTo>
                  <a:close/>
                  <a:moveTo>
                    <a:pt x="867" y="905"/>
                  </a:moveTo>
                  <a:cubicBezTo>
                    <a:pt x="865" y="906"/>
                    <a:pt x="862" y="907"/>
                    <a:pt x="861" y="909"/>
                  </a:cubicBezTo>
                  <a:cubicBezTo>
                    <a:pt x="864" y="909"/>
                    <a:pt x="866" y="908"/>
                    <a:pt x="867" y="905"/>
                  </a:cubicBezTo>
                  <a:close/>
                  <a:moveTo>
                    <a:pt x="745" y="910"/>
                  </a:moveTo>
                  <a:cubicBezTo>
                    <a:pt x="749" y="909"/>
                    <a:pt x="747" y="909"/>
                    <a:pt x="747" y="913"/>
                  </a:cubicBezTo>
                  <a:cubicBezTo>
                    <a:pt x="751" y="912"/>
                    <a:pt x="748" y="909"/>
                    <a:pt x="751" y="908"/>
                  </a:cubicBezTo>
                  <a:cubicBezTo>
                    <a:pt x="748" y="908"/>
                    <a:pt x="747" y="907"/>
                    <a:pt x="745" y="910"/>
                  </a:cubicBezTo>
                  <a:close/>
                  <a:moveTo>
                    <a:pt x="134" y="912"/>
                  </a:moveTo>
                  <a:cubicBezTo>
                    <a:pt x="135" y="909"/>
                    <a:pt x="134" y="908"/>
                    <a:pt x="131" y="908"/>
                  </a:cubicBezTo>
                  <a:cubicBezTo>
                    <a:pt x="131" y="911"/>
                    <a:pt x="133" y="911"/>
                    <a:pt x="134" y="912"/>
                  </a:cubicBezTo>
                  <a:close/>
                  <a:moveTo>
                    <a:pt x="598" y="914"/>
                  </a:moveTo>
                  <a:cubicBezTo>
                    <a:pt x="597" y="912"/>
                    <a:pt x="595" y="911"/>
                    <a:pt x="593" y="911"/>
                  </a:cubicBezTo>
                  <a:cubicBezTo>
                    <a:pt x="593" y="913"/>
                    <a:pt x="597" y="916"/>
                    <a:pt x="598" y="914"/>
                  </a:cubicBezTo>
                  <a:close/>
                  <a:moveTo>
                    <a:pt x="105" y="927"/>
                  </a:moveTo>
                  <a:cubicBezTo>
                    <a:pt x="108" y="927"/>
                    <a:pt x="108" y="927"/>
                    <a:pt x="108" y="927"/>
                  </a:cubicBezTo>
                  <a:cubicBezTo>
                    <a:pt x="109" y="924"/>
                    <a:pt x="106" y="924"/>
                    <a:pt x="104" y="922"/>
                  </a:cubicBezTo>
                  <a:cubicBezTo>
                    <a:pt x="103" y="927"/>
                    <a:pt x="109" y="924"/>
                    <a:pt x="105" y="927"/>
                  </a:cubicBezTo>
                  <a:close/>
                  <a:moveTo>
                    <a:pt x="761" y="929"/>
                  </a:moveTo>
                  <a:cubicBezTo>
                    <a:pt x="761" y="928"/>
                    <a:pt x="765" y="929"/>
                    <a:pt x="764" y="927"/>
                  </a:cubicBezTo>
                  <a:cubicBezTo>
                    <a:pt x="763" y="927"/>
                    <a:pt x="763" y="925"/>
                    <a:pt x="762" y="925"/>
                  </a:cubicBezTo>
                  <a:cubicBezTo>
                    <a:pt x="761" y="926"/>
                    <a:pt x="758" y="928"/>
                    <a:pt x="761" y="929"/>
                  </a:cubicBezTo>
                  <a:close/>
                  <a:moveTo>
                    <a:pt x="741" y="931"/>
                  </a:moveTo>
                  <a:cubicBezTo>
                    <a:pt x="744" y="933"/>
                    <a:pt x="748" y="931"/>
                    <a:pt x="750" y="928"/>
                  </a:cubicBezTo>
                  <a:cubicBezTo>
                    <a:pt x="747" y="929"/>
                    <a:pt x="741" y="927"/>
                    <a:pt x="741" y="931"/>
                  </a:cubicBezTo>
                  <a:close/>
                  <a:moveTo>
                    <a:pt x="727" y="936"/>
                  </a:moveTo>
                  <a:cubicBezTo>
                    <a:pt x="729" y="935"/>
                    <a:pt x="728" y="939"/>
                    <a:pt x="731" y="937"/>
                  </a:cubicBezTo>
                  <a:cubicBezTo>
                    <a:pt x="730" y="935"/>
                    <a:pt x="732" y="934"/>
                    <a:pt x="732" y="932"/>
                  </a:cubicBezTo>
                  <a:cubicBezTo>
                    <a:pt x="729" y="932"/>
                    <a:pt x="728" y="934"/>
                    <a:pt x="727" y="936"/>
                  </a:cubicBezTo>
                  <a:close/>
                  <a:moveTo>
                    <a:pt x="686" y="946"/>
                  </a:moveTo>
                  <a:cubicBezTo>
                    <a:pt x="690" y="948"/>
                    <a:pt x="696" y="945"/>
                    <a:pt x="698" y="943"/>
                  </a:cubicBezTo>
                  <a:cubicBezTo>
                    <a:pt x="695" y="942"/>
                    <a:pt x="687" y="943"/>
                    <a:pt x="686" y="946"/>
                  </a:cubicBezTo>
                  <a:close/>
                  <a:moveTo>
                    <a:pt x="650" y="954"/>
                  </a:moveTo>
                  <a:cubicBezTo>
                    <a:pt x="646" y="955"/>
                    <a:pt x="642" y="956"/>
                    <a:pt x="640" y="959"/>
                  </a:cubicBezTo>
                  <a:cubicBezTo>
                    <a:pt x="644" y="959"/>
                    <a:pt x="649" y="958"/>
                    <a:pt x="650" y="954"/>
                  </a:cubicBezTo>
                  <a:close/>
                  <a:moveTo>
                    <a:pt x="1081" y="965"/>
                  </a:moveTo>
                  <a:cubicBezTo>
                    <a:pt x="1082" y="963"/>
                    <a:pt x="1083" y="962"/>
                    <a:pt x="1083" y="959"/>
                  </a:cubicBezTo>
                  <a:cubicBezTo>
                    <a:pt x="1080" y="958"/>
                    <a:pt x="1080" y="964"/>
                    <a:pt x="1081" y="965"/>
                  </a:cubicBezTo>
                  <a:close/>
                  <a:moveTo>
                    <a:pt x="632" y="966"/>
                  </a:moveTo>
                  <a:cubicBezTo>
                    <a:pt x="637" y="965"/>
                    <a:pt x="646" y="967"/>
                    <a:pt x="649" y="963"/>
                  </a:cubicBezTo>
                  <a:cubicBezTo>
                    <a:pt x="644" y="966"/>
                    <a:pt x="637" y="961"/>
                    <a:pt x="632" y="966"/>
                  </a:cubicBezTo>
                  <a:close/>
                  <a:moveTo>
                    <a:pt x="230" y="979"/>
                  </a:moveTo>
                  <a:cubicBezTo>
                    <a:pt x="233" y="985"/>
                    <a:pt x="238" y="990"/>
                    <a:pt x="245" y="992"/>
                  </a:cubicBezTo>
                  <a:cubicBezTo>
                    <a:pt x="245" y="983"/>
                    <a:pt x="233" y="985"/>
                    <a:pt x="230" y="979"/>
                  </a:cubicBezTo>
                  <a:close/>
                  <a:moveTo>
                    <a:pt x="1059" y="991"/>
                  </a:moveTo>
                  <a:cubicBezTo>
                    <a:pt x="1059" y="989"/>
                    <a:pt x="1059" y="989"/>
                    <a:pt x="1059" y="989"/>
                  </a:cubicBezTo>
                  <a:cubicBezTo>
                    <a:pt x="1059" y="989"/>
                    <a:pt x="1059" y="988"/>
                    <a:pt x="1058" y="988"/>
                  </a:cubicBezTo>
                  <a:cubicBezTo>
                    <a:pt x="1058" y="989"/>
                    <a:pt x="1053" y="988"/>
                    <a:pt x="1055" y="991"/>
                  </a:cubicBezTo>
                  <a:cubicBezTo>
                    <a:pt x="1056" y="989"/>
                    <a:pt x="1057" y="992"/>
                    <a:pt x="1059" y="991"/>
                  </a:cubicBezTo>
                  <a:close/>
                  <a:moveTo>
                    <a:pt x="1054" y="994"/>
                  </a:moveTo>
                  <a:cubicBezTo>
                    <a:pt x="1054" y="994"/>
                    <a:pt x="1054" y="993"/>
                    <a:pt x="1053" y="993"/>
                  </a:cubicBezTo>
                  <a:cubicBezTo>
                    <a:pt x="1053" y="997"/>
                    <a:pt x="1053" y="997"/>
                    <a:pt x="1053" y="997"/>
                  </a:cubicBezTo>
                  <a:cubicBezTo>
                    <a:pt x="1054" y="997"/>
                    <a:pt x="1055" y="996"/>
                    <a:pt x="1055" y="997"/>
                  </a:cubicBezTo>
                  <a:cubicBezTo>
                    <a:pt x="1053" y="1000"/>
                    <a:pt x="1053" y="1005"/>
                    <a:pt x="1047" y="1004"/>
                  </a:cubicBezTo>
                  <a:cubicBezTo>
                    <a:pt x="1046" y="1007"/>
                    <a:pt x="1048" y="1006"/>
                    <a:pt x="1048" y="1009"/>
                  </a:cubicBezTo>
                  <a:cubicBezTo>
                    <a:pt x="1055" y="1007"/>
                    <a:pt x="1058" y="1002"/>
                    <a:pt x="1059" y="994"/>
                  </a:cubicBezTo>
                  <a:cubicBezTo>
                    <a:pt x="1058" y="992"/>
                    <a:pt x="1055" y="997"/>
                    <a:pt x="1054" y="994"/>
                  </a:cubicBezTo>
                  <a:close/>
                  <a:moveTo>
                    <a:pt x="662" y="996"/>
                  </a:moveTo>
                  <a:cubicBezTo>
                    <a:pt x="658" y="995"/>
                    <a:pt x="651" y="995"/>
                    <a:pt x="648" y="999"/>
                  </a:cubicBezTo>
                  <a:cubicBezTo>
                    <a:pt x="653" y="999"/>
                    <a:pt x="658" y="999"/>
                    <a:pt x="662" y="996"/>
                  </a:cubicBezTo>
                  <a:close/>
                  <a:moveTo>
                    <a:pt x="808" y="998"/>
                  </a:moveTo>
                  <a:cubicBezTo>
                    <a:pt x="808" y="1000"/>
                    <a:pt x="805" y="1001"/>
                    <a:pt x="806" y="1004"/>
                  </a:cubicBezTo>
                  <a:cubicBezTo>
                    <a:pt x="809" y="1003"/>
                    <a:pt x="812" y="1002"/>
                    <a:pt x="815" y="1000"/>
                  </a:cubicBezTo>
                  <a:cubicBezTo>
                    <a:pt x="813" y="998"/>
                    <a:pt x="810" y="999"/>
                    <a:pt x="808" y="998"/>
                  </a:cubicBezTo>
                  <a:close/>
                  <a:moveTo>
                    <a:pt x="728" y="1008"/>
                  </a:moveTo>
                  <a:cubicBezTo>
                    <a:pt x="730" y="1008"/>
                    <a:pt x="733" y="1009"/>
                    <a:pt x="733" y="1007"/>
                  </a:cubicBezTo>
                  <a:cubicBezTo>
                    <a:pt x="732" y="1007"/>
                    <a:pt x="733" y="1005"/>
                    <a:pt x="732" y="1005"/>
                  </a:cubicBezTo>
                  <a:cubicBezTo>
                    <a:pt x="731" y="1007"/>
                    <a:pt x="727" y="1005"/>
                    <a:pt x="728" y="1008"/>
                  </a:cubicBezTo>
                  <a:close/>
                  <a:moveTo>
                    <a:pt x="1023" y="1012"/>
                  </a:moveTo>
                  <a:cubicBezTo>
                    <a:pt x="1026" y="1011"/>
                    <a:pt x="1029" y="1009"/>
                    <a:pt x="1029" y="1005"/>
                  </a:cubicBezTo>
                  <a:cubicBezTo>
                    <a:pt x="1025" y="1005"/>
                    <a:pt x="1025" y="1005"/>
                    <a:pt x="1025" y="1005"/>
                  </a:cubicBezTo>
                  <a:cubicBezTo>
                    <a:pt x="1024" y="1007"/>
                    <a:pt x="1025" y="1011"/>
                    <a:pt x="1023" y="1012"/>
                  </a:cubicBezTo>
                  <a:close/>
                  <a:moveTo>
                    <a:pt x="328" y="1014"/>
                  </a:moveTo>
                  <a:cubicBezTo>
                    <a:pt x="330" y="1016"/>
                    <a:pt x="331" y="1018"/>
                    <a:pt x="334" y="1019"/>
                  </a:cubicBezTo>
                  <a:cubicBezTo>
                    <a:pt x="334" y="1016"/>
                    <a:pt x="330" y="1013"/>
                    <a:pt x="328" y="1014"/>
                  </a:cubicBezTo>
                  <a:close/>
                  <a:moveTo>
                    <a:pt x="787" y="1015"/>
                  </a:moveTo>
                  <a:cubicBezTo>
                    <a:pt x="784" y="1015"/>
                    <a:pt x="784" y="1015"/>
                    <a:pt x="784" y="1015"/>
                  </a:cubicBezTo>
                  <a:cubicBezTo>
                    <a:pt x="784" y="1017"/>
                    <a:pt x="785" y="1019"/>
                    <a:pt x="786" y="1019"/>
                  </a:cubicBezTo>
                  <a:cubicBezTo>
                    <a:pt x="786" y="1018"/>
                    <a:pt x="787" y="1017"/>
                    <a:pt x="787" y="1015"/>
                  </a:cubicBezTo>
                  <a:close/>
                  <a:moveTo>
                    <a:pt x="676" y="1030"/>
                  </a:moveTo>
                  <a:cubicBezTo>
                    <a:pt x="683" y="1034"/>
                    <a:pt x="688" y="1034"/>
                    <a:pt x="697" y="1033"/>
                  </a:cubicBezTo>
                  <a:cubicBezTo>
                    <a:pt x="698" y="1029"/>
                    <a:pt x="695" y="1030"/>
                    <a:pt x="696" y="1027"/>
                  </a:cubicBezTo>
                  <a:cubicBezTo>
                    <a:pt x="690" y="1027"/>
                    <a:pt x="682" y="1027"/>
                    <a:pt x="676" y="1030"/>
                  </a:cubicBezTo>
                  <a:close/>
                  <a:moveTo>
                    <a:pt x="309" y="1029"/>
                  </a:moveTo>
                  <a:cubicBezTo>
                    <a:pt x="309" y="1032"/>
                    <a:pt x="312" y="1032"/>
                    <a:pt x="314" y="1033"/>
                  </a:cubicBezTo>
                  <a:cubicBezTo>
                    <a:pt x="314" y="1030"/>
                    <a:pt x="312" y="1029"/>
                    <a:pt x="309" y="1029"/>
                  </a:cubicBezTo>
                  <a:close/>
                  <a:moveTo>
                    <a:pt x="763" y="1050"/>
                  </a:moveTo>
                  <a:cubicBezTo>
                    <a:pt x="763" y="1050"/>
                    <a:pt x="763" y="1051"/>
                    <a:pt x="762" y="1050"/>
                  </a:cubicBezTo>
                  <a:cubicBezTo>
                    <a:pt x="761" y="1048"/>
                    <a:pt x="764" y="1049"/>
                    <a:pt x="764" y="1048"/>
                  </a:cubicBezTo>
                  <a:cubicBezTo>
                    <a:pt x="760" y="1046"/>
                    <a:pt x="753" y="1050"/>
                    <a:pt x="751" y="1043"/>
                  </a:cubicBezTo>
                  <a:cubicBezTo>
                    <a:pt x="754" y="1042"/>
                    <a:pt x="757" y="1041"/>
                    <a:pt x="758" y="1036"/>
                  </a:cubicBezTo>
                  <a:cubicBezTo>
                    <a:pt x="749" y="1033"/>
                    <a:pt x="734" y="1034"/>
                    <a:pt x="733" y="1043"/>
                  </a:cubicBezTo>
                  <a:cubicBezTo>
                    <a:pt x="732" y="1053"/>
                    <a:pt x="751" y="1052"/>
                    <a:pt x="762" y="1054"/>
                  </a:cubicBezTo>
                  <a:cubicBezTo>
                    <a:pt x="761" y="1051"/>
                    <a:pt x="766" y="1051"/>
                    <a:pt x="763" y="1050"/>
                  </a:cubicBezTo>
                  <a:close/>
                  <a:moveTo>
                    <a:pt x="653" y="1047"/>
                  </a:moveTo>
                  <a:cubicBezTo>
                    <a:pt x="655" y="1039"/>
                    <a:pt x="665" y="1047"/>
                    <a:pt x="667" y="1040"/>
                  </a:cubicBezTo>
                  <a:cubicBezTo>
                    <a:pt x="655" y="1042"/>
                    <a:pt x="645" y="1041"/>
                    <a:pt x="636" y="1038"/>
                  </a:cubicBezTo>
                  <a:cubicBezTo>
                    <a:pt x="638" y="1041"/>
                    <a:pt x="636" y="1043"/>
                    <a:pt x="635" y="1046"/>
                  </a:cubicBezTo>
                  <a:cubicBezTo>
                    <a:pt x="642" y="1045"/>
                    <a:pt x="646" y="1047"/>
                    <a:pt x="653" y="1047"/>
                  </a:cubicBezTo>
                  <a:close/>
                  <a:moveTo>
                    <a:pt x="978" y="1044"/>
                  </a:moveTo>
                  <a:cubicBezTo>
                    <a:pt x="978" y="1046"/>
                    <a:pt x="974" y="1045"/>
                    <a:pt x="975" y="1048"/>
                  </a:cubicBezTo>
                  <a:cubicBezTo>
                    <a:pt x="977" y="1049"/>
                    <a:pt x="980" y="1045"/>
                    <a:pt x="978" y="1044"/>
                  </a:cubicBezTo>
                  <a:close/>
                  <a:moveTo>
                    <a:pt x="966" y="1050"/>
                  </a:moveTo>
                  <a:cubicBezTo>
                    <a:pt x="966" y="1055"/>
                    <a:pt x="972" y="1054"/>
                    <a:pt x="972" y="1050"/>
                  </a:cubicBezTo>
                  <a:cubicBezTo>
                    <a:pt x="968" y="1049"/>
                    <a:pt x="968" y="1051"/>
                    <a:pt x="966" y="1050"/>
                  </a:cubicBezTo>
                  <a:close/>
                  <a:moveTo>
                    <a:pt x="603" y="1063"/>
                  </a:moveTo>
                  <a:cubicBezTo>
                    <a:pt x="606" y="1061"/>
                    <a:pt x="607" y="1062"/>
                    <a:pt x="610" y="1061"/>
                  </a:cubicBezTo>
                  <a:cubicBezTo>
                    <a:pt x="608" y="1060"/>
                    <a:pt x="603" y="1059"/>
                    <a:pt x="603" y="1063"/>
                  </a:cubicBezTo>
                  <a:close/>
                  <a:moveTo>
                    <a:pt x="597" y="1066"/>
                  </a:moveTo>
                  <a:cubicBezTo>
                    <a:pt x="602" y="1064"/>
                    <a:pt x="612" y="1071"/>
                    <a:pt x="615" y="1064"/>
                  </a:cubicBezTo>
                  <a:cubicBezTo>
                    <a:pt x="608" y="1066"/>
                    <a:pt x="601" y="1061"/>
                    <a:pt x="597" y="1066"/>
                  </a:cubicBezTo>
                  <a:close/>
                  <a:moveTo>
                    <a:pt x="405" y="1070"/>
                  </a:moveTo>
                  <a:cubicBezTo>
                    <a:pt x="401" y="1068"/>
                    <a:pt x="396" y="1067"/>
                    <a:pt x="392" y="1070"/>
                  </a:cubicBezTo>
                  <a:cubicBezTo>
                    <a:pt x="392" y="1075"/>
                    <a:pt x="399" y="1074"/>
                    <a:pt x="399" y="1079"/>
                  </a:cubicBezTo>
                  <a:cubicBezTo>
                    <a:pt x="401" y="1080"/>
                    <a:pt x="401" y="1078"/>
                    <a:pt x="402" y="1078"/>
                  </a:cubicBezTo>
                  <a:cubicBezTo>
                    <a:pt x="404" y="1080"/>
                    <a:pt x="404" y="1085"/>
                    <a:pt x="409" y="1084"/>
                  </a:cubicBezTo>
                  <a:cubicBezTo>
                    <a:pt x="409" y="1078"/>
                    <a:pt x="412" y="1084"/>
                    <a:pt x="414" y="1081"/>
                  </a:cubicBezTo>
                  <a:cubicBezTo>
                    <a:pt x="411" y="1078"/>
                    <a:pt x="405" y="1077"/>
                    <a:pt x="405" y="1070"/>
                  </a:cubicBezTo>
                  <a:close/>
                  <a:moveTo>
                    <a:pt x="785" y="1073"/>
                  </a:moveTo>
                  <a:cubicBezTo>
                    <a:pt x="788" y="1073"/>
                    <a:pt x="790" y="1075"/>
                    <a:pt x="792" y="1072"/>
                  </a:cubicBezTo>
                  <a:cubicBezTo>
                    <a:pt x="791" y="1072"/>
                    <a:pt x="791" y="1072"/>
                    <a:pt x="791" y="1071"/>
                  </a:cubicBezTo>
                  <a:cubicBezTo>
                    <a:pt x="788" y="1070"/>
                    <a:pt x="786" y="1071"/>
                    <a:pt x="785" y="1073"/>
                  </a:cubicBezTo>
                  <a:close/>
                  <a:moveTo>
                    <a:pt x="633" y="1080"/>
                  </a:moveTo>
                  <a:cubicBezTo>
                    <a:pt x="635" y="1080"/>
                    <a:pt x="641" y="1080"/>
                    <a:pt x="642" y="1076"/>
                  </a:cubicBezTo>
                  <a:cubicBezTo>
                    <a:pt x="639" y="1074"/>
                    <a:pt x="635" y="1073"/>
                    <a:pt x="630" y="1073"/>
                  </a:cubicBezTo>
                  <a:cubicBezTo>
                    <a:pt x="630" y="1077"/>
                    <a:pt x="633" y="1078"/>
                    <a:pt x="633" y="1080"/>
                  </a:cubicBezTo>
                  <a:close/>
                  <a:moveTo>
                    <a:pt x="611" y="1083"/>
                  </a:moveTo>
                  <a:cubicBezTo>
                    <a:pt x="614" y="1084"/>
                    <a:pt x="618" y="1086"/>
                    <a:pt x="619" y="1082"/>
                  </a:cubicBezTo>
                  <a:cubicBezTo>
                    <a:pt x="617" y="1083"/>
                    <a:pt x="612" y="1081"/>
                    <a:pt x="611" y="1083"/>
                  </a:cubicBezTo>
                  <a:close/>
                  <a:moveTo>
                    <a:pt x="431" y="1085"/>
                  </a:moveTo>
                  <a:cubicBezTo>
                    <a:pt x="428" y="1086"/>
                    <a:pt x="426" y="1082"/>
                    <a:pt x="424" y="1085"/>
                  </a:cubicBezTo>
                  <a:cubicBezTo>
                    <a:pt x="427" y="1086"/>
                    <a:pt x="427" y="1090"/>
                    <a:pt x="431" y="1088"/>
                  </a:cubicBezTo>
                  <a:cubicBezTo>
                    <a:pt x="429" y="1088"/>
                    <a:pt x="432" y="1087"/>
                    <a:pt x="431" y="1085"/>
                  </a:cubicBezTo>
                  <a:close/>
                  <a:moveTo>
                    <a:pt x="299" y="1093"/>
                  </a:moveTo>
                  <a:cubicBezTo>
                    <a:pt x="306" y="1095"/>
                    <a:pt x="308" y="1106"/>
                    <a:pt x="316" y="1104"/>
                  </a:cubicBezTo>
                  <a:cubicBezTo>
                    <a:pt x="313" y="1103"/>
                    <a:pt x="317" y="1100"/>
                    <a:pt x="315" y="1099"/>
                  </a:cubicBezTo>
                  <a:cubicBezTo>
                    <a:pt x="308" y="1100"/>
                    <a:pt x="307" y="1090"/>
                    <a:pt x="299" y="1089"/>
                  </a:cubicBezTo>
                  <a:lnTo>
                    <a:pt x="299" y="1093"/>
                  </a:lnTo>
                  <a:close/>
                  <a:moveTo>
                    <a:pt x="421" y="1094"/>
                  </a:moveTo>
                  <a:cubicBezTo>
                    <a:pt x="421" y="1095"/>
                    <a:pt x="420" y="1095"/>
                    <a:pt x="418" y="1095"/>
                  </a:cubicBezTo>
                  <a:cubicBezTo>
                    <a:pt x="420" y="1100"/>
                    <a:pt x="422" y="1104"/>
                    <a:pt x="429" y="1104"/>
                  </a:cubicBezTo>
                  <a:cubicBezTo>
                    <a:pt x="429" y="1098"/>
                    <a:pt x="422" y="1099"/>
                    <a:pt x="421" y="1094"/>
                  </a:cubicBezTo>
                  <a:close/>
                  <a:moveTo>
                    <a:pt x="878" y="1103"/>
                  </a:moveTo>
                  <a:cubicBezTo>
                    <a:pt x="881" y="1101"/>
                    <a:pt x="882" y="1103"/>
                    <a:pt x="883" y="1099"/>
                  </a:cubicBezTo>
                  <a:cubicBezTo>
                    <a:pt x="881" y="1100"/>
                    <a:pt x="879" y="1101"/>
                    <a:pt x="878" y="1103"/>
                  </a:cubicBezTo>
                  <a:close/>
                  <a:moveTo>
                    <a:pt x="448" y="1111"/>
                  </a:moveTo>
                  <a:cubicBezTo>
                    <a:pt x="450" y="1111"/>
                    <a:pt x="455" y="1117"/>
                    <a:pt x="456" y="1113"/>
                  </a:cubicBezTo>
                  <a:cubicBezTo>
                    <a:pt x="454" y="1112"/>
                    <a:pt x="450" y="1109"/>
                    <a:pt x="448" y="1111"/>
                  </a:cubicBezTo>
                  <a:close/>
                  <a:moveTo>
                    <a:pt x="854" y="1114"/>
                  </a:moveTo>
                  <a:cubicBezTo>
                    <a:pt x="852" y="1113"/>
                    <a:pt x="857" y="1115"/>
                    <a:pt x="857" y="1110"/>
                  </a:cubicBezTo>
                  <a:cubicBezTo>
                    <a:pt x="855" y="1110"/>
                    <a:pt x="854" y="1112"/>
                    <a:pt x="852" y="1112"/>
                  </a:cubicBezTo>
                  <a:cubicBezTo>
                    <a:pt x="851" y="1114"/>
                    <a:pt x="853" y="1117"/>
                    <a:pt x="854" y="1114"/>
                  </a:cubicBezTo>
                  <a:close/>
                  <a:moveTo>
                    <a:pt x="463" y="1121"/>
                  </a:moveTo>
                  <a:cubicBezTo>
                    <a:pt x="462" y="1121"/>
                    <a:pt x="461" y="1121"/>
                    <a:pt x="460" y="1121"/>
                  </a:cubicBezTo>
                  <a:cubicBezTo>
                    <a:pt x="459" y="1124"/>
                    <a:pt x="459" y="1130"/>
                    <a:pt x="463" y="1128"/>
                  </a:cubicBezTo>
                  <a:cubicBezTo>
                    <a:pt x="459" y="1126"/>
                    <a:pt x="464" y="1123"/>
                    <a:pt x="463" y="1121"/>
                  </a:cubicBezTo>
                  <a:close/>
                  <a:moveTo>
                    <a:pt x="832" y="1122"/>
                  </a:moveTo>
                  <a:cubicBezTo>
                    <a:pt x="831" y="1121"/>
                    <a:pt x="827" y="1123"/>
                    <a:pt x="825" y="1124"/>
                  </a:cubicBezTo>
                  <a:cubicBezTo>
                    <a:pt x="827" y="1123"/>
                    <a:pt x="832" y="1126"/>
                    <a:pt x="832" y="1122"/>
                  </a:cubicBezTo>
                  <a:close/>
                  <a:moveTo>
                    <a:pt x="630" y="1124"/>
                  </a:moveTo>
                  <a:cubicBezTo>
                    <a:pt x="629" y="1125"/>
                    <a:pt x="629" y="1127"/>
                    <a:pt x="630" y="1128"/>
                  </a:cubicBezTo>
                  <a:cubicBezTo>
                    <a:pt x="633" y="1128"/>
                    <a:pt x="636" y="1127"/>
                    <a:pt x="638" y="1126"/>
                  </a:cubicBezTo>
                  <a:cubicBezTo>
                    <a:pt x="634" y="1127"/>
                    <a:pt x="633" y="1124"/>
                    <a:pt x="630" y="1124"/>
                  </a:cubicBezTo>
                  <a:close/>
                  <a:moveTo>
                    <a:pt x="829" y="1129"/>
                  </a:moveTo>
                  <a:cubicBezTo>
                    <a:pt x="833" y="1128"/>
                    <a:pt x="839" y="1129"/>
                    <a:pt x="840" y="1125"/>
                  </a:cubicBezTo>
                  <a:cubicBezTo>
                    <a:pt x="836" y="1126"/>
                    <a:pt x="831" y="1126"/>
                    <a:pt x="829" y="1129"/>
                  </a:cubicBezTo>
                  <a:close/>
                  <a:moveTo>
                    <a:pt x="779" y="1129"/>
                  </a:moveTo>
                  <a:cubicBezTo>
                    <a:pt x="782" y="1129"/>
                    <a:pt x="784" y="1128"/>
                    <a:pt x="785" y="1127"/>
                  </a:cubicBezTo>
                  <a:cubicBezTo>
                    <a:pt x="782" y="1127"/>
                    <a:pt x="780" y="1127"/>
                    <a:pt x="779" y="1129"/>
                  </a:cubicBezTo>
                  <a:close/>
                  <a:moveTo>
                    <a:pt x="706" y="1138"/>
                  </a:moveTo>
                  <a:cubicBezTo>
                    <a:pt x="710" y="1139"/>
                    <a:pt x="714" y="1136"/>
                    <a:pt x="712" y="1134"/>
                  </a:cubicBezTo>
                  <a:cubicBezTo>
                    <a:pt x="711" y="1136"/>
                    <a:pt x="706" y="1134"/>
                    <a:pt x="706" y="1138"/>
                  </a:cubicBezTo>
                  <a:close/>
                  <a:moveTo>
                    <a:pt x="310" y="1139"/>
                  </a:moveTo>
                  <a:cubicBezTo>
                    <a:pt x="312" y="1140"/>
                    <a:pt x="316" y="1144"/>
                    <a:pt x="318" y="1142"/>
                  </a:cubicBezTo>
                  <a:cubicBezTo>
                    <a:pt x="316" y="1141"/>
                    <a:pt x="313" y="1137"/>
                    <a:pt x="310" y="1139"/>
                  </a:cubicBezTo>
                  <a:close/>
                  <a:moveTo>
                    <a:pt x="511" y="1144"/>
                  </a:moveTo>
                  <a:cubicBezTo>
                    <a:pt x="517" y="1140"/>
                    <a:pt x="524" y="1144"/>
                    <a:pt x="528" y="1144"/>
                  </a:cubicBezTo>
                  <a:cubicBezTo>
                    <a:pt x="526" y="1140"/>
                    <a:pt x="512" y="1136"/>
                    <a:pt x="511" y="1144"/>
                  </a:cubicBezTo>
                  <a:close/>
                  <a:moveTo>
                    <a:pt x="540" y="1142"/>
                  </a:moveTo>
                  <a:cubicBezTo>
                    <a:pt x="540" y="1144"/>
                    <a:pt x="544" y="1146"/>
                    <a:pt x="546" y="1143"/>
                  </a:cubicBezTo>
                  <a:cubicBezTo>
                    <a:pt x="544" y="1142"/>
                    <a:pt x="542" y="1138"/>
                    <a:pt x="540" y="1142"/>
                  </a:cubicBezTo>
                  <a:close/>
                  <a:moveTo>
                    <a:pt x="343" y="1149"/>
                  </a:moveTo>
                  <a:cubicBezTo>
                    <a:pt x="342" y="1150"/>
                    <a:pt x="339" y="1148"/>
                    <a:pt x="339" y="1150"/>
                  </a:cubicBezTo>
                  <a:cubicBezTo>
                    <a:pt x="342" y="1153"/>
                    <a:pt x="343" y="1155"/>
                    <a:pt x="348" y="1155"/>
                  </a:cubicBezTo>
                  <a:cubicBezTo>
                    <a:pt x="348" y="1151"/>
                    <a:pt x="343" y="1153"/>
                    <a:pt x="343" y="1149"/>
                  </a:cubicBezTo>
                  <a:close/>
                  <a:moveTo>
                    <a:pt x="589" y="1153"/>
                  </a:moveTo>
                  <a:cubicBezTo>
                    <a:pt x="592" y="1154"/>
                    <a:pt x="594" y="1158"/>
                    <a:pt x="597" y="1156"/>
                  </a:cubicBezTo>
                  <a:cubicBezTo>
                    <a:pt x="597" y="1152"/>
                    <a:pt x="591" y="1150"/>
                    <a:pt x="589" y="1153"/>
                  </a:cubicBezTo>
                  <a:close/>
                  <a:moveTo>
                    <a:pt x="535" y="1217"/>
                  </a:moveTo>
                  <a:cubicBezTo>
                    <a:pt x="539" y="1215"/>
                    <a:pt x="543" y="1221"/>
                    <a:pt x="546" y="1216"/>
                  </a:cubicBezTo>
                  <a:cubicBezTo>
                    <a:pt x="543" y="1213"/>
                    <a:pt x="535" y="1215"/>
                    <a:pt x="532" y="1212"/>
                  </a:cubicBezTo>
                  <a:cubicBezTo>
                    <a:pt x="532" y="1215"/>
                    <a:pt x="536" y="1213"/>
                    <a:pt x="535" y="1217"/>
                  </a:cubicBezTo>
                  <a:close/>
                  <a:moveTo>
                    <a:pt x="614" y="1221"/>
                  </a:moveTo>
                  <a:cubicBezTo>
                    <a:pt x="618" y="1221"/>
                    <a:pt x="619" y="1223"/>
                    <a:pt x="621" y="1220"/>
                  </a:cubicBezTo>
                  <a:cubicBezTo>
                    <a:pt x="620" y="1219"/>
                    <a:pt x="615" y="1219"/>
                    <a:pt x="614" y="1221"/>
                  </a:cubicBezTo>
                  <a:close/>
                  <a:moveTo>
                    <a:pt x="689" y="1228"/>
                  </a:moveTo>
                  <a:cubicBezTo>
                    <a:pt x="693" y="1232"/>
                    <a:pt x="699" y="1230"/>
                    <a:pt x="704" y="1228"/>
                  </a:cubicBezTo>
                  <a:cubicBezTo>
                    <a:pt x="700" y="1225"/>
                    <a:pt x="695" y="1225"/>
                    <a:pt x="689" y="1228"/>
                  </a:cubicBezTo>
                  <a:close/>
                  <a:moveTo>
                    <a:pt x="721" y="1229"/>
                  </a:moveTo>
                  <a:cubicBezTo>
                    <a:pt x="721" y="1228"/>
                    <a:pt x="720" y="1227"/>
                    <a:pt x="720" y="1226"/>
                  </a:cubicBezTo>
                  <a:cubicBezTo>
                    <a:pt x="718" y="1226"/>
                    <a:pt x="716" y="1225"/>
                    <a:pt x="715" y="1227"/>
                  </a:cubicBezTo>
                  <a:cubicBezTo>
                    <a:pt x="715" y="1230"/>
                    <a:pt x="718" y="1231"/>
                    <a:pt x="721" y="1229"/>
                  </a:cubicBezTo>
                  <a:close/>
                  <a:moveTo>
                    <a:pt x="736" y="1227"/>
                  </a:moveTo>
                  <a:cubicBezTo>
                    <a:pt x="731" y="1230"/>
                    <a:pt x="729" y="1226"/>
                    <a:pt x="723" y="1226"/>
                  </a:cubicBezTo>
                  <a:cubicBezTo>
                    <a:pt x="725" y="1228"/>
                    <a:pt x="726" y="1230"/>
                    <a:pt x="726" y="1233"/>
                  </a:cubicBezTo>
                  <a:cubicBezTo>
                    <a:pt x="729" y="1233"/>
                    <a:pt x="733" y="1233"/>
                    <a:pt x="735" y="1234"/>
                  </a:cubicBezTo>
                  <a:cubicBezTo>
                    <a:pt x="728" y="1238"/>
                    <a:pt x="720" y="1235"/>
                    <a:pt x="714" y="1238"/>
                  </a:cubicBezTo>
                  <a:cubicBezTo>
                    <a:pt x="722" y="1241"/>
                    <a:pt x="731" y="1238"/>
                    <a:pt x="738" y="1241"/>
                  </a:cubicBezTo>
                  <a:cubicBezTo>
                    <a:pt x="740" y="1240"/>
                    <a:pt x="736" y="1239"/>
                    <a:pt x="737" y="1236"/>
                  </a:cubicBezTo>
                  <a:cubicBezTo>
                    <a:pt x="738" y="1236"/>
                    <a:pt x="742" y="1237"/>
                    <a:pt x="741" y="1235"/>
                  </a:cubicBezTo>
                  <a:cubicBezTo>
                    <a:pt x="738" y="1235"/>
                    <a:pt x="740" y="1229"/>
                    <a:pt x="736" y="1227"/>
                  </a:cubicBezTo>
                  <a:close/>
                  <a:moveTo>
                    <a:pt x="771" y="1235"/>
                  </a:moveTo>
                  <a:cubicBezTo>
                    <a:pt x="770" y="1238"/>
                    <a:pt x="777" y="1238"/>
                    <a:pt x="776" y="1235"/>
                  </a:cubicBezTo>
                  <a:cubicBezTo>
                    <a:pt x="773" y="1236"/>
                    <a:pt x="774" y="1236"/>
                    <a:pt x="771" y="1235"/>
                  </a:cubicBezTo>
                  <a:close/>
                  <a:moveTo>
                    <a:pt x="496" y="1245"/>
                  </a:moveTo>
                  <a:cubicBezTo>
                    <a:pt x="496" y="1247"/>
                    <a:pt x="501" y="1249"/>
                    <a:pt x="501" y="1248"/>
                  </a:cubicBezTo>
                  <a:cubicBezTo>
                    <a:pt x="500" y="1246"/>
                    <a:pt x="499" y="1244"/>
                    <a:pt x="496" y="1245"/>
                  </a:cubicBezTo>
                  <a:close/>
                  <a:moveTo>
                    <a:pt x="384" y="0"/>
                  </a:moveTo>
                  <a:cubicBezTo>
                    <a:pt x="380" y="3"/>
                    <a:pt x="372" y="2"/>
                    <a:pt x="370" y="7"/>
                  </a:cubicBezTo>
                  <a:cubicBezTo>
                    <a:pt x="375" y="5"/>
                    <a:pt x="383" y="3"/>
                    <a:pt x="384" y="0"/>
                  </a:cubicBezTo>
                  <a:close/>
                  <a:moveTo>
                    <a:pt x="363" y="14"/>
                  </a:moveTo>
                  <a:cubicBezTo>
                    <a:pt x="364" y="12"/>
                    <a:pt x="365" y="8"/>
                    <a:pt x="364" y="8"/>
                  </a:cubicBezTo>
                  <a:cubicBezTo>
                    <a:pt x="362" y="8"/>
                    <a:pt x="361" y="10"/>
                    <a:pt x="358" y="10"/>
                  </a:cubicBezTo>
                  <a:cubicBezTo>
                    <a:pt x="358" y="13"/>
                    <a:pt x="360" y="14"/>
                    <a:pt x="363" y="14"/>
                  </a:cubicBezTo>
                  <a:close/>
                  <a:moveTo>
                    <a:pt x="605" y="1080"/>
                  </a:moveTo>
                  <a:cubicBezTo>
                    <a:pt x="604" y="1080"/>
                    <a:pt x="604" y="1080"/>
                    <a:pt x="603" y="1079"/>
                  </a:cubicBezTo>
                  <a:cubicBezTo>
                    <a:pt x="603" y="1080"/>
                    <a:pt x="604" y="1080"/>
                    <a:pt x="605" y="1080"/>
                  </a:cubicBezTo>
                  <a:close/>
                  <a:moveTo>
                    <a:pt x="1210" y="547"/>
                  </a:moveTo>
                  <a:cubicBezTo>
                    <a:pt x="1210" y="546"/>
                    <a:pt x="1211" y="546"/>
                    <a:pt x="1211" y="544"/>
                  </a:cubicBezTo>
                  <a:cubicBezTo>
                    <a:pt x="1203" y="532"/>
                    <a:pt x="1208" y="514"/>
                    <a:pt x="1202" y="500"/>
                  </a:cubicBezTo>
                  <a:cubicBezTo>
                    <a:pt x="1201" y="501"/>
                    <a:pt x="1203" y="505"/>
                    <a:pt x="1201" y="504"/>
                  </a:cubicBezTo>
                  <a:cubicBezTo>
                    <a:pt x="1198" y="500"/>
                    <a:pt x="1196" y="493"/>
                    <a:pt x="1193" y="488"/>
                  </a:cubicBezTo>
                  <a:cubicBezTo>
                    <a:pt x="1192" y="493"/>
                    <a:pt x="1196" y="498"/>
                    <a:pt x="1194" y="502"/>
                  </a:cubicBezTo>
                  <a:cubicBezTo>
                    <a:pt x="1188" y="473"/>
                    <a:pt x="1181" y="444"/>
                    <a:pt x="1172" y="419"/>
                  </a:cubicBezTo>
                  <a:cubicBezTo>
                    <a:pt x="1174" y="431"/>
                    <a:pt x="1182" y="442"/>
                    <a:pt x="1179" y="454"/>
                  </a:cubicBezTo>
                  <a:cubicBezTo>
                    <a:pt x="1179" y="452"/>
                    <a:pt x="1177" y="453"/>
                    <a:pt x="1177" y="452"/>
                  </a:cubicBezTo>
                  <a:cubicBezTo>
                    <a:pt x="1174" y="433"/>
                    <a:pt x="1169" y="419"/>
                    <a:pt x="1162" y="404"/>
                  </a:cubicBezTo>
                  <a:cubicBezTo>
                    <a:pt x="1164" y="416"/>
                    <a:pt x="1172" y="426"/>
                    <a:pt x="1166" y="440"/>
                  </a:cubicBezTo>
                  <a:cubicBezTo>
                    <a:pt x="1166" y="439"/>
                    <a:pt x="1165" y="439"/>
                    <a:pt x="1164" y="440"/>
                  </a:cubicBezTo>
                  <a:cubicBezTo>
                    <a:pt x="1161" y="427"/>
                    <a:pt x="1153" y="415"/>
                    <a:pt x="1152" y="399"/>
                  </a:cubicBezTo>
                  <a:cubicBezTo>
                    <a:pt x="1154" y="399"/>
                    <a:pt x="1153" y="402"/>
                    <a:pt x="1155" y="401"/>
                  </a:cubicBezTo>
                  <a:cubicBezTo>
                    <a:pt x="1156" y="395"/>
                    <a:pt x="1151" y="392"/>
                    <a:pt x="1154" y="387"/>
                  </a:cubicBezTo>
                  <a:cubicBezTo>
                    <a:pt x="1155" y="390"/>
                    <a:pt x="1156" y="394"/>
                    <a:pt x="1159" y="396"/>
                  </a:cubicBezTo>
                  <a:cubicBezTo>
                    <a:pt x="1160" y="392"/>
                    <a:pt x="1158" y="391"/>
                    <a:pt x="1157" y="387"/>
                  </a:cubicBezTo>
                  <a:cubicBezTo>
                    <a:pt x="1160" y="386"/>
                    <a:pt x="1160" y="390"/>
                    <a:pt x="1161" y="388"/>
                  </a:cubicBezTo>
                  <a:cubicBezTo>
                    <a:pt x="1152" y="359"/>
                    <a:pt x="1141" y="327"/>
                    <a:pt x="1121" y="306"/>
                  </a:cubicBezTo>
                  <a:cubicBezTo>
                    <a:pt x="1121" y="304"/>
                    <a:pt x="1120" y="302"/>
                    <a:pt x="1119" y="300"/>
                  </a:cubicBezTo>
                  <a:cubicBezTo>
                    <a:pt x="1112" y="300"/>
                    <a:pt x="1112" y="291"/>
                    <a:pt x="1107" y="289"/>
                  </a:cubicBezTo>
                  <a:cubicBezTo>
                    <a:pt x="1093" y="268"/>
                    <a:pt x="1075" y="253"/>
                    <a:pt x="1060" y="234"/>
                  </a:cubicBezTo>
                  <a:cubicBezTo>
                    <a:pt x="1055" y="234"/>
                    <a:pt x="1055" y="229"/>
                    <a:pt x="1051" y="228"/>
                  </a:cubicBezTo>
                  <a:cubicBezTo>
                    <a:pt x="1059" y="241"/>
                    <a:pt x="1072" y="248"/>
                    <a:pt x="1080" y="263"/>
                  </a:cubicBezTo>
                  <a:cubicBezTo>
                    <a:pt x="1092" y="274"/>
                    <a:pt x="1103" y="285"/>
                    <a:pt x="1110" y="301"/>
                  </a:cubicBezTo>
                  <a:cubicBezTo>
                    <a:pt x="1109" y="301"/>
                    <a:pt x="1108" y="302"/>
                    <a:pt x="1107" y="302"/>
                  </a:cubicBezTo>
                  <a:cubicBezTo>
                    <a:pt x="1103" y="298"/>
                    <a:pt x="1102" y="291"/>
                    <a:pt x="1099" y="286"/>
                  </a:cubicBezTo>
                  <a:cubicBezTo>
                    <a:pt x="1096" y="286"/>
                    <a:pt x="1096" y="288"/>
                    <a:pt x="1094" y="286"/>
                  </a:cubicBezTo>
                  <a:cubicBezTo>
                    <a:pt x="1094" y="281"/>
                    <a:pt x="1094" y="281"/>
                    <a:pt x="1094" y="281"/>
                  </a:cubicBezTo>
                  <a:cubicBezTo>
                    <a:pt x="1081" y="269"/>
                    <a:pt x="1073" y="252"/>
                    <a:pt x="1057" y="243"/>
                  </a:cubicBezTo>
                  <a:cubicBezTo>
                    <a:pt x="1059" y="247"/>
                    <a:pt x="1063" y="256"/>
                    <a:pt x="1066" y="252"/>
                  </a:cubicBezTo>
                  <a:cubicBezTo>
                    <a:pt x="1068" y="260"/>
                    <a:pt x="1065" y="264"/>
                    <a:pt x="1066" y="270"/>
                  </a:cubicBezTo>
                  <a:cubicBezTo>
                    <a:pt x="1061" y="257"/>
                    <a:pt x="1047" y="253"/>
                    <a:pt x="1041" y="241"/>
                  </a:cubicBezTo>
                  <a:cubicBezTo>
                    <a:pt x="1043" y="240"/>
                    <a:pt x="1043" y="244"/>
                    <a:pt x="1045" y="242"/>
                  </a:cubicBezTo>
                  <a:cubicBezTo>
                    <a:pt x="1045" y="238"/>
                    <a:pt x="1042" y="238"/>
                    <a:pt x="1041" y="236"/>
                  </a:cubicBezTo>
                  <a:cubicBezTo>
                    <a:pt x="1041" y="237"/>
                    <a:pt x="1041" y="238"/>
                    <a:pt x="1039" y="238"/>
                  </a:cubicBezTo>
                  <a:cubicBezTo>
                    <a:pt x="1041" y="234"/>
                    <a:pt x="1036" y="235"/>
                    <a:pt x="1036" y="232"/>
                  </a:cubicBezTo>
                  <a:cubicBezTo>
                    <a:pt x="1034" y="232"/>
                    <a:pt x="1031" y="234"/>
                    <a:pt x="1029" y="232"/>
                  </a:cubicBezTo>
                  <a:cubicBezTo>
                    <a:pt x="1029" y="233"/>
                    <a:pt x="1030" y="234"/>
                    <a:pt x="1029" y="235"/>
                  </a:cubicBezTo>
                  <a:cubicBezTo>
                    <a:pt x="1026" y="234"/>
                    <a:pt x="1023" y="229"/>
                    <a:pt x="1021" y="233"/>
                  </a:cubicBezTo>
                  <a:cubicBezTo>
                    <a:pt x="1019" y="231"/>
                    <a:pt x="1017" y="228"/>
                    <a:pt x="1014" y="227"/>
                  </a:cubicBezTo>
                  <a:cubicBezTo>
                    <a:pt x="1016" y="233"/>
                    <a:pt x="1022" y="234"/>
                    <a:pt x="1024" y="241"/>
                  </a:cubicBezTo>
                  <a:cubicBezTo>
                    <a:pt x="1020" y="244"/>
                    <a:pt x="1017" y="237"/>
                    <a:pt x="1015" y="235"/>
                  </a:cubicBezTo>
                  <a:cubicBezTo>
                    <a:pt x="1010" y="230"/>
                    <a:pt x="1003" y="231"/>
                    <a:pt x="1007" y="227"/>
                  </a:cubicBezTo>
                  <a:cubicBezTo>
                    <a:pt x="1002" y="224"/>
                    <a:pt x="996" y="211"/>
                    <a:pt x="993" y="217"/>
                  </a:cubicBezTo>
                  <a:cubicBezTo>
                    <a:pt x="992" y="215"/>
                    <a:pt x="991" y="214"/>
                    <a:pt x="992" y="211"/>
                  </a:cubicBezTo>
                  <a:cubicBezTo>
                    <a:pt x="990" y="209"/>
                    <a:pt x="987" y="209"/>
                    <a:pt x="986" y="206"/>
                  </a:cubicBezTo>
                  <a:cubicBezTo>
                    <a:pt x="988" y="204"/>
                    <a:pt x="987" y="204"/>
                    <a:pt x="987" y="200"/>
                  </a:cubicBezTo>
                  <a:cubicBezTo>
                    <a:pt x="989" y="202"/>
                    <a:pt x="989" y="199"/>
                    <a:pt x="990" y="199"/>
                  </a:cubicBezTo>
                  <a:cubicBezTo>
                    <a:pt x="980" y="195"/>
                    <a:pt x="973" y="183"/>
                    <a:pt x="964" y="181"/>
                  </a:cubicBezTo>
                  <a:cubicBezTo>
                    <a:pt x="963" y="186"/>
                    <a:pt x="974" y="189"/>
                    <a:pt x="972" y="195"/>
                  </a:cubicBezTo>
                  <a:cubicBezTo>
                    <a:pt x="974" y="196"/>
                    <a:pt x="978" y="197"/>
                    <a:pt x="977" y="202"/>
                  </a:cubicBezTo>
                  <a:cubicBezTo>
                    <a:pt x="971" y="202"/>
                    <a:pt x="969" y="200"/>
                    <a:pt x="968" y="192"/>
                  </a:cubicBezTo>
                  <a:cubicBezTo>
                    <a:pt x="956" y="194"/>
                    <a:pt x="951" y="183"/>
                    <a:pt x="942" y="178"/>
                  </a:cubicBezTo>
                  <a:cubicBezTo>
                    <a:pt x="945" y="177"/>
                    <a:pt x="942" y="175"/>
                    <a:pt x="942" y="171"/>
                  </a:cubicBezTo>
                  <a:cubicBezTo>
                    <a:pt x="951" y="171"/>
                    <a:pt x="956" y="180"/>
                    <a:pt x="963" y="181"/>
                  </a:cubicBezTo>
                  <a:cubicBezTo>
                    <a:pt x="963" y="178"/>
                    <a:pt x="960" y="178"/>
                    <a:pt x="959" y="175"/>
                  </a:cubicBezTo>
                  <a:cubicBezTo>
                    <a:pt x="951" y="177"/>
                    <a:pt x="954" y="164"/>
                    <a:pt x="946" y="163"/>
                  </a:cubicBezTo>
                  <a:cubicBezTo>
                    <a:pt x="945" y="169"/>
                    <a:pt x="940" y="161"/>
                    <a:pt x="937" y="159"/>
                  </a:cubicBezTo>
                  <a:cubicBezTo>
                    <a:pt x="934" y="160"/>
                    <a:pt x="933" y="162"/>
                    <a:pt x="931" y="159"/>
                  </a:cubicBezTo>
                  <a:cubicBezTo>
                    <a:pt x="932" y="164"/>
                    <a:pt x="937" y="164"/>
                    <a:pt x="939" y="168"/>
                  </a:cubicBezTo>
                  <a:cubicBezTo>
                    <a:pt x="938" y="168"/>
                    <a:pt x="939" y="170"/>
                    <a:pt x="937" y="171"/>
                  </a:cubicBezTo>
                  <a:cubicBezTo>
                    <a:pt x="931" y="169"/>
                    <a:pt x="926" y="166"/>
                    <a:pt x="922" y="162"/>
                  </a:cubicBezTo>
                  <a:cubicBezTo>
                    <a:pt x="923" y="161"/>
                    <a:pt x="922" y="158"/>
                    <a:pt x="924" y="158"/>
                  </a:cubicBezTo>
                  <a:cubicBezTo>
                    <a:pt x="926" y="157"/>
                    <a:pt x="928" y="159"/>
                    <a:pt x="931" y="159"/>
                  </a:cubicBezTo>
                  <a:cubicBezTo>
                    <a:pt x="933" y="156"/>
                    <a:pt x="926" y="154"/>
                    <a:pt x="932" y="152"/>
                  </a:cubicBezTo>
                  <a:cubicBezTo>
                    <a:pt x="927" y="151"/>
                    <a:pt x="925" y="147"/>
                    <a:pt x="920" y="145"/>
                  </a:cubicBezTo>
                  <a:cubicBezTo>
                    <a:pt x="922" y="144"/>
                    <a:pt x="919" y="142"/>
                    <a:pt x="921" y="142"/>
                  </a:cubicBezTo>
                  <a:cubicBezTo>
                    <a:pt x="932" y="144"/>
                    <a:pt x="922" y="140"/>
                    <a:pt x="919" y="137"/>
                  </a:cubicBezTo>
                  <a:cubicBezTo>
                    <a:pt x="919" y="139"/>
                    <a:pt x="918" y="139"/>
                    <a:pt x="917" y="140"/>
                  </a:cubicBezTo>
                  <a:cubicBezTo>
                    <a:pt x="915" y="139"/>
                    <a:pt x="915" y="136"/>
                    <a:pt x="911" y="135"/>
                  </a:cubicBezTo>
                  <a:cubicBezTo>
                    <a:pt x="911" y="137"/>
                    <a:pt x="909" y="137"/>
                    <a:pt x="908" y="139"/>
                  </a:cubicBezTo>
                  <a:cubicBezTo>
                    <a:pt x="907" y="138"/>
                    <a:pt x="904" y="139"/>
                    <a:pt x="903" y="137"/>
                  </a:cubicBezTo>
                  <a:cubicBezTo>
                    <a:pt x="904" y="134"/>
                    <a:pt x="909" y="138"/>
                    <a:pt x="908" y="135"/>
                  </a:cubicBezTo>
                  <a:cubicBezTo>
                    <a:pt x="907" y="134"/>
                    <a:pt x="908" y="134"/>
                    <a:pt x="908" y="133"/>
                  </a:cubicBezTo>
                  <a:cubicBezTo>
                    <a:pt x="906" y="133"/>
                    <a:pt x="904" y="133"/>
                    <a:pt x="903" y="132"/>
                  </a:cubicBezTo>
                  <a:cubicBezTo>
                    <a:pt x="903" y="136"/>
                    <a:pt x="900" y="137"/>
                    <a:pt x="898" y="139"/>
                  </a:cubicBezTo>
                  <a:cubicBezTo>
                    <a:pt x="896" y="139"/>
                    <a:pt x="894" y="135"/>
                    <a:pt x="893" y="137"/>
                  </a:cubicBezTo>
                  <a:cubicBezTo>
                    <a:pt x="894" y="137"/>
                    <a:pt x="895" y="138"/>
                    <a:pt x="895" y="140"/>
                  </a:cubicBezTo>
                  <a:cubicBezTo>
                    <a:pt x="894" y="140"/>
                    <a:pt x="893" y="140"/>
                    <a:pt x="892" y="139"/>
                  </a:cubicBezTo>
                  <a:cubicBezTo>
                    <a:pt x="894" y="145"/>
                    <a:pt x="887" y="142"/>
                    <a:pt x="885" y="139"/>
                  </a:cubicBezTo>
                  <a:cubicBezTo>
                    <a:pt x="886" y="137"/>
                    <a:pt x="888" y="137"/>
                    <a:pt x="887" y="135"/>
                  </a:cubicBezTo>
                  <a:cubicBezTo>
                    <a:pt x="885" y="132"/>
                    <a:pt x="882" y="130"/>
                    <a:pt x="881" y="127"/>
                  </a:cubicBezTo>
                  <a:cubicBezTo>
                    <a:pt x="883" y="127"/>
                    <a:pt x="884" y="126"/>
                    <a:pt x="885" y="125"/>
                  </a:cubicBezTo>
                  <a:cubicBezTo>
                    <a:pt x="881" y="123"/>
                    <a:pt x="884" y="117"/>
                    <a:pt x="880" y="113"/>
                  </a:cubicBezTo>
                  <a:cubicBezTo>
                    <a:pt x="874" y="113"/>
                    <a:pt x="871" y="111"/>
                    <a:pt x="869" y="107"/>
                  </a:cubicBezTo>
                  <a:cubicBezTo>
                    <a:pt x="871" y="109"/>
                    <a:pt x="868" y="103"/>
                    <a:pt x="873" y="106"/>
                  </a:cubicBezTo>
                  <a:cubicBezTo>
                    <a:pt x="870" y="101"/>
                    <a:pt x="863" y="95"/>
                    <a:pt x="859" y="99"/>
                  </a:cubicBezTo>
                  <a:cubicBezTo>
                    <a:pt x="862" y="99"/>
                    <a:pt x="863" y="103"/>
                    <a:pt x="864" y="106"/>
                  </a:cubicBezTo>
                  <a:cubicBezTo>
                    <a:pt x="862" y="106"/>
                    <a:pt x="862" y="104"/>
                    <a:pt x="860" y="105"/>
                  </a:cubicBezTo>
                  <a:cubicBezTo>
                    <a:pt x="860" y="107"/>
                    <a:pt x="862" y="109"/>
                    <a:pt x="859" y="109"/>
                  </a:cubicBezTo>
                  <a:cubicBezTo>
                    <a:pt x="857" y="108"/>
                    <a:pt x="854" y="106"/>
                    <a:pt x="850" y="107"/>
                  </a:cubicBezTo>
                  <a:cubicBezTo>
                    <a:pt x="849" y="103"/>
                    <a:pt x="845" y="100"/>
                    <a:pt x="847" y="95"/>
                  </a:cubicBezTo>
                  <a:cubicBezTo>
                    <a:pt x="842" y="89"/>
                    <a:pt x="835" y="90"/>
                    <a:pt x="826" y="88"/>
                  </a:cubicBezTo>
                  <a:cubicBezTo>
                    <a:pt x="825" y="91"/>
                    <a:pt x="830" y="92"/>
                    <a:pt x="828" y="93"/>
                  </a:cubicBezTo>
                  <a:cubicBezTo>
                    <a:pt x="817" y="91"/>
                    <a:pt x="816" y="82"/>
                    <a:pt x="811" y="74"/>
                  </a:cubicBezTo>
                  <a:cubicBezTo>
                    <a:pt x="804" y="73"/>
                    <a:pt x="802" y="68"/>
                    <a:pt x="795" y="69"/>
                  </a:cubicBezTo>
                  <a:cubicBezTo>
                    <a:pt x="783" y="56"/>
                    <a:pt x="763" y="50"/>
                    <a:pt x="742" y="47"/>
                  </a:cubicBezTo>
                  <a:cubicBezTo>
                    <a:pt x="720" y="44"/>
                    <a:pt x="694" y="42"/>
                    <a:pt x="676" y="46"/>
                  </a:cubicBezTo>
                  <a:cubicBezTo>
                    <a:pt x="691" y="43"/>
                    <a:pt x="691" y="65"/>
                    <a:pt x="677" y="62"/>
                  </a:cubicBezTo>
                  <a:cubicBezTo>
                    <a:pt x="675" y="61"/>
                    <a:pt x="673" y="60"/>
                    <a:pt x="672" y="56"/>
                  </a:cubicBezTo>
                  <a:cubicBezTo>
                    <a:pt x="675" y="55"/>
                    <a:pt x="678" y="53"/>
                    <a:pt x="678" y="49"/>
                  </a:cubicBezTo>
                  <a:cubicBezTo>
                    <a:pt x="673" y="49"/>
                    <a:pt x="670" y="48"/>
                    <a:pt x="671" y="42"/>
                  </a:cubicBezTo>
                  <a:cubicBezTo>
                    <a:pt x="655" y="34"/>
                    <a:pt x="640" y="43"/>
                    <a:pt x="624" y="45"/>
                  </a:cubicBezTo>
                  <a:cubicBezTo>
                    <a:pt x="624" y="47"/>
                    <a:pt x="626" y="47"/>
                    <a:pt x="625" y="50"/>
                  </a:cubicBezTo>
                  <a:cubicBezTo>
                    <a:pt x="619" y="53"/>
                    <a:pt x="610" y="48"/>
                    <a:pt x="606" y="53"/>
                  </a:cubicBezTo>
                  <a:cubicBezTo>
                    <a:pt x="613" y="54"/>
                    <a:pt x="619" y="54"/>
                    <a:pt x="626" y="57"/>
                  </a:cubicBezTo>
                  <a:cubicBezTo>
                    <a:pt x="621" y="60"/>
                    <a:pt x="613" y="54"/>
                    <a:pt x="608" y="57"/>
                  </a:cubicBezTo>
                  <a:cubicBezTo>
                    <a:pt x="611" y="57"/>
                    <a:pt x="613" y="59"/>
                    <a:pt x="616" y="59"/>
                  </a:cubicBezTo>
                  <a:cubicBezTo>
                    <a:pt x="615" y="63"/>
                    <a:pt x="618" y="62"/>
                    <a:pt x="618" y="65"/>
                  </a:cubicBezTo>
                  <a:cubicBezTo>
                    <a:pt x="611" y="68"/>
                    <a:pt x="603" y="63"/>
                    <a:pt x="597" y="68"/>
                  </a:cubicBezTo>
                  <a:cubicBezTo>
                    <a:pt x="597" y="70"/>
                    <a:pt x="603" y="66"/>
                    <a:pt x="604" y="70"/>
                  </a:cubicBezTo>
                  <a:cubicBezTo>
                    <a:pt x="591" y="73"/>
                    <a:pt x="578" y="70"/>
                    <a:pt x="566" y="73"/>
                  </a:cubicBezTo>
                  <a:cubicBezTo>
                    <a:pt x="566" y="76"/>
                    <a:pt x="566" y="75"/>
                    <a:pt x="566" y="78"/>
                  </a:cubicBezTo>
                  <a:cubicBezTo>
                    <a:pt x="572" y="76"/>
                    <a:pt x="582" y="73"/>
                    <a:pt x="589" y="77"/>
                  </a:cubicBezTo>
                  <a:cubicBezTo>
                    <a:pt x="580" y="82"/>
                    <a:pt x="566" y="82"/>
                    <a:pt x="558" y="87"/>
                  </a:cubicBezTo>
                  <a:cubicBezTo>
                    <a:pt x="551" y="84"/>
                    <a:pt x="542" y="84"/>
                    <a:pt x="536" y="86"/>
                  </a:cubicBezTo>
                  <a:cubicBezTo>
                    <a:pt x="536" y="85"/>
                    <a:pt x="537" y="84"/>
                    <a:pt x="536" y="83"/>
                  </a:cubicBezTo>
                  <a:cubicBezTo>
                    <a:pt x="526" y="83"/>
                    <a:pt x="519" y="88"/>
                    <a:pt x="510" y="86"/>
                  </a:cubicBezTo>
                  <a:cubicBezTo>
                    <a:pt x="512" y="81"/>
                    <a:pt x="521" y="75"/>
                    <a:pt x="524" y="78"/>
                  </a:cubicBezTo>
                  <a:cubicBezTo>
                    <a:pt x="525" y="75"/>
                    <a:pt x="526" y="74"/>
                    <a:pt x="529" y="74"/>
                  </a:cubicBezTo>
                  <a:cubicBezTo>
                    <a:pt x="530" y="74"/>
                    <a:pt x="530" y="76"/>
                    <a:pt x="530" y="77"/>
                  </a:cubicBezTo>
                  <a:cubicBezTo>
                    <a:pt x="533" y="77"/>
                    <a:pt x="533" y="74"/>
                    <a:pt x="536" y="75"/>
                  </a:cubicBezTo>
                  <a:cubicBezTo>
                    <a:pt x="536" y="76"/>
                    <a:pt x="535" y="77"/>
                    <a:pt x="536" y="78"/>
                  </a:cubicBezTo>
                  <a:cubicBezTo>
                    <a:pt x="541" y="75"/>
                    <a:pt x="549" y="82"/>
                    <a:pt x="549" y="72"/>
                  </a:cubicBezTo>
                  <a:cubicBezTo>
                    <a:pt x="543" y="71"/>
                    <a:pt x="534" y="78"/>
                    <a:pt x="531" y="71"/>
                  </a:cubicBezTo>
                  <a:cubicBezTo>
                    <a:pt x="528" y="70"/>
                    <a:pt x="525" y="71"/>
                    <a:pt x="522" y="72"/>
                  </a:cubicBezTo>
                  <a:cubicBezTo>
                    <a:pt x="521" y="70"/>
                    <a:pt x="521" y="69"/>
                    <a:pt x="518" y="67"/>
                  </a:cubicBezTo>
                  <a:cubicBezTo>
                    <a:pt x="517" y="70"/>
                    <a:pt x="519" y="70"/>
                    <a:pt x="517" y="72"/>
                  </a:cubicBezTo>
                  <a:cubicBezTo>
                    <a:pt x="514" y="71"/>
                    <a:pt x="512" y="72"/>
                    <a:pt x="510" y="72"/>
                  </a:cubicBezTo>
                  <a:cubicBezTo>
                    <a:pt x="505" y="63"/>
                    <a:pt x="511" y="64"/>
                    <a:pt x="514" y="57"/>
                  </a:cubicBezTo>
                  <a:cubicBezTo>
                    <a:pt x="510" y="55"/>
                    <a:pt x="510" y="59"/>
                    <a:pt x="509" y="60"/>
                  </a:cubicBezTo>
                  <a:cubicBezTo>
                    <a:pt x="501" y="58"/>
                    <a:pt x="490" y="51"/>
                    <a:pt x="483" y="59"/>
                  </a:cubicBezTo>
                  <a:cubicBezTo>
                    <a:pt x="462" y="65"/>
                    <a:pt x="441" y="73"/>
                    <a:pt x="424" y="85"/>
                  </a:cubicBezTo>
                  <a:cubicBezTo>
                    <a:pt x="421" y="86"/>
                    <a:pt x="423" y="82"/>
                    <a:pt x="421" y="83"/>
                  </a:cubicBezTo>
                  <a:cubicBezTo>
                    <a:pt x="420" y="89"/>
                    <a:pt x="411" y="87"/>
                    <a:pt x="405" y="87"/>
                  </a:cubicBezTo>
                  <a:cubicBezTo>
                    <a:pt x="405" y="93"/>
                    <a:pt x="405" y="93"/>
                    <a:pt x="405" y="93"/>
                  </a:cubicBezTo>
                  <a:cubicBezTo>
                    <a:pt x="407" y="94"/>
                    <a:pt x="409" y="90"/>
                    <a:pt x="409" y="93"/>
                  </a:cubicBezTo>
                  <a:cubicBezTo>
                    <a:pt x="409" y="101"/>
                    <a:pt x="399" y="101"/>
                    <a:pt x="394" y="106"/>
                  </a:cubicBezTo>
                  <a:cubicBezTo>
                    <a:pt x="398" y="106"/>
                    <a:pt x="400" y="101"/>
                    <a:pt x="404" y="104"/>
                  </a:cubicBezTo>
                  <a:cubicBezTo>
                    <a:pt x="404" y="107"/>
                    <a:pt x="402" y="107"/>
                    <a:pt x="401" y="109"/>
                  </a:cubicBezTo>
                  <a:cubicBezTo>
                    <a:pt x="397" y="106"/>
                    <a:pt x="393" y="111"/>
                    <a:pt x="388" y="107"/>
                  </a:cubicBezTo>
                  <a:cubicBezTo>
                    <a:pt x="388" y="110"/>
                    <a:pt x="391" y="112"/>
                    <a:pt x="387" y="114"/>
                  </a:cubicBezTo>
                  <a:cubicBezTo>
                    <a:pt x="389" y="116"/>
                    <a:pt x="391" y="113"/>
                    <a:pt x="392" y="114"/>
                  </a:cubicBezTo>
                  <a:cubicBezTo>
                    <a:pt x="388" y="117"/>
                    <a:pt x="387" y="122"/>
                    <a:pt x="380" y="122"/>
                  </a:cubicBezTo>
                  <a:cubicBezTo>
                    <a:pt x="379" y="128"/>
                    <a:pt x="377" y="132"/>
                    <a:pt x="370" y="132"/>
                  </a:cubicBezTo>
                  <a:cubicBezTo>
                    <a:pt x="371" y="134"/>
                    <a:pt x="374" y="139"/>
                    <a:pt x="370" y="140"/>
                  </a:cubicBezTo>
                  <a:cubicBezTo>
                    <a:pt x="367" y="139"/>
                    <a:pt x="366" y="136"/>
                    <a:pt x="363" y="135"/>
                  </a:cubicBezTo>
                  <a:cubicBezTo>
                    <a:pt x="361" y="136"/>
                    <a:pt x="357" y="140"/>
                    <a:pt x="353" y="137"/>
                  </a:cubicBezTo>
                  <a:cubicBezTo>
                    <a:pt x="357" y="125"/>
                    <a:pt x="373" y="125"/>
                    <a:pt x="379" y="114"/>
                  </a:cubicBezTo>
                  <a:cubicBezTo>
                    <a:pt x="370" y="115"/>
                    <a:pt x="363" y="119"/>
                    <a:pt x="357" y="124"/>
                  </a:cubicBezTo>
                  <a:cubicBezTo>
                    <a:pt x="353" y="126"/>
                    <a:pt x="348" y="127"/>
                    <a:pt x="346" y="133"/>
                  </a:cubicBezTo>
                  <a:cubicBezTo>
                    <a:pt x="341" y="130"/>
                    <a:pt x="341" y="139"/>
                    <a:pt x="333" y="136"/>
                  </a:cubicBezTo>
                  <a:cubicBezTo>
                    <a:pt x="330" y="143"/>
                    <a:pt x="323" y="146"/>
                    <a:pt x="318" y="151"/>
                  </a:cubicBezTo>
                  <a:cubicBezTo>
                    <a:pt x="320" y="154"/>
                    <a:pt x="322" y="148"/>
                    <a:pt x="324" y="151"/>
                  </a:cubicBezTo>
                  <a:cubicBezTo>
                    <a:pt x="321" y="154"/>
                    <a:pt x="316" y="160"/>
                    <a:pt x="312" y="157"/>
                  </a:cubicBezTo>
                  <a:cubicBezTo>
                    <a:pt x="311" y="161"/>
                    <a:pt x="310" y="163"/>
                    <a:pt x="308" y="166"/>
                  </a:cubicBezTo>
                  <a:cubicBezTo>
                    <a:pt x="311" y="166"/>
                    <a:pt x="311" y="166"/>
                    <a:pt x="313" y="169"/>
                  </a:cubicBezTo>
                  <a:cubicBezTo>
                    <a:pt x="317" y="169"/>
                    <a:pt x="318" y="166"/>
                    <a:pt x="319" y="164"/>
                  </a:cubicBezTo>
                  <a:cubicBezTo>
                    <a:pt x="320" y="164"/>
                    <a:pt x="321" y="165"/>
                    <a:pt x="322" y="166"/>
                  </a:cubicBezTo>
                  <a:cubicBezTo>
                    <a:pt x="320" y="168"/>
                    <a:pt x="318" y="169"/>
                    <a:pt x="316" y="171"/>
                  </a:cubicBezTo>
                  <a:cubicBezTo>
                    <a:pt x="318" y="175"/>
                    <a:pt x="322" y="168"/>
                    <a:pt x="326" y="171"/>
                  </a:cubicBezTo>
                  <a:cubicBezTo>
                    <a:pt x="326" y="168"/>
                    <a:pt x="326" y="168"/>
                    <a:pt x="326" y="168"/>
                  </a:cubicBezTo>
                  <a:cubicBezTo>
                    <a:pt x="326" y="166"/>
                    <a:pt x="322" y="169"/>
                    <a:pt x="322" y="166"/>
                  </a:cubicBezTo>
                  <a:cubicBezTo>
                    <a:pt x="325" y="165"/>
                    <a:pt x="323" y="161"/>
                    <a:pt x="326" y="161"/>
                  </a:cubicBezTo>
                  <a:cubicBezTo>
                    <a:pt x="326" y="163"/>
                    <a:pt x="326" y="165"/>
                    <a:pt x="327" y="166"/>
                  </a:cubicBezTo>
                  <a:cubicBezTo>
                    <a:pt x="335" y="162"/>
                    <a:pt x="333" y="150"/>
                    <a:pt x="344" y="154"/>
                  </a:cubicBezTo>
                  <a:cubicBezTo>
                    <a:pt x="344" y="157"/>
                    <a:pt x="341" y="156"/>
                    <a:pt x="342" y="158"/>
                  </a:cubicBezTo>
                  <a:cubicBezTo>
                    <a:pt x="346" y="157"/>
                    <a:pt x="349" y="154"/>
                    <a:pt x="353" y="152"/>
                  </a:cubicBezTo>
                  <a:cubicBezTo>
                    <a:pt x="350" y="153"/>
                    <a:pt x="351" y="150"/>
                    <a:pt x="350" y="150"/>
                  </a:cubicBezTo>
                  <a:cubicBezTo>
                    <a:pt x="352" y="149"/>
                    <a:pt x="352" y="147"/>
                    <a:pt x="353" y="147"/>
                  </a:cubicBezTo>
                  <a:cubicBezTo>
                    <a:pt x="356" y="150"/>
                    <a:pt x="358" y="149"/>
                    <a:pt x="361" y="148"/>
                  </a:cubicBezTo>
                  <a:cubicBezTo>
                    <a:pt x="360" y="151"/>
                    <a:pt x="364" y="148"/>
                    <a:pt x="364" y="150"/>
                  </a:cubicBezTo>
                  <a:cubicBezTo>
                    <a:pt x="357" y="153"/>
                    <a:pt x="356" y="162"/>
                    <a:pt x="347" y="163"/>
                  </a:cubicBezTo>
                  <a:cubicBezTo>
                    <a:pt x="347" y="162"/>
                    <a:pt x="349" y="159"/>
                    <a:pt x="346" y="160"/>
                  </a:cubicBezTo>
                  <a:cubicBezTo>
                    <a:pt x="346" y="163"/>
                    <a:pt x="340" y="165"/>
                    <a:pt x="344" y="167"/>
                  </a:cubicBezTo>
                  <a:cubicBezTo>
                    <a:pt x="347" y="166"/>
                    <a:pt x="349" y="163"/>
                    <a:pt x="353" y="163"/>
                  </a:cubicBezTo>
                  <a:cubicBezTo>
                    <a:pt x="353" y="165"/>
                    <a:pt x="353" y="166"/>
                    <a:pt x="354" y="167"/>
                  </a:cubicBezTo>
                  <a:cubicBezTo>
                    <a:pt x="336" y="178"/>
                    <a:pt x="323" y="191"/>
                    <a:pt x="305" y="201"/>
                  </a:cubicBezTo>
                  <a:cubicBezTo>
                    <a:pt x="305" y="203"/>
                    <a:pt x="306" y="203"/>
                    <a:pt x="306" y="205"/>
                  </a:cubicBezTo>
                  <a:cubicBezTo>
                    <a:pt x="304" y="207"/>
                    <a:pt x="300" y="207"/>
                    <a:pt x="298" y="210"/>
                  </a:cubicBezTo>
                  <a:cubicBezTo>
                    <a:pt x="300" y="212"/>
                    <a:pt x="304" y="205"/>
                    <a:pt x="307" y="209"/>
                  </a:cubicBezTo>
                  <a:cubicBezTo>
                    <a:pt x="305" y="214"/>
                    <a:pt x="300" y="215"/>
                    <a:pt x="296" y="218"/>
                  </a:cubicBezTo>
                  <a:cubicBezTo>
                    <a:pt x="292" y="215"/>
                    <a:pt x="286" y="215"/>
                    <a:pt x="283" y="213"/>
                  </a:cubicBezTo>
                  <a:cubicBezTo>
                    <a:pt x="283" y="212"/>
                    <a:pt x="284" y="212"/>
                    <a:pt x="284" y="211"/>
                  </a:cubicBezTo>
                  <a:cubicBezTo>
                    <a:pt x="280" y="211"/>
                    <a:pt x="277" y="211"/>
                    <a:pt x="274" y="213"/>
                  </a:cubicBezTo>
                  <a:cubicBezTo>
                    <a:pt x="273" y="211"/>
                    <a:pt x="272" y="208"/>
                    <a:pt x="270" y="206"/>
                  </a:cubicBezTo>
                  <a:cubicBezTo>
                    <a:pt x="265" y="210"/>
                    <a:pt x="259" y="209"/>
                    <a:pt x="252" y="215"/>
                  </a:cubicBezTo>
                  <a:cubicBezTo>
                    <a:pt x="251" y="213"/>
                    <a:pt x="254" y="211"/>
                    <a:pt x="252" y="211"/>
                  </a:cubicBezTo>
                  <a:cubicBezTo>
                    <a:pt x="251" y="212"/>
                    <a:pt x="249" y="213"/>
                    <a:pt x="248" y="212"/>
                  </a:cubicBezTo>
                  <a:cubicBezTo>
                    <a:pt x="247" y="206"/>
                    <a:pt x="253" y="205"/>
                    <a:pt x="252" y="202"/>
                  </a:cubicBezTo>
                  <a:cubicBezTo>
                    <a:pt x="249" y="202"/>
                    <a:pt x="246" y="199"/>
                    <a:pt x="244" y="202"/>
                  </a:cubicBezTo>
                  <a:cubicBezTo>
                    <a:pt x="247" y="201"/>
                    <a:pt x="247" y="204"/>
                    <a:pt x="248" y="206"/>
                  </a:cubicBezTo>
                  <a:cubicBezTo>
                    <a:pt x="245" y="208"/>
                    <a:pt x="243" y="211"/>
                    <a:pt x="239" y="213"/>
                  </a:cubicBezTo>
                  <a:cubicBezTo>
                    <a:pt x="235" y="212"/>
                    <a:pt x="240" y="210"/>
                    <a:pt x="236" y="210"/>
                  </a:cubicBezTo>
                  <a:cubicBezTo>
                    <a:pt x="235" y="211"/>
                    <a:pt x="233" y="211"/>
                    <a:pt x="233" y="213"/>
                  </a:cubicBezTo>
                  <a:cubicBezTo>
                    <a:pt x="235" y="213"/>
                    <a:pt x="237" y="214"/>
                    <a:pt x="237" y="216"/>
                  </a:cubicBezTo>
                  <a:cubicBezTo>
                    <a:pt x="233" y="215"/>
                    <a:pt x="236" y="219"/>
                    <a:pt x="235" y="220"/>
                  </a:cubicBezTo>
                  <a:cubicBezTo>
                    <a:pt x="231" y="225"/>
                    <a:pt x="223" y="224"/>
                    <a:pt x="217" y="227"/>
                  </a:cubicBezTo>
                  <a:cubicBezTo>
                    <a:pt x="208" y="230"/>
                    <a:pt x="207" y="237"/>
                    <a:pt x="201" y="241"/>
                  </a:cubicBezTo>
                  <a:cubicBezTo>
                    <a:pt x="200" y="244"/>
                    <a:pt x="201" y="248"/>
                    <a:pt x="203" y="251"/>
                  </a:cubicBezTo>
                  <a:cubicBezTo>
                    <a:pt x="204" y="246"/>
                    <a:pt x="206" y="247"/>
                    <a:pt x="210" y="245"/>
                  </a:cubicBezTo>
                  <a:cubicBezTo>
                    <a:pt x="208" y="247"/>
                    <a:pt x="209" y="249"/>
                    <a:pt x="209" y="252"/>
                  </a:cubicBezTo>
                  <a:cubicBezTo>
                    <a:pt x="204" y="255"/>
                    <a:pt x="202" y="257"/>
                    <a:pt x="198" y="252"/>
                  </a:cubicBezTo>
                  <a:cubicBezTo>
                    <a:pt x="195" y="253"/>
                    <a:pt x="197" y="260"/>
                    <a:pt x="193" y="260"/>
                  </a:cubicBezTo>
                  <a:cubicBezTo>
                    <a:pt x="188" y="259"/>
                    <a:pt x="192" y="253"/>
                    <a:pt x="188" y="252"/>
                  </a:cubicBezTo>
                  <a:cubicBezTo>
                    <a:pt x="199" y="240"/>
                    <a:pt x="206" y="224"/>
                    <a:pt x="220" y="216"/>
                  </a:cubicBezTo>
                  <a:cubicBezTo>
                    <a:pt x="220" y="213"/>
                    <a:pt x="220" y="213"/>
                    <a:pt x="220" y="213"/>
                  </a:cubicBezTo>
                  <a:cubicBezTo>
                    <a:pt x="229" y="212"/>
                    <a:pt x="225" y="195"/>
                    <a:pt x="235" y="199"/>
                  </a:cubicBezTo>
                  <a:cubicBezTo>
                    <a:pt x="236" y="201"/>
                    <a:pt x="237" y="202"/>
                    <a:pt x="238" y="204"/>
                  </a:cubicBezTo>
                  <a:cubicBezTo>
                    <a:pt x="237" y="199"/>
                    <a:pt x="244" y="201"/>
                    <a:pt x="244" y="194"/>
                  </a:cubicBezTo>
                  <a:cubicBezTo>
                    <a:pt x="243" y="194"/>
                    <a:pt x="242" y="194"/>
                    <a:pt x="242" y="193"/>
                  </a:cubicBezTo>
                  <a:cubicBezTo>
                    <a:pt x="245" y="189"/>
                    <a:pt x="247" y="183"/>
                    <a:pt x="252" y="182"/>
                  </a:cubicBezTo>
                  <a:cubicBezTo>
                    <a:pt x="252" y="183"/>
                    <a:pt x="252" y="184"/>
                    <a:pt x="252" y="185"/>
                  </a:cubicBezTo>
                  <a:cubicBezTo>
                    <a:pt x="254" y="185"/>
                    <a:pt x="256" y="184"/>
                    <a:pt x="258" y="184"/>
                  </a:cubicBezTo>
                  <a:cubicBezTo>
                    <a:pt x="256" y="174"/>
                    <a:pt x="265" y="175"/>
                    <a:pt x="267" y="171"/>
                  </a:cubicBezTo>
                  <a:cubicBezTo>
                    <a:pt x="266" y="171"/>
                    <a:pt x="265" y="172"/>
                    <a:pt x="265" y="171"/>
                  </a:cubicBezTo>
                  <a:cubicBezTo>
                    <a:pt x="268" y="167"/>
                    <a:pt x="272" y="164"/>
                    <a:pt x="276" y="160"/>
                  </a:cubicBezTo>
                  <a:cubicBezTo>
                    <a:pt x="276" y="161"/>
                    <a:pt x="277" y="161"/>
                    <a:pt x="278" y="161"/>
                  </a:cubicBezTo>
                  <a:cubicBezTo>
                    <a:pt x="278" y="164"/>
                    <a:pt x="275" y="163"/>
                    <a:pt x="277" y="165"/>
                  </a:cubicBezTo>
                  <a:cubicBezTo>
                    <a:pt x="283" y="173"/>
                    <a:pt x="271" y="176"/>
                    <a:pt x="267" y="181"/>
                  </a:cubicBezTo>
                  <a:cubicBezTo>
                    <a:pt x="265" y="182"/>
                    <a:pt x="266" y="179"/>
                    <a:pt x="263" y="179"/>
                  </a:cubicBezTo>
                  <a:cubicBezTo>
                    <a:pt x="263" y="186"/>
                    <a:pt x="263" y="186"/>
                    <a:pt x="263" y="186"/>
                  </a:cubicBezTo>
                  <a:cubicBezTo>
                    <a:pt x="259" y="188"/>
                    <a:pt x="257" y="192"/>
                    <a:pt x="254" y="195"/>
                  </a:cubicBezTo>
                  <a:cubicBezTo>
                    <a:pt x="266" y="201"/>
                    <a:pt x="269" y="180"/>
                    <a:pt x="278" y="185"/>
                  </a:cubicBezTo>
                  <a:cubicBezTo>
                    <a:pt x="279" y="186"/>
                    <a:pt x="275" y="187"/>
                    <a:pt x="277" y="188"/>
                  </a:cubicBezTo>
                  <a:cubicBezTo>
                    <a:pt x="285" y="186"/>
                    <a:pt x="281" y="172"/>
                    <a:pt x="289" y="174"/>
                  </a:cubicBezTo>
                  <a:cubicBezTo>
                    <a:pt x="290" y="165"/>
                    <a:pt x="297" y="163"/>
                    <a:pt x="301" y="158"/>
                  </a:cubicBezTo>
                  <a:cubicBezTo>
                    <a:pt x="302" y="156"/>
                    <a:pt x="300" y="156"/>
                    <a:pt x="300" y="154"/>
                  </a:cubicBezTo>
                  <a:cubicBezTo>
                    <a:pt x="294" y="151"/>
                    <a:pt x="288" y="165"/>
                    <a:pt x="282" y="160"/>
                  </a:cubicBezTo>
                  <a:cubicBezTo>
                    <a:pt x="286" y="153"/>
                    <a:pt x="298" y="149"/>
                    <a:pt x="300" y="142"/>
                  </a:cubicBezTo>
                  <a:cubicBezTo>
                    <a:pt x="296" y="144"/>
                    <a:pt x="293" y="146"/>
                    <a:pt x="290" y="150"/>
                  </a:cubicBezTo>
                  <a:cubicBezTo>
                    <a:pt x="289" y="138"/>
                    <a:pt x="305" y="136"/>
                    <a:pt x="307" y="125"/>
                  </a:cubicBezTo>
                  <a:cubicBezTo>
                    <a:pt x="304" y="124"/>
                    <a:pt x="303" y="122"/>
                    <a:pt x="299" y="122"/>
                  </a:cubicBezTo>
                  <a:cubicBezTo>
                    <a:pt x="298" y="128"/>
                    <a:pt x="292" y="128"/>
                    <a:pt x="288" y="130"/>
                  </a:cubicBezTo>
                  <a:cubicBezTo>
                    <a:pt x="288" y="128"/>
                    <a:pt x="288" y="125"/>
                    <a:pt x="290" y="125"/>
                  </a:cubicBezTo>
                  <a:cubicBezTo>
                    <a:pt x="291" y="125"/>
                    <a:pt x="292" y="126"/>
                    <a:pt x="293" y="126"/>
                  </a:cubicBezTo>
                  <a:cubicBezTo>
                    <a:pt x="295" y="124"/>
                    <a:pt x="295" y="121"/>
                    <a:pt x="296" y="119"/>
                  </a:cubicBezTo>
                  <a:cubicBezTo>
                    <a:pt x="297" y="120"/>
                    <a:pt x="298" y="119"/>
                    <a:pt x="300" y="121"/>
                  </a:cubicBezTo>
                  <a:cubicBezTo>
                    <a:pt x="303" y="114"/>
                    <a:pt x="310" y="107"/>
                    <a:pt x="318" y="109"/>
                  </a:cubicBezTo>
                  <a:cubicBezTo>
                    <a:pt x="317" y="115"/>
                    <a:pt x="310" y="118"/>
                    <a:pt x="305" y="119"/>
                  </a:cubicBezTo>
                  <a:cubicBezTo>
                    <a:pt x="306" y="122"/>
                    <a:pt x="308" y="123"/>
                    <a:pt x="310" y="124"/>
                  </a:cubicBezTo>
                  <a:cubicBezTo>
                    <a:pt x="329" y="111"/>
                    <a:pt x="346" y="96"/>
                    <a:pt x="365" y="82"/>
                  </a:cubicBezTo>
                  <a:cubicBezTo>
                    <a:pt x="360" y="83"/>
                    <a:pt x="359" y="88"/>
                    <a:pt x="353" y="88"/>
                  </a:cubicBezTo>
                  <a:cubicBezTo>
                    <a:pt x="353" y="87"/>
                    <a:pt x="352" y="87"/>
                    <a:pt x="353" y="86"/>
                  </a:cubicBezTo>
                  <a:cubicBezTo>
                    <a:pt x="356" y="83"/>
                    <a:pt x="358" y="72"/>
                    <a:pt x="365" y="77"/>
                  </a:cubicBezTo>
                  <a:cubicBezTo>
                    <a:pt x="366" y="66"/>
                    <a:pt x="382" y="69"/>
                    <a:pt x="384" y="59"/>
                  </a:cubicBezTo>
                  <a:cubicBezTo>
                    <a:pt x="381" y="60"/>
                    <a:pt x="378" y="63"/>
                    <a:pt x="378" y="65"/>
                  </a:cubicBezTo>
                  <a:cubicBezTo>
                    <a:pt x="367" y="65"/>
                    <a:pt x="359" y="74"/>
                    <a:pt x="348" y="77"/>
                  </a:cubicBezTo>
                  <a:cubicBezTo>
                    <a:pt x="345" y="75"/>
                    <a:pt x="349" y="72"/>
                    <a:pt x="347" y="72"/>
                  </a:cubicBezTo>
                  <a:cubicBezTo>
                    <a:pt x="345" y="74"/>
                    <a:pt x="341" y="75"/>
                    <a:pt x="345" y="76"/>
                  </a:cubicBezTo>
                  <a:cubicBezTo>
                    <a:pt x="337" y="81"/>
                    <a:pt x="332" y="90"/>
                    <a:pt x="322" y="93"/>
                  </a:cubicBezTo>
                  <a:cubicBezTo>
                    <a:pt x="321" y="91"/>
                    <a:pt x="321" y="91"/>
                    <a:pt x="319" y="91"/>
                  </a:cubicBezTo>
                  <a:cubicBezTo>
                    <a:pt x="306" y="97"/>
                    <a:pt x="298" y="111"/>
                    <a:pt x="283" y="114"/>
                  </a:cubicBezTo>
                  <a:cubicBezTo>
                    <a:pt x="286" y="109"/>
                    <a:pt x="293" y="107"/>
                    <a:pt x="296" y="100"/>
                  </a:cubicBezTo>
                  <a:cubicBezTo>
                    <a:pt x="288" y="101"/>
                    <a:pt x="287" y="111"/>
                    <a:pt x="278" y="113"/>
                  </a:cubicBezTo>
                  <a:cubicBezTo>
                    <a:pt x="281" y="119"/>
                    <a:pt x="270" y="122"/>
                    <a:pt x="273" y="128"/>
                  </a:cubicBezTo>
                  <a:cubicBezTo>
                    <a:pt x="268" y="133"/>
                    <a:pt x="262" y="135"/>
                    <a:pt x="257" y="139"/>
                  </a:cubicBezTo>
                  <a:cubicBezTo>
                    <a:pt x="256" y="136"/>
                    <a:pt x="258" y="136"/>
                    <a:pt x="257" y="133"/>
                  </a:cubicBezTo>
                  <a:cubicBezTo>
                    <a:pt x="261" y="134"/>
                    <a:pt x="266" y="127"/>
                    <a:pt x="265" y="123"/>
                  </a:cubicBezTo>
                  <a:cubicBezTo>
                    <a:pt x="267" y="123"/>
                    <a:pt x="268" y="122"/>
                    <a:pt x="270" y="122"/>
                  </a:cubicBezTo>
                  <a:cubicBezTo>
                    <a:pt x="270" y="121"/>
                    <a:pt x="271" y="120"/>
                    <a:pt x="271" y="119"/>
                  </a:cubicBezTo>
                  <a:cubicBezTo>
                    <a:pt x="268" y="118"/>
                    <a:pt x="269" y="121"/>
                    <a:pt x="266" y="121"/>
                  </a:cubicBezTo>
                  <a:cubicBezTo>
                    <a:pt x="268" y="118"/>
                    <a:pt x="269" y="115"/>
                    <a:pt x="271" y="114"/>
                  </a:cubicBezTo>
                  <a:cubicBezTo>
                    <a:pt x="270" y="113"/>
                    <a:pt x="268" y="114"/>
                    <a:pt x="268" y="113"/>
                  </a:cubicBezTo>
                  <a:cubicBezTo>
                    <a:pt x="283" y="99"/>
                    <a:pt x="299" y="87"/>
                    <a:pt x="312" y="72"/>
                  </a:cubicBezTo>
                  <a:cubicBezTo>
                    <a:pt x="310" y="71"/>
                    <a:pt x="307" y="74"/>
                    <a:pt x="307" y="72"/>
                  </a:cubicBezTo>
                  <a:cubicBezTo>
                    <a:pt x="309" y="70"/>
                    <a:pt x="309" y="66"/>
                    <a:pt x="311" y="64"/>
                  </a:cubicBezTo>
                  <a:cubicBezTo>
                    <a:pt x="302" y="65"/>
                    <a:pt x="297" y="73"/>
                    <a:pt x="290" y="77"/>
                  </a:cubicBezTo>
                  <a:cubicBezTo>
                    <a:pt x="288" y="79"/>
                    <a:pt x="289" y="84"/>
                    <a:pt x="285" y="84"/>
                  </a:cubicBezTo>
                  <a:cubicBezTo>
                    <a:pt x="285" y="83"/>
                    <a:pt x="286" y="83"/>
                    <a:pt x="286" y="81"/>
                  </a:cubicBezTo>
                  <a:cubicBezTo>
                    <a:pt x="282" y="84"/>
                    <a:pt x="276" y="89"/>
                    <a:pt x="275" y="92"/>
                  </a:cubicBezTo>
                  <a:cubicBezTo>
                    <a:pt x="275" y="92"/>
                    <a:pt x="278" y="93"/>
                    <a:pt x="278" y="93"/>
                  </a:cubicBezTo>
                  <a:cubicBezTo>
                    <a:pt x="273" y="103"/>
                    <a:pt x="262" y="107"/>
                    <a:pt x="255" y="114"/>
                  </a:cubicBezTo>
                  <a:cubicBezTo>
                    <a:pt x="255" y="120"/>
                    <a:pt x="253" y="129"/>
                    <a:pt x="247" y="128"/>
                  </a:cubicBezTo>
                  <a:cubicBezTo>
                    <a:pt x="247" y="126"/>
                    <a:pt x="248" y="125"/>
                    <a:pt x="248" y="122"/>
                  </a:cubicBezTo>
                  <a:cubicBezTo>
                    <a:pt x="246" y="121"/>
                    <a:pt x="246" y="123"/>
                    <a:pt x="244" y="121"/>
                  </a:cubicBezTo>
                  <a:cubicBezTo>
                    <a:pt x="245" y="114"/>
                    <a:pt x="252" y="108"/>
                    <a:pt x="257" y="108"/>
                  </a:cubicBezTo>
                  <a:cubicBezTo>
                    <a:pt x="258" y="103"/>
                    <a:pt x="262" y="101"/>
                    <a:pt x="262" y="96"/>
                  </a:cubicBezTo>
                  <a:cubicBezTo>
                    <a:pt x="260" y="96"/>
                    <a:pt x="259" y="94"/>
                    <a:pt x="259" y="92"/>
                  </a:cubicBezTo>
                  <a:cubicBezTo>
                    <a:pt x="260" y="89"/>
                    <a:pt x="262" y="89"/>
                    <a:pt x="265" y="89"/>
                  </a:cubicBezTo>
                  <a:cubicBezTo>
                    <a:pt x="268" y="93"/>
                    <a:pt x="263" y="95"/>
                    <a:pt x="264" y="97"/>
                  </a:cubicBezTo>
                  <a:cubicBezTo>
                    <a:pt x="267" y="92"/>
                    <a:pt x="275" y="88"/>
                    <a:pt x="271" y="82"/>
                  </a:cubicBezTo>
                  <a:cubicBezTo>
                    <a:pt x="273" y="82"/>
                    <a:pt x="272" y="80"/>
                    <a:pt x="274" y="80"/>
                  </a:cubicBezTo>
                  <a:cubicBezTo>
                    <a:pt x="277" y="80"/>
                    <a:pt x="276" y="84"/>
                    <a:pt x="278" y="84"/>
                  </a:cubicBezTo>
                  <a:cubicBezTo>
                    <a:pt x="279" y="78"/>
                    <a:pt x="285" y="76"/>
                    <a:pt x="283" y="71"/>
                  </a:cubicBezTo>
                  <a:cubicBezTo>
                    <a:pt x="296" y="71"/>
                    <a:pt x="297" y="60"/>
                    <a:pt x="304" y="54"/>
                  </a:cubicBezTo>
                  <a:cubicBezTo>
                    <a:pt x="318" y="51"/>
                    <a:pt x="325" y="32"/>
                    <a:pt x="341" y="28"/>
                  </a:cubicBezTo>
                  <a:cubicBezTo>
                    <a:pt x="343" y="27"/>
                    <a:pt x="343" y="29"/>
                    <a:pt x="344" y="29"/>
                  </a:cubicBezTo>
                  <a:cubicBezTo>
                    <a:pt x="344" y="26"/>
                    <a:pt x="346" y="25"/>
                    <a:pt x="347" y="23"/>
                  </a:cubicBezTo>
                  <a:cubicBezTo>
                    <a:pt x="344" y="23"/>
                    <a:pt x="342" y="28"/>
                    <a:pt x="340" y="25"/>
                  </a:cubicBezTo>
                  <a:cubicBezTo>
                    <a:pt x="341" y="20"/>
                    <a:pt x="351" y="23"/>
                    <a:pt x="348" y="15"/>
                  </a:cubicBezTo>
                  <a:cubicBezTo>
                    <a:pt x="320" y="26"/>
                    <a:pt x="302" y="46"/>
                    <a:pt x="275" y="57"/>
                  </a:cubicBezTo>
                  <a:cubicBezTo>
                    <a:pt x="270" y="71"/>
                    <a:pt x="256" y="74"/>
                    <a:pt x="248" y="84"/>
                  </a:cubicBezTo>
                  <a:cubicBezTo>
                    <a:pt x="249" y="84"/>
                    <a:pt x="249" y="85"/>
                    <a:pt x="249" y="86"/>
                  </a:cubicBezTo>
                  <a:cubicBezTo>
                    <a:pt x="243" y="89"/>
                    <a:pt x="236" y="87"/>
                    <a:pt x="233" y="93"/>
                  </a:cubicBezTo>
                  <a:cubicBezTo>
                    <a:pt x="234" y="94"/>
                    <a:pt x="235" y="94"/>
                    <a:pt x="235" y="95"/>
                  </a:cubicBezTo>
                  <a:cubicBezTo>
                    <a:pt x="227" y="106"/>
                    <a:pt x="216" y="110"/>
                    <a:pt x="212" y="123"/>
                  </a:cubicBezTo>
                  <a:cubicBezTo>
                    <a:pt x="208" y="122"/>
                    <a:pt x="208" y="125"/>
                    <a:pt x="205" y="125"/>
                  </a:cubicBezTo>
                  <a:cubicBezTo>
                    <a:pt x="193" y="142"/>
                    <a:pt x="178" y="156"/>
                    <a:pt x="166" y="174"/>
                  </a:cubicBezTo>
                  <a:cubicBezTo>
                    <a:pt x="169" y="179"/>
                    <a:pt x="156" y="179"/>
                    <a:pt x="156" y="187"/>
                  </a:cubicBezTo>
                  <a:cubicBezTo>
                    <a:pt x="157" y="188"/>
                    <a:pt x="158" y="185"/>
                    <a:pt x="159" y="187"/>
                  </a:cubicBezTo>
                  <a:cubicBezTo>
                    <a:pt x="157" y="189"/>
                    <a:pt x="158" y="191"/>
                    <a:pt x="157" y="192"/>
                  </a:cubicBezTo>
                  <a:cubicBezTo>
                    <a:pt x="153" y="190"/>
                    <a:pt x="148" y="194"/>
                    <a:pt x="146" y="199"/>
                  </a:cubicBezTo>
                  <a:cubicBezTo>
                    <a:pt x="149" y="198"/>
                    <a:pt x="150" y="200"/>
                    <a:pt x="150" y="202"/>
                  </a:cubicBezTo>
                  <a:cubicBezTo>
                    <a:pt x="144" y="205"/>
                    <a:pt x="141" y="216"/>
                    <a:pt x="136" y="217"/>
                  </a:cubicBezTo>
                  <a:cubicBezTo>
                    <a:pt x="135" y="212"/>
                    <a:pt x="141" y="210"/>
                    <a:pt x="139" y="206"/>
                  </a:cubicBezTo>
                  <a:cubicBezTo>
                    <a:pt x="134" y="214"/>
                    <a:pt x="128" y="221"/>
                    <a:pt x="125" y="230"/>
                  </a:cubicBezTo>
                  <a:cubicBezTo>
                    <a:pt x="130" y="234"/>
                    <a:pt x="119" y="240"/>
                    <a:pt x="123" y="246"/>
                  </a:cubicBezTo>
                  <a:cubicBezTo>
                    <a:pt x="123" y="245"/>
                    <a:pt x="124" y="244"/>
                    <a:pt x="125" y="245"/>
                  </a:cubicBezTo>
                  <a:cubicBezTo>
                    <a:pt x="124" y="246"/>
                    <a:pt x="123" y="247"/>
                    <a:pt x="121" y="246"/>
                  </a:cubicBezTo>
                  <a:cubicBezTo>
                    <a:pt x="120" y="254"/>
                    <a:pt x="110" y="250"/>
                    <a:pt x="110" y="261"/>
                  </a:cubicBezTo>
                  <a:cubicBezTo>
                    <a:pt x="113" y="263"/>
                    <a:pt x="113" y="256"/>
                    <a:pt x="117" y="256"/>
                  </a:cubicBezTo>
                  <a:cubicBezTo>
                    <a:pt x="117" y="257"/>
                    <a:pt x="118" y="257"/>
                    <a:pt x="118" y="258"/>
                  </a:cubicBezTo>
                  <a:cubicBezTo>
                    <a:pt x="116" y="266"/>
                    <a:pt x="112" y="268"/>
                    <a:pt x="108" y="274"/>
                  </a:cubicBezTo>
                  <a:cubicBezTo>
                    <a:pt x="110" y="275"/>
                    <a:pt x="112" y="274"/>
                    <a:pt x="113" y="277"/>
                  </a:cubicBezTo>
                  <a:cubicBezTo>
                    <a:pt x="110" y="277"/>
                    <a:pt x="113" y="280"/>
                    <a:pt x="111" y="283"/>
                  </a:cubicBezTo>
                  <a:cubicBezTo>
                    <a:pt x="113" y="283"/>
                    <a:pt x="113" y="283"/>
                    <a:pt x="113" y="285"/>
                  </a:cubicBezTo>
                  <a:cubicBezTo>
                    <a:pt x="110" y="296"/>
                    <a:pt x="101" y="302"/>
                    <a:pt x="104" y="315"/>
                  </a:cubicBezTo>
                  <a:cubicBezTo>
                    <a:pt x="96" y="316"/>
                    <a:pt x="99" y="327"/>
                    <a:pt x="92" y="329"/>
                  </a:cubicBezTo>
                  <a:cubicBezTo>
                    <a:pt x="94" y="316"/>
                    <a:pt x="104" y="304"/>
                    <a:pt x="107" y="290"/>
                  </a:cubicBezTo>
                  <a:cubicBezTo>
                    <a:pt x="104" y="288"/>
                    <a:pt x="103" y="286"/>
                    <a:pt x="104" y="282"/>
                  </a:cubicBezTo>
                  <a:cubicBezTo>
                    <a:pt x="101" y="280"/>
                    <a:pt x="99" y="287"/>
                    <a:pt x="98" y="291"/>
                  </a:cubicBezTo>
                  <a:cubicBezTo>
                    <a:pt x="99" y="293"/>
                    <a:pt x="101" y="293"/>
                    <a:pt x="102" y="294"/>
                  </a:cubicBezTo>
                  <a:cubicBezTo>
                    <a:pt x="99" y="296"/>
                    <a:pt x="102" y="297"/>
                    <a:pt x="101" y="300"/>
                  </a:cubicBezTo>
                  <a:cubicBezTo>
                    <a:pt x="99" y="301"/>
                    <a:pt x="97" y="302"/>
                    <a:pt x="95" y="303"/>
                  </a:cubicBezTo>
                  <a:cubicBezTo>
                    <a:pt x="94" y="301"/>
                    <a:pt x="93" y="299"/>
                    <a:pt x="91" y="298"/>
                  </a:cubicBezTo>
                  <a:cubicBezTo>
                    <a:pt x="86" y="299"/>
                    <a:pt x="80" y="307"/>
                    <a:pt x="84" y="313"/>
                  </a:cubicBezTo>
                  <a:cubicBezTo>
                    <a:pt x="81" y="315"/>
                    <a:pt x="78" y="321"/>
                    <a:pt x="80" y="327"/>
                  </a:cubicBezTo>
                  <a:cubicBezTo>
                    <a:pt x="79" y="327"/>
                    <a:pt x="79" y="328"/>
                    <a:pt x="78" y="327"/>
                  </a:cubicBezTo>
                  <a:cubicBezTo>
                    <a:pt x="77" y="336"/>
                    <a:pt x="69" y="337"/>
                    <a:pt x="71" y="349"/>
                  </a:cubicBezTo>
                  <a:cubicBezTo>
                    <a:pt x="68" y="351"/>
                    <a:pt x="66" y="359"/>
                    <a:pt x="69" y="361"/>
                  </a:cubicBezTo>
                  <a:cubicBezTo>
                    <a:pt x="70" y="360"/>
                    <a:pt x="70" y="357"/>
                    <a:pt x="72" y="357"/>
                  </a:cubicBezTo>
                  <a:cubicBezTo>
                    <a:pt x="72" y="358"/>
                    <a:pt x="73" y="358"/>
                    <a:pt x="73" y="359"/>
                  </a:cubicBezTo>
                  <a:cubicBezTo>
                    <a:pt x="68" y="359"/>
                    <a:pt x="69" y="365"/>
                    <a:pt x="67" y="370"/>
                  </a:cubicBezTo>
                  <a:cubicBezTo>
                    <a:pt x="76" y="362"/>
                    <a:pt x="78" y="344"/>
                    <a:pt x="85" y="333"/>
                  </a:cubicBezTo>
                  <a:cubicBezTo>
                    <a:pt x="86" y="339"/>
                    <a:pt x="81" y="345"/>
                    <a:pt x="84" y="354"/>
                  </a:cubicBezTo>
                  <a:cubicBezTo>
                    <a:pt x="82" y="354"/>
                    <a:pt x="82" y="357"/>
                    <a:pt x="80" y="355"/>
                  </a:cubicBezTo>
                  <a:cubicBezTo>
                    <a:pt x="75" y="363"/>
                    <a:pt x="72" y="377"/>
                    <a:pt x="64" y="379"/>
                  </a:cubicBezTo>
                  <a:cubicBezTo>
                    <a:pt x="61" y="387"/>
                    <a:pt x="54" y="396"/>
                    <a:pt x="56" y="404"/>
                  </a:cubicBezTo>
                  <a:cubicBezTo>
                    <a:pt x="46" y="415"/>
                    <a:pt x="47" y="430"/>
                    <a:pt x="50" y="446"/>
                  </a:cubicBezTo>
                  <a:cubicBezTo>
                    <a:pt x="61" y="442"/>
                    <a:pt x="58" y="463"/>
                    <a:pt x="50" y="463"/>
                  </a:cubicBezTo>
                  <a:cubicBezTo>
                    <a:pt x="51" y="470"/>
                    <a:pt x="46" y="480"/>
                    <a:pt x="48" y="487"/>
                  </a:cubicBezTo>
                  <a:cubicBezTo>
                    <a:pt x="53" y="482"/>
                    <a:pt x="53" y="474"/>
                    <a:pt x="57" y="469"/>
                  </a:cubicBezTo>
                  <a:cubicBezTo>
                    <a:pt x="58" y="473"/>
                    <a:pt x="65" y="471"/>
                    <a:pt x="65" y="477"/>
                  </a:cubicBezTo>
                  <a:cubicBezTo>
                    <a:pt x="65" y="471"/>
                    <a:pt x="69" y="476"/>
                    <a:pt x="70" y="475"/>
                  </a:cubicBezTo>
                  <a:cubicBezTo>
                    <a:pt x="71" y="471"/>
                    <a:pt x="71" y="467"/>
                    <a:pt x="74" y="467"/>
                  </a:cubicBezTo>
                  <a:cubicBezTo>
                    <a:pt x="76" y="475"/>
                    <a:pt x="78" y="479"/>
                    <a:pt x="76" y="486"/>
                  </a:cubicBezTo>
                  <a:cubicBezTo>
                    <a:pt x="76" y="485"/>
                    <a:pt x="76" y="484"/>
                    <a:pt x="75" y="483"/>
                  </a:cubicBezTo>
                  <a:cubicBezTo>
                    <a:pt x="73" y="486"/>
                    <a:pt x="72" y="495"/>
                    <a:pt x="73" y="498"/>
                  </a:cubicBezTo>
                  <a:cubicBezTo>
                    <a:pt x="73" y="497"/>
                    <a:pt x="73" y="496"/>
                    <a:pt x="74" y="497"/>
                  </a:cubicBezTo>
                  <a:cubicBezTo>
                    <a:pt x="74" y="501"/>
                    <a:pt x="78" y="500"/>
                    <a:pt x="77" y="506"/>
                  </a:cubicBezTo>
                  <a:cubicBezTo>
                    <a:pt x="82" y="508"/>
                    <a:pt x="81" y="501"/>
                    <a:pt x="84" y="500"/>
                  </a:cubicBezTo>
                  <a:cubicBezTo>
                    <a:pt x="89" y="499"/>
                    <a:pt x="90" y="501"/>
                    <a:pt x="94" y="503"/>
                  </a:cubicBezTo>
                  <a:cubicBezTo>
                    <a:pt x="94" y="501"/>
                    <a:pt x="92" y="499"/>
                    <a:pt x="94" y="497"/>
                  </a:cubicBezTo>
                  <a:cubicBezTo>
                    <a:pt x="92" y="497"/>
                    <a:pt x="89" y="498"/>
                    <a:pt x="89" y="496"/>
                  </a:cubicBezTo>
                  <a:cubicBezTo>
                    <a:pt x="89" y="493"/>
                    <a:pt x="89" y="493"/>
                    <a:pt x="89" y="493"/>
                  </a:cubicBezTo>
                  <a:cubicBezTo>
                    <a:pt x="89" y="491"/>
                    <a:pt x="92" y="492"/>
                    <a:pt x="93" y="490"/>
                  </a:cubicBezTo>
                  <a:cubicBezTo>
                    <a:pt x="95" y="490"/>
                    <a:pt x="95" y="492"/>
                    <a:pt x="97" y="493"/>
                  </a:cubicBezTo>
                  <a:cubicBezTo>
                    <a:pt x="99" y="491"/>
                    <a:pt x="97" y="487"/>
                    <a:pt x="101" y="488"/>
                  </a:cubicBezTo>
                  <a:cubicBezTo>
                    <a:pt x="101" y="483"/>
                    <a:pt x="100" y="477"/>
                    <a:pt x="104" y="476"/>
                  </a:cubicBezTo>
                  <a:cubicBezTo>
                    <a:pt x="104" y="477"/>
                    <a:pt x="105" y="476"/>
                    <a:pt x="105" y="477"/>
                  </a:cubicBezTo>
                  <a:cubicBezTo>
                    <a:pt x="100" y="489"/>
                    <a:pt x="107" y="507"/>
                    <a:pt x="102" y="517"/>
                  </a:cubicBezTo>
                  <a:cubicBezTo>
                    <a:pt x="103" y="515"/>
                    <a:pt x="105" y="515"/>
                    <a:pt x="107" y="515"/>
                  </a:cubicBezTo>
                  <a:cubicBezTo>
                    <a:pt x="107" y="512"/>
                    <a:pt x="109" y="510"/>
                    <a:pt x="108" y="505"/>
                  </a:cubicBezTo>
                  <a:cubicBezTo>
                    <a:pt x="110" y="506"/>
                    <a:pt x="113" y="503"/>
                    <a:pt x="113" y="504"/>
                  </a:cubicBezTo>
                  <a:cubicBezTo>
                    <a:pt x="114" y="512"/>
                    <a:pt x="112" y="523"/>
                    <a:pt x="117" y="525"/>
                  </a:cubicBezTo>
                  <a:cubicBezTo>
                    <a:pt x="129" y="516"/>
                    <a:pt x="118" y="489"/>
                    <a:pt x="134" y="484"/>
                  </a:cubicBezTo>
                  <a:cubicBezTo>
                    <a:pt x="131" y="492"/>
                    <a:pt x="134" y="495"/>
                    <a:pt x="134" y="504"/>
                  </a:cubicBezTo>
                  <a:cubicBezTo>
                    <a:pt x="141" y="503"/>
                    <a:pt x="139" y="511"/>
                    <a:pt x="140" y="515"/>
                  </a:cubicBezTo>
                  <a:cubicBezTo>
                    <a:pt x="143" y="515"/>
                    <a:pt x="143" y="510"/>
                    <a:pt x="145" y="510"/>
                  </a:cubicBezTo>
                  <a:cubicBezTo>
                    <a:pt x="151" y="516"/>
                    <a:pt x="146" y="528"/>
                    <a:pt x="142" y="534"/>
                  </a:cubicBezTo>
                  <a:cubicBezTo>
                    <a:pt x="140" y="532"/>
                    <a:pt x="140" y="526"/>
                    <a:pt x="139" y="524"/>
                  </a:cubicBezTo>
                  <a:cubicBezTo>
                    <a:pt x="135" y="525"/>
                    <a:pt x="134" y="525"/>
                    <a:pt x="129" y="525"/>
                  </a:cubicBezTo>
                  <a:cubicBezTo>
                    <a:pt x="129" y="530"/>
                    <a:pt x="126" y="532"/>
                    <a:pt x="126" y="538"/>
                  </a:cubicBezTo>
                  <a:cubicBezTo>
                    <a:pt x="127" y="538"/>
                    <a:pt x="130" y="539"/>
                    <a:pt x="127" y="542"/>
                  </a:cubicBezTo>
                  <a:cubicBezTo>
                    <a:pt x="129" y="544"/>
                    <a:pt x="129" y="541"/>
                    <a:pt x="131" y="541"/>
                  </a:cubicBezTo>
                  <a:cubicBezTo>
                    <a:pt x="131" y="549"/>
                    <a:pt x="134" y="568"/>
                    <a:pt x="124" y="568"/>
                  </a:cubicBezTo>
                  <a:cubicBezTo>
                    <a:pt x="125" y="572"/>
                    <a:pt x="120" y="574"/>
                    <a:pt x="123" y="577"/>
                  </a:cubicBezTo>
                  <a:cubicBezTo>
                    <a:pt x="123" y="575"/>
                    <a:pt x="126" y="576"/>
                    <a:pt x="126" y="575"/>
                  </a:cubicBezTo>
                  <a:cubicBezTo>
                    <a:pt x="125" y="574"/>
                    <a:pt x="126" y="572"/>
                    <a:pt x="126" y="571"/>
                  </a:cubicBezTo>
                  <a:cubicBezTo>
                    <a:pt x="129" y="572"/>
                    <a:pt x="128" y="569"/>
                    <a:pt x="130" y="568"/>
                  </a:cubicBezTo>
                  <a:cubicBezTo>
                    <a:pt x="129" y="573"/>
                    <a:pt x="128" y="577"/>
                    <a:pt x="125" y="580"/>
                  </a:cubicBezTo>
                  <a:cubicBezTo>
                    <a:pt x="134" y="588"/>
                    <a:pt x="128" y="606"/>
                    <a:pt x="130" y="617"/>
                  </a:cubicBezTo>
                  <a:cubicBezTo>
                    <a:pt x="132" y="624"/>
                    <a:pt x="131" y="636"/>
                    <a:pt x="131" y="644"/>
                  </a:cubicBezTo>
                  <a:cubicBezTo>
                    <a:pt x="132" y="644"/>
                    <a:pt x="134" y="644"/>
                    <a:pt x="134" y="645"/>
                  </a:cubicBezTo>
                  <a:cubicBezTo>
                    <a:pt x="135" y="655"/>
                    <a:pt x="135" y="669"/>
                    <a:pt x="137" y="677"/>
                  </a:cubicBezTo>
                  <a:cubicBezTo>
                    <a:pt x="131" y="689"/>
                    <a:pt x="144" y="701"/>
                    <a:pt x="139" y="712"/>
                  </a:cubicBezTo>
                  <a:cubicBezTo>
                    <a:pt x="137" y="708"/>
                    <a:pt x="137" y="712"/>
                    <a:pt x="132" y="711"/>
                  </a:cubicBezTo>
                  <a:cubicBezTo>
                    <a:pt x="130" y="707"/>
                    <a:pt x="133" y="698"/>
                    <a:pt x="129" y="696"/>
                  </a:cubicBezTo>
                  <a:cubicBezTo>
                    <a:pt x="130" y="704"/>
                    <a:pt x="131" y="720"/>
                    <a:pt x="129" y="725"/>
                  </a:cubicBezTo>
                  <a:cubicBezTo>
                    <a:pt x="133" y="728"/>
                    <a:pt x="132" y="736"/>
                    <a:pt x="137" y="737"/>
                  </a:cubicBezTo>
                  <a:cubicBezTo>
                    <a:pt x="137" y="733"/>
                    <a:pt x="137" y="735"/>
                    <a:pt x="139" y="736"/>
                  </a:cubicBezTo>
                  <a:cubicBezTo>
                    <a:pt x="140" y="732"/>
                    <a:pt x="139" y="728"/>
                    <a:pt x="142" y="726"/>
                  </a:cubicBezTo>
                  <a:cubicBezTo>
                    <a:pt x="145" y="744"/>
                    <a:pt x="147" y="769"/>
                    <a:pt x="149" y="785"/>
                  </a:cubicBezTo>
                  <a:cubicBezTo>
                    <a:pt x="149" y="784"/>
                    <a:pt x="148" y="784"/>
                    <a:pt x="147" y="785"/>
                  </a:cubicBezTo>
                  <a:cubicBezTo>
                    <a:pt x="149" y="795"/>
                    <a:pt x="154" y="803"/>
                    <a:pt x="156" y="814"/>
                  </a:cubicBezTo>
                  <a:cubicBezTo>
                    <a:pt x="158" y="814"/>
                    <a:pt x="160" y="814"/>
                    <a:pt x="161" y="816"/>
                  </a:cubicBezTo>
                  <a:cubicBezTo>
                    <a:pt x="160" y="824"/>
                    <a:pt x="168" y="828"/>
                    <a:pt x="165" y="839"/>
                  </a:cubicBezTo>
                  <a:cubicBezTo>
                    <a:pt x="167" y="842"/>
                    <a:pt x="170" y="845"/>
                    <a:pt x="171" y="848"/>
                  </a:cubicBezTo>
                  <a:cubicBezTo>
                    <a:pt x="170" y="848"/>
                    <a:pt x="170" y="850"/>
                    <a:pt x="169" y="851"/>
                  </a:cubicBezTo>
                  <a:cubicBezTo>
                    <a:pt x="172" y="852"/>
                    <a:pt x="173" y="851"/>
                    <a:pt x="175" y="850"/>
                  </a:cubicBezTo>
                  <a:cubicBezTo>
                    <a:pt x="184" y="861"/>
                    <a:pt x="186" y="881"/>
                    <a:pt x="192" y="893"/>
                  </a:cubicBezTo>
                  <a:cubicBezTo>
                    <a:pt x="195" y="893"/>
                    <a:pt x="190" y="890"/>
                    <a:pt x="193" y="890"/>
                  </a:cubicBezTo>
                  <a:cubicBezTo>
                    <a:pt x="196" y="894"/>
                    <a:pt x="195" y="903"/>
                    <a:pt x="200" y="905"/>
                  </a:cubicBezTo>
                  <a:cubicBezTo>
                    <a:pt x="201" y="904"/>
                    <a:pt x="201" y="902"/>
                    <a:pt x="203" y="902"/>
                  </a:cubicBezTo>
                  <a:cubicBezTo>
                    <a:pt x="206" y="907"/>
                    <a:pt x="209" y="913"/>
                    <a:pt x="214" y="915"/>
                  </a:cubicBezTo>
                  <a:cubicBezTo>
                    <a:pt x="214" y="911"/>
                    <a:pt x="208" y="908"/>
                    <a:pt x="212" y="903"/>
                  </a:cubicBezTo>
                  <a:cubicBezTo>
                    <a:pt x="213" y="904"/>
                    <a:pt x="216" y="903"/>
                    <a:pt x="217" y="905"/>
                  </a:cubicBezTo>
                  <a:cubicBezTo>
                    <a:pt x="215" y="910"/>
                    <a:pt x="220" y="913"/>
                    <a:pt x="221" y="917"/>
                  </a:cubicBezTo>
                  <a:cubicBezTo>
                    <a:pt x="221" y="920"/>
                    <a:pt x="219" y="919"/>
                    <a:pt x="218" y="921"/>
                  </a:cubicBezTo>
                  <a:cubicBezTo>
                    <a:pt x="223" y="933"/>
                    <a:pt x="235" y="942"/>
                    <a:pt x="243" y="949"/>
                  </a:cubicBezTo>
                  <a:cubicBezTo>
                    <a:pt x="243" y="952"/>
                    <a:pt x="245" y="953"/>
                    <a:pt x="244" y="956"/>
                  </a:cubicBezTo>
                  <a:cubicBezTo>
                    <a:pt x="247" y="958"/>
                    <a:pt x="250" y="958"/>
                    <a:pt x="252" y="961"/>
                  </a:cubicBezTo>
                  <a:cubicBezTo>
                    <a:pt x="253" y="962"/>
                    <a:pt x="251" y="963"/>
                    <a:pt x="252" y="964"/>
                  </a:cubicBezTo>
                  <a:cubicBezTo>
                    <a:pt x="253" y="966"/>
                    <a:pt x="261" y="970"/>
                    <a:pt x="257" y="975"/>
                  </a:cubicBezTo>
                  <a:cubicBezTo>
                    <a:pt x="254" y="972"/>
                    <a:pt x="249" y="966"/>
                    <a:pt x="245" y="972"/>
                  </a:cubicBezTo>
                  <a:cubicBezTo>
                    <a:pt x="250" y="979"/>
                    <a:pt x="255" y="986"/>
                    <a:pt x="262" y="991"/>
                  </a:cubicBezTo>
                  <a:cubicBezTo>
                    <a:pt x="265" y="990"/>
                    <a:pt x="260" y="990"/>
                    <a:pt x="261" y="987"/>
                  </a:cubicBezTo>
                  <a:cubicBezTo>
                    <a:pt x="265" y="989"/>
                    <a:pt x="265" y="986"/>
                    <a:pt x="268" y="986"/>
                  </a:cubicBezTo>
                  <a:cubicBezTo>
                    <a:pt x="274" y="989"/>
                    <a:pt x="279" y="994"/>
                    <a:pt x="283" y="999"/>
                  </a:cubicBezTo>
                  <a:cubicBezTo>
                    <a:pt x="283" y="993"/>
                    <a:pt x="278" y="991"/>
                    <a:pt x="278" y="987"/>
                  </a:cubicBezTo>
                  <a:cubicBezTo>
                    <a:pt x="276" y="986"/>
                    <a:pt x="274" y="986"/>
                    <a:pt x="272" y="986"/>
                  </a:cubicBezTo>
                  <a:cubicBezTo>
                    <a:pt x="273" y="983"/>
                    <a:pt x="277" y="983"/>
                    <a:pt x="279" y="982"/>
                  </a:cubicBezTo>
                  <a:cubicBezTo>
                    <a:pt x="281" y="986"/>
                    <a:pt x="285" y="988"/>
                    <a:pt x="287" y="991"/>
                  </a:cubicBezTo>
                  <a:cubicBezTo>
                    <a:pt x="293" y="985"/>
                    <a:pt x="298" y="993"/>
                    <a:pt x="303" y="996"/>
                  </a:cubicBezTo>
                  <a:cubicBezTo>
                    <a:pt x="303" y="993"/>
                    <a:pt x="300" y="992"/>
                    <a:pt x="300" y="989"/>
                  </a:cubicBezTo>
                  <a:cubicBezTo>
                    <a:pt x="302" y="990"/>
                    <a:pt x="303" y="990"/>
                    <a:pt x="305" y="989"/>
                  </a:cubicBezTo>
                  <a:cubicBezTo>
                    <a:pt x="311" y="998"/>
                    <a:pt x="321" y="1001"/>
                    <a:pt x="328" y="1005"/>
                  </a:cubicBezTo>
                  <a:cubicBezTo>
                    <a:pt x="326" y="1000"/>
                    <a:pt x="327" y="1000"/>
                    <a:pt x="326" y="995"/>
                  </a:cubicBezTo>
                  <a:cubicBezTo>
                    <a:pt x="322" y="994"/>
                    <a:pt x="324" y="990"/>
                    <a:pt x="322" y="986"/>
                  </a:cubicBezTo>
                  <a:cubicBezTo>
                    <a:pt x="323" y="985"/>
                    <a:pt x="323" y="984"/>
                    <a:pt x="324" y="984"/>
                  </a:cubicBezTo>
                  <a:cubicBezTo>
                    <a:pt x="326" y="986"/>
                    <a:pt x="327" y="991"/>
                    <a:pt x="326" y="994"/>
                  </a:cubicBezTo>
                  <a:cubicBezTo>
                    <a:pt x="328" y="996"/>
                    <a:pt x="330" y="998"/>
                    <a:pt x="332" y="1000"/>
                  </a:cubicBezTo>
                  <a:cubicBezTo>
                    <a:pt x="329" y="1002"/>
                    <a:pt x="331" y="1004"/>
                    <a:pt x="330" y="1007"/>
                  </a:cubicBezTo>
                  <a:cubicBezTo>
                    <a:pt x="338" y="1010"/>
                    <a:pt x="341" y="1014"/>
                    <a:pt x="348" y="1017"/>
                  </a:cubicBezTo>
                  <a:cubicBezTo>
                    <a:pt x="350" y="1016"/>
                    <a:pt x="344" y="1014"/>
                    <a:pt x="347" y="1013"/>
                  </a:cubicBezTo>
                  <a:cubicBezTo>
                    <a:pt x="351" y="1014"/>
                    <a:pt x="353" y="1016"/>
                    <a:pt x="356" y="1016"/>
                  </a:cubicBezTo>
                  <a:cubicBezTo>
                    <a:pt x="354" y="1012"/>
                    <a:pt x="349" y="1010"/>
                    <a:pt x="345" y="1007"/>
                  </a:cubicBezTo>
                  <a:cubicBezTo>
                    <a:pt x="345" y="1010"/>
                    <a:pt x="348" y="1011"/>
                    <a:pt x="346" y="1012"/>
                  </a:cubicBezTo>
                  <a:cubicBezTo>
                    <a:pt x="341" y="1010"/>
                    <a:pt x="345" y="1002"/>
                    <a:pt x="335" y="1002"/>
                  </a:cubicBezTo>
                  <a:cubicBezTo>
                    <a:pt x="331" y="998"/>
                    <a:pt x="332" y="995"/>
                    <a:pt x="330" y="991"/>
                  </a:cubicBezTo>
                  <a:cubicBezTo>
                    <a:pt x="335" y="989"/>
                    <a:pt x="339" y="993"/>
                    <a:pt x="343" y="997"/>
                  </a:cubicBezTo>
                  <a:cubicBezTo>
                    <a:pt x="343" y="999"/>
                    <a:pt x="341" y="999"/>
                    <a:pt x="341" y="1000"/>
                  </a:cubicBezTo>
                  <a:cubicBezTo>
                    <a:pt x="346" y="1002"/>
                    <a:pt x="348" y="1006"/>
                    <a:pt x="351" y="1009"/>
                  </a:cubicBezTo>
                  <a:cubicBezTo>
                    <a:pt x="360" y="1007"/>
                    <a:pt x="366" y="1011"/>
                    <a:pt x="368" y="1017"/>
                  </a:cubicBezTo>
                  <a:cubicBezTo>
                    <a:pt x="368" y="1013"/>
                    <a:pt x="372" y="1016"/>
                    <a:pt x="374" y="1014"/>
                  </a:cubicBezTo>
                  <a:cubicBezTo>
                    <a:pt x="375" y="1012"/>
                    <a:pt x="372" y="1010"/>
                    <a:pt x="374" y="1009"/>
                  </a:cubicBezTo>
                  <a:cubicBezTo>
                    <a:pt x="383" y="1017"/>
                    <a:pt x="400" y="1015"/>
                    <a:pt x="406" y="1025"/>
                  </a:cubicBezTo>
                  <a:cubicBezTo>
                    <a:pt x="404" y="1026"/>
                    <a:pt x="403" y="1022"/>
                    <a:pt x="403" y="1026"/>
                  </a:cubicBezTo>
                  <a:cubicBezTo>
                    <a:pt x="411" y="1028"/>
                    <a:pt x="414" y="1034"/>
                    <a:pt x="421" y="1037"/>
                  </a:cubicBezTo>
                  <a:cubicBezTo>
                    <a:pt x="421" y="1037"/>
                    <a:pt x="422" y="1035"/>
                    <a:pt x="423" y="1036"/>
                  </a:cubicBezTo>
                  <a:cubicBezTo>
                    <a:pt x="429" y="1037"/>
                    <a:pt x="430" y="1047"/>
                    <a:pt x="436" y="1051"/>
                  </a:cubicBezTo>
                  <a:cubicBezTo>
                    <a:pt x="432" y="1052"/>
                    <a:pt x="425" y="1050"/>
                    <a:pt x="424" y="1044"/>
                  </a:cubicBezTo>
                  <a:cubicBezTo>
                    <a:pt x="423" y="1044"/>
                    <a:pt x="422" y="1045"/>
                    <a:pt x="421" y="1045"/>
                  </a:cubicBezTo>
                  <a:cubicBezTo>
                    <a:pt x="420" y="1043"/>
                    <a:pt x="421" y="1042"/>
                    <a:pt x="420" y="1042"/>
                  </a:cubicBezTo>
                  <a:cubicBezTo>
                    <a:pt x="415" y="1041"/>
                    <a:pt x="409" y="1039"/>
                    <a:pt x="405" y="1036"/>
                  </a:cubicBezTo>
                  <a:cubicBezTo>
                    <a:pt x="403" y="1038"/>
                    <a:pt x="408" y="1039"/>
                    <a:pt x="405" y="1040"/>
                  </a:cubicBezTo>
                  <a:cubicBezTo>
                    <a:pt x="398" y="1039"/>
                    <a:pt x="395" y="1033"/>
                    <a:pt x="386" y="1033"/>
                  </a:cubicBezTo>
                  <a:cubicBezTo>
                    <a:pt x="386" y="1028"/>
                    <a:pt x="383" y="1027"/>
                    <a:pt x="378" y="1027"/>
                  </a:cubicBezTo>
                  <a:cubicBezTo>
                    <a:pt x="376" y="1029"/>
                    <a:pt x="376" y="1030"/>
                    <a:pt x="375" y="1031"/>
                  </a:cubicBezTo>
                  <a:cubicBezTo>
                    <a:pt x="369" y="1031"/>
                    <a:pt x="367" y="1028"/>
                    <a:pt x="364" y="1024"/>
                  </a:cubicBezTo>
                  <a:cubicBezTo>
                    <a:pt x="364" y="1021"/>
                    <a:pt x="367" y="1022"/>
                    <a:pt x="366" y="1019"/>
                  </a:cubicBezTo>
                  <a:cubicBezTo>
                    <a:pt x="365" y="1017"/>
                    <a:pt x="364" y="1016"/>
                    <a:pt x="361" y="1015"/>
                  </a:cubicBezTo>
                  <a:cubicBezTo>
                    <a:pt x="363" y="1021"/>
                    <a:pt x="360" y="1016"/>
                    <a:pt x="357" y="1016"/>
                  </a:cubicBezTo>
                  <a:cubicBezTo>
                    <a:pt x="355" y="1020"/>
                    <a:pt x="358" y="1021"/>
                    <a:pt x="360" y="1023"/>
                  </a:cubicBezTo>
                  <a:cubicBezTo>
                    <a:pt x="357" y="1022"/>
                    <a:pt x="358" y="1026"/>
                    <a:pt x="357" y="1026"/>
                  </a:cubicBezTo>
                  <a:cubicBezTo>
                    <a:pt x="354" y="1025"/>
                    <a:pt x="353" y="1026"/>
                    <a:pt x="352" y="1025"/>
                  </a:cubicBezTo>
                  <a:cubicBezTo>
                    <a:pt x="351" y="1026"/>
                    <a:pt x="352" y="1028"/>
                    <a:pt x="350" y="1029"/>
                  </a:cubicBezTo>
                  <a:cubicBezTo>
                    <a:pt x="346" y="1025"/>
                    <a:pt x="346" y="1032"/>
                    <a:pt x="345" y="1033"/>
                  </a:cubicBezTo>
                  <a:cubicBezTo>
                    <a:pt x="345" y="1033"/>
                    <a:pt x="343" y="1033"/>
                    <a:pt x="343" y="1033"/>
                  </a:cubicBezTo>
                  <a:cubicBezTo>
                    <a:pt x="340" y="1041"/>
                    <a:pt x="350" y="1044"/>
                    <a:pt x="346" y="1047"/>
                  </a:cubicBezTo>
                  <a:cubicBezTo>
                    <a:pt x="349" y="1047"/>
                    <a:pt x="350" y="1050"/>
                    <a:pt x="349" y="1053"/>
                  </a:cubicBezTo>
                  <a:cubicBezTo>
                    <a:pt x="352" y="1054"/>
                    <a:pt x="353" y="1055"/>
                    <a:pt x="355" y="1056"/>
                  </a:cubicBezTo>
                  <a:cubicBezTo>
                    <a:pt x="355" y="1052"/>
                    <a:pt x="355" y="1051"/>
                    <a:pt x="353" y="1048"/>
                  </a:cubicBezTo>
                  <a:cubicBezTo>
                    <a:pt x="354" y="1048"/>
                    <a:pt x="354" y="1048"/>
                    <a:pt x="355" y="1049"/>
                  </a:cubicBezTo>
                  <a:cubicBezTo>
                    <a:pt x="356" y="1043"/>
                    <a:pt x="354" y="1040"/>
                    <a:pt x="354" y="1038"/>
                  </a:cubicBezTo>
                  <a:cubicBezTo>
                    <a:pt x="359" y="1036"/>
                    <a:pt x="362" y="1039"/>
                    <a:pt x="363" y="1044"/>
                  </a:cubicBezTo>
                  <a:cubicBezTo>
                    <a:pt x="369" y="1046"/>
                    <a:pt x="373" y="1052"/>
                    <a:pt x="379" y="1053"/>
                  </a:cubicBezTo>
                  <a:cubicBezTo>
                    <a:pt x="380" y="1053"/>
                    <a:pt x="381" y="1051"/>
                    <a:pt x="383" y="1053"/>
                  </a:cubicBezTo>
                  <a:cubicBezTo>
                    <a:pt x="384" y="1049"/>
                    <a:pt x="378" y="1049"/>
                    <a:pt x="381" y="1047"/>
                  </a:cubicBezTo>
                  <a:cubicBezTo>
                    <a:pt x="392" y="1050"/>
                    <a:pt x="400" y="1056"/>
                    <a:pt x="409" y="1061"/>
                  </a:cubicBezTo>
                  <a:cubicBezTo>
                    <a:pt x="414" y="1056"/>
                    <a:pt x="420" y="1067"/>
                    <a:pt x="420" y="1073"/>
                  </a:cubicBezTo>
                  <a:cubicBezTo>
                    <a:pt x="428" y="1075"/>
                    <a:pt x="435" y="1080"/>
                    <a:pt x="442" y="1082"/>
                  </a:cubicBezTo>
                  <a:cubicBezTo>
                    <a:pt x="443" y="1082"/>
                    <a:pt x="445" y="1080"/>
                    <a:pt x="448" y="1081"/>
                  </a:cubicBezTo>
                  <a:cubicBezTo>
                    <a:pt x="449" y="1082"/>
                    <a:pt x="450" y="1084"/>
                    <a:pt x="451" y="1084"/>
                  </a:cubicBezTo>
                  <a:cubicBezTo>
                    <a:pt x="455" y="1083"/>
                    <a:pt x="455" y="1076"/>
                    <a:pt x="461" y="1080"/>
                  </a:cubicBezTo>
                  <a:cubicBezTo>
                    <a:pt x="461" y="1076"/>
                    <a:pt x="458" y="1077"/>
                    <a:pt x="458" y="1073"/>
                  </a:cubicBezTo>
                  <a:cubicBezTo>
                    <a:pt x="459" y="1073"/>
                    <a:pt x="459" y="1074"/>
                    <a:pt x="461" y="1074"/>
                  </a:cubicBezTo>
                  <a:cubicBezTo>
                    <a:pt x="463" y="1068"/>
                    <a:pt x="459" y="1065"/>
                    <a:pt x="457" y="1058"/>
                  </a:cubicBezTo>
                  <a:cubicBezTo>
                    <a:pt x="462" y="1059"/>
                    <a:pt x="458" y="1056"/>
                    <a:pt x="460" y="1056"/>
                  </a:cubicBezTo>
                  <a:cubicBezTo>
                    <a:pt x="465" y="1057"/>
                    <a:pt x="467" y="1056"/>
                    <a:pt x="470" y="1060"/>
                  </a:cubicBezTo>
                  <a:cubicBezTo>
                    <a:pt x="462" y="1069"/>
                    <a:pt x="479" y="1080"/>
                    <a:pt x="488" y="1080"/>
                  </a:cubicBezTo>
                  <a:cubicBezTo>
                    <a:pt x="486" y="1080"/>
                    <a:pt x="484" y="1078"/>
                    <a:pt x="482" y="1077"/>
                  </a:cubicBezTo>
                  <a:cubicBezTo>
                    <a:pt x="486" y="1070"/>
                    <a:pt x="490" y="1080"/>
                    <a:pt x="496" y="1080"/>
                  </a:cubicBezTo>
                  <a:cubicBezTo>
                    <a:pt x="497" y="1077"/>
                    <a:pt x="496" y="1077"/>
                    <a:pt x="497" y="1075"/>
                  </a:cubicBezTo>
                  <a:cubicBezTo>
                    <a:pt x="503" y="1075"/>
                    <a:pt x="509" y="1078"/>
                    <a:pt x="514" y="1077"/>
                  </a:cubicBezTo>
                  <a:cubicBezTo>
                    <a:pt x="509" y="1075"/>
                    <a:pt x="505" y="1074"/>
                    <a:pt x="501" y="1071"/>
                  </a:cubicBezTo>
                  <a:cubicBezTo>
                    <a:pt x="510" y="1071"/>
                    <a:pt x="518" y="1076"/>
                    <a:pt x="525" y="1074"/>
                  </a:cubicBezTo>
                  <a:cubicBezTo>
                    <a:pt x="536" y="1082"/>
                    <a:pt x="551" y="1086"/>
                    <a:pt x="564" y="1089"/>
                  </a:cubicBezTo>
                  <a:cubicBezTo>
                    <a:pt x="569" y="1086"/>
                    <a:pt x="574" y="1089"/>
                    <a:pt x="578" y="1088"/>
                  </a:cubicBezTo>
                  <a:cubicBezTo>
                    <a:pt x="574" y="1087"/>
                    <a:pt x="568" y="1082"/>
                    <a:pt x="563" y="1085"/>
                  </a:cubicBezTo>
                  <a:cubicBezTo>
                    <a:pt x="558" y="1090"/>
                    <a:pt x="552" y="1075"/>
                    <a:pt x="544" y="1081"/>
                  </a:cubicBezTo>
                  <a:cubicBezTo>
                    <a:pt x="542" y="1081"/>
                    <a:pt x="540" y="1080"/>
                    <a:pt x="540" y="1078"/>
                  </a:cubicBezTo>
                  <a:cubicBezTo>
                    <a:pt x="553" y="1077"/>
                    <a:pt x="568" y="1080"/>
                    <a:pt x="582" y="1084"/>
                  </a:cubicBezTo>
                  <a:cubicBezTo>
                    <a:pt x="583" y="1081"/>
                    <a:pt x="578" y="1080"/>
                    <a:pt x="581" y="1078"/>
                  </a:cubicBezTo>
                  <a:cubicBezTo>
                    <a:pt x="589" y="1079"/>
                    <a:pt x="597" y="1076"/>
                    <a:pt x="603" y="1079"/>
                  </a:cubicBezTo>
                  <a:cubicBezTo>
                    <a:pt x="603" y="1079"/>
                    <a:pt x="603" y="1079"/>
                    <a:pt x="603" y="1078"/>
                  </a:cubicBezTo>
                  <a:cubicBezTo>
                    <a:pt x="606" y="1077"/>
                    <a:pt x="612" y="1079"/>
                    <a:pt x="614" y="1077"/>
                  </a:cubicBezTo>
                  <a:cubicBezTo>
                    <a:pt x="602" y="1069"/>
                    <a:pt x="581" y="1075"/>
                    <a:pt x="571" y="1070"/>
                  </a:cubicBezTo>
                  <a:cubicBezTo>
                    <a:pt x="562" y="1075"/>
                    <a:pt x="550" y="1058"/>
                    <a:pt x="541" y="1066"/>
                  </a:cubicBezTo>
                  <a:cubicBezTo>
                    <a:pt x="542" y="1069"/>
                    <a:pt x="544" y="1070"/>
                    <a:pt x="545" y="1072"/>
                  </a:cubicBezTo>
                  <a:cubicBezTo>
                    <a:pt x="541" y="1074"/>
                    <a:pt x="539" y="1068"/>
                    <a:pt x="537" y="1064"/>
                  </a:cubicBezTo>
                  <a:cubicBezTo>
                    <a:pt x="539" y="1060"/>
                    <a:pt x="545" y="1060"/>
                    <a:pt x="548" y="1057"/>
                  </a:cubicBezTo>
                  <a:cubicBezTo>
                    <a:pt x="557" y="1065"/>
                    <a:pt x="571" y="1065"/>
                    <a:pt x="584" y="1064"/>
                  </a:cubicBezTo>
                  <a:cubicBezTo>
                    <a:pt x="584" y="1059"/>
                    <a:pt x="579" y="1058"/>
                    <a:pt x="578" y="1053"/>
                  </a:cubicBezTo>
                  <a:cubicBezTo>
                    <a:pt x="583" y="1045"/>
                    <a:pt x="593" y="1051"/>
                    <a:pt x="604" y="1050"/>
                  </a:cubicBezTo>
                  <a:cubicBezTo>
                    <a:pt x="609" y="1056"/>
                    <a:pt x="620" y="1059"/>
                    <a:pt x="627" y="1054"/>
                  </a:cubicBezTo>
                  <a:cubicBezTo>
                    <a:pt x="622" y="1053"/>
                    <a:pt x="626" y="1050"/>
                    <a:pt x="624" y="1047"/>
                  </a:cubicBezTo>
                  <a:cubicBezTo>
                    <a:pt x="626" y="1047"/>
                    <a:pt x="627" y="1047"/>
                    <a:pt x="627" y="1046"/>
                  </a:cubicBezTo>
                  <a:cubicBezTo>
                    <a:pt x="625" y="1041"/>
                    <a:pt x="628" y="1041"/>
                    <a:pt x="627" y="1035"/>
                  </a:cubicBezTo>
                  <a:cubicBezTo>
                    <a:pt x="623" y="1035"/>
                    <a:pt x="627" y="1032"/>
                    <a:pt x="623" y="1031"/>
                  </a:cubicBezTo>
                  <a:cubicBezTo>
                    <a:pt x="627" y="1031"/>
                    <a:pt x="629" y="1035"/>
                    <a:pt x="632" y="1031"/>
                  </a:cubicBezTo>
                  <a:cubicBezTo>
                    <a:pt x="630" y="1031"/>
                    <a:pt x="629" y="1030"/>
                    <a:pt x="629" y="1029"/>
                  </a:cubicBezTo>
                  <a:cubicBezTo>
                    <a:pt x="635" y="1032"/>
                    <a:pt x="637" y="1030"/>
                    <a:pt x="642" y="1033"/>
                  </a:cubicBezTo>
                  <a:cubicBezTo>
                    <a:pt x="649" y="1029"/>
                    <a:pt x="656" y="1030"/>
                    <a:pt x="664" y="1028"/>
                  </a:cubicBezTo>
                  <a:cubicBezTo>
                    <a:pt x="660" y="1028"/>
                    <a:pt x="661" y="1024"/>
                    <a:pt x="658" y="1023"/>
                  </a:cubicBezTo>
                  <a:cubicBezTo>
                    <a:pt x="653" y="1022"/>
                    <a:pt x="646" y="1028"/>
                    <a:pt x="642" y="1022"/>
                  </a:cubicBezTo>
                  <a:cubicBezTo>
                    <a:pt x="648" y="1019"/>
                    <a:pt x="652" y="1021"/>
                    <a:pt x="658" y="1022"/>
                  </a:cubicBezTo>
                  <a:cubicBezTo>
                    <a:pt x="657" y="1018"/>
                    <a:pt x="661" y="1019"/>
                    <a:pt x="662" y="1017"/>
                  </a:cubicBezTo>
                  <a:cubicBezTo>
                    <a:pt x="656" y="1016"/>
                    <a:pt x="650" y="1022"/>
                    <a:pt x="646" y="1017"/>
                  </a:cubicBezTo>
                  <a:cubicBezTo>
                    <a:pt x="650" y="1009"/>
                    <a:pt x="659" y="1009"/>
                    <a:pt x="662" y="1005"/>
                  </a:cubicBezTo>
                  <a:cubicBezTo>
                    <a:pt x="649" y="1006"/>
                    <a:pt x="629" y="1007"/>
                    <a:pt x="623" y="995"/>
                  </a:cubicBezTo>
                  <a:cubicBezTo>
                    <a:pt x="619" y="997"/>
                    <a:pt x="612" y="995"/>
                    <a:pt x="610" y="998"/>
                  </a:cubicBezTo>
                  <a:cubicBezTo>
                    <a:pt x="611" y="998"/>
                    <a:pt x="613" y="998"/>
                    <a:pt x="614" y="1000"/>
                  </a:cubicBezTo>
                  <a:cubicBezTo>
                    <a:pt x="612" y="1000"/>
                    <a:pt x="607" y="1000"/>
                    <a:pt x="606" y="998"/>
                  </a:cubicBezTo>
                  <a:cubicBezTo>
                    <a:pt x="606" y="997"/>
                    <a:pt x="607" y="997"/>
                    <a:pt x="607" y="995"/>
                  </a:cubicBezTo>
                  <a:cubicBezTo>
                    <a:pt x="604" y="996"/>
                    <a:pt x="603" y="993"/>
                    <a:pt x="605" y="991"/>
                  </a:cubicBezTo>
                  <a:cubicBezTo>
                    <a:pt x="601" y="990"/>
                    <a:pt x="601" y="992"/>
                    <a:pt x="597" y="992"/>
                  </a:cubicBezTo>
                  <a:cubicBezTo>
                    <a:pt x="596" y="995"/>
                    <a:pt x="602" y="994"/>
                    <a:pt x="600" y="996"/>
                  </a:cubicBezTo>
                  <a:cubicBezTo>
                    <a:pt x="592" y="995"/>
                    <a:pt x="584" y="994"/>
                    <a:pt x="580" y="989"/>
                  </a:cubicBezTo>
                  <a:cubicBezTo>
                    <a:pt x="574" y="991"/>
                    <a:pt x="566" y="987"/>
                    <a:pt x="562" y="983"/>
                  </a:cubicBezTo>
                  <a:cubicBezTo>
                    <a:pt x="577" y="981"/>
                    <a:pt x="581" y="993"/>
                    <a:pt x="592" y="991"/>
                  </a:cubicBezTo>
                  <a:cubicBezTo>
                    <a:pt x="591" y="988"/>
                    <a:pt x="588" y="988"/>
                    <a:pt x="588" y="986"/>
                  </a:cubicBezTo>
                  <a:cubicBezTo>
                    <a:pt x="591" y="986"/>
                    <a:pt x="589" y="981"/>
                    <a:pt x="593" y="982"/>
                  </a:cubicBezTo>
                  <a:cubicBezTo>
                    <a:pt x="597" y="989"/>
                    <a:pt x="607" y="988"/>
                    <a:pt x="613" y="986"/>
                  </a:cubicBezTo>
                  <a:cubicBezTo>
                    <a:pt x="608" y="986"/>
                    <a:pt x="603" y="986"/>
                    <a:pt x="603" y="980"/>
                  </a:cubicBezTo>
                  <a:cubicBezTo>
                    <a:pt x="587" y="977"/>
                    <a:pt x="568" y="974"/>
                    <a:pt x="557" y="964"/>
                  </a:cubicBezTo>
                  <a:cubicBezTo>
                    <a:pt x="558" y="963"/>
                    <a:pt x="557" y="963"/>
                    <a:pt x="557" y="961"/>
                  </a:cubicBezTo>
                  <a:cubicBezTo>
                    <a:pt x="568" y="960"/>
                    <a:pt x="581" y="968"/>
                    <a:pt x="593" y="967"/>
                  </a:cubicBezTo>
                  <a:cubicBezTo>
                    <a:pt x="594" y="969"/>
                    <a:pt x="592" y="970"/>
                    <a:pt x="593" y="972"/>
                  </a:cubicBezTo>
                  <a:cubicBezTo>
                    <a:pt x="595" y="971"/>
                    <a:pt x="598" y="974"/>
                    <a:pt x="600" y="972"/>
                  </a:cubicBezTo>
                  <a:cubicBezTo>
                    <a:pt x="598" y="972"/>
                    <a:pt x="598" y="971"/>
                    <a:pt x="597" y="970"/>
                  </a:cubicBezTo>
                  <a:cubicBezTo>
                    <a:pt x="599" y="970"/>
                    <a:pt x="599" y="969"/>
                    <a:pt x="601" y="969"/>
                  </a:cubicBezTo>
                  <a:cubicBezTo>
                    <a:pt x="603" y="970"/>
                    <a:pt x="603" y="974"/>
                    <a:pt x="606" y="974"/>
                  </a:cubicBezTo>
                  <a:cubicBezTo>
                    <a:pt x="612" y="969"/>
                    <a:pt x="620" y="977"/>
                    <a:pt x="627" y="971"/>
                  </a:cubicBezTo>
                  <a:cubicBezTo>
                    <a:pt x="629" y="972"/>
                    <a:pt x="632" y="971"/>
                    <a:pt x="634" y="973"/>
                  </a:cubicBezTo>
                  <a:cubicBezTo>
                    <a:pt x="631" y="974"/>
                    <a:pt x="630" y="975"/>
                    <a:pt x="627" y="975"/>
                  </a:cubicBezTo>
                  <a:cubicBezTo>
                    <a:pt x="629" y="977"/>
                    <a:pt x="632" y="976"/>
                    <a:pt x="635" y="976"/>
                  </a:cubicBezTo>
                  <a:cubicBezTo>
                    <a:pt x="635" y="977"/>
                    <a:pt x="634" y="978"/>
                    <a:pt x="634" y="979"/>
                  </a:cubicBezTo>
                  <a:cubicBezTo>
                    <a:pt x="638" y="978"/>
                    <a:pt x="642" y="978"/>
                    <a:pt x="645" y="977"/>
                  </a:cubicBezTo>
                  <a:cubicBezTo>
                    <a:pt x="641" y="976"/>
                    <a:pt x="639" y="972"/>
                    <a:pt x="642" y="970"/>
                  </a:cubicBezTo>
                  <a:cubicBezTo>
                    <a:pt x="635" y="969"/>
                    <a:pt x="625" y="969"/>
                    <a:pt x="623" y="965"/>
                  </a:cubicBezTo>
                  <a:cubicBezTo>
                    <a:pt x="623" y="963"/>
                    <a:pt x="627" y="968"/>
                    <a:pt x="627" y="965"/>
                  </a:cubicBezTo>
                  <a:cubicBezTo>
                    <a:pt x="627" y="964"/>
                    <a:pt x="626" y="964"/>
                    <a:pt x="625" y="963"/>
                  </a:cubicBezTo>
                  <a:cubicBezTo>
                    <a:pt x="626" y="961"/>
                    <a:pt x="630" y="961"/>
                    <a:pt x="630" y="958"/>
                  </a:cubicBezTo>
                  <a:cubicBezTo>
                    <a:pt x="627" y="958"/>
                    <a:pt x="627" y="956"/>
                    <a:pt x="624" y="956"/>
                  </a:cubicBezTo>
                  <a:cubicBezTo>
                    <a:pt x="606" y="964"/>
                    <a:pt x="592" y="946"/>
                    <a:pt x="575" y="943"/>
                  </a:cubicBezTo>
                  <a:cubicBezTo>
                    <a:pt x="573" y="942"/>
                    <a:pt x="576" y="947"/>
                    <a:pt x="573" y="945"/>
                  </a:cubicBezTo>
                  <a:cubicBezTo>
                    <a:pt x="571" y="945"/>
                    <a:pt x="568" y="940"/>
                    <a:pt x="571" y="939"/>
                  </a:cubicBezTo>
                  <a:cubicBezTo>
                    <a:pt x="591" y="947"/>
                    <a:pt x="610" y="947"/>
                    <a:pt x="632" y="944"/>
                  </a:cubicBezTo>
                  <a:cubicBezTo>
                    <a:pt x="631" y="949"/>
                    <a:pt x="640" y="949"/>
                    <a:pt x="646" y="949"/>
                  </a:cubicBezTo>
                  <a:cubicBezTo>
                    <a:pt x="646" y="943"/>
                    <a:pt x="639" y="949"/>
                    <a:pt x="637" y="945"/>
                  </a:cubicBezTo>
                  <a:cubicBezTo>
                    <a:pt x="645" y="940"/>
                    <a:pt x="657" y="945"/>
                    <a:pt x="663" y="938"/>
                  </a:cubicBezTo>
                  <a:cubicBezTo>
                    <a:pt x="668" y="944"/>
                    <a:pt x="678" y="932"/>
                    <a:pt x="682" y="940"/>
                  </a:cubicBezTo>
                  <a:cubicBezTo>
                    <a:pt x="693" y="941"/>
                    <a:pt x="695" y="933"/>
                    <a:pt x="702" y="929"/>
                  </a:cubicBezTo>
                  <a:cubicBezTo>
                    <a:pt x="686" y="931"/>
                    <a:pt x="667" y="938"/>
                    <a:pt x="647" y="941"/>
                  </a:cubicBezTo>
                  <a:cubicBezTo>
                    <a:pt x="637" y="942"/>
                    <a:pt x="604" y="945"/>
                    <a:pt x="607" y="933"/>
                  </a:cubicBezTo>
                  <a:cubicBezTo>
                    <a:pt x="590" y="931"/>
                    <a:pt x="576" y="928"/>
                    <a:pt x="560" y="923"/>
                  </a:cubicBezTo>
                  <a:cubicBezTo>
                    <a:pt x="561" y="920"/>
                    <a:pt x="558" y="920"/>
                    <a:pt x="557" y="918"/>
                  </a:cubicBezTo>
                  <a:cubicBezTo>
                    <a:pt x="566" y="919"/>
                    <a:pt x="573" y="923"/>
                    <a:pt x="582" y="919"/>
                  </a:cubicBezTo>
                  <a:cubicBezTo>
                    <a:pt x="588" y="922"/>
                    <a:pt x="599" y="926"/>
                    <a:pt x="607" y="923"/>
                  </a:cubicBezTo>
                  <a:cubicBezTo>
                    <a:pt x="603" y="921"/>
                    <a:pt x="598" y="920"/>
                    <a:pt x="593" y="918"/>
                  </a:cubicBezTo>
                  <a:cubicBezTo>
                    <a:pt x="593" y="920"/>
                    <a:pt x="596" y="921"/>
                    <a:pt x="593" y="922"/>
                  </a:cubicBezTo>
                  <a:cubicBezTo>
                    <a:pt x="589" y="923"/>
                    <a:pt x="589" y="914"/>
                    <a:pt x="588" y="919"/>
                  </a:cubicBezTo>
                  <a:cubicBezTo>
                    <a:pt x="586" y="913"/>
                    <a:pt x="576" y="916"/>
                    <a:pt x="572" y="912"/>
                  </a:cubicBezTo>
                  <a:cubicBezTo>
                    <a:pt x="562" y="913"/>
                    <a:pt x="549" y="903"/>
                    <a:pt x="541" y="900"/>
                  </a:cubicBezTo>
                  <a:cubicBezTo>
                    <a:pt x="529" y="895"/>
                    <a:pt x="511" y="886"/>
                    <a:pt x="508" y="881"/>
                  </a:cubicBezTo>
                  <a:cubicBezTo>
                    <a:pt x="495" y="877"/>
                    <a:pt x="487" y="867"/>
                    <a:pt x="475" y="862"/>
                  </a:cubicBezTo>
                  <a:cubicBezTo>
                    <a:pt x="474" y="864"/>
                    <a:pt x="477" y="865"/>
                    <a:pt x="475" y="866"/>
                  </a:cubicBezTo>
                  <a:cubicBezTo>
                    <a:pt x="471" y="854"/>
                    <a:pt x="462" y="848"/>
                    <a:pt x="454" y="840"/>
                  </a:cubicBezTo>
                  <a:cubicBezTo>
                    <a:pt x="457" y="840"/>
                    <a:pt x="452" y="837"/>
                    <a:pt x="455" y="837"/>
                  </a:cubicBezTo>
                  <a:cubicBezTo>
                    <a:pt x="463" y="843"/>
                    <a:pt x="468" y="852"/>
                    <a:pt x="479" y="856"/>
                  </a:cubicBezTo>
                  <a:cubicBezTo>
                    <a:pt x="476" y="851"/>
                    <a:pt x="473" y="845"/>
                    <a:pt x="475" y="840"/>
                  </a:cubicBezTo>
                  <a:cubicBezTo>
                    <a:pt x="469" y="839"/>
                    <a:pt x="461" y="834"/>
                    <a:pt x="462" y="828"/>
                  </a:cubicBezTo>
                  <a:cubicBezTo>
                    <a:pt x="469" y="834"/>
                    <a:pt x="482" y="843"/>
                    <a:pt x="487" y="846"/>
                  </a:cubicBezTo>
                  <a:cubicBezTo>
                    <a:pt x="482" y="840"/>
                    <a:pt x="473" y="832"/>
                    <a:pt x="470" y="827"/>
                  </a:cubicBezTo>
                  <a:cubicBezTo>
                    <a:pt x="478" y="833"/>
                    <a:pt x="485" y="840"/>
                    <a:pt x="494" y="844"/>
                  </a:cubicBezTo>
                  <a:cubicBezTo>
                    <a:pt x="493" y="839"/>
                    <a:pt x="499" y="842"/>
                    <a:pt x="500" y="843"/>
                  </a:cubicBezTo>
                  <a:cubicBezTo>
                    <a:pt x="488" y="834"/>
                    <a:pt x="481" y="821"/>
                    <a:pt x="466" y="816"/>
                  </a:cubicBezTo>
                  <a:cubicBezTo>
                    <a:pt x="465" y="823"/>
                    <a:pt x="457" y="820"/>
                    <a:pt x="453" y="817"/>
                  </a:cubicBezTo>
                  <a:cubicBezTo>
                    <a:pt x="453" y="816"/>
                    <a:pt x="456" y="816"/>
                    <a:pt x="455" y="814"/>
                  </a:cubicBezTo>
                  <a:cubicBezTo>
                    <a:pt x="452" y="812"/>
                    <a:pt x="446" y="809"/>
                    <a:pt x="447" y="805"/>
                  </a:cubicBezTo>
                  <a:cubicBezTo>
                    <a:pt x="449" y="806"/>
                    <a:pt x="450" y="809"/>
                    <a:pt x="453" y="809"/>
                  </a:cubicBezTo>
                  <a:cubicBezTo>
                    <a:pt x="453" y="805"/>
                    <a:pt x="453" y="805"/>
                    <a:pt x="453" y="805"/>
                  </a:cubicBezTo>
                  <a:cubicBezTo>
                    <a:pt x="448" y="803"/>
                    <a:pt x="444" y="801"/>
                    <a:pt x="442" y="795"/>
                  </a:cubicBezTo>
                  <a:cubicBezTo>
                    <a:pt x="440" y="795"/>
                    <a:pt x="436" y="796"/>
                    <a:pt x="435" y="794"/>
                  </a:cubicBezTo>
                  <a:cubicBezTo>
                    <a:pt x="440" y="788"/>
                    <a:pt x="430" y="786"/>
                    <a:pt x="431" y="780"/>
                  </a:cubicBezTo>
                  <a:cubicBezTo>
                    <a:pt x="431" y="780"/>
                    <a:pt x="432" y="780"/>
                    <a:pt x="432" y="780"/>
                  </a:cubicBezTo>
                  <a:cubicBezTo>
                    <a:pt x="432" y="774"/>
                    <a:pt x="426" y="773"/>
                    <a:pt x="423" y="769"/>
                  </a:cubicBezTo>
                  <a:cubicBezTo>
                    <a:pt x="419" y="763"/>
                    <a:pt x="419" y="754"/>
                    <a:pt x="414" y="749"/>
                  </a:cubicBezTo>
                  <a:cubicBezTo>
                    <a:pt x="419" y="746"/>
                    <a:pt x="415" y="740"/>
                    <a:pt x="414" y="736"/>
                  </a:cubicBezTo>
                  <a:cubicBezTo>
                    <a:pt x="416" y="734"/>
                    <a:pt x="415" y="731"/>
                    <a:pt x="419" y="732"/>
                  </a:cubicBezTo>
                  <a:cubicBezTo>
                    <a:pt x="419" y="730"/>
                    <a:pt x="419" y="727"/>
                    <a:pt x="421" y="727"/>
                  </a:cubicBezTo>
                  <a:cubicBezTo>
                    <a:pt x="422" y="729"/>
                    <a:pt x="424" y="731"/>
                    <a:pt x="427" y="730"/>
                  </a:cubicBezTo>
                  <a:cubicBezTo>
                    <a:pt x="427" y="726"/>
                    <a:pt x="424" y="721"/>
                    <a:pt x="427" y="720"/>
                  </a:cubicBezTo>
                  <a:cubicBezTo>
                    <a:pt x="431" y="725"/>
                    <a:pt x="432" y="732"/>
                    <a:pt x="436" y="736"/>
                  </a:cubicBezTo>
                  <a:cubicBezTo>
                    <a:pt x="437" y="735"/>
                    <a:pt x="435" y="731"/>
                    <a:pt x="437" y="731"/>
                  </a:cubicBezTo>
                  <a:cubicBezTo>
                    <a:pt x="439" y="735"/>
                    <a:pt x="440" y="740"/>
                    <a:pt x="445" y="740"/>
                  </a:cubicBezTo>
                  <a:cubicBezTo>
                    <a:pt x="447" y="740"/>
                    <a:pt x="446" y="738"/>
                    <a:pt x="447" y="738"/>
                  </a:cubicBezTo>
                  <a:cubicBezTo>
                    <a:pt x="449" y="737"/>
                    <a:pt x="450" y="743"/>
                    <a:pt x="452" y="739"/>
                  </a:cubicBezTo>
                  <a:cubicBezTo>
                    <a:pt x="451" y="738"/>
                    <a:pt x="449" y="738"/>
                    <a:pt x="449" y="737"/>
                  </a:cubicBezTo>
                  <a:cubicBezTo>
                    <a:pt x="453" y="735"/>
                    <a:pt x="449" y="729"/>
                    <a:pt x="453" y="728"/>
                  </a:cubicBezTo>
                  <a:cubicBezTo>
                    <a:pt x="456" y="733"/>
                    <a:pt x="460" y="733"/>
                    <a:pt x="462" y="734"/>
                  </a:cubicBezTo>
                  <a:cubicBezTo>
                    <a:pt x="464" y="728"/>
                    <a:pt x="469" y="730"/>
                    <a:pt x="472" y="726"/>
                  </a:cubicBezTo>
                  <a:cubicBezTo>
                    <a:pt x="474" y="729"/>
                    <a:pt x="473" y="733"/>
                    <a:pt x="479" y="731"/>
                  </a:cubicBezTo>
                  <a:cubicBezTo>
                    <a:pt x="480" y="732"/>
                    <a:pt x="481" y="738"/>
                    <a:pt x="483" y="737"/>
                  </a:cubicBezTo>
                  <a:cubicBezTo>
                    <a:pt x="482" y="735"/>
                    <a:pt x="479" y="731"/>
                    <a:pt x="481" y="729"/>
                  </a:cubicBezTo>
                  <a:cubicBezTo>
                    <a:pt x="485" y="731"/>
                    <a:pt x="488" y="731"/>
                    <a:pt x="492" y="733"/>
                  </a:cubicBezTo>
                  <a:cubicBezTo>
                    <a:pt x="493" y="731"/>
                    <a:pt x="488" y="724"/>
                    <a:pt x="492" y="720"/>
                  </a:cubicBezTo>
                  <a:cubicBezTo>
                    <a:pt x="493" y="722"/>
                    <a:pt x="495" y="723"/>
                    <a:pt x="498" y="723"/>
                  </a:cubicBezTo>
                  <a:cubicBezTo>
                    <a:pt x="497" y="720"/>
                    <a:pt x="499" y="720"/>
                    <a:pt x="500" y="718"/>
                  </a:cubicBezTo>
                  <a:cubicBezTo>
                    <a:pt x="498" y="719"/>
                    <a:pt x="496" y="714"/>
                    <a:pt x="497" y="714"/>
                  </a:cubicBezTo>
                  <a:cubicBezTo>
                    <a:pt x="502" y="716"/>
                    <a:pt x="502" y="722"/>
                    <a:pt x="504" y="726"/>
                  </a:cubicBezTo>
                  <a:cubicBezTo>
                    <a:pt x="504" y="725"/>
                    <a:pt x="506" y="725"/>
                    <a:pt x="507" y="725"/>
                  </a:cubicBezTo>
                  <a:cubicBezTo>
                    <a:pt x="507" y="719"/>
                    <a:pt x="506" y="718"/>
                    <a:pt x="510" y="714"/>
                  </a:cubicBezTo>
                  <a:cubicBezTo>
                    <a:pt x="511" y="717"/>
                    <a:pt x="511" y="722"/>
                    <a:pt x="515" y="722"/>
                  </a:cubicBezTo>
                  <a:cubicBezTo>
                    <a:pt x="517" y="718"/>
                    <a:pt x="514" y="709"/>
                    <a:pt x="518" y="708"/>
                  </a:cubicBezTo>
                  <a:cubicBezTo>
                    <a:pt x="519" y="711"/>
                    <a:pt x="521" y="708"/>
                    <a:pt x="523" y="709"/>
                  </a:cubicBezTo>
                  <a:cubicBezTo>
                    <a:pt x="522" y="704"/>
                    <a:pt x="524" y="707"/>
                    <a:pt x="527" y="706"/>
                  </a:cubicBezTo>
                  <a:cubicBezTo>
                    <a:pt x="527" y="700"/>
                    <a:pt x="527" y="700"/>
                    <a:pt x="527" y="700"/>
                  </a:cubicBezTo>
                  <a:cubicBezTo>
                    <a:pt x="529" y="698"/>
                    <a:pt x="531" y="701"/>
                    <a:pt x="532" y="699"/>
                  </a:cubicBezTo>
                  <a:cubicBezTo>
                    <a:pt x="533" y="694"/>
                    <a:pt x="527" y="693"/>
                    <a:pt x="531" y="690"/>
                  </a:cubicBezTo>
                  <a:cubicBezTo>
                    <a:pt x="532" y="692"/>
                    <a:pt x="534" y="692"/>
                    <a:pt x="536" y="694"/>
                  </a:cubicBezTo>
                  <a:cubicBezTo>
                    <a:pt x="536" y="692"/>
                    <a:pt x="536" y="689"/>
                    <a:pt x="536" y="685"/>
                  </a:cubicBezTo>
                  <a:cubicBezTo>
                    <a:pt x="537" y="685"/>
                    <a:pt x="541" y="683"/>
                    <a:pt x="541" y="684"/>
                  </a:cubicBezTo>
                  <a:cubicBezTo>
                    <a:pt x="542" y="687"/>
                    <a:pt x="540" y="687"/>
                    <a:pt x="540" y="689"/>
                  </a:cubicBezTo>
                  <a:cubicBezTo>
                    <a:pt x="546" y="689"/>
                    <a:pt x="545" y="697"/>
                    <a:pt x="542" y="699"/>
                  </a:cubicBezTo>
                  <a:cubicBezTo>
                    <a:pt x="546" y="698"/>
                    <a:pt x="548" y="699"/>
                    <a:pt x="550" y="702"/>
                  </a:cubicBezTo>
                  <a:cubicBezTo>
                    <a:pt x="550" y="703"/>
                    <a:pt x="549" y="703"/>
                    <a:pt x="549" y="705"/>
                  </a:cubicBezTo>
                  <a:cubicBezTo>
                    <a:pt x="547" y="703"/>
                    <a:pt x="545" y="706"/>
                    <a:pt x="543" y="707"/>
                  </a:cubicBezTo>
                  <a:cubicBezTo>
                    <a:pt x="547" y="707"/>
                    <a:pt x="551" y="708"/>
                    <a:pt x="553" y="710"/>
                  </a:cubicBezTo>
                  <a:cubicBezTo>
                    <a:pt x="549" y="724"/>
                    <a:pt x="554" y="728"/>
                    <a:pt x="556" y="740"/>
                  </a:cubicBezTo>
                  <a:cubicBezTo>
                    <a:pt x="552" y="740"/>
                    <a:pt x="554" y="737"/>
                    <a:pt x="551" y="740"/>
                  </a:cubicBezTo>
                  <a:cubicBezTo>
                    <a:pt x="549" y="736"/>
                    <a:pt x="546" y="731"/>
                    <a:pt x="549" y="726"/>
                  </a:cubicBezTo>
                  <a:cubicBezTo>
                    <a:pt x="548" y="726"/>
                    <a:pt x="547" y="726"/>
                    <a:pt x="547" y="725"/>
                  </a:cubicBezTo>
                  <a:cubicBezTo>
                    <a:pt x="547" y="724"/>
                    <a:pt x="548" y="723"/>
                    <a:pt x="549" y="724"/>
                  </a:cubicBezTo>
                  <a:cubicBezTo>
                    <a:pt x="547" y="720"/>
                    <a:pt x="552" y="709"/>
                    <a:pt x="545" y="710"/>
                  </a:cubicBezTo>
                  <a:cubicBezTo>
                    <a:pt x="544" y="716"/>
                    <a:pt x="547" y="713"/>
                    <a:pt x="548" y="714"/>
                  </a:cubicBezTo>
                  <a:cubicBezTo>
                    <a:pt x="546" y="716"/>
                    <a:pt x="548" y="719"/>
                    <a:pt x="548" y="721"/>
                  </a:cubicBezTo>
                  <a:cubicBezTo>
                    <a:pt x="545" y="723"/>
                    <a:pt x="543" y="721"/>
                    <a:pt x="542" y="724"/>
                  </a:cubicBezTo>
                  <a:cubicBezTo>
                    <a:pt x="543" y="730"/>
                    <a:pt x="545" y="740"/>
                    <a:pt x="541" y="743"/>
                  </a:cubicBezTo>
                  <a:cubicBezTo>
                    <a:pt x="540" y="737"/>
                    <a:pt x="538" y="743"/>
                    <a:pt x="536" y="738"/>
                  </a:cubicBezTo>
                  <a:cubicBezTo>
                    <a:pt x="535" y="739"/>
                    <a:pt x="537" y="743"/>
                    <a:pt x="535" y="743"/>
                  </a:cubicBezTo>
                  <a:cubicBezTo>
                    <a:pt x="532" y="742"/>
                    <a:pt x="531" y="739"/>
                    <a:pt x="529" y="737"/>
                  </a:cubicBezTo>
                  <a:cubicBezTo>
                    <a:pt x="530" y="754"/>
                    <a:pt x="550" y="758"/>
                    <a:pt x="549" y="772"/>
                  </a:cubicBezTo>
                  <a:cubicBezTo>
                    <a:pt x="547" y="771"/>
                    <a:pt x="547" y="769"/>
                    <a:pt x="545" y="768"/>
                  </a:cubicBezTo>
                  <a:cubicBezTo>
                    <a:pt x="547" y="772"/>
                    <a:pt x="547" y="778"/>
                    <a:pt x="551" y="780"/>
                  </a:cubicBezTo>
                  <a:cubicBezTo>
                    <a:pt x="552" y="776"/>
                    <a:pt x="547" y="775"/>
                    <a:pt x="550" y="773"/>
                  </a:cubicBezTo>
                  <a:cubicBezTo>
                    <a:pt x="554" y="775"/>
                    <a:pt x="558" y="781"/>
                    <a:pt x="553" y="785"/>
                  </a:cubicBezTo>
                  <a:cubicBezTo>
                    <a:pt x="556" y="791"/>
                    <a:pt x="557" y="788"/>
                    <a:pt x="561" y="793"/>
                  </a:cubicBezTo>
                  <a:cubicBezTo>
                    <a:pt x="560" y="793"/>
                    <a:pt x="561" y="796"/>
                    <a:pt x="559" y="796"/>
                  </a:cubicBezTo>
                  <a:cubicBezTo>
                    <a:pt x="549" y="797"/>
                    <a:pt x="547" y="792"/>
                    <a:pt x="540" y="793"/>
                  </a:cubicBezTo>
                  <a:cubicBezTo>
                    <a:pt x="539" y="785"/>
                    <a:pt x="531" y="784"/>
                    <a:pt x="529" y="777"/>
                  </a:cubicBezTo>
                  <a:cubicBezTo>
                    <a:pt x="526" y="790"/>
                    <a:pt x="541" y="801"/>
                    <a:pt x="544" y="809"/>
                  </a:cubicBezTo>
                  <a:cubicBezTo>
                    <a:pt x="541" y="809"/>
                    <a:pt x="537" y="805"/>
                    <a:pt x="536" y="802"/>
                  </a:cubicBezTo>
                  <a:cubicBezTo>
                    <a:pt x="525" y="803"/>
                    <a:pt x="530" y="784"/>
                    <a:pt x="518" y="791"/>
                  </a:cubicBezTo>
                  <a:cubicBezTo>
                    <a:pt x="521" y="791"/>
                    <a:pt x="520" y="795"/>
                    <a:pt x="520" y="797"/>
                  </a:cubicBezTo>
                  <a:cubicBezTo>
                    <a:pt x="519" y="797"/>
                    <a:pt x="519" y="796"/>
                    <a:pt x="518" y="797"/>
                  </a:cubicBezTo>
                  <a:cubicBezTo>
                    <a:pt x="520" y="800"/>
                    <a:pt x="519" y="802"/>
                    <a:pt x="518" y="805"/>
                  </a:cubicBezTo>
                  <a:cubicBezTo>
                    <a:pt x="519" y="808"/>
                    <a:pt x="522" y="810"/>
                    <a:pt x="525" y="811"/>
                  </a:cubicBezTo>
                  <a:cubicBezTo>
                    <a:pt x="531" y="826"/>
                    <a:pt x="544" y="830"/>
                    <a:pt x="550" y="844"/>
                  </a:cubicBezTo>
                  <a:cubicBezTo>
                    <a:pt x="550" y="844"/>
                    <a:pt x="549" y="844"/>
                    <a:pt x="549" y="844"/>
                  </a:cubicBezTo>
                  <a:cubicBezTo>
                    <a:pt x="553" y="848"/>
                    <a:pt x="558" y="853"/>
                    <a:pt x="566" y="853"/>
                  </a:cubicBezTo>
                  <a:cubicBezTo>
                    <a:pt x="572" y="864"/>
                    <a:pt x="587" y="860"/>
                    <a:pt x="597" y="866"/>
                  </a:cubicBezTo>
                  <a:cubicBezTo>
                    <a:pt x="598" y="865"/>
                    <a:pt x="599" y="864"/>
                    <a:pt x="601" y="865"/>
                  </a:cubicBezTo>
                  <a:cubicBezTo>
                    <a:pt x="610" y="871"/>
                    <a:pt x="626" y="866"/>
                    <a:pt x="636" y="859"/>
                  </a:cubicBezTo>
                  <a:cubicBezTo>
                    <a:pt x="636" y="858"/>
                    <a:pt x="636" y="858"/>
                    <a:pt x="636" y="858"/>
                  </a:cubicBezTo>
                  <a:cubicBezTo>
                    <a:pt x="634" y="856"/>
                    <a:pt x="627" y="856"/>
                    <a:pt x="626" y="859"/>
                  </a:cubicBezTo>
                  <a:cubicBezTo>
                    <a:pt x="625" y="858"/>
                    <a:pt x="623" y="858"/>
                    <a:pt x="623" y="855"/>
                  </a:cubicBezTo>
                  <a:cubicBezTo>
                    <a:pt x="613" y="857"/>
                    <a:pt x="615" y="848"/>
                    <a:pt x="604" y="848"/>
                  </a:cubicBezTo>
                  <a:cubicBezTo>
                    <a:pt x="605" y="845"/>
                    <a:pt x="601" y="846"/>
                    <a:pt x="601" y="844"/>
                  </a:cubicBezTo>
                  <a:cubicBezTo>
                    <a:pt x="605" y="844"/>
                    <a:pt x="612" y="845"/>
                    <a:pt x="614" y="844"/>
                  </a:cubicBezTo>
                  <a:cubicBezTo>
                    <a:pt x="612" y="843"/>
                    <a:pt x="609" y="843"/>
                    <a:pt x="608" y="841"/>
                  </a:cubicBezTo>
                  <a:cubicBezTo>
                    <a:pt x="611" y="841"/>
                    <a:pt x="615" y="845"/>
                    <a:pt x="618" y="843"/>
                  </a:cubicBezTo>
                  <a:cubicBezTo>
                    <a:pt x="616" y="841"/>
                    <a:pt x="625" y="840"/>
                    <a:pt x="625" y="837"/>
                  </a:cubicBezTo>
                  <a:cubicBezTo>
                    <a:pt x="619" y="831"/>
                    <a:pt x="605" y="833"/>
                    <a:pt x="602" y="824"/>
                  </a:cubicBezTo>
                  <a:cubicBezTo>
                    <a:pt x="608" y="823"/>
                    <a:pt x="612" y="827"/>
                    <a:pt x="616" y="825"/>
                  </a:cubicBezTo>
                  <a:cubicBezTo>
                    <a:pt x="614" y="825"/>
                    <a:pt x="614" y="825"/>
                    <a:pt x="614" y="825"/>
                  </a:cubicBezTo>
                  <a:cubicBezTo>
                    <a:pt x="614" y="821"/>
                    <a:pt x="614" y="821"/>
                    <a:pt x="614" y="821"/>
                  </a:cubicBezTo>
                  <a:cubicBezTo>
                    <a:pt x="608" y="818"/>
                    <a:pt x="604" y="816"/>
                    <a:pt x="602" y="811"/>
                  </a:cubicBezTo>
                  <a:cubicBezTo>
                    <a:pt x="605" y="811"/>
                    <a:pt x="606" y="813"/>
                    <a:pt x="609" y="811"/>
                  </a:cubicBezTo>
                  <a:cubicBezTo>
                    <a:pt x="609" y="808"/>
                    <a:pt x="607" y="808"/>
                    <a:pt x="606" y="806"/>
                  </a:cubicBezTo>
                  <a:cubicBezTo>
                    <a:pt x="609" y="802"/>
                    <a:pt x="611" y="803"/>
                    <a:pt x="614" y="800"/>
                  </a:cubicBezTo>
                  <a:cubicBezTo>
                    <a:pt x="614" y="803"/>
                    <a:pt x="614" y="803"/>
                    <a:pt x="614" y="803"/>
                  </a:cubicBezTo>
                  <a:cubicBezTo>
                    <a:pt x="619" y="802"/>
                    <a:pt x="624" y="807"/>
                    <a:pt x="632" y="803"/>
                  </a:cubicBezTo>
                  <a:cubicBezTo>
                    <a:pt x="632" y="797"/>
                    <a:pt x="637" y="802"/>
                    <a:pt x="641" y="803"/>
                  </a:cubicBezTo>
                  <a:cubicBezTo>
                    <a:pt x="642" y="800"/>
                    <a:pt x="638" y="801"/>
                    <a:pt x="639" y="798"/>
                  </a:cubicBezTo>
                  <a:cubicBezTo>
                    <a:pt x="646" y="794"/>
                    <a:pt x="660" y="804"/>
                    <a:pt x="659" y="791"/>
                  </a:cubicBezTo>
                  <a:cubicBezTo>
                    <a:pt x="665" y="789"/>
                    <a:pt x="666" y="786"/>
                    <a:pt x="671" y="785"/>
                  </a:cubicBezTo>
                  <a:cubicBezTo>
                    <a:pt x="673" y="787"/>
                    <a:pt x="668" y="788"/>
                    <a:pt x="671" y="790"/>
                  </a:cubicBezTo>
                  <a:cubicBezTo>
                    <a:pt x="677" y="790"/>
                    <a:pt x="676" y="781"/>
                    <a:pt x="680" y="778"/>
                  </a:cubicBezTo>
                  <a:cubicBezTo>
                    <a:pt x="684" y="777"/>
                    <a:pt x="686" y="778"/>
                    <a:pt x="688" y="780"/>
                  </a:cubicBezTo>
                  <a:cubicBezTo>
                    <a:pt x="695" y="776"/>
                    <a:pt x="699" y="766"/>
                    <a:pt x="708" y="767"/>
                  </a:cubicBezTo>
                  <a:cubicBezTo>
                    <a:pt x="708" y="765"/>
                    <a:pt x="708" y="762"/>
                    <a:pt x="710" y="761"/>
                  </a:cubicBezTo>
                  <a:cubicBezTo>
                    <a:pt x="708" y="765"/>
                    <a:pt x="713" y="763"/>
                    <a:pt x="714" y="765"/>
                  </a:cubicBezTo>
                  <a:cubicBezTo>
                    <a:pt x="714" y="762"/>
                    <a:pt x="715" y="760"/>
                    <a:pt x="716" y="758"/>
                  </a:cubicBezTo>
                  <a:cubicBezTo>
                    <a:pt x="720" y="758"/>
                    <a:pt x="720" y="758"/>
                    <a:pt x="720" y="758"/>
                  </a:cubicBezTo>
                  <a:cubicBezTo>
                    <a:pt x="726" y="765"/>
                    <a:pt x="718" y="771"/>
                    <a:pt x="718" y="775"/>
                  </a:cubicBezTo>
                  <a:cubicBezTo>
                    <a:pt x="721" y="774"/>
                    <a:pt x="720" y="769"/>
                    <a:pt x="725" y="769"/>
                  </a:cubicBezTo>
                  <a:cubicBezTo>
                    <a:pt x="725" y="775"/>
                    <a:pt x="718" y="780"/>
                    <a:pt x="713" y="783"/>
                  </a:cubicBezTo>
                  <a:cubicBezTo>
                    <a:pt x="718" y="785"/>
                    <a:pt x="720" y="777"/>
                    <a:pt x="725" y="777"/>
                  </a:cubicBezTo>
                  <a:cubicBezTo>
                    <a:pt x="725" y="779"/>
                    <a:pt x="724" y="780"/>
                    <a:pt x="726" y="781"/>
                  </a:cubicBezTo>
                  <a:cubicBezTo>
                    <a:pt x="726" y="777"/>
                    <a:pt x="728" y="776"/>
                    <a:pt x="732" y="775"/>
                  </a:cubicBezTo>
                  <a:cubicBezTo>
                    <a:pt x="740" y="784"/>
                    <a:pt x="740" y="762"/>
                    <a:pt x="744" y="759"/>
                  </a:cubicBezTo>
                  <a:cubicBezTo>
                    <a:pt x="743" y="762"/>
                    <a:pt x="747" y="760"/>
                    <a:pt x="746" y="763"/>
                  </a:cubicBezTo>
                  <a:cubicBezTo>
                    <a:pt x="746" y="767"/>
                    <a:pt x="742" y="768"/>
                    <a:pt x="741" y="771"/>
                  </a:cubicBezTo>
                  <a:cubicBezTo>
                    <a:pt x="744" y="775"/>
                    <a:pt x="745" y="775"/>
                    <a:pt x="745" y="780"/>
                  </a:cubicBezTo>
                  <a:cubicBezTo>
                    <a:pt x="746" y="780"/>
                    <a:pt x="748" y="776"/>
                    <a:pt x="750" y="778"/>
                  </a:cubicBezTo>
                  <a:cubicBezTo>
                    <a:pt x="747" y="780"/>
                    <a:pt x="744" y="785"/>
                    <a:pt x="744" y="787"/>
                  </a:cubicBezTo>
                  <a:cubicBezTo>
                    <a:pt x="744" y="786"/>
                    <a:pt x="746" y="785"/>
                    <a:pt x="746" y="787"/>
                  </a:cubicBezTo>
                  <a:cubicBezTo>
                    <a:pt x="745" y="790"/>
                    <a:pt x="743" y="790"/>
                    <a:pt x="741" y="788"/>
                  </a:cubicBezTo>
                  <a:cubicBezTo>
                    <a:pt x="742" y="792"/>
                    <a:pt x="742" y="789"/>
                    <a:pt x="740" y="791"/>
                  </a:cubicBezTo>
                  <a:cubicBezTo>
                    <a:pt x="741" y="791"/>
                    <a:pt x="740" y="793"/>
                    <a:pt x="741" y="795"/>
                  </a:cubicBezTo>
                  <a:cubicBezTo>
                    <a:pt x="739" y="795"/>
                    <a:pt x="737" y="796"/>
                    <a:pt x="736" y="798"/>
                  </a:cubicBezTo>
                  <a:cubicBezTo>
                    <a:pt x="737" y="798"/>
                    <a:pt x="736" y="801"/>
                    <a:pt x="738" y="801"/>
                  </a:cubicBezTo>
                  <a:cubicBezTo>
                    <a:pt x="741" y="794"/>
                    <a:pt x="747" y="784"/>
                    <a:pt x="753" y="788"/>
                  </a:cubicBezTo>
                  <a:cubicBezTo>
                    <a:pt x="753" y="785"/>
                    <a:pt x="756" y="785"/>
                    <a:pt x="759" y="785"/>
                  </a:cubicBezTo>
                  <a:cubicBezTo>
                    <a:pt x="761" y="794"/>
                    <a:pt x="757" y="796"/>
                    <a:pt x="760" y="804"/>
                  </a:cubicBezTo>
                  <a:cubicBezTo>
                    <a:pt x="764" y="798"/>
                    <a:pt x="772" y="797"/>
                    <a:pt x="774" y="789"/>
                  </a:cubicBezTo>
                  <a:cubicBezTo>
                    <a:pt x="779" y="790"/>
                    <a:pt x="781" y="783"/>
                    <a:pt x="783" y="784"/>
                  </a:cubicBezTo>
                  <a:cubicBezTo>
                    <a:pt x="782" y="788"/>
                    <a:pt x="775" y="790"/>
                    <a:pt x="778" y="795"/>
                  </a:cubicBezTo>
                  <a:cubicBezTo>
                    <a:pt x="782" y="796"/>
                    <a:pt x="782" y="791"/>
                    <a:pt x="784" y="790"/>
                  </a:cubicBezTo>
                  <a:cubicBezTo>
                    <a:pt x="788" y="791"/>
                    <a:pt x="787" y="788"/>
                    <a:pt x="789" y="788"/>
                  </a:cubicBezTo>
                  <a:cubicBezTo>
                    <a:pt x="798" y="772"/>
                    <a:pt x="812" y="763"/>
                    <a:pt x="820" y="746"/>
                  </a:cubicBezTo>
                  <a:cubicBezTo>
                    <a:pt x="819" y="746"/>
                    <a:pt x="819" y="745"/>
                    <a:pt x="819" y="744"/>
                  </a:cubicBezTo>
                  <a:cubicBezTo>
                    <a:pt x="826" y="737"/>
                    <a:pt x="828" y="726"/>
                    <a:pt x="834" y="719"/>
                  </a:cubicBezTo>
                  <a:cubicBezTo>
                    <a:pt x="834" y="715"/>
                    <a:pt x="836" y="714"/>
                    <a:pt x="835" y="710"/>
                  </a:cubicBezTo>
                  <a:cubicBezTo>
                    <a:pt x="844" y="701"/>
                    <a:pt x="843" y="680"/>
                    <a:pt x="853" y="673"/>
                  </a:cubicBezTo>
                  <a:cubicBezTo>
                    <a:pt x="852" y="669"/>
                    <a:pt x="854" y="668"/>
                    <a:pt x="854" y="665"/>
                  </a:cubicBezTo>
                  <a:cubicBezTo>
                    <a:pt x="857" y="661"/>
                    <a:pt x="859" y="657"/>
                    <a:pt x="860" y="651"/>
                  </a:cubicBezTo>
                  <a:cubicBezTo>
                    <a:pt x="861" y="651"/>
                    <a:pt x="862" y="651"/>
                    <a:pt x="863" y="650"/>
                  </a:cubicBezTo>
                  <a:cubicBezTo>
                    <a:pt x="864" y="642"/>
                    <a:pt x="863" y="622"/>
                    <a:pt x="872" y="618"/>
                  </a:cubicBezTo>
                  <a:cubicBezTo>
                    <a:pt x="874" y="619"/>
                    <a:pt x="875" y="621"/>
                    <a:pt x="876" y="623"/>
                  </a:cubicBezTo>
                  <a:cubicBezTo>
                    <a:pt x="879" y="621"/>
                    <a:pt x="876" y="617"/>
                    <a:pt x="879" y="617"/>
                  </a:cubicBezTo>
                  <a:cubicBezTo>
                    <a:pt x="881" y="618"/>
                    <a:pt x="877" y="623"/>
                    <a:pt x="880" y="625"/>
                  </a:cubicBezTo>
                  <a:cubicBezTo>
                    <a:pt x="883" y="620"/>
                    <a:pt x="882" y="613"/>
                    <a:pt x="887" y="610"/>
                  </a:cubicBezTo>
                  <a:cubicBezTo>
                    <a:pt x="887" y="612"/>
                    <a:pt x="888" y="612"/>
                    <a:pt x="890" y="612"/>
                  </a:cubicBezTo>
                  <a:cubicBezTo>
                    <a:pt x="893" y="608"/>
                    <a:pt x="897" y="605"/>
                    <a:pt x="894" y="597"/>
                  </a:cubicBezTo>
                  <a:cubicBezTo>
                    <a:pt x="896" y="598"/>
                    <a:pt x="899" y="599"/>
                    <a:pt x="899" y="596"/>
                  </a:cubicBezTo>
                  <a:cubicBezTo>
                    <a:pt x="897" y="593"/>
                    <a:pt x="894" y="591"/>
                    <a:pt x="891" y="589"/>
                  </a:cubicBezTo>
                  <a:cubicBezTo>
                    <a:pt x="891" y="582"/>
                    <a:pt x="892" y="577"/>
                    <a:pt x="896" y="575"/>
                  </a:cubicBezTo>
                  <a:cubicBezTo>
                    <a:pt x="896" y="567"/>
                    <a:pt x="896" y="567"/>
                    <a:pt x="896" y="567"/>
                  </a:cubicBezTo>
                  <a:cubicBezTo>
                    <a:pt x="904" y="565"/>
                    <a:pt x="897" y="548"/>
                    <a:pt x="906" y="547"/>
                  </a:cubicBezTo>
                  <a:cubicBezTo>
                    <a:pt x="903" y="547"/>
                    <a:pt x="904" y="541"/>
                    <a:pt x="906" y="540"/>
                  </a:cubicBezTo>
                  <a:cubicBezTo>
                    <a:pt x="907" y="541"/>
                    <a:pt x="907" y="544"/>
                    <a:pt x="909" y="544"/>
                  </a:cubicBezTo>
                  <a:cubicBezTo>
                    <a:pt x="911" y="542"/>
                    <a:pt x="907" y="542"/>
                    <a:pt x="907" y="539"/>
                  </a:cubicBezTo>
                  <a:cubicBezTo>
                    <a:pt x="908" y="539"/>
                    <a:pt x="910" y="538"/>
                    <a:pt x="911" y="539"/>
                  </a:cubicBezTo>
                  <a:cubicBezTo>
                    <a:pt x="910" y="543"/>
                    <a:pt x="915" y="548"/>
                    <a:pt x="916" y="545"/>
                  </a:cubicBezTo>
                  <a:cubicBezTo>
                    <a:pt x="910" y="536"/>
                    <a:pt x="903" y="520"/>
                    <a:pt x="905" y="509"/>
                  </a:cubicBezTo>
                  <a:cubicBezTo>
                    <a:pt x="907" y="511"/>
                    <a:pt x="909" y="512"/>
                    <a:pt x="910" y="515"/>
                  </a:cubicBezTo>
                  <a:cubicBezTo>
                    <a:pt x="910" y="516"/>
                    <a:pt x="908" y="516"/>
                    <a:pt x="908" y="518"/>
                  </a:cubicBezTo>
                  <a:cubicBezTo>
                    <a:pt x="916" y="531"/>
                    <a:pt x="919" y="555"/>
                    <a:pt x="924" y="574"/>
                  </a:cubicBezTo>
                  <a:cubicBezTo>
                    <a:pt x="926" y="568"/>
                    <a:pt x="921" y="561"/>
                    <a:pt x="926" y="559"/>
                  </a:cubicBezTo>
                  <a:cubicBezTo>
                    <a:pt x="926" y="563"/>
                    <a:pt x="926" y="568"/>
                    <a:pt x="928" y="571"/>
                  </a:cubicBezTo>
                  <a:cubicBezTo>
                    <a:pt x="932" y="564"/>
                    <a:pt x="923" y="556"/>
                    <a:pt x="929" y="549"/>
                  </a:cubicBezTo>
                  <a:cubicBezTo>
                    <a:pt x="929" y="546"/>
                    <a:pt x="928" y="544"/>
                    <a:pt x="927" y="541"/>
                  </a:cubicBezTo>
                  <a:cubicBezTo>
                    <a:pt x="934" y="519"/>
                    <a:pt x="917" y="500"/>
                    <a:pt x="918" y="478"/>
                  </a:cubicBezTo>
                  <a:cubicBezTo>
                    <a:pt x="920" y="479"/>
                    <a:pt x="922" y="480"/>
                    <a:pt x="924" y="479"/>
                  </a:cubicBezTo>
                  <a:cubicBezTo>
                    <a:pt x="925" y="484"/>
                    <a:pt x="926" y="484"/>
                    <a:pt x="928" y="487"/>
                  </a:cubicBezTo>
                  <a:cubicBezTo>
                    <a:pt x="925" y="491"/>
                    <a:pt x="931" y="498"/>
                    <a:pt x="932" y="504"/>
                  </a:cubicBezTo>
                  <a:cubicBezTo>
                    <a:pt x="932" y="503"/>
                    <a:pt x="933" y="502"/>
                    <a:pt x="933" y="501"/>
                  </a:cubicBezTo>
                  <a:cubicBezTo>
                    <a:pt x="939" y="506"/>
                    <a:pt x="937" y="519"/>
                    <a:pt x="942" y="525"/>
                  </a:cubicBezTo>
                  <a:cubicBezTo>
                    <a:pt x="944" y="523"/>
                    <a:pt x="942" y="518"/>
                    <a:pt x="946" y="518"/>
                  </a:cubicBezTo>
                  <a:cubicBezTo>
                    <a:pt x="949" y="526"/>
                    <a:pt x="946" y="535"/>
                    <a:pt x="950" y="542"/>
                  </a:cubicBezTo>
                  <a:cubicBezTo>
                    <a:pt x="948" y="542"/>
                    <a:pt x="948" y="542"/>
                    <a:pt x="948" y="542"/>
                  </a:cubicBezTo>
                  <a:cubicBezTo>
                    <a:pt x="950" y="554"/>
                    <a:pt x="953" y="564"/>
                    <a:pt x="950" y="575"/>
                  </a:cubicBezTo>
                  <a:cubicBezTo>
                    <a:pt x="952" y="576"/>
                    <a:pt x="954" y="572"/>
                    <a:pt x="955" y="575"/>
                  </a:cubicBezTo>
                  <a:cubicBezTo>
                    <a:pt x="954" y="587"/>
                    <a:pt x="952" y="595"/>
                    <a:pt x="952" y="607"/>
                  </a:cubicBezTo>
                  <a:cubicBezTo>
                    <a:pt x="948" y="608"/>
                    <a:pt x="948" y="616"/>
                    <a:pt x="951" y="620"/>
                  </a:cubicBezTo>
                  <a:cubicBezTo>
                    <a:pt x="954" y="609"/>
                    <a:pt x="956" y="596"/>
                    <a:pt x="956" y="581"/>
                  </a:cubicBezTo>
                  <a:cubicBezTo>
                    <a:pt x="956" y="561"/>
                    <a:pt x="953" y="541"/>
                    <a:pt x="955" y="524"/>
                  </a:cubicBezTo>
                  <a:cubicBezTo>
                    <a:pt x="957" y="531"/>
                    <a:pt x="957" y="541"/>
                    <a:pt x="962" y="546"/>
                  </a:cubicBezTo>
                  <a:cubicBezTo>
                    <a:pt x="967" y="530"/>
                    <a:pt x="961" y="508"/>
                    <a:pt x="957" y="493"/>
                  </a:cubicBezTo>
                  <a:cubicBezTo>
                    <a:pt x="958" y="492"/>
                    <a:pt x="958" y="490"/>
                    <a:pt x="960" y="490"/>
                  </a:cubicBezTo>
                  <a:cubicBezTo>
                    <a:pt x="962" y="496"/>
                    <a:pt x="961" y="504"/>
                    <a:pt x="965" y="508"/>
                  </a:cubicBezTo>
                  <a:cubicBezTo>
                    <a:pt x="968" y="506"/>
                    <a:pt x="963" y="503"/>
                    <a:pt x="966" y="502"/>
                  </a:cubicBezTo>
                  <a:cubicBezTo>
                    <a:pt x="970" y="507"/>
                    <a:pt x="968" y="515"/>
                    <a:pt x="971" y="520"/>
                  </a:cubicBezTo>
                  <a:cubicBezTo>
                    <a:pt x="973" y="513"/>
                    <a:pt x="969" y="501"/>
                    <a:pt x="972" y="497"/>
                  </a:cubicBezTo>
                  <a:cubicBezTo>
                    <a:pt x="978" y="509"/>
                    <a:pt x="980" y="518"/>
                    <a:pt x="977" y="533"/>
                  </a:cubicBezTo>
                  <a:cubicBezTo>
                    <a:pt x="975" y="535"/>
                    <a:pt x="972" y="534"/>
                    <a:pt x="972" y="536"/>
                  </a:cubicBezTo>
                  <a:cubicBezTo>
                    <a:pt x="970" y="533"/>
                    <a:pt x="976" y="532"/>
                    <a:pt x="976" y="529"/>
                  </a:cubicBezTo>
                  <a:cubicBezTo>
                    <a:pt x="973" y="527"/>
                    <a:pt x="971" y="523"/>
                    <a:pt x="967" y="523"/>
                  </a:cubicBezTo>
                  <a:cubicBezTo>
                    <a:pt x="966" y="529"/>
                    <a:pt x="969" y="534"/>
                    <a:pt x="969" y="539"/>
                  </a:cubicBezTo>
                  <a:cubicBezTo>
                    <a:pt x="970" y="545"/>
                    <a:pt x="968" y="552"/>
                    <a:pt x="971" y="552"/>
                  </a:cubicBezTo>
                  <a:cubicBezTo>
                    <a:pt x="972" y="552"/>
                    <a:pt x="971" y="542"/>
                    <a:pt x="973" y="539"/>
                  </a:cubicBezTo>
                  <a:cubicBezTo>
                    <a:pt x="975" y="543"/>
                    <a:pt x="973" y="547"/>
                    <a:pt x="976" y="548"/>
                  </a:cubicBezTo>
                  <a:cubicBezTo>
                    <a:pt x="975" y="544"/>
                    <a:pt x="976" y="542"/>
                    <a:pt x="975" y="539"/>
                  </a:cubicBezTo>
                  <a:cubicBezTo>
                    <a:pt x="977" y="539"/>
                    <a:pt x="977" y="537"/>
                    <a:pt x="979" y="537"/>
                  </a:cubicBezTo>
                  <a:cubicBezTo>
                    <a:pt x="982" y="538"/>
                    <a:pt x="983" y="541"/>
                    <a:pt x="984" y="544"/>
                  </a:cubicBezTo>
                  <a:cubicBezTo>
                    <a:pt x="984" y="543"/>
                    <a:pt x="985" y="542"/>
                    <a:pt x="986" y="542"/>
                  </a:cubicBezTo>
                  <a:cubicBezTo>
                    <a:pt x="990" y="567"/>
                    <a:pt x="996" y="597"/>
                    <a:pt x="985" y="619"/>
                  </a:cubicBezTo>
                  <a:cubicBezTo>
                    <a:pt x="986" y="618"/>
                    <a:pt x="987" y="618"/>
                    <a:pt x="986" y="616"/>
                  </a:cubicBezTo>
                  <a:cubicBezTo>
                    <a:pt x="981" y="616"/>
                    <a:pt x="987" y="629"/>
                    <a:pt x="981" y="628"/>
                  </a:cubicBezTo>
                  <a:cubicBezTo>
                    <a:pt x="979" y="609"/>
                    <a:pt x="985" y="592"/>
                    <a:pt x="982" y="576"/>
                  </a:cubicBezTo>
                  <a:cubicBezTo>
                    <a:pt x="978" y="576"/>
                    <a:pt x="981" y="568"/>
                    <a:pt x="978" y="567"/>
                  </a:cubicBezTo>
                  <a:cubicBezTo>
                    <a:pt x="968" y="570"/>
                    <a:pt x="974" y="586"/>
                    <a:pt x="966" y="593"/>
                  </a:cubicBezTo>
                  <a:cubicBezTo>
                    <a:pt x="963" y="589"/>
                    <a:pt x="966" y="582"/>
                    <a:pt x="968" y="576"/>
                  </a:cubicBezTo>
                  <a:cubicBezTo>
                    <a:pt x="965" y="575"/>
                    <a:pt x="966" y="571"/>
                    <a:pt x="963" y="569"/>
                  </a:cubicBezTo>
                  <a:cubicBezTo>
                    <a:pt x="961" y="582"/>
                    <a:pt x="968" y="600"/>
                    <a:pt x="956" y="600"/>
                  </a:cubicBezTo>
                  <a:cubicBezTo>
                    <a:pt x="959" y="614"/>
                    <a:pt x="958" y="622"/>
                    <a:pt x="958" y="636"/>
                  </a:cubicBezTo>
                  <a:cubicBezTo>
                    <a:pt x="959" y="634"/>
                    <a:pt x="958" y="633"/>
                    <a:pt x="961" y="634"/>
                  </a:cubicBezTo>
                  <a:cubicBezTo>
                    <a:pt x="965" y="623"/>
                    <a:pt x="967" y="608"/>
                    <a:pt x="967" y="598"/>
                  </a:cubicBezTo>
                  <a:cubicBezTo>
                    <a:pt x="970" y="600"/>
                    <a:pt x="976" y="613"/>
                    <a:pt x="968" y="612"/>
                  </a:cubicBezTo>
                  <a:cubicBezTo>
                    <a:pt x="969" y="618"/>
                    <a:pt x="971" y="622"/>
                    <a:pt x="973" y="625"/>
                  </a:cubicBezTo>
                  <a:cubicBezTo>
                    <a:pt x="974" y="629"/>
                    <a:pt x="970" y="627"/>
                    <a:pt x="971" y="630"/>
                  </a:cubicBezTo>
                  <a:cubicBezTo>
                    <a:pt x="969" y="649"/>
                    <a:pt x="963" y="669"/>
                    <a:pt x="960" y="685"/>
                  </a:cubicBezTo>
                  <a:cubicBezTo>
                    <a:pt x="954" y="687"/>
                    <a:pt x="954" y="696"/>
                    <a:pt x="953" y="703"/>
                  </a:cubicBezTo>
                  <a:cubicBezTo>
                    <a:pt x="941" y="713"/>
                    <a:pt x="936" y="731"/>
                    <a:pt x="937" y="751"/>
                  </a:cubicBezTo>
                  <a:cubicBezTo>
                    <a:pt x="933" y="753"/>
                    <a:pt x="932" y="757"/>
                    <a:pt x="928" y="759"/>
                  </a:cubicBezTo>
                  <a:cubicBezTo>
                    <a:pt x="927" y="757"/>
                    <a:pt x="925" y="760"/>
                    <a:pt x="925" y="759"/>
                  </a:cubicBezTo>
                  <a:cubicBezTo>
                    <a:pt x="926" y="750"/>
                    <a:pt x="931" y="748"/>
                    <a:pt x="933" y="739"/>
                  </a:cubicBezTo>
                  <a:cubicBezTo>
                    <a:pt x="931" y="738"/>
                    <a:pt x="930" y="738"/>
                    <a:pt x="928" y="738"/>
                  </a:cubicBezTo>
                  <a:cubicBezTo>
                    <a:pt x="926" y="746"/>
                    <a:pt x="922" y="753"/>
                    <a:pt x="919" y="760"/>
                  </a:cubicBezTo>
                  <a:cubicBezTo>
                    <a:pt x="920" y="761"/>
                    <a:pt x="922" y="761"/>
                    <a:pt x="923" y="763"/>
                  </a:cubicBezTo>
                  <a:cubicBezTo>
                    <a:pt x="921" y="769"/>
                    <a:pt x="918" y="771"/>
                    <a:pt x="918" y="779"/>
                  </a:cubicBezTo>
                  <a:cubicBezTo>
                    <a:pt x="909" y="780"/>
                    <a:pt x="910" y="796"/>
                    <a:pt x="903" y="796"/>
                  </a:cubicBezTo>
                  <a:cubicBezTo>
                    <a:pt x="904" y="793"/>
                    <a:pt x="905" y="792"/>
                    <a:pt x="902" y="790"/>
                  </a:cubicBezTo>
                  <a:cubicBezTo>
                    <a:pt x="903" y="789"/>
                    <a:pt x="903" y="787"/>
                    <a:pt x="903" y="784"/>
                  </a:cubicBezTo>
                  <a:cubicBezTo>
                    <a:pt x="898" y="784"/>
                    <a:pt x="897" y="789"/>
                    <a:pt x="894" y="792"/>
                  </a:cubicBezTo>
                  <a:cubicBezTo>
                    <a:pt x="893" y="788"/>
                    <a:pt x="891" y="786"/>
                    <a:pt x="888" y="785"/>
                  </a:cubicBezTo>
                  <a:cubicBezTo>
                    <a:pt x="883" y="794"/>
                    <a:pt x="878" y="798"/>
                    <a:pt x="872" y="804"/>
                  </a:cubicBezTo>
                  <a:cubicBezTo>
                    <a:pt x="868" y="803"/>
                    <a:pt x="863" y="809"/>
                    <a:pt x="864" y="814"/>
                  </a:cubicBezTo>
                  <a:cubicBezTo>
                    <a:pt x="868" y="814"/>
                    <a:pt x="870" y="815"/>
                    <a:pt x="872" y="816"/>
                  </a:cubicBezTo>
                  <a:cubicBezTo>
                    <a:pt x="873" y="824"/>
                    <a:pt x="867" y="825"/>
                    <a:pt x="863" y="828"/>
                  </a:cubicBezTo>
                  <a:cubicBezTo>
                    <a:pt x="862" y="823"/>
                    <a:pt x="864" y="820"/>
                    <a:pt x="863" y="817"/>
                  </a:cubicBezTo>
                  <a:cubicBezTo>
                    <a:pt x="854" y="824"/>
                    <a:pt x="846" y="834"/>
                    <a:pt x="836" y="834"/>
                  </a:cubicBezTo>
                  <a:cubicBezTo>
                    <a:pt x="834" y="839"/>
                    <a:pt x="837" y="840"/>
                    <a:pt x="836" y="843"/>
                  </a:cubicBezTo>
                  <a:cubicBezTo>
                    <a:pt x="841" y="841"/>
                    <a:pt x="842" y="835"/>
                    <a:pt x="847" y="833"/>
                  </a:cubicBezTo>
                  <a:cubicBezTo>
                    <a:pt x="851" y="838"/>
                    <a:pt x="851" y="846"/>
                    <a:pt x="852" y="852"/>
                  </a:cubicBezTo>
                  <a:cubicBezTo>
                    <a:pt x="858" y="843"/>
                    <a:pt x="864" y="835"/>
                    <a:pt x="874" y="831"/>
                  </a:cubicBezTo>
                  <a:cubicBezTo>
                    <a:pt x="877" y="835"/>
                    <a:pt x="875" y="840"/>
                    <a:pt x="873" y="844"/>
                  </a:cubicBezTo>
                  <a:cubicBezTo>
                    <a:pt x="880" y="841"/>
                    <a:pt x="880" y="833"/>
                    <a:pt x="885" y="828"/>
                  </a:cubicBezTo>
                  <a:cubicBezTo>
                    <a:pt x="881" y="827"/>
                    <a:pt x="880" y="832"/>
                    <a:pt x="878" y="830"/>
                  </a:cubicBezTo>
                  <a:cubicBezTo>
                    <a:pt x="882" y="826"/>
                    <a:pt x="879" y="816"/>
                    <a:pt x="886" y="817"/>
                  </a:cubicBezTo>
                  <a:cubicBezTo>
                    <a:pt x="886" y="821"/>
                    <a:pt x="883" y="820"/>
                    <a:pt x="883" y="823"/>
                  </a:cubicBezTo>
                  <a:cubicBezTo>
                    <a:pt x="886" y="824"/>
                    <a:pt x="885" y="820"/>
                    <a:pt x="888" y="821"/>
                  </a:cubicBezTo>
                  <a:cubicBezTo>
                    <a:pt x="893" y="826"/>
                    <a:pt x="900" y="813"/>
                    <a:pt x="907" y="816"/>
                  </a:cubicBezTo>
                  <a:cubicBezTo>
                    <a:pt x="906" y="820"/>
                    <a:pt x="901" y="820"/>
                    <a:pt x="902" y="827"/>
                  </a:cubicBezTo>
                  <a:cubicBezTo>
                    <a:pt x="899" y="827"/>
                    <a:pt x="899" y="830"/>
                    <a:pt x="898" y="832"/>
                  </a:cubicBezTo>
                  <a:cubicBezTo>
                    <a:pt x="900" y="833"/>
                    <a:pt x="899" y="838"/>
                    <a:pt x="902" y="839"/>
                  </a:cubicBezTo>
                  <a:cubicBezTo>
                    <a:pt x="901" y="840"/>
                    <a:pt x="899" y="840"/>
                    <a:pt x="898" y="842"/>
                  </a:cubicBezTo>
                  <a:cubicBezTo>
                    <a:pt x="903" y="844"/>
                    <a:pt x="906" y="838"/>
                    <a:pt x="909" y="836"/>
                  </a:cubicBezTo>
                  <a:cubicBezTo>
                    <a:pt x="909" y="837"/>
                    <a:pt x="910" y="837"/>
                    <a:pt x="911" y="837"/>
                  </a:cubicBezTo>
                  <a:cubicBezTo>
                    <a:pt x="905" y="844"/>
                    <a:pt x="895" y="849"/>
                    <a:pt x="889" y="858"/>
                  </a:cubicBezTo>
                  <a:cubicBezTo>
                    <a:pt x="888" y="861"/>
                    <a:pt x="891" y="860"/>
                    <a:pt x="890" y="863"/>
                  </a:cubicBezTo>
                  <a:cubicBezTo>
                    <a:pt x="888" y="864"/>
                    <a:pt x="889" y="868"/>
                    <a:pt x="886" y="867"/>
                  </a:cubicBezTo>
                  <a:cubicBezTo>
                    <a:pt x="883" y="867"/>
                    <a:pt x="882" y="864"/>
                    <a:pt x="880" y="861"/>
                  </a:cubicBezTo>
                  <a:cubicBezTo>
                    <a:pt x="869" y="861"/>
                    <a:pt x="873" y="871"/>
                    <a:pt x="863" y="872"/>
                  </a:cubicBezTo>
                  <a:cubicBezTo>
                    <a:pt x="863" y="876"/>
                    <a:pt x="860" y="877"/>
                    <a:pt x="859" y="880"/>
                  </a:cubicBezTo>
                  <a:cubicBezTo>
                    <a:pt x="853" y="876"/>
                    <a:pt x="850" y="883"/>
                    <a:pt x="847" y="885"/>
                  </a:cubicBezTo>
                  <a:cubicBezTo>
                    <a:pt x="847" y="888"/>
                    <a:pt x="847" y="891"/>
                    <a:pt x="848" y="894"/>
                  </a:cubicBezTo>
                  <a:cubicBezTo>
                    <a:pt x="847" y="895"/>
                    <a:pt x="841" y="895"/>
                    <a:pt x="840" y="894"/>
                  </a:cubicBezTo>
                  <a:cubicBezTo>
                    <a:pt x="839" y="891"/>
                    <a:pt x="841" y="891"/>
                    <a:pt x="841" y="889"/>
                  </a:cubicBezTo>
                  <a:cubicBezTo>
                    <a:pt x="835" y="893"/>
                    <a:pt x="831" y="896"/>
                    <a:pt x="826" y="899"/>
                  </a:cubicBezTo>
                  <a:cubicBezTo>
                    <a:pt x="820" y="902"/>
                    <a:pt x="815" y="907"/>
                    <a:pt x="811" y="908"/>
                  </a:cubicBezTo>
                  <a:cubicBezTo>
                    <a:pt x="808" y="909"/>
                    <a:pt x="805" y="907"/>
                    <a:pt x="802" y="908"/>
                  </a:cubicBezTo>
                  <a:cubicBezTo>
                    <a:pt x="796" y="909"/>
                    <a:pt x="793" y="915"/>
                    <a:pt x="786" y="915"/>
                  </a:cubicBezTo>
                  <a:cubicBezTo>
                    <a:pt x="791" y="911"/>
                    <a:pt x="797" y="907"/>
                    <a:pt x="802" y="904"/>
                  </a:cubicBezTo>
                  <a:cubicBezTo>
                    <a:pt x="802" y="900"/>
                    <a:pt x="802" y="900"/>
                    <a:pt x="802" y="900"/>
                  </a:cubicBezTo>
                  <a:cubicBezTo>
                    <a:pt x="792" y="903"/>
                    <a:pt x="791" y="911"/>
                    <a:pt x="778" y="911"/>
                  </a:cubicBezTo>
                  <a:cubicBezTo>
                    <a:pt x="777" y="917"/>
                    <a:pt x="770" y="916"/>
                    <a:pt x="771" y="924"/>
                  </a:cubicBezTo>
                  <a:cubicBezTo>
                    <a:pt x="773" y="927"/>
                    <a:pt x="775" y="924"/>
                    <a:pt x="777" y="927"/>
                  </a:cubicBezTo>
                  <a:cubicBezTo>
                    <a:pt x="775" y="933"/>
                    <a:pt x="768" y="934"/>
                    <a:pt x="763" y="938"/>
                  </a:cubicBezTo>
                  <a:cubicBezTo>
                    <a:pt x="764" y="938"/>
                    <a:pt x="766" y="938"/>
                    <a:pt x="766" y="939"/>
                  </a:cubicBezTo>
                  <a:cubicBezTo>
                    <a:pt x="765" y="941"/>
                    <a:pt x="760" y="944"/>
                    <a:pt x="759" y="941"/>
                  </a:cubicBezTo>
                  <a:cubicBezTo>
                    <a:pt x="759" y="939"/>
                    <a:pt x="762" y="940"/>
                    <a:pt x="762" y="938"/>
                  </a:cubicBezTo>
                  <a:cubicBezTo>
                    <a:pt x="757" y="938"/>
                    <a:pt x="756" y="942"/>
                    <a:pt x="751" y="942"/>
                  </a:cubicBezTo>
                  <a:cubicBezTo>
                    <a:pt x="752" y="944"/>
                    <a:pt x="752" y="944"/>
                    <a:pt x="751" y="947"/>
                  </a:cubicBezTo>
                  <a:cubicBezTo>
                    <a:pt x="755" y="947"/>
                    <a:pt x="757" y="944"/>
                    <a:pt x="758" y="943"/>
                  </a:cubicBezTo>
                  <a:cubicBezTo>
                    <a:pt x="759" y="944"/>
                    <a:pt x="760" y="941"/>
                    <a:pt x="761" y="944"/>
                  </a:cubicBezTo>
                  <a:cubicBezTo>
                    <a:pt x="759" y="946"/>
                    <a:pt x="757" y="947"/>
                    <a:pt x="755" y="949"/>
                  </a:cubicBezTo>
                  <a:cubicBezTo>
                    <a:pt x="760" y="947"/>
                    <a:pt x="763" y="943"/>
                    <a:pt x="769" y="943"/>
                  </a:cubicBezTo>
                  <a:cubicBezTo>
                    <a:pt x="770" y="945"/>
                    <a:pt x="769" y="947"/>
                    <a:pt x="771" y="949"/>
                  </a:cubicBezTo>
                  <a:cubicBezTo>
                    <a:pt x="768" y="949"/>
                    <a:pt x="764" y="951"/>
                    <a:pt x="765" y="953"/>
                  </a:cubicBezTo>
                  <a:cubicBezTo>
                    <a:pt x="761" y="954"/>
                    <a:pt x="766" y="951"/>
                    <a:pt x="763" y="951"/>
                  </a:cubicBezTo>
                  <a:cubicBezTo>
                    <a:pt x="763" y="952"/>
                    <a:pt x="762" y="953"/>
                    <a:pt x="762" y="954"/>
                  </a:cubicBezTo>
                  <a:cubicBezTo>
                    <a:pt x="761" y="952"/>
                    <a:pt x="758" y="952"/>
                    <a:pt x="757" y="954"/>
                  </a:cubicBezTo>
                  <a:cubicBezTo>
                    <a:pt x="760" y="955"/>
                    <a:pt x="756" y="956"/>
                    <a:pt x="756" y="957"/>
                  </a:cubicBezTo>
                  <a:cubicBezTo>
                    <a:pt x="762" y="958"/>
                    <a:pt x="771" y="955"/>
                    <a:pt x="774" y="951"/>
                  </a:cubicBezTo>
                  <a:cubicBezTo>
                    <a:pt x="774" y="952"/>
                    <a:pt x="776" y="951"/>
                    <a:pt x="776" y="953"/>
                  </a:cubicBezTo>
                  <a:cubicBezTo>
                    <a:pt x="784" y="949"/>
                    <a:pt x="789" y="942"/>
                    <a:pt x="798" y="939"/>
                  </a:cubicBezTo>
                  <a:cubicBezTo>
                    <a:pt x="798" y="941"/>
                    <a:pt x="798" y="943"/>
                    <a:pt x="798" y="944"/>
                  </a:cubicBezTo>
                  <a:cubicBezTo>
                    <a:pt x="803" y="949"/>
                    <a:pt x="814" y="940"/>
                    <a:pt x="810" y="934"/>
                  </a:cubicBezTo>
                  <a:cubicBezTo>
                    <a:pt x="813" y="934"/>
                    <a:pt x="811" y="928"/>
                    <a:pt x="816" y="929"/>
                  </a:cubicBezTo>
                  <a:cubicBezTo>
                    <a:pt x="816" y="932"/>
                    <a:pt x="816" y="933"/>
                    <a:pt x="817" y="934"/>
                  </a:cubicBezTo>
                  <a:cubicBezTo>
                    <a:pt x="826" y="929"/>
                    <a:pt x="832" y="929"/>
                    <a:pt x="837" y="918"/>
                  </a:cubicBezTo>
                  <a:cubicBezTo>
                    <a:pt x="845" y="917"/>
                    <a:pt x="852" y="905"/>
                    <a:pt x="860" y="905"/>
                  </a:cubicBezTo>
                  <a:cubicBezTo>
                    <a:pt x="864" y="905"/>
                    <a:pt x="861" y="906"/>
                    <a:pt x="863" y="904"/>
                  </a:cubicBezTo>
                  <a:cubicBezTo>
                    <a:pt x="869" y="898"/>
                    <a:pt x="880" y="892"/>
                    <a:pt x="889" y="887"/>
                  </a:cubicBezTo>
                  <a:cubicBezTo>
                    <a:pt x="889" y="888"/>
                    <a:pt x="887" y="887"/>
                    <a:pt x="887" y="889"/>
                  </a:cubicBezTo>
                  <a:cubicBezTo>
                    <a:pt x="889" y="891"/>
                    <a:pt x="892" y="891"/>
                    <a:pt x="894" y="890"/>
                  </a:cubicBezTo>
                  <a:cubicBezTo>
                    <a:pt x="894" y="886"/>
                    <a:pt x="895" y="887"/>
                    <a:pt x="894" y="884"/>
                  </a:cubicBezTo>
                  <a:cubicBezTo>
                    <a:pt x="896" y="884"/>
                    <a:pt x="896" y="882"/>
                    <a:pt x="898" y="883"/>
                  </a:cubicBezTo>
                  <a:cubicBezTo>
                    <a:pt x="899" y="878"/>
                    <a:pt x="900" y="875"/>
                    <a:pt x="907" y="875"/>
                  </a:cubicBezTo>
                  <a:cubicBezTo>
                    <a:pt x="907" y="880"/>
                    <a:pt x="918" y="877"/>
                    <a:pt x="921" y="875"/>
                  </a:cubicBezTo>
                  <a:cubicBezTo>
                    <a:pt x="920" y="878"/>
                    <a:pt x="922" y="877"/>
                    <a:pt x="922" y="880"/>
                  </a:cubicBezTo>
                  <a:cubicBezTo>
                    <a:pt x="917" y="882"/>
                    <a:pt x="911" y="884"/>
                    <a:pt x="907" y="887"/>
                  </a:cubicBezTo>
                  <a:cubicBezTo>
                    <a:pt x="910" y="892"/>
                    <a:pt x="901" y="894"/>
                    <a:pt x="905" y="895"/>
                  </a:cubicBezTo>
                  <a:cubicBezTo>
                    <a:pt x="908" y="897"/>
                    <a:pt x="912" y="888"/>
                    <a:pt x="915" y="891"/>
                  </a:cubicBezTo>
                  <a:cubicBezTo>
                    <a:pt x="914" y="892"/>
                    <a:pt x="914" y="895"/>
                    <a:pt x="910" y="894"/>
                  </a:cubicBezTo>
                  <a:cubicBezTo>
                    <a:pt x="910" y="899"/>
                    <a:pt x="907" y="900"/>
                    <a:pt x="905" y="902"/>
                  </a:cubicBezTo>
                  <a:cubicBezTo>
                    <a:pt x="890" y="902"/>
                    <a:pt x="885" y="920"/>
                    <a:pt x="867" y="920"/>
                  </a:cubicBezTo>
                  <a:cubicBezTo>
                    <a:pt x="862" y="931"/>
                    <a:pt x="850" y="930"/>
                    <a:pt x="842" y="938"/>
                  </a:cubicBezTo>
                  <a:cubicBezTo>
                    <a:pt x="840" y="935"/>
                    <a:pt x="842" y="932"/>
                    <a:pt x="841" y="931"/>
                  </a:cubicBezTo>
                  <a:cubicBezTo>
                    <a:pt x="839" y="932"/>
                    <a:pt x="836" y="932"/>
                    <a:pt x="834" y="934"/>
                  </a:cubicBezTo>
                  <a:cubicBezTo>
                    <a:pt x="834" y="932"/>
                    <a:pt x="834" y="931"/>
                    <a:pt x="835" y="930"/>
                  </a:cubicBezTo>
                  <a:cubicBezTo>
                    <a:pt x="817" y="937"/>
                    <a:pt x="804" y="949"/>
                    <a:pt x="786" y="956"/>
                  </a:cubicBezTo>
                  <a:cubicBezTo>
                    <a:pt x="784" y="961"/>
                    <a:pt x="780" y="961"/>
                    <a:pt x="780" y="970"/>
                  </a:cubicBezTo>
                  <a:cubicBezTo>
                    <a:pt x="772" y="973"/>
                    <a:pt x="770" y="981"/>
                    <a:pt x="758" y="980"/>
                  </a:cubicBezTo>
                  <a:cubicBezTo>
                    <a:pt x="758" y="979"/>
                    <a:pt x="759" y="979"/>
                    <a:pt x="758" y="978"/>
                  </a:cubicBezTo>
                  <a:cubicBezTo>
                    <a:pt x="752" y="979"/>
                    <a:pt x="747" y="981"/>
                    <a:pt x="745" y="986"/>
                  </a:cubicBezTo>
                  <a:cubicBezTo>
                    <a:pt x="757" y="988"/>
                    <a:pt x="766" y="979"/>
                    <a:pt x="775" y="982"/>
                  </a:cubicBezTo>
                  <a:cubicBezTo>
                    <a:pt x="763" y="989"/>
                    <a:pt x="745" y="993"/>
                    <a:pt x="732" y="996"/>
                  </a:cubicBezTo>
                  <a:cubicBezTo>
                    <a:pt x="733" y="1004"/>
                    <a:pt x="741" y="997"/>
                    <a:pt x="744" y="1003"/>
                  </a:cubicBezTo>
                  <a:cubicBezTo>
                    <a:pt x="743" y="1006"/>
                    <a:pt x="740" y="1005"/>
                    <a:pt x="740" y="1007"/>
                  </a:cubicBezTo>
                  <a:cubicBezTo>
                    <a:pt x="749" y="1008"/>
                    <a:pt x="755" y="1006"/>
                    <a:pt x="763" y="1002"/>
                  </a:cubicBezTo>
                  <a:cubicBezTo>
                    <a:pt x="760" y="1001"/>
                    <a:pt x="753" y="1005"/>
                    <a:pt x="750" y="1004"/>
                  </a:cubicBezTo>
                  <a:cubicBezTo>
                    <a:pt x="756" y="999"/>
                    <a:pt x="766" y="991"/>
                    <a:pt x="779" y="993"/>
                  </a:cubicBezTo>
                  <a:cubicBezTo>
                    <a:pt x="775" y="998"/>
                    <a:pt x="768" y="999"/>
                    <a:pt x="763" y="1002"/>
                  </a:cubicBezTo>
                  <a:cubicBezTo>
                    <a:pt x="772" y="1003"/>
                    <a:pt x="779" y="997"/>
                    <a:pt x="786" y="1000"/>
                  </a:cubicBezTo>
                  <a:cubicBezTo>
                    <a:pt x="785" y="1001"/>
                    <a:pt x="782" y="1000"/>
                    <a:pt x="783" y="1003"/>
                  </a:cubicBezTo>
                  <a:cubicBezTo>
                    <a:pt x="788" y="1006"/>
                    <a:pt x="793" y="1003"/>
                    <a:pt x="796" y="1000"/>
                  </a:cubicBezTo>
                  <a:cubicBezTo>
                    <a:pt x="805" y="1002"/>
                    <a:pt x="811" y="993"/>
                    <a:pt x="819" y="992"/>
                  </a:cubicBezTo>
                  <a:cubicBezTo>
                    <a:pt x="820" y="993"/>
                    <a:pt x="815" y="995"/>
                    <a:pt x="819" y="995"/>
                  </a:cubicBezTo>
                  <a:cubicBezTo>
                    <a:pt x="826" y="990"/>
                    <a:pt x="837" y="988"/>
                    <a:pt x="842" y="980"/>
                  </a:cubicBezTo>
                  <a:cubicBezTo>
                    <a:pt x="850" y="982"/>
                    <a:pt x="856" y="974"/>
                    <a:pt x="865" y="973"/>
                  </a:cubicBezTo>
                  <a:cubicBezTo>
                    <a:pt x="865" y="968"/>
                    <a:pt x="869" y="966"/>
                    <a:pt x="873" y="968"/>
                  </a:cubicBezTo>
                  <a:cubicBezTo>
                    <a:pt x="883" y="961"/>
                    <a:pt x="891" y="949"/>
                    <a:pt x="902" y="951"/>
                  </a:cubicBezTo>
                  <a:cubicBezTo>
                    <a:pt x="903" y="949"/>
                    <a:pt x="901" y="949"/>
                    <a:pt x="902" y="946"/>
                  </a:cubicBezTo>
                  <a:cubicBezTo>
                    <a:pt x="907" y="945"/>
                    <a:pt x="912" y="942"/>
                    <a:pt x="915" y="937"/>
                  </a:cubicBezTo>
                  <a:cubicBezTo>
                    <a:pt x="912" y="934"/>
                    <a:pt x="916" y="932"/>
                    <a:pt x="913" y="930"/>
                  </a:cubicBezTo>
                  <a:cubicBezTo>
                    <a:pt x="916" y="928"/>
                    <a:pt x="921" y="930"/>
                    <a:pt x="924" y="929"/>
                  </a:cubicBezTo>
                  <a:cubicBezTo>
                    <a:pt x="926" y="926"/>
                    <a:pt x="928" y="926"/>
                    <a:pt x="930" y="928"/>
                  </a:cubicBezTo>
                  <a:cubicBezTo>
                    <a:pt x="932" y="927"/>
                    <a:pt x="930" y="922"/>
                    <a:pt x="933" y="922"/>
                  </a:cubicBezTo>
                  <a:cubicBezTo>
                    <a:pt x="937" y="926"/>
                    <a:pt x="945" y="919"/>
                    <a:pt x="950" y="922"/>
                  </a:cubicBezTo>
                  <a:cubicBezTo>
                    <a:pt x="948" y="924"/>
                    <a:pt x="950" y="925"/>
                    <a:pt x="950" y="928"/>
                  </a:cubicBezTo>
                  <a:cubicBezTo>
                    <a:pt x="934" y="942"/>
                    <a:pt x="916" y="951"/>
                    <a:pt x="897" y="965"/>
                  </a:cubicBezTo>
                  <a:cubicBezTo>
                    <a:pt x="897" y="966"/>
                    <a:pt x="897" y="966"/>
                    <a:pt x="897" y="967"/>
                  </a:cubicBezTo>
                  <a:cubicBezTo>
                    <a:pt x="892" y="974"/>
                    <a:pt x="883" y="986"/>
                    <a:pt x="872" y="989"/>
                  </a:cubicBezTo>
                  <a:cubicBezTo>
                    <a:pt x="870" y="988"/>
                    <a:pt x="870" y="986"/>
                    <a:pt x="869" y="985"/>
                  </a:cubicBezTo>
                  <a:cubicBezTo>
                    <a:pt x="864" y="985"/>
                    <a:pt x="860" y="993"/>
                    <a:pt x="856" y="992"/>
                  </a:cubicBezTo>
                  <a:cubicBezTo>
                    <a:pt x="857" y="989"/>
                    <a:pt x="856" y="988"/>
                    <a:pt x="857" y="986"/>
                  </a:cubicBezTo>
                  <a:cubicBezTo>
                    <a:pt x="860" y="985"/>
                    <a:pt x="865" y="982"/>
                    <a:pt x="864" y="979"/>
                  </a:cubicBezTo>
                  <a:cubicBezTo>
                    <a:pt x="859" y="984"/>
                    <a:pt x="851" y="986"/>
                    <a:pt x="848" y="993"/>
                  </a:cubicBezTo>
                  <a:cubicBezTo>
                    <a:pt x="849" y="993"/>
                    <a:pt x="850" y="993"/>
                    <a:pt x="850" y="994"/>
                  </a:cubicBezTo>
                  <a:cubicBezTo>
                    <a:pt x="847" y="998"/>
                    <a:pt x="841" y="1002"/>
                    <a:pt x="837" y="998"/>
                  </a:cubicBezTo>
                  <a:cubicBezTo>
                    <a:pt x="831" y="1003"/>
                    <a:pt x="830" y="1011"/>
                    <a:pt x="820" y="1013"/>
                  </a:cubicBezTo>
                  <a:cubicBezTo>
                    <a:pt x="822" y="1009"/>
                    <a:pt x="818" y="1008"/>
                    <a:pt x="817" y="1005"/>
                  </a:cubicBezTo>
                  <a:cubicBezTo>
                    <a:pt x="819" y="1002"/>
                    <a:pt x="822" y="1003"/>
                    <a:pt x="824" y="1000"/>
                  </a:cubicBezTo>
                  <a:cubicBezTo>
                    <a:pt x="812" y="1004"/>
                    <a:pt x="801" y="1008"/>
                    <a:pt x="792" y="1014"/>
                  </a:cubicBezTo>
                  <a:cubicBezTo>
                    <a:pt x="792" y="1015"/>
                    <a:pt x="793" y="1014"/>
                    <a:pt x="793" y="1015"/>
                  </a:cubicBezTo>
                  <a:cubicBezTo>
                    <a:pt x="792" y="1017"/>
                    <a:pt x="790" y="1015"/>
                    <a:pt x="789" y="1017"/>
                  </a:cubicBezTo>
                  <a:cubicBezTo>
                    <a:pt x="790" y="1019"/>
                    <a:pt x="792" y="1016"/>
                    <a:pt x="792" y="1018"/>
                  </a:cubicBezTo>
                  <a:cubicBezTo>
                    <a:pt x="783" y="1025"/>
                    <a:pt x="767" y="1026"/>
                    <a:pt x="761" y="1036"/>
                  </a:cubicBezTo>
                  <a:cubicBezTo>
                    <a:pt x="763" y="1038"/>
                    <a:pt x="769" y="1037"/>
                    <a:pt x="768" y="1042"/>
                  </a:cubicBezTo>
                  <a:cubicBezTo>
                    <a:pt x="779" y="1041"/>
                    <a:pt x="788" y="1040"/>
                    <a:pt x="794" y="1035"/>
                  </a:cubicBezTo>
                  <a:cubicBezTo>
                    <a:pt x="798" y="1035"/>
                    <a:pt x="799" y="1037"/>
                    <a:pt x="802" y="1037"/>
                  </a:cubicBezTo>
                  <a:cubicBezTo>
                    <a:pt x="802" y="1034"/>
                    <a:pt x="804" y="1033"/>
                    <a:pt x="806" y="1032"/>
                  </a:cubicBezTo>
                  <a:cubicBezTo>
                    <a:pt x="824" y="1025"/>
                    <a:pt x="848" y="1021"/>
                    <a:pt x="863" y="1014"/>
                  </a:cubicBezTo>
                  <a:cubicBezTo>
                    <a:pt x="860" y="1017"/>
                    <a:pt x="862" y="1026"/>
                    <a:pt x="863" y="1029"/>
                  </a:cubicBezTo>
                  <a:cubicBezTo>
                    <a:pt x="866" y="1029"/>
                    <a:pt x="869" y="1028"/>
                    <a:pt x="871" y="1030"/>
                  </a:cubicBezTo>
                  <a:cubicBezTo>
                    <a:pt x="868" y="1041"/>
                    <a:pt x="855" y="1041"/>
                    <a:pt x="850" y="1049"/>
                  </a:cubicBezTo>
                  <a:cubicBezTo>
                    <a:pt x="845" y="1047"/>
                    <a:pt x="843" y="1048"/>
                    <a:pt x="836" y="1048"/>
                  </a:cubicBezTo>
                  <a:cubicBezTo>
                    <a:pt x="836" y="1050"/>
                    <a:pt x="834" y="1050"/>
                    <a:pt x="836" y="1052"/>
                  </a:cubicBezTo>
                  <a:cubicBezTo>
                    <a:pt x="830" y="1054"/>
                    <a:pt x="827" y="1059"/>
                    <a:pt x="823" y="1062"/>
                  </a:cubicBezTo>
                  <a:cubicBezTo>
                    <a:pt x="822" y="1061"/>
                    <a:pt x="822" y="1060"/>
                    <a:pt x="821" y="1059"/>
                  </a:cubicBezTo>
                  <a:cubicBezTo>
                    <a:pt x="818" y="1061"/>
                    <a:pt x="814" y="1063"/>
                    <a:pt x="810" y="1064"/>
                  </a:cubicBezTo>
                  <a:cubicBezTo>
                    <a:pt x="809" y="1063"/>
                    <a:pt x="807" y="1062"/>
                    <a:pt x="807" y="1060"/>
                  </a:cubicBezTo>
                  <a:cubicBezTo>
                    <a:pt x="805" y="1062"/>
                    <a:pt x="799" y="1060"/>
                    <a:pt x="798" y="1064"/>
                  </a:cubicBezTo>
                  <a:cubicBezTo>
                    <a:pt x="802" y="1065"/>
                    <a:pt x="806" y="1058"/>
                    <a:pt x="807" y="1064"/>
                  </a:cubicBezTo>
                  <a:cubicBezTo>
                    <a:pt x="803" y="1066"/>
                    <a:pt x="796" y="1067"/>
                    <a:pt x="798" y="1071"/>
                  </a:cubicBezTo>
                  <a:cubicBezTo>
                    <a:pt x="819" y="1063"/>
                    <a:pt x="838" y="1060"/>
                    <a:pt x="856" y="1058"/>
                  </a:cubicBezTo>
                  <a:cubicBezTo>
                    <a:pt x="856" y="1061"/>
                    <a:pt x="852" y="1061"/>
                    <a:pt x="851" y="1063"/>
                  </a:cubicBezTo>
                  <a:cubicBezTo>
                    <a:pt x="856" y="1062"/>
                    <a:pt x="859" y="1060"/>
                    <a:pt x="862" y="1057"/>
                  </a:cubicBezTo>
                  <a:cubicBezTo>
                    <a:pt x="867" y="1060"/>
                    <a:pt x="875" y="1055"/>
                    <a:pt x="880" y="1051"/>
                  </a:cubicBezTo>
                  <a:cubicBezTo>
                    <a:pt x="878" y="1052"/>
                    <a:pt x="877" y="1052"/>
                    <a:pt x="876" y="1050"/>
                  </a:cubicBezTo>
                  <a:cubicBezTo>
                    <a:pt x="881" y="1049"/>
                    <a:pt x="884" y="1042"/>
                    <a:pt x="890" y="1046"/>
                  </a:cubicBezTo>
                  <a:cubicBezTo>
                    <a:pt x="888" y="1050"/>
                    <a:pt x="890" y="1049"/>
                    <a:pt x="889" y="1055"/>
                  </a:cubicBezTo>
                  <a:cubicBezTo>
                    <a:pt x="877" y="1057"/>
                    <a:pt x="865" y="1068"/>
                    <a:pt x="852" y="1068"/>
                  </a:cubicBezTo>
                  <a:cubicBezTo>
                    <a:pt x="842" y="1068"/>
                    <a:pt x="838" y="1076"/>
                    <a:pt x="831" y="1077"/>
                  </a:cubicBezTo>
                  <a:cubicBezTo>
                    <a:pt x="831" y="1077"/>
                    <a:pt x="830" y="1074"/>
                    <a:pt x="828" y="1074"/>
                  </a:cubicBezTo>
                  <a:cubicBezTo>
                    <a:pt x="824" y="1074"/>
                    <a:pt x="822" y="1077"/>
                    <a:pt x="819" y="1076"/>
                  </a:cubicBezTo>
                  <a:cubicBezTo>
                    <a:pt x="819" y="1079"/>
                    <a:pt x="817" y="1081"/>
                    <a:pt x="815" y="1081"/>
                  </a:cubicBezTo>
                  <a:cubicBezTo>
                    <a:pt x="814" y="1085"/>
                    <a:pt x="814" y="1085"/>
                    <a:pt x="815" y="1089"/>
                  </a:cubicBezTo>
                  <a:cubicBezTo>
                    <a:pt x="823" y="1091"/>
                    <a:pt x="832" y="1087"/>
                    <a:pt x="834" y="1079"/>
                  </a:cubicBezTo>
                  <a:cubicBezTo>
                    <a:pt x="861" y="1083"/>
                    <a:pt x="884" y="1069"/>
                    <a:pt x="907" y="1060"/>
                  </a:cubicBezTo>
                  <a:cubicBezTo>
                    <a:pt x="928" y="1059"/>
                    <a:pt x="939" y="1037"/>
                    <a:pt x="957" y="1031"/>
                  </a:cubicBezTo>
                  <a:cubicBezTo>
                    <a:pt x="948" y="1043"/>
                    <a:pt x="933" y="1049"/>
                    <a:pt x="923" y="1060"/>
                  </a:cubicBezTo>
                  <a:cubicBezTo>
                    <a:pt x="917" y="1059"/>
                    <a:pt x="907" y="1067"/>
                    <a:pt x="907" y="1071"/>
                  </a:cubicBezTo>
                  <a:cubicBezTo>
                    <a:pt x="907" y="1071"/>
                    <a:pt x="908" y="1070"/>
                    <a:pt x="908" y="1071"/>
                  </a:cubicBezTo>
                  <a:cubicBezTo>
                    <a:pt x="908" y="1074"/>
                    <a:pt x="907" y="1075"/>
                    <a:pt x="905" y="1075"/>
                  </a:cubicBezTo>
                  <a:cubicBezTo>
                    <a:pt x="903" y="1074"/>
                    <a:pt x="900" y="1072"/>
                    <a:pt x="898" y="1073"/>
                  </a:cubicBezTo>
                  <a:cubicBezTo>
                    <a:pt x="897" y="1075"/>
                    <a:pt x="896" y="1077"/>
                    <a:pt x="895" y="1079"/>
                  </a:cubicBezTo>
                  <a:cubicBezTo>
                    <a:pt x="896" y="1079"/>
                    <a:pt x="897" y="1079"/>
                    <a:pt x="898" y="1080"/>
                  </a:cubicBezTo>
                  <a:cubicBezTo>
                    <a:pt x="894" y="1083"/>
                    <a:pt x="888" y="1085"/>
                    <a:pt x="886" y="1090"/>
                  </a:cubicBezTo>
                  <a:cubicBezTo>
                    <a:pt x="896" y="1098"/>
                    <a:pt x="911" y="1088"/>
                    <a:pt x="919" y="1081"/>
                  </a:cubicBezTo>
                  <a:cubicBezTo>
                    <a:pt x="915" y="1080"/>
                    <a:pt x="912" y="1084"/>
                    <a:pt x="911" y="1081"/>
                  </a:cubicBezTo>
                  <a:cubicBezTo>
                    <a:pt x="916" y="1069"/>
                    <a:pt x="924" y="1058"/>
                    <a:pt x="938" y="1055"/>
                  </a:cubicBezTo>
                  <a:cubicBezTo>
                    <a:pt x="938" y="1060"/>
                    <a:pt x="943" y="1058"/>
                    <a:pt x="942" y="1062"/>
                  </a:cubicBezTo>
                  <a:cubicBezTo>
                    <a:pt x="944" y="1062"/>
                    <a:pt x="945" y="1060"/>
                    <a:pt x="946" y="1059"/>
                  </a:cubicBezTo>
                  <a:cubicBezTo>
                    <a:pt x="947" y="1062"/>
                    <a:pt x="949" y="1062"/>
                    <a:pt x="952" y="1062"/>
                  </a:cubicBezTo>
                  <a:cubicBezTo>
                    <a:pt x="953" y="1049"/>
                    <a:pt x="969" y="1052"/>
                    <a:pt x="975" y="1043"/>
                  </a:cubicBezTo>
                  <a:cubicBezTo>
                    <a:pt x="975" y="1042"/>
                    <a:pt x="974" y="1041"/>
                    <a:pt x="974" y="1040"/>
                  </a:cubicBezTo>
                  <a:cubicBezTo>
                    <a:pt x="978" y="1037"/>
                    <a:pt x="983" y="1036"/>
                    <a:pt x="986" y="1034"/>
                  </a:cubicBezTo>
                  <a:cubicBezTo>
                    <a:pt x="983" y="1034"/>
                    <a:pt x="986" y="1031"/>
                    <a:pt x="985" y="1031"/>
                  </a:cubicBezTo>
                  <a:cubicBezTo>
                    <a:pt x="981" y="1035"/>
                    <a:pt x="976" y="1038"/>
                    <a:pt x="972" y="1041"/>
                  </a:cubicBezTo>
                  <a:cubicBezTo>
                    <a:pt x="970" y="1041"/>
                    <a:pt x="970" y="1039"/>
                    <a:pt x="970" y="1037"/>
                  </a:cubicBezTo>
                  <a:cubicBezTo>
                    <a:pt x="980" y="1033"/>
                    <a:pt x="986" y="1021"/>
                    <a:pt x="994" y="1016"/>
                  </a:cubicBezTo>
                  <a:cubicBezTo>
                    <a:pt x="994" y="1021"/>
                    <a:pt x="993" y="1021"/>
                    <a:pt x="993" y="1024"/>
                  </a:cubicBezTo>
                  <a:cubicBezTo>
                    <a:pt x="996" y="1026"/>
                    <a:pt x="999" y="1026"/>
                    <a:pt x="1003" y="1024"/>
                  </a:cubicBezTo>
                  <a:cubicBezTo>
                    <a:pt x="1003" y="1025"/>
                    <a:pt x="1002" y="1027"/>
                    <a:pt x="1003" y="1027"/>
                  </a:cubicBezTo>
                  <a:cubicBezTo>
                    <a:pt x="1007" y="1024"/>
                    <a:pt x="1010" y="1020"/>
                    <a:pt x="1016" y="1020"/>
                  </a:cubicBezTo>
                  <a:cubicBezTo>
                    <a:pt x="1016" y="1017"/>
                    <a:pt x="1015" y="1017"/>
                    <a:pt x="1015" y="1014"/>
                  </a:cubicBezTo>
                  <a:cubicBezTo>
                    <a:pt x="1016" y="1013"/>
                    <a:pt x="1022" y="1015"/>
                    <a:pt x="1020" y="1013"/>
                  </a:cubicBezTo>
                  <a:cubicBezTo>
                    <a:pt x="1019" y="1013"/>
                    <a:pt x="1019" y="1013"/>
                    <a:pt x="1018" y="1014"/>
                  </a:cubicBezTo>
                  <a:cubicBezTo>
                    <a:pt x="1018" y="1012"/>
                    <a:pt x="1018" y="1010"/>
                    <a:pt x="1017" y="1009"/>
                  </a:cubicBezTo>
                  <a:cubicBezTo>
                    <a:pt x="1023" y="1007"/>
                    <a:pt x="1026" y="998"/>
                    <a:pt x="1033" y="1000"/>
                  </a:cubicBezTo>
                  <a:cubicBezTo>
                    <a:pt x="1038" y="990"/>
                    <a:pt x="1044" y="979"/>
                    <a:pt x="1052" y="972"/>
                  </a:cubicBezTo>
                  <a:cubicBezTo>
                    <a:pt x="1051" y="979"/>
                    <a:pt x="1048" y="982"/>
                    <a:pt x="1047" y="989"/>
                  </a:cubicBezTo>
                  <a:cubicBezTo>
                    <a:pt x="1051" y="988"/>
                    <a:pt x="1052" y="985"/>
                    <a:pt x="1052" y="989"/>
                  </a:cubicBezTo>
                  <a:cubicBezTo>
                    <a:pt x="1053" y="988"/>
                    <a:pt x="1053" y="986"/>
                    <a:pt x="1052" y="985"/>
                  </a:cubicBezTo>
                  <a:cubicBezTo>
                    <a:pt x="1055" y="984"/>
                    <a:pt x="1055" y="983"/>
                    <a:pt x="1056" y="983"/>
                  </a:cubicBezTo>
                  <a:cubicBezTo>
                    <a:pt x="1055" y="980"/>
                    <a:pt x="1059" y="975"/>
                    <a:pt x="1060" y="972"/>
                  </a:cubicBezTo>
                  <a:cubicBezTo>
                    <a:pt x="1061" y="972"/>
                    <a:pt x="1063" y="973"/>
                    <a:pt x="1063" y="975"/>
                  </a:cubicBezTo>
                  <a:cubicBezTo>
                    <a:pt x="1061" y="975"/>
                    <a:pt x="1062" y="973"/>
                    <a:pt x="1060" y="972"/>
                  </a:cubicBezTo>
                  <a:cubicBezTo>
                    <a:pt x="1061" y="977"/>
                    <a:pt x="1059" y="979"/>
                    <a:pt x="1059" y="982"/>
                  </a:cubicBezTo>
                  <a:cubicBezTo>
                    <a:pt x="1059" y="981"/>
                    <a:pt x="1060" y="980"/>
                    <a:pt x="1061" y="979"/>
                  </a:cubicBezTo>
                  <a:cubicBezTo>
                    <a:pt x="1061" y="981"/>
                    <a:pt x="1063" y="980"/>
                    <a:pt x="1063" y="981"/>
                  </a:cubicBezTo>
                  <a:cubicBezTo>
                    <a:pt x="1063" y="986"/>
                    <a:pt x="1059" y="985"/>
                    <a:pt x="1059" y="990"/>
                  </a:cubicBezTo>
                  <a:cubicBezTo>
                    <a:pt x="1063" y="989"/>
                    <a:pt x="1063" y="994"/>
                    <a:pt x="1064" y="990"/>
                  </a:cubicBezTo>
                  <a:cubicBezTo>
                    <a:pt x="1062" y="990"/>
                    <a:pt x="1066" y="984"/>
                    <a:pt x="1068" y="982"/>
                  </a:cubicBezTo>
                  <a:cubicBezTo>
                    <a:pt x="1065" y="975"/>
                    <a:pt x="1077" y="965"/>
                    <a:pt x="1070" y="958"/>
                  </a:cubicBezTo>
                  <a:cubicBezTo>
                    <a:pt x="1073" y="958"/>
                    <a:pt x="1074" y="956"/>
                    <a:pt x="1076" y="955"/>
                  </a:cubicBezTo>
                  <a:cubicBezTo>
                    <a:pt x="1078" y="958"/>
                    <a:pt x="1073" y="959"/>
                    <a:pt x="1076" y="961"/>
                  </a:cubicBezTo>
                  <a:cubicBezTo>
                    <a:pt x="1078" y="958"/>
                    <a:pt x="1084" y="947"/>
                    <a:pt x="1078" y="949"/>
                  </a:cubicBezTo>
                  <a:cubicBezTo>
                    <a:pt x="1083" y="940"/>
                    <a:pt x="1093" y="930"/>
                    <a:pt x="1096" y="919"/>
                  </a:cubicBezTo>
                  <a:cubicBezTo>
                    <a:pt x="1096" y="917"/>
                    <a:pt x="1093" y="918"/>
                    <a:pt x="1094" y="915"/>
                  </a:cubicBezTo>
                  <a:cubicBezTo>
                    <a:pt x="1096" y="914"/>
                    <a:pt x="1096" y="915"/>
                    <a:pt x="1098" y="916"/>
                  </a:cubicBezTo>
                  <a:cubicBezTo>
                    <a:pt x="1103" y="908"/>
                    <a:pt x="1105" y="898"/>
                    <a:pt x="1112" y="890"/>
                  </a:cubicBezTo>
                  <a:cubicBezTo>
                    <a:pt x="1115" y="886"/>
                    <a:pt x="1120" y="884"/>
                    <a:pt x="1123" y="880"/>
                  </a:cubicBezTo>
                  <a:cubicBezTo>
                    <a:pt x="1126" y="875"/>
                    <a:pt x="1127" y="869"/>
                    <a:pt x="1130" y="863"/>
                  </a:cubicBezTo>
                  <a:cubicBezTo>
                    <a:pt x="1130" y="860"/>
                    <a:pt x="1129" y="861"/>
                    <a:pt x="1129" y="857"/>
                  </a:cubicBezTo>
                  <a:cubicBezTo>
                    <a:pt x="1133" y="851"/>
                    <a:pt x="1132" y="840"/>
                    <a:pt x="1138" y="837"/>
                  </a:cubicBezTo>
                  <a:cubicBezTo>
                    <a:pt x="1141" y="838"/>
                    <a:pt x="1142" y="839"/>
                    <a:pt x="1145" y="840"/>
                  </a:cubicBezTo>
                  <a:cubicBezTo>
                    <a:pt x="1149" y="837"/>
                    <a:pt x="1150" y="832"/>
                    <a:pt x="1151" y="825"/>
                  </a:cubicBezTo>
                  <a:cubicBezTo>
                    <a:pt x="1160" y="821"/>
                    <a:pt x="1164" y="803"/>
                    <a:pt x="1162" y="793"/>
                  </a:cubicBezTo>
                  <a:cubicBezTo>
                    <a:pt x="1172" y="758"/>
                    <a:pt x="1190" y="721"/>
                    <a:pt x="1198" y="684"/>
                  </a:cubicBezTo>
                  <a:cubicBezTo>
                    <a:pt x="1198" y="684"/>
                    <a:pt x="1198" y="684"/>
                    <a:pt x="1198" y="684"/>
                  </a:cubicBezTo>
                  <a:cubicBezTo>
                    <a:pt x="1195" y="673"/>
                    <a:pt x="1199" y="661"/>
                    <a:pt x="1199" y="650"/>
                  </a:cubicBezTo>
                  <a:cubicBezTo>
                    <a:pt x="1205" y="641"/>
                    <a:pt x="1206" y="626"/>
                    <a:pt x="1207" y="611"/>
                  </a:cubicBezTo>
                  <a:cubicBezTo>
                    <a:pt x="1208" y="590"/>
                    <a:pt x="1216" y="561"/>
                    <a:pt x="1210" y="547"/>
                  </a:cubicBezTo>
                  <a:close/>
                  <a:moveTo>
                    <a:pt x="333" y="143"/>
                  </a:moveTo>
                  <a:cubicBezTo>
                    <a:pt x="333" y="140"/>
                    <a:pt x="333" y="139"/>
                    <a:pt x="334" y="138"/>
                  </a:cubicBezTo>
                  <a:cubicBezTo>
                    <a:pt x="335" y="138"/>
                    <a:pt x="335" y="139"/>
                    <a:pt x="336" y="139"/>
                  </a:cubicBezTo>
                  <a:cubicBezTo>
                    <a:pt x="336" y="141"/>
                    <a:pt x="336" y="143"/>
                    <a:pt x="333" y="143"/>
                  </a:cubicBezTo>
                  <a:close/>
                  <a:moveTo>
                    <a:pt x="338" y="89"/>
                  </a:moveTo>
                  <a:cubicBezTo>
                    <a:pt x="336" y="97"/>
                    <a:pt x="326" y="96"/>
                    <a:pt x="324" y="104"/>
                  </a:cubicBezTo>
                  <a:cubicBezTo>
                    <a:pt x="320" y="105"/>
                    <a:pt x="321" y="100"/>
                    <a:pt x="319" y="99"/>
                  </a:cubicBezTo>
                  <a:cubicBezTo>
                    <a:pt x="324" y="94"/>
                    <a:pt x="330" y="91"/>
                    <a:pt x="338" y="89"/>
                  </a:cubicBezTo>
                  <a:close/>
                  <a:moveTo>
                    <a:pt x="317" y="100"/>
                  </a:moveTo>
                  <a:cubicBezTo>
                    <a:pt x="315" y="104"/>
                    <a:pt x="312" y="107"/>
                    <a:pt x="307" y="107"/>
                  </a:cubicBezTo>
                  <a:cubicBezTo>
                    <a:pt x="307" y="102"/>
                    <a:pt x="313" y="102"/>
                    <a:pt x="317" y="100"/>
                  </a:cubicBezTo>
                  <a:close/>
                  <a:moveTo>
                    <a:pt x="288" y="149"/>
                  </a:moveTo>
                  <a:cubicBezTo>
                    <a:pt x="287" y="151"/>
                    <a:pt x="286" y="153"/>
                    <a:pt x="284" y="155"/>
                  </a:cubicBezTo>
                  <a:cubicBezTo>
                    <a:pt x="282" y="152"/>
                    <a:pt x="286" y="149"/>
                    <a:pt x="288" y="149"/>
                  </a:cubicBezTo>
                  <a:close/>
                  <a:moveTo>
                    <a:pt x="283" y="85"/>
                  </a:moveTo>
                  <a:cubicBezTo>
                    <a:pt x="285" y="85"/>
                    <a:pt x="286" y="85"/>
                    <a:pt x="287" y="86"/>
                  </a:cubicBezTo>
                  <a:cubicBezTo>
                    <a:pt x="287" y="88"/>
                    <a:pt x="285" y="89"/>
                    <a:pt x="283" y="89"/>
                  </a:cubicBezTo>
                  <a:cubicBezTo>
                    <a:pt x="281" y="87"/>
                    <a:pt x="283" y="87"/>
                    <a:pt x="283" y="85"/>
                  </a:cubicBezTo>
                  <a:close/>
                  <a:moveTo>
                    <a:pt x="266" y="149"/>
                  </a:moveTo>
                  <a:cubicBezTo>
                    <a:pt x="261" y="156"/>
                    <a:pt x="256" y="162"/>
                    <a:pt x="248" y="167"/>
                  </a:cubicBezTo>
                  <a:cubicBezTo>
                    <a:pt x="252" y="159"/>
                    <a:pt x="258" y="148"/>
                    <a:pt x="266" y="149"/>
                  </a:cubicBezTo>
                  <a:close/>
                  <a:moveTo>
                    <a:pt x="239" y="138"/>
                  </a:moveTo>
                  <a:cubicBezTo>
                    <a:pt x="238" y="139"/>
                    <a:pt x="238" y="141"/>
                    <a:pt x="235" y="142"/>
                  </a:cubicBezTo>
                  <a:cubicBezTo>
                    <a:pt x="236" y="139"/>
                    <a:pt x="237" y="136"/>
                    <a:pt x="239" y="138"/>
                  </a:cubicBezTo>
                  <a:close/>
                  <a:moveTo>
                    <a:pt x="235" y="142"/>
                  </a:moveTo>
                  <a:cubicBezTo>
                    <a:pt x="235" y="145"/>
                    <a:pt x="233" y="145"/>
                    <a:pt x="230" y="146"/>
                  </a:cubicBezTo>
                  <a:cubicBezTo>
                    <a:pt x="231" y="143"/>
                    <a:pt x="232" y="142"/>
                    <a:pt x="235" y="142"/>
                  </a:cubicBezTo>
                  <a:close/>
                  <a:moveTo>
                    <a:pt x="94" y="318"/>
                  </a:moveTo>
                  <a:cubicBezTo>
                    <a:pt x="92" y="310"/>
                    <a:pt x="97" y="308"/>
                    <a:pt x="94" y="318"/>
                  </a:cubicBezTo>
                  <a:close/>
                  <a:moveTo>
                    <a:pt x="60" y="460"/>
                  </a:moveTo>
                  <a:cubicBezTo>
                    <a:pt x="57" y="459"/>
                    <a:pt x="58" y="456"/>
                    <a:pt x="59" y="454"/>
                  </a:cubicBezTo>
                  <a:cubicBezTo>
                    <a:pt x="61" y="454"/>
                    <a:pt x="60" y="458"/>
                    <a:pt x="60" y="460"/>
                  </a:cubicBezTo>
                  <a:close/>
                  <a:moveTo>
                    <a:pt x="83" y="370"/>
                  </a:moveTo>
                  <a:cubicBezTo>
                    <a:pt x="74" y="366"/>
                    <a:pt x="87" y="358"/>
                    <a:pt x="87" y="352"/>
                  </a:cubicBezTo>
                  <a:cubicBezTo>
                    <a:pt x="88" y="357"/>
                    <a:pt x="85" y="366"/>
                    <a:pt x="83" y="370"/>
                  </a:cubicBezTo>
                  <a:close/>
                  <a:moveTo>
                    <a:pt x="131" y="236"/>
                  </a:moveTo>
                  <a:cubicBezTo>
                    <a:pt x="131" y="239"/>
                    <a:pt x="128" y="240"/>
                    <a:pt x="126" y="242"/>
                  </a:cubicBezTo>
                  <a:cubicBezTo>
                    <a:pt x="124" y="239"/>
                    <a:pt x="128" y="236"/>
                    <a:pt x="131" y="236"/>
                  </a:cubicBezTo>
                  <a:close/>
                  <a:moveTo>
                    <a:pt x="138" y="242"/>
                  </a:moveTo>
                  <a:cubicBezTo>
                    <a:pt x="140" y="246"/>
                    <a:pt x="134" y="248"/>
                    <a:pt x="134" y="253"/>
                  </a:cubicBezTo>
                  <a:cubicBezTo>
                    <a:pt x="132" y="252"/>
                    <a:pt x="132" y="254"/>
                    <a:pt x="130" y="254"/>
                  </a:cubicBezTo>
                  <a:cubicBezTo>
                    <a:pt x="132" y="260"/>
                    <a:pt x="127" y="265"/>
                    <a:pt x="123" y="269"/>
                  </a:cubicBezTo>
                  <a:cubicBezTo>
                    <a:pt x="124" y="260"/>
                    <a:pt x="126" y="262"/>
                    <a:pt x="126" y="256"/>
                  </a:cubicBezTo>
                  <a:cubicBezTo>
                    <a:pt x="124" y="255"/>
                    <a:pt x="125" y="258"/>
                    <a:pt x="123" y="258"/>
                  </a:cubicBezTo>
                  <a:cubicBezTo>
                    <a:pt x="120" y="259"/>
                    <a:pt x="121" y="256"/>
                    <a:pt x="118" y="256"/>
                  </a:cubicBezTo>
                  <a:cubicBezTo>
                    <a:pt x="121" y="245"/>
                    <a:pt x="130" y="247"/>
                    <a:pt x="138" y="242"/>
                  </a:cubicBezTo>
                  <a:close/>
                  <a:moveTo>
                    <a:pt x="119" y="283"/>
                  </a:moveTo>
                  <a:cubicBezTo>
                    <a:pt x="118" y="278"/>
                    <a:pt x="125" y="274"/>
                    <a:pt x="127" y="270"/>
                  </a:cubicBezTo>
                  <a:cubicBezTo>
                    <a:pt x="128" y="274"/>
                    <a:pt x="123" y="281"/>
                    <a:pt x="119" y="283"/>
                  </a:cubicBezTo>
                  <a:close/>
                  <a:moveTo>
                    <a:pt x="114" y="287"/>
                  </a:moveTo>
                  <a:cubicBezTo>
                    <a:pt x="116" y="288"/>
                    <a:pt x="115" y="293"/>
                    <a:pt x="113" y="291"/>
                  </a:cubicBezTo>
                  <a:cubicBezTo>
                    <a:pt x="112" y="289"/>
                    <a:pt x="114" y="289"/>
                    <a:pt x="114" y="287"/>
                  </a:cubicBezTo>
                  <a:close/>
                  <a:moveTo>
                    <a:pt x="101" y="389"/>
                  </a:moveTo>
                  <a:cubicBezTo>
                    <a:pt x="103" y="390"/>
                    <a:pt x="102" y="395"/>
                    <a:pt x="100" y="395"/>
                  </a:cubicBezTo>
                  <a:cubicBezTo>
                    <a:pt x="99" y="392"/>
                    <a:pt x="100" y="391"/>
                    <a:pt x="101" y="389"/>
                  </a:cubicBezTo>
                  <a:close/>
                  <a:moveTo>
                    <a:pt x="93" y="334"/>
                  </a:moveTo>
                  <a:cubicBezTo>
                    <a:pt x="94" y="334"/>
                    <a:pt x="94" y="335"/>
                    <a:pt x="95" y="335"/>
                  </a:cubicBezTo>
                  <a:cubicBezTo>
                    <a:pt x="96" y="338"/>
                    <a:pt x="94" y="337"/>
                    <a:pt x="94" y="339"/>
                  </a:cubicBezTo>
                  <a:cubicBezTo>
                    <a:pt x="92" y="339"/>
                    <a:pt x="92" y="336"/>
                    <a:pt x="93" y="334"/>
                  </a:cubicBezTo>
                  <a:close/>
                  <a:moveTo>
                    <a:pt x="100" y="417"/>
                  </a:moveTo>
                  <a:cubicBezTo>
                    <a:pt x="95" y="413"/>
                    <a:pt x="101" y="405"/>
                    <a:pt x="104" y="412"/>
                  </a:cubicBezTo>
                  <a:cubicBezTo>
                    <a:pt x="104" y="415"/>
                    <a:pt x="101" y="415"/>
                    <a:pt x="100" y="417"/>
                  </a:cubicBezTo>
                  <a:close/>
                  <a:moveTo>
                    <a:pt x="96" y="414"/>
                  </a:moveTo>
                  <a:cubicBezTo>
                    <a:pt x="93" y="413"/>
                    <a:pt x="96" y="410"/>
                    <a:pt x="95" y="406"/>
                  </a:cubicBezTo>
                  <a:cubicBezTo>
                    <a:pt x="95" y="403"/>
                    <a:pt x="91" y="408"/>
                    <a:pt x="91" y="403"/>
                  </a:cubicBezTo>
                  <a:cubicBezTo>
                    <a:pt x="96" y="403"/>
                    <a:pt x="104" y="400"/>
                    <a:pt x="109" y="398"/>
                  </a:cubicBezTo>
                  <a:cubicBezTo>
                    <a:pt x="109" y="403"/>
                    <a:pt x="106" y="404"/>
                    <a:pt x="105" y="407"/>
                  </a:cubicBezTo>
                  <a:cubicBezTo>
                    <a:pt x="99" y="405"/>
                    <a:pt x="98" y="410"/>
                    <a:pt x="96" y="414"/>
                  </a:cubicBezTo>
                  <a:close/>
                  <a:moveTo>
                    <a:pt x="112" y="482"/>
                  </a:moveTo>
                  <a:cubicBezTo>
                    <a:pt x="111" y="478"/>
                    <a:pt x="110" y="473"/>
                    <a:pt x="105" y="473"/>
                  </a:cubicBezTo>
                  <a:cubicBezTo>
                    <a:pt x="105" y="470"/>
                    <a:pt x="105" y="466"/>
                    <a:pt x="108" y="467"/>
                  </a:cubicBezTo>
                  <a:cubicBezTo>
                    <a:pt x="108" y="464"/>
                    <a:pt x="108" y="462"/>
                    <a:pt x="108" y="457"/>
                  </a:cubicBezTo>
                  <a:cubicBezTo>
                    <a:pt x="111" y="458"/>
                    <a:pt x="112" y="456"/>
                    <a:pt x="113" y="454"/>
                  </a:cubicBezTo>
                  <a:cubicBezTo>
                    <a:pt x="116" y="454"/>
                    <a:pt x="115" y="459"/>
                    <a:pt x="114" y="462"/>
                  </a:cubicBezTo>
                  <a:cubicBezTo>
                    <a:pt x="122" y="464"/>
                    <a:pt x="117" y="476"/>
                    <a:pt x="116" y="483"/>
                  </a:cubicBezTo>
                  <a:cubicBezTo>
                    <a:pt x="114" y="481"/>
                    <a:pt x="114" y="481"/>
                    <a:pt x="112" y="482"/>
                  </a:cubicBezTo>
                  <a:close/>
                  <a:moveTo>
                    <a:pt x="117" y="492"/>
                  </a:moveTo>
                  <a:cubicBezTo>
                    <a:pt x="116" y="491"/>
                    <a:pt x="117" y="486"/>
                    <a:pt x="120" y="487"/>
                  </a:cubicBezTo>
                  <a:cubicBezTo>
                    <a:pt x="120" y="490"/>
                    <a:pt x="118" y="490"/>
                    <a:pt x="117" y="492"/>
                  </a:cubicBezTo>
                  <a:close/>
                  <a:moveTo>
                    <a:pt x="121" y="484"/>
                  </a:moveTo>
                  <a:cubicBezTo>
                    <a:pt x="120" y="477"/>
                    <a:pt x="127" y="472"/>
                    <a:pt x="128" y="465"/>
                  </a:cubicBezTo>
                  <a:cubicBezTo>
                    <a:pt x="132" y="473"/>
                    <a:pt x="124" y="478"/>
                    <a:pt x="121" y="484"/>
                  </a:cubicBezTo>
                  <a:close/>
                  <a:moveTo>
                    <a:pt x="116" y="427"/>
                  </a:moveTo>
                  <a:cubicBezTo>
                    <a:pt x="108" y="432"/>
                    <a:pt x="111" y="446"/>
                    <a:pt x="104" y="450"/>
                  </a:cubicBezTo>
                  <a:cubicBezTo>
                    <a:pt x="104" y="434"/>
                    <a:pt x="110" y="421"/>
                    <a:pt x="105" y="409"/>
                  </a:cubicBezTo>
                  <a:cubicBezTo>
                    <a:pt x="108" y="408"/>
                    <a:pt x="108" y="410"/>
                    <a:pt x="111" y="410"/>
                  </a:cubicBezTo>
                  <a:cubicBezTo>
                    <a:pt x="111" y="404"/>
                    <a:pt x="112" y="394"/>
                    <a:pt x="118" y="391"/>
                  </a:cubicBezTo>
                  <a:cubicBezTo>
                    <a:pt x="119" y="390"/>
                    <a:pt x="117" y="401"/>
                    <a:pt x="114" y="403"/>
                  </a:cubicBezTo>
                  <a:cubicBezTo>
                    <a:pt x="117" y="406"/>
                    <a:pt x="118" y="403"/>
                    <a:pt x="122" y="403"/>
                  </a:cubicBezTo>
                  <a:cubicBezTo>
                    <a:pt x="124" y="398"/>
                    <a:pt x="125" y="394"/>
                    <a:pt x="126" y="389"/>
                  </a:cubicBezTo>
                  <a:cubicBezTo>
                    <a:pt x="128" y="389"/>
                    <a:pt x="128" y="388"/>
                    <a:pt x="130" y="388"/>
                  </a:cubicBezTo>
                  <a:cubicBezTo>
                    <a:pt x="131" y="389"/>
                    <a:pt x="132" y="391"/>
                    <a:pt x="130" y="392"/>
                  </a:cubicBezTo>
                  <a:cubicBezTo>
                    <a:pt x="133" y="391"/>
                    <a:pt x="134" y="389"/>
                    <a:pt x="134" y="384"/>
                  </a:cubicBezTo>
                  <a:cubicBezTo>
                    <a:pt x="137" y="384"/>
                    <a:pt x="135" y="388"/>
                    <a:pt x="137" y="390"/>
                  </a:cubicBezTo>
                  <a:cubicBezTo>
                    <a:pt x="139" y="389"/>
                    <a:pt x="141" y="385"/>
                    <a:pt x="143" y="387"/>
                  </a:cubicBezTo>
                  <a:cubicBezTo>
                    <a:pt x="136" y="403"/>
                    <a:pt x="127" y="417"/>
                    <a:pt x="116" y="427"/>
                  </a:cubicBezTo>
                  <a:close/>
                  <a:moveTo>
                    <a:pt x="136" y="234"/>
                  </a:moveTo>
                  <a:cubicBezTo>
                    <a:pt x="137" y="230"/>
                    <a:pt x="140" y="230"/>
                    <a:pt x="143" y="230"/>
                  </a:cubicBezTo>
                  <a:cubicBezTo>
                    <a:pt x="143" y="233"/>
                    <a:pt x="139" y="236"/>
                    <a:pt x="136" y="234"/>
                  </a:cubicBezTo>
                  <a:close/>
                  <a:moveTo>
                    <a:pt x="134" y="568"/>
                  </a:moveTo>
                  <a:cubicBezTo>
                    <a:pt x="132" y="568"/>
                    <a:pt x="134" y="563"/>
                    <a:pt x="134" y="561"/>
                  </a:cubicBezTo>
                  <a:cubicBezTo>
                    <a:pt x="138" y="561"/>
                    <a:pt x="135" y="567"/>
                    <a:pt x="134" y="568"/>
                  </a:cubicBezTo>
                  <a:close/>
                  <a:moveTo>
                    <a:pt x="151" y="219"/>
                  </a:moveTo>
                  <a:cubicBezTo>
                    <a:pt x="149" y="218"/>
                    <a:pt x="151" y="217"/>
                    <a:pt x="151" y="216"/>
                  </a:cubicBezTo>
                  <a:cubicBezTo>
                    <a:pt x="149" y="215"/>
                    <a:pt x="149" y="213"/>
                    <a:pt x="148" y="213"/>
                  </a:cubicBezTo>
                  <a:cubicBezTo>
                    <a:pt x="152" y="207"/>
                    <a:pt x="155" y="214"/>
                    <a:pt x="151" y="219"/>
                  </a:cubicBezTo>
                  <a:close/>
                  <a:moveTo>
                    <a:pt x="144" y="225"/>
                  </a:moveTo>
                  <a:cubicBezTo>
                    <a:pt x="144" y="222"/>
                    <a:pt x="145" y="219"/>
                    <a:pt x="148" y="220"/>
                  </a:cubicBezTo>
                  <a:cubicBezTo>
                    <a:pt x="147" y="221"/>
                    <a:pt x="147" y="225"/>
                    <a:pt x="144" y="225"/>
                  </a:cubicBezTo>
                  <a:close/>
                  <a:moveTo>
                    <a:pt x="149" y="482"/>
                  </a:moveTo>
                  <a:cubicBezTo>
                    <a:pt x="146" y="477"/>
                    <a:pt x="152" y="477"/>
                    <a:pt x="152" y="472"/>
                  </a:cubicBezTo>
                  <a:cubicBezTo>
                    <a:pt x="153" y="475"/>
                    <a:pt x="155" y="483"/>
                    <a:pt x="149" y="482"/>
                  </a:cubicBezTo>
                  <a:close/>
                  <a:moveTo>
                    <a:pt x="152" y="236"/>
                  </a:moveTo>
                  <a:cubicBezTo>
                    <a:pt x="149" y="236"/>
                    <a:pt x="151" y="231"/>
                    <a:pt x="154" y="231"/>
                  </a:cubicBezTo>
                  <a:cubicBezTo>
                    <a:pt x="154" y="234"/>
                    <a:pt x="152" y="234"/>
                    <a:pt x="152" y="236"/>
                  </a:cubicBezTo>
                  <a:close/>
                  <a:moveTo>
                    <a:pt x="192" y="197"/>
                  </a:moveTo>
                  <a:cubicBezTo>
                    <a:pt x="192" y="194"/>
                    <a:pt x="194" y="195"/>
                    <a:pt x="194" y="192"/>
                  </a:cubicBezTo>
                  <a:cubicBezTo>
                    <a:pt x="196" y="192"/>
                    <a:pt x="196" y="192"/>
                    <a:pt x="196" y="192"/>
                  </a:cubicBezTo>
                  <a:cubicBezTo>
                    <a:pt x="195" y="193"/>
                    <a:pt x="196" y="193"/>
                    <a:pt x="196" y="193"/>
                  </a:cubicBezTo>
                  <a:cubicBezTo>
                    <a:pt x="195" y="195"/>
                    <a:pt x="195" y="198"/>
                    <a:pt x="192" y="197"/>
                  </a:cubicBezTo>
                  <a:close/>
                  <a:moveTo>
                    <a:pt x="192" y="191"/>
                  </a:moveTo>
                  <a:cubicBezTo>
                    <a:pt x="192" y="189"/>
                    <a:pt x="193" y="189"/>
                    <a:pt x="193" y="187"/>
                  </a:cubicBezTo>
                  <a:cubicBezTo>
                    <a:pt x="197" y="187"/>
                    <a:pt x="196" y="189"/>
                    <a:pt x="196" y="192"/>
                  </a:cubicBezTo>
                  <a:cubicBezTo>
                    <a:pt x="195" y="191"/>
                    <a:pt x="194" y="191"/>
                    <a:pt x="192" y="191"/>
                  </a:cubicBezTo>
                  <a:close/>
                  <a:moveTo>
                    <a:pt x="217" y="156"/>
                  </a:moveTo>
                  <a:cubicBezTo>
                    <a:pt x="219" y="153"/>
                    <a:pt x="221" y="151"/>
                    <a:pt x="223" y="150"/>
                  </a:cubicBezTo>
                  <a:cubicBezTo>
                    <a:pt x="224" y="153"/>
                    <a:pt x="221" y="157"/>
                    <a:pt x="223" y="160"/>
                  </a:cubicBezTo>
                  <a:cubicBezTo>
                    <a:pt x="216" y="160"/>
                    <a:pt x="218" y="174"/>
                    <a:pt x="210" y="171"/>
                  </a:cubicBezTo>
                  <a:cubicBezTo>
                    <a:pt x="212" y="166"/>
                    <a:pt x="216" y="163"/>
                    <a:pt x="219" y="160"/>
                  </a:cubicBezTo>
                  <a:cubicBezTo>
                    <a:pt x="220" y="157"/>
                    <a:pt x="217" y="158"/>
                    <a:pt x="217" y="156"/>
                  </a:cubicBezTo>
                  <a:close/>
                  <a:moveTo>
                    <a:pt x="214" y="136"/>
                  </a:moveTo>
                  <a:cubicBezTo>
                    <a:pt x="213" y="139"/>
                    <a:pt x="210" y="142"/>
                    <a:pt x="209" y="141"/>
                  </a:cubicBezTo>
                  <a:cubicBezTo>
                    <a:pt x="210" y="138"/>
                    <a:pt x="210" y="136"/>
                    <a:pt x="214" y="136"/>
                  </a:cubicBezTo>
                  <a:close/>
                  <a:moveTo>
                    <a:pt x="206" y="179"/>
                  </a:moveTo>
                  <a:cubicBezTo>
                    <a:pt x="205" y="177"/>
                    <a:pt x="207" y="177"/>
                    <a:pt x="207" y="175"/>
                  </a:cubicBezTo>
                  <a:cubicBezTo>
                    <a:pt x="210" y="174"/>
                    <a:pt x="209" y="181"/>
                    <a:pt x="206" y="179"/>
                  </a:cubicBezTo>
                  <a:close/>
                  <a:moveTo>
                    <a:pt x="207" y="132"/>
                  </a:moveTo>
                  <a:cubicBezTo>
                    <a:pt x="209" y="133"/>
                    <a:pt x="205" y="135"/>
                    <a:pt x="205" y="137"/>
                  </a:cubicBezTo>
                  <a:cubicBezTo>
                    <a:pt x="202" y="136"/>
                    <a:pt x="206" y="133"/>
                    <a:pt x="207" y="132"/>
                  </a:cubicBezTo>
                  <a:close/>
                  <a:moveTo>
                    <a:pt x="208" y="143"/>
                  </a:moveTo>
                  <a:cubicBezTo>
                    <a:pt x="207" y="145"/>
                    <a:pt x="206" y="147"/>
                    <a:pt x="204" y="148"/>
                  </a:cubicBezTo>
                  <a:cubicBezTo>
                    <a:pt x="204" y="144"/>
                    <a:pt x="205" y="143"/>
                    <a:pt x="208" y="143"/>
                  </a:cubicBezTo>
                  <a:close/>
                  <a:moveTo>
                    <a:pt x="196" y="156"/>
                  </a:moveTo>
                  <a:cubicBezTo>
                    <a:pt x="195" y="162"/>
                    <a:pt x="190" y="165"/>
                    <a:pt x="185" y="167"/>
                  </a:cubicBezTo>
                  <a:cubicBezTo>
                    <a:pt x="184" y="166"/>
                    <a:pt x="184" y="165"/>
                    <a:pt x="183" y="164"/>
                  </a:cubicBezTo>
                  <a:cubicBezTo>
                    <a:pt x="185" y="163"/>
                    <a:pt x="186" y="162"/>
                    <a:pt x="189" y="162"/>
                  </a:cubicBezTo>
                  <a:cubicBezTo>
                    <a:pt x="187" y="158"/>
                    <a:pt x="191" y="157"/>
                    <a:pt x="196" y="156"/>
                  </a:cubicBezTo>
                  <a:close/>
                  <a:moveTo>
                    <a:pt x="156" y="225"/>
                  </a:moveTo>
                  <a:cubicBezTo>
                    <a:pt x="156" y="222"/>
                    <a:pt x="157" y="221"/>
                    <a:pt x="160" y="221"/>
                  </a:cubicBezTo>
                  <a:cubicBezTo>
                    <a:pt x="160" y="225"/>
                    <a:pt x="158" y="225"/>
                    <a:pt x="156" y="225"/>
                  </a:cubicBezTo>
                  <a:close/>
                  <a:moveTo>
                    <a:pt x="165" y="786"/>
                  </a:moveTo>
                  <a:cubicBezTo>
                    <a:pt x="162" y="785"/>
                    <a:pt x="160" y="782"/>
                    <a:pt x="162" y="780"/>
                  </a:cubicBezTo>
                  <a:cubicBezTo>
                    <a:pt x="164" y="780"/>
                    <a:pt x="165" y="782"/>
                    <a:pt x="165" y="786"/>
                  </a:cubicBezTo>
                  <a:close/>
                  <a:moveTo>
                    <a:pt x="165" y="253"/>
                  </a:moveTo>
                  <a:cubicBezTo>
                    <a:pt x="164" y="251"/>
                    <a:pt x="166" y="251"/>
                    <a:pt x="165" y="249"/>
                  </a:cubicBezTo>
                  <a:cubicBezTo>
                    <a:pt x="169" y="251"/>
                    <a:pt x="170" y="247"/>
                    <a:pt x="173" y="250"/>
                  </a:cubicBezTo>
                  <a:cubicBezTo>
                    <a:pt x="173" y="247"/>
                    <a:pt x="169" y="246"/>
                    <a:pt x="171" y="243"/>
                  </a:cubicBezTo>
                  <a:cubicBezTo>
                    <a:pt x="175" y="245"/>
                    <a:pt x="175" y="246"/>
                    <a:pt x="179" y="247"/>
                  </a:cubicBezTo>
                  <a:cubicBezTo>
                    <a:pt x="177" y="251"/>
                    <a:pt x="174" y="249"/>
                    <a:pt x="172" y="252"/>
                  </a:cubicBezTo>
                  <a:cubicBezTo>
                    <a:pt x="172" y="254"/>
                    <a:pt x="174" y="253"/>
                    <a:pt x="174" y="256"/>
                  </a:cubicBezTo>
                  <a:cubicBezTo>
                    <a:pt x="171" y="257"/>
                    <a:pt x="168" y="253"/>
                    <a:pt x="165" y="253"/>
                  </a:cubicBezTo>
                  <a:close/>
                  <a:moveTo>
                    <a:pt x="168" y="219"/>
                  </a:moveTo>
                  <a:cubicBezTo>
                    <a:pt x="168" y="222"/>
                    <a:pt x="166" y="222"/>
                    <a:pt x="165" y="222"/>
                  </a:cubicBezTo>
                  <a:cubicBezTo>
                    <a:pt x="165" y="220"/>
                    <a:pt x="166" y="219"/>
                    <a:pt x="168" y="219"/>
                  </a:cubicBezTo>
                  <a:close/>
                  <a:moveTo>
                    <a:pt x="165" y="209"/>
                  </a:moveTo>
                  <a:cubicBezTo>
                    <a:pt x="166" y="207"/>
                    <a:pt x="167" y="206"/>
                    <a:pt x="169" y="206"/>
                  </a:cubicBezTo>
                  <a:cubicBezTo>
                    <a:pt x="169" y="208"/>
                    <a:pt x="168" y="210"/>
                    <a:pt x="165" y="209"/>
                  </a:cubicBezTo>
                  <a:close/>
                  <a:moveTo>
                    <a:pt x="182" y="229"/>
                  </a:moveTo>
                  <a:cubicBezTo>
                    <a:pt x="183" y="233"/>
                    <a:pt x="182" y="235"/>
                    <a:pt x="180" y="237"/>
                  </a:cubicBezTo>
                  <a:cubicBezTo>
                    <a:pt x="176" y="236"/>
                    <a:pt x="178" y="229"/>
                    <a:pt x="182" y="229"/>
                  </a:cubicBezTo>
                  <a:close/>
                  <a:moveTo>
                    <a:pt x="168" y="819"/>
                  </a:moveTo>
                  <a:cubicBezTo>
                    <a:pt x="170" y="822"/>
                    <a:pt x="171" y="827"/>
                    <a:pt x="172" y="831"/>
                  </a:cubicBezTo>
                  <a:cubicBezTo>
                    <a:pt x="166" y="830"/>
                    <a:pt x="167" y="824"/>
                    <a:pt x="168" y="819"/>
                  </a:cubicBezTo>
                  <a:close/>
                  <a:moveTo>
                    <a:pt x="168" y="286"/>
                  </a:moveTo>
                  <a:cubicBezTo>
                    <a:pt x="168" y="284"/>
                    <a:pt x="166" y="285"/>
                    <a:pt x="166" y="283"/>
                  </a:cubicBezTo>
                  <a:cubicBezTo>
                    <a:pt x="172" y="278"/>
                    <a:pt x="174" y="271"/>
                    <a:pt x="179" y="266"/>
                  </a:cubicBezTo>
                  <a:cubicBezTo>
                    <a:pt x="178" y="263"/>
                    <a:pt x="177" y="263"/>
                    <a:pt x="179" y="261"/>
                  </a:cubicBezTo>
                  <a:cubicBezTo>
                    <a:pt x="182" y="263"/>
                    <a:pt x="179" y="264"/>
                    <a:pt x="183" y="265"/>
                  </a:cubicBezTo>
                  <a:cubicBezTo>
                    <a:pt x="175" y="268"/>
                    <a:pt x="180" y="287"/>
                    <a:pt x="168" y="286"/>
                  </a:cubicBezTo>
                  <a:close/>
                  <a:moveTo>
                    <a:pt x="179" y="209"/>
                  </a:moveTo>
                  <a:cubicBezTo>
                    <a:pt x="180" y="207"/>
                    <a:pt x="179" y="203"/>
                    <a:pt x="178" y="206"/>
                  </a:cubicBezTo>
                  <a:cubicBezTo>
                    <a:pt x="175" y="204"/>
                    <a:pt x="178" y="200"/>
                    <a:pt x="181" y="201"/>
                  </a:cubicBezTo>
                  <a:cubicBezTo>
                    <a:pt x="181" y="199"/>
                    <a:pt x="179" y="199"/>
                    <a:pt x="181" y="197"/>
                  </a:cubicBezTo>
                  <a:cubicBezTo>
                    <a:pt x="175" y="195"/>
                    <a:pt x="172" y="197"/>
                    <a:pt x="167" y="196"/>
                  </a:cubicBezTo>
                  <a:cubicBezTo>
                    <a:pt x="167" y="192"/>
                    <a:pt x="169" y="192"/>
                    <a:pt x="169" y="188"/>
                  </a:cubicBezTo>
                  <a:cubicBezTo>
                    <a:pt x="167" y="187"/>
                    <a:pt x="164" y="192"/>
                    <a:pt x="165" y="188"/>
                  </a:cubicBezTo>
                  <a:cubicBezTo>
                    <a:pt x="162" y="188"/>
                    <a:pt x="163" y="191"/>
                    <a:pt x="160" y="191"/>
                  </a:cubicBezTo>
                  <a:cubicBezTo>
                    <a:pt x="162" y="184"/>
                    <a:pt x="163" y="179"/>
                    <a:pt x="169" y="178"/>
                  </a:cubicBezTo>
                  <a:cubicBezTo>
                    <a:pt x="170" y="175"/>
                    <a:pt x="172" y="170"/>
                    <a:pt x="177" y="170"/>
                  </a:cubicBezTo>
                  <a:cubicBezTo>
                    <a:pt x="177" y="172"/>
                    <a:pt x="178" y="172"/>
                    <a:pt x="178" y="175"/>
                  </a:cubicBezTo>
                  <a:cubicBezTo>
                    <a:pt x="180" y="175"/>
                    <a:pt x="180" y="173"/>
                    <a:pt x="179" y="176"/>
                  </a:cubicBezTo>
                  <a:cubicBezTo>
                    <a:pt x="183" y="175"/>
                    <a:pt x="184" y="171"/>
                    <a:pt x="187" y="169"/>
                  </a:cubicBezTo>
                  <a:cubicBezTo>
                    <a:pt x="186" y="174"/>
                    <a:pt x="180" y="180"/>
                    <a:pt x="178" y="186"/>
                  </a:cubicBezTo>
                  <a:cubicBezTo>
                    <a:pt x="178" y="188"/>
                    <a:pt x="183" y="190"/>
                    <a:pt x="180" y="192"/>
                  </a:cubicBezTo>
                  <a:cubicBezTo>
                    <a:pt x="182" y="192"/>
                    <a:pt x="182" y="194"/>
                    <a:pt x="185" y="194"/>
                  </a:cubicBezTo>
                  <a:cubicBezTo>
                    <a:pt x="185" y="196"/>
                    <a:pt x="184" y="197"/>
                    <a:pt x="182" y="198"/>
                  </a:cubicBezTo>
                  <a:cubicBezTo>
                    <a:pt x="183" y="199"/>
                    <a:pt x="185" y="199"/>
                    <a:pt x="184" y="201"/>
                  </a:cubicBezTo>
                  <a:cubicBezTo>
                    <a:pt x="185" y="201"/>
                    <a:pt x="186" y="200"/>
                    <a:pt x="187" y="200"/>
                  </a:cubicBezTo>
                  <a:cubicBezTo>
                    <a:pt x="187" y="208"/>
                    <a:pt x="184" y="207"/>
                    <a:pt x="179" y="209"/>
                  </a:cubicBezTo>
                  <a:close/>
                  <a:moveTo>
                    <a:pt x="197" y="327"/>
                  </a:moveTo>
                  <a:cubicBezTo>
                    <a:pt x="192" y="327"/>
                    <a:pt x="193" y="322"/>
                    <a:pt x="190" y="320"/>
                  </a:cubicBezTo>
                  <a:cubicBezTo>
                    <a:pt x="193" y="312"/>
                    <a:pt x="198" y="306"/>
                    <a:pt x="204" y="300"/>
                  </a:cubicBezTo>
                  <a:cubicBezTo>
                    <a:pt x="205" y="309"/>
                    <a:pt x="198" y="309"/>
                    <a:pt x="198" y="317"/>
                  </a:cubicBezTo>
                  <a:cubicBezTo>
                    <a:pt x="198" y="319"/>
                    <a:pt x="199" y="316"/>
                    <a:pt x="200" y="318"/>
                  </a:cubicBezTo>
                  <a:cubicBezTo>
                    <a:pt x="205" y="317"/>
                    <a:pt x="205" y="310"/>
                    <a:pt x="209" y="309"/>
                  </a:cubicBezTo>
                  <a:cubicBezTo>
                    <a:pt x="205" y="315"/>
                    <a:pt x="202" y="322"/>
                    <a:pt x="197" y="327"/>
                  </a:cubicBezTo>
                  <a:close/>
                  <a:moveTo>
                    <a:pt x="212" y="255"/>
                  </a:moveTo>
                  <a:cubicBezTo>
                    <a:pt x="211" y="252"/>
                    <a:pt x="214" y="252"/>
                    <a:pt x="216" y="252"/>
                  </a:cubicBezTo>
                  <a:cubicBezTo>
                    <a:pt x="216" y="255"/>
                    <a:pt x="214" y="255"/>
                    <a:pt x="212" y="255"/>
                  </a:cubicBezTo>
                  <a:close/>
                  <a:moveTo>
                    <a:pt x="239" y="232"/>
                  </a:moveTo>
                  <a:cubicBezTo>
                    <a:pt x="237" y="231"/>
                    <a:pt x="237" y="230"/>
                    <a:pt x="237" y="228"/>
                  </a:cubicBezTo>
                  <a:cubicBezTo>
                    <a:pt x="238" y="228"/>
                    <a:pt x="239" y="226"/>
                    <a:pt x="240" y="227"/>
                  </a:cubicBezTo>
                  <a:cubicBezTo>
                    <a:pt x="241" y="230"/>
                    <a:pt x="241" y="230"/>
                    <a:pt x="239" y="232"/>
                  </a:cubicBezTo>
                  <a:close/>
                  <a:moveTo>
                    <a:pt x="250" y="954"/>
                  </a:moveTo>
                  <a:cubicBezTo>
                    <a:pt x="252" y="954"/>
                    <a:pt x="252" y="956"/>
                    <a:pt x="253" y="957"/>
                  </a:cubicBezTo>
                  <a:cubicBezTo>
                    <a:pt x="252" y="960"/>
                    <a:pt x="248" y="955"/>
                    <a:pt x="250" y="954"/>
                  </a:cubicBezTo>
                  <a:close/>
                  <a:moveTo>
                    <a:pt x="252" y="976"/>
                  </a:moveTo>
                  <a:cubicBezTo>
                    <a:pt x="254" y="978"/>
                    <a:pt x="257" y="978"/>
                    <a:pt x="257" y="983"/>
                  </a:cubicBezTo>
                  <a:cubicBezTo>
                    <a:pt x="254" y="981"/>
                    <a:pt x="252" y="980"/>
                    <a:pt x="252" y="976"/>
                  </a:cubicBezTo>
                  <a:close/>
                  <a:moveTo>
                    <a:pt x="278" y="974"/>
                  </a:moveTo>
                  <a:cubicBezTo>
                    <a:pt x="273" y="968"/>
                    <a:pt x="257" y="974"/>
                    <a:pt x="258" y="960"/>
                  </a:cubicBezTo>
                  <a:cubicBezTo>
                    <a:pt x="262" y="958"/>
                    <a:pt x="266" y="963"/>
                    <a:pt x="266" y="957"/>
                  </a:cubicBezTo>
                  <a:cubicBezTo>
                    <a:pt x="269" y="956"/>
                    <a:pt x="270" y="957"/>
                    <a:pt x="272" y="958"/>
                  </a:cubicBezTo>
                  <a:cubicBezTo>
                    <a:pt x="273" y="966"/>
                    <a:pt x="281" y="962"/>
                    <a:pt x="284" y="968"/>
                  </a:cubicBezTo>
                  <a:cubicBezTo>
                    <a:pt x="281" y="969"/>
                    <a:pt x="281" y="973"/>
                    <a:pt x="278" y="974"/>
                  </a:cubicBezTo>
                  <a:close/>
                  <a:moveTo>
                    <a:pt x="286" y="985"/>
                  </a:moveTo>
                  <a:cubicBezTo>
                    <a:pt x="288" y="985"/>
                    <a:pt x="289" y="986"/>
                    <a:pt x="289" y="989"/>
                  </a:cubicBezTo>
                  <a:cubicBezTo>
                    <a:pt x="287" y="989"/>
                    <a:pt x="286" y="987"/>
                    <a:pt x="286" y="985"/>
                  </a:cubicBezTo>
                  <a:close/>
                  <a:moveTo>
                    <a:pt x="290" y="977"/>
                  </a:moveTo>
                  <a:cubicBezTo>
                    <a:pt x="288" y="977"/>
                    <a:pt x="286" y="975"/>
                    <a:pt x="287" y="972"/>
                  </a:cubicBezTo>
                  <a:cubicBezTo>
                    <a:pt x="289" y="973"/>
                    <a:pt x="291" y="975"/>
                    <a:pt x="290" y="977"/>
                  </a:cubicBezTo>
                  <a:close/>
                  <a:moveTo>
                    <a:pt x="345" y="182"/>
                  </a:moveTo>
                  <a:cubicBezTo>
                    <a:pt x="345" y="184"/>
                    <a:pt x="348" y="183"/>
                    <a:pt x="348" y="185"/>
                  </a:cubicBezTo>
                  <a:cubicBezTo>
                    <a:pt x="345" y="186"/>
                    <a:pt x="344" y="192"/>
                    <a:pt x="345" y="196"/>
                  </a:cubicBezTo>
                  <a:cubicBezTo>
                    <a:pt x="344" y="197"/>
                    <a:pt x="343" y="198"/>
                    <a:pt x="341" y="199"/>
                  </a:cubicBezTo>
                  <a:cubicBezTo>
                    <a:pt x="345" y="208"/>
                    <a:pt x="330" y="212"/>
                    <a:pt x="320" y="213"/>
                  </a:cubicBezTo>
                  <a:cubicBezTo>
                    <a:pt x="322" y="211"/>
                    <a:pt x="320" y="209"/>
                    <a:pt x="321" y="205"/>
                  </a:cubicBezTo>
                  <a:cubicBezTo>
                    <a:pt x="325" y="202"/>
                    <a:pt x="327" y="198"/>
                    <a:pt x="330" y="194"/>
                  </a:cubicBezTo>
                  <a:cubicBezTo>
                    <a:pt x="331" y="195"/>
                    <a:pt x="334" y="193"/>
                    <a:pt x="334" y="195"/>
                  </a:cubicBezTo>
                  <a:cubicBezTo>
                    <a:pt x="337" y="191"/>
                    <a:pt x="340" y="187"/>
                    <a:pt x="344" y="184"/>
                  </a:cubicBezTo>
                  <a:cubicBezTo>
                    <a:pt x="340" y="183"/>
                    <a:pt x="341" y="187"/>
                    <a:pt x="339" y="185"/>
                  </a:cubicBezTo>
                  <a:cubicBezTo>
                    <a:pt x="343" y="182"/>
                    <a:pt x="349" y="172"/>
                    <a:pt x="357" y="173"/>
                  </a:cubicBezTo>
                  <a:cubicBezTo>
                    <a:pt x="356" y="180"/>
                    <a:pt x="349" y="179"/>
                    <a:pt x="345" y="182"/>
                  </a:cubicBezTo>
                  <a:close/>
                  <a:moveTo>
                    <a:pt x="357" y="996"/>
                  </a:moveTo>
                  <a:cubicBezTo>
                    <a:pt x="363" y="1001"/>
                    <a:pt x="368" y="1007"/>
                    <a:pt x="373" y="1010"/>
                  </a:cubicBezTo>
                  <a:cubicBezTo>
                    <a:pt x="368" y="1009"/>
                    <a:pt x="356" y="1004"/>
                    <a:pt x="357" y="996"/>
                  </a:cubicBezTo>
                  <a:close/>
                  <a:moveTo>
                    <a:pt x="414" y="1044"/>
                  </a:moveTo>
                  <a:cubicBezTo>
                    <a:pt x="416" y="1044"/>
                    <a:pt x="417" y="1045"/>
                    <a:pt x="417" y="1047"/>
                  </a:cubicBezTo>
                  <a:cubicBezTo>
                    <a:pt x="416" y="1048"/>
                    <a:pt x="413" y="1047"/>
                    <a:pt x="414" y="1044"/>
                  </a:cubicBezTo>
                  <a:close/>
                  <a:moveTo>
                    <a:pt x="614" y="1007"/>
                  </a:moveTo>
                  <a:cubicBezTo>
                    <a:pt x="618" y="1008"/>
                    <a:pt x="619" y="1006"/>
                    <a:pt x="622" y="1007"/>
                  </a:cubicBezTo>
                  <a:cubicBezTo>
                    <a:pt x="624" y="1011"/>
                    <a:pt x="614" y="1012"/>
                    <a:pt x="614" y="1007"/>
                  </a:cubicBezTo>
                  <a:close/>
                  <a:moveTo>
                    <a:pt x="617" y="966"/>
                  </a:moveTo>
                  <a:cubicBezTo>
                    <a:pt x="611" y="969"/>
                    <a:pt x="605" y="969"/>
                    <a:pt x="601" y="966"/>
                  </a:cubicBezTo>
                  <a:cubicBezTo>
                    <a:pt x="604" y="963"/>
                    <a:pt x="615" y="961"/>
                    <a:pt x="617" y="966"/>
                  </a:cubicBezTo>
                  <a:close/>
                  <a:moveTo>
                    <a:pt x="491" y="881"/>
                  </a:moveTo>
                  <a:cubicBezTo>
                    <a:pt x="489" y="881"/>
                    <a:pt x="489" y="878"/>
                    <a:pt x="487" y="878"/>
                  </a:cubicBezTo>
                  <a:cubicBezTo>
                    <a:pt x="489" y="875"/>
                    <a:pt x="491" y="879"/>
                    <a:pt x="491" y="881"/>
                  </a:cubicBezTo>
                  <a:close/>
                  <a:moveTo>
                    <a:pt x="487" y="873"/>
                  </a:moveTo>
                  <a:cubicBezTo>
                    <a:pt x="485" y="873"/>
                    <a:pt x="483" y="872"/>
                    <a:pt x="483" y="870"/>
                  </a:cubicBezTo>
                  <a:cubicBezTo>
                    <a:pt x="485" y="868"/>
                    <a:pt x="487" y="870"/>
                    <a:pt x="487" y="873"/>
                  </a:cubicBezTo>
                  <a:close/>
                  <a:moveTo>
                    <a:pt x="480" y="877"/>
                  </a:moveTo>
                  <a:cubicBezTo>
                    <a:pt x="477" y="876"/>
                    <a:pt x="474" y="874"/>
                    <a:pt x="473" y="871"/>
                  </a:cubicBezTo>
                  <a:cubicBezTo>
                    <a:pt x="476" y="872"/>
                    <a:pt x="483" y="872"/>
                    <a:pt x="480" y="877"/>
                  </a:cubicBezTo>
                  <a:close/>
                  <a:moveTo>
                    <a:pt x="460" y="828"/>
                  </a:moveTo>
                  <a:cubicBezTo>
                    <a:pt x="458" y="830"/>
                    <a:pt x="455" y="826"/>
                    <a:pt x="454" y="823"/>
                  </a:cubicBezTo>
                  <a:cubicBezTo>
                    <a:pt x="456" y="825"/>
                    <a:pt x="458" y="826"/>
                    <a:pt x="460" y="828"/>
                  </a:cubicBezTo>
                  <a:close/>
                  <a:moveTo>
                    <a:pt x="457" y="1075"/>
                  </a:moveTo>
                  <a:cubicBezTo>
                    <a:pt x="455" y="1074"/>
                    <a:pt x="452" y="1075"/>
                    <a:pt x="453" y="1072"/>
                  </a:cubicBezTo>
                  <a:cubicBezTo>
                    <a:pt x="455" y="1072"/>
                    <a:pt x="457" y="1072"/>
                    <a:pt x="457" y="1075"/>
                  </a:cubicBezTo>
                  <a:close/>
                  <a:moveTo>
                    <a:pt x="447" y="831"/>
                  </a:moveTo>
                  <a:cubicBezTo>
                    <a:pt x="449" y="833"/>
                    <a:pt x="452" y="834"/>
                    <a:pt x="452" y="838"/>
                  </a:cubicBezTo>
                  <a:cubicBezTo>
                    <a:pt x="449" y="837"/>
                    <a:pt x="448" y="836"/>
                    <a:pt x="445" y="836"/>
                  </a:cubicBezTo>
                  <a:cubicBezTo>
                    <a:pt x="445" y="834"/>
                    <a:pt x="447" y="833"/>
                    <a:pt x="447" y="831"/>
                  </a:cubicBezTo>
                  <a:close/>
                  <a:moveTo>
                    <a:pt x="451" y="1070"/>
                  </a:moveTo>
                  <a:cubicBezTo>
                    <a:pt x="448" y="1072"/>
                    <a:pt x="443" y="1069"/>
                    <a:pt x="441" y="1066"/>
                  </a:cubicBezTo>
                  <a:cubicBezTo>
                    <a:pt x="444" y="1065"/>
                    <a:pt x="447" y="1070"/>
                    <a:pt x="451" y="1070"/>
                  </a:cubicBezTo>
                  <a:close/>
                  <a:moveTo>
                    <a:pt x="412" y="92"/>
                  </a:moveTo>
                  <a:cubicBezTo>
                    <a:pt x="413" y="90"/>
                    <a:pt x="414" y="89"/>
                    <a:pt x="417" y="89"/>
                  </a:cubicBezTo>
                  <a:cubicBezTo>
                    <a:pt x="416" y="91"/>
                    <a:pt x="414" y="92"/>
                    <a:pt x="412" y="92"/>
                  </a:cubicBezTo>
                  <a:close/>
                  <a:moveTo>
                    <a:pt x="440" y="680"/>
                  </a:moveTo>
                  <a:cubicBezTo>
                    <a:pt x="436" y="680"/>
                    <a:pt x="437" y="676"/>
                    <a:pt x="439" y="674"/>
                  </a:cubicBezTo>
                  <a:cubicBezTo>
                    <a:pt x="441" y="676"/>
                    <a:pt x="441" y="677"/>
                    <a:pt x="440" y="680"/>
                  </a:cubicBezTo>
                  <a:close/>
                  <a:moveTo>
                    <a:pt x="440" y="673"/>
                  </a:moveTo>
                  <a:cubicBezTo>
                    <a:pt x="438" y="671"/>
                    <a:pt x="438" y="667"/>
                    <a:pt x="438" y="664"/>
                  </a:cubicBezTo>
                  <a:cubicBezTo>
                    <a:pt x="439" y="665"/>
                    <a:pt x="440" y="666"/>
                    <a:pt x="441" y="667"/>
                  </a:cubicBezTo>
                  <a:cubicBezTo>
                    <a:pt x="441" y="669"/>
                    <a:pt x="440" y="671"/>
                    <a:pt x="440" y="673"/>
                  </a:cubicBezTo>
                  <a:close/>
                  <a:moveTo>
                    <a:pt x="444" y="687"/>
                  </a:moveTo>
                  <a:cubicBezTo>
                    <a:pt x="441" y="684"/>
                    <a:pt x="442" y="680"/>
                    <a:pt x="443" y="676"/>
                  </a:cubicBezTo>
                  <a:cubicBezTo>
                    <a:pt x="444" y="676"/>
                    <a:pt x="444" y="676"/>
                    <a:pt x="444" y="676"/>
                  </a:cubicBezTo>
                  <a:cubicBezTo>
                    <a:pt x="446" y="678"/>
                    <a:pt x="447" y="682"/>
                    <a:pt x="449" y="684"/>
                  </a:cubicBezTo>
                  <a:cubicBezTo>
                    <a:pt x="448" y="686"/>
                    <a:pt x="447" y="687"/>
                    <a:pt x="444" y="687"/>
                  </a:cubicBezTo>
                  <a:close/>
                  <a:moveTo>
                    <a:pt x="466" y="689"/>
                  </a:moveTo>
                  <a:cubicBezTo>
                    <a:pt x="466" y="685"/>
                    <a:pt x="466" y="685"/>
                    <a:pt x="466" y="685"/>
                  </a:cubicBezTo>
                  <a:cubicBezTo>
                    <a:pt x="470" y="685"/>
                    <a:pt x="470" y="685"/>
                    <a:pt x="470" y="685"/>
                  </a:cubicBezTo>
                  <a:cubicBezTo>
                    <a:pt x="470" y="688"/>
                    <a:pt x="469" y="689"/>
                    <a:pt x="466" y="689"/>
                  </a:cubicBezTo>
                  <a:close/>
                  <a:moveTo>
                    <a:pt x="817" y="538"/>
                  </a:moveTo>
                  <a:cubicBezTo>
                    <a:pt x="815" y="537"/>
                    <a:pt x="813" y="537"/>
                    <a:pt x="813" y="534"/>
                  </a:cubicBezTo>
                  <a:cubicBezTo>
                    <a:pt x="815" y="532"/>
                    <a:pt x="818" y="534"/>
                    <a:pt x="817" y="538"/>
                  </a:cubicBezTo>
                  <a:close/>
                  <a:moveTo>
                    <a:pt x="786" y="244"/>
                  </a:moveTo>
                  <a:cubicBezTo>
                    <a:pt x="788" y="244"/>
                    <a:pt x="791" y="244"/>
                    <a:pt x="790" y="247"/>
                  </a:cubicBezTo>
                  <a:cubicBezTo>
                    <a:pt x="788" y="247"/>
                    <a:pt x="786" y="247"/>
                    <a:pt x="786" y="244"/>
                  </a:cubicBezTo>
                  <a:close/>
                  <a:moveTo>
                    <a:pt x="788" y="294"/>
                  </a:moveTo>
                  <a:cubicBezTo>
                    <a:pt x="787" y="295"/>
                    <a:pt x="782" y="294"/>
                    <a:pt x="783" y="291"/>
                  </a:cubicBezTo>
                  <a:cubicBezTo>
                    <a:pt x="786" y="290"/>
                    <a:pt x="786" y="294"/>
                    <a:pt x="788" y="294"/>
                  </a:cubicBezTo>
                  <a:close/>
                  <a:moveTo>
                    <a:pt x="776" y="252"/>
                  </a:moveTo>
                  <a:cubicBezTo>
                    <a:pt x="775" y="253"/>
                    <a:pt x="775" y="253"/>
                    <a:pt x="775" y="255"/>
                  </a:cubicBezTo>
                  <a:cubicBezTo>
                    <a:pt x="772" y="255"/>
                    <a:pt x="772" y="253"/>
                    <a:pt x="771" y="251"/>
                  </a:cubicBezTo>
                  <a:cubicBezTo>
                    <a:pt x="773" y="251"/>
                    <a:pt x="775" y="251"/>
                    <a:pt x="776" y="252"/>
                  </a:cubicBezTo>
                  <a:close/>
                  <a:moveTo>
                    <a:pt x="736" y="566"/>
                  </a:moveTo>
                  <a:cubicBezTo>
                    <a:pt x="734" y="568"/>
                    <a:pt x="731" y="564"/>
                    <a:pt x="729" y="562"/>
                  </a:cubicBezTo>
                  <a:cubicBezTo>
                    <a:pt x="733" y="561"/>
                    <a:pt x="736" y="562"/>
                    <a:pt x="736" y="566"/>
                  </a:cubicBezTo>
                  <a:close/>
                  <a:moveTo>
                    <a:pt x="735" y="623"/>
                  </a:moveTo>
                  <a:cubicBezTo>
                    <a:pt x="734" y="623"/>
                    <a:pt x="734" y="624"/>
                    <a:pt x="734" y="625"/>
                  </a:cubicBezTo>
                  <a:cubicBezTo>
                    <a:pt x="731" y="626"/>
                    <a:pt x="731" y="624"/>
                    <a:pt x="728" y="625"/>
                  </a:cubicBezTo>
                  <a:cubicBezTo>
                    <a:pt x="728" y="621"/>
                    <a:pt x="734" y="622"/>
                    <a:pt x="735" y="623"/>
                  </a:cubicBezTo>
                  <a:close/>
                  <a:moveTo>
                    <a:pt x="725" y="569"/>
                  </a:moveTo>
                  <a:cubicBezTo>
                    <a:pt x="727" y="572"/>
                    <a:pt x="727" y="576"/>
                    <a:pt x="725" y="580"/>
                  </a:cubicBezTo>
                  <a:cubicBezTo>
                    <a:pt x="720" y="580"/>
                    <a:pt x="720" y="580"/>
                    <a:pt x="720" y="580"/>
                  </a:cubicBezTo>
                  <a:cubicBezTo>
                    <a:pt x="721" y="574"/>
                    <a:pt x="718" y="576"/>
                    <a:pt x="715" y="575"/>
                  </a:cubicBezTo>
                  <a:cubicBezTo>
                    <a:pt x="715" y="573"/>
                    <a:pt x="717" y="572"/>
                    <a:pt x="717" y="570"/>
                  </a:cubicBezTo>
                  <a:cubicBezTo>
                    <a:pt x="719" y="570"/>
                    <a:pt x="718" y="573"/>
                    <a:pt x="720" y="572"/>
                  </a:cubicBezTo>
                  <a:cubicBezTo>
                    <a:pt x="718" y="570"/>
                    <a:pt x="723" y="571"/>
                    <a:pt x="725" y="569"/>
                  </a:cubicBezTo>
                  <a:close/>
                  <a:moveTo>
                    <a:pt x="728" y="583"/>
                  </a:moveTo>
                  <a:cubicBezTo>
                    <a:pt x="726" y="585"/>
                    <a:pt x="718" y="588"/>
                    <a:pt x="718" y="583"/>
                  </a:cubicBezTo>
                  <a:lnTo>
                    <a:pt x="728" y="583"/>
                  </a:lnTo>
                  <a:close/>
                  <a:moveTo>
                    <a:pt x="731" y="638"/>
                  </a:moveTo>
                  <a:cubicBezTo>
                    <a:pt x="731" y="640"/>
                    <a:pt x="725" y="642"/>
                    <a:pt x="723" y="646"/>
                  </a:cubicBezTo>
                  <a:cubicBezTo>
                    <a:pt x="720" y="645"/>
                    <a:pt x="716" y="644"/>
                    <a:pt x="716" y="639"/>
                  </a:cubicBezTo>
                  <a:cubicBezTo>
                    <a:pt x="723" y="637"/>
                    <a:pt x="725" y="638"/>
                    <a:pt x="731" y="638"/>
                  </a:cubicBezTo>
                  <a:close/>
                  <a:moveTo>
                    <a:pt x="720" y="629"/>
                  </a:moveTo>
                  <a:cubicBezTo>
                    <a:pt x="723" y="624"/>
                    <a:pt x="730" y="628"/>
                    <a:pt x="732" y="628"/>
                  </a:cubicBezTo>
                  <a:cubicBezTo>
                    <a:pt x="732" y="629"/>
                    <a:pt x="731" y="632"/>
                    <a:pt x="732" y="632"/>
                  </a:cubicBezTo>
                  <a:cubicBezTo>
                    <a:pt x="729" y="631"/>
                    <a:pt x="724" y="633"/>
                    <a:pt x="720" y="629"/>
                  </a:cubicBezTo>
                  <a:close/>
                  <a:moveTo>
                    <a:pt x="728" y="616"/>
                  </a:moveTo>
                  <a:cubicBezTo>
                    <a:pt x="728" y="620"/>
                    <a:pt x="722" y="619"/>
                    <a:pt x="721" y="620"/>
                  </a:cubicBezTo>
                  <a:cubicBezTo>
                    <a:pt x="719" y="617"/>
                    <a:pt x="723" y="615"/>
                    <a:pt x="723" y="612"/>
                  </a:cubicBezTo>
                  <a:cubicBezTo>
                    <a:pt x="728" y="612"/>
                    <a:pt x="728" y="612"/>
                    <a:pt x="728" y="612"/>
                  </a:cubicBezTo>
                  <a:cubicBezTo>
                    <a:pt x="726" y="614"/>
                    <a:pt x="726" y="614"/>
                    <a:pt x="728" y="616"/>
                  </a:cubicBezTo>
                  <a:close/>
                  <a:moveTo>
                    <a:pt x="728" y="563"/>
                  </a:moveTo>
                  <a:cubicBezTo>
                    <a:pt x="723" y="568"/>
                    <a:pt x="719" y="564"/>
                    <a:pt x="713" y="565"/>
                  </a:cubicBezTo>
                  <a:cubicBezTo>
                    <a:pt x="714" y="560"/>
                    <a:pt x="725" y="560"/>
                    <a:pt x="728" y="563"/>
                  </a:cubicBezTo>
                  <a:close/>
                  <a:moveTo>
                    <a:pt x="709" y="587"/>
                  </a:moveTo>
                  <a:cubicBezTo>
                    <a:pt x="706" y="587"/>
                    <a:pt x="707" y="584"/>
                    <a:pt x="704" y="584"/>
                  </a:cubicBezTo>
                  <a:cubicBezTo>
                    <a:pt x="705" y="581"/>
                    <a:pt x="712" y="583"/>
                    <a:pt x="709" y="587"/>
                  </a:cubicBezTo>
                  <a:close/>
                  <a:moveTo>
                    <a:pt x="696" y="664"/>
                  </a:moveTo>
                  <a:cubicBezTo>
                    <a:pt x="699" y="664"/>
                    <a:pt x="699" y="664"/>
                    <a:pt x="699" y="664"/>
                  </a:cubicBezTo>
                  <a:cubicBezTo>
                    <a:pt x="699" y="667"/>
                    <a:pt x="698" y="669"/>
                    <a:pt x="697" y="671"/>
                  </a:cubicBezTo>
                  <a:cubicBezTo>
                    <a:pt x="695" y="671"/>
                    <a:pt x="696" y="667"/>
                    <a:pt x="696" y="664"/>
                  </a:cubicBezTo>
                  <a:close/>
                  <a:moveTo>
                    <a:pt x="696" y="672"/>
                  </a:moveTo>
                  <a:cubicBezTo>
                    <a:pt x="697" y="672"/>
                    <a:pt x="698" y="673"/>
                    <a:pt x="699" y="673"/>
                  </a:cubicBezTo>
                  <a:cubicBezTo>
                    <a:pt x="699" y="678"/>
                    <a:pt x="695" y="678"/>
                    <a:pt x="693" y="682"/>
                  </a:cubicBezTo>
                  <a:cubicBezTo>
                    <a:pt x="690" y="681"/>
                    <a:pt x="695" y="675"/>
                    <a:pt x="696" y="672"/>
                  </a:cubicBezTo>
                  <a:close/>
                  <a:moveTo>
                    <a:pt x="703" y="679"/>
                  </a:moveTo>
                  <a:cubicBezTo>
                    <a:pt x="704" y="683"/>
                    <a:pt x="700" y="687"/>
                    <a:pt x="698" y="690"/>
                  </a:cubicBezTo>
                  <a:cubicBezTo>
                    <a:pt x="694" y="687"/>
                    <a:pt x="698" y="678"/>
                    <a:pt x="703" y="679"/>
                  </a:cubicBezTo>
                  <a:close/>
                  <a:moveTo>
                    <a:pt x="701" y="671"/>
                  </a:moveTo>
                  <a:cubicBezTo>
                    <a:pt x="702" y="666"/>
                    <a:pt x="700" y="650"/>
                    <a:pt x="710" y="653"/>
                  </a:cubicBezTo>
                  <a:cubicBezTo>
                    <a:pt x="708" y="661"/>
                    <a:pt x="705" y="664"/>
                    <a:pt x="701" y="671"/>
                  </a:cubicBezTo>
                  <a:close/>
                  <a:moveTo>
                    <a:pt x="695" y="619"/>
                  </a:moveTo>
                  <a:cubicBezTo>
                    <a:pt x="698" y="618"/>
                    <a:pt x="699" y="619"/>
                    <a:pt x="700" y="615"/>
                  </a:cubicBezTo>
                  <a:cubicBezTo>
                    <a:pt x="703" y="617"/>
                    <a:pt x="701" y="624"/>
                    <a:pt x="697" y="626"/>
                  </a:cubicBezTo>
                  <a:cubicBezTo>
                    <a:pt x="695" y="626"/>
                    <a:pt x="695" y="623"/>
                    <a:pt x="695" y="619"/>
                  </a:cubicBezTo>
                  <a:close/>
                  <a:moveTo>
                    <a:pt x="694" y="51"/>
                  </a:moveTo>
                  <a:cubicBezTo>
                    <a:pt x="694" y="53"/>
                    <a:pt x="692" y="53"/>
                    <a:pt x="690" y="53"/>
                  </a:cubicBezTo>
                  <a:cubicBezTo>
                    <a:pt x="690" y="50"/>
                    <a:pt x="693" y="50"/>
                    <a:pt x="694" y="51"/>
                  </a:cubicBezTo>
                  <a:close/>
                  <a:moveTo>
                    <a:pt x="672" y="708"/>
                  </a:moveTo>
                  <a:cubicBezTo>
                    <a:pt x="670" y="708"/>
                    <a:pt x="668" y="707"/>
                    <a:pt x="668" y="704"/>
                  </a:cubicBezTo>
                  <a:cubicBezTo>
                    <a:pt x="669" y="703"/>
                    <a:pt x="670" y="704"/>
                    <a:pt x="671" y="702"/>
                  </a:cubicBezTo>
                  <a:cubicBezTo>
                    <a:pt x="672" y="704"/>
                    <a:pt x="672" y="706"/>
                    <a:pt x="672" y="708"/>
                  </a:cubicBezTo>
                  <a:close/>
                  <a:moveTo>
                    <a:pt x="671" y="461"/>
                  </a:moveTo>
                  <a:cubicBezTo>
                    <a:pt x="669" y="466"/>
                    <a:pt x="666" y="469"/>
                    <a:pt x="664" y="473"/>
                  </a:cubicBezTo>
                  <a:cubicBezTo>
                    <a:pt x="662" y="470"/>
                    <a:pt x="660" y="471"/>
                    <a:pt x="657" y="472"/>
                  </a:cubicBezTo>
                  <a:cubicBezTo>
                    <a:pt x="653" y="463"/>
                    <a:pt x="665" y="460"/>
                    <a:pt x="671" y="461"/>
                  </a:cubicBezTo>
                  <a:close/>
                  <a:moveTo>
                    <a:pt x="662" y="504"/>
                  </a:moveTo>
                  <a:cubicBezTo>
                    <a:pt x="659" y="502"/>
                    <a:pt x="656" y="498"/>
                    <a:pt x="658" y="494"/>
                  </a:cubicBezTo>
                  <a:cubicBezTo>
                    <a:pt x="661" y="493"/>
                    <a:pt x="657" y="501"/>
                    <a:pt x="662" y="498"/>
                  </a:cubicBezTo>
                  <a:cubicBezTo>
                    <a:pt x="663" y="501"/>
                    <a:pt x="661" y="501"/>
                    <a:pt x="662" y="504"/>
                  </a:cubicBezTo>
                  <a:close/>
                  <a:moveTo>
                    <a:pt x="651" y="157"/>
                  </a:moveTo>
                  <a:cubicBezTo>
                    <a:pt x="652" y="157"/>
                    <a:pt x="652" y="157"/>
                    <a:pt x="654" y="157"/>
                  </a:cubicBezTo>
                  <a:cubicBezTo>
                    <a:pt x="651" y="160"/>
                    <a:pt x="653" y="161"/>
                    <a:pt x="652" y="164"/>
                  </a:cubicBezTo>
                  <a:cubicBezTo>
                    <a:pt x="650" y="164"/>
                    <a:pt x="650" y="163"/>
                    <a:pt x="649" y="163"/>
                  </a:cubicBezTo>
                  <a:cubicBezTo>
                    <a:pt x="650" y="161"/>
                    <a:pt x="650" y="158"/>
                    <a:pt x="651" y="157"/>
                  </a:cubicBezTo>
                  <a:close/>
                  <a:moveTo>
                    <a:pt x="617" y="160"/>
                  </a:moveTo>
                  <a:cubicBezTo>
                    <a:pt x="619" y="159"/>
                    <a:pt x="618" y="158"/>
                    <a:pt x="621" y="159"/>
                  </a:cubicBezTo>
                  <a:cubicBezTo>
                    <a:pt x="621" y="160"/>
                    <a:pt x="620" y="161"/>
                    <a:pt x="620" y="162"/>
                  </a:cubicBezTo>
                  <a:cubicBezTo>
                    <a:pt x="621" y="164"/>
                    <a:pt x="622" y="159"/>
                    <a:pt x="623" y="162"/>
                  </a:cubicBezTo>
                  <a:cubicBezTo>
                    <a:pt x="622" y="159"/>
                    <a:pt x="622" y="158"/>
                    <a:pt x="623" y="156"/>
                  </a:cubicBezTo>
                  <a:cubicBezTo>
                    <a:pt x="626" y="156"/>
                    <a:pt x="627" y="160"/>
                    <a:pt x="629" y="163"/>
                  </a:cubicBezTo>
                  <a:cubicBezTo>
                    <a:pt x="627" y="166"/>
                    <a:pt x="623" y="164"/>
                    <a:pt x="618" y="164"/>
                  </a:cubicBezTo>
                  <a:cubicBezTo>
                    <a:pt x="618" y="162"/>
                    <a:pt x="616" y="163"/>
                    <a:pt x="617" y="160"/>
                  </a:cubicBezTo>
                  <a:close/>
                  <a:moveTo>
                    <a:pt x="625" y="169"/>
                  </a:moveTo>
                  <a:cubicBezTo>
                    <a:pt x="625" y="171"/>
                    <a:pt x="623" y="170"/>
                    <a:pt x="623" y="171"/>
                  </a:cubicBezTo>
                  <a:cubicBezTo>
                    <a:pt x="626" y="173"/>
                    <a:pt x="625" y="169"/>
                    <a:pt x="627" y="170"/>
                  </a:cubicBezTo>
                  <a:cubicBezTo>
                    <a:pt x="627" y="172"/>
                    <a:pt x="627" y="172"/>
                    <a:pt x="627" y="172"/>
                  </a:cubicBezTo>
                  <a:cubicBezTo>
                    <a:pt x="637" y="172"/>
                    <a:pt x="651" y="171"/>
                    <a:pt x="661" y="171"/>
                  </a:cubicBezTo>
                  <a:cubicBezTo>
                    <a:pt x="659" y="180"/>
                    <a:pt x="647" y="173"/>
                    <a:pt x="645" y="181"/>
                  </a:cubicBezTo>
                  <a:cubicBezTo>
                    <a:pt x="639" y="180"/>
                    <a:pt x="627" y="185"/>
                    <a:pt x="623" y="180"/>
                  </a:cubicBezTo>
                  <a:cubicBezTo>
                    <a:pt x="618" y="185"/>
                    <a:pt x="611" y="181"/>
                    <a:pt x="607" y="178"/>
                  </a:cubicBezTo>
                  <a:cubicBezTo>
                    <a:pt x="617" y="182"/>
                    <a:pt x="614" y="166"/>
                    <a:pt x="625" y="169"/>
                  </a:cubicBezTo>
                  <a:close/>
                  <a:moveTo>
                    <a:pt x="653" y="506"/>
                  </a:moveTo>
                  <a:cubicBezTo>
                    <a:pt x="651" y="506"/>
                    <a:pt x="649" y="506"/>
                    <a:pt x="649" y="504"/>
                  </a:cubicBezTo>
                  <a:cubicBezTo>
                    <a:pt x="650" y="504"/>
                    <a:pt x="650" y="503"/>
                    <a:pt x="650" y="503"/>
                  </a:cubicBezTo>
                  <a:cubicBezTo>
                    <a:pt x="652" y="502"/>
                    <a:pt x="653" y="504"/>
                    <a:pt x="653" y="506"/>
                  </a:cubicBezTo>
                  <a:close/>
                  <a:moveTo>
                    <a:pt x="634" y="498"/>
                  </a:moveTo>
                  <a:cubicBezTo>
                    <a:pt x="636" y="497"/>
                    <a:pt x="637" y="502"/>
                    <a:pt x="637" y="499"/>
                  </a:cubicBezTo>
                  <a:cubicBezTo>
                    <a:pt x="640" y="502"/>
                    <a:pt x="632" y="504"/>
                    <a:pt x="634" y="498"/>
                  </a:cubicBezTo>
                  <a:close/>
                  <a:moveTo>
                    <a:pt x="632" y="490"/>
                  </a:moveTo>
                  <a:cubicBezTo>
                    <a:pt x="634" y="488"/>
                    <a:pt x="637" y="492"/>
                    <a:pt x="635" y="494"/>
                  </a:cubicBezTo>
                  <a:cubicBezTo>
                    <a:pt x="633" y="494"/>
                    <a:pt x="632" y="492"/>
                    <a:pt x="632" y="490"/>
                  </a:cubicBezTo>
                  <a:close/>
                  <a:moveTo>
                    <a:pt x="625" y="482"/>
                  </a:moveTo>
                  <a:cubicBezTo>
                    <a:pt x="625" y="475"/>
                    <a:pt x="634" y="476"/>
                    <a:pt x="636" y="471"/>
                  </a:cubicBezTo>
                  <a:cubicBezTo>
                    <a:pt x="638" y="471"/>
                    <a:pt x="638" y="471"/>
                    <a:pt x="638" y="471"/>
                  </a:cubicBezTo>
                  <a:cubicBezTo>
                    <a:pt x="639" y="474"/>
                    <a:pt x="637" y="475"/>
                    <a:pt x="641" y="475"/>
                  </a:cubicBezTo>
                  <a:cubicBezTo>
                    <a:pt x="638" y="481"/>
                    <a:pt x="634" y="481"/>
                    <a:pt x="625" y="482"/>
                  </a:cubicBezTo>
                  <a:close/>
                  <a:moveTo>
                    <a:pt x="601" y="572"/>
                  </a:moveTo>
                  <a:cubicBezTo>
                    <a:pt x="601" y="570"/>
                    <a:pt x="604" y="570"/>
                    <a:pt x="606" y="569"/>
                  </a:cubicBezTo>
                  <a:cubicBezTo>
                    <a:pt x="606" y="571"/>
                    <a:pt x="607" y="571"/>
                    <a:pt x="607" y="572"/>
                  </a:cubicBezTo>
                  <a:cubicBezTo>
                    <a:pt x="609" y="571"/>
                    <a:pt x="611" y="570"/>
                    <a:pt x="612" y="568"/>
                  </a:cubicBezTo>
                  <a:cubicBezTo>
                    <a:pt x="615" y="569"/>
                    <a:pt x="616" y="572"/>
                    <a:pt x="614" y="574"/>
                  </a:cubicBezTo>
                  <a:cubicBezTo>
                    <a:pt x="611" y="573"/>
                    <a:pt x="607" y="572"/>
                    <a:pt x="607" y="576"/>
                  </a:cubicBezTo>
                  <a:cubicBezTo>
                    <a:pt x="604" y="575"/>
                    <a:pt x="604" y="577"/>
                    <a:pt x="601" y="577"/>
                  </a:cubicBezTo>
                  <a:cubicBezTo>
                    <a:pt x="598" y="575"/>
                    <a:pt x="603" y="574"/>
                    <a:pt x="601" y="572"/>
                  </a:cubicBezTo>
                  <a:close/>
                  <a:moveTo>
                    <a:pt x="604" y="559"/>
                  </a:moveTo>
                  <a:cubicBezTo>
                    <a:pt x="601" y="559"/>
                    <a:pt x="602" y="556"/>
                    <a:pt x="600" y="556"/>
                  </a:cubicBezTo>
                  <a:cubicBezTo>
                    <a:pt x="600" y="554"/>
                    <a:pt x="604" y="553"/>
                    <a:pt x="606" y="554"/>
                  </a:cubicBezTo>
                  <a:cubicBezTo>
                    <a:pt x="606" y="553"/>
                    <a:pt x="606" y="553"/>
                    <a:pt x="606" y="553"/>
                  </a:cubicBezTo>
                  <a:cubicBezTo>
                    <a:pt x="606" y="551"/>
                    <a:pt x="603" y="552"/>
                    <a:pt x="601" y="551"/>
                  </a:cubicBezTo>
                  <a:cubicBezTo>
                    <a:pt x="607" y="548"/>
                    <a:pt x="611" y="538"/>
                    <a:pt x="616" y="542"/>
                  </a:cubicBezTo>
                  <a:cubicBezTo>
                    <a:pt x="615" y="546"/>
                    <a:pt x="611" y="545"/>
                    <a:pt x="611" y="550"/>
                  </a:cubicBezTo>
                  <a:cubicBezTo>
                    <a:pt x="615" y="548"/>
                    <a:pt x="622" y="546"/>
                    <a:pt x="627" y="549"/>
                  </a:cubicBezTo>
                  <a:cubicBezTo>
                    <a:pt x="623" y="558"/>
                    <a:pt x="607" y="550"/>
                    <a:pt x="604" y="559"/>
                  </a:cubicBezTo>
                  <a:close/>
                  <a:moveTo>
                    <a:pt x="614" y="473"/>
                  </a:moveTo>
                  <a:cubicBezTo>
                    <a:pt x="619" y="475"/>
                    <a:pt x="620" y="474"/>
                    <a:pt x="623" y="472"/>
                  </a:cubicBezTo>
                  <a:cubicBezTo>
                    <a:pt x="620" y="479"/>
                    <a:pt x="613" y="477"/>
                    <a:pt x="610" y="483"/>
                  </a:cubicBezTo>
                  <a:cubicBezTo>
                    <a:pt x="608" y="484"/>
                    <a:pt x="609" y="482"/>
                    <a:pt x="608" y="481"/>
                  </a:cubicBezTo>
                  <a:cubicBezTo>
                    <a:pt x="607" y="483"/>
                    <a:pt x="604" y="482"/>
                    <a:pt x="603" y="484"/>
                  </a:cubicBezTo>
                  <a:cubicBezTo>
                    <a:pt x="601" y="478"/>
                    <a:pt x="614" y="480"/>
                    <a:pt x="614" y="473"/>
                  </a:cubicBezTo>
                  <a:close/>
                  <a:moveTo>
                    <a:pt x="609" y="445"/>
                  </a:moveTo>
                  <a:cubicBezTo>
                    <a:pt x="610" y="444"/>
                    <a:pt x="611" y="445"/>
                    <a:pt x="612" y="446"/>
                  </a:cubicBezTo>
                  <a:cubicBezTo>
                    <a:pt x="610" y="448"/>
                    <a:pt x="612" y="453"/>
                    <a:pt x="608" y="454"/>
                  </a:cubicBezTo>
                  <a:cubicBezTo>
                    <a:pt x="608" y="449"/>
                    <a:pt x="607" y="448"/>
                    <a:pt x="609" y="445"/>
                  </a:cubicBezTo>
                  <a:close/>
                  <a:moveTo>
                    <a:pt x="606" y="503"/>
                  </a:moveTo>
                  <a:cubicBezTo>
                    <a:pt x="608" y="507"/>
                    <a:pt x="616" y="502"/>
                    <a:pt x="620" y="505"/>
                  </a:cubicBezTo>
                  <a:cubicBezTo>
                    <a:pt x="621" y="511"/>
                    <a:pt x="618" y="513"/>
                    <a:pt x="618" y="521"/>
                  </a:cubicBezTo>
                  <a:cubicBezTo>
                    <a:pt x="615" y="522"/>
                    <a:pt x="614" y="525"/>
                    <a:pt x="610" y="525"/>
                  </a:cubicBezTo>
                  <a:cubicBezTo>
                    <a:pt x="613" y="522"/>
                    <a:pt x="606" y="521"/>
                    <a:pt x="610" y="519"/>
                  </a:cubicBezTo>
                  <a:cubicBezTo>
                    <a:pt x="608" y="519"/>
                    <a:pt x="601" y="518"/>
                    <a:pt x="601" y="512"/>
                  </a:cubicBezTo>
                  <a:cubicBezTo>
                    <a:pt x="602" y="511"/>
                    <a:pt x="604" y="511"/>
                    <a:pt x="605" y="510"/>
                  </a:cubicBezTo>
                  <a:cubicBezTo>
                    <a:pt x="602" y="506"/>
                    <a:pt x="593" y="511"/>
                    <a:pt x="591" y="504"/>
                  </a:cubicBezTo>
                  <a:cubicBezTo>
                    <a:pt x="597" y="503"/>
                    <a:pt x="601" y="505"/>
                    <a:pt x="606" y="503"/>
                  </a:cubicBezTo>
                  <a:close/>
                  <a:moveTo>
                    <a:pt x="619" y="567"/>
                  </a:moveTo>
                  <a:cubicBezTo>
                    <a:pt x="619" y="572"/>
                    <a:pt x="621" y="569"/>
                    <a:pt x="625" y="569"/>
                  </a:cubicBezTo>
                  <a:cubicBezTo>
                    <a:pt x="625" y="577"/>
                    <a:pt x="612" y="568"/>
                    <a:pt x="619" y="567"/>
                  </a:cubicBezTo>
                  <a:close/>
                  <a:moveTo>
                    <a:pt x="623" y="575"/>
                  </a:moveTo>
                  <a:cubicBezTo>
                    <a:pt x="624" y="574"/>
                    <a:pt x="626" y="573"/>
                    <a:pt x="627" y="574"/>
                  </a:cubicBezTo>
                  <a:cubicBezTo>
                    <a:pt x="626" y="575"/>
                    <a:pt x="625" y="577"/>
                    <a:pt x="623" y="577"/>
                  </a:cubicBezTo>
                  <a:lnTo>
                    <a:pt x="623" y="575"/>
                  </a:lnTo>
                  <a:close/>
                  <a:moveTo>
                    <a:pt x="627" y="548"/>
                  </a:moveTo>
                  <a:cubicBezTo>
                    <a:pt x="626" y="545"/>
                    <a:pt x="629" y="545"/>
                    <a:pt x="632" y="544"/>
                  </a:cubicBezTo>
                  <a:cubicBezTo>
                    <a:pt x="632" y="548"/>
                    <a:pt x="628" y="550"/>
                    <a:pt x="627" y="548"/>
                  </a:cubicBezTo>
                  <a:close/>
                  <a:moveTo>
                    <a:pt x="624" y="472"/>
                  </a:moveTo>
                  <a:cubicBezTo>
                    <a:pt x="626" y="469"/>
                    <a:pt x="629" y="467"/>
                    <a:pt x="633" y="467"/>
                  </a:cubicBezTo>
                  <a:cubicBezTo>
                    <a:pt x="633" y="471"/>
                    <a:pt x="628" y="476"/>
                    <a:pt x="624" y="472"/>
                  </a:cubicBezTo>
                  <a:close/>
                  <a:moveTo>
                    <a:pt x="639" y="465"/>
                  </a:moveTo>
                  <a:cubicBezTo>
                    <a:pt x="642" y="464"/>
                    <a:pt x="643" y="463"/>
                    <a:pt x="641" y="459"/>
                  </a:cubicBezTo>
                  <a:cubicBezTo>
                    <a:pt x="645" y="461"/>
                    <a:pt x="643" y="465"/>
                    <a:pt x="645" y="468"/>
                  </a:cubicBezTo>
                  <a:cubicBezTo>
                    <a:pt x="643" y="467"/>
                    <a:pt x="642" y="466"/>
                    <a:pt x="642" y="469"/>
                  </a:cubicBezTo>
                  <a:cubicBezTo>
                    <a:pt x="640" y="470"/>
                    <a:pt x="639" y="467"/>
                    <a:pt x="639" y="465"/>
                  </a:cubicBezTo>
                  <a:close/>
                  <a:moveTo>
                    <a:pt x="602" y="440"/>
                  </a:moveTo>
                  <a:cubicBezTo>
                    <a:pt x="604" y="443"/>
                    <a:pt x="609" y="438"/>
                    <a:pt x="610" y="440"/>
                  </a:cubicBezTo>
                  <a:cubicBezTo>
                    <a:pt x="607" y="443"/>
                    <a:pt x="604" y="445"/>
                    <a:pt x="601" y="447"/>
                  </a:cubicBezTo>
                  <a:cubicBezTo>
                    <a:pt x="601" y="445"/>
                    <a:pt x="600" y="445"/>
                    <a:pt x="600" y="444"/>
                  </a:cubicBezTo>
                  <a:cubicBezTo>
                    <a:pt x="598" y="444"/>
                    <a:pt x="597" y="446"/>
                    <a:pt x="596" y="447"/>
                  </a:cubicBezTo>
                  <a:cubicBezTo>
                    <a:pt x="597" y="442"/>
                    <a:pt x="595" y="444"/>
                    <a:pt x="590" y="446"/>
                  </a:cubicBezTo>
                  <a:cubicBezTo>
                    <a:pt x="587" y="445"/>
                    <a:pt x="586" y="443"/>
                    <a:pt x="586" y="440"/>
                  </a:cubicBezTo>
                  <a:cubicBezTo>
                    <a:pt x="592" y="437"/>
                    <a:pt x="598" y="438"/>
                    <a:pt x="604" y="436"/>
                  </a:cubicBezTo>
                  <a:cubicBezTo>
                    <a:pt x="605" y="439"/>
                    <a:pt x="603" y="438"/>
                    <a:pt x="602" y="440"/>
                  </a:cubicBezTo>
                  <a:close/>
                  <a:moveTo>
                    <a:pt x="584" y="484"/>
                  </a:moveTo>
                  <a:cubicBezTo>
                    <a:pt x="585" y="483"/>
                    <a:pt x="586" y="481"/>
                    <a:pt x="588" y="481"/>
                  </a:cubicBezTo>
                  <a:cubicBezTo>
                    <a:pt x="589" y="484"/>
                    <a:pt x="589" y="487"/>
                    <a:pt x="586" y="489"/>
                  </a:cubicBezTo>
                  <a:cubicBezTo>
                    <a:pt x="586" y="486"/>
                    <a:pt x="589" y="484"/>
                    <a:pt x="584" y="484"/>
                  </a:cubicBezTo>
                  <a:close/>
                  <a:moveTo>
                    <a:pt x="584" y="164"/>
                  </a:moveTo>
                  <a:cubicBezTo>
                    <a:pt x="584" y="162"/>
                    <a:pt x="584" y="162"/>
                    <a:pt x="584" y="162"/>
                  </a:cubicBezTo>
                  <a:cubicBezTo>
                    <a:pt x="586" y="162"/>
                    <a:pt x="587" y="161"/>
                    <a:pt x="588" y="161"/>
                  </a:cubicBezTo>
                  <a:cubicBezTo>
                    <a:pt x="589" y="164"/>
                    <a:pt x="585" y="166"/>
                    <a:pt x="584" y="164"/>
                  </a:cubicBezTo>
                  <a:close/>
                  <a:moveTo>
                    <a:pt x="597" y="164"/>
                  </a:moveTo>
                  <a:cubicBezTo>
                    <a:pt x="597" y="165"/>
                    <a:pt x="594" y="164"/>
                    <a:pt x="593" y="165"/>
                  </a:cubicBezTo>
                  <a:cubicBezTo>
                    <a:pt x="592" y="162"/>
                    <a:pt x="593" y="160"/>
                    <a:pt x="597" y="161"/>
                  </a:cubicBezTo>
                  <a:cubicBezTo>
                    <a:pt x="597" y="162"/>
                    <a:pt x="596" y="163"/>
                    <a:pt x="597" y="164"/>
                  </a:cubicBezTo>
                  <a:close/>
                  <a:moveTo>
                    <a:pt x="542" y="103"/>
                  </a:moveTo>
                  <a:cubicBezTo>
                    <a:pt x="545" y="99"/>
                    <a:pt x="555" y="102"/>
                    <a:pt x="554" y="94"/>
                  </a:cubicBezTo>
                  <a:cubicBezTo>
                    <a:pt x="567" y="92"/>
                    <a:pt x="581" y="89"/>
                    <a:pt x="589" y="96"/>
                  </a:cubicBezTo>
                  <a:cubicBezTo>
                    <a:pt x="583" y="102"/>
                    <a:pt x="570" y="97"/>
                    <a:pt x="562" y="101"/>
                  </a:cubicBezTo>
                  <a:cubicBezTo>
                    <a:pt x="562" y="104"/>
                    <a:pt x="566" y="104"/>
                    <a:pt x="564" y="107"/>
                  </a:cubicBezTo>
                  <a:cubicBezTo>
                    <a:pt x="560" y="108"/>
                    <a:pt x="557" y="110"/>
                    <a:pt x="553" y="112"/>
                  </a:cubicBezTo>
                  <a:cubicBezTo>
                    <a:pt x="552" y="106"/>
                    <a:pt x="541" y="107"/>
                    <a:pt x="542" y="103"/>
                  </a:cubicBezTo>
                  <a:close/>
                  <a:moveTo>
                    <a:pt x="579" y="108"/>
                  </a:moveTo>
                  <a:cubicBezTo>
                    <a:pt x="575" y="108"/>
                    <a:pt x="572" y="108"/>
                    <a:pt x="570" y="107"/>
                  </a:cubicBezTo>
                  <a:cubicBezTo>
                    <a:pt x="570" y="102"/>
                    <a:pt x="580" y="101"/>
                    <a:pt x="579" y="108"/>
                  </a:cubicBezTo>
                  <a:close/>
                  <a:moveTo>
                    <a:pt x="525" y="86"/>
                  </a:moveTo>
                  <a:cubicBezTo>
                    <a:pt x="528" y="86"/>
                    <a:pt x="528" y="86"/>
                    <a:pt x="528" y="86"/>
                  </a:cubicBezTo>
                  <a:cubicBezTo>
                    <a:pt x="528" y="86"/>
                    <a:pt x="527" y="86"/>
                    <a:pt x="527" y="86"/>
                  </a:cubicBezTo>
                  <a:cubicBezTo>
                    <a:pt x="528" y="88"/>
                    <a:pt x="529" y="89"/>
                    <a:pt x="531" y="89"/>
                  </a:cubicBezTo>
                  <a:cubicBezTo>
                    <a:pt x="531" y="93"/>
                    <a:pt x="531" y="92"/>
                    <a:pt x="532" y="95"/>
                  </a:cubicBezTo>
                  <a:cubicBezTo>
                    <a:pt x="528" y="98"/>
                    <a:pt x="523" y="94"/>
                    <a:pt x="519" y="93"/>
                  </a:cubicBezTo>
                  <a:cubicBezTo>
                    <a:pt x="521" y="90"/>
                    <a:pt x="526" y="89"/>
                    <a:pt x="525" y="86"/>
                  </a:cubicBezTo>
                  <a:close/>
                  <a:moveTo>
                    <a:pt x="537" y="114"/>
                  </a:moveTo>
                  <a:cubicBezTo>
                    <a:pt x="541" y="118"/>
                    <a:pt x="548" y="114"/>
                    <a:pt x="550" y="117"/>
                  </a:cubicBezTo>
                  <a:cubicBezTo>
                    <a:pt x="560" y="108"/>
                    <a:pt x="579" y="109"/>
                    <a:pt x="591" y="113"/>
                  </a:cubicBezTo>
                  <a:cubicBezTo>
                    <a:pt x="584" y="118"/>
                    <a:pt x="574" y="115"/>
                    <a:pt x="566" y="120"/>
                  </a:cubicBezTo>
                  <a:cubicBezTo>
                    <a:pt x="564" y="116"/>
                    <a:pt x="556" y="120"/>
                    <a:pt x="557" y="123"/>
                  </a:cubicBezTo>
                  <a:cubicBezTo>
                    <a:pt x="543" y="126"/>
                    <a:pt x="533" y="127"/>
                    <a:pt x="518" y="130"/>
                  </a:cubicBezTo>
                  <a:cubicBezTo>
                    <a:pt x="515" y="131"/>
                    <a:pt x="516" y="128"/>
                    <a:pt x="514" y="128"/>
                  </a:cubicBezTo>
                  <a:cubicBezTo>
                    <a:pt x="510" y="129"/>
                    <a:pt x="502" y="133"/>
                    <a:pt x="499" y="128"/>
                  </a:cubicBezTo>
                  <a:cubicBezTo>
                    <a:pt x="507" y="117"/>
                    <a:pt x="526" y="119"/>
                    <a:pt x="537" y="114"/>
                  </a:cubicBezTo>
                  <a:close/>
                  <a:moveTo>
                    <a:pt x="508" y="134"/>
                  </a:moveTo>
                  <a:cubicBezTo>
                    <a:pt x="508" y="130"/>
                    <a:pt x="508" y="130"/>
                    <a:pt x="508" y="130"/>
                  </a:cubicBezTo>
                  <a:cubicBezTo>
                    <a:pt x="510" y="130"/>
                    <a:pt x="510" y="130"/>
                    <a:pt x="510" y="130"/>
                  </a:cubicBezTo>
                  <a:cubicBezTo>
                    <a:pt x="511" y="133"/>
                    <a:pt x="510" y="134"/>
                    <a:pt x="508" y="134"/>
                  </a:cubicBezTo>
                  <a:close/>
                  <a:moveTo>
                    <a:pt x="483" y="484"/>
                  </a:moveTo>
                  <a:cubicBezTo>
                    <a:pt x="488" y="483"/>
                    <a:pt x="489" y="486"/>
                    <a:pt x="492" y="483"/>
                  </a:cubicBezTo>
                  <a:cubicBezTo>
                    <a:pt x="495" y="490"/>
                    <a:pt x="486" y="487"/>
                    <a:pt x="483" y="490"/>
                  </a:cubicBezTo>
                  <a:cubicBezTo>
                    <a:pt x="481" y="489"/>
                    <a:pt x="485" y="487"/>
                    <a:pt x="483" y="484"/>
                  </a:cubicBezTo>
                  <a:close/>
                  <a:moveTo>
                    <a:pt x="491" y="628"/>
                  </a:moveTo>
                  <a:cubicBezTo>
                    <a:pt x="495" y="628"/>
                    <a:pt x="494" y="635"/>
                    <a:pt x="493" y="638"/>
                  </a:cubicBezTo>
                  <a:cubicBezTo>
                    <a:pt x="492" y="636"/>
                    <a:pt x="487" y="638"/>
                    <a:pt x="488" y="634"/>
                  </a:cubicBezTo>
                  <a:cubicBezTo>
                    <a:pt x="489" y="634"/>
                    <a:pt x="489" y="636"/>
                    <a:pt x="490" y="636"/>
                  </a:cubicBezTo>
                  <a:cubicBezTo>
                    <a:pt x="492" y="633"/>
                    <a:pt x="492" y="632"/>
                    <a:pt x="491" y="628"/>
                  </a:cubicBezTo>
                  <a:close/>
                  <a:moveTo>
                    <a:pt x="483" y="497"/>
                  </a:moveTo>
                  <a:cubicBezTo>
                    <a:pt x="482" y="496"/>
                    <a:pt x="482" y="494"/>
                    <a:pt x="482" y="492"/>
                  </a:cubicBezTo>
                  <a:cubicBezTo>
                    <a:pt x="483" y="492"/>
                    <a:pt x="484" y="492"/>
                    <a:pt x="484" y="491"/>
                  </a:cubicBezTo>
                  <a:cubicBezTo>
                    <a:pt x="485" y="492"/>
                    <a:pt x="486" y="493"/>
                    <a:pt x="486" y="495"/>
                  </a:cubicBezTo>
                  <a:cubicBezTo>
                    <a:pt x="484" y="495"/>
                    <a:pt x="485" y="497"/>
                    <a:pt x="483" y="497"/>
                  </a:cubicBezTo>
                  <a:close/>
                  <a:moveTo>
                    <a:pt x="486" y="656"/>
                  </a:moveTo>
                  <a:cubicBezTo>
                    <a:pt x="485" y="655"/>
                    <a:pt x="485" y="654"/>
                    <a:pt x="483" y="654"/>
                  </a:cubicBezTo>
                  <a:cubicBezTo>
                    <a:pt x="485" y="652"/>
                    <a:pt x="485" y="647"/>
                    <a:pt x="486" y="644"/>
                  </a:cubicBezTo>
                  <a:cubicBezTo>
                    <a:pt x="487" y="644"/>
                    <a:pt x="489" y="644"/>
                    <a:pt x="490" y="644"/>
                  </a:cubicBezTo>
                  <a:cubicBezTo>
                    <a:pt x="488" y="647"/>
                    <a:pt x="488" y="653"/>
                    <a:pt x="486" y="656"/>
                  </a:cubicBezTo>
                  <a:close/>
                  <a:moveTo>
                    <a:pt x="487" y="639"/>
                  </a:moveTo>
                  <a:cubicBezTo>
                    <a:pt x="487" y="637"/>
                    <a:pt x="489" y="638"/>
                    <a:pt x="491" y="638"/>
                  </a:cubicBezTo>
                  <a:cubicBezTo>
                    <a:pt x="491" y="641"/>
                    <a:pt x="488" y="641"/>
                    <a:pt x="487" y="639"/>
                  </a:cubicBezTo>
                  <a:close/>
                  <a:moveTo>
                    <a:pt x="491" y="653"/>
                  </a:moveTo>
                  <a:cubicBezTo>
                    <a:pt x="490" y="649"/>
                    <a:pt x="494" y="646"/>
                    <a:pt x="496" y="647"/>
                  </a:cubicBezTo>
                  <a:cubicBezTo>
                    <a:pt x="495" y="650"/>
                    <a:pt x="494" y="652"/>
                    <a:pt x="491" y="653"/>
                  </a:cubicBezTo>
                  <a:close/>
                  <a:moveTo>
                    <a:pt x="503" y="671"/>
                  </a:moveTo>
                  <a:cubicBezTo>
                    <a:pt x="504" y="671"/>
                    <a:pt x="504" y="672"/>
                    <a:pt x="505" y="672"/>
                  </a:cubicBezTo>
                  <a:cubicBezTo>
                    <a:pt x="506" y="675"/>
                    <a:pt x="504" y="674"/>
                    <a:pt x="505" y="677"/>
                  </a:cubicBezTo>
                  <a:cubicBezTo>
                    <a:pt x="502" y="677"/>
                    <a:pt x="502" y="672"/>
                    <a:pt x="503" y="671"/>
                  </a:cubicBezTo>
                  <a:close/>
                  <a:moveTo>
                    <a:pt x="510" y="702"/>
                  </a:moveTo>
                  <a:cubicBezTo>
                    <a:pt x="509" y="701"/>
                    <a:pt x="507" y="699"/>
                    <a:pt x="509" y="697"/>
                  </a:cubicBezTo>
                  <a:cubicBezTo>
                    <a:pt x="511" y="696"/>
                    <a:pt x="510" y="700"/>
                    <a:pt x="510" y="702"/>
                  </a:cubicBezTo>
                  <a:close/>
                  <a:moveTo>
                    <a:pt x="507" y="688"/>
                  </a:moveTo>
                  <a:cubicBezTo>
                    <a:pt x="509" y="686"/>
                    <a:pt x="512" y="689"/>
                    <a:pt x="512" y="692"/>
                  </a:cubicBezTo>
                  <a:cubicBezTo>
                    <a:pt x="509" y="692"/>
                    <a:pt x="508" y="690"/>
                    <a:pt x="507" y="688"/>
                  </a:cubicBezTo>
                  <a:close/>
                  <a:moveTo>
                    <a:pt x="511" y="686"/>
                  </a:moveTo>
                  <a:cubicBezTo>
                    <a:pt x="508" y="686"/>
                    <a:pt x="508" y="683"/>
                    <a:pt x="504" y="683"/>
                  </a:cubicBezTo>
                  <a:cubicBezTo>
                    <a:pt x="504" y="681"/>
                    <a:pt x="504" y="680"/>
                    <a:pt x="505" y="679"/>
                  </a:cubicBezTo>
                  <a:cubicBezTo>
                    <a:pt x="506" y="679"/>
                    <a:pt x="507" y="680"/>
                    <a:pt x="507" y="681"/>
                  </a:cubicBezTo>
                  <a:cubicBezTo>
                    <a:pt x="507" y="680"/>
                    <a:pt x="506" y="677"/>
                    <a:pt x="508" y="674"/>
                  </a:cubicBezTo>
                  <a:cubicBezTo>
                    <a:pt x="512" y="675"/>
                    <a:pt x="510" y="671"/>
                    <a:pt x="514" y="671"/>
                  </a:cubicBezTo>
                  <a:cubicBezTo>
                    <a:pt x="516" y="676"/>
                    <a:pt x="513" y="682"/>
                    <a:pt x="511" y="686"/>
                  </a:cubicBezTo>
                  <a:close/>
                  <a:moveTo>
                    <a:pt x="514" y="667"/>
                  </a:moveTo>
                  <a:cubicBezTo>
                    <a:pt x="511" y="664"/>
                    <a:pt x="508" y="659"/>
                    <a:pt x="511" y="657"/>
                  </a:cubicBezTo>
                  <a:cubicBezTo>
                    <a:pt x="513" y="656"/>
                    <a:pt x="513" y="658"/>
                    <a:pt x="515" y="658"/>
                  </a:cubicBezTo>
                  <a:cubicBezTo>
                    <a:pt x="514" y="661"/>
                    <a:pt x="514" y="664"/>
                    <a:pt x="514" y="667"/>
                  </a:cubicBezTo>
                  <a:close/>
                  <a:moveTo>
                    <a:pt x="519" y="502"/>
                  </a:moveTo>
                  <a:cubicBezTo>
                    <a:pt x="519" y="499"/>
                    <a:pt x="520" y="498"/>
                    <a:pt x="521" y="497"/>
                  </a:cubicBezTo>
                  <a:cubicBezTo>
                    <a:pt x="523" y="499"/>
                    <a:pt x="522" y="502"/>
                    <a:pt x="519" y="502"/>
                  </a:cubicBezTo>
                  <a:close/>
                  <a:moveTo>
                    <a:pt x="516" y="469"/>
                  </a:moveTo>
                  <a:cubicBezTo>
                    <a:pt x="516" y="472"/>
                    <a:pt x="518" y="469"/>
                    <a:pt x="518" y="471"/>
                  </a:cubicBezTo>
                  <a:cubicBezTo>
                    <a:pt x="519" y="485"/>
                    <a:pt x="502" y="481"/>
                    <a:pt x="496" y="490"/>
                  </a:cubicBezTo>
                  <a:cubicBezTo>
                    <a:pt x="499" y="480"/>
                    <a:pt x="504" y="471"/>
                    <a:pt x="513" y="469"/>
                  </a:cubicBezTo>
                  <a:cubicBezTo>
                    <a:pt x="517" y="464"/>
                    <a:pt x="521" y="460"/>
                    <a:pt x="527" y="457"/>
                  </a:cubicBezTo>
                  <a:cubicBezTo>
                    <a:pt x="525" y="464"/>
                    <a:pt x="519" y="464"/>
                    <a:pt x="516" y="469"/>
                  </a:cubicBezTo>
                  <a:close/>
                  <a:moveTo>
                    <a:pt x="527" y="675"/>
                  </a:moveTo>
                  <a:cubicBezTo>
                    <a:pt x="528" y="673"/>
                    <a:pt x="529" y="672"/>
                    <a:pt x="531" y="672"/>
                  </a:cubicBezTo>
                  <a:cubicBezTo>
                    <a:pt x="532" y="676"/>
                    <a:pt x="530" y="678"/>
                    <a:pt x="527" y="675"/>
                  </a:cubicBezTo>
                  <a:close/>
                  <a:moveTo>
                    <a:pt x="523" y="477"/>
                  </a:moveTo>
                  <a:cubicBezTo>
                    <a:pt x="523" y="471"/>
                    <a:pt x="526" y="467"/>
                    <a:pt x="530" y="464"/>
                  </a:cubicBezTo>
                  <a:cubicBezTo>
                    <a:pt x="531" y="464"/>
                    <a:pt x="530" y="465"/>
                    <a:pt x="530" y="465"/>
                  </a:cubicBezTo>
                  <a:cubicBezTo>
                    <a:pt x="531" y="469"/>
                    <a:pt x="535" y="470"/>
                    <a:pt x="535" y="475"/>
                  </a:cubicBezTo>
                  <a:cubicBezTo>
                    <a:pt x="530" y="476"/>
                    <a:pt x="528" y="480"/>
                    <a:pt x="523" y="477"/>
                  </a:cubicBezTo>
                  <a:close/>
                  <a:moveTo>
                    <a:pt x="532" y="674"/>
                  </a:moveTo>
                  <a:cubicBezTo>
                    <a:pt x="535" y="672"/>
                    <a:pt x="537" y="676"/>
                    <a:pt x="536" y="679"/>
                  </a:cubicBezTo>
                  <a:cubicBezTo>
                    <a:pt x="535" y="677"/>
                    <a:pt x="532" y="678"/>
                    <a:pt x="532" y="674"/>
                  </a:cubicBezTo>
                  <a:close/>
                  <a:moveTo>
                    <a:pt x="528" y="457"/>
                  </a:moveTo>
                  <a:cubicBezTo>
                    <a:pt x="526" y="453"/>
                    <a:pt x="533" y="444"/>
                    <a:pt x="536" y="448"/>
                  </a:cubicBezTo>
                  <a:cubicBezTo>
                    <a:pt x="534" y="452"/>
                    <a:pt x="530" y="453"/>
                    <a:pt x="528" y="457"/>
                  </a:cubicBezTo>
                  <a:close/>
                  <a:moveTo>
                    <a:pt x="529" y="437"/>
                  </a:moveTo>
                  <a:cubicBezTo>
                    <a:pt x="530" y="436"/>
                    <a:pt x="531" y="436"/>
                    <a:pt x="533" y="436"/>
                  </a:cubicBezTo>
                  <a:cubicBezTo>
                    <a:pt x="534" y="439"/>
                    <a:pt x="528" y="440"/>
                    <a:pt x="529" y="437"/>
                  </a:cubicBezTo>
                  <a:close/>
                  <a:moveTo>
                    <a:pt x="538" y="467"/>
                  </a:moveTo>
                  <a:cubicBezTo>
                    <a:pt x="538" y="464"/>
                    <a:pt x="540" y="464"/>
                    <a:pt x="543" y="464"/>
                  </a:cubicBezTo>
                  <a:cubicBezTo>
                    <a:pt x="544" y="468"/>
                    <a:pt x="539" y="469"/>
                    <a:pt x="538" y="467"/>
                  </a:cubicBezTo>
                  <a:close/>
                  <a:moveTo>
                    <a:pt x="537" y="462"/>
                  </a:moveTo>
                  <a:cubicBezTo>
                    <a:pt x="540" y="456"/>
                    <a:pt x="547" y="454"/>
                    <a:pt x="553" y="451"/>
                  </a:cubicBezTo>
                  <a:cubicBezTo>
                    <a:pt x="550" y="456"/>
                    <a:pt x="544" y="460"/>
                    <a:pt x="537" y="462"/>
                  </a:cubicBezTo>
                  <a:close/>
                  <a:moveTo>
                    <a:pt x="512" y="174"/>
                  </a:moveTo>
                  <a:cubicBezTo>
                    <a:pt x="511" y="175"/>
                    <a:pt x="511" y="178"/>
                    <a:pt x="510" y="180"/>
                  </a:cubicBezTo>
                  <a:cubicBezTo>
                    <a:pt x="501" y="184"/>
                    <a:pt x="495" y="193"/>
                    <a:pt x="483" y="188"/>
                  </a:cubicBezTo>
                  <a:cubicBezTo>
                    <a:pt x="484" y="183"/>
                    <a:pt x="494" y="188"/>
                    <a:pt x="495" y="182"/>
                  </a:cubicBezTo>
                  <a:cubicBezTo>
                    <a:pt x="494" y="178"/>
                    <a:pt x="491" y="178"/>
                    <a:pt x="487" y="178"/>
                  </a:cubicBezTo>
                  <a:cubicBezTo>
                    <a:pt x="488" y="177"/>
                    <a:pt x="488" y="174"/>
                    <a:pt x="486" y="173"/>
                  </a:cubicBezTo>
                  <a:cubicBezTo>
                    <a:pt x="490" y="164"/>
                    <a:pt x="503" y="164"/>
                    <a:pt x="510" y="163"/>
                  </a:cubicBezTo>
                  <a:cubicBezTo>
                    <a:pt x="512" y="161"/>
                    <a:pt x="510" y="160"/>
                    <a:pt x="512" y="158"/>
                  </a:cubicBezTo>
                  <a:cubicBezTo>
                    <a:pt x="505" y="157"/>
                    <a:pt x="499" y="164"/>
                    <a:pt x="495" y="158"/>
                  </a:cubicBezTo>
                  <a:cubicBezTo>
                    <a:pt x="493" y="160"/>
                    <a:pt x="491" y="163"/>
                    <a:pt x="487" y="161"/>
                  </a:cubicBezTo>
                  <a:cubicBezTo>
                    <a:pt x="487" y="157"/>
                    <a:pt x="491" y="157"/>
                    <a:pt x="492" y="155"/>
                  </a:cubicBezTo>
                  <a:cubicBezTo>
                    <a:pt x="493" y="161"/>
                    <a:pt x="496" y="151"/>
                    <a:pt x="499" y="156"/>
                  </a:cubicBezTo>
                  <a:cubicBezTo>
                    <a:pt x="502" y="153"/>
                    <a:pt x="502" y="148"/>
                    <a:pt x="502" y="144"/>
                  </a:cubicBezTo>
                  <a:cubicBezTo>
                    <a:pt x="507" y="137"/>
                    <a:pt x="523" y="142"/>
                    <a:pt x="523" y="132"/>
                  </a:cubicBezTo>
                  <a:cubicBezTo>
                    <a:pt x="525" y="131"/>
                    <a:pt x="528" y="133"/>
                    <a:pt x="531" y="131"/>
                  </a:cubicBezTo>
                  <a:cubicBezTo>
                    <a:pt x="533" y="133"/>
                    <a:pt x="531" y="134"/>
                    <a:pt x="531" y="135"/>
                  </a:cubicBezTo>
                  <a:cubicBezTo>
                    <a:pt x="542" y="137"/>
                    <a:pt x="544" y="130"/>
                    <a:pt x="554" y="133"/>
                  </a:cubicBezTo>
                  <a:cubicBezTo>
                    <a:pt x="554" y="135"/>
                    <a:pt x="556" y="135"/>
                    <a:pt x="555" y="137"/>
                  </a:cubicBezTo>
                  <a:cubicBezTo>
                    <a:pt x="552" y="137"/>
                    <a:pt x="551" y="138"/>
                    <a:pt x="549" y="138"/>
                  </a:cubicBezTo>
                  <a:cubicBezTo>
                    <a:pt x="566" y="144"/>
                    <a:pt x="571" y="122"/>
                    <a:pt x="588" y="123"/>
                  </a:cubicBezTo>
                  <a:cubicBezTo>
                    <a:pt x="587" y="122"/>
                    <a:pt x="586" y="122"/>
                    <a:pt x="586" y="121"/>
                  </a:cubicBezTo>
                  <a:cubicBezTo>
                    <a:pt x="591" y="116"/>
                    <a:pt x="601" y="122"/>
                    <a:pt x="603" y="128"/>
                  </a:cubicBezTo>
                  <a:cubicBezTo>
                    <a:pt x="598" y="128"/>
                    <a:pt x="597" y="131"/>
                    <a:pt x="595" y="133"/>
                  </a:cubicBezTo>
                  <a:cubicBezTo>
                    <a:pt x="588" y="129"/>
                    <a:pt x="582" y="135"/>
                    <a:pt x="576" y="134"/>
                  </a:cubicBezTo>
                  <a:cubicBezTo>
                    <a:pt x="578" y="137"/>
                    <a:pt x="584" y="135"/>
                    <a:pt x="585" y="138"/>
                  </a:cubicBezTo>
                  <a:cubicBezTo>
                    <a:pt x="586" y="141"/>
                    <a:pt x="581" y="139"/>
                    <a:pt x="581" y="141"/>
                  </a:cubicBezTo>
                  <a:cubicBezTo>
                    <a:pt x="590" y="142"/>
                    <a:pt x="598" y="132"/>
                    <a:pt x="604" y="141"/>
                  </a:cubicBezTo>
                  <a:cubicBezTo>
                    <a:pt x="600" y="146"/>
                    <a:pt x="590" y="144"/>
                    <a:pt x="585" y="145"/>
                  </a:cubicBezTo>
                  <a:cubicBezTo>
                    <a:pt x="591" y="147"/>
                    <a:pt x="598" y="146"/>
                    <a:pt x="604" y="147"/>
                  </a:cubicBezTo>
                  <a:cubicBezTo>
                    <a:pt x="598" y="151"/>
                    <a:pt x="584" y="150"/>
                    <a:pt x="584" y="157"/>
                  </a:cubicBezTo>
                  <a:cubicBezTo>
                    <a:pt x="562" y="165"/>
                    <a:pt x="540" y="172"/>
                    <a:pt x="512" y="174"/>
                  </a:cubicBezTo>
                  <a:close/>
                  <a:moveTo>
                    <a:pt x="578" y="166"/>
                  </a:moveTo>
                  <a:cubicBezTo>
                    <a:pt x="576" y="166"/>
                    <a:pt x="577" y="164"/>
                    <a:pt x="575" y="164"/>
                  </a:cubicBezTo>
                  <a:cubicBezTo>
                    <a:pt x="576" y="162"/>
                    <a:pt x="578" y="162"/>
                    <a:pt x="580" y="162"/>
                  </a:cubicBezTo>
                  <a:cubicBezTo>
                    <a:pt x="581" y="165"/>
                    <a:pt x="578" y="164"/>
                    <a:pt x="578" y="166"/>
                  </a:cubicBezTo>
                  <a:close/>
                  <a:moveTo>
                    <a:pt x="568" y="449"/>
                  </a:moveTo>
                  <a:cubicBezTo>
                    <a:pt x="567" y="452"/>
                    <a:pt x="564" y="453"/>
                    <a:pt x="562" y="454"/>
                  </a:cubicBezTo>
                  <a:cubicBezTo>
                    <a:pt x="560" y="452"/>
                    <a:pt x="565" y="449"/>
                    <a:pt x="565" y="445"/>
                  </a:cubicBezTo>
                  <a:cubicBezTo>
                    <a:pt x="566" y="445"/>
                    <a:pt x="568" y="445"/>
                    <a:pt x="569" y="445"/>
                  </a:cubicBezTo>
                  <a:cubicBezTo>
                    <a:pt x="568" y="448"/>
                    <a:pt x="567" y="445"/>
                    <a:pt x="566" y="447"/>
                  </a:cubicBezTo>
                  <a:cubicBezTo>
                    <a:pt x="565" y="449"/>
                    <a:pt x="567" y="448"/>
                    <a:pt x="568" y="449"/>
                  </a:cubicBezTo>
                  <a:close/>
                  <a:moveTo>
                    <a:pt x="562" y="514"/>
                  </a:moveTo>
                  <a:cubicBezTo>
                    <a:pt x="565" y="517"/>
                    <a:pt x="566" y="518"/>
                    <a:pt x="570" y="516"/>
                  </a:cubicBezTo>
                  <a:cubicBezTo>
                    <a:pt x="571" y="518"/>
                    <a:pt x="571" y="520"/>
                    <a:pt x="571" y="524"/>
                  </a:cubicBezTo>
                  <a:cubicBezTo>
                    <a:pt x="565" y="525"/>
                    <a:pt x="562" y="529"/>
                    <a:pt x="556" y="525"/>
                  </a:cubicBezTo>
                  <a:cubicBezTo>
                    <a:pt x="556" y="519"/>
                    <a:pt x="561" y="519"/>
                    <a:pt x="562" y="514"/>
                  </a:cubicBezTo>
                  <a:close/>
                  <a:moveTo>
                    <a:pt x="573" y="739"/>
                  </a:moveTo>
                  <a:cubicBezTo>
                    <a:pt x="570" y="737"/>
                    <a:pt x="571" y="733"/>
                    <a:pt x="567" y="734"/>
                  </a:cubicBezTo>
                  <a:cubicBezTo>
                    <a:pt x="567" y="728"/>
                    <a:pt x="567" y="728"/>
                    <a:pt x="567" y="728"/>
                  </a:cubicBezTo>
                  <a:cubicBezTo>
                    <a:pt x="571" y="728"/>
                    <a:pt x="571" y="728"/>
                    <a:pt x="571" y="728"/>
                  </a:cubicBezTo>
                  <a:cubicBezTo>
                    <a:pt x="570" y="734"/>
                    <a:pt x="574" y="734"/>
                    <a:pt x="573" y="739"/>
                  </a:cubicBezTo>
                  <a:close/>
                  <a:moveTo>
                    <a:pt x="553" y="764"/>
                  </a:moveTo>
                  <a:cubicBezTo>
                    <a:pt x="555" y="765"/>
                    <a:pt x="564" y="769"/>
                    <a:pt x="565" y="780"/>
                  </a:cubicBezTo>
                  <a:cubicBezTo>
                    <a:pt x="559" y="776"/>
                    <a:pt x="554" y="772"/>
                    <a:pt x="553" y="764"/>
                  </a:cubicBezTo>
                  <a:close/>
                  <a:moveTo>
                    <a:pt x="570" y="766"/>
                  </a:moveTo>
                  <a:cubicBezTo>
                    <a:pt x="569" y="769"/>
                    <a:pt x="571" y="770"/>
                    <a:pt x="571" y="773"/>
                  </a:cubicBezTo>
                  <a:cubicBezTo>
                    <a:pt x="568" y="772"/>
                    <a:pt x="566" y="772"/>
                    <a:pt x="564" y="773"/>
                  </a:cubicBezTo>
                  <a:cubicBezTo>
                    <a:pt x="560" y="769"/>
                    <a:pt x="558" y="759"/>
                    <a:pt x="558" y="753"/>
                  </a:cubicBezTo>
                  <a:cubicBezTo>
                    <a:pt x="560" y="753"/>
                    <a:pt x="560" y="752"/>
                    <a:pt x="562" y="752"/>
                  </a:cubicBezTo>
                  <a:cubicBezTo>
                    <a:pt x="561" y="754"/>
                    <a:pt x="563" y="754"/>
                    <a:pt x="562" y="756"/>
                  </a:cubicBezTo>
                  <a:cubicBezTo>
                    <a:pt x="560" y="756"/>
                    <a:pt x="560" y="756"/>
                    <a:pt x="560" y="756"/>
                  </a:cubicBezTo>
                  <a:cubicBezTo>
                    <a:pt x="560" y="758"/>
                    <a:pt x="564" y="756"/>
                    <a:pt x="562" y="759"/>
                  </a:cubicBezTo>
                  <a:cubicBezTo>
                    <a:pt x="565" y="755"/>
                    <a:pt x="566" y="764"/>
                    <a:pt x="569" y="765"/>
                  </a:cubicBezTo>
                  <a:cubicBezTo>
                    <a:pt x="567" y="751"/>
                    <a:pt x="561" y="743"/>
                    <a:pt x="559" y="730"/>
                  </a:cubicBezTo>
                  <a:cubicBezTo>
                    <a:pt x="559" y="727"/>
                    <a:pt x="562" y="732"/>
                    <a:pt x="562" y="729"/>
                  </a:cubicBezTo>
                  <a:cubicBezTo>
                    <a:pt x="566" y="737"/>
                    <a:pt x="569" y="751"/>
                    <a:pt x="575" y="765"/>
                  </a:cubicBezTo>
                  <a:cubicBezTo>
                    <a:pt x="575" y="767"/>
                    <a:pt x="571" y="765"/>
                    <a:pt x="570" y="766"/>
                  </a:cubicBezTo>
                  <a:close/>
                  <a:moveTo>
                    <a:pt x="558" y="178"/>
                  </a:moveTo>
                  <a:cubicBezTo>
                    <a:pt x="565" y="171"/>
                    <a:pt x="575" y="176"/>
                    <a:pt x="586" y="177"/>
                  </a:cubicBezTo>
                  <a:cubicBezTo>
                    <a:pt x="580" y="182"/>
                    <a:pt x="566" y="179"/>
                    <a:pt x="558" y="178"/>
                  </a:cubicBezTo>
                  <a:close/>
                  <a:moveTo>
                    <a:pt x="579" y="577"/>
                  </a:moveTo>
                  <a:cubicBezTo>
                    <a:pt x="580" y="567"/>
                    <a:pt x="589" y="566"/>
                    <a:pt x="593" y="558"/>
                  </a:cubicBezTo>
                  <a:cubicBezTo>
                    <a:pt x="591" y="554"/>
                    <a:pt x="588" y="561"/>
                    <a:pt x="584" y="560"/>
                  </a:cubicBezTo>
                  <a:cubicBezTo>
                    <a:pt x="583" y="557"/>
                    <a:pt x="587" y="555"/>
                    <a:pt x="584" y="552"/>
                  </a:cubicBezTo>
                  <a:cubicBezTo>
                    <a:pt x="590" y="552"/>
                    <a:pt x="590" y="552"/>
                    <a:pt x="595" y="551"/>
                  </a:cubicBezTo>
                  <a:cubicBezTo>
                    <a:pt x="594" y="554"/>
                    <a:pt x="598" y="552"/>
                    <a:pt x="597" y="554"/>
                  </a:cubicBezTo>
                  <a:cubicBezTo>
                    <a:pt x="598" y="558"/>
                    <a:pt x="594" y="555"/>
                    <a:pt x="594" y="557"/>
                  </a:cubicBezTo>
                  <a:cubicBezTo>
                    <a:pt x="596" y="559"/>
                    <a:pt x="597" y="557"/>
                    <a:pt x="600" y="558"/>
                  </a:cubicBezTo>
                  <a:cubicBezTo>
                    <a:pt x="600" y="568"/>
                    <a:pt x="592" y="568"/>
                    <a:pt x="586" y="571"/>
                  </a:cubicBezTo>
                  <a:cubicBezTo>
                    <a:pt x="583" y="572"/>
                    <a:pt x="584" y="578"/>
                    <a:pt x="579" y="577"/>
                  </a:cubicBezTo>
                  <a:close/>
                  <a:moveTo>
                    <a:pt x="594" y="577"/>
                  </a:moveTo>
                  <a:cubicBezTo>
                    <a:pt x="598" y="577"/>
                    <a:pt x="598" y="577"/>
                    <a:pt x="598" y="577"/>
                  </a:cubicBezTo>
                  <a:cubicBezTo>
                    <a:pt x="598" y="579"/>
                    <a:pt x="594" y="581"/>
                    <a:pt x="594" y="577"/>
                  </a:cubicBezTo>
                  <a:close/>
                  <a:moveTo>
                    <a:pt x="597" y="584"/>
                  </a:moveTo>
                  <a:cubicBezTo>
                    <a:pt x="599" y="581"/>
                    <a:pt x="605" y="581"/>
                    <a:pt x="606" y="577"/>
                  </a:cubicBezTo>
                  <a:cubicBezTo>
                    <a:pt x="608" y="577"/>
                    <a:pt x="610" y="578"/>
                    <a:pt x="611" y="579"/>
                  </a:cubicBezTo>
                  <a:cubicBezTo>
                    <a:pt x="613" y="579"/>
                    <a:pt x="612" y="576"/>
                    <a:pt x="613" y="575"/>
                  </a:cubicBezTo>
                  <a:cubicBezTo>
                    <a:pt x="614" y="576"/>
                    <a:pt x="614" y="577"/>
                    <a:pt x="614" y="578"/>
                  </a:cubicBezTo>
                  <a:cubicBezTo>
                    <a:pt x="617" y="577"/>
                    <a:pt x="621" y="577"/>
                    <a:pt x="619" y="574"/>
                  </a:cubicBezTo>
                  <a:cubicBezTo>
                    <a:pt x="621" y="575"/>
                    <a:pt x="623" y="575"/>
                    <a:pt x="623" y="578"/>
                  </a:cubicBezTo>
                  <a:cubicBezTo>
                    <a:pt x="614" y="581"/>
                    <a:pt x="607" y="588"/>
                    <a:pt x="597" y="584"/>
                  </a:cubicBezTo>
                  <a:close/>
                  <a:moveTo>
                    <a:pt x="622" y="724"/>
                  </a:moveTo>
                  <a:cubicBezTo>
                    <a:pt x="623" y="722"/>
                    <a:pt x="625" y="721"/>
                    <a:pt x="626" y="719"/>
                  </a:cubicBezTo>
                  <a:cubicBezTo>
                    <a:pt x="628" y="721"/>
                    <a:pt x="624" y="724"/>
                    <a:pt x="622" y="724"/>
                  </a:cubicBezTo>
                  <a:close/>
                  <a:moveTo>
                    <a:pt x="658" y="758"/>
                  </a:moveTo>
                  <a:cubicBezTo>
                    <a:pt x="660" y="751"/>
                    <a:pt x="668" y="745"/>
                    <a:pt x="672" y="750"/>
                  </a:cubicBezTo>
                  <a:cubicBezTo>
                    <a:pt x="670" y="755"/>
                    <a:pt x="666" y="758"/>
                    <a:pt x="658" y="758"/>
                  </a:cubicBezTo>
                  <a:close/>
                  <a:moveTo>
                    <a:pt x="724" y="767"/>
                  </a:moveTo>
                  <a:cubicBezTo>
                    <a:pt x="725" y="765"/>
                    <a:pt x="726" y="763"/>
                    <a:pt x="728" y="760"/>
                  </a:cubicBezTo>
                  <a:cubicBezTo>
                    <a:pt x="729" y="762"/>
                    <a:pt x="728" y="768"/>
                    <a:pt x="724" y="767"/>
                  </a:cubicBezTo>
                  <a:close/>
                  <a:moveTo>
                    <a:pt x="734" y="680"/>
                  </a:moveTo>
                  <a:cubicBezTo>
                    <a:pt x="733" y="680"/>
                    <a:pt x="732" y="681"/>
                    <a:pt x="731" y="681"/>
                  </a:cubicBezTo>
                  <a:cubicBezTo>
                    <a:pt x="722" y="703"/>
                    <a:pt x="706" y="717"/>
                    <a:pt x="688" y="731"/>
                  </a:cubicBezTo>
                  <a:cubicBezTo>
                    <a:pt x="691" y="735"/>
                    <a:pt x="687" y="739"/>
                    <a:pt x="683" y="740"/>
                  </a:cubicBezTo>
                  <a:cubicBezTo>
                    <a:pt x="684" y="737"/>
                    <a:pt x="679" y="740"/>
                    <a:pt x="680" y="736"/>
                  </a:cubicBezTo>
                  <a:cubicBezTo>
                    <a:pt x="676" y="743"/>
                    <a:pt x="666" y="740"/>
                    <a:pt x="659" y="745"/>
                  </a:cubicBezTo>
                  <a:cubicBezTo>
                    <a:pt x="660" y="751"/>
                    <a:pt x="655" y="751"/>
                    <a:pt x="655" y="757"/>
                  </a:cubicBezTo>
                  <a:cubicBezTo>
                    <a:pt x="653" y="757"/>
                    <a:pt x="650" y="759"/>
                    <a:pt x="649" y="758"/>
                  </a:cubicBezTo>
                  <a:cubicBezTo>
                    <a:pt x="650" y="752"/>
                    <a:pt x="655" y="751"/>
                    <a:pt x="657" y="746"/>
                  </a:cubicBezTo>
                  <a:cubicBezTo>
                    <a:pt x="650" y="742"/>
                    <a:pt x="639" y="746"/>
                    <a:pt x="634" y="747"/>
                  </a:cubicBezTo>
                  <a:cubicBezTo>
                    <a:pt x="632" y="746"/>
                    <a:pt x="631" y="743"/>
                    <a:pt x="630" y="740"/>
                  </a:cubicBezTo>
                  <a:cubicBezTo>
                    <a:pt x="629" y="741"/>
                    <a:pt x="629" y="742"/>
                    <a:pt x="627" y="742"/>
                  </a:cubicBezTo>
                  <a:cubicBezTo>
                    <a:pt x="627" y="738"/>
                    <a:pt x="625" y="734"/>
                    <a:pt x="627" y="731"/>
                  </a:cubicBezTo>
                  <a:cubicBezTo>
                    <a:pt x="631" y="730"/>
                    <a:pt x="630" y="734"/>
                    <a:pt x="635" y="733"/>
                  </a:cubicBezTo>
                  <a:cubicBezTo>
                    <a:pt x="638" y="733"/>
                    <a:pt x="637" y="727"/>
                    <a:pt x="639" y="726"/>
                  </a:cubicBezTo>
                  <a:cubicBezTo>
                    <a:pt x="636" y="725"/>
                    <a:pt x="635" y="729"/>
                    <a:pt x="632" y="727"/>
                  </a:cubicBezTo>
                  <a:cubicBezTo>
                    <a:pt x="635" y="723"/>
                    <a:pt x="639" y="726"/>
                    <a:pt x="641" y="721"/>
                  </a:cubicBezTo>
                  <a:cubicBezTo>
                    <a:pt x="651" y="725"/>
                    <a:pt x="656" y="717"/>
                    <a:pt x="662" y="716"/>
                  </a:cubicBezTo>
                  <a:cubicBezTo>
                    <a:pt x="668" y="722"/>
                    <a:pt x="674" y="726"/>
                    <a:pt x="679" y="730"/>
                  </a:cubicBezTo>
                  <a:cubicBezTo>
                    <a:pt x="680" y="726"/>
                    <a:pt x="680" y="722"/>
                    <a:pt x="680" y="717"/>
                  </a:cubicBezTo>
                  <a:cubicBezTo>
                    <a:pt x="683" y="718"/>
                    <a:pt x="682" y="721"/>
                    <a:pt x="683" y="723"/>
                  </a:cubicBezTo>
                  <a:cubicBezTo>
                    <a:pt x="685" y="722"/>
                    <a:pt x="683" y="717"/>
                    <a:pt x="684" y="715"/>
                  </a:cubicBezTo>
                  <a:cubicBezTo>
                    <a:pt x="693" y="709"/>
                    <a:pt x="699" y="700"/>
                    <a:pt x="707" y="691"/>
                  </a:cubicBezTo>
                  <a:cubicBezTo>
                    <a:pt x="709" y="694"/>
                    <a:pt x="703" y="701"/>
                    <a:pt x="705" y="705"/>
                  </a:cubicBezTo>
                  <a:cubicBezTo>
                    <a:pt x="714" y="693"/>
                    <a:pt x="717" y="684"/>
                    <a:pt x="719" y="666"/>
                  </a:cubicBezTo>
                  <a:cubicBezTo>
                    <a:pt x="714" y="666"/>
                    <a:pt x="718" y="673"/>
                    <a:pt x="714" y="675"/>
                  </a:cubicBezTo>
                  <a:cubicBezTo>
                    <a:pt x="714" y="682"/>
                    <a:pt x="710" y="685"/>
                    <a:pt x="708" y="689"/>
                  </a:cubicBezTo>
                  <a:cubicBezTo>
                    <a:pt x="707" y="677"/>
                    <a:pt x="709" y="667"/>
                    <a:pt x="714" y="656"/>
                  </a:cubicBezTo>
                  <a:cubicBezTo>
                    <a:pt x="716" y="656"/>
                    <a:pt x="715" y="659"/>
                    <a:pt x="716" y="660"/>
                  </a:cubicBezTo>
                  <a:cubicBezTo>
                    <a:pt x="717" y="660"/>
                    <a:pt x="717" y="660"/>
                    <a:pt x="718" y="660"/>
                  </a:cubicBezTo>
                  <a:cubicBezTo>
                    <a:pt x="720" y="656"/>
                    <a:pt x="715" y="658"/>
                    <a:pt x="715" y="653"/>
                  </a:cubicBezTo>
                  <a:cubicBezTo>
                    <a:pt x="722" y="651"/>
                    <a:pt x="735" y="647"/>
                    <a:pt x="741" y="656"/>
                  </a:cubicBezTo>
                  <a:cubicBezTo>
                    <a:pt x="739" y="664"/>
                    <a:pt x="737" y="672"/>
                    <a:pt x="734" y="680"/>
                  </a:cubicBezTo>
                  <a:close/>
                  <a:moveTo>
                    <a:pt x="738" y="685"/>
                  </a:moveTo>
                  <a:cubicBezTo>
                    <a:pt x="739" y="678"/>
                    <a:pt x="738" y="652"/>
                    <a:pt x="749" y="659"/>
                  </a:cubicBezTo>
                  <a:cubicBezTo>
                    <a:pt x="744" y="667"/>
                    <a:pt x="742" y="677"/>
                    <a:pt x="738" y="685"/>
                  </a:cubicBezTo>
                  <a:close/>
                  <a:moveTo>
                    <a:pt x="746" y="189"/>
                  </a:moveTo>
                  <a:cubicBezTo>
                    <a:pt x="749" y="187"/>
                    <a:pt x="757" y="188"/>
                    <a:pt x="757" y="192"/>
                  </a:cubicBezTo>
                  <a:cubicBezTo>
                    <a:pt x="755" y="192"/>
                    <a:pt x="748" y="191"/>
                    <a:pt x="746" y="189"/>
                  </a:cubicBezTo>
                  <a:close/>
                  <a:moveTo>
                    <a:pt x="752" y="762"/>
                  </a:moveTo>
                  <a:cubicBezTo>
                    <a:pt x="753" y="760"/>
                    <a:pt x="752" y="757"/>
                    <a:pt x="754" y="755"/>
                  </a:cubicBezTo>
                  <a:cubicBezTo>
                    <a:pt x="755" y="757"/>
                    <a:pt x="755" y="754"/>
                    <a:pt x="757" y="756"/>
                  </a:cubicBezTo>
                  <a:cubicBezTo>
                    <a:pt x="756" y="759"/>
                    <a:pt x="755" y="762"/>
                    <a:pt x="752" y="762"/>
                  </a:cubicBezTo>
                  <a:close/>
                  <a:moveTo>
                    <a:pt x="754" y="258"/>
                  </a:moveTo>
                  <a:cubicBezTo>
                    <a:pt x="754" y="255"/>
                    <a:pt x="757" y="258"/>
                    <a:pt x="758" y="260"/>
                  </a:cubicBezTo>
                  <a:cubicBezTo>
                    <a:pt x="760" y="262"/>
                    <a:pt x="755" y="258"/>
                    <a:pt x="754" y="258"/>
                  </a:cubicBezTo>
                  <a:close/>
                  <a:moveTo>
                    <a:pt x="759" y="260"/>
                  </a:moveTo>
                  <a:cubicBezTo>
                    <a:pt x="763" y="261"/>
                    <a:pt x="766" y="262"/>
                    <a:pt x="770" y="263"/>
                  </a:cubicBezTo>
                  <a:cubicBezTo>
                    <a:pt x="766" y="258"/>
                    <a:pt x="758" y="253"/>
                    <a:pt x="750" y="249"/>
                  </a:cubicBezTo>
                  <a:cubicBezTo>
                    <a:pt x="752" y="248"/>
                    <a:pt x="754" y="247"/>
                    <a:pt x="757" y="247"/>
                  </a:cubicBezTo>
                  <a:cubicBezTo>
                    <a:pt x="758" y="256"/>
                    <a:pt x="779" y="254"/>
                    <a:pt x="779" y="264"/>
                  </a:cubicBezTo>
                  <a:cubicBezTo>
                    <a:pt x="778" y="266"/>
                    <a:pt x="775" y="266"/>
                    <a:pt x="776" y="270"/>
                  </a:cubicBezTo>
                  <a:cubicBezTo>
                    <a:pt x="770" y="266"/>
                    <a:pt x="764" y="264"/>
                    <a:pt x="759" y="260"/>
                  </a:cubicBezTo>
                  <a:close/>
                  <a:moveTo>
                    <a:pt x="784" y="762"/>
                  </a:moveTo>
                  <a:cubicBezTo>
                    <a:pt x="784" y="761"/>
                    <a:pt x="785" y="755"/>
                    <a:pt x="789" y="756"/>
                  </a:cubicBezTo>
                  <a:cubicBezTo>
                    <a:pt x="788" y="759"/>
                    <a:pt x="785" y="759"/>
                    <a:pt x="784" y="762"/>
                  </a:cubicBezTo>
                  <a:close/>
                  <a:moveTo>
                    <a:pt x="792" y="710"/>
                  </a:moveTo>
                  <a:cubicBezTo>
                    <a:pt x="791" y="713"/>
                    <a:pt x="793" y="713"/>
                    <a:pt x="793" y="716"/>
                  </a:cubicBezTo>
                  <a:cubicBezTo>
                    <a:pt x="790" y="717"/>
                    <a:pt x="790" y="720"/>
                    <a:pt x="787" y="721"/>
                  </a:cubicBezTo>
                  <a:cubicBezTo>
                    <a:pt x="793" y="729"/>
                    <a:pt x="779" y="739"/>
                    <a:pt x="774" y="741"/>
                  </a:cubicBezTo>
                  <a:cubicBezTo>
                    <a:pt x="777" y="738"/>
                    <a:pt x="772" y="738"/>
                    <a:pt x="770" y="738"/>
                  </a:cubicBezTo>
                  <a:cubicBezTo>
                    <a:pt x="767" y="739"/>
                    <a:pt x="773" y="739"/>
                    <a:pt x="771" y="741"/>
                  </a:cubicBezTo>
                  <a:cubicBezTo>
                    <a:pt x="771" y="741"/>
                    <a:pt x="771" y="742"/>
                    <a:pt x="771" y="743"/>
                  </a:cubicBezTo>
                  <a:cubicBezTo>
                    <a:pt x="761" y="736"/>
                    <a:pt x="769" y="724"/>
                    <a:pt x="770" y="713"/>
                  </a:cubicBezTo>
                  <a:cubicBezTo>
                    <a:pt x="772" y="713"/>
                    <a:pt x="772" y="710"/>
                    <a:pt x="775" y="710"/>
                  </a:cubicBezTo>
                  <a:cubicBezTo>
                    <a:pt x="776" y="704"/>
                    <a:pt x="773" y="705"/>
                    <a:pt x="773" y="699"/>
                  </a:cubicBezTo>
                  <a:cubicBezTo>
                    <a:pt x="774" y="699"/>
                    <a:pt x="775" y="699"/>
                    <a:pt x="775" y="698"/>
                  </a:cubicBezTo>
                  <a:cubicBezTo>
                    <a:pt x="776" y="699"/>
                    <a:pt x="776" y="700"/>
                    <a:pt x="777" y="700"/>
                  </a:cubicBezTo>
                  <a:cubicBezTo>
                    <a:pt x="776" y="703"/>
                    <a:pt x="778" y="705"/>
                    <a:pt x="776" y="706"/>
                  </a:cubicBezTo>
                  <a:cubicBezTo>
                    <a:pt x="776" y="707"/>
                    <a:pt x="778" y="705"/>
                    <a:pt x="777" y="710"/>
                  </a:cubicBezTo>
                  <a:cubicBezTo>
                    <a:pt x="782" y="705"/>
                    <a:pt x="784" y="696"/>
                    <a:pt x="786" y="688"/>
                  </a:cubicBezTo>
                  <a:cubicBezTo>
                    <a:pt x="785" y="686"/>
                    <a:pt x="781" y="689"/>
                    <a:pt x="780" y="689"/>
                  </a:cubicBezTo>
                  <a:cubicBezTo>
                    <a:pt x="779" y="693"/>
                    <a:pt x="783" y="691"/>
                    <a:pt x="782" y="694"/>
                  </a:cubicBezTo>
                  <a:cubicBezTo>
                    <a:pt x="780" y="696"/>
                    <a:pt x="778" y="692"/>
                    <a:pt x="779" y="697"/>
                  </a:cubicBezTo>
                  <a:cubicBezTo>
                    <a:pt x="777" y="696"/>
                    <a:pt x="777" y="698"/>
                    <a:pt x="775" y="697"/>
                  </a:cubicBezTo>
                  <a:cubicBezTo>
                    <a:pt x="775" y="690"/>
                    <a:pt x="779" y="690"/>
                    <a:pt x="777" y="681"/>
                  </a:cubicBezTo>
                  <a:cubicBezTo>
                    <a:pt x="780" y="679"/>
                    <a:pt x="779" y="676"/>
                    <a:pt x="780" y="674"/>
                  </a:cubicBezTo>
                  <a:cubicBezTo>
                    <a:pt x="780" y="674"/>
                    <a:pt x="781" y="675"/>
                    <a:pt x="781" y="676"/>
                  </a:cubicBezTo>
                  <a:cubicBezTo>
                    <a:pt x="783" y="675"/>
                    <a:pt x="783" y="673"/>
                    <a:pt x="784" y="672"/>
                  </a:cubicBezTo>
                  <a:cubicBezTo>
                    <a:pt x="785" y="671"/>
                    <a:pt x="782" y="679"/>
                    <a:pt x="783" y="682"/>
                  </a:cubicBezTo>
                  <a:cubicBezTo>
                    <a:pt x="785" y="681"/>
                    <a:pt x="784" y="675"/>
                    <a:pt x="787" y="678"/>
                  </a:cubicBezTo>
                  <a:cubicBezTo>
                    <a:pt x="786" y="674"/>
                    <a:pt x="787" y="673"/>
                    <a:pt x="786" y="670"/>
                  </a:cubicBezTo>
                  <a:cubicBezTo>
                    <a:pt x="791" y="666"/>
                    <a:pt x="796" y="669"/>
                    <a:pt x="802" y="667"/>
                  </a:cubicBezTo>
                  <a:cubicBezTo>
                    <a:pt x="799" y="665"/>
                    <a:pt x="795" y="664"/>
                    <a:pt x="792" y="662"/>
                  </a:cubicBezTo>
                  <a:cubicBezTo>
                    <a:pt x="791" y="655"/>
                    <a:pt x="794" y="652"/>
                    <a:pt x="794" y="646"/>
                  </a:cubicBezTo>
                  <a:cubicBezTo>
                    <a:pt x="801" y="645"/>
                    <a:pt x="805" y="644"/>
                    <a:pt x="811" y="646"/>
                  </a:cubicBezTo>
                  <a:cubicBezTo>
                    <a:pt x="811" y="637"/>
                    <a:pt x="802" y="638"/>
                    <a:pt x="798" y="633"/>
                  </a:cubicBezTo>
                  <a:cubicBezTo>
                    <a:pt x="805" y="630"/>
                    <a:pt x="816" y="639"/>
                    <a:pt x="821" y="635"/>
                  </a:cubicBezTo>
                  <a:cubicBezTo>
                    <a:pt x="815" y="631"/>
                    <a:pt x="809" y="627"/>
                    <a:pt x="802" y="626"/>
                  </a:cubicBezTo>
                  <a:cubicBezTo>
                    <a:pt x="801" y="622"/>
                    <a:pt x="802" y="619"/>
                    <a:pt x="805" y="616"/>
                  </a:cubicBezTo>
                  <a:cubicBezTo>
                    <a:pt x="810" y="618"/>
                    <a:pt x="814" y="616"/>
                    <a:pt x="818" y="617"/>
                  </a:cubicBezTo>
                  <a:cubicBezTo>
                    <a:pt x="810" y="609"/>
                    <a:pt x="792" y="615"/>
                    <a:pt x="799" y="597"/>
                  </a:cubicBezTo>
                  <a:cubicBezTo>
                    <a:pt x="800" y="596"/>
                    <a:pt x="803" y="596"/>
                    <a:pt x="803" y="594"/>
                  </a:cubicBezTo>
                  <a:cubicBezTo>
                    <a:pt x="805" y="589"/>
                    <a:pt x="801" y="578"/>
                    <a:pt x="807" y="576"/>
                  </a:cubicBezTo>
                  <a:cubicBezTo>
                    <a:pt x="809" y="580"/>
                    <a:pt x="806" y="583"/>
                    <a:pt x="809" y="586"/>
                  </a:cubicBezTo>
                  <a:cubicBezTo>
                    <a:pt x="806" y="586"/>
                    <a:pt x="806" y="586"/>
                    <a:pt x="806" y="586"/>
                  </a:cubicBezTo>
                  <a:cubicBezTo>
                    <a:pt x="807" y="589"/>
                    <a:pt x="809" y="590"/>
                    <a:pt x="808" y="595"/>
                  </a:cubicBezTo>
                  <a:cubicBezTo>
                    <a:pt x="809" y="596"/>
                    <a:pt x="810" y="596"/>
                    <a:pt x="811" y="596"/>
                  </a:cubicBezTo>
                  <a:cubicBezTo>
                    <a:pt x="813" y="595"/>
                    <a:pt x="810" y="593"/>
                    <a:pt x="811" y="591"/>
                  </a:cubicBezTo>
                  <a:cubicBezTo>
                    <a:pt x="813" y="590"/>
                    <a:pt x="818" y="591"/>
                    <a:pt x="818" y="596"/>
                  </a:cubicBezTo>
                  <a:cubicBezTo>
                    <a:pt x="820" y="592"/>
                    <a:pt x="821" y="586"/>
                    <a:pt x="824" y="582"/>
                  </a:cubicBezTo>
                  <a:cubicBezTo>
                    <a:pt x="826" y="585"/>
                    <a:pt x="826" y="589"/>
                    <a:pt x="824" y="592"/>
                  </a:cubicBezTo>
                  <a:cubicBezTo>
                    <a:pt x="828" y="590"/>
                    <a:pt x="826" y="582"/>
                    <a:pt x="829" y="579"/>
                  </a:cubicBezTo>
                  <a:cubicBezTo>
                    <a:pt x="833" y="580"/>
                    <a:pt x="830" y="586"/>
                    <a:pt x="830" y="589"/>
                  </a:cubicBezTo>
                  <a:cubicBezTo>
                    <a:pt x="829" y="589"/>
                    <a:pt x="829" y="588"/>
                    <a:pt x="828" y="588"/>
                  </a:cubicBezTo>
                  <a:cubicBezTo>
                    <a:pt x="828" y="591"/>
                    <a:pt x="828" y="598"/>
                    <a:pt x="826" y="602"/>
                  </a:cubicBezTo>
                  <a:cubicBezTo>
                    <a:pt x="825" y="601"/>
                    <a:pt x="824" y="600"/>
                    <a:pt x="824" y="598"/>
                  </a:cubicBezTo>
                  <a:cubicBezTo>
                    <a:pt x="823" y="601"/>
                    <a:pt x="823" y="604"/>
                    <a:pt x="824" y="606"/>
                  </a:cubicBezTo>
                  <a:cubicBezTo>
                    <a:pt x="824" y="606"/>
                    <a:pt x="824" y="605"/>
                    <a:pt x="823" y="605"/>
                  </a:cubicBezTo>
                  <a:cubicBezTo>
                    <a:pt x="823" y="609"/>
                    <a:pt x="823" y="609"/>
                    <a:pt x="823" y="609"/>
                  </a:cubicBezTo>
                  <a:cubicBezTo>
                    <a:pt x="823" y="612"/>
                    <a:pt x="825" y="607"/>
                    <a:pt x="825" y="610"/>
                  </a:cubicBezTo>
                  <a:cubicBezTo>
                    <a:pt x="825" y="613"/>
                    <a:pt x="825" y="610"/>
                    <a:pt x="823" y="610"/>
                  </a:cubicBezTo>
                  <a:cubicBezTo>
                    <a:pt x="823" y="613"/>
                    <a:pt x="824" y="613"/>
                    <a:pt x="824" y="616"/>
                  </a:cubicBezTo>
                  <a:cubicBezTo>
                    <a:pt x="826" y="616"/>
                    <a:pt x="823" y="612"/>
                    <a:pt x="825" y="612"/>
                  </a:cubicBezTo>
                  <a:cubicBezTo>
                    <a:pt x="833" y="621"/>
                    <a:pt x="831" y="640"/>
                    <a:pt x="824" y="647"/>
                  </a:cubicBezTo>
                  <a:cubicBezTo>
                    <a:pt x="825" y="649"/>
                    <a:pt x="824" y="652"/>
                    <a:pt x="824" y="654"/>
                  </a:cubicBezTo>
                  <a:cubicBezTo>
                    <a:pt x="820" y="657"/>
                    <a:pt x="818" y="670"/>
                    <a:pt x="819" y="674"/>
                  </a:cubicBezTo>
                  <a:cubicBezTo>
                    <a:pt x="814" y="685"/>
                    <a:pt x="804" y="698"/>
                    <a:pt x="797" y="710"/>
                  </a:cubicBezTo>
                  <a:cubicBezTo>
                    <a:pt x="794" y="711"/>
                    <a:pt x="794" y="709"/>
                    <a:pt x="792" y="710"/>
                  </a:cubicBezTo>
                  <a:close/>
                  <a:moveTo>
                    <a:pt x="796" y="745"/>
                  </a:moveTo>
                  <a:cubicBezTo>
                    <a:pt x="796" y="742"/>
                    <a:pt x="796" y="741"/>
                    <a:pt x="798" y="741"/>
                  </a:cubicBezTo>
                  <a:cubicBezTo>
                    <a:pt x="799" y="743"/>
                    <a:pt x="798" y="745"/>
                    <a:pt x="796" y="745"/>
                  </a:cubicBezTo>
                  <a:close/>
                  <a:moveTo>
                    <a:pt x="854" y="600"/>
                  </a:moveTo>
                  <a:cubicBezTo>
                    <a:pt x="855" y="603"/>
                    <a:pt x="854" y="605"/>
                    <a:pt x="853" y="607"/>
                  </a:cubicBezTo>
                  <a:cubicBezTo>
                    <a:pt x="857" y="608"/>
                    <a:pt x="853" y="605"/>
                    <a:pt x="856" y="605"/>
                  </a:cubicBezTo>
                  <a:cubicBezTo>
                    <a:pt x="859" y="613"/>
                    <a:pt x="854" y="631"/>
                    <a:pt x="850" y="639"/>
                  </a:cubicBezTo>
                  <a:cubicBezTo>
                    <a:pt x="851" y="658"/>
                    <a:pt x="841" y="676"/>
                    <a:pt x="838" y="690"/>
                  </a:cubicBezTo>
                  <a:cubicBezTo>
                    <a:pt x="836" y="690"/>
                    <a:pt x="836" y="691"/>
                    <a:pt x="835" y="691"/>
                  </a:cubicBezTo>
                  <a:cubicBezTo>
                    <a:pt x="829" y="708"/>
                    <a:pt x="818" y="716"/>
                    <a:pt x="810" y="728"/>
                  </a:cubicBezTo>
                  <a:cubicBezTo>
                    <a:pt x="807" y="715"/>
                    <a:pt x="818" y="707"/>
                    <a:pt x="816" y="695"/>
                  </a:cubicBezTo>
                  <a:cubicBezTo>
                    <a:pt x="818" y="693"/>
                    <a:pt x="819" y="690"/>
                    <a:pt x="823" y="691"/>
                  </a:cubicBezTo>
                  <a:cubicBezTo>
                    <a:pt x="824" y="688"/>
                    <a:pt x="825" y="685"/>
                    <a:pt x="829" y="685"/>
                  </a:cubicBezTo>
                  <a:cubicBezTo>
                    <a:pt x="832" y="667"/>
                    <a:pt x="848" y="650"/>
                    <a:pt x="842" y="625"/>
                  </a:cubicBezTo>
                  <a:cubicBezTo>
                    <a:pt x="846" y="625"/>
                    <a:pt x="846" y="625"/>
                    <a:pt x="846" y="625"/>
                  </a:cubicBezTo>
                  <a:cubicBezTo>
                    <a:pt x="844" y="623"/>
                    <a:pt x="843" y="621"/>
                    <a:pt x="844" y="617"/>
                  </a:cubicBezTo>
                  <a:cubicBezTo>
                    <a:pt x="845" y="618"/>
                    <a:pt x="846" y="620"/>
                    <a:pt x="846" y="622"/>
                  </a:cubicBezTo>
                  <a:cubicBezTo>
                    <a:pt x="849" y="619"/>
                    <a:pt x="847" y="614"/>
                    <a:pt x="847" y="610"/>
                  </a:cubicBezTo>
                  <a:cubicBezTo>
                    <a:pt x="849" y="611"/>
                    <a:pt x="851" y="612"/>
                    <a:pt x="853" y="613"/>
                  </a:cubicBezTo>
                  <a:cubicBezTo>
                    <a:pt x="855" y="611"/>
                    <a:pt x="851" y="609"/>
                    <a:pt x="850" y="607"/>
                  </a:cubicBezTo>
                  <a:cubicBezTo>
                    <a:pt x="850" y="604"/>
                    <a:pt x="851" y="602"/>
                    <a:pt x="849" y="598"/>
                  </a:cubicBezTo>
                  <a:cubicBezTo>
                    <a:pt x="846" y="595"/>
                    <a:pt x="848" y="590"/>
                    <a:pt x="845" y="585"/>
                  </a:cubicBezTo>
                  <a:cubicBezTo>
                    <a:pt x="846" y="581"/>
                    <a:pt x="853" y="592"/>
                    <a:pt x="849" y="593"/>
                  </a:cubicBezTo>
                  <a:cubicBezTo>
                    <a:pt x="850" y="594"/>
                    <a:pt x="852" y="595"/>
                    <a:pt x="854" y="596"/>
                  </a:cubicBezTo>
                  <a:cubicBezTo>
                    <a:pt x="854" y="596"/>
                    <a:pt x="855" y="595"/>
                    <a:pt x="855" y="594"/>
                  </a:cubicBezTo>
                  <a:cubicBezTo>
                    <a:pt x="855" y="597"/>
                    <a:pt x="855" y="597"/>
                    <a:pt x="858" y="599"/>
                  </a:cubicBezTo>
                  <a:cubicBezTo>
                    <a:pt x="855" y="599"/>
                    <a:pt x="857" y="602"/>
                    <a:pt x="854" y="600"/>
                  </a:cubicBezTo>
                  <a:close/>
                  <a:moveTo>
                    <a:pt x="940" y="190"/>
                  </a:moveTo>
                  <a:cubicBezTo>
                    <a:pt x="941" y="191"/>
                    <a:pt x="943" y="193"/>
                    <a:pt x="942" y="194"/>
                  </a:cubicBezTo>
                  <a:cubicBezTo>
                    <a:pt x="940" y="194"/>
                    <a:pt x="938" y="192"/>
                    <a:pt x="940" y="190"/>
                  </a:cubicBezTo>
                  <a:close/>
                  <a:moveTo>
                    <a:pt x="922" y="150"/>
                  </a:moveTo>
                  <a:cubicBezTo>
                    <a:pt x="921" y="149"/>
                    <a:pt x="921" y="150"/>
                    <a:pt x="920" y="150"/>
                  </a:cubicBezTo>
                  <a:cubicBezTo>
                    <a:pt x="919" y="149"/>
                    <a:pt x="917" y="148"/>
                    <a:pt x="917" y="145"/>
                  </a:cubicBezTo>
                  <a:cubicBezTo>
                    <a:pt x="920" y="145"/>
                    <a:pt x="921" y="147"/>
                    <a:pt x="922" y="150"/>
                  </a:cubicBezTo>
                  <a:close/>
                  <a:moveTo>
                    <a:pt x="905" y="180"/>
                  </a:moveTo>
                  <a:cubicBezTo>
                    <a:pt x="906" y="182"/>
                    <a:pt x="910" y="180"/>
                    <a:pt x="909" y="184"/>
                  </a:cubicBezTo>
                  <a:cubicBezTo>
                    <a:pt x="907" y="185"/>
                    <a:pt x="907" y="183"/>
                    <a:pt x="905" y="184"/>
                  </a:cubicBezTo>
                  <a:lnTo>
                    <a:pt x="905" y="180"/>
                  </a:lnTo>
                  <a:close/>
                  <a:moveTo>
                    <a:pt x="898" y="427"/>
                  </a:moveTo>
                  <a:cubicBezTo>
                    <a:pt x="895" y="429"/>
                    <a:pt x="894" y="425"/>
                    <a:pt x="893" y="423"/>
                  </a:cubicBezTo>
                  <a:cubicBezTo>
                    <a:pt x="895" y="424"/>
                    <a:pt x="897" y="425"/>
                    <a:pt x="898" y="427"/>
                  </a:cubicBezTo>
                  <a:close/>
                  <a:moveTo>
                    <a:pt x="895" y="252"/>
                  </a:moveTo>
                  <a:cubicBezTo>
                    <a:pt x="887" y="252"/>
                    <a:pt x="880" y="251"/>
                    <a:pt x="880" y="243"/>
                  </a:cubicBezTo>
                  <a:cubicBezTo>
                    <a:pt x="886" y="247"/>
                    <a:pt x="894" y="243"/>
                    <a:pt x="895" y="252"/>
                  </a:cubicBezTo>
                  <a:close/>
                  <a:moveTo>
                    <a:pt x="880" y="121"/>
                  </a:moveTo>
                  <a:cubicBezTo>
                    <a:pt x="877" y="119"/>
                    <a:pt x="875" y="119"/>
                    <a:pt x="874" y="116"/>
                  </a:cubicBezTo>
                  <a:cubicBezTo>
                    <a:pt x="876" y="119"/>
                    <a:pt x="880" y="115"/>
                    <a:pt x="880" y="121"/>
                  </a:cubicBezTo>
                  <a:close/>
                  <a:moveTo>
                    <a:pt x="860" y="272"/>
                  </a:moveTo>
                  <a:cubicBezTo>
                    <a:pt x="863" y="273"/>
                    <a:pt x="865" y="273"/>
                    <a:pt x="866" y="275"/>
                  </a:cubicBezTo>
                  <a:cubicBezTo>
                    <a:pt x="865" y="280"/>
                    <a:pt x="859" y="277"/>
                    <a:pt x="860" y="272"/>
                  </a:cubicBezTo>
                  <a:close/>
                  <a:moveTo>
                    <a:pt x="866" y="111"/>
                  </a:moveTo>
                  <a:cubicBezTo>
                    <a:pt x="868" y="106"/>
                    <a:pt x="872" y="112"/>
                    <a:pt x="872" y="114"/>
                  </a:cubicBezTo>
                  <a:cubicBezTo>
                    <a:pt x="871" y="116"/>
                    <a:pt x="867" y="112"/>
                    <a:pt x="866" y="111"/>
                  </a:cubicBezTo>
                  <a:close/>
                  <a:moveTo>
                    <a:pt x="870" y="277"/>
                  </a:moveTo>
                  <a:cubicBezTo>
                    <a:pt x="876" y="278"/>
                    <a:pt x="879" y="282"/>
                    <a:pt x="881" y="288"/>
                  </a:cubicBezTo>
                  <a:cubicBezTo>
                    <a:pt x="876" y="286"/>
                    <a:pt x="873" y="281"/>
                    <a:pt x="870" y="277"/>
                  </a:cubicBezTo>
                  <a:close/>
                  <a:moveTo>
                    <a:pt x="890" y="266"/>
                  </a:moveTo>
                  <a:cubicBezTo>
                    <a:pt x="885" y="261"/>
                    <a:pt x="879" y="265"/>
                    <a:pt x="874" y="259"/>
                  </a:cubicBezTo>
                  <a:cubicBezTo>
                    <a:pt x="875" y="258"/>
                    <a:pt x="878" y="258"/>
                    <a:pt x="876" y="256"/>
                  </a:cubicBezTo>
                  <a:cubicBezTo>
                    <a:pt x="877" y="256"/>
                    <a:pt x="889" y="259"/>
                    <a:pt x="893" y="263"/>
                  </a:cubicBezTo>
                  <a:cubicBezTo>
                    <a:pt x="893" y="266"/>
                    <a:pt x="889" y="263"/>
                    <a:pt x="890" y="266"/>
                  </a:cubicBezTo>
                  <a:close/>
                  <a:moveTo>
                    <a:pt x="898" y="438"/>
                  </a:moveTo>
                  <a:cubicBezTo>
                    <a:pt x="894" y="437"/>
                    <a:pt x="894" y="432"/>
                    <a:pt x="893" y="428"/>
                  </a:cubicBezTo>
                  <a:cubicBezTo>
                    <a:pt x="896" y="430"/>
                    <a:pt x="900" y="434"/>
                    <a:pt x="898" y="438"/>
                  </a:cubicBezTo>
                  <a:close/>
                  <a:moveTo>
                    <a:pt x="902" y="444"/>
                  </a:moveTo>
                  <a:cubicBezTo>
                    <a:pt x="903" y="444"/>
                    <a:pt x="904" y="444"/>
                    <a:pt x="904" y="443"/>
                  </a:cubicBezTo>
                  <a:cubicBezTo>
                    <a:pt x="906" y="444"/>
                    <a:pt x="905" y="448"/>
                    <a:pt x="908" y="447"/>
                  </a:cubicBezTo>
                  <a:cubicBezTo>
                    <a:pt x="905" y="450"/>
                    <a:pt x="909" y="453"/>
                    <a:pt x="911" y="456"/>
                  </a:cubicBezTo>
                  <a:cubicBezTo>
                    <a:pt x="906" y="457"/>
                    <a:pt x="904" y="448"/>
                    <a:pt x="902" y="444"/>
                  </a:cubicBezTo>
                  <a:close/>
                  <a:moveTo>
                    <a:pt x="904" y="301"/>
                  </a:moveTo>
                  <a:cubicBezTo>
                    <a:pt x="906" y="302"/>
                    <a:pt x="907" y="302"/>
                    <a:pt x="908" y="304"/>
                  </a:cubicBezTo>
                  <a:cubicBezTo>
                    <a:pt x="907" y="306"/>
                    <a:pt x="903" y="304"/>
                    <a:pt x="904" y="301"/>
                  </a:cubicBezTo>
                  <a:close/>
                  <a:moveTo>
                    <a:pt x="917" y="342"/>
                  </a:moveTo>
                  <a:cubicBezTo>
                    <a:pt x="920" y="340"/>
                    <a:pt x="924" y="345"/>
                    <a:pt x="924" y="340"/>
                  </a:cubicBezTo>
                  <a:cubicBezTo>
                    <a:pt x="928" y="340"/>
                    <a:pt x="931" y="340"/>
                    <a:pt x="933" y="342"/>
                  </a:cubicBezTo>
                  <a:cubicBezTo>
                    <a:pt x="931" y="347"/>
                    <a:pt x="935" y="347"/>
                    <a:pt x="935" y="351"/>
                  </a:cubicBezTo>
                  <a:cubicBezTo>
                    <a:pt x="930" y="347"/>
                    <a:pt x="919" y="349"/>
                    <a:pt x="917" y="342"/>
                  </a:cubicBezTo>
                  <a:close/>
                  <a:moveTo>
                    <a:pt x="921" y="248"/>
                  </a:moveTo>
                  <a:cubicBezTo>
                    <a:pt x="921" y="246"/>
                    <a:pt x="921" y="246"/>
                    <a:pt x="921" y="246"/>
                  </a:cubicBezTo>
                  <a:cubicBezTo>
                    <a:pt x="925" y="246"/>
                    <a:pt x="925" y="250"/>
                    <a:pt x="927" y="252"/>
                  </a:cubicBezTo>
                  <a:cubicBezTo>
                    <a:pt x="924" y="250"/>
                    <a:pt x="924" y="248"/>
                    <a:pt x="921" y="248"/>
                  </a:cubicBezTo>
                  <a:close/>
                  <a:moveTo>
                    <a:pt x="928" y="252"/>
                  </a:moveTo>
                  <a:cubicBezTo>
                    <a:pt x="931" y="252"/>
                    <a:pt x="932" y="253"/>
                    <a:pt x="932" y="256"/>
                  </a:cubicBezTo>
                  <a:cubicBezTo>
                    <a:pt x="930" y="255"/>
                    <a:pt x="928" y="255"/>
                    <a:pt x="928" y="252"/>
                  </a:cubicBezTo>
                  <a:close/>
                  <a:moveTo>
                    <a:pt x="936" y="253"/>
                  </a:moveTo>
                  <a:cubicBezTo>
                    <a:pt x="926" y="239"/>
                    <a:pt x="908" y="238"/>
                    <a:pt x="898" y="224"/>
                  </a:cubicBezTo>
                  <a:cubicBezTo>
                    <a:pt x="905" y="226"/>
                    <a:pt x="909" y="228"/>
                    <a:pt x="917" y="230"/>
                  </a:cubicBezTo>
                  <a:cubicBezTo>
                    <a:pt x="916" y="233"/>
                    <a:pt x="923" y="237"/>
                    <a:pt x="925" y="236"/>
                  </a:cubicBezTo>
                  <a:cubicBezTo>
                    <a:pt x="929" y="247"/>
                    <a:pt x="942" y="246"/>
                    <a:pt x="946" y="256"/>
                  </a:cubicBezTo>
                  <a:cubicBezTo>
                    <a:pt x="942" y="256"/>
                    <a:pt x="940" y="251"/>
                    <a:pt x="936" y="253"/>
                  </a:cubicBezTo>
                  <a:close/>
                  <a:moveTo>
                    <a:pt x="952" y="227"/>
                  </a:moveTo>
                  <a:cubicBezTo>
                    <a:pt x="951" y="228"/>
                    <a:pt x="955" y="231"/>
                    <a:pt x="955" y="234"/>
                  </a:cubicBezTo>
                  <a:cubicBezTo>
                    <a:pt x="951" y="234"/>
                    <a:pt x="949" y="230"/>
                    <a:pt x="946" y="228"/>
                  </a:cubicBezTo>
                  <a:cubicBezTo>
                    <a:pt x="946" y="230"/>
                    <a:pt x="943" y="232"/>
                    <a:pt x="942" y="230"/>
                  </a:cubicBezTo>
                  <a:cubicBezTo>
                    <a:pt x="941" y="232"/>
                    <a:pt x="942" y="232"/>
                    <a:pt x="943" y="233"/>
                  </a:cubicBezTo>
                  <a:cubicBezTo>
                    <a:pt x="941" y="235"/>
                    <a:pt x="939" y="229"/>
                    <a:pt x="937" y="233"/>
                  </a:cubicBezTo>
                  <a:cubicBezTo>
                    <a:pt x="934" y="225"/>
                    <a:pt x="924" y="220"/>
                    <a:pt x="920" y="211"/>
                  </a:cubicBezTo>
                  <a:cubicBezTo>
                    <a:pt x="923" y="211"/>
                    <a:pt x="923" y="211"/>
                    <a:pt x="923" y="211"/>
                  </a:cubicBezTo>
                  <a:cubicBezTo>
                    <a:pt x="922" y="208"/>
                    <a:pt x="919" y="208"/>
                    <a:pt x="919" y="205"/>
                  </a:cubicBezTo>
                  <a:cubicBezTo>
                    <a:pt x="925" y="209"/>
                    <a:pt x="933" y="210"/>
                    <a:pt x="938" y="214"/>
                  </a:cubicBezTo>
                  <a:cubicBezTo>
                    <a:pt x="938" y="219"/>
                    <a:pt x="940" y="220"/>
                    <a:pt x="944" y="220"/>
                  </a:cubicBezTo>
                  <a:cubicBezTo>
                    <a:pt x="943" y="219"/>
                    <a:pt x="940" y="220"/>
                    <a:pt x="941" y="217"/>
                  </a:cubicBezTo>
                  <a:cubicBezTo>
                    <a:pt x="942" y="217"/>
                    <a:pt x="943" y="217"/>
                    <a:pt x="943" y="216"/>
                  </a:cubicBezTo>
                  <a:cubicBezTo>
                    <a:pt x="943" y="214"/>
                    <a:pt x="942" y="213"/>
                    <a:pt x="940" y="213"/>
                  </a:cubicBezTo>
                  <a:cubicBezTo>
                    <a:pt x="953" y="206"/>
                    <a:pt x="955" y="226"/>
                    <a:pt x="963" y="229"/>
                  </a:cubicBezTo>
                  <a:cubicBezTo>
                    <a:pt x="963" y="232"/>
                    <a:pt x="964" y="232"/>
                    <a:pt x="964" y="235"/>
                  </a:cubicBezTo>
                  <a:cubicBezTo>
                    <a:pt x="959" y="234"/>
                    <a:pt x="957" y="229"/>
                    <a:pt x="952" y="227"/>
                  </a:cubicBezTo>
                  <a:close/>
                  <a:moveTo>
                    <a:pt x="966" y="256"/>
                  </a:moveTo>
                  <a:cubicBezTo>
                    <a:pt x="965" y="257"/>
                    <a:pt x="962" y="254"/>
                    <a:pt x="963" y="250"/>
                  </a:cubicBezTo>
                  <a:cubicBezTo>
                    <a:pt x="965" y="251"/>
                    <a:pt x="966" y="252"/>
                    <a:pt x="967" y="255"/>
                  </a:cubicBezTo>
                  <a:cubicBezTo>
                    <a:pt x="965" y="254"/>
                    <a:pt x="965" y="256"/>
                    <a:pt x="966" y="256"/>
                  </a:cubicBezTo>
                  <a:close/>
                  <a:moveTo>
                    <a:pt x="966" y="199"/>
                  </a:moveTo>
                  <a:cubicBezTo>
                    <a:pt x="970" y="199"/>
                    <a:pt x="972" y="202"/>
                    <a:pt x="975" y="204"/>
                  </a:cubicBezTo>
                  <a:cubicBezTo>
                    <a:pt x="972" y="208"/>
                    <a:pt x="967" y="202"/>
                    <a:pt x="966" y="199"/>
                  </a:cubicBezTo>
                  <a:close/>
                  <a:moveTo>
                    <a:pt x="880" y="807"/>
                  </a:moveTo>
                  <a:cubicBezTo>
                    <a:pt x="880" y="802"/>
                    <a:pt x="882" y="800"/>
                    <a:pt x="884" y="798"/>
                  </a:cubicBezTo>
                  <a:cubicBezTo>
                    <a:pt x="886" y="802"/>
                    <a:pt x="883" y="806"/>
                    <a:pt x="880" y="807"/>
                  </a:cubicBezTo>
                  <a:close/>
                  <a:moveTo>
                    <a:pt x="890" y="805"/>
                  </a:moveTo>
                  <a:cubicBezTo>
                    <a:pt x="891" y="801"/>
                    <a:pt x="892" y="802"/>
                    <a:pt x="896" y="802"/>
                  </a:cubicBezTo>
                  <a:cubicBezTo>
                    <a:pt x="896" y="805"/>
                    <a:pt x="893" y="807"/>
                    <a:pt x="890" y="805"/>
                  </a:cubicBezTo>
                  <a:close/>
                  <a:moveTo>
                    <a:pt x="854" y="904"/>
                  </a:moveTo>
                  <a:cubicBezTo>
                    <a:pt x="849" y="906"/>
                    <a:pt x="844" y="912"/>
                    <a:pt x="838" y="910"/>
                  </a:cubicBezTo>
                  <a:cubicBezTo>
                    <a:pt x="843" y="903"/>
                    <a:pt x="848" y="893"/>
                    <a:pt x="859" y="896"/>
                  </a:cubicBezTo>
                  <a:cubicBezTo>
                    <a:pt x="857" y="899"/>
                    <a:pt x="855" y="898"/>
                    <a:pt x="854" y="904"/>
                  </a:cubicBezTo>
                  <a:close/>
                  <a:moveTo>
                    <a:pt x="873" y="877"/>
                  </a:moveTo>
                  <a:cubicBezTo>
                    <a:pt x="870" y="877"/>
                    <a:pt x="870" y="880"/>
                    <a:pt x="866" y="880"/>
                  </a:cubicBezTo>
                  <a:cubicBezTo>
                    <a:pt x="867" y="875"/>
                    <a:pt x="869" y="872"/>
                    <a:pt x="874" y="872"/>
                  </a:cubicBezTo>
                  <a:cubicBezTo>
                    <a:pt x="874" y="874"/>
                    <a:pt x="873" y="874"/>
                    <a:pt x="873" y="877"/>
                  </a:cubicBezTo>
                  <a:close/>
                  <a:moveTo>
                    <a:pt x="916" y="832"/>
                  </a:moveTo>
                  <a:cubicBezTo>
                    <a:pt x="913" y="834"/>
                    <a:pt x="911" y="832"/>
                    <a:pt x="910" y="830"/>
                  </a:cubicBezTo>
                  <a:cubicBezTo>
                    <a:pt x="911" y="823"/>
                    <a:pt x="920" y="824"/>
                    <a:pt x="916" y="832"/>
                  </a:cubicBezTo>
                  <a:close/>
                  <a:moveTo>
                    <a:pt x="885" y="951"/>
                  </a:moveTo>
                  <a:cubicBezTo>
                    <a:pt x="888" y="949"/>
                    <a:pt x="889" y="945"/>
                    <a:pt x="893" y="944"/>
                  </a:cubicBezTo>
                  <a:cubicBezTo>
                    <a:pt x="891" y="947"/>
                    <a:pt x="888" y="952"/>
                    <a:pt x="885" y="951"/>
                  </a:cubicBezTo>
                  <a:close/>
                  <a:moveTo>
                    <a:pt x="892" y="915"/>
                  </a:moveTo>
                  <a:cubicBezTo>
                    <a:pt x="885" y="920"/>
                    <a:pt x="879" y="926"/>
                    <a:pt x="870" y="928"/>
                  </a:cubicBezTo>
                  <a:cubicBezTo>
                    <a:pt x="870" y="924"/>
                    <a:pt x="873" y="923"/>
                    <a:pt x="876" y="922"/>
                  </a:cubicBezTo>
                  <a:cubicBezTo>
                    <a:pt x="884" y="918"/>
                    <a:pt x="890" y="910"/>
                    <a:pt x="900" y="908"/>
                  </a:cubicBezTo>
                  <a:cubicBezTo>
                    <a:pt x="901" y="912"/>
                    <a:pt x="897" y="917"/>
                    <a:pt x="892" y="915"/>
                  </a:cubicBezTo>
                  <a:close/>
                  <a:moveTo>
                    <a:pt x="899" y="940"/>
                  </a:moveTo>
                  <a:cubicBezTo>
                    <a:pt x="902" y="928"/>
                    <a:pt x="913" y="924"/>
                    <a:pt x="921" y="917"/>
                  </a:cubicBezTo>
                  <a:cubicBezTo>
                    <a:pt x="919" y="928"/>
                    <a:pt x="905" y="932"/>
                    <a:pt x="899" y="940"/>
                  </a:cubicBezTo>
                  <a:close/>
                  <a:moveTo>
                    <a:pt x="924" y="887"/>
                  </a:moveTo>
                  <a:cubicBezTo>
                    <a:pt x="920" y="886"/>
                    <a:pt x="920" y="890"/>
                    <a:pt x="916" y="889"/>
                  </a:cubicBezTo>
                  <a:cubicBezTo>
                    <a:pt x="918" y="886"/>
                    <a:pt x="920" y="883"/>
                    <a:pt x="924" y="883"/>
                  </a:cubicBezTo>
                  <a:lnTo>
                    <a:pt x="924" y="887"/>
                  </a:lnTo>
                  <a:close/>
                  <a:moveTo>
                    <a:pt x="944" y="754"/>
                  </a:moveTo>
                  <a:cubicBezTo>
                    <a:pt x="941" y="752"/>
                    <a:pt x="946" y="750"/>
                    <a:pt x="946" y="748"/>
                  </a:cubicBezTo>
                  <a:cubicBezTo>
                    <a:pt x="948" y="750"/>
                    <a:pt x="943" y="751"/>
                    <a:pt x="944" y="754"/>
                  </a:cubicBezTo>
                  <a:close/>
                  <a:moveTo>
                    <a:pt x="946" y="747"/>
                  </a:moveTo>
                  <a:cubicBezTo>
                    <a:pt x="945" y="745"/>
                    <a:pt x="944" y="739"/>
                    <a:pt x="947" y="736"/>
                  </a:cubicBezTo>
                  <a:cubicBezTo>
                    <a:pt x="949" y="740"/>
                    <a:pt x="950" y="745"/>
                    <a:pt x="946" y="747"/>
                  </a:cubicBezTo>
                  <a:close/>
                  <a:moveTo>
                    <a:pt x="809" y="1015"/>
                  </a:moveTo>
                  <a:cubicBezTo>
                    <a:pt x="808" y="1011"/>
                    <a:pt x="814" y="1011"/>
                    <a:pt x="814" y="1014"/>
                  </a:cubicBezTo>
                  <a:cubicBezTo>
                    <a:pt x="812" y="1014"/>
                    <a:pt x="811" y="1016"/>
                    <a:pt x="809" y="1015"/>
                  </a:cubicBezTo>
                  <a:close/>
                  <a:moveTo>
                    <a:pt x="864" y="1003"/>
                  </a:moveTo>
                  <a:cubicBezTo>
                    <a:pt x="863" y="1000"/>
                    <a:pt x="867" y="995"/>
                    <a:pt x="872" y="995"/>
                  </a:cubicBezTo>
                  <a:cubicBezTo>
                    <a:pt x="870" y="999"/>
                    <a:pt x="866" y="1000"/>
                    <a:pt x="864" y="1003"/>
                  </a:cubicBezTo>
                  <a:close/>
                  <a:moveTo>
                    <a:pt x="859" y="1053"/>
                  </a:moveTo>
                  <a:cubicBezTo>
                    <a:pt x="863" y="1048"/>
                    <a:pt x="869" y="1047"/>
                    <a:pt x="875" y="1045"/>
                  </a:cubicBezTo>
                  <a:cubicBezTo>
                    <a:pt x="873" y="1050"/>
                    <a:pt x="865" y="1053"/>
                    <a:pt x="859" y="1053"/>
                  </a:cubicBezTo>
                  <a:close/>
                  <a:moveTo>
                    <a:pt x="906" y="981"/>
                  </a:moveTo>
                  <a:cubicBezTo>
                    <a:pt x="903" y="981"/>
                    <a:pt x="904" y="979"/>
                    <a:pt x="902" y="979"/>
                  </a:cubicBezTo>
                  <a:cubicBezTo>
                    <a:pt x="901" y="976"/>
                    <a:pt x="903" y="976"/>
                    <a:pt x="903" y="973"/>
                  </a:cubicBezTo>
                  <a:cubicBezTo>
                    <a:pt x="906" y="973"/>
                    <a:pt x="906" y="973"/>
                    <a:pt x="906" y="973"/>
                  </a:cubicBezTo>
                  <a:cubicBezTo>
                    <a:pt x="905" y="977"/>
                    <a:pt x="907" y="979"/>
                    <a:pt x="906" y="981"/>
                  </a:cubicBezTo>
                  <a:close/>
                  <a:moveTo>
                    <a:pt x="907" y="1053"/>
                  </a:moveTo>
                  <a:cubicBezTo>
                    <a:pt x="908" y="1050"/>
                    <a:pt x="910" y="1050"/>
                    <a:pt x="913" y="1050"/>
                  </a:cubicBezTo>
                  <a:cubicBezTo>
                    <a:pt x="913" y="1053"/>
                    <a:pt x="910" y="1053"/>
                    <a:pt x="907" y="1053"/>
                  </a:cubicBezTo>
                  <a:close/>
                  <a:moveTo>
                    <a:pt x="919" y="954"/>
                  </a:moveTo>
                  <a:cubicBezTo>
                    <a:pt x="920" y="951"/>
                    <a:pt x="923" y="949"/>
                    <a:pt x="927" y="948"/>
                  </a:cubicBezTo>
                  <a:cubicBezTo>
                    <a:pt x="925" y="952"/>
                    <a:pt x="922" y="954"/>
                    <a:pt x="919" y="954"/>
                  </a:cubicBezTo>
                  <a:close/>
                  <a:moveTo>
                    <a:pt x="961" y="1042"/>
                  </a:moveTo>
                  <a:cubicBezTo>
                    <a:pt x="961" y="1039"/>
                    <a:pt x="961" y="1039"/>
                    <a:pt x="961" y="1039"/>
                  </a:cubicBezTo>
                  <a:cubicBezTo>
                    <a:pt x="965" y="1040"/>
                    <a:pt x="964" y="1035"/>
                    <a:pt x="968" y="1036"/>
                  </a:cubicBezTo>
                  <a:cubicBezTo>
                    <a:pt x="967" y="1040"/>
                    <a:pt x="963" y="1043"/>
                    <a:pt x="961" y="1042"/>
                  </a:cubicBezTo>
                  <a:close/>
                  <a:moveTo>
                    <a:pt x="968" y="1029"/>
                  </a:moveTo>
                  <a:cubicBezTo>
                    <a:pt x="969" y="1026"/>
                    <a:pt x="971" y="1027"/>
                    <a:pt x="972" y="1025"/>
                  </a:cubicBezTo>
                  <a:cubicBezTo>
                    <a:pt x="974" y="1026"/>
                    <a:pt x="971" y="1029"/>
                    <a:pt x="968" y="1029"/>
                  </a:cubicBezTo>
                  <a:close/>
                  <a:moveTo>
                    <a:pt x="972" y="1011"/>
                  </a:moveTo>
                  <a:cubicBezTo>
                    <a:pt x="971" y="1003"/>
                    <a:pt x="977" y="1001"/>
                    <a:pt x="983" y="1000"/>
                  </a:cubicBezTo>
                  <a:cubicBezTo>
                    <a:pt x="980" y="1005"/>
                    <a:pt x="977" y="1009"/>
                    <a:pt x="972" y="1011"/>
                  </a:cubicBezTo>
                  <a:close/>
                  <a:moveTo>
                    <a:pt x="990" y="1016"/>
                  </a:moveTo>
                  <a:cubicBezTo>
                    <a:pt x="986" y="1015"/>
                    <a:pt x="982" y="1019"/>
                    <a:pt x="982" y="1013"/>
                  </a:cubicBezTo>
                  <a:cubicBezTo>
                    <a:pt x="987" y="1014"/>
                    <a:pt x="988" y="1009"/>
                    <a:pt x="992" y="1011"/>
                  </a:cubicBezTo>
                  <a:cubicBezTo>
                    <a:pt x="992" y="1014"/>
                    <a:pt x="990" y="1014"/>
                    <a:pt x="990" y="1016"/>
                  </a:cubicBezTo>
                  <a:close/>
                  <a:moveTo>
                    <a:pt x="1021" y="515"/>
                  </a:moveTo>
                  <a:cubicBezTo>
                    <a:pt x="1028" y="517"/>
                    <a:pt x="1023" y="525"/>
                    <a:pt x="1024" y="527"/>
                  </a:cubicBezTo>
                  <a:cubicBezTo>
                    <a:pt x="1022" y="528"/>
                    <a:pt x="1021" y="533"/>
                    <a:pt x="1018" y="531"/>
                  </a:cubicBezTo>
                  <a:cubicBezTo>
                    <a:pt x="1016" y="532"/>
                    <a:pt x="1017" y="538"/>
                    <a:pt x="1014" y="539"/>
                  </a:cubicBezTo>
                  <a:cubicBezTo>
                    <a:pt x="1012" y="529"/>
                    <a:pt x="1014" y="518"/>
                    <a:pt x="1021" y="515"/>
                  </a:cubicBezTo>
                  <a:close/>
                  <a:moveTo>
                    <a:pt x="1008" y="607"/>
                  </a:moveTo>
                  <a:cubicBezTo>
                    <a:pt x="1007" y="606"/>
                    <a:pt x="1006" y="605"/>
                    <a:pt x="1006" y="603"/>
                  </a:cubicBezTo>
                  <a:cubicBezTo>
                    <a:pt x="1007" y="602"/>
                    <a:pt x="1009" y="602"/>
                    <a:pt x="1009" y="600"/>
                  </a:cubicBezTo>
                  <a:cubicBezTo>
                    <a:pt x="1011" y="602"/>
                    <a:pt x="1009" y="605"/>
                    <a:pt x="1008" y="607"/>
                  </a:cubicBezTo>
                  <a:close/>
                  <a:moveTo>
                    <a:pt x="1012" y="965"/>
                  </a:moveTo>
                  <a:cubicBezTo>
                    <a:pt x="1014" y="964"/>
                    <a:pt x="1015" y="965"/>
                    <a:pt x="1017" y="965"/>
                  </a:cubicBezTo>
                  <a:cubicBezTo>
                    <a:pt x="1018" y="968"/>
                    <a:pt x="1016" y="968"/>
                    <a:pt x="1016" y="970"/>
                  </a:cubicBezTo>
                  <a:cubicBezTo>
                    <a:pt x="1014" y="969"/>
                    <a:pt x="1012" y="968"/>
                    <a:pt x="1012" y="965"/>
                  </a:cubicBezTo>
                  <a:close/>
                  <a:moveTo>
                    <a:pt x="1014" y="1005"/>
                  </a:moveTo>
                  <a:cubicBezTo>
                    <a:pt x="1015" y="1001"/>
                    <a:pt x="1018" y="999"/>
                    <a:pt x="1022" y="998"/>
                  </a:cubicBezTo>
                  <a:cubicBezTo>
                    <a:pt x="1021" y="1002"/>
                    <a:pt x="1018" y="1004"/>
                    <a:pt x="1014" y="1005"/>
                  </a:cubicBezTo>
                  <a:close/>
                  <a:moveTo>
                    <a:pt x="1022" y="997"/>
                  </a:moveTo>
                  <a:cubicBezTo>
                    <a:pt x="1022" y="996"/>
                    <a:pt x="1024" y="997"/>
                    <a:pt x="1024" y="995"/>
                  </a:cubicBezTo>
                  <a:cubicBezTo>
                    <a:pt x="1026" y="996"/>
                    <a:pt x="1026" y="997"/>
                    <a:pt x="1027" y="997"/>
                  </a:cubicBezTo>
                  <a:cubicBezTo>
                    <a:pt x="1026" y="1000"/>
                    <a:pt x="1023" y="998"/>
                    <a:pt x="1022" y="997"/>
                  </a:cubicBezTo>
                  <a:close/>
                  <a:moveTo>
                    <a:pt x="1041" y="247"/>
                  </a:moveTo>
                  <a:cubicBezTo>
                    <a:pt x="1043" y="247"/>
                    <a:pt x="1043" y="247"/>
                    <a:pt x="1043" y="247"/>
                  </a:cubicBezTo>
                  <a:cubicBezTo>
                    <a:pt x="1042" y="254"/>
                    <a:pt x="1048" y="254"/>
                    <a:pt x="1048" y="260"/>
                  </a:cubicBezTo>
                  <a:cubicBezTo>
                    <a:pt x="1040" y="263"/>
                    <a:pt x="1036" y="254"/>
                    <a:pt x="1041" y="247"/>
                  </a:cubicBezTo>
                  <a:close/>
                  <a:moveTo>
                    <a:pt x="1062" y="978"/>
                  </a:moveTo>
                  <a:cubicBezTo>
                    <a:pt x="1063" y="978"/>
                    <a:pt x="1063" y="979"/>
                    <a:pt x="1064" y="979"/>
                  </a:cubicBezTo>
                  <a:cubicBezTo>
                    <a:pt x="1064" y="974"/>
                    <a:pt x="1063" y="973"/>
                    <a:pt x="1064" y="970"/>
                  </a:cubicBezTo>
                  <a:cubicBezTo>
                    <a:pt x="1070" y="970"/>
                    <a:pt x="1064" y="983"/>
                    <a:pt x="1062" y="978"/>
                  </a:cubicBezTo>
                  <a:close/>
                  <a:moveTo>
                    <a:pt x="1079" y="277"/>
                  </a:moveTo>
                  <a:cubicBezTo>
                    <a:pt x="1078" y="280"/>
                    <a:pt x="1082" y="283"/>
                    <a:pt x="1080" y="287"/>
                  </a:cubicBezTo>
                  <a:cubicBezTo>
                    <a:pt x="1077" y="286"/>
                    <a:pt x="1070" y="280"/>
                    <a:pt x="1076" y="279"/>
                  </a:cubicBezTo>
                  <a:cubicBezTo>
                    <a:pt x="1076" y="277"/>
                    <a:pt x="1072" y="279"/>
                    <a:pt x="1071" y="278"/>
                  </a:cubicBezTo>
                  <a:cubicBezTo>
                    <a:pt x="1070" y="275"/>
                    <a:pt x="1069" y="274"/>
                    <a:pt x="1067" y="272"/>
                  </a:cubicBezTo>
                  <a:cubicBezTo>
                    <a:pt x="1067" y="271"/>
                    <a:pt x="1068" y="271"/>
                    <a:pt x="1068" y="270"/>
                  </a:cubicBezTo>
                  <a:cubicBezTo>
                    <a:pt x="1070" y="270"/>
                    <a:pt x="1072" y="271"/>
                    <a:pt x="1072" y="267"/>
                  </a:cubicBezTo>
                  <a:cubicBezTo>
                    <a:pt x="1076" y="270"/>
                    <a:pt x="1079" y="273"/>
                    <a:pt x="1082" y="277"/>
                  </a:cubicBezTo>
                  <a:cubicBezTo>
                    <a:pt x="1083" y="277"/>
                    <a:pt x="1083" y="276"/>
                    <a:pt x="1083" y="275"/>
                  </a:cubicBezTo>
                  <a:cubicBezTo>
                    <a:pt x="1087" y="276"/>
                    <a:pt x="1085" y="280"/>
                    <a:pt x="1086" y="284"/>
                  </a:cubicBezTo>
                  <a:cubicBezTo>
                    <a:pt x="1082" y="283"/>
                    <a:pt x="1082" y="279"/>
                    <a:pt x="1079" y="277"/>
                  </a:cubicBezTo>
                  <a:close/>
                  <a:moveTo>
                    <a:pt x="1090" y="289"/>
                  </a:moveTo>
                  <a:cubicBezTo>
                    <a:pt x="1096" y="290"/>
                    <a:pt x="1098" y="297"/>
                    <a:pt x="1099" y="304"/>
                  </a:cubicBezTo>
                  <a:cubicBezTo>
                    <a:pt x="1093" y="300"/>
                    <a:pt x="1094" y="294"/>
                    <a:pt x="1090" y="289"/>
                  </a:cubicBezTo>
                  <a:close/>
                  <a:moveTo>
                    <a:pt x="1100" y="904"/>
                  </a:moveTo>
                  <a:cubicBezTo>
                    <a:pt x="1098" y="904"/>
                    <a:pt x="1098" y="903"/>
                    <a:pt x="1096" y="902"/>
                  </a:cubicBezTo>
                  <a:cubicBezTo>
                    <a:pt x="1097" y="895"/>
                    <a:pt x="1101" y="892"/>
                    <a:pt x="1105" y="888"/>
                  </a:cubicBezTo>
                  <a:cubicBezTo>
                    <a:pt x="1106" y="889"/>
                    <a:pt x="1106" y="889"/>
                    <a:pt x="1107" y="890"/>
                  </a:cubicBezTo>
                  <a:cubicBezTo>
                    <a:pt x="1106" y="896"/>
                    <a:pt x="1101" y="898"/>
                    <a:pt x="1100" y="904"/>
                  </a:cubicBezTo>
                  <a:close/>
                  <a:moveTo>
                    <a:pt x="1172" y="461"/>
                  </a:moveTo>
                  <a:cubicBezTo>
                    <a:pt x="1169" y="460"/>
                    <a:pt x="1169" y="452"/>
                    <a:pt x="1169" y="449"/>
                  </a:cubicBezTo>
                  <a:cubicBezTo>
                    <a:pt x="1172" y="452"/>
                    <a:pt x="1172" y="456"/>
                    <a:pt x="1172" y="461"/>
                  </a:cubicBezTo>
                  <a:close/>
                  <a:moveTo>
                    <a:pt x="1198" y="684"/>
                  </a:moveTo>
                  <a:cubicBezTo>
                    <a:pt x="1198" y="683"/>
                    <a:pt x="1198" y="683"/>
                    <a:pt x="1199" y="682"/>
                  </a:cubicBezTo>
                  <a:cubicBezTo>
                    <a:pt x="1198" y="683"/>
                    <a:pt x="1198" y="683"/>
                    <a:pt x="1198" y="684"/>
                  </a:cubicBezTo>
                  <a:close/>
                  <a:moveTo>
                    <a:pt x="274" y="93"/>
                  </a:moveTo>
                  <a:cubicBezTo>
                    <a:pt x="274" y="92"/>
                    <a:pt x="275" y="92"/>
                    <a:pt x="275" y="92"/>
                  </a:cubicBezTo>
                  <a:cubicBezTo>
                    <a:pt x="274" y="92"/>
                    <a:pt x="274" y="92"/>
                    <a:pt x="274" y="93"/>
                  </a:cubicBezTo>
                  <a:close/>
                  <a:moveTo>
                    <a:pt x="298" y="99"/>
                  </a:moveTo>
                  <a:cubicBezTo>
                    <a:pt x="301" y="99"/>
                    <a:pt x="305" y="94"/>
                    <a:pt x="306" y="93"/>
                  </a:cubicBezTo>
                  <a:cubicBezTo>
                    <a:pt x="302" y="94"/>
                    <a:pt x="300" y="96"/>
                    <a:pt x="298" y="99"/>
                  </a:cubicBezTo>
                  <a:close/>
                  <a:moveTo>
                    <a:pt x="306" y="93"/>
                  </a:moveTo>
                  <a:cubicBezTo>
                    <a:pt x="306" y="93"/>
                    <a:pt x="306" y="93"/>
                    <a:pt x="306" y="93"/>
                  </a:cubicBezTo>
                  <a:cubicBezTo>
                    <a:pt x="306" y="92"/>
                    <a:pt x="306" y="92"/>
                    <a:pt x="306" y="93"/>
                  </a:cubicBezTo>
                  <a:close/>
                  <a:moveTo>
                    <a:pt x="957" y="97"/>
                  </a:moveTo>
                  <a:cubicBezTo>
                    <a:pt x="966" y="98"/>
                    <a:pt x="963" y="95"/>
                    <a:pt x="955" y="93"/>
                  </a:cubicBezTo>
                  <a:cubicBezTo>
                    <a:pt x="953" y="95"/>
                    <a:pt x="957" y="95"/>
                    <a:pt x="957" y="97"/>
                  </a:cubicBezTo>
                  <a:close/>
                  <a:moveTo>
                    <a:pt x="307" y="136"/>
                  </a:moveTo>
                  <a:cubicBezTo>
                    <a:pt x="310" y="133"/>
                    <a:pt x="315" y="131"/>
                    <a:pt x="318" y="127"/>
                  </a:cubicBezTo>
                  <a:cubicBezTo>
                    <a:pt x="311" y="127"/>
                    <a:pt x="310" y="132"/>
                    <a:pt x="307" y="136"/>
                  </a:cubicBezTo>
                  <a:close/>
                  <a:moveTo>
                    <a:pt x="1024" y="152"/>
                  </a:moveTo>
                  <a:cubicBezTo>
                    <a:pt x="1027" y="152"/>
                    <a:pt x="1029" y="151"/>
                    <a:pt x="1030" y="150"/>
                  </a:cubicBezTo>
                  <a:cubicBezTo>
                    <a:pt x="1030" y="150"/>
                    <a:pt x="1031" y="151"/>
                    <a:pt x="1032" y="150"/>
                  </a:cubicBezTo>
                  <a:cubicBezTo>
                    <a:pt x="1032" y="146"/>
                    <a:pt x="1029" y="150"/>
                    <a:pt x="1028" y="150"/>
                  </a:cubicBezTo>
                  <a:cubicBezTo>
                    <a:pt x="1028" y="149"/>
                    <a:pt x="1024" y="146"/>
                    <a:pt x="1022" y="143"/>
                  </a:cubicBezTo>
                  <a:cubicBezTo>
                    <a:pt x="1022" y="145"/>
                    <a:pt x="1021" y="145"/>
                    <a:pt x="1020" y="146"/>
                  </a:cubicBezTo>
                  <a:cubicBezTo>
                    <a:pt x="1025" y="146"/>
                    <a:pt x="1024" y="150"/>
                    <a:pt x="1024" y="152"/>
                  </a:cubicBezTo>
                  <a:close/>
                  <a:moveTo>
                    <a:pt x="941" y="152"/>
                  </a:moveTo>
                  <a:cubicBezTo>
                    <a:pt x="940" y="148"/>
                    <a:pt x="943" y="152"/>
                    <a:pt x="945" y="151"/>
                  </a:cubicBezTo>
                  <a:cubicBezTo>
                    <a:pt x="945" y="150"/>
                    <a:pt x="944" y="149"/>
                    <a:pt x="945" y="149"/>
                  </a:cubicBezTo>
                  <a:cubicBezTo>
                    <a:pt x="954" y="148"/>
                    <a:pt x="955" y="162"/>
                    <a:pt x="963" y="160"/>
                  </a:cubicBezTo>
                  <a:cubicBezTo>
                    <a:pt x="957" y="154"/>
                    <a:pt x="950" y="145"/>
                    <a:pt x="941" y="145"/>
                  </a:cubicBezTo>
                  <a:cubicBezTo>
                    <a:pt x="939" y="146"/>
                    <a:pt x="942" y="147"/>
                    <a:pt x="940" y="148"/>
                  </a:cubicBezTo>
                  <a:cubicBezTo>
                    <a:pt x="937" y="149"/>
                    <a:pt x="937" y="143"/>
                    <a:pt x="935" y="145"/>
                  </a:cubicBezTo>
                  <a:cubicBezTo>
                    <a:pt x="936" y="148"/>
                    <a:pt x="938" y="151"/>
                    <a:pt x="941" y="152"/>
                  </a:cubicBezTo>
                  <a:close/>
                  <a:moveTo>
                    <a:pt x="959" y="161"/>
                  </a:moveTo>
                  <a:cubicBezTo>
                    <a:pt x="959" y="164"/>
                    <a:pt x="956" y="166"/>
                    <a:pt x="959" y="167"/>
                  </a:cubicBezTo>
                  <a:cubicBezTo>
                    <a:pt x="959" y="163"/>
                    <a:pt x="966" y="167"/>
                    <a:pt x="965" y="165"/>
                  </a:cubicBezTo>
                  <a:cubicBezTo>
                    <a:pt x="962" y="164"/>
                    <a:pt x="963" y="160"/>
                    <a:pt x="959" y="161"/>
                  </a:cubicBezTo>
                  <a:close/>
                  <a:moveTo>
                    <a:pt x="313" y="176"/>
                  </a:moveTo>
                  <a:cubicBezTo>
                    <a:pt x="311" y="174"/>
                    <a:pt x="308" y="175"/>
                    <a:pt x="306" y="174"/>
                  </a:cubicBezTo>
                  <a:cubicBezTo>
                    <a:pt x="306" y="172"/>
                    <a:pt x="308" y="171"/>
                    <a:pt x="306" y="170"/>
                  </a:cubicBezTo>
                  <a:cubicBezTo>
                    <a:pt x="304" y="169"/>
                    <a:pt x="304" y="171"/>
                    <a:pt x="301" y="171"/>
                  </a:cubicBezTo>
                  <a:cubicBezTo>
                    <a:pt x="301" y="169"/>
                    <a:pt x="305" y="168"/>
                    <a:pt x="302" y="167"/>
                  </a:cubicBezTo>
                  <a:cubicBezTo>
                    <a:pt x="301" y="169"/>
                    <a:pt x="298" y="168"/>
                    <a:pt x="296" y="170"/>
                  </a:cubicBezTo>
                  <a:cubicBezTo>
                    <a:pt x="300" y="178"/>
                    <a:pt x="289" y="178"/>
                    <a:pt x="292" y="185"/>
                  </a:cubicBezTo>
                  <a:cubicBezTo>
                    <a:pt x="289" y="184"/>
                    <a:pt x="290" y="188"/>
                    <a:pt x="287" y="187"/>
                  </a:cubicBezTo>
                  <a:cubicBezTo>
                    <a:pt x="285" y="187"/>
                    <a:pt x="285" y="185"/>
                    <a:pt x="283" y="185"/>
                  </a:cubicBezTo>
                  <a:cubicBezTo>
                    <a:pt x="282" y="188"/>
                    <a:pt x="281" y="188"/>
                    <a:pt x="282" y="192"/>
                  </a:cubicBezTo>
                  <a:cubicBezTo>
                    <a:pt x="279" y="191"/>
                    <a:pt x="278" y="193"/>
                    <a:pt x="278" y="194"/>
                  </a:cubicBezTo>
                  <a:cubicBezTo>
                    <a:pt x="281" y="195"/>
                    <a:pt x="278" y="198"/>
                    <a:pt x="280" y="199"/>
                  </a:cubicBezTo>
                  <a:cubicBezTo>
                    <a:pt x="279" y="201"/>
                    <a:pt x="276" y="200"/>
                    <a:pt x="277" y="203"/>
                  </a:cubicBezTo>
                  <a:cubicBezTo>
                    <a:pt x="281" y="204"/>
                    <a:pt x="281" y="200"/>
                    <a:pt x="284" y="200"/>
                  </a:cubicBezTo>
                  <a:cubicBezTo>
                    <a:pt x="285" y="202"/>
                    <a:pt x="281" y="205"/>
                    <a:pt x="283" y="203"/>
                  </a:cubicBezTo>
                  <a:cubicBezTo>
                    <a:pt x="284" y="202"/>
                    <a:pt x="287" y="201"/>
                    <a:pt x="287" y="204"/>
                  </a:cubicBezTo>
                  <a:cubicBezTo>
                    <a:pt x="297" y="201"/>
                    <a:pt x="301" y="191"/>
                    <a:pt x="314" y="191"/>
                  </a:cubicBezTo>
                  <a:cubicBezTo>
                    <a:pt x="315" y="188"/>
                    <a:pt x="318" y="188"/>
                    <a:pt x="319" y="186"/>
                  </a:cubicBezTo>
                  <a:cubicBezTo>
                    <a:pt x="320" y="183"/>
                    <a:pt x="317" y="183"/>
                    <a:pt x="318" y="180"/>
                  </a:cubicBezTo>
                  <a:cubicBezTo>
                    <a:pt x="314" y="179"/>
                    <a:pt x="312" y="183"/>
                    <a:pt x="311" y="179"/>
                  </a:cubicBezTo>
                  <a:cubicBezTo>
                    <a:pt x="311" y="178"/>
                    <a:pt x="313" y="178"/>
                    <a:pt x="313" y="176"/>
                  </a:cubicBezTo>
                  <a:close/>
                  <a:moveTo>
                    <a:pt x="287" y="201"/>
                  </a:moveTo>
                  <a:cubicBezTo>
                    <a:pt x="289" y="199"/>
                    <a:pt x="290" y="196"/>
                    <a:pt x="295" y="196"/>
                  </a:cubicBezTo>
                  <a:cubicBezTo>
                    <a:pt x="292" y="198"/>
                    <a:pt x="291" y="201"/>
                    <a:pt x="287" y="201"/>
                  </a:cubicBezTo>
                  <a:close/>
                  <a:moveTo>
                    <a:pt x="296" y="185"/>
                  </a:moveTo>
                  <a:cubicBezTo>
                    <a:pt x="297" y="183"/>
                    <a:pt x="298" y="181"/>
                    <a:pt x="301" y="181"/>
                  </a:cubicBezTo>
                  <a:cubicBezTo>
                    <a:pt x="300" y="183"/>
                    <a:pt x="299" y="185"/>
                    <a:pt x="296" y="185"/>
                  </a:cubicBezTo>
                  <a:close/>
                  <a:moveTo>
                    <a:pt x="995" y="203"/>
                  </a:moveTo>
                  <a:cubicBezTo>
                    <a:pt x="992" y="205"/>
                    <a:pt x="999" y="209"/>
                    <a:pt x="997" y="207"/>
                  </a:cubicBezTo>
                  <a:cubicBezTo>
                    <a:pt x="995" y="206"/>
                    <a:pt x="998" y="204"/>
                    <a:pt x="995" y="203"/>
                  </a:cubicBezTo>
                  <a:close/>
                  <a:moveTo>
                    <a:pt x="1047" y="224"/>
                  </a:moveTo>
                  <a:cubicBezTo>
                    <a:pt x="1043" y="221"/>
                    <a:pt x="1039" y="213"/>
                    <a:pt x="1035" y="213"/>
                  </a:cubicBezTo>
                  <a:cubicBezTo>
                    <a:pt x="1039" y="216"/>
                    <a:pt x="1044" y="223"/>
                    <a:pt x="1047" y="224"/>
                  </a:cubicBezTo>
                  <a:close/>
                  <a:moveTo>
                    <a:pt x="1039" y="227"/>
                  </a:moveTo>
                  <a:cubicBezTo>
                    <a:pt x="1041" y="228"/>
                    <a:pt x="1046" y="232"/>
                    <a:pt x="1042" y="235"/>
                  </a:cubicBezTo>
                  <a:cubicBezTo>
                    <a:pt x="1044" y="236"/>
                    <a:pt x="1047" y="235"/>
                    <a:pt x="1049" y="235"/>
                  </a:cubicBezTo>
                  <a:cubicBezTo>
                    <a:pt x="1047" y="232"/>
                    <a:pt x="1042" y="227"/>
                    <a:pt x="1039" y="227"/>
                  </a:cubicBezTo>
                  <a:close/>
                  <a:moveTo>
                    <a:pt x="1051" y="248"/>
                  </a:moveTo>
                  <a:cubicBezTo>
                    <a:pt x="1051" y="245"/>
                    <a:pt x="1049" y="243"/>
                    <a:pt x="1047" y="242"/>
                  </a:cubicBezTo>
                  <a:cubicBezTo>
                    <a:pt x="1047" y="243"/>
                    <a:pt x="1046" y="242"/>
                    <a:pt x="1046" y="242"/>
                  </a:cubicBezTo>
                  <a:cubicBezTo>
                    <a:pt x="1045" y="245"/>
                    <a:pt x="1050" y="242"/>
                    <a:pt x="1049" y="247"/>
                  </a:cubicBezTo>
                  <a:cubicBezTo>
                    <a:pt x="1050" y="247"/>
                    <a:pt x="1051" y="247"/>
                    <a:pt x="1051" y="248"/>
                  </a:cubicBezTo>
                  <a:close/>
                  <a:moveTo>
                    <a:pt x="6" y="590"/>
                  </a:moveTo>
                  <a:cubicBezTo>
                    <a:pt x="10" y="589"/>
                    <a:pt x="10" y="594"/>
                    <a:pt x="13" y="596"/>
                  </a:cubicBezTo>
                  <a:cubicBezTo>
                    <a:pt x="13" y="597"/>
                    <a:pt x="12" y="603"/>
                    <a:pt x="13" y="605"/>
                  </a:cubicBezTo>
                  <a:cubicBezTo>
                    <a:pt x="15" y="604"/>
                    <a:pt x="19" y="609"/>
                    <a:pt x="21" y="605"/>
                  </a:cubicBezTo>
                  <a:cubicBezTo>
                    <a:pt x="20" y="611"/>
                    <a:pt x="25" y="611"/>
                    <a:pt x="26" y="615"/>
                  </a:cubicBezTo>
                  <a:cubicBezTo>
                    <a:pt x="26" y="610"/>
                    <a:pt x="30" y="609"/>
                    <a:pt x="35" y="610"/>
                  </a:cubicBezTo>
                  <a:cubicBezTo>
                    <a:pt x="34" y="603"/>
                    <a:pt x="38" y="604"/>
                    <a:pt x="41" y="602"/>
                  </a:cubicBezTo>
                  <a:cubicBezTo>
                    <a:pt x="43" y="603"/>
                    <a:pt x="41" y="609"/>
                    <a:pt x="43" y="610"/>
                  </a:cubicBezTo>
                  <a:cubicBezTo>
                    <a:pt x="44" y="607"/>
                    <a:pt x="42" y="601"/>
                    <a:pt x="45" y="601"/>
                  </a:cubicBezTo>
                  <a:cubicBezTo>
                    <a:pt x="46" y="603"/>
                    <a:pt x="47" y="607"/>
                    <a:pt x="50" y="607"/>
                  </a:cubicBezTo>
                  <a:cubicBezTo>
                    <a:pt x="48" y="613"/>
                    <a:pt x="55" y="618"/>
                    <a:pt x="52" y="625"/>
                  </a:cubicBezTo>
                  <a:cubicBezTo>
                    <a:pt x="56" y="626"/>
                    <a:pt x="55" y="620"/>
                    <a:pt x="58" y="619"/>
                  </a:cubicBezTo>
                  <a:cubicBezTo>
                    <a:pt x="58" y="625"/>
                    <a:pt x="61" y="628"/>
                    <a:pt x="61" y="632"/>
                  </a:cubicBezTo>
                  <a:cubicBezTo>
                    <a:pt x="63" y="630"/>
                    <a:pt x="59" y="625"/>
                    <a:pt x="65" y="625"/>
                  </a:cubicBezTo>
                  <a:cubicBezTo>
                    <a:pt x="65" y="628"/>
                    <a:pt x="69" y="623"/>
                    <a:pt x="68" y="629"/>
                  </a:cubicBezTo>
                  <a:cubicBezTo>
                    <a:pt x="72" y="629"/>
                    <a:pt x="72" y="629"/>
                    <a:pt x="72" y="629"/>
                  </a:cubicBezTo>
                  <a:cubicBezTo>
                    <a:pt x="71" y="628"/>
                    <a:pt x="65" y="621"/>
                    <a:pt x="69" y="616"/>
                  </a:cubicBezTo>
                  <a:cubicBezTo>
                    <a:pt x="72" y="616"/>
                    <a:pt x="71" y="617"/>
                    <a:pt x="73" y="616"/>
                  </a:cubicBezTo>
                  <a:cubicBezTo>
                    <a:pt x="73" y="613"/>
                    <a:pt x="70" y="609"/>
                    <a:pt x="73" y="607"/>
                  </a:cubicBezTo>
                  <a:cubicBezTo>
                    <a:pt x="75" y="607"/>
                    <a:pt x="77" y="608"/>
                    <a:pt x="78" y="610"/>
                  </a:cubicBezTo>
                  <a:cubicBezTo>
                    <a:pt x="74" y="613"/>
                    <a:pt x="82" y="624"/>
                    <a:pt x="74" y="623"/>
                  </a:cubicBezTo>
                  <a:cubicBezTo>
                    <a:pt x="76" y="628"/>
                    <a:pt x="72" y="635"/>
                    <a:pt x="78" y="637"/>
                  </a:cubicBezTo>
                  <a:cubicBezTo>
                    <a:pt x="78" y="633"/>
                    <a:pt x="81" y="632"/>
                    <a:pt x="83" y="631"/>
                  </a:cubicBezTo>
                  <a:cubicBezTo>
                    <a:pt x="86" y="624"/>
                    <a:pt x="77" y="607"/>
                    <a:pt x="87" y="605"/>
                  </a:cubicBezTo>
                  <a:cubicBezTo>
                    <a:pt x="87" y="612"/>
                    <a:pt x="87" y="615"/>
                    <a:pt x="89" y="621"/>
                  </a:cubicBezTo>
                  <a:cubicBezTo>
                    <a:pt x="89" y="619"/>
                    <a:pt x="94" y="618"/>
                    <a:pt x="95" y="619"/>
                  </a:cubicBezTo>
                  <a:cubicBezTo>
                    <a:pt x="93" y="609"/>
                    <a:pt x="95" y="604"/>
                    <a:pt x="92" y="597"/>
                  </a:cubicBezTo>
                  <a:cubicBezTo>
                    <a:pt x="91" y="599"/>
                    <a:pt x="91" y="605"/>
                    <a:pt x="92" y="607"/>
                  </a:cubicBezTo>
                  <a:cubicBezTo>
                    <a:pt x="90" y="606"/>
                    <a:pt x="91" y="610"/>
                    <a:pt x="89" y="610"/>
                  </a:cubicBezTo>
                  <a:cubicBezTo>
                    <a:pt x="88" y="607"/>
                    <a:pt x="90" y="602"/>
                    <a:pt x="89" y="602"/>
                  </a:cubicBezTo>
                  <a:cubicBezTo>
                    <a:pt x="88" y="603"/>
                    <a:pt x="89" y="605"/>
                    <a:pt x="87" y="604"/>
                  </a:cubicBezTo>
                  <a:cubicBezTo>
                    <a:pt x="83" y="603"/>
                    <a:pt x="86" y="595"/>
                    <a:pt x="89" y="599"/>
                  </a:cubicBezTo>
                  <a:cubicBezTo>
                    <a:pt x="88" y="596"/>
                    <a:pt x="90" y="597"/>
                    <a:pt x="90" y="594"/>
                  </a:cubicBezTo>
                  <a:cubicBezTo>
                    <a:pt x="86" y="592"/>
                    <a:pt x="84" y="591"/>
                    <a:pt x="86" y="585"/>
                  </a:cubicBezTo>
                  <a:cubicBezTo>
                    <a:pt x="83" y="583"/>
                    <a:pt x="83" y="589"/>
                    <a:pt x="79" y="588"/>
                  </a:cubicBezTo>
                  <a:cubicBezTo>
                    <a:pt x="80" y="572"/>
                    <a:pt x="85" y="555"/>
                    <a:pt x="86" y="539"/>
                  </a:cubicBezTo>
                  <a:cubicBezTo>
                    <a:pt x="83" y="533"/>
                    <a:pt x="77" y="531"/>
                    <a:pt x="74" y="526"/>
                  </a:cubicBezTo>
                  <a:cubicBezTo>
                    <a:pt x="75" y="530"/>
                    <a:pt x="70" y="535"/>
                    <a:pt x="72" y="532"/>
                  </a:cubicBezTo>
                  <a:cubicBezTo>
                    <a:pt x="68" y="536"/>
                    <a:pt x="68" y="546"/>
                    <a:pt x="64" y="551"/>
                  </a:cubicBezTo>
                  <a:cubicBezTo>
                    <a:pt x="60" y="549"/>
                    <a:pt x="64" y="544"/>
                    <a:pt x="60" y="542"/>
                  </a:cubicBezTo>
                  <a:cubicBezTo>
                    <a:pt x="60" y="545"/>
                    <a:pt x="59" y="547"/>
                    <a:pt x="58" y="548"/>
                  </a:cubicBezTo>
                  <a:cubicBezTo>
                    <a:pt x="49" y="543"/>
                    <a:pt x="54" y="530"/>
                    <a:pt x="54" y="518"/>
                  </a:cubicBezTo>
                  <a:cubicBezTo>
                    <a:pt x="51" y="518"/>
                    <a:pt x="51" y="515"/>
                    <a:pt x="49" y="516"/>
                  </a:cubicBezTo>
                  <a:cubicBezTo>
                    <a:pt x="50" y="512"/>
                    <a:pt x="53" y="503"/>
                    <a:pt x="47" y="502"/>
                  </a:cubicBezTo>
                  <a:cubicBezTo>
                    <a:pt x="46" y="505"/>
                    <a:pt x="49" y="507"/>
                    <a:pt x="45" y="508"/>
                  </a:cubicBezTo>
                  <a:cubicBezTo>
                    <a:pt x="46" y="505"/>
                    <a:pt x="46" y="501"/>
                    <a:pt x="48" y="498"/>
                  </a:cubicBezTo>
                  <a:cubicBezTo>
                    <a:pt x="40" y="501"/>
                    <a:pt x="42" y="512"/>
                    <a:pt x="37" y="517"/>
                  </a:cubicBezTo>
                  <a:cubicBezTo>
                    <a:pt x="38" y="516"/>
                    <a:pt x="38" y="511"/>
                    <a:pt x="36" y="511"/>
                  </a:cubicBezTo>
                  <a:cubicBezTo>
                    <a:pt x="34" y="525"/>
                    <a:pt x="26" y="529"/>
                    <a:pt x="17" y="539"/>
                  </a:cubicBezTo>
                  <a:cubicBezTo>
                    <a:pt x="18" y="534"/>
                    <a:pt x="14" y="539"/>
                    <a:pt x="13" y="536"/>
                  </a:cubicBezTo>
                  <a:cubicBezTo>
                    <a:pt x="17" y="533"/>
                    <a:pt x="16" y="528"/>
                    <a:pt x="15" y="524"/>
                  </a:cubicBezTo>
                  <a:cubicBezTo>
                    <a:pt x="15" y="531"/>
                    <a:pt x="7" y="534"/>
                    <a:pt x="8" y="539"/>
                  </a:cubicBezTo>
                  <a:cubicBezTo>
                    <a:pt x="10" y="538"/>
                    <a:pt x="16" y="541"/>
                    <a:pt x="17" y="540"/>
                  </a:cubicBezTo>
                  <a:cubicBezTo>
                    <a:pt x="15" y="545"/>
                    <a:pt x="14" y="550"/>
                    <a:pt x="16" y="554"/>
                  </a:cubicBezTo>
                  <a:cubicBezTo>
                    <a:pt x="15" y="554"/>
                    <a:pt x="14" y="555"/>
                    <a:pt x="13" y="555"/>
                  </a:cubicBezTo>
                  <a:cubicBezTo>
                    <a:pt x="15" y="559"/>
                    <a:pt x="11" y="565"/>
                    <a:pt x="13" y="571"/>
                  </a:cubicBezTo>
                  <a:cubicBezTo>
                    <a:pt x="16" y="573"/>
                    <a:pt x="17" y="570"/>
                    <a:pt x="18" y="573"/>
                  </a:cubicBezTo>
                  <a:cubicBezTo>
                    <a:pt x="15" y="576"/>
                    <a:pt x="18" y="581"/>
                    <a:pt x="14" y="582"/>
                  </a:cubicBezTo>
                  <a:cubicBezTo>
                    <a:pt x="14" y="578"/>
                    <a:pt x="14" y="576"/>
                    <a:pt x="12" y="575"/>
                  </a:cubicBezTo>
                  <a:cubicBezTo>
                    <a:pt x="11" y="576"/>
                    <a:pt x="11" y="576"/>
                    <a:pt x="10" y="575"/>
                  </a:cubicBezTo>
                  <a:cubicBezTo>
                    <a:pt x="9" y="577"/>
                    <a:pt x="9" y="580"/>
                    <a:pt x="8" y="581"/>
                  </a:cubicBezTo>
                  <a:cubicBezTo>
                    <a:pt x="7" y="580"/>
                    <a:pt x="8" y="578"/>
                    <a:pt x="7" y="578"/>
                  </a:cubicBezTo>
                  <a:cubicBezTo>
                    <a:pt x="4" y="581"/>
                    <a:pt x="8" y="585"/>
                    <a:pt x="6" y="590"/>
                  </a:cubicBezTo>
                  <a:close/>
                  <a:moveTo>
                    <a:pt x="50" y="518"/>
                  </a:moveTo>
                  <a:cubicBezTo>
                    <a:pt x="52" y="519"/>
                    <a:pt x="54" y="524"/>
                    <a:pt x="50" y="524"/>
                  </a:cubicBezTo>
                  <a:cubicBezTo>
                    <a:pt x="49" y="521"/>
                    <a:pt x="50" y="522"/>
                    <a:pt x="50" y="518"/>
                  </a:cubicBezTo>
                  <a:close/>
                  <a:moveTo>
                    <a:pt x="47" y="590"/>
                  </a:moveTo>
                  <a:cubicBezTo>
                    <a:pt x="49" y="592"/>
                    <a:pt x="49" y="592"/>
                    <a:pt x="52" y="591"/>
                  </a:cubicBezTo>
                  <a:cubicBezTo>
                    <a:pt x="52" y="596"/>
                    <a:pt x="50" y="600"/>
                    <a:pt x="49" y="603"/>
                  </a:cubicBezTo>
                  <a:cubicBezTo>
                    <a:pt x="47" y="602"/>
                    <a:pt x="47" y="594"/>
                    <a:pt x="47" y="590"/>
                  </a:cubicBezTo>
                  <a:close/>
                  <a:moveTo>
                    <a:pt x="34" y="583"/>
                  </a:moveTo>
                  <a:cubicBezTo>
                    <a:pt x="37" y="583"/>
                    <a:pt x="37" y="583"/>
                    <a:pt x="37" y="583"/>
                  </a:cubicBezTo>
                  <a:cubicBezTo>
                    <a:pt x="37" y="586"/>
                    <a:pt x="37" y="588"/>
                    <a:pt x="34" y="588"/>
                  </a:cubicBezTo>
                  <a:cubicBezTo>
                    <a:pt x="36" y="586"/>
                    <a:pt x="35" y="585"/>
                    <a:pt x="34" y="583"/>
                  </a:cubicBezTo>
                  <a:close/>
                  <a:moveTo>
                    <a:pt x="33" y="595"/>
                  </a:moveTo>
                  <a:cubicBezTo>
                    <a:pt x="35" y="595"/>
                    <a:pt x="36" y="598"/>
                    <a:pt x="34" y="600"/>
                  </a:cubicBezTo>
                  <a:cubicBezTo>
                    <a:pt x="32" y="599"/>
                    <a:pt x="32" y="597"/>
                    <a:pt x="33" y="595"/>
                  </a:cubicBezTo>
                  <a:close/>
                  <a:moveTo>
                    <a:pt x="10" y="583"/>
                  </a:moveTo>
                  <a:cubicBezTo>
                    <a:pt x="11" y="582"/>
                    <a:pt x="14" y="583"/>
                    <a:pt x="15" y="584"/>
                  </a:cubicBezTo>
                  <a:cubicBezTo>
                    <a:pt x="15" y="587"/>
                    <a:pt x="12" y="586"/>
                    <a:pt x="10" y="587"/>
                  </a:cubicBezTo>
                  <a:lnTo>
                    <a:pt x="10" y="583"/>
                  </a:lnTo>
                  <a:close/>
                  <a:moveTo>
                    <a:pt x="13" y="522"/>
                  </a:moveTo>
                  <a:cubicBezTo>
                    <a:pt x="15" y="519"/>
                    <a:pt x="16" y="520"/>
                    <a:pt x="15" y="515"/>
                  </a:cubicBezTo>
                  <a:cubicBezTo>
                    <a:pt x="16" y="513"/>
                    <a:pt x="16" y="515"/>
                    <a:pt x="19" y="515"/>
                  </a:cubicBezTo>
                  <a:cubicBezTo>
                    <a:pt x="19" y="512"/>
                    <a:pt x="18" y="510"/>
                    <a:pt x="17" y="510"/>
                  </a:cubicBezTo>
                  <a:cubicBezTo>
                    <a:pt x="14" y="515"/>
                    <a:pt x="14" y="514"/>
                    <a:pt x="11" y="518"/>
                  </a:cubicBezTo>
                  <a:cubicBezTo>
                    <a:pt x="17" y="518"/>
                    <a:pt x="11" y="520"/>
                    <a:pt x="13" y="522"/>
                  </a:cubicBezTo>
                  <a:close/>
                  <a:moveTo>
                    <a:pt x="898" y="610"/>
                  </a:moveTo>
                  <a:cubicBezTo>
                    <a:pt x="898" y="609"/>
                    <a:pt x="899" y="608"/>
                    <a:pt x="899" y="606"/>
                  </a:cubicBezTo>
                  <a:cubicBezTo>
                    <a:pt x="899" y="605"/>
                    <a:pt x="898" y="602"/>
                    <a:pt x="897" y="604"/>
                  </a:cubicBezTo>
                  <a:cubicBezTo>
                    <a:pt x="901" y="606"/>
                    <a:pt x="896" y="609"/>
                    <a:pt x="898" y="610"/>
                  </a:cubicBezTo>
                  <a:close/>
                  <a:moveTo>
                    <a:pt x="870" y="710"/>
                  </a:moveTo>
                  <a:cubicBezTo>
                    <a:pt x="869" y="704"/>
                    <a:pt x="874" y="703"/>
                    <a:pt x="875" y="699"/>
                  </a:cubicBezTo>
                  <a:cubicBezTo>
                    <a:pt x="875" y="697"/>
                    <a:pt x="874" y="693"/>
                    <a:pt x="875" y="691"/>
                  </a:cubicBezTo>
                  <a:cubicBezTo>
                    <a:pt x="877" y="685"/>
                    <a:pt x="883" y="681"/>
                    <a:pt x="885" y="676"/>
                  </a:cubicBezTo>
                  <a:cubicBezTo>
                    <a:pt x="886" y="675"/>
                    <a:pt x="884" y="673"/>
                    <a:pt x="885" y="673"/>
                  </a:cubicBezTo>
                  <a:cubicBezTo>
                    <a:pt x="885" y="671"/>
                    <a:pt x="887" y="671"/>
                    <a:pt x="887" y="670"/>
                  </a:cubicBezTo>
                  <a:cubicBezTo>
                    <a:pt x="887" y="668"/>
                    <a:pt x="882" y="666"/>
                    <a:pt x="886" y="663"/>
                  </a:cubicBezTo>
                  <a:cubicBezTo>
                    <a:pt x="885" y="666"/>
                    <a:pt x="889" y="667"/>
                    <a:pt x="887" y="666"/>
                  </a:cubicBezTo>
                  <a:cubicBezTo>
                    <a:pt x="888" y="660"/>
                    <a:pt x="886" y="657"/>
                    <a:pt x="888" y="654"/>
                  </a:cubicBezTo>
                  <a:cubicBezTo>
                    <a:pt x="888" y="655"/>
                    <a:pt x="888" y="656"/>
                    <a:pt x="889" y="656"/>
                  </a:cubicBezTo>
                  <a:cubicBezTo>
                    <a:pt x="890" y="648"/>
                    <a:pt x="892" y="648"/>
                    <a:pt x="891" y="641"/>
                  </a:cubicBezTo>
                  <a:cubicBezTo>
                    <a:pt x="889" y="640"/>
                    <a:pt x="887" y="643"/>
                    <a:pt x="889" y="643"/>
                  </a:cubicBezTo>
                  <a:cubicBezTo>
                    <a:pt x="889" y="641"/>
                    <a:pt x="891" y="643"/>
                    <a:pt x="890" y="645"/>
                  </a:cubicBezTo>
                  <a:cubicBezTo>
                    <a:pt x="887" y="644"/>
                    <a:pt x="887" y="647"/>
                    <a:pt x="888" y="649"/>
                  </a:cubicBezTo>
                  <a:cubicBezTo>
                    <a:pt x="882" y="649"/>
                    <a:pt x="887" y="659"/>
                    <a:pt x="880" y="663"/>
                  </a:cubicBezTo>
                  <a:cubicBezTo>
                    <a:pt x="879" y="660"/>
                    <a:pt x="883" y="659"/>
                    <a:pt x="881" y="658"/>
                  </a:cubicBezTo>
                  <a:cubicBezTo>
                    <a:pt x="879" y="659"/>
                    <a:pt x="882" y="661"/>
                    <a:pt x="878" y="660"/>
                  </a:cubicBezTo>
                  <a:cubicBezTo>
                    <a:pt x="878" y="662"/>
                    <a:pt x="879" y="662"/>
                    <a:pt x="879" y="664"/>
                  </a:cubicBezTo>
                  <a:cubicBezTo>
                    <a:pt x="878" y="664"/>
                    <a:pt x="877" y="663"/>
                    <a:pt x="876" y="664"/>
                  </a:cubicBezTo>
                  <a:cubicBezTo>
                    <a:pt x="871" y="677"/>
                    <a:pt x="875" y="697"/>
                    <a:pt x="867" y="708"/>
                  </a:cubicBezTo>
                  <a:cubicBezTo>
                    <a:pt x="870" y="706"/>
                    <a:pt x="868" y="711"/>
                    <a:pt x="870" y="710"/>
                  </a:cubicBezTo>
                  <a:close/>
                  <a:moveTo>
                    <a:pt x="866" y="651"/>
                  </a:moveTo>
                  <a:cubicBezTo>
                    <a:pt x="867" y="651"/>
                    <a:pt x="867" y="653"/>
                    <a:pt x="867" y="654"/>
                  </a:cubicBezTo>
                  <a:cubicBezTo>
                    <a:pt x="869" y="655"/>
                    <a:pt x="869" y="652"/>
                    <a:pt x="869" y="651"/>
                  </a:cubicBezTo>
                  <a:cubicBezTo>
                    <a:pt x="868" y="650"/>
                    <a:pt x="867" y="650"/>
                    <a:pt x="866" y="651"/>
                  </a:cubicBezTo>
                  <a:close/>
                  <a:moveTo>
                    <a:pt x="129" y="651"/>
                  </a:moveTo>
                  <a:cubicBezTo>
                    <a:pt x="129" y="660"/>
                    <a:pt x="125" y="663"/>
                    <a:pt x="124" y="670"/>
                  </a:cubicBezTo>
                  <a:cubicBezTo>
                    <a:pt x="127" y="670"/>
                    <a:pt x="125" y="659"/>
                    <a:pt x="129" y="664"/>
                  </a:cubicBezTo>
                  <a:cubicBezTo>
                    <a:pt x="129" y="661"/>
                    <a:pt x="131" y="655"/>
                    <a:pt x="129" y="651"/>
                  </a:cubicBezTo>
                  <a:close/>
                  <a:moveTo>
                    <a:pt x="35" y="686"/>
                  </a:moveTo>
                  <a:cubicBezTo>
                    <a:pt x="35" y="688"/>
                    <a:pt x="33" y="692"/>
                    <a:pt x="35" y="694"/>
                  </a:cubicBezTo>
                  <a:cubicBezTo>
                    <a:pt x="36" y="691"/>
                    <a:pt x="38" y="695"/>
                    <a:pt x="40" y="694"/>
                  </a:cubicBezTo>
                  <a:cubicBezTo>
                    <a:pt x="42" y="711"/>
                    <a:pt x="41" y="728"/>
                    <a:pt x="47" y="745"/>
                  </a:cubicBezTo>
                  <a:cubicBezTo>
                    <a:pt x="47" y="744"/>
                    <a:pt x="47" y="742"/>
                    <a:pt x="48" y="743"/>
                  </a:cubicBezTo>
                  <a:cubicBezTo>
                    <a:pt x="51" y="743"/>
                    <a:pt x="47" y="747"/>
                    <a:pt x="52" y="747"/>
                  </a:cubicBezTo>
                  <a:cubicBezTo>
                    <a:pt x="50" y="742"/>
                    <a:pt x="51" y="738"/>
                    <a:pt x="52" y="732"/>
                  </a:cubicBezTo>
                  <a:cubicBezTo>
                    <a:pt x="56" y="733"/>
                    <a:pt x="57" y="730"/>
                    <a:pt x="55" y="728"/>
                  </a:cubicBezTo>
                  <a:cubicBezTo>
                    <a:pt x="58" y="729"/>
                    <a:pt x="59" y="730"/>
                    <a:pt x="63" y="729"/>
                  </a:cubicBezTo>
                  <a:cubicBezTo>
                    <a:pt x="66" y="732"/>
                    <a:pt x="61" y="739"/>
                    <a:pt x="65" y="742"/>
                  </a:cubicBezTo>
                  <a:cubicBezTo>
                    <a:pt x="65" y="740"/>
                    <a:pt x="67" y="740"/>
                    <a:pt x="68" y="738"/>
                  </a:cubicBezTo>
                  <a:cubicBezTo>
                    <a:pt x="66" y="736"/>
                    <a:pt x="64" y="729"/>
                    <a:pt x="67" y="728"/>
                  </a:cubicBezTo>
                  <a:cubicBezTo>
                    <a:pt x="69" y="732"/>
                    <a:pt x="73" y="730"/>
                    <a:pt x="74" y="727"/>
                  </a:cubicBezTo>
                  <a:cubicBezTo>
                    <a:pt x="75" y="729"/>
                    <a:pt x="72" y="731"/>
                    <a:pt x="75" y="731"/>
                  </a:cubicBezTo>
                  <a:cubicBezTo>
                    <a:pt x="77" y="730"/>
                    <a:pt x="75" y="726"/>
                    <a:pt x="78" y="726"/>
                  </a:cubicBezTo>
                  <a:cubicBezTo>
                    <a:pt x="88" y="725"/>
                    <a:pt x="79" y="740"/>
                    <a:pt x="84" y="745"/>
                  </a:cubicBezTo>
                  <a:cubicBezTo>
                    <a:pt x="84" y="736"/>
                    <a:pt x="88" y="728"/>
                    <a:pt x="87" y="722"/>
                  </a:cubicBezTo>
                  <a:cubicBezTo>
                    <a:pt x="86" y="721"/>
                    <a:pt x="84" y="721"/>
                    <a:pt x="84" y="721"/>
                  </a:cubicBezTo>
                  <a:cubicBezTo>
                    <a:pt x="82" y="717"/>
                    <a:pt x="83" y="713"/>
                    <a:pt x="82" y="710"/>
                  </a:cubicBezTo>
                  <a:cubicBezTo>
                    <a:pt x="82" y="711"/>
                    <a:pt x="82" y="712"/>
                    <a:pt x="81" y="713"/>
                  </a:cubicBezTo>
                  <a:cubicBezTo>
                    <a:pt x="81" y="712"/>
                    <a:pt x="81" y="711"/>
                    <a:pt x="80" y="711"/>
                  </a:cubicBezTo>
                  <a:cubicBezTo>
                    <a:pt x="80" y="716"/>
                    <a:pt x="79" y="720"/>
                    <a:pt x="78" y="722"/>
                  </a:cubicBezTo>
                  <a:cubicBezTo>
                    <a:pt x="77" y="721"/>
                    <a:pt x="77" y="719"/>
                    <a:pt x="76" y="717"/>
                  </a:cubicBezTo>
                  <a:cubicBezTo>
                    <a:pt x="81" y="713"/>
                    <a:pt x="76" y="703"/>
                    <a:pt x="84" y="702"/>
                  </a:cubicBezTo>
                  <a:cubicBezTo>
                    <a:pt x="84" y="704"/>
                    <a:pt x="83" y="704"/>
                    <a:pt x="85" y="704"/>
                  </a:cubicBezTo>
                  <a:cubicBezTo>
                    <a:pt x="85" y="703"/>
                    <a:pt x="85" y="701"/>
                    <a:pt x="84" y="701"/>
                  </a:cubicBezTo>
                  <a:cubicBezTo>
                    <a:pt x="84" y="703"/>
                    <a:pt x="82" y="701"/>
                    <a:pt x="82" y="699"/>
                  </a:cubicBezTo>
                  <a:cubicBezTo>
                    <a:pt x="81" y="699"/>
                    <a:pt x="79" y="701"/>
                    <a:pt x="78" y="699"/>
                  </a:cubicBezTo>
                  <a:cubicBezTo>
                    <a:pt x="77" y="701"/>
                    <a:pt x="79" y="701"/>
                    <a:pt x="78" y="703"/>
                  </a:cubicBezTo>
                  <a:cubicBezTo>
                    <a:pt x="74" y="701"/>
                    <a:pt x="75" y="709"/>
                    <a:pt x="71" y="704"/>
                  </a:cubicBezTo>
                  <a:cubicBezTo>
                    <a:pt x="72" y="706"/>
                    <a:pt x="73" y="712"/>
                    <a:pt x="69" y="712"/>
                  </a:cubicBezTo>
                  <a:cubicBezTo>
                    <a:pt x="68" y="706"/>
                    <a:pt x="68" y="698"/>
                    <a:pt x="65" y="693"/>
                  </a:cubicBezTo>
                  <a:cubicBezTo>
                    <a:pt x="69" y="689"/>
                    <a:pt x="67" y="672"/>
                    <a:pt x="64" y="665"/>
                  </a:cubicBezTo>
                  <a:cubicBezTo>
                    <a:pt x="63" y="669"/>
                    <a:pt x="60" y="680"/>
                    <a:pt x="63" y="681"/>
                  </a:cubicBezTo>
                  <a:cubicBezTo>
                    <a:pt x="60" y="683"/>
                    <a:pt x="62" y="692"/>
                    <a:pt x="56" y="692"/>
                  </a:cubicBezTo>
                  <a:cubicBezTo>
                    <a:pt x="58" y="689"/>
                    <a:pt x="56" y="690"/>
                    <a:pt x="55" y="688"/>
                  </a:cubicBezTo>
                  <a:cubicBezTo>
                    <a:pt x="57" y="688"/>
                    <a:pt x="57" y="689"/>
                    <a:pt x="58" y="687"/>
                  </a:cubicBezTo>
                  <a:cubicBezTo>
                    <a:pt x="51" y="684"/>
                    <a:pt x="50" y="674"/>
                    <a:pt x="47" y="667"/>
                  </a:cubicBezTo>
                  <a:cubicBezTo>
                    <a:pt x="38" y="670"/>
                    <a:pt x="46" y="657"/>
                    <a:pt x="41" y="652"/>
                  </a:cubicBezTo>
                  <a:cubicBezTo>
                    <a:pt x="41" y="654"/>
                    <a:pt x="41" y="657"/>
                    <a:pt x="39" y="657"/>
                  </a:cubicBezTo>
                  <a:cubicBezTo>
                    <a:pt x="39" y="669"/>
                    <a:pt x="29" y="674"/>
                    <a:pt x="35" y="686"/>
                  </a:cubicBezTo>
                  <a:close/>
                  <a:moveTo>
                    <a:pt x="60" y="689"/>
                  </a:moveTo>
                  <a:cubicBezTo>
                    <a:pt x="62" y="689"/>
                    <a:pt x="62" y="688"/>
                    <a:pt x="64" y="688"/>
                  </a:cubicBezTo>
                  <a:cubicBezTo>
                    <a:pt x="61" y="692"/>
                    <a:pt x="64" y="691"/>
                    <a:pt x="65" y="695"/>
                  </a:cubicBezTo>
                  <a:cubicBezTo>
                    <a:pt x="64" y="695"/>
                    <a:pt x="63" y="695"/>
                    <a:pt x="63" y="696"/>
                  </a:cubicBezTo>
                  <a:cubicBezTo>
                    <a:pt x="60" y="696"/>
                    <a:pt x="60" y="693"/>
                    <a:pt x="60" y="689"/>
                  </a:cubicBezTo>
                  <a:close/>
                  <a:moveTo>
                    <a:pt x="60" y="717"/>
                  </a:moveTo>
                  <a:cubicBezTo>
                    <a:pt x="61" y="722"/>
                    <a:pt x="58" y="723"/>
                    <a:pt x="56" y="726"/>
                  </a:cubicBezTo>
                  <a:cubicBezTo>
                    <a:pt x="55" y="725"/>
                    <a:pt x="55" y="722"/>
                    <a:pt x="55" y="719"/>
                  </a:cubicBezTo>
                  <a:cubicBezTo>
                    <a:pt x="57" y="718"/>
                    <a:pt x="58" y="717"/>
                    <a:pt x="60" y="717"/>
                  </a:cubicBezTo>
                  <a:close/>
                  <a:moveTo>
                    <a:pt x="894" y="690"/>
                  </a:moveTo>
                  <a:cubicBezTo>
                    <a:pt x="894" y="689"/>
                    <a:pt x="897" y="691"/>
                    <a:pt x="898" y="692"/>
                  </a:cubicBezTo>
                  <a:cubicBezTo>
                    <a:pt x="897" y="698"/>
                    <a:pt x="899" y="701"/>
                    <a:pt x="898" y="706"/>
                  </a:cubicBezTo>
                  <a:cubicBezTo>
                    <a:pt x="901" y="706"/>
                    <a:pt x="900" y="700"/>
                    <a:pt x="901" y="696"/>
                  </a:cubicBezTo>
                  <a:cubicBezTo>
                    <a:pt x="903" y="697"/>
                    <a:pt x="904" y="696"/>
                    <a:pt x="905" y="695"/>
                  </a:cubicBezTo>
                  <a:cubicBezTo>
                    <a:pt x="908" y="697"/>
                    <a:pt x="903" y="703"/>
                    <a:pt x="906" y="705"/>
                  </a:cubicBezTo>
                  <a:cubicBezTo>
                    <a:pt x="909" y="688"/>
                    <a:pt x="916" y="676"/>
                    <a:pt x="919" y="659"/>
                  </a:cubicBezTo>
                  <a:cubicBezTo>
                    <a:pt x="916" y="659"/>
                    <a:pt x="915" y="659"/>
                    <a:pt x="913" y="662"/>
                  </a:cubicBezTo>
                  <a:cubicBezTo>
                    <a:pt x="910" y="662"/>
                    <a:pt x="910" y="657"/>
                    <a:pt x="909" y="656"/>
                  </a:cubicBezTo>
                  <a:cubicBezTo>
                    <a:pt x="908" y="657"/>
                    <a:pt x="909" y="660"/>
                    <a:pt x="907" y="660"/>
                  </a:cubicBezTo>
                  <a:cubicBezTo>
                    <a:pt x="905" y="658"/>
                    <a:pt x="906" y="662"/>
                    <a:pt x="903" y="662"/>
                  </a:cubicBezTo>
                  <a:cubicBezTo>
                    <a:pt x="905" y="659"/>
                    <a:pt x="905" y="659"/>
                    <a:pt x="903" y="659"/>
                  </a:cubicBezTo>
                  <a:cubicBezTo>
                    <a:pt x="905" y="658"/>
                    <a:pt x="905" y="655"/>
                    <a:pt x="904" y="654"/>
                  </a:cubicBezTo>
                  <a:cubicBezTo>
                    <a:pt x="903" y="661"/>
                    <a:pt x="896" y="669"/>
                    <a:pt x="899" y="678"/>
                  </a:cubicBezTo>
                  <a:cubicBezTo>
                    <a:pt x="897" y="678"/>
                    <a:pt x="896" y="681"/>
                    <a:pt x="894" y="681"/>
                  </a:cubicBezTo>
                  <a:cubicBezTo>
                    <a:pt x="895" y="687"/>
                    <a:pt x="893" y="686"/>
                    <a:pt x="894" y="690"/>
                  </a:cubicBezTo>
                  <a:close/>
                  <a:moveTo>
                    <a:pt x="906" y="675"/>
                  </a:moveTo>
                  <a:cubicBezTo>
                    <a:pt x="908" y="675"/>
                    <a:pt x="908" y="675"/>
                    <a:pt x="908" y="675"/>
                  </a:cubicBezTo>
                  <a:cubicBezTo>
                    <a:pt x="907" y="677"/>
                    <a:pt x="909" y="680"/>
                    <a:pt x="907" y="681"/>
                  </a:cubicBezTo>
                  <a:cubicBezTo>
                    <a:pt x="905" y="681"/>
                    <a:pt x="906" y="677"/>
                    <a:pt x="906" y="675"/>
                  </a:cubicBezTo>
                  <a:close/>
                  <a:moveTo>
                    <a:pt x="677" y="731"/>
                  </a:moveTo>
                  <a:cubicBezTo>
                    <a:pt x="677" y="732"/>
                    <a:pt x="677" y="732"/>
                    <a:pt x="678" y="733"/>
                  </a:cubicBezTo>
                  <a:cubicBezTo>
                    <a:pt x="676" y="733"/>
                    <a:pt x="675" y="735"/>
                    <a:pt x="675" y="736"/>
                  </a:cubicBezTo>
                  <a:cubicBezTo>
                    <a:pt x="675" y="736"/>
                    <a:pt x="678" y="738"/>
                    <a:pt x="678" y="736"/>
                  </a:cubicBezTo>
                  <a:cubicBezTo>
                    <a:pt x="676" y="735"/>
                    <a:pt x="681" y="731"/>
                    <a:pt x="677" y="731"/>
                  </a:cubicBezTo>
                  <a:close/>
                  <a:moveTo>
                    <a:pt x="793" y="807"/>
                  </a:moveTo>
                  <a:cubicBezTo>
                    <a:pt x="788" y="816"/>
                    <a:pt x="781" y="824"/>
                    <a:pt x="773" y="831"/>
                  </a:cubicBezTo>
                  <a:cubicBezTo>
                    <a:pt x="770" y="834"/>
                    <a:pt x="762" y="836"/>
                    <a:pt x="763" y="843"/>
                  </a:cubicBezTo>
                  <a:cubicBezTo>
                    <a:pt x="775" y="831"/>
                    <a:pt x="787" y="820"/>
                    <a:pt x="798" y="809"/>
                  </a:cubicBezTo>
                  <a:cubicBezTo>
                    <a:pt x="804" y="807"/>
                    <a:pt x="807" y="804"/>
                    <a:pt x="808" y="798"/>
                  </a:cubicBezTo>
                  <a:cubicBezTo>
                    <a:pt x="813" y="795"/>
                    <a:pt x="821" y="783"/>
                    <a:pt x="828" y="779"/>
                  </a:cubicBezTo>
                  <a:cubicBezTo>
                    <a:pt x="831" y="777"/>
                    <a:pt x="837" y="774"/>
                    <a:pt x="837" y="779"/>
                  </a:cubicBezTo>
                  <a:cubicBezTo>
                    <a:pt x="835" y="782"/>
                    <a:pt x="839" y="781"/>
                    <a:pt x="838" y="785"/>
                  </a:cubicBezTo>
                  <a:cubicBezTo>
                    <a:pt x="838" y="784"/>
                    <a:pt x="839" y="784"/>
                    <a:pt x="841" y="784"/>
                  </a:cubicBezTo>
                  <a:cubicBezTo>
                    <a:pt x="839" y="779"/>
                    <a:pt x="844" y="777"/>
                    <a:pt x="845" y="772"/>
                  </a:cubicBezTo>
                  <a:cubicBezTo>
                    <a:pt x="843" y="772"/>
                    <a:pt x="842" y="771"/>
                    <a:pt x="842" y="769"/>
                  </a:cubicBezTo>
                  <a:cubicBezTo>
                    <a:pt x="844" y="766"/>
                    <a:pt x="845" y="771"/>
                    <a:pt x="846" y="769"/>
                  </a:cubicBezTo>
                  <a:cubicBezTo>
                    <a:pt x="845" y="767"/>
                    <a:pt x="848" y="760"/>
                    <a:pt x="845" y="757"/>
                  </a:cubicBezTo>
                  <a:cubicBezTo>
                    <a:pt x="851" y="757"/>
                    <a:pt x="853" y="753"/>
                    <a:pt x="855" y="750"/>
                  </a:cubicBezTo>
                  <a:cubicBezTo>
                    <a:pt x="851" y="750"/>
                    <a:pt x="852" y="755"/>
                    <a:pt x="847" y="754"/>
                  </a:cubicBezTo>
                  <a:cubicBezTo>
                    <a:pt x="845" y="749"/>
                    <a:pt x="850" y="746"/>
                    <a:pt x="853" y="743"/>
                  </a:cubicBezTo>
                  <a:cubicBezTo>
                    <a:pt x="848" y="742"/>
                    <a:pt x="843" y="737"/>
                    <a:pt x="840" y="741"/>
                  </a:cubicBezTo>
                  <a:cubicBezTo>
                    <a:pt x="834" y="753"/>
                    <a:pt x="820" y="764"/>
                    <a:pt x="811" y="774"/>
                  </a:cubicBezTo>
                  <a:cubicBezTo>
                    <a:pt x="812" y="784"/>
                    <a:pt x="800" y="784"/>
                    <a:pt x="802" y="791"/>
                  </a:cubicBezTo>
                  <a:cubicBezTo>
                    <a:pt x="802" y="790"/>
                    <a:pt x="804" y="787"/>
                    <a:pt x="805" y="789"/>
                  </a:cubicBezTo>
                  <a:cubicBezTo>
                    <a:pt x="804" y="796"/>
                    <a:pt x="796" y="798"/>
                    <a:pt x="798" y="805"/>
                  </a:cubicBezTo>
                  <a:cubicBezTo>
                    <a:pt x="796" y="805"/>
                    <a:pt x="795" y="806"/>
                    <a:pt x="793" y="807"/>
                  </a:cubicBezTo>
                  <a:close/>
                  <a:moveTo>
                    <a:pt x="840" y="772"/>
                  </a:moveTo>
                  <a:cubicBezTo>
                    <a:pt x="843" y="772"/>
                    <a:pt x="843" y="772"/>
                    <a:pt x="843" y="772"/>
                  </a:cubicBezTo>
                  <a:cubicBezTo>
                    <a:pt x="843" y="774"/>
                    <a:pt x="842" y="775"/>
                    <a:pt x="840" y="775"/>
                  </a:cubicBezTo>
                  <a:lnTo>
                    <a:pt x="840" y="772"/>
                  </a:lnTo>
                  <a:close/>
                  <a:moveTo>
                    <a:pt x="918" y="766"/>
                  </a:moveTo>
                  <a:cubicBezTo>
                    <a:pt x="913" y="765"/>
                    <a:pt x="909" y="777"/>
                    <a:pt x="909" y="778"/>
                  </a:cubicBezTo>
                  <a:cubicBezTo>
                    <a:pt x="912" y="774"/>
                    <a:pt x="916" y="771"/>
                    <a:pt x="918" y="766"/>
                  </a:cubicBezTo>
                  <a:close/>
                  <a:moveTo>
                    <a:pt x="19" y="768"/>
                  </a:moveTo>
                  <a:cubicBezTo>
                    <a:pt x="19" y="769"/>
                    <a:pt x="19" y="769"/>
                    <a:pt x="18" y="769"/>
                  </a:cubicBezTo>
                  <a:cubicBezTo>
                    <a:pt x="18" y="769"/>
                    <a:pt x="18" y="768"/>
                    <a:pt x="17" y="768"/>
                  </a:cubicBezTo>
                  <a:cubicBezTo>
                    <a:pt x="18" y="777"/>
                    <a:pt x="20" y="783"/>
                    <a:pt x="19" y="769"/>
                  </a:cubicBezTo>
                  <a:cubicBezTo>
                    <a:pt x="19" y="769"/>
                    <a:pt x="20" y="768"/>
                    <a:pt x="19" y="768"/>
                  </a:cubicBezTo>
                  <a:close/>
                  <a:moveTo>
                    <a:pt x="105" y="833"/>
                  </a:moveTo>
                  <a:cubicBezTo>
                    <a:pt x="105" y="830"/>
                    <a:pt x="105" y="830"/>
                    <a:pt x="105" y="830"/>
                  </a:cubicBezTo>
                  <a:cubicBezTo>
                    <a:pt x="104" y="829"/>
                    <a:pt x="103" y="831"/>
                    <a:pt x="102" y="830"/>
                  </a:cubicBezTo>
                  <a:cubicBezTo>
                    <a:pt x="96" y="821"/>
                    <a:pt x="97" y="805"/>
                    <a:pt x="88" y="799"/>
                  </a:cubicBezTo>
                  <a:cubicBezTo>
                    <a:pt x="87" y="803"/>
                    <a:pt x="91" y="806"/>
                    <a:pt x="88" y="809"/>
                  </a:cubicBezTo>
                  <a:cubicBezTo>
                    <a:pt x="83" y="805"/>
                    <a:pt x="87" y="799"/>
                    <a:pt x="82" y="795"/>
                  </a:cubicBezTo>
                  <a:cubicBezTo>
                    <a:pt x="82" y="801"/>
                    <a:pt x="79" y="797"/>
                    <a:pt x="78" y="801"/>
                  </a:cubicBezTo>
                  <a:cubicBezTo>
                    <a:pt x="77" y="799"/>
                    <a:pt x="73" y="800"/>
                    <a:pt x="73" y="798"/>
                  </a:cubicBezTo>
                  <a:cubicBezTo>
                    <a:pt x="74" y="798"/>
                    <a:pt x="74" y="797"/>
                    <a:pt x="73" y="795"/>
                  </a:cubicBezTo>
                  <a:cubicBezTo>
                    <a:pt x="75" y="795"/>
                    <a:pt x="76" y="796"/>
                    <a:pt x="77" y="795"/>
                  </a:cubicBezTo>
                  <a:cubicBezTo>
                    <a:pt x="74" y="795"/>
                    <a:pt x="74" y="793"/>
                    <a:pt x="71" y="794"/>
                  </a:cubicBezTo>
                  <a:cubicBezTo>
                    <a:pt x="71" y="797"/>
                    <a:pt x="72" y="801"/>
                    <a:pt x="69" y="802"/>
                  </a:cubicBezTo>
                  <a:cubicBezTo>
                    <a:pt x="69" y="802"/>
                    <a:pt x="68" y="801"/>
                    <a:pt x="67" y="800"/>
                  </a:cubicBezTo>
                  <a:cubicBezTo>
                    <a:pt x="66" y="802"/>
                    <a:pt x="69" y="803"/>
                    <a:pt x="67" y="804"/>
                  </a:cubicBezTo>
                  <a:cubicBezTo>
                    <a:pt x="64" y="796"/>
                    <a:pt x="60" y="786"/>
                    <a:pt x="62" y="780"/>
                  </a:cubicBezTo>
                  <a:cubicBezTo>
                    <a:pt x="57" y="781"/>
                    <a:pt x="62" y="785"/>
                    <a:pt x="60" y="788"/>
                  </a:cubicBezTo>
                  <a:cubicBezTo>
                    <a:pt x="56" y="789"/>
                    <a:pt x="58" y="783"/>
                    <a:pt x="54" y="783"/>
                  </a:cubicBezTo>
                  <a:cubicBezTo>
                    <a:pt x="53" y="785"/>
                    <a:pt x="53" y="790"/>
                    <a:pt x="51" y="787"/>
                  </a:cubicBezTo>
                  <a:cubicBezTo>
                    <a:pt x="55" y="809"/>
                    <a:pt x="55" y="833"/>
                    <a:pt x="61" y="849"/>
                  </a:cubicBezTo>
                  <a:cubicBezTo>
                    <a:pt x="62" y="843"/>
                    <a:pt x="65" y="846"/>
                    <a:pt x="68" y="845"/>
                  </a:cubicBezTo>
                  <a:cubicBezTo>
                    <a:pt x="66" y="838"/>
                    <a:pt x="66" y="826"/>
                    <a:pt x="64" y="814"/>
                  </a:cubicBezTo>
                  <a:cubicBezTo>
                    <a:pt x="66" y="813"/>
                    <a:pt x="69" y="809"/>
                    <a:pt x="71" y="813"/>
                  </a:cubicBezTo>
                  <a:cubicBezTo>
                    <a:pt x="71" y="814"/>
                    <a:pt x="70" y="815"/>
                    <a:pt x="70" y="816"/>
                  </a:cubicBezTo>
                  <a:cubicBezTo>
                    <a:pt x="69" y="816"/>
                    <a:pt x="69" y="814"/>
                    <a:pt x="67" y="815"/>
                  </a:cubicBezTo>
                  <a:cubicBezTo>
                    <a:pt x="67" y="818"/>
                    <a:pt x="67" y="821"/>
                    <a:pt x="69" y="823"/>
                  </a:cubicBezTo>
                  <a:cubicBezTo>
                    <a:pt x="68" y="821"/>
                    <a:pt x="69" y="820"/>
                    <a:pt x="71" y="820"/>
                  </a:cubicBezTo>
                  <a:cubicBezTo>
                    <a:pt x="72" y="822"/>
                    <a:pt x="71" y="826"/>
                    <a:pt x="73" y="826"/>
                  </a:cubicBezTo>
                  <a:cubicBezTo>
                    <a:pt x="74" y="822"/>
                    <a:pt x="79" y="821"/>
                    <a:pt x="77" y="816"/>
                  </a:cubicBezTo>
                  <a:cubicBezTo>
                    <a:pt x="79" y="818"/>
                    <a:pt x="80" y="816"/>
                    <a:pt x="82" y="816"/>
                  </a:cubicBezTo>
                  <a:cubicBezTo>
                    <a:pt x="83" y="823"/>
                    <a:pt x="87" y="826"/>
                    <a:pt x="85" y="832"/>
                  </a:cubicBezTo>
                  <a:cubicBezTo>
                    <a:pt x="83" y="832"/>
                    <a:pt x="83" y="830"/>
                    <a:pt x="82" y="830"/>
                  </a:cubicBezTo>
                  <a:cubicBezTo>
                    <a:pt x="80" y="834"/>
                    <a:pt x="79" y="835"/>
                    <a:pt x="77" y="837"/>
                  </a:cubicBezTo>
                  <a:cubicBezTo>
                    <a:pt x="75" y="838"/>
                    <a:pt x="76" y="834"/>
                    <a:pt x="73" y="835"/>
                  </a:cubicBezTo>
                  <a:cubicBezTo>
                    <a:pt x="73" y="839"/>
                    <a:pt x="74" y="843"/>
                    <a:pt x="75" y="846"/>
                  </a:cubicBezTo>
                  <a:cubicBezTo>
                    <a:pt x="75" y="841"/>
                    <a:pt x="77" y="845"/>
                    <a:pt x="78" y="846"/>
                  </a:cubicBezTo>
                  <a:cubicBezTo>
                    <a:pt x="78" y="844"/>
                    <a:pt x="80" y="843"/>
                    <a:pt x="82" y="841"/>
                  </a:cubicBezTo>
                  <a:cubicBezTo>
                    <a:pt x="80" y="848"/>
                    <a:pt x="87" y="847"/>
                    <a:pt x="87" y="852"/>
                  </a:cubicBezTo>
                  <a:cubicBezTo>
                    <a:pt x="87" y="845"/>
                    <a:pt x="89" y="839"/>
                    <a:pt x="86" y="831"/>
                  </a:cubicBezTo>
                  <a:cubicBezTo>
                    <a:pt x="88" y="831"/>
                    <a:pt x="88" y="830"/>
                    <a:pt x="91" y="830"/>
                  </a:cubicBezTo>
                  <a:cubicBezTo>
                    <a:pt x="91" y="840"/>
                    <a:pt x="92" y="844"/>
                    <a:pt x="92" y="852"/>
                  </a:cubicBezTo>
                  <a:cubicBezTo>
                    <a:pt x="94" y="853"/>
                    <a:pt x="95" y="854"/>
                    <a:pt x="97" y="854"/>
                  </a:cubicBezTo>
                  <a:cubicBezTo>
                    <a:pt x="97" y="852"/>
                    <a:pt x="97" y="850"/>
                    <a:pt x="100" y="851"/>
                  </a:cubicBezTo>
                  <a:cubicBezTo>
                    <a:pt x="104" y="851"/>
                    <a:pt x="102" y="859"/>
                    <a:pt x="106" y="860"/>
                  </a:cubicBezTo>
                  <a:cubicBezTo>
                    <a:pt x="103" y="860"/>
                    <a:pt x="102" y="859"/>
                    <a:pt x="101" y="862"/>
                  </a:cubicBezTo>
                  <a:cubicBezTo>
                    <a:pt x="104" y="862"/>
                    <a:pt x="104" y="869"/>
                    <a:pt x="107" y="866"/>
                  </a:cubicBezTo>
                  <a:cubicBezTo>
                    <a:pt x="105" y="866"/>
                    <a:pt x="104" y="865"/>
                    <a:pt x="104" y="863"/>
                  </a:cubicBezTo>
                  <a:cubicBezTo>
                    <a:pt x="107" y="863"/>
                    <a:pt x="108" y="864"/>
                    <a:pt x="110" y="863"/>
                  </a:cubicBezTo>
                  <a:cubicBezTo>
                    <a:pt x="103" y="858"/>
                    <a:pt x="105" y="846"/>
                    <a:pt x="100" y="841"/>
                  </a:cubicBezTo>
                  <a:cubicBezTo>
                    <a:pt x="103" y="840"/>
                    <a:pt x="102" y="835"/>
                    <a:pt x="104" y="834"/>
                  </a:cubicBezTo>
                  <a:cubicBezTo>
                    <a:pt x="102" y="834"/>
                    <a:pt x="101" y="834"/>
                    <a:pt x="102" y="831"/>
                  </a:cubicBezTo>
                  <a:cubicBezTo>
                    <a:pt x="105" y="830"/>
                    <a:pt x="103" y="834"/>
                    <a:pt x="105" y="833"/>
                  </a:cubicBezTo>
                  <a:close/>
                  <a:moveTo>
                    <a:pt x="58" y="790"/>
                  </a:moveTo>
                  <a:cubicBezTo>
                    <a:pt x="60" y="787"/>
                    <a:pt x="60" y="794"/>
                    <a:pt x="61" y="795"/>
                  </a:cubicBezTo>
                  <a:cubicBezTo>
                    <a:pt x="59" y="799"/>
                    <a:pt x="59" y="791"/>
                    <a:pt x="58" y="790"/>
                  </a:cubicBezTo>
                  <a:close/>
                  <a:moveTo>
                    <a:pt x="81" y="809"/>
                  </a:moveTo>
                  <a:cubicBezTo>
                    <a:pt x="79" y="808"/>
                    <a:pt x="78" y="804"/>
                    <a:pt x="79" y="802"/>
                  </a:cubicBezTo>
                  <a:cubicBezTo>
                    <a:pt x="80" y="805"/>
                    <a:pt x="82" y="806"/>
                    <a:pt x="81" y="809"/>
                  </a:cubicBezTo>
                  <a:close/>
                  <a:moveTo>
                    <a:pt x="82" y="804"/>
                  </a:moveTo>
                  <a:cubicBezTo>
                    <a:pt x="82" y="803"/>
                    <a:pt x="82" y="801"/>
                    <a:pt x="81" y="801"/>
                  </a:cubicBezTo>
                  <a:cubicBezTo>
                    <a:pt x="82" y="798"/>
                    <a:pt x="86" y="805"/>
                    <a:pt x="82" y="804"/>
                  </a:cubicBezTo>
                  <a:close/>
                  <a:moveTo>
                    <a:pt x="83" y="809"/>
                  </a:moveTo>
                  <a:cubicBezTo>
                    <a:pt x="83" y="806"/>
                    <a:pt x="85" y="810"/>
                    <a:pt x="87" y="809"/>
                  </a:cubicBezTo>
                  <a:cubicBezTo>
                    <a:pt x="87" y="814"/>
                    <a:pt x="87" y="814"/>
                    <a:pt x="87" y="814"/>
                  </a:cubicBezTo>
                  <a:cubicBezTo>
                    <a:pt x="83" y="814"/>
                    <a:pt x="84" y="809"/>
                    <a:pt x="83" y="809"/>
                  </a:cubicBezTo>
                  <a:close/>
                  <a:moveTo>
                    <a:pt x="88" y="825"/>
                  </a:moveTo>
                  <a:cubicBezTo>
                    <a:pt x="87" y="825"/>
                    <a:pt x="87" y="824"/>
                    <a:pt x="87" y="823"/>
                  </a:cubicBezTo>
                  <a:cubicBezTo>
                    <a:pt x="87" y="822"/>
                    <a:pt x="87" y="823"/>
                    <a:pt x="87" y="823"/>
                  </a:cubicBezTo>
                  <a:cubicBezTo>
                    <a:pt x="86" y="823"/>
                    <a:pt x="86" y="823"/>
                    <a:pt x="87" y="823"/>
                  </a:cubicBezTo>
                  <a:cubicBezTo>
                    <a:pt x="84" y="821"/>
                    <a:pt x="86" y="820"/>
                    <a:pt x="88" y="820"/>
                  </a:cubicBezTo>
                  <a:lnTo>
                    <a:pt x="88" y="825"/>
                  </a:lnTo>
                  <a:close/>
                  <a:moveTo>
                    <a:pt x="115" y="817"/>
                  </a:moveTo>
                  <a:cubicBezTo>
                    <a:pt x="115" y="818"/>
                    <a:pt x="115" y="819"/>
                    <a:pt x="114" y="819"/>
                  </a:cubicBezTo>
                  <a:cubicBezTo>
                    <a:pt x="110" y="813"/>
                    <a:pt x="111" y="807"/>
                    <a:pt x="106" y="802"/>
                  </a:cubicBezTo>
                  <a:cubicBezTo>
                    <a:pt x="108" y="810"/>
                    <a:pt x="105" y="823"/>
                    <a:pt x="112" y="827"/>
                  </a:cubicBezTo>
                  <a:cubicBezTo>
                    <a:pt x="115" y="824"/>
                    <a:pt x="116" y="829"/>
                    <a:pt x="119" y="830"/>
                  </a:cubicBezTo>
                  <a:cubicBezTo>
                    <a:pt x="119" y="828"/>
                    <a:pt x="119" y="826"/>
                    <a:pt x="118" y="825"/>
                  </a:cubicBezTo>
                  <a:cubicBezTo>
                    <a:pt x="122" y="825"/>
                    <a:pt x="120" y="823"/>
                    <a:pt x="122" y="822"/>
                  </a:cubicBezTo>
                  <a:cubicBezTo>
                    <a:pt x="123" y="824"/>
                    <a:pt x="128" y="826"/>
                    <a:pt x="130" y="823"/>
                  </a:cubicBezTo>
                  <a:cubicBezTo>
                    <a:pt x="129" y="823"/>
                    <a:pt x="127" y="823"/>
                    <a:pt x="126" y="822"/>
                  </a:cubicBezTo>
                  <a:cubicBezTo>
                    <a:pt x="128" y="820"/>
                    <a:pt x="128" y="818"/>
                    <a:pt x="129" y="816"/>
                  </a:cubicBezTo>
                  <a:cubicBezTo>
                    <a:pt x="124" y="811"/>
                    <a:pt x="126" y="799"/>
                    <a:pt x="121" y="793"/>
                  </a:cubicBezTo>
                  <a:cubicBezTo>
                    <a:pt x="119" y="801"/>
                    <a:pt x="125" y="801"/>
                    <a:pt x="123" y="809"/>
                  </a:cubicBezTo>
                  <a:cubicBezTo>
                    <a:pt x="119" y="809"/>
                    <a:pt x="120" y="805"/>
                    <a:pt x="117" y="804"/>
                  </a:cubicBezTo>
                  <a:cubicBezTo>
                    <a:pt x="117" y="813"/>
                    <a:pt x="125" y="818"/>
                    <a:pt x="119" y="823"/>
                  </a:cubicBezTo>
                  <a:cubicBezTo>
                    <a:pt x="115" y="823"/>
                    <a:pt x="117" y="818"/>
                    <a:pt x="115" y="817"/>
                  </a:cubicBezTo>
                  <a:close/>
                  <a:moveTo>
                    <a:pt x="111" y="854"/>
                  </a:moveTo>
                  <a:cubicBezTo>
                    <a:pt x="114" y="854"/>
                    <a:pt x="110" y="866"/>
                    <a:pt x="115" y="866"/>
                  </a:cubicBezTo>
                  <a:cubicBezTo>
                    <a:pt x="113" y="864"/>
                    <a:pt x="115" y="861"/>
                    <a:pt x="115" y="858"/>
                  </a:cubicBezTo>
                  <a:cubicBezTo>
                    <a:pt x="116" y="859"/>
                    <a:pt x="116" y="860"/>
                    <a:pt x="117" y="859"/>
                  </a:cubicBezTo>
                  <a:cubicBezTo>
                    <a:pt x="118" y="854"/>
                    <a:pt x="118" y="850"/>
                    <a:pt x="121" y="851"/>
                  </a:cubicBezTo>
                  <a:cubicBezTo>
                    <a:pt x="120" y="846"/>
                    <a:pt x="125" y="843"/>
                    <a:pt x="121" y="841"/>
                  </a:cubicBezTo>
                  <a:cubicBezTo>
                    <a:pt x="122" y="844"/>
                    <a:pt x="119" y="842"/>
                    <a:pt x="118" y="844"/>
                  </a:cubicBezTo>
                  <a:cubicBezTo>
                    <a:pt x="114" y="840"/>
                    <a:pt x="115" y="831"/>
                    <a:pt x="112" y="827"/>
                  </a:cubicBezTo>
                  <a:cubicBezTo>
                    <a:pt x="110" y="838"/>
                    <a:pt x="123" y="851"/>
                    <a:pt x="111" y="854"/>
                  </a:cubicBezTo>
                  <a:close/>
                  <a:moveTo>
                    <a:pt x="747" y="809"/>
                  </a:moveTo>
                  <a:cubicBezTo>
                    <a:pt x="745" y="811"/>
                    <a:pt x="744" y="815"/>
                    <a:pt x="741" y="817"/>
                  </a:cubicBezTo>
                  <a:cubicBezTo>
                    <a:pt x="745" y="816"/>
                    <a:pt x="755" y="809"/>
                    <a:pt x="749" y="806"/>
                  </a:cubicBezTo>
                  <a:cubicBezTo>
                    <a:pt x="748" y="808"/>
                    <a:pt x="750" y="808"/>
                    <a:pt x="750" y="809"/>
                  </a:cubicBezTo>
                  <a:cubicBezTo>
                    <a:pt x="749" y="810"/>
                    <a:pt x="748" y="810"/>
                    <a:pt x="747" y="809"/>
                  </a:cubicBezTo>
                  <a:close/>
                  <a:moveTo>
                    <a:pt x="132" y="816"/>
                  </a:moveTo>
                  <a:cubicBezTo>
                    <a:pt x="133" y="816"/>
                    <a:pt x="132" y="812"/>
                    <a:pt x="130" y="812"/>
                  </a:cubicBezTo>
                  <a:cubicBezTo>
                    <a:pt x="129" y="814"/>
                    <a:pt x="131" y="813"/>
                    <a:pt x="130" y="816"/>
                  </a:cubicBezTo>
                  <a:cubicBezTo>
                    <a:pt x="134" y="814"/>
                    <a:pt x="130" y="819"/>
                    <a:pt x="132" y="816"/>
                  </a:cubicBezTo>
                  <a:close/>
                  <a:moveTo>
                    <a:pt x="837" y="826"/>
                  </a:moveTo>
                  <a:cubicBezTo>
                    <a:pt x="832" y="827"/>
                    <a:pt x="832" y="832"/>
                    <a:pt x="826" y="831"/>
                  </a:cubicBezTo>
                  <a:cubicBezTo>
                    <a:pt x="827" y="835"/>
                    <a:pt x="821" y="841"/>
                    <a:pt x="824" y="844"/>
                  </a:cubicBezTo>
                  <a:cubicBezTo>
                    <a:pt x="823" y="845"/>
                    <a:pt x="823" y="843"/>
                    <a:pt x="821" y="844"/>
                  </a:cubicBezTo>
                  <a:cubicBezTo>
                    <a:pt x="820" y="848"/>
                    <a:pt x="814" y="850"/>
                    <a:pt x="809" y="849"/>
                  </a:cubicBezTo>
                  <a:cubicBezTo>
                    <a:pt x="796" y="854"/>
                    <a:pt x="793" y="870"/>
                    <a:pt x="784" y="879"/>
                  </a:cubicBezTo>
                  <a:cubicBezTo>
                    <a:pt x="782" y="879"/>
                    <a:pt x="782" y="877"/>
                    <a:pt x="781" y="879"/>
                  </a:cubicBezTo>
                  <a:cubicBezTo>
                    <a:pt x="783" y="879"/>
                    <a:pt x="778" y="884"/>
                    <a:pt x="780" y="885"/>
                  </a:cubicBezTo>
                  <a:cubicBezTo>
                    <a:pt x="790" y="880"/>
                    <a:pt x="798" y="871"/>
                    <a:pt x="806" y="864"/>
                  </a:cubicBezTo>
                  <a:cubicBezTo>
                    <a:pt x="807" y="860"/>
                    <a:pt x="807" y="861"/>
                    <a:pt x="806" y="858"/>
                  </a:cubicBezTo>
                  <a:cubicBezTo>
                    <a:pt x="811" y="854"/>
                    <a:pt x="814" y="848"/>
                    <a:pt x="819" y="851"/>
                  </a:cubicBezTo>
                  <a:cubicBezTo>
                    <a:pt x="819" y="845"/>
                    <a:pt x="830" y="844"/>
                    <a:pt x="833" y="840"/>
                  </a:cubicBezTo>
                  <a:cubicBezTo>
                    <a:pt x="831" y="840"/>
                    <a:pt x="828" y="843"/>
                    <a:pt x="827" y="840"/>
                  </a:cubicBezTo>
                  <a:cubicBezTo>
                    <a:pt x="829" y="837"/>
                    <a:pt x="831" y="835"/>
                    <a:pt x="831" y="831"/>
                  </a:cubicBezTo>
                  <a:cubicBezTo>
                    <a:pt x="833" y="831"/>
                    <a:pt x="833" y="833"/>
                    <a:pt x="835" y="832"/>
                  </a:cubicBezTo>
                  <a:cubicBezTo>
                    <a:pt x="836" y="831"/>
                    <a:pt x="837" y="829"/>
                    <a:pt x="837" y="826"/>
                  </a:cubicBezTo>
                  <a:close/>
                  <a:moveTo>
                    <a:pt x="529" y="858"/>
                  </a:moveTo>
                  <a:cubicBezTo>
                    <a:pt x="526" y="858"/>
                    <a:pt x="528" y="856"/>
                    <a:pt x="531" y="855"/>
                  </a:cubicBezTo>
                  <a:cubicBezTo>
                    <a:pt x="521" y="850"/>
                    <a:pt x="512" y="845"/>
                    <a:pt x="502" y="844"/>
                  </a:cubicBezTo>
                  <a:cubicBezTo>
                    <a:pt x="505" y="845"/>
                    <a:pt x="503" y="847"/>
                    <a:pt x="502" y="849"/>
                  </a:cubicBezTo>
                  <a:cubicBezTo>
                    <a:pt x="509" y="854"/>
                    <a:pt x="519" y="865"/>
                    <a:pt x="529" y="858"/>
                  </a:cubicBezTo>
                  <a:close/>
                  <a:moveTo>
                    <a:pt x="754" y="850"/>
                  </a:moveTo>
                  <a:cubicBezTo>
                    <a:pt x="756" y="846"/>
                    <a:pt x="760" y="846"/>
                    <a:pt x="762" y="843"/>
                  </a:cubicBezTo>
                  <a:cubicBezTo>
                    <a:pt x="759" y="844"/>
                    <a:pt x="756" y="845"/>
                    <a:pt x="754" y="846"/>
                  </a:cubicBezTo>
                  <a:cubicBezTo>
                    <a:pt x="756" y="848"/>
                    <a:pt x="752" y="850"/>
                    <a:pt x="754" y="850"/>
                  </a:cubicBezTo>
                  <a:close/>
                  <a:moveTo>
                    <a:pt x="539" y="857"/>
                  </a:moveTo>
                  <a:cubicBezTo>
                    <a:pt x="541" y="858"/>
                    <a:pt x="544" y="863"/>
                    <a:pt x="546" y="861"/>
                  </a:cubicBezTo>
                  <a:cubicBezTo>
                    <a:pt x="543" y="861"/>
                    <a:pt x="541" y="855"/>
                    <a:pt x="539" y="857"/>
                  </a:cubicBezTo>
                  <a:close/>
                  <a:moveTo>
                    <a:pt x="627" y="916"/>
                  </a:moveTo>
                  <a:cubicBezTo>
                    <a:pt x="637" y="908"/>
                    <a:pt x="650" y="920"/>
                    <a:pt x="658" y="909"/>
                  </a:cubicBezTo>
                  <a:cubicBezTo>
                    <a:pt x="662" y="911"/>
                    <a:pt x="667" y="906"/>
                    <a:pt x="671" y="905"/>
                  </a:cubicBezTo>
                  <a:cubicBezTo>
                    <a:pt x="663" y="906"/>
                    <a:pt x="657" y="905"/>
                    <a:pt x="651" y="908"/>
                  </a:cubicBezTo>
                  <a:cubicBezTo>
                    <a:pt x="651" y="907"/>
                    <a:pt x="652" y="907"/>
                    <a:pt x="650" y="907"/>
                  </a:cubicBezTo>
                  <a:cubicBezTo>
                    <a:pt x="630" y="914"/>
                    <a:pt x="599" y="905"/>
                    <a:pt x="578" y="896"/>
                  </a:cubicBezTo>
                  <a:cubicBezTo>
                    <a:pt x="571" y="897"/>
                    <a:pt x="558" y="892"/>
                    <a:pt x="553" y="885"/>
                  </a:cubicBezTo>
                  <a:cubicBezTo>
                    <a:pt x="556" y="887"/>
                    <a:pt x="560" y="888"/>
                    <a:pt x="565" y="886"/>
                  </a:cubicBezTo>
                  <a:cubicBezTo>
                    <a:pt x="550" y="880"/>
                    <a:pt x="534" y="875"/>
                    <a:pt x="519" y="869"/>
                  </a:cubicBezTo>
                  <a:cubicBezTo>
                    <a:pt x="509" y="877"/>
                    <a:pt x="497" y="862"/>
                    <a:pt x="489" y="860"/>
                  </a:cubicBezTo>
                  <a:cubicBezTo>
                    <a:pt x="492" y="862"/>
                    <a:pt x="486" y="859"/>
                    <a:pt x="487" y="861"/>
                  </a:cubicBezTo>
                  <a:cubicBezTo>
                    <a:pt x="490" y="861"/>
                    <a:pt x="490" y="865"/>
                    <a:pt x="491" y="867"/>
                  </a:cubicBezTo>
                  <a:cubicBezTo>
                    <a:pt x="496" y="869"/>
                    <a:pt x="501" y="871"/>
                    <a:pt x="504" y="876"/>
                  </a:cubicBezTo>
                  <a:cubicBezTo>
                    <a:pt x="524" y="879"/>
                    <a:pt x="529" y="891"/>
                    <a:pt x="550" y="891"/>
                  </a:cubicBezTo>
                  <a:cubicBezTo>
                    <a:pt x="563" y="895"/>
                    <a:pt x="577" y="902"/>
                    <a:pt x="590" y="903"/>
                  </a:cubicBezTo>
                  <a:cubicBezTo>
                    <a:pt x="600" y="910"/>
                    <a:pt x="614" y="909"/>
                    <a:pt x="624" y="910"/>
                  </a:cubicBezTo>
                  <a:cubicBezTo>
                    <a:pt x="624" y="913"/>
                    <a:pt x="626" y="915"/>
                    <a:pt x="627" y="916"/>
                  </a:cubicBezTo>
                  <a:close/>
                  <a:moveTo>
                    <a:pt x="789" y="863"/>
                  </a:moveTo>
                  <a:cubicBezTo>
                    <a:pt x="782" y="864"/>
                    <a:pt x="779" y="873"/>
                    <a:pt x="777" y="877"/>
                  </a:cubicBezTo>
                  <a:cubicBezTo>
                    <a:pt x="783" y="875"/>
                    <a:pt x="785" y="868"/>
                    <a:pt x="789" y="863"/>
                  </a:cubicBezTo>
                  <a:close/>
                  <a:moveTo>
                    <a:pt x="731" y="865"/>
                  </a:moveTo>
                  <a:cubicBezTo>
                    <a:pt x="727" y="865"/>
                    <a:pt x="725" y="867"/>
                    <a:pt x="723" y="869"/>
                  </a:cubicBezTo>
                  <a:cubicBezTo>
                    <a:pt x="725" y="867"/>
                    <a:pt x="729" y="867"/>
                    <a:pt x="731" y="865"/>
                  </a:cubicBezTo>
                  <a:close/>
                  <a:moveTo>
                    <a:pt x="45" y="876"/>
                  </a:moveTo>
                  <a:cubicBezTo>
                    <a:pt x="46" y="874"/>
                    <a:pt x="41" y="866"/>
                    <a:pt x="39" y="866"/>
                  </a:cubicBezTo>
                  <a:cubicBezTo>
                    <a:pt x="40" y="867"/>
                    <a:pt x="40" y="870"/>
                    <a:pt x="40" y="873"/>
                  </a:cubicBezTo>
                  <a:cubicBezTo>
                    <a:pt x="43" y="874"/>
                    <a:pt x="42" y="874"/>
                    <a:pt x="45" y="876"/>
                  </a:cubicBezTo>
                  <a:close/>
                  <a:moveTo>
                    <a:pt x="570" y="871"/>
                  </a:moveTo>
                  <a:cubicBezTo>
                    <a:pt x="576" y="872"/>
                    <a:pt x="579" y="876"/>
                    <a:pt x="584" y="877"/>
                  </a:cubicBezTo>
                  <a:cubicBezTo>
                    <a:pt x="581" y="874"/>
                    <a:pt x="575" y="869"/>
                    <a:pt x="570" y="871"/>
                  </a:cubicBezTo>
                  <a:close/>
                  <a:moveTo>
                    <a:pt x="591" y="886"/>
                  </a:moveTo>
                  <a:cubicBezTo>
                    <a:pt x="591" y="888"/>
                    <a:pt x="592" y="888"/>
                    <a:pt x="593" y="890"/>
                  </a:cubicBezTo>
                  <a:cubicBezTo>
                    <a:pt x="596" y="891"/>
                    <a:pt x="598" y="889"/>
                    <a:pt x="601" y="889"/>
                  </a:cubicBezTo>
                  <a:cubicBezTo>
                    <a:pt x="603" y="885"/>
                    <a:pt x="608" y="884"/>
                    <a:pt x="610" y="880"/>
                  </a:cubicBezTo>
                  <a:cubicBezTo>
                    <a:pt x="605" y="882"/>
                    <a:pt x="600" y="874"/>
                    <a:pt x="601" y="880"/>
                  </a:cubicBezTo>
                  <a:cubicBezTo>
                    <a:pt x="598" y="882"/>
                    <a:pt x="600" y="878"/>
                    <a:pt x="597" y="879"/>
                  </a:cubicBezTo>
                  <a:cubicBezTo>
                    <a:pt x="597" y="881"/>
                    <a:pt x="596" y="880"/>
                    <a:pt x="593" y="881"/>
                  </a:cubicBezTo>
                  <a:cubicBezTo>
                    <a:pt x="594" y="885"/>
                    <a:pt x="594" y="885"/>
                    <a:pt x="591" y="886"/>
                  </a:cubicBezTo>
                  <a:close/>
                  <a:moveTo>
                    <a:pt x="815" y="881"/>
                  </a:moveTo>
                  <a:cubicBezTo>
                    <a:pt x="814" y="884"/>
                    <a:pt x="809" y="885"/>
                    <a:pt x="811" y="887"/>
                  </a:cubicBezTo>
                  <a:cubicBezTo>
                    <a:pt x="811" y="885"/>
                    <a:pt x="812" y="886"/>
                    <a:pt x="814" y="886"/>
                  </a:cubicBezTo>
                  <a:cubicBezTo>
                    <a:pt x="813" y="884"/>
                    <a:pt x="817" y="882"/>
                    <a:pt x="815" y="881"/>
                  </a:cubicBezTo>
                  <a:close/>
                  <a:moveTo>
                    <a:pt x="51" y="895"/>
                  </a:moveTo>
                  <a:cubicBezTo>
                    <a:pt x="54" y="899"/>
                    <a:pt x="58" y="901"/>
                    <a:pt x="62" y="900"/>
                  </a:cubicBezTo>
                  <a:cubicBezTo>
                    <a:pt x="61" y="896"/>
                    <a:pt x="59" y="894"/>
                    <a:pt x="57" y="892"/>
                  </a:cubicBezTo>
                  <a:cubicBezTo>
                    <a:pt x="56" y="895"/>
                    <a:pt x="59" y="894"/>
                    <a:pt x="59" y="897"/>
                  </a:cubicBezTo>
                  <a:cubicBezTo>
                    <a:pt x="55" y="895"/>
                    <a:pt x="52" y="881"/>
                    <a:pt x="47" y="888"/>
                  </a:cubicBezTo>
                  <a:cubicBezTo>
                    <a:pt x="47" y="885"/>
                    <a:pt x="47" y="885"/>
                    <a:pt x="47" y="885"/>
                  </a:cubicBezTo>
                  <a:cubicBezTo>
                    <a:pt x="45" y="883"/>
                    <a:pt x="41" y="886"/>
                    <a:pt x="43" y="887"/>
                  </a:cubicBezTo>
                  <a:cubicBezTo>
                    <a:pt x="47" y="883"/>
                    <a:pt x="46" y="896"/>
                    <a:pt x="49" y="893"/>
                  </a:cubicBezTo>
                  <a:cubicBezTo>
                    <a:pt x="49" y="894"/>
                    <a:pt x="50" y="894"/>
                    <a:pt x="50" y="894"/>
                  </a:cubicBezTo>
                  <a:cubicBezTo>
                    <a:pt x="50" y="896"/>
                    <a:pt x="49" y="896"/>
                    <a:pt x="49" y="898"/>
                  </a:cubicBezTo>
                  <a:cubicBezTo>
                    <a:pt x="53" y="899"/>
                    <a:pt x="48" y="896"/>
                    <a:pt x="51" y="895"/>
                  </a:cubicBezTo>
                  <a:close/>
                  <a:moveTo>
                    <a:pt x="52" y="893"/>
                  </a:moveTo>
                  <a:cubicBezTo>
                    <a:pt x="55" y="892"/>
                    <a:pt x="56" y="894"/>
                    <a:pt x="56" y="896"/>
                  </a:cubicBezTo>
                  <a:cubicBezTo>
                    <a:pt x="55" y="895"/>
                    <a:pt x="52" y="896"/>
                    <a:pt x="52" y="893"/>
                  </a:cubicBezTo>
                  <a:close/>
                  <a:moveTo>
                    <a:pt x="48" y="890"/>
                  </a:moveTo>
                  <a:cubicBezTo>
                    <a:pt x="49" y="889"/>
                    <a:pt x="50" y="889"/>
                    <a:pt x="52" y="890"/>
                  </a:cubicBezTo>
                  <a:cubicBezTo>
                    <a:pt x="51" y="893"/>
                    <a:pt x="51" y="892"/>
                    <a:pt x="52" y="894"/>
                  </a:cubicBezTo>
                  <a:cubicBezTo>
                    <a:pt x="50" y="893"/>
                    <a:pt x="50" y="891"/>
                    <a:pt x="48" y="890"/>
                  </a:cubicBezTo>
                  <a:close/>
                  <a:moveTo>
                    <a:pt x="680" y="901"/>
                  </a:moveTo>
                  <a:cubicBezTo>
                    <a:pt x="680" y="904"/>
                    <a:pt x="684" y="899"/>
                    <a:pt x="688" y="901"/>
                  </a:cubicBezTo>
                  <a:cubicBezTo>
                    <a:pt x="687" y="895"/>
                    <a:pt x="683" y="901"/>
                    <a:pt x="680" y="901"/>
                  </a:cubicBezTo>
                  <a:close/>
                  <a:moveTo>
                    <a:pt x="88" y="919"/>
                  </a:moveTo>
                  <a:cubicBezTo>
                    <a:pt x="89" y="917"/>
                    <a:pt x="91" y="917"/>
                    <a:pt x="92" y="915"/>
                  </a:cubicBezTo>
                  <a:cubicBezTo>
                    <a:pt x="87" y="911"/>
                    <a:pt x="83" y="903"/>
                    <a:pt x="81" y="899"/>
                  </a:cubicBezTo>
                  <a:cubicBezTo>
                    <a:pt x="78" y="905"/>
                    <a:pt x="86" y="906"/>
                    <a:pt x="87" y="912"/>
                  </a:cubicBezTo>
                  <a:cubicBezTo>
                    <a:pt x="83" y="913"/>
                    <a:pt x="85" y="919"/>
                    <a:pt x="88" y="919"/>
                  </a:cubicBezTo>
                  <a:close/>
                  <a:moveTo>
                    <a:pt x="897" y="900"/>
                  </a:moveTo>
                  <a:cubicBezTo>
                    <a:pt x="894" y="902"/>
                    <a:pt x="889" y="903"/>
                    <a:pt x="887" y="906"/>
                  </a:cubicBezTo>
                  <a:cubicBezTo>
                    <a:pt x="891" y="905"/>
                    <a:pt x="897" y="902"/>
                    <a:pt x="897" y="900"/>
                  </a:cubicBezTo>
                  <a:close/>
                  <a:moveTo>
                    <a:pt x="885" y="906"/>
                  </a:moveTo>
                  <a:cubicBezTo>
                    <a:pt x="885" y="909"/>
                    <a:pt x="878" y="909"/>
                    <a:pt x="880" y="912"/>
                  </a:cubicBezTo>
                  <a:cubicBezTo>
                    <a:pt x="881" y="910"/>
                    <a:pt x="887" y="908"/>
                    <a:pt x="885" y="906"/>
                  </a:cubicBezTo>
                  <a:close/>
                  <a:moveTo>
                    <a:pt x="66" y="947"/>
                  </a:moveTo>
                  <a:cubicBezTo>
                    <a:pt x="63" y="947"/>
                    <a:pt x="63" y="943"/>
                    <a:pt x="62" y="941"/>
                  </a:cubicBezTo>
                  <a:cubicBezTo>
                    <a:pt x="64" y="943"/>
                    <a:pt x="67" y="943"/>
                    <a:pt x="66" y="947"/>
                  </a:cubicBezTo>
                  <a:close/>
                  <a:moveTo>
                    <a:pt x="181" y="984"/>
                  </a:moveTo>
                  <a:cubicBezTo>
                    <a:pt x="184" y="986"/>
                    <a:pt x="188" y="990"/>
                    <a:pt x="187" y="994"/>
                  </a:cubicBezTo>
                  <a:cubicBezTo>
                    <a:pt x="182" y="993"/>
                    <a:pt x="182" y="988"/>
                    <a:pt x="181" y="984"/>
                  </a:cubicBezTo>
                  <a:close/>
                  <a:moveTo>
                    <a:pt x="202" y="1015"/>
                  </a:moveTo>
                  <a:cubicBezTo>
                    <a:pt x="199" y="1009"/>
                    <a:pt x="191" y="1004"/>
                    <a:pt x="191" y="998"/>
                  </a:cubicBezTo>
                  <a:cubicBezTo>
                    <a:pt x="195" y="1001"/>
                    <a:pt x="199" y="1005"/>
                    <a:pt x="204" y="1009"/>
                  </a:cubicBezTo>
                  <a:cubicBezTo>
                    <a:pt x="203" y="1011"/>
                    <a:pt x="203" y="1014"/>
                    <a:pt x="202" y="1015"/>
                  </a:cubicBezTo>
                  <a:close/>
                  <a:moveTo>
                    <a:pt x="1077" y="966"/>
                  </a:moveTo>
                  <a:cubicBezTo>
                    <a:pt x="1073" y="968"/>
                    <a:pt x="1075" y="971"/>
                    <a:pt x="1075" y="975"/>
                  </a:cubicBezTo>
                  <a:cubicBezTo>
                    <a:pt x="1072" y="974"/>
                    <a:pt x="1070" y="984"/>
                    <a:pt x="1069" y="986"/>
                  </a:cubicBezTo>
                  <a:cubicBezTo>
                    <a:pt x="1071" y="983"/>
                    <a:pt x="1067" y="991"/>
                    <a:pt x="1071" y="991"/>
                  </a:cubicBezTo>
                  <a:cubicBezTo>
                    <a:pt x="1069" y="990"/>
                    <a:pt x="1068" y="995"/>
                    <a:pt x="1069" y="996"/>
                  </a:cubicBezTo>
                  <a:cubicBezTo>
                    <a:pt x="1073" y="990"/>
                    <a:pt x="1073" y="982"/>
                    <a:pt x="1073" y="976"/>
                  </a:cubicBezTo>
                  <a:cubicBezTo>
                    <a:pt x="1076" y="976"/>
                    <a:pt x="1077" y="974"/>
                    <a:pt x="1077" y="972"/>
                  </a:cubicBezTo>
                  <a:cubicBezTo>
                    <a:pt x="1075" y="970"/>
                    <a:pt x="1076" y="969"/>
                    <a:pt x="1077" y="966"/>
                  </a:cubicBezTo>
                  <a:close/>
                  <a:moveTo>
                    <a:pt x="661" y="973"/>
                  </a:moveTo>
                  <a:cubicBezTo>
                    <a:pt x="660" y="976"/>
                    <a:pt x="654" y="972"/>
                    <a:pt x="654" y="975"/>
                  </a:cubicBezTo>
                  <a:cubicBezTo>
                    <a:pt x="655" y="975"/>
                    <a:pt x="655" y="975"/>
                    <a:pt x="655" y="977"/>
                  </a:cubicBezTo>
                  <a:cubicBezTo>
                    <a:pt x="658" y="977"/>
                    <a:pt x="662" y="975"/>
                    <a:pt x="661" y="973"/>
                  </a:cubicBezTo>
                  <a:close/>
                  <a:moveTo>
                    <a:pt x="1065" y="992"/>
                  </a:moveTo>
                  <a:cubicBezTo>
                    <a:pt x="1066" y="994"/>
                    <a:pt x="1063" y="997"/>
                    <a:pt x="1065" y="998"/>
                  </a:cubicBezTo>
                  <a:cubicBezTo>
                    <a:pt x="1065" y="995"/>
                    <a:pt x="1067" y="995"/>
                    <a:pt x="1068" y="993"/>
                  </a:cubicBezTo>
                  <a:cubicBezTo>
                    <a:pt x="1066" y="993"/>
                    <a:pt x="1067" y="991"/>
                    <a:pt x="1065" y="992"/>
                  </a:cubicBezTo>
                  <a:close/>
                  <a:moveTo>
                    <a:pt x="247" y="1014"/>
                  </a:moveTo>
                  <a:cubicBezTo>
                    <a:pt x="249" y="1013"/>
                    <a:pt x="249" y="1017"/>
                    <a:pt x="251" y="1014"/>
                  </a:cubicBezTo>
                  <a:cubicBezTo>
                    <a:pt x="251" y="1012"/>
                    <a:pt x="245" y="1009"/>
                    <a:pt x="248" y="1011"/>
                  </a:cubicBezTo>
                  <a:cubicBezTo>
                    <a:pt x="248" y="1012"/>
                    <a:pt x="248" y="1012"/>
                    <a:pt x="248" y="1013"/>
                  </a:cubicBezTo>
                  <a:cubicBezTo>
                    <a:pt x="248" y="1013"/>
                    <a:pt x="247" y="1013"/>
                    <a:pt x="247" y="1014"/>
                  </a:cubicBezTo>
                  <a:close/>
                  <a:moveTo>
                    <a:pt x="325" y="1020"/>
                  </a:moveTo>
                  <a:cubicBezTo>
                    <a:pt x="322" y="1019"/>
                    <a:pt x="321" y="1021"/>
                    <a:pt x="318" y="1021"/>
                  </a:cubicBezTo>
                  <a:cubicBezTo>
                    <a:pt x="313" y="1017"/>
                    <a:pt x="311" y="1010"/>
                    <a:pt x="305" y="1008"/>
                  </a:cubicBezTo>
                  <a:cubicBezTo>
                    <a:pt x="305" y="1011"/>
                    <a:pt x="302" y="1011"/>
                    <a:pt x="300" y="1011"/>
                  </a:cubicBezTo>
                  <a:cubicBezTo>
                    <a:pt x="301" y="1014"/>
                    <a:pt x="303" y="1016"/>
                    <a:pt x="305" y="1018"/>
                  </a:cubicBezTo>
                  <a:cubicBezTo>
                    <a:pt x="309" y="1015"/>
                    <a:pt x="309" y="1022"/>
                    <a:pt x="313" y="1022"/>
                  </a:cubicBezTo>
                  <a:cubicBezTo>
                    <a:pt x="314" y="1021"/>
                    <a:pt x="314" y="1019"/>
                    <a:pt x="315" y="1019"/>
                  </a:cubicBezTo>
                  <a:cubicBezTo>
                    <a:pt x="317" y="1020"/>
                    <a:pt x="317" y="1023"/>
                    <a:pt x="318" y="1025"/>
                  </a:cubicBezTo>
                  <a:cubicBezTo>
                    <a:pt x="323" y="1023"/>
                    <a:pt x="332" y="1040"/>
                    <a:pt x="338" y="1032"/>
                  </a:cubicBezTo>
                  <a:cubicBezTo>
                    <a:pt x="333" y="1028"/>
                    <a:pt x="326" y="1027"/>
                    <a:pt x="325" y="1020"/>
                  </a:cubicBezTo>
                  <a:close/>
                  <a:moveTo>
                    <a:pt x="319" y="1029"/>
                  </a:moveTo>
                  <a:cubicBezTo>
                    <a:pt x="318" y="1029"/>
                    <a:pt x="313" y="1024"/>
                    <a:pt x="314" y="1027"/>
                  </a:cubicBezTo>
                  <a:cubicBezTo>
                    <a:pt x="315" y="1028"/>
                    <a:pt x="317" y="1033"/>
                    <a:pt x="319" y="1029"/>
                  </a:cubicBezTo>
                  <a:close/>
                  <a:moveTo>
                    <a:pt x="699" y="1055"/>
                  </a:moveTo>
                  <a:cubicBezTo>
                    <a:pt x="697" y="1052"/>
                    <a:pt x="703" y="1051"/>
                    <a:pt x="703" y="1048"/>
                  </a:cubicBezTo>
                  <a:cubicBezTo>
                    <a:pt x="708" y="1046"/>
                    <a:pt x="711" y="1048"/>
                    <a:pt x="714" y="1044"/>
                  </a:cubicBezTo>
                  <a:cubicBezTo>
                    <a:pt x="704" y="1040"/>
                    <a:pt x="690" y="1052"/>
                    <a:pt x="688" y="1043"/>
                  </a:cubicBezTo>
                  <a:cubicBezTo>
                    <a:pt x="694" y="1038"/>
                    <a:pt x="702" y="1040"/>
                    <a:pt x="707" y="1036"/>
                  </a:cubicBezTo>
                  <a:cubicBezTo>
                    <a:pt x="703" y="1036"/>
                    <a:pt x="703" y="1032"/>
                    <a:pt x="698" y="1033"/>
                  </a:cubicBezTo>
                  <a:cubicBezTo>
                    <a:pt x="696" y="1041"/>
                    <a:pt x="676" y="1034"/>
                    <a:pt x="676" y="1042"/>
                  </a:cubicBezTo>
                  <a:cubicBezTo>
                    <a:pt x="673" y="1043"/>
                    <a:pt x="672" y="1038"/>
                    <a:pt x="670" y="1041"/>
                  </a:cubicBezTo>
                  <a:cubicBezTo>
                    <a:pt x="674" y="1041"/>
                    <a:pt x="671" y="1043"/>
                    <a:pt x="670" y="1044"/>
                  </a:cubicBezTo>
                  <a:cubicBezTo>
                    <a:pt x="673" y="1044"/>
                    <a:pt x="672" y="1047"/>
                    <a:pt x="672" y="1050"/>
                  </a:cubicBezTo>
                  <a:cubicBezTo>
                    <a:pt x="657" y="1057"/>
                    <a:pt x="641" y="1047"/>
                    <a:pt x="627" y="1050"/>
                  </a:cubicBezTo>
                  <a:cubicBezTo>
                    <a:pt x="628" y="1052"/>
                    <a:pt x="628" y="1054"/>
                    <a:pt x="628" y="1057"/>
                  </a:cubicBezTo>
                  <a:cubicBezTo>
                    <a:pt x="631" y="1056"/>
                    <a:pt x="633" y="1055"/>
                    <a:pt x="636" y="1057"/>
                  </a:cubicBezTo>
                  <a:cubicBezTo>
                    <a:pt x="636" y="1056"/>
                    <a:pt x="635" y="1054"/>
                    <a:pt x="636" y="1054"/>
                  </a:cubicBezTo>
                  <a:cubicBezTo>
                    <a:pt x="645" y="1054"/>
                    <a:pt x="658" y="1059"/>
                    <a:pt x="662" y="1053"/>
                  </a:cubicBezTo>
                  <a:cubicBezTo>
                    <a:pt x="664" y="1053"/>
                    <a:pt x="666" y="1055"/>
                    <a:pt x="664" y="1057"/>
                  </a:cubicBezTo>
                  <a:cubicBezTo>
                    <a:pt x="671" y="1057"/>
                    <a:pt x="677" y="1059"/>
                    <a:pt x="683" y="1061"/>
                  </a:cubicBezTo>
                  <a:cubicBezTo>
                    <a:pt x="684" y="1059"/>
                    <a:pt x="681" y="1058"/>
                    <a:pt x="683" y="1057"/>
                  </a:cubicBezTo>
                  <a:cubicBezTo>
                    <a:pt x="683" y="1059"/>
                    <a:pt x="685" y="1058"/>
                    <a:pt x="685" y="1059"/>
                  </a:cubicBezTo>
                  <a:cubicBezTo>
                    <a:pt x="686" y="1053"/>
                    <a:pt x="697" y="1055"/>
                    <a:pt x="699" y="1055"/>
                  </a:cubicBezTo>
                  <a:close/>
                  <a:moveTo>
                    <a:pt x="489" y="1081"/>
                  </a:moveTo>
                  <a:cubicBezTo>
                    <a:pt x="490" y="1085"/>
                    <a:pt x="494" y="1086"/>
                    <a:pt x="496" y="1085"/>
                  </a:cubicBezTo>
                  <a:cubicBezTo>
                    <a:pt x="492" y="1085"/>
                    <a:pt x="494" y="1080"/>
                    <a:pt x="489" y="1081"/>
                  </a:cubicBezTo>
                  <a:close/>
                  <a:moveTo>
                    <a:pt x="517" y="1092"/>
                  </a:moveTo>
                  <a:cubicBezTo>
                    <a:pt x="510" y="1092"/>
                    <a:pt x="502" y="1087"/>
                    <a:pt x="496" y="1089"/>
                  </a:cubicBezTo>
                  <a:cubicBezTo>
                    <a:pt x="504" y="1090"/>
                    <a:pt x="509" y="1094"/>
                    <a:pt x="517" y="1092"/>
                  </a:cubicBezTo>
                  <a:close/>
                  <a:moveTo>
                    <a:pt x="823" y="1101"/>
                  </a:moveTo>
                  <a:cubicBezTo>
                    <a:pt x="823" y="1104"/>
                    <a:pt x="818" y="1101"/>
                    <a:pt x="818" y="1103"/>
                  </a:cubicBezTo>
                  <a:cubicBezTo>
                    <a:pt x="819" y="1105"/>
                    <a:pt x="825" y="1103"/>
                    <a:pt x="823" y="1101"/>
                  </a:cubicBezTo>
                  <a:close/>
                  <a:moveTo>
                    <a:pt x="593" y="1118"/>
                  </a:moveTo>
                  <a:cubicBezTo>
                    <a:pt x="597" y="1118"/>
                    <a:pt x="603" y="1124"/>
                    <a:pt x="606" y="1120"/>
                  </a:cubicBezTo>
                  <a:cubicBezTo>
                    <a:pt x="603" y="1118"/>
                    <a:pt x="592" y="1117"/>
                    <a:pt x="593" y="1118"/>
                  </a:cubicBezTo>
                  <a:close/>
                  <a:moveTo>
                    <a:pt x="818" y="1126"/>
                  </a:moveTo>
                  <a:cubicBezTo>
                    <a:pt x="814" y="1127"/>
                    <a:pt x="806" y="1126"/>
                    <a:pt x="810" y="1131"/>
                  </a:cubicBezTo>
                  <a:cubicBezTo>
                    <a:pt x="796" y="1134"/>
                    <a:pt x="784" y="1133"/>
                    <a:pt x="775" y="1139"/>
                  </a:cubicBezTo>
                  <a:cubicBezTo>
                    <a:pt x="771" y="1134"/>
                    <a:pt x="767" y="1141"/>
                    <a:pt x="764" y="1143"/>
                  </a:cubicBezTo>
                  <a:cubicBezTo>
                    <a:pt x="781" y="1141"/>
                    <a:pt x="801" y="1137"/>
                    <a:pt x="817" y="1129"/>
                  </a:cubicBezTo>
                  <a:cubicBezTo>
                    <a:pt x="815" y="1129"/>
                    <a:pt x="814" y="1127"/>
                    <a:pt x="818" y="1126"/>
                  </a:cubicBezTo>
                  <a:close/>
                  <a:moveTo>
                    <a:pt x="916" y="627"/>
                  </a:moveTo>
                  <a:cubicBezTo>
                    <a:pt x="917" y="623"/>
                    <a:pt x="917" y="618"/>
                    <a:pt x="916" y="616"/>
                  </a:cubicBezTo>
                  <a:cubicBezTo>
                    <a:pt x="915" y="619"/>
                    <a:pt x="914" y="621"/>
                    <a:pt x="914" y="625"/>
                  </a:cubicBezTo>
                  <a:cubicBezTo>
                    <a:pt x="917" y="623"/>
                    <a:pt x="914" y="627"/>
                    <a:pt x="916" y="627"/>
                  </a:cubicBezTo>
                  <a:close/>
                  <a:moveTo>
                    <a:pt x="912" y="748"/>
                  </a:moveTo>
                  <a:cubicBezTo>
                    <a:pt x="920" y="748"/>
                    <a:pt x="918" y="735"/>
                    <a:pt x="924" y="736"/>
                  </a:cubicBezTo>
                  <a:cubicBezTo>
                    <a:pt x="926" y="732"/>
                    <a:pt x="927" y="727"/>
                    <a:pt x="931" y="725"/>
                  </a:cubicBezTo>
                  <a:cubicBezTo>
                    <a:pt x="931" y="732"/>
                    <a:pt x="936" y="727"/>
                    <a:pt x="933" y="734"/>
                  </a:cubicBezTo>
                  <a:cubicBezTo>
                    <a:pt x="938" y="734"/>
                    <a:pt x="936" y="726"/>
                    <a:pt x="937" y="722"/>
                  </a:cubicBezTo>
                  <a:cubicBezTo>
                    <a:pt x="938" y="721"/>
                    <a:pt x="940" y="721"/>
                    <a:pt x="940" y="720"/>
                  </a:cubicBezTo>
                  <a:cubicBezTo>
                    <a:pt x="943" y="714"/>
                    <a:pt x="942" y="700"/>
                    <a:pt x="946" y="706"/>
                  </a:cubicBezTo>
                  <a:cubicBezTo>
                    <a:pt x="946" y="698"/>
                    <a:pt x="953" y="691"/>
                    <a:pt x="949" y="686"/>
                  </a:cubicBezTo>
                  <a:cubicBezTo>
                    <a:pt x="950" y="685"/>
                    <a:pt x="950" y="683"/>
                    <a:pt x="952" y="684"/>
                  </a:cubicBezTo>
                  <a:cubicBezTo>
                    <a:pt x="949" y="677"/>
                    <a:pt x="953" y="673"/>
                    <a:pt x="950" y="666"/>
                  </a:cubicBezTo>
                  <a:cubicBezTo>
                    <a:pt x="942" y="666"/>
                    <a:pt x="938" y="682"/>
                    <a:pt x="933" y="676"/>
                  </a:cubicBezTo>
                  <a:cubicBezTo>
                    <a:pt x="931" y="685"/>
                    <a:pt x="926" y="690"/>
                    <a:pt x="928" y="702"/>
                  </a:cubicBezTo>
                  <a:cubicBezTo>
                    <a:pt x="926" y="702"/>
                    <a:pt x="925" y="704"/>
                    <a:pt x="924" y="705"/>
                  </a:cubicBezTo>
                  <a:cubicBezTo>
                    <a:pt x="924" y="708"/>
                    <a:pt x="926" y="708"/>
                    <a:pt x="926" y="711"/>
                  </a:cubicBezTo>
                  <a:cubicBezTo>
                    <a:pt x="923" y="709"/>
                    <a:pt x="926" y="715"/>
                    <a:pt x="925" y="718"/>
                  </a:cubicBezTo>
                  <a:cubicBezTo>
                    <a:pt x="922" y="725"/>
                    <a:pt x="918" y="729"/>
                    <a:pt x="918" y="738"/>
                  </a:cubicBezTo>
                  <a:cubicBezTo>
                    <a:pt x="916" y="741"/>
                    <a:pt x="912" y="742"/>
                    <a:pt x="912" y="748"/>
                  </a:cubicBezTo>
                  <a:close/>
                  <a:moveTo>
                    <a:pt x="932" y="685"/>
                  </a:moveTo>
                  <a:cubicBezTo>
                    <a:pt x="935" y="685"/>
                    <a:pt x="932" y="691"/>
                    <a:pt x="930" y="691"/>
                  </a:cubicBezTo>
                  <a:cubicBezTo>
                    <a:pt x="930" y="688"/>
                    <a:pt x="931" y="687"/>
                    <a:pt x="932" y="685"/>
                  </a:cubicBezTo>
                  <a:close/>
                  <a:moveTo>
                    <a:pt x="125" y="832"/>
                  </a:moveTo>
                  <a:cubicBezTo>
                    <a:pt x="126" y="837"/>
                    <a:pt x="126" y="836"/>
                    <a:pt x="126" y="842"/>
                  </a:cubicBezTo>
                  <a:cubicBezTo>
                    <a:pt x="131" y="842"/>
                    <a:pt x="129" y="834"/>
                    <a:pt x="133" y="834"/>
                  </a:cubicBezTo>
                  <a:cubicBezTo>
                    <a:pt x="132" y="831"/>
                    <a:pt x="133" y="828"/>
                    <a:pt x="132" y="827"/>
                  </a:cubicBezTo>
                  <a:cubicBezTo>
                    <a:pt x="131" y="830"/>
                    <a:pt x="129" y="823"/>
                    <a:pt x="128" y="827"/>
                  </a:cubicBezTo>
                  <a:cubicBezTo>
                    <a:pt x="129" y="827"/>
                    <a:pt x="129" y="834"/>
                    <a:pt x="125" y="832"/>
                  </a:cubicBezTo>
                  <a:close/>
                  <a:moveTo>
                    <a:pt x="548" y="863"/>
                  </a:moveTo>
                  <a:cubicBezTo>
                    <a:pt x="551" y="868"/>
                    <a:pt x="557" y="871"/>
                    <a:pt x="561" y="875"/>
                  </a:cubicBezTo>
                  <a:cubicBezTo>
                    <a:pt x="559" y="870"/>
                    <a:pt x="565" y="873"/>
                    <a:pt x="565" y="870"/>
                  </a:cubicBezTo>
                  <a:cubicBezTo>
                    <a:pt x="561" y="864"/>
                    <a:pt x="554" y="860"/>
                    <a:pt x="549" y="855"/>
                  </a:cubicBezTo>
                  <a:cubicBezTo>
                    <a:pt x="547" y="862"/>
                    <a:pt x="556" y="860"/>
                    <a:pt x="557" y="866"/>
                  </a:cubicBezTo>
                  <a:cubicBezTo>
                    <a:pt x="552" y="867"/>
                    <a:pt x="551" y="864"/>
                    <a:pt x="548" y="863"/>
                  </a:cubicBezTo>
                  <a:close/>
                  <a:moveTo>
                    <a:pt x="738" y="887"/>
                  </a:moveTo>
                  <a:cubicBezTo>
                    <a:pt x="739" y="890"/>
                    <a:pt x="739" y="891"/>
                    <a:pt x="738" y="894"/>
                  </a:cubicBezTo>
                  <a:cubicBezTo>
                    <a:pt x="740" y="894"/>
                    <a:pt x="741" y="893"/>
                    <a:pt x="742" y="893"/>
                  </a:cubicBezTo>
                  <a:cubicBezTo>
                    <a:pt x="743" y="895"/>
                    <a:pt x="742" y="896"/>
                    <a:pt x="745" y="898"/>
                  </a:cubicBezTo>
                  <a:cubicBezTo>
                    <a:pt x="748" y="893"/>
                    <a:pt x="754" y="892"/>
                    <a:pt x="758" y="888"/>
                  </a:cubicBezTo>
                  <a:cubicBezTo>
                    <a:pt x="757" y="885"/>
                    <a:pt x="756" y="882"/>
                    <a:pt x="753" y="881"/>
                  </a:cubicBezTo>
                  <a:cubicBezTo>
                    <a:pt x="750" y="885"/>
                    <a:pt x="743" y="885"/>
                    <a:pt x="738" y="887"/>
                  </a:cubicBezTo>
                  <a:close/>
                  <a:moveTo>
                    <a:pt x="136" y="922"/>
                  </a:moveTo>
                  <a:cubicBezTo>
                    <a:pt x="137" y="922"/>
                    <a:pt x="138" y="923"/>
                    <a:pt x="138" y="925"/>
                  </a:cubicBezTo>
                  <a:cubicBezTo>
                    <a:pt x="134" y="926"/>
                    <a:pt x="131" y="923"/>
                    <a:pt x="129" y="926"/>
                  </a:cubicBezTo>
                  <a:cubicBezTo>
                    <a:pt x="130" y="928"/>
                    <a:pt x="132" y="929"/>
                    <a:pt x="132" y="932"/>
                  </a:cubicBezTo>
                  <a:cubicBezTo>
                    <a:pt x="142" y="932"/>
                    <a:pt x="144" y="940"/>
                    <a:pt x="152" y="941"/>
                  </a:cubicBezTo>
                  <a:cubicBezTo>
                    <a:pt x="151" y="936"/>
                    <a:pt x="150" y="933"/>
                    <a:pt x="148" y="929"/>
                  </a:cubicBezTo>
                  <a:cubicBezTo>
                    <a:pt x="151" y="928"/>
                    <a:pt x="148" y="924"/>
                    <a:pt x="152" y="924"/>
                  </a:cubicBezTo>
                  <a:cubicBezTo>
                    <a:pt x="150" y="919"/>
                    <a:pt x="142" y="920"/>
                    <a:pt x="139" y="916"/>
                  </a:cubicBezTo>
                  <a:cubicBezTo>
                    <a:pt x="138" y="920"/>
                    <a:pt x="141" y="921"/>
                    <a:pt x="139" y="923"/>
                  </a:cubicBezTo>
                  <a:cubicBezTo>
                    <a:pt x="138" y="923"/>
                    <a:pt x="137" y="919"/>
                    <a:pt x="136" y="922"/>
                  </a:cubicBezTo>
                  <a:close/>
                  <a:moveTo>
                    <a:pt x="638" y="991"/>
                  </a:moveTo>
                  <a:cubicBezTo>
                    <a:pt x="639" y="988"/>
                    <a:pt x="637" y="988"/>
                    <a:pt x="638" y="986"/>
                  </a:cubicBezTo>
                  <a:cubicBezTo>
                    <a:pt x="631" y="982"/>
                    <a:pt x="628" y="988"/>
                    <a:pt x="619" y="987"/>
                  </a:cubicBezTo>
                  <a:cubicBezTo>
                    <a:pt x="620" y="994"/>
                    <a:pt x="631" y="990"/>
                    <a:pt x="634" y="995"/>
                  </a:cubicBezTo>
                  <a:cubicBezTo>
                    <a:pt x="633" y="992"/>
                    <a:pt x="635" y="991"/>
                    <a:pt x="638" y="991"/>
                  </a:cubicBezTo>
                  <a:close/>
                  <a:moveTo>
                    <a:pt x="675" y="1018"/>
                  </a:moveTo>
                  <a:cubicBezTo>
                    <a:pt x="677" y="1018"/>
                    <a:pt x="680" y="1017"/>
                    <a:pt x="680" y="1019"/>
                  </a:cubicBezTo>
                  <a:cubicBezTo>
                    <a:pt x="679" y="1019"/>
                    <a:pt x="676" y="1018"/>
                    <a:pt x="677" y="1021"/>
                  </a:cubicBezTo>
                  <a:cubicBezTo>
                    <a:pt x="677" y="1024"/>
                    <a:pt x="682" y="1020"/>
                    <a:pt x="684" y="1022"/>
                  </a:cubicBezTo>
                  <a:cubicBezTo>
                    <a:pt x="685" y="1017"/>
                    <a:pt x="685" y="1016"/>
                    <a:pt x="688" y="1014"/>
                  </a:cubicBezTo>
                  <a:cubicBezTo>
                    <a:pt x="682" y="1013"/>
                    <a:pt x="677" y="1013"/>
                    <a:pt x="675" y="1018"/>
                  </a:cubicBezTo>
                  <a:close/>
                  <a:moveTo>
                    <a:pt x="847" y="1109"/>
                  </a:moveTo>
                  <a:cubicBezTo>
                    <a:pt x="841" y="1112"/>
                    <a:pt x="836" y="1115"/>
                    <a:pt x="835" y="1120"/>
                  </a:cubicBezTo>
                  <a:cubicBezTo>
                    <a:pt x="833" y="1118"/>
                    <a:pt x="837" y="1116"/>
                    <a:pt x="833" y="1116"/>
                  </a:cubicBezTo>
                  <a:cubicBezTo>
                    <a:pt x="833" y="1121"/>
                    <a:pt x="833" y="1121"/>
                    <a:pt x="833" y="1121"/>
                  </a:cubicBezTo>
                  <a:cubicBezTo>
                    <a:pt x="840" y="1122"/>
                    <a:pt x="847" y="1119"/>
                    <a:pt x="850" y="1114"/>
                  </a:cubicBezTo>
                  <a:cubicBezTo>
                    <a:pt x="849" y="1113"/>
                    <a:pt x="847" y="1112"/>
                    <a:pt x="847" y="1109"/>
                  </a:cubicBezTo>
                  <a:close/>
                </a:path>
              </a:pathLst>
            </a:custGeom>
            <a:solidFill>
              <a:srgbClr val="212838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" name="出自【趣你的PPT】(微信:qunideppt)：最优质的PPT资源库"/>
            <p:cNvSpPr txBox="1"/>
            <p:nvPr/>
          </p:nvSpPr>
          <p:spPr>
            <a:xfrm>
              <a:off x="5393928" y="1120231"/>
              <a:ext cx="1461516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8000" dirty="0">
                  <a:solidFill>
                    <a:srgbClr val="FF0000"/>
                  </a:solidFill>
                  <a:latin typeface="汉仪行楷繁" panose="02010609000101010101" pitchFamily="49" charset="-122"/>
                  <a:ea typeface="汉仪行楷繁" panose="02010609000101010101" pitchFamily="49" charset="-122"/>
                </a:rPr>
                <a:t>贰</a:t>
              </a:r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4686300" y="4366386"/>
            <a:ext cx="2819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223347"/>
                </a:solidFill>
                <a:latin typeface="汉仪行楷繁" panose="02010609000101010101" pitchFamily="49" charset="-122"/>
                <a:ea typeface="汉仪行楷繁" panose="02010609000101010101" pitchFamily="49" charset="-122"/>
              </a:rPr>
              <a:t>中国风水墨大气通用模板</a:t>
            </a: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3128771" y="3630168"/>
            <a:ext cx="59344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rgbClr val="223347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单击添加您的标题</a:t>
            </a:r>
          </a:p>
        </p:txBody>
      </p:sp>
    </p:spTree>
    <p:extLst>
      <p:ext uri="{BB962C8B-B14F-4D97-AF65-F5344CB8AC3E}">
        <p14:creationId xmlns:p14="http://schemas.microsoft.com/office/powerpoint/2010/main" val="785952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6906944" y="2745435"/>
            <a:ext cx="1840320" cy="683565"/>
            <a:chOff x="5904472" y="1374507"/>
            <a:chExt cx="2047232" cy="753088"/>
          </a:xfrm>
        </p:grpSpPr>
        <p:sp>
          <p:nvSpPr>
            <p:cNvPr id="19" name="出自【趣你的PPT】(微信:qunideppt)：最优质的PPT资源库"/>
            <p:cNvSpPr>
              <a:spLocks noEditPoints="1"/>
            </p:cNvSpPr>
            <p:nvPr/>
          </p:nvSpPr>
          <p:spPr bwMode="auto">
            <a:xfrm rot="10800000">
              <a:off x="5904472" y="1639843"/>
              <a:ext cx="1911350" cy="222250"/>
            </a:xfrm>
            <a:custGeom>
              <a:avLst/>
              <a:gdLst>
                <a:gd name="T0" fmla="*/ 437 w 509"/>
                <a:gd name="T1" fmla="*/ 29 h 59"/>
                <a:gd name="T2" fmla="*/ 471 w 509"/>
                <a:gd name="T3" fmla="*/ 27 h 59"/>
                <a:gd name="T4" fmla="*/ 476 w 509"/>
                <a:gd name="T5" fmla="*/ 27 h 59"/>
                <a:gd name="T6" fmla="*/ 479 w 509"/>
                <a:gd name="T7" fmla="*/ 29 h 59"/>
                <a:gd name="T8" fmla="*/ 481 w 509"/>
                <a:gd name="T9" fmla="*/ 27 h 59"/>
                <a:gd name="T10" fmla="*/ 482 w 509"/>
                <a:gd name="T11" fmla="*/ 28 h 59"/>
                <a:gd name="T12" fmla="*/ 483 w 509"/>
                <a:gd name="T13" fmla="*/ 27 h 59"/>
                <a:gd name="T14" fmla="*/ 491 w 509"/>
                <a:gd name="T15" fmla="*/ 29 h 59"/>
                <a:gd name="T16" fmla="*/ 504 w 509"/>
                <a:gd name="T17" fmla="*/ 26 h 59"/>
                <a:gd name="T18" fmla="*/ 449 w 509"/>
                <a:gd name="T19" fmla="*/ 22 h 59"/>
                <a:gd name="T20" fmla="*/ 449 w 509"/>
                <a:gd name="T21" fmla="*/ 21 h 59"/>
                <a:gd name="T22" fmla="*/ 472 w 509"/>
                <a:gd name="T23" fmla="*/ 19 h 59"/>
                <a:gd name="T24" fmla="*/ 445 w 509"/>
                <a:gd name="T25" fmla="*/ 16 h 59"/>
                <a:gd name="T26" fmla="*/ 447 w 509"/>
                <a:gd name="T27" fmla="*/ 15 h 59"/>
                <a:gd name="T28" fmla="*/ 438 w 509"/>
                <a:gd name="T29" fmla="*/ 13 h 59"/>
                <a:gd name="T30" fmla="*/ 242 w 509"/>
                <a:gd name="T31" fmla="*/ 3 h 59"/>
                <a:gd name="T32" fmla="*/ 32 w 509"/>
                <a:gd name="T33" fmla="*/ 15 h 59"/>
                <a:gd name="T34" fmla="*/ 0 w 509"/>
                <a:gd name="T35" fmla="*/ 31 h 59"/>
                <a:gd name="T36" fmla="*/ 3 w 509"/>
                <a:gd name="T37" fmla="*/ 38 h 59"/>
                <a:gd name="T38" fmla="*/ 30 w 509"/>
                <a:gd name="T39" fmla="*/ 49 h 59"/>
                <a:gd name="T40" fmla="*/ 133 w 509"/>
                <a:gd name="T41" fmla="*/ 53 h 59"/>
                <a:gd name="T42" fmla="*/ 304 w 509"/>
                <a:gd name="T43" fmla="*/ 52 h 59"/>
                <a:gd name="T44" fmla="*/ 384 w 509"/>
                <a:gd name="T45" fmla="*/ 49 h 59"/>
                <a:gd name="T46" fmla="*/ 388 w 509"/>
                <a:gd name="T47" fmla="*/ 49 h 59"/>
                <a:gd name="T48" fmla="*/ 399 w 509"/>
                <a:gd name="T49" fmla="*/ 48 h 59"/>
                <a:gd name="T50" fmla="*/ 431 w 509"/>
                <a:gd name="T51" fmla="*/ 44 h 59"/>
                <a:gd name="T52" fmla="*/ 433 w 509"/>
                <a:gd name="T53" fmla="*/ 42 h 59"/>
                <a:gd name="T54" fmla="*/ 429 w 509"/>
                <a:gd name="T55" fmla="*/ 41 h 59"/>
                <a:gd name="T56" fmla="*/ 509 w 509"/>
                <a:gd name="T57" fmla="*/ 34 h 59"/>
                <a:gd name="T58" fmla="*/ 437 w 509"/>
                <a:gd name="T59" fmla="*/ 29 h 59"/>
                <a:gd name="T60" fmla="*/ 433 w 509"/>
                <a:gd name="T61" fmla="*/ 20 h 59"/>
                <a:gd name="T62" fmla="*/ 435 w 509"/>
                <a:gd name="T63" fmla="*/ 21 h 59"/>
                <a:gd name="T64" fmla="*/ 433 w 509"/>
                <a:gd name="T65" fmla="*/ 22 h 59"/>
                <a:gd name="T66" fmla="*/ 433 w 509"/>
                <a:gd name="T67" fmla="*/ 2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09" h="59">
                  <a:moveTo>
                    <a:pt x="437" y="29"/>
                  </a:moveTo>
                  <a:cubicBezTo>
                    <a:pt x="449" y="27"/>
                    <a:pt x="461" y="29"/>
                    <a:pt x="471" y="27"/>
                  </a:cubicBezTo>
                  <a:cubicBezTo>
                    <a:pt x="472" y="30"/>
                    <a:pt x="475" y="29"/>
                    <a:pt x="476" y="27"/>
                  </a:cubicBezTo>
                  <a:cubicBezTo>
                    <a:pt x="479" y="29"/>
                    <a:pt x="479" y="29"/>
                    <a:pt x="479" y="29"/>
                  </a:cubicBezTo>
                  <a:cubicBezTo>
                    <a:pt x="481" y="27"/>
                    <a:pt x="481" y="27"/>
                    <a:pt x="481" y="27"/>
                  </a:cubicBezTo>
                  <a:cubicBezTo>
                    <a:pt x="482" y="28"/>
                    <a:pt x="482" y="28"/>
                    <a:pt x="482" y="28"/>
                  </a:cubicBezTo>
                  <a:cubicBezTo>
                    <a:pt x="483" y="27"/>
                    <a:pt x="483" y="27"/>
                    <a:pt x="483" y="27"/>
                  </a:cubicBezTo>
                  <a:cubicBezTo>
                    <a:pt x="486" y="25"/>
                    <a:pt x="489" y="28"/>
                    <a:pt x="491" y="29"/>
                  </a:cubicBezTo>
                  <a:cubicBezTo>
                    <a:pt x="494" y="23"/>
                    <a:pt x="500" y="30"/>
                    <a:pt x="504" y="26"/>
                  </a:cubicBezTo>
                  <a:cubicBezTo>
                    <a:pt x="486" y="25"/>
                    <a:pt x="467" y="23"/>
                    <a:pt x="449" y="22"/>
                  </a:cubicBezTo>
                  <a:cubicBezTo>
                    <a:pt x="449" y="21"/>
                    <a:pt x="449" y="21"/>
                    <a:pt x="449" y="21"/>
                  </a:cubicBezTo>
                  <a:cubicBezTo>
                    <a:pt x="455" y="20"/>
                    <a:pt x="467" y="20"/>
                    <a:pt x="472" y="19"/>
                  </a:cubicBezTo>
                  <a:cubicBezTo>
                    <a:pt x="464" y="17"/>
                    <a:pt x="454" y="17"/>
                    <a:pt x="445" y="16"/>
                  </a:cubicBezTo>
                  <a:cubicBezTo>
                    <a:pt x="445" y="16"/>
                    <a:pt x="446" y="15"/>
                    <a:pt x="447" y="15"/>
                  </a:cubicBezTo>
                  <a:cubicBezTo>
                    <a:pt x="438" y="13"/>
                    <a:pt x="438" y="13"/>
                    <a:pt x="438" y="13"/>
                  </a:cubicBezTo>
                  <a:cubicBezTo>
                    <a:pt x="242" y="3"/>
                    <a:pt x="242" y="3"/>
                    <a:pt x="242" y="3"/>
                  </a:cubicBezTo>
                  <a:cubicBezTo>
                    <a:pt x="170" y="0"/>
                    <a:pt x="103" y="5"/>
                    <a:pt x="32" y="15"/>
                  </a:cubicBezTo>
                  <a:cubicBezTo>
                    <a:pt x="20" y="18"/>
                    <a:pt x="9" y="23"/>
                    <a:pt x="0" y="31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9" y="47"/>
                    <a:pt x="20" y="49"/>
                    <a:pt x="30" y="49"/>
                  </a:cubicBezTo>
                  <a:cubicBezTo>
                    <a:pt x="61" y="59"/>
                    <a:pt x="99" y="53"/>
                    <a:pt x="133" y="53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34" y="51"/>
                    <a:pt x="356" y="50"/>
                    <a:pt x="384" y="49"/>
                  </a:cubicBezTo>
                  <a:cubicBezTo>
                    <a:pt x="386" y="50"/>
                    <a:pt x="386" y="46"/>
                    <a:pt x="388" y="49"/>
                  </a:cubicBezTo>
                  <a:cubicBezTo>
                    <a:pt x="391" y="47"/>
                    <a:pt x="394" y="48"/>
                    <a:pt x="399" y="48"/>
                  </a:cubicBezTo>
                  <a:cubicBezTo>
                    <a:pt x="408" y="44"/>
                    <a:pt x="420" y="43"/>
                    <a:pt x="431" y="44"/>
                  </a:cubicBezTo>
                  <a:cubicBezTo>
                    <a:pt x="433" y="42"/>
                    <a:pt x="433" y="42"/>
                    <a:pt x="433" y="42"/>
                  </a:cubicBezTo>
                  <a:cubicBezTo>
                    <a:pt x="431" y="42"/>
                    <a:pt x="430" y="43"/>
                    <a:pt x="429" y="41"/>
                  </a:cubicBezTo>
                  <a:cubicBezTo>
                    <a:pt x="454" y="36"/>
                    <a:pt x="484" y="41"/>
                    <a:pt x="509" y="34"/>
                  </a:cubicBezTo>
                  <a:cubicBezTo>
                    <a:pt x="485" y="32"/>
                    <a:pt x="461" y="32"/>
                    <a:pt x="437" y="29"/>
                  </a:cubicBezTo>
                  <a:close/>
                  <a:moveTo>
                    <a:pt x="433" y="20"/>
                  </a:moveTo>
                  <a:cubicBezTo>
                    <a:pt x="433" y="21"/>
                    <a:pt x="434" y="21"/>
                    <a:pt x="435" y="21"/>
                  </a:cubicBezTo>
                  <a:cubicBezTo>
                    <a:pt x="435" y="22"/>
                    <a:pt x="434" y="22"/>
                    <a:pt x="433" y="22"/>
                  </a:cubicBezTo>
                  <a:lnTo>
                    <a:pt x="433" y="20"/>
                  </a:ln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6916254" y="1374507"/>
              <a:ext cx="1035450" cy="753088"/>
              <a:chOff x="6916254" y="1289635"/>
              <a:chExt cx="1152144" cy="837960"/>
            </a:xfrm>
          </p:grpSpPr>
          <p:sp>
            <p:nvSpPr>
              <p:cNvPr id="1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 rot="8376342">
                <a:off x="6916254" y="1977043"/>
                <a:ext cx="1152144" cy="150552"/>
              </a:xfrm>
              <a:custGeom>
                <a:avLst/>
                <a:gdLst>
                  <a:gd name="T0" fmla="*/ 321 w 458"/>
                  <a:gd name="T1" fmla="*/ 42 h 75"/>
                  <a:gd name="T2" fmla="*/ 324 w 458"/>
                  <a:gd name="T3" fmla="*/ 32 h 75"/>
                  <a:gd name="T4" fmla="*/ 329 w 458"/>
                  <a:gd name="T5" fmla="*/ 34 h 75"/>
                  <a:gd name="T6" fmla="*/ 330 w 458"/>
                  <a:gd name="T7" fmla="*/ 31 h 75"/>
                  <a:gd name="T8" fmla="*/ 335 w 458"/>
                  <a:gd name="T9" fmla="*/ 27 h 75"/>
                  <a:gd name="T10" fmla="*/ 341 w 458"/>
                  <a:gd name="T11" fmla="*/ 30 h 75"/>
                  <a:gd name="T12" fmla="*/ 343 w 458"/>
                  <a:gd name="T13" fmla="*/ 28 h 75"/>
                  <a:gd name="T14" fmla="*/ 354 w 458"/>
                  <a:gd name="T15" fmla="*/ 27 h 75"/>
                  <a:gd name="T16" fmla="*/ 349 w 458"/>
                  <a:gd name="T17" fmla="*/ 28 h 75"/>
                  <a:gd name="T18" fmla="*/ 326 w 458"/>
                  <a:gd name="T19" fmla="*/ 22 h 75"/>
                  <a:gd name="T20" fmla="*/ 333 w 458"/>
                  <a:gd name="T21" fmla="*/ 19 h 75"/>
                  <a:gd name="T22" fmla="*/ 341 w 458"/>
                  <a:gd name="T23" fmla="*/ 20 h 75"/>
                  <a:gd name="T24" fmla="*/ 347 w 458"/>
                  <a:gd name="T25" fmla="*/ 18 h 75"/>
                  <a:gd name="T26" fmla="*/ 351 w 458"/>
                  <a:gd name="T27" fmla="*/ 20 h 75"/>
                  <a:gd name="T28" fmla="*/ 351 w 458"/>
                  <a:gd name="T29" fmla="*/ 15 h 75"/>
                  <a:gd name="T30" fmla="*/ 361 w 458"/>
                  <a:gd name="T31" fmla="*/ 16 h 75"/>
                  <a:gd name="T32" fmla="*/ 385 w 458"/>
                  <a:gd name="T33" fmla="*/ 15 h 75"/>
                  <a:gd name="T34" fmla="*/ 320 w 458"/>
                  <a:gd name="T35" fmla="*/ 7 h 75"/>
                  <a:gd name="T36" fmla="*/ 210 w 458"/>
                  <a:gd name="T37" fmla="*/ 0 h 75"/>
                  <a:gd name="T38" fmla="*/ 1 w 458"/>
                  <a:gd name="T39" fmla="*/ 28 h 75"/>
                  <a:gd name="T40" fmla="*/ 104 w 458"/>
                  <a:gd name="T41" fmla="*/ 72 h 75"/>
                  <a:gd name="T42" fmla="*/ 199 w 458"/>
                  <a:gd name="T43" fmla="*/ 71 h 75"/>
                  <a:gd name="T44" fmla="*/ 303 w 458"/>
                  <a:gd name="T45" fmla="*/ 66 h 75"/>
                  <a:gd name="T46" fmla="*/ 309 w 458"/>
                  <a:gd name="T47" fmla="*/ 64 h 75"/>
                  <a:gd name="T48" fmla="*/ 316 w 458"/>
                  <a:gd name="T49" fmla="*/ 62 h 75"/>
                  <a:gd name="T50" fmla="*/ 326 w 458"/>
                  <a:gd name="T51" fmla="*/ 59 h 75"/>
                  <a:gd name="T52" fmla="*/ 332 w 458"/>
                  <a:gd name="T53" fmla="*/ 58 h 75"/>
                  <a:gd name="T54" fmla="*/ 339 w 458"/>
                  <a:gd name="T55" fmla="*/ 59 h 75"/>
                  <a:gd name="T56" fmla="*/ 373 w 458"/>
                  <a:gd name="T57" fmla="*/ 53 h 75"/>
                  <a:gd name="T58" fmla="*/ 403 w 458"/>
                  <a:gd name="T59" fmla="*/ 51 h 75"/>
                  <a:gd name="T60" fmla="*/ 458 w 458"/>
                  <a:gd name="T61" fmla="*/ 46 h 75"/>
                  <a:gd name="T62" fmla="*/ 215 w 458"/>
                  <a:gd name="T63" fmla="*/ 18 h 75"/>
                  <a:gd name="T64" fmla="*/ 216 w 458"/>
                  <a:gd name="T65" fmla="*/ 16 h 75"/>
                  <a:gd name="T66" fmla="*/ 262 w 458"/>
                  <a:gd name="T67" fmla="*/ 19 h 75"/>
                  <a:gd name="T68" fmla="*/ 273 w 458"/>
                  <a:gd name="T69" fmla="*/ 19 h 75"/>
                  <a:gd name="T70" fmla="*/ 279 w 458"/>
                  <a:gd name="T71" fmla="*/ 20 h 75"/>
                  <a:gd name="T72" fmla="*/ 279 w 458"/>
                  <a:gd name="T73" fmla="*/ 20 h 75"/>
                  <a:gd name="T74" fmla="*/ 290 w 458"/>
                  <a:gd name="T75" fmla="*/ 19 h 75"/>
                  <a:gd name="T76" fmla="*/ 290 w 458"/>
                  <a:gd name="T77" fmla="*/ 21 h 75"/>
                  <a:gd name="T78" fmla="*/ 294 w 458"/>
                  <a:gd name="T79" fmla="*/ 38 h 75"/>
                  <a:gd name="T80" fmla="*/ 296 w 458"/>
                  <a:gd name="T81" fmla="*/ 39 h 75"/>
                  <a:gd name="T82" fmla="*/ 302 w 458"/>
                  <a:gd name="T83" fmla="*/ 22 h 75"/>
                  <a:gd name="T84" fmla="*/ 325 w 458"/>
                  <a:gd name="T85" fmla="*/ 22 h 75"/>
                  <a:gd name="T86" fmla="*/ 325 w 458"/>
                  <a:gd name="T87" fmla="*/ 22 h 75"/>
                  <a:gd name="T88" fmla="*/ 309 w 458"/>
                  <a:gd name="T89" fmla="*/ 21 h 75"/>
                  <a:gd name="T90" fmla="*/ 319 w 458"/>
                  <a:gd name="T91" fmla="*/ 39 h 75"/>
                  <a:gd name="T92" fmla="*/ 315 w 458"/>
                  <a:gd name="T93" fmla="*/ 35 h 75"/>
                  <a:gd name="T94" fmla="*/ 319 w 458"/>
                  <a:gd name="T95" fmla="*/ 39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58" h="75">
                    <a:moveTo>
                      <a:pt x="331" y="40"/>
                    </a:moveTo>
                    <a:cubicBezTo>
                      <a:pt x="328" y="43"/>
                      <a:pt x="324" y="34"/>
                      <a:pt x="321" y="42"/>
                    </a:cubicBezTo>
                    <a:cubicBezTo>
                      <a:pt x="320" y="39"/>
                      <a:pt x="320" y="39"/>
                      <a:pt x="320" y="39"/>
                    </a:cubicBezTo>
                    <a:cubicBezTo>
                      <a:pt x="321" y="37"/>
                      <a:pt x="322" y="32"/>
                      <a:pt x="324" y="32"/>
                    </a:cubicBezTo>
                    <a:cubicBezTo>
                      <a:pt x="325" y="37"/>
                      <a:pt x="325" y="37"/>
                      <a:pt x="325" y="37"/>
                    </a:cubicBezTo>
                    <a:cubicBezTo>
                      <a:pt x="329" y="34"/>
                      <a:pt x="329" y="34"/>
                      <a:pt x="329" y="34"/>
                    </a:cubicBezTo>
                    <a:cubicBezTo>
                      <a:pt x="328" y="33"/>
                      <a:pt x="328" y="33"/>
                      <a:pt x="328" y="33"/>
                    </a:cubicBezTo>
                    <a:cubicBezTo>
                      <a:pt x="330" y="31"/>
                      <a:pt x="330" y="31"/>
                      <a:pt x="330" y="31"/>
                    </a:cubicBezTo>
                    <a:cubicBezTo>
                      <a:pt x="331" y="34"/>
                      <a:pt x="331" y="34"/>
                      <a:pt x="331" y="34"/>
                    </a:cubicBezTo>
                    <a:cubicBezTo>
                      <a:pt x="333" y="33"/>
                      <a:pt x="333" y="29"/>
                      <a:pt x="335" y="27"/>
                    </a:cubicBezTo>
                    <a:cubicBezTo>
                      <a:pt x="336" y="29"/>
                      <a:pt x="334" y="32"/>
                      <a:pt x="335" y="34"/>
                    </a:cubicBezTo>
                    <a:cubicBezTo>
                      <a:pt x="336" y="28"/>
                      <a:pt x="339" y="33"/>
                      <a:pt x="341" y="30"/>
                    </a:cubicBezTo>
                    <a:cubicBezTo>
                      <a:pt x="342" y="30"/>
                      <a:pt x="342" y="31"/>
                      <a:pt x="342" y="32"/>
                    </a:cubicBezTo>
                    <a:cubicBezTo>
                      <a:pt x="342" y="30"/>
                      <a:pt x="342" y="28"/>
                      <a:pt x="343" y="28"/>
                    </a:cubicBezTo>
                    <a:cubicBezTo>
                      <a:pt x="346" y="37"/>
                      <a:pt x="350" y="25"/>
                      <a:pt x="354" y="31"/>
                    </a:cubicBezTo>
                    <a:cubicBezTo>
                      <a:pt x="355" y="29"/>
                      <a:pt x="355" y="28"/>
                      <a:pt x="354" y="27"/>
                    </a:cubicBezTo>
                    <a:cubicBezTo>
                      <a:pt x="356" y="25"/>
                      <a:pt x="356" y="25"/>
                      <a:pt x="356" y="25"/>
                    </a:cubicBezTo>
                    <a:cubicBezTo>
                      <a:pt x="353" y="26"/>
                      <a:pt x="350" y="22"/>
                      <a:pt x="349" y="28"/>
                    </a:cubicBezTo>
                    <a:cubicBezTo>
                      <a:pt x="347" y="27"/>
                      <a:pt x="347" y="21"/>
                      <a:pt x="345" y="25"/>
                    </a:cubicBezTo>
                    <a:cubicBezTo>
                      <a:pt x="338" y="25"/>
                      <a:pt x="333" y="23"/>
                      <a:pt x="326" y="22"/>
                    </a:cubicBezTo>
                    <a:cubicBezTo>
                      <a:pt x="326" y="21"/>
                      <a:pt x="326" y="21"/>
                      <a:pt x="326" y="21"/>
                    </a:cubicBezTo>
                    <a:cubicBezTo>
                      <a:pt x="328" y="19"/>
                      <a:pt x="331" y="18"/>
                      <a:pt x="333" y="19"/>
                    </a:cubicBezTo>
                    <a:cubicBezTo>
                      <a:pt x="334" y="12"/>
                      <a:pt x="339" y="14"/>
                      <a:pt x="341" y="15"/>
                    </a:cubicBezTo>
                    <a:cubicBezTo>
                      <a:pt x="341" y="20"/>
                      <a:pt x="341" y="20"/>
                      <a:pt x="341" y="20"/>
                    </a:cubicBezTo>
                    <a:cubicBezTo>
                      <a:pt x="343" y="20"/>
                      <a:pt x="345" y="19"/>
                      <a:pt x="345" y="15"/>
                    </a:cubicBezTo>
                    <a:cubicBezTo>
                      <a:pt x="347" y="18"/>
                      <a:pt x="347" y="18"/>
                      <a:pt x="347" y="18"/>
                    </a:cubicBezTo>
                    <a:cubicBezTo>
                      <a:pt x="347" y="17"/>
                      <a:pt x="346" y="14"/>
                      <a:pt x="348" y="14"/>
                    </a:cubicBezTo>
                    <a:cubicBezTo>
                      <a:pt x="351" y="20"/>
                      <a:pt x="351" y="20"/>
                      <a:pt x="351" y="20"/>
                    </a:cubicBezTo>
                    <a:cubicBezTo>
                      <a:pt x="351" y="19"/>
                      <a:pt x="351" y="19"/>
                      <a:pt x="351" y="19"/>
                    </a:cubicBezTo>
                    <a:cubicBezTo>
                      <a:pt x="351" y="18"/>
                      <a:pt x="351" y="17"/>
                      <a:pt x="351" y="15"/>
                    </a:cubicBezTo>
                    <a:cubicBezTo>
                      <a:pt x="354" y="13"/>
                      <a:pt x="358" y="12"/>
                      <a:pt x="362" y="15"/>
                    </a:cubicBezTo>
                    <a:cubicBezTo>
                      <a:pt x="361" y="16"/>
                      <a:pt x="361" y="16"/>
                      <a:pt x="361" y="16"/>
                    </a:cubicBezTo>
                    <a:cubicBezTo>
                      <a:pt x="364" y="13"/>
                      <a:pt x="364" y="13"/>
                      <a:pt x="364" y="13"/>
                    </a:cubicBezTo>
                    <a:cubicBezTo>
                      <a:pt x="370" y="20"/>
                      <a:pt x="378" y="10"/>
                      <a:pt x="385" y="15"/>
                    </a:cubicBezTo>
                    <a:cubicBezTo>
                      <a:pt x="387" y="10"/>
                      <a:pt x="394" y="15"/>
                      <a:pt x="397" y="13"/>
                    </a:cubicBezTo>
                    <a:cubicBezTo>
                      <a:pt x="372" y="11"/>
                      <a:pt x="346" y="9"/>
                      <a:pt x="320" y="7"/>
                    </a:cubicBezTo>
                    <a:cubicBezTo>
                      <a:pt x="221" y="1"/>
                      <a:pt x="221" y="1"/>
                      <a:pt x="221" y="1"/>
                    </a:cubicBezTo>
                    <a:cubicBezTo>
                      <a:pt x="210" y="0"/>
                      <a:pt x="210" y="0"/>
                      <a:pt x="210" y="0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48" y="10"/>
                      <a:pt x="22" y="4"/>
                      <a:pt x="1" y="28"/>
                    </a:cubicBezTo>
                    <a:cubicBezTo>
                      <a:pt x="0" y="43"/>
                      <a:pt x="10" y="50"/>
                      <a:pt x="16" y="59"/>
                    </a:cubicBezTo>
                    <a:cubicBezTo>
                      <a:pt x="43" y="73"/>
                      <a:pt x="75" y="73"/>
                      <a:pt x="104" y="72"/>
                    </a:cubicBezTo>
                    <a:cubicBezTo>
                      <a:pt x="111" y="75"/>
                      <a:pt x="118" y="71"/>
                      <a:pt x="125" y="71"/>
                    </a:cubicBezTo>
                    <a:cubicBezTo>
                      <a:pt x="149" y="73"/>
                      <a:pt x="176" y="67"/>
                      <a:pt x="199" y="71"/>
                    </a:cubicBezTo>
                    <a:cubicBezTo>
                      <a:pt x="221" y="71"/>
                      <a:pt x="247" y="66"/>
                      <a:pt x="270" y="69"/>
                    </a:cubicBezTo>
                    <a:cubicBezTo>
                      <a:pt x="281" y="68"/>
                      <a:pt x="292" y="66"/>
                      <a:pt x="303" y="66"/>
                    </a:cubicBezTo>
                    <a:cubicBezTo>
                      <a:pt x="303" y="64"/>
                      <a:pt x="306" y="63"/>
                      <a:pt x="307" y="67"/>
                    </a:cubicBezTo>
                    <a:cubicBezTo>
                      <a:pt x="309" y="64"/>
                      <a:pt x="309" y="64"/>
                      <a:pt x="309" y="64"/>
                    </a:cubicBezTo>
                    <a:cubicBezTo>
                      <a:pt x="309" y="65"/>
                      <a:pt x="310" y="65"/>
                      <a:pt x="310" y="66"/>
                    </a:cubicBezTo>
                    <a:cubicBezTo>
                      <a:pt x="316" y="62"/>
                      <a:pt x="316" y="62"/>
                      <a:pt x="316" y="62"/>
                    </a:cubicBezTo>
                    <a:cubicBezTo>
                      <a:pt x="319" y="61"/>
                      <a:pt x="321" y="61"/>
                      <a:pt x="323" y="63"/>
                    </a:cubicBezTo>
                    <a:cubicBezTo>
                      <a:pt x="326" y="59"/>
                      <a:pt x="326" y="59"/>
                      <a:pt x="326" y="59"/>
                    </a:cubicBezTo>
                    <a:cubicBezTo>
                      <a:pt x="326" y="60"/>
                      <a:pt x="326" y="61"/>
                      <a:pt x="326" y="61"/>
                    </a:cubicBezTo>
                    <a:cubicBezTo>
                      <a:pt x="329" y="63"/>
                      <a:pt x="330" y="61"/>
                      <a:pt x="332" y="58"/>
                    </a:cubicBezTo>
                    <a:cubicBezTo>
                      <a:pt x="335" y="61"/>
                      <a:pt x="335" y="61"/>
                      <a:pt x="335" y="61"/>
                    </a:cubicBezTo>
                    <a:cubicBezTo>
                      <a:pt x="335" y="56"/>
                      <a:pt x="337" y="63"/>
                      <a:pt x="339" y="59"/>
                    </a:cubicBezTo>
                    <a:cubicBezTo>
                      <a:pt x="338" y="58"/>
                      <a:pt x="338" y="58"/>
                      <a:pt x="338" y="58"/>
                    </a:cubicBezTo>
                    <a:cubicBezTo>
                      <a:pt x="350" y="53"/>
                      <a:pt x="360" y="53"/>
                      <a:pt x="373" y="53"/>
                    </a:cubicBezTo>
                    <a:cubicBezTo>
                      <a:pt x="378" y="49"/>
                      <a:pt x="379" y="56"/>
                      <a:pt x="384" y="51"/>
                    </a:cubicBezTo>
                    <a:cubicBezTo>
                      <a:pt x="390" y="52"/>
                      <a:pt x="398" y="53"/>
                      <a:pt x="403" y="51"/>
                    </a:cubicBezTo>
                    <a:cubicBezTo>
                      <a:pt x="406" y="44"/>
                      <a:pt x="409" y="54"/>
                      <a:pt x="412" y="48"/>
                    </a:cubicBezTo>
                    <a:cubicBezTo>
                      <a:pt x="426" y="49"/>
                      <a:pt x="442" y="45"/>
                      <a:pt x="458" y="46"/>
                    </a:cubicBezTo>
                    <a:cubicBezTo>
                      <a:pt x="415" y="38"/>
                      <a:pt x="369" y="42"/>
                      <a:pt x="331" y="40"/>
                    </a:cubicBezTo>
                    <a:close/>
                    <a:moveTo>
                      <a:pt x="215" y="18"/>
                    </a:moveTo>
                    <a:cubicBezTo>
                      <a:pt x="215" y="15"/>
                      <a:pt x="215" y="15"/>
                      <a:pt x="215" y="15"/>
                    </a:cubicBezTo>
                    <a:cubicBezTo>
                      <a:pt x="215" y="16"/>
                      <a:pt x="216" y="16"/>
                      <a:pt x="216" y="16"/>
                    </a:cubicBezTo>
                    <a:lnTo>
                      <a:pt x="215" y="18"/>
                    </a:lnTo>
                    <a:close/>
                    <a:moveTo>
                      <a:pt x="262" y="19"/>
                    </a:moveTo>
                    <a:cubicBezTo>
                      <a:pt x="264" y="18"/>
                      <a:pt x="268" y="19"/>
                      <a:pt x="269" y="16"/>
                    </a:cubicBezTo>
                    <a:cubicBezTo>
                      <a:pt x="270" y="19"/>
                      <a:pt x="272" y="19"/>
                      <a:pt x="273" y="19"/>
                    </a:cubicBezTo>
                    <a:cubicBezTo>
                      <a:pt x="269" y="19"/>
                      <a:pt x="265" y="21"/>
                      <a:pt x="262" y="19"/>
                    </a:cubicBezTo>
                    <a:close/>
                    <a:moveTo>
                      <a:pt x="279" y="20"/>
                    </a:moveTo>
                    <a:cubicBezTo>
                      <a:pt x="280" y="19"/>
                      <a:pt x="283" y="18"/>
                      <a:pt x="284" y="20"/>
                    </a:cubicBezTo>
                    <a:lnTo>
                      <a:pt x="279" y="20"/>
                    </a:lnTo>
                    <a:close/>
                    <a:moveTo>
                      <a:pt x="290" y="21"/>
                    </a:moveTo>
                    <a:cubicBezTo>
                      <a:pt x="290" y="19"/>
                      <a:pt x="290" y="19"/>
                      <a:pt x="290" y="19"/>
                    </a:cubicBezTo>
                    <a:cubicBezTo>
                      <a:pt x="291" y="19"/>
                      <a:pt x="293" y="18"/>
                      <a:pt x="294" y="21"/>
                    </a:cubicBezTo>
                    <a:cubicBezTo>
                      <a:pt x="293" y="22"/>
                      <a:pt x="291" y="21"/>
                      <a:pt x="290" y="21"/>
                    </a:cubicBezTo>
                    <a:close/>
                    <a:moveTo>
                      <a:pt x="296" y="39"/>
                    </a:moveTo>
                    <a:cubicBezTo>
                      <a:pt x="294" y="38"/>
                      <a:pt x="294" y="38"/>
                      <a:pt x="294" y="38"/>
                    </a:cubicBezTo>
                    <a:cubicBezTo>
                      <a:pt x="297" y="35"/>
                      <a:pt x="297" y="35"/>
                      <a:pt x="297" y="35"/>
                    </a:cubicBezTo>
                    <a:lnTo>
                      <a:pt x="296" y="39"/>
                    </a:lnTo>
                    <a:close/>
                    <a:moveTo>
                      <a:pt x="300" y="15"/>
                    </a:moveTo>
                    <a:cubicBezTo>
                      <a:pt x="300" y="16"/>
                      <a:pt x="302" y="20"/>
                      <a:pt x="302" y="22"/>
                    </a:cubicBezTo>
                    <a:cubicBezTo>
                      <a:pt x="298" y="24"/>
                      <a:pt x="301" y="17"/>
                      <a:pt x="300" y="15"/>
                    </a:cubicBezTo>
                    <a:close/>
                    <a:moveTo>
                      <a:pt x="325" y="22"/>
                    </a:moveTo>
                    <a:cubicBezTo>
                      <a:pt x="323" y="21"/>
                      <a:pt x="320" y="23"/>
                      <a:pt x="317" y="21"/>
                    </a:cubicBezTo>
                    <a:cubicBezTo>
                      <a:pt x="320" y="22"/>
                      <a:pt x="323" y="19"/>
                      <a:pt x="325" y="22"/>
                    </a:cubicBezTo>
                    <a:close/>
                    <a:moveTo>
                      <a:pt x="306" y="21"/>
                    </a:moveTo>
                    <a:cubicBezTo>
                      <a:pt x="307" y="19"/>
                      <a:pt x="309" y="19"/>
                      <a:pt x="309" y="21"/>
                    </a:cubicBezTo>
                    <a:lnTo>
                      <a:pt x="306" y="21"/>
                    </a:lnTo>
                    <a:close/>
                    <a:moveTo>
                      <a:pt x="319" y="39"/>
                    </a:moveTo>
                    <a:cubicBezTo>
                      <a:pt x="315" y="40"/>
                      <a:pt x="311" y="38"/>
                      <a:pt x="308" y="38"/>
                    </a:cubicBezTo>
                    <a:cubicBezTo>
                      <a:pt x="309" y="33"/>
                      <a:pt x="313" y="40"/>
                      <a:pt x="315" y="35"/>
                    </a:cubicBezTo>
                    <a:cubicBezTo>
                      <a:pt x="316" y="38"/>
                      <a:pt x="319" y="36"/>
                      <a:pt x="320" y="33"/>
                    </a:cubicBezTo>
                    <a:cubicBezTo>
                      <a:pt x="319" y="35"/>
                      <a:pt x="319" y="37"/>
                      <a:pt x="319" y="39"/>
                    </a:cubicBezTo>
                    <a:close/>
                  </a:path>
                </a:pathLst>
              </a:custGeom>
              <a:solidFill>
                <a:srgbClr val="223347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 rot="13106376">
                <a:off x="6916254" y="1289635"/>
                <a:ext cx="1152144" cy="150552"/>
              </a:xfrm>
              <a:custGeom>
                <a:avLst/>
                <a:gdLst>
                  <a:gd name="T0" fmla="*/ 321 w 458"/>
                  <a:gd name="T1" fmla="*/ 42 h 75"/>
                  <a:gd name="T2" fmla="*/ 324 w 458"/>
                  <a:gd name="T3" fmla="*/ 32 h 75"/>
                  <a:gd name="T4" fmla="*/ 329 w 458"/>
                  <a:gd name="T5" fmla="*/ 34 h 75"/>
                  <a:gd name="T6" fmla="*/ 330 w 458"/>
                  <a:gd name="T7" fmla="*/ 31 h 75"/>
                  <a:gd name="T8" fmla="*/ 335 w 458"/>
                  <a:gd name="T9" fmla="*/ 27 h 75"/>
                  <a:gd name="T10" fmla="*/ 341 w 458"/>
                  <a:gd name="T11" fmla="*/ 30 h 75"/>
                  <a:gd name="T12" fmla="*/ 343 w 458"/>
                  <a:gd name="T13" fmla="*/ 28 h 75"/>
                  <a:gd name="T14" fmla="*/ 354 w 458"/>
                  <a:gd name="T15" fmla="*/ 27 h 75"/>
                  <a:gd name="T16" fmla="*/ 349 w 458"/>
                  <a:gd name="T17" fmla="*/ 28 h 75"/>
                  <a:gd name="T18" fmla="*/ 326 w 458"/>
                  <a:gd name="T19" fmla="*/ 22 h 75"/>
                  <a:gd name="T20" fmla="*/ 333 w 458"/>
                  <a:gd name="T21" fmla="*/ 19 h 75"/>
                  <a:gd name="T22" fmla="*/ 341 w 458"/>
                  <a:gd name="T23" fmla="*/ 20 h 75"/>
                  <a:gd name="T24" fmla="*/ 347 w 458"/>
                  <a:gd name="T25" fmla="*/ 18 h 75"/>
                  <a:gd name="T26" fmla="*/ 351 w 458"/>
                  <a:gd name="T27" fmla="*/ 20 h 75"/>
                  <a:gd name="T28" fmla="*/ 351 w 458"/>
                  <a:gd name="T29" fmla="*/ 15 h 75"/>
                  <a:gd name="T30" fmla="*/ 361 w 458"/>
                  <a:gd name="T31" fmla="*/ 16 h 75"/>
                  <a:gd name="T32" fmla="*/ 385 w 458"/>
                  <a:gd name="T33" fmla="*/ 15 h 75"/>
                  <a:gd name="T34" fmla="*/ 320 w 458"/>
                  <a:gd name="T35" fmla="*/ 7 h 75"/>
                  <a:gd name="T36" fmla="*/ 210 w 458"/>
                  <a:gd name="T37" fmla="*/ 0 h 75"/>
                  <a:gd name="T38" fmla="*/ 1 w 458"/>
                  <a:gd name="T39" fmla="*/ 28 h 75"/>
                  <a:gd name="T40" fmla="*/ 104 w 458"/>
                  <a:gd name="T41" fmla="*/ 72 h 75"/>
                  <a:gd name="T42" fmla="*/ 199 w 458"/>
                  <a:gd name="T43" fmla="*/ 71 h 75"/>
                  <a:gd name="T44" fmla="*/ 303 w 458"/>
                  <a:gd name="T45" fmla="*/ 66 h 75"/>
                  <a:gd name="T46" fmla="*/ 309 w 458"/>
                  <a:gd name="T47" fmla="*/ 64 h 75"/>
                  <a:gd name="T48" fmla="*/ 316 w 458"/>
                  <a:gd name="T49" fmla="*/ 62 h 75"/>
                  <a:gd name="T50" fmla="*/ 326 w 458"/>
                  <a:gd name="T51" fmla="*/ 59 h 75"/>
                  <a:gd name="T52" fmla="*/ 332 w 458"/>
                  <a:gd name="T53" fmla="*/ 58 h 75"/>
                  <a:gd name="T54" fmla="*/ 339 w 458"/>
                  <a:gd name="T55" fmla="*/ 59 h 75"/>
                  <a:gd name="T56" fmla="*/ 373 w 458"/>
                  <a:gd name="T57" fmla="*/ 53 h 75"/>
                  <a:gd name="T58" fmla="*/ 403 w 458"/>
                  <a:gd name="T59" fmla="*/ 51 h 75"/>
                  <a:gd name="T60" fmla="*/ 458 w 458"/>
                  <a:gd name="T61" fmla="*/ 46 h 75"/>
                  <a:gd name="T62" fmla="*/ 215 w 458"/>
                  <a:gd name="T63" fmla="*/ 18 h 75"/>
                  <a:gd name="T64" fmla="*/ 216 w 458"/>
                  <a:gd name="T65" fmla="*/ 16 h 75"/>
                  <a:gd name="T66" fmla="*/ 262 w 458"/>
                  <a:gd name="T67" fmla="*/ 19 h 75"/>
                  <a:gd name="T68" fmla="*/ 273 w 458"/>
                  <a:gd name="T69" fmla="*/ 19 h 75"/>
                  <a:gd name="T70" fmla="*/ 279 w 458"/>
                  <a:gd name="T71" fmla="*/ 20 h 75"/>
                  <a:gd name="T72" fmla="*/ 279 w 458"/>
                  <a:gd name="T73" fmla="*/ 20 h 75"/>
                  <a:gd name="T74" fmla="*/ 290 w 458"/>
                  <a:gd name="T75" fmla="*/ 19 h 75"/>
                  <a:gd name="T76" fmla="*/ 290 w 458"/>
                  <a:gd name="T77" fmla="*/ 21 h 75"/>
                  <a:gd name="T78" fmla="*/ 294 w 458"/>
                  <a:gd name="T79" fmla="*/ 38 h 75"/>
                  <a:gd name="T80" fmla="*/ 296 w 458"/>
                  <a:gd name="T81" fmla="*/ 39 h 75"/>
                  <a:gd name="T82" fmla="*/ 302 w 458"/>
                  <a:gd name="T83" fmla="*/ 22 h 75"/>
                  <a:gd name="T84" fmla="*/ 325 w 458"/>
                  <a:gd name="T85" fmla="*/ 22 h 75"/>
                  <a:gd name="T86" fmla="*/ 325 w 458"/>
                  <a:gd name="T87" fmla="*/ 22 h 75"/>
                  <a:gd name="T88" fmla="*/ 309 w 458"/>
                  <a:gd name="T89" fmla="*/ 21 h 75"/>
                  <a:gd name="T90" fmla="*/ 319 w 458"/>
                  <a:gd name="T91" fmla="*/ 39 h 75"/>
                  <a:gd name="T92" fmla="*/ 315 w 458"/>
                  <a:gd name="T93" fmla="*/ 35 h 75"/>
                  <a:gd name="T94" fmla="*/ 319 w 458"/>
                  <a:gd name="T95" fmla="*/ 39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58" h="75">
                    <a:moveTo>
                      <a:pt x="331" y="40"/>
                    </a:moveTo>
                    <a:cubicBezTo>
                      <a:pt x="328" y="43"/>
                      <a:pt x="324" y="34"/>
                      <a:pt x="321" y="42"/>
                    </a:cubicBezTo>
                    <a:cubicBezTo>
                      <a:pt x="320" y="39"/>
                      <a:pt x="320" y="39"/>
                      <a:pt x="320" y="39"/>
                    </a:cubicBezTo>
                    <a:cubicBezTo>
                      <a:pt x="321" y="37"/>
                      <a:pt x="322" y="32"/>
                      <a:pt x="324" y="32"/>
                    </a:cubicBezTo>
                    <a:cubicBezTo>
                      <a:pt x="325" y="37"/>
                      <a:pt x="325" y="37"/>
                      <a:pt x="325" y="37"/>
                    </a:cubicBezTo>
                    <a:cubicBezTo>
                      <a:pt x="329" y="34"/>
                      <a:pt x="329" y="34"/>
                      <a:pt x="329" y="34"/>
                    </a:cubicBezTo>
                    <a:cubicBezTo>
                      <a:pt x="328" y="33"/>
                      <a:pt x="328" y="33"/>
                      <a:pt x="328" y="33"/>
                    </a:cubicBezTo>
                    <a:cubicBezTo>
                      <a:pt x="330" y="31"/>
                      <a:pt x="330" y="31"/>
                      <a:pt x="330" y="31"/>
                    </a:cubicBezTo>
                    <a:cubicBezTo>
                      <a:pt x="331" y="34"/>
                      <a:pt x="331" y="34"/>
                      <a:pt x="331" y="34"/>
                    </a:cubicBezTo>
                    <a:cubicBezTo>
                      <a:pt x="333" y="33"/>
                      <a:pt x="333" y="29"/>
                      <a:pt x="335" y="27"/>
                    </a:cubicBezTo>
                    <a:cubicBezTo>
                      <a:pt x="336" y="29"/>
                      <a:pt x="334" y="32"/>
                      <a:pt x="335" y="34"/>
                    </a:cubicBezTo>
                    <a:cubicBezTo>
                      <a:pt x="336" y="28"/>
                      <a:pt x="339" y="33"/>
                      <a:pt x="341" y="30"/>
                    </a:cubicBezTo>
                    <a:cubicBezTo>
                      <a:pt x="342" y="30"/>
                      <a:pt x="342" y="31"/>
                      <a:pt x="342" y="32"/>
                    </a:cubicBezTo>
                    <a:cubicBezTo>
                      <a:pt x="342" y="30"/>
                      <a:pt x="342" y="28"/>
                      <a:pt x="343" y="28"/>
                    </a:cubicBezTo>
                    <a:cubicBezTo>
                      <a:pt x="346" y="37"/>
                      <a:pt x="350" y="25"/>
                      <a:pt x="354" y="31"/>
                    </a:cubicBezTo>
                    <a:cubicBezTo>
                      <a:pt x="355" y="29"/>
                      <a:pt x="355" y="28"/>
                      <a:pt x="354" y="27"/>
                    </a:cubicBezTo>
                    <a:cubicBezTo>
                      <a:pt x="356" y="25"/>
                      <a:pt x="356" y="25"/>
                      <a:pt x="356" y="25"/>
                    </a:cubicBezTo>
                    <a:cubicBezTo>
                      <a:pt x="353" y="26"/>
                      <a:pt x="350" y="22"/>
                      <a:pt x="349" y="28"/>
                    </a:cubicBezTo>
                    <a:cubicBezTo>
                      <a:pt x="347" y="27"/>
                      <a:pt x="347" y="21"/>
                      <a:pt x="345" y="25"/>
                    </a:cubicBezTo>
                    <a:cubicBezTo>
                      <a:pt x="338" y="25"/>
                      <a:pt x="333" y="23"/>
                      <a:pt x="326" y="22"/>
                    </a:cubicBezTo>
                    <a:cubicBezTo>
                      <a:pt x="326" y="21"/>
                      <a:pt x="326" y="21"/>
                      <a:pt x="326" y="21"/>
                    </a:cubicBezTo>
                    <a:cubicBezTo>
                      <a:pt x="328" y="19"/>
                      <a:pt x="331" y="18"/>
                      <a:pt x="333" y="19"/>
                    </a:cubicBezTo>
                    <a:cubicBezTo>
                      <a:pt x="334" y="12"/>
                      <a:pt x="339" y="14"/>
                      <a:pt x="341" y="15"/>
                    </a:cubicBezTo>
                    <a:cubicBezTo>
                      <a:pt x="341" y="20"/>
                      <a:pt x="341" y="20"/>
                      <a:pt x="341" y="20"/>
                    </a:cubicBezTo>
                    <a:cubicBezTo>
                      <a:pt x="343" y="20"/>
                      <a:pt x="345" y="19"/>
                      <a:pt x="345" y="15"/>
                    </a:cubicBezTo>
                    <a:cubicBezTo>
                      <a:pt x="347" y="18"/>
                      <a:pt x="347" y="18"/>
                      <a:pt x="347" y="18"/>
                    </a:cubicBezTo>
                    <a:cubicBezTo>
                      <a:pt x="347" y="17"/>
                      <a:pt x="346" y="14"/>
                      <a:pt x="348" y="14"/>
                    </a:cubicBezTo>
                    <a:cubicBezTo>
                      <a:pt x="351" y="20"/>
                      <a:pt x="351" y="20"/>
                      <a:pt x="351" y="20"/>
                    </a:cubicBezTo>
                    <a:cubicBezTo>
                      <a:pt x="351" y="19"/>
                      <a:pt x="351" y="19"/>
                      <a:pt x="351" y="19"/>
                    </a:cubicBezTo>
                    <a:cubicBezTo>
                      <a:pt x="351" y="18"/>
                      <a:pt x="351" y="17"/>
                      <a:pt x="351" y="15"/>
                    </a:cubicBezTo>
                    <a:cubicBezTo>
                      <a:pt x="354" y="13"/>
                      <a:pt x="358" y="12"/>
                      <a:pt x="362" y="15"/>
                    </a:cubicBezTo>
                    <a:cubicBezTo>
                      <a:pt x="361" y="16"/>
                      <a:pt x="361" y="16"/>
                      <a:pt x="361" y="16"/>
                    </a:cubicBezTo>
                    <a:cubicBezTo>
                      <a:pt x="364" y="13"/>
                      <a:pt x="364" y="13"/>
                      <a:pt x="364" y="13"/>
                    </a:cubicBezTo>
                    <a:cubicBezTo>
                      <a:pt x="370" y="20"/>
                      <a:pt x="378" y="10"/>
                      <a:pt x="385" y="15"/>
                    </a:cubicBezTo>
                    <a:cubicBezTo>
                      <a:pt x="387" y="10"/>
                      <a:pt x="394" y="15"/>
                      <a:pt x="397" y="13"/>
                    </a:cubicBezTo>
                    <a:cubicBezTo>
                      <a:pt x="372" y="11"/>
                      <a:pt x="346" y="9"/>
                      <a:pt x="320" y="7"/>
                    </a:cubicBezTo>
                    <a:cubicBezTo>
                      <a:pt x="221" y="1"/>
                      <a:pt x="221" y="1"/>
                      <a:pt x="221" y="1"/>
                    </a:cubicBezTo>
                    <a:cubicBezTo>
                      <a:pt x="210" y="0"/>
                      <a:pt x="210" y="0"/>
                      <a:pt x="210" y="0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48" y="10"/>
                      <a:pt x="22" y="4"/>
                      <a:pt x="1" y="28"/>
                    </a:cubicBezTo>
                    <a:cubicBezTo>
                      <a:pt x="0" y="43"/>
                      <a:pt x="10" y="50"/>
                      <a:pt x="16" y="59"/>
                    </a:cubicBezTo>
                    <a:cubicBezTo>
                      <a:pt x="43" y="73"/>
                      <a:pt x="75" y="73"/>
                      <a:pt x="104" y="72"/>
                    </a:cubicBezTo>
                    <a:cubicBezTo>
                      <a:pt x="111" y="75"/>
                      <a:pt x="118" y="71"/>
                      <a:pt x="125" y="71"/>
                    </a:cubicBezTo>
                    <a:cubicBezTo>
                      <a:pt x="149" y="73"/>
                      <a:pt x="176" y="67"/>
                      <a:pt x="199" y="71"/>
                    </a:cubicBezTo>
                    <a:cubicBezTo>
                      <a:pt x="221" y="71"/>
                      <a:pt x="247" y="66"/>
                      <a:pt x="270" y="69"/>
                    </a:cubicBezTo>
                    <a:cubicBezTo>
                      <a:pt x="281" y="68"/>
                      <a:pt x="292" y="66"/>
                      <a:pt x="303" y="66"/>
                    </a:cubicBezTo>
                    <a:cubicBezTo>
                      <a:pt x="303" y="64"/>
                      <a:pt x="306" y="63"/>
                      <a:pt x="307" y="67"/>
                    </a:cubicBezTo>
                    <a:cubicBezTo>
                      <a:pt x="309" y="64"/>
                      <a:pt x="309" y="64"/>
                      <a:pt x="309" y="64"/>
                    </a:cubicBezTo>
                    <a:cubicBezTo>
                      <a:pt x="309" y="65"/>
                      <a:pt x="310" y="65"/>
                      <a:pt x="310" y="66"/>
                    </a:cubicBezTo>
                    <a:cubicBezTo>
                      <a:pt x="316" y="62"/>
                      <a:pt x="316" y="62"/>
                      <a:pt x="316" y="62"/>
                    </a:cubicBezTo>
                    <a:cubicBezTo>
                      <a:pt x="319" y="61"/>
                      <a:pt x="321" y="61"/>
                      <a:pt x="323" y="63"/>
                    </a:cubicBezTo>
                    <a:cubicBezTo>
                      <a:pt x="326" y="59"/>
                      <a:pt x="326" y="59"/>
                      <a:pt x="326" y="59"/>
                    </a:cubicBezTo>
                    <a:cubicBezTo>
                      <a:pt x="326" y="60"/>
                      <a:pt x="326" y="61"/>
                      <a:pt x="326" y="61"/>
                    </a:cubicBezTo>
                    <a:cubicBezTo>
                      <a:pt x="329" y="63"/>
                      <a:pt x="330" y="61"/>
                      <a:pt x="332" y="58"/>
                    </a:cubicBezTo>
                    <a:cubicBezTo>
                      <a:pt x="335" y="61"/>
                      <a:pt x="335" y="61"/>
                      <a:pt x="335" y="61"/>
                    </a:cubicBezTo>
                    <a:cubicBezTo>
                      <a:pt x="335" y="56"/>
                      <a:pt x="337" y="63"/>
                      <a:pt x="339" y="59"/>
                    </a:cubicBezTo>
                    <a:cubicBezTo>
                      <a:pt x="338" y="58"/>
                      <a:pt x="338" y="58"/>
                      <a:pt x="338" y="58"/>
                    </a:cubicBezTo>
                    <a:cubicBezTo>
                      <a:pt x="350" y="53"/>
                      <a:pt x="360" y="53"/>
                      <a:pt x="373" y="53"/>
                    </a:cubicBezTo>
                    <a:cubicBezTo>
                      <a:pt x="378" y="49"/>
                      <a:pt x="379" y="56"/>
                      <a:pt x="384" y="51"/>
                    </a:cubicBezTo>
                    <a:cubicBezTo>
                      <a:pt x="390" y="52"/>
                      <a:pt x="398" y="53"/>
                      <a:pt x="403" y="51"/>
                    </a:cubicBezTo>
                    <a:cubicBezTo>
                      <a:pt x="406" y="44"/>
                      <a:pt x="409" y="54"/>
                      <a:pt x="412" y="48"/>
                    </a:cubicBezTo>
                    <a:cubicBezTo>
                      <a:pt x="426" y="49"/>
                      <a:pt x="442" y="45"/>
                      <a:pt x="458" y="46"/>
                    </a:cubicBezTo>
                    <a:cubicBezTo>
                      <a:pt x="415" y="38"/>
                      <a:pt x="369" y="42"/>
                      <a:pt x="331" y="40"/>
                    </a:cubicBezTo>
                    <a:close/>
                    <a:moveTo>
                      <a:pt x="215" y="18"/>
                    </a:moveTo>
                    <a:cubicBezTo>
                      <a:pt x="215" y="15"/>
                      <a:pt x="215" y="15"/>
                      <a:pt x="215" y="15"/>
                    </a:cubicBezTo>
                    <a:cubicBezTo>
                      <a:pt x="215" y="16"/>
                      <a:pt x="216" y="16"/>
                      <a:pt x="216" y="16"/>
                    </a:cubicBezTo>
                    <a:lnTo>
                      <a:pt x="215" y="18"/>
                    </a:lnTo>
                    <a:close/>
                    <a:moveTo>
                      <a:pt x="262" y="19"/>
                    </a:moveTo>
                    <a:cubicBezTo>
                      <a:pt x="264" y="18"/>
                      <a:pt x="268" y="19"/>
                      <a:pt x="269" y="16"/>
                    </a:cubicBezTo>
                    <a:cubicBezTo>
                      <a:pt x="270" y="19"/>
                      <a:pt x="272" y="19"/>
                      <a:pt x="273" y="19"/>
                    </a:cubicBezTo>
                    <a:cubicBezTo>
                      <a:pt x="269" y="19"/>
                      <a:pt x="265" y="21"/>
                      <a:pt x="262" y="19"/>
                    </a:cubicBezTo>
                    <a:close/>
                    <a:moveTo>
                      <a:pt x="279" y="20"/>
                    </a:moveTo>
                    <a:cubicBezTo>
                      <a:pt x="280" y="19"/>
                      <a:pt x="283" y="18"/>
                      <a:pt x="284" y="20"/>
                    </a:cubicBezTo>
                    <a:lnTo>
                      <a:pt x="279" y="20"/>
                    </a:lnTo>
                    <a:close/>
                    <a:moveTo>
                      <a:pt x="290" y="21"/>
                    </a:moveTo>
                    <a:cubicBezTo>
                      <a:pt x="290" y="19"/>
                      <a:pt x="290" y="19"/>
                      <a:pt x="290" y="19"/>
                    </a:cubicBezTo>
                    <a:cubicBezTo>
                      <a:pt x="291" y="19"/>
                      <a:pt x="293" y="18"/>
                      <a:pt x="294" y="21"/>
                    </a:cubicBezTo>
                    <a:cubicBezTo>
                      <a:pt x="293" y="22"/>
                      <a:pt x="291" y="21"/>
                      <a:pt x="290" y="21"/>
                    </a:cubicBezTo>
                    <a:close/>
                    <a:moveTo>
                      <a:pt x="296" y="39"/>
                    </a:moveTo>
                    <a:cubicBezTo>
                      <a:pt x="294" y="38"/>
                      <a:pt x="294" y="38"/>
                      <a:pt x="294" y="38"/>
                    </a:cubicBezTo>
                    <a:cubicBezTo>
                      <a:pt x="297" y="35"/>
                      <a:pt x="297" y="35"/>
                      <a:pt x="297" y="35"/>
                    </a:cubicBezTo>
                    <a:lnTo>
                      <a:pt x="296" y="39"/>
                    </a:lnTo>
                    <a:close/>
                    <a:moveTo>
                      <a:pt x="300" y="15"/>
                    </a:moveTo>
                    <a:cubicBezTo>
                      <a:pt x="300" y="16"/>
                      <a:pt x="302" y="20"/>
                      <a:pt x="302" y="22"/>
                    </a:cubicBezTo>
                    <a:cubicBezTo>
                      <a:pt x="298" y="24"/>
                      <a:pt x="301" y="17"/>
                      <a:pt x="300" y="15"/>
                    </a:cubicBezTo>
                    <a:close/>
                    <a:moveTo>
                      <a:pt x="325" y="22"/>
                    </a:moveTo>
                    <a:cubicBezTo>
                      <a:pt x="323" y="21"/>
                      <a:pt x="320" y="23"/>
                      <a:pt x="317" y="21"/>
                    </a:cubicBezTo>
                    <a:cubicBezTo>
                      <a:pt x="320" y="22"/>
                      <a:pt x="323" y="19"/>
                      <a:pt x="325" y="22"/>
                    </a:cubicBezTo>
                    <a:close/>
                    <a:moveTo>
                      <a:pt x="306" y="21"/>
                    </a:moveTo>
                    <a:cubicBezTo>
                      <a:pt x="307" y="19"/>
                      <a:pt x="309" y="19"/>
                      <a:pt x="309" y="21"/>
                    </a:cubicBezTo>
                    <a:lnTo>
                      <a:pt x="306" y="21"/>
                    </a:lnTo>
                    <a:close/>
                    <a:moveTo>
                      <a:pt x="319" y="39"/>
                    </a:moveTo>
                    <a:cubicBezTo>
                      <a:pt x="315" y="40"/>
                      <a:pt x="311" y="38"/>
                      <a:pt x="308" y="38"/>
                    </a:cubicBezTo>
                    <a:cubicBezTo>
                      <a:pt x="309" y="33"/>
                      <a:pt x="313" y="40"/>
                      <a:pt x="315" y="35"/>
                    </a:cubicBezTo>
                    <a:cubicBezTo>
                      <a:pt x="316" y="38"/>
                      <a:pt x="319" y="36"/>
                      <a:pt x="320" y="33"/>
                    </a:cubicBezTo>
                    <a:cubicBezTo>
                      <a:pt x="319" y="35"/>
                      <a:pt x="319" y="37"/>
                      <a:pt x="319" y="39"/>
                    </a:cubicBezTo>
                    <a:close/>
                  </a:path>
                </a:pathLst>
              </a:custGeom>
              <a:solidFill>
                <a:srgbClr val="223347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20" name="出自【趣你的PPT】(微信:qunideppt)：最优质的PPT资源库"/>
          <p:cNvSpPr txBox="1">
            <a:spLocks/>
          </p:cNvSpPr>
          <p:nvPr/>
        </p:nvSpPr>
        <p:spPr>
          <a:xfrm>
            <a:off x="904286" y="405282"/>
            <a:ext cx="3743495" cy="62486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3600" b="1" dirty="0">
                <a:solidFill>
                  <a:srgbClr val="223347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4000" dirty="0">
              <a:solidFill>
                <a:srgbClr val="223347"/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  <p:sp>
        <p:nvSpPr>
          <p:cNvPr id="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758578" y="2052318"/>
            <a:ext cx="1926976" cy="1731645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solidFill>
            <a:srgbClr val="22334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303714" y="4755336"/>
            <a:ext cx="2864349" cy="788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一不小心 就学会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快来加入我们</a:t>
            </a:r>
          </a:p>
        </p:txBody>
      </p:sp>
      <p:sp>
        <p:nvSpPr>
          <p:cNvPr id="16" name="出自【趣你的PPT】(微信:qunideppt)：最优质的PPT资源库"/>
          <p:cNvSpPr txBox="1">
            <a:spLocks/>
          </p:cNvSpPr>
          <p:nvPr/>
        </p:nvSpPr>
        <p:spPr>
          <a:xfrm>
            <a:off x="1565971" y="4324583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647781" y="4755336"/>
            <a:ext cx="2864349" cy="788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一不小心 就学会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快来加入我们</a:t>
            </a:r>
          </a:p>
        </p:txBody>
      </p:sp>
      <p:sp>
        <p:nvSpPr>
          <p:cNvPr id="18" name="出自【趣你的PPT】(微信:qunideppt)：最优质的PPT资源库"/>
          <p:cNvSpPr txBox="1">
            <a:spLocks/>
          </p:cNvSpPr>
          <p:nvPr/>
        </p:nvSpPr>
        <p:spPr>
          <a:xfrm>
            <a:off x="4910038" y="4324583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951704" y="4755336"/>
            <a:ext cx="2864349" cy="788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一不小心 就学会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快来加入我们</a:t>
            </a:r>
          </a:p>
        </p:txBody>
      </p:sp>
      <p:sp>
        <p:nvSpPr>
          <p:cNvPr id="30" name="出自【趣你的PPT】(微信:qunideppt)：最优质的PPT资源库"/>
          <p:cNvSpPr txBox="1">
            <a:spLocks/>
          </p:cNvSpPr>
          <p:nvPr/>
        </p:nvSpPr>
        <p:spPr>
          <a:xfrm>
            <a:off x="8213961" y="4324583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FF0000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3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32512" y="2052319"/>
            <a:ext cx="1926976" cy="1731645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solidFill>
            <a:srgbClr val="22334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452479" y="2052319"/>
            <a:ext cx="1926976" cy="1731645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solidFill>
            <a:srgbClr val="22334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2" name="Group 21出自【趣你的PPT】(微信:qunideppt)：最优质的PPT资源库"/>
          <p:cNvGrpSpPr/>
          <p:nvPr/>
        </p:nvGrpSpPr>
        <p:grpSpPr>
          <a:xfrm>
            <a:off x="3515856" y="2745435"/>
            <a:ext cx="1840320" cy="683565"/>
            <a:chOff x="5904472" y="1374507"/>
            <a:chExt cx="2047232" cy="753088"/>
          </a:xfrm>
        </p:grpSpPr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 rot="10800000">
              <a:off x="5904472" y="1639843"/>
              <a:ext cx="1911350" cy="222250"/>
            </a:xfrm>
            <a:custGeom>
              <a:avLst/>
              <a:gdLst>
                <a:gd name="T0" fmla="*/ 437 w 509"/>
                <a:gd name="T1" fmla="*/ 29 h 59"/>
                <a:gd name="T2" fmla="*/ 471 w 509"/>
                <a:gd name="T3" fmla="*/ 27 h 59"/>
                <a:gd name="T4" fmla="*/ 476 w 509"/>
                <a:gd name="T5" fmla="*/ 27 h 59"/>
                <a:gd name="T6" fmla="*/ 479 w 509"/>
                <a:gd name="T7" fmla="*/ 29 h 59"/>
                <a:gd name="T8" fmla="*/ 481 w 509"/>
                <a:gd name="T9" fmla="*/ 27 h 59"/>
                <a:gd name="T10" fmla="*/ 482 w 509"/>
                <a:gd name="T11" fmla="*/ 28 h 59"/>
                <a:gd name="T12" fmla="*/ 483 w 509"/>
                <a:gd name="T13" fmla="*/ 27 h 59"/>
                <a:gd name="T14" fmla="*/ 491 w 509"/>
                <a:gd name="T15" fmla="*/ 29 h 59"/>
                <a:gd name="T16" fmla="*/ 504 w 509"/>
                <a:gd name="T17" fmla="*/ 26 h 59"/>
                <a:gd name="T18" fmla="*/ 449 w 509"/>
                <a:gd name="T19" fmla="*/ 22 h 59"/>
                <a:gd name="T20" fmla="*/ 449 w 509"/>
                <a:gd name="T21" fmla="*/ 21 h 59"/>
                <a:gd name="T22" fmla="*/ 472 w 509"/>
                <a:gd name="T23" fmla="*/ 19 h 59"/>
                <a:gd name="T24" fmla="*/ 445 w 509"/>
                <a:gd name="T25" fmla="*/ 16 h 59"/>
                <a:gd name="T26" fmla="*/ 447 w 509"/>
                <a:gd name="T27" fmla="*/ 15 h 59"/>
                <a:gd name="T28" fmla="*/ 438 w 509"/>
                <a:gd name="T29" fmla="*/ 13 h 59"/>
                <a:gd name="T30" fmla="*/ 242 w 509"/>
                <a:gd name="T31" fmla="*/ 3 h 59"/>
                <a:gd name="T32" fmla="*/ 32 w 509"/>
                <a:gd name="T33" fmla="*/ 15 h 59"/>
                <a:gd name="T34" fmla="*/ 0 w 509"/>
                <a:gd name="T35" fmla="*/ 31 h 59"/>
                <a:gd name="T36" fmla="*/ 3 w 509"/>
                <a:gd name="T37" fmla="*/ 38 h 59"/>
                <a:gd name="T38" fmla="*/ 30 w 509"/>
                <a:gd name="T39" fmla="*/ 49 h 59"/>
                <a:gd name="T40" fmla="*/ 133 w 509"/>
                <a:gd name="T41" fmla="*/ 53 h 59"/>
                <a:gd name="T42" fmla="*/ 304 w 509"/>
                <a:gd name="T43" fmla="*/ 52 h 59"/>
                <a:gd name="T44" fmla="*/ 384 w 509"/>
                <a:gd name="T45" fmla="*/ 49 h 59"/>
                <a:gd name="T46" fmla="*/ 388 w 509"/>
                <a:gd name="T47" fmla="*/ 49 h 59"/>
                <a:gd name="T48" fmla="*/ 399 w 509"/>
                <a:gd name="T49" fmla="*/ 48 h 59"/>
                <a:gd name="T50" fmla="*/ 431 w 509"/>
                <a:gd name="T51" fmla="*/ 44 h 59"/>
                <a:gd name="T52" fmla="*/ 433 w 509"/>
                <a:gd name="T53" fmla="*/ 42 h 59"/>
                <a:gd name="T54" fmla="*/ 429 w 509"/>
                <a:gd name="T55" fmla="*/ 41 h 59"/>
                <a:gd name="T56" fmla="*/ 509 w 509"/>
                <a:gd name="T57" fmla="*/ 34 h 59"/>
                <a:gd name="T58" fmla="*/ 437 w 509"/>
                <a:gd name="T59" fmla="*/ 29 h 59"/>
                <a:gd name="T60" fmla="*/ 433 w 509"/>
                <a:gd name="T61" fmla="*/ 20 h 59"/>
                <a:gd name="T62" fmla="*/ 435 w 509"/>
                <a:gd name="T63" fmla="*/ 21 h 59"/>
                <a:gd name="T64" fmla="*/ 433 w 509"/>
                <a:gd name="T65" fmla="*/ 22 h 59"/>
                <a:gd name="T66" fmla="*/ 433 w 509"/>
                <a:gd name="T67" fmla="*/ 2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09" h="59">
                  <a:moveTo>
                    <a:pt x="437" y="29"/>
                  </a:moveTo>
                  <a:cubicBezTo>
                    <a:pt x="449" y="27"/>
                    <a:pt x="461" y="29"/>
                    <a:pt x="471" y="27"/>
                  </a:cubicBezTo>
                  <a:cubicBezTo>
                    <a:pt x="472" y="30"/>
                    <a:pt x="475" y="29"/>
                    <a:pt x="476" y="27"/>
                  </a:cubicBezTo>
                  <a:cubicBezTo>
                    <a:pt x="479" y="29"/>
                    <a:pt x="479" y="29"/>
                    <a:pt x="479" y="29"/>
                  </a:cubicBezTo>
                  <a:cubicBezTo>
                    <a:pt x="481" y="27"/>
                    <a:pt x="481" y="27"/>
                    <a:pt x="481" y="27"/>
                  </a:cubicBezTo>
                  <a:cubicBezTo>
                    <a:pt x="482" y="28"/>
                    <a:pt x="482" y="28"/>
                    <a:pt x="482" y="28"/>
                  </a:cubicBezTo>
                  <a:cubicBezTo>
                    <a:pt x="483" y="27"/>
                    <a:pt x="483" y="27"/>
                    <a:pt x="483" y="27"/>
                  </a:cubicBezTo>
                  <a:cubicBezTo>
                    <a:pt x="486" y="25"/>
                    <a:pt x="489" y="28"/>
                    <a:pt x="491" y="29"/>
                  </a:cubicBezTo>
                  <a:cubicBezTo>
                    <a:pt x="494" y="23"/>
                    <a:pt x="500" y="30"/>
                    <a:pt x="504" y="26"/>
                  </a:cubicBezTo>
                  <a:cubicBezTo>
                    <a:pt x="486" y="25"/>
                    <a:pt x="467" y="23"/>
                    <a:pt x="449" y="22"/>
                  </a:cubicBezTo>
                  <a:cubicBezTo>
                    <a:pt x="449" y="21"/>
                    <a:pt x="449" y="21"/>
                    <a:pt x="449" y="21"/>
                  </a:cubicBezTo>
                  <a:cubicBezTo>
                    <a:pt x="455" y="20"/>
                    <a:pt x="467" y="20"/>
                    <a:pt x="472" y="19"/>
                  </a:cubicBezTo>
                  <a:cubicBezTo>
                    <a:pt x="464" y="17"/>
                    <a:pt x="454" y="17"/>
                    <a:pt x="445" y="16"/>
                  </a:cubicBezTo>
                  <a:cubicBezTo>
                    <a:pt x="445" y="16"/>
                    <a:pt x="446" y="15"/>
                    <a:pt x="447" y="15"/>
                  </a:cubicBezTo>
                  <a:cubicBezTo>
                    <a:pt x="438" y="13"/>
                    <a:pt x="438" y="13"/>
                    <a:pt x="438" y="13"/>
                  </a:cubicBezTo>
                  <a:cubicBezTo>
                    <a:pt x="242" y="3"/>
                    <a:pt x="242" y="3"/>
                    <a:pt x="242" y="3"/>
                  </a:cubicBezTo>
                  <a:cubicBezTo>
                    <a:pt x="170" y="0"/>
                    <a:pt x="103" y="5"/>
                    <a:pt x="32" y="15"/>
                  </a:cubicBezTo>
                  <a:cubicBezTo>
                    <a:pt x="20" y="18"/>
                    <a:pt x="9" y="23"/>
                    <a:pt x="0" y="31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9" y="47"/>
                    <a:pt x="20" y="49"/>
                    <a:pt x="30" y="49"/>
                  </a:cubicBezTo>
                  <a:cubicBezTo>
                    <a:pt x="61" y="59"/>
                    <a:pt x="99" y="53"/>
                    <a:pt x="133" y="53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34" y="51"/>
                    <a:pt x="356" y="50"/>
                    <a:pt x="384" y="49"/>
                  </a:cubicBezTo>
                  <a:cubicBezTo>
                    <a:pt x="386" y="50"/>
                    <a:pt x="386" y="46"/>
                    <a:pt x="388" y="49"/>
                  </a:cubicBezTo>
                  <a:cubicBezTo>
                    <a:pt x="391" y="47"/>
                    <a:pt x="394" y="48"/>
                    <a:pt x="399" y="48"/>
                  </a:cubicBezTo>
                  <a:cubicBezTo>
                    <a:pt x="408" y="44"/>
                    <a:pt x="420" y="43"/>
                    <a:pt x="431" y="44"/>
                  </a:cubicBezTo>
                  <a:cubicBezTo>
                    <a:pt x="433" y="42"/>
                    <a:pt x="433" y="42"/>
                    <a:pt x="433" y="42"/>
                  </a:cubicBezTo>
                  <a:cubicBezTo>
                    <a:pt x="431" y="42"/>
                    <a:pt x="430" y="43"/>
                    <a:pt x="429" y="41"/>
                  </a:cubicBezTo>
                  <a:cubicBezTo>
                    <a:pt x="454" y="36"/>
                    <a:pt x="484" y="41"/>
                    <a:pt x="509" y="34"/>
                  </a:cubicBezTo>
                  <a:cubicBezTo>
                    <a:pt x="485" y="32"/>
                    <a:pt x="461" y="32"/>
                    <a:pt x="437" y="29"/>
                  </a:cubicBezTo>
                  <a:close/>
                  <a:moveTo>
                    <a:pt x="433" y="20"/>
                  </a:moveTo>
                  <a:cubicBezTo>
                    <a:pt x="433" y="21"/>
                    <a:pt x="434" y="21"/>
                    <a:pt x="435" y="21"/>
                  </a:cubicBezTo>
                  <a:cubicBezTo>
                    <a:pt x="435" y="22"/>
                    <a:pt x="434" y="22"/>
                    <a:pt x="433" y="22"/>
                  </a:cubicBezTo>
                  <a:lnTo>
                    <a:pt x="433" y="20"/>
                  </a:lnTo>
                  <a:close/>
                </a:path>
              </a:pathLst>
            </a:custGeom>
            <a:solidFill>
              <a:srgbClr val="22334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6916254" y="1374507"/>
              <a:ext cx="1035450" cy="753088"/>
              <a:chOff x="6916254" y="1289635"/>
              <a:chExt cx="1152144" cy="837960"/>
            </a:xfrm>
          </p:grpSpPr>
          <p:sp>
            <p:nvSpPr>
              <p:cNvPr id="2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 rot="8376342">
                <a:off x="6916254" y="1977043"/>
                <a:ext cx="1152144" cy="150552"/>
              </a:xfrm>
              <a:custGeom>
                <a:avLst/>
                <a:gdLst>
                  <a:gd name="T0" fmla="*/ 321 w 458"/>
                  <a:gd name="T1" fmla="*/ 42 h 75"/>
                  <a:gd name="T2" fmla="*/ 324 w 458"/>
                  <a:gd name="T3" fmla="*/ 32 h 75"/>
                  <a:gd name="T4" fmla="*/ 329 w 458"/>
                  <a:gd name="T5" fmla="*/ 34 h 75"/>
                  <a:gd name="T6" fmla="*/ 330 w 458"/>
                  <a:gd name="T7" fmla="*/ 31 h 75"/>
                  <a:gd name="T8" fmla="*/ 335 w 458"/>
                  <a:gd name="T9" fmla="*/ 27 h 75"/>
                  <a:gd name="T10" fmla="*/ 341 w 458"/>
                  <a:gd name="T11" fmla="*/ 30 h 75"/>
                  <a:gd name="T12" fmla="*/ 343 w 458"/>
                  <a:gd name="T13" fmla="*/ 28 h 75"/>
                  <a:gd name="T14" fmla="*/ 354 w 458"/>
                  <a:gd name="T15" fmla="*/ 27 h 75"/>
                  <a:gd name="T16" fmla="*/ 349 w 458"/>
                  <a:gd name="T17" fmla="*/ 28 h 75"/>
                  <a:gd name="T18" fmla="*/ 326 w 458"/>
                  <a:gd name="T19" fmla="*/ 22 h 75"/>
                  <a:gd name="T20" fmla="*/ 333 w 458"/>
                  <a:gd name="T21" fmla="*/ 19 h 75"/>
                  <a:gd name="T22" fmla="*/ 341 w 458"/>
                  <a:gd name="T23" fmla="*/ 20 h 75"/>
                  <a:gd name="T24" fmla="*/ 347 w 458"/>
                  <a:gd name="T25" fmla="*/ 18 h 75"/>
                  <a:gd name="T26" fmla="*/ 351 w 458"/>
                  <a:gd name="T27" fmla="*/ 20 h 75"/>
                  <a:gd name="T28" fmla="*/ 351 w 458"/>
                  <a:gd name="T29" fmla="*/ 15 h 75"/>
                  <a:gd name="T30" fmla="*/ 361 w 458"/>
                  <a:gd name="T31" fmla="*/ 16 h 75"/>
                  <a:gd name="T32" fmla="*/ 385 w 458"/>
                  <a:gd name="T33" fmla="*/ 15 h 75"/>
                  <a:gd name="T34" fmla="*/ 320 w 458"/>
                  <a:gd name="T35" fmla="*/ 7 h 75"/>
                  <a:gd name="T36" fmla="*/ 210 w 458"/>
                  <a:gd name="T37" fmla="*/ 0 h 75"/>
                  <a:gd name="T38" fmla="*/ 1 w 458"/>
                  <a:gd name="T39" fmla="*/ 28 h 75"/>
                  <a:gd name="T40" fmla="*/ 104 w 458"/>
                  <a:gd name="T41" fmla="*/ 72 h 75"/>
                  <a:gd name="T42" fmla="*/ 199 w 458"/>
                  <a:gd name="T43" fmla="*/ 71 h 75"/>
                  <a:gd name="T44" fmla="*/ 303 w 458"/>
                  <a:gd name="T45" fmla="*/ 66 h 75"/>
                  <a:gd name="T46" fmla="*/ 309 w 458"/>
                  <a:gd name="T47" fmla="*/ 64 h 75"/>
                  <a:gd name="T48" fmla="*/ 316 w 458"/>
                  <a:gd name="T49" fmla="*/ 62 h 75"/>
                  <a:gd name="T50" fmla="*/ 326 w 458"/>
                  <a:gd name="T51" fmla="*/ 59 h 75"/>
                  <a:gd name="T52" fmla="*/ 332 w 458"/>
                  <a:gd name="T53" fmla="*/ 58 h 75"/>
                  <a:gd name="T54" fmla="*/ 339 w 458"/>
                  <a:gd name="T55" fmla="*/ 59 h 75"/>
                  <a:gd name="T56" fmla="*/ 373 w 458"/>
                  <a:gd name="T57" fmla="*/ 53 h 75"/>
                  <a:gd name="T58" fmla="*/ 403 w 458"/>
                  <a:gd name="T59" fmla="*/ 51 h 75"/>
                  <a:gd name="T60" fmla="*/ 458 w 458"/>
                  <a:gd name="T61" fmla="*/ 46 h 75"/>
                  <a:gd name="T62" fmla="*/ 215 w 458"/>
                  <a:gd name="T63" fmla="*/ 18 h 75"/>
                  <a:gd name="T64" fmla="*/ 216 w 458"/>
                  <a:gd name="T65" fmla="*/ 16 h 75"/>
                  <a:gd name="T66" fmla="*/ 262 w 458"/>
                  <a:gd name="T67" fmla="*/ 19 h 75"/>
                  <a:gd name="T68" fmla="*/ 273 w 458"/>
                  <a:gd name="T69" fmla="*/ 19 h 75"/>
                  <a:gd name="T70" fmla="*/ 279 w 458"/>
                  <a:gd name="T71" fmla="*/ 20 h 75"/>
                  <a:gd name="T72" fmla="*/ 279 w 458"/>
                  <a:gd name="T73" fmla="*/ 20 h 75"/>
                  <a:gd name="T74" fmla="*/ 290 w 458"/>
                  <a:gd name="T75" fmla="*/ 19 h 75"/>
                  <a:gd name="T76" fmla="*/ 290 w 458"/>
                  <a:gd name="T77" fmla="*/ 21 h 75"/>
                  <a:gd name="T78" fmla="*/ 294 w 458"/>
                  <a:gd name="T79" fmla="*/ 38 h 75"/>
                  <a:gd name="T80" fmla="*/ 296 w 458"/>
                  <a:gd name="T81" fmla="*/ 39 h 75"/>
                  <a:gd name="T82" fmla="*/ 302 w 458"/>
                  <a:gd name="T83" fmla="*/ 22 h 75"/>
                  <a:gd name="T84" fmla="*/ 325 w 458"/>
                  <a:gd name="T85" fmla="*/ 22 h 75"/>
                  <a:gd name="T86" fmla="*/ 325 w 458"/>
                  <a:gd name="T87" fmla="*/ 22 h 75"/>
                  <a:gd name="T88" fmla="*/ 309 w 458"/>
                  <a:gd name="T89" fmla="*/ 21 h 75"/>
                  <a:gd name="T90" fmla="*/ 319 w 458"/>
                  <a:gd name="T91" fmla="*/ 39 h 75"/>
                  <a:gd name="T92" fmla="*/ 315 w 458"/>
                  <a:gd name="T93" fmla="*/ 35 h 75"/>
                  <a:gd name="T94" fmla="*/ 319 w 458"/>
                  <a:gd name="T95" fmla="*/ 39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58" h="75">
                    <a:moveTo>
                      <a:pt x="331" y="40"/>
                    </a:moveTo>
                    <a:cubicBezTo>
                      <a:pt x="328" y="43"/>
                      <a:pt x="324" y="34"/>
                      <a:pt x="321" y="42"/>
                    </a:cubicBezTo>
                    <a:cubicBezTo>
                      <a:pt x="320" y="39"/>
                      <a:pt x="320" y="39"/>
                      <a:pt x="320" y="39"/>
                    </a:cubicBezTo>
                    <a:cubicBezTo>
                      <a:pt x="321" y="37"/>
                      <a:pt x="322" y="32"/>
                      <a:pt x="324" y="32"/>
                    </a:cubicBezTo>
                    <a:cubicBezTo>
                      <a:pt x="325" y="37"/>
                      <a:pt x="325" y="37"/>
                      <a:pt x="325" y="37"/>
                    </a:cubicBezTo>
                    <a:cubicBezTo>
                      <a:pt x="329" y="34"/>
                      <a:pt x="329" y="34"/>
                      <a:pt x="329" y="34"/>
                    </a:cubicBezTo>
                    <a:cubicBezTo>
                      <a:pt x="328" y="33"/>
                      <a:pt x="328" y="33"/>
                      <a:pt x="328" y="33"/>
                    </a:cubicBezTo>
                    <a:cubicBezTo>
                      <a:pt x="330" y="31"/>
                      <a:pt x="330" y="31"/>
                      <a:pt x="330" y="31"/>
                    </a:cubicBezTo>
                    <a:cubicBezTo>
                      <a:pt x="331" y="34"/>
                      <a:pt x="331" y="34"/>
                      <a:pt x="331" y="34"/>
                    </a:cubicBezTo>
                    <a:cubicBezTo>
                      <a:pt x="333" y="33"/>
                      <a:pt x="333" y="29"/>
                      <a:pt x="335" y="27"/>
                    </a:cubicBezTo>
                    <a:cubicBezTo>
                      <a:pt x="336" y="29"/>
                      <a:pt x="334" y="32"/>
                      <a:pt x="335" y="34"/>
                    </a:cubicBezTo>
                    <a:cubicBezTo>
                      <a:pt x="336" y="28"/>
                      <a:pt x="339" y="33"/>
                      <a:pt x="341" y="30"/>
                    </a:cubicBezTo>
                    <a:cubicBezTo>
                      <a:pt x="342" y="30"/>
                      <a:pt x="342" y="31"/>
                      <a:pt x="342" y="32"/>
                    </a:cubicBezTo>
                    <a:cubicBezTo>
                      <a:pt x="342" y="30"/>
                      <a:pt x="342" y="28"/>
                      <a:pt x="343" y="28"/>
                    </a:cubicBezTo>
                    <a:cubicBezTo>
                      <a:pt x="346" y="37"/>
                      <a:pt x="350" y="25"/>
                      <a:pt x="354" y="31"/>
                    </a:cubicBezTo>
                    <a:cubicBezTo>
                      <a:pt x="355" y="29"/>
                      <a:pt x="355" y="28"/>
                      <a:pt x="354" y="27"/>
                    </a:cubicBezTo>
                    <a:cubicBezTo>
                      <a:pt x="356" y="25"/>
                      <a:pt x="356" y="25"/>
                      <a:pt x="356" y="25"/>
                    </a:cubicBezTo>
                    <a:cubicBezTo>
                      <a:pt x="353" y="26"/>
                      <a:pt x="350" y="22"/>
                      <a:pt x="349" y="28"/>
                    </a:cubicBezTo>
                    <a:cubicBezTo>
                      <a:pt x="347" y="27"/>
                      <a:pt x="347" y="21"/>
                      <a:pt x="345" y="25"/>
                    </a:cubicBezTo>
                    <a:cubicBezTo>
                      <a:pt x="338" y="25"/>
                      <a:pt x="333" y="23"/>
                      <a:pt x="326" y="22"/>
                    </a:cubicBezTo>
                    <a:cubicBezTo>
                      <a:pt x="326" y="21"/>
                      <a:pt x="326" y="21"/>
                      <a:pt x="326" y="21"/>
                    </a:cubicBezTo>
                    <a:cubicBezTo>
                      <a:pt x="328" y="19"/>
                      <a:pt x="331" y="18"/>
                      <a:pt x="333" y="19"/>
                    </a:cubicBezTo>
                    <a:cubicBezTo>
                      <a:pt x="334" y="12"/>
                      <a:pt x="339" y="14"/>
                      <a:pt x="341" y="15"/>
                    </a:cubicBezTo>
                    <a:cubicBezTo>
                      <a:pt x="341" y="20"/>
                      <a:pt x="341" y="20"/>
                      <a:pt x="341" y="20"/>
                    </a:cubicBezTo>
                    <a:cubicBezTo>
                      <a:pt x="343" y="20"/>
                      <a:pt x="345" y="19"/>
                      <a:pt x="345" y="15"/>
                    </a:cubicBezTo>
                    <a:cubicBezTo>
                      <a:pt x="347" y="18"/>
                      <a:pt x="347" y="18"/>
                      <a:pt x="347" y="18"/>
                    </a:cubicBezTo>
                    <a:cubicBezTo>
                      <a:pt x="347" y="17"/>
                      <a:pt x="346" y="14"/>
                      <a:pt x="348" y="14"/>
                    </a:cubicBezTo>
                    <a:cubicBezTo>
                      <a:pt x="351" y="20"/>
                      <a:pt x="351" y="20"/>
                      <a:pt x="351" y="20"/>
                    </a:cubicBezTo>
                    <a:cubicBezTo>
                      <a:pt x="351" y="19"/>
                      <a:pt x="351" y="19"/>
                      <a:pt x="351" y="19"/>
                    </a:cubicBezTo>
                    <a:cubicBezTo>
                      <a:pt x="351" y="18"/>
                      <a:pt x="351" y="17"/>
                      <a:pt x="351" y="15"/>
                    </a:cubicBezTo>
                    <a:cubicBezTo>
                      <a:pt x="354" y="13"/>
                      <a:pt x="358" y="12"/>
                      <a:pt x="362" y="15"/>
                    </a:cubicBezTo>
                    <a:cubicBezTo>
                      <a:pt x="361" y="16"/>
                      <a:pt x="361" y="16"/>
                      <a:pt x="361" y="16"/>
                    </a:cubicBezTo>
                    <a:cubicBezTo>
                      <a:pt x="364" y="13"/>
                      <a:pt x="364" y="13"/>
                      <a:pt x="364" y="13"/>
                    </a:cubicBezTo>
                    <a:cubicBezTo>
                      <a:pt x="370" y="20"/>
                      <a:pt x="378" y="10"/>
                      <a:pt x="385" y="15"/>
                    </a:cubicBezTo>
                    <a:cubicBezTo>
                      <a:pt x="387" y="10"/>
                      <a:pt x="394" y="15"/>
                      <a:pt x="397" y="13"/>
                    </a:cubicBezTo>
                    <a:cubicBezTo>
                      <a:pt x="372" y="11"/>
                      <a:pt x="346" y="9"/>
                      <a:pt x="320" y="7"/>
                    </a:cubicBezTo>
                    <a:cubicBezTo>
                      <a:pt x="221" y="1"/>
                      <a:pt x="221" y="1"/>
                      <a:pt x="221" y="1"/>
                    </a:cubicBezTo>
                    <a:cubicBezTo>
                      <a:pt x="210" y="0"/>
                      <a:pt x="210" y="0"/>
                      <a:pt x="210" y="0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48" y="10"/>
                      <a:pt x="22" y="4"/>
                      <a:pt x="1" y="28"/>
                    </a:cubicBezTo>
                    <a:cubicBezTo>
                      <a:pt x="0" y="43"/>
                      <a:pt x="10" y="50"/>
                      <a:pt x="16" y="59"/>
                    </a:cubicBezTo>
                    <a:cubicBezTo>
                      <a:pt x="43" y="73"/>
                      <a:pt x="75" y="73"/>
                      <a:pt x="104" y="72"/>
                    </a:cubicBezTo>
                    <a:cubicBezTo>
                      <a:pt x="111" y="75"/>
                      <a:pt x="118" y="71"/>
                      <a:pt x="125" y="71"/>
                    </a:cubicBezTo>
                    <a:cubicBezTo>
                      <a:pt x="149" y="73"/>
                      <a:pt x="176" y="67"/>
                      <a:pt x="199" y="71"/>
                    </a:cubicBezTo>
                    <a:cubicBezTo>
                      <a:pt x="221" y="71"/>
                      <a:pt x="247" y="66"/>
                      <a:pt x="270" y="69"/>
                    </a:cubicBezTo>
                    <a:cubicBezTo>
                      <a:pt x="281" y="68"/>
                      <a:pt x="292" y="66"/>
                      <a:pt x="303" y="66"/>
                    </a:cubicBezTo>
                    <a:cubicBezTo>
                      <a:pt x="303" y="64"/>
                      <a:pt x="306" y="63"/>
                      <a:pt x="307" y="67"/>
                    </a:cubicBezTo>
                    <a:cubicBezTo>
                      <a:pt x="309" y="64"/>
                      <a:pt x="309" y="64"/>
                      <a:pt x="309" y="64"/>
                    </a:cubicBezTo>
                    <a:cubicBezTo>
                      <a:pt x="309" y="65"/>
                      <a:pt x="310" y="65"/>
                      <a:pt x="310" y="66"/>
                    </a:cubicBezTo>
                    <a:cubicBezTo>
                      <a:pt x="316" y="62"/>
                      <a:pt x="316" y="62"/>
                      <a:pt x="316" y="62"/>
                    </a:cubicBezTo>
                    <a:cubicBezTo>
                      <a:pt x="319" y="61"/>
                      <a:pt x="321" y="61"/>
                      <a:pt x="323" y="63"/>
                    </a:cubicBezTo>
                    <a:cubicBezTo>
                      <a:pt x="326" y="59"/>
                      <a:pt x="326" y="59"/>
                      <a:pt x="326" y="59"/>
                    </a:cubicBezTo>
                    <a:cubicBezTo>
                      <a:pt x="326" y="60"/>
                      <a:pt x="326" y="61"/>
                      <a:pt x="326" y="61"/>
                    </a:cubicBezTo>
                    <a:cubicBezTo>
                      <a:pt x="329" y="63"/>
                      <a:pt x="330" y="61"/>
                      <a:pt x="332" y="58"/>
                    </a:cubicBezTo>
                    <a:cubicBezTo>
                      <a:pt x="335" y="61"/>
                      <a:pt x="335" y="61"/>
                      <a:pt x="335" y="61"/>
                    </a:cubicBezTo>
                    <a:cubicBezTo>
                      <a:pt x="335" y="56"/>
                      <a:pt x="337" y="63"/>
                      <a:pt x="339" y="59"/>
                    </a:cubicBezTo>
                    <a:cubicBezTo>
                      <a:pt x="338" y="58"/>
                      <a:pt x="338" y="58"/>
                      <a:pt x="338" y="58"/>
                    </a:cubicBezTo>
                    <a:cubicBezTo>
                      <a:pt x="350" y="53"/>
                      <a:pt x="360" y="53"/>
                      <a:pt x="373" y="53"/>
                    </a:cubicBezTo>
                    <a:cubicBezTo>
                      <a:pt x="378" y="49"/>
                      <a:pt x="379" y="56"/>
                      <a:pt x="384" y="51"/>
                    </a:cubicBezTo>
                    <a:cubicBezTo>
                      <a:pt x="390" y="52"/>
                      <a:pt x="398" y="53"/>
                      <a:pt x="403" y="51"/>
                    </a:cubicBezTo>
                    <a:cubicBezTo>
                      <a:pt x="406" y="44"/>
                      <a:pt x="409" y="54"/>
                      <a:pt x="412" y="48"/>
                    </a:cubicBezTo>
                    <a:cubicBezTo>
                      <a:pt x="426" y="49"/>
                      <a:pt x="442" y="45"/>
                      <a:pt x="458" y="46"/>
                    </a:cubicBezTo>
                    <a:cubicBezTo>
                      <a:pt x="415" y="38"/>
                      <a:pt x="369" y="42"/>
                      <a:pt x="331" y="40"/>
                    </a:cubicBezTo>
                    <a:close/>
                    <a:moveTo>
                      <a:pt x="215" y="18"/>
                    </a:moveTo>
                    <a:cubicBezTo>
                      <a:pt x="215" y="15"/>
                      <a:pt x="215" y="15"/>
                      <a:pt x="215" y="15"/>
                    </a:cubicBezTo>
                    <a:cubicBezTo>
                      <a:pt x="215" y="16"/>
                      <a:pt x="216" y="16"/>
                      <a:pt x="216" y="16"/>
                    </a:cubicBezTo>
                    <a:lnTo>
                      <a:pt x="215" y="18"/>
                    </a:lnTo>
                    <a:close/>
                    <a:moveTo>
                      <a:pt x="262" y="19"/>
                    </a:moveTo>
                    <a:cubicBezTo>
                      <a:pt x="264" y="18"/>
                      <a:pt x="268" y="19"/>
                      <a:pt x="269" y="16"/>
                    </a:cubicBezTo>
                    <a:cubicBezTo>
                      <a:pt x="270" y="19"/>
                      <a:pt x="272" y="19"/>
                      <a:pt x="273" y="19"/>
                    </a:cubicBezTo>
                    <a:cubicBezTo>
                      <a:pt x="269" y="19"/>
                      <a:pt x="265" y="21"/>
                      <a:pt x="262" y="19"/>
                    </a:cubicBezTo>
                    <a:close/>
                    <a:moveTo>
                      <a:pt x="279" y="20"/>
                    </a:moveTo>
                    <a:cubicBezTo>
                      <a:pt x="280" y="19"/>
                      <a:pt x="283" y="18"/>
                      <a:pt x="284" y="20"/>
                    </a:cubicBezTo>
                    <a:lnTo>
                      <a:pt x="279" y="20"/>
                    </a:lnTo>
                    <a:close/>
                    <a:moveTo>
                      <a:pt x="290" y="21"/>
                    </a:moveTo>
                    <a:cubicBezTo>
                      <a:pt x="290" y="19"/>
                      <a:pt x="290" y="19"/>
                      <a:pt x="290" y="19"/>
                    </a:cubicBezTo>
                    <a:cubicBezTo>
                      <a:pt x="291" y="19"/>
                      <a:pt x="293" y="18"/>
                      <a:pt x="294" y="21"/>
                    </a:cubicBezTo>
                    <a:cubicBezTo>
                      <a:pt x="293" y="22"/>
                      <a:pt x="291" y="21"/>
                      <a:pt x="290" y="21"/>
                    </a:cubicBezTo>
                    <a:close/>
                    <a:moveTo>
                      <a:pt x="296" y="39"/>
                    </a:moveTo>
                    <a:cubicBezTo>
                      <a:pt x="294" y="38"/>
                      <a:pt x="294" y="38"/>
                      <a:pt x="294" y="38"/>
                    </a:cubicBezTo>
                    <a:cubicBezTo>
                      <a:pt x="297" y="35"/>
                      <a:pt x="297" y="35"/>
                      <a:pt x="297" y="35"/>
                    </a:cubicBezTo>
                    <a:lnTo>
                      <a:pt x="296" y="39"/>
                    </a:lnTo>
                    <a:close/>
                    <a:moveTo>
                      <a:pt x="300" y="15"/>
                    </a:moveTo>
                    <a:cubicBezTo>
                      <a:pt x="300" y="16"/>
                      <a:pt x="302" y="20"/>
                      <a:pt x="302" y="22"/>
                    </a:cubicBezTo>
                    <a:cubicBezTo>
                      <a:pt x="298" y="24"/>
                      <a:pt x="301" y="17"/>
                      <a:pt x="300" y="15"/>
                    </a:cubicBezTo>
                    <a:close/>
                    <a:moveTo>
                      <a:pt x="325" y="22"/>
                    </a:moveTo>
                    <a:cubicBezTo>
                      <a:pt x="323" y="21"/>
                      <a:pt x="320" y="23"/>
                      <a:pt x="317" y="21"/>
                    </a:cubicBezTo>
                    <a:cubicBezTo>
                      <a:pt x="320" y="22"/>
                      <a:pt x="323" y="19"/>
                      <a:pt x="325" y="22"/>
                    </a:cubicBezTo>
                    <a:close/>
                    <a:moveTo>
                      <a:pt x="306" y="21"/>
                    </a:moveTo>
                    <a:cubicBezTo>
                      <a:pt x="307" y="19"/>
                      <a:pt x="309" y="19"/>
                      <a:pt x="309" y="21"/>
                    </a:cubicBezTo>
                    <a:lnTo>
                      <a:pt x="306" y="21"/>
                    </a:lnTo>
                    <a:close/>
                    <a:moveTo>
                      <a:pt x="319" y="39"/>
                    </a:moveTo>
                    <a:cubicBezTo>
                      <a:pt x="315" y="40"/>
                      <a:pt x="311" y="38"/>
                      <a:pt x="308" y="38"/>
                    </a:cubicBezTo>
                    <a:cubicBezTo>
                      <a:pt x="309" y="33"/>
                      <a:pt x="313" y="40"/>
                      <a:pt x="315" y="35"/>
                    </a:cubicBezTo>
                    <a:cubicBezTo>
                      <a:pt x="316" y="38"/>
                      <a:pt x="319" y="36"/>
                      <a:pt x="320" y="33"/>
                    </a:cubicBezTo>
                    <a:cubicBezTo>
                      <a:pt x="319" y="35"/>
                      <a:pt x="319" y="37"/>
                      <a:pt x="319" y="39"/>
                    </a:cubicBezTo>
                    <a:close/>
                  </a:path>
                </a:pathLst>
              </a:custGeom>
              <a:solidFill>
                <a:srgbClr val="223347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 rot="13106376">
                <a:off x="6916254" y="1289635"/>
                <a:ext cx="1152144" cy="150552"/>
              </a:xfrm>
              <a:custGeom>
                <a:avLst/>
                <a:gdLst>
                  <a:gd name="T0" fmla="*/ 321 w 458"/>
                  <a:gd name="T1" fmla="*/ 42 h 75"/>
                  <a:gd name="T2" fmla="*/ 324 w 458"/>
                  <a:gd name="T3" fmla="*/ 32 h 75"/>
                  <a:gd name="T4" fmla="*/ 329 w 458"/>
                  <a:gd name="T5" fmla="*/ 34 h 75"/>
                  <a:gd name="T6" fmla="*/ 330 w 458"/>
                  <a:gd name="T7" fmla="*/ 31 h 75"/>
                  <a:gd name="T8" fmla="*/ 335 w 458"/>
                  <a:gd name="T9" fmla="*/ 27 h 75"/>
                  <a:gd name="T10" fmla="*/ 341 w 458"/>
                  <a:gd name="T11" fmla="*/ 30 h 75"/>
                  <a:gd name="T12" fmla="*/ 343 w 458"/>
                  <a:gd name="T13" fmla="*/ 28 h 75"/>
                  <a:gd name="T14" fmla="*/ 354 w 458"/>
                  <a:gd name="T15" fmla="*/ 27 h 75"/>
                  <a:gd name="T16" fmla="*/ 349 w 458"/>
                  <a:gd name="T17" fmla="*/ 28 h 75"/>
                  <a:gd name="T18" fmla="*/ 326 w 458"/>
                  <a:gd name="T19" fmla="*/ 22 h 75"/>
                  <a:gd name="T20" fmla="*/ 333 w 458"/>
                  <a:gd name="T21" fmla="*/ 19 h 75"/>
                  <a:gd name="T22" fmla="*/ 341 w 458"/>
                  <a:gd name="T23" fmla="*/ 20 h 75"/>
                  <a:gd name="T24" fmla="*/ 347 w 458"/>
                  <a:gd name="T25" fmla="*/ 18 h 75"/>
                  <a:gd name="T26" fmla="*/ 351 w 458"/>
                  <a:gd name="T27" fmla="*/ 20 h 75"/>
                  <a:gd name="T28" fmla="*/ 351 w 458"/>
                  <a:gd name="T29" fmla="*/ 15 h 75"/>
                  <a:gd name="T30" fmla="*/ 361 w 458"/>
                  <a:gd name="T31" fmla="*/ 16 h 75"/>
                  <a:gd name="T32" fmla="*/ 385 w 458"/>
                  <a:gd name="T33" fmla="*/ 15 h 75"/>
                  <a:gd name="T34" fmla="*/ 320 w 458"/>
                  <a:gd name="T35" fmla="*/ 7 h 75"/>
                  <a:gd name="T36" fmla="*/ 210 w 458"/>
                  <a:gd name="T37" fmla="*/ 0 h 75"/>
                  <a:gd name="T38" fmla="*/ 1 w 458"/>
                  <a:gd name="T39" fmla="*/ 28 h 75"/>
                  <a:gd name="T40" fmla="*/ 104 w 458"/>
                  <a:gd name="T41" fmla="*/ 72 h 75"/>
                  <a:gd name="T42" fmla="*/ 199 w 458"/>
                  <a:gd name="T43" fmla="*/ 71 h 75"/>
                  <a:gd name="T44" fmla="*/ 303 w 458"/>
                  <a:gd name="T45" fmla="*/ 66 h 75"/>
                  <a:gd name="T46" fmla="*/ 309 w 458"/>
                  <a:gd name="T47" fmla="*/ 64 h 75"/>
                  <a:gd name="T48" fmla="*/ 316 w 458"/>
                  <a:gd name="T49" fmla="*/ 62 h 75"/>
                  <a:gd name="T50" fmla="*/ 326 w 458"/>
                  <a:gd name="T51" fmla="*/ 59 h 75"/>
                  <a:gd name="T52" fmla="*/ 332 w 458"/>
                  <a:gd name="T53" fmla="*/ 58 h 75"/>
                  <a:gd name="T54" fmla="*/ 339 w 458"/>
                  <a:gd name="T55" fmla="*/ 59 h 75"/>
                  <a:gd name="T56" fmla="*/ 373 w 458"/>
                  <a:gd name="T57" fmla="*/ 53 h 75"/>
                  <a:gd name="T58" fmla="*/ 403 w 458"/>
                  <a:gd name="T59" fmla="*/ 51 h 75"/>
                  <a:gd name="T60" fmla="*/ 458 w 458"/>
                  <a:gd name="T61" fmla="*/ 46 h 75"/>
                  <a:gd name="T62" fmla="*/ 215 w 458"/>
                  <a:gd name="T63" fmla="*/ 18 h 75"/>
                  <a:gd name="T64" fmla="*/ 216 w 458"/>
                  <a:gd name="T65" fmla="*/ 16 h 75"/>
                  <a:gd name="T66" fmla="*/ 262 w 458"/>
                  <a:gd name="T67" fmla="*/ 19 h 75"/>
                  <a:gd name="T68" fmla="*/ 273 w 458"/>
                  <a:gd name="T69" fmla="*/ 19 h 75"/>
                  <a:gd name="T70" fmla="*/ 279 w 458"/>
                  <a:gd name="T71" fmla="*/ 20 h 75"/>
                  <a:gd name="T72" fmla="*/ 279 w 458"/>
                  <a:gd name="T73" fmla="*/ 20 h 75"/>
                  <a:gd name="T74" fmla="*/ 290 w 458"/>
                  <a:gd name="T75" fmla="*/ 19 h 75"/>
                  <a:gd name="T76" fmla="*/ 290 w 458"/>
                  <a:gd name="T77" fmla="*/ 21 h 75"/>
                  <a:gd name="T78" fmla="*/ 294 w 458"/>
                  <a:gd name="T79" fmla="*/ 38 h 75"/>
                  <a:gd name="T80" fmla="*/ 296 w 458"/>
                  <a:gd name="T81" fmla="*/ 39 h 75"/>
                  <a:gd name="T82" fmla="*/ 302 w 458"/>
                  <a:gd name="T83" fmla="*/ 22 h 75"/>
                  <a:gd name="T84" fmla="*/ 325 w 458"/>
                  <a:gd name="T85" fmla="*/ 22 h 75"/>
                  <a:gd name="T86" fmla="*/ 325 w 458"/>
                  <a:gd name="T87" fmla="*/ 22 h 75"/>
                  <a:gd name="T88" fmla="*/ 309 w 458"/>
                  <a:gd name="T89" fmla="*/ 21 h 75"/>
                  <a:gd name="T90" fmla="*/ 319 w 458"/>
                  <a:gd name="T91" fmla="*/ 39 h 75"/>
                  <a:gd name="T92" fmla="*/ 315 w 458"/>
                  <a:gd name="T93" fmla="*/ 35 h 75"/>
                  <a:gd name="T94" fmla="*/ 319 w 458"/>
                  <a:gd name="T95" fmla="*/ 39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58" h="75">
                    <a:moveTo>
                      <a:pt x="331" y="40"/>
                    </a:moveTo>
                    <a:cubicBezTo>
                      <a:pt x="328" y="43"/>
                      <a:pt x="324" y="34"/>
                      <a:pt x="321" y="42"/>
                    </a:cubicBezTo>
                    <a:cubicBezTo>
                      <a:pt x="320" y="39"/>
                      <a:pt x="320" y="39"/>
                      <a:pt x="320" y="39"/>
                    </a:cubicBezTo>
                    <a:cubicBezTo>
                      <a:pt x="321" y="37"/>
                      <a:pt x="322" y="32"/>
                      <a:pt x="324" y="32"/>
                    </a:cubicBezTo>
                    <a:cubicBezTo>
                      <a:pt x="325" y="37"/>
                      <a:pt x="325" y="37"/>
                      <a:pt x="325" y="37"/>
                    </a:cubicBezTo>
                    <a:cubicBezTo>
                      <a:pt x="329" y="34"/>
                      <a:pt x="329" y="34"/>
                      <a:pt x="329" y="34"/>
                    </a:cubicBezTo>
                    <a:cubicBezTo>
                      <a:pt x="328" y="33"/>
                      <a:pt x="328" y="33"/>
                      <a:pt x="328" y="33"/>
                    </a:cubicBezTo>
                    <a:cubicBezTo>
                      <a:pt x="330" y="31"/>
                      <a:pt x="330" y="31"/>
                      <a:pt x="330" y="31"/>
                    </a:cubicBezTo>
                    <a:cubicBezTo>
                      <a:pt x="331" y="34"/>
                      <a:pt x="331" y="34"/>
                      <a:pt x="331" y="34"/>
                    </a:cubicBezTo>
                    <a:cubicBezTo>
                      <a:pt x="333" y="33"/>
                      <a:pt x="333" y="29"/>
                      <a:pt x="335" y="27"/>
                    </a:cubicBezTo>
                    <a:cubicBezTo>
                      <a:pt x="336" y="29"/>
                      <a:pt x="334" y="32"/>
                      <a:pt x="335" y="34"/>
                    </a:cubicBezTo>
                    <a:cubicBezTo>
                      <a:pt x="336" y="28"/>
                      <a:pt x="339" y="33"/>
                      <a:pt x="341" y="30"/>
                    </a:cubicBezTo>
                    <a:cubicBezTo>
                      <a:pt x="342" y="30"/>
                      <a:pt x="342" y="31"/>
                      <a:pt x="342" y="32"/>
                    </a:cubicBezTo>
                    <a:cubicBezTo>
                      <a:pt x="342" y="30"/>
                      <a:pt x="342" y="28"/>
                      <a:pt x="343" y="28"/>
                    </a:cubicBezTo>
                    <a:cubicBezTo>
                      <a:pt x="346" y="37"/>
                      <a:pt x="350" y="25"/>
                      <a:pt x="354" y="31"/>
                    </a:cubicBezTo>
                    <a:cubicBezTo>
                      <a:pt x="355" y="29"/>
                      <a:pt x="355" y="28"/>
                      <a:pt x="354" y="27"/>
                    </a:cubicBezTo>
                    <a:cubicBezTo>
                      <a:pt x="356" y="25"/>
                      <a:pt x="356" y="25"/>
                      <a:pt x="356" y="25"/>
                    </a:cubicBezTo>
                    <a:cubicBezTo>
                      <a:pt x="353" y="26"/>
                      <a:pt x="350" y="22"/>
                      <a:pt x="349" y="28"/>
                    </a:cubicBezTo>
                    <a:cubicBezTo>
                      <a:pt x="347" y="27"/>
                      <a:pt x="347" y="21"/>
                      <a:pt x="345" y="25"/>
                    </a:cubicBezTo>
                    <a:cubicBezTo>
                      <a:pt x="338" y="25"/>
                      <a:pt x="333" y="23"/>
                      <a:pt x="326" y="22"/>
                    </a:cubicBezTo>
                    <a:cubicBezTo>
                      <a:pt x="326" y="21"/>
                      <a:pt x="326" y="21"/>
                      <a:pt x="326" y="21"/>
                    </a:cubicBezTo>
                    <a:cubicBezTo>
                      <a:pt x="328" y="19"/>
                      <a:pt x="331" y="18"/>
                      <a:pt x="333" y="19"/>
                    </a:cubicBezTo>
                    <a:cubicBezTo>
                      <a:pt x="334" y="12"/>
                      <a:pt x="339" y="14"/>
                      <a:pt x="341" y="15"/>
                    </a:cubicBezTo>
                    <a:cubicBezTo>
                      <a:pt x="341" y="20"/>
                      <a:pt x="341" y="20"/>
                      <a:pt x="341" y="20"/>
                    </a:cubicBezTo>
                    <a:cubicBezTo>
                      <a:pt x="343" y="20"/>
                      <a:pt x="345" y="19"/>
                      <a:pt x="345" y="15"/>
                    </a:cubicBezTo>
                    <a:cubicBezTo>
                      <a:pt x="347" y="18"/>
                      <a:pt x="347" y="18"/>
                      <a:pt x="347" y="18"/>
                    </a:cubicBezTo>
                    <a:cubicBezTo>
                      <a:pt x="347" y="17"/>
                      <a:pt x="346" y="14"/>
                      <a:pt x="348" y="14"/>
                    </a:cubicBezTo>
                    <a:cubicBezTo>
                      <a:pt x="351" y="20"/>
                      <a:pt x="351" y="20"/>
                      <a:pt x="351" y="20"/>
                    </a:cubicBezTo>
                    <a:cubicBezTo>
                      <a:pt x="351" y="19"/>
                      <a:pt x="351" y="19"/>
                      <a:pt x="351" y="19"/>
                    </a:cubicBezTo>
                    <a:cubicBezTo>
                      <a:pt x="351" y="18"/>
                      <a:pt x="351" y="17"/>
                      <a:pt x="351" y="15"/>
                    </a:cubicBezTo>
                    <a:cubicBezTo>
                      <a:pt x="354" y="13"/>
                      <a:pt x="358" y="12"/>
                      <a:pt x="362" y="15"/>
                    </a:cubicBezTo>
                    <a:cubicBezTo>
                      <a:pt x="361" y="16"/>
                      <a:pt x="361" y="16"/>
                      <a:pt x="361" y="16"/>
                    </a:cubicBezTo>
                    <a:cubicBezTo>
                      <a:pt x="364" y="13"/>
                      <a:pt x="364" y="13"/>
                      <a:pt x="364" y="13"/>
                    </a:cubicBezTo>
                    <a:cubicBezTo>
                      <a:pt x="370" y="20"/>
                      <a:pt x="378" y="10"/>
                      <a:pt x="385" y="15"/>
                    </a:cubicBezTo>
                    <a:cubicBezTo>
                      <a:pt x="387" y="10"/>
                      <a:pt x="394" y="15"/>
                      <a:pt x="397" y="13"/>
                    </a:cubicBezTo>
                    <a:cubicBezTo>
                      <a:pt x="372" y="11"/>
                      <a:pt x="346" y="9"/>
                      <a:pt x="320" y="7"/>
                    </a:cubicBezTo>
                    <a:cubicBezTo>
                      <a:pt x="221" y="1"/>
                      <a:pt x="221" y="1"/>
                      <a:pt x="221" y="1"/>
                    </a:cubicBezTo>
                    <a:cubicBezTo>
                      <a:pt x="210" y="0"/>
                      <a:pt x="210" y="0"/>
                      <a:pt x="210" y="0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48" y="10"/>
                      <a:pt x="22" y="4"/>
                      <a:pt x="1" y="28"/>
                    </a:cubicBezTo>
                    <a:cubicBezTo>
                      <a:pt x="0" y="43"/>
                      <a:pt x="10" y="50"/>
                      <a:pt x="16" y="59"/>
                    </a:cubicBezTo>
                    <a:cubicBezTo>
                      <a:pt x="43" y="73"/>
                      <a:pt x="75" y="73"/>
                      <a:pt x="104" y="72"/>
                    </a:cubicBezTo>
                    <a:cubicBezTo>
                      <a:pt x="111" y="75"/>
                      <a:pt x="118" y="71"/>
                      <a:pt x="125" y="71"/>
                    </a:cubicBezTo>
                    <a:cubicBezTo>
                      <a:pt x="149" y="73"/>
                      <a:pt x="176" y="67"/>
                      <a:pt x="199" y="71"/>
                    </a:cubicBezTo>
                    <a:cubicBezTo>
                      <a:pt x="221" y="71"/>
                      <a:pt x="247" y="66"/>
                      <a:pt x="270" y="69"/>
                    </a:cubicBezTo>
                    <a:cubicBezTo>
                      <a:pt x="281" y="68"/>
                      <a:pt x="292" y="66"/>
                      <a:pt x="303" y="66"/>
                    </a:cubicBezTo>
                    <a:cubicBezTo>
                      <a:pt x="303" y="64"/>
                      <a:pt x="306" y="63"/>
                      <a:pt x="307" y="67"/>
                    </a:cubicBezTo>
                    <a:cubicBezTo>
                      <a:pt x="309" y="64"/>
                      <a:pt x="309" y="64"/>
                      <a:pt x="309" y="64"/>
                    </a:cubicBezTo>
                    <a:cubicBezTo>
                      <a:pt x="309" y="65"/>
                      <a:pt x="310" y="65"/>
                      <a:pt x="310" y="66"/>
                    </a:cubicBezTo>
                    <a:cubicBezTo>
                      <a:pt x="316" y="62"/>
                      <a:pt x="316" y="62"/>
                      <a:pt x="316" y="62"/>
                    </a:cubicBezTo>
                    <a:cubicBezTo>
                      <a:pt x="319" y="61"/>
                      <a:pt x="321" y="61"/>
                      <a:pt x="323" y="63"/>
                    </a:cubicBezTo>
                    <a:cubicBezTo>
                      <a:pt x="326" y="59"/>
                      <a:pt x="326" y="59"/>
                      <a:pt x="326" y="59"/>
                    </a:cubicBezTo>
                    <a:cubicBezTo>
                      <a:pt x="326" y="60"/>
                      <a:pt x="326" y="61"/>
                      <a:pt x="326" y="61"/>
                    </a:cubicBezTo>
                    <a:cubicBezTo>
                      <a:pt x="329" y="63"/>
                      <a:pt x="330" y="61"/>
                      <a:pt x="332" y="58"/>
                    </a:cubicBezTo>
                    <a:cubicBezTo>
                      <a:pt x="335" y="61"/>
                      <a:pt x="335" y="61"/>
                      <a:pt x="335" y="61"/>
                    </a:cubicBezTo>
                    <a:cubicBezTo>
                      <a:pt x="335" y="56"/>
                      <a:pt x="337" y="63"/>
                      <a:pt x="339" y="59"/>
                    </a:cubicBezTo>
                    <a:cubicBezTo>
                      <a:pt x="338" y="58"/>
                      <a:pt x="338" y="58"/>
                      <a:pt x="338" y="58"/>
                    </a:cubicBezTo>
                    <a:cubicBezTo>
                      <a:pt x="350" y="53"/>
                      <a:pt x="360" y="53"/>
                      <a:pt x="373" y="53"/>
                    </a:cubicBezTo>
                    <a:cubicBezTo>
                      <a:pt x="378" y="49"/>
                      <a:pt x="379" y="56"/>
                      <a:pt x="384" y="51"/>
                    </a:cubicBezTo>
                    <a:cubicBezTo>
                      <a:pt x="390" y="52"/>
                      <a:pt x="398" y="53"/>
                      <a:pt x="403" y="51"/>
                    </a:cubicBezTo>
                    <a:cubicBezTo>
                      <a:pt x="406" y="44"/>
                      <a:pt x="409" y="54"/>
                      <a:pt x="412" y="48"/>
                    </a:cubicBezTo>
                    <a:cubicBezTo>
                      <a:pt x="426" y="49"/>
                      <a:pt x="442" y="45"/>
                      <a:pt x="458" y="46"/>
                    </a:cubicBezTo>
                    <a:cubicBezTo>
                      <a:pt x="415" y="38"/>
                      <a:pt x="369" y="42"/>
                      <a:pt x="331" y="40"/>
                    </a:cubicBezTo>
                    <a:close/>
                    <a:moveTo>
                      <a:pt x="215" y="18"/>
                    </a:moveTo>
                    <a:cubicBezTo>
                      <a:pt x="215" y="15"/>
                      <a:pt x="215" y="15"/>
                      <a:pt x="215" y="15"/>
                    </a:cubicBezTo>
                    <a:cubicBezTo>
                      <a:pt x="215" y="16"/>
                      <a:pt x="216" y="16"/>
                      <a:pt x="216" y="16"/>
                    </a:cubicBezTo>
                    <a:lnTo>
                      <a:pt x="215" y="18"/>
                    </a:lnTo>
                    <a:close/>
                    <a:moveTo>
                      <a:pt x="262" y="19"/>
                    </a:moveTo>
                    <a:cubicBezTo>
                      <a:pt x="264" y="18"/>
                      <a:pt x="268" y="19"/>
                      <a:pt x="269" y="16"/>
                    </a:cubicBezTo>
                    <a:cubicBezTo>
                      <a:pt x="270" y="19"/>
                      <a:pt x="272" y="19"/>
                      <a:pt x="273" y="19"/>
                    </a:cubicBezTo>
                    <a:cubicBezTo>
                      <a:pt x="269" y="19"/>
                      <a:pt x="265" y="21"/>
                      <a:pt x="262" y="19"/>
                    </a:cubicBezTo>
                    <a:close/>
                    <a:moveTo>
                      <a:pt x="279" y="20"/>
                    </a:moveTo>
                    <a:cubicBezTo>
                      <a:pt x="280" y="19"/>
                      <a:pt x="283" y="18"/>
                      <a:pt x="284" y="20"/>
                    </a:cubicBezTo>
                    <a:lnTo>
                      <a:pt x="279" y="20"/>
                    </a:lnTo>
                    <a:close/>
                    <a:moveTo>
                      <a:pt x="290" y="21"/>
                    </a:moveTo>
                    <a:cubicBezTo>
                      <a:pt x="290" y="19"/>
                      <a:pt x="290" y="19"/>
                      <a:pt x="290" y="19"/>
                    </a:cubicBezTo>
                    <a:cubicBezTo>
                      <a:pt x="291" y="19"/>
                      <a:pt x="293" y="18"/>
                      <a:pt x="294" y="21"/>
                    </a:cubicBezTo>
                    <a:cubicBezTo>
                      <a:pt x="293" y="22"/>
                      <a:pt x="291" y="21"/>
                      <a:pt x="290" y="21"/>
                    </a:cubicBezTo>
                    <a:close/>
                    <a:moveTo>
                      <a:pt x="296" y="39"/>
                    </a:moveTo>
                    <a:cubicBezTo>
                      <a:pt x="294" y="38"/>
                      <a:pt x="294" y="38"/>
                      <a:pt x="294" y="38"/>
                    </a:cubicBezTo>
                    <a:cubicBezTo>
                      <a:pt x="297" y="35"/>
                      <a:pt x="297" y="35"/>
                      <a:pt x="297" y="35"/>
                    </a:cubicBezTo>
                    <a:lnTo>
                      <a:pt x="296" y="39"/>
                    </a:lnTo>
                    <a:close/>
                    <a:moveTo>
                      <a:pt x="300" y="15"/>
                    </a:moveTo>
                    <a:cubicBezTo>
                      <a:pt x="300" y="16"/>
                      <a:pt x="302" y="20"/>
                      <a:pt x="302" y="22"/>
                    </a:cubicBezTo>
                    <a:cubicBezTo>
                      <a:pt x="298" y="24"/>
                      <a:pt x="301" y="17"/>
                      <a:pt x="300" y="15"/>
                    </a:cubicBezTo>
                    <a:close/>
                    <a:moveTo>
                      <a:pt x="325" y="22"/>
                    </a:moveTo>
                    <a:cubicBezTo>
                      <a:pt x="323" y="21"/>
                      <a:pt x="320" y="23"/>
                      <a:pt x="317" y="21"/>
                    </a:cubicBezTo>
                    <a:cubicBezTo>
                      <a:pt x="320" y="22"/>
                      <a:pt x="323" y="19"/>
                      <a:pt x="325" y="22"/>
                    </a:cubicBezTo>
                    <a:close/>
                    <a:moveTo>
                      <a:pt x="306" y="21"/>
                    </a:moveTo>
                    <a:cubicBezTo>
                      <a:pt x="307" y="19"/>
                      <a:pt x="309" y="19"/>
                      <a:pt x="309" y="21"/>
                    </a:cubicBezTo>
                    <a:lnTo>
                      <a:pt x="306" y="21"/>
                    </a:lnTo>
                    <a:close/>
                    <a:moveTo>
                      <a:pt x="319" y="39"/>
                    </a:moveTo>
                    <a:cubicBezTo>
                      <a:pt x="315" y="40"/>
                      <a:pt x="311" y="38"/>
                      <a:pt x="308" y="38"/>
                    </a:cubicBezTo>
                    <a:cubicBezTo>
                      <a:pt x="309" y="33"/>
                      <a:pt x="313" y="40"/>
                      <a:pt x="315" y="35"/>
                    </a:cubicBezTo>
                    <a:cubicBezTo>
                      <a:pt x="316" y="38"/>
                      <a:pt x="319" y="36"/>
                      <a:pt x="320" y="33"/>
                    </a:cubicBezTo>
                    <a:cubicBezTo>
                      <a:pt x="319" y="35"/>
                      <a:pt x="319" y="37"/>
                      <a:pt x="319" y="39"/>
                    </a:cubicBezTo>
                    <a:close/>
                  </a:path>
                </a:pathLst>
              </a:custGeom>
              <a:solidFill>
                <a:srgbClr val="223347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27" name="出自【趣你的PPT】(微信:qunideppt)：最优质的PPT资源库"/>
          <p:cNvSpPr txBox="1"/>
          <p:nvPr/>
        </p:nvSpPr>
        <p:spPr>
          <a:xfrm>
            <a:off x="2134511" y="2469410"/>
            <a:ext cx="11064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bg1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壹</a:t>
            </a: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5518091" y="2465229"/>
            <a:ext cx="11064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bg1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贰</a:t>
            </a: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8862755" y="2465229"/>
            <a:ext cx="11064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bg1"/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叁</a:t>
            </a:r>
          </a:p>
        </p:txBody>
      </p:sp>
    </p:spTree>
    <p:extLst>
      <p:ext uri="{BB962C8B-B14F-4D97-AF65-F5344CB8AC3E}">
        <p14:creationId xmlns:p14="http://schemas.microsoft.com/office/powerpoint/2010/main" val="941685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1712</Words>
  <Application>Microsoft Office PowerPoint</Application>
  <PresentationFormat>宽屏</PresentationFormat>
  <Paragraphs>201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5" baseType="lpstr">
      <vt:lpstr>Bebas Neue</vt:lpstr>
      <vt:lpstr>方正黄草简体</vt:lpstr>
      <vt:lpstr>方正苏新诗柳楷简体</vt:lpstr>
      <vt:lpstr>等线 Light</vt:lpstr>
      <vt:lpstr>禹卫书法行书简体
</vt:lpstr>
      <vt:lpstr>Adobe Arabic</vt:lpstr>
      <vt:lpstr>等线</vt:lpstr>
      <vt:lpstr>汉仪行楷繁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yun814</dc:creator>
  <cp:lastModifiedBy>chentianping</cp:lastModifiedBy>
  <cp:revision>41</cp:revision>
  <dcterms:created xsi:type="dcterms:W3CDTF">2017-01-29T04:56:18Z</dcterms:created>
  <dcterms:modified xsi:type="dcterms:W3CDTF">2017-03-13T03:00:30Z</dcterms:modified>
</cp:coreProperties>
</file>

<file path=docProps/thumbnail.jpeg>
</file>